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externalLinks/externalLink73.xml" ContentType="application/vnd.openxmlformats-officedocument.spreadsheetml.externalLink+xml"/>
  <Override PartName="/xl/externalLinks/externalLink74.xml" ContentType="application/vnd.openxmlformats-officedocument.spreadsheetml.externalLink+xml"/>
  <Override PartName="/xl/externalLinks/externalLink75.xml" ContentType="application/vnd.openxmlformats-officedocument.spreadsheetml.externalLink+xml"/>
  <Override PartName="/xl/externalLinks/externalLink76.xml" ContentType="application/vnd.openxmlformats-officedocument.spreadsheetml.externalLink+xml"/>
  <Override PartName="/xl/externalLinks/externalLink77.xml" ContentType="application/vnd.openxmlformats-officedocument.spreadsheetml.externalLink+xml"/>
  <Override PartName="/xl/externalLinks/externalLink78.xml" ContentType="application/vnd.openxmlformats-officedocument.spreadsheetml.externalLink+xml"/>
  <Override PartName="/xl/externalLinks/externalLink79.xml" ContentType="application/vnd.openxmlformats-officedocument.spreadsheetml.externalLink+xml"/>
  <Override PartName="/xl/externalLinks/externalLink80.xml" ContentType="application/vnd.openxmlformats-officedocument.spreadsheetml.externalLink+xml"/>
  <Override PartName="/xl/externalLinks/externalLink81.xml" ContentType="application/vnd.openxmlformats-officedocument.spreadsheetml.externalLink+xml"/>
  <Override PartName="/xl/externalLinks/externalLink82.xml" ContentType="application/vnd.openxmlformats-officedocument.spreadsheetml.externalLink+xml"/>
  <Override PartName="/xl/externalLinks/externalLink83.xml" ContentType="application/vnd.openxmlformats-officedocument.spreadsheetml.externalLink+xml"/>
  <Override PartName="/xl/externalLinks/externalLink84.xml" ContentType="application/vnd.openxmlformats-officedocument.spreadsheetml.externalLink+xml"/>
  <Override PartName="/xl/externalLinks/externalLink85.xml" ContentType="application/vnd.openxmlformats-officedocument.spreadsheetml.externalLink+xml"/>
  <Override PartName="/xl/externalLinks/externalLink86.xml" ContentType="application/vnd.openxmlformats-officedocument.spreadsheetml.externalLink+xml"/>
  <Override PartName="/xl/externalLinks/externalLink87.xml" ContentType="application/vnd.openxmlformats-officedocument.spreadsheetml.externalLink+xml"/>
  <Override PartName="/xl/externalLinks/externalLink88.xml" ContentType="application/vnd.openxmlformats-officedocument.spreadsheetml.externalLink+xml"/>
  <Override PartName="/xl/externalLinks/externalLink89.xml" ContentType="application/vnd.openxmlformats-officedocument.spreadsheetml.externalLink+xml"/>
  <Override PartName="/xl/externalLinks/externalLink90.xml" ContentType="application/vnd.openxmlformats-officedocument.spreadsheetml.externalLink+xml"/>
  <Override PartName="/xl/externalLinks/externalLink91.xml" ContentType="application/vnd.openxmlformats-officedocument.spreadsheetml.externalLink+xml"/>
  <Override PartName="/xl/externalLinks/externalLink92.xml" ContentType="application/vnd.openxmlformats-officedocument.spreadsheetml.externalLink+xml"/>
  <Override PartName="/xl/externalLinks/externalLink93.xml" ContentType="application/vnd.openxmlformats-officedocument.spreadsheetml.externalLink+xml"/>
  <Override PartName="/xl/externalLinks/externalLink94.xml" ContentType="application/vnd.openxmlformats-officedocument.spreadsheetml.externalLink+xml"/>
  <Override PartName="/xl/externalLinks/externalLink95.xml" ContentType="application/vnd.openxmlformats-officedocument.spreadsheetml.externalLink+xml"/>
  <Override PartName="/xl/externalLinks/externalLink96.xml" ContentType="application/vnd.openxmlformats-officedocument.spreadsheetml.externalLink+xml"/>
  <Override PartName="/xl/externalLinks/externalLink97.xml" ContentType="application/vnd.openxmlformats-officedocument.spreadsheetml.externalLink+xml"/>
  <Override PartName="/xl/externalLinks/externalLink98.xml" ContentType="application/vnd.openxmlformats-officedocument.spreadsheetml.externalLink+xml"/>
  <Override PartName="/xl/externalLinks/externalLink99.xml" ContentType="application/vnd.openxmlformats-officedocument.spreadsheetml.externalLink+xml"/>
  <Override PartName="/xl/externalLinks/externalLink100.xml" ContentType="application/vnd.openxmlformats-officedocument.spreadsheetml.externalLink+xml"/>
  <Override PartName="/xl/externalLinks/externalLink101.xml" ContentType="application/vnd.openxmlformats-officedocument.spreadsheetml.externalLink+xml"/>
  <Override PartName="/xl/externalLinks/externalLink102.xml" ContentType="application/vnd.openxmlformats-officedocument.spreadsheetml.externalLink+xml"/>
  <Override PartName="/xl/externalLinks/externalLink103.xml" ContentType="application/vnd.openxmlformats-officedocument.spreadsheetml.externalLink+xml"/>
  <Override PartName="/xl/externalLinks/externalLink104.xml" ContentType="application/vnd.openxmlformats-officedocument.spreadsheetml.externalLink+xml"/>
  <Override PartName="/xl/externalLinks/externalLink105.xml" ContentType="application/vnd.openxmlformats-officedocument.spreadsheetml.externalLink+xml"/>
  <Override PartName="/xl/externalLinks/externalLink106.xml" ContentType="application/vnd.openxmlformats-officedocument.spreadsheetml.externalLink+xml"/>
  <Override PartName="/xl/externalLinks/externalLink107.xml" ContentType="application/vnd.openxmlformats-officedocument.spreadsheetml.externalLink+xml"/>
  <Override PartName="/xl/externalLinks/externalLink108.xml" ContentType="application/vnd.openxmlformats-officedocument.spreadsheetml.externalLink+xml"/>
  <Override PartName="/xl/externalLinks/externalLink109.xml" ContentType="application/vnd.openxmlformats-officedocument.spreadsheetml.externalLink+xml"/>
  <Override PartName="/xl/externalLinks/externalLink110.xml" ContentType="application/vnd.openxmlformats-officedocument.spreadsheetml.externalLink+xml"/>
  <Override PartName="/xl/externalLinks/externalLink111.xml" ContentType="application/vnd.openxmlformats-officedocument.spreadsheetml.externalLink+xml"/>
  <Override PartName="/xl/externalLinks/externalLink112.xml" ContentType="application/vnd.openxmlformats-officedocument.spreadsheetml.externalLink+xml"/>
  <Override PartName="/xl/externalLinks/externalLink113.xml" ContentType="application/vnd.openxmlformats-officedocument.spreadsheetml.externalLink+xml"/>
  <Override PartName="/xl/externalLinks/externalLink114.xml" ContentType="application/vnd.openxmlformats-officedocument.spreadsheetml.externalLink+xml"/>
  <Override PartName="/xl/externalLinks/externalLink115.xml" ContentType="application/vnd.openxmlformats-officedocument.spreadsheetml.externalLink+xml"/>
  <Override PartName="/xl/externalLinks/externalLink116.xml" ContentType="application/vnd.openxmlformats-officedocument.spreadsheetml.externalLink+xml"/>
  <Override PartName="/xl/externalLinks/externalLink117.xml" ContentType="application/vnd.openxmlformats-officedocument.spreadsheetml.externalLink+xml"/>
  <Override PartName="/xl/externalLinks/externalLink118.xml" ContentType="application/vnd.openxmlformats-officedocument.spreadsheetml.externalLink+xml"/>
  <Override PartName="/xl/externalLinks/externalLink119.xml" ContentType="application/vnd.openxmlformats-officedocument.spreadsheetml.externalLink+xml"/>
  <Override PartName="/xl/externalLinks/externalLink120.xml" ContentType="application/vnd.openxmlformats-officedocument.spreadsheetml.externalLink+xml"/>
  <Override PartName="/xl/externalLinks/externalLink121.xml" ContentType="application/vnd.openxmlformats-officedocument.spreadsheetml.externalLink+xml"/>
  <Override PartName="/xl/externalLinks/externalLink122.xml" ContentType="application/vnd.openxmlformats-officedocument.spreadsheetml.externalLink+xml"/>
  <Override PartName="/xl/externalLinks/externalLink123.xml" ContentType="application/vnd.openxmlformats-officedocument.spreadsheetml.externalLink+xml"/>
  <Override PartName="/xl/externalLinks/externalLink124.xml" ContentType="application/vnd.openxmlformats-officedocument.spreadsheetml.externalLink+xml"/>
  <Override PartName="/xl/externalLinks/externalLink125.xml" ContentType="application/vnd.openxmlformats-officedocument.spreadsheetml.externalLink+xml"/>
  <Override PartName="/xl/externalLinks/externalLink126.xml" ContentType="application/vnd.openxmlformats-officedocument.spreadsheetml.externalLink+xml"/>
  <Override PartName="/xl/externalLinks/externalLink127.xml" ContentType="application/vnd.openxmlformats-officedocument.spreadsheetml.externalLink+xml"/>
  <Override PartName="/xl/externalLinks/externalLink128.xml" ContentType="application/vnd.openxmlformats-officedocument.spreadsheetml.externalLink+xml"/>
  <Override PartName="/xl/externalLinks/externalLink129.xml" ContentType="application/vnd.openxmlformats-officedocument.spreadsheetml.externalLink+xml"/>
  <Override PartName="/xl/externalLinks/externalLink130.xml" ContentType="application/vnd.openxmlformats-officedocument.spreadsheetml.externalLink+xml"/>
  <Override PartName="/xl/externalLinks/externalLink131.xml" ContentType="application/vnd.openxmlformats-officedocument.spreadsheetml.externalLink+xml"/>
  <Override PartName="/xl/externalLinks/externalLink132.xml" ContentType="application/vnd.openxmlformats-officedocument.spreadsheetml.externalLink+xml"/>
  <Override PartName="/xl/externalLinks/externalLink133.xml" ContentType="application/vnd.openxmlformats-officedocument.spreadsheetml.externalLink+xml"/>
  <Override PartName="/xl/externalLinks/externalLink134.xml" ContentType="application/vnd.openxmlformats-officedocument.spreadsheetml.externalLink+xml"/>
  <Override PartName="/xl/externalLinks/externalLink135.xml" ContentType="application/vnd.openxmlformats-officedocument.spreadsheetml.externalLink+xml"/>
  <Override PartName="/xl/externalLinks/externalLink136.xml" ContentType="application/vnd.openxmlformats-officedocument.spreadsheetml.externalLink+xml"/>
  <Override PartName="/xl/externalLinks/externalLink137.xml" ContentType="application/vnd.openxmlformats-officedocument.spreadsheetml.externalLink+xml"/>
  <Override PartName="/xl/externalLinks/externalLink138.xml" ContentType="application/vnd.openxmlformats-officedocument.spreadsheetml.externalLink+xml"/>
  <Override PartName="/xl/externalLinks/externalLink139.xml" ContentType="application/vnd.openxmlformats-officedocument.spreadsheetml.externalLink+xml"/>
  <Override PartName="/xl/externalLinks/externalLink140.xml" ContentType="application/vnd.openxmlformats-officedocument.spreadsheetml.externalLink+xml"/>
  <Override PartName="/xl/externalLinks/externalLink141.xml" ContentType="application/vnd.openxmlformats-officedocument.spreadsheetml.externalLink+xml"/>
  <Override PartName="/xl/externalLinks/externalLink142.xml" ContentType="application/vnd.openxmlformats-officedocument.spreadsheetml.externalLink+xml"/>
  <Override PartName="/xl/externalLinks/externalLink143.xml" ContentType="application/vnd.openxmlformats-officedocument.spreadsheetml.externalLink+xml"/>
  <Override PartName="/xl/externalLinks/externalLink144.xml" ContentType="application/vnd.openxmlformats-officedocument.spreadsheetml.externalLink+xml"/>
  <Override PartName="/xl/externalLinks/externalLink145.xml" ContentType="application/vnd.openxmlformats-officedocument.spreadsheetml.externalLink+xml"/>
  <Override PartName="/xl/externalLinks/externalLink146.xml" ContentType="application/vnd.openxmlformats-officedocument.spreadsheetml.externalLink+xml"/>
  <Override PartName="/xl/externalLinks/externalLink147.xml" ContentType="application/vnd.openxmlformats-officedocument.spreadsheetml.externalLink+xml"/>
  <Override PartName="/xl/externalLinks/externalLink148.xml" ContentType="application/vnd.openxmlformats-officedocument.spreadsheetml.externalLink+xml"/>
  <Override PartName="/xl/externalLinks/externalLink149.xml" ContentType="application/vnd.openxmlformats-officedocument.spreadsheetml.externalLink+xml"/>
  <Override PartName="/xl/externalLinks/externalLink150.xml" ContentType="application/vnd.openxmlformats-officedocument.spreadsheetml.externalLink+xml"/>
  <Override PartName="/xl/externalLinks/externalLink151.xml" ContentType="application/vnd.openxmlformats-officedocument.spreadsheetml.externalLink+xml"/>
  <Override PartName="/xl/externalLinks/externalLink152.xml" ContentType="application/vnd.openxmlformats-officedocument.spreadsheetml.externalLink+xml"/>
  <Override PartName="/xl/externalLinks/externalLink153.xml" ContentType="application/vnd.openxmlformats-officedocument.spreadsheetml.externalLink+xml"/>
  <Override PartName="/xl/externalLinks/externalLink154.xml" ContentType="application/vnd.openxmlformats-officedocument.spreadsheetml.externalLink+xml"/>
  <Override PartName="/xl/externalLinks/externalLink155.xml" ContentType="application/vnd.openxmlformats-officedocument.spreadsheetml.externalLink+xml"/>
  <Override PartName="/xl/externalLinks/externalLink156.xml" ContentType="application/vnd.openxmlformats-officedocument.spreadsheetml.externalLink+xml"/>
  <Override PartName="/xl/externalLinks/externalLink157.xml" ContentType="application/vnd.openxmlformats-officedocument.spreadsheetml.externalLink+xml"/>
  <Override PartName="/xl/externalLinks/externalLink158.xml" ContentType="application/vnd.openxmlformats-officedocument.spreadsheetml.externalLink+xml"/>
  <Override PartName="/xl/externalLinks/externalLink159.xml" ContentType="application/vnd.openxmlformats-officedocument.spreadsheetml.externalLink+xml"/>
  <Override PartName="/xl/externalLinks/externalLink160.xml" ContentType="application/vnd.openxmlformats-officedocument.spreadsheetml.externalLink+xml"/>
  <Override PartName="/xl/externalLinks/externalLink161.xml" ContentType="application/vnd.openxmlformats-officedocument.spreadsheetml.externalLink+xml"/>
  <Override PartName="/xl/externalLinks/externalLink162.xml" ContentType="application/vnd.openxmlformats-officedocument.spreadsheetml.externalLink+xml"/>
  <Override PartName="/xl/externalLinks/externalLink163.xml" ContentType="application/vnd.openxmlformats-officedocument.spreadsheetml.externalLink+xml"/>
  <Override PartName="/xl/externalLinks/externalLink164.xml" ContentType="application/vnd.openxmlformats-officedocument.spreadsheetml.externalLink+xml"/>
  <Override PartName="/xl/externalLinks/externalLink165.xml" ContentType="application/vnd.openxmlformats-officedocument.spreadsheetml.externalLink+xml"/>
  <Override PartName="/xl/externalLinks/externalLink166.xml" ContentType="application/vnd.openxmlformats-officedocument.spreadsheetml.externalLink+xml"/>
  <Override PartName="/xl/externalLinks/externalLink167.xml" ContentType="application/vnd.openxmlformats-officedocument.spreadsheetml.externalLink+xml"/>
  <Override PartName="/xl/externalLinks/externalLink168.xml" ContentType="application/vnd.openxmlformats-officedocument.spreadsheetml.externalLink+xml"/>
  <Override PartName="/xl/externalLinks/externalLink169.xml" ContentType="application/vnd.openxmlformats-officedocument.spreadsheetml.externalLink+xml"/>
  <Override PartName="/xl/externalLinks/externalLink170.xml" ContentType="application/vnd.openxmlformats-officedocument.spreadsheetml.externalLink+xml"/>
  <Override PartName="/xl/externalLinks/externalLink171.xml" ContentType="application/vnd.openxmlformats-officedocument.spreadsheetml.externalLink+xml"/>
  <Override PartName="/xl/externalLinks/externalLink172.xml" ContentType="application/vnd.openxmlformats-officedocument.spreadsheetml.externalLink+xml"/>
  <Override PartName="/xl/externalLinks/externalLink173.xml" ContentType="application/vnd.openxmlformats-officedocument.spreadsheetml.externalLink+xml"/>
  <Override PartName="/xl/externalLinks/externalLink174.xml" ContentType="application/vnd.openxmlformats-officedocument.spreadsheetml.externalLink+xml"/>
  <Override PartName="/xl/externalLinks/externalLink175.xml" ContentType="application/vnd.openxmlformats-officedocument.spreadsheetml.externalLink+xml"/>
  <Override PartName="/xl/externalLinks/externalLink176.xml" ContentType="application/vnd.openxmlformats-officedocument.spreadsheetml.externalLink+xml"/>
  <Override PartName="/xl/externalLinks/externalLink177.xml" ContentType="application/vnd.openxmlformats-officedocument.spreadsheetml.externalLink+xml"/>
  <Override PartName="/xl/externalLinks/externalLink178.xml" ContentType="application/vnd.openxmlformats-officedocument.spreadsheetml.externalLink+xml"/>
  <Override PartName="/xl/externalLinks/externalLink179.xml" ContentType="application/vnd.openxmlformats-officedocument.spreadsheetml.externalLink+xml"/>
  <Override PartName="/xl/externalLinks/externalLink180.xml" ContentType="application/vnd.openxmlformats-officedocument.spreadsheetml.externalLink+xml"/>
  <Override PartName="/xl/externalLinks/externalLink181.xml" ContentType="application/vnd.openxmlformats-officedocument.spreadsheetml.externalLink+xml"/>
  <Override PartName="/xl/externalLinks/externalLink182.xml" ContentType="application/vnd.openxmlformats-officedocument.spreadsheetml.externalLink+xml"/>
  <Override PartName="/xl/externalLinks/externalLink183.xml" ContentType="application/vnd.openxmlformats-officedocument.spreadsheetml.externalLink+xml"/>
  <Override PartName="/xl/externalLinks/externalLink184.xml" ContentType="application/vnd.openxmlformats-officedocument.spreadsheetml.externalLink+xml"/>
  <Override PartName="/xl/externalLinks/externalLink185.xml" ContentType="application/vnd.openxmlformats-officedocument.spreadsheetml.externalLink+xml"/>
  <Override PartName="/xl/externalLinks/externalLink186.xml" ContentType="application/vnd.openxmlformats-officedocument.spreadsheetml.externalLink+xml"/>
  <Override PartName="/xl/externalLinks/externalLink187.xml" ContentType="application/vnd.openxmlformats-officedocument.spreadsheetml.externalLink+xml"/>
  <Override PartName="/xl/externalLinks/externalLink189.xml" ContentType="application/vnd.openxmlformats-officedocument.spreadsheetml.externalLink+xml"/>
  <Override PartName="/xl/externalLinks/externalLink190.xml" ContentType="application/vnd.openxmlformats-officedocument.spreadsheetml.externalLink+xml"/>
  <Override PartName="/xl/externalLinks/externalLink191.xml" ContentType="application/vnd.openxmlformats-officedocument.spreadsheetml.externalLink+xml"/>
  <Override PartName="/xl/externalLinks/externalLink192.xml" ContentType="application/vnd.openxmlformats-officedocument.spreadsheetml.externalLink+xml"/>
  <Override PartName="/xl/externalLinks/externalLink193.xml" ContentType="application/vnd.openxmlformats-officedocument.spreadsheetml.externalLink+xml"/>
  <Override PartName="/xl/externalLinks/externalLink194.xml" ContentType="application/vnd.openxmlformats-officedocument.spreadsheetml.externalLink+xml"/>
  <Override PartName="/xl/externalLinks/externalLink195.xml" ContentType="application/vnd.openxmlformats-officedocument.spreadsheetml.externalLink+xml"/>
  <Override PartName="/xl/externalLinks/externalLink196.xml" ContentType="application/vnd.openxmlformats-officedocument.spreadsheetml.externalLink+xml"/>
  <Override PartName="/xl/externalLinks/externalLink197.xml" ContentType="application/vnd.openxmlformats-officedocument.spreadsheetml.externalLink+xml"/>
  <Override PartName="/xl/externalLinks/externalLink198.xml" ContentType="application/vnd.openxmlformats-officedocument.spreadsheetml.externalLink+xml"/>
  <Override PartName="/xl/externalLinks/externalLink199.xml" ContentType="application/vnd.openxmlformats-officedocument.spreadsheetml.externalLink+xml"/>
  <Override PartName="/xl/externalLinks/externalLink200.xml" ContentType="application/vnd.openxmlformats-officedocument.spreadsheetml.externalLink+xml"/>
  <Override PartName="/xl/externalLinks/externalLink201.xml" ContentType="application/vnd.openxmlformats-officedocument.spreadsheetml.externalLink+xml"/>
  <Override PartName="/xl/externalLinks/externalLink202.xml" ContentType="application/vnd.openxmlformats-officedocument.spreadsheetml.externalLink+xml"/>
  <Override PartName="/xl/externalLinks/externalLink203.xml" ContentType="application/vnd.openxmlformats-officedocument.spreadsheetml.externalLink+xml"/>
  <Override PartName="/xl/externalLinks/externalLink204.xml" ContentType="application/vnd.openxmlformats-officedocument.spreadsheetml.externalLink+xml"/>
  <Override PartName="/xl/externalLinks/externalLink205.xml" ContentType="application/vnd.openxmlformats-officedocument.spreadsheetml.externalLink+xml"/>
  <Override PartName="/xl/externalLinks/externalLink206.xml" ContentType="application/vnd.openxmlformats-officedocument.spreadsheetml.externalLink+xml"/>
  <Override PartName="/xl/externalLinks/externalLink207.xml" ContentType="application/vnd.openxmlformats-officedocument.spreadsheetml.externalLink+xml"/>
  <Override PartName="/xl/externalLinks/externalLink208.xml" ContentType="application/vnd.openxmlformats-officedocument.spreadsheetml.externalLink+xml"/>
  <Override PartName="/xl/externalLinks/externalLink209.xml" ContentType="application/vnd.openxmlformats-officedocument.spreadsheetml.externalLink+xml"/>
  <Override PartName="/xl/externalLinks/externalLink210.xml" ContentType="application/vnd.openxmlformats-officedocument.spreadsheetml.externalLink+xml"/>
  <Override PartName="/xl/externalLinks/externalLink211.xml" ContentType="application/vnd.openxmlformats-officedocument.spreadsheetml.externalLink+xml"/>
  <Override PartName="/xl/externalLinks/externalLink212.xml" ContentType="application/vnd.openxmlformats-officedocument.spreadsheetml.externalLink+xml"/>
  <Override PartName="/xl/externalLinks/externalLink213.xml" ContentType="application/vnd.openxmlformats-officedocument.spreadsheetml.externalLink+xml"/>
  <Override PartName="/xl/externalLinks/externalLink214.xml" ContentType="application/vnd.openxmlformats-officedocument.spreadsheetml.externalLink+xml"/>
  <Override PartName="/xl/externalLinks/externalLink215.xml" ContentType="application/vnd.openxmlformats-officedocument.spreadsheetml.externalLink+xml"/>
  <Override PartName="/xl/externalLinks/externalLink216.xml" ContentType="application/vnd.openxmlformats-officedocument.spreadsheetml.externalLink+xml"/>
  <Override PartName="/xl/externalLinks/externalLink217.xml" ContentType="application/vnd.openxmlformats-officedocument.spreadsheetml.externalLink+xml"/>
  <Override PartName="/xl/externalLinks/externalLink218.xml" ContentType="application/vnd.openxmlformats-officedocument.spreadsheetml.externalLink+xml"/>
  <Override PartName="/xl/externalLinks/externalLink219.xml" ContentType="application/vnd.openxmlformats-officedocument.spreadsheetml.externalLink+xml"/>
  <Override PartName="/xl/externalLinks/externalLink220.xml" ContentType="application/vnd.openxmlformats-officedocument.spreadsheetml.externalLink+xml"/>
  <Override PartName="/xl/externalLinks/externalLink221.xml" ContentType="application/vnd.openxmlformats-officedocument.spreadsheetml.externalLink+xml"/>
  <Override PartName="/xl/externalLinks/externalLink222.xml" ContentType="application/vnd.openxmlformats-officedocument.spreadsheetml.externalLink+xml"/>
  <Override PartName="/xl/externalLinks/externalLink223.xml" ContentType="application/vnd.openxmlformats-officedocument.spreadsheetml.externalLink+xml"/>
  <Override PartName="/xl/externalLinks/externalLink224.xml" ContentType="application/vnd.openxmlformats-officedocument.spreadsheetml.externalLink+xml"/>
  <Override PartName="/xl/externalLinks/externalLink225.xml" ContentType="application/vnd.openxmlformats-officedocument.spreadsheetml.externalLink+xml"/>
  <Override PartName="/xl/externalLinks/externalLink226.xml" ContentType="application/vnd.openxmlformats-officedocument.spreadsheetml.externalLink+xml"/>
  <Override PartName="/xl/externalLinks/externalLink227.xml" ContentType="application/vnd.openxmlformats-officedocument.spreadsheetml.externalLink+xml"/>
  <Override PartName="/xl/externalLinks/externalLink228.xml" ContentType="application/vnd.openxmlformats-officedocument.spreadsheetml.externalLink+xml"/>
  <Override PartName="/xl/externalLinks/externalLink229.xml" ContentType="application/vnd.openxmlformats-officedocument.spreadsheetml.externalLink+xml"/>
  <Override PartName="/xl/externalLinks/externalLink230.xml" ContentType="application/vnd.openxmlformats-officedocument.spreadsheetml.externalLink+xml"/>
  <Override PartName="/xl/externalLinks/externalLink188.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docProps/core.xml" ContentType="application/vnd.openxmlformats-package.core-properties+xml"/>
  <Override PartName="/docProps/app.xml" ContentType="application/vnd.openxmlformats-officedocument.extended-properties+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_xmlsignatures/sig4.xml" ContentType="application/vnd.openxmlformats-package.digital-signature-xmlsignature+xml"/>
  <Override PartName="/_xmlsignatures/sig5.xml" ContentType="application/vnd.openxmlformats-package.digital-signature-xmlsignature+xml"/>
  <Override PartName="/_xmlsignatures/sig6.xml" ContentType="application/vnd.openxmlformats-package.digital-signature-xmlsignature+xml"/>
  <Override PartName="/_xmlsignatures/sig7.xml" ContentType="application/vnd.openxmlformats-package.digital-signature-xmlsignature+xml"/>
  <Override PartName="/_xmlsignatures/sig8.xml" ContentType="application/vnd.openxmlformats-package.digital-signature-xmlsignature+xml"/>
  <Override PartName="/_xmlsignatures/sig9.xml" ContentType="application/vnd.openxmlformats-package.digital-signature-xmlsignature+xml"/>
  <Override PartName="/_xmlsignatures/sig10.xml" ContentType="application/vnd.openxmlformats-package.digital-signature-xmlsignature+xml"/>
  <Override PartName="/_xmlsignatures/sig11.xml" ContentType="application/vnd.openxmlformats-package.digital-signature-xmlsignature+xml"/>
  <Override PartName="/_xmlsignatures/sig12.xml" ContentType="application/vnd.openxmlformats-package.digital-signature-xmlsignature+xml"/>
  <Override PartName="/_xmlsignatures/sig13.xml" ContentType="application/vnd.openxmlformats-package.digital-signature-xmlsignature+xml"/>
  <Override PartName="/_xmlsignatures/sig14.xml" ContentType="application/vnd.openxmlformats-package.digital-signature-xmlsignature+xml"/>
  <Override PartName="/_xmlsignatures/sig15.xml" ContentType="application/vnd.openxmlformats-package.digital-signature-xmlsignature+xml"/>
  <Override PartName="/_xmlsignatures/sig16.xml" ContentType="application/vnd.openxmlformats-package.digital-signature-xmlsignature+xml"/>
  <Override PartName="/_xmlsignatures/sig17.xml" ContentType="application/vnd.openxmlformats-package.digital-signature-xmlsignature+xml"/>
  <Override PartName="/_xmlsignatures/sig18.xml" ContentType="application/vnd.openxmlformats-package.digital-signature-xmlsignature+xml"/>
  <Override PartName="/_xmlsignatures/sig19.xml" ContentType="application/vnd.openxmlformats-package.digital-signature-xmlsignature+xml"/>
  <Override PartName="/_xmlsignatures/sig20.xml" ContentType="application/vnd.openxmlformats-package.digital-signature-xmlsignature+xml"/>
  <Override PartName="/_xmlsignatures/sig21.xml" ContentType="application/vnd.openxmlformats-package.digital-signature-xmlsignatur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package/2006/relationships/digital-signature/origin" Target="_xmlsignatures/origin.sigs"/></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defaultThemeVersion="202300"/>
  <mc:AlternateContent xmlns:mc="http://schemas.openxmlformats.org/markup-compatibility/2006">
    <mc:Choice Requires="x15">
      <x15ac:absPath xmlns:x15ac="http://schemas.microsoft.com/office/spreadsheetml/2010/11/ac" url="C:\Users\Segfin08\Desktop\IRE - 2025\2025_FONDO USD\29.03.2026\"/>
    </mc:Choice>
  </mc:AlternateContent>
  <xr:revisionPtr revIDLastSave="0" documentId="13_ncr:1_{98A93B60-D405-4C45-9FF3-ACBD53082AA1}" xr6:coauthVersionLast="47" xr6:coauthVersionMax="47" xr10:uidLastSave="{00000000-0000-0000-0000-000000000000}"/>
  <bookViews>
    <workbookView xWindow="-108" yWindow="-108" windowWidth="23256" windowHeight="12456" tabRatio="739" firstSheet="2" activeTab="5" xr2:uid="{682589EC-7095-4B43-9AC9-7A982B813E20}"/>
  </bookViews>
  <sheets>
    <sheet name="Indice" sheetId="1" state="hidden" r:id="rId1"/>
    <sheet name="01.Estado del Activo Neto" sheetId="2" r:id="rId2"/>
    <sheet name="02.Estado de Ingresos y Egresos" sheetId="3" r:id="rId3"/>
    <sheet name="03.Estado de Variac del Activo " sheetId="4" r:id="rId4"/>
    <sheet name="04.Estado de Flujo de Efectivo" sheetId="5" r:id="rId5"/>
    <sheet name="05.Notas Estados Financieros." sheetId="6" r:id="rId6"/>
  </sheets>
  <externalReferences>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 r:id="rId89"/>
    <externalReference r:id="rId90"/>
    <externalReference r:id="rId91"/>
    <externalReference r:id="rId92"/>
    <externalReference r:id="rId93"/>
    <externalReference r:id="rId94"/>
    <externalReference r:id="rId95"/>
    <externalReference r:id="rId96"/>
    <externalReference r:id="rId97"/>
    <externalReference r:id="rId98"/>
    <externalReference r:id="rId99"/>
    <externalReference r:id="rId100"/>
    <externalReference r:id="rId101"/>
    <externalReference r:id="rId102"/>
    <externalReference r:id="rId103"/>
    <externalReference r:id="rId104"/>
    <externalReference r:id="rId105"/>
    <externalReference r:id="rId106"/>
    <externalReference r:id="rId107"/>
    <externalReference r:id="rId108"/>
    <externalReference r:id="rId109"/>
    <externalReference r:id="rId110"/>
    <externalReference r:id="rId111"/>
    <externalReference r:id="rId112"/>
    <externalReference r:id="rId113"/>
    <externalReference r:id="rId114"/>
    <externalReference r:id="rId115"/>
    <externalReference r:id="rId116"/>
    <externalReference r:id="rId117"/>
    <externalReference r:id="rId118"/>
    <externalReference r:id="rId119"/>
    <externalReference r:id="rId120"/>
    <externalReference r:id="rId121"/>
    <externalReference r:id="rId122"/>
    <externalReference r:id="rId123"/>
    <externalReference r:id="rId124"/>
    <externalReference r:id="rId125"/>
    <externalReference r:id="rId126"/>
    <externalReference r:id="rId127"/>
    <externalReference r:id="rId128"/>
    <externalReference r:id="rId129"/>
    <externalReference r:id="rId130"/>
    <externalReference r:id="rId131"/>
    <externalReference r:id="rId132"/>
    <externalReference r:id="rId133"/>
    <externalReference r:id="rId134"/>
    <externalReference r:id="rId135"/>
    <externalReference r:id="rId136"/>
    <externalReference r:id="rId137"/>
    <externalReference r:id="rId138"/>
    <externalReference r:id="rId139"/>
    <externalReference r:id="rId140"/>
    <externalReference r:id="rId141"/>
    <externalReference r:id="rId142"/>
    <externalReference r:id="rId143"/>
    <externalReference r:id="rId144"/>
    <externalReference r:id="rId145"/>
    <externalReference r:id="rId146"/>
    <externalReference r:id="rId147"/>
    <externalReference r:id="rId148"/>
    <externalReference r:id="rId149"/>
    <externalReference r:id="rId150"/>
    <externalReference r:id="rId151"/>
    <externalReference r:id="rId152"/>
    <externalReference r:id="rId153"/>
    <externalReference r:id="rId154"/>
    <externalReference r:id="rId155"/>
    <externalReference r:id="rId156"/>
    <externalReference r:id="rId157"/>
    <externalReference r:id="rId158"/>
    <externalReference r:id="rId159"/>
    <externalReference r:id="rId160"/>
    <externalReference r:id="rId161"/>
    <externalReference r:id="rId162"/>
    <externalReference r:id="rId163"/>
    <externalReference r:id="rId164"/>
    <externalReference r:id="rId165"/>
    <externalReference r:id="rId166"/>
    <externalReference r:id="rId167"/>
    <externalReference r:id="rId168"/>
    <externalReference r:id="rId169"/>
    <externalReference r:id="rId170"/>
    <externalReference r:id="rId171"/>
    <externalReference r:id="rId172"/>
    <externalReference r:id="rId173"/>
    <externalReference r:id="rId174"/>
    <externalReference r:id="rId175"/>
    <externalReference r:id="rId176"/>
    <externalReference r:id="rId177"/>
    <externalReference r:id="rId178"/>
    <externalReference r:id="rId179"/>
    <externalReference r:id="rId180"/>
    <externalReference r:id="rId181"/>
    <externalReference r:id="rId182"/>
    <externalReference r:id="rId183"/>
    <externalReference r:id="rId184"/>
    <externalReference r:id="rId185"/>
    <externalReference r:id="rId186"/>
    <externalReference r:id="rId187"/>
    <externalReference r:id="rId188"/>
    <externalReference r:id="rId189"/>
    <externalReference r:id="rId190"/>
    <externalReference r:id="rId191"/>
    <externalReference r:id="rId192"/>
    <externalReference r:id="rId193"/>
    <externalReference r:id="rId194"/>
    <externalReference r:id="rId195"/>
    <externalReference r:id="rId196"/>
    <externalReference r:id="rId197"/>
    <externalReference r:id="rId198"/>
    <externalReference r:id="rId199"/>
    <externalReference r:id="rId200"/>
    <externalReference r:id="rId201"/>
    <externalReference r:id="rId202"/>
    <externalReference r:id="rId203"/>
    <externalReference r:id="rId204"/>
    <externalReference r:id="rId205"/>
    <externalReference r:id="rId206"/>
    <externalReference r:id="rId207"/>
    <externalReference r:id="rId208"/>
    <externalReference r:id="rId209"/>
    <externalReference r:id="rId210"/>
    <externalReference r:id="rId211"/>
    <externalReference r:id="rId212"/>
    <externalReference r:id="rId213"/>
    <externalReference r:id="rId214"/>
    <externalReference r:id="rId215"/>
    <externalReference r:id="rId216"/>
    <externalReference r:id="rId217"/>
    <externalReference r:id="rId218"/>
    <externalReference r:id="rId219"/>
    <externalReference r:id="rId220"/>
    <externalReference r:id="rId221"/>
    <externalReference r:id="rId222"/>
    <externalReference r:id="rId223"/>
    <externalReference r:id="rId224"/>
    <externalReference r:id="rId225"/>
    <externalReference r:id="rId226"/>
    <externalReference r:id="rId227"/>
    <externalReference r:id="rId228"/>
    <externalReference r:id="rId229"/>
    <externalReference r:id="rId230"/>
    <externalReference r:id="rId231"/>
    <externalReference r:id="rId232"/>
    <externalReference r:id="rId233"/>
    <externalReference r:id="rId234"/>
    <externalReference r:id="rId235"/>
    <externalReference r:id="rId236"/>
  </externalReferences>
  <definedNames>
    <definedName name="\0">#REF!</definedName>
    <definedName name="\a">#REF!</definedName>
    <definedName name="\b">#REF!</definedName>
    <definedName name="\d">#REF!</definedName>
    <definedName name="\E">#REF!</definedName>
    <definedName name="\F">[1]Tartan!#REF!</definedName>
    <definedName name="\G">[1]Tartan!#REF!</definedName>
    <definedName name="\h">#REF!</definedName>
    <definedName name="\i">#REF!</definedName>
    <definedName name="\I1">'[2]513-54678'!#REF!</definedName>
    <definedName name="\III_1">'[3]Back-up'!$A$1:$Q$37</definedName>
    <definedName name="\III_2">'[3]Back-up'!#REF!</definedName>
    <definedName name="\III_3">'[3]Back-up'!#REF!</definedName>
    <definedName name="\III_4">'[3]Back-up'!#REF!</definedName>
    <definedName name="\III_5">'[3]Back-up'!#REF!</definedName>
    <definedName name="\III_6">#REF!</definedName>
    <definedName name="\m">#N/A</definedName>
    <definedName name="\P">#REF!</definedName>
    <definedName name="\r">#REF!</definedName>
    <definedName name="\s">#REF!</definedName>
    <definedName name="\x">#REF!</definedName>
    <definedName name="\y">#REF!</definedName>
    <definedName name="\z">#REF!</definedName>
    <definedName name="__________________________________DAT22">[4]AF!$V$2</definedName>
    <definedName name="__________________________________DAT8">#REF!</definedName>
    <definedName name="_________________________________DAT1">#REF!</definedName>
    <definedName name="_________________________________DAT10">#REF!</definedName>
    <definedName name="_________________________________DAT14">#REF!</definedName>
    <definedName name="_________________________________DAT16">#REF!</definedName>
    <definedName name="_________________________________DAT17">#REF!</definedName>
    <definedName name="_________________________________DAT18">#REF!</definedName>
    <definedName name="_________________________________DAT19">'[5]504010019'!#REF!</definedName>
    <definedName name="_________________________________DAT2">#REF!</definedName>
    <definedName name="_________________________________DAT20">#REF!</definedName>
    <definedName name="_________________________________DAT21">#REF!</definedName>
    <definedName name="_________________________________DAT22">[4]AF!$V$2</definedName>
    <definedName name="_________________________________DAT5">[6]ARS!#REF!</definedName>
    <definedName name="_________________________________DAT7">#REF!</definedName>
    <definedName name="_________________________________DAT8">#REF!</definedName>
    <definedName name="________________________________DAT22">[4]AF!$V$2</definedName>
    <definedName name="________________________________DAT8">#REF!</definedName>
    <definedName name="_______________________________DAT1">#REF!</definedName>
    <definedName name="_______________________________DAT10">#REF!</definedName>
    <definedName name="_______________________________DAT14">#REF!</definedName>
    <definedName name="_______________________________DAT16">#REF!</definedName>
    <definedName name="_______________________________DAT17">#REF!</definedName>
    <definedName name="_______________________________DAT18">#REF!</definedName>
    <definedName name="_______________________________DAT19">'[5]504010019'!#REF!</definedName>
    <definedName name="_______________________________DAT2">#REF!</definedName>
    <definedName name="_______________________________DAT20">#REF!</definedName>
    <definedName name="_______________________________DAT21">#REF!</definedName>
    <definedName name="_______________________________DAT22">[4]AF!$V$2</definedName>
    <definedName name="_______________________________DAT5">[6]ARS!#REF!</definedName>
    <definedName name="_______________________________DAT7">#REF!</definedName>
    <definedName name="_______________________________DAT8">#REF!</definedName>
    <definedName name="_______________________________TPy530231">#REF!</definedName>
    <definedName name="______________________________DAT22">[7]AF!$V$2</definedName>
    <definedName name="______________________________TPy530231">#REF!</definedName>
    <definedName name="_____________________________DAT1">#REF!</definedName>
    <definedName name="_____________________________DAT10">#REF!</definedName>
    <definedName name="_____________________________DAT11">#REF!</definedName>
    <definedName name="_____________________________DAT12">#REF!</definedName>
    <definedName name="_____________________________DAT13">#REF!</definedName>
    <definedName name="_____________________________DAT14">#REF!</definedName>
    <definedName name="_____________________________DAT15">#REF!</definedName>
    <definedName name="_____________________________DAT16">#REF!</definedName>
    <definedName name="_____________________________DAT17">#REF!</definedName>
    <definedName name="_____________________________DAT18">#REF!</definedName>
    <definedName name="_____________________________DAT19">'[5]504010019'!#REF!</definedName>
    <definedName name="_____________________________DAT2">#REF!</definedName>
    <definedName name="_____________________________DAT20">#REF!</definedName>
    <definedName name="_____________________________DAT21">#REF!</definedName>
    <definedName name="_____________________________DAT22">[4]AF!$V$2</definedName>
    <definedName name="_____________________________DAT3">#REF!</definedName>
    <definedName name="_____________________________DAT4">[6]ARS!#REF!</definedName>
    <definedName name="_____________________________DAT5">[6]ARS!#REF!</definedName>
    <definedName name="_____________________________DAT6">#REF!</definedName>
    <definedName name="_____________________________DAT7">#REF!</definedName>
    <definedName name="_____________________________DAT8">#REF!</definedName>
    <definedName name="_____________________________DAT9">#REF!</definedName>
    <definedName name="_____________________________TPy530231">#REF!</definedName>
    <definedName name="____________________________DAT1">#REF!</definedName>
    <definedName name="____________________________DAT10">#REF!</definedName>
    <definedName name="____________________________DAT14">#REF!</definedName>
    <definedName name="____________________________DAT16">#REF!</definedName>
    <definedName name="____________________________DAT17">#REF!</definedName>
    <definedName name="____________________________DAT18">#REF!</definedName>
    <definedName name="____________________________DAT19">'[5]504010019'!#REF!</definedName>
    <definedName name="____________________________DAT2">#REF!</definedName>
    <definedName name="____________________________DAT20">#REF!</definedName>
    <definedName name="____________________________DAT21">#REF!</definedName>
    <definedName name="____________________________DAT22">[4]AF!$V$2</definedName>
    <definedName name="____________________________DAT5">[6]ARS!#REF!</definedName>
    <definedName name="____________________________DAT7">#REF!</definedName>
    <definedName name="____________________________DAT8">#REF!</definedName>
    <definedName name="___________________________DAT1">#REF!</definedName>
    <definedName name="___________________________DAT10">#REF!</definedName>
    <definedName name="___________________________DAT11">#REF!</definedName>
    <definedName name="___________________________DAT12">#REF!</definedName>
    <definedName name="___________________________DAT13">#REF!</definedName>
    <definedName name="___________________________DAT14">#REF!</definedName>
    <definedName name="___________________________DAT15">#REF!</definedName>
    <definedName name="___________________________DAT16">#REF!</definedName>
    <definedName name="___________________________DAT17">#REF!</definedName>
    <definedName name="___________________________DAT18">#REF!</definedName>
    <definedName name="___________________________DAT19">'[5]504010019'!#REF!</definedName>
    <definedName name="___________________________DAT2">#REF!</definedName>
    <definedName name="___________________________DAT20">#REF!</definedName>
    <definedName name="___________________________DAT21">#REF!</definedName>
    <definedName name="___________________________DAT22">[4]AF!$V$2</definedName>
    <definedName name="___________________________DAT3">#REF!</definedName>
    <definedName name="___________________________DAT4">[6]ARS!#REF!</definedName>
    <definedName name="___________________________DAT5">[6]ARS!#REF!</definedName>
    <definedName name="___________________________DAT6">#REF!</definedName>
    <definedName name="___________________________DAT7">#REF!</definedName>
    <definedName name="___________________________DAT8">#REF!</definedName>
    <definedName name="___________________________DAT9">#REF!</definedName>
    <definedName name="___________________________TPy530231">#REF!</definedName>
    <definedName name="__________________________DAT1">#REF!</definedName>
    <definedName name="__________________________DAT10">#REF!</definedName>
    <definedName name="__________________________DAT14">#REF!</definedName>
    <definedName name="__________________________DAT16">#REF!</definedName>
    <definedName name="__________________________DAT17">#REF!</definedName>
    <definedName name="__________________________DAT18">#REF!</definedName>
    <definedName name="__________________________DAT19">'[5]504010019'!#REF!</definedName>
    <definedName name="__________________________DAT2">#REF!</definedName>
    <definedName name="__________________________DAT20">#REF!</definedName>
    <definedName name="__________________________DAT21">#REF!</definedName>
    <definedName name="__________________________DAT22">[4]AF!$V$2</definedName>
    <definedName name="__________________________DAT5">[6]ARS!#REF!</definedName>
    <definedName name="__________________________DAT7">#REF!</definedName>
    <definedName name="__________________________DAT8">#REF!</definedName>
    <definedName name="__________________________TPy530231">#REF!</definedName>
    <definedName name="_________________________DAT1">#REF!</definedName>
    <definedName name="_________________________DAT10">#REF!</definedName>
    <definedName name="_________________________DAT11">#REF!</definedName>
    <definedName name="_________________________DAT12">#REF!</definedName>
    <definedName name="_________________________DAT13">#REF!</definedName>
    <definedName name="_________________________DAT14">#REF!</definedName>
    <definedName name="_________________________DAT15">#REF!</definedName>
    <definedName name="_________________________DAT16">#REF!</definedName>
    <definedName name="_________________________DAT17">#REF!</definedName>
    <definedName name="_________________________DAT18">#REF!</definedName>
    <definedName name="_________________________DAT19">'[5]504010019'!#REF!</definedName>
    <definedName name="_________________________DAT2">#REF!</definedName>
    <definedName name="_________________________DAT20">#REF!</definedName>
    <definedName name="_________________________DAT21">#REF!</definedName>
    <definedName name="_________________________DAT22">[4]AF!$V$2</definedName>
    <definedName name="_________________________DAT3">#REF!</definedName>
    <definedName name="_________________________DAT4">[6]ARS!#REF!</definedName>
    <definedName name="_________________________DAT5">[6]ARS!#REF!</definedName>
    <definedName name="_________________________DAT6">#REF!</definedName>
    <definedName name="_________________________DAT7">#REF!</definedName>
    <definedName name="_________________________DAT8">#REF!</definedName>
    <definedName name="_________________________DAT9">#REF!</definedName>
    <definedName name="_________________________TPy530231">#REF!</definedName>
    <definedName name="________________________DAT1">#REF!</definedName>
    <definedName name="________________________DAT10">#REF!</definedName>
    <definedName name="________________________DAT11">#REF!</definedName>
    <definedName name="________________________DAT12">#REF!</definedName>
    <definedName name="________________________DAT13">#REF!</definedName>
    <definedName name="________________________DAT14">#REF!</definedName>
    <definedName name="________________________DAT15">#REF!</definedName>
    <definedName name="________________________DAT16">#REF!</definedName>
    <definedName name="________________________DAT17">#REF!</definedName>
    <definedName name="________________________DAT18">#REF!</definedName>
    <definedName name="________________________DAT19">'[5]504010019'!#REF!</definedName>
    <definedName name="________________________DAT2">#REF!</definedName>
    <definedName name="________________________DAT20">#REF!</definedName>
    <definedName name="________________________DAT21">#REF!</definedName>
    <definedName name="________________________DAT22">[4]AF!$V$2</definedName>
    <definedName name="________________________DAT3">#REF!</definedName>
    <definedName name="________________________DAT4">[6]ARS!#REF!</definedName>
    <definedName name="________________________DAT5">[6]ARS!#REF!</definedName>
    <definedName name="________________________DAT6">#REF!</definedName>
    <definedName name="________________________DAT7">#REF!</definedName>
    <definedName name="________________________DAT8">#REF!</definedName>
    <definedName name="________________________DAT9">#REF!</definedName>
    <definedName name="________________________TPy530231">#REF!</definedName>
    <definedName name="_______________________DAT11">#REF!</definedName>
    <definedName name="_______________________DAT12">#REF!</definedName>
    <definedName name="_______________________DAT13">#REF!</definedName>
    <definedName name="_______________________DAT15">#REF!</definedName>
    <definedName name="_______________________DAT22">[4]AF!$V$2</definedName>
    <definedName name="_______________________DAT3">#REF!</definedName>
    <definedName name="_______________________DAT4">[6]ARS!#REF!</definedName>
    <definedName name="_______________________DAT6">#REF!</definedName>
    <definedName name="_______________________DAT8">#REF!</definedName>
    <definedName name="_______________________DAT9">#REF!</definedName>
    <definedName name="_______________________TPy530231">#REF!</definedName>
    <definedName name="______________________DAT1">'[8]19001'!#REF!</definedName>
    <definedName name="______________________DAT10">'[8]19001'!#REF!</definedName>
    <definedName name="______________________DAT11">#REF!</definedName>
    <definedName name="______________________DAT12">#REF!</definedName>
    <definedName name="______________________DAT13">#REF!</definedName>
    <definedName name="______________________DAT14">'[8]19001'!#REF!</definedName>
    <definedName name="______________________DAT15">#REF!</definedName>
    <definedName name="______________________DAT16">#REF!</definedName>
    <definedName name="______________________DAT17">#REF!</definedName>
    <definedName name="______________________DAT18">#REF!</definedName>
    <definedName name="______________________DAT19">'[5]504010019'!#REF!</definedName>
    <definedName name="______________________DAT2">'[8]19001'!#REF!</definedName>
    <definedName name="______________________DAT20">#REF!</definedName>
    <definedName name="______________________DAT21">#REF!</definedName>
    <definedName name="______________________DAT22">[4]AF!$V$2</definedName>
    <definedName name="______________________DAT3">#REF!</definedName>
    <definedName name="______________________DAT4">[6]ARS!#REF!</definedName>
    <definedName name="______________________DAT5">'[8]19001'!#REF!</definedName>
    <definedName name="______________________DAT6">#REF!</definedName>
    <definedName name="______________________DAT7">'[8]19001'!#REF!</definedName>
    <definedName name="______________________DAT8">#REF!</definedName>
    <definedName name="______________________DAT9">#REF!</definedName>
    <definedName name="______________________TPy530231">#REF!</definedName>
    <definedName name="_____________________DAT1">#REF!</definedName>
    <definedName name="_____________________DAT10">#REF!</definedName>
    <definedName name="_____________________DAT11">#REF!</definedName>
    <definedName name="_____________________DAT12">#REF!</definedName>
    <definedName name="_____________________DAT13">#REF!</definedName>
    <definedName name="_____________________DAT14">#REF!</definedName>
    <definedName name="_____________________DAT15">#REF!</definedName>
    <definedName name="_____________________DAT2">#REF!</definedName>
    <definedName name="_____________________DAT22">[4]AF!$V$2</definedName>
    <definedName name="_____________________DAT3">#REF!</definedName>
    <definedName name="_____________________DAT4">[6]ARS!#REF!</definedName>
    <definedName name="_____________________DAT5">[6]ARS!#REF!</definedName>
    <definedName name="_____________________DAT6">#REF!</definedName>
    <definedName name="_____________________DAT7">#REF!</definedName>
    <definedName name="_____________________DAT8">#REF!</definedName>
    <definedName name="_____________________DAT9">#REF!</definedName>
    <definedName name="_____________________TPy530231">#REF!</definedName>
    <definedName name="____________________ACT04">#REF!</definedName>
    <definedName name="____________________ACT05">#REF!</definedName>
    <definedName name="____________________DAT1">'[8]19001'!#REF!</definedName>
    <definedName name="____________________DAT10">'[8]19001'!#REF!</definedName>
    <definedName name="____________________DAT11">#REF!</definedName>
    <definedName name="____________________DAT12">#REF!</definedName>
    <definedName name="____________________DAT13">#REF!</definedName>
    <definedName name="____________________DAT14">'[8]19001'!#REF!</definedName>
    <definedName name="____________________DAT15">#REF!</definedName>
    <definedName name="____________________DAT16">#REF!</definedName>
    <definedName name="____________________DAT17">#REF!</definedName>
    <definedName name="____________________DAT18">#REF!</definedName>
    <definedName name="____________________DAT19">'[5]504010019'!#REF!</definedName>
    <definedName name="____________________DAT2">'[8]19001'!#REF!</definedName>
    <definedName name="____________________DAT20">#REF!</definedName>
    <definedName name="____________________DAT21">#REF!</definedName>
    <definedName name="____________________DAT22">[4]AF!$V$2</definedName>
    <definedName name="____________________DAT3">#REF!</definedName>
    <definedName name="____________________DAT4">[6]ARS!#REF!</definedName>
    <definedName name="____________________DAT5">'[8]19001'!#REF!</definedName>
    <definedName name="____________________DAT6">#REF!</definedName>
    <definedName name="____________________DAT7">'[8]19001'!#REF!</definedName>
    <definedName name="____________________DAT8">'[8]19001'!#REF!</definedName>
    <definedName name="____________________DAT9">#REF!</definedName>
    <definedName name="____________________TC01">#REF!</definedName>
    <definedName name="____________________TPy530231">#REF!</definedName>
    <definedName name="___________________ACT04">#REF!</definedName>
    <definedName name="___________________ACT05">#REF!</definedName>
    <definedName name="___________________DAT16">#REF!</definedName>
    <definedName name="___________________DAT17">#REF!</definedName>
    <definedName name="___________________DAT18">#REF!</definedName>
    <definedName name="___________________DAT19">'[5]504010019'!#REF!</definedName>
    <definedName name="___________________DAT20">#REF!</definedName>
    <definedName name="___________________DAT21">#REF!</definedName>
    <definedName name="___________________DAT22">[4]AF!$V$2</definedName>
    <definedName name="___________________DAT8">'[8]19001'!#REF!</definedName>
    <definedName name="___________________TC01">#REF!</definedName>
    <definedName name="___________________TPy530231">#REF!</definedName>
    <definedName name="__________________ACT04">#REF!</definedName>
    <definedName name="__________________ACT05">#REF!</definedName>
    <definedName name="__________________DAT1">'[9]19001'!#REF!</definedName>
    <definedName name="__________________DAT10">'[9]19001'!#REF!</definedName>
    <definedName name="__________________DAT11">#REF!</definedName>
    <definedName name="__________________DAT12">#REF!</definedName>
    <definedName name="__________________DAT13">#REF!</definedName>
    <definedName name="__________________DAT14">'[9]19001'!#REF!</definedName>
    <definedName name="__________________DAT15">#REF!</definedName>
    <definedName name="__________________DAT16">#REF!</definedName>
    <definedName name="__________________DAT17">#REF!</definedName>
    <definedName name="__________________DAT18">#REF!</definedName>
    <definedName name="__________________DAT19">'[5]504010019'!#REF!</definedName>
    <definedName name="__________________DAT2">'[9]19001'!#REF!</definedName>
    <definedName name="__________________DAT20">#REF!</definedName>
    <definedName name="__________________DAT21">#REF!</definedName>
    <definedName name="__________________DAT22">[4]AF!$V$2</definedName>
    <definedName name="__________________DAT3">#REF!</definedName>
    <definedName name="__________________DAT4">[6]ARS!#REF!</definedName>
    <definedName name="__________________DAT5">'[9]19001'!#REF!</definedName>
    <definedName name="__________________DAT6">#REF!</definedName>
    <definedName name="__________________DAT7">'[9]19001'!#REF!</definedName>
    <definedName name="__________________DAT8">'[9]19001'!#REF!</definedName>
    <definedName name="__________________DAT9">#REF!</definedName>
    <definedName name="__________________TC01">#REF!</definedName>
    <definedName name="__________________TPy530231">#REF!</definedName>
    <definedName name="_________________ACT04">#REF!</definedName>
    <definedName name="_________________ACT05">#REF!</definedName>
    <definedName name="_________________DAT1">'[9]19001'!#REF!</definedName>
    <definedName name="_________________DAT10">'[9]19001'!#REF!</definedName>
    <definedName name="_________________DAT14">'[9]19001'!#REF!</definedName>
    <definedName name="_________________DAT16">#REF!</definedName>
    <definedName name="_________________DAT17">#REF!</definedName>
    <definedName name="_________________DAT18">#REF!</definedName>
    <definedName name="_________________DAT19">'[5]504010019'!#REF!</definedName>
    <definedName name="_________________DAT2">'[9]19001'!#REF!</definedName>
    <definedName name="_________________DAT20">#REF!</definedName>
    <definedName name="_________________DAT21">#REF!</definedName>
    <definedName name="_________________DAT22">[4]AF!$V$2</definedName>
    <definedName name="_________________DAT5">'[9]19001'!#REF!</definedName>
    <definedName name="_________________DAT7">'[9]19001'!#REF!</definedName>
    <definedName name="_________________DAT8">'[9]19001'!#REF!</definedName>
    <definedName name="_________________TC01">#REF!</definedName>
    <definedName name="_________________TPy530231">#REF!</definedName>
    <definedName name="________________ACT04">#REF!</definedName>
    <definedName name="________________ACT05">#REF!</definedName>
    <definedName name="________________DAT1">'[9]19001'!#REF!</definedName>
    <definedName name="________________DAT10">'[9]19001'!#REF!</definedName>
    <definedName name="________________DAT11">#REF!</definedName>
    <definedName name="________________DAT12">#REF!</definedName>
    <definedName name="________________DAT13">#REF!</definedName>
    <definedName name="________________DAT14">'[9]19001'!#REF!</definedName>
    <definedName name="________________DAT15">#REF!</definedName>
    <definedName name="________________DAT16">#REF!</definedName>
    <definedName name="________________DAT17">#REF!</definedName>
    <definedName name="________________DAT18">#REF!</definedName>
    <definedName name="________________DAT19">'[5]504010019'!#REF!</definedName>
    <definedName name="________________DAT2">'[9]19001'!#REF!</definedName>
    <definedName name="________________DAT20">#REF!</definedName>
    <definedName name="________________DAT21">#REF!</definedName>
    <definedName name="________________DAT22">[4]AF!$V$2</definedName>
    <definedName name="________________DAT3">#REF!</definedName>
    <definedName name="________________DAT4">[6]ARS!#REF!</definedName>
    <definedName name="________________DAT5">'[9]19001'!#REF!</definedName>
    <definedName name="________________DAT6">#REF!</definedName>
    <definedName name="________________DAT7">'[9]19001'!#REF!</definedName>
    <definedName name="________________DAT8">'[9]19001'!#REF!</definedName>
    <definedName name="________________DAT9">#REF!</definedName>
    <definedName name="________________TC01">#REF!</definedName>
    <definedName name="________________TPy530231">#REF!</definedName>
    <definedName name="_______________ACT04">#REF!</definedName>
    <definedName name="_______________ACT05">#REF!</definedName>
    <definedName name="_______________DAT1">#REF!</definedName>
    <definedName name="_______________DAT10">#REF!</definedName>
    <definedName name="_______________DAT11">#REF!</definedName>
    <definedName name="_______________DAT12">#REF!</definedName>
    <definedName name="_______________DAT13">#REF!</definedName>
    <definedName name="_______________DAT14">'[10]Target Book'!#REF!</definedName>
    <definedName name="_______________DAT15">#REF!</definedName>
    <definedName name="_______________DAT16">'[10]Target Book'!#REF!</definedName>
    <definedName name="_______________DAT17">'[10]Target Book'!#REF!</definedName>
    <definedName name="_______________DAT18">'[10]Target Book'!#REF!</definedName>
    <definedName name="_______________DAT19">'[10]Target Book'!#REF!</definedName>
    <definedName name="_______________DAT2">#REF!</definedName>
    <definedName name="_______________DAT20">'[10]Target Book'!#REF!</definedName>
    <definedName name="_______________DAT21">'[10]Target Book'!#REF!</definedName>
    <definedName name="_______________DAT22">'[10]Target Book'!#REF!</definedName>
    <definedName name="_______________DAT3">#REF!</definedName>
    <definedName name="_______________DAT4">[6]ARS!#REF!</definedName>
    <definedName name="_______________DAT5">#REF!</definedName>
    <definedName name="_______________DAT6">#REF!</definedName>
    <definedName name="_______________DAT7">#REF!</definedName>
    <definedName name="_______________DAT8">#REF!</definedName>
    <definedName name="_______________DAT9">#REF!</definedName>
    <definedName name="_______________TC01">#REF!</definedName>
    <definedName name="_______________TPy530231">#REF!</definedName>
    <definedName name="______________ACT04">#REF!</definedName>
    <definedName name="______________ACT05">#REF!</definedName>
    <definedName name="______________DAT1">'[9]19001'!#REF!</definedName>
    <definedName name="______________DAT10">'[9]19001'!#REF!</definedName>
    <definedName name="______________DAT11">#REF!</definedName>
    <definedName name="______________DAT12">#REF!</definedName>
    <definedName name="______________DAT13">#REF!</definedName>
    <definedName name="______________DAT14">'[9]19001'!#REF!</definedName>
    <definedName name="______________DAT15">#REF!</definedName>
    <definedName name="______________DAT16">#REF!</definedName>
    <definedName name="______________DAT17">#REF!</definedName>
    <definedName name="______________DAT18">#REF!</definedName>
    <definedName name="______________DAT19">'[5]504010019'!#REF!</definedName>
    <definedName name="______________DAT2">'[9]19001'!#REF!</definedName>
    <definedName name="______________DAT20">#REF!</definedName>
    <definedName name="______________DAT21">#REF!</definedName>
    <definedName name="______________DAT22">[4]AF!$V$2</definedName>
    <definedName name="______________DAT3">#REF!</definedName>
    <definedName name="______________DAT4">[6]ARS!#REF!</definedName>
    <definedName name="______________DAT5">'[9]19001'!#REF!</definedName>
    <definedName name="______________DAT6">#REF!</definedName>
    <definedName name="______________DAT7">'[9]19001'!#REF!</definedName>
    <definedName name="______________DAT8">'[9]19001'!#REF!</definedName>
    <definedName name="______________DAT9">#REF!</definedName>
    <definedName name="______________TC01">#REF!</definedName>
    <definedName name="______________TPy530231">#REF!</definedName>
    <definedName name="_____________ACT04">#REF!</definedName>
    <definedName name="_____________ACT05">#REF!</definedName>
    <definedName name="_____________DAT1">#REF!</definedName>
    <definedName name="_____________DAT1_1">"#REF!"</definedName>
    <definedName name="_____________DAT1_2">"#REF!"</definedName>
    <definedName name="_____________DAT1_3">"#REF!"</definedName>
    <definedName name="_____________DAT10">#REF!</definedName>
    <definedName name="_____________DAT10_1">"#REF!"</definedName>
    <definedName name="_____________DAT10_2">"#REF!"</definedName>
    <definedName name="_____________DAT10_3">"#REF!"</definedName>
    <definedName name="_____________DAT11">#REF!</definedName>
    <definedName name="_____________DAT11_1">"#REF!"</definedName>
    <definedName name="_____________DAT11_2">"#REF!"</definedName>
    <definedName name="_____________DAT11_3">"#REF!"</definedName>
    <definedName name="_____________DAT12">#REF!</definedName>
    <definedName name="_____________DAT13">#REF!</definedName>
    <definedName name="_____________DAT14">'[9]19001'!#REF!</definedName>
    <definedName name="_____________DAT15">'[10]Target Book'!#REF!</definedName>
    <definedName name="_____________DAT16">#REF!</definedName>
    <definedName name="_____________DAT17">#REF!</definedName>
    <definedName name="_____________DAT18">#REF!</definedName>
    <definedName name="_____________DAT19">'[5]504010019'!#REF!</definedName>
    <definedName name="_____________DAT2">#REF!</definedName>
    <definedName name="_____________DAT2_1">"#REF!"</definedName>
    <definedName name="_____________DAT2_2">"#REF!"</definedName>
    <definedName name="_____________DAT2_3">"#REF!"</definedName>
    <definedName name="_____________DAT20">#REF!</definedName>
    <definedName name="_____________DAT21">#REF!</definedName>
    <definedName name="_____________DAT22">[4]AF!$V$2</definedName>
    <definedName name="_____________DAT3">#REF!</definedName>
    <definedName name="_____________DAT3_1">"#REF!"</definedName>
    <definedName name="_____________DAT3_2">"#REF!"</definedName>
    <definedName name="_____________DAT3_3">"#REF!"</definedName>
    <definedName name="_____________DAT4">#REF!</definedName>
    <definedName name="_____________DAT4_1">"#REF!"</definedName>
    <definedName name="_____________DAT4_2">"#REF!"</definedName>
    <definedName name="_____________DAT4_3">"#REF!"</definedName>
    <definedName name="_____________DAT5">#REF!</definedName>
    <definedName name="_____________DAT5_1">"#REF!"</definedName>
    <definedName name="_____________DAT5_2">"#REF!"</definedName>
    <definedName name="_____________DAT5_3">"#REF!"</definedName>
    <definedName name="_____________DAT6">#REF!</definedName>
    <definedName name="_____________DAT6_1">"#REF!"</definedName>
    <definedName name="_____________DAT6_2">"#REF!"</definedName>
    <definedName name="_____________DAT6_3">"#REF!"</definedName>
    <definedName name="_____________DAT7">#REF!</definedName>
    <definedName name="_____________DAT7_1">"#REF!"</definedName>
    <definedName name="_____________DAT7_2">"#REF!"</definedName>
    <definedName name="_____________DAT7_3">"#REF!"</definedName>
    <definedName name="_____________DAT8">#REF!</definedName>
    <definedName name="_____________DAT8_1">"#REF!"</definedName>
    <definedName name="_____________DAT8_2">"#REF!"</definedName>
    <definedName name="_____________DAT8_3">"#REF!"</definedName>
    <definedName name="_____________DAT9">#REF!</definedName>
    <definedName name="_____________DAT9_1">"#REF!"</definedName>
    <definedName name="_____________DAT9_2">"#REF!"</definedName>
    <definedName name="_____________DAT9_3">"#REF!"</definedName>
    <definedName name="_____________hre45" hidden="1">#REF!</definedName>
    <definedName name="_____________TC01">#REF!</definedName>
    <definedName name="_____________TPy530231">#REF!</definedName>
    <definedName name="____________ACT04">#REF!</definedName>
    <definedName name="____________ACT05">#REF!</definedName>
    <definedName name="____________DAT1">#REF!</definedName>
    <definedName name="____________DAT1_1">"#REF!"</definedName>
    <definedName name="____________DAT1_2">"#REF!"</definedName>
    <definedName name="____________DAT1_3">"#REF!"</definedName>
    <definedName name="____________DAT10">#REF!</definedName>
    <definedName name="____________DAT10_1">"#REF!"</definedName>
    <definedName name="____________DAT10_2">"#REF!"</definedName>
    <definedName name="____________DAT10_3">"#REF!"</definedName>
    <definedName name="____________DAT11">#REF!</definedName>
    <definedName name="____________DAT11_1">"#REF!"</definedName>
    <definedName name="____________DAT11_2">"#REF!"</definedName>
    <definedName name="____________DAT11_3">"#REF!"</definedName>
    <definedName name="____________DAT12">#REF!</definedName>
    <definedName name="____________DAT13">#REF!</definedName>
    <definedName name="____________DAT14">'[9]19001'!#REF!</definedName>
    <definedName name="____________DAT15">#REF!</definedName>
    <definedName name="____________DAT16">#REF!</definedName>
    <definedName name="____________DAT17">#REF!</definedName>
    <definedName name="____________DAT18">#REF!</definedName>
    <definedName name="____________DAT19">'[5]504010019'!#REF!</definedName>
    <definedName name="____________DAT2">#REF!</definedName>
    <definedName name="____________DAT2_1">"#REF!"</definedName>
    <definedName name="____________DAT2_2">"#REF!"</definedName>
    <definedName name="____________DAT2_3">"#REF!"</definedName>
    <definedName name="____________DAT20">#REF!</definedName>
    <definedName name="____________DAT21">#REF!</definedName>
    <definedName name="____________DAT22">[4]AF!$V$2</definedName>
    <definedName name="____________DAT3">#REF!</definedName>
    <definedName name="____________DAT3_1">"#REF!"</definedName>
    <definedName name="____________DAT3_2">"#REF!"</definedName>
    <definedName name="____________DAT3_3">"#REF!"</definedName>
    <definedName name="____________DAT4">#REF!</definedName>
    <definedName name="____________DAT4_1">"#REF!"</definedName>
    <definedName name="____________DAT4_2">"#REF!"</definedName>
    <definedName name="____________DAT4_3">"#REF!"</definedName>
    <definedName name="____________DAT5">#REF!</definedName>
    <definedName name="____________DAT5_1">"#REF!"</definedName>
    <definedName name="____________DAT5_2">"#REF!"</definedName>
    <definedName name="____________DAT5_3">"#REF!"</definedName>
    <definedName name="____________DAT6">#REF!</definedName>
    <definedName name="____________DAT6_1">"#REF!"</definedName>
    <definedName name="____________DAT6_2">"#REF!"</definedName>
    <definedName name="____________DAT6_3">"#REF!"</definedName>
    <definedName name="____________DAT7">#REF!</definedName>
    <definedName name="____________DAT7_1">"#REF!"</definedName>
    <definedName name="____________DAT7_2">"#REF!"</definedName>
    <definedName name="____________DAT7_3">"#REF!"</definedName>
    <definedName name="____________DAT8">#REF!</definedName>
    <definedName name="____________DAT8_1">"#REF!"</definedName>
    <definedName name="____________DAT8_2">"#REF!"</definedName>
    <definedName name="____________DAT8_3">"#REF!"</definedName>
    <definedName name="____________DAT9">#REF!</definedName>
    <definedName name="____________DAT9_1">"#REF!"</definedName>
    <definedName name="____________DAT9_2">"#REF!"</definedName>
    <definedName name="____________DAT9_3">"#REF!"</definedName>
    <definedName name="____________hre45" hidden="1">#REF!</definedName>
    <definedName name="____________TC01">#REF!</definedName>
    <definedName name="____________TPy530231">#REF!</definedName>
    <definedName name="___________ACT04">#REF!</definedName>
    <definedName name="___________ACT05">#REF!</definedName>
    <definedName name="___________DAT1">#REF!</definedName>
    <definedName name="___________DAT1_1">"#REF!"</definedName>
    <definedName name="___________DAT1_2">"#REF!"</definedName>
    <definedName name="___________DAT1_3">"#REF!"</definedName>
    <definedName name="___________DAT10">#REF!</definedName>
    <definedName name="___________DAT10_1">"#REF!"</definedName>
    <definedName name="___________DAT10_2">"#REF!"</definedName>
    <definedName name="___________DAT10_3">"#REF!"</definedName>
    <definedName name="___________DAT11">#REF!</definedName>
    <definedName name="___________DAT11_1">"#REF!"</definedName>
    <definedName name="___________DAT11_2">"#REF!"</definedName>
    <definedName name="___________DAT11_3">"#REF!"</definedName>
    <definedName name="___________DAT12">#REF!</definedName>
    <definedName name="___________DAT12_1">"#REF!"</definedName>
    <definedName name="___________DAT12_2">"#REF!"</definedName>
    <definedName name="___________DAT12_3">"#REF!"</definedName>
    <definedName name="___________DAT13">#REF!</definedName>
    <definedName name="___________DAT13_1">"#REF!"</definedName>
    <definedName name="___________DAT13_2">"#REF!"</definedName>
    <definedName name="___________DAT13_3">"#REF!"</definedName>
    <definedName name="___________DAT14">'[9]19001'!#REF!</definedName>
    <definedName name="___________DAT15">#REF!</definedName>
    <definedName name="___________DAT16">#REF!</definedName>
    <definedName name="___________DAT17">#REF!</definedName>
    <definedName name="___________DAT18">#REF!</definedName>
    <definedName name="___________DAT19">'[5]504010019'!#REF!</definedName>
    <definedName name="___________DAT2">#REF!</definedName>
    <definedName name="___________DAT2_1">"#REF!"</definedName>
    <definedName name="___________DAT2_2">"#REF!"</definedName>
    <definedName name="___________DAT2_3">"#REF!"</definedName>
    <definedName name="___________DAT20">#REF!</definedName>
    <definedName name="___________DAT21">#REF!</definedName>
    <definedName name="___________DAT22">[4]AF!$V$2</definedName>
    <definedName name="___________DAT3">#REF!</definedName>
    <definedName name="___________DAT3_1">"#REF!"</definedName>
    <definedName name="___________DAT3_2">"#REF!"</definedName>
    <definedName name="___________DAT3_3">"#REF!"</definedName>
    <definedName name="___________DAT4">#REF!</definedName>
    <definedName name="___________DAT4_1">"#REF!"</definedName>
    <definedName name="___________DAT4_2">"#REF!"</definedName>
    <definedName name="___________DAT4_3">"#REF!"</definedName>
    <definedName name="___________DAT5">#REF!</definedName>
    <definedName name="___________DAT5_1">"#REF!"</definedName>
    <definedName name="___________DAT5_2">"#REF!"</definedName>
    <definedName name="___________DAT5_3">"#REF!"</definedName>
    <definedName name="___________DAT6">#REF!</definedName>
    <definedName name="___________DAT6_1">"#REF!"</definedName>
    <definedName name="___________DAT6_2">"#REF!"</definedName>
    <definedName name="___________DAT6_3">"#REF!"</definedName>
    <definedName name="___________DAT7">#REF!</definedName>
    <definedName name="___________DAT7_1">"#REF!"</definedName>
    <definedName name="___________DAT7_2">"#REF!"</definedName>
    <definedName name="___________DAT7_3">"#REF!"</definedName>
    <definedName name="___________DAT8">#REF!</definedName>
    <definedName name="___________DAT8_1">"#REF!"</definedName>
    <definedName name="___________DAT8_2">"#REF!"</definedName>
    <definedName name="___________DAT8_3">"#REF!"</definedName>
    <definedName name="___________DAT9">#REF!</definedName>
    <definedName name="___________DAT9_1">"#REF!"</definedName>
    <definedName name="___________DAT9_2">"#REF!"</definedName>
    <definedName name="___________DAT9_3">"#REF!"</definedName>
    <definedName name="___________hre45" hidden="1">#REF!</definedName>
    <definedName name="___________TC01">#REF!</definedName>
    <definedName name="___________TPy530231">#REF!</definedName>
    <definedName name="__________ACT04">#REF!</definedName>
    <definedName name="__________ACT05">#REF!</definedName>
    <definedName name="__________DAT1">'[11]1211600001'!#REF!</definedName>
    <definedName name="__________DAT1_1">"#REF!"</definedName>
    <definedName name="__________DAT1_2">"#REF!"</definedName>
    <definedName name="__________DAT1_3">"#REF!"</definedName>
    <definedName name="__________DAT10">#REF!</definedName>
    <definedName name="__________DAT10_1">"#REF!"</definedName>
    <definedName name="__________DAT10_2">"#REF!"</definedName>
    <definedName name="__________DAT10_3">"#REF!"</definedName>
    <definedName name="__________DAT11">#REF!</definedName>
    <definedName name="__________DAT11_1">"#REF!"</definedName>
    <definedName name="__________DAT11_2">"#REF!"</definedName>
    <definedName name="__________DAT11_3">"#REF!"</definedName>
    <definedName name="__________DAT12">#REF!</definedName>
    <definedName name="__________DAT12_1">"#REF!"</definedName>
    <definedName name="__________DAT12_2">"#REF!"</definedName>
    <definedName name="__________DAT12_3">"#REF!"</definedName>
    <definedName name="__________DAT13">#REF!</definedName>
    <definedName name="__________DAT13_1">"#REF!"</definedName>
    <definedName name="__________DAT13_2">"#REF!"</definedName>
    <definedName name="__________DAT13_3">"#REF!"</definedName>
    <definedName name="__________DAT14">'[10]Target Book'!#REF!</definedName>
    <definedName name="__________DAT15">#REF!</definedName>
    <definedName name="__________DAT16">'[10]Target Book'!#REF!</definedName>
    <definedName name="__________DAT17">'[10]Target Book'!#REF!</definedName>
    <definedName name="__________DAT18">'[10]Target Book'!#REF!</definedName>
    <definedName name="__________DAT19">'[10]Target Book'!#REF!</definedName>
    <definedName name="__________DAT2">'[12]Cruce-Aging'!#REF!</definedName>
    <definedName name="__________DAT2_1">"#REF!"</definedName>
    <definedName name="__________DAT2_2">"#REF!"</definedName>
    <definedName name="__________DAT2_3">"#REF!"</definedName>
    <definedName name="__________DAT20">'[10]Target Book'!#REF!</definedName>
    <definedName name="__________DAT21">'[10]Target Book'!#REF!</definedName>
    <definedName name="__________DAT22">'[10]Target Book'!#REF!</definedName>
    <definedName name="__________DAT3">'[12]Cruce-Aging'!#REF!</definedName>
    <definedName name="__________DAT3_1">"#REF!"</definedName>
    <definedName name="__________DAT3_2">"#REF!"</definedName>
    <definedName name="__________DAT3_3">"#REF!"</definedName>
    <definedName name="__________DAT4">'[12]Cruce-Aging'!#REF!</definedName>
    <definedName name="__________DAT4_1">"#REF!"</definedName>
    <definedName name="__________DAT4_2">"#REF!"</definedName>
    <definedName name="__________DAT4_3">"#REF!"</definedName>
    <definedName name="__________DAT5">'[12]Cruce-Aging'!#REF!</definedName>
    <definedName name="__________DAT5_1">"#REF!"</definedName>
    <definedName name="__________DAT5_2">"#REF!"</definedName>
    <definedName name="__________DAT5_3">"#REF!"</definedName>
    <definedName name="__________DAT6">'[12]Cruce-Aging'!#REF!</definedName>
    <definedName name="__________DAT6_1">"#REF!"</definedName>
    <definedName name="__________DAT6_2">"#REF!"</definedName>
    <definedName name="__________DAT6_3">"#REF!"</definedName>
    <definedName name="__________DAT7">'[12]Cruce-Aging'!#REF!</definedName>
    <definedName name="__________DAT7_1">"#REF!"</definedName>
    <definedName name="__________DAT7_2">"#REF!"</definedName>
    <definedName name="__________DAT7_3">"#REF!"</definedName>
    <definedName name="__________DAT8">'[12]Cruce-Aging'!#REF!</definedName>
    <definedName name="__________DAT8_1">"#REF!"</definedName>
    <definedName name="__________DAT8_2">"#REF!"</definedName>
    <definedName name="__________DAT8_3">"#REF!"</definedName>
    <definedName name="__________DAT9">#REF!</definedName>
    <definedName name="__________DAT9_1">"#REF!"</definedName>
    <definedName name="__________DAT9_2">"#REF!"</definedName>
    <definedName name="__________DAT9_3">"#REF!"</definedName>
    <definedName name="__________hre45" hidden="1">#REF!</definedName>
    <definedName name="__________TC01">#REF!</definedName>
    <definedName name="__________TPy530231">#REF!</definedName>
    <definedName name="_________ACT04">#REF!</definedName>
    <definedName name="_________ACT05">#REF!</definedName>
    <definedName name="_________DAT1">'[11]1211600001'!#REF!</definedName>
    <definedName name="_________DAT1_1">"#REF!"</definedName>
    <definedName name="_________DAT1_2">"#REF!"</definedName>
    <definedName name="_________DAT1_3">"#REF!"</definedName>
    <definedName name="_________DAT10">'[12]Cruce-Aging'!#REF!</definedName>
    <definedName name="_________DAT10_1">"#REF!"</definedName>
    <definedName name="_________DAT10_2">"#REF!"</definedName>
    <definedName name="_________DAT10_3">"#REF!"</definedName>
    <definedName name="_________DAT11">'[12]Cruce-Aging'!#REF!</definedName>
    <definedName name="_________DAT11_1">"#REF!"</definedName>
    <definedName name="_________DAT11_2">"#REF!"</definedName>
    <definedName name="_________DAT11_3">"#REF!"</definedName>
    <definedName name="_________DAT12">'[12]Cruce-Aging'!#REF!</definedName>
    <definedName name="_________DAT12_1">"#REF!"</definedName>
    <definedName name="_________DAT12_2">"#REF!"</definedName>
    <definedName name="_________DAT12_3">"#REF!"</definedName>
    <definedName name="_________DAT13">'[12]Cruce-Aging'!#REF!</definedName>
    <definedName name="_________DAT13_1">"#REF!"</definedName>
    <definedName name="_________DAT13_2">"#REF!"</definedName>
    <definedName name="_________DAT13_3">"#REF!"</definedName>
    <definedName name="_________DAT14">'[12]Cruce-Aging'!#REF!</definedName>
    <definedName name="_________DAT14_1">"#REF!"</definedName>
    <definedName name="_________DAT14_2">"#REF!"</definedName>
    <definedName name="_________DAT14_3">"#REF!"</definedName>
    <definedName name="_________DAT15">'[12]Cruce-Aging'!#REF!</definedName>
    <definedName name="_________DAT15_1">"#REF!"</definedName>
    <definedName name="_________DAT15_2">"#REF!"</definedName>
    <definedName name="_________DAT15_3">"#REF!"</definedName>
    <definedName name="_________DAT16">'[12]Cruce-Aging'!#REF!</definedName>
    <definedName name="_________DAT17">'[12]Cruce-Aging'!#REF!</definedName>
    <definedName name="_________DAT18">'[12]Cruce-Aging'!#REF!</definedName>
    <definedName name="_________DAT19">'[13]diferencia cbio prest'!#REF!</definedName>
    <definedName name="_________DAT2">'[12]Cruce-Aging'!#REF!</definedName>
    <definedName name="_________DAT2_1">"#REF!"</definedName>
    <definedName name="_________DAT2_2">"#REF!"</definedName>
    <definedName name="_________DAT2_3">"#REF!"</definedName>
    <definedName name="_________DAT20">'[13]diferencia cbio prest'!#REF!</definedName>
    <definedName name="_________DAT21">#REF!</definedName>
    <definedName name="_________DAT22">[4]AF!$V$2</definedName>
    <definedName name="_________DAT24">#REF!</definedName>
    <definedName name="_________DAT3">'[12]Cruce-Aging'!#REF!</definedName>
    <definedName name="_________DAT3_1">"#REF!"</definedName>
    <definedName name="_________DAT3_2">"#REF!"</definedName>
    <definedName name="_________DAT3_3">"#REF!"</definedName>
    <definedName name="_________DAT4">'[12]Cruce-Aging'!#REF!</definedName>
    <definedName name="_________DAT4_1">"#REF!"</definedName>
    <definedName name="_________DAT4_2">"#REF!"</definedName>
    <definedName name="_________DAT4_3">"#REF!"</definedName>
    <definedName name="_________DAT5">'[12]Cruce-Aging'!#REF!</definedName>
    <definedName name="_________DAT5_1">"#REF!"</definedName>
    <definedName name="_________DAT5_2">"#REF!"</definedName>
    <definedName name="_________DAT5_3">"#REF!"</definedName>
    <definedName name="_________DAT6">'[12]Cruce-Aging'!#REF!</definedName>
    <definedName name="_________DAT6_1">"#REF!"</definedName>
    <definedName name="_________DAT6_2">"#REF!"</definedName>
    <definedName name="_________DAT6_3">"#REF!"</definedName>
    <definedName name="_________DAT7">'[12]Cruce-Aging'!#REF!</definedName>
    <definedName name="_________DAT7_1">"#REF!"</definedName>
    <definedName name="_________DAT7_2">"#REF!"</definedName>
    <definedName name="_________DAT7_3">"#REF!"</definedName>
    <definedName name="_________DAT8">'[12]Cruce-Aging'!#REF!</definedName>
    <definedName name="_________DAT8_1">"#REF!"</definedName>
    <definedName name="_________DAT8_2">"#REF!"</definedName>
    <definedName name="_________DAT8_3">"#REF!"</definedName>
    <definedName name="_________DAT9">'[12]Cruce-Aging'!#REF!</definedName>
    <definedName name="_________DAT9_1">"#REF!"</definedName>
    <definedName name="_________DAT9_2">"#REF!"</definedName>
    <definedName name="_________DAT9_3">"#REF!"</definedName>
    <definedName name="_________dic93">#REF!</definedName>
    <definedName name="_________dic94">#REF!</definedName>
    <definedName name="_________hre45" hidden="1">#REF!</definedName>
    <definedName name="_________jun93">#REF!</definedName>
    <definedName name="_________jun94">#REF!</definedName>
    <definedName name="_________jun95">#REF!</definedName>
    <definedName name="_________mar94">#REF!</definedName>
    <definedName name="_________MAR95">#REF!</definedName>
    <definedName name="_________RIV2">'[14]Sarmiento 517'!#REF!</definedName>
    <definedName name="_________RIV3">'[14]Sarmiento 517'!#REF!</definedName>
    <definedName name="_________SAR10">'[14]Reconquista 823'!#REF!</definedName>
    <definedName name="_________SAR5">'[14]Reconquista 823'!#REF!</definedName>
    <definedName name="_________SAR80">'[14]Reconquista 823'!#REF!</definedName>
    <definedName name="_________set94">#REF!</definedName>
    <definedName name="_________set95">#REF!</definedName>
    <definedName name="_________TC01">#REF!</definedName>
    <definedName name="_________TPy530231">#REF!</definedName>
    <definedName name="________ACT04">#REF!</definedName>
    <definedName name="________ACT05">#REF!</definedName>
    <definedName name="________DAT1">'[11]1211600001'!#REF!</definedName>
    <definedName name="________DAT1_1">"#REF!"</definedName>
    <definedName name="________DAT1_2">"#REF!"</definedName>
    <definedName name="________DAT1_3">"#REF!"</definedName>
    <definedName name="________DAT10">'[12]Cruce-Aging'!#REF!</definedName>
    <definedName name="________DAT10_1">"#REF!"</definedName>
    <definedName name="________DAT10_2">"#REF!"</definedName>
    <definedName name="________DAT10_3">"#REF!"</definedName>
    <definedName name="________DAT11">'[12]Cruce-Aging'!#REF!</definedName>
    <definedName name="________DAT11_1">"#REF!"</definedName>
    <definedName name="________DAT11_2">"#REF!"</definedName>
    <definedName name="________DAT11_3">"#REF!"</definedName>
    <definedName name="________DAT12">'[12]Cruce-Aging'!#REF!</definedName>
    <definedName name="________DAT12_1">"#REF!"</definedName>
    <definedName name="________DAT12_2">"#REF!"</definedName>
    <definedName name="________DAT12_3">"#REF!"</definedName>
    <definedName name="________DAT13">'[12]Cruce-Aging'!#REF!</definedName>
    <definedName name="________DAT13_1">"#REF!"</definedName>
    <definedName name="________DAT13_2">"#REF!"</definedName>
    <definedName name="________DAT13_3">"#REF!"</definedName>
    <definedName name="________DAT14">'[12]Cruce-Aging'!#REF!</definedName>
    <definedName name="________DAT14_1">"#REF!"</definedName>
    <definedName name="________DAT14_2">"#REF!"</definedName>
    <definedName name="________DAT14_3">"#REF!"</definedName>
    <definedName name="________DAT15">'[12]Cruce-Aging'!#REF!</definedName>
    <definedName name="________DAT15_1">"#REF!"</definedName>
    <definedName name="________DAT15_2">"#REF!"</definedName>
    <definedName name="________DAT15_3">"#REF!"</definedName>
    <definedName name="________DAT16">'[12]Cruce-Aging'!#REF!</definedName>
    <definedName name="________DAT17">'[12]Cruce-Aging'!#REF!</definedName>
    <definedName name="________DAT18">'[12]Cruce-Aging'!#REF!</definedName>
    <definedName name="________DAT19">'[13]diferencia cbio prest'!#REF!</definedName>
    <definedName name="________DAT2">'[12]Cruce-Aging'!#REF!</definedName>
    <definedName name="________DAT2_1">"#REF!"</definedName>
    <definedName name="________DAT2_2">"#REF!"</definedName>
    <definedName name="________DAT2_3">"#REF!"</definedName>
    <definedName name="________DAT20">'[13]diferencia cbio prest'!#REF!</definedName>
    <definedName name="________DAT21">#REF!</definedName>
    <definedName name="________DAT22">[4]AF!$V$2</definedName>
    <definedName name="________DAT24">#REF!</definedName>
    <definedName name="________DAT3">'[12]Cruce-Aging'!#REF!</definedName>
    <definedName name="________DAT3_1">"#REF!"</definedName>
    <definedName name="________DAT3_2">"#REF!"</definedName>
    <definedName name="________DAT3_3">"#REF!"</definedName>
    <definedName name="________DAT4">'[12]Cruce-Aging'!#REF!</definedName>
    <definedName name="________DAT4_1">"#REF!"</definedName>
    <definedName name="________DAT4_2">"#REF!"</definedName>
    <definedName name="________DAT4_3">"#REF!"</definedName>
    <definedName name="________DAT5">'[12]Cruce-Aging'!#REF!</definedName>
    <definedName name="________DAT5_1">"#REF!"</definedName>
    <definedName name="________DAT5_2">"#REF!"</definedName>
    <definedName name="________DAT5_3">"#REF!"</definedName>
    <definedName name="________DAT6">'[12]Cruce-Aging'!#REF!</definedName>
    <definedName name="________DAT6_1">"#REF!"</definedName>
    <definedName name="________DAT6_2">"#REF!"</definedName>
    <definedName name="________DAT6_3">"#REF!"</definedName>
    <definedName name="________DAT7">'[12]Cruce-Aging'!#REF!</definedName>
    <definedName name="________DAT7_1">"#REF!"</definedName>
    <definedName name="________DAT7_2">"#REF!"</definedName>
    <definedName name="________DAT7_3">"#REF!"</definedName>
    <definedName name="________DAT8">'[12]Cruce-Aging'!#REF!</definedName>
    <definedName name="________DAT8_1">"#REF!"</definedName>
    <definedName name="________DAT8_2">"#REF!"</definedName>
    <definedName name="________DAT8_3">"#REF!"</definedName>
    <definedName name="________DAT9">'[12]Cruce-Aging'!#REF!</definedName>
    <definedName name="________DAT9_1">"#REF!"</definedName>
    <definedName name="________DAT9_2">"#REF!"</definedName>
    <definedName name="________DAT9_3">"#REF!"</definedName>
    <definedName name="________dic93">#REF!</definedName>
    <definedName name="________dic94">#REF!</definedName>
    <definedName name="________hre45" hidden="1">#REF!</definedName>
    <definedName name="________jun93">#REF!</definedName>
    <definedName name="________jun94">#REF!</definedName>
    <definedName name="________jun95">#REF!</definedName>
    <definedName name="________mar94">#REF!</definedName>
    <definedName name="________MAR95">#REF!</definedName>
    <definedName name="________RIV2">'[14]Sarmiento 517'!#REF!</definedName>
    <definedName name="________RIV3">'[14]Sarmiento 517'!#REF!</definedName>
    <definedName name="________SAR10">'[14]Reconquista 823'!#REF!</definedName>
    <definedName name="________SAR5">'[14]Reconquista 823'!#REF!</definedName>
    <definedName name="________SAR80">'[14]Reconquista 823'!#REF!</definedName>
    <definedName name="________set94">#REF!</definedName>
    <definedName name="________set95">#REF!</definedName>
    <definedName name="________TC01">#REF!</definedName>
    <definedName name="________TPy530231">#REF!</definedName>
    <definedName name="________TPy530231_7">#REF!</definedName>
    <definedName name="_______ACT04">#REF!</definedName>
    <definedName name="_______ACT05">#REF!</definedName>
    <definedName name="_______DAT1">'[11]1211600001'!#REF!</definedName>
    <definedName name="_______DAT1_1">"#REF!"</definedName>
    <definedName name="_______DAT1_2">"#REF!"</definedName>
    <definedName name="_______DAT1_3">"#REF!"</definedName>
    <definedName name="_______DAT10">'[12]Cruce-Aging'!#REF!</definedName>
    <definedName name="_______DAT10_1">"#REF!"</definedName>
    <definedName name="_______DAT10_2">"#REF!"</definedName>
    <definedName name="_______DAT10_3">"#REF!"</definedName>
    <definedName name="_______DAT11">'[12]Cruce-Aging'!#REF!</definedName>
    <definedName name="_______DAT11_1">"#REF!"</definedName>
    <definedName name="_______DAT11_2">"#REF!"</definedName>
    <definedName name="_______DAT11_3">"#REF!"</definedName>
    <definedName name="_______DAT12">'[12]Cruce-Aging'!#REF!</definedName>
    <definedName name="_______DAT12_1">"#REF!"</definedName>
    <definedName name="_______DAT12_2">"#REF!"</definedName>
    <definedName name="_______DAT12_3">"#REF!"</definedName>
    <definedName name="_______DAT13">'[12]Cruce-Aging'!#REF!</definedName>
    <definedName name="_______DAT13_1">"#REF!"</definedName>
    <definedName name="_______DAT13_2">"#REF!"</definedName>
    <definedName name="_______DAT13_3">"#REF!"</definedName>
    <definedName name="_______DAT14">'[12]Cruce-Aging'!#REF!</definedName>
    <definedName name="_______DAT14_1">"#REF!"</definedName>
    <definedName name="_______DAT14_2">"#REF!"</definedName>
    <definedName name="_______DAT14_3">"#REF!"</definedName>
    <definedName name="_______DAT15">'[12]Cruce-Aging'!#REF!</definedName>
    <definedName name="_______DAT15_1">"#REF!"</definedName>
    <definedName name="_______DAT15_2">"#REF!"</definedName>
    <definedName name="_______DAT15_3">"#REF!"</definedName>
    <definedName name="_______DAT16">'[12]Cruce-Aging'!#REF!</definedName>
    <definedName name="_______DAT17">'[12]Cruce-Aging'!#REF!</definedName>
    <definedName name="_______DAT18">'[12]Cruce-Aging'!#REF!</definedName>
    <definedName name="_______DAT19">'[13]diferencia cbio prest'!#REF!</definedName>
    <definedName name="_______DAT2">'[12]Cruce-Aging'!#REF!</definedName>
    <definedName name="_______DAT2_1">"#REF!"</definedName>
    <definedName name="_______DAT2_2">"#REF!"</definedName>
    <definedName name="_______DAT2_3">"#REF!"</definedName>
    <definedName name="_______DAT20">'[13]diferencia cbio prest'!#REF!</definedName>
    <definedName name="_______DAT21">#REF!</definedName>
    <definedName name="_______DAT22">#REF!</definedName>
    <definedName name="_______DAT23">#REF!</definedName>
    <definedName name="_______DAT24">#REF!</definedName>
    <definedName name="_______DAT25">#REF!</definedName>
    <definedName name="_______DAT26">#REF!</definedName>
    <definedName name="_______DAT27">#REF!</definedName>
    <definedName name="_______DAT28">#REF!</definedName>
    <definedName name="_______DAT29">#REF!</definedName>
    <definedName name="_______DAT3">'[12]Cruce-Aging'!#REF!</definedName>
    <definedName name="_______DAT3_1">"#REF!"</definedName>
    <definedName name="_______DAT3_2">"#REF!"</definedName>
    <definedName name="_______DAT3_3">"#REF!"</definedName>
    <definedName name="_______DAT30">#REF!</definedName>
    <definedName name="_______DAT31">#REF!</definedName>
    <definedName name="_______DAT4">'[12]Cruce-Aging'!#REF!</definedName>
    <definedName name="_______DAT4_1">"#REF!"</definedName>
    <definedName name="_______DAT4_2">"#REF!"</definedName>
    <definedName name="_______DAT4_3">"#REF!"</definedName>
    <definedName name="_______DAT5">'[12]Cruce-Aging'!#REF!</definedName>
    <definedName name="_______DAT5_1">"#REF!"</definedName>
    <definedName name="_______DAT5_2">"#REF!"</definedName>
    <definedName name="_______DAT5_3">"#REF!"</definedName>
    <definedName name="_______DAT6">'[12]Cruce-Aging'!#REF!</definedName>
    <definedName name="_______DAT6_1">"#REF!"</definedName>
    <definedName name="_______DAT6_2">"#REF!"</definedName>
    <definedName name="_______DAT6_3">"#REF!"</definedName>
    <definedName name="_______DAT7">'[12]Cruce-Aging'!#REF!</definedName>
    <definedName name="_______DAT7_1">"#REF!"</definedName>
    <definedName name="_______DAT7_2">"#REF!"</definedName>
    <definedName name="_______DAT7_3">"#REF!"</definedName>
    <definedName name="_______DAT8">'[12]Cruce-Aging'!#REF!</definedName>
    <definedName name="_______DAT8_1">"#REF!"</definedName>
    <definedName name="_______DAT8_2">"#REF!"</definedName>
    <definedName name="_______DAT8_3">"#REF!"</definedName>
    <definedName name="_______DAT9">'[12]Cruce-Aging'!#REF!</definedName>
    <definedName name="_______DAT9_1">"#REF!"</definedName>
    <definedName name="_______DAT9_2">"#REF!"</definedName>
    <definedName name="_______DAT9_3">"#REF!"</definedName>
    <definedName name="_______dic20">#REF!</definedName>
    <definedName name="_______dic93">#REF!</definedName>
    <definedName name="_______dic94">#REF!</definedName>
    <definedName name="_______hre45" hidden="1">#REF!</definedName>
    <definedName name="_______jun93">#REF!</definedName>
    <definedName name="_______jun94">#REF!</definedName>
    <definedName name="_______jun95">#REF!</definedName>
    <definedName name="_______mar94">#REF!</definedName>
    <definedName name="_______MAR95">#REF!</definedName>
    <definedName name="_______res12">'[15]Datos del Balance'!$B$8</definedName>
    <definedName name="_______RIV2">'[14]Sarmiento 517'!#REF!</definedName>
    <definedName name="_______RIV3">'[14]Sarmiento 517'!#REF!</definedName>
    <definedName name="_______SAR10">'[14]Reconquista 823'!#REF!</definedName>
    <definedName name="_______SAR5">'[14]Reconquista 823'!#REF!</definedName>
    <definedName name="_______SAR80">'[14]Reconquista 823'!#REF!</definedName>
    <definedName name="_______set94">#REF!</definedName>
    <definedName name="_______set95">#REF!</definedName>
    <definedName name="_______TC01">#REF!</definedName>
    <definedName name="_______TPy530231">#REF!</definedName>
    <definedName name="_______TPy530231_7">#REF!</definedName>
    <definedName name="______ABR95">'[16]Bs.Uso Trim.'!$Z$8</definedName>
    <definedName name="______ACT04">#REF!</definedName>
    <definedName name="______ACT05">#REF!</definedName>
    <definedName name="______DAT1">#REF!</definedName>
    <definedName name="______DAT1_1">"#REF!"</definedName>
    <definedName name="______DAT1_2">"#REF!"</definedName>
    <definedName name="______DAT1_3">"#REF!"</definedName>
    <definedName name="______DAT10">#REF!</definedName>
    <definedName name="______DAT10_1">"#REF!"</definedName>
    <definedName name="______DAT10_2">"#REF!"</definedName>
    <definedName name="______DAT10_3">"#REF!"</definedName>
    <definedName name="______DAT11">#REF!</definedName>
    <definedName name="______DAT11_1">"#REF!"</definedName>
    <definedName name="______DAT11_2">"#REF!"</definedName>
    <definedName name="______DAT11_3">"#REF!"</definedName>
    <definedName name="______DAT12">#REF!</definedName>
    <definedName name="______DAT12_1">"#REF!"</definedName>
    <definedName name="______DAT12_2">"#REF!"</definedName>
    <definedName name="______DAT12_3">"#REF!"</definedName>
    <definedName name="______DAT13">#REF!</definedName>
    <definedName name="______DAT13_1">"#REF!"</definedName>
    <definedName name="______DAT13_2">"#REF!"</definedName>
    <definedName name="______DAT13_3">"#REF!"</definedName>
    <definedName name="______DAT14">#REF!</definedName>
    <definedName name="______DAT14_1">"#REF!"</definedName>
    <definedName name="______DAT14_2">"#REF!"</definedName>
    <definedName name="______DAT14_3">"#REF!"</definedName>
    <definedName name="______DAT15">#REF!</definedName>
    <definedName name="______DAT15_1">"#REF!"</definedName>
    <definedName name="______DAT15_2">"#REF!"</definedName>
    <definedName name="______DAT15_3">"#REF!"</definedName>
    <definedName name="______DAT16">#REF!</definedName>
    <definedName name="______DAT17">#REF!</definedName>
    <definedName name="______DAT18">#REF!</definedName>
    <definedName name="______DAT19">#REF!</definedName>
    <definedName name="______DAT2">#REF!</definedName>
    <definedName name="______DAT2_1">"#REF!"</definedName>
    <definedName name="______DAT2_2">"#REF!"</definedName>
    <definedName name="______DAT2_3">"#REF!"</definedName>
    <definedName name="______DAT20">#REF!</definedName>
    <definedName name="______DAT21">#REF!</definedName>
    <definedName name="______DAT22">#REF!</definedName>
    <definedName name="______DAT23">#REF!</definedName>
    <definedName name="______DAT24">#REF!</definedName>
    <definedName name="______DAT25">#REF!</definedName>
    <definedName name="______DAT26">#REF!</definedName>
    <definedName name="______DAT27">#REF!</definedName>
    <definedName name="______DAT28">#REF!</definedName>
    <definedName name="______DAT29">#REF!</definedName>
    <definedName name="______DAT3">#REF!</definedName>
    <definedName name="______DAT3_1">"#REF!"</definedName>
    <definedName name="______DAT3_2">"#REF!"</definedName>
    <definedName name="______DAT3_3">"#REF!"</definedName>
    <definedName name="______DAT30">#REF!</definedName>
    <definedName name="______DAT31">#REF!</definedName>
    <definedName name="______DAT4">#REF!</definedName>
    <definedName name="______DAT4_1">"#REF!"</definedName>
    <definedName name="______DAT4_2">"#REF!"</definedName>
    <definedName name="______DAT4_3">"#REF!"</definedName>
    <definedName name="______DAT5">#REF!</definedName>
    <definedName name="______DAT5_1">"#REF!"</definedName>
    <definedName name="______DAT5_2">"#REF!"</definedName>
    <definedName name="______DAT5_3">"#REF!"</definedName>
    <definedName name="______DAT6">#REF!</definedName>
    <definedName name="______DAT6_1">"#REF!"</definedName>
    <definedName name="______DAT6_2">"#REF!"</definedName>
    <definedName name="______DAT6_3">"#REF!"</definedName>
    <definedName name="______DAT7">#REF!</definedName>
    <definedName name="______DAT7_1">"#REF!"</definedName>
    <definedName name="______DAT7_2">"#REF!"</definedName>
    <definedName name="______DAT7_3">"#REF!"</definedName>
    <definedName name="______DAT8">#REF!</definedName>
    <definedName name="______DAT8_1">"#REF!"</definedName>
    <definedName name="______DAT8_2">"#REF!"</definedName>
    <definedName name="______DAT8_3">"#REF!"</definedName>
    <definedName name="______DAT9">#REF!</definedName>
    <definedName name="______DAT9_1">"#REF!"</definedName>
    <definedName name="______DAT9_2">"#REF!"</definedName>
    <definedName name="______DAT9_3">"#REF!"</definedName>
    <definedName name="______dic20">#REF!</definedName>
    <definedName name="______dic93">#REF!</definedName>
    <definedName name="______dic94">#REF!</definedName>
    <definedName name="______ENE95">'[16]Bs.Uso Trim.'!$Z$5</definedName>
    <definedName name="______FEB95">'[16]Bs.Uso Trim.'!$Z$6</definedName>
    <definedName name="______hre45" hidden="1">#REF!</definedName>
    <definedName name="______jun93">#REF!</definedName>
    <definedName name="______jun94">#REF!</definedName>
    <definedName name="______jun95">#REF!</definedName>
    <definedName name="______mar94">#REF!</definedName>
    <definedName name="______MAR95">#REF!</definedName>
    <definedName name="______MAY95">'[16]Bs.Uso Trim.'!$Z$9</definedName>
    <definedName name="______res12">'[15]Datos del Balance'!$B$8</definedName>
    <definedName name="______RIV2">'[14]Sarmiento 517'!#REF!</definedName>
    <definedName name="______RIV3">'[14]Sarmiento 517'!#REF!</definedName>
    <definedName name="______SAR10">'[14]Reconquista 823'!#REF!</definedName>
    <definedName name="______SAR5">'[14]Reconquista 823'!#REF!</definedName>
    <definedName name="______SAR80">'[14]Reconquista 823'!#REF!</definedName>
    <definedName name="______set94">#REF!</definedName>
    <definedName name="______set95">#REF!</definedName>
    <definedName name="______TC01">#REF!</definedName>
    <definedName name="______TPy530231">#N/A</definedName>
    <definedName name="_____ABR95">'[16]Bs.Uso Trim.'!$Z$8</definedName>
    <definedName name="_____ACT04">#REF!</definedName>
    <definedName name="_____ACT05">#REF!</definedName>
    <definedName name="_____DAT1">#REF!</definedName>
    <definedName name="_____DAT1_1">"#REF!"</definedName>
    <definedName name="_____DAT1_2">"#REF!"</definedName>
    <definedName name="_____DAT1_3">"#REF!"</definedName>
    <definedName name="_____DAT10">#REF!</definedName>
    <definedName name="_____DAT10_1">"#REF!"</definedName>
    <definedName name="_____DAT10_2">"#REF!"</definedName>
    <definedName name="_____DAT10_3">"#REF!"</definedName>
    <definedName name="_____DAT11">#REF!</definedName>
    <definedName name="_____DAT11_1">"#REF!"</definedName>
    <definedName name="_____DAT11_2">"#REF!"</definedName>
    <definedName name="_____DAT11_3">"#REF!"</definedName>
    <definedName name="_____DAT12">#REF!</definedName>
    <definedName name="_____DAT12_1">"#REF!"</definedName>
    <definedName name="_____DAT12_2">"#REF!"</definedName>
    <definedName name="_____DAT12_3">"#REF!"</definedName>
    <definedName name="_____DAT13">#REF!</definedName>
    <definedName name="_____DAT13_1">"#REF!"</definedName>
    <definedName name="_____DAT13_2">"#REF!"</definedName>
    <definedName name="_____DAT13_3">"#REF!"</definedName>
    <definedName name="_____DAT14">#REF!</definedName>
    <definedName name="_____DAT14_1">"#REF!"</definedName>
    <definedName name="_____DAT14_2">"#REF!"</definedName>
    <definedName name="_____DAT14_3">"#REF!"</definedName>
    <definedName name="_____DAT15">#REF!</definedName>
    <definedName name="_____DAT15_1">"#REF!"</definedName>
    <definedName name="_____DAT15_2">"#REF!"</definedName>
    <definedName name="_____DAT15_3">"#REF!"</definedName>
    <definedName name="_____DAT16">#REF!</definedName>
    <definedName name="_____DAT17">#REF!</definedName>
    <definedName name="_____DAT18">#REF!</definedName>
    <definedName name="_____DAT19">#REF!</definedName>
    <definedName name="_____DAT2">#REF!</definedName>
    <definedName name="_____DAT2_1">"#REF!"</definedName>
    <definedName name="_____DAT2_2">"#REF!"</definedName>
    <definedName name="_____DAT2_3">"#REF!"</definedName>
    <definedName name="_____DAT20">#REF!</definedName>
    <definedName name="_____DAT21">#REF!</definedName>
    <definedName name="_____DAT22">#REF!</definedName>
    <definedName name="_____DAT23">#REF!</definedName>
    <definedName name="_____DAT24">#REF!</definedName>
    <definedName name="_____DAT25">#REF!</definedName>
    <definedName name="_____DAT26">#REF!</definedName>
    <definedName name="_____DAT27">#REF!</definedName>
    <definedName name="_____DAT28">#REF!</definedName>
    <definedName name="_____DAT29">#REF!</definedName>
    <definedName name="_____DAT3">#REF!</definedName>
    <definedName name="_____DAT3_1">"#REF!"</definedName>
    <definedName name="_____DAT3_2">"#REF!"</definedName>
    <definedName name="_____DAT3_3">"#REF!"</definedName>
    <definedName name="_____DAT30">#REF!</definedName>
    <definedName name="_____DAT31">#REF!</definedName>
    <definedName name="_____DAT4">#REF!</definedName>
    <definedName name="_____DAT4_1">"#REF!"</definedName>
    <definedName name="_____DAT4_2">"#REF!"</definedName>
    <definedName name="_____DAT4_3">"#REF!"</definedName>
    <definedName name="_____DAT5">#REF!</definedName>
    <definedName name="_____DAT5_1">"#REF!"</definedName>
    <definedName name="_____DAT5_2">"#REF!"</definedName>
    <definedName name="_____DAT5_3">"#REF!"</definedName>
    <definedName name="_____DAT6">#REF!</definedName>
    <definedName name="_____DAT6_1">"#REF!"</definedName>
    <definedName name="_____DAT6_2">"#REF!"</definedName>
    <definedName name="_____DAT6_3">"#REF!"</definedName>
    <definedName name="_____DAT7">#REF!</definedName>
    <definedName name="_____DAT7_1">"#REF!"</definedName>
    <definedName name="_____DAT7_2">"#REF!"</definedName>
    <definedName name="_____DAT7_3">"#REF!"</definedName>
    <definedName name="_____DAT8">#REF!</definedName>
    <definedName name="_____DAT8_1">"#REF!"</definedName>
    <definedName name="_____DAT8_2">"#REF!"</definedName>
    <definedName name="_____DAT8_3">"#REF!"</definedName>
    <definedName name="_____DAT9">#REF!</definedName>
    <definedName name="_____DAT9_1">"#REF!"</definedName>
    <definedName name="_____DAT9_2">"#REF!"</definedName>
    <definedName name="_____DAT9_3">"#REF!"</definedName>
    <definedName name="_____dATT">#REF!</definedName>
    <definedName name="_____dic20">#REF!</definedName>
    <definedName name="_____dic93">#REF!</definedName>
    <definedName name="_____dic94">#REF!</definedName>
    <definedName name="_____ENE95">'[16]Bs.Uso Trim.'!$Z$5</definedName>
    <definedName name="_____FEB95">'[16]Bs.Uso Trim.'!$Z$6</definedName>
    <definedName name="_____hre45" hidden="1">#REF!</definedName>
    <definedName name="_____jun93">#REF!</definedName>
    <definedName name="_____jun94">#REF!</definedName>
    <definedName name="_____jun95">#REF!</definedName>
    <definedName name="_____mar94">#REF!</definedName>
    <definedName name="_____MAR95">#REF!</definedName>
    <definedName name="_____MAY95">'[16]Bs.Uso Trim.'!$Z$9</definedName>
    <definedName name="_____res12">'[15]Datos del Balance'!$B$8</definedName>
    <definedName name="_____RIV2">'[14]Sarmiento 517'!#REF!</definedName>
    <definedName name="_____RIV3">'[14]Sarmiento 517'!#REF!</definedName>
    <definedName name="_____SAR10">'[14]Reconquista 823'!#REF!</definedName>
    <definedName name="_____SAR5">'[14]Reconquista 823'!#REF!</definedName>
    <definedName name="_____SAR80">'[14]Reconquista 823'!#REF!</definedName>
    <definedName name="_____set94">#REF!</definedName>
    <definedName name="_____set95">#REF!</definedName>
    <definedName name="_____TC01">#REF!</definedName>
    <definedName name="_____TPy530231">#N/A</definedName>
    <definedName name="_____ZZ4">#REF!</definedName>
    <definedName name="____ABR95">'[16]Bs.Uso Trim.'!$Z$8</definedName>
    <definedName name="____ACT04">#REF!</definedName>
    <definedName name="____ACT05">#REF!</definedName>
    <definedName name="____DAT1">#REF!</definedName>
    <definedName name="____DAT10">#REF!</definedName>
    <definedName name="____DAT11">#REF!</definedName>
    <definedName name="____DAT12">#REF!</definedName>
    <definedName name="____DAT12_1">"#REF!"</definedName>
    <definedName name="____DAT12_2">"#REF!"</definedName>
    <definedName name="____DAT12_3">"#REF!"</definedName>
    <definedName name="____DAT13">#REF!</definedName>
    <definedName name="____DAT13_1">"#REF!"</definedName>
    <definedName name="____DAT13_2">"#REF!"</definedName>
    <definedName name="____DAT13_3">"#REF!"</definedName>
    <definedName name="____DAT14">#REF!</definedName>
    <definedName name="____DAT14_1">"#REF!"</definedName>
    <definedName name="____DAT14_2">"#REF!"</definedName>
    <definedName name="____DAT14_3">"#REF!"</definedName>
    <definedName name="____DAT15">#REF!</definedName>
    <definedName name="____DAT15_1">"#REF!"</definedName>
    <definedName name="____DAT15_2">"#REF!"</definedName>
    <definedName name="____DAT15_3">"#REF!"</definedName>
    <definedName name="____DAT16">#REF!</definedName>
    <definedName name="____DAT17">#REF!</definedName>
    <definedName name="____DAT18">#REF!</definedName>
    <definedName name="____DAT19">#REF!</definedName>
    <definedName name="____DAT2">#REF!</definedName>
    <definedName name="____DAT20">#REF!</definedName>
    <definedName name="____DAT21">#REF!</definedName>
    <definedName name="____DAT22">#REF!</definedName>
    <definedName name="____DAT23">#REF!</definedName>
    <definedName name="____DAT24">#REF!</definedName>
    <definedName name="____DAT25">#REF!</definedName>
    <definedName name="____DAT26">#REF!</definedName>
    <definedName name="____DAT27">#REF!</definedName>
    <definedName name="____DAT28">#REF!</definedName>
    <definedName name="____DAT29">#REF!</definedName>
    <definedName name="____DAT3">#REF!</definedName>
    <definedName name="____DAT30">#REF!</definedName>
    <definedName name="____DAT31">#REF!</definedName>
    <definedName name="____DAT32">#REF!</definedName>
    <definedName name="____DAT33">#REF!</definedName>
    <definedName name="____DAT34">#REF!</definedName>
    <definedName name="____DAT4">#REF!</definedName>
    <definedName name="____DAT5">#REF!</definedName>
    <definedName name="____DAT6">#REF!</definedName>
    <definedName name="____DAT7">#REF!</definedName>
    <definedName name="____DAT8">#REF!</definedName>
    <definedName name="____DAT9">#REF!</definedName>
    <definedName name="____dic20">#REF!</definedName>
    <definedName name="____dic93">#REF!</definedName>
    <definedName name="____dic94">#REF!</definedName>
    <definedName name="____ENE95">'[16]Bs.Uso Trim.'!$Z$5</definedName>
    <definedName name="____FEB95">'[16]Bs.Uso Trim.'!$Z$6</definedName>
    <definedName name="____hre45" hidden="1">#REF!</definedName>
    <definedName name="____jun93">#REF!</definedName>
    <definedName name="____jun94">#REF!</definedName>
    <definedName name="____jun95">#REF!</definedName>
    <definedName name="____mar94">#REF!</definedName>
    <definedName name="____MAR95">#REF!</definedName>
    <definedName name="____MAY95">'[16]Bs.Uso Trim.'!$Z$9</definedName>
    <definedName name="____res12">'[15]Datos del Balance'!$B$8</definedName>
    <definedName name="____RIV2">#REF!</definedName>
    <definedName name="____RIV3">#REF!</definedName>
    <definedName name="____SAR10">#REF!</definedName>
    <definedName name="____SAR5">#REF!</definedName>
    <definedName name="____SAR80">#REF!</definedName>
    <definedName name="____set94">#REF!</definedName>
    <definedName name="____set95">#REF!</definedName>
    <definedName name="____TC01">#REF!</definedName>
    <definedName name="____TPy530231">'[17]#REF'!$A$4</definedName>
    <definedName name="____ZZ4">#REF!</definedName>
    <definedName name="___ABC1">[18]POA!#REF!</definedName>
    <definedName name="___ABR95">'[16]Bs.Uso Trim.'!$Z$8</definedName>
    <definedName name="___ACT04">#REF!</definedName>
    <definedName name="___act041">[19]Hidden!$T$11</definedName>
    <definedName name="___act0410">[20]Hidden!$AC$11</definedName>
    <definedName name="___act0411">[20]Hidden!$AD$11</definedName>
    <definedName name="___act0412">[20]Hidden!$AE$11</definedName>
    <definedName name="___act042">[19]Hidden!$U$11</definedName>
    <definedName name="___act043">[19]Hidden!$V$11</definedName>
    <definedName name="___act044">[19]Hidden!$W$11</definedName>
    <definedName name="___act045">[19]Hidden!$X$11</definedName>
    <definedName name="___act046">[19]Hidden!$Y$11</definedName>
    <definedName name="___act047">[20]Hidden!$Z$11</definedName>
    <definedName name="___act048">[20]Hidden!$AA$11</definedName>
    <definedName name="___act049">[20]Hidden!$AB$11</definedName>
    <definedName name="___ACT05">#REF!</definedName>
    <definedName name="___ACT1">[21]Hidden!$F$11</definedName>
    <definedName name="___ACT2">[21]Hidden!$G$11</definedName>
    <definedName name="___ACT3">[21]Hidden!$H$11</definedName>
    <definedName name="___Act4">[22]Parameters!#REF!</definedName>
    <definedName name="___Act5">[22]Parameters!#REF!</definedName>
    <definedName name="___Act6">[22]Parameters!#REF!</definedName>
    <definedName name="___ASI1">#REF!</definedName>
    <definedName name="___Buc2">[23]Hoja1!$AN$81</definedName>
    <definedName name="___bud041">[19]Hidden!$G$11</definedName>
    <definedName name="___bud0410">[19]Hidden!$P$11</definedName>
    <definedName name="___bud0411">[19]Hidden!$Q$11</definedName>
    <definedName name="___bud0412">[19]Hidden!$R$11</definedName>
    <definedName name="___bud042">[19]Hidden!$H$11</definedName>
    <definedName name="___bud043">[19]Hidden!$I$11</definedName>
    <definedName name="___bud044">[19]Hidden!$J$11</definedName>
    <definedName name="___bud045">[19]Hidden!$K$11</definedName>
    <definedName name="___bud046">[19]Hidden!$L$11</definedName>
    <definedName name="___bud047">[19]Hidden!$M$11</definedName>
    <definedName name="___bud048">[19]Hidden!$N$11</definedName>
    <definedName name="___bud049">[19]Hidden!$O$11</definedName>
    <definedName name="___Bud3">#REF!</definedName>
    <definedName name="___Bud31">#REF!</definedName>
    <definedName name="___DAT1">#REF!</definedName>
    <definedName name="___DAT1_1">"#REF!"</definedName>
    <definedName name="___DAT1_2">"#REF!"</definedName>
    <definedName name="___DAT1_3">"#REF!"</definedName>
    <definedName name="___DAT10">#REF!</definedName>
    <definedName name="___DAT10_1">"#REF!"</definedName>
    <definedName name="___DAT10_2">"#REF!"</definedName>
    <definedName name="___DAT10_3">"#REF!"</definedName>
    <definedName name="___DAT11">#REF!</definedName>
    <definedName name="___DAT11_1">"#REF!"</definedName>
    <definedName name="___DAT11_2">"#REF!"</definedName>
    <definedName name="___DAT11_3">"#REF!"</definedName>
    <definedName name="___DAT12">#REF!</definedName>
    <definedName name="___DAT12_1">"#REF!"</definedName>
    <definedName name="___DAT12_2">"#REF!"</definedName>
    <definedName name="___DAT12_3">"#REF!"</definedName>
    <definedName name="___DAT13">#REF!</definedName>
    <definedName name="___DAT13_1">"#REF!"</definedName>
    <definedName name="___DAT13_2">"#REF!"</definedName>
    <definedName name="___DAT13_3">"#REF!"</definedName>
    <definedName name="___DAT14">#REF!</definedName>
    <definedName name="___DAT14_1">"#REF!"</definedName>
    <definedName name="___DAT14_2">"#REF!"</definedName>
    <definedName name="___DAT14_3">"#REF!"</definedName>
    <definedName name="___DAT15">#REF!</definedName>
    <definedName name="___DAT15_1">"#REF!"</definedName>
    <definedName name="___DAT15_2">"#REF!"</definedName>
    <definedName name="___DAT15_3">"#REF!"</definedName>
    <definedName name="___DAT16">#REF!</definedName>
    <definedName name="___DAT17">#REF!</definedName>
    <definedName name="___DAT18">#REF!</definedName>
    <definedName name="___DAT19">#REF!</definedName>
    <definedName name="___DAT2">#REF!</definedName>
    <definedName name="___DAT2_1">"#REF!"</definedName>
    <definedName name="___DAT2_2">"#REF!"</definedName>
    <definedName name="___DAT2_3">"#REF!"</definedName>
    <definedName name="___DAT20">#REF!</definedName>
    <definedName name="___DAT21">#REF!</definedName>
    <definedName name="___DAT22">#REF!</definedName>
    <definedName name="___DAT23">#REF!</definedName>
    <definedName name="___DAT24">#REF!</definedName>
    <definedName name="___DAT25">#REF!</definedName>
    <definedName name="___DAT26">#REF!</definedName>
    <definedName name="___DAT27">#REF!</definedName>
    <definedName name="___DAT28">#REF!</definedName>
    <definedName name="___DAT29">#REF!</definedName>
    <definedName name="___DAT3">#REF!</definedName>
    <definedName name="___DAT3_1">"#REF!"</definedName>
    <definedName name="___DAT3_2">"#REF!"</definedName>
    <definedName name="___DAT3_3">"#REF!"</definedName>
    <definedName name="___DAT30">#REF!</definedName>
    <definedName name="___DAT31">#REF!</definedName>
    <definedName name="___DAT32">#REF!</definedName>
    <definedName name="___DAT33">#REF!</definedName>
    <definedName name="___DAT34">#REF!</definedName>
    <definedName name="___DAT4">#REF!</definedName>
    <definedName name="___DAT4_1">"#REF!"</definedName>
    <definedName name="___DAT4_2">"#REF!"</definedName>
    <definedName name="___DAT4_3">"#REF!"</definedName>
    <definedName name="___DAT5">#REF!</definedName>
    <definedName name="___DAT5_1">"#REF!"</definedName>
    <definedName name="___DAT5_2">"#REF!"</definedName>
    <definedName name="___DAT5_3">"#REF!"</definedName>
    <definedName name="___DAT6">#REF!</definedName>
    <definedName name="___DAT6_1">"#REF!"</definedName>
    <definedName name="___DAT6_2">"#REF!"</definedName>
    <definedName name="___DAT6_3">"#REF!"</definedName>
    <definedName name="___DAT7">#REF!</definedName>
    <definedName name="___DAT7_1">"#REF!"</definedName>
    <definedName name="___DAT7_2">"#REF!"</definedName>
    <definedName name="___DAT7_3">"#REF!"</definedName>
    <definedName name="___DAT8">#REF!</definedName>
    <definedName name="___DAT8_1">"#REF!"</definedName>
    <definedName name="___DAT8_2">"#REF!"</definedName>
    <definedName name="___DAT8_3">"#REF!"</definedName>
    <definedName name="___DAT9">#REF!</definedName>
    <definedName name="___DAT9_1">"#REF!"</definedName>
    <definedName name="___DAT9_2">"#REF!"</definedName>
    <definedName name="___DAT9_3">"#REF!"</definedName>
    <definedName name="___dic20">#REF!</definedName>
    <definedName name="___dic93">#REF!</definedName>
    <definedName name="___dic94">#REF!</definedName>
    <definedName name="___ENE95">'[16]Bs.Uso Trim.'!$Z$5</definedName>
    <definedName name="___FEB95">'[16]Bs.Uso Trim.'!$Z$6</definedName>
    <definedName name="___Hei2">[23]Hoja1!$AN$79</definedName>
    <definedName name="___Hei3">[23]Hoja1!$AN$80</definedName>
    <definedName name="___HLN101">#REF!</definedName>
    <definedName name="___hre45" hidden="1">#REF!</definedName>
    <definedName name="___JOB1">[24]Data!#REF!</definedName>
    <definedName name="___JOB2">[24]Data!#REF!</definedName>
    <definedName name="___jun93">#REF!</definedName>
    <definedName name="___jun94">#REF!</definedName>
    <definedName name="___jun95">#REF!</definedName>
    <definedName name="___KF3">#REF!</definedName>
    <definedName name="___mac5">#REF!</definedName>
    <definedName name="___mar94">#REF!</definedName>
    <definedName name="___MAR95">#REF!</definedName>
    <definedName name="___MAY95">'[16]Bs.Uso Trim.'!$Z$9</definedName>
    <definedName name="___MK244">'[25]MK 244'!#REF!</definedName>
    <definedName name="___Per1">[22]Parameters!#REF!</definedName>
    <definedName name="___Per2">[22]Parameters!#REF!</definedName>
    <definedName name="___Per3">[22]Parameters!#REF!</definedName>
    <definedName name="___Per4">[22]Parameters!#REF!</definedName>
    <definedName name="___Per5">[22]Parameters!#REF!</definedName>
    <definedName name="___Per6">[22]Parameters!#REF!</definedName>
    <definedName name="___pg2">[26]COMPS!#REF!</definedName>
    <definedName name="___Poa1">[18]POA!#REF!</definedName>
    <definedName name="___PT1">#REF!</definedName>
    <definedName name="___r">[27]ARMADO!#REF!</definedName>
    <definedName name="___res12">'[15]Datos del Balance'!$B$8</definedName>
    <definedName name="___RES2">#REF!</definedName>
    <definedName name="___Rio1">[18]POA!#REF!</definedName>
    <definedName name="___RIV2">#REF!</definedName>
    <definedName name="___RIV3">#REF!</definedName>
    <definedName name="___SAR10">#REF!</definedName>
    <definedName name="___SAR5">#REF!</definedName>
    <definedName name="___SAR80">#REF!</definedName>
    <definedName name="___set94">#REF!</definedName>
    <definedName name="___set95">#REF!</definedName>
    <definedName name="___TAB1">[28]Plan1!$A$2:$AC$45</definedName>
    <definedName name="___TAB2">#REF!</definedName>
    <definedName name="___TC01">#REF!</definedName>
    <definedName name="___TC2">#REF!</definedName>
    <definedName name="___TPy530231">'[17]#REF'!$A$4</definedName>
    <definedName name="___ZZ4">#REF!</definedName>
    <definedName name="__123Graph_A" hidden="1">[1]Tartan!#REF!</definedName>
    <definedName name="__123Graph_AGRAF1" hidden="1">'[29]RG Depots'!$C$43:$E$43</definedName>
    <definedName name="__123Graph_B" hidden="1">[30]은행!#REF!</definedName>
    <definedName name="__123Graph_BGRAF1" hidden="1">'[29]RG Depots'!$C$44:$E$44</definedName>
    <definedName name="__123Graph_C" hidden="1">'[29]RG Depots'!$C$45:$E$45</definedName>
    <definedName name="__123Graph_CGRAF1" hidden="1">'[29]RG Depots'!$C$45:$E$45</definedName>
    <definedName name="__123Graph_D" hidden="1">'[29]RG Depots'!$C$46:$E$46</definedName>
    <definedName name="__123Graph_DGRAF1" hidden="1">'[29]RG Depots'!$C$46:$E$46</definedName>
    <definedName name="__123Graph_E" hidden="1">'[29]RG Depots'!$C$48:$E$48</definedName>
    <definedName name="__123Graph_EGRAF1" hidden="1">'[29]RG Depots'!$C$48:$E$48</definedName>
    <definedName name="__123Graph_X" hidden="1">[1]Tartan!#REF!</definedName>
    <definedName name="__123Graph_XGRAF1" hidden="1">'[29]RG Depots'!$C$42:$E$42</definedName>
    <definedName name="__1Excel_BuiltIn_Print_Area_11_1">#REF!</definedName>
    <definedName name="__ABC1">[18]POA!#REF!</definedName>
    <definedName name="__ABR95">'[16]Bs.Uso Trim.'!$Z$8</definedName>
    <definedName name="__ACT04">#REF!</definedName>
    <definedName name="__act041">[19]Hidden!$T$11</definedName>
    <definedName name="__act0410">[20]Hidden!$AC$11</definedName>
    <definedName name="__act0411">[20]Hidden!$AD$11</definedName>
    <definedName name="__act0412">[20]Hidden!$AE$11</definedName>
    <definedName name="__act042">[19]Hidden!$U$11</definedName>
    <definedName name="__act043">[19]Hidden!$V$11</definedName>
    <definedName name="__act044">[19]Hidden!$W$11</definedName>
    <definedName name="__act045">[19]Hidden!$X$11</definedName>
    <definedName name="__act046">[19]Hidden!$Y$11</definedName>
    <definedName name="__act047">[20]Hidden!$Z$11</definedName>
    <definedName name="__act048">[20]Hidden!$AA$11</definedName>
    <definedName name="__act049">[20]Hidden!$AB$11</definedName>
    <definedName name="__ACT05">#REF!</definedName>
    <definedName name="__ACT1">[21]Hidden!$F$11</definedName>
    <definedName name="__ACT2">[21]Hidden!$G$11</definedName>
    <definedName name="__ACT3">[21]Hidden!$H$11</definedName>
    <definedName name="__Act4">[22]Parameters!#REF!</definedName>
    <definedName name="__Act5">[22]Parameters!#REF!</definedName>
    <definedName name="__Act6">[22]Parameters!#REF!</definedName>
    <definedName name="__ASI1">#REF!</definedName>
    <definedName name="__bce0399">'[31]CUENTAS SAP'!$A$1:$IV$65536</definedName>
    <definedName name="__Buc2">[23]Hoja1!$AN$81</definedName>
    <definedName name="__bud041">[19]Hidden!$G$11</definedName>
    <definedName name="__bud0410">[19]Hidden!$P$11</definedName>
    <definedName name="__bud0411">[19]Hidden!$Q$11</definedName>
    <definedName name="__bud0412">[19]Hidden!$R$11</definedName>
    <definedName name="__bud042">[19]Hidden!$H$11</definedName>
    <definedName name="__bud043">[19]Hidden!$I$11</definedName>
    <definedName name="__bud044">[19]Hidden!$J$11</definedName>
    <definedName name="__bud045">[19]Hidden!$K$11</definedName>
    <definedName name="__bud046">[19]Hidden!$L$11</definedName>
    <definedName name="__bud047">[19]Hidden!$M$11</definedName>
    <definedName name="__bud048">[19]Hidden!$N$11</definedName>
    <definedName name="__bud049">[19]Hidden!$O$11</definedName>
    <definedName name="__Bud3">#REF!</definedName>
    <definedName name="__Bud31">#REF!</definedName>
    <definedName name="__cd1" hidden="1">{"'cua 42'!$A$1:$O$40"}</definedName>
    <definedName name="__CED10" hidden="1">{"Prenissas",#N/A,FALSE,"Consolidado (3)";"Lucros000",#N/A,FALSE,"Consolidado (3)";"LucrosHL",#N/A,FALSE,"Consolidado (3)";"Balanco",#N/A,FALSE,"Consolidado (3)";"FluxoC",#N/A,FALSE,"Consolidado (3)"}</definedName>
    <definedName name="__CED101" hidden="1">{"Prenissas",#N/A,FALSE,"Consolidado (3)";"Lucros000",#N/A,FALSE,"Consolidado (3)";"LucrosHL",#N/A,FALSE,"Consolidado (3)";"Balanco",#N/A,FALSE,"Consolidado (3)";"FluxoC",#N/A,FALSE,"Consolidado (3)"}</definedName>
    <definedName name="__CED11" hidden="1">{"miles",#N/A,FALSE,"LUCROS E PERDAS (US$ 000)";"hl",#N/A,FALSE,"LUCROS E PERDAS (US$ 000)"}</definedName>
    <definedName name="__CED112" hidden="1">{"miles",#N/A,FALSE,"LUCROS E PERDAS (US$ 000)";"hl",#N/A,FALSE,"LUCROS E PERDAS (US$ 000)"}</definedName>
    <definedName name="__DAT1">#REF!</definedName>
    <definedName name="__DAT1_1">"#REF!"</definedName>
    <definedName name="__DAT1_2">"#REF!"</definedName>
    <definedName name="__DAT1_3">"#REF!"</definedName>
    <definedName name="__DAT10">#REF!</definedName>
    <definedName name="__DAT10_1">"#REF!"</definedName>
    <definedName name="__DAT10_2">"#REF!"</definedName>
    <definedName name="__DAT10_3">"#REF!"</definedName>
    <definedName name="__DAT11">#REF!</definedName>
    <definedName name="__DAT11_1">"#REF!"</definedName>
    <definedName name="__DAT11_2">"#REF!"</definedName>
    <definedName name="__DAT11_3">"#REF!"</definedName>
    <definedName name="__DAT12">#REF!</definedName>
    <definedName name="__DAT12_1">"#REF!"</definedName>
    <definedName name="__DAT12_2">"#REF!"</definedName>
    <definedName name="__DAT12_3">"#REF!"</definedName>
    <definedName name="__DAT13">#REF!</definedName>
    <definedName name="__DAT13_1">"#REF!"</definedName>
    <definedName name="__DAT13_2">"#REF!"</definedName>
    <definedName name="__DAT13_3">"#REF!"</definedName>
    <definedName name="__DAT14">#REF!</definedName>
    <definedName name="__DAT14_1">"#REF!"</definedName>
    <definedName name="__DAT14_2">"#REF!"</definedName>
    <definedName name="__DAT14_3">"#REF!"</definedName>
    <definedName name="__DAT15">#REF!</definedName>
    <definedName name="__DAT15_1">"#REF!"</definedName>
    <definedName name="__DAT15_2">"#REF!"</definedName>
    <definedName name="__DAT15_3">"#REF!"</definedName>
    <definedName name="__DAT16">#REF!</definedName>
    <definedName name="__DAT17">#REF!</definedName>
    <definedName name="__DAT18">#REF!</definedName>
    <definedName name="__DAT19">#REF!</definedName>
    <definedName name="__DAT2">#REF!</definedName>
    <definedName name="__DAT2_1">"#REF!"</definedName>
    <definedName name="__DAT2_2">"#REF!"</definedName>
    <definedName name="__DAT2_3">"#REF!"</definedName>
    <definedName name="__DAT20">#REF!</definedName>
    <definedName name="__DAT21">#REF!</definedName>
    <definedName name="__DAT22">#REF!</definedName>
    <definedName name="__DAT23">#REF!</definedName>
    <definedName name="__dat2323">#REF!</definedName>
    <definedName name="__DAT24">#REF!</definedName>
    <definedName name="__DAT25">#REF!</definedName>
    <definedName name="__DAT26">#REF!</definedName>
    <definedName name="__DAT27">#REF!</definedName>
    <definedName name="__DAT28">#REF!</definedName>
    <definedName name="__DAT29">#REF!</definedName>
    <definedName name="__DAT3">#REF!</definedName>
    <definedName name="__DAT3_1">"#REF!"</definedName>
    <definedName name="__DAT3_2">"#REF!"</definedName>
    <definedName name="__DAT3_3">"#REF!"</definedName>
    <definedName name="__DAT30">#REF!</definedName>
    <definedName name="__DAT31">#REF!</definedName>
    <definedName name="__DAT32">#REF!</definedName>
    <definedName name="__DAT33">#REF!</definedName>
    <definedName name="__DAT34">#REF!</definedName>
    <definedName name="__DAT4">#REF!</definedName>
    <definedName name="__DAT4_1">"#REF!"</definedName>
    <definedName name="__DAT4_2">"#REF!"</definedName>
    <definedName name="__DAT4_3">"#REF!"</definedName>
    <definedName name="__DAT5">#REF!</definedName>
    <definedName name="__DAT5_1">"#REF!"</definedName>
    <definedName name="__DAT5_2">"#REF!"</definedName>
    <definedName name="__DAT5_3">"#REF!"</definedName>
    <definedName name="__DAT6">#REF!</definedName>
    <definedName name="__DAT6_1">"#REF!"</definedName>
    <definedName name="__DAT6_2">"#REF!"</definedName>
    <definedName name="__DAT6_3">"#REF!"</definedName>
    <definedName name="__DAT7">#REF!</definedName>
    <definedName name="__DAT7_1">"#REF!"</definedName>
    <definedName name="__DAT7_2">"#REF!"</definedName>
    <definedName name="__DAT7_3">"#REF!"</definedName>
    <definedName name="__DAT8">#REF!</definedName>
    <definedName name="__DAT8_1">"#REF!"</definedName>
    <definedName name="__DAT8_2">"#REF!"</definedName>
    <definedName name="__DAT8_3">"#REF!"</definedName>
    <definedName name="__DAT9">#REF!</definedName>
    <definedName name="__DAT9_1">"#REF!"</definedName>
    <definedName name="__DAT9_2">"#REF!"</definedName>
    <definedName name="__DAT9_3">"#REF!"</definedName>
    <definedName name="__Description">NA()</definedName>
    <definedName name="__dic20">#REF!</definedName>
    <definedName name="__dic93">#REF!</definedName>
    <definedName name="__dic94">#REF!</definedName>
    <definedName name="__ds13" hidden="1">{#N/A,#N/A,FALSE,"PRECIO FULL";#N/A,#N/A,FALSE,"LARA";#N/A,#N/A,FALSE,"CARACAS";#N/A,#N/A,FALSE,"DISBRACENTRO";#N/A,#N/A,FALSE,"ANDES";#N/A,#N/A,FALSE,"MAR CARIBE";#N/A,#N/A,FALSE,"RIO BEER";#N/A,#N/A,FALSE,"DISBRAH"}</definedName>
    <definedName name="__ENE95">'[16]Bs.Uso Trim.'!$Z$5</definedName>
    <definedName name="__FEB95">'[16]Bs.Uso Trim.'!$Z$6</definedName>
    <definedName name="__Group">NA()</definedName>
    <definedName name="__Hei2">[23]Hoja1!$AN$79</definedName>
    <definedName name="__Hei3">[23]Hoja1!$AN$80</definedName>
    <definedName name="__HLN101">#REF!</definedName>
    <definedName name="__hre45" hidden="1">#REF!</definedName>
    <definedName name="__imp2" hidden="1">{#N/A,#N/A,FALSE,"Hoja1";#N/A,#N/A,FALSE,"Hoja2"}</definedName>
    <definedName name="__JOB1">[24]Data!#REF!</definedName>
    <definedName name="__JOB2">[24]Data!#REF!</definedName>
    <definedName name="__jun93">#REF!</definedName>
    <definedName name="__jun94">#REF!</definedName>
    <definedName name="__jun95">#REF!</definedName>
    <definedName name="__KF3">#REF!</definedName>
    <definedName name="__LongDescrip">NA()</definedName>
    <definedName name="__mac5">#REF!</definedName>
    <definedName name="__mar94">#REF!</definedName>
    <definedName name="__MAR95">#REF!</definedName>
    <definedName name="__MAY95">'[16]Bs.Uso Trim.'!$Z$9</definedName>
    <definedName name="__MK244">'[25]MK 244'!#REF!</definedName>
    <definedName name="__o1" hidden="1">{"det (May)",#N/A,FALSE,"June";"sum (MAY YTD)",#N/A,FALSE,"June YTD"}</definedName>
    <definedName name="__Per1">[22]Parameters!#REF!</definedName>
    <definedName name="__Per2">[22]Parameters!#REF!</definedName>
    <definedName name="__Per3">[22]Parameters!#REF!</definedName>
    <definedName name="__Per4">[22]Parameters!#REF!</definedName>
    <definedName name="__Per5">[22]Parameters!#REF!</definedName>
    <definedName name="__Per6">[22]Parameters!#REF!</definedName>
    <definedName name="__pg2">[26]COMPS!#REF!</definedName>
    <definedName name="__Poa1">[18]POA!#REF!</definedName>
    <definedName name="__PT1">#REF!</definedName>
    <definedName name="__r">[27]ARMADO!#REF!</definedName>
    <definedName name="__res12">'[15]Datos del Balance'!$B$8</definedName>
    <definedName name="__RES2">#REF!</definedName>
    <definedName name="__Rev">NA()</definedName>
    <definedName name="__Rio1">[18]POA!#REF!</definedName>
    <definedName name="__RIV2">#REF!</definedName>
    <definedName name="__RIV3">#REF!</definedName>
    <definedName name="__RSE1">#REF!</definedName>
    <definedName name="__RSE2">#REF!</definedName>
    <definedName name="__SAR10">#REF!</definedName>
    <definedName name="__SAR5">#REF!</definedName>
    <definedName name="__SAR80">#REF!</definedName>
    <definedName name="__set94">#REF!</definedName>
    <definedName name="__set95">#REF!</definedName>
    <definedName name="__TAB1">[28]Plan1!$A$2:$AC$45</definedName>
    <definedName name="__TAB2">#REF!</definedName>
    <definedName name="__TC01">#REF!</definedName>
    <definedName name="__TC2">#REF!</definedName>
    <definedName name="__TitleTemp">NA()</definedName>
    <definedName name="__TPy530231">'[17]#REF'!$A$4</definedName>
    <definedName name="__TPy530231_4">#REF!</definedName>
    <definedName name="__TPy530231_6">#REF!</definedName>
    <definedName name="__TPy530231_7">NA()</definedName>
    <definedName name="__Type">NA()</definedName>
    <definedName name="__xlnm._FilterDatabase">#REF!</definedName>
    <definedName name="__xlnm._FilterDatabase_2">#REF!</definedName>
    <definedName name="__xlnm._FilterDatabase_2_1">#REF!</definedName>
    <definedName name="__xlnm._FilterDatabase_3">#REF!</definedName>
    <definedName name="__xlnm._FilterDatabase_3_1">#REF!</definedName>
    <definedName name="__xlnm._FilterDatabase_4">#REF!</definedName>
    <definedName name="__xlnm._FilterDatabase_4_1">#REF!</definedName>
    <definedName name="__xlnm._FilterDatabase_5">#REF!</definedName>
    <definedName name="__xlnm._FilterDatabase_5_1">#REF!</definedName>
    <definedName name="__xlnm._FilterDatabase_6">#REF!</definedName>
    <definedName name="__xlnm._FilterDatabase_6_1">#REF!</definedName>
    <definedName name="__xlnm._FilterDatabase_7">#REF!</definedName>
    <definedName name="__xlnm._FilterDatabase_7_1">#REF!</definedName>
    <definedName name="__xlnm._FilterDatabase_8">#REF!</definedName>
    <definedName name="__xlnm.Criteria">"#REF!"</definedName>
    <definedName name="__xlnm.Criteria_1">"#REF!"</definedName>
    <definedName name="__xlnm.Database">"#REF!"</definedName>
    <definedName name="__xlnm.Database_1">"#REF!"</definedName>
    <definedName name="__xlnm.Extract">"#REF!"</definedName>
    <definedName name="__xlnm.Extract_1">"#REF!"</definedName>
    <definedName name="__xlnm.Print_Area">"#REF!"</definedName>
    <definedName name="__xlnm.Print_Area_1">"#REF!"</definedName>
    <definedName name="__xlnm.Print_Area_2">"#REF!"</definedName>
    <definedName name="__xlnm.Print_Area_5">"#REF!"</definedName>
    <definedName name="__xlnm.Print_Area_7">"#REF!"</definedName>
    <definedName name="__xlnm.Print_Titles">#REF!</definedName>
    <definedName name="__xlnm.Print_Titles_1">#REF!</definedName>
    <definedName name="__ZZ4">#REF!</definedName>
    <definedName name="__ZZ4_4">#REF!</definedName>
    <definedName name="__ZZ4_6">#REF!</definedName>
    <definedName name="_0">"#REF!"</definedName>
    <definedName name="_0_1">"#REF!"</definedName>
    <definedName name="_0_2">"#REF!"</definedName>
    <definedName name="_0_3">"#REF!"</definedName>
    <definedName name="_0021A">#REF!</definedName>
    <definedName name="_0021A_1">"#REF!"</definedName>
    <definedName name="_0021A_2">"#REF!"</definedName>
    <definedName name="_0021A_3">"#REF!"</definedName>
    <definedName name="_002CTCC">'[32]1E info'!#REF!</definedName>
    <definedName name="_002CTCC_1">NA()</definedName>
    <definedName name="_002CTCC_2">NA()</definedName>
    <definedName name="_002CTCC_3">NA()</definedName>
    <definedName name="_002CTCE">'[32]1E info'!#REF!</definedName>
    <definedName name="_002CTCE_1">NA()</definedName>
    <definedName name="_002CTCE_2">NA()</definedName>
    <definedName name="_003CTCC">'[32]1E info'!#REF!</definedName>
    <definedName name="_003CTCC_1">NA()</definedName>
    <definedName name="_003CTCC_2">NA()</definedName>
    <definedName name="_0121A">#REF!</definedName>
    <definedName name="_0121A_1">"#REF!"</definedName>
    <definedName name="_0121A_2">"#REF!"</definedName>
    <definedName name="_0121A_3">"#REF!"</definedName>
    <definedName name="_012UHQC">'[32]1E info'!#REF!</definedName>
    <definedName name="_012UHQC_1">NA()</definedName>
    <definedName name="_012UHQC_2">NA()</definedName>
    <definedName name="_012UHQC_3">NA()</definedName>
    <definedName name="_012UHQE">'[32]1E info'!#REF!</definedName>
    <definedName name="_012UHQE_1">NA()</definedName>
    <definedName name="_012UHQE_2">NA()</definedName>
    <definedName name="_012UOIC">'[32]1E info'!#REF!</definedName>
    <definedName name="_012UOIC_1">NA()</definedName>
    <definedName name="_012UOIC_2">NA()</definedName>
    <definedName name="_012UOIE">'[32]1E info'!#REF!</definedName>
    <definedName name="_012UOIE_1">NA()</definedName>
    <definedName name="_012UOIE_2">NA()</definedName>
    <definedName name="_013">#REF!</definedName>
    <definedName name="_013_1">"#REF!"</definedName>
    <definedName name="_013_2">"#REF!"</definedName>
    <definedName name="_013_3">"#REF!"</definedName>
    <definedName name="_017">'[32]1E info'!#REF!</definedName>
    <definedName name="_017_1">NA()</definedName>
    <definedName name="_017_2">NA()</definedName>
    <definedName name="_017_3">NA()</definedName>
    <definedName name="_021">#N/A</definedName>
    <definedName name="_034">#REF!</definedName>
    <definedName name="_034_1">"#REF!"</definedName>
    <definedName name="_034_2">"#REF!"</definedName>
    <definedName name="_034_3">"#REF!"</definedName>
    <definedName name="_0507">NA()</definedName>
    <definedName name="_1__123Graph_ACHART_1" hidden="1">'[33]Latin America'!$D$8:$D$15</definedName>
    <definedName name="_10__123Graph_ACHART_18" hidden="1">[33]Caribbean!$S$25:$S$32</definedName>
    <definedName name="_12__123Graph_ACHART_2" hidden="1">'[33]Latin America'!#REF!</definedName>
    <definedName name="_13__123Graph_ACHART_3" hidden="1">'[33]River Plate HPC'!$E$8:$E$15</definedName>
    <definedName name="_14__123Graph_ACHART_4" hidden="1">'[33]River Plate HPC'!$S$25:$S$32</definedName>
    <definedName name="_1436">[1]Tartan!#REF!</definedName>
    <definedName name="_1443">[1]Tartan!#REF!</definedName>
    <definedName name="_1443B">[1]Tartan!#REF!</definedName>
    <definedName name="_15__123Graph_ACHART_5" hidden="1">'[33]Brazil HPC'!$D$8:$D$15</definedName>
    <definedName name="_16__123Graph_ACHART_6" hidden="1">'[33]Brazil HPC'!$S$25:$S$32</definedName>
    <definedName name="_1641">[1]Tartan!#REF!</definedName>
    <definedName name="_17__123Graph_ACHART_7" hidden="1">[33]Chile!$D$8:$D$15</definedName>
    <definedName name="_1722">[1]Tartan!#REF!</definedName>
    <definedName name="_1743A">[1]Tartan!#REF!</definedName>
    <definedName name="_1771">[1]Tartan!#REF!</definedName>
    <definedName name="_1771a">[1]Tartan!#REF!</definedName>
    <definedName name="_1771b">[1]Tartan!#REF!</definedName>
    <definedName name="_1771i">[1]Tartan!#REF!</definedName>
    <definedName name="_1783">[1]Tartan!#REF!</definedName>
    <definedName name="_18__123Graph_ACHART_8" hidden="1">[33]Chile!$S$25:$S$32</definedName>
    <definedName name="_1860">[1]Tartan!#REF!</definedName>
    <definedName name="_1867A">[1]Tartan!#REF!</definedName>
    <definedName name="_1883">[1]Tartan!#REF!</definedName>
    <definedName name="_19__123Graph_ACHART_9" hidden="1">'[33]South Andina'!$D$8:$D$15</definedName>
    <definedName name="_1ANEX_A">#REF!</definedName>
    <definedName name="_1E">'[32]1E info'!#REF!</definedName>
    <definedName name="_1E_1">NA()</definedName>
    <definedName name="_1E_2">NA()</definedName>
    <definedName name="_1E_3">NA()</definedName>
    <definedName name="_1E002CTC">'[32]1E info'!#REF!</definedName>
    <definedName name="_1E002CTC_1">NA()</definedName>
    <definedName name="_1E002CTC_2">NA()</definedName>
    <definedName name="_1E002CTC_3">NA()</definedName>
    <definedName name="_1E012UHQ">'[32]1E info'!#REF!</definedName>
    <definedName name="_1E012UHQ_1">NA()</definedName>
    <definedName name="_1E012UHQ_2">NA()</definedName>
    <definedName name="_1E012UOI">'[32]1E info'!#REF!</definedName>
    <definedName name="_1E012UOI_1">NA()</definedName>
    <definedName name="_1E012UOI_2">NA()</definedName>
    <definedName name="_1E472">'[32]1E info'!#REF!</definedName>
    <definedName name="_1E472_1">NA()</definedName>
    <definedName name="_1E472_2">NA()</definedName>
    <definedName name="_1E719RFU">'[32]1E info'!#REF!</definedName>
    <definedName name="_1E719RFU_1">NA()</definedName>
    <definedName name="_1E719RFU_2">NA()</definedName>
    <definedName name="_1ECTC">'[32]1E info'!#REF!</definedName>
    <definedName name="_1ECTC_1">NA()</definedName>
    <definedName name="_1ECTC_2">NA()</definedName>
    <definedName name="_1EUHQ">#N/A</definedName>
    <definedName name="_1EUOI">#N/A</definedName>
    <definedName name="_1Excel_BuiltIn_Print_Area_10_1_1_1">#REF!</definedName>
    <definedName name="_1Excel_BuiltIn_Print_Area_10_1_1_1_4">#REF!</definedName>
    <definedName name="_1Excel_BuiltIn_Print_Area_10_1_1_1_6">#REF!</definedName>
    <definedName name="_1Excel_BuiltIn_Print_Area_11_1">#REF!</definedName>
    <definedName name="_1Excel_BuiltIn_Print_Area_11_1_4">#REF!</definedName>
    <definedName name="_1Excel_BuiltIn_Print_Area_11_1_6">#REF!</definedName>
    <definedName name="_2__123Graph_ACHART_10" hidden="1">'[33]South Andina'!$P$25:$P$32</definedName>
    <definedName name="_20__123Graph_XCHART_10" hidden="1">'[33]South Andina'!$C$25:$C$32</definedName>
    <definedName name="_2035">[1]Tartan!#REF!</definedName>
    <definedName name="_2036">[1]Tartan!#REF!</definedName>
    <definedName name="_21__123Graph_XCHART_12" hidden="1">'[33]Greater Andina'!$C$25:$C$32</definedName>
    <definedName name="_2178">[1]Tartan!#REF!</definedName>
    <definedName name="_22__123Graph_XCHART_14" hidden="1">'[33]C. America'!$C$25:$C$32</definedName>
    <definedName name="_23__123Graph_XCHART_16" hidden="1">[33]Mexico!$C$25:$C$32</definedName>
    <definedName name="_24__123Graph_XCHART_18" hidden="1">[33]Caribbean!$C$25:$C$32</definedName>
    <definedName name="_2493">[1]Tartan!#REF!</definedName>
    <definedName name="_25__123Graph_XCHART_2" hidden="1">'[33]Latin America'!$C$8:$C$15</definedName>
    <definedName name="_2513">[1]Tartan!#REF!</definedName>
    <definedName name="_2559">[1]Tartan!#REF!</definedName>
    <definedName name="_2559A">[1]Tartan!#REF!</definedName>
    <definedName name="_2559I">[1]Tartan!#REF!</definedName>
    <definedName name="_2582">[1]Tartan!#REF!</definedName>
    <definedName name="_26__123Graph_XCHART_4" hidden="1">'[33]River Plate HPC'!$C$25:$C$31</definedName>
    <definedName name="_2671">[1]Tartan!#REF!</definedName>
    <definedName name="_27__123Graph_XCHART_6" hidden="1">'[33]Brazil HPC'!$C$25:$C$32</definedName>
    <definedName name="_2725">[1]Tartan!#REF!</definedName>
    <definedName name="_2746">[1]Tartan!#REF!</definedName>
    <definedName name="_2746A">[1]Tartan!#REF!</definedName>
    <definedName name="_2746B">[1]Tartan!#REF!</definedName>
    <definedName name="_2753">[1]Tartan!#REF!</definedName>
    <definedName name="_2763">[1]Tartan!#REF!</definedName>
    <definedName name="_2777">[1]Tartan!#REF!</definedName>
    <definedName name="_2783">[1]Tartan!#REF!</definedName>
    <definedName name="_28__123Graph_XCHART_8" hidden="1">[33]Chile!$C$25:$C$31</definedName>
    <definedName name="_2805">[1]Tartan!#REF!</definedName>
    <definedName name="_2805A">[1]Tartan!#REF!</definedName>
    <definedName name="_2812">[1]Tartan!#REF!</definedName>
    <definedName name="_2813">[1]Tartan!#REF!</definedName>
    <definedName name="_2817">[1]Tartan!#REF!</definedName>
    <definedName name="_2819">[1]Tartan!#REF!</definedName>
    <definedName name="_2842">[1]Tartan!#REF!</definedName>
    <definedName name="_2853">[1]Tartan!#REF!</definedName>
    <definedName name="_2905">[1]Tartan!#REF!</definedName>
    <definedName name="_2906">[1]Tartan!#REF!</definedName>
    <definedName name="_2ANEX_A">#REF!</definedName>
    <definedName name="_2ANEX_H">#REF!</definedName>
    <definedName name="_2Excel_BuiltIn_Print_Area_10_1_1_1_1">#REF!</definedName>
    <definedName name="_2Excel_BuiltIn_Print_Area_10_1_1_1_1_4">#REF!</definedName>
    <definedName name="_2Excel_BuiltIn_Print_Area_10_1_1_1_1_6">#REF!</definedName>
    <definedName name="_3__123Graph_ACHART_11" hidden="1">'[33]Greater Andina'!$E$8:$E$15</definedName>
    <definedName name="_3010">[1]Tartan!#REF!</definedName>
    <definedName name="_3010A">[1]Tartan!#REF!</definedName>
    <definedName name="_3010b">[1]Tartan!#REF!</definedName>
    <definedName name="_3025">[1]Tartan!#REF!</definedName>
    <definedName name="_3025A">[1]Tartan!#REF!</definedName>
    <definedName name="_3025AA">[1]Tartan!#REF!</definedName>
    <definedName name="_3025i">[1]Tartan!#REF!</definedName>
    <definedName name="_3025t">[1]Tartan!#REF!</definedName>
    <definedName name="_3025uk">[1]Tartan!#REF!</definedName>
    <definedName name="_3027">[1]Tartan!#REF!</definedName>
    <definedName name="_3033">[1]Tartan!#REF!</definedName>
    <definedName name="_3073">[1]Tartan!#REF!</definedName>
    <definedName name="_3085">[1]Tartan!#REF!</definedName>
    <definedName name="_3085A">[1]Tartan!#REF!</definedName>
    <definedName name="_3085B">[1]Tartan!#REF!</definedName>
    <definedName name="_3094">[1]Tartan!#REF!</definedName>
    <definedName name="_3107">[1]Tartan!#REF!</definedName>
    <definedName name="_3107A">[1]Tartan!#REF!</definedName>
    <definedName name="_3107B">[1]Tartan!#REF!</definedName>
    <definedName name="_3107i">[1]Tartan!#REF!</definedName>
    <definedName name="_311">'[32]1E info'!#REF!</definedName>
    <definedName name="_311_1">NA()</definedName>
    <definedName name="_311_2">NA()</definedName>
    <definedName name="_3143">[1]Tartan!#REF!</definedName>
    <definedName name="_3144">[1]Tartan!#REF!</definedName>
    <definedName name="_3207">[1]Tartan!#REF!</definedName>
    <definedName name="_3208">[1]Tartan!#REF!</definedName>
    <definedName name="_3209">[1]Tartan!#REF!</definedName>
    <definedName name="_3215">[1]Tartan!#REF!</definedName>
    <definedName name="_3223">[1]Tartan!#REF!</definedName>
    <definedName name="_3224">[1]Tartan!#REF!</definedName>
    <definedName name="_3224A">[1]Tartan!#REF!</definedName>
    <definedName name="_3224b">[1]Tartan!#REF!</definedName>
    <definedName name="_3230">[1]Tartan!#REF!</definedName>
    <definedName name="_3231">[1]Tartan!#REF!</definedName>
    <definedName name="_3235">[1]Tartan!#REF!</definedName>
    <definedName name="_3250">[1]Tartan!#REF!</definedName>
    <definedName name="_3250B">[1]Tartan!#REF!</definedName>
    <definedName name="_3250I">[1]Tartan!#REF!</definedName>
    <definedName name="_3328">[1]Tartan!#REF!</definedName>
    <definedName name="_3330">[1]Tartan!#REF!</definedName>
    <definedName name="_3334">[1]Tartan!#REF!</definedName>
    <definedName name="_3401">[1]Tartan!#REF!</definedName>
    <definedName name="_3401A">[1]Tartan!#REF!</definedName>
    <definedName name="_3403">[1]Tartan!#REF!</definedName>
    <definedName name="_3405">[1]Tartan!#REF!</definedName>
    <definedName name="_3416">[1]Tartan!#REF!</definedName>
    <definedName name="_3422">[1]Tartan!#REF!</definedName>
    <definedName name="_3424">[1]Tartan!#REF!</definedName>
    <definedName name="_3430">[1]Tartan!#REF!</definedName>
    <definedName name="_3434">[1]Tartan!#REF!</definedName>
    <definedName name="_3436">[1]Tartan!#REF!</definedName>
    <definedName name="_3438">[1]Tartan!#REF!</definedName>
    <definedName name="_3441">[1]Tartan!#REF!</definedName>
    <definedName name="_3442">[1]Tartan!#REF!</definedName>
    <definedName name="_3446">[1]Tartan!#REF!</definedName>
    <definedName name="_3481">[1]Tartan!#REF!</definedName>
    <definedName name="_3481I">[1]Tartan!#REF!</definedName>
    <definedName name="_3483">[1]Tartan!#REF!</definedName>
    <definedName name="_3488">[1]Tartan!#REF!</definedName>
    <definedName name="_3554">[1]Tartan!#REF!</definedName>
    <definedName name="_3560">[1]Tartan!#REF!</definedName>
    <definedName name="_3652">[1]Tartan!#REF!</definedName>
    <definedName name="_3723">[1]Tartan!#REF!</definedName>
    <definedName name="_3723a">[1]Tartan!#REF!</definedName>
    <definedName name="_3723B">[1]Tartan!#REF!</definedName>
    <definedName name="_3762">[1]Tartan!#REF!</definedName>
    <definedName name="_3808">[1]Tartan!#REF!</definedName>
    <definedName name="_3810">[1]Tartan!#REF!</definedName>
    <definedName name="_3810a">[1]Tartan!#REF!</definedName>
    <definedName name="_3852">[1]Tartan!#REF!</definedName>
    <definedName name="_3905">[1]Tartan!#REF!</definedName>
    <definedName name="_3962">[1]Tartan!#REF!</definedName>
    <definedName name="_3Excel_BuiltIn_Print_Area_2_1">#REF!</definedName>
    <definedName name="_3Excel_BuiltIn_Print_Area_2_1_4">#REF!</definedName>
    <definedName name="_3Excel_BuiltIn_Print_Area_2_1_6">#REF!</definedName>
    <definedName name="_3Excel_BuiltIn_Print_Area_5_1">#REF!</definedName>
    <definedName name="_4__123Graph_ACHART_12" hidden="1">'[33]Greater Andina'!$S$25:$S$32</definedName>
    <definedName name="_4_Pt_Avg">#REF!</definedName>
    <definedName name="_4006">[1]Tartan!#REF!</definedName>
    <definedName name="_4006b">[1]Tartan!#REF!</definedName>
    <definedName name="_4006i">[1]Tartan!#REF!</definedName>
    <definedName name="_4007">[1]Tartan!#REF!</definedName>
    <definedName name="_4009">[1]Tartan!#REF!</definedName>
    <definedName name="_4018">[1]Tartan!#REF!</definedName>
    <definedName name="_4026">[1]Tartan!#REF!</definedName>
    <definedName name="_4092">[1]Tartan!#REF!</definedName>
    <definedName name="_4205">[1]Tartan!#REF!</definedName>
    <definedName name="_4205A">[1]Tartan!#REF!</definedName>
    <definedName name="_4252">[1]Tartan!#REF!</definedName>
    <definedName name="_4252a">[1]Tartan!#REF!</definedName>
    <definedName name="_4252b">[1]Tartan!#REF!</definedName>
    <definedName name="_4315b">[1]Tartan!#REF!</definedName>
    <definedName name="_4318A">[1]Tartan!#REF!</definedName>
    <definedName name="_4318b">[1]Tartan!#REF!</definedName>
    <definedName name="_4408">[1]Tartan!#REF!</definedName>
    <definedName name="_4451">[1]Tartan!#REF!</definedName>
    <definedName name="_4453">[1]Tartan!#REF!</definedName>
    <definedName name="_4474">[1]Tartan!#REF!</definedName>
    <definedName name="_4534A">[1]Tartan!#REF!</definedName>
    <definedName name="_4572">[1]Tartan!#REF!</definedName>
    <definedName name="_4607">[1]Tartan!#REF!</definedName>
    <definedName name="_4607A">[1]Tartan!#REF!</definedName>
    <definedName name="_4607B">[1]Tartan!#REF!</definedName>
    <definedName name="_4622">[1]Tartan!#REF!</definedName>
    <definedName name="_4639">[1]Tartan!#REF!</definedName>
    <definedName name="_4648">[1]Tartan!#REF!</definedName>
    <definedName name="_4701">[1]Tartan!#REF!</definedName>
    <definedName name="_472">'[34]472'!$A$1:$J$48</definedName>
    <definedName name="_472_1">NA()</definedName>
    <definedName name="_4721E">'[34]472'!$A$50:$H$111</definedName>
    <definedName name="_4721E_1">NA()</definedName>
    <definedName name="_4744">[1]Tartan!#REF!</definedName>
    <definedName name="_4744i">[1]Tartan!#REF!</definedName>
    <definedName name="_4902">[1]Tartan!#REF!</definedName>
    <definedName name="_4905">[1]Tartan!#REF!</definedName>
    <definedName name="_4907">[1]Tartan!#REF!</definedName>
    <definedName name="_4952">[1]Tartan!#REF!</definedName>
    <definedName name="_4954">[1]Tartan!#REF!</definedName>
    <definedName name="_4955">[1]Tartan!#REF!</definedName>
    <definedName name="_4ANEX_H">#REF!</definedName>
    <definedName name="_4Excel_BuiltIn_Print_Area_2_1_1">#REF!</definedName>
    <definedName name="_4Excel_BuiltIn_Print_Area_2_1_1_4">#REF!</definedName>
    <definedName name="_4Excel_BuiltIn_Print_Area_2_1_1_6">#REF!</definedName>
    <definedName name="_5__123Graph_ACHART_13" hidden="1">'[33]C. America'!$D$8:$D$15</definedName>
    <definedName name="_5000">[1]Tartan!#REF!</definedName>
    <definedName name="_5002">[1]Tartan!#REF!</definedName>
    <definedName name="_5011">[1]Tartan!#REF!</definedName>
    <definedName name="_5020">[1]Tartan!#REF!</definedName>
    <definedName name="_5026">[1]Tartan!#REF!</definedName>
    <definedName name="_5032">[1]Tartan!#REF!</definedName>
    <definedName name="_5049">[1]Tartan!#REF!</definedName>
    <definedName name="_5069">[1]Tartan!#REF!</definedName>
    <definedName name="_5074">[1]Tartan!#REF!</definedName>
    <definedName name="_5188">[1]Tartan!#REF!</definedName>
    <definedName name="_5238">[1]Tartan!#REF!</definedName>
    <definedName name="_5305">[1]Tartan!#REF!</definedName>
    <definedName name="_5305b">[1]Tartan!#REF!</definedName>
    <definedName name="_5405">[1]Tartan!#REF!</definedName>
    <definedName name="_5511">[1]Tartan!#REF!</definedName>
    <definedName name="_5511A">[1]Tartan!#REF!</definedName>
    <definedName name="_5511B">[1]Tartan!#REF!</definedName>
    <definedName name="_5604">[1]Tartan!#REF!</definedName>
    <definedName name="_5604A">[1]Tartan!#REF!</definedName>
    <definedName name="_5604B">[1]Tartan!#REF!</definedName>
    <definedName name="_5623">[1]Tartan!#REF!</definedName>
    <definedName name="_5623A">[1]Tartan!#REF!</definedName>
    <definedName name="_5623B">[1]Tartan!#REF!</definedName>
    <definedName name="_5623i">[1]Tartan!#REF!</definedName>
    <definedName name="_5632">[1]Tartan!#REF!</definedName>
    <definedName name="_5641">[1]Tartan!#REF!</definedName>
    <definedName name="_5641b">[1]Tartan!#REF!</definedName>
    <definedName name="_5708">[1]Tartan!#REF!</definedName>
    <definedName name="_5807">[1]Tartan!#REF!</definedName>
    <definedName name="_5807a">[1]Tartan!#REF!</definedName>
    <definedName name="_5807i">[1]Tartan!#REF!</definedName>
    <definedName name="_5907">[1]Tartan!#REF!</definedName>
    <definedName name="_5907A">[1]Tartan!#REF!</definedName>
    <definedName name="_5907B">[1]Tartan!#REF!</definedName>
    <definedName name="_5908">[1]Tartan!#REF!</definedName>
    <definedName name="_5920">[1]Tartan!#REF!</definedName>
    <definedName name="_5Excel_BuiltIn_Print_Area_7_1">'[35]ANEXO IV'!#REF!</definedName>
    <definedName name="_6__123Graph_ACHART_14" hidden="1">'[33]C. America'!$S$25:$S$32</definedName>
    <definedName name="_6005">[1]Tartan!#REF!</definedName>
    <definedName name="_6112">[1]Tartan!#REF!</definedName>
    <definedName name="_6116">[1]Tartan!#REF!</definedName>
    <definedName name="_6119">[1]Tartan!#REF!</definedName>
    <definedName name="_6159">[1]Tartan!#REF!</definedName>
    <definedName name="_6162">[1]Tartan!#REF!</definedName>
    <definedName name="_6167">[1]Tartan!#REF!</definedName>
    <definedName name="_6176">[1]Tartan!#REF!</definedName>
    <definedName name="_6206">[1]Tartan!#REF!</definedName>
    <definedName name="_6206A">[1]Tartan!#REF!</definedName>
    <definedName name="_6206B">[1]Tartan!#REF!</definedName>
    <definedName name="_6281">[1]Tartan!#REF!</definedName>
    <definedName name="_6281A">[1]Tartan!#REF!</definedName>
    <definedName name="_6291">[1]Tartan!#REF!</definedName>
    <definedName name="_6291a">[1]Tartan!#REF!</definedName>
    <definedName name="_6305">[1]Tartan!#REF!</definedName>
    <definedName name="_6305A">[1]Tartan!#REF!</definedName>
    <definedName name="_6340">[1]Tartan!#REF!</definedName>
    <definedName name="_6350">[1]Tartan!#REF!</definedName>
    <definedName name="_6350A">[1]Tartan!#REF!</definedName>
    <definedName name="_6402">[1]Tartan!#REF!</definedName>
    <definedName name="_6402A">[1]Tartan!#REF!</definedName>
    <definedName name="_6402I">[1]Tartan!#REF!</definedName>
    <definedName name="_6450">[1]Tartan!#REF!</definedName>
    <definedName name="_6450a">[1]Tartan!#REF!</definedName>
    <definedName name="_6504">[1]Tartan!#REF!</definedName>
    <definedName name="_6505">[1]Tartan!#REF!</definedName>
    <definedName name="_6505A">[1]Tartan!#REF!</definedName>
    <definedName name="_6505B">[1]Tartan!#REF!</definedName>
    <definedName name="_6513">[1]Tartan!#REF!</definedName>
    <definedName name="_6520">[1]Tartan!#REF!</definedName>
    <definedName name="_6605">[1]Tartan!#REF!</definedName>
    <definedName name="_6605A">[1]Tartan!#REF!</definedName>
    <definedName name="_6706">[1]Tartan!#REF!</definedName>
    <definedName name="_6706a">[1]Tartan!#REF!</definedName>
    <definedName name="_6822">[1]Tartan!#REF!</definedName>
    <definedName name="_6905">[1]Tartan!#REF!</definedName>
    <definedName name="_6905A">[1]Tartan!#REF!</definedName>
    <definedName name="_6906a">[1]Tartan!#REF!</definedName>
    <definedName name="_7__123Graph_ACHART_15" hidden="1">[33]Mexico!$D$8:$D$15</definedName>
    <definedName name="_7007">[1]Tartan!#REF!</definedName>
    <definedName name="_7007A">[1]Tartan!#REF!</definedName>
    <definedName name="_7007B">[1]Tartan!#REF!</definedName>
    <definedName name="_7008">[1]Tartan!#REF!</definedName>
    <definedName name="_7009">[1]Tartan!#REF!</definedName>
    <definedName name="_7010">[1]Tartan!#REF!</definedName>
    <definedName name="_7016">[1]Tartan!#REF!</definedName>
    <definedName name="_7018">[1]Tartan!#REF!</definedName>
    <definedName name="_7040pg1">'[36]Legacy 4082'!#REF!</definedName>
    <definedName name="_7040pg1_1">NA()</definedName>
    <definedName name="_7040pg1_2">NA()</definedName>
    <definedName name="_7040pg1_3">NA()</definedName>
    <definedName name="_7040pg2">'[36]Legacy 4082'!#REF!</definedName>
    <definedName name="_7040pg2_1">NA()</definedName>
    <definedName name="_7040pg2_2">NA()</definedName>
    <definedName name="_7040pg2_3">NA()</definedName>
    <definedName name="_710">'[32]1E info'!#REF!</definedName>
    <definedName name="_710_1">NA()</definedName>
    <definedName name="_710_2">NA()</definedName>
    <definedName name="_710_3">NA()</definedName>
    <definedName name="_7191A">'[36]Div 82'!#REF!</definedName>
    <definedName name="_7191A_1">NA()</definedName>
    <definedName name="_7191A_2">NA()</definedName>
    <definedName name="_7191A_3">NA()</definedName>
    <definedName name="_7302">[1]Tartan!#REF!</definedName>
    <definedName name="_7322">[1]Tartan!#REF!</definedName>
    <definedName name="_7323">[1]Tartan!#REF!</definedName>
    <definedName name="_7405">[1]Tartan!#REF!</definedName>
    <definedName name="_7405A">[1]Tartan!#REF!</definedName>
    <definedName name="_7405B">[1]Tartan!#REF!</definedName>
    <definedName name="_7405I">[1]Tartan!#REF!</definedName>
    <definedName name="_7411a">[1]Tartan!#REF!</definedName>
    <definedName name="_7505">[1]Tartan!#REF!</definedName>
    <definedName name="_7609">[1]Tartan!#REF!</definedName>
    <definedName name="_7610">[1]Tartan!#REF!</definedName>
    <definedName name="_7610B">[1]Tartan!#REF!</definedName>
    <definedName name="_7612">[1]Tartan!#REF!</definedName>
    <definedName name="_7613">[1]Tartan!#REF!</definedName>
    <definedName name="_7613a">[1]Tartan!#REF!</definedName>
    <definedName name="_7613I">[1]Tartan!#REF!</definedName>
    <definedName name="_7614">[1]Tartan!#REF!</definedName>
    <definedName name="_7615">[1]Tartan!#REF!</definedName>
    <definedName name="_7631">[1]Tartan!#REF!</definedName>
    <definedName name="_7805">[1]Tartan!#REF!</definedName>
    <definedName name="_7805A">[1]Tartan!#REF!</definedName>
    <definedName name="_7818">[1]Tartan!#REF!</definedName>
    <definedName name="_7903">[1]Tartan!#REF!</definedName>
    <definedName name="_8__123Graph_ACHART_16" hidden="1">[33]Mexico!$S$25:$S$32</definedName>
    <definedName name="_8212">[1]Tartan!#REF!</definedName>
    <definedName name="_8212F">[1]Tartan!#REF!</definedName>
    <definedName name="_8213">[1]Tartan!#REF!</definedName>
    <definedName name="_8215">[1]Tartan!#REF!</definedName>
    <definedName name="_8218">[1]Tartan!#REF!</definedName>
    <definedName name="_8302">[1]Tartan!#REF!</definedName>
    <definedName name="_8302a">[1]Tartan!#REF!</definedName>
    <definedName name="_8302b">[1]Tartan!#REF!</definedName>
    <definedName name="_8302I">[1]Tartan!#REF!</definedName>
    <definedName name="_8310">[1]Tartan!#REF!</definedName>
    <definedName name="_8316">[1]Tartan!#REF!</definedName>
    <definedName name="_8323">[1]Tartan!#REF!</definedName>
    <definedName name="_8405">[1]Tartan!#REF!</definedName>
    <definedName name="_8405A">[1]Tartan!#REF!</definedName>
    <definedName name="_8405b">[1]Tartan!#REF!</definedName>
    <definedName name="_8415">[1]Tartan!#REF!</definedName>
    <definedName name="_8415a">[1]Tartan!#REF!</definedName>
    <definedName name="_8457">[1]Tartan!#REF!</definedName>
    <definedName name="_8462">[1]Tartan!#REF!</definedName>
    <definedName name="_8477">[1]Tartan!#REF!</definedName>
    <definedName name="_8512">[1]Tartan!#REF!</definedName>
    <definedName name="_8512a">[1]Tartan!#REF!</definedName>
    <definedName name="_8517">[1]Tartan!#REF!</definedName>
    <definedName name="_8522">[1]Tartan!#REF!</definedName>
    <definedName name="_8527">[1]Tartan!#REF!</definedName>
    <definedName name="_8537">[1]Tartan!#REF!</definedName>
    <definedName name="_8542">[1]Tartan!#REF!</definedName>
    <definedName name="_8547">[1]Tartan!#REF!</definedName>
    <definedName name="_8552">[1]Tartan!#REF!</definedName>
    <definedName name="_8557">[1]Tartan!#REF!</definedName>
    <definedName name="_8562">[1]Tartan!#REF!</definedName>
    <definedName name="_8562a">[1]Tartan!#REF!</definedName>
    <definedName name="_8567i">[1]Tartan!#REF!</definedName>
    <definedName name="_8572">[1]Tartan!#REF!</definedName>
    <definedName name="_8577">[1]Tartan!#REF!</definedName>
    <definedName name="_8592">[1]Tartan!#REF!</definedName>
    <definedName name="_8597">[1]Tartan!#REF!</definedName>
    <definedName name="_8623">[1]Tartan!#REF!</definedName>
    <definedName name="_8623A">[1]Tartan!#REF!</definedName>
    <definedName name="_8625">[1]Tartan!#REF!</definedName>
    <definedName name="_8625a">[1]Tartan!#REF!</definedName>
    <definedName name="_8628">[1]Tartan!#REF!</definedName>
    <definedName name="_8650">[1]Tartan!#REF!</definedName>
    <definedName name="_8902">[1]Tartan!#REF!</definedName>
    <definedName name="_8907">[1]Tartan!#REF!</definedName>
    <definedName name="_8911">[1]Tartan!#REF!</definedName>
    <definedName name="_8922">[1]Tartan!#REF!</definedName>
    <definedName name="_8927">[1]Tartan!#REF!</definedName>
    <definedName name="_8952">[1]Tartan!#REF!</definedName>
    <definedName name="_9__123Graph_ACHART_17" hidden="1">[33]Caribbean!$D$8:$D$15</definedName>
    <definedName name="_9019">[1]Tartan!#REF!</definedName>
    <definedName name="_9019a">[1]Tartan!#REF!</definedName>
    <definedName name="_9020">[1]Tartan!#REF!</definedName>
    <definedName name="_9032">[1]Tartan!#REF!</definedName>
    <definedName name="_9033">[1]Tartan!#REF!</definedName>
    <definedName name="_9036">[1]Tartan!#REF!</definedName>
    <definedName name="_9037">[1]Tartan!#REF!</definedName>
    <definedName name="_9047">[1]Tartan!#REF!</definedName>
    <definedName name="_9049">[1]Tartan!#REF!</definedName>
    <definedName name="_9087">[1]Tartan!#REF!</definedName>
    <definedName name="_9088">[1]Tartan!#REF!</definedName>
    <definedName name="_9107">[1]Tartan!#REF!</definedName>
    <definedName name="_9147">[1]Tartan!#REF!</definedName>
    <definedName name="_9971">[1]Tartan!#REF!</definedName>
    <definedName name="_9971A">[1]Tartan!#REF!</definedName>
    <definedName name="_9974">[1]Tartan!#REF!</definedName>
    <definedName name="_9974A">[1]Tartan!#REF!</definedName>
    <definedName name="_9974I">[1]Tartan!#REF!</definedName>
    <definedName name="_9988">[1]Tartan!#REF!</definedName>
    <definedName name="_9997">[1]Tartan!#REF!</definedName>
    <definedName name="_9999">[1]Tartan!#REF!</definedName>
    <definedName name="_9E____ဠ0__큌〈Ř">#REF!</definedName>
    <definedName name="_a">#REF!</definedName>
    <definedName name="_a_1">"#REF!"</definedName>
    <definedName name="_a_2">"#REF!"</definedName>
    <definedName name="_a_3">"#REF!"</definedName>
    <definedName name="_ABC1">NA()</definedName>
    <definedName name="_ABR95">'[16]Bs.Uso Trim.'!$Z$8</definedName>
    <definedName name="_ACT04">#REF!</definedName>
    <definedName name="_act041">NA()</definedName>
    <definedName name="_act0410">NA()</definedName>
    <definedName name="_act0411">NA()</definedName>
    <definedName name="_act0412">NA()</definedName>
    <definedName name="_act042">NA()</definedName>
    <definedName name="_act043">NA()</definedName>
    <definedName name="_act044">NA()</definedName>
    <definedName name="_act045">NA()</definedName>
    <definedName name="_act046">NA()</definedName>
    <definedName name="_act047">NA()</definedName>
    <definedName name="_act048">NA()</definedName>
    <definedName name="_act049">NA()</definedName>
    <definedName name="_ACT05">#REF!</definedName>
    <definedName name="_ACT1">NA()</definedName>
    <definedName name="_ACT2">NA()</definedName>
    <definedName name="_ACT3">NA()</definedName>
    <definedName name="_Act4">NA()</definedName>
    <definedName name="_Act5">NA()</definedName>
    <definedName name="_Act6">NA()</definedName>
    <definedName name="_ADV1">#REF!</definedName>
    <definedName name="_ADV2">#REF!</definedName>
    <definedName name="_ADV3">#REF!</definedName>
    <definedName name="_ADV4">#REF!</definedName>
    <definedName name="_ADV5">#REF!</definedName>
    <definedName name="_ADV6">#REF!</definedName>
    <definedName name="_ADV7">#REF!</definedName>
    <definedName name="_ADV8">#REF!</definedName>
    <definedName name="_ARGENT">#REF!</definedName>
    <definedName name="_ARGENT_1">"#REF!"</definedName>
    <definedName name="_ARGENT_2">"#REF!"</definedName>
    <definedName name="_ARGENT_3">"#REF!"</definedName>
    <definedName name="_ARP99">#REF!</definedName>
    <definedName name="_ASI1">NA()</definedName>
    <definedName name="_AtRisk_SimSetting_AutomaticallyGenerateReports" hidden="1">TRUE</definedName>
    <definedName name="_AtRisk_SimSetting_AutomaticResultsDisplayMode" hidden="1">3</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FALSE</definedName>
    <definedName name="_AtRisk_SimSetting_LiveUpdatePeriod" hidden="1">-1</definedName>
    <definedName name="_AtRisk_SimSetting_RandomNumberGenerator" hidden="1">0</definedName>
    <definedName name="_AtRisk_SimSetting_ReportsList" hidden="1">1799</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Behavior" hidden="1">0</definedName>
    <definedName name="_AtRisk_SimSetting_StdRecalcWithoutRiskStatic" hidden="1">2</definedName>
    <definedName name="_AtRisk_SimSetting_StdRecalcWithoutRiskStaticPercentile" hidden="1">0.5</definedName>
    <definedName name="_AUD99">#REF!</definedName>
    <definedName name="_b">"#REF!"</definedName>
    <definedName name="_b_1">"#REF!"</definedName>
    <definedName name="_b_2">"#REF!"</definedName>
    <definedName name="_b_3">"#REF!"</definedName>
    <definedName name="_bce0399">'[37]CUENTAS SAP'!$A:$IV</definedName>
    <definedName name="_BENEFITS">#REF!</definedName>
    <definedName name="_BENEFITS_1">"#REF!"</definedName>
    <definedName name="_BENEFITS_2">"#REF!"</definedName>
    <definedName name="_BENEFITS_3">"#REF!"</definedName>
    <definedName name="_BQ4.1" hidden="1">#REF!</definedName>
    <definedName name="_BQ4.2" hidden="1">#REF!</definedName>
    <definedName name="_BRR99">#REF!</definedName>
    <definedName name="_Buc2">NA()</definedName>
    <definedName name="_bud041">NA()</definedName>
    <definedName name="_bud0410">NA()</definedName>
    <definedName name="_bud0411">NA()</definedName>
    <definedName name="_bud0412">NA()</definedName>
    <definedName name="_bud042">NA()</definedName>
    <definedName name="_bud043">NA()</definedName>
    <definedName name="_bud044">NA()</definedName>
    <definedName name="_bud045">NA()</definedName>
    <definedName name="_bud046">NA()</definedName>
    <definedName name="_bud047">NA()</definedName>
    <definedName name="_bud048">NA()</definedName>
    <definedName name="_bud049">NA()</definedName>
    <definedName name="_Bud3">NA()</definedName>
    <definedName name="_Bud31">NA()</definedName>
    <definedName name="_CAD99">#REF!</definedName>
    <definedName name="_cd1" hidden="1">{"'cua 42'!$A$1:$O$40"}</definedName>
    <definedName name="_CDS1">#REF!</definedName>
    <definedName name="_CDS2">#REF!</definedName>
    <definedName name="_CED10" hidden="1">{"Prenissas",#N/A,FALSE,"Consolidado (3)";"Lucros000",#N/A,FALSE,"Consolidado (3)";"LucrosHL",#N/A,FALSE,"Consolidado (3)";"Balanco",#N/A,FALSE,"Consolidado (3)";"FluxoC",#N/A,FALSE,"Consolidado (3)"}</definedName>
    <definedName name="_CED101" hidden="1">{"Prenissas",#N/A,FALSE,"Consolidado (3)";"Lucros000",#N/A,FALSE,"Consolidado (3)";"LucrosHL",#N/A,FALSE,"Consolidado (3)";"Balanco",#N/A,FALSE,"Consolidado (3)";"FluxoC",#N/A,FALSE,"Consolidado (3)"}</definedName>
    <definedName name="_CED11" hidden="1">{"miles",#N/A,FALSE,"LUCROS E PERDAS (US$ 000)";"hl",#N/A,FALSE,"LUCROS E PERDAS (US$ 000)"}</definedName>
    <definedName name="_CED112" hidden="1">{"miles",#N/A,FALSE,"LUCROS E PERDAS (US$ 000)";"hl",#N/A,FALSE,"LUCROS E PERDAS (US$ 000)"}</definedName>
    <definedName name="_Cri2">[38]forecast!$AE$26:$AF$820</definedName>
    <definedName name="_CTCRECON">#REF!</definedName>
    <definedName name="_CTCRECON_1">"#REF!"</definedName>
    <definedName name="_CTCRECON_2">"#REF!"</definedName>
    <definedName name="_CTCRECON_3">"#REF!"</definedName>
    <definedName name="_DAT1">#REF!</definedName>
    <definedName name="_DAT1_1">"#REF!"</definedName>
    <definedName name="_DAT1_2">"#REF!"</definedName>
    <definedName name="_DAT1_3">"#REF!"</definedName>
    <definedName name="_DAT10">#REF!</definedName>
    <definedName name="_DAT10_1">"#REF!"</definedName>
    <definedName name="_DAT10_2">"#REF!"</definedName>
    <definedName name="_DAT10_3">"#REF!"</definedName>
    <definedName name="_dat100">#REF!</definedName>
    <definedName name="_dat100_1">"#REF!"</definedName>
    <definedName name="_dat100_2">"#REF!"</definedName>
    <definedName name="_dat100_3">"#REF!"</definedName>
    <definedName name="_DAT11">#REF!</definedName>
    <definedName name="_DAT11_1">"#REF!"</definedName>
    <definedName name="_DAT11_2">"#REF!"</definedName>
    <definedName name="_DAT11_3">"#REF!"</definedName>
    <definedName name="_DAT12">#REF!</definedName>
    <definedName name="_DAT12_1">"#REF!"</definedName>
    <definedName name="_DAT12_2">"#REF!"</definedName>
    <definedName name="_DAT12_3">"#REF!"</definedName>
    <definedName name="_DAT13">#REF!</definedName>
    <definedName name="_DAT13_1">"#REF!"</definedName>
    <definedName name="_DAT13_2">"#REF!"</definedName>
    <definedName name="_DAT13_3">"#REF!"</definedName>
    <definedName name="_DAT14">#REF!</definedName>
    <definedName name="_DAT14_1">"#REF!"</definedName>
    <definedName name="_DAT14_2">"#REF!"</definedName>
    <definedName name="_DAT14_3">"#REF!"</definedName>
    <definedName name="_DAT15">#REF!</definedName>
    <definedName name="_DAT15_1">"#REF!"</definedName>
    <definedName name="_DAT15_2">"#REF!"</definedName>
    <definedName name="_DAT15_3">"#REF!"</definedName>
    <definedName name="_DAT16">#REF!</definedName>
    <definedName name="_DAT16_1">NA()</definedName>
    <definedName name="_DAT17">#REF!</definedName>
    <definedName name="_DAT17_1">"#REF!"</definedName>
    <definedName name="_DAT17_2">"#REF!"</definedName>
    <definedName name="_DAT18">#REF!</definedName>
    <definedName name="_DAT18_1">"#REF!"</definedName>
    <definedName name="_DAT18_2">"#REF!"</definedName>
    <definedName name="_DAT19">#REF!</definedName>
    <definedName name="_DAT19_1">NA()</definedName>
    <definedName name="_DAT19_2">NA()</definedName>
    <definedName name="_DAT2">#REF!</definedName>
    <definedName name="_DAT2_1">"#REF!"</definedName>
    <definedName name="_DAT2_2">"#REF!"</definedName>
    <definedName name="_DAT2_3">"#REF!"</definedName>
    <definedName name="_DAT20">#REF!</definedName>
    <definedName name="_DAT20_1">"#REF!"</definedName>
    <definedName name="_DAT21">#REF!</definedName>
    <definedName name="_DAT21_1">"#REF!"</definedName>
    <definedName name="_DAT22">#REF!</definedName>
    <definedName name="_dat222">[39]AF!$V$2</definedName>
    <definedName name="_DAT23">#REF!</definedName>
    <definedName name="_dat2323">#REF!</definedName>
    <definedName name="_DAT24">#REF!</definedName>
    <definedName name="_DAT25">#REF!</definedName>
    <definedName name="_DAT26">#REF!</definedName>
    <definedName name="_DAT27">#REF!</definedName>
    <definedName name="_DAT28">#REF!</definedName>
    <definedName name="_DAT29">#REF!</definedName>
    <definedName name="_DAT3">#REF!</definedName>
    <definedName name="_DAT3_1">"#REF!"</definedName>
    <definedName name="_DAT3_2">"#REF!"</definedName>
    <definedName name="_DAT3_3">"#REF!"</definedName>
    <definedName name="_DAT30">#REF!</definedName>
    <definedName name="_DAT31">#REF!</definedName>
    <definedName name="_DAT32">#REF!</definedName>
    <definedName name="_DAT33">#REF!</definedName>
    <definedName name="_DAT34">#REF!</definedName>
    <definedName name="_DAT4">#REF!</definedName>
    <definedName name="_DAT4_1">"#REF!"</definedName>
    <definedName name="_DAT4_2">"#REF!"</definedName>
    <definedName name="_DAT4_3">"#REF!"</definedName>
    <definedName name="_DAT5">#REF!</definedName>
    <definedName name="_DAT5_1">"#REF!"</definedName>
    <definedName name="_DAT5_2">"#REF!"</definedName>
    <definedName name="_DAT5_3">"#REF!"</definedName>
    <definedName name="_DAT6">#REF!</definedName>
    <definedName name="_DAT6_1">"#REF!"</definedName>
    <definedName name="_DAT6_2">"#REF!"</definedName>
    <definedName name="_DAT6_3">"#REF!"</definedName>
    <definedName name="_DAT7">#REF!</definedName>
    <definedName name="_DAT7_1">"#REF!"</definedName>
    <definedName name="_DAT7_2">"#REF!"</definedName>
    <definedName name="_DAT7_3">"#REF!"</definedName>
    <definedName name="_DAT8">#REF!</definedName>
    <definedName name="_DAT8_1">"#REF!"</definedName>
    <definedName name="_DAT8_2">"#REF!"</definedName>
    <definedName name="_DAT8_3">"#REF!"</definedName>
    <definedName name="_DAT9">#REF!</definedName>
    <definedName name="_DAT9_1">"#REF!"</definedName>
    <definedName name="_DAT9_2">"#REF!"</definedName>
    <definedName name="_DAT9_3">"#REF!"</definedName>
    <definedName name="_DÉBITO_">#REF!</definedName>
    <definedName name="_DÉBITO__1">"#REF!"</definedName>
    <definedName name="_dic20">#REF!</definedName>
    <definedName name="_dic93">#REF!</definedName>
    <definedName name="_dic94">#REF!</definedName>
    <definedName name="_ds13" hidden="1">{#N/A,#N/A,FALSE,"PRECIO FULL";#N/A,#N/A,FALSE,"LARA";#N/A,#N/A,FALSE,"CARACAS";#N/A,#N/A,FALSE,"DISBRACENTRO";#N/A,#N/A,FALSE,"ANDES";#N/A,#N/A,FALSE,"MAR CARIBE";#N/A,#N/A,FALSE,"RIO BEER";#N/A,#N/A,FALSE,"DISBRAH"}</definedName>
    <definedName name="_ENE95">'[16]Bs.Uso Trim.'!$Z$5</definedName>
    <definedName name="_ext2">[38]forecast!$AI$24:$AY$24</definedName>
    <definedName name="_f">NA()</definedName>
    <definedName name="_F1.8">[40]Indice!#REF!</definedName>
    <definedName name="_FEB95">'[16]Bs.Uso Trim.'!$Z$6</definedName>
    <definedName name="_Fill" hidden="1">#REF!</definedName>
    <definedName name="_xlnm._FilterDatabase" hidden="1">#REF!</definedName>
    <definedName name="_GBP99">#REF!</definedName>
    <definedName name="_gbv2" hidden="1">{#N/A,#N/A,FALSE,"DEF1";#N/A,#N/A,FALSE,"DEF2";#N/A,#N/A,FALSE,"DEF3"}</definedName>
    <definedName name="_GCS1">#REF!</definedName>
    <definedName name="_GCS2">#REF!</definedName>
    <definedName name="_GSRATES_1" hidden="1">"CT300001Latest          "</definedName>
    <definedName name="_GSRATES_COUNT" hidden="1">1</definedName>
    <definedName name="_h">"#REF!"</definedName>
    <definedName name="_h_1">"#REF!"</definedName>
    <definedName name="_h_2">"#REF!"</definedName>
    <definedName name="_h_3">"#REF!"</definedName>
    <definedName name="_Hei2">NA()</definedName>
    <definedName name="_Hei3">NA()</definedName>
    <definedName name="_HLN101">NA()</definedName>
    <definedName name="_hre45" hidden="1">#REF!</definedName>
    <definedName name="_i">NA()</definedName>
    <definedName name="_i_1">NA()</definedName>
    <definedName name="_i_2">NA()</definedName>
    <definedName name="_i_3">NA()</definedName>
    <definedName name="_I001_Discounted_Cash_Flow">NA()</definedName>
    <definedName name="_I1">NA()</definedName>
    <definedName name="_I1_1">NA()</definedName>
    <definedName name="_I1_2">NA()</definedName>
    <definedName name="_I1_3">NA()</definedName>
    <definedName name="_i482_Assumptions">NA()</definedName>
    <definedName name="_III_1">NA()</definedName>
    <definedName name="_III_2">NA()</definedName>
    <definedName name="_III_3">NA()</definedName>
    <definedName name="_III_4">NA()</definedName>
    <definedName name="_III_5">NA()</definedName>
    <definedName name="_III_6">NA()</definedName>
    <definedName name="_imp2" hidden="1">{#N/A,#N/A,FALSE,"Hoja1";#N/A,#N/A,FALSE,"Hoja2"}</definedName>
    <definedName name="_Italy1">#REF!</definedName>
    <definedName name="_Italy1_1">"#REF!"</definedName>
    <definedName name="_Italy1_2">"#REF!"</definedName>
    <definedName name="_Italy1_3">"#REF!"</definedName>
    <definedName name="_Italy2">#REF!</definedName>
    <definedName name="_Italy2_1">"#REF!"</definedName>
    <definedName name="_Italy2_2">"#REF!"</definedName>
    <definedName name="_Italy2_3">"#REF!"</definedName>
    <definedName name="_jh">[1]Tartan!#REF!</definedName>
    <definedName name="_JOB1">NA()</definedName>
    <definedName name="_JOB2">NA()</definedName>
    <definedName name="_jun93">#REF!</definedName>
    <definedName name="_jun94">#REF!</definedName>
    <definedName name="_jun95">#REF!</definedName>
    <definedName name="_Key1" hidden="1">#REF!</definedName>
    <definedName name="_Key1_1">NA()</definedName>
    <definedName name="_Key1_2">NA()</definedName>
    <definedName name="_Key1_3">NA()</definedName>
    <definedName name="_Key2" hidden="1">#REF!</definedName>
    <definedName name="_Key2_1">NA()</definedName>
    <definedName name="_Key2_2">NA()</definedName>
    <definedName name="_Key2_3">NA()</definedName>
    <definedName name="_KF3">NA()</definedName>
    <definedName name="_Klabin">#REF!</definedName>
    <definedName name="_Klabin_1">"#REF!"</definedName>
    <definedName name="_Klabin_2">"#REF!"</definedName>
    <definedName name="_Klabin_3">"#REF!"</definedName>
    <definedName name="_m">"#N/A"</definedName>
    <definedName name="_mac5">#REF!</definedName>
    <definedName name="_mar94">#REF!</definedName>
    <definedName name="_MAR95">#REF!</definedName>
    <definedName name="_MAY95">'[16]Bs.Uso Trim.'!$Z$9</definedName>
    <definedName name="_Mexico">#REF!</definedName>
    <definedName name="_Mexico_1">"#REF!"</definedName>
    <definedName name="_Mexico_2">"#REF!"</definedName>
    <definedName name="_Mexico_3">"#REF!"</definedName>
    <definedName name="_MK244">NA()</definedName>
    <definedName name="_MKR1">#REF!</definedName>
    <definedName name="_MKR2">#REF!</definedName>
    <definedName name="_MXP99">#REF!</definedName>
    <definedName name="_mycogen">[1]Tartan!#REF!</definedName>
    <definedName name="_NZD99">#REF!</definedName>
    <definedName name="_o1" hidden="1">{"det (May)",#N/A,FALSE,"June";"sum (MAY YTD)",#N/A,FALSE,"June YTD"}</definedName>
    <definedName name="_old">{0.1;0;0.382758620689655;0;0;0;0.258620689655172;0;0.258620689655172}</definedName>
    <definedName name="_Order1" hidden="1">255</definedName>
    <definedName name="_Order2" hidden="1">255</definedName>
    <definedName name="_p">NA()</definedName>
    <definedName name="_p_1">NA()</definedName>
    <definedName name="_p_2">NA()</definedName>
    <definedName name="_p_3">NA()</definedName>
    <definedName name="_P00costdebt">NA()</definedName>
    <definedName name="_P00Data1">NA()</definedName>
    <definedName name="_P00dilution">NA()</definedName>
    <definedName name="_P00dilution2">NA()</definedName>
    <definedName name="_P00Multiple">NA()</definedName>
    <definedName name="_P00Notes">NA()</definedName>
    <definedName name="_P00Print_All">NA()</definedName>
    <definedName name="_P00Val_Summ">NA()</definedName>
    <definedName name="_Parse_In" hidden="1">#REF!</definedName>
    <definedName name="_Parse_Out" hidden="1">#REF!</definedName>
    <definedName name="_PAYROLL">#REF!</definedName>
    <definedName name="_PAYROLL_1">"#REF!"</definedName>
    <definedName name="_PAYROLL_2">"#REF!"</definedName>
    <definedName name="_PAYROLL_3">"#REF!"</definedName>
    <definedName name="_PBS2">#REF!</definedName>
    <definedName name="_PE1">#REF!</definedName>
    <definedName name="_PE2">#REF!</definedName>
    <definedName name="_PE3">#REF!</definedName>
    <definedName name="_PE4">#REF!</definedName>
    <definedName name="_Per1">NA()</definedName>
    <definedName name="_Per2">NA()</definedName>
    <definedName name="_Per3">NA()</definedName>
    <definedName name="_Per4">NA()</definedName>
    <definedName name="_Per5">NA()</definedName>
    <definedName name="_Per6">NA()</definedName>
    <definedName name="_pg2">NA()</definedName>
    <definedName name="_PLA1">[38]forecast!$B$24:$V$62</definedName>
    <definedName name="_PLA2">[38]forecast!$B$200:$V$1319</definedName>
    <definedName name="_PLZ99">#REF!</definedName>
    <definedName name="_Poa1">NA()</definedName>
    <definedName name="_PR1">#REF!</definedName>
    <definedName name="_PR10">#REF!</definedName>
    <definedName name="_PR11">#REF!</definedName>
    <definedName name="_PR2">#REF!</definedName>
    <definedName name="_PR3">#REF!</definedName>
    <definedName name="_PR4">#REF!</definedName>
    <definedName name="_PR5">#REF!</definedName>
    <definedName name="_PR6">#REF!</definedName>
    <definedName name="_PR7">#REF!</definedName>
    <definedName name="_PR8">#REF!</definedName>
    <definedName name="_PR9">#REF!</definedName>
    <definedName name="_PT1">NA()</definedName>
    <definedName name="_r">[27]ARMADO!#REF!</definedName>
    <definedName name="_r_1">"#REF!"</definedName>
    <definedName name="_r_2">"#REF!"</definedName>
    <definedName name="_r_3">"#REF!"</definedName>
    <definedName name="_Regression_Int">1</definedName>
    <definedName name="_Report">"Val Summ"</definedName>
    <definedName name="_res12">'[41]Datos del Balance'!$B$8</definedName>
    <definedName name="_RES2">#REF!</definedName>
    <definedName name="_Rio1">NA()</definedName>
    <definedName name="_RIV2">#REF!</definedName>
    <definedName name="_RIV3">#REF!</definedName>
    <definedName name="_RSE1">#REF!</definedName>
    <definedName name="_RSE2">#REF!</definedName>
    <definedName name="_RSE3">'[42]CMA Calculations- Figure 5440.1'!$H$101</definedName>
    <definedName name="_s">"#REF!"</definedName>
    <definedName name="_S_1">{0.1;0;0.382758620689655;0;0;0;0.258620689655172;0;0.258620689655172}</definedName>
    <definedName name="_s_2">"#REF!"</definedName>
    <definedName name="_s_3">"#REF!"</definedName>
    <definedName name="_S_B">{0.1;0;0.382758620689655;0;0;0;0.258620689655172;0;0.258620689655172}</definedName>
    <definedName name="_S_Bas">{0.1;0;0.382758620689655;0;0;0;0.258620689655172;0;0.258620689655172}</definedName>
    <definedName name="_S_Base">{0.1;0;0.382758620689655;0;0;0;0.258620689655172;0;0.258620689655172}</definedName>
    <definedName name="_S_Base2">{0.1;0;0.382758620689655;0;0;0;0.258620689655172;0;0.258620689655172}</definedName>
    <definedName name="_S_Base3">{0.1;0;0.382758620689655;0;0;0;0.258620689655172;0;0.258620689655172}</definedName>
    <definedName name="_S_Base4">{0.1;0;0.382758620689655;0;0;0;0.258620689655172;0;0.258620689655172}</definedName>
    <definedName name="_S_Base7">{0.1;0;0.382758620689655;0;0;0;0.258620689655172;0;0.258620689655172}</definedName>
    <definedName name="_S_BOD">{0.1;0;0.45;0;0;0;0;0;0.45}</definedName>
    <definedName name="_S_C">{0.1;0;0.382758620689655;0;0;0;0.258620689655172;0;0.258620689655172}</definedName>
    <definedName name="_S_case">{0.1;0;0.45;0;0;0;0;0;0.45}</definedName>
    <definedName name="_S_D">{0.1;0;0.382758620689655;0;0;0;0.258620689655172;0;0.258620689655172}</definedName>
    <definedName name="_S_New">{0.1;0;0.382758620689655;0;0;0;0.258620689655172;0;0.258620689655172}</definedName>
    <definedName name="_S_new_case">{0.1;0;0.45;0;0;0;0;0;0.45}</definedName>
    <definedName name="_S_new_case2">{0.1;0;0.45;0;0;0;0;0;0.45}</definedName>
    <definedName name="_S_old_case">{0.1;0;0.45;0;0;0;0;0;0.45}</definedName>
    <definedName name="_S_Tony">{0.1;0;0.382758620689655;0;0;0;0.258620689655172;0;0.258620689655172}</definedName>
    <definedName name="_S_Trend">{0.1;0;0.382758620689655;0;0;0;0.258620689655172;0;0.258620689655172}</definedName>
    <definedName name="_SAR10">#REF!</definedName>
    <definedName name="_SAR5">#REF!</definedName>
    <definedName name="_SAR80">#REF!</definedName>
    <definedName name="_SBaseRef">NA()</definedName>
    <definedName name="_set94">#REF!</definedName>
    <definedName name="_set95">#REF!</definedName>
    <definedName name="_SGD99">#REF!</definedName>
    <definedName name="_Sort" hidden="1">[43]PIC98!$A$29:$D$184</definedName>
    <definedName name="_Sort_1">NA()</definedName>
    <definedName name="_Sort_2">NA()</definedName>
    <definedName name="_Sort_3">NA()</definedName>
    <definedName name="_Splits">#REF!</definedName>
    <definedName name="_Splits_1">"#REF!"</definedName>
    <definedName name="_Splits_2">"#REF!"</definedName>
    <definedName name="_Splits_3">"#REF!"</definedName>
    <definedName name="_TAB1">NA()</definedName>
    <definedName name="_TAB2">NA()</definedName>
    <definedName name="_Table2_Out" hidden="1">#REF!</definedName>
    <definedName name="_TC01">#REF!</definedName>
    <definedName name="_TC2">#REF!</definedName>
    <definedName name="_TieOut">#REF!</definedName>
    <definedName name="_TieOut_1">"#REF!"</definedName>
    <definedName name="_TieOut_2">"#REF!"</definedName>
    <definedName name="_TieOut_3">"#REF!"</definedName>
    <definedName name="_TIEOUT1">#REF!</definedName>
    <definedName name="_TIEOUT1_1">"#REF!"</definedName>
    <definedName name="_TIEOUT1_2">"#REF!"</definedName>
    <definedName name="_TIEOUT1_3">"#REF!"</definedName>
    <definedName name="_TPy530231">#REF!</definedName>
    <definedName name="_TPy530231_1">"#REF!"</definedName>
    <definedName name="_TPy530231_4">#REF!</definedName>
    <definedName name="_TPy530231_6">#REF!</definedName>
    <definedName name="_TPy530231_7">NA()</definedName>
    <definedName name="_TWD99">#REF!</definedName>
    <definedName name="_UOIRECON">#REF!</definedName>
    <definedName name="_UOIRECON_1">"#REF!"</definedName>
    <definedName name="_UOIRECON_2">"#REF!"</definedName>
    <definedName name="_UOIRECON_3">"#REF!"</definedName>
    <definedName name="_VOL1">#REF!</definedName>
    <definedName name="_WM">[1]Tartan!#REF!</definedName>
    <definedName name="_x">"#REF!"</definedName>
    <definedName name="_x_1">"#REF!"</definedName>
    <definedName name="_x_2">"#REF!"</definedName>
    <definedName name="_x_3">"#REF!"</definedName>
    <definedName name="_XS1">#REF!</definedName>
    <definedName name="_XS2">#REF!</definedName>
    <definedName name="_XS3">#REF!</definedName>
    <definedName name="_XS4">#REF!</definedName>
    <definedName name="_XS5">#REF!</definedName>
    <definedName name="_XS6">#REF!</definedName>
    <definedName name="_XS7">#REF!</definedName>
    <definedName name="_XS8">#REF!</definedName>
    <definedName name="_y">"#REF!"</definedName>
    <definedName name="_y_1">"#REF!"</definedName>
    <definedName name="_y_2">"#REF!"</definedName>
    <definedName name="_y_3">"#REF!"</definedName>
    <definedName name="_z">NA()</definedName>
    <definedName name="_z_1">"#REF!"</definedName>
    <definedName name="_z_2">"#REF!"</definedName>
    <definedName name="_z_3">"#REF!"</definedName>
    <definedName name="_Zcostdebt">{0;0;0;0;1;#N/A;0.55;0.2;0.6;0.55;2;TRUE;FALSE;FALSE;FALSE;FALSE;#N/A;1;100;#N/A;#N/A;"&amp;R&amp;""Times New Roman,Italic""&amp;11Confidential";"&amp;L&amp;""Kennerly,Roman""&amp;11LEHMAN BROTHERS"}</definedName>
    <definedName name="_ZData1">{0;0;0;0;1;#N/A;0.4;0.15;0.25;0.15;2;FALSE;FALSE;FALSE;FALSE;FALSE;#N/A;1;79;#N/A;#N/A;"&amp;R&amp;""Times New Roman,Italic""&amp;11Confidential";"&amp;L&amp;""Kennerly,Roman""&amp;11LEHMAN BROTHERS"}</definedName>
    <definedName name="_Zdilution">{0;0;0;0;1;#N/A;0.55;0.2;0.6;0.55;2;FALSE;FALSE;FALSE;FALSE;FALSE;#N/A;1;100;#N/A;#N/A;"&amp;R&amp;""Times New Roman,Italic""&amp;11Confidential";"&amp;L&amp;""Kennerly,Roman""&amp;11LEHMAN BROTHERS"}</definedName>
    <definedName name="_Zdilution2">{0;0;0;0;1;#N/A;0.55;0.2;0.6;0.55;2;FALSE;FALSE;FALSE;FALSE;FALSE;#N/A;1;100;#N/A;#N/A;"&amp;R&amp;""Times New Roman,Italic""&amp;11Confidential";"&amp;L&amp;""Kennerly,Roman""&amp;11LEHMAN BROTHERS"}</definedName>
    <definedName name="_ZMrktg_Syn_Agrevo">{0;0;0;0;1;#N/A;0.75;0.75;0.58;0.92;2;FALSE;FALSE;FALSE;FALSE;FALSE;#N/A;1;100;#N/A;#N/A;"";"&amp;L&amp;""Arial,Italic""&amp;8&amp;F Page &amp;P of &amp;N &amp;D &amp;T "}</definedName>
    <definedName name="_ZMrktg_Syn_Bway">{0;0;0;0;1;#N/A;0.75;0.75;0.58;0.63;2;FALSE;FALSE;FALSE;FALSE;FALSE;#N/A;1;98;#N/A;#N/A;"&amp;L&amp;7 LON-IBD1\DATA:GLOBAL\INDUSTRY\EMPLOYEE\HUBER\BROADWAY\&amp;F -- &amp;D, &amp;T -- Page &amp;P of &amp;N
&amp;10";"&amp;L&amp;""Arial,Italic""&amp;8&amp;F Page &amp;P of &amp;N &amp;D &amp;T "}</definedName>
    <definedName name="_ZMultiple">{0;0;0;0;1;#N/A;0.15;0.15;0.35;0.2;2;FALSE;FALSE;FALSE;FALSE;FALSE;#N/A;1;78;#N/A;#N/A;"&amp;R&amp;""Times New Roman,Italic""&amp;11Confidential";"&amp;L&amp;""Kennerly,Roman""&amp;11LEHMAN BROTHERS"}</definedName>
    <definedName name="_ZNotes">{0;0;0;0;1;#N/A;0.2;0.2;0.4;0.3;2;FALSE;FALSE;FALSE;FALSE;FALSE;#N/A;1;#N/A;1;1;"&amp;R&amp;""Times New Roman,Italic""&amp;11Confidential";"&amp;L&amp;""Kennerly,Roman""&amp;11LEHMAN BROTHERS"}</definedName>
    <definedName name="_ZVal_Summ">{0;0;0;0;1;#N/A;0.354330708661417;0.354330708661417;0.590551181102362;0.590551181102362;2;TRUE;FALSE;FALSE;FALSE;FALSE;#N/A;1;#N/A;1;1;"";""}</definedName>
    <definedName name="_ZZ4">#REF!</definedName>
    <definedName name="_ZZ4_4">#REF!</definedName>
    <definedName name="_ZZ4_6">#REF!</definedName>
    <definedName name="a" hidden="1">{#N/A,#N/A,FALSE,"Aging Summary";#N/A,#N/A,FALSE,"Ratio Analysis";#N/A,#N/A,FALSE,"Test 120 Day Accts";#N/A,#N/A,FALSE,"Tickmarks"}</definedName>
    <definedName name="A.I.AA" hidden="1">{"det (May)",#N/A,FALSE,"June";"sum (MAY YTD)",#N/A,FALSE,"June YTD"}</definedName>
    <definedName name="A_">#REF!</definedName>
    <definedName name="a_7">NA()</definedName>
    <definedName name="A_IMPRESION_IM">#REF!</definedName>
    <definedName name="A_impresión_IM">#REF!</definedName>
    <definedName name="A_IMPRESIÓN_IM___0">#N/A</definedName>
    <definedName name="A_IMPRESIÓN_IM___13">#N/A</definedName>
    <definedName name="A_IMPRESIÓN_IM___14">NA()</definedName>
    <definedName name="A_IMPRESIÓN_IM___15">NA()</definedName>
    <definedName name="A_IMPRESIÓN_IM___16">NA()</definedName>
    <definedName name="A_IMPRESIÓN_IM___17">NA()</definedName>
    <definedName name="A_impresión_IM_1">"#REF!"</definedName>
    <definedName name="A_impresión_IM_2">"#REF!"</definedName>
    <definedName name="A_Prev">NA()</definedName>
    <definedName name="A_SPM">NA()</definedName>
    <definedName name="aa">'[44]3210001'!$A$6:$A$85</definedName>
    <definedName name="aa_1">NA()</definedName>
    <definedName name="aa_2">NA()</definedName>
    <definedName name="AAA" hidden="1">'[45]Mov 31.12.08'!#REF!</definedName>
    <definedName name="aaa_1">"#REF!"</definedName>
    <definedName name="aaa_2">"#REF!"</definedName>
    <definedName name="aaaa">[46]Cash_Flow!#REF!</definedName>
    <definedName name="aaaaa" hidden="1">{"det (May)",#N/A,FALSE,"June";"sum (MAY YTD)",#N/A,FALSE,"June YTD"}</definedName>
    <definedName name="AAAAAAAAAAAAAAAAAAAAAAAAAAAA">'[47]Rep. y Mant. Rodados'!#REF!</definedName>
    <definedName name="aaaaaaaaaaaaaaaaaaaaaaaaaaaaaaa">'[48]Cálculo del Exceso'!#REF!</definedName>
    <definedName name="AAB_Addin5" hidden="1">"AAB_Description for addin 5,Description for addin 5,Description for addin 5,Description for addin 5,Description for addin 5,Description for addin 5"</definedName>
    <definedName name="AAB_GSPPG" hidden="1">"AAB_Goldman Sachs PPG Chart Utilities 1.0g"</definedName>
    <definedName name="AACC">#REF!</definedName>
    <definedName name="aakdkadk" hidden="1">#REF!</definedName>
    <definedName name="AB" hidden="1">{#N/A,#N/A,TRUE,"MEMO";#N/A,#N/A,TRUE,"PARAMETROS";#N/A,#N/A,TRUE,"RLI ";#N/A,#N/A,TRUE,"IMPTO.DET.";#N/A,#N/A,TRUE,"FUT-FUNT";#N/A,#N/A,TRUE,"CPI-PATR.";#N/A,#N/A,TRUE,"CM CPI";#N/A,#N/A,TRUE,"PROV";#N/A,#N/A,TRUE,"A FIJO";#N/A,#N/A,TRUE,"LEASING";#N/A,#N/A,TRUE,"VPP";#N/A,#N/A,TRUE,"PPM";#N/A,#N/A,TRUE,"OTROS"}</definedName>
    <definedName name="AB_">#REF!</definedName>
    <definedName name="abc" hidden="1">{"det (May)",#N/A,FALSE,"June";"sum (MAY YTD)",#N/A,FALSE,"June YTD"}</definedName>
    <definedName name="ABCAcumulado">NA()</definedName>
    <definedName name="ABCAcumulado1">NA()</definedName>
    <definedName name="aboaaaa"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ABR">'[49]1OK'!#REF!</definedName>
    <definedName name="ABRIL">#REF!</definedName>
    <definedName name="ABRIL_AC">#REF!</definedName>
    <definedName name="ABRIL_MES">#REF!</definedName>
    <definedName name="AbrilM">NA()</definedName>
    <definedName name="AbrilMM">NA()</definedName>
    <definedName name="abrilR">NA()</definedName>
    <definedName name="abs_fasb">#REF!</definedName>
    <definedName name="ac" hidden="1">{#N/A,#N/A,TRUE,"MEMO";#N/A,#N/A,TRUE,"PARAMETROS";#N/A,#N/A,TRUE,"RLI ";#N/A,#N/A,TRUE,"IMPTO.DET.";#N/A,#N/A,TRUE,"FUT-FUNT";#N/A,#N/A,TRUE,"CPI-PATR.";#N/A,#N/A,TRUE,"CM CPI";#N/A,#N/A,TRUE,"PROV";#N/A,#N/A,TRUE,"A FIJO";#N/A,#N/A,TRUE,"LEASING";#N/A,#N/A,TRUE,"VPP";#N/A,#N/A,TRUE,"PPM";#N/A,#N/A,TRUE,"OTROS"}</definedName>
    <definedName name="AC_">#REF!</definedName>
    <definedName name="Accepted">NA()</definedName>
    <definedName name="Acceso_Ganado">#REF!</definedName>
    <definedName name="Account_Balance">#REF!</definedName>
    <definedName name="ACCRUAL">#REF!</definedName>
    <definedName name="ACCRUAL_1">"#REF!"</definedName>
    <definedName name="ACCRUAL_2">"#REF!"</definedName>
    <definedName name="ACCRUAL_3">"#REF!"</definedName>
    <definedName name="ACCT">'[50] VTOS'!#REF!</definedName>
    <definedName name="acctascomb">#REF!</definedName>
    <definedName name="acctashold1">#REF!</definedName>
    <definedName name="acctashold2">#REF!</definedName>
    <definedName name="acctasnorte">#REF!</definedName>
    <definedName name="acctassur">#REF!</definedName>
    <definedName name="AcqDate">NA()</definedName>
    <definedName name="ACREEDORES">#REF!</definedName>
    <definedName name="ACT_CUR">NA()</definedName>
    <definedName name="Act_Obj_Accuracy">#REF!</definedName>
    <definedName name="Act_Obj_Existence">#REF!</definedName>
    <definedName name="ACT_YTD">NA()</definedName>
    <definedName name="ACT04_2">#REF!</definedName>
    <definedName name="ACT05_2">#REF!</definedName>
    <definedName name="ACT05_2v">#REF!</definedName>
    <definedName name="Act1_KPI">NA()</definedName>
    <definedName name="Act1_KPI_LY">NA()</definedName>
    <definedName name="Act1_LY">NA()</definedName>
    <definedName name="Act2_KPI">NA()</definedName>
    <definedName name="Act2_KPI_LY">NA()</definedName>
    <definedName name="Act2_LY">NA()</definedName>
    <definedName name="Act3_KPI">NA()</definedName>
    <definedName name="Act3_KPI_LY">NA()</definedName>
    <definedName name="Act3_LY">NA()</definedName>
    <definedName name="Act4_KPI">NA()</definedName>
    <definedName name="Act4_KPI_LY">NA()</definedName>
    <definedName name="Act4_LY">NA()</definedName>
    <definedName name="Act5_KPI">NA()</definedName>
    <definedName name="Act5_KPI_LY">NA()</definedName>
    <definedName name="Act5_LY">NA()</definedName>
    <definedName name="Act6_KPI">NA()</definedName>
    <definedName name="Act6_KPI_LY">NA()</definedName>
    <definedName name="Act6_LY">NA()</definedName>
    <definedName name="ACTION">NA()</definedName>
    <definedName name="ACTION_COMMENTS">NA()</definedName>
    <definedName name="ACTIONS_DATA">NA()</definedName>
    <definedName name="ActionStatus">NA()</definedName>
    <definedName name="activo">#REF!</definedName>
    <definedName name="actual">NA()</definedName>
    <definedName name="actual_month">NA()</definedName>
    <definedName name="Actuality">NA()</definedName>
    <definedName name="Actuality_1">NA()</definedName>
    <definedName name="Actuality_2">NA()</definedName>
    <definedName name="Actuality_3">NA()</definedName>
    <definedName name="Actuality_BGT">NA()</definedName>
    <definedName name="Actuality_IS_1">NA()</definedName>
    <definedName name="Actuality_IS_2">NA()</definedName>
    <definedName name="Actuality_IS_3">NA()</definedName>
    <definedName name="Actuality_KPI_1">NA()</definedName>
    <definedName name="Actuality_KPI_2">NA()</definedName>
    <definedName name="Actuality_KPI_3">NA()</definedName>
    <definedName name="ActualMS">NA()</definedName>
    <definedName name="Açúcar_Cristal">[51]Lista!$D$3:$D$50</definedName>
    <definedName name="acufcser">#REF!</definedName>
    <definedName name="ACUM">[52]INPUT!$O$1:$O$65536</definedName>
    <definedName name="acumvtaBC">#REF!</definedName>
    <definedName name="ACUVTABCPRE">#REF!</definedName>
    <definedName name="AD">#REF!</definedName>
    <definedName name="AD_">#REF!</definedName>
    <definedName name="ADAWEFGERG" hidden="1">#REF!</definedName>
    <definedName name="ADImpDiferidos">#REF!</definedName>
    <definedName name="Adj">NA()</definedName>
    <definedName name="ADJUST">#REF!</definedName>
    <definedName name="ADJUST_1">"#REF!"</definedName>
    <definedName name="ADJUST_2">"#REF!"</definedName>
    <definedName name="ADJUST_3">"#REF!"</definedName>
    <definedName name="ADJUST_4">"#REF!"</definedName>
    <definedName name="adm">NA()</definedName>
    <definedName name="admin">NA()</definedName>
    <definedName name="ADV_AF_IN">#REF!</definedName>
    <definedName name="ADV_MEDIA_IN">#REF!</definedName>
    <definedName name="ADV_OTH_IN">#REF!</definedName>
    <definedName name="ADV_PRO_IN">#REF!</definedName>
    <definedName name="ADV_PROM">#REF!</definedName>
    <definedName name="ADVINPUT">#REF!</definedName>
    <definedName name="affff" hidden="1">{"'cua 42'!$A$1:$O$40"}</definedName>
    <definedName name="AGGIR">#REF!</definedName>
    <definedName name="Aging_percent">'[53]Statistics {pbe}'!$A$13:$G$13,'[53]Statistics {pbe}'!$A$22:$G$26</definedName>
    <definedName name="AGMZN">#REF!</definedName>
    <definedName name="AGO">'[49]1OK'!#REF!</definedName>
    <definedName name="Agora">NA()</definedName>
    <definedName name="AGSJ">#REF!</definedName>
    <definedName name="AGSJ2">#REF!</definedName>
    <definedName name="AGTRN">#REF!</definedName>
    <definedName name="Agudos">NA()</definedName>
    <definedName name="Agudos1">NA()</definedName>
    <definedName name="AgudosAcumulado">NA()</definedName>
    <definedName name="AgudosAcumulado1">NA()</definedName>
    <definedName name="air">[38]forecast!$B$445:$V$666</definedName>
    <definedName name="AJ_FASB">#REF!</definedName>
    <definedName name="Aj_mens_legal">NA()</definedName>
    <definedName name="ajajajajajajaj">IF(BefAft=1,"","[1] The Pre-Tax Cost of Capital = After-Tax Cost of Capital/(1-Tax Rate)")</definedName>
    <definedName name="ajajajjja">IF(BefAft=1,"","[1] The Pre-Tax Cost of Capital = After-Tax Cost of Capital/(1-Tax Rate)")</definedName>
    <definedName name="Ajuste_Fasb">NA()</definedName>
    <definedName name="Ajuste_Fasb_52">NA()</definedName>
    <definedName name="AJUSTES">[54]AJUSTES!$L$351</definedName>
    <definedName name="Ajustes_mensuales">NA()</definedName>
    <definedName name="al">NA()</definedName>
    <definedName name="Alarma">[55]Alarma!$A$7:$W$133</definedName>
    <definedName name="ale">#REF!</definedName>
    <definedName name="ale_1">"#REF!"</definedName>
    <definedName name="Alfabeto">#REF!</definedName>
    <definedName name="Allowance_to_Receivables">'[53]Statistics {pbe}'!$A$2:$G$2,'[53]Statistics {pbe}'!$A$9:$G$9</definedName>
    <definedName name="Allowance_to_Sales">'[53]Statistics {pbe}'!$A$2:$G$2,'[53]Statistics {pbe}'!$A$10:$G$10</definedName>
    <definedName name="alquiacum">#REF!</definedName>
    <definedName name="alquileres">#REF!</definedName>
    <definedName name="alquimes">#REF!</definedName>
    <definedName name="amort">[56]Tabla!$A$1:$B$622</definedName>
    <definedName name="Amortisation">NA()</definedName>
    <definedName name="AmortYears">NA()</definedName>
    <definedName name="Análi">[57]AF!$V$2</definedName>
    <definedName name="analogchannels">'[58]atc e dtc'!$AE$4:$BL$152</definedName>
    <definedName name="Análsis">'[59]Pantalla Efectivo'!#REF!</definedName>
    <definedName name="Anápolis">NA()</definedName>
    <definedName name="Anápolis1">NA()</definedName>
    <definedName name="AnápolisAcumulado">NA()</definedName>
    <definedName name="AnápolisAcumulado1">NA()</definedName>
    <definedName name="ANEX">#REF!</definedName>
    <definedName name="Anexo_Exportador">#REF!</definedName>
    <definedName name="ANEZ">#REF!</definedName>
    <definedName name="ANNA" hidden="1">{"det (May)",#N/A,FALSE,"June";"sum (MAY YTD)",#N/A,FALSE,"June YTD"}</definedName>
    <definedName name="Annee">#REF!</definedName>
    <definedName name="Annee_1">"#REF!"</definedName>
    <definedName name="Annee_2">"#REF!"</definedName>
    <definedName name="Annual_Int">[60]Cash_Flow!#REF!</definedName>
    <definedName name="ano">NA()</definedName>
    <definedName name="ANOAHORA">[61]INDICE!$N$1</definedName>
    <definedName name="anscount" hidden="1">1</definedName>
    <definedName name="ANT">NA()</definedName>
    <definedName name="ANTARCTICA">NA()</definedName>
    <definedName name="anterior">NA()</definedName>
    <definedName name="ANTERIORES">NA()</definedName>
    <definedName name="antomerlo" hidden="1">[62]XREF!#REF!</definedName>
    <definedName name="antoooo">'[48]Cálculo del Exceso'!#REF!</definedName>
    <definedName name="AÑO">#N/A</definedName>
    <definedName name="año01">NA()</definedName>
    <definedName name="año02">NA()</definedName>
    <definedName name="año03">NA()</definedName>
    <definedName name="año2004">NA()</definedName>
    <definedName name="año2005">NA()</definedName>
    <definedName name="APARC">#REF!</definedName>
    <definedName name="APARC2">#REF!</definedName>
    <definedName name="APARC3">#REF!</definedName>
    <definedName name="APARC4">#REF!</definedName>
    <definedName name="APERTUR">'[63]255102 Quinsa Sep-02'!#REF!</definedName>
    <definedName name="Apertura">#REF!</definedName>
    <definedName name="app">NA()</definedName>
    <definedName name="Application">NA()</definedName>
    <definedName name="Apr">#REF!</definedName>
    <definedName name="APSUMMARY">#REF!</definedName>
    <definedName name="aquimgir">#REF!</definedName>
    <definedName name="aquimsj1">#REF!</definedName>
    <definedName name="aquimsj2">#REF!</definedName>
    <definedName name="AR_Balance">#REF!</definedName>
    <definedName name="ARA_Threshold">#REF!</definedName>
    <definedName name="ARA_Threshold_1">NA()</definedName>
    <definedName name="ARA_Threshold_10">#REF!</definedName>
    <definedName name="ARA_Threshold_4">#REF!</definedName>
    <definedName name="ARA_Threshold_6">#REF!</definedName>
    <definedName name="ARA_Threshold_7">#REF!</definedName>
    <definedName name="Araraquara">NA()</definedName>
    <definedName name="Araraquara1">NA()</definedName>
    <definedName name="AraraquaraAcumulado">NA()</definedName>
    <definedName name="AraraquaraAcumulado1">NA()</definedName>
    <definedName name="arcom">[64]CVC!$G$5264</definedName>
    <definedName name="area">NA()</definedName>
    <definedName name="_xlnm.Extract">#REF!</definedName>
    <definedName name="_xlnm.Print_Area">#REF!</definedName>
    <definedName name="Area_de_impresión2">#REF!</definedName>
    <definedName name="Area_de_impresión3">#REF!</definedName>
    <definedName name="AREA_FIEX_ABERTO">NA()</definedName>
    <definedName name="area_graf1">NA()</definedName>
    <definedName name="area_graf2">NA()</definedName>
    <definedName name="area_graf3">NA()</definedName>
    <definedName name="area_graf4">NA()</definedName>
    <definedName name="AREA_OFFSHORE_ABERTO">NA()</definedName>
    <definedName name="AREA_RF_ABERTO">NA()</definedName>
    <definedName name="AREA_RV_ABERTO">NA()</definedName>
    <definedName name="AREA_SUCESSAO_ABERTO">NA()</definedName>
    <definedName name="Area1">NA()</definedName>
    <definedName name="Area2">NA()</definedName>
    <definedName name="AREAA">NA()</definedName>
    <definedName name="AREAAA">NA()</definedName>
    <definedName name="Areas">NA()</definedName>
    <definedName name="arg">#REF!</definedName>
    <definedName name="arg_1">"#REF!"</definedName>
    <definedName name="arg_2">"#REF!"</definedName>
    <definedName name="ARGENTINA">#REF!</definedName>
    <definedName name="args">{0.1;0;0.382758620689655;0;0;0;0.258620689655172;0;0.258620689655172}</definedName>
    <definedName name="arm">NA()</definedName>
    <definedName name="armado">#REF!</definedName>
    <definedName name="ARP">#REF!</definedName>
    <definedName name="ARP_Threshold">#REF!</definedName>
    <definedName name="ARP_Threshold_1">NA()</definedName>
    <definedName name="ARP_Threshold_10">#REF!</definedName>
    <definedName name="ARP_Threshold_4">#REF!</definedName>
    <definedName name="ARP_Threshold_6">#REF!</definedName>
    <definedName name="ARP_Threshold_7">#REF!</definedName>
    <definedName name="ARQPESQ">NA()</definedName>
    <definedName name="Arquivo">#REF!</definedName>
    <definedName name="Array">#REF!</definedName>
    <definedName name="as">#REF!</definedName>
    <definedName name="AS_IS_SITUATION">NA()</definedName>
    <definedName name="AS2DocOpenMode" hidden="1">"AS2DocumentEdit"</definedName>
    <definedName name="AS2HasNoAutoHeaderFooter" hidden="1">" "</definedName>
    <definedName name="AS2NamedRange" hidden="1">8</definedName>
    <definedName name="AS2ReportLS" hidden="1">1</definedName>
    <definedName name="AS2StaticLS" hidden="1">#REF!</definedName>
    <definedName name="AS2SyncStepLS" hidden="1">0</definedName>
    <definedName name="AS2TickmarkLS" hidden="1">#REF!</definedName>
    <definedName name="AS2VersionLS" hidden="1">300</definedName>
    <definedName name="asd" hidden="1">{#N/A,#N/A,FALSE,"FIN AÑO"}</definedName>
    <definedName name="asdasda" hidden="1">{"prem1",#N/A,FALSE,"Consolidado";"pl_us",#N/A,FALSE,"Consolidado";"pl_hl",#N/A,FALSE,"Consolidado";"bs",#N/A,FALSE,"Consolidado";"cf",#N/A,FALSE,"Consolidado"}</definedName>
    <definedName name="ASDE" hidden="1">{#N/A,#N/A,FALSE,"FIN AÑO"}</definedName>
    <definedName name="asdf">{0.1;0;0.382758620689655;0;0;0;0.258620689655172;0;0.258620689655172}</definedName>
    <definedName name="asdfasg" hidden="1">{"det (May)",#N/A,FALSE,"June";"sum (MAY YTD)",#N/A,FALSE,"June YTD"}</definedName>
    <definedName name="ASDSEFSERFRGR"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asdwefrergfergerger"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asdwegergtgr" hidden="1">{#N/A,#N/A,FALSE,"DEF1";#N/A,#N/A,FALSE,"DEF2";#N/A,#N/A,FALSE,"DEF3"}</definedName>
    <definedName name="asfseergtrgt"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ASI">NA()</definedName>
    <definedName name="ass" hidden="1">{#N/A,#N/A,FALSE,"Hoja1";#N/A,#N/A,FALSE,"Hoja2"}</definedName>
    <definedName name="ASSsqswqswSWQ"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assssssssssssssssssssssssssssssssssssssssss" hidden="1">#REF!</definedName>
    <definedName name="Assumptions">"INPUT"</definedName>
    <definedName name="ASwewadasdefefsf"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asx" hidden="1">{"Prenissas",#N/A,FALSE,"Consolidado (3)";"Lucros000",#N/A,FALSE,"Consolidado (3)";"LucrosHL",#N/A,FALSE,"Consolidado (3)";"Balanco",#N/A,FALSE,"Consolidado (3)";"FluxoC",#N/A,FALSE,"Consolidado (3)"}</definedName>
    <definedName name="Ata" hidden="1">{#N/A,#N/A,FALSE,"ROTINA";#N/A,#N/A,FALSE,"ITENS";#N/A,#N/A,FALSE,"ACOMP"}</definedName>
    <definedName name="ATAA" hidden="1">{#N/A,#N/A,FALSE,"ROTINA";#N/A,#N/A,FALSE,"ITENS";#N/A,#N/A,FALSE,"ACOMP"}</definedName>
    <definedName name="atcdtc">'[58]RESUMO ATC-DTC'!$A$4:$C$153</definedName>
    <definedName name="Atendimento">NA()</definedName>
    <definedName name="AUD">#REF!</definedName>
    <definedName name="Auditor_de_la_entidad">[65]TR!#REF!</definedName>
    <definedName name="aus">#REF!</definedName>
    <definedName name="aus_1">"#REF!"</definedName>
    <definedName name="aus_2">"#REF!"</definedName>
    <definedName name="AUTO_STATUS">NA()</definedName>
    <definedName name="AV.3">[66]Balance!#REF!</definedName>
    <definedName name="awe" hidden="1">{"total",#N/A,FALSE,"TOTAL $";"totalhl",#N/A,FALSE,"TOTAL $HL";"vol",#N/A,FALSE,"VOLUMEN";"xprod1",#N/A,FALSE,"X PROD";"xprod2",#N/A,FALSE,"X PROD";"finaño1",#N/A,FALSE,"FIN AÑO Meta";"finaño2",#N/A,FALSE,"FIN AÑO Meta"}</definedName>
    <definedName name="AWER" hidden="1">{"total",#N/A,FALSE,"TOTAL $";"totalhl",#N/A,FALSE,"TOTAL $HL";"vol",#N/A,FALSE,"VOLUMEN";"xprod1",#N/A,FALSE,"X PROD";"xprod2",#N/A,FALSE,"X PROD";"finaño1",#N/A,FALSE,"FIN AÑO Meta";"finaño2",#N/A,FALSE,"FIN AÑO Meta"}</definedName>
    <definedName name="axaafsaf">#REF!</definedName>
    <definedName name="axcfas">NA()</definedName>
    <definedName name="B">#REF!</definedName>
    <definedName name="B.IV.r" hidden="1">{"det (May)",#N/A,FALSE,"June";"sum (MAY YTD)",#N/A,FALSE,"June YTD"}</definedName>
    <definedName name="B.IV.r.SBC" hidden="1">{"det (May)",#N/A,FALSE,"June";"sum (MAY YTD)",#N/A,FALSE,"June YTD"}</definedName>
    <definedName name="B_">#REF!</definedName>
    <definedName name="B_Dist">NA()</definedName>
    <definedName name="B_Prev">NA()</definedName>
    <definedName name="baba">NA()</definedName>
    <definedName name="babab" hidden="1">{#N/A,#N/A,FALSE,"Hoja1";#N/A,#N/A,FALSE,"Hoja2"}</definedName>
    <definedName name="BABABB" hidden="1">{#N/A,#N/A,FALSE,"Hoja1";#N/A,#N/A,FALSE,"Hoja2"}</definedName>
    <definedName name="Bahia">NA()</definedName>
    <definedName name="Bahia1">NA()</definedName>
    <definedName name="BahiaAcumulado">NA()</definedName>
    <definedName name="BahiaAcumulado1">NA()</definedName>
    <definedName name="BALANCE">NA()</definedName>
    <definedName name="BALANCES">#REF!</definedName>
    <definedName name="ban">[38]forecast!$B$728:$V$796</definedName>
    <definedName name="Bancos" hidden="1">{#N/A,#N/A,FALSE,"Aging Summary";#N/A,#N/A,FALSE,"Ratio Analysis";#N/A,#N/A,FALSE,"Test 120 Day Accts";#N/A,#N/A,FALSE,"Tickmarks"}</definedName>
    <definedName name="BAND">NA()</definedName>
    <definedName name="bandaAe1">'[67]BANDA A'!$J$23:$U$23,'[67]BANDA A'!$A$24:$U$24,'[67]BANDA A'!$A$24:$Q$25</definedName>
    <definedName name="bandaAe2">'[67]BANDA A'!$S$20:$U$20,'[67]BANDA A'!$A$21:$U$21,'[67]BANDA A'!$A$22:$I$22</definedName>
    <definedName name="bandaAn">'[67]BANDA A'!$A$4:$U$18,'[67]BANDA A'!$A$19:$R$19</definedName>
    <definedName name="BASE">[68]Precio!$A$7:$D$249</definedName>
    <definedName name="base_cityname">NA()</definedName>
    <definedName name="base_comercial">NA()</definedName>
    <definedName name="base_currency">NA()</definedName>
    <definedName name="base_exp">NA()</definedName>
    <definedName name="base_geografias">NA()</definedName>
    <definedName name="base_inflation">NA()</definedName>
    <definedName name="Base_Safra">NA()</definedName>
    <definedName name="base_total">NA()</definedName>
    <definedName name="base_ttv">NA()</definedName>
    <definedName name="base_xrate">NA()</definedName>
    <definedName name="BASE1">NA()</definedName>
    <definedName name="base2">[38]forecast!$B$197:$W$1318</definedName>
    <definedName name="_xlnm.Database">#REF!</definedName>
    <definedName name="basemeta">#REF!</definedName>
    <definedName name="basenueva">#REF!</definedName>
    <definedName name="BaseYear">NA()</definedName>
    <definedName name="basic_level">'[69]Tabla del Limite'!$A$6:$C$11</definedName>
    <definedName name="Baviera">NA()</definedName>
    <definedName name="BB">#REF!</definedName>
    <definedName name="bbb">NA()</definedName>
    <definedName name="bbbb" hidden="1">{#N/A,#N/A,FALSE,"ROTINA";#N/A,#N/A,FALSE,"ITENS";#N/A,#N/A,FALSE,"ACOMP"}</definedName>
    <definedName name="BBC">NA()</definedName>
    <definedName name="bbg">#REF!</definedName>
    <definedName name="bcalqui">#REF!</definedName>
    <definedName name="BCC">'[70]Nota 8'!$F$101</definedName>
    <definedName name="BCDE" hidden="1">{#N/A,#N/A,FALSE,"Aging Summary";#N/A,#N/A,FALSE,"Ratio Analysis";#N/A,#N/A,FALSE,"Test 120 Day Accts";#N/A,#N/A,FALSE,"Tickmarks"}</definedName>
    <definedName name="BCI">#REF!</definedName>
    <definedName name="BCII">#REF!</definedName>
    <definedName name="BCNC">'[70]Nota 8'!$F$104</definedName>
    <definedName name="bd_br_dir">NA()</definedName>
    <definedName name="bdfgtrdhfgbdf"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BDU">'[70]Bce Patrim'!$C$20</definedName>
    <definedName name="BDUU">'[71]Bce Patrim'!$C$20</definedName>
    <definedName name="BefAft">NA()</definedName>
    <definedName name="Beg_Bal">#REF!</definedName>
    <definedName name="Beg_Bal_1">"#REF!"</definedName>
    <definedName name="Beg_Bal_2">"#REF!"</definedName>
    <definedName name="BETTER">NA()</definedName>
    <definedName name="BEx0017DGUEDPCFJUPUZOOLJCS2B" hidden="1">[72]Table!#REF!</definedName>
    <definedName name="BEx001CNWHJ5RULCSFM36ZCGJ1UH" hidden="1">[72]Table!#REF!</definedName>
    <definedName name="BEx0041RNVGGN8SKGQTWHTVAGKBV" hidden="1">#REF!</definedName>
    <definedName name="BEx004791UAJIJSN57OT7YBLNP82" hidden="1">[72]Table!#REF!</definedName>
    <definedName name="BEx008P2NVFDLBHL7IZ5WTMVOQ1F" hidden="1">[72]Table!#REF!</definedName>
    <definedName name="BEx009G00IN0JUIAQ4WE9NHTMQE2" hidden="1">[72]Table!#REF!</definedName>
    <definedName name="BEx00DXTY2JDVGWQKV8H7FG4SV30" hidden="1">[72]Table!#REF!</definedName>
    <definedName name="BEx00GHLTYRH5N2S6P78YW1CD30N" hidden="1">[72]Table!#REF!</definedName>
    <definedName name="BEx00J6L4N3WDFUWI1GNCD89U2A5" hidden="1">#REF!</definedName>
    <definedName name="BEx00JC31DY11L45SEU4B10BIN6W" hidden="1">[72]Table!#REF!</definedName>
    <definedName name="BEx00KZHZBHP3TDV1YMX4B19B95O" hidden="1">[72]Table!#REF!</definedName>
    <definedName name="BEx00U9SHQ0NHO9GPJITAMG5T4E9" hidden="1">#REF!</definedName>
    <definedName name="BEx01HY6E3GJ66ABU5ABN26V6Q13" hidden="1">[72]Table!#REF!</definedName>
    <definedName name="BEx01PW5YQKEGAR8JDDI5OARYXDF" hidden="1">[72]Table!#REF!</definedName>
    <definedName name="BEx01T1EVAEW9BLAP4L6II4G6OC4" hidden="1">#REF!</definedName>
    <definedName name="BEx01X35DZBL50I19K4ZSW4F1ESH" hidden="1">#REF!</definedName>
    <definedName name="BEx01XJ94SHJ1YQ7ORPW0RQGKI2H" hidden="1">[72]Table!#REF!</definedName>
    <definedName name="BEx02Q08R9G839Q4RFGG9026C7PX" hidden="1">[72]Table!#REF!</definedName>
    <definedName name="BEx02SEL3Z1QWGAHXDPUA9WLTTPS" hidden="1">[72]Table!#REF!</definedName>
    <definedName name="BEx02Y3KJZH5BGDM9QEZ1PVVI114" hidden="1">[72]Table!#REF!</definedName>
    <definedName name="BEx0313GRLLASDTVPW5DHTXHE74M" hidden="1">[72]Table!#REF!</definedName>
    <definedName name="BEx040GNGACOQI5MY5X2NE42ZWDU" hidden="1">#REF!</definedName>
    <definedName name="BEx1F0SOZ3H5XUHXD7O01TCR8T6J" hidden="1">[72]Table!#REF!</definedName>
    <definedName name="BEx1F9HL824UCNCVZ2U62J4KZCX8" hidden="1">[72]Table!#REF!</definedName>
    <definedName name="BEx1FEVSJKTI1Q1Z874QZVFSJSVA" hidden="1">[72]Table!#REF!</definedName>
    <definedName name="BEx1FGDRUHHLI1GBHELT4PK0LY4V" hidden="1">[72]Table!#REF!</definedName>
    <definedName name="BEx1FJZ7GKO99IYTP6GGGF7EUL3Z" hidden="1">[72]Table!#REF!</definedName>
    <definedName name="BEx1FZV2CM77TBH1R6YYV9P06KA2" hidden="1">[72]Table!#REF!</definedName>
    <definedName name="BEx1G59AY8195JTUM6P18VXUFJ3E" hidden="1">[72]Table!#REF!</definedName>
    <definedName name="BEx1GACQL91IG43LSU6M1F2TWPZN" hidden="1">#REF!</definedName>
    <definedName name="BEx1GB92OWY6P3B3Z6EYFUUWMITG" hidden="1">#REF!</definedName>
    <definedName name="BEx1GVMRHFXUP6XYYY9NR12PV5TF" hidden="1">[72]Table!#REF!</definedName>
    <definedName name="BEx1H6KIT7BHUH6MDDWC935V9N47" hidden="1">[72]Table!#REF!</definedName>
    <definedName name="BEx1HDGOOJ3SKHYMWUZJ1P0RQZ9N" hidden="1">[72]Table!#REF!</definedName>
    <definedName name="BEx1HDM5ZXSJG6JQEMSFV52PZ10V" hidden="1">[72]Table!#REF!</definedName>
    <definedName name="BEx1HETBBZVN5F43LKOFMC4QB0CR" hidden="1">[72]Table!#REF!</definedName>
    <definedName name="BEx1HGM2TBFL6UBVA6E4PKNSPI96" hidden="1">#REF!</definedName>
    <definedName name="BEx1HGWNWPLNXICOTP90TKQVVE4E" hidden="1">[72]Table!#REF!</definedName>
    <definedName name="BEx1HIPLJZABY0EMUOTZN0EQMDPU" hidden="1">[72]Table!#REF!</definedName>
    <definedName name="BEx1HO94JIRX219MPWMB5E5XZ04X" hidden="1">[72]Table!#REF!</definedName>
    <definedName name="BEx1HQNF6KHM21E3XLW0NMSSEI9S" hidden="1">[72]Table!#REF!</definedName>
    <definedName name="BEx1HSLNWIW4S97ZBYY7I7M5YVH4" hidden="1">[72]Table!#REF!</definedName>
    <definedName name="BEx1I38LBZSH2UZJIZXAE5XOUU55" hidden="1">#REF!</definedName>
    <definedName name="BEx1I4QKTILCKZUSOJCVZN7SNHL5" hidden="1">[72]Table!#REF!</definedName>
    <definedName name="BEx1IE0ZP7RIFM9FI24S9I6AAJ14" hidden="1">[72]Table!#REF!</definedName>
    <definedName name="BEx1IGQ5B697MNDOE06MVSR0H58E" hidden="1">[72]Table!#REF!</definedName>
    <definedName name="BEx1IKRPW8MLB9Y485M1TL2IT9SH" hidden="1">[72]Table!#REF!</definedName>
    <definedName name="BEx1J0CSSHDJGBJUHVOEMCF2P4DL" hidden="1">[72]Table!#REF!</definedName>
    <definedName name="BEx1J7E8VCGLPYU82QXVUG5N3ZAI" hidden="1">[72]Table!#REF!</definedName>
    <definedName name="BEx1JGE2YQWH8S25USOY08XVGO0D" hidden="1">[72]Table!#REF!</definedName>
    <definedName name="BEx1JJJC9T1W7HY4V7HP1S1W4JO1" hidden="1">[72]Table!#REF!</definedName>
    <definedName name="BEx1JKKZSJ7DI4PTFVI9VVFMB1X2" hidden="1">[72]Table!#REF!</definedName>
    <definedName name="BEx1JUBQFRVMASSFK4B3V0AD7YP9" hidden="1">[72]Table!#REF!</definedName>
    <definedName name="BEx1JXBM5W4YRWNQ0P95QQS6JWD6" hidden="1">[72]Table!#REF!</definedName>
    <definedName name="BEx1KCWQ445PDI0YUBIXZBK5EWCP" hidden="1">#REF!</definedName>
    <definedName name="BEx1KGY9QEHZ9QSARMQUTQKRK4UX" hidden="1">[72]Table!#REF!</definedName>
    <definedName name="BEx1KKP1ELIF2UII2FWVGL7M1X7J" hidden="1">[72]Table!#REF!</definedName>
    <definedName name="BEx1KUVWMB0QCWA3RBE4CADFVRIS" hidden="1">[72]Table!#REF!</definedName>
    <definedName name="BEx1L1BY81Q8NO0YSCTZ4GB8NRS8" hidden="1">[72]Table!#REF!</definedName>
    <definedName name="BEx1L2OG1SDFK2TPXELJ77YP4NI2" hidden="1">[72]Table!#REF!</definedName>
    <definedName name="BEx1L6Q60MWRDJB4L20LK0XPA0Z2" hidden="1">[72]Table!#REF!</definedName>
    <definedName name="BEx1LD63FP2Z4BR9TKSHOZW9KKZ5" hidden="1">[72]Table!#REF!</definedName>
    <definedName name="BEx1LDMB9RW982DUILM2WPT5VWQ3" hidden="1">[72]Table!#REF!</definedName>
    <definedName name="BEx1LRPGDQCOEMW8YT80J1XCDCIV" hidden="1">[72]Table!#REF!</definedName>
    <definedName name="BEx1LRUSJW4JG54X07QWD9R27WV9" hidden="1">[72]Table!#REF!</definedName>
    <definedName name="BEx1M1WBK5T0LP1AK2JYV6W87ID6" hidden="1">[72]Table!#REF!</definedName>
    <definedName name="BEx1M3JJGKF1YALMTNWMK99YH9FT" hidden="1">#REF!</definedName>
    <definedName name="BEx1M51HHDYGIT8PON7U8ICL2S95" hidden="1">[72]Table!#REF!</definedName>
    <definedName name="BEx1MEBZTWO6XAWNC9Z6T7VUC26Q" hidden="1">#REF!</definedName>
    <definedName name="BEx1MMQ3H3E9MBH330J6MD3EP8AD" hidden="1">#REF!</definedName>
    <definedName name="BEx1MTRKKVCHOZ0YGID6HZ49LJTO" hidden="1">[72]Table!#REF!</definedName>
    <definedName name="BEx1MVKAYPUQY7B0JD46V2SU1UUE" hidden="1">#REF!</definedName>
    <definedName name="BEx1N0IFWPSL686RSLZTZA4KIY2A" hidden="1">#REF!</definedName>
    <definedName name="BEx1N3CUJ3UX61X38ZAJVPEN4KMC" hidden="1">[72]Table!#REF!</definedName>
    <definedName name="BEx1NFCG8AI9NXWO5ROKI6DYZP77" hidden="1">#REF!</definedName>
    <definedName name="BEx1NM34KQTO1LDNSAFD1L82UZFG" hidden="1">[72]Table!#REF!</definedName>
    <definedName name="BEx1NO6TXZVOGCUWCCRTXRXWW0XL" hidden="1">[72]Table!#REF!</definedName>
    <definedName name="BEx1NS8EU5P9FQV3S0WRTXI5L361" hidden="1">[72]Table!#REF!</definedName>
    <definedName name="BEx1NUBX5VUYZFKQH69FN6BTLWCR" hidden="1">[72]Table!#REF!</definedName>
    <definedName name="BEx1NZ4K1L8UON80Y2A4RASKWGNP" hidden="1">[72]Table!#REF!</definedName>
    <definedName name="BEx1O0XA02OXBEY6AAS94L6P1KSR" hidden="1">#REF!</definedName>
    <definedName name="BEx1OLAZ915OGYWP0QP1QQWDLCRX" hidden="1">[72]Table!#REF!</definedName>
    <definedName name="BEx1OO5ER042IS6IC4TLDI75JNVH" hidden="1">[72]Table!#REF!</definedName>
    <definedName name="BEx1OTE54CBSUT8FWKRALEDCUWN4" hidden="1">[72]Table!#REF!</definedName>
    <definedName name="BEx1OVSMPADTX95QUOX34KZQ8EDY" hidden="1">[72]Table!#REF!</definedName>
    <definedName name="BEx1OX544IO9FQJI7YYQGZCEHB3O" hidden="1">[72]Table!#REF!</definedName>
    <definedName name="BEx1OY6SVEUT2EQ26P7EKEND342G" hidden="1">[72]Table!#REF!</definedName>
    <definedName name="BEx1OYN1LPIPI12O9G6F7QAOS9T4" hidden="1">[72]Table!#REF!</definedName>
    <definedName name="BEx1P1HHKJA799O3YZXQAX6KFH58" hidden="1">[72]Table!#REF!</definedName>
    <definedName name="BEx1P34W467WGPOXPK292QFJIPHJ" hidden="1">[72]Table!#REF!</definedName>
    <definedName name="BEx1P4S5Y4X1AG5YL9DS164978PB" hidden="1">#REF!</definedName>
    <definedName name="BEx1P7S1J4TKGVJ43C2Q2R3M9WRB" hidden="1">[72]Table!#REF!</definedName>
    <definedName name="BEx1PA11BLPVZM8RC5BL46WX8YB5" hidden="1">[72]Table!#REF!</definedName>
    <definedName name="BEx1PBZ4BEFIPGMQXT9T8S4PZ2IM" hidden="1">[72]Table!#REF!</definedName>
    <definedName name="BEx1PLF2CFSXBZPVI6CJ534EIJDN" hidden="1">[72]Table!#REF!</definedName>
    <definedName name="BEx1PMWZB2DO6EM9BKLUICZJ65HD" hidden="1">[72]Table!#REF!</definedName>
    <definedName name="BEx1PR415U01RF514LC24LSXZ46E" hidden="1">#REF!</definedName>
    <definedName name="BEx1PXUPD5XRUU2SPVGZCRNTWS98" hidden="1">#REF!</definedName>
    <definedName name="BEx1QA54J2A4I7IBQR19BTY28ZMR" hidden="1">[72]Table!#REF!</definedName>
    <definedName name="BEx1QIU02UKQDRQO4JFJQTQPA9M2" hidden="1">#REF!</definedName>
    <definedName name="BEx1QMQAHG3KQUK59DVM68SWKZIZ" hidden="1">[72]Table!#REF!</definedName>
    <definedName name="BEx1QOTTD8A7ZISZKTC3BOOVKWEN" hidden="1">#REF!</definedName>
    <definedName name="BEx1R02C8KNH9YXA8P430NC2J4P0" hidden="1">#REF!</definedName>
    <definedName name="BEx1R9YFKJCMSEST8OVCAO5E47FO" hidden="1">[72]Table!#REF!</definedName>
    <definedName name="BEx1RBGC06B3T52OIC0EQ1KGVP1I" hidden="1">[72]Table!#REF!</definedName>
    <definedName name="BEx1RRC7X4NI1CU4EO5XYE2GVARJ" hidden="1">[72]Table!#REF!</definedName>
    <definedName name="BEx1RZA1NCGT832L7EMR7GMF588W" hidden="1">[72]Table!#REF!</definedName>
    <definedName name="BEx1S0MOOGSSYT24R5GZFG5GMGFR" hidden="1">#REF!</definedName>
    <definedName name="BEx1S0XGIPUSZQUCSGWSK10GKW7Y" hidden="1">[72]Table!#REF!</definedName>
    <definedName name="BEx1S5VFNKIXHTTCWSV60UC50EZ8" hidden="1">[72]Table!#REF!</definedName>
    <definedName name="BEx1SK3U02H0RGKEYXW7ZMCEOF3V" hidden="1">[72]Table!#REF!</definedName>
    <definedName name="BEx1SSNEZINBJT29QVS62VS1THT4" hidden="1">[72]Table!#REF!</definedName>
    <definedName name="BEx1SVNCHNANBJIDIQVB8AFK4HAN" hidden="1">[72]Table!#REF!</definedName>
    <definedName name="BEx1T7SCX7KK0ROG334AKM67Y8WU" hidden="1">#REF!</definedName>
    <definedName name="BEx1TJ0WLS9O7KNSGIPWTYHDYI1D" hidden="1">[72]Table!#REF!</definedName>
    <definedName name="BEx1TNTKITTEKOJ5Q0RUF0799ZGD" hidden="1">#REF!</definedName>
    <definedName name="BEx1U7WFO8OZKB1EBF4H386JW91L" hidden="1">[72]Table!#REF!</definedName>
    <definedName name="BEx1U87938YR9N6HYI24KVBKLOS3" hidden="1">[72]Table!#REF!</definedName>
    <definedName name="BEx1UESH4KDWHYESQU2IE55RS3LI" hidden="1">[72]Table!#REF!</definedName>
    <definedName name="BEx1UI8N9KTCPSOJ7RDW0T8UEBNP" hidden="1">[72]Table!#REF!</definedName>
    <definedName name="BEx1UML0HHJFHA5TBOYQ24I3RV1W" hidden="1">[72]Table!#REF!</definedName>
    <definedName name="BEx1UUDIQPZ23XQ79GUL0RAWRSCK" hidden="1">[72]Table!#REF!</definedName>
    <definedName name="BEx1V67SEV778NVW68J8W5SND1J7" hidden="1">[72]Table!#REF!</definedName>
    <definedName name="BEx1VIY9SQLRESD11CC4PHYT0XSG" hidden="1">[72]Table!#REF!</definedName>
    <definedName name="BEx1VQQSB5BKTBE7EAFXSN31CNVX" hidden="1">#REF!</definedName>
    <definedName name="BEx1W8FDLOFGE28JXY6J54MICRMP" hidden="1">#REF!</definedName>
    <definedName name="BEx1WC67EH10SC38QWX3WEA5KH3A" hidden="1">[72]Table!#REF!</definedName>
    <definedName name="BEx1WDO53ZG95BCDDJH20QVTZIEM" hidden="1">#REF!</definedName>
    <definedName name="BEx1WGYTKZZIPM1577W5FEYKFH3V" hidden="1">[72]Table!#REF!</definedName>
    <definedName name="BEx1WHPURIV3D3PTJJ359H1OP7ZV" hidden="1">[72]Table!#REF!</definedName>
    <definedName name="BEx1WLWY2CR1WRD694JJSWSDFAIR" hidden="1">[72]Table!#REF!</definedName>
    <definedName name="BEx1WMD1LWPWRIK6GGAJRJAHJM8I" hidden="1">[72]Table!#REF!</definedName>
    <definedName name="BEx1WR0D41MR174LBF3P9E3K0J51" hidden="1">[72]Table!#REF!</definedName>
    <definedName name="BEx1WU09CIHOI0L84XXCKC501H1F" hidden="1">#REF!</definedName>
    <definedName name="BEx1WUB1FAS5PHU33TJ60SUHR618" hidden="1">[72]Table!#REF!</definedName>
    <definedName name="BEx1WX04G0INSPPG9NTNR3DYR6PZ" hidden="1">[72]Table!#REF!</definedName>
    <definedName name="BEx1X3LHU9DPG01VWX2IF65TRATF" hidden="1">[72]Table!#REF!</definedName>
    <definedName name="BEx1X3QU07GK7I7KLROCFBELK7NH" hidden="1">#REF!</definedName>
    <definedName name="BEx1XK8AAMO0AH0Z1OUKW30CA7EQ" hidden="1">[72]Table!#REF!</definedName>
    <definedName name="BEx1XL4MZ7C80495GHQRWOBS16PQ" hidden="1">[72]Table!#REF!</definedName>
    <definedName name="BEx1XN86QZPXEC2550TP8XT6SWZX" hidden="1">#REF!</definedName>
    <definedName name="BEx1Y2IGS2K95E1M51PEF9KJZ0KB" hidden="1">[72]Table!#REF!</definedName>
    <definedName name="BEx1Y3PKK83X2FN9SAALFHOWKMRQ" hidden="1">[72]Table!#REF!</definedName>
    <definedName name="BEx1YKHSW5HDSZLEI6ETN0XC509V" hidden="1">#REF!</definedName>
    <definedName name="BEx1YL3DJ7Y4AZ01ERCOGW0FJ26T" hidden="1">[72]Table!#REF!</definedName>
    <definedName name="BEx1Z2RYHSVD1H37817SN93VMURZ" hidden="1">[72]Table!#REF!</definedName>
    <definedName name="BEx3AMAKWI6458B67VKZO56MCNJW" hidden="1">[72]Table!#REF!</definedName>
    <definedName name="BEx3AOOVM42G82TNF53W0EKXLUSI" hidden="1">[72]Table!#REF!</definedName>
    <definedName name="BEx3AZH9W4SUFCAHNDOQ728R9V4L" hidden="1">[72]Table!#REF!</definedName>
    <definedName name="BEx3BNR9ES4KY7Q1DK83KC5NDGL8" hidden="1">[72]Table!#REF!</definedName>
    <definedName name="BEx3BQR5VZXNQ4H949ORM8ESU3B3" hidden="1">[72]Table!#REF!</definedName>
    <definedName name="BEx3BTLL3ASJN134DLEQTQM70VZM" hidden="1">[72]Table!#REF!</definedName>
    <definedName name="BEx3BW5CTV0DJU5AQS3ZQFK2VLF3" hidden="1">[72]Table!#REF!</definedName>
    <definedName name="BEx3BYP0FG369M7G3JEFLMMXAKTS" hidden="1">[72]Table!#REF!</definedName>
    <definedName name="BEx3C2QR0WUD19QSVO8EMIPNQJKH" hidden="1">[72]Table!#REF!</definedName>
    <definedName name="BEx3C5ACPKV4XIAY0LO077TCRNLJ" hidden="1">#REF!</definedName>
    <definedName name="BEx3CBKXPIN2XM7QJNI7O0MB70AR" hidden="1">#REF!</definedName>
    <definedName name="BEx3CKFCCPZZ6ROLAT5C1DZNIC1U" hidden="1">[72]Table!#REF!</definedName>
    <definedName name="BEx3CO0SVO4WLH0DO43DCHYDTH1P" hidden="1">[72]Table!#REF!</definedName>
    <definedName name="BEx3D35KVB55GTY44YX4O9YGEVQI" hidden="1">#REF!</definedName>
    <definedName name="BEx3D9G6QTSPF9UYI4X0XY0VE896" hidden="1">[72]Table!#REF!</definedName>
    <definedName name="BEx3DCQU9PBRXIMLO62KS5RLH447" hidden="1">[72]Table!#REF!</definedName>
    <definedName name="BEx3E22INXU2VKWET4AVSBR8WAD6" hidden="1">#REF!</definedName>
    <definedName name="BEx3EF99FD6QNNCNOKDEE67JHTUJ" hidden="1">[72]Table!#REF!</definedName>
    <definedName name="BEx3EHCSERZ2O2OAG8Y95UPG2IY9" hidden="1">[72]Table!#REF!</definedName>
    <definedName name="BEx3EJR3TCJDYS7ZXNDS5N9KTGIK" hidden="1">[72]Table!#REF!</definedName>
    <definedName name="BEx3ELJTTBS6P05CNISMGOJOA60V" hidden="1">[72]Table!#REF!</definedName>
    <definedName name="BEx3EQSLJBDDJRHNX19PBFCKNY2I" hidden="1">[72]Table!#REF!</definedName>
    <definedName name="BEx3EQY1DLE7G1BN4GY27QI7C7L8" hidden="1">#REF!</definedName>
    <definedName name="BEx3EUUAX947Q5N6MY6W0KSNY78Y" hidden="1">[72]Table!#REF!</definedName>
    <definedName name="BEx3FG4DPAPTA9PM2Q6BMWI6BIHV" hidden="1">#REF!</definedName>
    <definedName name="BEx3FHMD1P5XBCH23ZKIFO6ZTCNB" hidden="1">[72]Table!#REF!</definedName>
    <definedName name="BEx3FI2G3YYIACQHXNXEA15M8ZK5" hidden="1">[72]Table!#REF!</definedName>
    <definedName name="BEx3FJ9MHSLDK8W91GO85FX1GX57" hidden="1">[72]Table!#REF!</definedName>
    <definedName name="BEx3FR251HFU7A33PU01SJUENL2B" hidden="1">[72]Table!#REF!</definedName>
    <definedName name="BEx3FX7EJL47JSLSWP3EOC265WAE" hidden="1">[72]Table!#REF!</definedName>
    <definedName name="BEx3G201R8NLJ6FIHO2QS0SW9QVV" hidden="1">[72]Table!#REF!</definedName>
    <definedName name="BEx3G2LL2II66XY5YCDPG4JE13A3" hidden="1">[72]Table!#REF!</definedName>
    <definedName name="BEx3G2WA0DTYY9D8AGHHOBTPE2B2" hidden="1">[72]Table!#REF!</definedName>
    <definedName name="BEx3G5LHGBD0VNK705O41E3NIY3K" hidden="1">#REF!</definedName>
    <definedName name="BEx3G8AGR7EDSHVQXYNJ43B23IZ2" hidden="1">#REF!</definedName>
    <definedName name="BEx3G8FY85SUKO01ZJQZYO51EA75" hidden="1">#REF!</definedName>
    <definedName name="BEx3GCXR6IAS0B6WJ03GJVH7CO52" hidden="1">[72]Table!#REF!</definedName>
    <definedName name="BEx3GDZH5KHUU0C7RY1PDVGKTH8E" hidden="1">#REF!</definedName>
    <definedName name="BEx3GEVV18SEQDI1JGY7EN6D1GT1" hidden="1">[72]Table!#REF!</definedName>
    <definedName name="BEx3GHQE9GT8UESCJJZ2AKFIVCUR" hidden="1">[72]Table!#REF!</definedName>
    <definedName name="BEx3GKFH64MKQX61S7DYTZ15JCPY" hidden="1">[72]Table!#REF!</definedName>
    <definedName name="BEx3GMJ1Y6UU02DLRL0QXCEKDA6C" hidden="1">[72]Table!#REF!</definedName>
    <definedName name="BEx3GN4LY0135CBDIN1TU2UEODGF" hidden="1">[72]Table!#REF!</definedName>
    <definedName name="BEx3GPDH2AH4QKT4OOSN563XUHBD" hidden="1">[72]Table!#REF!</definedName>
    <definedName name="BEx3GQ9V1DONRHIKU8HGIPUP1EGT" hidden="1">#REF!</definedName>
    <definedName name="BEx3GYD63FJ4YU53S2I0CX8SQZ3G" hidden="1">#REF!</definedName>
    <definedName name="BEx3H5UX2GZFZZT657YR76RHW5I6" hidden="1">[72]Table!#REF!</definedName>
    <definedName name="BEx3HMSEFOP6DBM4R97XA6B7NFG6" hidden="1">[72]Table!#REF!</definedName>
    <definedName name="BEx3HWJ5SQSD2CVCQNR183X44FR8" hidden="1">[72]Table!#REF!</definedName>
    <definedName name="BEx3I09YVXO0G4X7KGSA4WGORM35" hidden="1">[72]Table!#REF!</definedName>
    <definedName name="BEx3ICF1GY8HQEBIU9S43PDJ90BX" hidden="1">[72]Table!#REF!</definedName>
    <definedName name="BEx3IMLPLFDY04Z6ON69TCWA33TL" hidden="1">#REF!</definedName>
    <definedName name="BEx3IMR6PD8JVI8I1YGWCOH92QR1" hidden="1">#REF!</definedName>
    <definedName name="BEx3IWN8YPN2XHSCISQB9608ZLOD" hidden="1">#REF!</definedName>
    <definedName name="BEx3IYAH2DEBFWO8F94H4MXE3RLY" hidden="1">[72]Table!#REF!</definedName>
    <definedName name="BEx3IZXXSYEW50379N2EAFWO8DZV" hidden="1">[72]Table!#REF!</definedName>
    <definedName name="BEx3J1VZVGTKT4ATPO9O5JCSFTTR" hidden="1">[72]Table!#REF!</definedName>
    <definedName name="BEx3J2XUDDF0SSPYVBJC3N2BVRNR" hidden="1">#REF!</definedName>
    <definedName name="BEx3JC2TY7JNAAC3L7QHVPQXLGQ8" hidden="1">[72]Table!#REF!</definedName>
    <definedName name="BEx3JWB8EIB42E4QPNP0F6ZKJHSM" hidden="1">#REF!</definedName>
    <definedName name="BEx3JX23SYDIGOGM4Y0CQFBW8ZBV" hidden="1">[72]Table!#REF!</definedName>
    <definedName name="BEx3JXCXCVBZJGV5VEG9MJEI01AL" hidden="1">[72]Table!#REF!</definedName>
    <definedName name="BEx3JYK2N7X59TPJSKYZ77ENY8SS" hidden="1">[72]Table!#REF!</definedName>
    <definedName name="BEx3JZAXL8KNT6BS2DKSBQW8WFTT" hidden="1">#REF!</definedName>
    <definedName name="BEx3K4EII7GU1CG0BN7UL15M6J8Z" hidden="1">[72]Table!#REF!</definedName>
    <definedName name="BEx3K4ZXQUQ2KYZF74B84SO48XMW" hidden="1">[72]Table!#REF!</definedName>
    <definedName name="BEx3KEFXUCVNVPH7KSEGAZYX13B5" hidden="1">[72]Table!#REF!</definedName>
    <definedName name="BEx3KFXUAF6YXAA47B7Q6X9B3VGB" hidden="1">[72]Table!#REF!</definedName>
    <definedName name="BEx3KIXQYOGMPK4WJJAVBRX4NR28" hidden="1">[72]Table!#REF!</definedName>
    <definedName name="BEx3KJOMVOSFZVJUL3GKCNP6DQDS" hidden="1">[72]Table!#REF!</definedName>
    <definedName name="BEx3KP2VRBMORK0QEAZUYCXL3DHJ" hidden="1">[72]Table!#REF!</definedName>
    <definedName name="BEx3L4IN3LI4C26SITKTGAH27CDU" hidden="1">[72]Table!#REF!</definedName>
    <definedName name="BEx3L4YQ0J7ZU0M5QM6YIPCEYC9K" hidden="1">[72]Table!#REF!</definedName>
    <definedName name="BEx3L60DJOR7NQN42G7YSAODP1EX" hidden="1">[72]Table!#REF!</definedName>
    <definedName name="BEx3L7D0PI38HWZ7VADU16C9E33D" hidden="1">[72]Table!#REF!</definedName>
    <definedName name="BEx3L9WT886UPC0M8AH5Y82YAB1H" hidden="1">#REF!</definedName>
    <definedName name="BEx3LM1PR4Y7KINKMTMKR984GX8Q" hidden="1">[72]Table!#REF!</definedName>
    <definedName name="BEx3LPCEZ1C0XEKNCM3YT09JWCUO" hidden="1">[72]Table!#REF!</definedName>
    <definedName name="BEx3LRQPBEYUQ8NMLL8AOZ2SXLOI" hidden="1">#REF!</definedName>
    <definedName name="BEx3M1MR1K1NQD03H74BFWOK4MWQ" hidden="1">[72]Table!#REF!</definedName>
    <definedName name="BEx3M3FI0QP1IH8CSJW9XLRY3VLY" hidden="1">#REF!</definedName>
    <definedName name="BEx3M4H77MYUKOOD31H9F80NMVK8" hidden="1">[72]Table!#REF!</definedName>
    <definedName name="BEx3M9VFX329PZWYC4DMZ6P3W9R2" hidden="1">[72]Table!#REF!</definedName>
    <definedName name="BEx3MCQ0VEBV0CZXDS505L38EQ8N" hidden="1">[72]Table!#REF!</definedName>
    <definedName name="BEx3MEYV5LQY0BAL7V3CFAFVOM3T" hidden="1">[72]Table!#REF!</definedName>
    <definedName name="BEx3MREOFWJQEYMCMBL7ZE06NBN6" hidden="1">[72]Table!#REF!</definedName>
    <definedName name="BEx3MW1VHR8JIAS5J58XQ0CC4L8U" hidden="1">#REF!</definedName>
    <definedName name="BEx3N2SPRME4JWF0DC3L4M3QZM55" hidden="1">#REF!</definedName>
    <definedName name="BEx3N7FW0O3BI5FG5H3TN8ESSC61" hidden="1">#REF!</definedName>
    <definedName name="BEx3N7VYL8CCBFTRFOA6W3BWAQJ0" hidden="1">#REF!</definedName>
    <definedName name="BEx3NKXF7GYXHBK75UI6MDRUSU0J" hidden="1">[72]Table!#REF!</definedName>
    <definedName name="BEx3NLIZ7PHF2XE59ECZ3MD04ZG1" hidden="1">[72]Table!#REF!</definedName>
    <definedName name="BEx3NMQ4BVC94728AUM7CCX7UHTU" hidden="1">[72]Table!#REF!</definedName>
    <definedName name="BEx3NR2I4OUFP3Z2QZEDU2PIFIDI" hidden="1">[72]Table!#REF!</definedName>
    <definedName name="BEx3O19B8FTTAPVT5DZXQGQXWFR8" hidden="1">[72]Table!#REF!</definedName>
    <definedName name="BEx3O85IKWARA6NCJOLRBRJFMEWW" hidden="1">[72]Table!#REF!</definedName>
    <definedName name="BEx3OJZSCGFRW7SVGBFI0X9DNVMM" hidden="1">[72]Table!#REF!</definedName>
    <definedName name="BEx3OK5349EJ2XRYXV7W13YG9FSL" hidden="1">#REF!</definedName>
    <definedName name="BEx3ORSBUXAF21MKEY90YJV9AY9A" hidden="1">[72]Table!#REF!</definedName>
    <definedName name="BEx3OSDPC76YELEXOE4HPHR08Z63" hidden="1">#REF!</definedName>
    <definedName name="BEx3OV8BH6PYNZT7C246LOAU9SVX" hidden="1">[72]Table!#REF!</definedName>
    <definedName name="BEx3OXRYJZUEY6E72UJU0PHLMYAR" hidden="1">[72]Table!#REF!</definedName>
    <definedName name="BEx3P54EFPJ9XERKXPZGLNSLQXCN" hidden="1">#REF!</definedName>
    <definedName name="BEx3P59TTRSGQY888P5C1O7M2PQT" hidden="1">[72]Table!#REF!</definedName>
    <definedName name="BEx3PDNRRNKD5GOUBUQFXAHIXLD9" hidden="1">[72]Table!#REF!</definedName>
    <definedName name="BEx3PDT8GNPWLLN02IH1XPV90XYK" hidden="1">[72]Table!#REF!</definedName>
    <definedName name="BEx3PH99MLZU1LB38QDL3NELDJBG" hidden="1">#REF!</definedName>
    <definedName name="BEx3PKEMDW8KZEP11IL927C5O7I2" hidden="1">[72]Table!#REF!</definedName>
    <definedName name="BEx3PKJZ1Z7L9S6KV8KXVS6B2FX4" hidden="1">[72]Table!#REF!</definedName>
    <definedName name="BEx3PMNG53Z5HY138H99QOMTX8W3" hidden="1">[72]Table!#REF!</definedName>
    <definedName name="BEx3PP1RRSFZ8UC0JC9R91W6LNKW" hidden="1">[72]Table!#REF!</definedName>
    <definedName name="BEx3PPNDD7L6SUISGSI2D375NSCH" hidden="1">#REF!</definedName>
    <definedName name="BEx3PQZZ6L9TOCDKNGIDPO8Y2G54" hidden="1">#REF!</definedName>
    <definedName name="BEx3PVXYZC8WB9ZJE7OCKUXZ46EA" hidden="1">[72]Table!#REF!</definedName>
    <definedName name="BEx3Q0VWPU5EQECK7MQ47TYJ3SWW" hidden="1">[72]Table!#REF!</definedName>
    <definedName name="BEx3Q3QHHJB3PUJIXDIL8G6EHCRE" hidden="1">#REF!</definedName>
    <definedName name="BEx3Q7BZ9PUXK2RLIOFSIS9AHU1B" hidden="1">[72]Table!#REF!</definedName>
    <definedName name="BEx3Q8J42S9VU6EAN2Y28MR6DF88" hidden="1">[72]Table!#REF!</definedName>
    <definedName name="BEx3Q9QA35ZVN9VVHN81BBIVN881" hidden="1">#REF!</definedName>
    <definedName name="BEx3QD0XYUEL1G6J200V2STCORG5" hidden="1">#REF!</definedName>
    <definedName name="BEx3QEDFOYFY5NBTININ5W4RLD4Q" hidden="1">[72]Table!#REF!</definedName>
    <definedName name="BEx3QH2K40ZZFYJES4QCRY78Q560" hidden="1">#REF!</definedName>
    <definedName name="BEx3QIKJ3U962US1Q564NZDLU8LD" hidden="1">[72]Table!#REF!</definedName>
    <definedName name="BEx3QR9D45DHW50VQ7Y3Q1AXPOB9" hidden="1">[72]Table!#REF!</definedName>
    <definedName name="BEx3QSWT2S5KWG6U2V9711IYDQBM" hidden="1">[72]Table!#REF!</definedName>
    <definedName name="BEx3QVB4D33FK251HJTDEML5AKS8" hidden="1">[72]Table!#REF!</definedName>
    <definedName name="BEx3QVGG7Q2X4HZHJAM35A8T3VR7" hidden="1">[72]Table!#REF!</definedName>
    <definedName name="BEx3R0JUB9YN8PHPPQTAMIT1IHWK" hidden="1">[72]Table!#REF!</definedName>
    <definedName name="BEx3R81NFRO7M81VHVKOBFT0QBIL" hidden="1">[72]Table!#REF!</definedName>
    <definedName name="BEx3RHC2ZD5UFS6QD4OPFCNNMWH1" hidden="1">[72]Table!#REF!</definedName>
    <definedName name="BEx3RQ10QIWBAPHALAA91BUUCM2X" hidden="1">[72]Table!#REF!</definedName>
    <definedName name="BEx3RSFBB83TAKX7N3F394TT3RW4" hidden="1">#REF!</definedName>
    <definedName name="BEx3RV4E1WT43SZBUN09RTB8EK1O" hidden="1">[72]Table!#REF!</definedName>
    <definedName name="BEx3RXYU0QLFXSFTM5EB20GD03W5" hidden="1">[72]Table!#REF!</definedName>
    <definedName name="BEx3RYKLC3QQO3XTUN7BEW2AQL98" hidden="1">[72]Table!#REF!</definedName>
    <definedName name="BEx3S2WXUEQA8PLX4U6G9LJB63ZN" hidden="1">#REF!</definedName>
    <definedName name="BEx3SICJ45BYT6FHBER86PJT25FC" hidden="1">[72]Table!#REF!</definedName>
    <definedName name="BEx3SL1NUYCLQWKW8EFSFZGONHKE" hidden="1">#REF!</definedName>
    <definedName name="BEx3SMUCMJVGQ2H4EHQI5ZFHEF0P" hidden="1">[72]Table!#REF!</definedName>
    <definedName name="BEx3SN56F03CPDRDA7LZ763V0N4I" hidden="1">[72]Table!#REF!</definedName>
    <definedName name="BEx3SPE6N1ORXPRCDL3JPZD73Z9F" hidden="1">[72]Table!#REF!</definedName>
    <definedName name="BEx3ST4Y5OZXSIK7V846SMFT5B23" hidden="1">#REF!</definedName>
    <definedName name="BEx3SWQG9ED1M1Q5D63K0HZ15GQG" hidden="1">#REF!</definedName>
    <definedName name="BEx3T29ZTULQE0OMSMWUMZDU9ZZ0" hidden="1">[72]Table!#REF!</definedName>
    <definedName name="BEx3T6MJ1QDJ929WMUDVZ0O3UW0Y" hidden="1">[72]Table!#REF!</definedName>
    <definedName name="BEx3TEPSM88IET8PDLKKCHMFEMFM" hidden="1">#REF!</definedName>
    <definedName name="BEx3TK41D62HFC8GFDG551KNSO6N" hidden="1">#REF!</definedName>
    <definedName name="BEx3TO09F9SV99SJXCUC1B49RVCJ" hidden="1">#REF!</definedName>
    <definedName name="BEx3TPCSI16OAB2L9M9IULQMQ9J9" hidden="1">[72]Table!#REF!</definedName>
    <definedName name="BEx3U64YUOZ419BAJS2W78UMATAW" hidden="1">[72]Table!#REF!</definedName>
    <definedName name="BEx3U94WCEA5DKMWBEX1GU0LKYG2" hidden="1">[72]Table!#REF!</definedName>
    <definedName name="BEx3U9VZ8SQVYS6ZA038J7AP7ZGW" hidden="1">[72]Table!#REF!</definedName>
    <definedName name="BEx3UIQ5WRJBGNTFCCLOR4N7B1OQ" hidden="1">[72]Table!#REF!</definedName>
    <definedName name="BEx3UJBQWUJW9KX0PXKZ4TRHMR71" hidden="1">#REF!</definedName>
    <definedName name="BEx3UJMIX2NUSSWGMSI25A5DM4CH" hidden="1">[72]Table!#REF!</definedName>
    <definedName name="BEx3UKOCOQG7S1YQ436S997K1KWV" hidden="1">[72]Table!#REF!</definedName>
    <definedName name="BEx3UYM19VIXLA0EU7LB9NHA77PB" hidden="1">[72]Table!#REF!</definedName>
    <definedName name="BEx3V6EJO8BG91O9M5DVBLNPDBKG" hidden="1">#REF!</definedName>
    <definedName name="BEx3VML7CG70HPISMVYIUEN3711Q" hidden="1">[72]Table!#REF!</definedName>
    <definedName name="BEx56ZID5H04P9AIYLP1OASFGV56" hidden="1">[72]Table!#REF!</definedName>
    <definedName name="BEx5802QAJKNHFBFPTR0PSRHQPJE" hidden="1">#REF!</definedName>
    <definedName name="BEx587EYSS57E3PI8DT973HLJM9E" hidden="1">[72]Table!#REF!</definedName>
    <definedName name="BEx587KFQ3VKCOCY1SA5F24PQGUI" hidden="1">[72]Table!#REF!</definedName>
    <definedName name="BEx58O780PQ05NF0Z1SKKRB3N099" hidden="1">[72]Table!#REF!</definedName>
    <definedName name="BEx58XHO7ZULLF2EUD7YIS0MGQJ5" hidden="1">[72]Table!#REF!</definedName>
    <definedName name="BEx58ZW0HAIGIPEX9CVA1PQQTR6X" hidden="1">[72]Table!#REF!</definedName>
    <definedName name="BEx591ZJ14LAJI4Q8DU3CQQBHZDV" hidden="1">#REF!</definedName>
    <definedName name="BEx59BA1KH3RG6K1LHL7YS2VB79N" hidden="1">[72]Table!#REF!</definedName>
    <definedName name="BEx59E9WABJP2TN71QAIKK79HPK9" hidden="1">[72]Table!#REF!</definedName>
    <definedName name="BEx59P7MAPNU129ZTC5H3EH892G1" hidden="1">[72]Table!#REF!</definedName>
    <definedName name="BEx59WPJZYWUOEGJHPOVM5ETCM6G" hidden="1">#REF!</definedName>
    <definedName name="BEx5A11WZRQSIE089QE119AOX9ZG" hidden="1">[72]Table!#REF!</definedName>
    <definedName name="BEx5A53I4OI80LV9DRIR9EFD2XUD" hidden="1">#REF!</definedName>
    <definedName name="BEx5A7CIGCOTHJKHGUBDZG91JGPZ" hidden="1">[72]Table!#REF!</definedName>
    <definedName name="BEx5A8UFLT2SWVSG5COFA9B8P376" hidden="1">[72]Table!#REF!</definedName>
    <definedName name="BEx5ACAHJPLAS35SPSXQ88PJYGPI" hidden="1">#REF!</definedName>
    <definedName name="BEx5AFFTN3IXIBHDKM0FYC4OFL1S" hidden="1">[72]Table!#REF!</definedName>
    <definedName name="BEx5ANDOOW91YBCYUL4H4JOJKCSS" hidden="1">#REF!</definedName>
    <definedName name="BEx5AOFIO8KVRHIZ1RII337AA8ML" hidden="1">[72]Table!#REF!</definedName>
    <definedName name="BEx5APRZ66L5BWHFE8E4YYNEDTI4" hidden="1">[72]Table!#REF!</definedName>
    <definedName name="BEx5ARQ6V82KDMN77WT0B1AK7B5S" hidden="1">#REF!</definedName>
    <definedName name="BEx5AUVDSQ35VO4BD9AKKGBM5S7D" hidden="1">[72]Table!#REF!</definedName>
    <definedName name="BEx5B4RHHX0J1BF2FZKEA0SPP29O" hidden="1">[72]Table!#REF!</definedName>
    <definedName name="BEx5B5YMSWP0OVI5CIQRP5V18D0C" hidden="1">[72]Table!#REF!</definedName>
    <definedName name="BEx5B825RW35M5H0UB2IZGGRS4ER" hidden="1">[72]Table!#REF!</definedName>
    <definedName name="BEx5BAWPMY0TL684WDXX6KKJLRCN" hidden="1">[72]Table!#REF!</definedName>
    <definedName name="BEx5BBI61U4Y65GD0ARMTALPP7SJ" hidden="1">[72]Table!#REF!</definedName>
    <definedName name="BEx5BDR56MEV4IHY6CIH2SVNG1UB" hidden="1">[72]Table!#REF!</definedName>
    <definedName name="BEx5BESZC5H329SKHGJOHZFILYJJ" hidden="1">[72]Table!#REF!</definedName>
    <definedName name="BEx5BHSQ42B50IU1TEQFUXFX9XQD" hidden="1">[72]Table!#REF!</definedName>
    <definedName name="BEx5BKSM4UN4C1DM3EYKM79MRC5K" hidden="1">[72]Table!#REF!</definedName>
    <definedName name="BEx5BNN8NPH9KVOBARB9CDD9WLB6" hidden="1">[72]Table!#REF!</definedName>
    <definedName name="BEx5BQN48A0P0HALA6YWGQLFIY7R" hidden="1">#REF!</definedName>
    <definedName name="BEx5BYFMZ80TDDN2EZO8CF39AIAC" hidden="1">[72]Table!#REF!</definedName>
    <definedName name="BEx5BYVR68Y6M68QJK6GRAWFUH0U" hidden="1">#REF!</definedName>
    <definedName name="BEx5C2BWFW6SHZBFDEISKGXHZCQW" hidden="1">[72]Table!#REF!</definedName>
    <definedName name="BEx5C49ZFH8TO9ZU55729C3F7XG7" hidden="1">[72]Table!#REF!</definedName>
    <definedName name="BEx5C8GZQK13G60ZM70P63I5OS0L" hidden="1">[72]Table!#REF!</definedName>
    <definedName name="BEx5CAPTVN2NBT3UOMA1UFAL1C2R" hidden="1">[72]Table!#REF!</definedName>
    <definedName name="BEx5CEM3SYF9XP0ZZVE0GEPCLV3F" hidden="1">[72]Table!#REF!</definedName>
    <definedName name="BEx5CFYQ0F1Z6P8SCVJ0I3UPVFE4" hidden="1">[72]Table!#REF!</definedName>
    <definedName name="BEx5CINUDCSDCAJSNNV7XVNU8Q79" hidden="1">[72]Table!#REF!</definedName>
    <definedName name="BEx5CNLUIOYU8EODGA03Z3547I9T" hidden="1">[72]Table!#REF!</definedName>
    <definedName name="BEx5CNR9ZYFH7VDST1YKR6JOAOVD" hidden="1">#REF!</definedName>
    <definedName name="BEx5CPEKNSJORIPFQC2E1LTRYY8L" hidden="1">[72]Table!#REF!</definedName>
    <definedName name="BEx5CQR6PPHZ1S1UI8J4XM1TRDYC" hidden="1">#REF!</definedName>
    <definedName name="BEx5CSUOL05D8PAM2TRDA9VRJT1O" hidden="1">[72]Table!#REF!</definedName>
    <definedName name="BEx5CUNFOO4YDFJ22HCMI2QKIGKM" hidden="1">[72]Table!#REF!</definedName>
    <definedName name="BEx5D8L47OF0WHBPFWXGZINZWUBZ" hidden="1">[72]Table!#REF!</definedName>
    <definedName name="BEx5DAJAHQ2SKUPCKSCR3PYML67L" hidden="1">[72]Table!#REF!</definedName>
    <definedName name="BEx5DC18JM1KJCV44PF18E0LNRKA" hidden="1">[72]Table!#REF!</definedName>
    <definedName name="BEx5DI10SV831NTNKR1QZ3J7KCND" hidden="1">[72]Table!#REF!</definedName>
    <definedName name="BEx5DJIZBTNS011R9IIG2OQ2L6ZX" hidden="1">[72]Table!#REF!</definedName>
    <definedName name="BEx5E123OLO9WQUOIRIDJ967KAGK" hidden="1">[72]Table!#REF!</definedName>
    <definedName name="BEx5E2UU5NES6W779W2OZTZOB4O7" hidden="1">[72]Table!#REF!</definedName>
    <definedName name="BEx5E4CSE5G83J5K32WENF7BXL82" hidden="1">[72]Table!#REF!</definedName>
    <definedName name="BEx5ELQL9B0VR6UT18KP11DHOTFX" hidden="1">[72]Table!#REF!</definedName>
    <definedName name="BEx5ER4TJTFPN7IB1MNEB1ZFR5M6" hidden="1">[72]Table!#REF!</definedName>
    <definedName name="BEx5EZ2ORDJQSTT4KQMZALOFR80B" hidden="1">#REF!</definedName>
    <definedName name="BEx5F6V72QTCK7O39Y59R0EVM6CW" hidden="1">[72]Table!#REF!</definedName>
    <definedName name="BEx5FGLQVACD5F5YZG4DGSCHCGO2" hidden="1">[72]Table!#REF!</definedName>
    <definedName name="BEx5FGR7YST9UWW32VFER0W4LEF2" hidden="1">#REF!</definedName>
    <definedName name="BEx5FLJWHLW3BTZILDPN5NMA449V" hidden="1">[72]Table!#REF!</definedName>
    <definedName name="BEx5FNI2O10YN2SI1NO4X5GP3GTF" hidden="1">[72]Table!#REF!</definedName>
    <definedName name="BEx5FO8YRFSZCG3L608EHIHIHFY4" hidden="1">[72]Table!#REF!</definedName>
    <definedName name="BEx5FQNA6V4CNYSH013K45RI4BCV" hidden="1">[72]Table!#REF!</definedName>
    <definedName name="BEx5FSW55LVAZI956T9XU4KIBELE" hidden="1">#REF!</definedName>
    <definedName name="BEx5FTCEIIRM9OOPXK6PB2KJSLTA" hidden="1">#REF!</definedName>
    <definedName name="BEx5FVQPPEU32CPNV9RRQ9MNLLVE" hidden="1">[72]Table!#REF!</definedName>
    <definedName name="BEx5G08KGMG5X2AQKDGPFYG5GH94" hidden="1">[72]Table!#REF!</definedName>
    <definedName name="BEx5G1A8TFN4C4QII35U9DKYNIS8" hidden="1">[72]Table!#REF!</definedName>
    <definedName name="BEx5G1L0QO91KEPDMV1D8OT4BT73" hidden="1">[72]Table!#REF!</definedName>
    <definedName name="BEx5G86DZL1VYUX6KWODAP3WFAWP" hidden="1">[72]Table!#REF!</definedName>
    <definedName name="BEx5G8BV2GIOCM3C7IUFK8L04A6M" hidden="1">[72]Table!#REF!</definedName>
    <definedName name="BEx5G8H70AOIQNK90C2VU5BAF8TV" hidden="1">#REF!</definedName>
    <definedName name="BEx5GE66YNPSS5MSPTBXLYLNUHSJ" hidden="1">#REF!</definedName>
    <definedName name="BEx5GID9MVBUPFFT9M8K8B5MO9NV" hidden="1">[72]Table!#REF!</definedName>
    <definedName name="BEx5GL2CVWMY3S947ALVPBQG1W21" hidden="1">#REF!</definedName>
    <definedName name="BEx5GN0EWA9SCQDPQ7NTUQH82QVK" hidden="1">[72]Table!#REF!</definedName>
    <definedName name="BEx5GNBCU4WZ74I0UXFL9ZG2XSGJ" hidden="1">[72]Table!#REF!</definedName>
    <definedName name="BEx5GT5PB17R2GKX3F4H7WWN4M94" hidden="1">#REF!</definedName>
    <definedName name="BEx5GUCTYC7QCWGWU5BTO7Y7HDZX" hidden="1">[72]Table!#REF!</definedName>
    <definedName name="BEx5GYUPJULJQ624TEESYFG1NFOH" hidden="1">[72]Table!#REF!</definedName>
    <definedName name="BEx5GZR2KDETMC7ZPNE1YU6YELWI" hidden="1">#REF!</definedName>
    <definedName name="BEx5H0NEE0AIN5E2UHJ9J9ISU9N1" hidden="1">[72]Table!#REF!</definedName>
    <definedName name="BEx5H1UJSEUQM2K8QHQXO5THVHSO" hidden="1">[72]Table!#REF!</definedName>
    <definedName name="BEx5HAOT9XWUF7XIFRZZS8B9F5TZ" hidden="1">[72]Table!#REF!</definedName>
    <definedName name="BEx5HE4XRF9BUY04MENWY9CHHN5H" hidden="1">[72]Table!#REF!</definedName>
    <definedName name="BEx5HFHMABAT0H9KKS754X4T304E" hidden="1">[72]Table!#REF!</definedName>
    <definedName name="BEx5HGDZ7MX1S3KNXLRL9WU565V4" hidden="1">[72]Table!#REF!</definedName>
    <definedName name="BEx5HJZ9FAVNZSSBTAYRPZDYM9NU" hidden="1">[72]Table!#REF!</definedName>
    <definedName name="BEx5HZ9JMKHNLFWLVUB1WP5B39BL" hidden="1">[72]Table!#REF!</definedName>
    <definedName name="BEx5I244LQHZTF3XI66J8705R9XX" hidden="1">[72]Table!#REF!</definedName>
    <definedName name="BEx5I3B4OHOD6SAPLK3PZDRO1GYC" hidden="1">#REF!</definedName>
    <definedName name="BEx5I4CZWURJPJZH95QO8E7MXFWV" hidden="1">#REF!</definedName>
    <definedName name="BEx5I8PBP4LIXDGID5BP0THLO0AQ" hidden="1">[72]Table!#REF!</definedName>
    <definedName name="BEx5I8USVUB3JP4S9OXGMZVMOQXR" hidden="1">[72]Table!#REF!</definedName>
    <definedName name="BEx5I9GDQSYIAL65UQNDMNFQCS9Y" hidden="1">[72]Table!#REF!</definedName>
    <definedName name="BEx5IBUPG9AWNW5PK7JGRGEJ4OLM" hidden="1">[72]Table!#REF!</definedName>
    <definedName name="BEx5IC06RVN8BSAEPREVKHKLCJ2L" hidden="1">[72]Table!#REF!</definedName>
    <definedName name="BEx5J0FFP1KS4NGY20AEJI8VREEA" hidden="1">[72]Table!#REF!</definedName>
    <definedName name="BEx5JENVO7X0TBQGRMGKRTMFB470" hidden="1">#REF!</definedName>
    <definedName name="BEx5JF3ZXLDIS8VNKDCY7ZI7H1CI" hidden="1">[72]Table!#REF!</definedName>
    <definedName name="BEx5JHCZJ8G6OOOW6EF3GABXKH6F" hidden="1">[72]Table!#REF!</definedName>
    <definedName name="BEx5JJB6W446THXQCRUKD3I7RKLP" hidden="1">[72]Table!#REF!</definedName>
    <definedName name="BEx5JNCT8Z7XSSPD5EMNAJELCU2V" hidden="1">[72]Table!#REF!</definedName>
    <definedName name="BEx5JP02DZ97IB62ITCKG1MMWBKN" hidden="1">#REF!</definedName>
    <definedName name="BEx5JQCNT9Y4RM306CHC8IPY3HBZ" hidden="1">[72]Table!#REF!</definedName>
    <definedName name="BEx5JTHW7OW4QTNV5XZ3NC20LDLF" hidden="1">#REF!</definedName>
    <definedName name="BEx5K08PYKE6JOKBYIB006TX619P" hidden="1">[72]Table!#REF!</definedName>
    <definedName name="BEx5K1AKPNBF18M8BS3MHI13PF7R" hidden="1">#REF!</definedName>
    <definedName name="BEx5K21HQCDNYPG2QWFOVS99PE4A" hidden="1">#REF!</definedName>
    <definedName name="BEx5K51DSERT1TR7B4A29R41W4NX" hidden="1">[72]Table!#REF!</definedName>
    <definedName name="BEx5KCJ4JCAHU2E4LCLVKFWL64CX" hidden="1">#REF!</definedName>
    <definedName name="BEx5KM9PJMIQFJSBANJO5FVW3Z28" hidden="1">#REF!</definedName>
    <definedName name="BEx5KOO1FHA4BJJBZGOZKTK8PRRN" hidden="1">#REF!</definedName>
    <definedName name="BEx5KRIL3PFC9PIM7NQWA09TEQWG" hidden="1">#REF!</definedName>
    <definedName name="BEx5KYER580I4T7WTLMUN7NLNP5K" hidden="1">[72]Table!#REF!</definedName>
    <definedName name="BEx5LHLB3M6K4ZKY2F42QBZT30ZH" hidden="1">[72]Table!#REF!</definedName>
    <definedName name="BEx5LRMNU3HXIE1BUMDHRU31F7JJ" hidden="1">[72]Table!#REF!</definedName>
    <definedName name="BEx5LSJ1LPUAX3ENSPECWPG4J7D1" hidden="1">[72]Table!#REF!</definedName>
    <definedName name="BEx5LTKQ8RQWJE4BC88OP928893U" hidden="1">[72]Table!#REF!</definedName>
    <definedName name="BEx5LWQ2YRWKLHNPUOX7A77685LZ" hidden="1">#REF!</definedName>
    <definedName name="BEx5LYO5AGM9ICPKZBV7EN03XYO9" hidden="1">#REF!</definedName>
    <definedName name="BEx5M7T5JER9G2MLDH3G50GCW8PO" hidden="1">#REF!</definedName>
    <definedName name="BEx5MAIGJD3C3AO0RGLKRTEZBVUE" hidden="1">#REF!</definedName>
    <definedName name="BEx5MAYIJNM2699GZIU7TZSBHUOL" hidden="1">#REF!</definedName>
    <definedName name="BEx5MB9BR71LZDG7XXQ2EO58JC5F" hidden="1">[72]Table!#REF!</definedName>
    <definedName name="BEx5MJSWQ04VS8WFHCZXYA7ZWU81" hidden="1">#REF!</definedName>
    <definedName name="BEx5MLQZCCXGCOO9OY3XJJEA2JDJ" hidden="1">#REF!</definedName>
    <definedName name="BEx5MLQZM68YQSKARVWTTPINFQ2C" hidden="1">[72]Table!#REF!</definedName>
    <definedName name="BEx5MVXTKNBXHNWTL43C670E4KXC" hidden="1">[72]Table!#REF!</definedName>
    <definedName name="BEx5N4XI4PWB1W9PMZ4O5R0HWTYD" hidden="1">[72]Table!#REF!</definedName>
    <definedName name="BEx5NA68N6FJFX9UJXK4M14U487F" hidden="1">[72]Table!#REF!</definedName>
    <definedName name="BEx5NIKBG2GDJOYGE3WCXKU7YY51" hidden="1">[72]Table!#REF!</definedName>
    <definedName name="BEx5NUEM24ZED9VYADF1LHA31YNV" hidden="1">#REF!</definedName>
    <definedName name="BEx5NV06L5J5IMKGOMGKGJ4PBZCD" hidden="1">[72]Table!#REF!</definedName>
    <definedName name="BEx5NZSSQ6PY99ZX2D7Q9IGOR34W" hidden="1">[72]Table!#REF!</definedName>
    <definedName name="BEx5O3ZUQ2OARA1CDOZ3NC4UE5AA" hidden="1">[72]Table!#REF!</definedName>
    <definedName name="BEx5OAFS0NJ2CB86A02E1JYHMLQ1" hidden="1">[72]Table!#REF!</definedName>
    <definedName name="BEx5OG4RPU8W1ETWDWM234NYYYEN" hidden="1">[72]Table!#REF!</definedName>
    <definedName name="BEx5OHXI4R617RH4NY6VKOI4ZRA2" hidden="1">#REF!</definedName>
    <definedName name="BEx5OL87PVSZSDHUK8KZBXSXHK2L" hidden="1">#REF!</definedName>
    <definedName name="BEx5OP9Y43F99O2IT69MKCCXGL61" hidden="1">[72]Table!#REF!</definedName>
    <definedName name="BEx5OXIKDIYQDT89AL1I005KPLFQ" hidden="1">#REF!</definedName>
    <definedName name="BEx5P9Y9RDXNUAJ6CZ2LHMM8IM7T" hidden="1">[72]Table!#REF!</definedName>
    <definedName name="BEx5PHG040UB6SAJGMT6H4JLV2O8" hidden="1">#REF!</definedName>
    <definedName name="BEx5PHWB2C0D5QLP3BZIP3UO7DIZ" hidden="1">[72]Table!#REF!</definedName>
    <definedName name="BEx5PJP02W68K2E46L5C5YBSNU6T" hidden="1">[72]Table!#REF!</definedName>
    <definedName name="BEx5PLCA8DOMAU315YCS5275L2HS" hidden="1">[72]Table!#REF!</definedName>
    <definedName name="BEx5PRXMZ5M65Z732WNNGV564C2J" hidden="1">[72]Table!#REF!</definedName>
    <definedName name="BEx5PYJ1M7KNW4566RAPKTK159HP" hidden="1">#REF!</definedName>
    <definedName name="BEx5QGT6ZJDVW73MNRC6IUML0GKF" hidden="1">#REF!</definedName>
    <definedName name="BEx5QPSW4IPLH50WSR87HRER05RF" hidden="1">[72]Table!#REF!</definedName>
    <definedName name="BEx73V0EP8EMNRC3EZJJKKVKWQVB" hidden="1">[72]Table!#REF!</definedName>
    <definedName name="BEx741WJHIJVXUX131SBXTVW8D71" hidden="1">[72]Table!#REF!</definedName>
    <definedName name="BEx746ZZ73QHTXKD87X7R3HKC2KM" hidden="1">#REF!</definedName>
    <definedName name="BEx74IZJLRUQ03RCK06W91H2260J" hidden="1">#REF!</definedName>
    <definedName name="BEx74Q6H3O7133AWQXWC21MI2UFT" hidden="1">[72]Table!#REF!</definedName>
    <definedName name="BEx74W6BJ8ENO3J25WNM5H5APKA3" hidden="1">[72]Table!#REF!</definedName>
    <definedName name="BEx755GRRD9BL27YHLH5QWIYLWB7" hidden="1">[72]Table!#REF!</definedName>
    <definedName name="BEx757V4HY4OAGXYAJGM7RJQE3NM" hidden="1">#REF!</definedName>
    <definedName name="BEx759D1D5SXS5ELLZVBI0SXYUNF" hidden="1">[72]Table!#REF!</definedName>
    <definedName name="BEx75BGL4B587TM29E78APZYJUTT" hidden="1">#REF!</definedName>
    <definedName name="BEx75GJZSZHUDN6OOAGQYFUDA2LP" hidden="1">[72]Table!#REF!</definedName>
    <definedName name="BEx75HGCCV5K4UCJWYV8EV9AG5YT" hidden="1">[72]Table!#REF!</definedName>
    <definedName name="BEx75MJT47XEWZSLZAG6IUOQKXIX" hidden="1">#REF!</definedName>
    <definedName name="BEx75PZT8TY5P13U978NVBUXKHT4" hidden="1">[72]Table!#REF!</definedName>
    <definedName name="BEx75T55F7GML8V1DMWL26WRT006" hidden="1">[72]Table!#REF!</definedName>
    <definedName name="BEx75VJGR07JY6UUWURQ4PJ29UKC" hidden="1">[72]Table!#REF!</definedName>
    <definedName name="BEx765A28KL05DU9PG2REPK40UX3" hidden="1">#REF!</definedName>
    <definedName name="BEx76V1XKGBEDZIV9DV1A2YV1JOI" hidden="1">#REF!</definedName>
    <definedName name="BEx7741OUGLA0WJQLQRUJSL4DE00" hidden="1">[72]Table!#REF!</definedName>
    <definedName name="BEx774N83DXLJZ54Q42PWIJZ2DN1" hidden="1">[72]Table!#REF!</definedName>
    <definedName name="BEx779QNIY3061ZV9BR462WKEGRW" hidden="1">[72]Table!#REF!</definedName>
    <definedName name="BEx77G19QU9A95CNHE6QMVSQR2T3" hidden="1">[72]Table!#REF!</definedName>
    <definedName name="BEx77OQ625E4LSEXLQEMAZHPDMMC" hidden="1">#REF!</definedName>
    <definedName name="BEx77P0S3GVMS7BJUL9OWUGJ1B02" hidden="1">[72]Table!#REF!</definedName>
    <definedName name="BEx77QDESURI6WW5582YXSK3A972" hidden="1">[72]Table!#REF!</definedName>
    <definedName name="BEx77VBI9XOPFHKEWU5EHQ9J675Y" hidden="1">[72]Table!#REF!</definedName>
    <definedName name="BEx7809GQOCLHSNH95VOYIX7P1TV" hidden="1">[72]Table!#REF!</definedName>
    <definedName name="BEx780K8XAXUHGVZGZWQ74DK4CI3" hidden="1">[72]Table!#REF!</definedName>
    <definedName name="BEx78226TN58UE0CTY98YEDU0LSL" hidden="1">[72]Table!#REF!</definedName>
    <definedName name="BEx7881ZZBWHRAX6W2GY19J8MGEQ" hidden="1">[72]Table!#REF!</definedName>
    <definedName name="BEx78A5IYYCMR88AXOWEFKVY8371" hidden="1">#REF!</definedName>
    <definedName name="BEx78A5JAWI6EMCWJ7AJWGAH8AMJ" hidden="1">#REF!</definedName>
    <definedName name="BEx78HHRIWDLHQX2LG0HWFRYEL1T" hidden="1">[72]Table!#REF!</definedName>
    <definedName name="BEx78NSKC3OQCQ4WQAIZ6JURE7GW" hidden="1">#REF!</definedName>
    <definedName name="BEx78OOPYID4QYC9KQ8TPDG220E4" hidden="1">#REF!</definedName>
    <definedName name="BEx78QMXZ2P1ZB3HJ9O50DWHCMXR" hidden="1">[72]Table!#REF!</definedName>
    <definedName name="BEx78SFO5VR28677DWZEMDN7G86X" hidden="1">[72]Table!#REF!</definedName>
    <definedName name="BEx78SFOYH1Z0ZDTO47W2M60TW6K" hidden="1">[72]Table!#REF!</definedName>
    <definedName name="BEx79HRD8NL9EMUOALME68ALFZYA" hidden="1">#REF!</definedName>
    <definedName name="BEx79JK3E6JO8MX4O35A5G8NZCC8" hidden="1">[72]Table!#REF!</definedName>
    <definedName name="BEx79OCP4HQ6XP8EWNGEUDLOZBBS" hidden="1">[72]Table!#REF!</definedName>
    <definedName name="BEx79SEAYKUZB0H4LYBCD6WWJBG2" hidden="1">[72]Table!#REF!</definedName>
    <definedName name="BEx79SJRHTLS9PYM69O9BWW1FMJK" hidden="1">[72]Table!#REF!</definedName>
    <definedName name="BEx79YJJLBELICW9F9FRYSCQ101L" hidden="1">[72]Table!#REF!</definedName>
    <definedName name="BEx79YOUHTDD16ZGGUBH3JDBW1VZ" hidden="1">#REF!</definedName>
    <definedName name="BEx79YUC7B0V77FSBGIRCY1BR4VK" hidden="1">[72]Table!#REF!</definedName>
    <definedName name="BEx7A06T3RC2891FUX05G3QPRAUE" hidden="1">[72]Table!#REF!</definedName>
    <definedName name="BEx7A9S3JA1X7FH4CFSQLTZC4691" hidden="1">[72]Table!#REF!</definedName>
    <definedName name="BEx7ABA2C9IWH5VSLVLLLCY62161" hidden="1">[72]Table!#REF!</definedName>
    <definedName name="BEx7AE4LPLX8N85BYB0WCO5S7ZPV" hidden="1">[72]Table!#REF!</definedName>
    <definedName name="BEx7AIMG2IVQGR1OQZJ2JVW907VR" hidden="1">[72]Table!#REF!</definedName>
    <definedName name="BEx7AQV3PGI9EVX19Y61TNZWQD3Z" hidden="1">#REF!</definedName>
    <definedName name="BEx7ARM5WGVVZ34PKWA7WOLBWHO1" hidden="1">#REF!</definedName>
    <definedName name="BEx7ASD1I654MEDCO6GGWA95PXSC" hidden="1">[72]Table!#REF!</definedName>
    <definedName name="BEx7ASYMO87QTI4OGS8RP4M3OLYE" hidden="1">#REF!</definedName>
    <definedName name="BEx7AVCX9S5RJP3NSZ4QM4E6ERDT" hidden="1">[72]Table!#REF!</definedName>
    <definedName name="BEx7AVYIGP0930MV5JEBWRYCJN68" hidden="1">[72]Table!#REF!</definedName>
    <definedName name="BEx7B11YDBMRZG7EYCKJUO3H1Y6F" hidden="1">#REF!</definedName>
    <definedName name="BEx7B3LKPGMDIE1WTF5ZO95GA2PN" hidden="1">#REF!</definedName>
    <definedName name="BEx7B6LH6917TXOSAAQ6U7HVF018" hidden="1">[72]Table!#REF!</definedName>
    <definedName name="BEx7BIQJ5XHOJHZUAVG3KLP0T1HX" hidden="1">#REF!</definedName>
    <definedName name="BEx7BPXFZXJ79FQ0E8AQE21PGVHA" hidden="1">[72]Table!#REF!</definedName>
    <definedName name="BEx7C04AM39DQMC1TIX7CFZ2ADHX" hidden="1">[72]Table!#REF!</definedName>
    <definedName name="BEx7C40F0PQURHPI6YQ39NFIR86Z" hidden="1">[72]Table!#REF!</definedName>
    <definedName name="BEx7C93VR7SYRIJS1JO8YZKSFAW9" hidden="1">[72]Table!#REF!</definedName>
    <definedName name="BEx7CCPC6R1KQQZ2JQU6EFI1G0RM" hidden="1">[72]Table!#REF!</definedName>
    <definedName name="BEx7CIJST9GLS2QD383UK7VUDTGL" hidden="1">[72]Table!#REF!</definedName>
    <definedName name="BEx7CO8T2XKC7GHDSYNAWTZ9L7YR" hidden="1">[72]Table!#REF!</definedName>
    <definedName name="BEx7CTN1DFY00Q23T8JFK6J9CCPL" hidden="1">[72]Table!#REF!</definedName>
    <definedName name="BEx7CW1CF00DO8A36UNC2X7K65C2" hidden="1">[72]Table!#REF!</definedName>
    <definedName name="BEx7CW6NFRL2P4XWP0MWHIYA97KF" hidden="1">[72]Table!#REF!</definedName>
    <definedName name="BEx7D5RWKRS4W71J4NZ6ZSFHPKFT" hidden="1">[72]Table!#REF!</definedName>
    <definedName name="BEx7D8H1TPOX1UN17QZYEV7Q58GA" hidden="1">[72]Table!#REF!</definedName>
    <definedName name="BEx7DD4D7DAI5BN4L7AHWYB979CQ" hidden="1">#REF!</definedName>
    <definedName name="BEx7DGF13H2074LRWFZQ45PZ6JPX" hidden="1">[72]Table!#REF!</definedName>
    <definedName name="BEx7DKWUXEDIISSX4GDD4YYT887F" hidden="1">[72]Table!#REF!</definedName>
    <definedName name="BEx7DMUYR2HC26WW7AOB1TULERMB" hidden="1">[72]Table!#REF!</definedName>
    <definedName name="BEx7DVJTRV44IMJIBFXELE67SZ7S" hidden="1">[72]Table!#REF!</definedName>
    <definedName name="BEx7DVUMFCI5INHMVFIJ44RTTSTT" hidden="1">[72]Table!#REF!</definedName>
    <definedName name="BEx7DXHVQ3XRVZ2H7QO8TYMIA4P9" hidden="1">#REF!</definedName>
    <definedName name="BEx7E2QT2U8THYOKBPXONB1B47WH" hidden="1">[72]Table!#REF!</definedName>
    <definedName name="BEx7E5QP7W6UKO74F5Y0VJ741HS5" hidden="1">[72]Table!#REF!</definedName>
    <definedName name="BEx7E6N29HGH3I47AFB2DCS6MVS6" hidden="1">[72]Table!#REF!</definedName>
    <definedName name="BEx7EBA8IYHQKT7IQAOAML660SYA" hidden="1">[72]Table!#REF!</definedName>
    <definedName name="BEx7EI6C8MCRZFEQYUBE5FSUTIHK" hidden="1">[72]Table!#REF!</definedName>
    <definedName name="BEx7EI6DL1Z6UWLFBXAKVGZTKHWJ" hidden="1">[72]Table!#REF!</definedName>
    <definedName name="BEx7EQKHX7GZYOLXRDU534TT4H64" hidden="1">[72]Table!#REF!</definedName>
    <definedName name="BEx7ETV6L1TM7JSXJIGK3FC6RVZW" hidden="1">[72]Table!#REF!</definedName>
    <definedName name="BEx7EYYLHMBYQTH6I377FCQS7CSX" hidden="1">[72]Table!#REF!</definedName>
    <definedName name="BEx7F3GG2FI10JUMINUOIYICFVD9" hidden="1">#REF!</definedName>
    <definedName name="BEx7F4NMGGTZWR8S7710RWGFG8W2" hidden="1">#REF!</definedName>
    <definedName name="BEx7FBJRLJUZKK1FVSCNP0F4GBYT" hidden="1">#REF!</definedName>
    <definedName name="BEx7FCLG1RYI2SNOU1Y2GQZNZSWA" hidden="1">[72]Table!#REF!</definedName>
    <definedName name="BEx7FEJOQNYA7A6O7YB4SBB1KK73" hidden="1">#REF!</definedName>
    <definedName name="BEx7FIL87TXQSUJ03S7NBB9S4HA5" hidden="1">#REF!</definedName>
    <definedName name="BEx7FN32ZGWOAA4TTH79KINTDWR9" hidden="1">[72]Table!#REF!</definedName>
    <definedName name="BEx7FTOFOYQLDCCOJY1H3JHICFOI" hidden="1">#REF!</definedName>
    <definedName name="BEx7FVMORQ1N6SIECWJVJWT23E6Y" hidden="1">#REF!</definedName>
    <definedName name="BEx7FZ2NBD60FXGNYS120WYBTXA3" hidden="1">#REF!</definedName>
    <definedName name="BEx7G82CKM3NIY1PHNFK28M09PCH" hidden="1">[72]Table!#REF!</definedName>
    <definedName name="BEx7GMG8RQ2YB3WVSLKZZZKKRMV0" hidden="1">#REF!</definedName>
    <definedName name="BEx7GQCIM1W1OR8EP7JKRMYGFHW2" hidden="1">#REF!</definedName>
    <definedName name="BEx7GR3ENYWRXXS5IT0UMEGOLGUH" hidden="1">[72]Table!#REF!</definedName>
    <definedName name="BEx7GSAL6P7TASL8MB63RFST1LJL" hidden="1">[72]Table!#REF!</definedName>
    <definedName name="BEx7GSLEAEDT83F2LWWOC5ZLL5JW" hidden="1">#REF!</definedName>
    <definedName name="BEx7H0JD6I5I8WQLLWOYWY5YWPQE" hidden="1">[72]Table!#REF!</definedName>
    <definedName name="BEx7H14XCXH7WEXEY1HVO53A6AGH" hidden="1">[72]Table!#REF!</definedName>
    <definedName name="BEx7H6ZA84EDCYX9HQKE2VH03R77" hidden="1">#REF!</definedName>
    <definedName name="BEx7H7A3IND3XX895B1NI519TC8J" hidden="1">#REF!</definedName>
    <definedName name="BEx7HFTIA8AC8BR8HKIN81VE1SGW" hidden="1">[72]Table!#REF!</definedName>
    <definedName name="BEx7HGVBEF4LEIF6RC14N3PSU461" hidden="1">[72]Table!#REF!</definedName>
    <definedName name="BEx7HHRP6OIBN749NAR4JO512P36" hidden="1">#REF!</definedName>
    <definedName name="BEx7HQ5T9FZ42QWS09UO4DT42Y0R" hidden="1">[72]Table!#REF!</definedName>
    <definedName name="BEx7HRCZE3CVGON1HV07MT5MNDZ3" hidden="1">[72]Table!#REF!</definedName>
    <definedName name="BEx7HWGE2CANG5M17X4C8YNC3N8F" hidden="1">[72]Table!#REF!</definedName>
    <definedName name="BEx7IBVYN47SFZIA0K4MDKQZNN9V" hidden="1">[72]Table!#REF!</definedName>
    <definedName name="BEx7IJTYZHWYWQ1TQVKRC67VVT77" hidden="1">#REF!</definedName>
    <definedName name="BEx7IV2IJ5WT7UC0UG7WP0WF2JZI" hidden="1">[72]Table!#REF!</definedName>
    <definedName name="BEx7IWV99LM4FB1AXIXRNLT7DZJM" hidden="1">#REF!</definedName>
    <definedName name="BEx7IXGU74GE5E4S6W4Z13AR092Y" hidden="1">[72]Table!#REF!</definedName>
    <definedName name="BEx7J4YL8Q3BI1MLH16YYQ18IJRD" hidden="1">[72]Table!#REF!</definedName>
    <definedName name="BEx7J9B4EOP8JPRQCUQJTYF4X0D6" hidden="1">#REF!</definedName>
    <definedName name="BEx7JBJYIPC87AZQWIQZCE532UZU" hidden="1">#REF!</definedName>
    <definedName name="BEx7JH3HGBPI07OHZ5LFYK0UFZQR" hidden="1">[72]Table!#REF!</definedName>
    <definedName name="BEx7JV194190CNM6WWGQ3UBJ3CHH" hidden="1">[72]Table!#REF!</definedName>
    <definedName name="BEx7K0VL25LF11UTEBHWBIQ4JLM9" hidden="1">#REF!</definedName>
    <definedName name="BEx7K7GZ607XQOGB81A1HINBTGOZ" hidden="1">[72]Table!#REF!</definedName>
    <definedName name="BEx7KEYPBDXSNROH8M6CDCBN6B50" hidden="1">[72]Table!#REF!</definedName>
    <definedName name="BEx7KSAS8BZT6H8OQCZ5DNSTMO07" hidden="1">[72]Table!#REF!</definedName>
    <definedName name="BEx7KWHTBD21COXVI4HNEQH0Z3L8" hidden="1">[72]Table!#REF!</definedName>
    <definedName name="BEx7KXUGRMRSUXCM97Z7VRZQ9JH2" hidden="1">[72]Table!#REF!</definedName>
    <definedName name="BEx7L21IQVP1N1TTQLRMANSSLSLE" hidden="1">[72]Table!#REF!</definedName>
    <definedName name="BEx7L3DZH58ZUVXJY3QMJYM4KE2N" hidden="1">#REF!</definedName>
    <definedName name="BEx7L5C6U8MP6IZ67BD649WQYJEK" hidden="1">[72]Table!#REF!</definedName>
    <definedName name="BEx7L8HEYEVTATR0OG5JJO647KNI" hidden="1">[72]Table!#REF!</definedName>
    <definedName name="BEx7L8XOV64OMS15ZFURFEUXLMWF" hidden="1">[72]Table!#REF!</definedName>
    <definedName name="BEx7MAUI1JJFDIJGDW4RWY5384LY" hidden="1">[72]Table!#REF!</definedName>
    <definedName name="BEx7MJZO3UKAMJ53UWOJ5ZD4GGMQ" hidden="1">[72]Table!#REF!</definedName>
    <definedName name="BEx7MT4MFNXIVQGAT6D971GZW7CA" hidden="1">[72]Table!#REF!</definedName>
    <definedName name="BEx7NI062THZAM6I8AJWTFJL91CS" hidden="1">[72]Table!#REF!</definedName>
    <definedName name="BEx8ZY6UFM571XUE82FQZRNOKP90" hidden="1">#REF!</definedName>
    <definedName name="BEx904S75BPRYMHF0083JF7ES4NG" hidden="1">[72]Table!#REF!</definedName>
    <definedName name="BEx90CVJHW2G83ZSI8F4ZSPTFSPI" hidden="1">#REF!</definedName>
    <definedName name="BEx90HDD4RWF7JZGA8GCGG7D63MG" hidden="1">[72]Table!#REF!</definedName>
    <definedName name="BEx90VGH5H09ON2QXYC9WIIEU98T" hidden="1">[72]Table!#REF!</definedName>
    <definedName name="BEx9175B70QXYAU5A8DJPGZQ46L9" hidden="1">[72]Table!#REF!</definedName>
    <definedName name="BEx91AQQRTV87AO27VWHSFZAD4ZR" hidden="1">[72]Table!#REF!</definedName>
    <definedName name="BEx91L8FLL5CWLA2CDHKCOMGVDZN" hidden="1">[72]Table!#REF!</definedName>
    <definedName name="BEx91OTVH9ZDBC3QTORU8RZX4EOC" hidden="1">[72]Table!#REF!</definedName>
    <definedName name="BEx91QH5JRZKQP1GPN2SQMR3CKAG" hidden="1">[72]Table!#REF!</definedName>
    <definedName name="BEx91ROALDNHO7FI4X8L61RH4UJE" hidden="1">[72]Table!#REF!</definedName>
    <definedName name="BEx91TMID71GVYH0U16QM1RV3PX0" hidden="1">[72]Table!#REF!</definedName>
    <definedName name="BEx91VF2D78PAF337E3L2L81K9W2" hidden="1">[72]Table!#REF!</definedName>
    <definedName name="BEx91YKG5M0ZZDVWNGF80SPL8GUP" hidden="1">#REF!</definedName>
    <definedName name="BEx921PNZ46VORG2VRMWREWIC0SE" hidden="1">[72]Table!#REF!</definedName>
    <definedName name="BEx92C1ZMFWSXLL4PA3HHIGLXY56" hidden="1">[72]Table!#REF!</definedName>
    <definedName name="BEx92DJXEXVC627QL1HYSV2VSHSS" hidden="1">#REF!</definedName>
    <definedName name="BEx92DPEKL5WM5A3CN8674JI0PR3" hidden="1">[72]Table!#REF!</definedName>
    <definedName name="BEx92ER2RMY93TZK0D9L9T3H0GI5" hidden="1">[72]Table!#REF!</definedName>
    <definedName name="BEx92FI04PJT4LI23KKIHRXWJDTT" hidden="1">[72]Table!#REF!</definedName>
    <definedName name="BEx92HR14HQ9D5JXCSPA4SS4RT62" hidden="1">[72]Table!#REF!</definedName>
    <definedName name="BEx92HWA2D6A5EX9MFG68G0NOMSN" hidden="1">[72]Table!#REF!</definedName>
    <definedName name="BEx92PUBDIXAU1FW5ZAXECMAU0LN" hidden="1">[72]Table!#REF!</definedName>
    <definedName name="BEx92S8MHFFIVRQ2YSHZNQGOFUHD" hidden="1">[72]Table!#REF!</definedName>
    <definedName name="BEx935VHGQGAJAXJKSPCC6GC2KIE" hidden="1">#REF!</definedName>
    <definedName name="BEx93B9OULL2YGC896XXYAAJSTRK" hidden="1">[72]Table!#REF!</definedName>
    <definedName name="BEx93EF2OPUY92WSYH0W2RMHNX2M" hidden="1">#REF!</definedName>
    <definedName name="BEx93FRKF99NRT3LH99UTIH7AAYF" hidden="1">[72]Table!#REF!</definedName>
    <definedName name="BEx93M7FSHP50OG34A4W8W8DF12U" hidden="1">[72]Table!#REF!</definedName>
    <definedName name="BEx93OLWY2O3PRA74U41VG5RXT4Q" hidden="1">[72]Table!#REF!</definedName>
    <definedName name="BEx93RWFAF6YJGYUTITVM445C02U" hidden="1">[72]Table!#REF!</definedName>
    <definedName name="BEx93SY9RWG3HUV4YXQKXJH9FH14" hidden="1">[72]Table!#REF!</definedName>
    <definedName name="BEx93TJUX3U0FJDBG6DDSNQ91R5J" hidden="1">[72]Table!#REF!</definedName>
    <definedName name="BEx942UCRHMI4B0US31HO95GSC2X" hidden="1">[72]Table!#REF!</definedName>
    <definedName name="BEx948ZFFQWVIDNG4AZAUGGGEB5U" hidden="1">[72]Table!#REF!</definedName>
    <definedName name="BEx94CKXG92OMURH41SNU6IOHK4J" hidden="1">[72]Table!#REF!</definedName>
    <definedName name="BEx94E8CBMGM9YP8Z0W8OWHAAZH1" hidden="1">#REF!</definedName>
    <definedName name="BEx94GXG30CIVB6ZQN3X3IK6BZXQ" hidden="1">[72]Table!#REF!</definedName>
    <definedName name="BEx94HZ5LURYM9ST744ALV6ZCKYP" hidden="1">[72]Table!#REF!</definedName>
    <definedName name="BEx94IQ75E90YUMWJ9N591LR7DQQ" hidden="1">[72]Table!#REF!</definedName>
    <definedName name="BEx94N7W5T3U7UOE97D6OVIBUCXS" hidden="1">[72]Table!#REF!</definedName>
    <definedName name="BEx955NIAWX5OLAHMTV6QFUZPR30" hidden="1">[72]Table!#REF!</definedName>
    <definedName name="BEx9581TYVI2M5TT4ISDAJV4W7Z6" hidden="1">[72]Table!#REF!</definedName>
    <definedName name="BEx95NHF4RVUE0YDOAFZEIVBYJXD" hidden="1">[72]Table!#REF!</definedName>
    <definedName name="BEx95QBZMG0E2KQ9BERJ861QLYN3" hidden="1">[72]Table!#REF!</definedName>
    <definedName name="BEx95QHBVDN795UNQJLRXG3RDU49" hidden="1">[72]Table!#REF!</definedName>
    <definedName name="BEx95TBVUWV7L7OMFMZDQEXGVHU6" hidden="1">[72]Table!#REF!</definedName>
    <definedName name="BEx95U89DZZSVO39TGS62CX8G9N4" hidden="1">[72]Table!#REF!</definedName>
    <definedName name="BEx9602K2GHNBUEUVT9ONRQU1GMD" hidden="1">[72]Table!#REF!</definedName>
    <definedName name="BEx962BL3Y4LA53EBYI64ZYMZE8U" hidden="1">[72]Table!#REF!</definedName>
    <definedName name="BEx96KR21O7H9R29TN0S45Y3QPUK" hidden="1">[72]Table!#REF!</definedName>
    <definedName name="BEx96SUFKHHFE8XQ6UUO6ILDOXHO" hidden="1">[72]Table!#REF!</definedName>
    <definedName name="BEx96UN4YWXBDEZ1U1ZUIPP41Z7I" hidden="1">[72]Table!#REF!</definedName>
    <definedName name="BEx9706NFOGJWDFFOFDUAFC8NNTP" hidden="1">#REF!</definedName>
    <definedName name="BEx970MYCPJ6DQ44TKLOIGZO5LHH" hidden="1">[72]Table!#REF!</definedName>
    <definedName name="BEx978KSD61YJH3S9DGO050R2EHA" hidden="1">[72]Table!#REF!</definedName>
    <definedName name="BEx97H9O1NAKAPK4MX4PKO34ICL5" hidden="1">[72]Table!#REF!</definedName>
    <definedName name="BEx97HVA5F2I0D6ID81KCUDEQOIH" hidden="1">[72]Table!#REF!</definedName>
    <definedName name="BEx97MNUZQ1Z0AO2FL7XQYVNCPR7" hidden="1">[72]Table!#REF!</definedName>
    <definedName name="BEx97NPQBACJVD9K1YXI08RTW9E2" hidden="1">[72]Table!#REF!</definedName>
    <definedName name="BEx97RWQLXS0OORDCN69IGA58CWU" hidden="1">[72]Table!#REF!</definedName>
    <definedName name="BEx97YNGGDFIXHTMGFL2IHAQX9MI" hidden="1">[72]Table!#REF!</definedName>
    <definedName name="BEx981HW73BUZWT14TBTZHC0ZTJ4" hidden="1">[72]Table!#REF!</definedName>
    <definedName name="BEx9871KU0N99P0900EAK69VFYT2" hidden="1">[72]Table!#REF!</definedName>
    <definedName name="BEx98FL0Y178QIN4TGGBHXRB22MV" hidden="1">[72]Table!#REF!</definedName>
    <definedName name="BEx98IFKNJFGZFLID1YTRFEG1SXY" hidden="1">[72]Table!#REF!</definedName>
    <definedName name="BEx9915UVD4G7RA3IMLFZ0LG3UA2" hidden="1">[72]Table!#REF!</definedName>
    <definedName name="BEx992CZON8AO7U7V88VN1JBO0MG" hidden="1">[72]Table!#REF!</definedName>
    <definedName name="BEx9952469XMFGSPXL7CMXHPJF90" hidden="1">[72]Table!#REF!</definedName>
    <definedName name="BEx99995OO0X4HC0IQDAISYRWAJG" hidden="1">#REF!</definedName>
    <definedName name="BEx99B77I7TUSHRR4HIZ9FU2EIUT" hidden="1">[72]Table!#REF!</definedName>
    <definedName name="BEx99Q6PH5F3OQKCCAAO75PYDEFN" hidden="1">[72]Table!#REF!</definedName>
    <definedName name="BEx99WBYT2D6UUC1PT7A40ENYID4" hidden="1">[72]Table!#REF!</definedName>
    <definedName name="BEx99YFJ8JDPEEEQRABGIA0M020Y" hidden="1">#REF!</definedName>
    <definedName name="BEx99ZRZ4I7FHDPGRAT5VW7NVBPU" hidden="1">[72]Table!#REF!</definedName>
    <definedName name="BEx9ADPRQZSMQBC5ZVK9Y67PRZBV" hidden="1">#REF!</definedName>
    <definedName name="BEx9AKWPNM58M88D1ZL7PKKW6ES3" hidden="1">#REF!</definedName>
    <definedName name="BEx9ARY7F2Q2JQT63RW0CEZQ1WDB" hidden="1">#REF!</definedName>
    <definedName name="BEx9AT5E3ZSHKSOL35O38L8HF9TH" hidden="1">[72]Table!#REF!</definedName>
    <definedName name="BEx9AV8W1FAWF5BHATYEN47X12JN" hidden="1">[72]Table!#REF!</definedName>
    <definedName name="BEx9B8A5186FNTQQNLIO5LK02ABI" hidden="1">[72]Table!#REF!</definedName>
    <definedName name="BEx9B8VR20E2CILU4CDQUQQ9ONXK" hidden="1">[72]Table!#REF!</definedName>
    <definedName name="BEx9B917EUP13X6FQ3NPQL76XM5V" hidden="1">[72]Table!#REF!</definedName>
    <definedName name="BEx9BAJ5WYEQ623HUT9NNCMP3RUG" hidden="1">[72]Table!#REF!</definedName>
    <definedName name="BEx9BAOGUISRQKRB42IUZNSUS3RS" hidden="1">#REF!</definedName>
    <definedName name="BEx9BCBV86NAOTMCAYGOG2K426CC" hidden="1">#REF!</definedName>
    <definedName name="BEx9BYSYW7QCPXS2NAVLFAU5Y2Z2" hidden="1">[72]Table!#REF!</definedName>
    <definedName name="BEx9C17AHM4NMY8G3WK6YQ0T0WDU" hidden="1">#REF!</definedName>
    <definedName name="BEx9C590HJ2O31IWJB73C1HR74AI" hidden="1">[72]Table!#REF!</definedName>
    <definedName name="BEx9CCQRMYYOGIOYTOM73VKDIPS1" hidden="1">[72]Table!#REF!</definedName>
    <definedName name="BEx9CJHG02ADUIJ0WCG5FYLWETIN" hidden="1">#REF!</definedName>
    <definedName name="BEx9CMMSQA4LXHX5RGGTAJ9WVHTY" hidden="1">#REF!</definedName>
    <definedName name="BEx9CTDJ6OYUCCHJVREB4QE71EVB" hidden="1">#REF!</definedName>
    <definedName name="BEx9D1BC9FT19KY0INAABNDBAMR1" hidden="1">[72]Table!#REF!</definedName>
    <definedName name="BEx9DGLRBAA81DUUOT35XR05XLKG" hidden="1">#REF!</definedName>
    <definedName name="BEx9DIZXF9X0GE90ROFYKV6K3PM9" hidden="1">#REF!</definedName>
    <definedName name="BEx9DMLFSSL7XLKYI6OHAT2KJFA4" hidden="1">#REF!</definedName>
    <definedName name="BEx9DN6ZMF18Q39MPMXSDJTZQNJ3" hidden="1">[72]Table!#REF!</definedName>
    <definedName name="BEx9E08EK253W8SNA7NOGR32IG6U" hidden="1">#REF!</definedName>
    <definedName name="BEx9E14TDNSEMI784W0OTIEQMWN6" hidden="1">[72]Table!#REF!</definedName>
    <definedName name="BEx9E2BZ2B1R41FMGJCJ7JLGLUAJ" hidden="1">[72]Table!#REF!</definedName>
    <definedName name="BEx9E2S1LDHWNY3YCSQ6AY2CX2VH" hidden="1">#REF!</definedName>
    <definedName name="BEx9EEGVFGD9P2J88ICA4KVPXY9N" hidden="1">#REF!</definedName>
    <definedName name="BEx9EG9KBJ77M8LEOR9ITOKN5KXY" hidden="1">[72]Table!#REF!</definedName>
    <definedName name="BEx9EHGQHOBSWB60JAPUOVE46FK0" hidden="1">#REF!</definedName>
    <definedName name="BEx9EMK6HAJJMVYZTN5AUIV7O1E6" hidden="1">[72]Table!#REF!</definedName>
    <definedName name="BEx9EQLVZHYQ1TPX7WH3SOWXCZLE" hidden="1">[72]Table!#REF!</definedName>
    <definedName name="BEx9ETLU0EK5LGEM1QCNYN2S8O5F" hidden="1">[72]Table!#REF!</definedName>
    <definedName name="BEx9F0Y2ESUNE3U7TQDLMPE9BO67" hidden="1">[72]Table!#REF!</definedName>
    <definedName name="BEx9F5W18ZGFOKGRE8PR6T1MO6GT" hidden="1">[72]Table!#REF!</definedName>
    <definedName name="BEx9F78N4HY0XFGBQ4UJRD52L1EI" hidden="1">[72]Table!#REF!</definedName>
    <definedName name="BEx9FF16LOQP5QIR4UHW5EIFGQB8" hidden="1">[72]Table!#REF!</definedName>
    <definedName name="BEx9FJTSRCZ3ZXT3QVBJT5NF8T7V" hidden="1">[72]Table!#REF!</definedName>
    <definedName name="BEx9FLRVEKHKYUC14ZMVEXYYH8R8" hidden="1">#REF!</definedName>
    <definedName name="BEx9FRBEEYPS5HLS3XT34AKZN94G" hidden="1">[72]Table!#REF!</definedName>
    <definedName name="BEx9G17GB2V3PQ50QQFW2NROEZT9" hidden="1">#REF!</definedName>
    <definedName name="BEx9G7CR5TW9A0MZMTO6OT20XKWW" hidden="1">[72]Table!#REF!</definedName>
    <definedName name="BEx9G892CF6SM99J007LDYZPPYNL" hidden="1">#REF!</definedName>
    <definedName name="BEx9GDY4D8ZPQJCYFIMYM0V0C51Y" hidden="1">[72]Table!#REF!</definedName>
    <definedName name="BEx9GGY04V0ZWI6O9KZH4KSBB389" hidden="1">[72]Table!#REF!</definedName>
    <definedName name="BEx9GJCC7BWX156MTPY59VC5JN0O" hidden="1">#REF!</definedName>
    <definedName name="BEx9GNOPB6OZ2RH3FCDNJR38RJOS" hidden="1">[72]Table!#REF!</definedName>
    <definedName name="BEx9GNU701BD7YSS9TFG6GMA2Z8A" hidden="1">#REF!</definedName>
    <definedName name="BEx9GUQALUWCD30UKUQGSWW8KBQ7" hidden="1">[72]Table!#REF!</definedName>
    <definedName name="BEx9GY6BVFQGCLMOWVT6PIC9WP5X" hidden="1">[72]Table!#REF!</definedName>
    <definedName name="BEx9GZ2P3FDHKXEBXX2VS0BG2NP2" hidden="1">[72]Table!#REF!</definedName>
    <definedName name="BEx9H04IB14E1437FF2OIRRWBSD7" hidden="1">[72]Table!#REF!</definedName>
    <definedName name="BEx9H5O1KDZJCW91Q29VRPY5YS6P" hidden="1">[72]Table!#REF!</definedName>
    <definedName name="BEx9H8YR0E906F1JXZMBX3LNT004" hidden="1">[72]Table!#REF!</definedName>
    <definedName name="BEx9H9V5D52IFWEZD3I221Z2VYVD" hidden="1">#REF!</definedName>
    <definedName name="BEx9HQHV4N00R3PBTH3QTYPDU3WQ" hidden="1">#REF!</definedName>
    <definedName name="BEx9I8XIG7E5NB48QQHXP23FIN60" hidden="1">[72]Table!#REF!</definedName>
    <definedName name="BEx9IQRF01ATLVK0YE60ARKQJ68L" hidden="1">[72]Table!#REF!</definedName>
    <definedName name="BEx9IT5QNZWKM6YQ5WER0DC2PMMU" hidden="1">[72]Table!#REF!</definedName>
    <definedName name="BEx9IW5MFLXTVCJHVUZTUH93AXOS" hidden="1">[72]Table!#REF!</definedName>
    <definedName name="BEx9IX1ZRFUE85ATW4NGTSACFIOO" hidden="1">#REF!</definedName>
    <definedName name="BEx9IXCSPSZC80YZUPRCYTG326KV" hidden="1">[72]Table!#REF!</definedName>
    <definedName name="BEx9IZR39NHDGOM97H4E6F81RTQW" hidden="1">[72]Table!#REF!</definedName>
    <definedName name="BEx9J1EJIB9UVZKMZ7QHB9U6VVOO" hidden="1">#REF!</definedName>
    <definedName name="BEx9J6CH5E7YZPER7HXEIOIKGPCA" hidden="1">[72]Table!#REF!</definedName>
    <definedName name="BEx9JJTZKVUJAVPTRE0RAVTEH41G" hidden="1">[72]Table!#REF!</definedName>
    <definedName name="BEx9JLBYK239B3F841C7YG1GT7ST" hidden="1">[72]Table!#REF!</definedName>
    <definedName name="BExAW4IIW5D0MDY6TJ3G4FOLPYIR" hidden="1">[72]Table!#REF!</definedName>
    <definedName name="BExAX2TU15VIP65OGKSZD41PMO4N" hidden="1">#REF!</definedName>
    <definedName name="BExAX410NB4F2XOB84OR2197H8M5" hidden="1">[72]Table!#REF!</definedName>
    <definedName name="BExAX8TNG8LQ5Q4904SAYQIPGBSV" hidden="1">[72]Table!#REF!</definedName>
    <definedName name="BExAXEDC2IXZ6Z8R5OUFS8OGJR89" hidden="1">#REF!</definedName>
    <definedName name="BExAXI9K2PJQH4QLETR7MGS2BNZZ" hidden="1">#REF!</definedName>
    <definedName name="BExAXL3ZT02BUZOGSRNS6WGCOV7K" hidden="1">#REF!</definedName>
    <definedName name="BExAXL40LDNIK611AYB1QPTYW9XW" hidden="1">#REF!</definedName>
    <definedName name="BExAY0EAT2LXR5MFGM0DLIB45PLO" hidden="1">[72]Table!#REF!</definedName>
    <definedName name="BExAY9DZDS6RN4F7LPICOBGZ4AF5" hidden="1">#REF!</definedName>
    <definedName name="BExAY9ZJT64UBNSHPOGOXOER0FA5" hidden="1">#REF!</definedName>
    <definedName name="BExAYE6LNIEBR9DSNI5JGNITGKIT" hidden="1">[72]Table!#REF!</definedName>
    <definedName name="BExAYHMLXGGO25P8HYB2S75DEB4F" hidden="1">[72]Table!#REF!</definedName>
    <definedName name="BExAYKXAUWGDOPG952TEJ2UKZKWN" hidden="1">[72]Table!#REF!</definedName>
    <definedName name="BExAYOO9DKXP4BYOJNDXGK1R2ZSV" hidden="1">#REF!</definedName>
    <definedName name="BExAYP9TDTI2MBP6EYE0H39CPMXN" hidden="1">[72]Table!#REF!</definedName>
    <definedName name="BExAYPPWJPWDKU59O051WMGB7O0J" hidden="1">[72]Table!#REF!</definedName>
    <definedName name="BExAYR2JZCJBUH6F1LZC2A7JIVRJ" hidden="1">[72]Table!#REF!</definedName>
    <definedName name="BExAYTGVRD3DLKO75RFPMBKCIWB8" hidden="1">[72]Table!#REF!</definedName>
    <definedName name="BExAYVKDXJJ761HTFFUOH6P2CSF7" hidden="1">#REF!</definedName>
    <definedName name="BExAYY9H9COOT46HJLPVDLTO12UL" hidden="1">[72]Table!#REF!</definedName>
    <definedName name="BExAZCNEGB4JYHC8CZ51KTN890US" hidden="1">[72]Table!#REF!</definedName>
    <definedName name="BExAZFCI302YFYRDJYQDWQQL0Q0O" hidden="1">[72]Table!#REF!</definedName>
    <definedName name="BExAZLHLST9OP89R1HJMC1POQG8H" hidden="1">[72]Table!#REF!</definedName>
    <definedName name="BExAZMDYMIAA7RX1BMCKU1VLBRGY" hidden="1">[72]Table!#REF!</definedName>
    <definedName name="BExAZNFTTSXASHLBAG5O0MNFU583" hidden="1">#REF!</definedName>
    <definedName name="BExAZNL6BHI8DCQWXOX4I2P839UX" hidden="1">[72]Table!#REF!</definedName>
    <definedName name="BExAZRMWSONMCG9KDUM4KAQ7BONM" hidden="1">[72]Table!#REF!</definedName>
    <definedName name="BExAZTFG4SJRG4TW6JXRF7N08JFI" hidden="1">[72]Table!#REF!</definedName>
    <definedName name="BExAZUS4A8OHDZK0MWAOCCCKTH73" hidden="1">[72]Table!#REF!</definedName>
    <definedName name="BExAZX6FECVK3E07KXM2XPYKGM6U" hidden="1">[72]Table!#REF!</definedName>
    <definedName name="BExB012NJ8GASTNNPBRRFTLHIOC9" hidden="1">[72]Table!#REF!</definedName>
    <definedName name="BExB072HHXVMUC0VYNGG48GRSH5Q" hidden="1">[72]Table!#REF!</definedName>
    <definedName name="BExB0FRDEYDEUEAB1W8KD6D965XA" hidden="1">[72]Table!#REF!</definedName>
    <definedName name="BExB0JI6AW2SBX6M4NZZLM6VPC2O" hidden="1">#REF!</definedName>
    <definedName name="BExB0KPCN7YJORQAYUCF4YKIKPMC" hidden="1">[72]Table!#REF!</definedName>
    <definedName name="BExB0OASZZC08FMDYX9HRSM9OXEF" hidden="1">#REF!</definedName>
    <definedName name="BExB0WE4PI3NOBXXVO9CTEN4DIU2" hidden="1">[72]Table!#REF!</definedName>
    <definedName name="BExB10QNIVITUYS55OAEKK3VLJFE" hidden="1">[72]Table!#REF!</definedName>
    <definedName name="BExB12OPX4FIWY3UUQ7N9MXBTXY2" hidden="1">#REF!</definedName>
    <definedName name="BExB12ZHTPYICL0A8RA5MRDZPYAX" hidden="1">#REF!</definedName>
    <definedName name="BExB15ZDRY4CIJ911DONP0KCY9KU" hidden="1">[72]Table!#REF!</definedName>
    <definedName name="BExB16VQY0O0RLZYJFU3OFEONVTE" hidden="1">[72]Table!#REF!</definedName>
    <definedName name="BExB1D6DDDMV7AOB9S4XD45OPKJ3" hidden="1">#REF!</definedName>
    <definedName name="BExB1FKN9YUYJ7B8ZJSMRSJ6ONT6" hidden="1">#REF!</definedName>
    <definedName name="BExB1FKNY2UO4W5FUGFHJOA2WFGG" hidden="1">[72]Table!#REF!</definedName>
    <definedName name="BExB1GMD0PIDGTFBGQOPRWQSP9I4" hidden="1">[72]Table!#REF!</definedName>
    <definedName name="BExB1HIQKUZGEBQ2MPH0TPTAZKIT" hidden="1">#REF!</definedName>
    <definedName name="BExB1I4BK3AB6GEEFY7ZAOON31BO" hidden="1">#REF!</definedName>
    <definedName name="BExB1Q29OO6LNFNT1EQLA3KYE7MX" hidden="1">[72]Table!#REF!</definedName>
    <definedName name="BExB1TNRV5EBWZEHYLHI76T0FVA7" hidden="1">[72]Table!#REF!</definedName>
    <definedName name="BExB1UENFKIO27UN311RA6Q7UZX5" hidden="1">#REF!</definedName>
    <definedName name="BExB1WI6M8I0EEP1ANUQZCFY24EV" hidden="1">[72]Table!#REF!</definedName>
    <definedName name="BExB203OWC9QZA3BYOKQ18L4FUJE" hidden="1">[72]Table!#REF!</definedName>
    <definedName name="BExB2CJHTU7C591BR4WRL5L2F2K6" hidden="1">[72]Table!#REF!</definedName>
    <definedName name="BExB2K1AV4PGNS1O6C7D7AO411AX" hidden="1">[72]Table!#REF!</definedName>
    <definedName name="BExB2O2UYHKI324YE324E1N7FVIB" hidden="1">[72]Table!#REF!</definedName>
    <definedName name="BExB2Q0VJ0MU2URO3JOVUAVHEI3V" hidden="1">[72]Table!#REF!</definedName>
    <definedName name="BExB2V4G4W3DIHZU05TOOTUR2SQF" hidden="1">#REF!</definedName>
    <definedName name="BExB30IP1DNKNQ6PZ5ERUGR5MK4Z" hidden="1">[72]Table!#REF!</definedName>
    <definedName name="BExB35M4M9VQF0DHGYBEA3KV711P" hidden="1">#REF!</definedName>
    <definedName name="BExB406HXCZGNSDPPO8VOG1110ZG" hidden="1">#REF!</definedName>
    <definedName name="BExB442RX0T3L6HUL6X5T21CENW6" hidden="1">[72]Table!#REF!</definedName>
    <definedName name="BExB4ADD0L7417CII901XTFKXD1J" hidden="1">[72]Table!#REF!</definedName>
    <definedName name="BExB4B9PTN6T4CSKH6U5OZ3JFDD8" hidden="1">#REF!</definedName>
    <definedName name="BExB4DO1V1NL2AVK5YE1RSL5RYHL" hidden="1">[72]Table!#REF!</definedName>
    <definedName name="BExB4DYU06HCGRIPBSWRCXK804UM" hidden="1">[72]Table!#REF!</definedName>
    <definedName name="BExB4R5JZFW6A1CMY56N51JV2U9K" hidden="1">#REF!</definedName>
    <definedName name="BExB4Z3EZBGYYI33U0KQ8NEIH8PY" hidden="1">[72]Table!#REF!</definedName>
    <definedName name="BExB541CBB1D8CTY30SOY75V64NO" hidden="1">#REF!</definedName>
    <definedName name="BExB55368XW7UX657ZSPC6BFE92S" hidden="1">[72]Table!#REF!</definedName>
    <definedName name="BExB57MZEPL2SA2ONPK66YFLZWJU" hidden="1">[72]Table!#REF!</definedName>
    <definedName name="BExB5833OAOJ22VK1YK47FHUSVK2" hidden="1">[72]Table!#REF!</definedName>
    <definedName name="BExB58JDIHS42JZT9DJJMKA8QFCO" hidden="1">[72]Table!#REF!</definedName>
    <definedName name="BExB58U5FQC5JWV9CGC83HLLZUZI" hidden="1">[72]Table!#REF!</definedName>
    <definedName name="BExB5EDO9XUKHF74X3HAU2WPPHZH" hidden="1">[72]Table!#REF!</definedName>
    <definedName name="BExB5G6EH68AYEP1UT0GHUEL3SLN" hidden="1">[72]Table!#REF!</definedName>
    <definedName name="BExB5QO30WI9WES28Y2RINNXRHWC" hidden="1">#REF!</definedName>
    <definedName name="BExB5QYVEZWFE5DQVHAM760EV05X" hidden="1">[72]Table!#REF!</definedName>
    <definedName name="BExB5U9IRH14EMOE0YGIE3WIVLFS" hidden="1">[72]Table!#REF!</definedName>
    <definedName name="BExB5VWYMOV6BAIH7XUBBVPU7MMD" hidden="1">[72]Table!#REF!</definedName>
    <definedName name="BExB610DZWIJP1B72U9QM42COH2B" hidden="1">[72]Table!#REF!</definedName>
    <definedName name="BExB6692ZQP36NHHWV7TLSTYCP8G" hidden="1">#REF!</definedName>
    <definedName name="BExB6C3FUAKK9ML5T767NMWGA9YB" hidden="1">[72]Table!#REF!</definedName>
    <definedName name="BExB6C8X6JYRLKZKK17VE3QUNL3D" hidden="1">[72]Table!#REF!</definedName>
    <definedName name="BExB6CZTE0PWILZ6X0SQ2FCCSK0D" hidden="1">#REF!</definedName>
    <definedName name="BExB6HN3QRFPXM71MDUK21BKM7PF" hidden="1">[72]Table!#REF!</definedName>
    <definedName name="BExB6IZMHCZ3LB7N73KD90YB1HBZ" hidden="1">[72]Table!#REF!</definedName>
    <definedName name="BExB6Q6JKBMO3M4WX8XUD0JET6HB" hidden="1">#REF!</definedName>
    <definedName name="BExB719SGNX4Y8NE6JEXC555K596" hidden="1">[72]Table!#REF!</definedName>
    <definedName name="BExB7265DCHKS7V2OWRBXCZTEIW9" hidden="1">[72]Table!#REF!</definedName>
    <definedName name="BExB74PS5P9G0P09Y6DZSCX0FLTJ" hidden="1">[72]Table!#REF!</definedName>
    <definedName name="BExB78RH79J0MIF7H8CAZ0CFE88Q" hidden="1">[72]Table!#REF!</definedName>
    <definedName name="BExB7ELT09HGDVO5BJC1ZY9D09GZ" hidden="1">[72]Table!#REF!</definedName>
    <definedName name="BExB806PAXX70XUTA3ZI7OORD78R" hidden="1">[72]Table!#REF!</definedName>
    <definedName name="BExB8HF4UBVZKQCSRFRUQL2EE6VL" hidden="1">[72]Table!#REF!</definedName>
    <definedName name="BExB8HKHKZ1ORJZUYGG2M4VSCC39" hidden="1">[72]Table!#REF!</definedName>
    <definedName name="BExB8QPH8DC5BESEVPSMBCWVN6PO" hidden="1">[72]Table!#REF!</definedName>
    <definedName name="BExB8U5N0D85YR8APKN3PPKG0FWP" hidden="1">[72]Table!#REF!</definedName>
    <definedName name="BExB9DHI5I2TJ2LXYPM98EE81L27" hidden="1">[72]Table!#REF!</definedName>
    <definedName name="BExB9Q2MZZHBGW8QQKVEYIMJBPIE" hidden="1">[72]Table!#REF!</definedName>
    <definedName name="BExB9S66MFUL9J891R547MSVIVV1" hidden="1">#REF!</definedName>
    <definedName name="BExBA1GON0EZRJ20UYPILAPLNQWM" hidden="1">[72]Table!#REF!</definedName>
    <definedName name="BExBA69ASGYRZW1G1DYIS9QRRTBN" hidden="1">[72]Table!#REF!</definedName>
    <definedName name="BExBA6K42582A14WFFWQ3Q8QQWB6" hidden="1">[72]Table!#REF!</definedName>
    <definedName name="BExBA8I5D4R8R2PYQ1K16TWGTOEP" hidden="1">[72]Table!#REF!</definedName>
    <definedName name="BExBA93PE0DGUUTA7LLSIGBIXWE5" hidden="1">[72]Table!#REF!</definedName>
    <definedName name="BExBAA5LOCPKJOQBVC1E7G95K582" hidden="1">[72]Table!#REF!</definedName>
    <definedName name="BExBAGQYIBV77JKN346FU4VT1MB4" hidden="1">#REF!</definedName>
    <definedName name="BExBAI8X0FKDQJ6YZJQDTTG4ZCWY" hidden="1">[72]Table!#REF!</definedName>
    <definedName name="BExBAKN7XIBAXCF9PCNVS038PCQO" hidden="1">[72]Table!#REF!</definedName>
    <definedName name="BExBAKXZ7PBW3DDKKA5MWC1ZUC7O" hidden="1">[72]Table!#REF!</definedName>
    <definedName name="BExBAO8NLXZXHO6KCIECSFCH3RR0" hidden="1">[72]Table!#REF!</definedName>
    <definedName name="BExBAOOT1KBSIEISN1ADL4RMY879" hidden="1">[72]Table!#REF!</definedName>
    <definedName name="BExBATS6QTKFZ3S66DBSAAJJ1257" hidden="1">#REF!</definedName>
    <definedName name="BExBAVKX8Q09370X1GCZWJ4E91YJ" hidden="1">[72]Table!#REF!</definedName>
    <definedName name="BExBAX2X2ENJYO4QTR5VAIQ86L7B" hidden="1">[72]Table!#REF!</definedName>
    <definedName name="BExBAZ13D3F1DVJQ6YJ8JGUYEYJE" hidden="1">[72]Table!#REF!</definedName>
    <definedName name="BExBB9D9GNURCRZN3NR6UY375OX5" hidden="1">#REF!</definedName>
    <definedName name="BExBBTG649R9I0CT042JLL8LXV18" hidden="1">[72]Table!#REF!</definedName>
    <definedName name="BExBBUCJQRR74Q7GPWDEZXYK2KJL" hidden="1">[72]Table!#REF!</definedName>
    <definedName name="BExBBV8XVMD9CKZY711T0BN7H3PM" hidden="1">[72]Table!#REF!</definedName>
    <definedName name="BExBC6S9JZS9ZX6V7SBKDJ5R3CGN" hidden="1">#REF!</definedName>
    <definedName name="BExBC78HXWXHO3XAB6E8NVTBGLJS" hidden="1">[72]Table!#REF!</definedName>
    <definedName name="BExBCDTV7GTBOTIE9EFJ36EX4FKM" hidden="1">#REF!</definedName>
    <definedName name="BExBCK4H2CF3XDL7AH3W254CWF4R" hidden="1">#REF!</definedName>
    <definedName name="BExBCKKJTIRKC1RZJRTK65HHLX4W" hidden="1">[72]Table!#REF!</definedName>
    <definedName name="BExBCLMEPAN3XXX174TU8SS0627Q" hidden="1">[72]Table!#REF!</definedName>
    <definedName name="BExBCMTEH63P6H1CKWQH2DGVNSVX" hidden="1">#REF!</definedName>
    <definedName name="BExBCQ48Z0EALZR0AHY2OLNV7NYA" hidden="1">#REF!</definedName>
    <definedName name="BExBCRBEYR2KZ8FAQFZ2NHY13WIY" hidden="1">[72]Table!#REF!</definedName>
    <definedName name="BExBCYYG3EN7OT5LRC7551QBL89Q" hidden="1">[72]Table!#REF!</definedName>
    <definedName name="BExBCZUU1UR90PQUCOSYNFQQTXI1" hidden="1">#REF!</definedName>
    <definedName name="BExBD1CR31JE4TBZEMZ6ZNRFIDNP" hidden="1">#REF!</definedName>
    <definedName name="BExBD4I559NXSV6J07Q343TKYMVJ" hidden="1">[72]Table!#REF!</definedName>
    <definedName name="BExBDBZQLTX3OGFYGULQFK5WEZU5" hidden="1">[72]Table!#REF!</definedName>
    <definedName name="BExBDHZI0SD2YPEE4GZ7O7FVSQJO" hidden="1">#REF!</definedName>
    <definedName name="BExBDJS9TUEU8Z84IV59E5V4T8K6" hidden="1">[72]Table!#REF!</definedName>
    <definedName name="BExBDKOMSVH4XMH52CFJ3F028I9R" hidden="1">[72]Table!#REF!</definedName>
    <definedName name="BExBDSRXVZQ0W5WXQMP5XD00GRRL" hidden="1">[72]Table!#REF!</definedName>
    <definedName name="BExBDTDIHS3IA85P49E3FM64KE4B" hidden="1">#REF!</definedName>
    <definedName name="BExBDUVGK3E1J4JY9ZYTS7V14BLY" hidden="1">[72]Table!#REF!</definedName>
    <definedName name="BExBDWDG2GXBTEGBOQMQLB38QUEV" hidden="1">#REF!</definedName>
    <definedName name="BExBDZITI2UCDSH0V24NITQG9SFA" hidden="1">#REF!</definedName>
    <definedName name="BExBE162OSBKD30I7T1DKKPT3I9I" hidden="1">[72]Table!#REF!</definedName>
    <definedName name="BExBE4M6YL512JJD7QCT5NHC893P" hidden="1">#REF!</definedName>
    <definedName name="BExBEC9ATLQZF86W1M3APSM4HEOH" hidden="1">[72]Table!#REF!</definedName>
    <definedName name="BExBEYFQJE9YK12A6JBMRFKEC7RN" hidden="1">[72]Table!#REF!</definedName>
    <definedName name="BExBF0U1PNBWLGLVVPNYEZHKB0ON" hidden="1">#REF!</definedName>
    <definedName name="BExBF3TXJTJ52WTH5JS1IEEUKRWA" hidden="1">#REF!</definedName>
    <definedName name="BExBG1ED81J2O4A2S5F5Y3BPHMCR" hidden="1">[72]Table!#REF!</definedName>
    <definedName name="BExCRLIHS7466WFJ3RPIUGGXYESZ" hidden="1">[72]Table!#REF!</definedName>
    <definedName name="BExCRRIBGG57IJ1DUG0GCSPL72DO" hidden="1">#REF!</definedName>
    <definedName name="BExCS078RE3CUATM8A8NCC0WWHGC" hidden="1">#REF!</definedName>
    <definedName name="BExCS1EDDUEAEWHVYXHIP9I1WCJH" hidden="1">[72]Table!#REF!</definedName>
    <definedName name="BExCS6SLRCBH006GNRE27HFRHP40" hidden="1">[72]Table!#REF!</definedName>
    <definedName name="BExCS7ZPMHFJ4UJDAL8CQOLSZ13B" hidden="1">[72]Table!#REF!</definedName>
    <definedName name="BExCS8AK56EGLVH6N5Y7DAAJ2HL9" hidden="1">#REF!</definedName>
    <definedName name="BExCS8W4NJUZH9S1CYB6XSDLEPBW" hidden="1">[72]Table!#REF!</definedName>
    <definedName name="BExCSAE1M6G20R41J0Y24YNN0YC1" hidden="1">[72]Table!#REF!</definedName>
    <definedName name="BExCSAOUZOYKHN7HV511TO8VDJ02" hidden="1">[72]Table!#REF!</definedName>
    <definedName name="BExCSGZG9G2SOKYYBCQF48XUIYCJ" hidden="1">#REF!</definedName>
    <definedName name="BExCSMOFTXSUEC1T46LR1UPYRCX5" hidden="1">[72]Table!#REF!</definedName>
    <definedName name="BExCSSDG3TM6TPKS19E9QYJEELZ6" hidden="1">[72]Table!#REF!</definedName>
    <definedName name="BExCSZV7U67UWXL2HKJNM5W1E4OO" hidden="1">[72]Table!#REF!</definedName>
    <definedName name="BExCT4NSDT61OCH04Y2QIFIOP75H" hidden="1">[72]Table!#REF!</definedName>
    <definedName name="BExCTW8G3VCZ55S09HTUGXKB1P2M" hidden="1">[72]Table!#REF!</definedName>
    <definedName name="BExCTYS2KX0QANOLT8LGZ9WV3S3T" hidden="1">[72]Table!#REF!</definedName>
    <definedName name="BExCTZZ9JNES4EDHW97NP0EGQALX" hidden="1">[72]Table!#REF!</definedName>
    <definedName name="BExCU0A1V6NMZQ9ASYJ8QIVQ5UR2" hidden="1">[72]Table!#REF!</definedName>
    <definedName name="BExCU16FAFHSYEENQXBNLERR7V3K" hidden="1">#REF!</definedName>
    <definedName name="BExCU2834920JBHSPCRC4UF80OLL" hidden="1">[72]Table!#REF!</definedName>
    <definedName name="BExCU8O54I3P3WRYWY1CRP3S78QY" hidden="1">[72]Table!#REF!</definedName>
    <definedName name="BExCUD60H1UMM2E28QIX022PMAO3" hidden="1">#REF!</definedName>
    <definedName name="BExCUDRJO23YOKT8GPWOVQ4XEHF5" hidden="1">[72]Table!#REF!</definedName>
    <definedName name="BExCUPAWHM0P4BSKFZ5SJKV1ERM7" hidden="1">#REF!</definedName>
    <definedName name="BExCUPAXFR16YMWL30ME3F3BSRDZ" hidden="1">[72]Table!#REF!</definedName>
    <definedName name="BExCUR94DHCE47PUUWEMT5QZOYR2" hidden="1">[72]Table!#REF!</definedName>
    <definedName name="BExCUW1Q2AR1JX2Z1B9CGJ6H60GY" hidden="1">#REF!</definedName>
    <definedName name="BExCUW1RF5RHW7OK9J4GFUGR30IK" hidden="1">#REF!</definedName>
    <definedName name="BExCV634L7SVHGB0UDDTRRQ2Q72H" hidden="1">[72]Table!#REF!</definedName>
    <definedName name="BExCVBXG4TTE2ERW52ZA09FBTDH2" hidden="1">#REF!</definedName>
    <definedName name="BExCVBXGSXT9FWJRG62PX9S1RK83" hidden="1">[72]Table!#REF!</definedName>
    <definedName name="BExCVHBNLOHNFS0JAV3I1XGPNH9W" hidden="1">[72]Table!#REF!</definedName>
    <definedName name="BExCVI86R31A2IOZIEBY1FJLVILD" hidden="1">[72]Table!#REF!</definedName>
    <definedName name="BExCVKGZXE0I9EIXKBZVSGSEY2RR" hidden="1">[72]Table!#REF!</definedName>
    <definedName name="BExCVKH0KFLY4D0IVRFGVTJYRXFX" hidden="1">#REF!</definedName>
    <definedName name="BExCVRD6UP500ZFMQEIHHBEP0IXH" hidden="1">#REF!</definedName>
    <definedName name="BExCVV44WY5807WGMTGKPW0GT256" hidden="1">[72]Table!#REF!</definedName>
    <definedName name="BExCVWLXVAKW0MGL9EAXK4DRRB6T" hidden="1">#REF!</definedName>
    <definedName name="BExCVZ5PN4V6MRBZ04PZJW3GEF8S" hidden="1">[72]Table!#REF!</definedName>
    <definedName name="BExCW13R0GWJYGXZBNCPAHQN4NR2" hidden="1">[72]Table!#REF!</definedName>
    <definedName name="BExCW3CRBI19WT6AU187VGNOD8M7" hidden="1">#REF!</definedName>
    <definedName name="BExCW9Y5HWU4RJTNX74O6L24VGCK" hidden="1">[72]Table!#REF!</definedName>
    <definedName name="BExCWPDPESGZS07QGBLSBWDNVJLZ" hidden="1">[72]Table!#REF!</definedName>
    <definedName name="BExCWTVKHIVCRHF8GC39KI58YM5K" hidden="1">[72]Table!#REF!</definedName>
    <definedName name="BExCWX69ER7R6C6VGOZAPRGXJR2R" hidden="1">#REF!</definedName>
    <definedName name="BExCX2KGRZBRVLZNM8SUSIE6A0RL" hidden="1">[72]Table!#REF!</definedName>
    <definedName name="BExCX3X451T70LZ1VF95L7W4Y4TM" hidden="1">[72]Table!#REF!</definedName>
    <definedName name="BExCX4NZ2N1OUGXM7EV0U7VULJMM" hidden="1">[72]Table!#REF!</definedName>
    <definedName name="BExCXAYLA3TMOHIRCEXCXXUSNOKZ" hidden="1">#REF!</definedName>
    <definedName name="BExCXC0EIRZGKHGFWVH6BZGZKSL5" hidden="1">#REF!</definedName>
    <definedName name="BExCXILMURGYMAH6N5LF5DV6K3GM" hidden="1">[72]Table!#REF!</definedName>
    <definedName name="BExCXQUFBMXQ1650735H48B1AZT3" hidden="1">[72]Table!#REF!</definedName>
    <definedName name="BExCY2DQO9VLA77Q7EG3T0XNXX4F" hidden="1">[72]Table!#REF!</definedName>
    <definedName name="BExCY4H9JMPB090TG2SILY28IPCR" hidden="1">#REF!</definedName>
    <definedName name="BExCY6VMJ68MX3C981R5Q0BX5791" hidden="1">[72]Table!#REF!</definedName>
    <definedName name="BExCYAH2SAZCPW6XCB7V7PMMCAWO" hidden="1">[72]Table!#REF!</definedName>
    <definedName name="BExCYJBB52X8B3AREHCC1L5QNPX7" hidden="1">[72]Table!#REF!</definedName>
    <definedName name="BExCYK7MZ56O5XIV8T5XIE9VBQXN" hidden="1">#REF!</definedName>
    <definedName name="BExCYPRC5HJE6N2XQTHCT6NXGP8N" hidden="1">[72]Table!#REF!</definedName>
    <definedName name="BExCYSGGJ2B12KGCJK9MPKNIRBHA" hidden="1">[72]Table!#REF!</definedName>
    <definedName name="BExCYUK0I3UEXZNFDW71G6Z6D8XR" hidden="1">[72]Table!#REF!</definedName>
    <definedName name="BExCZBHJ4ZDFD4N4ZS7VAL7FA7P7" hidden="1">#REF!</definedName>
    <definedName name="BExCZFZCXMLY5DWESYJ9NGTJYQ8M" hidden="1">[72]Table!#REF!</definedName>
    <definedName name="BExCZJ4P8WS0BDT31WDXI0ROE7D6" hidden="1">[72]Table!#REF!</definedName>
    <definedName name="BExCZKH6NI0EE02L995IFVBD1J59" hidden="1">[72]Table!#REF!</definedName>
    <definedName name="BExCZNRWFGG1SN1TAKAHPB1VI5OF" hidden="1">[72]Table!#REF!</definedName>
    <definedName name="BExCZUD9FEOJBKDJ51Z3JON9LKJ8" hidden="1">[72]Table!#REF!</definedName>
    <definedName name="BExD0508DAALLU00PHFPBC8SRRKT" hidden="1">[72]Table!#REF!</definedName>
    <definedName name="BExD06SXR2OPV4282WTX6ARRQ4JS" hidden="1">#REF!</definedName>
    <definedName name="BExD0HALIN0JR4JTPGDEVAEE5EX5" hidden="1">[72]Table!#REF!</definedName>
    <definedName name="BExD0LCCDPG16YLY5WQSZF1XI5DA" hidden="1">[72]Table!#REF!</definedName>
    <definedName name="BExD0RMWSB4TRECEHTH6NN4K9DFZ" hidden="1">[72]Table!#REF!</definedName>
    <definedName name="BExD0U6KG10QGVDI1XSHK0J10A2V" hidden="1">[72]Table!#REF!</definedName>
    <definedName name="BExD0WQ71JYMUDXQTQEITA6DXV3F" hidden="1">#REF!</definedName>
    <definedName name="BExD13RUIBGRXDL4QDZ305UKUR12" hidden="1">[72]Table!#REF!</definedName>
    <definedName name="BExD14DETV5R4OOTMAXD5NAKWRO3" hidden="1">[72]Table!#REF!</definedName>
    <definedName name="BExD189NLCZ0MV1E8GXPW23W160D" hidden="1">#REF!</definedName>
    <definedName name="BExD1OAU9OXQAZA4D70HP72CU6GB" hidden="1">[72]Table!#REF!</definedName>
    <definedName name="BExD1UW7MG1VXKZER8AX3TWDDPON" hidden="1">#REF!</definedName>
    <definedName name="BExD1Y1JV61416YA1XRQHKWPZIE7" hidden="1">[72]Table!#REF!</definedName>
    <definedName name="BExD2CFHIRMBKN5KXE5QP4XXEWFS" hidden="1">[72]Table!#REF!</definedName>
    <definedName name="BExD2DMHH1HWXQ9W0YYMDP8AAX8Q" hidden="1">[72]Table!#REF!</definedName>
    <definedName name="BExD2HTPC7IWBAU6OSQ67MQA8BYZ" hidden="1">[72]Table!#REF!</definedName>
    <definedName name="BExD2MRMSOCW29ZLJ226FVCE2K34" hidden="1">#REF!</definedName>
    <definedName name="BExD2RK9LE7I985N677G3WNH5DIV" hidden="1">#REF!</definedName>
    <definedName name="BExD363H2VGFIQUCE6LS4AC5J0ZT" hidden="1">[72]Table!#REF!</definedName>
    <definedName name="BExD37W7YUULHO5DGYRP7KYM65NC" hidden="1">#REF!</definedName>
    <definedName name="BExD3A588E939V61P1XEW0FI5Q0S" hidden="1">[72]Table!#REF!</definedName>
    <definedName name="BExD3CJJDKVR9M18XI3WDZH80WL6" hidden="1">[72]Table!#REF!</definedName>
    <definedName name="BExD3ESD9WYJIB3TRDPJ1CKXRAVL" hidden="1">[72]Table!#REF!</definedName>
    <definedName name="BExD3F368X5S25MWSUNIV57RDB57" hidden="1">[72]Table!#REF!</definedName>
    <definedName name="BExD3IJ5IT335SOSNV9L85WKAOSI" hidden="1">[72]Table!#REF!</definedName>
    <definedName name="BExD3KBVUY57GMMQTOFEU6S6G1AY" hidden="1">[72]Table!#REF!</definedName>
    <definedName name="BExD3NMR7AW2Z6V8SC79VQR37NA6" hidden="1">[72]Table!#REF!</definedName>
    <definedName name="BExD3PKTT0MHJPK56ADYPFIYXKO7" hidden="1">#REF!</definedName>
    <definedName name="BExD3QXA2UQ2W4N7NYLUEOG40BZB" hidden="1">[72]Table!#REF!</definedName>
    <definedName name="BExD3U2N041TEJ7GCN005UTPHNXY" hidden="1">[72]Table!#REF!</definedName>
    <definedName name="BExD40O0CFTNJFOFMMM1KH0P7BUI" hidden="1">[72]Table!#REF!</definedName>
    <definedName name="BExD47UZN79E7UZ1PF13H1AL03VT" hidden="1">#REF!</definedName>
    <definedName name="BExD4B5OJKUPJMFR7AZJGR6UVR3E" hidden="1">#REF!</definedName>
    <definedName name="BExD4BR9HJ3MWWZ5KLVZWX9FJAUS" hidden="1">[72]Table!#REF!</definedName>
    <definedName name="BExD4F1WTKT3H0N9MF4H1LX7MBSY" hidden="1">[72]Table!#REF!</definedName>
    <definedName name="BExD4H5GQWXBS6LUL3TSP36DVO38" hidden="1">[72]Table!#REF!</definedName>
    <definedName name="BExD4JJSS3QDBLABCJCHD45SRNPI" hidden="1">[72]Table!#REF!</definedName>
    <definedName name="BExD4R1I0MKF033I5LPUYIMTZ6E8" hidden="1">[72]Table!#REF!</definedName>
    <definedName name="BExD4RHMHOHG2WM6HI950PSP13F8" hidden="1">#REF!</definedName>
    <definedName name="BExD50MT3M6XZLNUP9JL93EG6D9R" hidden="1">[72]Table!#REF!</definedName>
    <definedName name="BExD5EV7KDSVF1CJT38M4IBPFLPY" hidden="1">[72]Table!#REF!</definedName>
    <definedName name="BExD5FRK547OESJRYAW574DZEZ7J" hidden="1">[72]Table!#REF!</definedName>
    <definedName name="BExD5I5X2YA2YNCTCDSMEL4CWF4N" hidden="1">[72]Table!#REF!</definedName>
    <definedName name="BExD5P7D7B3TCMJQY4TM56KCPB73" hidden="1">#REF!</definedName>
    <definedName name="BExD5QUSRFJWRQ1ZM50WYLCF74DF" hidden="1">[72]Table!#REF!</definedName>
    <definedName name="BExD5SSUIF6AJQHBHK8PNMFBPRYB" hidden="1">[72]Table!#REF!</definedName>
    <definedName name="BExD623C9LRX18BE0W2V6SZLQUXX" hidden="1">[72]Table!#REF!</definedName>
    <definedName name="BExD6BZF6UGC8YXEZJ8URJDY0HUJ" hidden="1">#REF!</definedName>
    <definedName name="BExD6CQA7UMJBXV7AIFAIHUF2ICX" hidden="1">[72]Table!#REF!</definedName>
    <definedName name="BExD6FKVK8WJWNYPVENR7Q8Q30PK" hidden="1">[72]Table!#REF!</definedName>
    <definedName name="BExD6GMP0LK8WKVWMIT1NNH8CHLF" hidden="1">[72]Table!#REF!</definedName>
    <definedName name="BExD6H2TE0WWAUIWVSSCLPZ6B88N" hidden="1">[72]Table!#REF!</definedName>
    <definedName name="BExD6XV0BDU8LPQPWSKHU0XX0UPR" hidden="1">#REF!</definedName>
    <definedName name="BExD71LTOE015TV5RSAHM8NT8GVW" hidden="1">[72]Table!#REF!</definedName>
    <definedName name="BExD73USXVADC7EHGHVTQNCT06ZA" hidden="1">[72]Table!#REF!</definedName>
    <definedName name="BExD7CE8ZR0EL3ZQP0AYQ5XQUH9L" hidden="1">#REF!</definedName>
    <definedName name="BExD7GAIGULTB3YHM1OS9RBQOTEC" hidden="1">[72]Table!#REF!</definedName>
    <definedName name="BExD7GAIHX094KROB46WFTL2XBWL" hidden="1">#REF!</definedName>
    <definedName name="BExD7IE1DHIS52UFDCTSKPJQNRD5" hidden="1">[72]Table!#REF!</definedName>
    <definedName name="BExD7IUBGUWHYC9UNZ1IY5XFYKQN" hidden="1">[72]Table!#REF!</definedName>
    <definedName name="BExD7IZMKM0QIFE7EV1NYL6EZVJZ" hidden="1">#REF!</definedName>
    <definedName name="BExD7JQOJ35HGL8U2OCEI2P2JT7I" hidden="1">[72]Table!#REF!</definedName>
    <definedName name="BExD7KSDKNDNH95NDT3S7GM3MUU2" hidden="1">[72]Table!#REF!</definedName>
    <definedName name="BExD7SVOH5J3ZVHK9KI2N1XE0CC3" hidden="1">#REF!</definedName>
    <definedName name="BExD7V4PCVR1ACVPOJXKJ4CSROIX" hidden="1">#REF!</definedName>
    <definedName name="BExD7Z0SLOQ6VOMCWULEQHED1TFS" hidden="1">#REF!</definedName>
    <definedName name="BExD819S39VUTMASCBMYI883THJ3" hidden="1">#REF!</definedName>
    <definedName name="BExD8CYKX2WGEDSW6KFP6MND1PM0" hidden="1">#REF!</definedName>
    <definedName name="BExD8H5MGJFMK4HK6DOAGTFYV6JT" hidden="1">#REF!</definedName>
    <definedName name="BExD8H5O087KQVWIVPUUID5VMGMS" hidden="1">[72]Table!#REF!</definedName>
    <definedName name="BExD8KWFYVMYYY2YJ34JT4QNLLTE" hidden="1">#REF!</definedName>
    <definedName name="BExD8OCLZMFN5K3VZYI4Q4ITVKUA" hidden="1">[72]Table!#REF!</definedName>
    <definedName name="BExD93C1R6LC0631ECHVFYH0R0PD" hidden="1">[72]Table!#REF!</definedName>
    <definedName name="BExD97TXIO0COVNN4OH3DEJ33YLM" hidden="1">[72]Table!#REF!</definedName>
    <definedName name="BExD99RZ1RFIMK6O1ZHSPJ68X9Y5" hidden="1">[72]Table!#REF!</definedName>
    <definedName name="BExD9IMBI0P6S6QRAXHE26HMK86D" hidden="1">#REF!</definedName>
    <definedName name="BExD9L0ID3VSOU609GKWYTA5BFMA" hidden="1">[72]Table!#REF!</definedName>
    <definedName name="BExD9M7SEMG0JK2FUTTZXWIEBTKB" hidden="1">[72]Table!#REF!</definedName>
    <definedName name="BExD9MNYBYB1AICQL5165G472IE2" hidden="1">[72]Table!#REF!</definedName>
    <definedName name="BExD9PNSYT7GASEGUVL48MUQ02WO" hidden="1">[72]Table!#REF!</definedName>
    <definedName name="BExD9TK2MIWFH5SKUYU9ZKF4NPHQ" hidden="1">[72]Table!#REF!</definedName>
    <definedName name="BExDA6LD9061UULVKUUI4QP8SK13" hidden="1">[72]Table!#REF!</definedName>
    <definedName name="BExDAGMVMNLQ6QXASB9R6D8DIT12" hidden="1">[72]Table!#REF!</definedName>
    <definedName name="BExDAYBHU9ADLXI8VRC7F608RVGM" hidden="1">[72]Table!#REF!</definedName>
    <definedName name="BExDB39GNDHCPPB7U2PZQO5TJ1OI" hidden="1">#REF!</definedName>
    <definedName name="BExDBDR1XR0FV0CYUCB2OJ7CJCZU" hidden="1">[72]Table!#REF!</definedName>
    <definedName name="BExDBECNFJKO0HIOIKTWDCSWP755" hidden="1">#REF!</definedName>
    <definedName name="BExDBI8WRY61SHXKAT4UFXLB15E8" hidden="1">#REF!</definedName>
    <definedName name="BExDBZBW3EHQF6J0XXIT3ZMXPL8C" hidden="1">#REF!</definedName>
    <definedName name="BExDC7F818VN0S18ID7XRCRVYPJ4" hidden="1">[72]Table!#REF!</definedName>
    <definedName name="BExDCL7K96PC9VZYB70ZW3QPVIJE" hidden="1">[72]Table!#REF!</definedName>
    <definedName name="BExDCP3UZ3C2O4C1F7KMU0Z9U32N" hidden="1">[72]Table!#REF!</definedName>
    <definedName name="BExENRJDC2MGQRJ6EHLAWX5I4SRS" hidden="1">#REF!</definedName>
    <definedName name="BExEOBX3WECDMYCV9RLN49APTXMM" hidden="1">[72]Table!#REF!</definedName>
    <definedName name="BExEP4E4F36662JDI0TOD85OP7X9" hidden="1">[72]Table!#REF!</definedName>
    <definedName name="BExEP7388TKNL6FEJW00XN7FHEUG" hidden="1">#REF!</definedName>
    <definedName name="BExEPN9VIYI0FVL0HLZQXJFO6TT0" hidden="1">[72]Table!#REF!</definedName>
    <definedName name="BExEPYT6VDSMR8MU2341Q5GM2Y9V" hidden="1">[72]Table!#REF!</definedName>
    <definedName name="BExEQ2ENYLMY8K1796XBB31CJHNN" hidden="1">[72]Table!#REF!</definedName>
    <definedName name="BExEQ2PFE4N40LEPGDPS90WDL6BN" hidden="1">[72]Table!#REF!</definedName>
    <definedName name="BExEQ2PFURT24NQYGYVE8NKX1EGA" hidden="1">[72]Table!#REF!</definedName>
    <definedName name="BExEQB8ZWXO6IIGOEPWTLOJGE2NR" hidden="1">[72]Table!#REF!</definedName>
    <definedName name="BExEQBZX0EL6LIKPY01197ACK65H" hidden="1">[72]Table!#REF!</definedName>
    <definedName name="BExEQD73QE34MW57L1HFXSTB7QEG" hidden="1">#REF!</definedName>
    <definedName name="BExEQDXZALJLD4OBF74IKZBR13SR" hidden="1">[72]Table!#REF!</definedName>
    <definedName name="BExEQFLE2RPWGMWQAI4JMKUEFRPT" hidden="1">[72]Table!#REF!</definedName>
    <definedName name="BExEQTZAP8R69U31W4LKGTKKGKQE" hidden="1">[72]Table!#REF!</definedName>
    <definedName name="BExER2O72H1F9WV6S1J04C15PXX7" hidden="1">[72]Table!#REF!</definedName>
    <definedName name="BExERAWVCNXZMKILLJ8XK0E424RN" hidden="1">[72]Table!#REF!</definedName>
    <definedName name="BExERCETL5ZVXSS6EENB85QCSRYG" hidden="1">#REF!</definedName>
    <definedName name="BExERIUTB21WQ9WVQXUCDCGSH23E" hidden="1">#REF!</definedName>
    <definedName name="BExERRUIKIOATPZ9U4HQ0V52RJAU" hidden="1">[72]Table!#REF!</definedName>
    <definedName name="BExERSANFNM1O7T65PC5MJ301YET" hidden="1">[72]Table!#REF!</definedName>
    <definedName name="BExERSLFEDXNMOLAZ2VOI6VVJCBW" hidden="1">#REF!</definedName>
    <definedName name="BExERTHSUHI2LOXKBEM9AI47WVVZ" hidden="1">#REF!</definedName>
    <definedName name="BExERWCEBKQRYWRQLYJ4UCMMKTHG" hidden="1">[72]Table!#REF!</definedName>
    <definedName name="BExERWSHS5678NWP0NM8J09K2OGY" hidden="1">#REF!</definedName>
    <definedName name="BExES44RHHDL3V7FLV6M20834WF1" hidden="1">[72]Table!#REF!</definedName>
    <definedName name="BExES4A7VE2X3RYYTVRLKZD4I7WU" hidden="1">[72]Table!#REF!</definedName>
    <definedName name="BExES6ZC8R7PHJ21OVJFLIR7DY30" hidden="1">[72]Table!#REF!</definedName>
    <definedName name="BExESMKD95A649M0WRSG6CXXP326" hidden="1">[72]Table!#REF!</definedName>
    <definedName name="BExESR27ZXJG5VMY4PR9D940VS7T" hidden="1">[72]Table!#REF!</definedName>
    <definedName name="BExESZ03KXL8DQ2591HLR56ZML94" hidden="1">[72]Table!#REF!</definedName>
    <definedName name="BExESZAW5N443NRTKIP59OEI1CR6" hidden="1">[72]Table!#REF!</definedName>
    <definedName name="BExET3HXQ60A4O2OLKX8QNXRI6LQ" hidden="1">[72]Table!#REF!</definedName>
    <definedName name="BExETA3B1FCIOA80H94K90FWXQKE" hidden="1">[72]Table!#REF!</definedName>
    <definedName name="BExETAZOYT4CJIT8RRKC9F2HJG1D" hidden="1">[72]Table!#REF!</definedName>
    <definedName name="BExETF6QD5A9GEINE1KZRRC2LXWM" hidden="1">[72]Table!#REF!</definedName>
    <definedName name="BExETQ9XRXLUACN82805SPSPNKHI" hidden="1">[72]Table!#REF!</definedName>
    <definedName name="BExETQFFLH766OHX0PD3NEIK0DIF" hidden="1">#REF!</definedName>
    <definedName name="BExETR0YRMOR63E6DHLEHV9QVVON" hidden="1">[72]Table!#REF!</definedName>
    <definedName name="BExETVDCXGPYA4OP2UI1URTJ60TK" hidden="1">#REF!</definedName>
    <definedName name="BExETVTGY38YXYYF7N73OYN6FYY3" hidden="1">[72]Table!#REF!</definedName>
    <definedName name="BExEUGHYKXEMCMHS8PSAD1DJ6729" hidden="1">#REF!</definedName>
    <definedName name="BExEUM6Y5MUDV2WYYY9ICV8796JQ" hidden="1">#REF!</definedName>
    <definedName name="BExEUNE4T242Y59C6MS28MXEUGCP" hidden="1">[72]Table!#REF!</definedName>
    <definedName name="BExEUTOOSAR1CJ6S2O9NTTQMWXNZ" hidden="1">#REF!</definedName>
    <definedName name="BExEV2TP7NA3ZR6RJGH5ER370OUM" hidden="1">[72]Table!#REF!</definedName>
    <definedName name="BExEV69USLNYO2QRJRC0J92XUF00" hidden="1">[72]Table!#REF!</definedName>
    <definedName name="BExEV6KNTQOCFD7GV726XQEVQ7R6" hidden="1">[72]Table!#REF!</definedName>
    <definedName name="BExEV6VGM4POO9QT9KH3QA3VYCWM" hidden="1">[72]Table!#REF!</definedName>
    <definedName name="BExEVAM8BLTWVS6IMVJWDOZBQK9R" hidden="1">#REF!</definedName>
    <definedName name="BExEVET98G3FU6QBF9LHYWSAMV0O" hidden="1">[72]Table!#REF!</definedName>
    <definedName name="BExEVL3UZ22W55ZRF3F0J21PKQLX" hidden="1">#REF!</definedName>
    <definedName name="BExEVNCUT0PDUYNJH7G6BSEWZOT2" hidden="1">[72]Table!#REF!</definedName>
    <definedName name="BExEVPGF4V5J0WQRZKUM8F9TTKZJ" hidden="1">[72]Table!#REF!</definedName>
    <definedName name="BExEVVLIEVWYRF2UUC1H0H5QU1CP" hidden="1">[72]Table!#REF!</definedName>
    <definedName name="BExEVWCKO8T84GW9Z3X47915XKSH" hidden="1">[72]Table!#REF!</definedName>
    <definedName name="BExEVZSJWMZ5L2ZE7AZC57CXKW6T" hidden="1">[72]Table!#REF!</definedName>
    <definedName name="BExEW0JL1GFFCXMDGW54CI7Y8FZN" hidden="1">[72]Table!#REF!</definedName>
    <definedName name="BExEW6357VV6LVZCWOOM0R3T78QK" hidden="1">#REF!</definedName>
    <definedName name="BExEW68M9WL8214QH9C7VCK7BN08" hidden="1">[72]Table!#REF!</definedName>
    <definedName name="BExEW8HFKH6F47KIHYBDRUEFZ2ZZ" hidden="1">[72]Table!#REF!</definedName>
    <definedName name="BExEWHXF5F2E8FN7TRI5U2ZY0T0P" hidden="1">#REF!</definedName>
    <definedName name="BExEWLO75K95C6IRKHXSP7VP81T4" hidden="1">[72]Table!#REF!</definedName>
    <definedName name="BExEWNBGQS1U2LW3W84T4LSJ9K00" hidden="1">[72]Table!#REF!</definedName>
    <definedName name="BExEWO7STL7HNZSTY8VQBPTX1WK6" hidden="1">[72]Table!#REF!</definedName>
    <definedName name="BExEWQ0M1N3KMKTDJ73H10QSG4W1" hidden="1">[72]Table!#REF!</definedName>
    <definedName name="BExEX85F3OSW8NSCYGYPS9372Z1Q" hidden="1">[72]Table!#REF!</definedName>
    <definedName name="BExEX9HWY2G6928ZVVVQF77QCM2C" hidden="1">[72]Table!#REF!</definedName>
    <definedName name="BExEXBQWAYKMVBRJRHB8PFCSYFVN" hidden="1">[72]Table!#REF!</definedName>
    <definedName name="BExEXOXGP6OTB8KDA0FK65S0V98V" hidden="1">[72]Table!#REF!</definedName>
    <definedName name="BExEXRBZ0DI9E2UFLLKYWGN66B61" hidden="1">[72]Table!#REF!</definedName>
    <definedName name="BExEY067KMBNYP9WMRGOH8ITDBLD" hidden="1">#REF!</definedName>
    <definedName name="BExEYGCSYH6XC1X89ZT8VJVQ6THP" hidden="1">#REF!</definedName>
    <definedName name="BExEYLG9FL9V1JPPNZ3FUDNSEJ4V" hidden="1">[72]Table!#REF!</definedName>
    <definedName name="BExEYOW8C1B3OUUCIGEC7L8OOW1Z" hidden="1">[72]Table!#REF!</definedName>
    <definedName name="BExEYUQJXZT6N5HJH8ACJF6SRWEE" hidden="1">[72]Table!#REF!</definedName>
    <definedName name="BExEYVHM7COM2XBAZH71USCAT6K9" hidden="1">#REF!</definedName>
    <definedName name="BExEYW8O56SE67A8CIT413PPQFWN" hidden="1">#REF!</definedName>
    <definedName name="BExEYXQGOT90CC2QXVUDAMIS2SD6" hidden="1">#REF!</definedName>
    <definedName name="BExEYY17N22FDMK6IA4HQRCTNPYL" hidden="1">#REF!</definedName>
    <definedName name="BExEZ1S6VZCG01ZPLBSS9Z1SBOJ2" hidden="1">[72]Table!#REF!</definedName>
    <definedName name="BExEZFPZKLS4GGKV39NX0GL8AK7B" hidden="1">#REF!</definedName>
    <definedName name="BExEZGBFNJR8DLPN0V11AU22L6WY" hidden="1">[72]Table!#REF!</definedName>
    <definedName name="BExEZQYJW81F362CWKW5HLAAM45I" hidden="1">#REF!</definedName>
    <definedName name="BExEZSWLMZZ2RK34GSJ9Q3NPCFT2" hidden="1">#REF!</definedName>
    <definedName name="BExF02Y3V3QEPO2XLDSK47APK9XJ" hidden="1">[72]Table!#REF!</definedName>
    <definedName name="BExF09OS91RT7N7IW8JLMZ121ZP3" hidden="1">[72]Table!#REF!</definedName>
    <definedName name="BExF0LOEHV42P2DV7QL8O7HOQ3N9" hidden="1">[72]Table!#REF!</definedName>
    <definedName name="BExF0QH116YF95UAL83HSM0C2X7Y" hidden="1">#REF!</definedName>
    <definedName name="BExF0WRM9VO25RLSO03ZOCE8H7K5" hidden="1">[72]Table!#REF!</definedName>
    <definedName name="BExF0ZRI7W4RSLIDLHTSM0AWXO3S" hidden="1">[72]Table!#REF!</definedName>
    <definedName name="BExF19CT3MMZZ2T5EWMDNG3UOJ01" hidden="1">[72]Table!#REF!</definedName>
    <definedName name="BExF1M38U6NX17YJA8YU359B5Z4M" hidden="1">[72]Table!#REF!</definedName>
    <definedName name="BExF1MU4W3NPEY0OHRDWP5IANCBB" hidden="1">[72]Table!#REF!</definedName>
    <definedName name="BExF1MZN8MWMOKOARHJ1QAF9HPGT" hidden="1">[72]Table!#REF!</definedName>
    <definedName name="BExF1US4ZIQYSU5LBFYNRA9N0K2O" hidden="1">[72]Table!#REF!</definedName>
    <definedName name="BExF200VK438ANZMJEAPZ2RQDB8U" hidden="1">#REF!</definedName>
    <definedName name="BExF21OBXGVA9D1CPMHVJHL599BC" hidden="1">#REF!</definedName>
    <definedName name="BExF28PXA9VBW4OZ74OITX6LHR12" hidden="1">#REF!</definedName>
    <definedName name="BExF2CWZN6E87RGTBMD4YQI2QT7R" hidden="1">[72]Table!#REF!</definedName>
    <definedName name="BExF2DYO1WQ7GMXSTAQRDBW1NSFG" hidden="1">[72]Table!#REF!</definedName>
    <definedName name="BExF2LR83KWDOSK9ACAROCGMTQ8X" hidden="1">#REF!</definedName>
    <definedName name="BExF2MSWNUY9Z6BZJQZ538PPTION" hidden="1">[72]Table!#REF!</definedName>
    <definedName name="BExF2QZYWHTYGUTTXR15CKCV3LS7" hidden="1">[72]Table!#REF!</definedName>
    <definedName name="BExF2T8Y6TSJ74RMSZOA9CEH4OZ6" hidden="1">[72]Table!#REF!</definedName>
    <definedName name="BExF31N3YM4F37EOOY8M8VI1KXN8" hidden="1">[72]Table!#REF!</definedName>
    <definedName name="BExF37C1YKBT79Z9SOJAG5MXQGTU" hidden="1">[72]Table!#REF!</definedName>
    <definedName name="BExF3A6HPA6DGYALZNHHJPMCUYZR" hidden="1">[72]Table!#REF!</definedName>
    <definedName name="BExF3AS2T7GFVNU9JPBXWUQH845Y" hidden="1">#REF!</definedName>
    <definedName name="BExF3GBMLCA5ZT2251N0N3CRN11O" hidden="1">#REF!</definedName>
    <definedName name="BExF3I9T44X7DV9HHV51DVDDPPZG" hidden="1">[72]Table!#REF!</definedName>
    <definedName name="BExF3JMFX5DILOIFUDIO1HZUK875" hidden="1">[72]Table!#REF!</definedName>
    <definedName name="BExF3NTC4BGZEM6B87TCFX277QCS" hidden="1">[72]Table!#REF!</definedName>
    <definedName name="BExF3Q7NI90WT31QHYSJDIG0LLLJ" hidden="1">[72]Table!#REF!</definedName>
    <definedName name="BExF3QD55TIY1MSBSRK9TUJKBEWO" hidden="1">[72]Table!#REF!</definedName>
    <definedName name="BExF3QT8J6RIF1L3R700MBSKIOKW" hidden="1">[72]Table!#REF!</definedName>
    <definedName name="BExF3RET913530OJZJYWUA4LCSLF" hidden="1">#REF!</definedName>
    <definedName name="BExF42SSBVPMLK2UB3B7FPEIY9TU" hidden="1">[72]Table!#REF!</definedName>
    <definedName name="BExF4HXSWB50BKYPWA0HTT8W56H6" hidden="1">[72]Table!#REF!</definedName>
    <definedName name="BExF4KHF04IWW4LQ95FHQPFE4Y9K" hidden="1">[72]Table!#REF!</definedName>
    <definedName name="BExF4MVQM5Y0QRDLDFSKWWTF709C" hidden="1">[72]Table!#REF!</definedName>
    <definedName name="BExF4PVMZYV36E8HOYY06J81AMBI" hidden="1">[72]Table!#REF!</definedName>
    <definedName name="BExF4SF9NEX1FZE9N8EXT89PM54D" hidden="1">[72]Table!#REF!</definedName>
    <definedName name="BExF52GTGP8MHGII4KJ8TJGR8W8U" hidden="1">[72]Table!#REF!</definedName>
    <definedName name="BExF57K7L3UC1I2FSAWURR4SN0UN" hidden="1">[72]Table!#REF!</definedName>
    <definedName name="BExF59NQHJ39J7AF8B91RVX0H3P6" hidden="1">#REF!</definedName>
    <definedName name="BExF5HR2GFV7O8LKG9SJ4BY78LYA" hidden="1">[72]Table!#REF!</definedName>
    <definedName name="BExF5ZFO2A29GHWR5ES64Z9OS16J" hidden="1">[72]Table!#REF!</definedName>
    <definedName name="BExF63S045JO7H2ZJCBTBVH3SUIF" hidden="1">[72]Table!#REF!</definedName>
    <definedName name="BExF642TEGTXCI9A61ZOONJCB0U1" hidden="1">[72]Table!#REF!</definedName>
    <definedName name="BExF67O951CF8UJF3KBDNR0E83C1" hidden="1">[72]Table!#REF!</definedName>
    <definedName name="BExF6EV7I35NVMIJGYTB6E24YVPA" hidden="1">[72]Table!#REF!</definedName>
    <definedName name="BExF6FGUF393KTMBT40S5BYAFG00" hidden="1">[72]Table!#REF!</definedName>
    <definedName name="BExF6GNYXWY8A0SY4PW1B6KJMMTM" hidden="1">[72]Table!#REF!</definedName>
    <definedName name="BExF6IB8K74Z0AFT05GPOKKZW7C9" hidden="1">[72]Table!#REF!</definedName>
    <definedName name="BExF6JNWE4H8L694Y8Z1VCZ9EMVP" hidden="1">#REF!</definedName>
    <definedName name="BExF6NUXJI11W2IAZNAM1QWC0459" hidden="1">[72]Table!#REF!</definedName>
    <definedName name="BExF6RR76KNVIXGJOVFO8GDILKGZ" hidden="1">[72]Table!#REF!</definedName>
    <definedName name="BExF6ZE8D5CMPJPRWT6S4HM56LPF" hidden="1">[72]Table!#REF!</definedName>
    <definedName name="BExF71SL7S5BDGRZ694893ZZ2ZTI" hidden="1">#REF!</definedName>
    <definedName name="BExF76FV8SF7AJK7B35AL7VTZF6D" hidden="1">[72]Table!#REF!</definedName>
    <definedName name="BExF7EOIMC1OYL1N7835KGOI0FIZ" hidden="1">[72]Table!#REF!</definedName>
    <definedName name="BExF7FVNFEHQQH5MIO6AIUWSERR7" hidden="1">#REF!</definedName>
    <definedName name="BExF7K88K7ASGV6RAOAGH52G04VR" hidden="1">[72]Table!#REF!</definedName>
    <definedName name="BExF7OVDRP3LHNAF2CX4V84CKKIR" hidden="1">[72]Table!#REF!</definedName>
    <definedName name="BExF7QO41X2A2SL8UXDNP99GY7U9" hidden="1">[72]Table!#REF!</definedName>
    <definedName name="BExF7RV9JQHNUU59Z7TLWW2ARAN8" hidden="1">#REF!</definedName>
    <definedName name="BExF81GI8B8WBHXFTET68A9358BR" hidden="1">[72]Table!#REF!</definedName>
    <definedName name="BExF84R8ZH2K4C0CYI1IVFH8WUYD" hidden="1">#REF!</definedName>
    <definedName name="BExF9CTA0UGH0U2JUPUJKMEEI1Z2" hidden="1">#REF!</definedName>
    <definedName name="BExGKNC6UCNO0YTOPVJZMQ34IVMH" hidden="1">#REF!</definedName>
    <definedName name="BExGKT17Q7NLLXEVPD5JH5USNBZN" hidden="1">#REF!</definedName>
    <definedName name="BExGL97US0Y3KXXASUTVR26XLT70" hidden="1">[72]Table!#REF!</definedName>
    <definedName name="BExGLC7R4C33RO0PID97ZPPVCW4M" hidden="1">[72]Table!#REF!</definedName>
    <definedName name="BExGLFIF7HCFSHNQHKEV6RY0WCO3" hidden="1">[72]Table!#REF!</definedName>
    <definedName name="BExGLTARRL0J772UD2TXEYAVPY6E" hidden="1">[72]Table!#REF!</definedName>
    <definedName name="BExGLVP1IU8K5A8J1340XFMYPR88" hidden="1">[72]Table!#REF!</definedName>
    <definedName name="BExGLYE6RZTAAWHJBG2QFJPTDS2Q" hidden="1">[72]Table!#REF!</definedName>
    <definedName name="BExGM4DZ65OAQP7MA4LN6QMYZOFF" hidden="1">[72]Table!#REF!</definedName>
    <definedName name="BExGMCXCWEC9XNUOEMZ61TMI6CUO" hidden="1">[72]Table!#REF!</definedName>
    <definedName name="BExGMEFBL47KYW564WF1RQ6VY453" hidden="1">#REF!</definedName>
    <definedName name="BExGMJDGIH0MEPC2TUSFUCY2ROTB" hidden="1">[72]Table!#REF!</definedName>
    <definedName name="BExGMKPW2HPKN0M0XKF3AZ8YP0D6" hidden="1">[72]Table!#REF!</definedName>
    <definedName name="BExGMP2F175LGL6QVSJGP6GKYHHA" hidden="1">[72]Table!#REF!</definedName>
    <definedName name="BExGMPIIP8GKML2VVA8OEFL43NCS" hidden="1">[72]Table!#REF!</definedName>
    <definedName name="BExGMZ3SRIXLXMWBVOXXV3M4U4YL" hidden="1">[72]Table!#REF!</definedName>
    <definedName name="BExGMZ3UBN48IXU1ZEFYECEMZ1IM" hidden="1">[72]Table!#REF!</definedName>
    <definedName name="BExGN0LRKAPMAKXJTDAKS7Q1MV6S" hidden="1">#REF!</definedName>
    <definedName name="BExGN4I0QATXNZCLZJM1KH1OIJQH" hidden="1">[72]Table!#REF!</definedName>
    <definedName name="BExGN9FZ2RWCMSY1YOBJKZMNIM9R" hidden="1">[72]Table!#REF!</definedName>
    <definedName name="BExGNCFW1HJRE2CBZ65J7JB4DCF3" hidden="1">#REF!</definedName>
    <definedName name="BExGNDSIMTHOCXXG6QOGR6DA8SGG" hidden="1">[72]Table!#REF!</definedName>
    <definedName name="BExGNN2YQ9BDAZXT2GLCSAPXKIM7" hidden="1">[72]Table!#REF!</definedName>
    <definedName name="BExGNPBUQ4MFVXFVD9LJPL5PZU68" hidden="1">#REF!</definedName>
    <definedName name="BExGNSS0CKRPKHO25R3TDBEL2NHX" hidden="1">[72]Table!#REF!</definedName>
    <definedName name="BExGNYH0MO8NOVS85L15G0RWX4GW" hidden="1">[72]Table!#REF!</definedName>
    <definedName name="BExGNZO44DEG8CGIDYSEGDUQ531R" hidden="1">[72]Table!#REF!</definedName>
    <definedName name="BExGO2O0V6UYDY26AX8OSN72F77N" hidden="1">[72]Table!#REF!</definedName>
    <definedName name="BExGO2YUBOVLYHY1QSIHRE1KLAFV" hidden="1">[72]Table!#REF!</definedName>
    <definedName name="BExGO70E2O70LF46V8T26YFPL4V8" hidden="1">[72]Table!#REF!</definedName>
    <definedName name="BExGOB25QJMQCQE76MRW9X58OIOO" hidden="1">[72]Table!#REF!</definedName>
    <definedName name="BExGODAZKJ9EXMQZNQR5YDBSS525" hidden="1">[72]Table!#REF!</definedName>
    <definedName name="BExGODR8ZSMUC11I56QHSZ686XV5" hidden="1">[72]Table!#REF!</definedName>
    <definedName name="BExGOE7C2HSW9M6L6R25H0Z4JEKM" hidden="1">#REF!</definedName>
    <definedName name="BExGOI3M84PCOV0FSX0APR834A9T" hidden="1">#REF!</definedName>
    <definedName name="BExGOL903YF63SRYHHD7UNE2B0E7" hidden="1">#REF!</definedName>
    <definedName name="BExGOROWSCEN1I6IXZVXWNFSY76K" hidden="1">#REF!</definedName>
    <definedName name="BExGOXJDHUDPDT8I8IVGVW9J0R5Q" hidden="1">[72]Table!#REF!</definedName>
    <definedName name="BExGPB0QWZQYZ4O1B28QZMIZK4R5" hidden="1">#REF!</definedName>
    <definedName name="BExGPHGT5KDOCMV2EFS4OVKTWBRD" hidden="1">[72]Table!#REF!</definedName>
    <definedName name="BExGPID72Y4Y619LWASUQZKZHJNC" hidden="1">[72]Table!#REF!</definedName>
    <definedName name="BExGPPENQIANVGLVQJ77DK5JPRTB" hidden="1">[72]Table!#REF!</definedName>
    <definedName name="BExGQ1ZU4967P72AHF4V1D0FOL5C" hidden="1">[72]Table!#REF!</definedName>
    <definedName name="BExGQ36ZOMR9GV8T05M605MMOY3Y" hidden="1">[72]Table!#REF!</definedName>
    <definedName name="BExGQ61DTJ0SBFMDFBAK3XZ9O0ZO" hidden="1">[72]Table!#REF!</definedName>
    <definedName name="BExGQ6SG9XEOD0VMBAR22YPZWSTA" hidden="1">[72]Table!#REF!</definedName>
    <definedName name="BExGQGJ1A7LNZUS8QSMOG8UNGLMK" hidden="1">[72]Table!#REF!</definedName>
    <definedName name="BExGQOX5SC3QE5GND2P8HAHC7ZN6" hidden="1">#REF!</definedName>
    <definedName name="BExGQP2M90PWKZU8RDMLC9SJN90J" hidden="1">#REF!</definedName>
    <definedName name="BExGQPO7ENFEQC0NC6MC9OZR2LHY" hidden="1">[72]Table!#REF!</definedName>
    <definedName name="BExGQRM9NCME1AQA8RNH8GRKBEY8" hidden="1">#REF!</definedName>
    <definedName name="BExGQX0H4EZMXBJTKJJE4ICJWN5O" hidden="1">[72]Table!#REF!</definedName>
    <definedName name="BExGR23WEFG8G3CHQC5Q2M1VP9Q0" hidden="1">#REF!</definedName>
    <definedName name="BExGR4CW3WRIID17GGX4MI9ZDHFE" hidden="1">[72]Table!#REF!</definedName>
    <definedName name="BExGR65GJX27MU2OL6NI5PB8XVB4" hidden="1">[72]Table!#REF!</definedName>
    <definedName name="BExGR6LQ97HETGS3CT96L4IK0JSH" hidden="1">[72]Table!#REF!</definedName>
    <definedName name="BExGR9ATP2LVT7B9OCPSLJ11H9SX" hidden="1">[72]Table!#REF!</definedName>
    <definedName name="BExGRHZROC86IFGNDBDWZNBH5Q2V" hidden="1">#REF!</definedName>
    <definedName name="BExGROVX43BLQ5MJFOMM7CV8ZZ0H" hidden="1">#REF!</definedName>
    <definedName name="BExGRUKVVKDL8483WI70VN2QZDGD" hidden="1">[72]Table!#REF!</definedName>
    <definedName name="BExGRWOG8H774BWL55XHDM510RIO" hidden="1">#REF!</definedName>
    <definedName name="BExGS2IWR5DUNJ1U9PAKIV8CMBNI" hidden="1">[72]Table!#REF!</definedName>
    <definedName name="BExGS69P9FFTEOPDS0MWFKF45G47" hidden="1">[72]Table!#REF!</definedName>
    <definedName name="BExGS6F1JFHM5MUJ1RFO50WP6D05" hidden="1">[72]Table!#REF!</definedName>
    <definedName name="BExGSA5YB5ZGE4NHDVCZ55TQAJTL" hidden="1">[72]Table!#REF!</definedName>
    <definedName name="BExGSCEUCQQVDEEKWJ677QTGUVTE" hidden="1">[72]Table!#REF!</definedName>
    <definedName name="BExGSQY65LH1PCKKM5WHDW83F35O" hidden="1">[72]Table!#REF!</definedName>
    <definedName name="BExGSYW1GKISF0PMUAK3XJK9PEW9" hidden="1">[72]Table!#REF!</definedName>
    <definedName name="BExGT0DZJB6LSF6L693UUB9EY1VQ" hidden="1">[72]Table!#REF!</definedName>
    <definedName name="BExGTGVFIF8HOQXR54SK065A8M4K" hidden="1">[72]Table!#REF!</definedName>
    <definedName name="BExGTIYX3OWPIINOGY1E4QQYSKHP" hidden="1">[72]Table!#REF!</definedName>
    <definedName name="BExGTKGUN0KUU3C0RL2LK98D8MEK" hidden="1">[72]Table!#REF!</definedName>
    <definedName name="BExGTZ046J7VMUG4YPKFN2K8TWB7" hidden="1">[72]Table!#REF!</definedName>
    <definedName name="BExGU2G9OPRZRIU9YGF6NX9FUW0J" hidden="1">[72]Table!#REF!</definedName>
    <definedName name="BExGU6HTKLRZO8UOI3DTAM5RFDBA" hidden="1">[72]Table!#REF!</definedName>
    <definedName name="BExGUDDZXFFQHAF4UZF8ZB1HO7H6" hidden="1">[72]Table!#REF!</definedName>
    <definedName name="BExGUIBXBRHGM97ZX6GBA4ZDQ79C" hidden="1">[72]Table!#REF!</definedName>
    <definedName name="BExGUM8D91UNPCOO4TKP9FGX85TF" hidden="1">[72]Table!#REF!</definedName>
    <definedName name="BExGUQF9N9FKI7S0H30WUAEB5LPD" hidden="1">[72]Table!#REF!</definedName>
    <definedName name="BExGUQVJE1MV019H8EUN9O73RXA9" hidden="1">#REF!</definedName>
    <definedName name="BExGUR6BA03XPBK60SQUW197GJ5X" hidden="1">[72]Table!#REF!</definedName>
    <definedName name="BExGUVIP60TA4B7X2PFGMBFUSKGX" hidden="1">[72]Table!#REF!</definedName>
    <definedName name="BExGUZKF06F209XL1IZWVJEQ82EE" hidden="1">[72]Table!#REF!</definedName>
    <definedName name="BExGV2EVT380QHD4AP2RL9MR8L5L" hidden="1">[72]Table!#REF!</definedName>
    <definedName name="BExGV42AKU0FDMQFCH6NBW5F29QK" hidden="1">#REF!</definedName>
    <definedName name="BExGVFWDKW8LO48OL2ZZUGFJFDDA" hidden="1">#REF!</definedName>
    <definedName name="BExGVV6OOLDQ3TXZK51TTF3YX0WN" hidden="1">[72]Table!#REF!</definedName>
    <definedName name="BExGW0KVOL93Z29HD7AAKNQ59I24" hidden="1">#REF!</definedName>
    <definedName name="BExGW0KVS7U0C87XFZ78QW991IEV" hidden="1">[72]Table!#REF!</definedName>
    <definedName name="BExGW2Z7AMPG6H9EXA9ML6EZVGGA" hidden="1">[72]Table!#REF!</definedName>
    <definedName name="BExGWABG5VT5XO1A196RK61AXA8C" hidden="1">[72]Table!#REF!</definedName>
    <definedName name="BExGWEO0JDG84NYLEAV5NSOAGMJZ" hidden="1">[72]Table!#REF!</definedName>
    <definedName name="BExGWLEOC70Z8QAJTPT2PDHTNM4L" hidden="1">[72]Table!#REF!</definedName>
    <definedName name="BExGWNCXLCRTLBVMTXYJ5PHQI6SS" hidden="1">[72]Table!#REF!</definedName>
    <definedName name="BExGX453OMLZPGJF63K8PNB8EDJJ" hidden="1">#REF!</definedName>
    <definedName name="BExGX6U988MCFIGDA1282F92U9AA" hidden="1">[72]Table!#REF!</definedName>
    <definedName name="BExGX7FTB1CKAT5HUW6H531FIY6I" hidden="1">[72]Table!#REF!</definedName>
    <definedName name="BExGX9DVACJQIZ4GH6YAD2A7F70O" hidden="1">[72]Table!#REF!</definedName>
    <definedName name="BExGXDVP2S2Y8Z8Q43I78RCIK3DD" hidden="1">[72]Table!#REF!</definedName>
    <definedName name="BExGXJ9W5JU7TT9S0BKL5Y6VVB39" hidden="1">[72]Table!#REF!</definedName>
    <definedName name="BExGXQGVELUHEDSBNLEGTLOGNVS5" hidden="1">#REF!</definedName>
    <definedName name="BExGXWB73RJ4BASBQTQ8EY0EC1EB" hidden="1">[72]Table!#REF!</definedName>
    <definedName name="BExGXZ0ABB43C7SMRKZHWOSU9EQX" hidden="1">[72]Table!#REF!</definedName>
    <definedName name="BExGY2061UQCF504T29ODCRJJBOD" hidden="1">[72]Table!#REF!</definedName>
    <definedName name="BExGY6SU3SYVCJ3AG2ITY59SAZ5A" hidden="1">[72]Table!#REF!</definedName>
    <definedName name="BExGY6YA4P5KMY2VHT0DYK3YTFAX" hidden="1">[72]Table!#REF!</definedName>
    <definedName name="BExGY8G88PVVRYHPHRPJZFSX6HSC" hidden="1">[72]Table!#REF!</definedName>
    <definedName name="BExGYC718HTZ80PNKYPVIYGRJVF6" hidden="1">[72]Table!#REF!</definedName>
    <definedName name="BExGYCNATXZY2FID93B17YWIPPRD" hidden="1">[72]Table!#REF!</definedName>
    <definedName name="BExGYGJJJ3BBCQAOA51WHP01HN73" hidden="1">[72]Table!#REF!</definedName>
    <definedName name="BExGYHAGH0IZT9WAS43U752U84WI" hidden="1">#REF!</definedName>
    <definedName name="BExGYOS6TV2C72PLRFU8RP1I58GY" hidden="1">[72]Table!#REF!</definedName>
    <definedName name="BExGYXXCM53K2H84S4WZTHTHZPHE" hidden="1">#REF!</definedName>
    <definedName name="BExGYY2PBI68I55GPNKXV5RYR1WF" hidden="1">#REF!</definedName>
    <definedName name="BExGZ0MC1XT4VWABFT1UK2UMI0CP" hidden="1">#REF!</definedName>
    <definedName name="BExGZJ78ZWZCVHZ3BKEKFJZ6MAEO" hidden="1">[72]Table!#REF!</definedName>
    <definedName name="BExGZNEBDVXGYSE9B7MWOR8GCTII" hidden="1">[72]Table!#REF!</definedName>
    <definedName name="BExGZOLH2QV73J3M9IWDDPA62TP4" hidden="1">[72]Table!#REF!</definedName>
    <definedName name="BExGZP1PWGFKVVVN4YDIS22DZPCR" hidden="1">[72]Table!#REF!</definedName>
    <definedName name="BExGZSN96MC2HMMYQ3BMZ50490SJ" hidden="1">#REF!</definedName>
    <definedName name="BExGZYXS0GTA29TRAW6KAUBGG6D4" hidden="1">#REF!</definedName>
    <definedName name="BExH00L21GZX5YJJGVMOAWBERLP5" hidden="1">[72]Table!#REF!</definedName>
    <definedName name="BExH02ZD6VAY1KQLAQYBBI6WWIZB" hidden="1">[72]Table!#REF!</definedName>
    <definedName name="BExH02ZDR50TQJ3XCPLJFP1FHPYE" hidden="1">#REF!</definedName>
    <definedName name="BExH07XC83E8WXF2O7EJTNS1DOZD" hidden="1">#REF!</definedName>
    <definedName name="BExH08Z6LQCGGSGSAILMHX4X7JMD" hidden="1">[72]Table!#REF!</definedName>
    <definedName name="BExH0KT9Z8HEVRRQRGQ8YHXRLIJA" hidden="1">[72]Table!#REF!</definedName>
    <definedName name="BExH0M0FDN12YBOCKL3XL2Z7T7Y8" hidden="1">[72]Table!#REF!</definedName>
    <definedName name="BExH0O9G06YPZ5TN9RYT326I1CP2" hidden="1">[72]Table!#REF!</definedName>
    <definedName name="BExH0WNJAKTJRCKMTX8O4KNMIIJM" hidden="1">[72]Table!#REF!</definedName>
    <definedName name="BExH0Y5JGUO7Z6TD8HXAB8MDIXSA" hidden="1">#REF!</definedName>
    <definedName name="BExH12Y4WX542WI3ZEM15AK4UM9J" hidden="1">[72]Table!#REF!</definedName>
    <definedName name="BExH1AFVY3DFB10LXJXXA05EU6X8" hidden="1">#REF!</definedName>
    <definedName name="BExH1FDTQXR9QQ31WDB7OPXU7MPT" hidden="1">[72]Table!#REF!</definedName>
    <definedName name="BExH1FOMEUIJNIDJAUY0ZQFBJSY9" hidden="1">[72]Table!#REF!</definedName>
    <definedName name="BExH1JFFHEBFX9BWJMNIA3N66R3Z" hidden="1">[72]Table!#REF!</definedName>
    <definedName name="BExH1NRXNXU0WLQASP81I62087ON" hidden="1">#REF!</definedName>
    <definedName name="BExH1QMD1UU8X5NZERDZ7OIP3IBI" hidden="1">#REF!</definedName>
    <definedName name="BExH1Z0GIUSVTF2H1G1I3PDGBNK2" hidden="1">[72]Table!#REF!</definedName>
    <definedName name="BExH225UTM6S9FW4MUDZS7F1PQSH" hidden="1">[72]Table!#REF!</definedName>
    <definedName name="BExH23271RF7AYZ542KHQTH68GQ7" hidden="1">[72]Table!#REF!</definedName>
    <definedName name="BExH2GJQR4JALNB314RY0LDI49VH" hidden="1">[72]Table!#REF!</definedName>
    <definedName name="BExH2JZR49T7644JFVE7B3N7RZM9" hidden="1">[72]Table!#REF!</definedName>
    <definedName name="BExH2UHF0QTJG107MULYB16WBJM9" hidden="1">[72]Table!#REF!</definedName>
    <definedName name="BExH2VU17ZSQ6UMFZ9FOP753TT9E" hidden="1">#REF!</definedName>
    <definedName name="BExH2WKXV8X5S2GSBBTWGI0NLNAH" hidden="1">[72]Table!#REF!</definedName>
    <definedName name="BExH2XS1UFYFGU0S0EBXX90W2WE8" hidden="1">[72]Table!#REF!</definedName>
    <definedName name="BExH2XS2TND9SB0GC295R4FP6K5Y" hidden="1">[72]Table!#REF!</definedName>
    <definedName name="BExH2ZA0SZ4SSITL50NA8LZ3OEX6" hidden="1">[72]Table!#REF!</definedName>
    <definedName name="BExH31Z3JNVJPESWKXHILGXZHP2M" hidden="1">[72]Table!#REF!</definedName>
    <definedName name="BExH3BPW245WVGA1K1DGTL1XWDCH" hidden="1">#REF!</definedName>
    <definedName name="BExH3E9HZ3QJCDZW7WI7YACFQCHE" hidden="1">[72]Table!#REF!</definedName>
    <definedName name="BExH3IRB6764RQ5HBYRLH6XCT29X" hidden="1">[72]Table!#REF!</definedName>
    <definedName name="BExH4HTPYPQ91XIJ8IWIMHWOB0RA" hidden="1">#REF!</definedName>
    <definedName name="BExIG2U8V6RSB47SXLCQG3Q68YRO" hidden="1">[72]Table!#REF!</definedName>
    <definedName name="BExIG9FMY6OOSODNTWQJ2F28Y2FK" hidden="1">#REF!</definedName>
    <definedName name="BExIGJBO8R13LV7CZ7C1YCP974NN" hidden="1">[72]Table!#REF!</definedName>
    <definedName name="BExIGWT86FPOEYTI8GXCGU5Y3KGK" hidden="1">[72]Table!#REF!</definedName>
    <definedName name="BExIH51URLQJA6KNX5CJKIUIR5UQ" hidden="1">#REF!</definedName>
    <definedName name="BExIHBHXA7E7VUTBVHXXXCH3A5CL" hidden="1">[72]Table!#REF!</definedName>
    <definedName name="BExIHNMT9P59WY619GEWB1XONTAE" hidden="1">#REF!</definedName>
    <definedName name="BExIHNMTY8HBM7KQDSTMXEM6MHL4" hidden="1">#REF!</definedName>
    <definedName name="BExIHPQCQTGEW8QOJVIQ4VX0P6DX" hidden="1">[72]Table!#REF!</definedName>
    <definedName name="BExIHU2VSXTKRMO3RHJI6RZ206Q5" hidden="1">#REF!</definedName>
    <definedName name="BExIHZ6ALVREAYK4T741OOLGXOZA" hidden="1">#REF!</definedName>
    <definedName name="BExII1KN91Q7DLW0UB7W2TJ5ACT9" hidden="1">[72]Table!#REF!</definedName>
    <definedName name="BExII20QQ1K3GHOPL1ZQX5SL618M" hidden="1">#REF!</definedName>
    <definedName name="BExII50LI8I0CDOOZEMIVHVA2V95" hidden="1">[72]Table!#REF!</definedName>
    <definedName name="BExIIXMY38TQD12CVV4S57L3I809" hidden="1">[72]Table!#REF!</definedName>
    <definedName name="BExIIY37NEVU2LGS1JE4VR9AN6W4" hidden="1">[72]Table!#REF!</definedName>
    <definedName name="BExIIYJAGXR8TPZ1KCYM7EGJ79UW" hidden="1">[72]Table!#REF!</definedName>
    <definedName name="BExIJ3160YCWGAVEU0208ZGXXG3P" hidden="1">[72]Table!#REF!</definedName>
    <definedName name="BExIJ8Q4WWPTKVONF0FPLTD4L7CH" hidden="1">#REF!</definedName>
    <definedName name="BExIJ9MI8QNCVF6L1SK4ZWC4CPJ7" hidden="1">#REF!</definedName>
    <definedName name="BExIJFGZJ5ED9D6KAY4PGQYLELAX" hidden="1">[72]Table!#REF!</definedName>
    <definedName name="BExIJQK80ZEKSTV62E59AYJYUNLI" hidden="1">[72]Table!#REF!</definedName>
    <definedName name="BExIJRLX3M0YQLU1D5Y9V7HM5QNM" hidden="1">[72]Table!#REF!</definedName>
    <definedName name="BExIJV22J0QA7286KNPMHO1ZUCB3" hidden="1">[72]Table!#REF!</definedName>
    <definedName name="BExIJVI6OC7B6ZE9V4PAOYZXKNER" hidden="1">[72]Table!#REF!</definedName>
    <definedName name="BExIJWK0NGTGQ4X7D5VIVXD14JHI" hidden="1">[72]Table!#REF!</definedName>
    <definedName name="BExIJWPCIYINEJUTXU74VK7WG031" hidden="1">[72]Table!#REF!</definedName>
    <definedName name="BExIJZP8AKK000EFDGK7KZ1YKRXT" hidden="1">#REF!</definedName>
    <definedName name="BExIKHTXPZR5A8OHB6HDP6QWDHAD" hidden="1">[72]Table!#REF!</definedName>
    <definedName name="BExIKMMJOETSAXJYY1SIKM58LMA2" hidden="1">[72]Table!#REF!</definedName>
    <definedName name="BExIKRF6AQ6VOO9KCIWSM6FY8M7D" hidden="1">[72]Table!#REF!</definedName>
    <definedName name="BExIKTYZESFT3LC0ASFMFKSE0D1X" hidden="1">[72]Table!#REF!</definedName>
    <definedName name="BExIKXVA6M8K0PTRYAGXS666L335" hidden="1">[72]Table!#REF!</definedName>
    <definedName name="BExIKY0K6WBCR8Z93LBDHJWPBPTG" hidden="1">#REF!</definedName>
    <definedName name="BExIL0PMZ2SXK9R6MLP43KBU1J2P" hidden="1">[72]Table!#REF!</definedName>
    <definedName name="BExIL45UAJTQCLO0PRR3OAT4FUN0" hidden="1">#REF!</definedName>
    <definedName name="BExILAAXRTRAD18K74M6MGUEEPUM" hidden="1">[72]Table!#REF!</definedName>
    <definedName name="BExILG5F338C0FFLMVOKMKF8X5ZP" hidden="1">[72]Table!#REF!</definedName>
    <definedName name="BExILGQTQM0HOD0BJI90YO7GOIN3" hidden="1">[72]Table!#REF!</definedName>
    <definedName name="BExILJ558DU4VWYTKQGUZWNZN6KS" hidden="1">#REF!</definedName>
    <definedName name="BExIM02UP3RCUWZ2RO86WO6595EZ" hidden="1">#REF!</definedName>
    <definedName name="BExIM9DBUB7ZGF4B20FVUO9QGOX2" hidden="1">[72]Table!#REF!</definedName>
    <definedName name="BExIMGK9Z94TFPWWZFMD10HV0IF6" hidden="1">[72]Table!#REF!</definedName>
    <definedName name="BExIMIT427CJSYOCFG8JGTIJC8EC" hidden="1">#REF!</definedName>
    <definedName name="BExIMPEGKG18TELVC33T4OQTNBWC" hidden="1">[72]Table!#REF!</definedName>
    <definedName name="BExIMTAR1TFV3DP2D7HWECJEOYUG" hidden="1">#REF!</definedName>
    <definedName name="BExIN4OR435DL1US13JQPOQK8GD5" hidden="1">[72]Table!#REF!</definedName>
    <definedName name="BExIN8FK0VJT3CRRWGRO3XE26YZS" hidden="1">#REF!</definedName>
    <definedName name="BExINI6A7H3KSFRFA6UBBDPKW37F" hidden="1">[72]Table!#REF!</definedName>
    <definedName name="BExINIMK8XC3JOBT2EXYFHHH52H0" hidden="1">[72]Table!#REF!</definedName>
    <definedName name="BExINLX401ZKEGWU168DS4JUM2J6" hidden="1">[72]Table!#REF!</definedName>
    <definedName name="BExINMYYJO1FTV1CZF6O5XCFAMQX" hidden="1">[72]Table!#REF!</definedName>
    <definedName name="BExINP2H4KI05FRFV5PKZFE00HKO" hidden="1">[72]Table!#REF!</definedName>
    <definedName name="BExINVT50DNQFXWZEBLEC0HIJDBS" hidden="1">#REF!</definedName>
    <definedName name="BExINYT1S9HTKX12F6T1MBDFL53T" hidden="1">#REF!</definedName>
    <definedName name="BExINZELVWYGU876QUUZCIMXPBQC" hidden="1">[72]Table!#REF!</definedName>
    <definedName name="BExIOCQUQHKUU1KONGSDOLQTQEIC" hidden="1">[72]Table!#REF!</definedName>
    <definedName name="BExIOEUDLMQULYKSXV94CO63QD9I" hidden="1">#REF!</definedName>
    <definedName name="BExIOFL8Y5O61VLKTB4H20IJNWS1" hidden="1">[72]Table!#REF!</definedName>
    <definedName name="BExIOMBXRW5NS4ZPYX9G5QREZ5J6" hidden="1">[72]Table!#REF!</definedName>
    <definedName name="BExIORA3GK78T7C7SNBJJUONJ0LS" hidden="1">[72]Table!#REF!</definedName>
    <definedName name="BExIORFDXP4AVIEBLSTZ8ETSXMNM" hidden="1">[72]Table!#REF!</definedName>
    <definedName name="BExIOTZ5EFZ2NASVQ05RH15HRSW6" hidden="1">[72]Table!#REF!</definedName>
    <definedName name="BExIP3EYMLXYSYD644AIULVB4SM4" hidden="1">#REF!</definedName>
    <definedName name="BExIP8YNN6UUE1GZ223SWH7DLGKO" hidden="1">[72]Table!#REF!</definedName>
    <definedName name="BExIPAB4AOL592OJCC1CFAXTLF1A" hidden="1">[72]Table!#REF!</definedName>
    <definedName name="BExIPB25DKX4S2ZCKQN7KWSC3JBF" hidden="1">[72]Table!#REF!</definedName>
    <definedName name="BExIPDLT8JYAMGE5HTN4D1YHZF3V" hidden="1">[72]Table!#REF!</definedName>
    <definedName name="BExIPG040Q08EWIWL6CAVR3GRI43" hidden="1">[72]Table!#REF!</definedName>
    <definedName name="BExIPKCNG2M6L73ES2UQI5310WB7" hidden="1">#REF!</definedName>
    <definedName name="BExIPKNFUDPDKOSH5GHDVNA8D66S" hidden="1">[72]Table!#REF!</definedName>
    <definedName name="BExIPLJTRJRKOL7VVP0PEP05W0QL" hidden="1">#REF!</definedName>
    <definedName name="BExIPYFR9Q89IRAL0HPOES7623H9" hidden="1">#REF!</definedName>
    <definedName name="BExIQ1VS9A2FHVD9TUHKG9K8EVVP" hidden="1">[72]Table!#REF!</definedName>
    <definedName name="BExIQ3J19L30PSQ2CXNT6IHW0I7V" hidden="1">[72]Table!#REF!</definedName>
    <definedName name="BExIQ3OJ7M04XCY276IO0LJA5XUK" hidden="1">[72]Table!#REF!</definedName>
    <definedName name="BExIQ5S19ITB0NDRUN4XV7B905ED" hidden="1">[72]Table!#REF!</definedName>
    <definedName name="BExIQ9TMQT2EIXSVQW7GVSOAW2VJ" hidden="1">[72]Table!#REF!</definedName>
    <definedName name="BExIQBMDE1L6J4H27K1FMSHQKDSE" hidden="1">[72]Table!#REF!</definedName>
    <definedName name="BExIQCDFFALELXAMMR1ZQBGNV1HO" hidden="1">#REF!</definedName>
    <definedName name="BExIQCTILU1D6OD8XR0K44Z9OTI8" hidden="1">#REF!</definedName>
    <definedName name="BExIQE65LVXUOF3UZFO7SDHFJH22" hidden="1">[72]Table!#REF!</definedName>
    <definedName name="BExIQG9OO2KKBOWTMD1OXY36TEGA" hidden="1">[72]Table!#REF!</definedName>
    <definedName name="BExIQIII4MABGPDVFEBH294F5JBS" hidden="1">#REF!</definedName>
    <definedName name="BExIQX1XBB31HZTYEEVOBSE3C5A6" hidden="1">[72]Table!#REF!</definedName>
    <definedName name="BExIQYP5T1TPAQYW7QU1Q98BKX7W" hidden="1">[72]Table!#REF!</definedName>
    <definedName name="BExIR2ALYRP9FW99DK2084J7IIDC" hidden="1">[72]Table!#REF!</definedName>
    <definedName name="BExIR8FQETPTQYW37DBVDWG3J4JW" hidden="1">[72]Table!#REF!</definedName>
    <definedName name="BExIRRBGTY01OQOI3U5SW59RFDFI" hidden="1">[72]Table!#REF!</definedName>
    <definedName name="BExIS4T0DRF57HYO7OGG72KBOFOI" hidden="1">[72]Table!#REF!</definedName>
    <definedName name="BExIS77BJDDK18PGI9DSEYZPIL7P" hidden="1">[72]Table!#REF!</definedName>
    <definedName name="BExIS8USL1T3Z97CZ30HJ98E2GXQ" hidden="1">[72]Table!#REF!</definedName>
    <definedName name="BExISC5B700MZUBFTQ9K4IKTF7HR" hidden="1">[72]Table!#REF!</definedName>
    <definedName name="BExISDHXS49S1H56ENBPRF1NLD5C" hidden="1">[72]Table!#REF!</definedName>
    <definedName name="BExISF56QXIVO75SSNFBOCBRV7WL" hidden="1">#REF!</definedName>
    <definedName name="BExISJ6WFYQKE0RGTDWHAWUAE1AP" hidden="1">#REF!</definedName>
    <definedName name="BExISM1JLV54A21A164IURMPGUMU" hidden="1">[72]Table!#REF!</definedName>
    <definedName name="BExISRFKJYUZ4AKW44IJF7RF9Y90" hidden="1">[72]Table!#REF!</definedName>
    <definedName name="BExIT1MK8TBAK3SNP36A8FKDQSOK" hidden="1">[72]Table!#REF!</definedName>
    <definedName name="BExIT2IT2V9GEHP8BOT7V4TQL64A" hidden="1">#REF!</definedName>
    <definedName name="BExITBNYANV2S8KD56GOGCKW393R" hidden="1">[72]Table!#REF!</definedName>
    <definedName name="BExIUB6GMB0SK1G4X7OS9A0AYW30" hidden="1">#REF!</definedName>
    <definedName name="BExIUD4OJGH65NFNQ4VMCE3R4J1X" hidden="1">[72]Table!#REF!</definedName>
    <definedName name="BExIULYTKJ6F74ZZ6GFR3H0502B9" hidden="1">#REF!</definedName>
    <definedName name="BExIUTB5OAAXYW0OFMP0PS40SPOB" hidden="1">[72]Table!#REF!</definedName>
    <definedName name="BExIUUT2MHIOV6R3WHA0DPM1KBKY" hidden="1">[72]Table!#REF!</definedName>
    <definedName name="BExIUXI7T2XUZCSZE9GKUIN8NC2X" hidden="1">#REF!</definedName>
    <definedName name="BExIUYPDT1AM6MWGWQS646PIZIWC" hidden="1">[72]Table!#REF!</definedName>
    <definedName name="BExIV0I2O9F8D1UK1SI8AEYR6U0A" hidden="1">[72]Table!#REF!</definedName>
    <definedName name="BExIV2LM38XPLRTWT0R44TMQ59E5" hidden="1">[72]Table!#REF!</definedName>
    <definedName name="BExIV3HY4S0YRV1F7XEMF2YHAR2I" hidden="1">[72]Table!#REF!</definedName>
    <definedName name="BExIV6HUZFRIFLXW2SICKGTAH1PV" hidden="1">[72]Table!#REF!</definedName>
    <definedName name="BExIVC6WZMHRBRGIBUVX0CO2RK05" hidden="1">[72]Table!#REF!</definedName>
    <definedName name="BExIVCXWL6H5LD9DHDIA4F5U9TQL" hidden="1">[72]Table!#REF!</definedName>
    <definedName name="BExIVHVWLE97GSYXI5MCGEPG5OPB" hidden="1">#REF!</definedName>
    <definedName name="BExIVMOIPSEWSIHIDDLOXESQ28A0" hidden="1">[72]Table!#REF!</definedName>
    <definedName name="BExIVNVNJX9BYDLC88NG09YF5XQ6" hidden="1">[72]Table!#REF!</definedName>
    <definedName name="BExIVQVKLMGSRYT1LFZH0KUIA4OR" hidden="1">[72]Table!#REF!</definedName>
    <definedName name="BExIVYTFI35KNR2XSA6N8OJYUTUR" hidden="1">[72]Table!#REF!</definedName>
    <definedName name="BExIWB3SY3WRIVIOF988DNNODBOA" hidden="1">[72]Table!#REF!</definedName>
    <definedName name="BExIWB99CG0H52LRD6QWPN4L6DV2" hidden="1">[72]Table!#REF!</definedName>
    <definedName name="BExIWG1W7XP9DFYYSZAIOSHM0QLQ" hidden="1">[72]Table!#REF!</definedName>
    <definedName name="BExIWH3KUK94B7833DD4TB0Y6KP9" hidden="1">[72]Table!#REF!</definedName>
    <definedName name="BExIWKE9MGIDWORBI43AWTUNYFAN" hidden="1">[72]Table!#REF!</definedName>
    <definedName name="BExIX2DMJCFY68X9XPKX7A9YBWQV" hidden="1">#REF!</definedName>
    <definedName name="BExIX34PM5DBTRHRQWP6PL6WIX88" hidden="1">[72]Table!#REF!</definedName>
    <definedName name="BExIX4S01VKH0V2KWQZGAY2FUFFS" hidden="1">#REF!</definedName>
    <definedName name="BExIX5OAP9KSUE5SIZCW9P39Q4WE" hidden="1">[72]Table!#REF!</definedName>
    <definedName name="BExIXGRJPVJMUDGSG7IHPXPNO69B" hidden="1">[72]Table!#REF!</definedName>
    <definedName name="BExIXM5R87ZL3FHALWZXYCPHGX3E" hidden="1">[72]Table!#REF!</definedName>
    <definedName name="BExIXS036ZCKT2Z8XZKLZ8PFWQGL" hidden="1">[72]Table!#REF!</definedName>
    <definedName name="BExIXY5CF9PFM0P40AZ4U51TMWV0" hidden="1">[72]Table!#REF!</definedName>
    <definedName name="BExIYEXJBK8JDWIRSVV4RJSKZVV1" hidden="1">[72]Table!#REF!</definedName>
    <definedName name="BExIYI2RH0K4225XO970K2IQ1E79" hidden="1">[72]Table!#REF!</definedName>
    <definedName name="BExIYMPZ0KS2KOJFQAUQJ77L7701" hidden="1">[72]Table!#REF!</definedName>
    <definedName name="BExIYOO4P2NLI0GTES3GN8FDL0US" hidden="1">#REF!</definedName>
    <definedName name="BExIYP9Q6FV9T0R9G3UDKLS4TTYX" hidden="1">[72]Table!#REF!</definedName>
    <definedName name="BExIYRTCOZA1OQ7D46XDWMCW6RFR" hidden="1">#REF!</definedName>
    <definedName name="BExIYZGLDQ1TN7BIIN4RLDP31GIM" hidden="1">[72]Table!#REF!</definedName>
    <definedName name="BExIZ4K0EZJK6PW3L8SVKTJFSWW9" hidden="1">[72]Table!#REF!</definedName>
    <definedName name="BExIZAECOEZGBAO29QMV14E6XDIV" hidden="1">[72]Table!#REF!</definedName>
    <definedName name="BExIZKVXYD5O2JBU81F2UFJZLLSI" hidden="1">[72]Table!#REF!</definedName>
    <definedName name="BExIZPZDHC8HGER83WHCZAHOX7LK" hidden="1">[72]Table!#REF!</definedName>
    <definedName name="BExIZY2PUZ0OF9YKK1B13IW0VS6G" hidden="1">[72]Table!#REF!</definedName>
    <definedName name="BExJ08KB42GOUC2P92D8UI7KEHKL" hidden="1">#REF!</definedName>
    <definedName name="BExJ08KBRR2XMWW3VZMPSQKXHZUH" hidden="1">[72]Table!#REF!</definedName>
    <definedName name="BExJ0DYJWXGE7DA39PYL3WM05U9O" hidden="1">[72]Table!#REF!</definedName>
    <definedName name="BExJ0MY8SY5J5V50H3UKE78ODTVB" hidden="1">[72]Table!#REF!</definedName>
    <definedName name="BExJ0YC98G37ML4N8FLP8D95EFRF" hidden="1">[72]Table!#REF!</definedName>
    <definedName name="BExJ11MY9B0F7RFESFSORX1Z25QM" hidden="1">#REF!</definedName>
    <definedName name="BExKCCREBIWYDT3KYY47J6PKFUJC" hidden="1">#REF!</definedName>
    <definedName name="BExKCDYKAEV45AFXHVHZZ62E5BM3" hidden="1">[72]Table!#REF!</definedName>
    <definedName name="BExKDJBKAJPY1RL4WY6D99TGYHCW" hidden="1">#REF!</definedName>
    <definedName name="BExKDKO0W4AGQO1V7K6Q4VM750FT" hidden="1">[72]Table!#REF!</definedName>
    <definedName name="BExKDLF10G7W77J87QWH3ZGLUCLW" hidden="1">[72]Table!#REF!</definedName>
    <definedName name="BExKDO45GL6PAZQR3PAOWFVA6WLZ" hidden="1">#REF!</definedName>
    <definedName name="BExKEFE0I3MT6ZLC4T1L9465HKTN" hidden="1">[72]Table!#REF!</definedName>
    <definedName name="BExKEK6O5BVJP4VY02FY7JNAZ6BT" hidden="1">[72]Table!#REF!</definedName>
    <definedName name="BExKEKMRQLC0TPETMUVPBOHVEK6D" hidden="1">#REF!</definedName>
    <definedName name="BExKEKXK6E6QX339ELPXDIRZSJE0" hidden="1">[72]Table!#REF!</definedName>
    <definedName name="BExKEOOIBMP7N8033EY2CJYCBX6H" hidden="1">[72]Table!#REF!</definedName>
    <definedName name="BExKES9ZA5L22XTSO9Y8GAI2RIIH" hidden="1">#REF!</definedName>
    <definedName name="BExKEUITS96GPX0OL4XEE055O3DR" hidden="1">#REF!</definedName>
    <definedName name="BExKEW0RR5LA3VC46A2BEOOMQE56" hidden="1">[72]Table!#REF!</definedName>
    <definedName name="BExKF02HYBPMKRSPJGAK1MWM2V4R" hidden="1">#REF!</definedName>
    <definedName name="BExKFA3VI1CZK21SM0N3LZWT9LA1" hidden="1">[72]Table!#REF!</definedName>
    <definedName name="BExKFINBFV5J2NFRCL4YUO3YF0ZE" hidden="1">[72]Table!#REF!</definedName>
    <definedName name="BExKFISRBFACTAMJSALEYMY66F6X" hidden="1">[72]Table!#REF!</definedName>
    <definedName name="BExKFOSK5DJ151C4E8544UWMYTOC" hidden="1">[72]Table!#REF!</definedName>
    <definedName name="BExKFYJC4EVEV54F82K6VKP7Q3OU" hidden="1">[72]Table!#REF!</definedName>
    <definedName name="BExKG4IYHBKQQ8J8FN10GB2IKO33" hidden="1">[72]Table!#REF!</definedName>
    <definedName name="BExKG8KO0T2K2PJKN0MY59LZRPC0" hidden="1">#REF!</definedName>
    <definedName name="BExKGF0L44S78D33WMQ1A75TRKB9" hidden="1">[72]Table!#REF!</definedName>
    <definedName name="BExKGFRN31B3G20LMQ4LRF879J68" hidden="1">[72]Table!#REF!</definedName>
    <definedName name="BExKGJD3U3ADZILP20U3EURP0UQP" hidden="1">[72]Table!#REF!</definedName>
    <definedName name="BExKGNK5YGKP0YHHTAAOV17Z9EIM" hidden="1">[72]Table!#REF!</definedName>
    <definedName name="BExKGV77YH9YXIQTRKK2331QGYKF" hidden="1">[72]Table!#REF!</definedName>
    <definedName name="BExKGWUGUAZ9RHGMMEHY6AG0GBZC" hidden="1">#REF!</definedName>
    <definedName name="BExKH0ANKNJUT5MEASVBDV24PB47" hidden="1">#REF!</definedName>
    <definedName name="BExKH3FTZ5VGTB86W9M4AB39R0G8" hidden="1">[72]Table!#REF!</definedName>
    <definedName name="BExKH3FV5U5O6XZM7STS3NZKQFGJ" hidden="1">[72]Table!#REF!</definedName>
    <definedName name="BExKH6L8BUEGZ1O7ZYFE7R04MJJV" hidden="1">#REF!</definedName>
    <definedName name="BExKHAMUH8NR3HRV0V6FHJE3ROLN" hidden="1">[72]Table!#REF!</definedName>
    <definedName name="BExKHBDVHSHZF30DJZ2F4J7XG9BC" hidden="1">#REF!</definedName>
    <definedName name="BExKHCFKOWFHO2WW0N7Y5XDXEWAO" hidden="1">[72]Table!#REF!</definedName>
    <definedName name="BExKHIVLONZ46HLMR50DEXKEUNEP" hidden="1">[72]Table!#REF!</definedName>
    <definedName name="BExKHPM9XA0ADDK7TUR0N38EXWEP" hidden="1">[72]Table!#REF!</definedName>
    <definedName name="BExKI4076KXCDE5KXL79KT36OKLO" hidden="1">[72]Table!#REF!</definedName>
    <definedName name="BExKI703H6LLQ9SUAO1Q66RXBCFT" hidden="1">#REF!</definedName>
    <definedName name="BExKI7LO70WYISR7Q0Y1ZDWO9M3B" hidden="1">[72]Table!#REF!</definedName>
    <definedName name="BExKIGQV6TXIZG039HBOJU62WP2U" hidden="1">[72]Table!#REF!</definedName>
    <definedName name="BExKILE008SF3KTAN8WML3XKI1NZ" hidden="1">[72]Table!#REF!</definedName>
    <definedName name="BExKINSBB6RS7I489QHMCOMU4Z2X" hidden="1">[72]Table!#REF!</definedName>
    <definedName name="BExKIU87ZKSOC2DYZWFK6SAK9I8E" hidden="1">[72]Table!#REF!</definedName>
    <definedName name="BExKJ449HLYX2DJ9UF0H9GTPSQ73" hidden="1">[72]Table!#REF!</definedName>
    <definedName name="BExKJELX2RUC8UEC56IZPYYZXHA7" hidden="1">[72]Table!#REF!</definedName>
    <definedName name="BExKJINMXS61G2TZEXCJAWVV4F57" hidden="1">[72]Table!#REF!</definedName>
    <definedName name="BExKJK5ME8KB7HA0180L7OUZDDGV" hidden="1">[72]Table!#REF!</definedName>
    <definedName name="BExKJN5IF0VMDILJ5K8ZENF2QYV1" hidden="1">[72]Table!#REF!</definedName>
    <definedName name="BExKJUSJPFUIK20FTVAFJWR2OUYX" hidden="1">[72]Table!#REF!</definedName>
    <definedName name="BExKK8VP5RS3D0UXZVKA37C4SYBP" hidden="1">[72]Table!#REF!</definedName>
    <definedName name="BExKKIM9NPF6B3SPMPIQB27HQME4" hidden="1">[72]Table!#REF!</definedName>
    <definedName name="BExKKIX1BCBQ4R3K41QD8NTV0OV0" hidden="1">[72]Table!#REF!</definedName>
    <definedName name="BExKKQ3ZWADYV03YHMXDOAMU90EB" hidden="1">[72]Table!#REF!</definedName>
    <definedName name="BExKKUGD2HMJWQEYZ8H3X1BMXFS9" hidden="1">[72]Table!#REF!</definedName>
    <definedName name="BExKKX05KCZZZPKOR1NE5A8RGVT4" hidden="1">[72]Table!#REF!</definedName>
    <definedName name="BExKL002TQQTZZ9BETERCDLUDV0K" hidden="1">#REF!</definedName>
    <definedName name="BExKLD6S9L66QYREYHBE5J44OK7X" hidden="1">[72]Table!#REF!</definedName>
    <definedName name="BExKLEZK32L28GYJWVO63BZ5E1JD" hidden="1">[72]Table!#REF!</definedName>
    <definedName name="BExKLGBZ8D7W1HW672WZB4ZK47TN" hidden="1">#REF!</definedName>
    <definedName name="BExKLLKVVHT06LA55JB2FC871DC5" hidden="1">[72]Table!#REF!</definedName>
    <definedName name="BExKLWYWL8HEKZRA5IGCCM60HYID" hidden="1">#REF!</definedName>
    <definedName name="BExKLX9OMIZRVELEESUGRFHXM0CU" hidden="1">#REF!</definedName>
    <definedName name="BExKMWBX4EH3EYJ07UFEM08NB40Z" hidden="1">[72]Table!#REF!</definedName>
    <definedName name="BExKNBGV2IR3S7M0BX4810KZB4V3" hidden="1">[72]Table!#REF!</definedName>
    <definedName name="BExKNCTBZTSY3MO42VU5PLV6YUHZ" hidden="1">[72]Table!#REF!</definedName>
    <definedName name="BExKNGV2YY749C42AQ2T9QNIE5C3" hidden="1">[72]Table!#REF!</definedName>
    <definedName name="BExKNM3TO8JLDR94J4BKF7TE6872" hidden="1">#REF!</definedName>
    <definedName name="BExKNV8UOHVWEHDJWI2WMJ9X6QHZ" hidden="1">[72]Table!#REF!</definedName>
    <definedName name="BExKNYUAYWR68YCUOIW6WYVNJ198" hidden="1">#REF!</definedName>
    <definedName name="BExKNZLD7UATC1MYRNJD8H2NH4KU" hidden="1">[72]Table!#REF!</definedName>
    <definedName name="BExKNZQUKQQG2Y97R74G4O4BJP1L" hidden="1">[72]Table!#REF!</definedName>
    <definedName name="BExKO06X0EAD3ABEG1E8PWLDWHBA" hidden="1">[72]Table!#REF!</definedName>
    <definedName name="BExKO2AHHSGNI1AZOIOW21KPXKPE" hidden="1">[72]Table!#REF!</definedName>
    <definedName name="BExKO2FXWJWC5IZLDN8JHYILQJ2N" hidden="1">[72]Table!#REF!</definedName>
    <definedName name="BExKO438WZ8FKOU00NURGFMOYXWN" hidden="1">[72]Table!#REF!</definedName>
    <definedName name="BExKOBVR6FBO1U02GWCHZEQEFC13" hidden="1">#REF!</definedName>
    <definedName name="BExKODIZGWW2EQD0FEYW6WK6XLCM" hidden="1">[72]Table!#REF!</definedName>
    <definedName name="BExKOEA1HY8RIY04636RSKF38SDX" hidden="1">#REF!</definedName>
    <definedName name="BExKOPO2HPWVQGAKW8LOZMPIDEFG" hidden="1">[72]Table!#REF!</definedName>
    <definedName name="BExKPEZP0QTKOTLIMMIFSVTHQEEK" hidden="1">[72]Table!#REF!</definedName>
    <definedName name="BExKPLQJX0HJ8OTXBXH9IC9J2V0W" hidden="1">[72]Table!#REF!</definedName>
    <definedName name="BExKPN8C7GN36ZJZHLOB74LU6KT0" hidden="1">[72]Table!#REF!</definedName>
    <definedName name="BExKPX9VZ1J5021Q98K60HMPJU58" hidden="1">[72]Table!#REF!</definedName>
    <definedName name="BExKQJ01GRP9KX7BHWUGSV76KSSN" hidden="1">#REF!</definedName>
    <definedName name="BExKQJGAAWNM3NT19E9I0CQDBTU0" hidden="1">[72]Table!#REF!</definedName>
    <definedName name="BExKQM5GJ1ZN5REKFE7YVBQ0KXWF" hidden="1">[72]Table!#REF!</definedName>
    <definedName name="BExKQO3G0R230211GSQXEUMGOJJH" hidden="1">#REF!</definedName>
    <definedName name="BExKQOEA7HV9U5DH9C8JXFD62EKH" hidden="1">[72]Table!#REF!</definedName>
    <definedName name="BExKQQ71278061G7ZFYGPWOMOMY2" hidden="1">[72]Table!#REF!</definedName>
    <definedName name="BExKQROXFHOAXZAJ9P338TCB51AS" hidden="1">#REF!</definedName>
    <definedName name="BExKQTXRG3ECU8NT47UR7643LO5G" hidden="1">[72]Table!#REF!</definedName>
    <definedName name="BExKQVL7HPOIZ4FHANDFMVOJLEPR" hidden="1">[72]Table!#REF!</definedName>
    <definedName name="BExKR32XG1WY77WDT8KW9FJPGQTU" hidden="1">[72]Table!#REF!</definedName>
    <definedName name="BExKR8RZSEHW184G0Z56B4EGNU72" hidden="1">[72]Table!#REF!</definedName>
    <definedName name="BExKRS3TU9ZISEFNAGIP4D2THSPK" hidden="1">#REF!</definedName>
    <definedName name="BExKRVUSQ6PA7ZYQSTEQL3X7PB9P" hidden="1">[72]Table!#REF!</definedName>
    <definedName name="BExKRY3KZ7F7RB2KH8HXSQ85IEQO" hidden="1">[72]Table!#REF!</definedName>
    <definedName name="BExKSA37DZTCK6H13HPIKR0ZFVL8" hidden="1">[72]Table!#REF!</definedName>
    <definedName name="BExKSAJ9PLFSAM5DGYLJ0LGWBOCJ" hidden="1">#REF!</definedName>
    <definedName name="BExKSFHEJYQU3MJ64AXH349TS3AS" hidden="1">#REF!</definedName>
    <definedName name="BExKSFMOMSZYDE0WNC94F40S6636" hidden="1">[72]Table!#REF!</definedName>
    <definedName name="BExKSHQ9K79S8KYUWIV5M5LAHHF1" hidden="1">[72]Table!#REF!</definedName>
    <definedName name="BExKSIS3VA1NCEFCZZSIK8B3YIBZ" hidden="1">[72]Table!#REF!</definedName>
    <definedName name="BExKSJTWG9L3FCX8FLK4EMUJMF27" hidden="1">[72]Table!#REF!</definedName>
    <definedName name="BExKSMDKVAO0A43CLVBQQD41BXOS" hidden="1">#REF!</definedName>
    <definedName name="BExKSR66M8VX6DOVY5XKESJ3UH2N" hidden="1">#REF!</definedName>
    <definedName name="BExKSU0MKNAVZYYPKCYTZDWQX4R8" hidden="1">[72]Table!#REF!</definedName>
    <definedName name="BExKSX60G1MUS689FXIGYP2F7C62" hidden="1">[72]Table!#REF!</definedName>
    <definedName name="BExKT2UZ7Y2VWF5NQE18SJRLD2RN" hidden="1">[72]Table!#REF!</definedName>
    <definedName name="BExKT3GJFNGAM09H5F615E36A38C" hidden="1">[72]Table!#REF!</definedName>
    <definedName name="BExKTGHU41U7OXQNLCH9L528CTKN" hidden="1">#REF!</definedName>
    <definedName name="BExKTQZGN8GI3XGSEXMPCCA3S19H" hidden="1">[72]Table!#REF!</definedName>
    <definedName name="BExKTUKYYU0F6TUW1RXV24LRAZFE" hidden="1">[72]Table!#REF!</definedName>
    <definedName name="BExKU3FBLHQBIUTN6XEZW5GC9OG1" hidden="1">[72]Table!#REF!</definedName>
    <definedName name="BExKU82I99FEUIZLODXJDOJC96CQ" hidden="1">[72]Table!#REF!</definedName>
    <definedName name="BExKUDM0DFSCM3D91SH0XLXJSL18" hidden="1">[72]Table!#REF!</definedName>
    <definedName name="BExKUEIEGD9JH03Q4QGCL2ZVM2AQ" hidden="1">#REF!</definedName>
    <definedName name="BExKULEKJLA77AUQPDUHSM94Y76Z" hidden="1">[72]Table!#REF!</definedName>
    <definedName name="BExKUPASS3H5268MTUCTQGAWNU4C" hidden="1">#REF!</definedName>
    <definedName name="BExKV08R85MKI3MAX9E2HERNQUNL" hidden="1">[72]Table!#REF!</definedName>
    <definedName name="BExKV4AAUNNJL5JWD7PX6BFKVS6O" hidden="1">[72]Table!#REF!</definedName>
    <definedName name="BExKV8S497WD25N3LA72PSCGO8G3" hidden="1">#REF!</definedName>
    <definedName name="BExKVDVK6HN74GQPTXICP9BFC8CF" hidden="1">[72]Table!#REF!</definedName>
    <definedName name="BExKVFZ3ZZGIC1QI8XN6BYFWN0ZY" hidden="1">[72]Table!#REF!</definedName>
    <definedName name="BExKVG4KGO28KPGTAFL1R8TTZ10N" hidden="1">[72]Table!#REF!</definedName>
    <definedName name="BExKW0CSH7DA02YSNV64PSEIXB2P" hidden="1">[72]Table!#REF!</definedName>
    <definedName name="BExM9NUG3Q31X01AI9ZJCZIX25CS" hidden="1">[72]Table!#REF!</definedName>
    <definedName name="BExM9OG182RP30MY23PG49LVPZ1C" hidden="1">[72]Table!#REF!</definedName>
    <definedName name="BExM9UQN0TIL2QB8BQX5YK9L7EW9" hidden="1">#REF!</definedName>
    <definedName name="BExMA64MW1S18NH8DCKPCCEI5KCB" hidden="1">[72]Table!#REF!</definedName>
    <definedName name="BExMALEWFUEM8Y686IT03ECURUBR" hidden="1">[72]Table!#REF!</definedName>
    <definedName name="BExMAXJS82ZJ8RS22VLE0V0LDUII" hidden="1">[72]Table!#REF!</definedName>
    <definedName name="BExMB4QRS0R3MTB4CMUHFZ84LNZQ" hidden="1">[72]Table!#REF!</definedName>
    <definedName name="BExMBC35WKQY5CWQJLV4D05O6971" hidden="1">[72]Table!#REF!</definedName>
    <definedName name="BExMBFTZV4Q1A5KG25C1N9PHQNSW" hidden="1">[72]Table!#REF!</definedName>
    <definedName name="BExMBK6ISK3U7KHZKUJXIDKGF6VW" hidden="1">[72]Table!#REF!</definedName>
    <definedName name="BExMBYPQDG9AYDQ5E8IECVFREPO6" hidden="1">[72]Table!#REF!</definedName>
    <definedName name="BExMC5R82S07KSLMO7YA8CCU0ZAI" hidden="1">#REF!</definedName>
    <definedName name="BExMC8AZUTX8LG89K2JJR7ZG62XX" hidden="1">[72]Table!#REF!</definedName>
    <definedName name="BExMCA96YR10V72G2R0SCIKPZLIZ" hidden="1">[72]Table!#REF!</definedName>
    <definedName name="BExMCAPB2KR2CNKS8MYVWTH5MOT2" hidden="1">#REF!</definedName>
    <definedName name="BExMCB5JU5I2VQDUBS4O42BTEVKI" hidden="1">[72]Table!#REF!</definedName>
    <definedName name="BExMCFSQFSEMPY5IXDIRKZDASDBR" hidden="1">[72]Table!#REF!</definedName>
    <definedName name="BExMCMZOEYWVOOJ98TBHTTCS7XB8" hidden="1">[72]Table!#REF!</definedName>
    <definedName name="BExMCRSC61GNE2C255DR0NN6NYI0" hidden="1">#REF!</definedName>
    <definedName name="BExMCS8EF2W3FS9QADNKREYSI8P0" hidden="1">[72]Table!#REF!</definedName>
    <definedName name="BExMCUS7GSOM96J0HJ7EH0FFM2AC" hidden="1">[72]Table!#REF!</definedName>
    <definedName name="BExMCXMMDFHHNJDRURMCXF1DGUOM" hidden="1">#REF!</definedName>
    <definedName name="BExMCYTT6TVDWMJXO1NZANRTVNAN" hidden="1">[72]Table!#REF!</definedName>
    <definedName name="BExMD5F6IAV108XYJLXUO9HD0IT6" hidden="1">[72]Table!#REF!</definedName>
    <definedName name="BExMD963673NTBXBO0VDNBAG9YWM" hidden="1">#REF!</definedName>
    <definedName name="BExMDANV66W9T3XAXID40XFJ0J93" hidden="1">[72]Table!#REF!</definedName>
    <definedName name="BExMDGD1KQP7NNR78X2ZX4FCBQ1S" hidden="1">[72]Table!#REF!</definedName>
    <definedName name="BExMDIRDK0DI8P86HB7WPH8QWLSQ" hidden="1">[72]Table!#REF!</definedName>
    <definedName name="BExMDPI2FVMORSWDDCVAJ85WYAYO" hidden="1">[72]Table!#REF!</definedName>
    <definedName name="BExMDQ3NI3GV1A8JDHIRIL4YLESR" hidden="1">#REF!</definedName>
    <definedName name="BExMDUWB7VWHFFR266QXO46BNV2S" hidden="1">[72]Table!#REF!</definedName>
    <definedName name="BExMDVHUXVSA08WZW2MIQ8ZDPUO1" hidden="1">#REF!</definedName>
    <definedName name="BExMDVSO20ADTTVCKT513NZBKC0Q" hidden="1">#REF!</definedName>
    <definedName name="BExME1HN87DFXFUO9KVDZLK6IR9B" hidden="1">#REF!</definedName>
    <definedName name="BExME2U47N8LZG0BPJ49ANY5QVV2" hidden="1">[72]Table!#REF!</definedName>
    <definedName name="BExME88DH5DUKMUFI9FNVECXFD2E" hidden="1">[72]Table!#REF!</definedName>
    <definedName name="BExME9A7MOGAK7YTTQYXP5DL6VYA" hidden="1">[72]Table!#REF!</definedName>
    <definedName name="BExMEDH9404LZSZJ01KUOC3VI11Z" hidden="1">#REF!</definedName>
    <definedName name="BExMEE2T95CM4SUREU6BDU0S4L8X" hidden="1">#REF!</definedName>
    <definedName name="BExMEKTHIM47ERJ7ML7M759FF32G" hidden="1">#REF!</definedName>
    <definedName name="BExMEOV9YFRY5C3GDLU60GIX10BY" hidden="1">[72]Table!#REF!</definedName>
    <definedName name="BExMEQIHMQIMO3LWTPE2P9KZ7JBK" hidden="1">#REF!</definedName>
    <definedName name="BExMEY095ELVR1FY94CBBWCTD3ND" hidden="1">#REF!</definedName>
    <definedName name="BExMEY09ESM4H2YGKEQQRYUD114R" hidden="1">[72]Table!#REF!</definedName>
    <definedName name="BExMF4G4IUPQY1Y5GEY5N3E04CL6" hidden="1">[72]Table!#REF!</definedName>
    <definedName name="BExMF9UIGYMOAQK0ELUWP0S0HZZY" hidden="1">[72]Table!#REF!</definedName>
    <definedName name="BExMFDLBSWFMRDYJ2DZETI3EXKN2" hidden="1">[72]Table!#REF!</definedName>
    <definedName name="BExMFFJCU2N6QOC5V50II5WTLPAF" hidden="1">#REF!</definedName>
    <definedName name="BExMFH6SWBYCN98LEO4HJ8MYBMEV" hidden="1">#REF!</definedName>
    <definedName name="BExMFLDTMRTCHKA37LQW67BG8D5C" hidden="1">[72]Table!#REF!</definedName>
    <definedName name="BExMFQ102FN53YEFF1Q73O5PKTN2" hidden="1">#REF!</definedName>
    <definedName name="BExMFY4B5JW31L4PL9F4S16LTC8G" hidden="1">#REF!</definedName>
    <definedName name="BExMGFSWSVUC8O4EM6ZP6T82VC1A" hidden="1">#REF!</definedName>
    <definedName name="BExMGG3PFIHPHX7NXB7HDFI3N12L" hidden="1">[72]Table!#REF!</definedName>
    <definedName name="BExMH3H9TW5TJCNU5Z1EWXP3BAEP" hidden="1">[72]Table!#REF!</definedName>
    <definedName name="BExMHOWPB34KPZ76M2KIX2C9R2VB" hidden="1">[72]Table!#REF!</definedName>
    <definedName name="BExMHSSYC6KVHA3QDTSYPN92TWMI" hidden="1">[72]Table!#REF!</definedName>
    <definedName name="BExMI0WA793SF41LQ40A28U8OXQY" hidden="1">[72]Table!#REF!</definedName>
    <definedName name="BExMI3AJ9477KDL4T9DHET4LJJTW" hidden="1">[72]Table!#REF!</definedName>
    <definedName name="BExMI3QOZTYEQUF0SE6AK4HHWJO7" hidden="1">#REF!</definedName>
    <definedName name="BExMI6L9KX05GAK523JFKICJMTA5" hidden="1">[72]Table!#REF!</definedName>
    <definedName name="BExMI6QQ20XHD0NWJUN741B37182" hidden="1">[72]Table!#REF!</definedName>
    <definedName name="BExMI8JB94SBD9EMNJEK7Y2T6GYU" hidden="1">[72]Table!#REF!</definedName>
    <definedName name="BExMI8OS85YTW3KYVE4YD0R7Z6UV" hidden="1">[72]Table!#REF!</definedName>
    <definedName name="BExMIBOOZU40JS3F89OMPSRCE9MM" hidden="1">[72]Table!#REF!</definedName>
    <definedName name="BExMIIQ5MBWSIHTFWAQADXMZC22Q" hidden="1">[72]Table!#REF!</definedName>
    <definedName name="BExMIKZ5EDDZDK5D6GTXJPH9XWND" hidden="1">#REF!</definedName>
    <definedName name="BExMIL4I2GE866I25CR5JBLJWJ6A" hidden="1">[72]Table!#REF!</definedName>
    <definedName name="BExMIRKIPF27SNO82SPFSB3T5U17" hidden="1">[72]Table!#REF!</definedName>
    <definedName name="BExMIV0KC8555D5E42ZGWG15Y0MO" hidden="1">[72]Table!#REF!</definedName>
    <definedName name="BExMIZT6AN7E6YMW2S87CTCN2UXH" hidden="1">[72]Table!#REF!</definedName>
    <definedName name="BExMJ15T9F3475M0896SG60TN0SR" hidden="1">[72]Table!#REF!</definedName>
    <definedName name="BExMJ51XJZN31B84NVPI18J3CWTB" hidden="1">#REF!</definedName>
    <definedName name="BExMJA01LCAWUR1OX7H4E7JGNN3W" hidden="1">#REF!</definedName>
    <definedName name="BExMJNC8ZFB9DRFOJ961ZAJ8U3A8" hidden="1">[72]Table!#REF!</definedName>
    <definedName name="BExMJTBV8A3D31W2IQHP9RDFPPHQ" hidden="1">[72]Table!#REF!</definedName>
    <definedName name="BExMK0OA4CYPHQFXIOZFG5E4Y027" hidden="1">#REF!</definedName>
    <definedName name="BExMK2RTXN4QJWEUNX002XK8VQP8" hidden="1">[72]Table!#REF!</definedName>
    <definedName name="BExMKBGQDUZ8AWXYHA3QVMSDVZ3D" hidden="1">[72]Table!#REF!</definedName>
    <definedName name="BExMKBM1467553LDFZRRKVSHN374" hidden="1">[72]Table!#REF!</definedName>
    <definedName name="BExMKGK5FJUC0AU8MABRGDC5ZM70" hidden="1">[72]Table!#REF!</definedName>
    <definedName name="BExMKM3OA6OVLFO6MFBH832ERPMS" hidden="1">#REF!</definedName>
    <definedName name="BExMKOI0IEYQSWL82F4MI37J9NZ3" hidden="1">#REF!</definedName>
    <definedName name="BExMKTW7R5SOV4PHAFGHU3W73DYE" hidden="1">[72]Table!#REF!</definedName>
    <definedName name="BExMKU7051J2W1RQXGZGE62NBRUZ" hidden="1">[72]Table!#REF!</definedName>
    <definedName name="BExMKUN3WPECJR2XRID2R7GZRGNX" hidden="1">[72]Table!#REF!</definedName>
    <definedName name="BExMKZ535P011X4TNV16GCOH4H21" hidden="1">[72]Table!#REF!</definedName>
    <definedName name="BExML3XQNDIMX55ZCHHXKUV3D6E6" hidden="1">[72]Table!#REF!</definedName>
    <definedName name="BExML5QGSWHLI18BGY4CGOTD3UWH" hidden="1">[72]Table!#REF!</definedName>
    <definedName name="BExMLO5Z61RE85X8HHX2G4IU3AZW" hidden="1">[72]Table!#REF!</definedName>
    <definedName name="BExMLVI7UORSHM9FMO8S2EI0TMTS" hidden="1">[72]Table!#REF!</definedName>
    <definedName name="BExMM5UCOT2HSSN0ZIPZW55GSOVO" hidden="1">[72]Table!#REF!</definedName>
    <definedName name="BExMM8ZRS5RQ8H1H55RVPVTDL5NL" hidden="1">[72]Table!#REF!</definedName>
    <definedName name="BExMMH8EAZB09XXQ5X4LR0P4NHG9" hidden="1">[72]Table!#REF!</definedName>
    <definedName name="BExMMIQH5BABNZVCIQ7TBCQ10AY5" hidden="1">[72]Table!#REF!</definedName>
    <definedName name="BExMMNIZ2T7M22WECMUQXEF4NJ71" hidden="1">[72]Table!#REF!</definedName>
    <definedName name="BExMMPMIOU7BURTV0L1K6ACW9X73" hidden="1">[72]Table!#REF!</definedName>
    <definedName name="BExMMQ835AJDHS4B419SS645P67Q" hidden="1">[72]Table!#REF!</definedName>
    <definedName name="BExMMQIUVPCOBISTEJJYNCCLUCPY" hidden="1">[72]Table!#REF!</definedName>
    <definedName name="BExMMTIXETA5VAKBSOFDD5SRU887" hidden="1">[72]Table!#REF!</definedName>
    <definedName name="BExMMV0P6P5YS3C35G0JYYHI7992" hidden="1">[72]Table!#REF!</definedName>
    <definedName name="BExMMZTDDCFDHK0GU54VF8EVH99F" hidden="1">#REF!</definedName>
    <definedName name="BExMNDR4V2VG5RFZDGTAGD3Q9PPG" hidden="1">[72]Table!#REF!</definedName>
    <definedName name="BExMNJLFWZBRN9PZF1IO9CYWV1B2" hidden="1">[72]Table!#REF!</definedName>
    <definedName name="BExMNKCJ0FA57YEUUAJE43U1QN5P" hidden="1">[72]Table!#REF!</definedName>
    <definedName name="BExMNKN5D1WEF2OOJVP6LZ6DLU3Y" hidden="1">[72]Table!#REF!</definedName>
    <definedName name="BExMNQ1J7QX20FWV4DQ41E6S4T2W" hidden="1">#REF!</definedName>
    <definedName name="BExMNQMY2IUP61KESI720VOMTAJ1" hidden="1">#REF!</definedName>
    <definedName name="BExMNR38HMPLWAJRQ9MMS3ZAZ9IU" hidden="1">[72]Table!#REF!</definedName>
    <definedName name="BExMNRDZULKJMVY2VKIIRM2M5A1M" hidden="1">[72]Table!#REF!</definedName>
    <definedName name="BExMNUZHMKFZ814RTA641MNKZ7HQ" hidden="1">#REF!</definedName>
    <definedName name="BExMNW6NIOK4PW2K16RX2DT8BCKP" hidden="1">#REF!</definedName>
    <definedName name="BExMO9IOWKTWHO8LQJJQI5P3INWY" hidden="1">[72]Table!#REF!</definedName>
    <definedName name="BExMOI29DOEK5R1A5QZPUDKF7N6T" hidden="1">[72]Table!#REF!</definedName>
    <definedName name="BExMOJ9GY6AQGI153FV703AE296H" hidden="1">#REF!</definedName>
    <definedName name="BExMP06Y7JRUYXTNBLZEZIIFMP8Z" hidden="1">#REF!</definedName>
    <definedName name="BExMPAJ5AJAXGKGK3F6H3ODS6RF4" hidden="1">[72]Table!#REF!</definedName>
    <definedName name="BExMPD2X55FFBVJ6CBUKNPROIOEU" hidden="1">[72]Table!#REF!</definedName>
    <definedName name="BExMPGTVPYQ1ACGV1RRRS5LYB125" hidden="1">#REF!</definedName>
    <definedName name="BExMPGZ848E38FUH1JBQN97DGWAT" hidden="1">[72]Table!#REF!</definedName>
    <definedName name="BExMPLBKFPJM4GF27I2D45X0U9QF" hidden="1">#REF!</definedName>
    <definedName name="BExMPMTICOSMQENOFKQ18K0ZT4S8" hidden="1">[72]Table!#REF!</definedName>
    <definedName name="BExMPMZ07II0R4KGWQQ7PGS3RZS4" hidden="1">[72]Table!#REF!</definedName>
    <definedName name="BExMPOBH04JMDO6Z8DMSEJZM4ANN" hidden="1">[72]Table!#REF!</definedName>
    <definedName name="BExMPSD77XQ3HA6A4FZOJK8G2JP3" hidden="1">[72]Table!#REF!</definedName>
    <definedName name="BExMQ41ZQNCI291UVV7EBWD8RXWS" hidden="1">#REF!</definedName>
    <definedName name="BExMQ4I3Q7F0BMPHSFMFW9TZ87UD" hidden="1">[72]Table!#REF!</definedName>
    <definedName name="BExMQ4SWDWI4N16AZ0T5CJ6HH8WC" hidden="1">[72]Table!#REF!</definedName>
    <definedName name="BExMQ71WHW50GVX45JU951AGPLFQ" hidden="1">[72]Table!#REF!</definedName>
    <definedName name="BExMQGXSLPT4A6N47LE6FBVHWBOF" hidden="1">[72]Table!#REF!</definedName>
    <definedName name="BExMQSBR7PL4KLB1Q4961QO45Y4G" hidden="1">[72]Table!#REF!</definedName>
    <definedName name="BExMR1MA4I1X77714ZEPUVC8W398" hidden="1">[72]Table!#REF!</definedName>
    <definedName name="BExMR4GUTFCN4RD7H81IOKECLEG3" hidden="1">#REF!</definedName>
    <definedName name="BExMR8YQHA7N77HGHY4Y6R30I3XT" hidden="1">[72]Table!#REF!</definedName>
    <definedName name="BExMRENOIARWRYOIVPDIEBVNRDO7" hidden="1">[72]Table!#REF!</definedName>
    <definedName name="BExMRP5C9V3XNIT2DRA9I6G73H2V" hidden="1">#REF!</definedName>
    <definedName name="BExMRPG54LNH7HRC92MBSUT6UL6L" hidden="1">#REF!</definedName>
    <definedName name="BExMRRJNUMGRSDD5GGKKGEIZ6FTS" hidden="1">[72]Table!#REF!</definedName>
    <definedName name="BExMRU3ACIU0RD2BNWO55LH5U2BR" hidden="1">[72]Table!#REF!</definedName>
    <definedName name="BExMSM9I7XZ0BC793Y8GWVJNG1V9" hidden="1">#REF!</definedName>
    <definedName name="BExMSQRCC40AP8BDUPL2I2DNC210" hidden="1">[72]Table!#REF!</definedName>
    <definedName name="BExO4J9LR712G00TVA82VNTG8O7H" hidden="1">[72]Table!#REF!</definedName>
    <definedName name="BExO4P9G3CC5P66YXQJ1MQZE3Q3L" hidden="1">#REF!</definedName>
    <definedName name="BExO4Q5T1IO39TUFXG41PZPWD8H5" hidden="1">#REF!</definedName>
    <definedName name="BExO55G2KVZ7MIJ30N827CLH0I2A" hidden="1">[72]Table!#REF!</definedName>
    <definedName name="BExO5A8PZD9EUHC5CMPU6N3SQ15L" hidden="1">[72]Table!#REF!</definedName>
    <definedName name="BExO5XMAHL7CY3X0B1OPKZ28DCJ5" hidden="1">[72]Table!#REF!</definedName>
    <definedName name="BExO66LZJKY4PTQVREELI6POS4AY" hidden="1">[72]Table!#REF!</definedName>
    <definedName name="BExO6LLHCYTF7CIVHKAO0NMET14Q" hidden="1">[72]Table!#REF!</definedName>
    <definedName name="BExO6N8QLT3RHA4Z7T9VKU40HNAP" hidden="1">#REF!</definedName>
    <definedName name="BExO7A0RAM8VLJ9WVOS0CNSGVOZA" hidden="1">#REF!</definedName>
    <definedName name="BExO7NT1LN1TAP5DBODIVAQ2F1NF" hidden="1">[72]Table!#REF!</definedName>
    <definedName name="BExO7OUQS3XTUQ2LDKGQ8AAQ3OJJ" hidden="1">[72]Table!#REF!</definedName>
    <definedName name="BExO7RUSODZC2NQZMT2AFSMV2ONF" hidden="1">[72]Table!#REF!</definedName>
    <definedName name="BExO7W1PSMP8KLLJ6LI9QUDVQEVV" hidden="1">#REF!</definedName>
    <definedName name="BExO85HMYXZJ7SONWBKKIAXMCI3C" hidden="1">[72]Table!#REF!</definedName>
    <definedName name="BExO863922O4PBGQMUNEQKGN3K96" hidden="1">[72]Table!#REF!</definedName>
    <definedName name="BExO89ZIOXN0HOKHY24F7HDZ87UT" hidden="1">[72]Table!#REF!</definedName>
    <definedName name="BExO8CDTBCABLEUD6PE2UM2EZ6C4" hidden="1">[72]Table!#REF!</definedName>
    <definedName name="BExO8IZ05ZG0XVOL3W41KBQE176A" hidden="1">[72]Table!#REF!</definedName>
    <definedName name="BExO8TM4L261JTCSQ24FHE73242J" hidden="1">#REF!</definedName>
    <definedName name="BExO8TM5V5CFSV5A13AYOWY4NGRS" hidden="1">#REF!</definedName>
    <definedName name="BExO8UTAGQWDBQZEEF4HUNMLQCVU" hidden="1">[72]Table!#REF!</definedName>
    <definedName name="BExO937E20IHMGQOZMECL3VZC7OX" hidden="1">[72]Table!#REF!</definedName>
    <definedName name="BExO94UTJKQQ7TJTTJRTSR70YVJC" hidden="1">[72]Table!#REF!</definedName>
    <definedName name="BExO9J3A438976RXIUX5U9SU5T55" hidden="1">[72]Table!#REF!</definedName>
    <definedName name="BExO9RS5RXFJ1911HL3CCK6M74EP" hidden="1">[72]Table!#REF!</definedName>
    <definedName name="BExO9SDRI1M6KMHXSG3AE5L0F2U3" hidden="1">[72]Table!#REF!</definedName>
    <definedName name="BExO9V2U2YXAY904GYYGU6TD8Y7M" hidden="1">[72]Table!#REF!</definedName>
    <definedName name="BExOA8PPAT6BFKDHD9OQK39O9RSG" hidden="1">#REF!</definedName>
    <definedName name="BExOAFR6JHRK4AP8O7TB9UDEAVJL" hidden="1">#REF!</definedName>
    <definedName name="BExOAGCX9ISY83KMXO02KFMKR8OW" hidden="1">#REF!</definedName>
    <definedName name="BExOAQ3GKCT7YZW1EMVU3EILSZL2" hidden="1">[72]Table!#REF!</definedName>
    <definedName name="BExOB886RIKYRO6D0LXJDAB2M84Z" hidden="1">#REF!</definedName>
    <definedName name="BExOB9KT2THGV4SPLDVFTFXS4B14" hidden="1">[72]Table!#REF!</definedName>
    <definedName name="BExOBEZ0IE2WBEYY3D3CMRI72N1K" hidden="1">[72]Table!#REF!</definedName>
    <definedName name="BExOBIPU8760ITY0C8N27XZ3KWEF" hidden="1">[72]Table!#REF!</definedName>
    <definedName name="BExOBM0I5L0MZ1G4H9MGMD87SBMZ" hidden="1">[72]Table!#REF!</definedName>
    <definedName name="BExOBNNWXJI9Y0IQ9VT4NMZCB3SW" hidden="1">#REF!</definedName>
    <definedName name="BExOBOUXMP88KJY2BX2JLUJH5N0K" hidden="1">[72]Table!#REF!</definedName>
    <definedName name="BExOBP0FKQ4SVR59FB48UNLKCOR6" hidden="1">[72]Table!#REF!</definedName>
    <definedName name="BExOBYAVUCQ0IGM0Y6A75QHP0Q1A" hidden="1">[72]Table!#REF!</definedName>
    <definedName name="BExOBYLMYCYZ1NJLHJCPLA3PVKYK" hidden="1">#REF!</definedName>
    <definedName name="BExOBYLO8NTLBKV3569Y2UNNIV1K" hidden="1">#REF!</definedName>
    <definedName name="BExOC08Y6OIMB5N7XH5Q1IR1M20Q" hidden="1">#REF!</definedName>
    <definedName name="BExOC3UEHB1CZNINSQHZANWJYKR8" hidden="1">[72]Table!#REF!</definedName>
    <definedName name="BExOC7LCVAJC36Q60I8PKPCD0T1S" hidden="1">#REF!</definedName>
    <definedName name="BExOCBSF3XGO9YJ23LX2H78VOUR7" hidden="1">[72]Table!#REF!</definedName>
    <definedName name="BExOCKXFMOW6WPFEVX1I7R7FNDSS" hidden="1">[72]Table!#REF!</definedName>
    <definedName name="BExOCQX7MZG1R6UPBHNGI606SL8K" hidden="1">#REF!</definedName>
    <definedName name="BExOCYEXOB95DH5NOB0M5NOYX398" hidden="1">[72]Table!#REF!</definedName>
    <definedName name="BExOD2WSU161FPNOCMZMQIEPDLQM" hidden="1">#REF!</definedName>
    <definedName name="BExOD4ERMDMFD8X1016N4EXOUR0S" hidden="1">[72]Table!#REF!</definedName>
    <definedName name="BExOD55RS7BQUHRQ6H3USVGKR0P7" hidden="1">[72]Table!#REF!</definedName>
    <definedName name="BExODEWDDEABM4ZY3XREJIBZ8IVP" hidden="1">[72]Table!#REF!</definedName>
    <definedName name="BExODZFEIWV26E8RFU7XQYX1J458" hidden="1">[72]Table!#REF!</definedName>
    <definedName name="BExOE89QWLYZ033JJYOXL9EN126C" hidden="1">#REF!</definedName>
    <definedName name="BExOEBKG55EROA2VL360A06LKASE" hidden="1">[72]Table!#REF!</definedName>
    <definedName name="BExOERG5LWXYYEN1DY1H2FWRJS9T" hidden="1">[72]Table!#REF!</definedName>
    <definedName name="BExOEV1S6JJVO5PP4BZ20SNGZR7D" hidden="1">[72]Table!#REF!</definedName>
    <definedName name="BExOF5ZJR1UJ9IQRGDTEZM7GPQX4" hidden="1">#REF!</definedName>
    <definedName name="BExOFEDNCYI2TPTMQ8SJN3AW4YMF" hidden="1">[72]Table!#REF!</definedName>
    <definedName name="BExOFJH1W33H5R9GH680DNXTZ0ZN" hidden="1">#REF!</definedName>
    <definedName name="BExOFN2CCI1J0EUWG6CV07EKJOT7" hidden="1">#REF!</definedName>
    <definedName name="BExOFVLXVD6RVHSQO8KZOOACSV24" hidden="1">[72]Table!#REF!</definedName>
    <definedName name="BExOG1AZCK9QN09SNEN2DTTFFCLJ" hidden="1">#REF!</definedName>
    <definedName name="BExOG2SW3XOGP9VAPQ3THV3VWV12" hidden="1">[72]Table!#REF!</definedName>
    <definedName name="BExOG45J81K4OPA40KW5VQU54KY3" hidden="1">[72]Table!#REF!</definedName>
    <definedName name="BExOGFE2SCL8HHT4DFAXKLUTJZOG" hidden="1">[72]Table!#REF!</definedName>
    <definedName name="BExOGT6D0LJ3C22RDW8COECKB1J5" hidden="1">[72]Table!#REF!</definedName>
    <definedName name="BExOGTMI1HT31M1RGWVRAVHAK7DE" hidden="1">[72]Table!#REF!</definedName>
    <definedName name="BExOGXO9JE5XSE9GC3I6O21UEKAO" hidden="1">[72]Table!#REF!</definedName>
    <definedName name="BExOGYVEAJFUXQVT8YQO2U7YT5OY" hidden="1">#REF!</definedName>
    <definedName name="BExOH2GVFOFXDG3YQK89NSKG7WJG" hidden="1">#REF!</definedName>
    <definedName name="BExOH7KB5HAPBB5K1Z3DIW5LCRSI" hidden="1">#REF!</definedName>
    <definedName name="BExOH9ICZ13C1LAW8OTYTR9S7ZP3" hidden="1">[72]Table!#REF!</definedName>
    <definedName name="BExOHBB43JS54D6MARIQR5PJNUDG" hidden="1">#REF!</definedName>
    <definedName name="BExOHL75H3OT4WAKKPUXIVXWFVDS" hidden="1">[72]Table!#REF!</definedName>
    <definedName name="BExOHLHXXJL6363CC082M9M5VVXQ" hidden="1">[72]Table!#REF!</definedName>
    <definedName name="BExOHNAO5UDXSO73BK2ARHWKS90Y" hidden="1">[72]Table!#REF!</definedName>
    <definedName name="BExOHR1G1I9A9CI1HG94EWBLWNM2" hidden="1">[72]Table!#REF!</definedName>
    <definedName name="BExOHTQPP8LQ98L6PYUI6QW08YID" hidden="1">[72]Table!#REF!</definedName>
    <definedName name="BExOHX6Q6NJI793PGX59O5EKTP4G" hidden="1">[72]Table!#REF!</definedName>
    <definedName name="BExOI5VMTHH7Y8MQQ1N635CHYI0P" hidden="1">[72]Table!#REF!</definedName>
    <definedName name="BExOIEVCP4Y6VDS23AK84MCYYHRT" hidden="1">[72]Table!#REF!</definedName>
    <definedName name="BExOIHPQIXR0NDR5WD01BZKPKEO3" hidden="1">[72]Table!#REF!</definedName>
    <definedName name="BExOIM7L0Z3LSII9P7ZTV4KJ8RMA" hidden="1">[72]Table!#REF!</definedName>
    <definedName name="BExOIN9ETPA87K6NINBIFRSWHK4C" hidden="1">#REF!</definedName>
    <definedName name="BExOIWJVMJ6MG6JC4SPD1L00OHU1" hidden="1">[72]Table!#REF!</definedName>
    <definedName name="BExOIYCN8Z4JK3OOG86KYUCV0ME8" hidden="1">[72]Table!#REF!</definedName>
    <definedName name="BExOJ3AKZ9BCBZT3KD8WMSLK6MN2" hidden="1">[72]Table!#REF!</definedName>
    <definedName name="BExOJ7XQK71I4YZDD29AKOOWZ47E" hidden="1">[72]Table!#REF!</definedName>
    <definedName name="BExOJDHG7E6VGIN32W722M80E1PS" hidden="1">#REF!</definedName>
    <definedName name="BExOJM0W6XGSW5MXPTTX0GNF6SFT" hidden="1">[72]Table!#REF!</definedName>
    <definedName name="BExOJXEUJJ9SYRJXKYYV2NCCDT2R" hidden="1">[72]Table!#REF!</definedName>
    <definedName name="BExOK0EQYM9JUMAGWOUN7QDH7VMZ" hidden="1">[72]Table!#REF!</definedName>
    <definedName name="BExOK4WM9O7QNG6O57FOASI5QSN1" hidden="1">[72]Table!#REF!</definedName>
    <definedName name="BExOK57EMWWZL9ZIL5FQYSQ4J2NO" hidden="1">[72]Table!#REF!</definedName>
    <definedName name="BExOKCECQSFWA99RY6KEDPH30KT6" hidden="1">#REF!</definedName>
    <definedName name="BExOKDAQ31PVS0Q7NXOF66C24GYL" hidden="1">#REF!</definedName>
    <definedName name="BExOKKHOPWUVRJGQJ5ONR2U40JX8" hidden="1">[72]Table!#REF!</definedName>
    <definedName name="BExOKTXMJP351VXKH8VT6SXUNIMF" hidden="1">[72]Table!#REF!</definedName>
    <definedName name="BExOKU8GMLOCNVORDE329819XN67" hidden="1">[72]Table!#REF!</definedName>
    <definedName name="BExOL0Z3Z7IAMHPB91EO2MF49U57" hidden="1">[72]Table!#REF!</definedName>
    <definedName name="BExOL7KH12VAR0LG741SIOJTLWFD" hidden="1">[72]Table!#REF!</definedName>
    <definedName name="BExOLB5SC7VD8OG53K8II93SAENQ" hidden="1">#REF!</definedName>
    <definedName name="BExOLD411QWFX4FN11349510DRJ8" hidden="1">#REF!</definedName>
    <definedName name="BExOLICXFHJLILCJVFMJE5MGGWKR" hidden="1">[72]Table!#REF!</definedName>
    <definedName name="BExOLOI0WJS3QC12I3ISL0D9AWOF" hidden="1">[72]Table!#REF!</definedName>
    <definedName name="BExOLYZNCQU9YFRCJTSR1R7098U7" hidden="1">#REF!</definedName>
    <definedName name="BExOLYZNG5RBD0BTS1OEZJNU92Q5" hidden="1">[72]Table!#REF!</definedName>
    <definedName name="BExOM3HIJ3UZPOKJI68KPBJAHPDC" hidden="1">[72]Table!#REF!</definedName>
    <definedName name="BExOMBFCBGGM6KO5RX1LMJ0M22S4" hidden="1">#REF!</definedName>
    <definedName name="BExOMI672TH8VPB5MGW4I7CD339Q" hidden="1">#REF!</definedName>
    <definedName name="BExOMKPURE33YQ3K1JG9NVQD4W49" hidden="1">[72]Table!#REF!</definedName>
    <definedName name="BExOMP7NGCLUNFK50QD2LPKRG078" hidden="1">[72]Table!#REF!</definedName>
    <definedName name="BExOMU0A6XMY48SZRYL4WQZD13BI" hidden="1">[72]Table!#REF!</definedName>
    <definedName name="BExOMVT0HSNC59DJP4CLISASGHKL" hidden="1">[72]Table!#REF!</definedName>
    <definedName name="BExON0AX35F2SI0UCVMGWGVIUNI3" hidden="1">[72]Table!#REF!</definedName>
    <definedName name="BExON3WDUMTME7Y6N94GYVOPLQ6D" hidden="1">[72]Table!#REF!</definedName>
    <definedName name="BExON41U4296DV3DPG6I5EF3OEYF" hidden="1">[72]Table!#REF!</definedName>
    <definedName name="BExON8UB96J8UZO1ZX4IVWLM8DGA" hidden="1">#REF!</definedName>
    <definedName name="BExONB3A7CO4YD8RB41PHC93BQ9M" hidden="1">[72]Table!#REF!</definedName>
    <definedName name="BExONFL4TFXSXWK3WNKGBKED9MO0" hidden="1">#REF!</definedName>
    <definedName name="BExONFQH6UUXF8V0GI4BRIST9RFO" hidden="1">[72]Table!#REF!</definedName>
    <definedName name="BExONIL1EPN8W1SVF4S473NVT9G0" hidden="1">#REF!</definedName>
    <definedName name="BExONIL31DZWU7IFVN3VV0XTXJA1" hidden="1">[72]Table!#REF!</definedName>
    <definedName name="BExONJ1BU17R0F5A2UP1UGJBOGKS" hidden="1">[72]Table!#REF!</definedName>
    <definedName name="BExONNZ9VMHVX3J6NLNJY7KZA61O" hidden="1">[72]Table!#REF!</definedName>
    <definedName name="BExONRQ1BAA4F3TXP2MYQ4YCZ09S" hidden="1">[72]Table!#REF!</definedName>
    <definedName name="BExONVBIXX436X1BG1TMAO4S9LD0" hidden="1">#REF!</definedName>
    <definedName name="BExOO1WWIZSGB0YTGKESB45TSVMZ" hidden="1">[72]Table!#REF!</definedName>
    <definedName name="BExOO4B8FPAFYPHCTYTX37P1TQM5" hidden="1">[72]Table!#REF!</definedName>
    <definedName name="BExOOIULUDOJRMYABWV5CCL906X6" hidden="1">[72]Table!#REF!</definedName>
    <definedName name="BExOORE1DP6UVW28XJX2VS05649B" hidden="1">#REF!</definedName>
    <definedName name="BExOOTN0KTXJCL7E476XBN1CJ553" hidden="1">[72]Table!#REF!</definedName>
    <definedName name="BExOP9DEBV5W5P4Q25J3XCJBP5S9" hidden="1">[72]Table!#REF!</definedName>
    <definedName name="BExOPFNYRBL0BFM23LZBJTADNOE4" hidden="1">[72]Table!#REF!</definedName>
    <definedName name="BExOPINVFSIZMCVT9YGT2AODVCX3" hidden="1">[72]Table!#REF!</definedName>
    <definedName name="BExOPJV0G43Z50LNI0UWME9NPU9S" hidden="1">#REF!</definedName>
    <definedName name="BExOQ1JN4SAC44RTMZIGHSW023WA" hidden="1">[72]Table!#REF!</definedName>
    <definedName name="BExOQ256YMF115DJL3KBPNKABJ90" hidden="1">[72]Table!#REF!</definedName>
    <definedName name="BExQ19DEUOLC11IW32E2AMVZLFF1" hidden="1">[72]Table!#REF!</definedName>
    <definedName name="BExQ1FD6KISGYU1JWEQ4G243ZPVD" hidden="1">[72]Table!#REF!</definedName>
    <definedName name="BExQ1WG6RRN0MZQ6J92I5KR10T7E" hidden="1">#REF!</definedName>
    <definedName name="BExQ1X1RE71HCCMKWV64X8HPHR0R" hidden="1">#REF!</definedName>
    <definedName name="BExQ29C73XR33S3668YYSYZAIHTG" hidden="1">[72]Table!#REF!</definedName>
    <definedName name="BExQ2FS228IUDUP2023RA1D4AO4C" hidden="1">[72]Table!#REF!</definedName>
    <definedName name="BExQ2L0XYWLY9VPZWXYYFRIRQRJ1" hidden="1">[72]Table!#REF!</definedName>
    <definedName name="BExQ2M841F5Z1BQYR8DG5FKK0LIU" hidden="1">[72]Table!#REF!</definedName>
    <definedName name="BExQ300G8I8TK45A0MVHV15422EU" hidden="1">[72]Table!#REF!</definedName>
    <definedName name="BExQ39R28MXSG2SEV956F0KZ20AN" hidden="1">[72]Table!#REF!</definedName>
    <definedName name="BExQ3D1P3M5Z3HLMEZ17E0BLEE4U" hidden="1">[72]Table!#REF!</definedName>
    <definedName name="BExQ3O4W7QF8BOXTUT4IOGF6YKUD" hidden="1">[72]Table!#REF!</definedName>
    <definedName name="BExQ3PXOWSN8561ZR8IEY8ZASI3B" hidden="1">[72]Table!#REF!</definedName>
    <definedName name="BExQ3TZF04IPY0B0UG9CQQ5736UA" hidden="1">[72]Table!#REF!</definedName>
    <definedName name="BExQ41BOL730OSEM60CEMAMP4ARQ" hidden="1">#REF!</definedName>
    <definedName name="BExQ42IU9MNDYLODP41DL6YTZMAR" hidden="1">[72]Table!#REF!</definedName>
    <definedName name="BExQ452HF7N1HYPXJXQ8WD6SOWUV" hidden="1">[72]Table!#REF!</definedName>
    <definedName name="BExQ499KBJ5W7A1G293A0K14EVQB" hidden="1">[72]Table!#REF!</definedName>
    <definedName name="BExQ4B7Q3NN5PZMR9C0YCQ9KMIUO" hidden="1">#REF!</definedName>
    <definedName name="BExQ4BTBSHPHVEDRCXC2ROW8PLFC" hidden="1">[72]Table!#REF!</definedName>
    <definedName name="BExQ4DGKF54SRKQUTUT4B1CZSS62" hidden="1">[72]Table!#REF!</definedName>
    <definedName name="BExQ4T74LQ5PYTV1MUQUW75A4BDY" hidden="1">[72]Table!#REF!</definedName>
    <definedName name="BExQ4XJHD7EJCNH7S1MJDZJ2MNWG" hidden="1">[72]Table!#REF!</definedName>
    <definedName name="BExQ5039ZCEWBUJHU682G4S89J03" hidden="1">[72]Table!#REF!</definedName>
    <definedName name="BExQ53U1WPQDQWX1BVV1GSXRBF6E" hidden="1">#REF!</definedName>
    <definedName name="BExQ56Z9W6YHZHRXOFFI8EFA7CDI" hidden="1">[72]Table!#REF!</definedName>
    <definedName name="BExQ5KX3Z668H1KUCKZ9J24HUQ1F" hidden="1">[72]Table!#REF!</definedName>
    <definedName name="BExQ5SPMSOCJYLAY20NB5A6O32RE" hidden="1">[72]Table!#REF!</definedName>
    <definedName name="BExQ5UICMGTMK790KTLK49MAGXRC" hidden="1">[72]Table!#REF!</definedName>
    <definedName name="BExQ5YUUK9FD0QGTY4WD0W90O7OL" hidden="1">[72]Table!#REF!</definedName>
    <definedName name="BExQ63793YQ9BH7JLCNRIATIGTRG" hidden="1">[72]Table!#REF!</definedName>
    <definedName name="BExQ6CN1EF2UPZ57ZYMGK8TUJQSS" hidden="1">[72]Table!#REF!</definedName>
    <definedName name="BExQ6JJ6GQ820H268M24Q000VLS5" hidden="1">#REF!</definedName>
    <definedName name="BExQ6M2YXJ8AMRJF3QGHC40ADAHZ" hidden="1">[72]Table!#REF!</definedName>
    <definedName name="BExQ6M8B0X44N9TV56ATUVHGDI00" hidden="1">[72]Table!#REF!</definedName>
    <definedName name="BExQ6NKT7GLCK5DO3FT99FA0VH7Y" hidden="1">#REF!</definedName>
    <definedName name="BExQ6PIZEB3532T46HXOTSDMM8XR" hidden="1">#REF!</definedName>
    <definedName name="BExQ6POH065GV0I74XXVD0VUPBJW" hidden="1">[72]Table!#REF!</definedName>
    <definedName name="BExQ6WV9KPSMXPPLGZ3KK4WNYTHU" hidden="1">[72]Table!#REF!</definedName>
    <definedName name="BExQ783XTMM2A9I3UKCFWJH1PP2N" hidden="1">[72]Table!#REF!</definedName>
    <definedName name="BExQ79LX01ZPQB8EGD1ZHR2VK2H3" hidden="1">[72]Table!#REF!</definedName>
    <definedName name="BExQ7B3V9MGDK2OIJ61XXFBFLJFZ" hidden="1">[72]Table!#REF!</definedName>
    <definedName name="BExQ7CB046NVPF9ZXDGA7OXOLSLX" hidden="1">[72]Table!#REF!</definedName>
    <definedName name="BExQ7IWDCGGOO1HTJ97YGO1CK3R9" hidden="1">[72]Table!#REF!</definedName>
    <definedName name="BExQ7JNFIEGS2HKNBALH3Q2N5G7Z" hidden="1">[72]Table!#REF!</definedName>
    <definedName name="BExQ7MY3U2Z1IZ71U5LJUD00VVB4" hidden="1">[72]Table!#REF!</definedName>
    <definedName name="BExQ7XL2Q1GVUFL1F9KK0K0EXMWG" hidden="1">[72]Table!#REF!</definedName>
    <definedName name="BExQ82TT40QJ7QYBMW6QEYPD7A9M" hidden="1">[72]Table!#REF!</definedName>
    <definedName name="BExQ8469L3ZRZ3KYZPYMSJIDL7Y5" hidden="1">[72]Table!#REF!</definedName>
    <definedName name="BExQ84MJB94HL3BWRN50M4NCB6Z0" hidden="1">[72]Table!#REF!</definedName>
    <definedName name="BExQ8583ZE00NW7T9OF11OT9IA14" hidden="1">[72]Table!#REF!</definedName>
    <definedName name="BExQ8A0RPE3IMIFIZLUE7KD2N21W" hidden="1">[72]Table!#REF!</definedName>
    <definedName name="BExQ8ABK6H1ADV2R2OYT8NFFYG2N" hidden="1">[72]Table!#REF!</definedName>
    <definedName name="BExQ8DM90XJ6GCJIK9LC5O82I2TJ" hidden="1">[72]Table!#REF!</definedName>
    <definedName name="BExQ8G0K46ZORA0QVQTDI7Z8LXGF" hidden="1">[72]Table!#REF!</definedName>
    <definedName name="BExQ8O3WEU8HNTTGKTW5T0QSKCLP" hidden="1">[72]Table!#REF!</definedName>
    <definedName name="BExQ8U95JXE2ZGDDWOEHH46ENO5L" hidden="1">#REF!</definedName>
    <definedName name="BExQ8UUP7KQWLXPL81ZMF3AC1K7V" hidden="1">#REF!</definedName>
    <definedName name="BExQ8ZCEDBOBJA3D9LDP5TU2WYGR" hidden="1">[72]Table!#REF!</definedName>
    <definedName name="BExQ94LAW6MAQBWY25WTBFV5PPZJ" hidden="1">[72]Table!#REF!</definedName>
    <definedName name="BExQ97QIPOSSRK978N8P234Y1XA4" hidden="1">[72]Table!#REF!</definedName>
    <definedName name="BExQ9DQATTM64NGUOQWM96CIR7J1" hidden="1">#REF!</definedName>
    <definedName name="BExQ9DVR0WJQK432BJFWT5WHPMRB" hidden="1">#REF!</definedName>
    <definedName name="BExQ9E6FBAXTHGF3RXANFIA77GXP" hidden="1">[72]Table!#REF!</definedName>
    <definedName name="BExQ9F2YH4UUCCMQITJ475B3S3NP" hidden="1">[72]Table!#REF!</definedName>
    <definedName name="BExQ9KX9734KIAK7IMRLHCPYDHO2" hidden="1">[72]Table!#REF!</definedName>
    <definedName name="BExQ9L81FF4I7816VTPFBDWVU4CW" hidden="1">[72]Table!#REF!</definedName>
    <definedName name="BExQ9M4E2ACZOWWWP1JJIQO8AHUM" hidden="1">[72]Table!#REF!</definedName>
    <definedName name="BExQ9UTANMJCK7LJ4OQMD6F2Q01L" hidden="1">[72]Table!#REF!</definedName>
    <definedName name="BExQ9XNQG1VWBGA5Q6PWQ4T5DDTC" hidden="1">[72]Table!#REF!</definedName>
    <definedName name="BExQ9ZLYHWABXAA9NJDW8ZS0UQ9P" hidden="1">[72]Table!#REF!</definedName>
    <definedName name="BExQA324HSCK40ENJUT9CS9EC71B" hidden="1">[72]Table!#REF!</definedName>
    <definedName name="BExQA55GY0STSNBWQCWN8E31ZXCS" hidden="1">[72]Table!#REF!</definedName>
    <definedName name="BExQA9HZIN9XEMHEEVHT99UU9Z82" hidden="1">[72]Table!#REF!</definedName>
    <definedName name="BExQAELFYH92K8CJL155181UDORO" hidden="1">[72]Table!#REF!</definedName>
    <definedName name="BExQAG8PP8R5NJKNQD1U4QOSD6X5" hidden="1">[72]Table!#REF!</definedName>
    <definedName name="BExQBDICMZTSA1X73TMHNO4JSFLN" hidden="1">[72]Table!#REF!</definedName>
    <definedName name="BExQBEER6CRCRPSSL61S0OMH57ZA" hidden="1">[72]Table!#REF!</definedName>
    <definedName name="BExQBIGGY5TXI2FJVVZSLZ0LTZYH" hidden="1">[72]Table!#REF!</definedName>
    <definedName name="BExQBM1RUSIQ85LLMM2159BYDPIP" hidden="1">[72]Table!#REF!</definedName>
    <definedName name="BExQBPSOZ47V81YAEURP0NQJNTJH" hidden="1">[72]Table!#REF!</definedName>
    <definedName name="BExQC5TWT21CGBKD0IHAXTIN2QB8" hidden="1">[72]Table!#REF!</definedName>
    <definedName name="BExQC94JL9F5GW4S8DQCAF4WB2DA" hidden="1">[72]Table!#REF!</definedName>
    <definedName name="BExQCI9M5F9BX0WO90T8KQKXJECZ" hidden="1">#REF!</definedName>
    <definedName name="BExQCKTD8AT0824LGWREXM1B5D1X" hidden="1">[72]Table!#REF!</definedName>
    <definedName name="BExQD571YWOXKR2SX85K5MKQ0AO2" hidden="1">[72]Table!#REF!</definedName>
    <definedName name="BExQDB6VCHN8PNX8EA6JNIEQ2JC2" hidden="1">[72]Table!#REF!</definedName>
    <definedName name="BExQDE1B6U2Q9B73KBENABP71YM1" hidden="1">[72]Table!#REF!</definedName>
    <definedName name="BExQDGQCN7ZW41QDUHOBJUGQAX40" hidden="1">[72]Table!#REF!</definedName>
    <definedName name="BExQE6IAA3QFZ6TX9BXPJISLE0Q1" hidden="1">#REF!</definedName>
    <definedName name="BExQEC7BRIJ30PTU3UPFOIP2HPE3" hidden="1">[72]Table!#REF!</definedName>
    <definedName name="BExQEJUD5RQJ325ULPV2E4W8QAL6" hidden="1">#REF!</definedName>
    <definedName name="BExQEMUA4HEFM4OVO8M8MA8PIAW1" hidden="1">[72]Table!#REF!</definedName>
    <definedName name="BExQEQ4XZQFIKUXNU9H7WE7AMZ1U" hidden="1">[72]Table!#REF!</definedName>
    <definedName name="BExQF00ZDAC842R706797DN4H4HE" hidden="1">#REF!</definedName>
    <definedName name="BExQF1OEB07CRAP6ALNNMJNJ3P2D" hidden="1">[72]Table!#REF!</definedName>
    <definedName name="BExQF9X2AQPFJZTCHTU5PTTR0JAH" hidden="1">[72]Table!#REF!</definedName>
    <definedName name="BExQFC0M9KKFMQKPLPEO2RQDB7MM" hidden="1">[72]Table!#REF!</definedName>
    <definedName name="BExQFEEV7627R8TYZCM28C6V6WHE" hidden="1">[72]Table!#REF!</definedName>
    <definedName name="BExQFEK8NUD04X2OBRA275ADPSDL" hidden="1">[72]Table!#REF!</definedName>
    <definedName name="BExQFGYIWDR4W0YF7XR6E4EWWJ02" hidden="1">[72]Table!#REF!</definedName>
    <definedName name="BExQFMNOOBC2XE1R03V1MF8QJSDG" hidden="1">#REF!</definedName>
    <definedName name="BExQFNPE0JNBFPGM91B5GNSDG31N" hidden="1">#REF!</definedName>
    <definedName name="BExQFPNFKA36IAPS22LAUMBDI4KE" hidden="1">[72]Table!#REF!</definedName>
    <definedName name="BExQFPSWEMA8WBUZ4WK20LR13VSU" hidden="1">[72]Table!#REF!</definedName>
    <definedName name="BExQFVSPOSCCPF1TLJPIWYWYB8A9" hidden="1">[72]Table!#REF!</definedName>
    <definedName name="BExQFWJQXNQAW6LUMOEDS6KMJMYL" hidden="1">[72]Table!#REF!</definedName>
    <definedName name="BExQG8TYRD2G42UA5ZPCRLNKUDMX" hidden="1">[72]Table!#REF!</definedName>
    <definedName name="BExQGFKTOP6WGJAF2OI8PXQPMWT4" hidden="1">#REF!</definedName>
    <definedName name="BExQGMM9RZL83B2Z0ZZPHKUY6VTK" hidden="1">#REF!</definedName>
    <definedName name="BExQGO48J9MPCDQ96RBB9UN9AIGT" hidden="1">[72]Table!#REF!</definedName>
    <definedName name="BExQGSBB6MJWDW7AYWA0MSFTXKRR" hidden="1">[72]Table!#REF!</definedName>
    <definedName name="BExQH0UURAJ13AVO5UI04HSRGVYW" hidden="1">[72]Table!#REF!</definedName>
    <definedName name="BExQH6ZZY0NR8SE48PSI9D0CU1TC" hidden="1">[72]Table!#REF!</definedName>
    <definedName name="BExQH9P2MCXAJOVEO4GFQT6MNW22" hidden="1">[72]Table!#REF!</definedName>
    <definedName name="BExQHCZSBYUY8OKKJXFYWKBBM6AH" hidden="1">[72]Table!#REF!</definedName>
    <definedName name="BExQHPKXZ1K33V2F90NZIQRZYIAW" hidden="1">[72]Table!#REF!</definedName>
    <definedName name="BExQHVF9KD06AG2RXUQJ9X4PVGX4" hidden="1">[72]Table!#REF!</definedName>
    <definedName name="BExQHZBHVN2L4HC7ACTR73T5OCV0" hidden="1">[72]Table!#REF!</definedName>
    <definedName name="BExQHZGZ5JZ4AE00IROC5LG5734F" hidden="1">#REF!</definedName>
    <definedName name="BExQI85V9TNLDJT5LTRZS10Y26SG" hidden="1">[72]Table!#REF!</definedName>
    <definedName name="BExQIAPKHVEV8CU1L3TTHJW67FJ5" hidden="1">[72]Table!#REF!</definedName>
    <definedName name="BExQIBB4I3Z6AUU0HYV1DHRS13M4" hidden="1">[72]Table!#REF!</definedName>
    <definedName name="BExQIBWPAXU7HJZLKGJZY3EB7MIS" hidden="1">[72]Table!#REF!</definedName>
    <definedName name="BExQICT281Q1E6HHLEIC7LOYTR4F" hidden="1">#REF!</definedName>
    <definedName name="BExQIDUXFRRQTUP42M6V5KODFDPZ" hidden="1">#REF!</definedName>
    <definedName name="BExQIEWM4YHWE15RFGAT8AWBZ25Y" hidden="1">#REF!</definedName>
    <definedName name="BExQIII2YKNNBPUFZNOC88FK394S" hidden="1">#REF!</definedName>
    <definedName name="BExQINW95C7N048P3U0KM5A2Q0VU" hidden="1">#REF!</definedName>
    <definedName name="BExQIS8O6R36CI01XRY9ISM99TW9" hidden="1">[72]Table!#REF!</definedName>
    <definedName name="BExQIVJB9MJ25NDUHTCVMSODJY2C" hidden="1">[72]Table!#REF!</definedName>
    <definedName name="BExQJ7IXTYN8ELZIUSOUURFAP5Z5" hidden="1">#REF!</definedName>
    <definedName name="BExQJBF7LAX128WR7VTMJC88ZLPG" hidden="1">[72]Table!#REF!</definedName>
    <definedName name="BExQJEVCKX6KZHNCLYXY7D0MX5KN" hidden="1">[72]Table!#REF!</definedName>
    <definedName name="BExQJIBCENFZ4FNIPQ8IC1PBMHA9" hidden="1">#REF!</definedName>
    <definedName name="BExQJJYSDX8B0J1QGF2HL071KKA3" hidden="1">[72]Table!#REF!</definedName>
    <definedName name="BExQJX019VWBQMW1HCV154DP9287" hidden="1">#REF!</definedName>
    <definedName name="BExQK1HV6SQQ7CP8H8IUKI9TYXTD" hidden="1">[72]Table!#REF!</definedName>
    <definedName name="BExQK1SODHG66277P2K5V2W6173O" hidden="1">#REF!</definedName>
    <definedName name="BExQK3LE5CSBW1E4H4KHW548FL2R" hidden="1">[72]Table!#REF!</definedName>
    <definedName name="BExQKG6LD6PLNDGNGO9DJXY865BR" hidden="1">[72]Table!#REF!</definedName>
    <definedName name="BExQLE1TOW3A287TQB0AVWENT8O1" hidden="1">[72]Table!#REF!</definedName>
    <definedName name="BExRYOYB4A3E5F6MTROY69LR0PMG" hidden="1">[72]Table!#REF!</definedName>
    <definedName name="BExRYZLA9EW71H4SXQR525S72LLP" hidden="1">[72]Table!#REF!</definedName>
    <definedName name="BExRZ66M8G9FQ0VFP077QSZBSOA5" hidden="1">[72]Table!#REF!</definedName>
    <definedName name="BExRZ8FMQQL46I8AQWU17LRNZD5T" hidden="1">[72]Table!#REF!</definedName>
    <definedName name="BExRZ9XL878A0YYY4VVEY4D0W78V" hidden="1">[72]Table!#REF!</definedName>
    <definedName name="BExRZIRRIXRUMZ5GOO95S7460BMP" hidden="1">[72]Table!#REF!</definedName>
    <definedName name="BExRZK9RAHMM0ZLTNSK7A4LDC42D" hidden="1">[72]Table!#REF!</definedName>
    <definedName name="BExRZOGSR69INI6GAEPHDWSNK5Q4" hidden="1">[72]Table!#REF!</definedName>
    <definedName name="BExS02PDU3RIYDBR02EV6VUXEVN6" hidden="1">#REF!</definedName>
    <definedName name="BExS0ASQBKRTPDWFK0KUDFOS9LE5" hidden="1">[72]Table!#REF!</definedName>
    <definedName name="BExS0GHQUF6YT0RU3TKDEO8CSJYB" hidden="1">[72]Table!#REF!</definedName>
    <definedName name="BExS0K8IHC45I78DMZBOJ1P13KQA" hidden="1">[72]Table!#REF!</definedName>
    <definedName name="BExS0UFCKI6Z4BDWL0C1TI1UZA8D" hidden="1">#REF!</definedName>
    <definedName name="BExS152B2LFCRAUHSLI5T6QRNII0" hidden="1">[72]Table!#REF!</definedName>
    <definedName name="BExS15IJV0WW662NXQUVT3FGP4ST" hidden="1">[72]Table!#REF!</definedName>
    <definedName name="BExS16PROWSNHW3MZQBGQNQU7S8R" hidden="1">#REF!</definedName>
    <definedName name="BExS194110MR25BYJI3CJ2EGZ8XT" hidden="1">[72]Table!#REF!</definedName>
    <definedName name="BExS1BNVGNSGD4EP90QL8WXYWZ66" hidden="1">[72]Table!#REF!</definedName>
    <definedName name="BExS1UE39N6NCND7MAARSBWXS6HU" hidden="1">[72]Table!#REF!</definedName>
    <definedName name="BExS1VQKWZC7SM0UY7BWIPST3VU3" hidden="1">#REF!</definedName>
    <definedName name="BExS226HTWL5WVC76MP5A1IBI8WD" hidden="1">[72]Table!#REF!</definedName>
    <definedName name="BExS26OI2QNNAH2WMDD95Z400048" hidden="1">[72]Table!#REF!</definedName>
    <definedName name="BExS2DF6B4ZUF3VZLI4G6LJ3BF38" hidden="1">[72]Table!#REF!</definedName>
    <definedName name="BExS2OT61VXS58SSI0I90Z76DFCQ" hidden="1">#REF!</definedName>
    <definedName name="BExS2QB5FS5LYTFYO4BROTWG3OV5" hidden="1">[72]Table!#REF!</definedName>
    <definedName name="BExS2RIBMZPBDB3W6PKRNHUM06WI" hidden="1">#REF!</definedName>
    <definedName name="BExS2TLU1HONYV6S3ZD9T12D7CIG" hidden="1">[72]Table!#REF!</definedName>
    <definedName name="BExS318UV9I2FXPQQWUKKX00QLPJ" hidden="1">[72]Table!#REF!</definedName>
    <definedName name="BExS3BL7KZUM0PK7UW1Y6M98ZKXC" hidden="1">#REF!</definedName>
    <definedName name="BExS3LBS0SMTHALVM4NRI1BAV1NP" hidden="1">[72]Table!#REF!</definedName>
    <definedName name="BExS3MTQ75VBXDGEBURP6YT8RROE" hidden="1">[72]Table!#REF!</definedName>
    <definedName name="BExS3OH5XH1H0NEUDJGB0D1EF3C6" hidden="1">#REF!</definedName>
    <definedName name="BExS3OMGYO0DFN5186UFKEXZ2RX3" hidden="1">[72]Table!#REF!</definedName>
    <definedName name="BExS3SDERJ27OER67TIGOVZU13A2" hidden="1">[72]Table!#REF!</definedName>
    <definedName name="BExS3WV2VQ19L2A1DJ73AUFN7SRX" hidden="1">#REF!</definedName>
    <definedName name="BExS41YPAVZR3FA2N7T5M82NTUWD" hidden="1">[72]Table!#REF!</definedName>
    <definedName name="BExS46R5WDNU5KL04FKY5LHJUCB8" hidden="1">[72]Table!#REF!</definedName>
    <definedName name="BExS4ASWKM93XA275AXHYP8AG6SU" hidden="1">[72]Table!#REF!</definedName>
    <definedName name="BExS4IAMWTT1CKFNHGN8SPWSD3QR" hidden="1">#REF!</definedName>
    <definedName name="BExS4JN3Y6SVBKILQK0R9HS45Y52" hidden="1">[72]Table!#REF!</definedName>
    <definedName name="BExS4P6S41O6Z6BED77U3GD9PNH1" hidden="1">[72]Table!#REF!</definedName>
    <definedName name="BExS4UFKWNI7QAX0PTOVVBUB0LP8" hidden="1">#REF!</definedName>
    <definedName name="BExS51H0N51UT0FZOPZRCF1GU063" hidden="1">[72]Table!#REF!</definedName>
    <definedName name="BExS54X72TJFC41FJK72MLRR2OO7" hidden="1">[72]Table!#REF!</definedName>
    <definedName name="BExS59F0PA1V2ZC7S5TN6IT41SXP" hidden="1">[72]Table!#REF!</definedName>
    <definedName name="BExS5BYO19H5ZKO75ERO60KF7DQH" hidden="1">#REF!</definedName>
    <definedName name="BExS5DRER9US6NXY9ATYT41KZII3" hidden="1">[72]Table!#REF!</definedName>
    <definedName name="BExS5L3TGB8JVW9ROYWTKYTUPW27" hidden="1">[72]Table!#REF!</definedName>
    <definedName name="BExS5SG3GBHVDR15MOYHV230A4BG" hidden="1">#REF!</definedName>
    <definedName name="BExS5TY0F5R1ZXIVJHAAVVG81G5H" hidden="1">#REF!</definedName>
    <definedName name="BExS6GKQ96EHVLYWNJDWXZXUZW90" hidden="1">[72]Table!#REF!</definedName>
    <definedName name="BExS6ITKSZFRR01YD5B0F676SYN7" hidden="1">[72]Table!#REF!</definedName>
    <definedName name="BExS6IYVVGGZJXGGYPX7UNAQOB2X" hidden="1">#REF!</definedName>
    <definedName name="BExS6KGU63BUOXCPJ9TSCDS9ZY2T" hidden="1">#REF!</definedName>
    <definedName name="BExS6N0LI574IAC89EFW6CLTCQ33" hidden="1">[72]Table!#REF!</definedName>
    <definedName name="BExS6WRDBF3ST86ZOBBUL3GTCR11" hidden="1">[72]Table!#REF!</definedName>
    <definedName name="BExS6XNRKR0C3MTA0LV5B60UB908" hidden="1">[72]Table!#REF!</definedName>
    <definedName name="BExS79HUY1GAJJP4VMMZHU8UJI6O" hidden="1">#REF!</definedName>
    <definedName name="BExS7DU7IOWG5MHL28Z4KOM2V434" hidden="1">#REF!</definedName>
    <definedName name="BExS7G38ASJVTDO2IAPA36EB2SPF" hidden="1">#REF!</definedName>
    <definedName name="BExS7HQI0PBQNP39JUZ69RMC7M7N" hidden="1">#REF!</definedName>
    <definedName name="BExS7TKQYLRZGM93UY3ZJZJBQNFJ" hidden="1">[72]Table!#REF!</definedName>
    <definedName name="BExS7TVIHJQ54K2Q7S5TI60WWB6A" hidden="1">#REF!</definedName>
    <definedName name="BExS7Y2LNGVHSIBKC7C3R6X4LDR6" hidden="1">[72]Table!#REF!</definedName>
    <definedName name="BExS80RP8GCPNFHHGN85D3RLJQWW" hidden="1">#REF!</definedName>
    <definedName name="BExS81TE0EY44Y3W2M4Z4MGNP5OM" hidden="1">[72]Table!#REF!</definedName>
    <definedName name="BExS81YPDZDVJJVS15HV2HDXAC3Y" hidden="1">[72]Table!#REF!</definedName>
    <definedName name="BExS82PRVNUTEKQZS56YT2DVF6C2" hidden="1">[72]Table!#REF!</definedName>
    <definedName name="BExS8BPG5A0GR5AO1U951NDGGR0L" hidden="1">[72]Table!#REF!</definedName>
    <definedName name="BExS8GSUS17UY50TEM2AWF36BR9Z" hidden="1">[72]Table!#REF!</definedName>
    <definedName name="BExS8HJRBVG0XI6PWA9KTMJZMQXK" hidden="1">[72]Table!#REF!</definedName>
    <definedName name="BExS8LQTNX922FCMI8FORKMV1ZCD" hidden="1">#REF!</definedName>
    <definedName name="BExS8R51C8RM2FS6V6IRTYO9GA4A" hidden="1">[72]Table!#REF!</definedName>
    <definedName name="BExS8W8G0X4RIQXAZCCLUM05FF9P" hidden="1">#REF!</definedName>
    <definedName name="BExS8WDX408F60MH1X9B9UZ2H4R7" hidden="1">[72]Table!#REF!</definedName>
    <definedName name="BExS8Z2W2QEC3MH0BZIYLDFQNUIP" hidden="1">[72]Table!#REF!</definedName>
    <definedName name="BExS92DKGRFFCIA9C0IXDOLO57EP" hidden="1">[72]Table!#REF!</definedName>
    <definedName name="BExS970VMB40OE1CEB7FR2ZHFGZ0" hidden="1">#REF!</definedName>
    <definedName name="BExS98OB4321YCHLCQ022PXKTT2W" hidden="1">[72]Table!#REF!</definedName>
    <definedName name="BExS999RF4X3TFQF9YI35GWG7ABP" hidden="1">#REF!</definedName>
    <definedName name="BExS9C9N8GFISC6HUERJ0EI06GB2" hidden="1">[72]Table!#REF!</definedName>
    <definedName name="BExS9DX13CACP3J8JDREK30JB1SQ" hidden="1">[72]Table!#REF!</definedName>
    <definedName name="BExS9FPRS2KRRCS33SE6WFNF5GYL" hidden="1">[72]Table!#REF!</definedName>
    <definedName name="BExS9WI0A6PSEB8N9GPXF2Z7MWHM" hidden="1">[72]Table!#REF!</definedName>
    <definedName name="BExSA5HP306TN9XJS0TU619DLRR7" hidden="1">[72]Table!#REF!</definedName>
    <definedName name="BExSAA4TQVBEW9YTSAC7IB9WGR0N" hidden="1">#REF!</definedName>
    <definedName name="BExSAAVWQOOIA6B3JHQVGP08HFEM" hidden="1">[72]Table!#REF!</definedName>
    <definedName name="BExSAFJ3IICU2M7QPVE4ARYMXZKX" hidden="1">[72]Table!#REF!</definedName>
    <definedName name="BExSAH6ID8OHX379UXVNGFO8J6KQ" hidden="1">[72]Table!#REF!</definedName>
    <definedName name="BExSAQBHIXGQRNIRGCJMBXUPCZQA" hidden="1">[72]Table!#REF!</definedName>
    <definedName name="BExSAT5WZEM6Z4GG7X374JPK349Y" hidden="1">#REF!</definedName>
    <definedName name="BExSAUTCT4P7JP57NOR9MTX33QJZ" hidden="1">[72]Table!#REF!</definedName>
    <definedName name="BExSAY9CA9TFXQ9M9FBJRGJO9T9E" hidden="1">[72]Table!#REF!</definedName>
    <definedName name="BExSB1K1PUQIU1UMZ3RX01MKPNO5" hidden="1">[72]Table!#REF!</definedName>
    <definedName name="BExSB4JYKQ3MINI7RAYK5M8BLJDC" hidden="1">[72]Table!#REF!</definedName>
    <definedName name="BExSBLHMDPAU7TLJHXOGAD2L0A74" hidden="1">#REF!</definedName>
    <definedName name="BExSBMOS41ZRLWYLOU29V6Y7YORR" hidden="1">[72]Table!#REF!</definedName>
    <definedName name="BExSBRBXXQMBU1TYDW1BXTEVEPRU" hidden="1">[72]Table!#REF!</definedName>
    <definedName name="BExSC54998WTZ21DSL0R8UN0Y9JH" hidden="1">[72]Table!#REF!</definedName>
    <definedName name="BExSC60N7WR9PJSNC9B7ORCX9NGY" hidden="1">[72]Table!#REF!</definedName>
    <definedName name="BExSC9M353D3EKCXI5GRYJZYPZYZ" hidden="1">#REF!</definedName>
    <definedName name="BExSCBUYJU81L4UFCDK7466YPUEE" hidden="1">[72]Table!#REF!</definedName>
    <definedName name="BExSCE99EZTILTTCE4NJJF96OYYM" hidden="1">[72]Table!#REF!</definedName>
    <definedName name="BExSCHUQZ2HFEWS54X67DIS8OSXZ" hidden="1">[72]Table!#REF!</definedName>
    <definedName name="BExSCOG41SKKG4GYU76WRWW1CTE6" hidden="1">[72]Table!#REF!</definedName>
    <definedName name="BExSCVC9P86YVFMRKKUVRV29MZXZ" hidden="1">[72]Table!#REF!</definedName>
    <definedName name="BExSD16RWPJ4BKJERNVKGA3W1V8N" hidden="1">#REF!</definedName>
    <definedName name="BExSD233CH4MU9ZMGNRF97ZV7KWU" hidden="1">[72]Table!#REF!</definedName>
    <definedName name="BExSD2U0F3BN6IN9N4R2DTTJG15H" hidden="1">[72]Table!#REF!</definedName>
    <definedName name="BExSD6A6NY15YSMFH51ST6XJY429" hidden="1">[72]Table!#REF!</definedName>
    <definedName name="BExSD9VH6PF6RQ135VOEE08YXPAW" hidden="1">[72]Table!#REF!</definedName>
    <definedName name="BExSDJ5ZE3T46HSF6W0OXL80TXQG" hidden="1">#REF!</definedName>
    <definedName name="BExSDJBF8DUVY8B4XW5MV414GN2Z" hidden="1">#REF!</definedName>
    <definedName name="BExSDP5Y04WWMX2WWRITWOX8R5I9" hidden="1">[72]Table!#REF!</definedName>
    <definedName name="BExSDSGM203BJTNS9MKCBX453HMD" hidden="1">[72]Table!#REF!</definedName>
    <definedName name="BExSDT20XUFXTDM37M148AXAP7HN" hidden="1">[72]Table!#REF!</definedName>
    <definedName name="BExSEEHK1VLWD7JBV9SVVVIKQZ3I" hidden="1">[72]Table!#REF!</definedName>
    <definedName name="BExSEJKZLX37P3V33TRTFJ30BFRK" hidden="1">[72]Table!#REF!</definedName>
    <definedName name="BExSEP9UVOAI6TMXKNK587PQ3328" hidden="1">[72]Table!#REF!</definedName>
    <definedName name="BExSF07QFLZCO4P6K6QF05XG7PH1" hidden="1">[72]Table!#REF!</definedName>
    <definedName name="BExSFELNPJYUZX393PKWKNNZYV1N" hidden="1">[72]Table!#REF!</definedName>
    <definedName name="BExSFJ8ZAGQ63A4MVMZRQWLVRGQ5" hidden="1">[72]Table!#REF!</definedName>
    <definedName name="BExSFKQRST2S9KXWWLCXYLKSF4G1" hidden="1">[72]Table!#REF!</definedName>
    <definedName name="BExSFYDRRTAZVPXRWUF5PDQ97WFF" hidden="1">[72]Table!#REF!</definedName>
    <definedName name="BExSFZVPFTXA3F0IJ2NGH1GXX9R7" hidden="1">[72]Table!#REF!</definedName>
    <definedName name="BExSG90Q4ZUU2IPGDYOM169NJV9S" hidden="1">[72]Table!#REF!</definedName>
    <definedName name="BExSG9X3DU845PNXYJGGLBQY2UHG" hidden="1">[72]Table!#REF!</definedName>
    <definedName name="BExSGE45J27MDUUNXW7Z8Q33UAON" hidden="1">[72]Table!#REF!</definedName>
    <definedName name="BExSGE9LY91Q0URHB4YAMX0UAMYI" hidden="1">[72]Table!#REF!</definedName>
    <definedName name="BExSGEEWSM6V6B3J3F29MN7WAH14" hidden="1">#REF!</definedName>
    <definedName name="BExSGJT4LF1CNH5RN5GZ373ISW9D" hidden="1">#REF!</definedName>
    <definedName name="BExSGLB2URTLBCKBB4Y885W925F2" hidden="1">[72]Table!#REF!</definedName>
    <definedName name="BExSGOAYG73SFWOPAQV80P710GID" hidden="1">[72]Table!#REF!</definedName>
    <definedName name="BExSGOWJHRW7FWKLO2EHUOOGHNAF" hidden="1">[72]Table!#REF!</definedName>
    <definedName name="BExSGOWJTAP41ZV5Q23H7MI9C76W" hidden="1">[72]Table!#REF!</definedName>
    <definedName name="BExSGR5JQVX2HQ0PKCGZNSSUM1RV" hidden="1">[72]Table!#REF!</definedName>
    <definedName name="BExSGVHX69GJZHD99DKE4RZ042B1" hidden="1">[72]Table!#REF!</definedName>
    <definedName name="BExSGZJO4J4ZO04E2N2ECVYS9DEZ" hidden="1">[72]Table!#REF!</definedName>
    <definedName name="BExSH4HLTQVL4MI545VJL4WFN9U2" hidden="1">#REF!</definedName>
    <definedName name="BExSH4HMJS0TXSYHRWJRFTJ7NOSN" hidden="1">#REF!</definedName>
    <definedName name="BExSHAHFHS7MMNJR8JPVABRGBVIT" hidden="1">[72]Table!#REF!</definedName>
    <definedName name="BExSHDS3RJMD6MEJ67RL63M0SEIC" hidden="1">#REF!</definedName>
    <definedName name="BExSHGH88QZWW4RNAX4YKAZ5JEBL" hidden="1">[72]Table!#REF!</definedName>
    <definedName name="BExSHOKK1OO3CX9Z28C58E5J1D9W" hidden="1">[72]Table!#REF!</definedName>
    <definedName name="BExSHQD8KYLTQGDXIRKCHQQ7MKIH" hidden="1">[72]Table!#REF!</definedName>
    <definedName name="BExSHUKBQVT2G9G0K9ORVIJO6TU8" hidden="1">#REF!</definedName>
    <definedName name="BExSHVGPIAHXI97UBLI9G4I4M29F" hidden="1">[72]Table!#REF!</definedName>
    <definedName name="BExSI0K2YL3HTCQAD8A7TR4QCUR6" hidden="1">[72]Table!#REF!</definedName>
    <definedName name="BExSIFUDNRWXWIWNGCCFOOD8WIAZ" hidden="1">[72]Table!#REF!</definedName>
    <definedName name="BExTTZNS2PBCR93C9IUW49UZ4I6T" hidden="1">[72]Table!#REF!</definedName>
    <definedName name="BExTU2YFQ25JQ6MEMRHHN66VLTPJ" hidden="1">[72]Table!#REF!</definedName>
    <definedName name="BExTU75IOII1V5O0C9X2VAYYVJUG" hidden="1">[72]Table!#REF!</definedName>
    <definedName name="BExTUA5F7V4LUIIAM17J3A8XF3JE" hidden="1">[72]Table!#REF!</definedName>
    <definedName name="BExTUJ53ANGZ3H1KDK4CR4Q0OD6P" hidden="1">[72]Table!#REF!</definedName>
    <definedName name="BExTUKXSZBM7C57G6NGLWGU4WOHY" hidden="1">[72]Table!#REF!</definedName>
    <definedName name="BExTUOOMC43GH95KQ1PJ86MN9XDF" hidden="1">#REF!</definedName>
    <definedName name="BExTUSQCFFYZCDNHWHADBC2E1ZP1" hidden="1">[72]Table!#REF!</definedName>
    <definedName name="BExTUVFGOJEYS28JURA5KHQFDU5J" hidden="1">[72]Table!#REF!</definedName>
    <definedName name="BExTUW10U40QCYGHM5NJ3YR1O5SP" hidden="1">[72]Table!#REF!</definedName>
    <definedName name="BExTUWXFQHINU66YG82BI20ATMB5" hidden="1">[72]Table!#REF!</definedName>
    <definedName name="BExTUY9WNSJ91GV8CP0SKJTEIV82" hidden="1">[72]Table!#REF!</definedName>
    <definedName name="BExTV67VIM8PV6KO253M4DUBJQLC" hidden="1">[72]Table!#REF!</definedName>
    <definedName name="BExTVELZCF2YA5L6F23BYZZR6WHF" hidden="1">[72]Table!#REF!</definedName>
    <definedName name="BExTVGPIQZ99YFXUC8OONUX5BD42" hidden="1">[72]Table!#REF!</definedName>
    <definedName name="BExTVTLH2E1SH7Z2XBYHUOQBWWLI" hidden="1">#REF!</definedName>
    <definedName name="BExTVZQLP9VFLEYQ9280W13X7E8K" hidden="1">[72]Table!#REF!</definedName>
    <definedName name="BExTWB4LA1PODQOH4LDTHQKBN16K" hidden="1">[72]Table!#REF!</definedName>
    <definedName name="BExTWFX8OYD9IX59PTP73YAC8O9G" hidden="1">#REF!</definedName>
    <definedName name="BExTWI0Q8AWXUA3ZN7I5V3QK2KM1" hidden="1">[72]Table!#REF!</definedName>
    <definedName name="BExTWI0R31187AOWYLZ1W1WNI84K" hidden="1">#REF!</definedName>
    <definedName name="BExTWJTGTEM42YMMOXES1DOPT9UG" hidden="1">#REF!</definedName>
    <definedName name="BExTWJTIA3WUW1PUWXAOP9O8NKLZ" hidden="1">[72]Table!#REF!</definedName>
    <definedName name="BExTWTERU1SE8R3LRC2C4HQMOIB1" hidden="1">#REF!</definedName>
    <definedName name="BExTWW95OX07FNA01WF5MSSSFQLX" hidden="1">[72]Table!#REF!</definedName>
    <definedName name="BExTX476KI0RNB71XI5TYMANSGBG" hidden="1">[72]Table!#REF!</definedName>
    <definedName name="BExTXJ6HBAIXMMWKZTJNFDYVZCAY" hidden="1">[72]Table!#REF!</definedName>
    <definedName name="BExTXT812NQT8GAEGH738U29BI0D" hidden="1">[72]Table!#REF!</definedName>
    <definedName name="BExTXWIP2TFPTQ76NHFOB72NICRZ" hidden="1">[72]Table!#REF!</definedName>
    <definedName name="BExTY1WXTBXUD0M1NWE12NMAUGCO" hidden="1">#REF!</definedName>
    <definedName name="BExTY5T62H651VC86QM4X7E28JVA" hidden="1">[72]Table!#REF!</definedName>
    <definedName name="BExTY8T41OBZ32MRCWT76H4XO1YE" hidden="1">#REF!</definedName>
    <definedName name="BExTYHCJJ2NWRM1RV59FYR41534U" hidden="1">[72]Table!#REF!</definedName>
    <definedName name="BExTYKCEFJ83LZM95M1V7CSFQVEA" hidden="1">[72]Table!#REF!</definedName>
    <definedName name="BExTYPLA9N640MFRJJQPKXT7P88M" hidden="1">[72]Table!#REF!</definedName>
    <definedName name="BExTZ7F71SNTOX4LLZCK5R9VUMIJ" hidden="1">[72]Table!#REF!</definedName>
    <definedName name="BExTZ8X5G9S3PA4FPSNK7T69W7QT" hidden="1">[72]Table!#REF!</definedName>
    <definedName name="BExTZ97Y0RMR8V5BI9F2H4MFB77O" hidden="1">[72]Table!#REF!</definedName>
    <definedName name="BExTZK5PMCAXJL4DUIGL6H9Y8U4C" hidden="1">[72]Table!#REF!</definedName>
    <definedName name="BExTZKB6L5SXV5UN71YVTCBEIGWY" hidden="1">[72]Table!#REF!</definedName>
    <definedName name="BExTZLICVKK4NBJFEGL270GJ2VQO" hidden="1">[72]Table!#REF!</definedName>
    <definedName name="BExTZO2596CBZKPI7YNA1QQNPAIJ" hidden="1">[72]Table!#REF!</definedName>
    <definedName name="BExTZY8TDV4U7FQL7O10G6VKWKPJ" hidden="1">[72]Table!#REF!</definedName>
    <definedName name="BExU02QNT4LT7H9JPUC4FXTLVGZT" hidden="1">[72]Table!#REF!</definedName>
    <definedName name="BExU091A10QVE7583Q5CAHW138RD" hidden="1">#REF!</definedName>
    <definedName name="BExU0BFJJQO1HJZKI14QGOQ6JROO" hidden="1">[72]Table!#REF!</definedName>
    <definedName name="BExU0FH5WTGW8MRFUFMDDSMJ6YQ5" hidden="1">[72]Table!#REF!</definedName>
    <definedName name="BExU0FMLYKBHXH0JHAD0FA64EF92" hidden="1">#REF!</definedName>
    <definedName name="BExU0GDOIL9U33QGU9ZU3YX3V1I4" hidden="1">[72]Table!#REF!</definedName>
    <definedName name="BExU0HKTO8WJDQDWRTUK5TETM3HS" hidden="1">[72]Table!#REF!</definedName>
    <definedName name="BExU0MTJQPE041ZN7H8UKGV6MZT7" hidden="1">[72]Table!#REF!</definedName>
    <definedName name="BExU0ZUUFYHLUK4M4E8GLGIBBNT0" hidden="1">[72]Table!#REF!</definedName>
    <definedName name="BExU147D6RPG6ZVTSXRKFSVRHSBG" hidden="1">[72]Table!#REF!</definedName>
    <definedName name="BExU16R10W1SOAPNG4CDJ01T7JRE" hidden="1">[72]Table!#REF!</definedName>
    <definedName name="BExU17CKOR3GNIHDNVLH9L1IOJS9" hidden="1">[72]Table!#REF!</definedName>
    <definedName name="BExU1DN4RELJSQTQUF8YK7BNGXKO" hidden="1">#REF!</definedName>
    <definedName name="BExU1GXUTLRPJN4MRINLAPHSZQFG" hidden="1">[72]Table!#REF!</definedName>
    <definedName name="BExU1IL9AOHFO85BZB6S60DK3N8H" hidden="1">[72]Table!#REF!</definedName>
    <definedName name="BExU1NOPS09CLFZL1O31RAF9BQNQ" hidden="1">[72]Table!#REF!</definedName>
    <definedName name="BExU1PH9MOEX1JZVZ3D5M9DXB191" hidden="1">[72]Table!#REF!</definedName>
    <definedName name="BExU1QZEEKJA35IMEOLOJ3ODX0ZA" hidden="1">[72]Table!#REF!</definedName>
    <definedName name="BExU1VRURIWWVJ95O40WA23LMTJD" hidden="1">[72]Table!#REF!</definedName>
    <definedName name="BExU2941Z7GTMQ5O1VVPEU7YRR7P" hidden="1">#REF!</definedName>
    <definedName name="BExU2M5CK6XK55UIHDVYRXJJJRI4" hidden="1">[72]Table!#REF!</definedName>
    <definedName name="BExU2TXVT25ZTOFQAF6CM53Z1RLF" hidden="1">[72]Table!#REF!</definedName>
    <definedName name="BExU2XZLYIU19G7358W5T9E87AFR" hidden="1">[72]Table!#REF!</definedName>
    <definedName name="BExU3B66MCKJFSKT3HL8B5EJGVX0" hidden="1">[72]Table!#REF!</definedName>
    <definedName name="BExU3D9R4DRJADX0E7E2OZ3T6J9D" hidden="1">#REF!</definedName>
    <definedName name="BExU3HX1IEJGNDJI6N6CLR8ZJK9D" hidden="1">#REF!</definedName>
    <definedName name="BExU3QWQVA35KFNEQYRLU0ZG2TZ0" hidden="1">#REF!</definedName>
    <definedName name="BExU3UNI9NR1RNZR07NSLSZMDOQQ" hidden="1">[72]Table!#REF!</definedName>
    <definedName name="BExU401R18N6XKZKL7CNFOZQCM14" hidden="1">[72]Table!#REF!</definedName>
    <definedName name="BExU42QVGY7TK39W1BIN6CDRG2OE" hidden="1">[72]Table!#REF!</definedName>
    <definedName name="BExU44P2AEX6PD8VC4ISCROUCQSP" hidden="1">[72]Table!#REF!</definedName>
    <definedName name="BExU47OZMS6TCWMEHHF0UCSFLLPI" hidden="1">[72]Table!#REF!</definedName>
    <definedName name="BExU4D36E8TXN0M8KSNGEAFYP4DQ" hidden="1">[72]Table!#REF!</definedName>
    <definedName name="BExU4G31RRVLJ3AC6E1FNEFMXM3O" hidden="1">[72]Table!#REF!</definedName>
    <definedName name="BExU4GDVLPUEWBA4MRYRTQAUNO7B" hidden="1">[72]Table!#REF!</definedName>
    <definedName name="BExU4I148DA7PRCCISLWQ6ABXFK6" hidden="1">[72]Table!#REF!</definedName>
    <definedName name="BExU4L101H2KQHVKCKQ4PBAWZV6K" hidden="1">[72]Table!#REF!</definedName>
    <definedName name="BExU4MIZMMFZZWTK4WHGFZSMWPS8" hidden="1">#REF!</definedName>
    <definedName name="BExU4NA00RRRBGRT6TOB0MXZRCRZ" hidden="1">[72]Table!#REF!</definedName>
    <definedName name="BExU4XWZRGDFLCPK6HI2B3EXIQNU" hidden="1">#REF!</definedName>
    <definedName name="BExU51IFNZXPBDES28457LR8X60M" hidden="1">[72]Table!#REF!</definedName>
    <definedName name="BExU529CJ5AWHU0WNPZUYLVVT9GO" hidden="1">#REF!</definedName>
    <definedName name="BExU529I6YHVOG83TJHWSILIQU1S" hidden="1">[72]Table!#REF!</definedName>
    <definedName name="BExU57YCIKPRD8QWL6EU0YR3NG3J" hidden="1">[72]Table!#REF!</definedName>
    <definedName name="BExU5DSTBWXLN6E59B757KRWRI6E" hidden="1">[72]Table!#REF!</definedName>
    <definedName name="BExU5N8L0E2WDEBA4ITD4A8FT8ON" hidden="1">#REF!</definedName>
    <definedName name="BExU5TDWM8NNDHYPQ7OQODTQ368A" hidden="1">[72]Table!#REF!</definedName>
    <definedName name="BExU5X4OX1V1XHS6WSSORVQPP6Z3" hidden="1">[72]Table!#REF!</definedName>
    <definedName name="BExU5XVPARTFMRYHNUTBKDIL4UJN" hidden="1">[72]Table!#REF!</definedName>
    <definedName name="BExU66KMFBAP8JCVG9VM1RD1TNFF" hidden="1">[72]Table!#REF!</definedName>
    <definedName name="BExU67BIP4IDGLTCZMUKNEA7DFWZ" hidden="1">#REF!</definedName>
    <definedName name="BExU68IOM3CB3TACNAE9565TW7SH" hidden="1">[72]Table!#REF!</definedName>
    <definedName name="BExU6AM82KN21E82HMWVP3LWP9IL" hidden="1">[72]Table!#REF!</definedName>
    <definedName name="BExU6FEU1MRHU98R9YOJC5OKUJ6L" hidden="1">[72]Table!#REF!</definedName>
    <definedName name="BExU6KIAJ663Y8W8QMU4HCF183DF" hidden="1">[72]Table!#REF!</definedName>
    <definedName name="BExU6KT19B4PG6SHXFBGBPLM66KT" hidden="1">[72]Table!#REF!</definedName>
    <definedName name="BExU6MWL30NHY8I1G97R2SU1TD1Y" hidden="1">#REF!</definedName>
    <definedName name="BExU6PAVKIOAIMQ9XQIHHF1SUAGO" hidden="1">[72]Table!#REF!</definedName>
    <definedName name="BExU6WXXC7SSQDMHSLUN5C2V4IYX" hidden="1">[72]Table!#REF!</definedName>
    <definedName name="BExU73387E74XE8A9UKZLZNJYY65" hidden="1">[72]Table!#REF!</definedName>
    <definedName name="BExU76ZHCJM8I7VSICCMSTC33O6U" hidden="1">[72]Table!#REF!</definedName>
    <definedName name="BExU77L1ZM2BRJB4M5RWTLREPRBO" hidden="1">#REF!</definedName>
    <definedName name="BExU7BBTUF8BQ42DSGM94X5TG5GF" hidden="1">[72]Table!#REF!</definedName>
    <definedName name="BExU7DVMNLPZ8DIZKTOS0GLZESXN" hidden="1">#REF!</definedName>
    <definedName name="BExU7HH4EAHFQHT4AXKGWAWZP3I0" hidden="1">[72]Table!#REF!</definedName>
    <definedName name="BExU7MF1ZVPDHOSMCAXOSYICHZ4I" hidden="1">[72]Table!#REF!</definedName>
    <definedName name="BExU7O2BJ6D5YCKEL6FD2EFCWYRX" hidden="1">[72]Table!#REF!</definedName>
    <definedName name="BExU7Q0JS9YIUKUPNSSAIDK2KJAV" hidden="1">[72]Table!#REF!</definedName>
    <definedName name="BExU7VUWIK7942LR3XULMKX3BJWZ" hidden="1">#REF!</definedName>
    <definedName name="BExU80I6AE5OU7P7F5V7HWIZBJ4P" hidden="1">[72]Table!#REF!</definedName>
    <definedName name="BExU85AUW6RSKQIVXFO60KKE5T20" hidden="1">#REF!</definedName>
    <definedName name="BExU86NB26MCPYIISZ36HADONGT2" hidden="1">[72]Table!#REF!</definedName>
    <definedName name="BExU87UGZSHEDZ4WQC80NR5LZC0O" hidden="1">#REF!</definedName>
    <definedName name="BExU885EZZNSZV3GP298UJ8LB7OL" hidden="1">[72]Table!#REF!</definedName>
    <definedName name="BExU89XZ24NAEGSD8GN6NKO3596G" hidden="1">#REF!</definedName>
    <definedName name="BExU8FSAUP9TUZ1NO9WXK80QPHWV" hidden="1">[72]Table!#REF!</definedName>
    <definedName name="BExU8FSGATXULCM675VF1KYAHGP1" hidden="1">#REF!</definedName>
    <definedName name="BExU8KFLAN778MBN93NYZB0FV30G" hidden="1">[72]Table!#REF!</definedName>
    <definedName name="BExU8S2O68RLH6LUDGJKFXMKKE5J" hidden="1">#REF!</definedName>
    <definedName name="BExU8UX9JX3XLB47YZ8GFXE0V7R2" hidden="1">[72]Table!#REF!</definedName>
    <definedName name="BExU8V2QEONF9R0X2D3R15MZ0GVY" hidden="1">#REF!</definedName>
    <definedName name="BExU91DC3DGKPZD6LTER2IRTF89C" hidden="1">[72]Table!#REF!</definedName>
    <definedName name="BExU96M1J7P9DZQ3S9H0C12KGYTW" hidden="1">[72]Table!#REF!</definedName>
    <definedName name="BExU9B98E0WUJ89KDTIKL2K0JEM7" hidden="1">#REF!</definedName>
    <definedName name="BExU9F05OR1GZ3057R6UL3WPEIYI" hidden="1">[72]Table!#REF!</definedName>
    <definedName name="BExU9GCSO5YILIKG6VAHN13DL75K" hidden="1">[72]Table!#REF!</definedName>
    <definedName name="BExU9KJOZLO15N11MJVN782NFGJ0" hidden="1">[72]Table!#REF!</definedName>
    <definedName name="BExU9LG29XU2K1GNKRO4438JYQZE" hidden="1">[72]Table!#REF!</definedName>
    <definedName name="BExU9RW36I5Z6JIXUIUB3PJH86LT" hidden="1">[72]Table!#REF!</definedName>
    <definedName name="BExUA28AO7OWDG3H23Q0CL4B7BHW" hidden="1">[72]Table!#REF!</definedName>
    <definedName name="BExUA5O923FFNEBY8BPO1TU3QGBM" hidden="1">[72]Table!#REF!</definedName>
    <definedName name="BExUA6Q4K25VH452AQ3ZIRBCMS61" hidden="1">[72]Table!#REF!</definedName>
    <definedName name="BExUAFV4JMBSM2SKBQL9NHL0NIBS" hidden="1">[72]Table!#REF!</definedName>
    <definedName name="BExUAMWQODKBXMRH1QCMJLJBF8M7" hidden="1">[72]Table!#REF!</definedName>
    <definedName name="BExUAX8WS5OPVLCDXRGKTU2QMTFO" hidden="1">[72]Table!#REF!</definedName>
    <definedName name="BExUB33FJHDI3XKPQSVL75HO9RQ3" hidden="1">#REF!</definedName>
    <definedName name="BExUB3JHDL430WKBOVB9KNTSWU3Q" hidden="1">#REF!</definedName>
    <definedName name="BExUB8HLEXSBVPZ5AXNQEK96F1N4" hidden="1">[72]Table!#REF!</definedName>
    <definedName name="BExUBCDVZIEA7YT0LPSMHL5ZSERQ" hidden="1">[72]Table!#REF!</definedName>
    <definedName name="BExUBKXBUCN760QYU7Q8GESBWOQH" hidden="1">[72]Table!#REF!</definedName>
    <definedName name="BExUBL83ED0P076RN9RJ8P1MZ299" hidden="1">[72]Table!#REF!</definedName>
    <definedName name="BExUBN64LPXX4Z738WO97YQ5MXMX" hidden="1">#REF!</definedName>
    <definedName name="BExUBNRVHXRIJBHKA2TWL10IFYUF" hidden="1">#REF!</definedName>
    <definedName name="BExUBPV8GB3LLCKQZCK9OFOFPN4G" hidden="1">#REF!</definedName>
    <definedName name="BExUC623BDYEODBN0N4DO6PJQ7NU" hidden="1">[72]Table!#REF!</definedName>
    <definedName name="BExUC6CP290YFTTNAQBVPKL0L4YX" hidden="1">#REF!</definedName>
    <definedName name="BExUC8WH8TCKBB5313JGYYQ1WFLT" hidden="1">[72]Table!#REF!</definedName>
    <definedName name="BExUCAEGQZ6PB4AG64761OAR17RY" hidden="1">#REF!</definedName>
    <definedName name="BExUCFCDK6SPH86I6STXX8X3WMC4" hidden="1">[72]Table!#REF!</definedName>
    <definedName name="BExUCLC6AQ5KR6LXSAXV4QQ8ASVG" hidden="1">[72]Table!#REF!</definedName>
    <definedName name="BExUD4IOJ12X3PJG5WXNNGDRCKAP" hidden="1">[72]Table!#REF!</definedName>
    <definedName name="BExUD9WX9BWK72UWVSLYZJLAY5VY" hidden="1">[72]Table!#REF!</definedName>
    <definedName name="BExUDBEUJH9IACZDBL1VAUWPG0QW" hidden="1">[72]Table!#REF!</definedName>
    <definedName name="BExUDEV0CYVO7Y5IQQBEJ6FUY9S6" hidden="1">[72]Table!#REF!</definedName>
    <definedName name="BExUDQ3JPLF15XXZMZ6T43VLXCV3" hidden="1">#REF!</definedName>
    <definedName name="BExUDWOXQGIZW0EAIIYLQUPXF8YV" hidden="1">[72]Table!#REF!</definedName>
    <definedName name="BExUDXAIC17W1FUU8Z10XUAVB7CS" hidden="1">[72]Table!#REF!</definedName>
    <definedName name="BExUE5OMY7OAJQ9WR8C8HG311ORP" hidden="1">[72]Table!#REF!</definedName>
    <definedName name="BExUEFKOQWXXGRNLAOJV2BJ66UB8" hidden="1">[72]Table!#REF!</definedName>
    <definedName name="BExUEJGX3OQQP5KFRJSRCZ70EI9V" hidden="1">[72]Table!#REF!</definedName>
    <definedName name="BExUEYR71COFS2X8PDNU21IPMQEU" hidden="1">[72]Table!#REF!</definedName>
    <definedName name="BExVPRLJ9I6RX45EDVFSQGCPJSOK" hidden="1">[72]Table!#REF!</definedName>
    <definedName name="BExVR15ITEN8TF2H5MGLG77YNGFE" hidden="1">#REF!</definedName>
    <definedName name="BExVR8NAH73TVNEQ6TXX8GAYA4RX" hidden="1">#REF!</definedName>
    <definedName name="BExVRRTTBWK5WTYD30WHBW3NGNX5" hidden="1">#REF!</definedName>
    <definedName name="BExVS6TAND82CBJNY4L4SO9LKEMV" hidden="1">#REF!</definedName>
    <definedName name="BExVSL787C8E4HFQZ2NVLT35I2XV" hidden="1">[72]Table!#REF!</definedName>
    <definedName name="BExVSTFTVV14SFGHQUOJL5SQ5TX9" hidden="1">[72]Table!#REF!</definedName>
    <definedName name="BExVT3MPE8LQ5JFN3HQIFKSQ80U4" hidden="1">[72]Table!#REF!</definedName>
    <definedName name="BExVT7TRK3NZHPME2TFBXOF1WBR9" hidden="1">[72]Table!#REF!</definedName>
    <definedName name="BExVT9H0R0T7WGQAAC0HABMG54YM" hidden="1">[72]Table!#REF!</definedName>
    <definedName name="BExVTCMDDEDGLUIMUU6BSFHEWTOP" hidden="1">[72]Table!#REF!</definedName>
    <definedName name="BExVTCMDQMLKRA2NQR72XU6Y54IK" hidden="1">[72]Table!#REF!</definedName>
    <definedName name="BExVTCRV8FQ5U9OYWWL44N6KFNHU" hidden="1">[72]Table!#REF!</definedName>
    <definedName name="BExVTNESHPVG0A0KZ7BRX26MS0PF" hidden="1">[72]Table!#REF!</definedName>
    <definedName name="BExVTTJVTNRSBHBTUZ78WG2JM5MK" hidden="1">[72]Table!#REF!</definedName>
    <definedName name="BExVTUAYUR922VXBNO4MN569BULR" hidden="1">#REF!</definedName>
    <definedName name="BExVTW3OZ04QHKTFPPDM5JDNT6C1" hidden="1">#REF!</definedName>
    <definedName name="BExVTXLMYR87BC04D1ERALPUFVPG" hidden="1">[72]Table!#REF!</definedName>
    <definedName name="BExVU6QMM5J49S1312H8AMNK3Y8U" hidden="1">#REF!</definedName>
    <definedName name="BExVUL9V3H8ZF6Y72LQBBN639YAA" hidden="1">[72]Table!#REF!</definedName>
    <definedName name="BExVV5T14N2HZIK7HQ4P2KG09U0J" hidden="1">[72]Table!#REF!</definedName>
    <definedName name="BExVV7R410VYLADLX9LNG63ID6H1" hidden="1">[72]Table!#REF!</definedName>
    <definedName name="BExVVA033OB71P301YYKYS90S2LK" hidden="1">#REF!</definedName>
    <definedName name="BExVVCEED4JEKF59OV0G3T4XFMFO" hidden="1">[72]Table!#REF!</definedName>
    <definedName name="BExVVPFO2J7FMSRPD36909HN4BZJ" hidden="1">[72]Table!#REF!</definedName>
    <definedName name="BExVVQ19AQ3VCARJOC38SF7OYE9Y" hidden="1">[72]Table!#REF!</definedName>
    <definedName name="BExVVQ19TAECID45CS4HXT1RD3AQ" hidden="1">[72]Table!#REF!</definedName>
    <definedName name="BExVW3YV5XGIVJ97UUPDJGJ2P15B" hidden="1">[72]Table!#REF!</definedName>
    <definedName name="BExVW5X571GEYR5SCU1Z2DHKWM79" hidden="1">[72]Table!#REF!</definedName>
    <definedName name="BExVW6YTKA098AF57M4PHNQ54XMH" hidden="1">[72]Table!#REF!</definedName>
    <definedName name="BExVW9TCOG3HYRTI4P75PLQAHJSU" hidden="1">#REF!</definedName>
    <definedName name="BExVWINKCH0V0NUWH363SMXAZE62" hidden="1">[72]Table!#REF!</definedName>
    <definedName name="BExVWYU8EK669NP172GEIGCTVPPA" hidden="1">[72]Table!#REF!</definedName>
    <definedName name="BExVX3HJPV9ZPAY12RMBV261NE68" hidden="1">#REF!</definedName>
    <definedName name="BExVX3MVJ0GHWPP1EL59ZQNKMX0B" hidden="1">[72]Table!#REF!</definedName>
    <definedName name="BExVX3XN2DRJKL8EDBIG58RYQ36R" hidden="1">[72]Table!#REF!</definedName>
    <definedName name="BExVX48GBEYDTWELM398B7F6683B" hidden="1">#REF!</definedName>
    <definedName name="BExVXDZ63PUART77BBR5SI63TPC6" hidden="1">[72]Table!#REF!</definedName>
    <definedName name="BExVXHKI6LFYMGWISMPACMO247HL" hidden="1">[72]Table!#REF!</definedName>
    <definedName name="BExVXLX2BZ5EF2X6R41BTKRJR1NM" hidden="1">[72]Table!#REF!</definedName>
    <definedName name="BExVY11V7U1SAY4QKYE0PBSPD7LW" hidden="1">[72]Table!#REF!</definedName>
    <definedName name="BExVY1SV37DL5YU59HS4IG3VBCP4" hidden="1">[72]Table!#REF!</definedName>
    <definedName name="BExVY3WFGJKSQA08UF9NCMST928Y" hidden="1">[72]Table!#REF!</definedName>
    <definedName name="BExVY7N7APOSX562C86T41J73BNN" hidden="1">#REF!</definedName>
    <definedName name="BExVY7XZS7ZEEEI66TWUYUKRGMHJ" hidden="1">#REF!</definedName>
    <definedName name="BExVY954UOEVQEIC5OFO4NEWVKAQ" hidden="1">[72]Table!#REF!</definedName>
    <definedName name="BExVYHDYIV5397LC02V4FEP8VD6W" hidden="1">[72]Table!#REF!</definedName>
    <definedName name="BExVYOVIZDA18YIQ0A30Q052PCAK" hidden="1">[72]Table!#REF!</definedName>
    <definedName name="BExVYQIXPEM6J4JVP78BRHIC05PV" hidden="1">[72]Table!#REF!</definedName>
    <definedName name="BExVYVGWN7SONLVDH9WJ2F1JS264" hidden="1">[72]Table!#REF!</definedName>
    <definedName name="BExVZ9EO732IK6MNMG17Y1EFTJQC" hidden="1">[72]Table!#REF!</definedName>
    <definedName name="BExVZB1Y5J4UL2LKK0363EU7GIJ1" hidden="1">[72]Table!#REF!</definedName>
    <definedName name="BExVZESW4KWQ72XZ6AAT3JSAGMMO" hidden="1">#REF!</definedName>
    <definedName name="BExVZJQVO5LQ0BJH5JEN5NOBIAF6" hidden="1">[72]Table!#REF!</definedName>
    <definedName name="BExVZNXWS91RD7NXV5NE2R3C8WW7" hidden="1">[72]Table!#REF!</definedName>
    <definedName name="BExW0386REQRCQCVT9BCX80UPTRY" hidden="1">[72]Table!#REF!</definedName>
    <definedName name="BExW08X7MUCAUZUT84HH2K0HG8JM" hidden="1">#REF!</definedName>
    <definedName name="BExW0FYP4WXY71CYUG40SUBG9UWU" hidden="1">[72]Table!#REF!</definedName>
    <definedName name="BExW0HBAR94L0RTT4FLGEJ88FO94" hidden="1">#REF!</definedName>
    <definedName name="BExW0HBC1RMZ2GDGOGDTNAOOFO74" hidden="1">#REF!</definedName>
    <definedName name="BExW0PJY0QT1YYHEOQPDHHNJJOC5" hidden="1">#REF!</definedName>
    <definedName name="BExW0RI61B4VV0ARXTFVBAWRA1C5" hidden="1">[72]Table!#REF!</definedName>
    <definedName name="BExW0ZFZK22WVH1ET2MVEUVKIIWF" hidden="1">#REF!</definedName>
    <definedName name="BExW1BVUYQTKMOR56MW7RVRX4L1L" hidden="1">[72]Table!#REF!</definedName>
    <definedName name="BExW1F1220628FOMTW5UAATHRJHK" hidden="1">[72]Table!#REF!</definedName>
    <definedName name="BExW1TKA0Z9OP2DTG50GZR5EG8C7" hidden="1">[72]Table!#REF!</definedName>
    <definedName name="BExW1U0JLKQ094DW5MMOI8UHO09V" hidden="1">[72]Table!#REF!</definedName>
    <definedName name="BExW22PGTQTO5C5TK1RQUWPR4X8X" hidden="1">#REF!</definedName>
    <definedName name="BExW27CKTHXIQCUL3RSLAFEQV8VT" hidden="1">#REF!</definedName>
    <definedName name="BExW283NP9D366XFPXLGSCI5UB0L" hidden="1">[72]Table!#REF!</definedName>
    <definedName name="BExW29WF535OHEG91SW5OF7MQBU2" hidden="1">#REF!</definedName>
    <definedName name="BExW2H3C8WJSBW5FGTFKVDVJC4CL" hidden="1">[72]Table!#REF!</definedName>
    <definedName name="BExW2MSCKPGF5K3I7TL4KF5ISUOL" hidden="1">[72]Table!#REF!</definedName>
    <definedName name="BExW2SMO90FU9W8DVVES6Q4E6BZR" hidden="1">[72]Table!#REF!</definedName>
    <definedName name="BExW35YV9V70DFOPLUGI2W7IYOU2" hidden="1">#REF!</definedName>
    <definedName name="BExW36V9N91OHCUMGWJQL3I5P4JK" hidden="1">[72]Table!#REF!</definedName>
    <definedName name="BExW3EIBA1J9Q9NA9VCGZGRS8WV7" hidden="1">[72]Table!#REF!</definedName>
    <definedName name="BExW3FEO8FI8N6AGQKYEG4SQVJWB" hidden="1">[72]Table!#REF!</definedName>
    <definedName name="BExW3GB28STOMJUSZEIA7YKYNS4Y" hidden="1">[72]Table!#REF!</definedName>
    <definedName name="BExW3T1K638HT5E0Y8MMK108P5JT" hidden="1">[72]Table!#REF!</definedName>
    <definedName name="BExW4217ZHL9VO39POSTJOD090WU" hidden="1">[72]Table!#REF!</definedName>
    <definedName name="BExW4GPW71EBF8XPS2QGVQHBCDX3" hidden="1">[72]Table!#REF!</definedName>
    <definedName name="BExW4JKC5837JBPCOJV337ZVYYY3" hidden="1">[72]Table!#REF!</definedName>
    <definedName name="BExW4L7R1NVUKEQSVWZPXWCI6NVN" hidden="1">#REF!</definedName>
    <definedName name="BExW4QR9FV9MP5K610THBSM51RYO" hidden="1">[72]Table!#REF!</definedName>
    <definedName name="BExW4S980QVHHT7SZ0CMVH1Z25PN" hidden="1">#REF!</definedName>
    <definedName name="BExW4W5HHUEZ3O9DYN9KJZWC1FEL" hidden="1">#REF!</definedName>
    <definedName name="BExW4Z029R9E19ZENN3WEA3VDAD1" hidden="1">[72]Table!#REF!</definedName>
    <definedName name="BExW5AZNT6IAZGNF2C879ODHY1B8" hidden="1">[72]Table!#REF!</definedName>
    <definedName name="BExW5EFO6R6U4UQLT4G2G4W9SX94" hidden="1">#REF!</definedName>
    <definedName name="BExW5WPU27WD4NWZOT0ZEJIDLX5J" hidden="1">[72]Table!#REF!</definedName>
    <definedName name="BExW5X64UZDAB8GEIIQBWQV66NV9" hidden="1">#REF!</definedName>
    <definedName name="BExW61NYOHBXEBCZ80ZJTB38E7BS" hidden="1">#REF!</definedName>
    <definedName name="BExW64T5GUYKW4V1314DJGUR4ABG" hidden="1">#REF!</definedName>
    <definedName name="BExW660AV1TUV2XNUPD65RZR3QOO" hidden="1">[72]Table!#REF!</definedName>
    <definedName name="BExW66LVVZK656PQY1257QMHP2AY" hidden="1">[72]Table!#REF!</definedName>
    <definedName name="BExW66WOI6V2QTASDSLV128NGWLO" hidden="1">[72]Table!#REF!</definedName>
    <definedName name="BExW6EJPHAP1TWT380AZLXNHR22P" hidden="1">[72]Table!#REF!</definedName>
    <definedName name="BExW6G1PJ38H10DVLL8WPQ736OEB" hidden="1">[72]Table!#REF!</definedName>
    <definedName name="BExW6QE0VJ5RRAQZB4SWWF8JTHCL" hidden="1">#REF!</definedName>
    <definedName name="BExW6WJ2VW51JNF32JZF98WJDRR3" hidden="1">#REF!</definedName>
    <definedName name="BExW74MG1WIOS7FRGX4CXWYNPZV1" hidden="1">#REF!</definedName>
    <definedName name="BExW782LBJUIVCV6ACRLJBIKVJFQ" hidden="1">#REF!</definedName>
    <definedName name="BExW794A74Z5F2K8LVQLD6VSKXUE" hidden="1">[72]Table!#REF!</definedName>
    <definedName name="BExW7NSY9CQA1O23DAZ9TYTC0PAO" hidden="1">#REF!</definedName>
    <definedName name="BExW7Q79RJWXCSWJIY4GLGGQXX5G" hidden="1">#REF!</definedName>
    <definedName name="BExW89DT2OUQ24LOFUS7BMP44P4B" hidden="1">#REF!</definedName>
    <definedName name="BExW8K0SSIPSKBVP06IJ71600HJZ" hidden="1">[72]Table!#REF!</definedName>
    <definedName name="BExW8T0GVY3ZYO4ACSBLHS8SH895" hidden="1">[72]Table!#REF!</definedName>
    <definedName name="BExW8YEP73JMMU9HZ08PM4WHJQZ4" hidden="1">[72]Table!#REF!</definedName>
    <definedName name="BExW937AT53OZQRHNWQZ5BVH24IE" hidden="1">[72]Table!#REF!</definedName>
    <definedName name="BExW95LN5N0LYFFVP7GJEGDVDLF0" hidden="1">[72]Table!#REF!</definedName>
    <definedName name="BExW967733Q8RAJOHR2GJ3HO8JIW" hidden="1">[72]Table!#REF!</definedName>
    <definedName name="BExW9G39X58B5FGJEE8EY65TJ80A" hidden="1">#REF!</definedName>
    <definedName name="BExW9JZK2CSFMKED1TX7YD9FRDO3" hidden="1">#REF!</definedName>
    <definedName name="BExW9P2YN6TPSWBMQIHBAH4AANOD" hidden="1">[72]Table!#REF!</definedName>
    <definedName name="BExW9POK1KIOI0ALS5MZIKTDIYMA" hidden="1">[72]Table!#REF!</definedName>
    <definedName name="BExXLDE6PN4ESWT3LXJNQCY94NE4" hidden="1">[72]Table!#REF!</definedName>
    <definedName name="BExXLDOYNIS8GLKISUIBXIOW06CA" hidden="1">#REF!</definedName>
    <definedName name="BExXLQVPK2H3IF0NDDA5CT612EUK" hidden="1">[72]Table!#REF!</definedName>
    <definedName name="BExXLR6IO70TYTACKQH9M5PGV24J" hidden="1">[72]Table!#REF!</definedName>
    <definedName name="BExXM065WOLYRYHGHOJE0OOFXA4M" hidden="1">[72]Table!#REF!</definedName>
    <definedName name="BExXM3GUNXVDM82KUR17NNUMQCNI" hidden="1">[72]Table!#REF!</definedName>
    <definedName name="BExXMA28M8SH7MKIGETSDA72WUIZ" hidden="1">[72]Table!#REF!</definedName>
    <definedName name="BExXMOLHIAHDLFSA31PUB36SC3I9" hidden="1">[72]Table!#REF!</definedName>
    <definedName name="BExXMT8T5Z3M2JBQN65X2LKH0YQI" hidden="1">[72]Table!#REF!</definedName>
    <definedName name="BExXN1XNO7H60M9X1E7EVWFJDM5N" hidden="1">[72]Table!#REF!</definedName>
    <definedName name="BExXN22ZOTIW49GPLWFYKVM90FNZ" hidden="1">[72]Table!#REF!</definedName>
    <definedName name="BExXN6QAP8UJQVN4R4BQKPP4QK35" hidden="1">[72]Table!#REF!</definedName>
    <definedName name="BExXNBOA39T2X6Y5Y5GZ5DDNA1AX" hidden="1">[72]Table!#REF!</definedName>
    <definedName name="BExXND6872VJ3M2PGT056WQMWBHD" hidden="1">[72]Table!#REF!</definedName>
    <definedName name="BExXNPM24UN2PGVL9D1TUBFRIKR4" hidden="1">[72]Table!#REF!</definedName>
    <definedName name="BExXNRUWHTVKJZUNKVBFHLNVSDV2" hidden="1">#REF!</definedName>
    <definedName name="BExXNSLYWITH4246M4YVOUIV04ZJ" hidden="1">#REF!</definedName>
    <definedName name="BExXNWYB165VO9MHARCL5WLCHWS0" hidden="1">[72]Table!#REF!</definedName>
    <definedName name="BExXO1G5TG80TSHNS86X0DXO6YHY" hidden="1">#REF!</definedName>
    <definedName name="BExXO278QHQN8JDK5425EJ615ECC" hidden="1">[72]Table!#REF!</definedName>
    <definedName name="BExXO6E9ABFOYA2LVN6RLW4BO9G6" hidden="1">#REF!</definedName>
    <definedName name="BExXO6ZP85325PSLSXWM38N73O6V" hidden="1">#REF!</definedName>
    <definedName name="BExXOBHOP0WGFHI2Y9AO4L440UVQ" hidden="1">[72]Table!#REF!</definedName>
    <definedName name="BExXOHSAD2NSHOLLMZ2JWA4I3I1R" hidden="1">[72]Table!#REF!</definedName>
    <definedName name="BExXOJQBVBDGLVEYZAE7AL8F0VWX" hidden="1">#REF!</definedName>
    <definedName name="BExXOMQ9421Y32TZ81U6YGIP35QU" hidden="1">#REF!</definedName>
    <definedName name="BExXP80B5FGA00JCM7UXKPI3PB7Y" hidden="1">[72]Table!#REF!</definedName>
    <definedName name="BExXP85M4WXYVN1UVHUTOEKEG5XS" hidden="1">[72]Table!#REF!</definedName>
    <definedName name="BExXPDUMN4B85QFXGPSJPII52QR3" hidden="1">#REF!</definedName>
    <definedName name="BExXPELOTHOAG0OWILLAH94OZV5J" hidden="1">[72]Table!#REF!</definedName>
    <definedName name="BExXPKW876HLYSDB7N98H56JNDRI" hidden="1">#REF!</definedName>
    <definedName name="BExXPS31W1VD2NMIE4E37LHVDF0L" hidden="1">[72]Table!#REF!</definedName>
    <definedName name="BExXPUMU4BLFWI2L0MHMM5F3OUPL" hidden="1">#REF!</definedName>
    <definedName name="BExXPZKYEMVF5JOC14HYOOYQK6JK" hidden="1">[72]Table!#REF!</definedName>
    <definedName name="BExXQ06J7OF0O2FO4WR0QK93RJ17" hidden="1">#REF!</definedName>
    <definedName name="BExXQ89PA10X79WBWOEP1AJX1OQM" hidden="1">[72]Table!#REF!</definedName>
    <definedName name="BExXQCGQGGYSI0LTRVR73MUO50AW" hidden="1">[72]Table!#REF!</definedName>
    <definedName name="BExXQEEXFHDQ8DSRAJSB5ET6J004" hidden="1">[72]Table!#REF!</definedName>
    <definedName name="BExXQH41O5HZAH8BO6HCFY8YC3TU" hidden="1">[72]Table!#REF!</definedName>
    <definedName name="BExXQHPNAFE4M6C2HYRCQNIU9D31" hidden="1">#REF!</definedName>
    <definedName name="BExXQIRBLQSLAJTFL7224FCFUTKH" hidden="1">[72]Table!#REF!</definedName>
    <definedName name="BExXQJIEF5R3QQ6D8HO3NGPU0IQC" hidden="1">[72]Table!#REF!</definedName>
    <definedName name="BExXQMYEOGRO69K9BLZF14USRMVP" hidden="1">#REF!</definedName>
    <definedName name="BExXQS1SGPIQX0ESRMCECOYMUQQJ" hidden="1">#REF!</definedName>
    <definedName name="BExXQU00K9ER4I1WM7T9J0W1E7ZC" hidden="1">[72]Table!#REF!</definedName>
    <definedName name="BExXQU00KOR7XLM8B13DGJ1MIQDY" hidden="1">[72]Table!#REF!</definedName>
    <definedName name="BExXQXG18PS8HGBOS03OSTQ0KEYC" hidden="1">[72]Table!#REF!</definedName>
    <definedName name="BExXQXQT4OAFQT5B0YB3USDJOJOB" hidden="1">[72]Table!#REF!</definedName>
    <definedName name="BExXR3FSEXAHSXEQNJORWFCPX86N" hidden="1">[72]Table!#REF!</definedName>
    <definedName name="BExXR3W3FKYQBLR299HO9RZ70C43" hidden="1">[72]Table!#REF!</definedName>
    <definedName name="BExXR46U23CRRBV6IZT982MAEQKI" hidden="1">[72]Table!#REF!</definedName>
    <definedName name="BExXR8OKAVX7O70V5IYG2PRKXSTI" hidden="1">[72]Table!#REF!</definedName>
    <definedName name="BExXRA6N6XCLQM6XDV724ZIH6G93" hidden="1">[72]Table!#REF!</definedName>
    <definedName name="BExXRABZ1CNKCG6K1MR6OUFHF7J9" hidden="1">[72]Table!#REF!</definedName>
    <definedName name="BExXRBOFETC0OTJ6WY3VPMFH03VB" hidden="1">[72]Table!#REF!</definedName>
    <definedName name="BExXRD13K1S9Y3JGR7CXSONT7RJZ" hidden="1">[72]Table!#REF!</definedName>
    <definedName name="BExXRHIY77F53DUYX7CMZPXGRDAG" hidden="1">#REF!</definedName>
    <definedName name="BExXRIFB4QQ87QIGA9AG0NXP577K" hidden="1">[72]Table!#REF!</definedName>
    <definedName name="BExXRIQ2JF2CVTRDQX2D9SPH7FTN" hidden="1">[72]Table!#REF!</definedName>
    <definedName name="BExXRO4A6VUH1F4XV8N1BRJ4896W" hidden="1">[72]Table!#REF!</definedName>
    <definedName name="BExXRO9N1SNJZGKD90P4K7FU1J0P" hidden="1">[72]Table!#REF!</definedName>
    <definedName name="BExXRV5QP3Z0KAQ1EQT9JYT2FV0L" hidden="1">[72]Table!#REF!</definedName>
    <definedName name="BExXRZ20LZZCW8LVGDK0XETOTSAI" hidden="1">[72]Table!#REF!</definedName>
    <definedName name="BExXRZNM651EJ5HJPGKGTVYLAZQ1" hidden="1">[72]Table!#REF!</definedName>
    <definedName name="BExXS63O4OMWMNXXAODZQFSDG33N" hidden="1">[72]Table!#REF!</definedName>
    <definedName name="BExXSBSP1TOY051HSPEPM0AEIO2M" hidden="1">[72]Table!#REF!</definedName>
    <definedName name="BExXSBY0S70HRJ1R0POASBK3RJTG" hidden="1">#REF!</definedName>
    <definedName name="BExXSC8RFK5D68FJD2HI4K66SA6I" hidden="1">[72]Table!#REF!</definedName>
    <definedName name="BExXSNHC88W4UMXEOIOOATJAIKZO" hidden="1">[72]Table!#REF!</definedName>
    <definedName name="BExXSTBS08WIA9TLALV3UQ2Z3MRG" hidden="1">[72]Table!#REF!</definedName>
    <definedName name="BExXSVQ2WOJJ73YEO8Q2FK60V4G8" hidden="1">[72]Table!#REF!</definedName>
    <definedName name="BExXTHLRNL82GN7KZY3TOLO508N7" hidden="1">[72]Table!#REF!</definedName>
    <definedName name="BExXTINEGPKZ75DCUCEF3QOV6OES" hidden="1">#REF!</definedName>
    <definedName name="BExXTKAV4Y4JQ7D62LKGD89F9WMF" hidden="1">#REF!</definedName>
    <definedName name="BExXTL72MKEQSQH9L2OTFLU8DM2B" hidden="1">[72]Table!#REF!</definedName>
    <definedName name="BExXTM3M4RTCRSX7VGAXGQNPP668" hidden="1">[72]Table!#REF!</definedName>
    <definedName name="BExXTOCF78J7WY6FOVBRY1N2RBBR" hidden="1">[72]Table!#REF!</definedName>
    <definedName name="BExXTP3GYO6Z9RTKKT10XA0UTV3T" hidden="1">[72]Table!#REF!</definedName>
    <definedName name="BExXTZKZ4CG92ZQLIRKEXXH9BFIR" hidden="1">[72]Table!#REF!</definedName>
    <definedName name="BExXU4J2BM2964GD5UZHM752Q4NS" hidden="1">[72]Table!#REF!</definedName>
    <definedName name="BExXU6XDTT7RM93KILIDEYPA9XKF" hidden="1">[72]Table!#REF!</definedName>
    <definedName name="BExXU8VLZA7WLPZ3RAQZGNERUD26" hidden="1">[72]Table!#REF!</definedName>
    <definedName name="BExXUB9RSLSCNN5ETLXY72DAPZZM" hidden="1">[72]Table!#REF!</definedName>
    <definedName name="BExXUFRM82XQIN2T8KGLDQL1IBQW" hidden="1">[72]Table!#REF!</definedName>
    <definedName name="BExXUQEQBF6FI240ZGIF9YXZSRAU" hidden="1">[72]Table!#REF!</definedName>
    <definedName name="BExXUYND6EJO7CJ5KRICV4O1JNWK" hidden="1">[72]Table!#REF!</definedName>
    <definedName name="BExXV1HWKTB46UXT08JLMPP8P4SP" hidden="1">#REF!</definedName>
    <definedName name="BExXV6FWG4H3S2QEUJZYIXILNGJ7" hidden="1">[72]Table!#REF!</definedName>
    <definedName name="BExXVK87BMMO6LHKV0CFDNIQVIBS" hidden="1">[72]Table!#REF!</definedName>
    <definedName name="BExXVKZ9WXPGL6IVY6T61IDD771I" hidden="1">[72]Table!#REF!</definedName>
    <definedName name="BExXW0K72T1Y8K1I4VZT87UY9S2G" hidden="1">[72]Table!#REF!</definedName>
    <definedName name="BExXW27MMXHXUXX78SDTBE1JYTHT" hidden="1">[72]Table!#REF!</definedName>
    <definedName name="BExXW2YIM2MYBSHRIX0RP9D4PRMN" hidden="1">[72]Table!#REF!</definedName>
    <definedName name="BExXWBNE4KTFSXKVSRF6WX039WPB" hidden="1">[72]Table!#REF!</definedName>
    <definedName name="BExXWCEFPM2UFC3LC37H8GSMA5GA" hidden="1">#REF!</definedName>
    <definedName name="BExXWFP5AYE7EHYTJWBZSQ8PQ0YX" hidden="1">[72]Table!#REF!</definedName>
    <definedName name="BExXWVFIBQT8OY1O41FRFPFGXQHK" hidden="1">[72]Table!#REF!</definedName>
    <definedName name="BExXWWXHBZHA9J3N8K47F84X0M0L" hidden="1">[72]Table!#REF!</definedName>
    <definedName name="BExXXBM521DL8R4ZX7NZ3DBCUOR5" hidden="1">[72]Table!#REF!</definedName>
    <definedName name="BExXXC7OZI33XZ03NRMEP7VRLQK4" hidden="1">[72]Table!#REF!</definedName>
    <definedName name="BExXXGPLO23USZLT93HIBZMPV92K" hidden="1">#REF!</definedName>
    <definedName name="BExXXH5N3NKBQ7BCJPJTBF8CYM2Q" hidden="1">[72]Table!#REF!</definedName>
    <definedName name="BExXXKWLM4D541BH6O8GOJMHFHMW" hidden="1">[72]Table!#REF!</definedName>
    <definedName name="BExXXPPA1Q87XPI97X0OXCPBPDON" hidden="1">[72]Table!#REF!</definedName>
    <definedName name="BExXXVUDA98IZTQ6MANKU4MTTDVR" hidden="1">[72]Table!#REF!</definedName>
    <definedName name="BExXXZQNZY6IZI45DJXJK0MQZWA7" hidden="1">[72]Table!#REF!</definedName>
    <definedName name="BExXY0SAZOPJMDG9GOR625UDCCS8" hidden="1">#REF!</definedName>
    <definedName name="BExXY2FR7PFLXNGA6J0Z6IQF8TYJ" hidden="1">#REF!</definedName>
    <definedName name="BExXY5QFG6QP94SFT3935OBM8Y4K" hidden="1">[72]Table!#REF!</definedName>
    <definedName name="BExXY7TYEBFXRYUYIFHTN65RJ8EW" hidden="1">[72]Table!#REF!</definedName>
    <definedName name="BExXYLBHANUXC5FCTDDTGOVD3GQS" hidden="1">[72]Table!#REF!</definedName>
    <definedName name="BExXYMNYAYH3WA2ZCFAYKZID9ZCI" hidden="1">[72]Table!#REF!</definedName>
    <definedName name="BExXYXLUVLC0KA9GFGL76YP9C7X0" hidden="1">[72]Table!#REF!</definedName>
    <definedName name="BExXYYT12SVN2VDMLVNV4P3ISD8T" hidden="1">[72]Table!#REF!</definedName>
    <definedName name="BExXZ3WEYVVV9XKKD5E86QEX5U57" hidden="1">#REF!</definedName>
    <definedName name="BExXZ4CKWN3R9HA311KINBA3R2K4" hidden="1">#REF!</definedName>
    <definedName name="BExXZ6QU5C0UMWY7U4BHVZNIPANK" hidden="1">#REF!</definedName>
    <definedName name="BExXZEDWUYH25UZMW2QU2RXFILJE" hidden="1">[72]Table!#REF!</definedName>
    <definedName name="BExXZFVV4YB42AZ3H1I40YG3JAPU" hidden="1">[72]Table!#REF!</definedName>
    <definedName name="BExXZHJ9T2JELF12CHHGD54J1B0C" hidden="1">[72]Table!#REF!</definedName>
    <definedName name="BExXZM14XID3OAA88OURJ7QSZW1E" hidden="1">#REF!</definedName>
    <definedName name="BExXZNJ2X1TK2LRK5ZY3MX49H5T7" hidden="1">[72]Table!#REF!</definedName>
    <definedName name="BExXZOVPCEP495TQSON6PSRQ8XCY" hidden="1">[72]Table!#REF!</definedName>
    <definedName name="BExXZP11T0TOG0O36C4N6M8WMAXJ" hidden="1">[72]Table!#REF!</definedName>
    <definedName name="BExXZXKH7NBARQQAZM69Z57IH1MM" hidden="1">[72]Table!#REF!</definedName>
    <definedName name="BExY05T95YHBLI9ZYWFFT2O2B871" hidden="1">#REF!</definedName>
    <definedName name="BExY07WSDH5QEVM7BJXJK2ZRAI1O" hidden="1">[72]Table!#REF!</definedName>
    <definedName name="BExY0C3UBVC4M59JIRXVQ8OWAJC1" hidden="1">[72]Table!#REF!</definedName>
    <definedName name="BExY0OE8GFHMLLTEAFIOQTOPEVPB" hidden="1">[72]Table!#REF!</definedName>
    <definedName name="BExY0OJHW85S0VKBA8T4HTYPYBOS" hidden="1">[72]Table!#REF!</definedName>
    <definedName name="BExY0T1E034D7XAXNC6F7540LLIE" hidden="1">[72]Table!#REF!</definedName>
    <definedName name="BExY0XTZLHN49J2JH94BYTKBJLT3" hidden="1">[72]Table!#REF!</definedName>
    <definedName name="BExY11FH9TXHERUYGG8FE50U7H7J" hidden="1">[72]Table!#REF!</definedName>
    <definedName name="BExY180UKNW5NIAWD6ZUYTFEH8QS" hidden="1">[72]Table!#REF!</definedName>
    <definedName name="BExY1DPTV4LSY9MEOUGXF8X052NA" hidden="1">[72]Table!#REF!</definedName>
    <definedName name="BExY1FIMLW9L499KIE7ZJ706UYLM" hidden="1">#REF!</definedName>
    <definedName name="BExY1GK9ELBEKDD7O6HR6DUO8YGO" hidden="1">[72]Table!#REF!</definedName>
    <definedName name="BExY1NWOXXFV9GGZ3PX444LZ8TVX" hidden="1">[72]Table!#REF!</definedName>
    <definedName name="BExY1ONMI973LYH6W67SZIDXWDA0" hidden="1">#REF!</definedName>
    <definedName name="BExY1UCL0RND63LLSM9X5SFRG117" hidden="1">[72]Table!#REF!</definedName>
    <definedName name="BExY1WAT3937L08HLHIRQHMP2A3H" hidden="1">[72]Table!#REF!</definedName>
    <definedName name="BExY1YEBOSLMID7LURP8QB46AI91" hidden="1">[72]Table!#REF!</definedName>
    <definedName name="BExY2FS4LFX9OHOTQT7SJ2PXAC25" hidden="1">[72]Table!#REF!</definedName>
    <definedName name="BExY2GDPCZPVU0IQ6IJIB1YQQRQ6" hidden="1">[72]Table!#REF!</definedName>
    <definedName name="BExY2GTSZ3VA9TXLY7KW1LIAKJ61" hidden="1">[72]Table!#REF!</definedName>
    <definedName name="BExY2IXBR1SGYZH08T7QHKEFS8HA" hidden="1">[72]Table!#REF!</definedName>
    <definedName name="BExY2Q4B5FUDA5VU4VRUHX327QN0" hidden="1">[72]Table!#REF!</definedName>
    <definedName name="BExY3BUHF49HBMC20Z30YPLFCPS7" hidden="1">#REF!</definedName>
    <definedName name="BExY3C59PDF2BON135CH8LLYNO9W" hidden="1">#REF!</definedName>
    <definedName name="BExY3FAME3HIN2RXBJJ7BFZOQELW" hidden="1">#REF!</definedName>
    <definedName name="BExY3HOSK7YI364K15OX70AVR6F1" hidden="1">[72]Table!#REF!</definedName>
    <definedName name="BExY3JXT10HDV8IRQXYNHEEU49VD" hidden="1">#REF!</definedName>
    <definedName name="BExY3PS9FF16S8QWSYU89GM4E8VB" hidden="1">#REF!</definedName>
    <definedName name="BExY3T89AUR83SOAZZ3OMDEJDQ39" hidden="1">[72]Table!#REF!</definedName>
    <definedName name="BExY3YMHKXSM8ZA6J2QVK2F5QV01" hidden="1">#REF!</definedName>
    <definedName name="BExY4DRA1NB56I6KHB22C0U0NKPH" hidden="1">#REF!</definedName>
    <definedName name="BExY4MG771JQ84EMIVB6HQGGHZY7" hidden="1">[72]Table!#REF!</definedName>
    <definedName name="BExY4PQUTBYZGBCOH80JJH5VLRD6" hidden="1">#REF!</definedName>
    <definedName name="BExY4PWCSFB8P3J3TBQB2MD67263" hidden="1">[72]Table!#REF!</definedName>
    <definedName name="BExY4RZW3KK11JLYBA4DWZ92M6LQ" hidden="1">[72]Table!#REF!</definedName>
    <definedName name="BExY4SW8AV0ZS8G2TZLIRJTOBSGD" hidden="1">#REF!</definedName>
    <definedName name="BExY4XOVTTNVZ577RLIEC7NZQFIX" hidden="1">[72]Table!#REF!</definedName>
    <definedName name="BExY50JAF5CG01GTHAUS7I4ZLUDC" hidden="1">[72]Table!#REF!</definedName>
    <definedName name="BExY53J7EXFEOFTRNAHLK7IH3ACB" hidden="1">[72]Table!#REF!</definedName>
    <definedName name="BExY5515SJTJS3VM80M3YYR0WF37" hidden="1">[72]Table!#REF!</definedName>
    <definedName name="BExY5515WE39FQ3EG5QHG67V9C0O" hidden="1">[72]Table!#REF!</definedName>
    <definedName name="BExY5986WNAD8NFCPXC9TVLBU4FG" hidden="1">[72]Table!#REF!</definedName>
    <definedName name="BExY5BXBLQUW4SOF44M3WMGHRNE2" hidden="1">#REF!</definedName>
    <definedName name="BExY5DF9MS25IFNWGJ1YAS5MDN8R" hidden="1">[72]Table!#REF!</definedName>
    <definedName name="BExY5ERVGL3UM2MGT8LJ0XPKTZEK" hidden="1">[72]Table!#REF!</definedName>
    <definedName name="BExY5EX6NJFK8W754ZVZDN5DS04K" hidden="1">[72]Table!#REF!</definedName>
    <definedName name="BExY5S3XD1NJT109CV54IFOHVLQ6" hidden="1">[72]Table!#REF!</definedName>
    <definedName name="BExY6KVS1MMZ2R34PGEFR2BMTU9W" hidden="1">[72]Table!#REF!</definedName>
    <definedName name="BExY6Q9YY7LW745GP7CYOGGSPHGE" hidden="1">[72]Table!#REF!</definedName>
    <definedName name="BExZIA3C8LKJTEH3MKQ57KJH5TA2" hidden="1">[72]Table!#REF!</definedName>
    <definedName name="BExZIIHH3QNQE3GFMHEE4UMHY6WQ" hidden="1">[72]Table!#REF!</definedName>
    <definedName name="BExZIYO22G5UXOB42GDLYGVRJ6U7" hidden="1">[72]Table!#REF!</definedName>
    <definedName name="BExZJ7I9T8XU4MZRKJ1VVU76V2LZ" hidden="1">[72]Table!#REF!</definedName>
    <definedName name="BExZJA22HQFUO0AXG89KJGS2WE03" hidden="1">#REF!</definedName>
    <definedName name="BExZJMY170JCUU1RWASNZ1HJPRTA" hidden="1">[72]Table!#REF!</definedName>
    <definedName name="BExZJOQR77H0P4SUKVYACDCFBBXO" hidden="1">[72]Table!#REF!</definedName>
    <definedName name="BExZJS6RG34ODDY9HMZ0O34MEMSB" hidden="1">[72]Table!#REF!</definedName>
    <definedName name="BExZJU4ZJUO53Z0ZDKXRX3KI682X" hidden="1">#REF!</definedName>
    <definedName name="BExZK34NR4BAD7HJAP7SQ926UQP3" hidden="1">[72]Table!#REF!</definedName>
    <definedName name="BExZK3FGPHH5H771U7D5XY7XBS6E" hidden="1">[72]Table!#REF!</definedName>
    <definedName name="BExZKGRIH1C8XY2R7Z1LHBXCBRJC" hidden="1">#REF!</definedName>
    <definedName name="BExZKHYORG3O8C772XPFHM1N8T80" hidden="1">[72]Table!#REF!</definedName>
    <definedName name="BExZKJRF2IRR57DG9CLC7MSHWNNN" hidden="1">[72]Table!#REF!</definedName>
    <definedName name="BExZKV5GYXO0X760SBD9TWTIQHGI" hidden="1">[72]Table!#REF!</definedName>
    <definedName name="BExZL6E4YVXRUN7ZGF2BIGIXFR8K" hidden="1">[72]Table!#REF!</definedName>
    <definedName name="BExZLCDWOXSAL3E45Y87GOH1NUUX" hidden="1">#REF!</definedName>
    <definedName name="BExZLGVLMKTPFXG42QYT0PO81G7F" hidden="1">[72]Table!#REF!</definedName>
    <definedName name="BExZLHRZMB1LAT56CZDZRRPS2Q5E" hidden="1">#REF!</definedName>
    <definedName name="BExZLKMK7LRK14S09WLMH7MXSQXM" hidden="1">[72]Table!#REF!</definedName>
    <definedName name="BExZLT5ZPFGYISDYWOPOK90JLRBR" hidden="1">#REF!</definedName>
    <definedName name="BExZM7JVLG0W8EG5RBU915U3SKBY" hidden="1">[72]Table!#REF!</definedName>
    <definedName name="BExZM85FOVUFF110XMQ9O2ODSJUK" hidden="1">[72]Table!#REF!</definedName>
    <definedName name="BExZMCCILUDXW1E0FLU3151GNICV" hidden="1">[72]Table!#REF!</definedName>
    <definedName name="BExZMF1MMTZ1TA14PZ8ASSU2CBSP" hidden="1">[72]Table!#REF!</definedName>
    <definedName name="BExZMKL5YQZD7F0FUCSVFGLPFK52" hidden="1">[72]Table!#REF!</definedName>
    <definedName name="BExZMOC3VNZALJM71X2T6FV91GTB" hidden="1">[72]Table!#REF!</definedName>
    <definedName name="BExZMXH39OB0I43XEL3K11U3G9PM" hidden="1">[72]Table!#REF!</definedName>
    <definedName name="BExZMZQ3RBKDHT5GLFNLS52OSJA0" hidden="1">[72]Table!#REF!</definedName>
    <definedName name="BExZN2F7Y2J2L2LN5WZRG949MS4A" hidden="1">[72]Table!#REF!</definedName>
    <definedName name="BExZN847WUWKRYTZWG9TCQZJS3OL" hidden="1">[72]Table!#REF!</definedName>
    <definedName name="BExZNH3VISFF4NQI11BZDP5IQ7VG" hidden="1">[72]Table!#REF!</definedName>
    <definedName name="BExZNIB2Z0PW4MJVTRVEDQX8NTGC" hidden="1">#REF!</definedName>
    <definedName name="BExZNJ1Y8RSOGU7HCLNI4JJ9WA8U" hidden="1">#REF!</definedName>
    <definedName name="BExZNJYCFYVMAOI62GB2BABK1ELE" hidden="1">[72]Table!#REF!</definedName>
    <definedName name="BExZNT3IENBP4PJ3O1VRGS96XB1T" hidden="1">#REF!</definedName>
    <definedName name="BExZNV707LIU6Z5H6QI6H67LHTI1" hidden="1">[72]Table!#REF!</definedName>
    <definedName name="BExZNVCBKB930QQ9QW7KSGOZ0V1M" hidden="1">[72]Table!#REF!</definedName>
    <definedName name="BExZNW8QJ18X0RSGFDWAE9ZSDX39" hidden="1">[72]Table!#REF!</definedName>
    <definedName name="BExZNZDWRS6Q40L8OCWFEIVI0A1O" hidden="1">[72]Table!#REF!</definedName>
    <definedName name="BExZOBO9NYLGVJQ31LVQ9XS2ZT4N" hidden="1">[72]Table!#REF!</definedName>
    <definedName name="BExZOEIVPQXLMQIOFZKVB6QU4PL2" hidden="1">#REF!</definedName>
    <definedName name="BExZOETNB1CJ3Y2RKLI1ZK0S8Z6H" hidden="1">[72]Table!#REF!</definedName>
    <definedName name="BExZOGBLV9VKIJSZA9FTH6F6I902" hidden="1">#REF!</definedName>
    <definedName name="BExZOL9K1RUXBTLZ6FJ65BIE9G5R" hidden="1">[72]Table!#REF!</definedName>
    <definedName name="BExZOREMVSK4E5VSWM838KHUB8AI" hidden="1">[72]Table!#REF!</definedName>
    <definedName name="BExZOVR745T5P1KS9NV2PXZPZVRG" hidden="1">[72]Table!#REF!</definedName>
    <definedName name="BExZOZSWGLSY2XYVRIS6VSNJDSGD" hidden="1">[72]Table!#REF!</definedName>
    <definedName name="BExZP7AIJKLM6C6CSUIIFAHFBNX2" hidden="1">[72]Table!#REF!</definedName>
    <definedName name="BExZPFU3AP7RASS5X21Q6MTP5DI1" hidden="1">#REF!</definedName>
    <definedName name="BExZPQ0XY507N8FJMVPKCTK8HC9H" hidden="1">[72]Table!#REF!</definedName>
    <definedName name="BExZPUO3WXZZLJS5CMNV98Z7IUYV" hidden="1">#REF!</definedName>
    <definedName name="BExZPWBJ4H8RND8XVKNCJ474L2J6" hidden="1">#REF!</definedName>
    <definedName name="BExZQ37OVBR25U32CO2YYVPZOMR5" hidden="1">[72]Table!#REF!</definedName>
    <definedName name="BExZQ3NT7H06VO0AR48WHZULZB93" hidden="1">[72]Table!#REF!</definedName>
    <definedName name="BExZQ7PJU07SEJMDX18U9YVDC2GU" hidden="1">[72]Table!#REF!</definedName>
    <definedName name="BExZQ97GRS1JT451BUNZG7OVGF7Q" hidden="1">#REF!</definedName>
    <definedName name="BExZQIHTGHK7OOI2Y2PN3JYBY82I" hidden="1">[72]Table!#REF!</definedName>
    <definedName name="BExZQJJMGU5MHQOILGXGJPAQI5XI" hidden="1">[72]Table!#REF!</definedName>
    <definedName name="BExZQV8GBRRP8QCA4WYR3VNX86IX" hidden="1">#REF!</definedName>
    <definedName name="BExZQXBYEBN28QUH1KOVW6KKA5UM" hidden="1">[72]Table!#REF!</definedName>
    <definedName name="BExZQZKT146WEN8FTVZ7Y5TSB8L5" hidden="1">[72]Table!#REF!</definedName>
    <definedName name="BExZR485AKBH93YZ08CMUC3WROED" hidden="1">[72]Table!#REF!</definedName>
    <definedName name="BExZR7TL98P2PPUVGIZYR5873DWW" hidden="1">[72]Table!#REF!</definedName>
    <definedName name="BExZRGD1603X5ACFALUUDKCD7X48" hidden="1">[72]Table!#REF!</definedName>
    <definedName name="BExZRGNSUPG6TBX2L292MP1PLVMU" hidden="1">#REF!</definedName>
    <definedName name="BExZRP1X6UVLN1UOLHH5VF4STP1O" hidden="1">[72]Table!#REF!</definedName>
    <definedName name="BExZRQ930U6OCYNV00CH5I0Q4LPE" hidden="1">[72]Table!#REF!</definedName>
    <definedName name="BExZRW8W514W8OZ72YBONYJ64GXF" hidden="1">[72]Table!#REF!</definedName>
    <definedName name="BExZRWJP2BUVFJPO8U8ATQEP0LZU" hidden="1">[72]Table!#REF!</definedName>
    <definedName name="BExZRYN6TKLS1N70DLRI2IKWN37Q" hidden="1">#REF!</definedName>
    <definedName name="BExZS1CBTC8QC8S2HIB93A2TPFQA" hidden="1">#REF!</definedName>
    <definedName name="BExZS2OY9JTSSP01ZQ6V2T2LO5R9" hidden="1">[72]Table!#REF!</definedName>
    <definedName name="BExZSI9USDLZAN8LI8M4YYQL24GZ" hidden="1">[72]Table!#REF!</definedName>
    <definedName name="BExZSS0LA2JY4ZLJ1Z5YCMLJJZCH" hidden="1">[72]Table!#REF!</definedName>
    <definedName name="BExZSYRAL38T8SFTHLEC94VZAPTB" hidden="1">#REF!</definedName>
    <definedName name="BExZSZ21VX9ESDG8PFXHDLT82KLO" hidden="1">#REF!</definedName>
    <definedName name="BExZTAQV2QVSZY5Y3VCCWUBSBW9P" hidden="1">[72]Table!#REF!</definedName>
    <definedName name="BExZTC8S1L60TW34BLBQLDKD9RH4" hidden="1">#REF!</definedName>
    <definedName name="BExZTCP3AS1RQUH3NNZGOJY7ORHW" hidden="1">#REF!</definedName>
    <definedName name="BExZTHSI2FX56PWRSNX9H5EWTZFO" hidden="1">[72]Table!#REF!</definedName>
    <definedName name="BExZTJL3HVBFY139H6CJHEQCT1EL" hidden="1">[72]Table!#REF!</definedName>
    <definedName name="BExZTLOL8OPABZI453E0KVNA1GJS" hidden="1">[72]Table!#REF!</definedName>
    <definedName name="BExZTT6J3X0TOX0ZY6YPLUVMCW9X" hidden="1">[72]Table!#REF!</definedName>
    <definedName name="BExZTW6ECBRA0BBITWBQ8R93RMCL" hidden="1">[72]Table!#REF!</definedName>
    <definedName name="BExZTYQ1JEJ7OY2XU5OVPIV2ST7B" hidden="1">#REF!</definedName>
    <definedName name="BExZU2BHYAOKSCBM3C5014ZF6IXS" hidden="1">[72]Table!#REF!</definedName>
    <definedName name="BExZU2RMJTXOCS0ROPMYPE6WTD87" hidden="1">[72]Table!#REF!</definedName>
    <definedName name="BExZUF7G8FENTJKH9R1XUWXM6CWD" hidden="1">[72]Table!#REF!</definedName>
    <definedName name="BExZUNARUJBIZ08VCAV3GEVBIR3D" hidden="1">[72]Table!#REF!</definedName>
    <definedName name="BExZUSZSJZU49WES7TCI0N0HW4M5" hidden="1">#REF!</definedName>
    <definedName name="BExZUSZT5496UMBP4LFSLTR1GVEW" hidden="1">[72]Table!#REF!</definedName>
    <definedName name="BExZUT54340I38GVCV79EL116WR0" hidden="1">[72]Table!#REF!</definedName>
    <definedName name="BExZUYDULCX65H9OZ9JHPBNKF3MI" hidden="1">[72]Table!#REF!</definedName>
    <definedName name="BExZV2QD5ZDK3AGDRULLA7JB46C3" hidden="1">[72]Table!#REF!</definedName>
    <definedName name="BExZV4OFC4E044NV2AK8G2UA1XAF" hidden="1">#REF!</definedName>
    <definedName name="BExZVBQ29OM0V8XAL3HL0JIM0MMU" hidden="1">[72]Table!#REF!</definedName>
    <definedName name="BExZVCRRWDAEMKOMWLKW8Y589BTB" hidden="1">#REF!</definedName>
    <definedName name="BExZVGYTWGXZWT45Q812GFNR3ATE" hidden="1">[72]Table!#REF!</definedName>
    <definedName name="BExZVLM4T9ORS4ZWHME46U4Q103C" hidden="1">[72]Table!#REF!</definedName>
    <definedName name="BExZVM7OZWPPRH5YQW50EYMMIW1A" hidden="1">[72]Table!#REF!</definedName>
    <definedName name="BExZVPYGX2C5OSHMZ6F0KBKZ6B1S" hidden="1">[72]Table!#REF!</definedName>
    <definedName name="BExZVW92BIGOE7S7BGNAK369OBAA" hidden="1">#REF!</definedName>
    <definedName name="BExZW5UARC8W9AQNLJX2I5WQWS5F" hidden="1">[72]Table!#REF!</definedName>
    <definedName name="BExZW7HRGN6A9YS41KI2B2UUMJ7X" hidden="1">[72]Table!#REF!</definedName>
    <definedName name="BExZW8ZPNV43UXGOT98FDNIBQHZY" hidden="1">[72]Table!#REF!</definedName>
    <definedName name="BExZWKZ5N3RDXU8MZ8HQVYYD8O0F" hidden="1">[72]Table!#REF!</definedName>
    <definedName name="BExZWO4ITR24TI60TY7ZB4VTJJ3K" hidden="1">#REF!</definedName>
    <definedName name="BExZWSMC9T48W74GFGQCIUJ8ZPP3" hidden="1">[72]Table!#REF!</definedName>
    <definedName name="BExZWTO13WI5HYOD923V9HWRJYKJ" hidden="1">#REF!</definedName>
    <definedName name="BExZWUF2V4HY3HI8JN9ZVPRWK1H3" hidden="1">[72]Table!#REF!</definedName>
    <definedName name="BExZWX45URTK9KYDJHEXL1OTZ833" hidden="1">[72]Table!#REF!</definedName>
    <definedName name="BExZX0EWQEZO86WDAD9A4EAEZ012" hidden="1">[72]Table!#REF!</definedName>
    <definedName name="BExZX1WSR48BBWSFW7QP7EUMPQM7" hidden="1">#REF!</definedName>
    <definedName name="BExZX2T6ZT2DZLYSDJJBPVIT5OK2" hidden="1">[72]Table!#REF!</definedName>
    <definedName name="BExZX8I6XYE9MJFC5JUG3ZJE9YCS" hidden="1">#REF!</definedName>
    <definedName name="BExZXOJDELULNLEH7WG0OYJT0NJ4" hidden="1">[72]Table!#REF!</definedName>
    <definedName name="BExZXOOTRNUK8LGEAZ8ZCFW9KXQ1" hidden="1">[72]Table!#REF!</definedName>
    <definedName name="BExZXT6JOXNKEDU23DKL8XZAJZIH" hidden="1">[72]Table!#REF!</definedName>
    <definedName name="BExZXUTYW1HWEEZ1LIX4OQWC7HL1" hidden="1">[72]Table!#REF!</definedName>
    <definedName name="BExZXY4NKQL9QD76YMQJ15U1C2G8" hidden="1">[72]Table!#REF!</definedName>
    <definedName name="BExZXYA4YA3LROELPDUCJ8SP9YM0" hidden="1">#REF!</definedName>
    <definedName name="BExZXYQ7U5G08FQGUIGYT14QCBOF" hidden="1">[72]Table!#REF!</definedName>
    <definedName name="BExZY02V77YJBMODJSWZOYCMPS5X" hidden="1">[72]Table!#REF!</definedName>
    <definedName name="BExZY49QRZIR6CA41LFA9LM6EULU" hidden="1">[72]Table!#REF!</definedName>
    <definedName name="BExZZ24YQOBUJTDPVU4JE2DI81OU" hidden="1">#REF!</definedName>
    <definedName name="BExZZ2FQA9A8C7CJKMEFQ9VPSLCE" hidden="1">[72]Table!#REF!</definedName>
    <definedName name="BExZZC6HAIITD2LG9VYL7VF2213L" hidden="1">#REF!</definedName>
    <definedName name="BExZZCHAVHW8C2H649KRGVQ0WVRT" hidden="1">[72]Table!#REF!</definedName>
    <definedName name="BExZZTK54OTLF2YB68BHGOS27GEN" hidden="1">[72]Table!#REF!</definedName>
    <definedName name="BExZZXB3JQQG4SIZS4MRU6NNW7HI" hidden="1">[72]Table!#REF!</definedName>
    <definedName name="BExZZZEMIIFKMLLV4DJKX5TB9R5V" hidden="1">[72]Table!#REF!</definedName>
    <definedName name="BG_Del" hidden="1">15</definedName>
    <definedName name="BG_Ins" hidden="1">4</definedName>
    <definedName name="BG_Mod" hidden="1">6</definedName>
    <definedName name="bgfhfgthththt"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bhub" hidden="1">{"04-12brpr",#N/A,FALSE,"Total jan-dec";"05brpr",#N/A,FALSE,"Total jan-dec";"07brpr",#N/A,FALSE,"Total jan-dec";"01-12absdet",#N/A,FALSE,"Total jan-dec";"01-12abs",#N/A,FALSE,"Total jan-dec";"04-12abs",#N/A,FALSE,"Total jan-dec";"04-12absdet",#N/A,FALSE,"Total jan-dec";"01-12hl",#N/A,FALSE,"Total jan-dec";"04-12HL",#N/A,FALSE,"Total jan-dec"}</definedName>
    <definedName name="BIHSIEJFIUDHFSKFVHJSF" hidden="1">#REF!</definedName>
    <definedName name="bjhgugydrfshdxhcfi" hidden="1">#REF!</definedName>
    <definedName name="blb" hidden="1">{"det (May)",#N/A,FALSE,"June";"sum (MAY YTD)",#N/A,FALSE,"June YTD"}</definedName>
    <definedName name="BLPH1" hidden="1">[73]KF6!#REF!</definedName>
    <definedName name="BLPH10" hidden="1">#REF!</definedName>
    <definedName name="BLPH100" hidden="1">[73]KF6!$I$5</definedName>
    <definedName name="BLPH101" hidden="1">[73]KF6!$G$5</definedName>
    <definedName name="BLPH102" hidden="1">[73]KF6!$E$5</definedName>
    <definedName name="BLPH103" hidden="1">[73]KF6!$C$5</definedName>
    <definedName name="BLPH104" hidden="1">[73]KF6!$A$5</definedName>
    <definedName name="BLPH107" hidden="1">[73]KF6!#REF!</definedName>
    <definedName name="BLPH19" hidden="1">[74]COTAÇÕES!$A$4</definedName>
    <definedName name="BLPH2" hidden="1">#REF!</definedName>
    <definedName name="BLPH20" hidden="1">[74]COTAÇÕES!$C$4</definedName>
    <definedName name="BLPH21" hidden="1">[74]COTAÇÕES!#REF!</definedName>
    <definedName name="BLPH22" hidden="1">[74]COTAÇÕES!#REF!</definedName>
    <definedName name="BLPH23" hidden="1">#REF!</definedName>
    <definedName name="BLPH24" hidden="1">#REF!</definedName>
    <definedName name="BLPH25" hidden="1">#REF!</definedName>
    <definedName name="BLPH3" hidden="1">[73]KF6!$A$3</definedName>
    <definedName name="BLPH4" hidden="1">#REF!</definedName>
    <definedName name="BLPH5" hidden="1">#REF!</definedName>
    <definedName name="BLPH6" hidden="1">#REF!</definedName>
    <definedName name="BLPH7" hidden="1">#REF!</definedName>
    <definedName name="BLPH8" hidden="1">#REF!</definedName>
    <definedName name="BLPH96" hidden="1">[73]KF6!$Q$5</definedName>
    <definedName name="BLPH97" hidden="1">[73]KF6!$O$5</definedName>
    <definedName name="BLPH98" hidden="1">[73]KF6!$M$5</definedName>
    <definedName name="BLPH99" hidden="1">[73]KF6!$K$5</definedName>
    <definedName name="bnb" hidden="1">{#N/A,#N/A,FALSE,"Hoja1";#N/A,#N/A,FALSE,"Hoja2"}</definedName>
    <definedName name="bol">[38]forecast!$B$879:$V$946</definedName>
    <definedName name="BONIFICACIONES">#REF!</definedName>
    <definedName name="BONIFICACIONES_POR_DESEMPENO">#REF!</definedName>
    <definedName name="book" hidden="1">{"det (May)",#N/A,FALSE,"June";"sum (MAY YTD)",#N/A,FALSE,"June YTD"}</definedName>
    <definedName name="BOOLEAN">NA()</definedName>
    <definedName name="BOTMHR01">NA()</definedName>
    <definedName name="BOX">NA()</definedName>
    <definedName name="Box_analysed">#REF!</definedName>
    <definedName name="Box_Capex">'[75]Data by box analysed'!#REF!</definedName>
    <definedName name="Box_interest">'[76]Data by box analysed'!#REF!</definedName>
    <definedName name="Box_quantities">'[77]Data by box analysed'!#REF!</definedName>
    <definedName name="BOY">NA()</definedName>
    <definedName name="BP">[1]Tartan!#REF!</definedName>
    <definedName name="br">#REF!</definedName>
    <definedName name="br_1">"#REF!"</definedName>
    <definedName name="br_2">"#REF!"</definedName>
    <definedName name="Brahma">NA()</definedName>
    <definedName name="BRAND">NA()</definedName>
    <definedName name="BRASIL">#REF!</definedName>
    <definedName name="Brasília">NA()</definedName>
    <definedName name="Brasília1">NA()</definedName>
    <definedName name="BrasíliaAcumulado">NA()</definedName>
    <definedName name="BrasíliaAcumulado1">NA()</definedName>
    <definedName name="BREWMHR01">NA()</definedName>
    <definedName name="BREWMHRLE">NA()</definedName>
    <definedName name="BREWVOL01">NA()</definedName>
    <definedName name="BREWVOLLE">NA()</definedName>
    <definedName name="bri">NA()</definedName>
    <definedName name="BRR">#REF!</definedName>
    <definedName name="BRWBTL">NA()</definedName>
    <definedName name="BS_AP">NA()</definedName>
    <definedName name="BS_AR">NA()</definedName>
    <definedName name="BS_Cash">NA()</definedName>
    <definedName name="BS_CL">NA()</definedName>
    <definedName name="BS_Convertible_Debt">NA()</definedName>
    <definedName name="BS_Convertible_Preferred">NA()</definedName>
    <definedName name="BS_Deferred_Taxes">NA()</definedName>
    <definedName name="BS_Equity">NA()</definedName>
    <definedName name="BS_Intangibles">NA()</definedName>
    <definedName name="BS_Inventory">NA()</definedName>
    <definedName name="BS_Investments">NA()</definedName>
    <definedName name="BS_Minority">NA()</definedName>
    <definedName name="BS_Other_CA">NA()</definedName>
    <definedName name="BS_Other_LTAssets">NA()</definedName>
    <definedName name="BS_Other_LTLiabilities">NA()</definedName>
    <definedName name="BS_PPE">NA()</definedName>
    <definedName name="BS_Provisions">NA()</definedName>
    <definedName name="BS_Revolver">NA()</definedName>
    <definedName name="BS_Straight_Debt">NA()</definedName>
    <definedName name="BS_Straight_Preferred">NA()</definedName>
    <definedName name="bschaeck">NA()</definedName>
    <definedName name="BShares">NA()</definedName>
    <definedName name="bsusocomb1">#REF!</definedName>
    <definedName name="bsusonorte1">#REF!</definedName>
    <definedName name="bsusosur1">#REF!</definedName>
    <definedName name="btghtgbttyytyt"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bu">NA()</definedName>
    <definedName name="BU_USD">#REF!</definedName>
    <definedName name="BUD_CUR">NA()</definedName>
    <definedName name="BUD_YTD">NA()</definedName>
    <definedName name="bud04_TOT">NA()</definedName>
    <definedName name="Budget_ID">NA()</definedName>
    <definedName name="budgetname">NA()</definedName>
    <definedName name="BuiltIn_Print_Area">#REF!</definedName>
    <definedName name="BuiltIn_Print_Area___0">#REF!</definedName>
    <definedName name="BuiltIn_Print_Area___0___0">#REF!</definedName>
    <definedName name="BuiltIn_Print_Area___0___0___0">#REF!</definedName>
    <definedName name="BuiltIn_Print_Area___0___0___0___0">#REF!</definedName>
    <definedName name="BuiltIn_Print_Area___0___0___0___0___0">#REF!</definedName>
    <definedName name="BuiltIn_Print_Area___0___0___0___0___0___0">#REF!</definedName>
    <definedName name="BuiltIn_Print_Area___0___0___0___0___0___0___0">#REF!</definedName>
    <definedName name="BuiltIn_Print_Area___0___0___0___0___0___0___0___0">#REF!</definedName>
    <definedName name="BuiltIn_Print_Area___0___0___0___0___0___0___0___0___0">#REF!</definedName>
    <definedName name="BuiltIn_Print_Area___0___0___0___0___0___0___0___0___0___0">#REF!</definedName>
    <definedName name="BuiltIn_Print_Area___0___0___0___0___0___0___0___0___0___0___0">#REF!</definedName>
    <definedName name="BuiltIn_Print_Area___0___0___0___0___0___0___0___0___0___0___0___0">#REF!</definedName>
    <definedName name="BuiltIn_Print_Area___0___0___0___0___0___0___0___0___0___0___0___0___0">#REF!</definedName>
    <definedName name="BuiltIn_Print_Area___0___0___0___0___0___0___0___0___0___0___0___0___0___0">#REF!</definedName>
    <definedName name="BuiltIn_Print_Area___0___0___0___0___0___0___0___0___0___0___0___0___0___0___0">#REF!</definedName>
    <definedName name="BuiltIn_Print_Titles">#REF!</definedName>
    <definedName name="busbil">[78]B.BUSINESS!#REF!</definedName>
    <definedName name="buttons">#REF!</definedName>
    <definedName name="buttons_1">"#REF!"</definedName>
    <definedName name="buttons_2">"#REF!"</definedName>
    <definedName name="buttons_3">"#REF!"</definedName>
    <definedName name="bvbb" hidden="1">#REF!</definedName>
    <definedName name="bvbv" hidden="1">{"prem1",#N/A,FALSE,"Consolidado";"pl_us",#N/A,FALSE,"Consolidado";"pl_hl",#N/A,FALSE,"Consolidado";"bs",#N/A,FALSE,"Consolidado";"cf",#N/A,FALSE,"Consolidado"}</definedName>
    <definedName name="bvbvbbbbbbbbbbbbbbbb">'[48]Cálculo del Exceso'!#REF!</definedName>
    <definedName name="bvbvbv" hidden="1">{#N/A,"Carabeer",FALSE,"Dscto.";#N/A,"Disbracentro",FALSE,"Dscto.";#N/A,"Río Beer",FALSE,"Dscto.";#N/A,"Andes",FALSE,"Dscto."}</definedName>
    <definedName name="bvbvgfhg" hidden="1">{"prem1",#N/A,FALSE,"Consolidado";"pl_us",#N/A,FALSE,"Consolidado";"pl_hl",#N/A,FALSE,"Consolidado";"bs",#N/A,FALSE,"Consolidado";"cf",#N/A,FALSE,"Consolidado"}</definedName>
    <definedName name="bvcbcbf" hidden="1">{"miles",#N/A,FALSE,"LUCROS E PERDAS (US$ 000)";"hl",#N/A,FALSE,"LUCROS E PERDAS (US$ 000)"}</definedName>
    <definedName name="bvhfhgff" hidden="1">{#N/A,#N/A,FALSE,"Hoja1";#N/A,#N/A,FALSE,"Hoja2"}</definedName>
    <definedName name="bvnbvnv" hidden="1">{"prem1",#N/A,FALSE,"Consolidado";"pl_us",#N/A,FALSE,"Consolidado";"pl_hl",#N/A,FALSE,"Consolidado";"bs",#N/A,FALSE,"Consolidado";"cf",#N/A,FALSE,"Consolidado"}</definedName>
    <definedName name="bwbwbwbw" hidden="1">"23K09EMO7ZZCJZMYC7EYJNFDN"</definedName>
    <definedName name="bxbcbcv" hidden="1">{"Prenissas",#N/A,FALSE,"Consolidado (3)";"Lucros000",#N/A,FALSE,"Consolidado (3)";"LucrosHL",#N/A,FALSE,"Consolidado (3)";"Balanco",#N/A,FALSE,"Consolidado (3)";"FluxoC",#N/A,FALSE,"Consolidado (3)"}</definedName>
    <definedName name="C_">#REF!</definedName>
    <definedName name="C_CONT.">#REF!</definedName>
    <definedName name="c_dateswitch">NA()</definedName>
    <definedName name="C_Dist">NA()</definedName>
    <definedName name="c_pageswitch">NA()</definedName>
    <definedName name="c_pathswitch">NA()</definedName>
    <definedName name="c_proj_switch">NA()</definedName>
    <definedName name="c_SSBswitch">NA()</definedName>
    <definedName name="CA">NA()</definedName>
    <definedName name="caas" hidden="1">{"bs",#N/A,FALSE,"Consolidado";"cf",#N/A,FALSE,"Consolidado";"pl_hl",#N/A,FALSE,"Consolidado";"pl_us",#N/A,FALSE,"Consolidado";"Prem1",#N/A,FALSE,"Consolidado"}</definedName>
    <definedName name="CAASS" hidden="1">{"bs",#N/A,FALSE,"Consolidado";"cf",#N/A,FALSE,"Consolidado";"pl_hl",#N/A,FALSE,"Consolidado";"pl_us",#N/A,FALSE,"Consolidado";"Prem1",#N/A,FALSE,"Consolidado"}</definedName>
    <definedName name="Cabezas">#REF!</definedName>
    <definedName name="caca">[79]PRESUP_AJUSTADO!$A$1:$R$47</definedName>
    <definedName name="caca___0">[80]PRESUP_AJUSTADO!$A$1:$R$47</definedName>
    <definedName name="caca___15">[79]PRESUP_AJUSTADO!$A$1:$R$47</definedName>
    <definedName name="caca___16">[79]PRESUP_AJUSTADO!$A$1:$R$47</definedName>
    <definedName name="caca___17">[79]PRESUP_AJUSTADO!$A$1:$R$47</definedName>
    <definedName name="CAD">#REF!</definedName>
    <definedName name="cad_GVM">NA()</definedName>
    <definedName name="Cad_Mes1">NA()</definedName>
    <definedName name="Cadastro">NA()</definedName>
    <definedName name="Caja">#REF!</definedName>
    <definedName name="canal">#REF!</definedName>
    <definedName name="CAOPEX">NA()</definedName>
    <definedName name="capcase">NA()</definedName>
    <definedName name="capcasename">NA()</definedName>
    <definedName name="Capex">NA()</definedName>
    <definedName name="capex_eur">NA()</definedName>
    <definedName name="capex_excl">NA()</definedName>
    <definedName name="capex_na">NA()</definedName>
    <definedName name="capex_rheox">NA()</definedName>
    <definedName name="CapExIncrement">NA()</definedName>
    <definedName name="CapexYear">NA()</definedName>
    <definedName name="capital">NA()</definedName>
    <definedName name="Capitali">#REF!</definedName>
    <definedName name="CAPTURA2" hidden="1">{"'171'!$A$1:$Z$50"}</definedName>
    <definedName name="car" hidden="1">'[81] BG Final'!$B$36</definedName>
    <definedName name="CARA">#REF!</definedName>
    <definedName name="CARATULA">#REF!</definedName>
    <definedName name="Carga_datos">NA()</definedName>
    <definedName name="Cargill_Espana__S.A.">[1]Tartan!#REF!</definedName>
    <definedName name="CASA" hidden="1">{"'Resumen US$'!$A$104:$B$104"}</definedName>
    <definedName name="Case">NA()</definedName>
    <definedName name="CaseC">NA()</definedName>
    <definedName name="CaseP">NA()</definedName>
    <definedName name="CASH">NA()</definedName>
    <definedName name="Cash_Flow_Novo">IF(BefAft=1,"","[1] The Pre-Tax Cost of Capital = After-Tax Cost of Capital/(1-Tax Rate)")</definedName>
    <definedName name="CASKMHR01">NA()</definedName>
    <definedName name="CASKMHRLE">NA()</definedName>
    <definedName name="CASKVOL01">NA()</definedName>
    <definedName name="CASKVOLLE">NA()</definedName>
    <definedName name="Category">NA()</definedName>
    <definedName name="CategoryGroups">NA()</definedName>
    <definedName name="CATV">NA()</definedName>
    <definedName name="CauseDrop">NA()</definedName>
    <definedName name="Caxias">NA()</definedName>
    <definedName name="Caxias1">NA()</definedName>
    <definedName name="CaxiasAcumulado">NA()</definedName>
    <definedName name="CaxiasAcumulado1">NA()</definedName>
    <definedName name="CB">NA()</definedName>
    <definedName name="CC">#REF!</definedName>
    <definedName name="cc_1">"#REF!"</definedName>
    <definedName name="ccc">NA()</definedName>
    <definedName name="cccc" hidden="1">{"det (May)",#N/A,FALSE,"June";"sum (MAY YTD)",#N/A,FALSE,"June YTD"}</definedName>
    <definedName name="ccd">NA()</definedName>
    <definedName name="CCF_Tab">NA()</definedName>
    <definedName name="ccFootnote">IF(BefAft=1,"","[1] The Pre-Tax Cost of Capital = After-Tax Cost of Capital/(1-Tax Rate)")</definedName>
    <definedName name="cchj" hidden="1">{#N/A,#N/A,FALSE,"Aging Summary";#N/A,#N/A,FALSE,"Ratio Analysis";#N/A,#N/A,FALSE,"Test 120 Day Accts";#N/A,#N/A,FALSE,"Tickmarks"}</definedName>
    <definedName name="ccss">NA()</definedName>
    <definedName name="CD">#REF!</definedName>
    <definedName name="CDD_REV">NA()</definedName>
    <definedName name="CDG">#REF!</definedName>
    <definedName name="cdghjf">#REF!</definedName>
    <definedName name="cdgiro">#REF!</definedName>
    <definedName name="CDI_Accum">NA()</definedName>
    <definedName name="CDI_Proj_Mes">NA()</definedName>
    <definedName name="cdi_tab">NA()</definedName>
    <definedName name="CDI_Table">NA()</definedName>
    <definedName name="cdmzn">#REF!</definedName>
    <definedName name="CDMZO">#REF!</definedName>
    <definedName name="cdrogtos">#REF!</definedName>
    <definedName name="cdrogtoscomb">#REF!</definedName>
    <definedName name="cdrogtoshold">#REF!</definedName>
    <definedName name="CdroGtosHYP">#REF!</definedName>
    <definedName name="cdrogtosnorte">#REF!</definedName>
    <definedName name="CdroGtosSAP">#REF!</definedName>
    <definedName name="cdrogtossur">#REF!</definedName>
    <definedName name="cdsj1">#REF!</definedName>
    <definedName name="cdsj2">#REF!</definedName>
    <definedName name="cdsjo">#REF!</definedName>
    <definedName name="CDT">#REF!</definedName>
    <definedName name="cdtn">#REF!</definedName>
    <definedName name="cdto">#REF!</definedName>
    <definedName name="cdttro">#REF!</definedName>
    <definedName name="Cecos">'[82]plan de cuentas PY'!$G$2:$G$554</definedName>
    <definedName name="celso">'[83]3210001'!$A$3:$H$3</definedName>
    <definedName name="Central">NA()</definedName>
    <definedName name="CF">[1]Tartan!#REF!</definedName>
    <definedName name="CF_Amortization">NA()</definedName>
    <definedName name="CF_AP">NA()</definedName>
    <definedName name="CF_AR">NA()</definedName>
    <definedName name="CF_Beg_Cash">NA()</definedName>
    <definedName name="CF_Capex">NA()</definedName>
    <definedName name="CF_Convertible_Debt">NA()</definedName>
    <definedName name="CF_Convertible_Preferred">NA()</definedName>
    <definedName name="CF_Deferred_Taxes">NA()</definedName>
    <definedName name="CF_Depreciation">NA()</definedName>
    <definedName name="CF_Dividends">NA()</definedName>
    <definedName name="CF_Dividends_Subsidiary">NA()</definedName>
    <definedName name="CF_Equity">NA()</definedName>
    <definedName name="CF_Equity_Earnings">NA()</definedName>
    <definedName name="CF_Inventory">NA()</definedName>
    <definedName name="CF_Investments">NA()</definedName>
    <definedName name="CF_Minority_NI">NA()</definedName>
    <definedName name="CF_NI">NA()</definedName>
    <definedName name="CF_Non_Cash_Charges">NA()</definedName>
    <definedName name="CF_Non_Cash_Interest">NA()</definedName>
    <definedName name="CF_Non_Cash_Straight_PDividend">NA()</definedName>
    <definedName name="CF_Other">NA()</definedName>
    <definedName name="CF_Other_CA">NA()</definedName>
    <definedName name="CF_Other_CL">NA()</definedName>
    <definedName name="CF_Provisions">NA()</definedName>
    <definedName name="CF_Straight_Debt">NA()</definedName>
    <definedName name="CF_Straight_Preferred">NA()</definedName>
    <definedName name="CFC">'[70]Nota 8'!$F$165</definedName>
    <definedName name="CH_">#REF!</definedName>
    <definedName name="CHAP">[84]ABER!$I$1:$L$40</definedName>
    <definedName name="chart1">#REF!</definedName>
    <definedName name="Chave">#REF!</definedName>
    <definedName name="ChCenter">NA()</definedName>
    <definedName name="chcontrole">'[58]resumo dcch e acc'!$A$4:$L$152</definedName>
    <definedName name="ChemSys">NA()</definedName>
    <definedName name="CHEQ_PTE">#REF!</definedName>
    <definedName name="CHEQ_PTE_1">"#REF!"</definedName>
    <definedName name="CHEQ_PTE_2">"#REF!"</definedName>
    <definedName name="ChKiev">NA()</definedName>
    <definedName name="ChNE">NA()</definedName>
    <definedName name="chppmTotnetCapexAtNetBookvsTNT_Root">NA()</definedName>
    <definedName name="chppmTotnetCapexAtNetBookvsTNTEUR_Root">NA()</definedName>
    <definedName name="ChSE">NA()</definedName>
    <definedName name="ChSouth">NA()</definedName>
    <definedName name="Chwest">NA()</definedName>
    <definedName name="city_name">NA()</definedName>
    <definedName name="Clasificación_Final">[65]TR!#REF!</definedName>
    <definedName name="CLASS">NA()</definedName>
    <definedName name="CLASSIFICATION">NA()</definedName>
    <definedName name="CLIENT_NAME">[85]Básico!$D$3</definedName>
    <definedName name="cliente">#REF!</definedName>
    <definedName name="cliente2">#REF!</definedName>
    <definedName name="Clientes">#REF!</definedName>
    <definedName name="Clients_Population_Total">#REF!</definedName>
    <definedName name="ClosingVersion">NA()</definedName>
    <definedName name="ClosingVersion_1">NA()</definedName>
    <definedName name="ClosingVersion_2">NA()</definedName>
    <definedName name="ClosingVersion_3">NA()</definedName>
    <definedName name="Cname1">NA()</definedName>
    <definedName name="Cname2">NA()</definedName>
    <definedName name="CNDCJDHCFJIDFCSICF">'[48]Cálculo del Exceso'!#REF!</definedName>
    <definedName name="cndsuuuuuuuuuuuuuuuuuuuuuuuuuuuuuuuuuuuuuuuuuuuuuuuuuuuuu" hidden="1">#REF!</definedName>
    <definedName name="co">#REF!</definedName>
    <definedName name="Cob_GAP_PR">NA()</definedName>
    <definedName name="COD.SAP">#REF!</definedName>
    <definedName name="Code">NA()</definedName>
    <definedName name="Code1">NA()</definedName>
    <definedName name="CODE3">NA()</definedName>
    <definedName name="codigo">NA()</definedName>
    <definedName name="codigos">'[38]x sku'!$I$11:$I$1127</definedName>
    <definedName name="COEF">#N/A</definedName>
    <definedName name="CoGS">NA()</definedName>
    <definedName name="Colgate_Palmolive_Mexico">#REF!</definedName>
    <definedName name="colgroup">NA()</definedName>
    <definedName name="colo">#REF!</definedName>
    <definedName name="colo_1">"#REF!"</definedName>
    <definedName name="colo_2">"#REF!"</definedName>
    <definedName name="colorcode">'[58]resumo color code'!$A$3:$I$152</definedName>
    <definedName name="COLORSTATUS">NA()</definedName>
    <definedName name="colsegment">NA()</definedName>
    <definedName name="COLUNA_MES">NA()</definedName>
    <definedName name="Combin">#REF!</definedName>
    <definedName name="COMERCIAL">NA()</definedName>
    <definedName name="COMERCIAL_CDD">NA()</definedName>
    <definedName name="COMERCIALIZA_ANTARCTICA">NA()</definedName>
    <definedName name="COMERCIALIZA_BRAHMA">NA()</definedName>
    <definedName name="COMERCIALIZA_SKOL">NA()</definedName>
    <definedName name="Comisiones">NA()</definedName>
    <definedName name="Comm" hidden="1">{"miles",#N/A,FALSE,"LUCROS E PERDAS (US$ 000)";"hl",#N/A,FALSE,"LUCROS E PERDAS (US$ 000)"}</definedName>
    <definedName name="commscope">[64]CVC!$G$1604</definedName>
    <definedName name="commscope_cable">[64]CVC!$G$5261</definedName>
    <definedName name="COMP">NA()</definedName>
    <definedName name="comp_fijos">NA()</definedName>
    <definedName name="Comp_FPC">[86]AP!$B$3:$AY$45,[86]AP!$B$56:$AY$95,[86]AP!$B$98:$AY$145,[86]AP!$B$148:$AY$175</definedName>
    <definedName name="Company">NA()</definedName>
    <definedName name="Company_2">NA()</definedName>
    <definedName name="Company_KPI">NA()</definedName>
    <definedName name="CompanyDesc_IS">NA()</definedName>
    <definedName name="COMPAÑIAS">#REF!</definedName>
    <definedName name="ComparableAnalysis">NA()</definedName>
    <definedName name="COMPARATIVO">NA()</definedName>
    <definedName name="Compilacion">#REF!</definedName>
    <definedName name="complacu">#REF!</definedName>
    <definedName name="complemes">#REF!</definedName>
    <definedName name="complete">NA()</definedName>
    <definedName name="compprueb">#REF!</definedName>
    <definedName name="compra">NA()</definedName>
    <definedName name="Comprador">'[87]Asiento de Ajuste'!$G$4</definedName>
    <definedName name="compras">#REF!</definedName>
    <definedName name="COMPRASVARIAS">'[88]A DESAFECTAR'!$J$21</definedName>
    <definedName name="COMPTBL">#REF!</definedName>
    <definedName name="COMPTBL_1">"#REF!"</definedName>
    <definedName name="COMPTBL_2">"#REF!"</definedName>
    <definedName name="COMPTBL_3">"#REF!"</definedName>
    <definedName name="Computed_Sample_Population_Total">#REF!</definedName>
    <definedName name="CONC">#N/A</definedName>
    <definedName name="CONC_RES">#REF!</definedName>
    <definedName name="Conciliacion">NA()</definedName>
    <definedName name="CONFIG">#REF!</definedName>
    <definedName name="CONS">#REF!</definedName>
    <definedName name="CONS2">#REF!</definedName>
    <definedName name="Consolidado">NA()</definedName>
    <definedName name="CONSOLIDADOR">NA()</definedName>
    <definedName name="CONSOLIDADOR_DIR">NA()</definedName>
    <definedName name="ConsoTp1">NA()</definedName>
    <definedName name="ConsoTp1_LY">NA()</definedName>
    <definedName name="ConsoTp10">NA()</definedName>
    <definedName name="ConsoTp11">NA()</definedName>
    <definedName name="ConsoTp12">NA()</definedName>
    <definedName name="ConsoTp2">NA()</definedName>
    <definedName name="ConsoTp2_LY">NA()</definedName>
    <definedName name="ConsoTp3">NA()</definedName>
    <definedName name="ConsoTp3_LY">NA()</definedName>
    <definedName name="ConsoTp4">NA()</definedName>
    <definedName name="ConsoTp4_LY">NA()</definedName>
    <definedName name="ConsoTp5">NA()</definedName>
    <definedName name="ConsoTp5_LY">NA()</definedName>
    <definedName name="ConsoTp6">NA()</definedName>
    <definedName name="ConsoTp6_LY">NA()</definedName>
    <definedName name="ConsoTp7">NA()</definedName>
    <definedName name="ConsoTp8">NA()</definedName>
    <definedName name="ConsoTp9">NA()</definedName>
    <definedName name="ConsoType">NA()</definedName>
    <definedName name="CONSTITUCION">#REF!</definedName>
    <definedName name="CONT1">[89]PLANNING!$B$62</definedName>
    <definedName name="CONT2">[89]PLANNING!$B$63</definedName>
    <definedName name="CONT3">[89]PLANNING!$B$64</definedName>
    <definedName name="CONT4">[89]PLANNING!$B$65</definedName>
    <definedName name="Contrib_acum_proyecto">#REF!</definedName>
    <definedName name="Control">[38]forecast!$V$63</definedName>
    <definedName name="Control_5_dígitos">NA()</definedName>
    <definedName name="control_canal">NA()</definedName>
    <definedName name="Controla">NA()</definedName>
    <definedName name="ControleDonnees">#REF!</definedName>
    <definedName name="ControleDonnees_1">"#REF!"</definedName>
    <definedName name="CONTROLLER_DATAENTRY">"45I!$A$1"</definedName>
    <definedName name="CONTROLLERFDOPTION.VIEWABLE_RANGE_LRC.38363A3239">"A1"</definedName>
    <definedName name="CONTROLLERFDOPTION.VIEWABLE_RANGE_ULC.343A34">"A1"</definedName>
    <definedName name="ConvertHide">NA()</definedName>
    <definedName name="Convertible_Debt_1_1">NA()</definedName>
    <definedName name="Convertible_Debt_1_2">NA()</definedName>
    <definedName name="Convertible_Debt_1_3">NA()</definedName>
    <definedName name="Convertible_Debt_1_4">NA()</definedName>
    <definedName name="Convertible_Debt_1_5">NA()</definedName>
    <definedName name="Convertible_Debt_2_1">NA()</definedName>
    <definedName name="Convertible_Debt_2_2">NA()</definedName>
    <definedName name="Convertible_Debt_2_3">NA()</definedName>
    <definedName name="Convertible_Debt_2_4">NA()</definedName>
    <definedName name="Convertible_Debt_2_5">NA()</definedName>
    <definedName name="Convertible_Debt_3_1">NA()</definedName>
    <definedName name="Convertible_Debt_3_2">NA()</definedName>
    <definedName name="Convertible_Debt_3_3">NA()</definedName>
    <definedName name="Convertible_Debt_3_4">NA()</definedName>
    <definedName name="Convertible_Debt_3_5">NA()</definedName>
    <definedName name="Convertible_Debt_4_1">NA()</definedName>
    <definedName name="Convertible_Debt_4_2">NA()</definedName>
    <definedName name="Convertible_Debt_4_3">NA()</definedName>
    <definedName name="Convertible_Debt_4_4">NA()</definedName>
    <definedName name="Convertible_Debt_4_5">NA()</definedName>
    <definedName name="Convertible_Debt_5_1">NA()</definedName>
    <definedName name="Convertible_Debt_5_2">NA()</definedName>
    <definedName name="Convertible_Debt_5_3">NA()</definedName>
    <definedName name="Convertible_Debt_5_4">NA()</definedName>
    <definedName name="Convertible_Debt_5_5">NA()</definedName>
    <definedName name="Convertible_Debt_6_1">NA()</definedName>
    <definedName name="Convertible_Debt_6_2">NA()</definedName>
    <definedName name="Convertible_Debt_6_3">NA()</definedName>
    <definedName name="Convertible_Debt_6_4">NA()</definedName>
    <definedName name="Convertible_Debt_6_5">NA()</definedName>
    <definedName name="Convertible_Debt_Converted">NA()</definedName>
    <definedName name="Convertible_Preferred_1_1">NA()</definedName>
    <definedName name="Convertible_Preferred_1_2">NA()</definedName>
    <definedName name="Convertible_Preferred_1_3">NA()</definedName>
    <definedName name="Convertible_Preferred_1_4">NA()</definedName>
    <definedName name="Convertible_Preferred_1_5">NA()</definedName>
    <definedName name="Convertible_Preferred_2_1">NA()</definedName>
    <definedName name="Convertible_Preferred_2_2">NA()</definedName>
    <definedName name="Convertible_Preferred_2_3">NA()</definedName>
    <definedName name="Convertible_Preferred_2_4">NA()</definedName>
    <definedName name="Convertible_Preferred_2_5">NA()</definedName>
    <definedName name="Convertible_Preferred_3_1">NA()</definedName>
    <definedName name="Convertible_Preferred_3_2">NA()</definedName>
    <definedName name="Convertible_Preferred_3_3">NA()</definedName>
    <definedName name="Convertible_Preferred_3_4">NA()</definedName>
    <definedName name="Convertible_Preferred_3_5">NA()</definedName>
    <definedName name="Convertible_Preferred_4_1">NA()</definedName>
    <definedName name="Convertible_Preferred_4_2">NA()</definedName>
    <definedName name="Convertible_Preferred_4_3">NA()</definedName>
    <definedName name="Convertible_Preferred_4_4">NA()</definedName>
    <definedName name="Convertible_Preferred_4_5">NA()</definedName>
    <definedName name="Convertible_Preferred_5_1">NA()</definedName>
    <definedName name="Convertible_Preferred_5_2">NA()</definedName>
    <definedName name="Convertible_Preferred_5_3">NA()</definedName>
    <definedName name="Convertible_Preferred_5_4">NA()</definedName>
    <definedName name="Convertible_Preferred_5_5">NA()</definedName>
    <definedName name="Convertible_Preferred_6_1">NA()</definedName>
    <definedName name="Convertible_Preferred_6_2">NA()</definedName>
    <definedName name="Convertible_Preferred_6_3">NA()</definedName>
    <definedName name="Convertible_Preferred_6_4">NA()</definedName>
    <definedName name="Convertible_Preferred_6_5">NA()</definedName>
    <definedName name="Convertible_Preferred_Converted">NA()</definedName>
    <definedName name="ConvPrefHide">NA()</definedName>
    <definedName name="coordenadas">[90]Coordenadas!#REF!</definedName>
    <definedName name="copia">'[91]Datos del Balance'!$B$8</definedName>
    <definedName name="copiaranch"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copiaranch2"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cornprice">[92]Ref!$H$21</definedName>
    <definedName name="Corretores">[51]Lista!$G$3:$G$400</definedName>
    <definedName name="COSEG">#REF!</definedName>
    <definedName name="COSEGIR">#REF!</definedName>
    <definedName name="COSEMZ">#REF!</definedName>
    <definedName name="COSEMZ1">#REF!</definedName>
    <definedName name="COSEMZ1B">#REF!</definedName>
    <definedName name="COSEMZ2">#REF!</definedName>
    <definedName name="COSEMZ2B">#REF!</definedName>
    <definedName name="COSEMZ3">#REF!</definedName>
    <definedName name="COSEMZ3B">#REF!</definedName>
    <definedName name="COSES1">#REF!</definedName>
    <definedName name="COSES2">#REF!</definedName>
    <definedName name="COSESJ">#REF!</definedName>
    <definedName name="COSESJ1">#REF!</definedName>
    <definedName name="COSESJ2">#REF!</definedName>
    <definedName name="COSESJ3">#REF!</definedName>
    <definedName name="COSETR">#REF!</definedName>
    <definedName name="COSETR1">#REF!</definedName>
    <definedName name="COSETR2">#REF!</definedName>
    <definedName name="COSETR3">#REF!</definedName>
    <definedName name="CosMz">#REF!</definedName>
    <definedName name="COST">#REF!</definedName>
    <definedName name="COST_MP">#REF!</definedName>
    <definedName name="costo">#REF!</definedName>
    <definedName name="costobc">[93]Hoja1!$I$2:$I$24</definedName>
    <definedName name="COSTOÇ" hidden="1">{#N/A,#N/A,FALSE,"Aging Summary";#N/A,#N/A,FALSE,"Ratio Analysis";#N/A,#N/A,FALSE,"Test 120 Day Accts";#N/A,#N/A,FALSE,"Tickmarks"}</definedName>
    <definedName name="Costos_depreciación">#N/A</definedName>
    <definedName name="CostSavings">NA()</definedName>
    <definedName name="Counterparty">[51]Lista!$F$3:$F$461</definedName>
    <definedName name="countries">{0.1;0;0.382758620689655;0;0;0;0.258620689655172;0;0.258620689655172}</definedName>
    <definedName name="Country">NA()</definedName>
    <definedName name="COUNTRY1">NA()</definedName>
    <definedName name="Coviedo">NA()</definedName>
    <definedName name="cpaex_excl">NA()</definedName>
    <definedName name="CPC">'[70]Nota 8'!$F$52</definedName>
    <definedName name="CPERNR">NA()</definedName>
    <definedName name="CPP">'[70]Nota 8'!$F$125</definedName>
    <definedName name="cq">[94]DETALLE!$DL$4:$DL$1586</definedName>
    <definedName name="CR">#REF!</definedName>
    <definedName name="CRC_diciembre_2008">'[95]DICIEMBRE 07'!#REF!</definedName>
    <definedName name="CRC_marzo_2008">'[95]MARZO 08'!#REF!</definedName>
    <definedName name="credito">#REF!</definedName>
    <definedName name="CRÉDITO">#REF!</definedName>
    <definedName name="CRÉDITO_1">"#REF!"</definedName>
    <definedName name="CRÉDITO_GS">#REF!</definedName>
    <definedName name="CRÉDITO_GS_1">"#REF!"</definedName>
    <definedName name="CRÉDITOFISCALDELPERIODOANTERIOR">'[96]0708'!$H$87</definedName>
    <definedName name="crin0010">#REF!</definedName>
    <definedName name="CRIT">NA()</definedName>
    <definedName name="CRIT1">NA()</definedName>
    <definedName name="CRIT2">NA()</definedName>
    <definedName name="CRIT3">NA()</definedName>
    <definedName name="criterio">NA()</definedName>
    <definedName name="criterio1">NA()</definedName>
    <definedName name="_xlnm.Criteria">#REF!</definedName>
    <definedName name="Critérios1">NA()</definedName>
    <definedName name="Critérios2">NA()</definedName>
    <definedName name="Critérios3">NA()</definedName>
    <definedName name="Critérios4">NA()</definedName>
    <definedName name="CritO">NA()</definedName>
    <definedName name="CRUCECONLC">'[88]MAYOR COMPRAS'!$H$1450</definedName>
    <definedName name="CS">[1]Tartan!#REF!</definedName>
    <definedName name="csa" hidden="1">[97]DDJJ!#REF!</definedName>
    <definedName name="CSD">NA()</definedName>
    <definedName name="CTA">#REF!</definedName>
    <definedName name="Cta_Esp">NA()</definedName>
    <definedName name="CTC1E">#REF!</definedName>
    <definedName name="CTC1E_1">"#REF!"</definedName>
    <definedName name="CTC1E_2">"#REF!"</definedName>
    <definedName name="CTC1E_3">"#REF!"</definedName>
    <definedName name="CTCC">#REF!</definedName>
    <definedName name="CTCC_1">"#REF!"</definedName>
    <definedName name="CTCC_2">"#REF!"</definedName>
    <definedName name="CTCC_3">"#REF!"</definedName>
    <definedName name="CTCE">#REF!</definedName>
    <definedName name="CTCE_1">"#REF!"</definedName>
    <definedName name="CTCE_2">"#REF!"</definedName>
    <definedName name="CTCE_3">"#REF!"</definedName>
    <definedName name="ctovtanorte">'[50]CTO VTAS'!#REF!</definedName>
    <definedName name="CtrlExt">[38]forecast!$AF$24</definedName>
    <definedName name="cu">NA()</definedName>
    <definedName name="cuad1">#REF!</definedName>
    <definedName name="cuad2">#REF!</definedName>
    <definedName name="cuad3">#REF!</definedName>
    <definedName name="cuada">#REF!</definedName>
    <definedName name="CUADRO" hidden="1">#REF!</definedName>
    <definedName name="CUADRO_4">NA()</definedName>
    <definedName name="CUADRO1">'[98]10'!#REF!</definedName>
    <definedName name="CUADRO1___0">#REF!</definedName>
    <definedName name="CUADRO1___10">'[98]10'!#REF!</definedName>
    <definedName name="CUADRO1___11">'[98]10'!#REF!</definedName>
    <definedName name="CUADRO1___12">'[98]10'!#REF!</definedName>
    <definedName name="CUADRO1___5">'[98]10'!#REF!</definedName>
    <definedName name="CUADRO1___9">'[98]10'!#REF!</definedName>
    <definedName name="CUADRO2">'[98]10'!#REF!</definedName>
    <definedName name="CUADRO2___0">#REF!</definedName>
    <definedName name="CUADRO2___10">'[98]10'!#REF!</definedName>
    <definedName name="CUADRO2___11">'[98]10'!#REF!</definedName>
    <definedName name="CUADRO2___12">'[98]10'!#REF!</definedName>
    <definedName name="CUADRO2___5">'[98]10'!#REF!</definedName>
    <definedName name="CUADRO2___9">'[98]10'!#REF!</definedName>
    <definedName name="CUADRO3">NA()</definedName>
    <definedName name="Cuentas">'[99]plan de cuentas PY'!#REF!</definedName>
    <definedName name="CUG_Agua">#REF!</definedName>
    <definedName name="cumples">NA()</definedName>
    <definedName name="Cuota_Fija">#REF!</definedName>
    <definedName name="Cuota_Telefono">#REF!</definedName>
    <definedName name="Curitiba">NA()</definedName>
    <definedName name="Curitiba1">NA()</definedName>
    <definedName name="CuritibaAcumulado">NA()</definedName>
    <definedName name="CuritibaAcumulado1">NA()</definedName>
    <definedName name="Curr_Rates">NA()</definedName>
    <definedName name="currency">[100]CURRENCY!$E$1</definedName>
    <definedName name="Currency_1">NA()</definedName>
    <definedName name="Currency_2">NA()</definedName>
    <definedName name="Currency_3">NA()</definedName>
    <definedName name="current">NA()</definedName>
    <definedName name="current_year">NA()</definedName>
    <definedName name="currentrate">[92]Ref!$H$17</definedName>
    <definedName name="CurrentSO">NA()</definedName>
    <definedName name="CurrentYear">NA()</definedName>
    <definedName name="CurrYear">NA()</definedName>
    <definedName name="CURVA2" hidden="1">{"'171'!$A$1:$Z$50"}</definedName>
    <definedName name="CUSTO_VAR">NA()</definedName>
    <definedName name="Customer">#REF!</definedName>
    <definedName name="customerld">#REF!</definedName>
    <definedName name="CustomerPCS">#REF!</definedName>
    <definedName name="Cut">NA()</definedName>
    <definedName name="cvbhgf" hidden="1">{"CAP VOL",#N/A,FALSE,"CAPITAL";"CAP VAR",#N/A,FALSE,"CAPITAL";"CAP FIJ",#N/A,FALSE,"CAPITAL";"CAP CONS",#N/A,FALSE,"CAPITAL";"CAP DATA",#N/A,FALSE,"CAPITAL"}</definedName>
    <definedName name="CVGQ">NA()</definedName>
    <definedName name="CY_Accounts_Receivable">[17]Balance!$B$8</definedName>
    <definedName name="CY_Accounts_Receivable_7">#REF!</definedName>
    <definedName name="CY_Administration">#REF!</definedName>
    <definedName name="CY_Cash">[17]Balance!$B$6</definedName>
    <definedName name="CY_Cash_7">#REF!</definedName>
    <definedName name="CY_Cash_Div_Dec">[101]Estado_Resultados!#REF!</definedName>
    <definedName name="CY_CASH_DIVIDENDS_DECLARED__per_common_share">[101]Estado_Resultados!#REF!</definedName>
    <definedName name="CY_Common_Equity">'[102]Balance General'!$C$35</definedName>
    <definedName name="CY_Cost_of_Sales">'[17]Estado de Resultados'!$B$7</definedName>
    <definedName name="CY_Cost_of_Sales_7">#REF!</definedName>
    <definedName name="CY_Current_Liabilities">[17]Balance!$B$23</definedName>
    <definedName name="CY_Current_Liabilities_7">#REF!</definedName>
    <definedName name="CY_Depreciation">'[102]Estado de Resultados'!$C$16</definedName>
    <definedName name="CY_Disc._Ops.">'[102]Estado de Resultados'!$C$28</definedName>
    <definedName name="CY_Disc_mnth">#REF!</definedName>
    <definedName name="CY_Disc_pd">#REF!</definedName>
    <definedName name="CY_Discounts">#REF!</definedName>
    <definedName name="CY_Earnings_per_share">[101]Razones!#REF!</definedName>
    <definedName name="CY_Extraord.">'[102]Estado de Resultados'!$C$32</definedName>
    <definedName name="CY_Gross_Profit">'[17]Estado de Resultados'!$B$9</definedName>
    <definedName name="CY_Gross_Profit_7">#REF!</definedName>
    <definedName name="CY_INC_AFT_TAX">'[102]Estado de Resultados'!$C$26</definedName>
    <definedName name="CY_INC_BEF_EXTRAORD">'[102]Estado de Resultados'!$C$30</definedName>
    <definedName name="CY_Inc_Bef_Tax">'[102]Estado de Resultados'!$C$22</definedName>
    <definedName name="CY_Intangible_Assets">#REF!</definedName>
    <definedName name="CY_Interest_Expense">'[17]Estado de Resultados'!$B$18</definedName>
    <definedName name="CY_Interest_Expense_7">#REF!</definedName>
    <definedName name="CY_Inventory">[17]Balance!$B$12</definedName>
    <definedName name="CY_Inventory_7">#REF!</definedName>
    <definedName name="CY_LIABIL_EQUITY">#REF!</definedName>
    <definedName name="CY_Long_term_Debt__excl_Dfd_Taxes">'[102]Balance General'!$C$29</definedName>
    <definedName name="CY_LT_Debt">[17]Balance!$B$24</definedName>
    <definedName name="CY_LT_Debt_7">#REF!</definedName>
    <definedName name="CY_Market_Value_of_Equity">[101]Estado_Resultados!#REF!</definedName>
    <definedName name="CY_Marketable_Sec">#REF!</definedName>
    <definedName name="CY_NET_INCOME">'[102]Estado de Resultados'!$C$34</definedName>
    <definedName name="CY_NET_PROFIT">#REF!</definedName>
    <definedName name="CY_NET_PROFIT_7">#REF!</definedName>
    <definedName name="CY_Net_Revenue">'[17]Estado de Resultados'!$B$6</definedName>
    <definedName name="CY_Net_Revenue_7">#REF!</definedName>
    <definedName name="CY_Operating_Income">#REF!</definedName>
    <definedName name="CY_Operating_Income_7">#REF!</definedName>
    <definedName name="CY_Other">#REF!</definedName>
    <definedName name="CY_Other_Curr_Assets">#REF!</definedName>
    <definedName name="CY_Other_LT_Assets">#REF!</definedName>
    <definedName name="CY_Other_LT_Liabilities">#REF!</definedName>
    <definedName name="CY_Preferred_Stock">#REF!</definedName>
    <definedName name="CY_QUICK_ASSETS">[17]Balance!$B$10</definedName>
    <definedName name="CY_QUICK_ASSETS_7">#REF!</definedName>
    <definedName name="CY_Ret_mnth">#REF!</definedName>
    <definedName name="CY_Ret_pd">#REF!</definedName>
    <definedName name="CY_Retained_Earnings">#REF!</definedName>
    <definedName name="CY_Returns">#REF!</definedName>
    <definedName name="CY_Selling">#REF!</definedName>
    <definedName name="CY_Tangible_Assets">#REF!</definedName>
    <definedName name="CY_Tangible_Net_Worth">'[17]Estado de Resultados'!$B$31</definedName>
    <definedName name="CY_Tangible_Net_Worth_7">#REF!</definedName>
    <definedName name="CY_Taxes">'[102]Estado de Resultados'!$C$24</definedName>
    <definedName name="CY_TOTAL_ASSETS">[17]Balance!$B$21</definedName>
    <definedName name="CY_TOTAL_ASSETS_7">#REF!</definedName>
    <definedName name="CY_TOTAL_CURR_ASSETS">[17]Balance!$B$15</definedName>
    <definedName name="CY_TOTAL_CURR_ASSETS_7">#REF!</definedName>
    <definedName name="CY_TOTAL_DEBT">[17]Balance!$B$27</definedName>
    <definedName name="CY_TOTAL_DEBT_7">#REF!</definedName>
    <definedName name="CY_TOTAL_EQUITY">[17]Balance!$B$33</definedName>
    <definedName name="CY_TOTAL_EQUITY_7">#REF!</definedName>
    <definedName name="CY_Trade_Payables">'[102]Balance General'!$C$27</definedName>
    <definedName name="CY_Weighted_Average">[101]Estado_Resultados!#REF!</definedName>
    <definedName name="CY_Working_Capital">[101]Estado_Resultados!#REF!</definedName>
    <definedName name="CY_Year_Income_Statement">'[102]Estado de Resultados'!$C$3</definedName>
    <definedName name="CYB">'[70]Nota 8'!$F$20</definedName>
    <definedName name="Cyear">NA()</definedName>
    <definedName name="CZA">NA()</definedName>
    <definedName name="d">#REF!</definedName>
    <definedName name="D_">#REF!</definedName>
    <definedName name="D_Dist">NA()</definedName>
    <definedName name="da" hidden="1">{#N/A,#N/A,FALSE,"Aging Summary";#N/A,#N/A,FALSE,"Ratio Analysis";#N/A,#N/A,FALSE,"Test 120 Day Accts";#N/A,#N/A,FALSE,"Tickmarks"}</definedName>
    <definedName name="da_1">NA()</definedName>
    <definedName name="da_2">NA()</definedName>
    <definedName name="dados">NA()</definedName>
    <definedName name="DADOS_COMERCIAL">NA()</definedName>
    <definedName name="DADOS_REVENDAS_COMERCIAL">NA()</definedName>
    <definedName name="dados1">NA()</definedName>
    <definedName name="DadosHl">NA()</definedName>
    <definedName name="DAFDFAD" hidden="1">{#N/A,#N/A,FALSE,"VOL"}</definedName>
    <definedName name="DASA">#REF!</definedName>
    <definedName name="dasasd" hidden="1">{#N/A,#N/A,FALSE,"Hoja1";#N/A,#N/A,FALSE,"Hoja2"}</definedName>
    <definedName name="dasasdads" hidden="1">{#N/A,#N/A,FALSE,"Hoja1";#N/A,#N/A,FALSE,"Hoja2"}</definedName>
    <definedName name="DAT1_7">#REF!</definedName>
    <definedName name="DAT10_7">#REF!</definedName>
    <definedName name="DAT11_7">#REF!</definedName>
    <definedName name="DAT12_7">#REF!</definedName>
    <definedName name="DAT13_7">#REF!</definedName>
    <definedName name="DAT2_7">#REF!</definedName>
    <definedName name="DAT3_7">#REF!</definedName>
    <definedName name="DAT4_7">#REF!</definedName>
    <definedName name="DAT5_7">#REF!</definedName>
    <definedName name="DAT6_7">#REF!</definedName>
    <definedName name="DAT7_7">#REF!</definedName>
    <definedName name="DAT8_7">#REF!</definedName>
    <definedName name="DAT9_7">#REF!</definedName>
    <definedName name="data">#REF!</definedName>
    <definedName name="Data_1">"#REF!"</definedName>
    <definedName name="Data_2">"#REF!"</definedName>
    <definedName name="Data_Fech_Mes">NA()</definedName>
    <definedName name="DATA1">#REF!</definedName>
    <definedName name="DATA1_1">"#REF!"</definedName>
    <definedName name="DATA1_2">"#REF!"</definedName>
    <definedName name="DATA1_3">"#REF!"</definedName>
    <definedName name="DATA10">#REF!</definedName>
    <definedName name="DATA10_1">"#REF!"</definedName>
    <definedName name="DATA10_2">"#REF!"</definedName>
    <definedName name="DATA10_3">"#REF!"</definedName>
    <definedName name="DATA11">#REF!</definedName>
    <definedName name="DATA11_1">"#REF!"</definedName>
    <definedName name="DATA11_2">"#REF!"</definedName>
    <definedName name="DATA11_3">"#REF!"</definedName>
    <definedName name="DATA12">#REF!</definedName>
    <definedName name="DATA12_1">"#REF!"</definedName>
    <definedName name="DATA12_2">"#REF!"</definedName>
    <definedName name="DATA12_3">"#REF!"</definedName>
    <definedName name="DATA13">#REF!</definedName>
    <definedName name="DATA13_1">"#REF!"</definedName>
    <definedName name="DATA13_2">"#REF!"</definedName>
    <definedName name="DATA13_3">"#REF!"</definedName>
    <definedName name="DATA14">#REF!</definedName>
    <definedName name="DATA14_1">"#REF!"</definedName>
    <definedName name="DATA14_2">"#REF!"</definedName>
    <definedName name="DATA14_3">"#REF!"</definedName>
    <definedName name="DATA15">#REF!</definedName>
    <definedName name="DATA15_1">"#REF!"</definedName>
    <definedName name="DATA15_2">"#REF!"</definedName>
    <definedName name="DATA15_3">"#REF!"</definedName>
    <definedName name="DATA16">#REF!</definedName>
    <definedName name="DATA17">#REF!</definedName>
    <definedName name="DATA18">#REF!</definedName>
    <definedName name="DATA19">#REF!</definedName>
    <definedName name="DATA2">#REF!</definedName>
    <definedName name="DATA2_1">"#REF!"</definedName>
    <definedName name="DATA2_2">"#REF!"</definedName>
    <definedName name="DATA2_3">"#REF!"</definedName>
    <definedName name="DATA20">#REF!</definedName>
    <definedName name="DATA21">#REF!</definedName>
    <definedName name="DATA22">#REF!</definedName>
    <definedName name="DATA23">#REF!</definedName>
    <definedName name="DATA24">[103]Base!#REF!</definedName>
    <definedName name="DATA25">[103]Base!#REF!</definedName>
    <definedName name="DATA26">[103]Base!#REF!</definedName>
    <definedName name="DATA3">#REF!</definedName>
    <definedName name="DATA3_1">"#REF!"</definedName>
    <definedName name="DATA3_2">"#REF!"</definedName>
    <definedName name="DATA3_3">"#REF!"</definedName>
    <definedName name="DATA4">#REF!</definedName>
    <definedName name="DATA4_1">"#REF!"</definedName>
    <definedName name="DATA4_2">"#REF!"</definedName>
    <definedName name="DATA4_3">"#REF!"</definedName>
    <definedName name="DATA5">#REF!</definedName>
    <definedName name="DATA5_1">"#REF!"</definedName>
    <definedName name="DATA5_2">"#REF!"</definedName>
    <definedName name="DATA5_3">"#REF!"</definedName>
    <definedName name="DATA6">#REF!</definedName>
    <definedName name="DATA6_1">"#REF!"</definedName>
    <definedName name="DATA6_2">"#REF!"</definedName>
    <definedName name="DATA6_3">"#REF!"</definedName>
    <definedName name="DATA7">#REF!</definedName>
    <definedName name="DATA7_1">"#REF!"</definedName>
    <definedName name="DATA7_2">"#REF!"</definedName>
    <definedName name="DATA7_3">"#REF!"</definedName>
    <definedName name="DATA8">#REF!</definedName>
    <definedName name="DATA8_1">"#REF!"</definedName>
    <definedName name="DATA8_2">"#REF!"</definedName>
    <definedName name="DATA8_3">"#REF!"</definedName>
    <definedName name="DATA9">#REF!</definedName>
    <definedName name="DATA9_1">"#REF!"</definedName>
    <definedName name="DATA9_2">"#REF!"</definedName>
    <definedName name="DATA9_3">"#REF!"</definedName>
    <definedName name="datainicial">NA()</definedName>
    <definedName name="DATE">#REF!</definedName>
    <definedName name="DATE99">#REF!</definedName>
    <definedName name="DateHeader">NA()</definedName>
    <definedName name="DATO">#REF!</definedName>
    <definedName name="datos">#REF!</definedName>
    <definedName name="days">[60]Cash_Flow!#REF!</definedName>
    <definedName name="Days_in_Receivables">'[53]Statistics {pbe}'!$A$2:$G$2,'[53]Statistics {pbe}'!$A$8:$G$8</definedName>
    <definedName name="DB_34">NA()</definedName>
    <definedName name="DB_ANS">NA()</definedName>
    <definedName name="DB_Invoices">NA()</definedName>
    <definedName name="DB_J50">NA()</definedName>
    <definedName name="DB_Porjects">NA()</definedName>
    <definedName name="DB_samuil">NA()</definedName>
    <definedName name="DB_samuilikovich">NA()</definedName>
    <definedName name="DC">NA()</definedName>
    <definedName name="DCF">NA()</definedName>
    <definedName name="dd">'[104]IRSA HIST'!#REF!</definedName>
    <definedName name="dd_1">"#REF!"</definedName>
    <definedName name="DD_Curr">[105]Currency!$C$3</definedName>
    <definedName name="DDD">#N/A</definedName>
    <definedName name="DDD_1">#N/A</definedName>
    <definedName name="DDD_2">#N/A</definedName>
    <definedName name="dddd">'[83]3210001'!$A$6:$H$70</definedName>
    <definedName name="DDDDD">#REF!</definedName>
    <definedName name="DDDDDDDD">'[66]Estado de Resultados'!$F$9</definedName>
    <definedName name="DDDDDDDDD">'[66]Estado de Resultados'!$B$31</definedName>
    <definedName name="DEB_NO_CONT">#REF!</definedName>
    <definedName name="DEB_NO_CONT_1">"#REF!"</definedName>
    <definedName name="DEB_NO_CONT_2">"#REF!"</definedName>
    <definedName name="debito">#REF!</definedName>
    <definedName name="DÉBITO">#REF!</definedName>
    <definedName name="DÉBITO_1">"#REF!"</definedName>
    <definedName name="DÉBITO_2">"#REF!"</definedName>
    <definedName name="DÉBITO_GS">#REF!</definedName>
    <definedName name="DÉBITO_GS_1">"#REF!"</definedName>
    <definedName name="DÉBITO_GS_2">"#REF!"</definedName>
    <definedName name="DEBITOFISCAL">#REF!</definedName>
    <definedName name="DEBT">NA()</definedName>
    <definedName name="Debt_1_1">NA()</definedName>
    <definedName name="Debt_1_2">NA()</definedName>
    <definedName name="Debt_1_3">NA()</definedName>
    <definedName name="Debt_1_4">NA()</definedName>
    <definedName name="Debt_1_5">NA()</definedName>
    <definedName name="Debt_10_1">NA()</definedName>
    <definedName name="Debt_10_2">NA()</definedName>
    <definedName name="Debt_10_3">NA()</definedName>
    <definedName name="Debt_10_4">NA()</definedName>
    <definedName name="Debt_10_5">NA()</definedName>
    <definedName name="Debt_11_1">NA()</definedName>
    <definedName name="Debt_11_2">NA()</definedName>
    <definedName name="Debt_11_3">NA()</definedName>
    <definedName name="Debt_11_4">NA()</definedName>
    <definedName name="Debt_11_5">NA()</definedName>
    <definedName name="Debt_12_1">NA()</definedName>
    <definedName name="Debt_12_2">NA()</definedName>
    <definedName name="Debt_12_3">NA()</definedName>
    <definedName name="Debt_12_4">NA()</definedName>
    <definedName name="Debt_12_5">NA()</definedName>
    <definedName name="Debt_13_1">NA()</definedName>
    <definedName name="Debt_13_2">NA()</definedName>
    <definedName name="Debt_13_3">NA()</definedName>
    <definedName name="Debt_13_4">NA()</definedName>
    <definedName name="Debt_13_5">NA()</definedName>
    <definedName name="Debt_14_1">NA()</definedName>
    <definedName name="Debt_14_2">NA()</definedName>
    <definedName name="Debt_14_3">NA()</definedName>
    <definedName name="Debt_14_4">NA()</definedName>
    <definedName name="Debt_14_5">NA()</definedName>
    <definedName name="Debt_15_1">NA()</definedName>
    <definedName name="Debt_15_2">NA()</definedName>
    <definedName name="Debt_15_3">NA()</definedName>
    <definedName name="Debt_15_4">NA()</definedName>
    <definedName name="Debt_15_5">NA()</definedName>
    <definedName name="Debt_16_1">NA()</definedName>
    <definedName name="Debt_16_2">NA()</definedName>
    <definedName name="Debt_16_3">NA()</definedName>
    <definedName name="Debt_16_4">NA()</definedName>
    <definedName name="Debt_16_5">NA()</definedName>
    <definedName name="Debt_17_1">NA()</definedName>
    <definedName name="Debt_17_2">NA()</definedName>
    <definedName name="Debt_17_3">NA()</definedName>
    <definedName name="Debt_17_4">NA()</definedName>
    <definedName name="Debt_17_5">NA()</definedName>
    <definedName name="Debt_18_1">NA()</definedName>
    <definedName name="Debt_18_2">NA()</definedName>
    <definedName name="Debt_18_3">NA()</definedName>
    <definedName name="Debt_18_4">NA()</definedName>
    <definedName name="Debt_18_5">NA()</definedName>
    <definedName name="Debt_19_1">NA()</definedName>
    <definedName name="Debt_19_2">NA()</definedName>
    <definedName name="Debt_19_3">NA()</definedName>
    <definedName name="Debt_19_4">NA()</definedName>
    <definedName name="Debt_19_5">NA()</definedName>
    <definedName name="Debt_2_1">NA()</definedName>
    <definedName name="Debt_2_2">NA()</definedName>
    <definedName name="Debt_2_3">NA()</definedName>
    <definedName name="Debt_2_4">NA()</definedName>
    <definedName name="Debt_2_5">NA()</definedName>
    <definedName name="Debt_3_1">NA()</definedName>
    <definedName name="Debt_3_2">NA()</definedName>
    <definedName name="Debt_3_3">NA()</definedName>
    <definedName name="Debt_3_4">NA()</definedName>
    <definedName name="Debt_3_5">NA()</definedName>
    <definedName name="Debt_4_1">NA()</definedName>
    <definedName name="Debt_4_2">NA()</definedName>
    <definedName name="Debt_4_3">NA()</definedName>
    <definedName name="Debt_4_4">NA()</definedName>
    <definedName name="Debt_4_5">NA()</definedName>
    <definedName name="Debt_5_1">NA()</definedName>
    <definedName name="Debt_5_2">NA()</definedName>
    <definedName name="Debt_5_3">NA()</definedName>
    <definedName name="Debt_5_4">NA()</definedName>
    <definedName name="Debt_5_5">NA()</definedName>
    <definedName name="Debt_6_1">NA()</definedName>
    <definedName name="Debt_6_2">NA()</definedName>
    <definedName name="Debt_6_3">NA()</definedName>
    <definedName name="Debt_6_4">NA()</definedName>
    <definedName name="Debt_6_5">NA()</definedName>
    <definedName name="Debt_7_1">NA()</definedName>
    <definedName name="Debt_7_2">NA()</definedName>
    <definedName name="Debt_7_3">NA()</definedName>
    <definedName name="Debt_7_4">NA()</definedName>
    <definedName name="Debt_7_5">NA()</definedName>
    <definedName name="Debt_8_1">NA()</definedName>
    <definedName name="Debt_8_2">NA()</definedName>
    <definedName name="Debt_8_3">NA()</definedName>
    <definedName name="Debt_8_4">NA()</definedName>
    <definedName name="Debt_8_5">NA()</definedName>
    <definedName name="Debt_9_1">NA()</definedName>
    <definedName name="Debt_9_2">NA()</definedName>
    <definedName name="Debt_9_3">NA()</definedName>
    <definedName name="Debt_9_4">NA()</definedName>
    <definedName name="Debt_9_5">NA()</definedName>
    <definedName name="Debt_Exp_to_Sales">'[53]Statistics {pbe}'!$A$2:$G$2,'[53]Statistics {pbe}'!$A$11:$G$11</definedName>
    <definedName name="DebtHide">NA()</definedName>
    <definedName name="Dec_93">#REF!</definedName>
    <definedName name="ded" hidden="1">{#N/A,#N/A,FALSE,"Aging Summary";#N/A,#N/A,FALSE,"Ratio Analysis";#N/A,#N/A,FALSE,"Test 120 Day Accts";#N/A,#N/A,FALSE,"Tickmarks"}</definedName>
    <definedName name="dedwedwd">#REF!</definedName>
    <definedName name="Definición">#REF!</definedName>
    <definedName name="definitions">NA()</definedName>
    <definedName name="defwergtqergt">#REF!</definedName>
    <definedName name="dep">NA()</definedName>
    <definedName name="DEP_CR_NO_CONT">#REF!</definedName>
    <definedName name="DEP_CR_NO_CONT_1">"#REF!"</definedName>
    <definedName name="dep_eur">NA()</definedName>
    <definedName name="dep_na">NA()</definedName>
    <definedName name="DEP_NOCONT_BCO">#REF!</definedName>
    <definedName name="DEP_NOCONT_BCO_1">"#REF!"</definedName>
    <definedName name="dep_rheox">NA()</definedName>
    <definedName name="dep_xecl">NA()</definedName>
    <definedName name="DEPARTAM">NA()</definedName>
    <definedName name="Departamento">[51]Lista!$I$3:$I$102</definedName>
    <definedName name="DEPARTMENT">NA()</definedName>
    <definedName name="Depósitso">'[106]Con asto'!$A$1:$M$1149</definedName>
    <definedName name="depreciaciones">#REF!</definedName>
    <definedName name="Depreciation">NA()</definedName>
    <definedName name="DEPT">NA()</definedName>
    <definedName name="desc">#REF!</definedName>
    <definedName name="desc_mes">NA()</definedName>
    <definedName name="desc_month">NA()</definedName>
    <definedName name="desc_period">NA()</definedName>
    <definedName name="desc_periodo">NA()</definedName>
    <definedName name="DESIN">NA()</definedName>
    <definedName name="Despachosdeagostoensetiembre">[88]AGREGADOS!$J$39</definedName>
    <definedName name="DET_AJFASB">#REF!</definedName>
    <definedName name="DET_AJIMPO">'[107]Bce impositivo'!#REF!</definedName>
    <definedName name="detaacu">#REF!</definedName>
    <definedName name="detail">#REF!</definedName>
    <definedName name="DETAIL_1">"#REF!"</definedName>
    <definedName name="DETAIL_2">"#REF!"</definedName>
    <definedName name="DETAIL_3">"#REF!"</definedName>
    <definedName name="detail2">#REF!</definedName>
    <definedName name="Detalle_de_Bienes_de_Uso_">'[108]Detalle de Ref.'!$A$1:$D$111</definedName>
    <definedName name="detames">#REF!</definedName>
    <definedName name="DEUDA_CP">[109]BSAS032003!#REF!</definedName>
    <definedName name="DEUDORES">#REF!</definedName>
    <definedName name="deuxfp">#REF!</definedName>
    <definedName name="devengado">#REF!</definedName>
    <definedName name="devolucion" hidden="1">{#N/A,#N/A,FALSE,"Aging Summary";#N/A,#N/A,FALSE,"Ratio Analysis";#N/A,#N/A,FALSE,"Test 120 Day Accts";#N/A,#N/A,FALSE,"Tickmarks"}</definedName>
    <definedName name="df">NA()</definedName>
    <definedName name="dfdf"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dfg">NA()</definedName>
    <definedName name="dfgdfgdfgrtrtr"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dfgdfgs" hidden="1">{#N/A,#N/A,FALSE,"PRECIO FULL";#N/A,#N/A,FALSE,"LARA";#N/A,#N/A,FALSE,"CARACAS";#N/A,#N/A,FALSE,"DISBRACENTRO";#N/A,#N/A,FALSE,"ANDES";#N/A,#N/A,FALSE,"MAR CARIBE";#N/A,#N/A,FALSE,"RIO BEER";#N/A,#N/A,FALSE,"DISBRAH"}</definedName>
    <definedName name="dfgdgf" hidden="1">{#N/A,#N/A,FALSE,"FIN AÑO"}</definedName>
    <definedName name="dfgegheryh" hidden="1">[110]XREF!#REF!</definedName>
    <definedName name="dfgh" hidden="1">{"'cua 42'!$A$1:$O$40"}</definedName>
    <definedName name="dfh">NA()</definedName>
    <definedName name="dfsa">#REF!</definedName>
    <definedName name="dfsfsdf" hidden="1">{"prem1",#N/A,FALSE,"Consolidado";"pl_us",#N/A,FALSE,"Consolidado";"pl_hl",#N/A,FALSE,"Consolidado";"bs",#N/A,FALSE,"Consolidado";"cf",#N/A,FALSE,"Consolidado"}</definedName>
    <definedName name="dfshydg">#REF!</definedName>
    <definedName name="dfss" hidden="1">{#N/A,#N/A,FALSE,"FIN AÑO"}</definedName>
    <definedName name="dgh">#REF!</definedName>
    <definedName name="dhlajksd" hidden="1">{"a_assump1",#N/A,FALSE,"BPlan 96-00 - Base";"a_assump2",#N/A,FALSE,"BPlan 96-00 - Base";"a_plus",#N/A,FALSE,"BPlan 96-00 - Base";"a_bs",#N/A,FALSE,"BPlan 96-00 - Base";"a_cf",#N/A,FALSE,"BPlan 96-00 - Base";"a_irrbase",#N/A,FALSE,"BPlan 96-00 - Base";"a_notes",#N/A,FALSE,"BPlan 96-00 - Base"}</definedName>
    <definedName name="DIA">#N/A</definedName>
    <definedName name="DialRadius">NA()</definedName>
    <definedName name="DialRadiusA">NA()</definedName>
    <definedName name="DialRadiusB">NA()</definedName>
    <definedName name="DialXCenter">NA()</definedName>
    <definedName name="DialXCenterA">NA()</definedName>
    <definedName name="DialXCenterB">NA()</definedName>
    <definedName name="DialYCenter">NA()</definedName>
    <definedName name="DialYCenterA">NA()</definedName>
    <definedName name="DialYCenterB">NA()</definedName>
    <definedName name="DIC">'[49]1OK'!#REF!</definedName>
    <definedName name="Dif">#REF!</definedName>
    <definedName name="DIFERENCIAMAYORVSLIBRO">'[88]MAYOR COMPRAS'!$H$1452</definedName>
    <definedName name="Diferencias_de_redondeo">#REF!</definedName>
    <definedName name="Difference">#REF!</definedName>
    <definedName name="digitalchannels">'[58]atc e dtc'!$L$4:$AD$152</definedName>
    <definedName name="DilutedShares">NA()</definedName>
    <definedName name="Dimension_1">NA()</definedName>
    <definedName name="Dimension1_1">NA()</definedName>
    <definedName name="Dimension1_2">NA()</definedName>
    <definedName name="Dimension1_3">NA()</definedName>
    <definedName name="Dis">#N/A</definedName>
    <definedName name="Disagg_AR_Balance">#REF!</definedName>
    <definedName name="Disaggregations">#REF!</definedName>
    <definedName name="Disaggregations_SRD">#REF!</definedName>
    <definedName name="Disc_Allowance">#REF!</definedName>
    <definedName name="discamp">[64]CVC!$G$5301</definedName>
    <definedName name="disciplinas">NA()</definedName>
    <definedName name="DISCNTS">NA()</definedName>
    <definedName name="DiscountYears">NA()</definedName>
    <definedName name="DiscRate">IF(BefAft=1,"Cost of Capital (C*)","Pre-Tax Cost of Capital [1]")</definedName>
    <definedName name="Dist">#REF!</definedName>
    <definedName name="DIST.EXP">NA()</definedName>
    <definedName name="DIST.NAC">NA()</definedName>
    <definedName name="Dist_Cons">#REF!</definedName>
    <definedName name="Dist_Finc">#REF!</definedName>
    <definedName name="distribuidores">#REF!</definedName>
    <definedName name="DistributionSynergies">NA()</definedName>
    <definedName name="DIV_ADMIN">NA()</definedName>
    <definedName name="DIV_COM">NA()</definedName>
    <definedName name="DIV_EURCountry">NA()</definedName>
    <definedName name="DIV_EURExercise">NA()</definedName>
    <definedName name="DIV_EURPlant">NA()</definedName>
    <definedName name="DIV_EURPlantNo">NA()</definedName>
    <definedName name="DIV_IT">NA()</definedName>
    <definedName name="DIV_LOG">NA()</definedName>
    <definedName name="DIV_OTHERCountry">NA()</definedName>
    <definedName name="DIV_OtherCountryOld">NA()</definedName>
    <definedName name="DIV_OtherExcerciseOld">NA()</definedName>
    <definedName name="DIV_OTHERExercise">NA()</definedName>
    <definedName name="DIV_OTHERPlant">NA()</definedName>
    <definedName name="DIV_OTHERPlantNo">NA()</definedName>
    <definedName name="DIV_OtherPlantNoOld">NA()</definedName>
    <definedName name="DIV_OtherPlantOld">NA()</definedName>
    <definedName name="DIV_PACK">NA()</definedName>
    <definedName name="DIV_PROD">NA()</definedName>
    <definedName name="DIV_SEC">NA()</definedName>
    <definedName name="DivAfterRate">NA()</definedName>
    <definedName name="DivAvRate1">NA()</definedName>
    <definedName name="DivAvRate2">NA()</definedName>
    <definedName name="DivAvRate3">NA()</definedName>
    <definedName name="DivBefore">NA()</definedName>
    <definedName name="DivBudgetRate">NA()</definedName>
    <definedName name="divcase">NA()</definedName>
    <definedName name="DivLERate">NA()</definedName>
    <definedName name="dlleu">#REF!</definedName>
    <definedName name="DLLEUR">#REF!</definedName>
    <definedName name="dms">NA()</definedName>
    <definedName name="DOC">#REF!</definedName>
    <definedName name="DocType">NA()</definedName>
    <definedName name="dol">#REF!</definedName>
    <definedName name="dolar">NA()</definedName>
    <definedName name="Dolar_Fech_Mes">NA()</definedName>
    <definedName name="Dolar_Spot_Ultima">NA()</definedName>
    <definedName name="dolar2">NA()</definedName>
    <definedName name="dolares">'[111]536-100'!#REF!</definedName>
    <definedName name="Dollar_Threshold">#REF!</definedName>
    <definedName name="Dollar95">NA()</definedName>
    <definedName name="Dor_Sol_98">NA()</definedName>
    <definedName name="Dor_Solver">NA()</definedName>
    <definedName name="Dos">'[112]Income Statement Data'!#REF!</definedName>
    <definedName name="DOTA1">NA()</definedName>
    <definedName name="DOTA2">NA()</definedName>
    <definedName name="Dota3">NA()</definedName>
    <definedName name="DPS">NA()</definedName>
    <definedName name="draft53" hidden="1">{"det (May)",#N/A,FALSE,"June";"sum (MAY YTD)",#N/A,FALSE,"June YTD"}</definedName>
    <definedName name="drlFilter">NA()</definedName>
    <definedName name="ds">IF(BefAft=1,"Cost of Capital (C*)","Pre-Tax Cost of Capital [1]")</definedName>
    <definedName name="dsc" hidden="1">{#N/A,#N/A,FALSE,"Hoja1";#N/A,#N/A,FALSE,"Hoja2"}</definedName>
    <definedName name="DSCA" hidden="1">{#N/A,#N/A,FALSE,"Hoja1";#N/A,#N/A,FALSE,"Hoja2"}</definedName>
    <definedName name="dsds">'[113]BG ARS Post ajuste'!#REF!</definedName>
    <definedName name="dsds_1">NA()</definedName>
    <definedName name="dsds_2">NA()</definedName>
    <definedName name="dsdsd" hidden="1">{#N/A,#N/A,FALSE,"Hoja1";#N/A,#N/A,FALSE,"Hoja2"}</definedName>
    <definedName name="DSF" hidden="1">{#N/A,#N/A,FALSE,"Hoja1";#N/A,#N/A,FALSE,"Hoja2"}</definedName>
    <definedName name="dssdsd" hidden="1">{#N/A,#N/A,FALSE,"Hoja1";#N/A,#N/A,FALSE,"Hoja2"}</definedName>
    <definedName name="dsx" hidden="1">{"prem1",#N/A,FALSE,"Consolidado";"pl_us",#N/A,FALSE,"Consolidado";"pl_hl",#N/A,FALSE,"Consolidado";"bs",#N/A,FALSE,"Consolidado";"cf",#N/A,FALSE,"Consolidado"}</definedName>
    <definedName name="DSXA" hidden="1">{"prem1",#N/A,FALSE,"Consolidado";"pl_us",#N/A,FALSE,"Consolidado";"pl_hl",#N/A,FALSE,"Consolidado";"bs",#N/A,FALSE,"Consolidado";"cf",#N/A,FALSE,"Consolidado"}</definedName>
    <definedName name="DT">#REF!</definedName>
    <definedName name="dtt" hidden="1">#REF!</definedName>
    <definedName name="dtype">NA()</definedName>
    <definedName name="DUPONT_1">#REF!</definedName>
    <definedName name="dx" hidden="1">{"miles",#N/A,FALSE,"LUCROS E PERDAS (US$ 000)";"hl",#N/A,FALSE,"LUCROS E PERDAS (US$ 000)"}</definedName>
    <definedName name="DXC" hidden="1">{"miles",#N/A,FALSE,"LUCROS E PERDAS (US$ 000)";"hl",#N/A,FALSE,"LUCROS E PERDAS (US$ 000)"}</definedName>
    <definedName name="e" hidden="1">{#N/A,#N/A,FALSE,"Aging Summary";#N/A,#N/A,FALSE,"Ratio Analysis";#N/A,#N/A,FALSE,"Test 120 Day Accts";#N/A,#N/A,FALSE,"Tickmarks"}</definedName>
    <definedName name="E_">'[114]BG Armado'!#REF!</definedName>
    <definedName name="E_20Activo_20Fijo_202013.xlsx__E1__A1">"E1"</definedName>
    <definedName name="E3_">'[114]BG Armado'!#REF!</definedName>
    <definedName name="EBITDA">NA()</definedName>
    <definedName name="EBITDAAdjustment">NA()</definedName>
    <definedName name="EBM">NA()</definedName>
    <definedName name="ed">'[115]Fixed and Variable Expenses'!#REF!</definedName>
    <definedName name="ed_date">#REF!</definedName>
    <definedName name="Edesa">#REF!</definedName>
    <definedName name="edgehneh" hidden="1">[110]XREF!#REF!</definedName>
    <definedName name="ee">#REF!</definedName>
    <definedName name="ee_1">"#REF!"</definedName>
    <definedName name="ee_2">"#REF!"</definedName>
    <definedName name="eebitmv">NA()</definedName>
    <definedName name="eeeeeeee">{0.1;0;0.382758620689655;0;0;0;0.258620689655172;0;0.258620689655172}</definedName>
    <definedName name="EEPP">#REF!</definedName>
    <definedName name="ef">'[94]DETALLE-OTROS'!$P$4:$P$1617</definedName>
    <definedName name="effective_date">'[116]Interface Hub'!#REF!</definedName>
    <definedName name="efftax">NA()</definedName>
    <definedName name="egresos">#N/A</definedName>
    <definedName name="eirhg" hidden="1">{"det (May)",#N/A,FALSE,"June";"sum (MAY YTD)",#N/A,FALSE,"June YTD"}</definedName>
    <definedName name="eirnf" hidden="1">{"det (May)",#N/A,FALSE,"June";"sum (MAY YTD)",#N/A,FALSE,"June YTD"}</definedName>
    <definedName name="elasmjsdlkfjsdf">#REF!</definedName>
    <definedName name="eliminaciones">[117]VARIACIONES!#REF!</definedName>
    <definedName name="emm">'[118]Comparativo BG'!#REF!</definedName>
    <definedName name="empleados">NA()</definedName>
    <definedName name="EMPPUB">#REF!</definedName>
    <definedName name="ems">NA()</definedName>
    <definedName name="End">NA()</definedName>
    <definedName name="End_Bal">#REF!</definedName>
    <definedName name="End_Bal_1">"#REF!"</definedName>
    <definedName name="End_Bal_2">"#REF!"</definedName>
    <definedName name="enero">#REF!</definedName>
    <definedName name="ENERO_1">#N/A</definedName>
    <definedName name="ENERO_2">#N/A</definedName>
    <definedName name="Enero2011">#REF!</definedName>
    <definedName name="EneroM">NA()</definedName>
    <definedName name="EneroMM">NA()</definedName>
    <definedName name="EneroR">NA()</definedName>
    <definedName name="Enriputo">#REF!</definedName>
    <definedName name="Entity">NA()</definedName>
    <definedName name="entr">NA()</definedName>
    <definedName name="ENVA">#REF!</definedName>
    <definedName name="EOAF">#REF!</definedName>
    <definedName name="eoafh">#REF!</definedName>
    <definedName name="eoafn">#REF!</definedName>
    <definedName name="eoafs">#REF!</definedName>
    <definedName name="epg">#REF!</definedName>
    <definedName name="EPN">#REF!</definedName>
    <definedName name="Equatorial" hidden="1">{#N/A,#N/A,FALSE,"TOTAL"}</definedName>
    <definedName name="EquityTable">#REF!</definedName>
    <definedName name="er">#REF!</definedName>
    <definedName name="er_4">#REF!</definedName>
    <definedName name="er_6">#REF!</definedName>
    <definedName name="erefefef"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erer" hidden="1">{#N/A,#N/A,FALSE,"Hoja1";#N/A,#N/A,FALSE,"Hoja2"}</definedName>
    <definedName name="ERERE" hidden="1">{#N/A,#N/A,FALSE,"Hoja1";#N/A,#N/A,FALSE,"Hoja2"}</definedName>
    <definedName name="ERO">#REF!</definedName>
    <definedName name="eroweir" hidden="1">{"det (May)",#N/A,FALSE,"June";"sum (MAY YTD)",#N/A,FALSE,"June YTD"}</definedName>
    <definedName name="Err_Box_AddSamp">'[119]Non-Statistical Sampling'!$AR$6</definedName>
    <definedName name="Err_Box_Rej">'[119]Non-Statistical Sampling'!$AR$5</definedName>
    <definedName name="Err_CellComments">'[119]Non-Statistical Sampling'!$AJ$13</definedName>
    <definedName name="Err_SampErr">'[119]Non-Statistical Sampling'!$AK$15</definedName>
    <definedName name="erre" hidden="1">{"CAP VOL",#N/A,FALSE,"CAPITAL";"CAP VAR",#N/A,FALSE,"CAPITAL";"CAP FIJ",#N/A,FALSE,"CAPITAL";"CAP CONS",#N/A,FALSE,"CAPITAL";"CAP DATA",#N/A,FALSE,"CAPITAL"}</definedName>
    <definedName name="ERRER" hidden="1">{"CAP VOL",#N/A,FALSE,"CAPITAL";"CAP VAR",#N/A,FALSE,"CAPITAL";"CAP FIJ",#N/A,FALSE,"CAPITAL";"CAP CONS",#N/A,FALSE,"CAPITAL";"CAP DATA",#N/A,FALSE,"CAPITAL"}</definedName>
    <definedName name="erro">'[120]PARAM-22-12-1999'!$A$6:$DP$23</definedName>
    <definedName name="ES">NA()</definedName>
    <definedName name="Esc">NA()</definedName>
    <definedName name="ESCALA_EXTERNA">NA()</definedName>
    <definedName name="esdr" hidden="1">{#N/A,#N/A,FALSE,"ROTINA";#N/A,#N/A,FALSE,"ITENS";#N/A,#N/A,FALSE,"ACOMP"}</definedName>
    <definedName name="ESP">#REF!</definedName>
    <definedName name="Espinha1">NA()</definedName>
    <definedName name="EssfHasNonUnique">"FALSE"</definedName>
    <definedName name="EssOptions">"A1100000000030000000001100000_0000"</definedName>
    <definedName name="est">#REF!</definedName>
    <definedName name="EST00">'[121]EST 00'!$A$3:$R$211</definedName>
    <definedName name="ESTBF">#REF!</definedName>
    <definedName name="Este">NA()</definedName>
    <definedName name="ESTIMADO">#REF!</definedName>
    <definedName name="ESTIMADOSCONTI">[122]ESTIMADOS!$A$4:$BI$32</definedName>
    <definedName name="etyw" hidden="1">'[123]Ventas vs Costo EERR'!$C$19</definedName>
    <definedName name="EUR">#REF!</definedName>
    <definedName name="EURCountry">NA()</definedName>
    <definedName name="EURExercise">NA()</definedName>
    <definedName name="EURO_USD_RATE">NA()</definedName>
    <definedName name="Euro1">NA()</definedName>
    <definedName name="Euro31399">NA()</definedName>
    <definedName name="Euro98">NA()</definedName>
    <definedName name="euros">NA()</definedName>
    <definedName name="EURPlant">NA()</definedName>
    <definedName name="EURPlantNo">NA()</definedName>
    <definedName name="EV__LASTREFTIME__" hidden="1">38972.3597337963</definedName>
    <definedName name="eva">NA()</definedName>
    <definedName name="Eval_btn_Ans">'[119]Non-Statistical Sampling'!$AR$12</definedName>
    <definedName name="Eval_MR">'[119]Non-Statistical Sampling'!$Y$20</definedName>
    <definedName name="Evol_PN_Legal">NA()</definedName>
    <definedName name="Evolución_PN">NA()</definedName>
    <definedName name="EX">#REF!</definedName>
    <definedName name="ExactAddinReports" hidden="1">1</definedName>
    <definedName name="excash">NA()</definedName>
    <definedName name="excashdist">NA()</definedName>
    <definedName name="Excel_BuiltIn__FilterDatabase_1">#REF!</definedName>
    <definedName name="Excel_BuiltIn__FilterDatabase_1_1">#REF!</definedName>
    <definedName name="Excel_BuiltIn__FilterDatabase_1_2">"#REF!"</definedName>
    <definedName name="Excel_BuiltIn__FilterDatabase_13">#REF!</definedName>
    <definedName name="Excel_BuiltIn__FilterDatabase_14">#REF!</definedName>
    <definedName name="Excel_BuiltIn__FilterDatabase_15">#REF!</definedName>
    <definedName name="Excel_BuiltIn__FilterDatabase_2">#REF!</definedName>
    <definedName name="Excel_BuiltIn__FilterDatabase_2_1">"#REF!"</definedName>
    <definedName name="Excel_BuiltIn__FilterDatabase_2_2">"#REF!"</definedName>
    <definedName name="Excel_BuiltIn__FilterDatabase_27">'[124]proveed ml'!#REF!</definedName>
    <definedName name="Excel_BuiltIn__FilterDatabase_27_2">'[124]proveed ml'!#REF!</definedName>
    <definedName name="Excel_BuiltIn__FilterDatabase_27_33">'[124]proveed ml'!#REF!</definedName>
    <definedName name="Excel_BuiltIn__FilterDatabase_27_34">'[124]proveed ml'!#REF!</definedName>
    <definedName name="Excel_BuiltIn__FilterDatabase_28">#REF!</definedName>
    <definedName name="Excel_BuiltIn__FilterDatabase_28_2">#REF!</definedName>
    <definedName name="Excel_BuiltIn__FilterDatabase_28_33">#REF!</definedName>
    <definedName name="Excel_BuiltIn__FilterDatabase_28_34">#REF!</definedName>
    <definedName name="Excel_BuiltIn__FilterDatabase_3">#REF!</definedName>
    <definedName name="Excel_BuiltIn__FilterDatabase_3_1">"#REF!"</definedName>
    <definedName name="Excel_BuiltIn__FilterDatabase_3_2">"#REF!"</definedName>
    <definedName name="Excel_BuiltIn__FilterDatabase_4">#REF!</definedName>
    <definedName name="Excel_BuiltIn__FilterDatabase_4_1">"#REF!"</definedName>
    <definedName name="Excel_BuiltIn__FilterDatabase_5">#REF!</definedName>
    <definedName name="Excel_BuiltIn__FilterDatabase_5_1">"#REF!"</definedName>
    <definedName name="Excel_BuiltIn__FilterDatabase_6">#REF!</definedName>
    <definedName name="Excel_BuiltIn__FilterDatabase_6_1">"#REF!"</definedName>
    <definedName name="Excel_BuiltIn__FilterDatabase_7">#REF!</definedName>
    <definedName name="Excel_BuiltIn__FilterDatabase_7_1">"#REF!"</definedName>
    <definedName name="Excel_BuiltIn__FilterDatabase_8">#REF!</definedName>
    <definedName name="Excel_BuiltIn__FilterDatabase_8_1">#REF!</definedName>
    <definedName name="Excel_BuiltIn__FilterDatabase_8_1_1">"#REF!"</definedName>
    <definedName name="Excel_BuiltIn__FilterDatabase_8_1_2">"#REF!"</definedName>
    <definedName name="Excel_BuiltIn__FilterDatabase_8_1_3">"#REF!"</definedName>
    <definedName name="Excel_BuiltIn__FilterDatabase_8_1_4">"#REF!"</definedName>
    <definedName name="Excel_BuiltIn__FilterDatabase_8_1_5">"#REF!"</definedName>
    <definedName name="Excel_BuiltIn__FilterDatabase_8_1_6">"#REF!"</definedName>
    <definedName name="Excel_BuiltIn__FilterDatabase_8_1_8">"#REF!"</definedName>
    <definedName name="Excel_BuiltIn__FilterDatabase_8_1_9">"#REF!"</definedName>
    <definedName name="Excel_BuiltIn__FilterDatabase_8_2">"#REF!"</definedName>
    <definedName name="Excel_BuiltIn__FilterDatabase_8_3">"#REF!"</definedName>
    <definedName name="Excel_BuiltIn__FilterDatabase_8_4">"#REF!"</definedName>
    <definedName name="Excel_BuiltIn__FilterDatabase_8_5">"#REF!"</definedName>
    <definedName name="Excel_BuiltIn__FilterDatabase_8_6">"#REF!"</definedName>
    <definedName name="Excel_BuiltIn_Criteria">NA()</definedName>
    <definedName name="Excel_BuiltIn_Database">NA()</definedName>
    <definedName name="Excel_BuiltIn_Print_Area">NA()</definedName>
    <definedName name="Excel_BuiltIn_Print_Area_1">#REF!</definedName>
    <definedName name="Excel_BuiltIn_Print_Area_1_1">#REF!</definedName>
    <definedName name="Excel_BuiltIn_Print_Area_1_1_1">#REF!</definedName>
    <definedName name="Excel_BuiltIn_Print_Area_1_1_1_1">#REF!</definedName>
    <definedName name="Excel_BuiltIn_Print_Area_1_1_1_1_1">#REF!</definedName>
    <definedName name="Excel_BuiltIn_Print_Area_1_1_1_4">#REF!</definedName>
    <definedName name="Excel_BuiltIn_Print_Area_1_1_14">#REF!</definedName>
    <definedName name="Excel_BuiltIn_Print_Area_1_1_14_4">#REF!</definedName>
    <definedName name="Excel_BuiltIn_Print_Area_1_1_14_6">#REF!</definedName>
    <definedName name="Excel_BuiltIn_Print_Area_1_1_16">#REF!</definedName>
    <definedName name="Excel_BuiltIn_Print_Area_1_1_16_1">#REF!</definedName>
    <definedName name="Excel_BuiltIn_Print_Area_1_1_16_1_4">#REF!</definedName>
    <definedName name="Excel_BuiltIn_Print_Area_1_1_16_14">#REF!</definedName>
    <definedName name="Excel_BuiltIn_Print_Area_1_1_16_14_4">#REF!</definedName>
    <definedName name="Excel_BuiltIn_Print_Area_1_1_16_14_6">#REF!</definedName>
    <definedName name="Excel_BuiltIn_Print_Area_1_1_16_4">#REF!</definedName>
    <definedName name="Excel_BuiltIn_Print_Area_1_1_17">#REF!</definedName>
    <definedName name="Excel_BuiltIn_Print_Area_1_1_17_4">#REF!</definedName>
    <definedName name="Excel_BuiltIn_Print_Area_1_1_4">#REF!</definedName>
    <definedName name="Excel_BuiltIn_Print_Area_10_1">#REF!</definedName>
    <definedName name="Excel_BuiltIn_Print_Area_10_1_1">#REF!</definedName>
    <definedName name="Excel_BuiltIn_Print_Area_10_1_1_1">#REF!</definedName>
    <definedName name="Excel_BuiltIn_Print_Area_10_1_1_1_1">#REF!</definedName>
    <definedName name="Excel_BuiltIn_Print_Area_10_1_1_1_1_1">#REF!</definedName>
    <definedName name="Excel_BuiltIn_Print_Area_10_1_1_1_1_1_4">#REF!</definedName>
    <definedName name="Excel_BuiltIn_Print_Area_10_1_1_1_1_4">#REF!</definedName>
    <definedName name="Excel_BuiltIn_Print_Area_10_1_1_1_14">#REF!</definedName>
    <definedName name="Excel_BuiltIn_Print_Area_10_1_1_1_14_4">#REF!</definedName>
    <definedName name="Excel_BuiltIn_Print_Area_10_1_1_1_14_6">#REF!</definedName>
    <definedName name="Excel_BuiltIn_Print_Area_10_1_1_1_16">#REF!</definedName>
    <definedName name="Excel_BuiltIn_Print_Area_10_1_1_1_16_1">#REF!</definedName>
    <definedName name="Excel_BuiltIn_Print_Area_10_1_1_1_16_1_4">#REF!</definedName>
    <definedName name="Excel_BuiltIn_Print_Area_10_1_1_1_16_14">#REF!</definedName>
    <definedName name="Excel_BuiltIn_Print_Area_10_1_1_1_16_14_4">#REF!</definedName>
    <definedName name="Excel_BuiltIn_Print_Area_10_1_1_1_16_14_6">#REF!</definedName>
    <definedName name="Excel_BuiltIn_Print_Area_10_1_1_1_16_4">#REF!</definedName>
    <definedName name="Excel_BuiltIn_Print_Area_10_1_1_1_17">#REF!</definedName>
    <definedName name="Excel_BuiltIn_Print_Area_10_1_1_1_17_4">#REF!</definedName>
    <definedName name="Excel_BuiltIn_Print_Area_10_1_1_1_4">#REF!</definedName>
    <definedName name="Excel_BuiltIn_Print_Area_10_1_1_14">#REF!</definedName>
    <definedName name="Excel_BuiltIn_Print_Area_10_1_1_14_4">#REF!</definedName>
    <definedName name="Excel_BuiltIn_Print_Area_10_1_1_17">#REF!</definedName>
    <definedName name="Excel_BuiltIn_Print_Area_10_1_1_17_4">#REF!</definedName>
    <definedName name="Excel_BuiltIn_Print_Area_10_1_1_4">#REF!</definedName>
    <definedName name="Excel_BuiltIn_Print_Area_10_1_14">#REF!</definedName>
    <definedName name="Excel_BuiltIn_Print_Area_10_1_14_4">#REF!</definedName>
    <definedName name="Excel_BuiltIn_Print_Area_10_1_17">#REF!</definedName>
    <definedName name="Excel_BuiltIn_Print_Area_10_1_17_4">#REF!</definedName>
    <definedName name="Excel_BuiltIn_Print_Area_10_1_4">#REF!</definedName>
    <definedName name="Excel_BuiltIn_Print_Area_11_1">#REF!</definedName>
    <definedName name="Excel_BuiltIn_Print_Area_11_14">#REF!</definedName>
    <definedName name="Excel_BuiltIn_Print_Area_11_14_1">#REF!</definedName>
    <definedName name="Excel_BuiltIn_Print_Area_11_14_1_4">#REF!</definedName>
    <definedName name="Excel_BuiltIn_Print_Area_11_14_14">#REF!</definedName>
    <definedName name="Excel_BuiltIn_Print_Area_11_14_14_4">#REF!</definedName>
    <definedName name="Excel_BuiltIn_Print_Area_11_14_14_6">#REF!</definedName>
    <definedName name="Excel_BuiltIn_Print_Area_11_14_4">#REF!</definedName>
    <definedName name="Excel_BuiltIn_Print_Area_11_14_6">#REF!</definedName>
    <definedName name="Excel_BuiltIn_Print_Area_11_16">#REF!</definedName>
    <definedName name="Excel_BuiltIn_Print_Area_11_16_1">#REF!</definedName>
    <definedName name="Excel_BuiltIn_Print_Area_11_16_1_4">#REF!</definedName>
    <definedName name="Excel_BuiltIn_Print_Area_11_16_14">#REF!</definedName>
    <definedName name="Excel_BuiltIn_Print_Area_11_16_14_4">#REF!</definedName>
    <definedName name="Excel_BuiltIn_Print_Area_11_16_14_6">#REF!</definedName>
    <definedName name="Excel_BuiltIn_Print_Area_11_16_4">#REF!</definedName>
    <definedName name="Excel_BuiltIn_Print_Area_11_17">#REF!</definedName>
    <definedName name="Excel_BuiltIn_Print_Area_11_17_4">#REF!</definedName>
    <definedName name="Excel_BuiltIn_Print_Area_12">#REF!</definedName>
    <definedName name="Excel_BuiltIn_Print_Area_12_14">#REF!</definedName>
    <definedName name="Excel_BuiltIn_Print_Area_12_14_1">#REF!</definedName>
    <definedName name="Excel_BuiltIn_Print_Area_12_14_1_4">#REF!</definedName>
    <definedName name="Excel_BuiltIn_Print_Area_12_14_14">#REF!</definedName>
    <definedName name="Excel_BuiltIn_Print_Area_12_14_14_4">#REF!</definedName>
    <definedName name="Excel_BuiltIn_Print_Area_12_14_14_6">#REF!</definedName>
    <definedName name="Excel_BuiltIn_Print_Area_12_14_4">#REF!</definedName>
    <definedName name="Excel_BuiltIn_Print_Area_12_14_6">#REF!</definedName>
    <definedName name="Excel_BuiltIn_Print_Area_12_16">#REF!</definedName>
    <definedName name="Excel_BuiltIn_Print_Area_12_16_1">#REF!</definedName>
    <definedName name="Excel_BuiltIn_Print_Area_12_16_1_4">#REF!</definedName>
    <definedName name="Excel_BuiltIn_Print_Area_12_16_14">#REF!</definedName>
    <definedName name="Excel_BuiltIn_Print_Area_12_16_14_4">#REF!</definedName>
    <definedName name="Excel_BuiltIn_Print_Area_12_16_14_6">#REF!</definedName>
    <definedName name="Excel_BuiltIn_Print_Area_12_16_4">#REF!</definedName>
    <definedName name="Excel_BuiltIn_Print_Area_12_17">#REF!</definedName>
    <definedName name="Excel_BuiltIn_Print_Area_12_17_4">#REF!</definedName>
    <definedName name="Excel_BuiltIn_Print_Area_12_17_6">#REF!</definedName>
    <definedName name="Excel_BuiltIn_Print_Area_12_4">#REF!</definedName>
    <definedName name="Excel_BuiltIn_Print_Area_12_6">#REF!</definedName>
    <definedName name="Excel_BuiltIn_Print_Area_13">#REF!</definedName>
    <definedName name="Excel_BuiltIn_Print_Area_13_14">#REF!</definedName>
    <definedName name="Excel_BuiltIn_Print_Area_13_14_1">#REF!</definedName>
    <definedName name="Excel_BuiltIn_Print_Area_13_14_1_4">#REF!</definedName>
    <definedName name="Excel_BuiltIn_Print_Area_13_14_14">#REF!</definedName>
    <definedName name="Excel_BuiltIn_Print_Area_13_14_14_4">#REF!</definedName>
    <definedName name="Excel_BuiltIn_Print_Area_13_14_14_6">#REF!</definedName>
    <definedName name="Excel_BuiltIn_Print_Area_13_14_4">#REF!</definedName>
    <definedName name="Excel_BuiltIn_Print_Area_13_14_6">#REF!</definedName>
    <definedName name="Excel_BuiltIn_Print_Area_13_16">#REF!</definedName>
    <definedName name="Excel_BuiltIn_Print_Area_13_16_1">#REF!</definedName>
    <definedName name="Excel_BuiltIn_Print_Area_13_16_1_4">#REF!</definedName>
    <definedName name="Excel_BuiltIn_Print_Area_13_16_14">#REF!</definedName>
    <definedName name="Excel_BuiltIn_Print_Area_13_16_14_4">#REF!</definedName>
    <definedName name="Excel_BuiltIn_Print_Area_13_16_14_6">#REF!</definedName>
    <definedName name="Excel_BuiltIn_Print_Area_13_16_4">#REF!</definedName>
    <definedName name="Excel_BuiltIn_Print_Area_13_17">#REF!</definedName>
    <definedName name="Excel_BuiltIn_Print_Area_13_17_4">#REF!</definedName>
    <definedName name="Excel_BuiltIn_Print_Area_13_17_6">#REF!</definedName>
    <definedName name="Excel_BuiltIn_Print_Area_13_4">#REF!</definedName>
    <definedName name="Excel_BuiltIn_Print_Area_13_6">#REF!</definedName>
    <definedName name="Excel_BuiltIn_Print_Area_17">[124]SEGUROS!#REF!</definedName>
    <definedName name="Excel_BuiltIn_Print_Area_17_2">[124]SEGUROS!#REF!</definedName>
    <definedName name="Excel_BuiltIn_Print_Area_17_33">[124]SEGUROS!#REF!</definedName>
    <definedName name="Excel_BuiltIn_Print_Area_17_34">[124]SEGUROS!#REF!</definedName>
    <definedName name="Excel_BuiltIn_Print_Area_2">#REF!</definedName>
    <definedName name="Excel_BuiltIn_Print_Area_2_1">#REF!</definedName>
    <definedName name="Excel_BuiltIn_Print_Area_2_1_1">#REF!</definedName>
    <definedName name="Excel_BuiltIn_Print_Area_2_1_1_1">#REF!</definedName>
    <definedName name="Excel_BuiltIn_Print_Area_2_1_1_1_1">#REF!</definedName>
    <definedName name="Excel_BuiltIn_Print_Area_2_1_1_1_1_1">#REF!</definedName>
    <definedName name="Excel_BuiltIn_Print_Area_2_1_1_1_1_1_1">#REF!</definedName>
    <definedName name="Excel_BuiltIn_Print_Area_2_1_1_1_4">#REF!</definedName>
    <definedName name="Excel_BuiltIn_Print_Area_2_1_1_4">#REF!</definedName>
    <definedName name="Excel_BuiltIn_Print_Area_2_1_14">#REF!</definedName>
    <definedName name="Excel_BuiltIn_Print_Area_2_1_14_4">#REF!</definedName>
    <definedName name="Excel_BuiltIn_Print_Area_2_1_14_6">#REF!</definedName>
    <definedName name="Excel_BuiltIn_Print_Area_2_1_17">#REF!</definedName>
    <definedName name="Excel_BuiltIn_Print_Area_2_1_17_4">#REF!</definedName>
    <definedName name="Excel_BuiltIn_Print_Area_2_1_4">#REF!</definedName>
    <definedName name="Excel_BuiltIn_Print_Area_2_14">#REF!</definedName>
    <definedName name="Excel_BuiltIn_Print_Area_2_14_4">#REF!</definedName>
    <definedName name="Excel_BuiltIn_Print_Area_2_14_6">#REF!</definedName>
    <definedName name="Excel_BuiltIn_Print_Area_2_16">#REF!</definedName>
    <definedName name="Excel_BuiltIn_Print_Area_2_16_1">#REF!</definedName>
    <definedName name="Excel_BuiltIn_Print_Area_2_16_1_4">#REF!</definedName>
    <definedName name="Excel_BuiltIn_Print_Area_2_16_14">#REF!</definedName>
    <definedName name="Excel_BuiltIn_Print_Area_2_16_14_4">#REF!</definedName>
    <definedName name="Excel_BuiltIn_Print_Area_2_16_14_6">#REF!</definedName>
    <definedName name="Excel_BuiltIn_Print_Area_2_16_4">#REF!</definedName>
    <definedName name="Excel_BuiltIn_Print_Area_2_17">#REF!</definedName>
    <definedName name="Excel_BuiltIn_Print_Area_2_17_4">#REF!</definedName>
    <definedName name="Excel_BuiltIn_Print_Area_2_4">#REF!</definedName>
    <definedName name="Excel_BuiltIn_Print_Area_29">'[124]REM A FACT USD'!#REF!</definedName>
    <definedName name="Excel_BuiltIn_Print_Area_29_2">'[124]REM A FACT USD'!#REF!</definedName>
    <definedName name="Excel_BuiltIn_Print_Area_29_33">'[124]REM A FACT USD'!#REF!</definedName>
    <definedName name="Excel_BuiltIn_Print_Area_29_34">'[124]REM A FACT USD'!#REF!</definedName>
    <definedName name="Excel_BuiltIn_Print_Area_3">#REF!</definedName>
    <definedName name="Excel_BuiltIn_Print_Area_3_1">#REF!</definedName>
    <definedName name="Excel_BuiltIn_Print_Area_3_1_1">#REF!</definedName>
    <definedName name="Excel_BuiltIn_Print_Area_3_1_1_1">#REF!</definedName>
    <definedName name="Excel_BuiltIn_Print_Area_3_1_1_1_1">#REF!</definedName>
    <definedName name="Excel_BuiltIn_Print_Area_3_1_1_1_1_14">#REF!</definedName>
    <definedName name="Excel_BuiltIn_Print_Area_3_1_1_1_1_14_1">#REF!</definedName>
    <definedName name="Excel_BuiltIn_Print_Area_3_1_1_1_1_14_1_4">#REF!</definedName>
    <definedName name="Excel_BuiltIn_Print_Area_3_1_1_1_1_14_14">#REF!</definedName>
    <definedName name="Excel_BuiltIn_Print_Area_3_1_1_1_1_14_14_4">#REF!</definedName>
    <definedName name="Excel_BuiltIn_Print_Area_3_1_1_1_1_14_14_6">#REF!</definedName>
    <definedName name="Excel_BuiltIn_Print_Area_3_1_1_1_1_14_4">#REF!</definedName>
    <definedName name="Excel_BuiltIn_Print_Area_3_1_1_1_1_14_6">#REF!</definedName>
    <definedName name="Excel_BuiltIn_Print_Area_3_1_1_1_1_16">#REF!</definedName>
    <definedName name="Excel_BuiltIn_Print_Area_3_1_1_1_1_16_1">#REF!</definedName>
    <definedName name="Excel_BuiltIn_Print_Area_3_1_1_1_1_16_1_4">#REF!</definedName>
    <definedName name="Excel_BuiltIn_Print_Area_3_1_1_1_1_16_14">#REF!</definedName>
    <definedName name="Excel_BuiltIn_Print_Area_3_1_1_1_1_16_14_4">#REF!</definedName>
    <definedName name="Excel_BuiltIn_Print_Area_3_1_1_1_1_16_14_6">#REF!</definedName>
    <definedName name="Excel_BuiltIn_Print_Area_3_1_1_1_1_16_4">#REF!</definedName>
    <definedName name="Excel_BuiltIn_Print_Area_3_1_1_1_1_17">#REF!</definedName>
    <definedName name="Excel_BuiltIn_Print_Area_3_1_1_1_1_17_4">#REF!</definedName>
    <definedName name="Excel_BuiltIn_Print_Area_3_1_1_1_1_4">#REF!</definedName>
    <definedName name="Excel_BuiltIn_Print_Area_4">#REF!</definedName>
    <definedName name="Excel_BuiltIn_Print_Area_4_14">#REF!</definedName>
    <definedName name="Excel_BuiltIn_Print_Area_4_14_1">#REF!</definedName>
    <definedName name="Excel_BuiltIn_Print_Area_4_14_1_4">#REF!</definedName>
    <definedName name="Excel_BuiltIn_Print_Area_4_14_14">#REF!</definedName>
    <definedName name="Excel_BuiltIn_Print_Area_4_14_14_4">#REF!</definedName>
    <definedName name="Excel_BuiltIn_Print_Area_4_14_14_6">#REF!</definedName>
    <definedName name="Excel_BuiltIn_Print_Area_4_14_4">#REF!</definedName>
    <definedName name="Excel_BuiltIn_Print_Area_4_14_6">#REF!</definedName>
    <definedName name="Excel_BuiltIn_Print_Area_4_16">#REF!</definedName>
    <definedName name="Excel_BuiltIn_Print_Area_4_16_1">#REF!</definedName>
    <definedName name="Excel_BuiltIn_Print_Area_4_16_1_4">#REF!</definedName>
    <definedName name="Excel_BuiltIn_Print_Area_4_16_14">#REF!</definedName>
    <definedName name="Excel_BuiltIn_Print_Area_4_16_14_4">#REF!</definedName>
    <definedName name="Excel_BuiltIn_Print_Area_4_16_14_6">#REF!</definedName>
    <definedName name="Excel_BuiltIn_Print_Area_4_16_4">#REF!</definedName>
    <definedName name="Excel_BuiltIn_Print_Area_4_17">#REF!</definedName>
    <definedName name="Excel_BuiltIn_Print_Area_4_17_4">#REF!</definedName>
    <definedName name="Excel_BuiltIn_Print_Area_4_4">#REF!</definedName>
    <definedName name="Excel_BuiltIn_Print_Area_5">#REF!</definedName>
    <definedName name="Excel_BuiltIn_Print_Area_5_1">"#REF!"</definedName>
    <definedName name="Excel_BuiltIn_Print_Area_5_1_1">#REF!</definedName>
    <definedName name="Excel_BuiltIn_Print_Area_5_1_1_1">#REF!</definedName>
    <definedName name="Excel_BuiltIn_Print_Area_5_1_1_1_14">#REF!</definedName>
    <definedName name="Excel_BuiltIn_Print_Area_5_1_1_1_14_1">#REF!</definedName>
    <definedName name="Excel_BuiltIn_Print_Area_5_1_1_1_14_1_4">#REF!</definedName>
    <definedName name="Excel_BuiltIn_Print_Area_5_1_1_1_14_14">#REF!</definedName>
    <definedName name="Excel_BuiltIn_Print_Area_5_1_1_1_14_14_4">#REF!</definedName>
    <definedName name="Excel_BuiltIn_Print_Area_5_1_1_1_14_14_6">#REF!</definedName>
    <definedName name="Excel_BuiltIn_Print_Area_5_1_1_1_14_4">#REF!</definedName>
    <definedName name="Excel_BuiltIn_Print_Area_5_1_1_1_14_6">#REF!</definedName>
    <definedName name="Excel_BuiltIn_Print_Area_5_1_1_1_16">#REF!</definedName>
    <definedName name="Excel_BuiltIn_Print_Area_5_1_1_1_16_1">#REF!</definedName>
    <definedName name="Excel_BuiltIn_Print_Area_5_1_1_1_16_1_4">#REF!</definedName>
    <definedName name="Excel_BuiltIn_Print_Area_5_1_1_1_16_14">#REF!</definedName>
    <definedName name="Excel_BuiltIn_Print_Area_5_1_1_1_16_14_4">#REF!</definedName>
    <definedName name="Excel_BuiltIn_Print_Area_5_1_1_1_16_14_6">#REF!</definedName>
    <definedName name="Excel_BuiltIn_Print_Area_5_1_1_1_16_4">#REF!</definedName>
    <definedName name="Excel_BuiltIn_Print_Area_5_1_1_1_17">#REF!</definedName>
    <definedName name="Excel_BuiltIn_Print_Area_5_1_1_1_17_4">#REF!</definedName>
    <definedName name="Excel_BuiltIn_Print_Area_5_1_1_1_4">#REF!</definedName>
    <definedName name="Excel_BuiltIn_Print_Area_5_1_1_14">#REF!</definedName>
    <definedName name="Excel_BuiltIn_Print_Area_5_1_1_14_1">#REF!</definedName>
    <definedName name="Excel_BuiltIn_Print_Area_5_1_1_14_1_4">#REF!</definedName>
    <definedName name="Excel_BuiltIn_Print_Area_5_1_1_14_14">#REF!</definedName>
    <definedName name="Excel_BuiltIn_Print_Area_5_1_1_14_14_4">#REF!</definedName>
    <definedName name="Excel_BuiltIn_Print_Area_5_1_1_14_14_6">#REF!</definedName>
    <definedName name="Excel_BuiltIn_Print_Area_5_1_1_14_4">#REF!</definedName>
    <definedName name="Excel_BuiltIn_Print_Area_5_1_1_14_6">#REF!</definedName>
    <definedName name="Excel_BuiltIn_Print_Area_5_1_1_16">#REF!</definedName>
    <definedName name="Excel_BuiltIn_Print_Area_5_1_1_16_1">#REF!</definedName>
    <definedName name="Excel_BuiltIn_Print_Area_5_1_1_16_1_4">#REF!</definedName>
    <definedName name="Excel_BuiltIn_Print_Area_5_1_1_16_14">#REF!</definedName>
    <definedName name="Excel_BuiltIn_Print_Area_5_1_1_16_14_4">#REF!</definedName>
    <definedName name="Excel_BuiltIn_Print_Area_5_1_1_16_14_6">#REF!</definedName>
    <definedName name="Excel_BuiltIn_Print_Area_5_1_1_16_4">#REF!</definedName>
    <definedName name="Excel_BuiltIn_Print_Area_5_1_1_17">#REF!</definedName>
    <definedName name="Excel_BuiltIn_Print_Area_5_1_1_17_4">#REF!</definedName>
    <definedName name="Excel_BuiltIn_Print_Area_5_1_1_4">#REF!</definedName>
    <definedName name="Excel_BuiltIn_Print_Area_5_2">"#REF!"</definedName>
    <definedName name="Excel_BuiltIn_Print_Area_5_3">"#REF!"</definedName>
    <definedName name="Excel_BuiltIn_Print_Area_5_4">"#REF!"</definedName>
    <definedName name="Excel_BuiltIn_Print_Area_5_5">"#REF!"</definedName>
    <definedName name="Excel_BuiltIn_Print_Area_5_6">"#REF!"</definedName>
    <definedName name="Excel_BuiltIn_Print_Area_5_7">"#REF!"</definedName>
    <definedName name="Excel_BuiltIn_Print_Area_6_1_1_1">"$'OMNI 2007'.$#REF!$#REF!:$#REF!$#REF!"</definedName>
    <definedName name="Excel_BuiltIn_Print_Area_6_1_1_1_14">#REF!</definedName>
    <definedName name="Excel_BuiltIn_Print_Area_6_1_1_1_14_1">#REF!</definedName>
    <definedName name="Excel_BuiltIn_Print_Area_6_1_1_1_14_1_4">#REF!</definedName>
    <definedName name="Excel_BuiltIn_Print_Area_6_1_1_1_14_14">#REF!</definedName>
    <definedName name="Excel_BuiltIn_Print_Area_6_1_1_1_14_14_4">#REF!</definedName>
    <definedName name="Excel_BuiltIn_Print_Area_6_1_1_1_14_14_6">#REF!</definedName>
    <definedName name="Excel_BuiltIn_Print_Area_6_1_1_1_14_4">#REF!</definedName>
    <definedName name="Excel_BuiltIn_Print_Area_6_1_1_1_14_6">#REF!</definedName>
    <definedName name="Excel_BuiltIn_Print_Area_6_1_1_1_16">#REF!</definedName>
    <definedName name="Excel_BuiltIn_Print_Area_6_1_1_1_16_1">#REF!</definedName>
    <definedName name="Excel_BuiltIn_Print_Area_6_1_1_1_16_1_4">#REF!</definedName>
    <definedName name="Excel_BuiltIn_Print_Area_6_1_1_1_16_14">#REF!</definedName>
    <definedName name="Excel_BuiltIn_Print_Area_6_1_1_1_16_14_4">#REF!</definedName>
    <definedName name="Excel_BuiltIn_Print_Area_6_1_1_1_16_14_6">#REF!</definedName>
    <definedName name="Excel_BuiltIn_Print_Area_6_1_1_1_16_4">#REF!</definedName>
    <definedName name="Excel_BuiltIn_Print_Area_6_1_1_1_17">#REF!</definedName>
    <definedName name="Excel_BuiltIn_Print_Area_6_1_1_1_17_4">#REF!</definedName>
    <definedName name="Excel_BuiltIn_Print_Area_6_1_1_1_4">#REF!</definedName>
    <definedName name="Excel_BuiltIn_Print_Area_7">#REF!</definedName>
    <definedName name="Excel_BuiltIn_Print_Area_8_1_1_1">#REF!</definedName>
    <definedName name="Excel_BuiltIn_Print_Area_8_1_1_1_14">#REF!</definedName>
    <definedName name="Excel_BuiltIn_Print_Area_8_1_1_1_14_1">#REF!</definedName>
    <definedName name="Excel_BuiltIn_Print_Area_8_1_1_1_14_1_4">#REF!</definedName>
    <definedName name="Excel_BuiltIn_Print_Area_8_1_1_1_14_14">#REF!</definedName>
    <definedName name="Excel_BuiltIn_Print_Area_8_1_1_1_14_14_4">#REF!</definedName>
    <definedName name="Excel_BuiltIn_Print_Area_8_1_1_1_14_14_6">#REF!</definedName>
    <definedName name="Excel_BuiltIn_Print_Area_8_1_1_1_14_4">#REF!</definedName>
    <definedName name="Excel_BuiltIn_Print_Area_8_1_1_1_14_6">#REF!</definedName>
    <definedName name="Excel_BuiltIn_Print_Area_8_1_1_1_16">#REF!</definedName>
    <definedName name="Excel_BuiltIn_Print_Area_8_1_1_1_16_1">#REF!</definedName>
    <definedName name="Excel_BuiltIn_Print_Area_8_1_1_1_16_1_4">#REF!</definedName>
    <definedName name="Excel_BuiltIn_Print_Area_8_1_1_1_16_14">#REF!</definedName>
    <definedName name="Excel_BuiltIn_Print_Area_8_1_1_1_16_14_4">#REF!</definedName>
    <definedName name="Excel_BuiltIn_Print_Area_8_1_1_1_16_14_6">#REF!</definedName>
    <definedName name="Excel_BuiltIn_Print_Area_8_1_1_1_16_4">#REF!</definedName>
    <definedName name="Excel_BuiltIn_Print_Area_8_1_1_1_17">#REF!</definedName>
    <definedName name="Excel_BuiltIn_Print_Area_8_1_1_1_17_4">#REF!</definedName>
    <definedName name="Excel_BuiltIn_Print_Area_8_1_1_1_4">#REF!</definedName>
    <definedName name="Excel_BuiltIn_Print_Area_9_1">#REF!</definedName>
    <definedName name="Excel_BuiltIn_Print_Area_9_1_1">#REF!</definedName>
    <definedName name="Excel_BuiltIn_Print_Area_9_1_1_14">#REF!</definedName>
    <definedName name="Excel_BuiltIn_Print_Area_9_1_1_14_1">#REF!</definedName>
    <definedName name="Excel_BuiltIn_Print_Area_9_1_1_14_1_4">#REF!</definedName>
    <definedName name="Excel_BuiltIn_Print_Area_9_1_1_14_14">#REF!</definedName>
    <definedName name="Excel_BuiltIn_Print_Area_9_1_1_14_14_4">#REF!</definedName>
    <definedName name="Excel_BuiltIn_Print_Area_9_1_1_14_14_6">#REF!</definedName>
    <definedName name="Excel_BuiltIn_Print_Area_9_1_1_14_4">#REF!</definedName>
    <definedName name="Excel_BuiltIn_Print_Area_9_1_1_14_6">#REF!</definedName>
    <definedName name="Excel_BuiltIn_Print_Area_9_1_1_16">#REF!</definedName>
    <definedName name="Excel_BuiltIn_Print_Area_9_1_1_16_1">#REF!</definedName>
    <definedName name="Excel_BuiltIn_Print_Area_9_1_1_16_1_4">#REF!</definedName>
    <definedName name="Excel_BuiltIn_Print_Area_9_1_1_16_14">#REF!</definedName>
    <definedName name="Excel_BuiltIn_Print_Area_9_1_1_16_14_4">#REF!</definedName>
    <definedName name="Excel_BuiltIn_Print_Area_9_1_1_16_14_6">#REF!</definedName>
    <definedName name="Excel_BuiltIn_Print_Area_9_1_1_16_4">#REF!</definedName>
    <definedName name="Excel_BuiltIn_Print_Area_9_1_1_17">#REF!</definedName>
    <definedName name="Excel_BuiltIn_Print_Area_9_1_1_17_4">#REF!</definedName>
    <definedName name="Excel_BuiltIn_Print_Area_9_1_1_4">#REF!</definedName>
    <definedName name="Excel_BuiltIn_Print_Area_9_1_14">#REF!</definedName>
    <definedName name="Excel_BuiltIn_Print_Area_9_1_14_1">#REF!</definedName>
    <definedName name="Excel_BuiltIn_Print_Area_9_1_14_1_4">#REF!</definedName>
    <definedName name="Excel_BuiltIn_Print_Area_9_1_14_14">#REF!</definedName>
    <definedName name="Excel_BuiltIn_Print_Area_9_1_14_14_4">#REF!</definedName>
    <definedName name="Excel_BuiltIn_Print_Area_9_1_14_14_6">#REF!</definedName>
    <definedName name="Excel_BuiltIn_Print_Area_9_1_14_4">#REF!</definedName>
    <definedName name="Excel_BuiltIn_Print_Area_9_1_14_6">#REF!</definedName>
    <definedName name="Excel_BuiltIn_Print_Area_9_1_16">#REF!</definedName>
    <definedName name="Excel_BuiltIn_Print_Area_9_1_16_1">#REF!</definedName>
    <definedName name="Excel_BuiltIn_Print_Area_9_1_16_1_4">#REF!</definedName>
    <definedName name="Excel_BuiltIn_Print_Area_9_1_16_14">#REF!</definedName>
    <definedName name="Excel_BuiltIn_Print_Area_9_1_16_14_4">#REF!</definedName>
    <definedName name="Excel_BuiltIn_Print_Area_9_1_16_14_6">#REF!</definedName>
    <definedName name="Excel_BuiltIn_Print_Area_9_1_16_4">#REF!</definedName>
    <definedName name="Excel_BuiltIn_Print_Area_9_1_17">#REF!</definedName>
    <definedName name="Excel_BuiltIn_Print_Area_9_1_17_4">#REF!</definedName>
    <definedName name="Excel_BuiltIn_Print_Area_9_1_4">#REF!</definedName>
    <definedName name="Excel_BuiltIn_Print_Titles">NA()</definedName>
    <definedName name="Excel_BuiltIn_Print_Titles_1">#REF!</definedName>
    <definedName name="Excel_BuiltIn_Print_Titles_2">#REF!</definedName>
    <definedName name="Excel_BuiltIn_Print_Titles_2_1">#REF!</definedName>
    <definedName name="Excel_BuiltIn_Print_Titles_2_1_1">#REF!</definedName>
    <definedName name="Excel_BuiltIn_Print_Titles_3">#REF!</definedName>
    <definedName name="Excel_BuiltIn_Print_Titles_5">#REF!</definedName>
    <definedName name="Excel_BuiltIn_Print_Titles_8">#REF!</definedName>
    <definedName name="Excel_BuiltIn_Print_Titles_9">#REF!</definedName>
    <definedName name="Exchange_Rate____RR">NA()</definedName>
    <definedName name="ExitYear">NA()</definedName>
    <definedName name="Expected_balance">#REF!</definedName>
    <definedName name="Expedition">#REF!</definedName>
    <definedName name="Expedition_1">"#REF!"</definedName>
    <definedName name="explll">#N/A</definedName>
    <definedName name="EXT_DATE">NA()</definedName>
    <definedName name="Extra_Pay">#REF!</definedName>
    <definedName name="Extra_Pay_1">"#REF!"</definedName>
    <definedName name="F_">#REF!</definedName>
    <definedName name="F_Dist">NA()</definedName>
    <definedName name="F_Prev">NA()</definedName>
    <definedName name="Fact" hidden="1">{#N/A,#N/A,FALSE,"Aging Summary";#N/A,#N/A,FALSE,"Ratio Analysis";#N/A,#N/A,FALSE,"Test 120 Day Accts";#N/A,#N/A,FALSE,"Tickmarks"}</definedName>
    <definedName name="Fad">NA()</definedName>
    <definedName name="fads">#REF!</definedName>
    <definedName name="Familia">NA()</definedName>
    <definedName name="FAP">#REF!</definedName>
    <definedName name="FASB_Legal">NA()</definedName>
    <definedName name="FASB52">NA()</definedName>
    <definedName name="fasd">'[125]255102 Quinsa Sep-02'!#REF!</definedName>
    <definedName name="fcaj">[126]FC!$A$2:$L$24</definedName>
    <definedName name="fcvxc" hidden="1">{#N/A,#N/A,FALSE,"Hoja1";#N/A,#N/A,FALSE,"Hoja2"}</definedName>
    <definedName name="fddfr" hidden="1">{"Prenissas",#N/A,FALSE,"Consolidado (3)";"Lucros000",#N/A,FALSE,"Consolidado (3)";"LucrosHL",#N/A,FALSE,"Consolidado (3)";"Balanco",#N/A,FALSE,"Consolidado (3)";"FluxoC",#N/A,FALSE,"Consolidado (3)"}</definedName>
    <definedName name="fdf">NA()</definedName>
    <definedName name="fdg">#REF!</definedName>
    <definedName name="fdgdfg" hidden="1">{"RESUMEN",#N/A,FALSE,"RESUMEN";"RESUMEN_MARG",#N/A,FALSE,"RESUMEN"}</definedName>
    <definedName name="fds">#REF!</definedName>
    <definedName name="fdsdfs" hidden="1">{"prem1",#N/A,FALSE,"Consolidado";"pl_us",#N/A,FALSE,"Consolidado";"pl_hl",#N/A,FALSE,"Consolidado";"bs",#N/A,FALSE,"Consolidado";"cf",#N/A,FALSE,"Consolidado"}</definedName>
    <definedName name="fdsfsdf" hidden="1">{#N/A,#N/A,FALSE,"Hoja1";#N/A,#N/A,FALSE,"Hoja2"}</definedName>
    <definedName name="fdsfsew" hidden="1">{#N/A,#N/A,FALSE,"Hoja1";#N/A,#N/A,FALSE,"Hoja2"}</definedName>
    <definedName name="fdsg">NA()</definedName>
    <definedName name="fdssdfsdf" hidden="1">{"miles",#N/A,FALSE,"LUCROS E PERDAS (US$ 000)";"hl",#N/A,FALSE,"LUCROS E PERDAS (US$ 000)"}</definedName>
    <definedName name="fe_ant_2">#REF!</definedName>
    <definedName name="fe_inf">#REF!</definedName>
    <definedName name="FEB">#N/A</definedName>
    <definedName name="Febrero">NA()</definedName>
    <definedName name="FebreroM">NA()</definedName>
    <definedName name="FebreroMM">NA()</definedName>
    <definedName name="FebreroR">NA()</definedName>
    <definedName name="FECHA">#N/A</definedName>
    <definedName name="fecha_actual">'[127]DBK ESPAÑA'!$K$5</definedName>
    <definedName name="FechaAnualCom">'[128]Datos del Balance'!$B$9</definedName>
    <definedName name="FechaBalance">'[128]Datos del Balance'!$B$7</definedName>
    <definedName name="FechaComparativo">'[128]Datos del Balance'!$B$8</definedName>
    <definedName name="FechaLitComp">'[129]Datos del Balance'!$C$9</definedName>
    <definedName name="FechaLiteral">'[128]Datos del Balance'!$C$7</definedName>
    <definedName name="Fees">NA()</definedName>
    <definedName name="fefergftegwfwe"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felipe_orellana">[64]CVC!$G$5273:$G$5284</definedName>
    <definedName name="FÉNIX">NA()</definedName>
    <definedName name="Fer">NA()</definedName>
    <definedName name="feriados">[130]AUX!$B$2:$B$831</definedName>
    <definedName name="FERMZN">#REF!</definedName>
    <definedName name="fermzo">#REF!</definedName>
    <definedName name="fertsj1">#REF!</definedName>
    <definedName name="fertsj2">#REF!</definedName>
    <definedName name="FERTTRN">#REF!</definedName>
    <definedName name="Fevereiro">#N/A</definedName>
    <definedName name="ff">'[104]IRSA HIST'!#REF!</definedName>
    <definedName name="ffdgwe" hidden="1">{"Real",#N/A,FALSE,"CONSOLIDADO";"Real",#N/A,FALSE,"OCCIDENTE";"Real",#N/A,FALSE,"LARA";"Real",#N/A,FALSE,"CENTRO";"Real",#N/A,FALSE,"METROPOLITANA";"Real",#N/A,FALSE,"ORIENTE";"Real",#N/A,FALSE,"Pto.libre"}</definedName>
    <definedName name="fff">[131]WIP!#REF!</definedName>
    <definedName name="ffff" hidden="1">{#N/A,#N/A,TRUE,"MEMO";#N/A,#N/A,TRUE,"PARAMETROS";#N/A,#N/A,TRUE,"RLI ";#N/A,#N/A,TRUE,"IMPTO.DET.";#N/A,#N/A,TRUE,"FUT-FUNT";#N/A,#N/A,TRUE,"CPI-PATR.";#N/A,#N/A,TRUE,"CM CPI";#N/A,#N/A,TRUE,"PROV";#N/A,#N/A,TRUE,"A FIJO";#N/A,#N/A,TRUE,"LEASING";#N/A,#N/A,TRUE,"VPP";#N/A,#N/A,TRUE,"PPM";#N/A,#N/A,TRUE,"OTROS"}</definedName>
    <definedName name="ffffff" hidden="1">"AS2DocumentBrowse"</definedName>
    <definedName name="fffffffffff" hidden="1">{"'tasa de salida'!$A$1:$G$48"}</definedName>
    <definedName name="fgg">#REF!</definedName>
    <definedName name="fghfghf" hidden="1">{"prem1",#N/A,FALSE,"Consolidado";"pl_us",#N/A,FALSE,"Consolidado";"pl_hl",#N/A,FALSE,"Consolidado";"bs",#N/A,FALSE,"Consolidado";"cf",#N/A,FALSE,"Consolidado"}</definedName>
    <definedName name="fgsf" hidden="1">{#N/A,#N/A,FALSE,"Aging Summary";#N/A,#N/A,FALSE,"Ratio Analysis";#N/A,#N/A,FALSE,"Test 120 Day Accts";#N/A,#N/A,FALSE,"Tickmarks"}</definedName>
    <definedName name="Fig" hidden="1">{"det (May)",#N/A,FALSE,"June";"sum (MAY YTD)",#N/A,FALSE,"June YTD"}</definedName>
    <definedName name="file_iqy">[132]Control!#REF!</definedName>
    <definedName name="filter">NA()</definedName>
    <definedName name="Filtra_mensal">NA()</definedName>
    <definedName name="FINAL">NA()</definedName>
    <definedName name="financials">NA()</definedName>
    <definedName name="fINDLAY">NA()</definedName>
    <definedName name="FLAVOUR">NA()</definedName>
    <definedName name="FLETES">#N/A</definedName>
    <definedName name="Floripa">NA()</definedName>
    <definedName name="Floripa1">NA()</definedName>
    <definedName name="FloripaAcumulado">NA()</definedName>
    <definedName name="FloripaAcumulado1">NA()</definedName>
    <definedName name="fluxo" hidden="1">{"a_assump1",#N/A,FALSE,"BPlan 96-00 - Base";"a_assump2",#N/A,FALSE,"BPlan 96-00 - Base";"a_plus",#N/A,FALSE,"BPlan 96-00 - Base";"a_bs",#N/A,FALSE,"BPlan 96-00 - Base";"a_cf",#N/A,FALSE,"BPlan 96-00 - Base";"a_irrbase",#N/A,FALSE,"BPlan 96-00 - Base";"a_notes",#N/A,FALSE,"BPlan 96-00 - Base"}</definedName>
    <definedName name="FNDKSFJKSJFIJSMDF">'[48]Cálculo del Exceso'!#REF!</definedName>
    <definedName name="fnjrjkkkkkkkkkkkkkkkk" hidden="1">#REF!</definedName>
    <definedName name="fo" hidden="1">{"a_assump1",#N/A,FALSE,"BPlan 96-00 - Base";"a_assump2",#N/A,FALSE,"BPlan 96-00 - Base";"a_plus",#N/A,FALSE,"BPlan 96-00 - Base";"a_bs",#N/A,FALSE,"BPlan 96-00 - Base";"a_cf",#N/A,FALSE,"BPlan 96-00 - Base";"a_irrbase",#N/A,FALSE,"BPlan 96-00 - Base";"a_notes",#N/A,FALSE,"BPlan 96-00 - Base"}</definedName>
    <definedName name="foo" hidden="1">{"a_assump1",#N/A,FALSE,"BPlan 96-00 - Base";"a_assump2",#N/A,FALSE,"BPlan 96-00 - Base";"a_plus",#N/A,FALSE,"BPlan 96-00 - Base";"a_bs",#N/A,FALSE,"BPlan 96-00 - Base";"a_cf",#N/A,FALSE,"BPlan 96-00 - Base";"a_irrbase",#N/A,FALSE,"BPlan 96-00 - Base";"a_notes",#N/A,FALSE,"BPlan 96-00 - Base"}</definedName>
    <definedName name="FootnoteAnchor">NA()</definedName>
    <definedName name="FootnoteRange">NA()</definedName>
    <definedName name="forecast">NA()</definedName>
    <definedName name="forevis">'[133]PUT&amp;TAKE'!#REF!</definedName>
    <definedName name="Forex">NA()</definedName>
    <definedName name="form">NA()</definedName>
    <definedName name="Form_TratAgua">#REF!</definedName>
    <definedName name="formato">NA()</definedName>
    <definedName name="Fornec_por_Revendas">NA()</definedName>
    <definedName name="Fortaleza">NA()</definedName>
    <definedName name="Fortaleza1">NA()</definedName>
    <definedName name="FortalezaAcumulado">NA()</definedName>
    <definedName name="FortalezaAcumulado1">NA()</definedName>
    <definedName name="FP">#REF!</definedName>
    <definedName name="Fra_Table">NA()</definedName>
    <definedName name="Fra_table1">NA()</definedName>
    <definedName name="FRA1_table">NA()</definedName>
    <definedName name="Free">#N/A</definedName>
    <definedName name="FREQ">NA()</definedName>
    <definedName name="Frequency">NA()</definedName>
    <definedName name="FRP">NA()</definedName>
    <definedName name="fsdfsa">#N/A</definedName>
    <definedName name="fsdfsd" hidden="1">{#N/A,#N/A,FALSE,"Hoja1";#N/A,#N/A,FALSE,"Hoja2"}</definedName>
    <definedName name="fseewrewczxczx" hidden="1">{"prem1",#N/A,FALSE,"Consolidado";"pl_us",#N/A,FALSE,"Consolidado";"pl_hl",#N/A,FALSE,"Consolidado";"bs",#N/A,FALSE,"Consolidado";"cf",#N/A,FALSE,"Consolidado"}</definedName>
    <definedName name="fsfddfss" hidden="1">{"RESUMEN",#N/A,FALSE,"RESUMEN";"RESUMEN_MARG",#N/A,FALSE,"RESUMEN"}</definedName>
    <definedName name="Full_Print">#REF!</definedName>
    <definedName name="Full_Print_1">"#REF!"</definedName>
    <definedName name="Full_Print_2">"#REF!"</definedName>
    <definedName name="FUNC_AREA">NA()</definedName>
    <definedName name="Function">NA()</definedName>
    <definedName name="Fundo">[51]Lista!$H$3:$H$400</definedName>
    <definedName name="Fungicide">NA()</definedName>
    <definedName name="Future_dates">NA()</definedName>
    <definedName name="fx_rate">NA()</definedName>
    <definedName name="FXRATES">NA()</definedName>
    <definedName name="fyear">NA()</definedName>
    <definedName name="G" hidden="1">{#N/A,#N/A,FALSE,"Aging Summary";#N/A,#N/A,FALSE,"Ratio Analysis";#N/A,#N/A,FALSE,"Test 120 Day Accts";#N/A,#N/A,FALSE,"Tickmarks"}</definedName>
    <definedName name="G_">'[114]BG Armado'!#REF!</definedName>
    <definedName name="G_Dist">NA()</definedName>
    <definedName name="GA">#REF!</definedName>
    <definedName name="gald">#REF!</definedName>
    <definedName name="GAPCS">#REF!</definedName>
    <definedName name="Gasto_Administración">NA()</definedName>
    <definedName name="Gasto_Comercial">NA()</definedName>
    <definedName name="Gasto_FASA">NA()</definedName>
    <definedName name="Gasto_Industrial">NA()</definedName>
    <definedName name="Gasto_Otros">NA()</definedName>
    <definedName name="Gasto_RRHH">NA()</definedName>
    <definedName name="GASTOS">#REF!</definedName>
    <definedName name="gawetaw" hidden="1">{#N/A,#N/A,TRUE,"MEMO";#N/A,#N/A,TRUE,"PARAMETROS";#N/A,#N/A,TRUE,"RLI ";#N/A,#N/A,TRUE,"IMPTO.DET.";#N/A,#N/A,TRUE,"FUT-FUNT";#N/A,#N/A,TRUE,"CPI-PATR.";#N/A,#N/A,TRUE,"CM CPI";#N/A,#N/A,TRUE,"PROV";#N/A,#N/A,TRUE,"A FIJO";#N/A,#N/A,TRUE,"LEASING";#N/A,#N/A,TRUE,"VPP";#N/A,#N/A,TRUE,"PPM";#N/A,#N/A,TRUE,"OTROS"}</definedName>
    <definedName name="GBP">#REF!</definedName>
    <definedName name="GBPClosing">NA()</definedName>
    <definedName name="gbv" hidden="1">{#N/A,#N/A,FALSE,"DEF1";#N/A,#N/A,FALSE,"DEF2";#N/A,#N/A,FALSE,"DEF3"}</definedName>
    <definedName name="GC">#REF!</definedName>
    <definedName name="GCA">#REF!</definedName>
    <definedName name="GCC">#REF!</definedName>
    <definedName name="GCG">#REF!</definedName>
    <definedName name="GCGIR">#REF!</definedName>
    <definedName name="gcgiro">#REF!</definedName>
    <definedName name="gcgiroa">#REF!</definedName>
    <definedName name="gcgiroc">#REF!</definedName>
    <definedName name="GCMO">#REF!</definedName>
    <definedName name="GCMOA">#REF!</definedName>
    <definedName name="GCMOc">#REF!</definedName>
    <definedName name="GCMZN">#REF!</definedName>
    <definedName name="gcmzna">#REF!</definedName>
    <definedName name="gcmznb">#REF!</definedName>
    <definedName name="GCMZO">#REF!</definedName>
    <definedName name="GCS1A">#REF!</definedName>
    <definedName name="GCS1C">#REF!</definedName>
    <definedName name="GCS2A">#REF!</definedName>
    <definedName name="GCS2C">#REF!</definedName>
    <definedName name="GCSJ">#REF!</definedName>
    <definedName name="gcsja">#REF!</definedName>
    <definedName name="gcsjb">#REF!</definedName>
    <definedName name="gcsjo">#REF!</definedName>
    <definedName name="gcsjoa">#REF!</definedName>
    <definedName name="gcsjoc">#REF!</definedName>
    <definedName name="GCT">#REF!</definedName>
    <definedName name="GCTA">#REF!</definedName>
    <definedName name="GCTC">#REF!</definedName>
    <definedName name="GCTO">#REF!</definedName>
    <definedName name="GCTOa">#REF!</definedName>
    <definedName name="GCTOc">#REF!</definedName>
    <definedName name="GCTR">#REF!</definedName>
    <definedName name="gctra">#REF!</definedName>
    <definedName name="gctrb">#REF!</definedName>
    <definedName name="GCTRO">#REF!</definedName>
    <definedName name="GD" hidden="1">{#N/A,#N/A,FALSE,"지침";#N/A,#N/A,FALSE,"환경분석";#N/A,#N/A,FALSE,"Sheet16"}</definedName>
    <definedName name="gddgdf" hidden="1">{"Real",#N/A,FALSE,"CONSOLIDADO";"Real",#N/A,FALSE,"OCCIDENTE";"Real",#N/A,FALSE,"LARA";"Real",#N/A,FALSE,"CENTRO";"Real",#N/A,FALSE,"METROPOLITANA";"Real",#N/A,FALSE,"ORIENTE";"Real",#N/A,FALSE,"Pto.libre"}</definedName>
    <definedName name="gdfgdgfd" hidden="1">{"total",#N/A,FALSE,"TOTAL $";"totalhl",#N/A,FALSE,"TOTAL $HL";"vol",#N/A,FALSE,"VOLUMEN";"xprod1",#N/A,FALSE,"X PROD";"xprod2",#N/A,FALSE,"X PROD";"finaño1",#N/A,FALSE,"FIN AÑO Meta";"finaño2",#N/A,FALSE,"FIN AÑO Meta"}</definedName>
    <definedName name="GDG">#REF!</definedName>
    <definedName name="geartw4" hidden="1">{#N/A,#N/A,FALSE,"Aging Summary";#N/A,#N/A,FALSE,"Ratio Analysis";#N/A,#N/A,FALSE,"Test 120 Day Accts";#N/A,#N/A,FALSE,"Tickmarks"}</definedName>
    <definedName name="GENDER">NA()</definedName>
    <definedName name="general">#REF!</definedName>
    <definedName name="general_1">"#REF!"</definedName>
    <definedName name="general_2">"#REF!"</definedName>
    <definedName name="GENTE">NA()</definedName>
    <definedName name="GEO">NA()</definedName>
    <definedName name="GERENCIA">NA()</definedName>
    <definedName name="GFDGDF">#REF!</definedName>
    <definedName name="gfdgvc" hidden="1">{#N/A,#N/A,FALSE,"Hoja1";#N/A,#N/A,FALSE,"Hoja2"}</definedName>
    <definedName name="gfghgf" hidden="1">{#N/A,#N/A,FALSE,"Resumen";#N/A,#N/A,FALSE,"Full";#N/A,"Carabeer",FALSE,"Dscto.";#N/A,"Disbracentro",FALSE,"Dscto.";#N/A,"Andes",FALSE,"Dscto.";#N/A,"Mar Caribe",FALSE,"Dscto.";#N/A,"Río Beer",FALSE,"Dscto.";#N/A,#N/A,FALSE,"P.L.Full";#N/A,#N/A,FALSE,"P.L.Desc."}</definedName>
    <definedName name="gfwdfddf" hidden="1">{"miles",#N/A,FALSE,"LUCROS E PERDAS (US$ 000)";"hl",#N/A,FALSE,"LUCROS E PERDAS (US$ 000)"}</definedName>
    <definedName name="gg">#REF!</definedName>
    <definedName name="gh">NA()</definedName>
    <definedName name="ghfdgh" hidden="1">{#N/A,#N/A,FALSE,"RGD$";#N/A,#N/A,FALSE,"BG$";#N/A,#N/A,FALSE,"FC$"}</definedName>
    <definedName name="ghghgh" hidden="1">{#N/A,#N/A,FALSE,"Hoja1";#N/A,#N/A,FALSE,"Hoja2"}</definedName>
    <definedName name="ghjgh" hidden="1">{"miles",#N/A,FALSE,"LUCROS E PERDAS (US$ 000)";"hl",#N/A,FALSE,"LUCROS E PERDAS (US$ 000)"}</definedName>
    <definedName name="ghxf" hidden="1">{#N/A,#N/A,FALSE,"Aging Summary";#N/A,#N/A,FALSE,"Ratio Analysis";#N/A,#N/A,FALSE,"Test 120 Day Accts";#N/A,#N/A,FALSE,"Tickmarks"}</definedName>
    <definedName name="GIRASOL">#REF!</definedName>
    <definedName name="gj" hidden="1">{#N/A,#N/A,TRUE,"MEMO";#N/A,#N/A,TRUE,"PARAMETROS";#N/A,#N/A,TRUE,"RLI ";#N/A,#N/A,TRUE,"IMPTO.DET.";#N/A,#N/A,TRUE,"FUT-FUNT";#N/A,#N/A,TRUE,"CPI-PATR.";#N/A,#N/A,TRUE,"CM CPI";#N/A,#N/A,TRUE,"PROV";#N/A,#N/A,TRUE,"A FIJO";#N/A,#N/A,TRUE,"LEASING";#N/A,#N/A,TRUE,"VPP";#N/A,#N/A,TRUE,"PPM";#N/A,#N/A,TRUE,"OTROS"}</definedName>
    <definedName name="GM">'[134]Trading HC by Reg &amp; Platf'!#REF!</definedName>
    <definedName name="GOBCENTRAL">#REF!</definedName>
    <definedName name="_xlnm.Recorder">[135]Macro1!#REF!</definedName>
    <definedName name="grafico">NA()</definedName>
    <definedName name="grandes3">#REF!</definedName>
    <definedName name="Green">"A:G+N:R"</definedName>
    <definedName name="GROUP">NA()</definedName>
    <definedName name="Group_PL">NA()</definedName>
    <definedName name="gsertra" hidden="1">{#N/A,#N/A,TRUE,"MEMO";#N/A,#N/A,TRUE,"PARAMETROS";#N/A,#N/A,TRUE,"RLI ";#N/A,#N/A,TRUE,"IMPTO.DET.";#N/A,#N/A,TRUE,"FUT-FUNT";#N/A,#N/A,TRUE,"CPI-PATR.";#N/A,#N/A,TRUE,"CM CPI";#N/A,#N/A,TRUE,"PROV";#N/A,#N/A,TRUE,"A FIJO";#N/A,#N/A,TRUE,"LEASING";#N/A,#N/A,TRUE,"VPP";#N/A,#N/A,TRUE,"PPM";#N/A,#N/A,TRUE,"OTROS"}</definedName>
    <definedName name="gtosfuncionarios">#REF!</definedName>
    <definedName name="gtu">NA()</definedName>
    <definedName name="gu" hidden="1">'[136]dep pre'!#REF!</definedName>
    <definedName name="GUARDIAN">#REF!</definedName>
    <definedName name="guiuiui" hidden="1">{#N/A,#N/A,TRUE,"MEMO";#N/A,#N/A,TRUE,"PARAMETROS";#N/A,#N/A,TRUE,"RLI ";#N/A,#N/A,TRUE,"IMPTO.DET.";#N/A,#N/A,TRUE,"FUT-FUNT";#N/A,#N/A,TRUE,"CPI-PATR.";#N/A,#N/A,TRUE,"CM CPI";#N/A,#N/A,TRUE,"PROV";#N/A,#N/A,TRUE,"A FIJO";#N/A,#N/A,TRUE,"LEASING";#N/A,#N/A,TRUE,"VPP";#N/A,#N/A,TRUE,"PPM";#N/A,#N/A,TRUE,"OTROS"}</definedName>
    <definedName name="gvvsd">NA()</definedName>
    <definedName name="h">#REF!</definedName>
    <definedName name="H_">#REF!</definedName>
    <definedName name="H_Distrib">#N/A</definedName>
    <definedName name="happy">'[48]Cálculo del Exceso'!#REF!</definedName>
    <definedName name="HD_1">[132]Tables!#REF!</definedName>
    <definedName name="HD_name_1">[132]Tables!#REF!</definedName>
    <definedName name="HDA">NA()</definedName>
    <definedName name="Hea">#REF!</definedName>
    <definedName name="HEAD">[33]Header!$A$1</definedName>
    <definedName name="Header">#REF!</definedName>
    <definedName name="Header_Row">ROW(#REF!)</definedName>
    <definedName name="Hein_l">NA()</definedName>
    <definedName name="hfgdj">'[47]Rep. y Mant. Rodados'!#REF!</definedName>
    <definedName name="HFSUFKHDDA">'[48]Cálculo del Exceso'!#REF!</definedName>
    <definedName name="hg">NA()</definedName>
    <definedName name="hgfh">NA()</definedName>
    <definedName name="hgfyfjyfgyyughvyughjygu">'[47]Rep. y Mant. Rodados'!#REF!</definedName>
    <definedName name="hghg" hidden="1">{"tend1",#N/A,FALSE,"CONSOLIDADO";"tend2",#N/A,FALSE,"CONSOLIDADO";"tend3",#N/A,FALSE,"CONSOLIDADO";"tend1",#N/A,FALSE,"OCCIDENTE";"tend2",#N/A,FALSE,"OCCIDENTE";"tend3",#N/A,FALSE,"OCCIDENTE";"tend1",#N/A,FALSE,"LARA";"tend2",#N/A,FALSE,"LARA";"tend3",#N/A,FALSE,"LARA";"tend1",#N/A,FALSE,"CENTRO";"tend2",#N/A,FALSE,"CENTRO";"tend3",#N/A,FALSE,"CENTRO";"tend1",#N/A,FALSE,"METROPOLITANA";"tend2",#N/A,FALSE,"METROPOLITANA";"tend3",#N/A,FALSE,"METROPOLITANA";"tend1",#N/A,FALSE,"ORIENTE";"tend2",#N/A,FALSE,"ORIENTE";"tend3",#N/A,FALSE,"ORIENTE";"tend1",#N/A,FALSE,"Pto.libre";"tend2",#N/A,FALSE,"Pto.libre";"tend3",#N/A,FALSE,"Pto.libre"}</definedName>
    <definedName name="hghgh" hidden="1">{"prem1",#N/A,FALSE,"Consolidado";"pl_us",#N/A,FALSE,"Consolidado";"pl_hl",#N/A,FALSE,"Consolidado";"bs",#N/A,FALSE,"Consolidado";"cf",#N/A,FALSE,"Consolidado"}</definedName>
    <definedName name="hgjg" hidden="1">{"Prenissas",#N/A,FALSE,"Consolidado (3)";"Lucros000",#N/A,FALSE,"Consolidado (3)";"LucrosHL",#N/A,FALSE,"Consolidado (3)";"Balanco",#N/A,FALSE,"Consolidado (3)";"FluxoC",#N/A,FALSE,"Consolidado (3)"}</definedName>
    <definedName name="hgjghj" hidden="1">{"total",#N/A,FALSE,"TOTAL $";"totalhl",#N/A,FALSE,"TOTAL $HL";"vol",#N/A,FALSE,"VOLUMEN";"xprod1",#N/A,FALSE,"X PROD";"xprod2",#N/A,FALSE,"X PROD";"finaño1",#N/A,FALSE,"FIN AÑO Meta";"finaño2",#N/A,FALSE,"FIN AÑO Meta"}</definedName>
    <definedName name="hh">'[104]IRSA HIST'!#REF!</definedName>
    <definedName name="hhhh">'[83]3210001'!$G$6:$G$70</definedName>
    <definedName name="hhhhhhhhhjjjjjjjjjjjjjjjjjjjjjjjjjjjjlllllllllllllllllll" hidden="1">[137]XREF!#REF!</definedName>
    <definedName name="hi">'[104]IRSA HIST'!#REF!</definedName>
    <definedName name="Hidden">NA()</definedName>
    <definedName name="Hidden2">NA()</definedName>
    <definedName name="Hidden3">NA()</definedName>
    <definedName name="Hidden4">NA()</definedName>
    <definedName name="Hidden5">NA()</definedName>
    <definedName name="histor">#REF!</definedName>
    <definedName name="Historange">NA()</definedName>
    <definedName name="Historia">NA()</definedName>
    <definedName name="historicosstradcodigo">#REF!</definedName>
    <definedName name="historicostrad">#REF!</definedName>
    <definedName name="History">NA()</definedName>
    <definedName name="hj">NA()</definedName>
    <definedName name="hjgjhnghnghnh"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hjhukj">'[47]Rep. y Mant. Rodados'!#REF!</definedName>
    <definedName name="hjkhjficjnkdhfoikds" hidden="1">#REF!</definedName>
    <definedName name="hjkk" hidden="1">{"bs",#N/A,FALSE,"Consolidado";"cf",#N/A,FALSE,"Consolidado";"pl_hl",#N/A,FALSE,"Consolidado";"pl_us",#N/A,FALSE,"Consolidado";"Prem1",#N/A,FALSE,"Consolidado"}</definedName>
    <definedName name="HJSDHSNHJ">'[48]Cálculo del Exceso'!#REF!</definedName>
    <definedName name="hkhjk" hidden="1">{"Prenissas",#N/A,FALSE,"Consolidado (3)";"Lucros000",#N/A,FALSE,"Consolidado (3)";"LucrosHL",#N/A,FALSE,"Consolidado (3)";"Balanco",#N/A,FALSE,"Consolidado (3)";"FluxoC",#N/A,FALSE,"Consolidado (3)"}</definedName>
    <definedName name="hllliun" hidden="1">'[136]dep pre'!#REF!</definedName>
    <definedName name="HLN1LE">NA()</definedName>
    <definedName name="Hoja2">'[138]2'!$B$693:$P$1189</definedName>
    <definedName name="Hoja2_1">NA()</definedName>
    <definedName name="Hoja2_2">NA()</definedName>
    <definedName name="HojaMacro2">#REF!</definedName>
    <definedName name="HojaMacro3">#REF!</definedName>
    <definedName name="HojaMacro4">#REF!</definedName>
    <definedName name="hojamacro5">#REF!</definedName>
    <definedName name="hojamacro5ing">#REF!</definedName>
    <definedName name="Hola">#REF!</definedName>
    <definedName name="holidays">NA()</definedName>
    <definedName name="HORARIO">[51]Lista!$R$3:$R$4</definedName>
    <definedName name="HORAS_MES_L1">NA()</definedName>
    <definedName name="HORAS_MES_L2">NA()</definedName>
    <definedName name="Horjor">NA()</definedName>
    <definedName name="horjorna">NA()</definedName>
    <definedName name="hormen">NA()</definedName>
    <definedName name="Hortotal">NA()</definedName>
    <definedName name="HR">[1]Tartan!#REF!</definedName>
    <definedName name="htdfjty" hidden="1">{"det (May)",#N/A,FALSE,"June";"sum (MAY YTD)",#N/A,FALSE,"June YTD"}</definedName>
    <definedName name="HTML_CodePage" hidden="1">1252</definedName>
    <definedName name="HTML_Control" hidden="1">{"'171'!$A$1:$Z$50"}</definedName>
    <definedName name="HTML_Control2" hidden="1">{"'171'!$A$1:$Z$50"}</definedName>
    <definedName name="HTML_Control3" hidden="1">{"'tasa de salida'!$A$1:$G$48"}</definedName>
    <definedName name="HTML_Description" hidden="1">""</definedName>
    <definedName name="HTML_Email" hidden="1">""</definedName>
    <definedName name="HTML_Header" hidden="1">"171"</definedName>
    <definedName name="HTML_LastUpdate" hidden="1">"29/05/01"</definedName>
    <definedName name="HTML_LineAfter" hidden="1">FALSE</definedName>
    <definedName name="HTML_LineBefore" hidden="1">FALSE</definedName>
    <definedName name="HTML_Name" hidden="1">"Luciano Fernandes Falcioni"</definedName>
    <definedName name="HTML_OBDlg2" hidden="1">TRUE</definedName>
    <definedName name="HTML_OBDlg4" hidden="1">TRUE</definedName>
    <definedName name="HTML_OS" hidden="1">0</definedName>
    <definedName name="HTML_PathFile" hidden="1">"C:\PPF\MeuHTML.htm"</definedName>
    <definedName name="HTML_Title" hidden="1">"SACI2"</definedName>
    <definedName name="hzdrfg" hidden="1">{#N/A,#N/A,FALSE,"Aging Summary";#N/A,#N/A,FALSE,"Ratio Analysis";#N/A,#N/A,FALSE,"Test 120 Day Accts";#N/A,#N/A,FALSE,"Tickmarks"}</definedName>
    <definedName name="I">#REF!</definedName>
    <definedName name="I_">#REF!</definedName>
    <definedName name="ibb">NA()</definedName>
    <definedName name="IBC">NA()</definedName>
    <definedName name="IBOVESPA">NA()</definedName>
    <definedName name="IBSA_AC">#REF!</definedName>
    <definedName name="IBSA_MES">#REF!</definedName>
    <definedName name="IC">'[70]Nota 8'!$F$30</definedName>
    <definedName name="ic2002pir">NA()</definedName>
    <definedName name="Idadep_atual">"[\\Nre00070\c\Controle\Carrao\IDADEP_0204]LIBERADO!$D$4:$G$200"</definedName>
    <definedName name="iekjowjrkew\">'[48]Cálculo del Exceso'!#REF!</definedName>
    <definedName name="IIFF">#REF!</definedName>
    <definedName name="iiyu" hidden="1">{"Prenissas",#N/A,FALSE,"Consolidado (3)";"Lucros000",#N/A,FALSE,"Consolidado (3)";"LucrosHL",#N/A,FALSE,"Consolidado (3)";"Balanco",#N/A,FALSE,"Consolidado (3)";"FluxoC",#N/A,FALSE,"Consolidado (3)"}</definedName>
    <definedName name="Ilhéus">NA()</definedName>
    <definedName name="Ilhéus1">NA()</definedName>
    <definedName name="IlhéusAcumulado">NA()</definedName>
    <definedName name="IlhéusAcumulado1">NA()</definedName>
    <definedName name="IME_PROMO2">NA()</definedName>
    <definedName name="imp" hidden="1">{#N/A,#N/A,FALSE,"Hoja1";#N/A,#N/A,FALSE,"Hoja2"}</definedName>
    <definedName name="imp_PyL">'[127]datos P_L'!$C$1</definedName>
    <definedName name="IMPLANT.2">NA()</definedName>
    <definedName name="IMPLANTACION">NA()</definedName>
    <definedName name="IMPO" hidden="1">{#N/A,#N/A,FALSE,"Hoja1";#N/A,#N/A,FALSE,"Hoja2"}</definedName>
    <definedName name="Impresión_1">NA()</definedName>
    <definedName name="Impresión_2">NA()</definedName>
    <definedName name="Impresión_3">NA()</definedName>
    <definedName name="Impresión_3mod">NA()</definedName>
    <definedName name="Impresión_Anexo_A">'[139]ANEXO A'!#REF!</definedName>
    <definedName name="Impresión_Anexo_E">#REF!</definedName>
    <definedName name="Impresión_Anexo_H">#REF!</definedName>
    <definedName name="IMPRESION_BAL">NA()</definedName>
    <definedName name="IMPRESION_BOARD">NA()</definedName>
    <definedName name="Impresión_de_EEPN">#REF!</definedName>
    <definedName name="Impressao">#N/A</definedName>
    <definedName name="IMPUESTOS">#N/A</definedName>
    <definedName name="in" hidden="1">#REF!</definedName>
    <definedName name="INC">'[70]Nota 8'!$F$36</definedName>
    <definedName name="Incobrables">#REF!</definedName>
    <definedName name="Income">'[60]Fixed and Variable Expenses'!#REF!</definedName>
    <definedName name="Indicadores">NA()</definedName>
    <definedName name="INDICES">#REF!</definedName>
    <definedName name="inflation">NA()</definedName>
    <definedName name="ing">#REF!</definedName>
    <definedName name="ing_1">"#REF!"</definedName>
    <definedName name="ing_2">"#REF!"</definedName>
    <definedName name="ingl">#REF!</definedName>
    <definedName name="INGMZN1">#REF!</definedName>
    <definedName name="INGMZN1B">#REF!</definedName>
    <definedName name="INGMZN2">#REF!</definedName>
    <definedName name="INGMZN2B">#REF!</definedName>
    <definedName name="INGMZN3">#REF!</definedName>
    <definedName name="INGMZN3B">#REF!</definedName>
    <definedName name="INGSJ1">#REF!</definedName>
    <definedName name="INGSJ2">#REF!</definedName>
    <definedName name="INGSJ3">#REF!</definedName>
    <definedName name="INGTR1">#REF!</definedName>
    <definedName name="INGTR2">#REF!</definedName>
    <definedName name="INGTR3">#REF!</definedName>
    <definedName name="INPUT">[52]INPUT!$A$1:$IV$65536</definedName>
    <definedName name="Input_2">NA()</definedName>
    <definedName name="Input_3">NA()</definedName>
    <definedName name="Input_4">NA()</definedName>
    <definedName name="Input_5">NA()</definedName>
    <definedName name="Input_5b">NA()</definedName>
    <definedName name="Input_6">NA()</definedName>
    <definedName name="ins">[38]forecast!$B$1006:$V$1251</definedName>
    <definedName name="INST.DOMIC">'[140]504010019'!#REF!</definedName>
    <definedName name="INST.DOMIC_1">NA()</definedName>
    <definedName name="INSTFINAN">#REF!</definedName>
    <definedName name="Institutional">NA()</definedName>
    <definedName name="INSU">NA()</definedName>
    <definedName name="INT">#REF!</definedName>
    <definedName name="Int_1">"#REF!"</definedName>
    <definedName name="Int_2">"#REF!"</definedName>
    <definedName name="int_7">NA()</definedName>
    <definedName name="INT_PAGADO">[109]BSAS032003!#REF!</definedName>
    <definedName name="intangcomb">#REF!</definedName>
    <definedName name="intanghold">#REF!</definedName>
    <definedName name="intangnorte">#REF!</definedName>
    <definedName name="intangsur">#REF!</definedName>
    <definedName name="INTARAC99">#REF!</definedName>
    <definedName name="INTARACT98">#REF!</definedName>
    <definedName name="INTARACT99">#REF!</definedName>
    <definedName name="INTARRF">#REF!</definedName>
    <definedName name="INTARUF99">#REF!</definedName>
    <definedName name="INTEGRACAO">NA()</definedName>
    <definedName name="INTER">#REF!</definedName>
    <definedName name="Interest_Rate">#REF!</definedName>
    <definedName name="Interest_Rate_1">"#REF!"</definedName>
    <definedName name="Interest_Rate_2">"#REF!"</definedName>
    <definedName name="interm_level">'[69]Tabla del Limite'!$D$6:$F$11</definedName>
    <definedName name="Interval">#REF!</definedName>
    <definedName name="Interval_cutoff">'[141]Allow {pbe}'!#REF!</definedName>
    <definedName name="INTINS">#N/A</definedName>
    <definedName name="INTPAS">'[98]8'!#REF!</definedName>
    <definedName name="INTPAS___0">#REF!</definedName>
    <definedName name="INTPAS___10">'[98]8'!#REF!</definedName>
    <definedName name="INTPAS___11">'[98]8'!#REF!</definedName>
    <definedName name="INTPAS___12">'[98]8'!#REF!</definedName>
    <definedName name="INTPAS___5">'[98]8'!#REF!</definedName>
    <definedName name="INTPAS___9">'[98]8'!#REF!</definedName>
    <definedName name="INV">#REF!</definedName>
    <definedName name="INV_1">"#REF!"</definedName>
    <definedName name="INV_2">"#REF!"</definedName>
    <definedName name="INV_3">"#REF!"</definedName>
    <definedName name="InvAfterRate">NA()</definedName>
    <definedName name="INVLERate">NA()</definedName>
    <definedName name="invnorte">[50]INVERSIONES!#REF!</definedName>
    <definedName name="INVOICE">#REF!</definedName>
    <definedName name="INVOICE_1">"#REF!"</definedName>
    <definedName name="INVOICE_2">"#REF!"</definedName>
    <definedName name="INVOICE_3">"#REF!"</definedName>
    <definedName name="Invoice2">#REF!</definedName>
    <definedName name="Invoice2_1">"#REF!"</definedName>
    <definedName name="Invoice2_2">"#REF!"</definedName>
    <definedName name="Invoice2_3">"#REF!"</definedName>
    <definedName name="INVOLVEMENT">NA()</definedName>
    <definedName name="InvRate1">NA()</definedName>
    <definedName name="InvRate2">NA()</definedName>
    <definedName name="InvRate3">NA()</definedName>
    <definedName name="InvRate4">NA()</definedName>
    <definedName name="InvRateBefore">NA()</definedName>
    <definedName name="INVS">[84]ABER!$A$1:$B$45</definedName>
    <definedName name="invsur">[50]INVERSIONES!#REF!</definedName>
    <definedName name="iogfrio" hidden="1">{"det (May)",#N/A,FALSE,"June";"sum (MAY YTD)",#N/A,FALSE,"June YTD"}</definedName>
    <definedName name="IPCountry">NA()</definedName>
    <definedName name="IPI">NA()</definedName>
    <definedName name="IPJCompDate">NA()</definedName>
    <definedName name="IPJIRR">NA()</definedName>
    <definedName name="IPJName">NA()</definedName>
    <definedName name="IPJPlantNo">NA()</definedName>
    <definedName name="IPJProgrItemNo">NA()</definedName>
    <definedName name="IPJProgrItValue">NA()</definedName>
    <definedName name="IPO">NA()</definedName>
    <definedName name="IPPlant">NA()</definedName>
    <definedName name="IQ_ACCOUNT_CHANGE" hidden="1">"c1449"</definedName>
    <definedName name="IQ_ACCOUNTS_PAY" hidden="1">"c1343"</definedName>
    <definedName name="IQ_ACCR_INT_PAY" hidden="1">"c1"</definedName>
    <definedName name="IQ_ACCR_INT_PAY_CF" hidden="1">"c2"</definedName>
    <definedName name="IQ_ACCR_INT_RECEIV" hidden="1">"c3"</definedName>
    <definedName name="IQ_ACCR_INT_RECEIV_CF" hidden="1">"c4"</definedName>
    <definedName name="IQ_ACCRUED_EXP" hidden="1">"c1341"</definedName>
    <definedName name="IQ_ACCT_RECV_10YR_ANN_GROWTH" hidden="1">"c1924"</definedName>
    <definedName name="IQ_ACCT_RECV_1YR_ANN_GROWTH" hidden="1">"c1919"</definedName>
    <definedName name="IQ_ACCT_RECV_2YR_ANN_GROWTH" hidden="1">"c1920"</definedName>
    <definedName name="IQ_ACCT_RECV_3YR_ANN_GROWTH" hidden="1">"c1921"</definedName>
    <definedName name="IQ_ACCT_RECV_5YR_ANN_GROWTH" hidden="1">"c1922"</definedName>
    <definedName name="IQ_ACCT_RECV_7YR_ANN_GROWTH" hidden="1">"c1923"</definedName>
    <definedName name="IQ_ACCUM_DEP" hidden="1">"c1340"</definedName>
    <definedName name="IQ_ACCUMULATED_PENSION_OBLIGATION" hidden="1">"c2108"</definedName>
    <definedName name="IQ_ACQ_COST_SUB" hidden="1">"c2125"</definedName>
    <definedName name="IQ_ACQ_COSTS_CAPITALIZED" hidden="1">"c5"</definedName>
    <definedName name="IQ_ACQUIRE_REAL_ESTATE_CF" hidden="1">"c6"</definedName>
    <definedName name="IQ_ACQUISITION_RE_ASSETS" hidden="1">"c1628"</definedName>
    <definedName name="IQ_AD" hidden="1">"c7"</definedName>
    <definedName name="IQ_ADD_PAID_IN" hidden="1">"c1344"</definedName>
    <definedName name="IQ_ADDIN" hidden="1">"AUTO"</definedName>
    <definedName name="IQ_ADVERTISING_MARKETING" hidden="1">"c1566"</definedName>
    <definedName name="IQ_AE" hidden="1">"c8"</definedName>
    <definedName name="IQ_AE_BNK" hidden="1">"c9"</definedName>
    <definedName name="IQ_AE_BR" hidden="1">"c10"</definedName>
    <definedName name="IQ_AE_FIN" hidden="1">"c11"</definedName>
    <definedName name="IQ_AE_INS" hidden="1">"c12"</definedName>
    <definedName name="IQ_AE_REIT" hidden="1">"c13"</definedName>
    <definedName name="IQ_AE_UTI" hidden="1">"c14"</definedName>
    <definedName name="IQ_ALLOW_BORROW_CONST" hidden="1">"c15"</definedName>
    <definedName name="IQ_ALLOW_CONST" hidden="1">"c1342"</definedName>
    <definedName name="IQ_ALLOW_DOUBT_ACCT" hidden="1">"c2092"</definedName>
    <definedName name="IQ_ALLOW_EQUITY_CONST" hidden="1">"c16"</definedName>
    <definedName name="IQ_ALLOW_LL" hidden="1">"c17"</definedName>
    <definedName name="IQ_ALLOWANCE_10YR_ANN_GROWTH" hidden="1">"c18"</definedName>
    <definedName name="IQ_ALLOWANCE_1YR_ANN_GROWTH" hidden="1">"c19"</definedName>
    <definedName name="IQ_ALLOWANCE_2YR_ANN_GROWTH" hidden="1">"c20"</definedName>
    <definedName name="IQ_ALLOWANCE_3YR_ANN_GROWTH" hidden="1">"c21"</definedName>
    <definedName name="IQ_ALLOWANCE_5YR_ANN_GROWTH" hidden="1">"c22"</definedName>
    <definedName name="IQ_ALLOWANCE_7YR_ANN_GROWTH" hidden="1">"c23"</definedName>
    <definedName name="IQ_ALLOWANCE_CHARGE_OFFS" hidden="1">"c24"</definedName>
    <definedName name="IQ_ALLOWANCE_NON_PERF_LOANS" hidden="1">"c25"</definedName>
    <definedName name="IQ_ALLOWANCE_TOTAL_LOANS" hidden="1">"c26"</definedName>
    <definedName name="IQ_AMORTIZATION" hidden="1">"c1591"</definedName>
    <definedName name="IQ_ANNUALIZED_DIVIDEND" hidden="1">"c1579"</definedName>
    <definedName name="IQ_ANNUITY_LIAB" hidden="1">"c27"</definedName>
    <definedName name="IQ_ANNUITY_PAY" hidden="1">"c28"</definedName>
    <definedName name="IQ_ANNUITY_POLICY_EXP" hidden="1">"c29"</definedName>
    <definedName name="IQ_ANNUITY_REC" hidden="1">"c30"</definedName>
    <definedName name="IQ_ANNUITY_REV" hidden="1">"c31"</definedName>
    <definedName name="IQ_AP" hidden="1">"c32"</definedName>
    <definedName name="IQ_AP_BNK" hidden="1">"c33"</definedName>
    <definedName name="IQ_AP_BR" hidden="1">"c34"</definedName>
    <definedName name="IQ_AP_FIN" hidden="1">"c35"</definedName>
    <definedName name="IQ_AP_INS" hidden="1">"c36"</definedName>
    <definedName name="IQ_AP_REIT" hidden="1">"c37"</definedName>
    <definedName name="IQ_AP_UTI" hidden="1">"c38"</definedName>
    <definedName name="IQ_APIC" hidden="1">"c39"</definedName>
    <definedName name="IQ_AR" hidden="1">"c40"</definedName>
    <definedName name="IQ_AR_BR" hidden="1">"c41"</definedName>
    <definedName name="IQ_AR_LT" hidden="1">"c42"</definedName>
    <definedName name="IQ_AR_REIT" hidden="1">"c43"</definedName>
    <definedName name="IQ_AR_TURNS" hidden="1">"c44"</definedName>
    <definedName name="IQ_AR_UTI" hidden="1">"c45"</definedName>
    <definedName name="IQ_ARPU" hidden="1">"c2126"</definedName>
    <definedName name="IQ_ASSET_MGMT_FEE" hidden="1">"c46"</definedName>
    <definedName name="IQ_ASSET_TURNS" hidden="1">"c47"</definedName>
    <definedName name="IQ_ASSET_WRITEDOWN" hidden="1">"c48"</definedName>
    <definedName name="IQ_ASSET_WRITEDOWN_BNK" hidden="1">"c49"</definedName>
    <definedName name="IQ_ASSET_WRITEDOWN_BR" hidden="1">"c50"</definedName>
    <definedName name="IQ_ASSET_WRITEDOWN_CF" hidden="1">"c51"</definedName>
    <definedName name="IQ_ASSET_WRITEDOWN_CF_BNK" hidden="1">"c52"</definedName>
    <definedName name="IQ_ASSET_WRITEDOWN_CF_BR" hidden="1">"c53"</definedName>
    <definedName name="IQ_ASSET_WRITEDOWN_CF_FIN" hidden="1">"c54"</definedName>
    <definedName name="IQ_ASSET_WRITEDOWN_CF_INS" hidden="1">"c55"</definedName>
    <definedName name="IQ_ASSET_WRITEDOWN_CF_REIT" hidden="1">"c56"</definedName>
    <definedName name="IQ_ASSET_WRITEDOWN_CF_UTI" hidden="1">"c57"</definedName>
    <definedName name="IQ_ASSET_WRITEDOWN_FIN" hidden="1">"c58"</definedName>
    <definedName name="IQ_ASSET_WRITEDOWN_INS" hidden="1">"c59"</definedName>
    <definedName name="IQ_ASSET_WRITEDOWN_REIT" hidden="1">"c60"</definedName>
    <definedName name="IQ_ASSET_WRITEDOWN_UTI" hidden="1">"c61"</definedName>
    <definedName name="IQ_ASSETS_CAP_LEASE_DEPR" hidden="1">"c2068"</definedName>
    <definedName name="IQ_ASSETS_CAP_LEASE_GROSS" hidden="1">"c2069"</definedName>
    <definedName name="IQ_ASSETS_OPER_LEASE_DEPR" hidden="1">"c2070"</definedName>
    <definedName name="IQ_ASSETS_OPER_LEASE_GROSS" hidden="1">"c2071"</definedName>
    <definedName name="IQ_AUDITOR_NAME" hidden="1">"c1539"</definedName>
    <definedName name="IQ_AUDITOR_OPINION" hidden="1">"c1540"</definedName>
    <definedName name="IQ_AUTO_WRITTEN" hidden="1">"c62"</definedName>
    <definedName name="IQ_AVG_BANK_ASSETS" hidden="1">"c2072"</definedName>
    <definedName name="IQ_AVG_BANK_LOANS" hidden="1">"c2073"</definedName>
    <definedName name="IQ_AVG_BROKER_REC" hidden="1">"c63"</definedName>
    <definedName name="IQ_AVG_BROKER_REC_NO" hidden="1">"c64"</definedName>
    <definedName name="IQ_AVG_DAILY_VOL" hidden="1">"c65"</definedName>
    <definedName name="IQ_AVG_INT_BEAR_LIAB" hidden="1">"c66"</definedName>
    <definedName name="IQ_AVG_INT_BEAR_LIAB_10YR_ANN_GROWTH" hidden="1">"c67"</definedName>
    <definedName name="IQ_AVG_INT_BEAR_LIAB_1YR_ANN_GROWTH" hidden="1">"c68"</definedName>
    <definedName name="IQ_AVG_INT_BEAR_LIAB_2YR_ANN_GROWTH" hidden="1">"c69"</definedName>
    <definedName name="IQ_AVG_INT_BEAR_LIAB_3YR_ANN_GROWTH" hidden="1">"c70"</definedName>
    <definedName name="IQ_AVG_INT_BEAR_LIAB_5YR_ANN_GROWTH" hidden="1">"c71"</definedName>
    <definedName name="IQ_AVG_INT_BEAR_LIAB_7YR_ANN_GROWTH" hidden="1">"c72"</definedName>
    <definedName name="IQ_AVG_INT_EARN_ASSETS" hidden="1">"c73"</definedName>
    <definedName name="IQ_AVG_INT_EARN_ASSETS_10YR_ANN_GROWTH" hidden="1">"c74"</definedName>
    <definedName name="IQ_AVG_INT_EARN_ASSETS_1YR_ANN_GROWTH" hidden="1">"c75"</definedName>
    <definedName name="IQ_AVG_INT_EARN_ASSETS_2YR_ANN_GROWTH" hidden="1">"c76"</definedName>
    <definedName name="IQ_AVG_INT_EARN_ASSETS_3YR_ANN_GROWTH" hidden="1">"c77"</definedName>
    <definedName name="IQ_AVG_INT_EARN_ASSETS_5YR_ANN_GROWTH" hidden="1">"c78"</definedName>
    <definedName name="IQ_AVG_INT_EARN_ASSETS_7YR_ANN_GROWTH" hidden="1">"c79"</definedName>
    <definedName name="IQ_AVG_MKTCAP" hidden="1">"c80"</definedName>
    <definedName name="IQ_AVG_PRICE" hidden="1">"c81"</definedName>
    <definedName name="IQ_AVG_SHAREOUTSTANDING" hidden="1">"c83"</definedName>
    <definedName name="IQ_AVG_TEV" hidden="1">"c84"</definedName>
    <definedName name="IQ_AVG_VOLUME" hidden="1">"c1346"</definedName>
    <definedName name="IQ_BASIC_EPS_EXCL" hidden="1">"c85"</definedName>
    <definedName name="IQ_BASIC_EPS_INCL" hidden="1">"c86"</definedName>
    <definedName name="IQ_BASIC_NORMAL_EPS" hidden="1">"c1592"</definedName>
    <definedName name="IQ_BASIC_WEIGHT" hidden="1">"c87"</definedName>
    <definedName name="IQ_BETA" hidden="1">"c2133"</definedName>
    <definedName name="IQ_BETA_1YR" hidden="1">"c1966"</definedName>
    <definedName name="IQ_BETA_1YR_RSQ" hidden="1">"c2132"</definedName>
    <definedName name="IQ_BETA_2YR" hidden="1">"c1965"</definedName>
    <definedName name="IQ_BETA_2YR_RSQ" hidden="1">"c2131"</definedName>
    <definedName name="IQ_BETA_5YR" hidden="1">"c88"</definedName>
    <definedName name="IQ_BETA_5YR_RSQ" hidden="1">"c2130"</definedName>
    <definedName name="IQ_BIG_INT_BEAR_CD" hidden="1">"c89"</definedName>
    <definedName name="IQ_BOARD_MEMBER" hidden="1">"c96"</definedName>
    <definedName name="IQ_BOARD_MEMBER_BACKGROUND" hidden="1">"c2101"</definedName>
    <definedName name="IQ_BOARD_MEMBER_TITLE" hidden="1">"c97"</definedName>
    <definedName name="IQ_BROK_COMISSION" hidden="1">"c98"</definedName>
    <definedName name="IQ_BUILDINGS" hidden="1">"c99"</definedName>
    <definedName name="IQ_BUSINESS_DESCRIPTION" hidden="1">"c322"</definedName>
    <definedName name="IQ_BV_OVER_SHARES" hidden="1">"c1349"</definedName>
    <definedName name="IQ_BV_SHARE" hidden="1">"c100"</definedName>
    <definedName name="IQ_CAL_Q" hidden="1">"c101"</definedName>
    <definedName name="IQ_CAL_Y" hidden="1">"c102"</definedName>
    <definedName name="IQ_CAPEX" hidden="1">"c103"</definedName>
    <definedName name="IQ_CAPEX_10YR_ANN_GROWTH" hidden="1">"c104"</definedName>
    <definedName name="IQ_CAPEX_1YR_ANN_GROWTH" hidden="1">"c105"</definedName>
    <definedName name="IQ_CAPEX_2YR_ANN_GROWTH" hidden="1">"c106"</definedName>
    <definedName name="IQ_CAPEX_3YR_ANN_GROWTH" hidden="1">"c107"</definedName>
    <definedName name="IQ_CAPEX_5YR_ANN_GROWTH" hidden="1">"c108"</definedName>
    <definedName name="IQ_CAPEX_7YR_ANN_GROWTH" hidden="1">"c109"</definedName>
    <definedName name="IQ_CAPEX_BNK" hidden="1">"c110"</definedName>
    <definedName name="IQ_CAPEX_BR" hidden="1">"c111"</definedName>
    <definedName name="IQ_CAPEX_FIN" hidden="1">"c112"</definedName>
    <definedName name="IQ_CAPEX_INS" hidden="1">"c113"</definedName>
    <definedName name="IQ_CAPEX_UTI" hidden="1">"c114"</definedName>
    <definedName name="IQ_CAPITAL_LEASE" hidden="1">"c1350"</definedName>
    <definedName name="IQ_CAPITAL_LEASES" hidden="1">"c115"</definedName>
    <definedName name="IQ_CAPITALIZED_INTEREST" hidden="1">"c2076"</definedName>
    <definedName name="IQ_CASH" hidden="1">"c1458"</definedName>
    <definedName name="IQ_CASH_ACQUIRE_CF" hidden="1">"c1630"</definedName>
    <definedName name="IQ_CASH_CONVERSION" hidden="1">"c117"</definedName>
    <definedName name="IQ_CASH_DUE_BANKS" hidden="1">"c1351"</definedName>
    <definedName name="IQ_CASH_EQUIV" hidden="1">"c118"</definedName>
    <definedName name="IQ_CASH_FINAN" hidden="1">"c119"</definedName>
    <definedName name="IQ_CASH_INTEREST" hidden="1">"c120"</definedName>
    <definedName name="IQ_CASH_INVEST" hidden="1">"c121"</definedName>
    <definedName name="IQ_CASH_OPER" hidden="1">"c122"</definedName>
    <definedName name="IQ_CASH_SEGREG" hidden="1">"c123"</definedName>
    <definedName name="IQ_CASH_SHARE" hidden="1">"c1911"</definedName>
    <definedName name="IQ_CASH_ST" hidden="1">"c1355"</definedName>
    <definedName name="IQ_CASH_ST_INVEST" hidden="1">"c124"</definedName>
    <definedName name="IQ_CASH_TAXES" hidden="1">"c125"</definedName>
    <definedName name="IQ_CFO_10YR_ANN_GROWTH" hidden="1">"c126"</definedName>
    <definedName name="IQ_CFO_1YR_ANN_GROWTH" hidden="1">"c127"</definedName>
    <definedName name="IQ_CFO_2YR_ANN_GROWTH" hidden="1">"c128"</definedName>
    <definedName name="IQ_CFO_3YR_ANN_GROWTH" hidden="1">"c129"</definedName>
    <definedName name="IQ_CFO_5YR_ANN_GROWTH" hidden="1">"c130"</definedName>
    <definedName name="IQ_CFO_7YR_ANN_GROWTH" hidden="1">"c131"</definedName>
    <definedName name="IQ_CFO_CURRENT_LIAB" hidden="1">"c132"</definedName>
    <definedName name="IQ_CH" hidden="1">110000</definedName>
    <definedName name="IQ_CHANGE_AP" hidden="1">"c133"</definedName>
    <definedName name="IQ_CHANGE_AP_BNK" hidden="1">"c134"</definedName>
    <definedName name="IQ_CHANGE_AP_BR" hidden="1">"c135"</definedName>
    <definedName name="IQ_CHANGE_AP_FIN" hidden="1">"c136"</definedName>
    <definedName name="IQ_CHANGE_AP_INS" hidden="1">"c137"</definedName>
    <definedName name="IQ_CHANGE_AP_REIT" hidden="1">"c138"</definedName>
    <definedName name="IQ_CHANGE_AP_UTI" hidden="1">"c139"</definedName>
    <definedName name="IQ_CHANGE_AR" hidden="1">"c140"</definedName>
    <definedName name="IQ_CHANGE_AR_BNK" hidden="1">"c141"</definedName>
    <definedName name="IQ_CHANGE_AR_BR" hidden="1">"c142"</definedName>
    <definedName name="IQ_CHANGE_AR_FIN" hidden="1">"c143"</definedName>
    <definedName name="IQ_CHANGE_AR_INS" hidden="1">"c144"</definedName>
    <definedName name="IQ_CHANGE_AR_REIT" hidden="1">"c145"</definedName>
    <definedName name="IQ_CHANGE_AR_UTI" hidden="1">"c146"</definedName>
    <definedName name="IQ_CHANGE_DEF_TAX" hidden="1">"c147"</definedName>
    <definedName name="IQ_CHANGE_DEPOSIT_ACCT" hidden="1">"c148"</definedName>
    <definedName name="IQ_CHANGE_INC_TAX" hidden="1">"c149"</definedName>
    <definedName name="IQ_CHANGE_INS_RES_LIAB" hidden="1">"c150"</definedName>
    <definedName name="IQ_CHANGE_INVENTORY" hidden="1">"c151"</definedName>
    <definedName name="IQ_CHANGE_NET_WORKING_CAPITAL" hidden="1">"c1909"</definedName>
    <definedName name="IQ_CHANGE_OTHER_WORK_CAP" hidden="1">"c152"</definedName>
    <definedName name="IQ_CHANGE_OTHER_WORK_CAP_BNK" hidden="1">"c153"</definedName>
    <definedName name="IQ_CHANGE_OTHER_WORK_CAP_BR" hidden="1">"c154"</definedName>
    <definedName name="IQ_CHANGE_OTHER_WORK_CAP_FIN" hidden="1">"c155"</definedName>
    <definedName name="IQ_CHANGE_OTHER_WORK_CAP_INS" hidden="1">"c156"</definedName>
    <definedName name="IQ_CHANGE_OTHER_WORK_CAP_REIT" hidden="1">"c157"</definedName>
    <definedName name="IQ_CHANGE_OTHER_WORK_CAP_UTI" hidden="1">"c158"</definedName>
    <definedName name="IQ_CHANGE_TRADING_ASSETS" hidden="1">"c159"</definedName>
    <definedName name="IQ_CHANGE_UNEARN_REV" hidden="1">"c160"</definedName>
    <definedName name="IQ_CHANGE_WORK_CAP" hidden="1">"c161"</definedName>
    <definedName name="IQ_CHANGES_WORK_CAP" hidden="1">"c1357"</definedName>
    <definedName name="IQ_CHARGE_OFFS_GROSS" hidden="1">"c162"</definedName>
    <definedName name="IQ_CHARGE_OFFS_NET" hidden="1">"c163"</definedName>
    <definedName name="IQ_CHARGE_OFFS_RECOVERED" hidden="1">"c164"</definedName>
    <definedName name="IQ_CHARGE_OFFS_TOTAL_AVG_LOANS" hidden="1">"c165"</definedName>
    <definedName name="IQ_CITY" hidden="1">"c166"</definedName>
    <definedName name="IQ_CL_DUE_AFTER_FIVE" hidden="1">"c167"</definedName>
    <definedName name="IQ_CL_DUE_CY" hidden="1">"c168"</definedName>
    <definedName name="IQ_CL_DUE_CY1" hidden="1">"c169"</definedName>
    <definedName name="IQ_CL_DUE_CY2" hidden="1">"c170"</definedName>
    <definedName name="IQ_CL_DUE_CY3" hidden="1">"c171"</definedName>
    <definedName name="IQ_CL_DUE_CY4" hidden="1">"c172"</definedName>
    <definedName name="IQ_CL_DUE_NEXT_FIVE" hidden="1">"c173"</definedName>
    <definedName name="IQ_CLASSA_OUTSTANDING_BS_DATE" hidden="1">"c1971"</definedName>
    <definedName name="IQ_CLASSA_OUTSTANDING_FILING_DATE" hidden="1">"c1973"</definedName>
    <definedName name="IQ_CLOSEPRICE" hidden="1">"c174"</definedName>
    <definedName name="IQ_CLOSEPRICE_ADJ" hidden="1">"c2115"</definedName>
    <definedName name="IQ_COGS" hidden="1">"c175"</definedName>
    <definedName name="IQ_COMBINED_RATIO" hidden="1">"c176"</definedName>
    <definedName name="IQ_COMMERCIAL_DOM" hidden="1">"c177"</definedName>
    <definedName name="IQ_COMMERCIAL_FIRE_WRITTEN" hidden="1">"c178"</definedName>
    <definedName name="IQ_COMMERCIAL_MORT" hidden="1">"c179"</definedName>
    <definedName name="IQ_COMMISS_FEES" hidden="1">"c180"</definedName>
    <definedName name="IQ_COMMISSION_DEF" hidden="1">"c181"</definedName>
    <definedName name="IQ_COMMON" hidden="1">"c182"</definedName>
    <definedName name="IQ_COMMON_APIC" hidden="1">"c183"</definedName>
    <definedName name="IQ_COMMON_APIC_BNK" hidden="1">"c184"</definedName>
    <definedName name="IQ_COMMON_APIC_BR" hidden="1">"c185"</definedName>
    <definedName name="IQ_COMMON_APIC_FIN" hidden="1">"c186"</definedName>
    <definedName name="IQ_COMMON_APIC_INS" hidden="1">"c187"</definedName>
    <definedName name="IQ_COMMON_APIC_REIT" hidden="1">"c188"</definedName>
    <definedName name="IQ_COMMON_APIC_UTI" hidden="1">"c189"</definedName>
    <definedName name="IQ_COMMON_DIV_CF" hidden="1">"c190"</definedName>
    <definedName name="IQ_COMMON_EQUITY_10YR_ANN_GROWTH" hidden="1">"c191"</definedName>
    <definedName name="IQ_COMMON_EQUITY_1YR_ANN_GROWTH" hidden="1">"c192"</definedName>
    <definedName name="IQ_COMMON_EQUITY_2YR_ANN_GROWTH" hidden="1">"c193"</definedName>
    <definedName name="IQ_COMMON_EQUITY_3YR_ANN_GROWTH" hidden="1">"c194"</definedName>
    <definedName name="IQ_COMMON_EQUITY_5YR_ANN_GROWTH" hidden="1">"c195"</definedName>
    <definedName name="IQ_COMMON_EQUITY_7YR_ANN_GROWTH" hidden="1">"c196"</definedName>
    <definedName name="IQ_COMMON_ISSUED" hidden="1">"c197"</definedName>
    <definedName name="IQ_COMMON_ISSUED_BNK" hidden="1">"c198"</definedName>
    <definedName name="IQ_COMMON_ISSUED_BR" hidden="1">"c199"</definedName>
    <definedName name="IQ_COMMON_ISSUED_FIN" hidden="1">"c200"</definedName>
    <definedName name="IQ_COMMON_ISSUED_INS" hidden="1">"c201"</definedName>
    <definedName name="IQ_COMMON_ISSUED_REIT" hidden="1">"c202"</definedName>
    <definedName name="IQ_COMMON_ISSUED_UTI" hidden="1">"c203"</definedName>
    <definedName name="IQ_COMMON_PER_ADR" hidden="1">"c204"</definedName>
    <definedName name="IQ_COMMON_PREF_DIV_CF" hidden="1">"c205"</definedName>
    <definedName name="IQ_COMMON_REP" hidden="1">"c206"</definedName>
    <definedName name="IQ_COMMON_REP_BNK" hidden="1">"c207"</definedName>
    <definedName name="IQ_COMMON_REP_BR" hidden="1">"c208"</definedName>
    <definedName name="IQ_COMMON_REP_FIN" hidden="1">"c209"</definedName>
    <definedName name="IQ_COMMON_REP_INS" hidden="1">"c210"</definedName>
    <definedName name="IQ_COMMON_REP_REIT" hidden="1">"c211"</definedName>
    <definedName name="IQ_COMMON_REP_UTI" hidden="1">"c212"</definedName>
    <definedName name="IQ_COMMON_STOCK" hidden="1">"c1358"</definedName>
    <definedName name="IQ_COMP_BENEFITS" hidden="1">"c213"</definedName>
    <definedName name="IQ_COMPANY_ADDRESS" hidden="1">"c214"</definedName>
    <definedName name="IQ_COMPANY_NAME" hidden="1">"c215"</definedName>
    <definedName name="IQ_COMPANY_NAME_LONG" hidden="1">"c1585"</definedName>
    <definedName name="IQ_COMPANY_PHONE" hidden="1">"c216"</definedName>
    <definedName name="IQ_COMPANY_STATUS" hidden="1">"c2097"</definedName>
    <definedName name="IQ_COMPANY_STREET1" hidden="1">"c217"</definedName>
    <definedName name="IQ_COMPANY_STREET2" hidden="1">"c218"</definedName>
    <definedName name="IQ_COMPANY_TICKER" hidden="1">"c219"</definedName>
    <definedName name="IQ_COMPANY_TYPE" hidden="1">"c2096"</definedName>
    <definedName name="IQ_COMPANY_WEBSITE" hidden="1">"c220"</definedName>
    <definedName name="IQ_COMPANY_ZIP" hidden="1">"c221"</definedName>
    <definedName name="IQ_CONSTRUCTION_LOANS" hidden="1">"c222"</definedName>
    <definedName name="IQ_CONSUMER_LOANS" hidden="1">"c223"</definedName>
    <definedName name="IQ_COST_BORROWINGS" hidden="1">"c225"</definedName>
    <definedName name="IQ_COST_REV" hidden="1">"c226"</definedName>
    <definedName name="IQ_COST_REVENUE" hidden="1">"c1359"</definedName>
    <definedName name="IQ_COST_SAVINGS" hidden="1">"c227"</definedName>
    <definedName name="IQ_COST_SERVICE" hidden="1">"c228"</definedName>
    <definedName name="IQ_COST_TOTAL_BORROWINGS" hidden="1">"c229"</definedName>
    <definedName name="IQ_COUNTRY_NAME" hidden="1">"c230"</definedName>
    <definedName name="IQ_COVERED_POPS" hidden="1">"c2124"</definedName>
    <definedName name="IQ_CQ" hidden="1">5000</definedName>
    <definedName name="IQ_CREDIT_CARD_FEE_BNK" hidden="1">"c231"</definedName>
    <definedName name="IQ_CREDIT_CARD_FEE_FIN" hidden="1">"c1583"</definedName>
    <definedName name="IQ_CREDIT_LOSS_CF" hidden="1">"c232"</definedName>
    <definedName name="IQ_CUMULATIVE_SPLIT_FACTOR" hidden="1">"c2094"</definedName>
    <definedName name="IQ_CURR_DOMESTIC_TAXES" hidden="1">"c2074"</definedName>
    <definedName name="IQ_CURR_FOREIGN_TAXES" hidden="1">"c2075"</definedName>
    <definedName name="IQ_CURRENCY_FACTOR_BS" hidden="1">"c233"</definedName>
    <definedName name="IQ_CURRENCY_FACTOR_IS" hidden="1">"c234"</definedName>
    <definedName name="IQ_CURRENCY_GAIN" hidden="1">"c235"</definedName>
    <definedName name="IQ_CURRENCY_GAIN_BR" hidden="1">"c236"</definedName>
    <definedName name="IQ_CURRENCY_GAIN_FIN" hidden="1">"c237"</definedName>
    <definedName name="IQ_CURRENCY_GAIN_INS" hidden="1">"c238"</definedName>
    <definedName name="IQ_CURRENCY_GAIN_REIT" hidden="1">"c239"</definedName>
    <definedName name="IQ_CURRENCY_GAIN_UTI" hidden="1">"c240"</definedName>
    <definedName name="IQ_CURRENT_PORT" hidden="1">"c241"</definedName>
    <definedName name="IQ_CURRENT_PORT_BNK" hidden="1">"c242"</definedName>
    <definedName name="IQ_CURRENT_PORT_DEBT" hidden="1">"c243"</definedName>
    <definedName name="IQ_CURRENT_PORT_DEBT_BNK" hidden="1">"c244"</definedName>
    <definedName name="IQ_CURRENT_PORT_DEBT_BR" hidden="1">"c1567"</definedName>
    <definedName name="IQ_CURRENT_PORT_DEBT_FIN" hidden="1">"c1568"</definedName>
    <definedName name="IQ_CURRENT_PORT_DEBT_INS" hidden="1">"c1569"</definedName>
    <definedName name="IQ_CURRENT_PORT_DEBT_REIT" hidden="1">"c1570"</definedName>
    <definedName name="IQ_CURRENT_PORT_DEBT_UTI" hidden="1">"c1571"</definedName>
    <definedName name="IQ_CURRENT_PORT_LEASES" hidden="1">"c245"</definedName>
    <definedName name="IQ_CURRENT_RATIO" hidden="1">"c246"</definedName>
    <definedName name="IQ_CY" hidden="1">10000</definedName>
    <definedName name="IQ_DA" hidden="1">"c247"</definedName>
    <definedName name="IQ_DA_BR" hidden="1">"c248"</definedName>
    <definedName name="IQ_DA_CF" hidden="1">"c249"</definedName>
    <definedName name="IQ_DA_CF_BNK" hidden="1">"c250"</definedName>
    <definedName name="IQ_DA_CF_BR" hidden="1">"c251"</definedName>
    <definedName name="IQ_DA_CF_FIN" hidden="1">"c252"</definedName>
    <definedName name="IQ_DA_CF_INS" hidden="1">"c253"</definedName>
    <definedName name="IQ_DA_CF_REIT" hidden="1">"c254"</definedName>
    <definedName name="IQ_DA_CF_UTI" hidden="1">"c255"</definedName>
    <definedName name="IQ_DA_FIN" hidden="1">"c256"</definedName>
    <definedName name="IQ_DA_INS" hidden="1">"c257"</definedName>
    <definedName name="IQ_DA_REIT" hidden="1">"c258"</definedName>
    <definedName name="IQ_DA_SUPPL" hidden="1">"c259"</definedName>
    <definedName name="IQ_DA_SUPPL_BR" hidden="1">"c260"</definedName>
    <definedName name="IQ_DA_SUPPL_CF" hidden="1">"c261"</definedName>
    <definedName name="IQ_DA_SUPPL_CF_BNK" hidden="1">"c262"</definedName>
    <definedName name="IQ_DA_SUPPL_CF_BR" hidden="1">"c263"</definedName>
    <definedName name="IQ_DA_SUPPL_CF_FIN" hidden="1">"c264"</definedName>
    <definedName name="IQ_DA_SUPPL_CF_INS" hidden="1">"c265"</definedName>
    <definedName name="IQ_DA_SUPPL_CF_REIT" hidden="1">"c266"</definedName>
    <definedName name="IQ_DA_SUPPL_CF_UTI" hidden="1">"c267"</definedName>
    <definedName name="IQ_DA_SUPPL_FIN" hidden="1">"c268"</definedName>
    <definedName name="IQ_DA_SUPPL_INS" hidden="1">"c269"</definedName>
    <definedName name="IQ_DA_SUPPL_REIT" hidden="1">"c270"</definedName>
    <definedName name="IQ_DA_SUPPL_UTI" hidden="1">"c271"</definedName>
    <definedName name="IQ_DA_UTI" hidden="1">"c272"</definedName>
    <definedName name="IQ_DAILY" hidden="1">500000</definedName>
    <definedName name="IQ_DAYS_COVER_SHORT" hidden="1">"c1578"</definedName>
    <definedName name="IQ_DAYS_INVENTORY_OUT" hidden="1">"c273"</definedName>
    <definedName name="IQ_DAYS_PAY_OUTST" hidden="1">"c1362"</definedName>
    <definedName name="IQ_DAYS_PAYABLE_OUT" hidden="1">"c274"</definedName>
    <definedName name="IQ_DAYS_SALES_OUT" hidden="1">"c275"</definedName>
    <definedName name="IQ_DAYS_SALES_OUTST" hidden="1">"c1363"</definedName>
    <definedName name="IQ_DEF_ACQ_CST" hidden="1">"c1364"</definedName>
    <definedName name="IQ_DEF_AMORT" hidden="1">"c276"</definedName>
    <definedName name="IQ_DEF_AMORT_BNK" hidden="1">"c277"</definedName>
    <definedName name="IQ_DEF_AMORT_BR" hidden="1">"c278"</definedName>
    <definedName name="IQ_DEF_AMORT_FIN" hidden="1">"c279"</definedName>
    <definedName name="IQ_DEF_AMORT_INS" hidden="1">"c280"</definedName>
    <definedName name="IQ_DEF_AMORT_REIT" hidden="1">"c281"</definedName>
    <definedName name="IQ_DEF_AMORT_UTI" hidden="1">"c282"</definedName>
    <definedName name="IQ_DEF_BENEFIT_INTEREST_COST" hidden="1">"c283"</definedName>
    <definedName name="IQ_DEF_BENEFIT_OTHER_COST" hidden="1">"c284"</definedName>
    <definedName name="IQ_DEF_BENEFIT_ROA" hidden="1">"c285"</definedName>
    <definedName name="IQ_DEF_BENEFIT_SERVICE_COST" hidden="1">"c286"</definedName>
    <definedName name="IQ_DEF_BENEFIT_TOTAL_COST" hidden="1">"c287"</definedName>
    <definedName name="IQ_DEF_CHARGES_BR" hidden="1">"c288"</definedName>
    <definedName name="IQ_DEF_CHARGES_CF" hidden="1">"c289"</definedName>
    <definedName name="IQ_DEF_CHARGES_FIN" hidden="1">"c290"</definedName>
    <definedName name="IQ_DEF_CHARGES_INS" hidden="1">"c291"</definedName>
    <definedName name="IQ_DEF_CHARGES_LT" hidden="1">"c292"</definedName>
    <definedName name="IQ_DEF_CHARGES_LT_BNK" hidden="1">"c293"</definedName>
    <definedName name="IQ_DEF_CHARGES_LT_BR" hidden="1">"c294"</definedName>
    <definedName name="IQ_DEF_CHARGES_LT_FIN" hidden="1">"c295"</definedName>
    <definedName name="IQ_DEF_CHARGES_LT_INS" hidden="1">"c296"</definedName>
    <definedName name="IQ_DEF_CHARGES_LT_REIT" hidden="1">"c297"</definedName>
    <definedName name="IQ_DEF_CHARGES_LT_UTI" hidden="1">"c298"</definedName>
    <definedName name="IQ_DEF_CHARGES_REIT" hidden="1">"c299"</definedName>
    <definedName name="IQ_DEF_CONTRIBUTION_TOTAL_COST" hidden="1">"c300"</definedName>
    <definedName name="IQ_DEF_INC_TAX" hidden="1">"c1365"</definedName>
    <definedName name="IQ_DEF_POLICY_ACQ_COSTS" hidden="1">"c301"</definedName>
    <definedName name="IQ_DEF_POLICY_ACQ_COSTS_CF" hidden="1">"c302"</definedName>
    <definedName name="IQ_DEF_POLICY_AMORT" hidden="1">"c303"</definedName>
    <definedName name="IQ_DEF_TAX_ASSET_LT_BR" hidden="1">"c304"</definedName>
    <definedName name="IQ_DEF_TAX_ASSET_LT_FIN" hidden="1">"c305"</definedName>
    <definedName name="IQ_DEF_TAX_ASSET_LT_INS" hidden="1">"c306"</definedName>
    <definedName name="IQ_DEF_TAX_ASSET_LT_REIT" hidden="1">"c307"</definedName>
    <definedName name="IQ_DEF_TAX_ASSET_LT_UTI" hidden="1">"c308"</definedName>
    <definedName name="IQ_DEF_TAX_ASSETS_CURRENT" hidden="1">"c309"</definedName>
    <definedName name="IQ_DEF_TAX_ASSETS_LT" hidden="1">"c310"</definedName>
    <definedName name="IQ_DEF_TAX_ASSETS_LT_BNK" hidden="1">"c311"</definedName>
    <definedName name="IQ_DEF_TAX_LIAB_CURRENT" hidden="1">"c312"</definedName>
    <definedName name="IQ_DEF_TAX_LIAB_LT" hidden="1">"c313"</definedName>
    <definedName name="IQ_DEF_TAX_LIAB_LT_BNK" hidden="1">"c314"</definedName>
    <definedName name="IQ_DEF_TAX_LIAB_LT_BR" hidden="1">"c315"</definedName>
    <definedName name="IQ_DEF_TAX_LIAB_LT_FIN" hidden="1">"c316"</definedName>
    <definedName name="IQ_DEF_TAX_LIAB_LT_INS" hidden="1">"c317"</definedName>
    <definedName name="IQ_DEF_TAX_LIAB_LT_REIT" hidden="1">"c318"</definedName>
    <definedName name="IQ_DEF_TAX_LIAB_LT_UTI" hidden="1">"c319"</definedName>
    <definedName name="IQ_DEFERRED_DOMESTIC_TAXES" hidden="1">"c2077"</definedName>
    <definedName name="IQ_DEFERRED_FOREIGN_TAXES" hidden="1">"c2078"</definedName>
    <definedName name="IQ_DEFERRED_INC_TAX" hidden="1">"c1447"</definedName>
    <definedName name="IQ_DEFERRED_TAXES" hidden="1">"c1356"</definedName>
    <definedName name="IQ_DEMAND_DEP" hidden="1">"c320"</definedName>
    <definedName name="IQ_DEPOSITS_FIN" hidden="1">"c321"</definedName>
    <definedName name="IQ_DEPRE_AMORT" hidden="1">"c1360"</definedName>
    <definedName name="IQ_DEPRE_AMORT_SUPPL" hidden="1">"c1593"</definedName>
    <definedName name="IQ_DEPRE_DEPLE" hidden="1">"c1361"</definedName>
    <definedName name="IQ_DEPRE_SUPP" hidden="1">"c1443"</definedName>
    <definedName name="IQ_DESCRIPTION_LONG" hidden="1">"c1520"</definedName>
    <definedName name="IQ_DEVELOP_LAND" hidden="1">"c323"</definedName>
    <definedName name="IQ_DIFF_LASTCLOSE_TARGET_PRICE" hidden="1">"c1854"</definedName>
    <definedName name="IQ_DILUT_ADJUST" hidden="1">"c1621"</definedName>
    <definedName name="IQ_DILUT_EPS_EXCL" hidden="1">"c324"</definedName>
    <definedName name="IQ_DILUT_EPS_INCL" hidden="1">"c325"</definedName>
    <definedName name="IQ_DILUT_EPS_NORM" hidden="1">"c1903"</definedName>
    <definedName name="IQ_DILUT_NI" hidden="1">"c2079"</definedName>
    <definedName name="IQ_DILUT_NORMAL_EPS" hidden="1">"c1594"</definedName>
    <definedName name="IQ_DILUT_WEIGHT" hidden="1">"c326"</definedName>
    <definedName name="IQ_DISCONT_OPER" hidden="1">"c1367"</definedName>
    <definedName name="IQ_DISCOUNT_RATE_PENSION_DOMESTIC" hidden="1">"c327"</definedName>
    <definedName name="IQ_DISCOUNT_RATE_PENSION_FOREIGN" hidden="1">"c328"</definedName>
    <definedName name="IQ_DISTR_EXCESS_EARN" hidden="1">"c329"</definedName>
    <definedName name="IQ_DIV_PAYMENT_DATE" hidden="1">"c2106"</definedName>
    <definedName name="IQ_DIV_RECORD_DATE" hidden="1">"c2105"</definedName>
    <definedName name="IQ_DIV_SHARE" hidden="1">"c330"</definedName>
    <definedName name="IQ_DIVEST_CF" hidden="1">"c331"</definedName>
    <definedName name="IQ_DIVID_SHARE" hidden="1">"c1366"</definedName>
    <definedName name="IQ_DIVIDEND_YIELD" hidden="1">"c332"</definedName>
    <definedName name="IQ_DO" hidden="1">"c333"</definedName>
    <definedName name="IQ_DO_ASSETS_CURRENT" hidden="1">"c334"</definedName>
    <definedName name="IQ_DO_ASSETS_LT" hidden="1">"c335"</definedName>
    <definedName name="IQ_DO_CF" hidden="1">"c336"</definedName>
    <definedName name="IQ_DPS_10YR_ANN_GROWTH" hidden="1">"c337"</definedName>
    <definedName name="IQ_DPS_1YR_ANN_GROWTH" hidden="1">"c338"</definedName>
    <definedName name="IQ_DPS_2YR_ANN_GROWTH" hidden="1">"c339"</definedName>
    <definedName name="IQ_DPS_3YR_ANN_GROWTH" hidden="1">"c340"</definedName>
    <definedName name="IQ_DPS_5YR_ANN_GROWTH" hidden="1">"c341"</definedName>
    <definedName name="IQ_DPS_7YR_ANN_GROWTH" hidden="1">"c342"</definedName>
    <definedName name="IQ_EARNING_ASSET_YIELD" hidden="1">"c343"</definedName>
    <definedName name="IQ_EARNING_CO" hidden="1">"c344"</definedName>
    <definedName name="IQ_EARNING_CO_10YR_ANN_GROWTH" hidden="1">"c345"</definedName>
    <definedName name="IQ_EARNING_CO_1YR_ANN_GROWTH" hidden="1">"c346"</definedName>
    <definedName name="IQ_EARNING_CO_2YR_ANN_GROWTH" hidden="1">"c347"</definedName>
    <definedName name="IQ_EARNING_CO_3YR_ANN_GROWTH" hidden="1">"c348"</definedName>
    <definedName name="IQ_EARNING_CO_5YR_ANN_GROWTH" hidden="1">"c349"</definedName>
    <definedName name="IQ_EARNING_CO_7YR_ANN_GROWTH" hidden="1">"c350"</definedName>
    <definedName name="IQ_EARNING_CO_MARGIN" hidden="1">"c351"</definedName>
    <definedName name="IQ_EARNINGS_ANNOUNCE_DATE" hidden="1">"c1649"</definedName>
    <definedName name="IQ_EBIT" hidden="1">"c352"</definedName>
    <definedName name="IQ_EBIT_10YR_ANN_GROWTH" hidden="1">"c353"</definedName>
    <definedName name="IQ_EBIT_1YR_ANN_GROWTH" hidden="1">"c354"</definedName>
    <definedName name="IQ_EBIT_2YR_ANN_GROWTH" hidden="1">"c355"</definedName>
    <definedName name="IQ_EBIT_3YR_ANN_GROWTH" hidden="1">"c356"</definedName>
    <definedName name="IQ_EBIT_5YR_ANN_GROWTH" hidden="1">"c357"</definedName>
    <definedName name="IQ_EBIT_7YR_ANN_GROWTH" hidden="1">"c358"</definedName>
    <definedName name="IQ_EBIT_INT" hidden="1">"c360"</definedName>
    <definedName name="IQ_EBIT_MARGIN" hidden="1">"c359"</definedName>
    <definedName name="IQ_EBIT_OVER_IE" hidden="1">"c1369"</definedName>
    <definedName name="IQ_EBITA" hidden="1">"c1910"</definedName>
    <definedName name="IQ_EBITA_10YR_ANN_GROWTH" hidden="1">"c1954"</definedName>
    <definedName name="IQ_EBITA_1YR_ANN_GROWTH" hidden="1">"c1949"</definedName>
    <definedName name="IQ_EBITA_2YR_ANN_GROWTH" hidden="1">"c1950"</definedName>
    <definedName name="IQ_EBITA_3YR_ANN_GROWTH" hidden="1">"c1951"</definedName>
    <definedName name="IQ_EBITA_5YR_ANN_GROWTH" hidden="1">"c1952"</definedName>
    <definedName name="IQ_EBITA_7YR_ANN_GROWTH" hidden="1">"c1953"</definedName>
    <definedName name="IQ_EBITA_MARGIN" hidden="1">"c1963"</definedName>
    <definedName name="IQ_EBITDA" hidden="1">"c361"</definedName>
    <definedName name="IQ_EBITDA_10YR_ANN_GROWTH" hidden="1">"c362"</definedName>
    <definedName name="IQ_EBITDA_1YR_ANN_GROWTH" hidden="1">"c363"</definedName>
    <definedName name="IQ_EBITDA_2YR_ANN_GROWTH" hidden="1">"c364"</definedName>
    <definedName name="IQ_EBITDA_3YR_ANN_GROWTH" hidden="1">"c365"</definedName>
    <definedName name="IQ_EBITDA_5YR_ANN_GROWTH" hidden="1">"c366"</definedName>
    <definedName name="IQ_EBITDA_7YR_ANN_GROWTH" hidden="1">"c367"</definedName>
    <definedName name="IQ_EBITDA_CAPEX_INT" hidden="1">"c368"</definedName>
    <definedName name="IQ_EBITDA_CAPEX_OVER_TOTAL_IE" hidden="1">"c1370"</definedName>
    <definedName name="IQ_EBITDA_INT" hidden="1">"c373"</definedName>
    <definedName name="IQ_EBITDA_MARGIN" hidden="1">"c372"</definedName>
    <definedName name="IQ_EBITDA_OVER_TOTAL_IE" hidden="1">"c1371"</definedName>
    <definedName name="IQ_EBT" hidden="1">"c376"</definedName>
    <definedName name="IQ_EBT_BNK" hidden="1">"c377"</definedName>
    <definedName name="IQ_EBT_BR" hidden="1">"c378"</definedName>
    <definedName name="IQ_EBT_EXCL" hidden="1">"c379"</definedName>
    <definedName name="IQ_EBT_EXCL_BNK" hidden="1">"c380"</definedName>
    <definedName name="IQ_EBT_EXCL_BR" hidden="1">"c381"</definedName>
    <definedName name="IQ_EBT_EXCL_FIN" hidden="1">"c382"</definedName>
    <definedName name="IQ_EBT_EXCL_INS" hidden="1">"c383"</definedName>
    <definedName name="IQ_EBT_EXCL_MARGIN" hidden="1">"c1462"</definedName>
    <definedName name="IQ_EBT_EXCL_REIT" hidden="1">"c384"</definedName>
    <definedName name="IQ_EBT_EXCL_UTI" hidden="1">"c385"</definedName>
    <definedName name="IQ_EBT_FIN" hidden="1">"c386"</definedName>
    <definedName name="IQ_EBT_INCL_MARGIN" hidden="1">"c387"</definedName>
    <definedName name="IQ_EBT_INS" hidden="1">"c388"</definedName>
    <definedName name="IQ_EBT_REIT" hidden="1">"c389"</definedName>
    <definedName name="IQ_EBT_UTI" hidden="1">"c390"</definedName>
    <definedName name="IQ_EFFECT_SPECIAL_CHARGE" hidden="1">"c1595"</definedName>
    <definedName name="IQ_EFFECT_TAX_RATE" hidden="1">"c1899"</definedName>
    <definedName name="IQ_EFFICIENCY_RATIO" hidden="1">"c391"</definedName>
    <definedName name="IQ_EMPLOYEES" hidden="1">"c392"</definedName>
    <definedName name="IQ_ENTERPRISE_VALUE" hidden="1">"c1348"</definedName>
    <definedName name="IQ_EPS_10YR_ANN_GROWTH" hidden="1">"c393"</definedName>
    <definedName name="IQ_EPS_1YR_ANN_GROWTH" hidden="1">"c394"</definedName>
    <definedName name="IQ_EPS_2YR_ANN_GROWTH" hidden="1">"c395"</definedName>
    <definedName name="IQ_EPS_3YR_ANN_GROWTH" hidden="1">"c396"</definedName>
    <definedName name="IQ_EPS_5YR_ANN_GROWTH" hidden="1">"c397"</definedName>
    <definedName name="IQ_EPS_7YR_ANN_GROWTH" hidden="1">"c398"</definedName>
    <definedName name="IQ_EPS_EST" hidden="1">"c399"</definedName>
    <definedName name="IQ_EPS_HIGH_EST" hidden="1">"c400"</definedName>
    <definedName name="IQ_EPS_LOW_EST" hidden="1">"c401"</definedName>
    <definedName name="IQ_EPS_MEDIAN_EST" hidden="1">"c1661"</definedName>
    <definedName name="IQ_EPS_NORM" hidden="1">"c1902"</definedName>
    <definedName name="IQ_EPS_NUM_EST" hidden="1">"c402"</definedName>
    <definedName name="IQ_EPS_STDDEV_EST" hidden="1">"c403"</definedName>
    <definedName name="IQ_EQUITY_AFFIL" hidden="1">"c1451"</definedName>
    <definedName name="IQ_EQUITY_METHOD" hidden="1">"c404"</definedName>
    <definedName name="IQ_EQV_OVER_BV" hidden="1">"c1596"</definedName>
    <definedName name="IQ_EQV_OVER_LTM_PRETAX_INC" hidden="1">"c1390"</definedName>
    <definedName name="IQ_ESOP_DEBT" hidden="1">"c1597"</definedName>
    <definedName name="IQ_EST_ACT_EPS" hidden="1">"c1648"</definedName>
    <definedName name="IQ_EST_CURRENCY" hidden="1">"c2140"</definedName>
    <definedName name="IQ_EST_DATE" hidden="1">"c1634"</definedName>
    <definedName name="IQ_EST_EPS_DIFF" hidden="1">"c1864"</definedName>
    <definedName name="IQ_EST_EPS_GROWTH_1YR" hidden="1">"c1636"</definedName>
    <definedName name="IQ_EST_EPS_GROWTH_5YR" hidden="1">"c1655"</definedName>
    <definedName name="IQ_EST_EPS_GROWTH_5YR_HIGH" hidden="1">"c1657"</definedName>
    <definedName name="IQ_EST_EPS_GROWTH_5YR_LOW" hidden="1">"c1658"</definedName>
    <definedName name="IQ_EST_EPS_GROWTH_5YR_MEDIAN" hidden="1">"c1656"</definedName>
    <definedName name="IQ_EST_EPS_GROWTH_5YR_NUM" hidden="1">"c1659"</definedName>
    <definedName name="IQ_EST_EPS_GROWTH_5YR_STDDEV" hidden="1">"c1660"</definedName>
    <definedName name="IQ_EST_EPS_GROWTH_Q_1YR" hidden="1">"c1641"</definedName>
    <definedName name="IQ_EV_OVER_EMPLOYEE" hidden="1">"c1428"</definedName>
    <definedName name="IQ_EV_OVER_LTM_EBIT" hidden="1">"c1426"</definedName>
    <definedName name="IQ_EV_OVER_LTM_EBITDA" hidden="1">"c1427"</definedName>
    <definedName name="IQ_EV_OVER_LTM_REVENUE" hidden="1">"c1429"</definedName>
    <definedName name="IQ_EXCHANGE" hidden="1">"c405"</definedName>
    <definedName name="IQ_EXERCISE_PRICE" hidden="1">"c1897"</definedName>
    <definedName name="IQ_EXERCISED" hidden="1">"c406"</definedName>
    <definedName name="IQ_EXP_RETURN_PENSION_DOMESTIC" hidden="1">"c407"</definedName>
    <definedName name="IQ_EXP_RETURN_PENSION_FOREIGN" hidden="1">"c408"</definedName>
    <definedName name="IQ_EXPLORE_DRILL" hidden="1">"c409"</definedName>
    <definedName name="IQ_EXTRA_ACC_ITEMS" hidden="1">"c410"</definedName>
    <definedName name="IQ_EXTRA_ACC_ITEMS_BNK" hidden="1">"c411"</definedName>
    <definedName name="IQ_EXTRA_ACC_ITEMS_BR" hidden="1">"c412"</definedName>
    <definedName name="IQ_EXTRA_ACC_ITEMS_FIN" hidden="1">"c413"</definedName>
    <definedName name="IQ_EXTRA_ACC_ITEMS_INS" hidden="1">"c414"</definedName>
    <definedName name="IQ_EXTRA_ACC_ITEMS_REIT" hidden="1">"c415"</definedName>
    <definedName name="IQ_EXTRA_ACC_ITEMS_UTI" hidden="1">"c416"</definedName>
    <definedName name="IQ_EXTRA_ITEMS" hidden="1">"c1459"</definedName>
    <definedName name="IQ_FDIC" hidden="1">"c417"</definedName>
    <definedName name="IQ_FFO" hidden="1">"c1574"</definedName>
    <definedName name="IQ_FH" hidden="1">100000</definedName>
    <definedName name="IQ_FHLB_DEBT" hidden="1">"c423"</definedName>
    <definedName name="IQ_FHLB_DUE_CY" hidden="1">"c2080"</definedName>
    <definedName name="IQ_FHLB_DUE_CY1" hidden="1">"c2081"</definedName>
    <definedName name="IQ_FHLB_DUE_CY2" hidden="1">"c2082"</definedName>
    <definedName name="IQ_FHLB_DUE_CY3" hidden="1">"c2083"</definedName>
    <definedName name="IQ_FHLB_DUE_CY4" hidden="1">"c2084"</definedName>
    <definedName name="IQ_FHLB_DUE_NEXT_FIVE" hidden="1">"c2085"</definedName>
    <definedName name="IQ_FILING_CURRENCY" hidden="1">"c2129"</definedName>
    <definedName name="IQ_FILINGDATE_BS" hidden="1">"c424"</definedName>
    <definedName name="IQ_FILINGDATE_CF" hidden="1">"c425"</definedName>
    <definedName name="IQ_FILINGDATE_IS" hidden="1">"c426"</definedName>
    <definedName name="IQ_FIN_DIV_ASSETS_CURRENT" hidden="1">"c427"</definedName>
    <definedName name="IQ_FIN_DIV_ASSETS_LT" hidden="1">"c428"</definedName>
    <definedName name="IQ_FIN_DIV_DEBT_CURRENT" hidden="1">"c429"</definedName>
    <definedName name="IQ_FIN_DIV_DEBT_LT" hidden="1">"c430"</definedName>
    <definedName name="IQ_FIN_DIV_EXP" hidden="1">"c431"</definedName>
    <definedName name="IQ_FIN_DIV_INT_EXP" hidden="1">"c432"</definedName>
    <definedName name="IQ_FIN_DIV_LIAB_CURRENT" hidden="1">"c433"</definedName>
    <definedName name="IQ_FIN_DIV_LIAB_LT" hidden="1">"c434"</definedName>
    <definedName name="IQ_FIN_DIV_LOANS_CURRENT" hidden="1">"c435"</definedName>
    <definedName name="IQ_FIN_DIV_LOANS_LT" hidden="1">"c436"</definedName>
    <definedName name="IQ_FIN_DIV_REV" hidden="1">"c437"</definedName>
    <definedName name="IQ_FINANCING_CASH" hidden="1">"c1405"</definedName>
    <definedName name="IQ_FINANCING_CASH_SUPPL" hidden="1">"c1406"</definedName>
    <definedName name="IQ_FINISHED_INV" hidden="1">"c438"</definedName>
    <definedName name="IQ_FIRST_YEAR_LIFE" hidden="1">"c439"</definedName>
    <definedName name="IQ_FISCAL_Q" hidden="1">"c440"</definedName>
    <definedName name="IQ_FISCAL_Y" hidden="1">"c441"</definedName>
    <definedName name="IQ_FIVE_PERCENT_OWNER" hidden="1">"c442"</definedName>
    <definedName name="IQ_FIVEPERCENT_PERCENT" hidden="1">"c443"</definedName>
    <definedName name="IQ_FIVEPERCENT_SHARES" hidden="1">"c444"</definedName>
    <definedName name="IQ_FIXED_ASSET_TURNS" hidden="1">"c445"</definedName>
    <definedName name="IQ_FLOAT_PERCENT" hidden="1">"c1575"</definedName>
    <definedName name="IQ_FOREIGN_DEP_IB" hidden="1">"c446"</definedName>
    <definedName name="IQ_FOREIGN_DEP_NON_IB" hidden="1">"c447"</definedName>
    <definedName name="IQ_FOREIGN_EXCHANGE" hidden="1">"c1376"</definedName>
    <definedName name="IQ_FOREIGN_LOANS" hidden="1">"c448"</definedName>
    <definedName name="IQ_FQ" hidden="1">500</definedName>
    <definedName name="IQ_FUEL" hidden="1">"c449"</definedName>
    <definedName name="IQ_FULL_TIME" hidden="1">"c450"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X" hidden="1">"c451"</definedName>
    <definedName name="IQ_FY" hidden="1">1000</definedName>
    <definedName name="IQ_GAIN_ASSETS" hidden="1">"c452"</definedName>
    <definedName name="IQ_GAIN_ASSETS_BNK" hidden="1">"c453"</definedName>
    <definedName name="IQ_GAIN_ASSETS_BR" hidden="1">"c454"</definedName>
    <definedName name="IQ_GAIN_ASSETS_CF" hidden="1">"c455"</definedName>
    <definedName name="IQ_GAIN_ASSETS_CF_BNK" hidden="1">"c456"</definedName>
    <definedName name="IQ_GAIN_ASSETS_CF_BR" hidden="1">"c457"</definedName>
    <definedName name="IQ_GAIN_ASSETS_CF_FIN" hidden="1">"c458"</definedName>
    <definedName name="IQ_GAIN_ASSETS_CF_INS" hidden="1">"c459"</definedName>
    <definedName name="IQ_GAIN_ASSETS_CF_REIT" hidden="1">"c460"</definedName>
    <definedName name="IQ_GAIN_ASSETS_CF_UTI" hidden="1">"c461"</definedName>
    <definedName name="IQ_GAIN_ASSETS_FIN" hidden="1">"c462"</definedName>
    <definedName name="IQ_GAIN_ASSETS_INS" hidden="1">"c463"</definedName>
    <definedName name="IQ_GAIN_ASSETS_REIT" hidden="1">"c471"</definedName>
    <definedName name="IQ_GAIN_ASSETS_REV" hidden="1">"c472"</definedName>
    <definedName name="IQ_GAIN_ASSETS_REV_BNK" hidden="1">"c473"</definedName>
    <definedName name="IQ_GAIN_ASSETS_REV_BR" hidden="1">"c474"</definedName>
    <definedName name="IQ_GAIN_ASSETS_REV_FIN" hidden="1">"c475"</definedName>
    <definedName name="IQ_GAIN_ASSETS_REV_INS" hidden="1">"c476"</definedName>
    <definedName name="IQ_GAIN_ASSETS_REV_REIT" hidden="1">"c477"</definedName>
    <definedName name="IQ_GAIN_ASSETS_REV_UTI" hidden="1">"c478"</definedName>
    <definedName name="IQ_GAIN_ASSETS_UTI" hidden="1">"c479"</definedName>
    <definedName name="IQ_GAIN_INVEST" hidden="1">"c1463"</definedName>
    <definedName name="IQ_GAIN_INVEST_BNK" hidden="1">"c1582"</definedName>
    <definedName name="IQ_GAIN_INVEST_BR" hidden="1">"c1464"</definedName>
    <definedName name="IQ_GAIN_INVEST_CF" hidden="1">"c480"</definedName>
    <definedName name="IQ_GAIN_INVEST_CF_BNK" hidden="1">"c481"</definedName>
    <definedName name="IQ_GAIN_INVEST_CF_BR" hidden="1">"c482"</definedName>
    <definedName name="IQ_GAIN_INVEST_CF_FIN" hidden="1">"c483"</definedName>
    <definedName name="IQ_GAIN_INVEST_CF_INS" hidden="1">"c484"</definedName>
    <definedName name="IQ_GAIN_INVEST_CF_REIT" hidden="1">"c485"</definedName>
    <definedName name="IQ_GAIN_INVEST_CF_UTI" hidden="1">"c486"</definedName>
    <definedName name="IQ_GAIN_INVEST_FIN" hidden="1">"c1465"</definedName>
    <definedName name="IQ_GAIN_INVEST_INS" hidden="1">"c1466"</definedName>
    <definedName name="IQ_GAIN_INVEST_REIT" hidden="1">"c1467"</definedName>
    <definedName name="IQ_GAIN_INVEST_REV" hidden="1">"c494"</definedName>
    <definedName name="IQ_GAIN_INVEST_REV_BNK" hidden="1">"c495"</definedName>
    <definedName name="IQ_GAIN_INVEST_REV_BR" hidden="1">"c496"</definedName>
    <definedName name="IQ_GAIN_INVEST_REV_FIN" hidden="1">"c497"</definedName>
    <definedName name="IQ_GAIN_INVEST_REV_INS" hidden="1">"c498"</definedName>
    <definedName name="IQ_GAIN_INVEST_REV_REIT" hidden="1">"c499"</definedName>
    <definedName name="IQ_GAIN_INVEST_REV_UTI" hidden="1">"c500"</definedName>
    <definedName name="IQ_GAIN_INVEST_UTI" hidden="1">"c1468"</definedName>
    <definedName name="IQ_GAIN_LOANS_REC" hidden="1">"c501"</definedName>
    <definedName name="IQ_GAIN_LOANS_RECEIV" hidden="1">"c502"</definedName>
    <definedName name="IQ_GAIN_LOANS_RECEIV_REV_FIN" hidden="1">"c503"</definedName>
    <definedName name="IQ_GAIN_LOANS_REV" hidden="1">"c504"</definedName>
    <definedName name="IQ_GAIN_SALE_ASSETS" hidden="1">"c1377"</definedName>
    <definedName name="IQ_GOODWILL_NET" hidden="1">"c1380"</definedName>
    <definedName name="IQ_GP" hidden="1">"c511"</definedName>
    <definedName name="IQ_GP_10YR_ANN_GROWTH" hidden="1">"c512"</definedName>
    <definedName name="IQ_GP_1YR_ANN_GROWTH" hidden="1">"c513"</definedName>
    <definedName name="IQ_GP_2YR_ANN_GROWTH" hidden="1">"c514"</definedName>
    <definedName name="IQ_GP_3YR_ANN_GROWTH" hidden="1">"c515"</definedName>
    <definedName name="IQ_GP_5YR_ANN_GROWTH" hidden="1">"c516"</definedName>
    <definedName name="IQ_GP_7YR_ANN_GROWTH" hidden="1">"c517"</definedName>
    <definedName name="IQ_GPPE" hidden="1">"c518"</definedName>
    <definedName name="IQ_GROSS_DIVID" hidden="1">"c1446"</definedName>
    <definedName name="IQ_GROSS_LOANS" hidden="1">"c521"</definedName>
    <definedName name="IQ_GROSS_LOANS_10YR_ANN_GROWTH" hidden="1">"c522"</definedName>
    <definedName name="IQ_GROSS_LOANS_1YR_ANN_GROWTH" hidden="1">"c523"</definedName>
    <definedName name="IQ_GROSS_LOANS_2YR_ANN_GROWTH" hidden="1">"c524"</definedName>
    <definedName name="IQ_GROSS_LOANS_3YR_ANN_GROWTH" hidden="1">"c525"</definedName>
    <definedName name="IQ_GROSS_LOANS_5YR_ANN_GROWTH" hidden="1">"c526"</definedName>
    <definedName name="IQ_GROSS_LOANS_7YR_ANN_GROWTH" hidden="1">"c527"</definedName>
    <definedName name="IQ_GROSS_LOANS_TOTAL_DEPOSITS" hidden="1">"c528"</definedName>
    <definedName name="IQ_GROSS_MARGIN" hidden="1">"c529"</definedName>
    <definedName name="IQ_GROSS_PROFIT" hidden="1">"c1378"</definedName>
    <definedName name="IQ_GW" hidden="1">"c530"</definedName>
    <definedName name="IQ_GW_AMORT_BR" hidden="1">"c532"</definedName>
    <definedName name="IQ_GW_AMORT_FIN" hidden="1">"c540"</definedName>
    <definedName name="IQ_GW_AMORT_INS" hidden="1">"c541"</definedName>
    <definedName name="IQ_GW_AMORT_REIT" hidden="1">"c542"</definedName>
    <definedName name="IQ_GW_AMORT_UTI" hidden="1">"c543"</definedName>
    <definedName name="IQ_GW_INTAN_AMORT" hidden="1">"c1469"</definedName>
    <definedName name="IQ_GW_INTAN_AMORT_BNK" hidden="1">"c544"</definedName>
    <definedName name="IQ_GW_INTAN_AMORT_BR" hidden="1">"c1470"</definedName>
    <definedName name="IQ_GW_INTAN_AMORT_CF" hidden="1">"c1471"</definedName>
    <definedName name="IQ_GW_INTAN_AMORT_CF_BNK" hidden="1">"c1472"</definedName>
    <definedName name="IQ_GW_INTAN_AMORT_CF_BR" hidden="1">"c1473"</definedName>
    <definedName name="IQ_GW_INTAN_AMORT_CF_FIN" hidden="1">"c1474"</definedName>
    <definedName name="IQ_GW_INTAN_AMORT_CF_INS" hidden="1">"c1475"</definedName>
    <definedName name="IQ_GW_INTAN_AMORT_CF_REIT" hidden="1">"c1476"</definedName>
    <definedName name="IQ_GW_INTAN_AMORT_CF_UTI" hidden="1">"c1477"</definedName>
    <definedName name="IQ_GW_INTAN_AMORT_FIN" hidden="1">"c1478"</definedName>
    <definedName name="IQ_GW_INTAN_AMORT_INS" hidden="1">"c1479"</definedName>
    <definedName name="IQ_GW_INTAN_AMORT_REIT" hidden="1">"c1480"</definedName>
    <definedName name="IQ_GW_INTAN_AMORT_UTI" hidden="1">"c1481"</definedName>
    <definedName name="IQ_HIGHPRICE" hidden="1">"c545"</definedName>
    <definedName name="IQ_HOMEOWNERS_WRITTEN" hidden="1">"c546"</definedName>
    <definedName name="IQ_IMPAIR_OIL" hidden="1">"c547"</definedName>
    <definedName name="IQ_IMPAIRMENT_GW" hidden="1">"c548"</definedName>
    <definedName name="IQ_INC_AFTER_TAX" hidden="1">"c1598"</definedName>
    <definedName name="IQ_INC_AVAIL_EXCL" hidden="1">"c1395"</definedName>
    <definedName name="IQ_INC_AVAIL_INCL" hidden="1">"c1396"</definedName>
    <definedName name="IQ_INC_BEFORE_TAX" hidden="1">"c1375"</definedName>
    <definedName name="IQ_INC_EQUITY" hidden="1">"c549"</definedName>
    <definedName name="IQ_INC_EQUITY_BR" hidden="1">"c550"</definedName>
    <definedName name="IQ_INC_EQUITY_CF" hidden="1">"c551"</definedName>
    <definedName name="IQ_INC_EQUITY_FIN" hidden="1">"c552"</definedName>
    <definedName name="IQ_INC_EQUITY_INS" hidden="1">"c553"</definedName>
    <definedName name="IQ_INC_EQUITY_REC_BNK" hidden="1">"c554"</definedName>
    <definedName name="IQ_INC_EQUITY_REIT" hidden="1">"c555"</definedName>
    <definedName name="IQ_INC_EQUITY_REV_BNK" hidden="1">"c556"</definedName>
    <definedName name="IQ_INC_EQUITY_UTI" hidden="1">"c557"</definedName>
    <definedName name="IQ_INC_REAL_ESTATE_REC" hidden="1">"c558"</definedName>
    <definedName name="IQ_INC_REAL_ESTATE_REV" hidden="1">"c559"</definedName>
    <definedName name="IQ_INC_TAX" hidden="1">"c560"</definedName>
    <definedName name="IQ_INC_TAX_EXCL" hidden="1">"c1599"</definedName>
    <definedName name="IQ_INC_TAX_PAY_CURRENT" hidden="1">"c561"</definedName>
    <definedName name="IQ_INC_TRADE_ACT" hidden="1">"c562"</definedName>
    <definedName name="IQ_INS_ANNUITY_LIAB" hidden="1">"c563"</definedName>
    <definedName name="IQ_INS_DIV_EXP" hidden="1">"c564"</definedName>
    <definedName name="IQ_INS_DIV_REV" hidden="1">"c565"</definedName>
    <definedName name="IQ_INS_IN_FORCE" hidden="1">"c566"</definedName>
    <definedName name="IQ_INS_LIAB" hidden="1">"c567"</definedName>
    <definedName name="IQ_INS_POLICY_EXP" hidden="1">"c568"</definedName>
    <definedName name="IQ_INS_REV" hidden="1">"c569"</definedName>
    <definedName name="IQ_INS_SETTLE" hidden="1">"c570"</definedName>
    <definedName name="IQ_INS_SETTLE_BNK" hidden="1">"c571"</definedName>
    <definedName name="IQ_INS_SETTLE_BR" hidden="1">"c572"</definedName>
    <definedName name="IQ_INS_SETTLE_FIN" hidden="1">"c573"</definedName>
    <definedName name="IQ_INS_SETTLE_INS" hidden="1">"c574"</definedName>
    <definedName name="IQ_INS_SETTLE_REIT" hidden="1">"c575"</definedName>
    <definedName name="IQ_INS_SETTLE_UTI" hidden="1">"c576"</definedName>
    <definedName name="IQ_INSIDER_3MTH_BOUGHT_PCT" hidden="1">"c1534"</definedName>
    <definedName name="IQ_INSIDER_3MTH_NET_PCT" hidden="1">"c1535"</definedName>
    <definedName name="IQ_INSIDER_3MTH_SOLD_PCT" hidden="1">"c1533"</definedName>
    <definedName name="IQ_INSIDER_6MTH_BOUGHT_PCT" hidden="1">"c1537"</definedName>
    <definedName name="IQ_INSIDER_6MTH_NET_PCT" hidden="1">"c1538"</definedName>
    <definedName name="IQ_INSIDER_6MTH_SOLD_PCT" hidden="1">"c1536"</definedName>
    <definedName name="IQ_INSIDER_OVER_TOTAL" hidden="1">"c1581"</definedName>
    <definedName name="IQ_INSIDER_OWNER" hidden="1">"c577"</definedName>
    <definedName name="IQ_INSIDER_PERCENT" hidden="1">"c578"</definedName>
    <definedName name="IQ_INSIDER_SHARES" hidden="1">"c579"</definedName>
    <definedName name="IQ_INSTITUTIONAL_OVER_TOTAL" hidden="1">"c1580"</definedName>
    <definedName name="IQ_INSTITUTIONAL_OWNER" hidden="1">"c580"</definedName>
    <definedName name="IQ_INSTITUTIONAL_PERCENT" hidden="1">"c581"</definedName>
    <definedName name="IQ_INSTITUTIONAL_SHARES" hidden="1">"c582"</definedName>
    <definedName name="IQ_INSUR_RECEIV" hidden="1">"c1600"</definedName>
    <definedName name="IQ_INT_BORROW" hidden="1">"c583"</definedName>
    <definedName name="IQ_INT_DEPOSITS" hidden="1">"c584"</definedName>
    <definedName name="IQ_INT_DIV_INC" hidden="1">"c585"</definedName>
    <definedName name="IQ_INT_EXP_BR" hidden="1">"c586"</definedName>
    <definedName name="IQ_INT_EXP_COVERAGE" hidden="1">"c587"</definedName>
    <definedName name="IQ_INT_EXP_FIN" hidden="1">"c588"</definedName>
    <definedName name="IQ_INT_EXP_INS" hidden="1">"c589"</definedName>
    <definedName name="IQ_INT_EXP_LTD" hidden="1">"c2086"</definedName>
    <definedName name="IQ_INT_EXP_REIT" hidden="1">"c590"</definedName>
    <definedName name="IQ_INT_EXP_TOTAL" hidden="1">"c591"</definedName>
    <definedName name="IQ_INT_EXP_UTI" hidden="1">"c592"</definedName>
    <definedName name="IQ_INT_INC_BR" hidden="1">"c593"</definedName>
    <definedName name="IQ_INT_INC_FIN" hidden="1">"c594"</definedName>
    <definedName name="IQ_INT_INC_INVEST" hidden="1">"c595"</definedName>
    <definedName name="IQ_INT_INC_LOANS" hidden="1">"c596"</definedName>
    <definedName name="IQ_INT_INC_REIT" hidden="1">"c597"</definedName>
    <definedName name="IQ_INT_INC_TOTAL" hidden="1">"c598"</definedName>
    <definedName name="IQ_INT_INC_UTI" hidden="1">"c599"</definedName>
    <definedName name="IQ_INT_INV_INC" hidden="1">"c600"</definedName>
    <definedName name="IQ_INT_INV_INC_REIT" hidden="1">"c601"</definedName>
    <definedName name="IQ_INT_INV_INC_UTI" hidden="1">"c602"</definedName>
    <definedName name="IQ_INT_ON_BORROWING_COVERAGE" hidden="1">"c603"</definedName>
    <definedName name="IQ_INT_RATE_SPREAD" hidden="1">"c604"</definedName>
    <definedName name="IQ_INTANGIBLES_NET" hidden="1">"c1407"</definedName>
    <definedName name="IQ_INTEREST_EXP" hidden="1">"c618"</definedName>
    <definedName name="IQ_INTEREST_EXP_NET" hidden="1">"c1450"</definedName>
    <definedName name="IQ_INTEREST_EXP_NON" hidden="1">"c1383"</definedName>
    <definedName name="IQ_INTEREST_EXP_SUPPL" hidden="1">"c1460"</definedName>
    <definedName name="IQ_INTEREST_INC" hidden="1">"c1393"</definedName>
    <definedName name="IQ_INTEREST_INC_NON" hidden="1">"c1384"</definedName>
    <definedName name="IQ_INTEREST_INVEST_INC" hidden="1">"c619"</definedName>
    <definedName name="IQ_INV_10YR_ANN_GROWTH" hidden="1">"c1930"</definedName>
    <definedName name="IQ_INV_1YR_ANN_GROWTH" hidden="1">"c1925"</definedName>
    <definedName name="IQ_INV_2YR_ANN_GROWTH" hidden="1">"c1926"</definedName>
    <definedName name="IQ_INV_3YR_ANN_GROWTH" hidden="1">"c1927"</definedName>
    <definedName name="IQ_INV_5YR_ANN_GROWTH" hidden="1">"c1928"</definedName>
    <definedName name="IQ_INV_7YR_ANN_GROWTH" hidden="1">"c1929"</definedName>
    <definedName name="IQ_INV_BANKING_FEE" hidden="1">"c620"</definedName>
    <definedName name="IQ_INV_METHOD" hidden="1">"c621"</definedName>
    <definedName name="IQ_INVENTORY" hidden="1">"c622"</definedName>
    <definedName name="IQ_INVENTORY_TURNS" hidden="1">"c623"</definedName>
    <definedName name="IQ_INVENTORY_UTI" hidden="1">"c624"</definedName>
    <definedName name="IQ_INVEST_DEBT" hidden="1">"c625"</definedName>
    <definedName name="IQ_INVEST_EQUITY_PREF" hidden="1">"c626"</definedName>
    <definedName name="IQ_INVEST_FHLB" hidden="1">"c627"</definedName>
    <definedName name="IQ_INVEST_LOANS_CF" hidden="1">"c628"</definedName>
    <definedName name="IQ_INVEST_LOANS_CF_BNK" hidden="1">"c629"</definedName>
    <definedName name="IQ_INVEST_LOANS_CF_BR" hidden="1">"c630"</definedName>
    <definedName name="IQ_INVEST_LOANS_CF_FIN" hidden="1">"c631"</definedName>
    <definedName name="IQ_INVEST_LOANS_CF_INS" hidden="1">"c632"</definedName>
    <definedName name="IQ_INVEST_LOANS_CF_REIT" hidden="1">"c633"</definedName>
    <definedName name="IQ_INVEST_LOANS_CF_UTI" hidden="1">"c634"</definedName>
    <definedName name="IQ_INVEST_REAL_ESTATE" hidden="1">"c635"</definedName>
    <definedName name="IQ_INVEST_SECURITY" hidden="1">"c636"</definedName>
    <definedName name="IQ_INVEST_SECURITY_CF" hidden="1">"c637"</definedName>
    <definedName name="IQ_INVEST_SECURITY_CF_BNK" hidden="1">"c638"</definedName>
    <definedName name="IQ_INVEST_SECURITY_CF_BR" hidden="1">"c639"</definedName>
    <definedName name="IQ_INVEST_SECURITY_CF_FIN" hidden="1">"c640"</definedName>
    <definedName name="IQ_INVEST_SECURITY_CF_INS" hidden="1">"c641"</definedName>
    <definedName name="IQ_INVEST_SECURITY_CF_REIT" hidden="1">"c642"</definedName>
    <definedName name="IQ_INVEST_SECURITY_CF_UTI" hidden="1">"c643"</definedName>
    <definedName name="IQ_IPRD" hidden="1">"c644"</definedName>
    <definedName name="IQ_ISS_DEBT_NET" hidden="1">"c1391"</definedName>
    <definedName name="IQ_ISS_STOCK_NET" hidden="1">"c1601"</definedName>
    <definedName name="IQ_LAND" hidden="1">"c645"</definedName>
    <definedName name="IQ_LAST_SPLIT_DATE" hidden="1">"c2095"</definedName>
    <definedName name="IQ_LAST_SPLIT_FACTOR" hidden="1">"c2093"</definedName>
    <definedName name="IQ_LASTSALEPRICE" hidden="1">"c646"</definedName>
    <definedName name="IQ_LASTSALEPRICE_DATE" hidden="1">"c2109"</definedName>
    <definedName name="IQ_LATESTK" hidden="1">1000</definedName>
    <definedName name="IQ_LATESTQ" hidden="1">500</definedName>
    <definedName name="IQ_LEGAL_SETTLE" hidden="1">"c647"</definedName>
    <definedName name="IQ_LEGAL_SETTLE_BNK" hidden="1">"c648"</definedName>
    <definedName name="IQ_LEGAL_SETTLE_BR" hidden="1">"c649"</definedName>
    <definedName name="IQ_LEGAL_SETTLE_FIN" hidden="1">"c650"</definedName>
    <definedName name="IQ_LEGAL_SETTLE_INS" hidden="1">"c651"</definedName>
    <definedName name="IQ_LEGAL_SETTLE_REIT" hidden="1">"c652"</definedName>
    <definedName name="IQ_LEGAL_SETTLE_UTI" hidden="1">"c653"</definedName>
    <definedName name="IQ_LEVERAGE_RATIO" hidden="1">"c654"</definedName>
    <definedName name="IQ_LEVERED_FCF" hidden="1">"c1907"</definedName>
    <definedName name="IQ_LFCF_10YR_ANN_GROWTH" hidden="1">"c1942"</definedName>
    <definedName name="IQ_LFCF_1YR_ANN_GROWTH" hidden="1">"c1937"</definedName>
    <definedName name="IQ_LFCF_2YR_ANN_GROWTH" hidden="1">"c1938"</definedName>
    <definedName name="IQ_LFCF_3YR_ANN_GROWTH" hidden="1">"c1939"</definedName>
    <definedName name="IQ_LFCF_5YR_ANN_GROWTH" hidden="1">"c1940"</definedName>
    <definedName name="IQ_LFCF_7YR_ANN_GROWTH" hidden="1">"c1941"</definedName>
    <definedName name="IQ_LFCF_MARGIN" hidden="1">"c1961"</definedName>
    <definedName name="IQ_LICENSED_POPS" hidden="1">"c2123"</definedName>
    <definedName name="IQ_LIFOR" hidden="1">"c655"</definedName>
    <definedName name="IQ_LL" hidden="1">"c656"</definedName>
    <definedName name="IQ_LOAN_LEASE_RECEIV" hidden="1">"c657"</definedName>
    <definedName name="IQ_LOAN_LOSS" hidden="1">"c1386"</definedName>
    <definedName name="IQ_LOAN_SERVICE_REV" hidden="1">"c658"</definedName>
    <definedName name="IQ_LOANS_CF" hidden="1">"c659"</definedName>
    <definedName name="IQ_LOANS_CF_BNK" hidden="1">"c660"</definedName>
    <definedName name="IQ_LOANS_CF_BR" hidden="1">"c661"</definedName>
    <definedName name="IQ_LOANS_CF_FIN" hidden="1">"c662"</definedName>
    <definedName name="IQ_LOANS_CF_INS" hidden="1">"c663"</definedName>
    <definedName name="IQ_LOANS_CF_REIT" hidden="1">"c664"</definedName>
    <definedName name="IQ_LOANS_CF_UTI" hidden="1">"c665"</definedName>
    <definedName name="IQ_LOANS_FOR_SALE" hidden="1">"c666"</definedName>
    <definedName name="IQ_LOANS_PAST_DUE" hidden="1">"c667"</definedName>
    <definedName name="IQ_LOANS_RECEIV_CURRENT" hidden="1">"c668"</definedName>
    <definedName name="IQ_LOANS_RECEIV_LT" hidden="1">"c669"</definedName>
    <definedName name="IQ_LOANS_RECEIV_LT_UTI" hidden="1">"c670"</definedName>
    <definedName name="IQ_LONG_TERM_DEBT" hidden="1">"c1387"</definedName>
    <definedName name="IQ_LONG_TERM_DEBT_OVER_TOTAL_CAP" hidden="1">"c1388"</definedName>
    <definedName name="IQ_LONG_TERM_GROWTH" hidden="1">"c671"</definedName>
    <definedName name="IQ_LONG_TERM_INV" hidden="1">"c1389"</definedName>
    <definedName name="IQ_LOSS_LOSS_EXP" hidden="1">"c672"</definedName>
    <definedName name="IQ_LOWPRICE" hidden="1">"c673"</definedName>
    <definedName name="IQ_LT_DEBT" hidden="1">"c674"</definedName>
    <definedName name="IQ_LT_DEBT_BNK" hidden="1">"c675"</definedName>
    <definedName name="IQ_LT_DEBT_BR" hidden="1">"c676"</definedName>
    <definedName name="IQ_LT_DEBT_CAPITAL" hidden="1">"c677"</definedName>
    <definedName name="IQ_LT_DEBT_EQUITY" hidden="1">"c678"</definedName>
    <definedName name="IQ_LT_DEBT_FIN" hidden="1">"c679"</definedName>
    <definedName name="IQ_LT_DEBT_INS" hidden="1">"c680"</definedName>
    <definedName name="IQ_LT_DEBT_ISSUED" hidden="1">"c681"</definedName>
    <definedName name="IQ_LT_DEBT_ISSUED_BNK" hidden="1">"c682"</definedName>
    <definedName name="IQ_LT_DEBT_ISSUED_BR" hidden="1">"c683"</definedName>
    <definedName name="IQ_LT_DEBT_ISSUED_FIN" hidden="1">"c684"</definedName>
    <definedName name="IQ_LT_DEBT_ISSUED_INS" hidden="1">"c685"</definedName>
    <definedName name="IQ_LT_DEBT_ISSUED_REIT" hidden="1">"c686"</definedName>
    <definedName name="IQ_LT_DEBT_ISSUED_UTI" hidden="1">"c687"</definedName>
    <definedName name="IQ_LT_DEBT_REIT" hidden="1">"c688"</definedName>
    <definedName name="IQ_LT_DEBT_REPAID" hidden="1">"c689"</definedName>
    <definedName name="IQ_LT_DEBT_REPAID_BNK" hidden="1">"c690"</definedName>
    <definedName name="IQ_LT_DEBT_REPAID_BR" hidden="1">"c691"</definedName>
    <definedName name="IQ_LT_DEBT_REPAID_FIN" hidden="1">"c692"</definedName>
    <definedName name="IQ_LT_DEBT_REPAID_INS" hidden="1">"c693"</definedName>
    <definedName name="IQ_LT_DEBT_REPAID_REIT" hidden="1">"c694"</definedName>
    <definedName name="IQ_LT_DEBT_REPAID_UTI" hidden="1">"c695"</definedName>
    <definedName name="IQ_LT_DEBT_UTI" hidden="1">"c696"</definedName>
    <definedName name="IQ_LT_INVEST" hidden="1">"c697"</definedName>
    <definedName name="IQ_LT_INVEST_BR" hidden="1">"c698"</definedName>
    <definedName name="IQ_LT_INVEST_FIN" hidden="1">"c699"</definedName>
    <definedName name="IQ_LT_INVEST_REIT" hidden="1">"c700"</definedName>
    <definedName name="IQ_LT_INVEST_UTI" hidden="1">"c701"</definedName>
    <definedName name="IQ_LT_NOTE_RECEIV" hidden="1">"c1602"</definedName>
    <definedName name="IQ_LTD_DUE_AFTER_FIVE" hidden="1">"c704"</definedName>
    <definedName name="IQ_LTD_DUE_CY" hidden="1">"c705"</definedName>
    <definedName name="IQ_LTD_DUE_CY1" hidden="1">"c706"</definedName>
    <definedName name="IQ_LTD_DUE_CY2" hidden="1">"c707"</definedName>
    <definedName name="IQ_LTD_DUE_CY3" hidden="1">"c708"</definedName>
    <definedName name="IQ_LTD_DUE_CY4" hidden="1">"c709"</definedName>
    <definedName name="IQ_LTD_DUE_NEXT_FIVE" hidden="1">"c710"</definedName>
    <definedName name="IQ_LTM" hidden="1">2000</definedName>
    <definedName name="IQ_LTM_REVENUE_OVER_EMPLOYEES" hidden="1">"c1437"</definedName>
    <definedName name="IQ_LTMMONTH" hidden="1">120000</definedName>
    <definedName name="IQ_MACHINERY" hidden="1">"c711"</definedName>
    <definedName name="IQ_MAINT_REPAIR" hidden="1">"c2087"</definedName>
    <definedName name="IQ_MARKETCAP" hidden="1">"c712"</definedName>
    <definedName name="IQ_MERGER" hidden="1">"c713"</definedName>
    <definedName name="IQ_MERGER_BNK" hidden="1">"c714"</definedName>
    <definedName name="IQ_MERGER_BR" hidden="1">"c715"</definedName>
    <definedName name="IQ_MERGER_FIN" hidden="1">"c716"</definedName>
    <definedName name="IQ_MERGER_INS" hidden="1">"c717"</definedName>
    <definedName name="IQ_MERGER_REIT" hidden="1">"c718"</definedName>
    <definedName name="IQ_MERGER_RESTRUCTURE" hidden="1">"c719"</definedName>
    <definedName name="IQ_MERGER_RESTRUCTURE_BNK" hidden="1">"c720"</definedName>
    <definedName name="IQ_MERGER_RESTRUCTURE_BR" hidden="1">"c721"</definedName>
    <definedName name="IQ_MERGER_RESTRUCTURE_FIN" hidden="1">"c722"</definedName>
    <definedName name="IQ_MERGER_RESTRUCTURE_INS" hidden="1">"c723"</definedName>
    <definedName name="IQ_MERGER_RESTRUCTURE_REIT" hidden="1">"c724"</definedName>
    <definedName name="IQ_MERGER_RESTRUCTURE_UTI" hidden="1">"c725"</definedName>
    <definedName name="IQ_MERGER_UTI" hidden="1">"c726"</definedName>
    <definedName name="IQ_MINORITY_INTEREST" hidden="1">"c727"</definedName>
    <definedName name="IQ_MINORITY_INTEREST_BNK" hidden="1">"c728"</definedName>
    <definedName name="IQ_MINORITY_INTEREST_BR" hidden="1">"c729"</definedName>
    <definedName name="IQ_MINORITY_INTEREST_CF" hidden="1">"c730"</definedName>
    <definedName name="IQ_MINORITY_INTEREST_FIN" hidden="1">"c731"</definedName>
    <definedName name="IQ_MINORITY_INTEREST_INS" hidden="1">"c732"</definedName>
    <definedName name="IQ_MINORITY_INTEREST_IS" hidden="1">"c733"</definedName>
    <definedName name="IQ_MINORITY_INTEREST_REIT" hidden="1">"c734"</definedName>
    <definedName name="IQ_MINORITY_INTEREST_TOTAL" hidden="1">"c1905"</definedName>
    <definedName name="IQ_MINORITY_INTEREST_UTI" hidden="1">"c735"</definedName>
    <definedName name="IQ_MISC_ADJUST_CF" hidden="1">"c736"</definedName>
    <definedName name="IQ_MISC_EARN_ADJ" hidden="1">"c1603"</definedName>
    <definedName name="IQ_MKTCAP_EBT_EXCL" hidden="1">"c737"</definedName>
    <definedName name="IQ_MKTCAP_EBT_EXCL_AVG" hidden="1">"c738"</definedName>
    <definedName name="IQ_MKTCAP_EBT_INCL_AVG" hidden="1">"c739"</definedName>
    <definedName name="IQ_MKTCAP_TOTAL_REV" hidden="1">"c740"</definedName>
    <definedName name="IQ_MKTCAP_TOTAL_REV_AVG" hidden="1">"c741"</definedName>
    <definedName name="IQ_MM_ACCOUNT" hidden="1">"c743"</definedName>
    <definedName name="IQ_MONTH" hidden="1">15000</definedName>
    <definedName name="IQ_MORT_BANK_ACT" hidden="1">"c744"</definedName>
    <definedName name="IQ_MORT_BANKING_FEE" hidden="1">"c745"</definedName>
    <definedName name="IQ_MORT_INT_INC" hidden="1">"c746"</definedName>
    <definedName name="IQ_MORT_LOANS" hidden="1">"c747"</definedName>
    <definedName name="IQ_MORT_SECURITY" hidden="1">"c748"</definedName>
    <definedName name="IQ_NAMES_REVISION_DATE_" hidden="1">40588.5776157407</definedName>
    <definedName name="IQ_NET_CHANGE" hidden="1">"c749"</definedName>
    <definedName name="IQ_NET_DEBT" hidden="1">"c1584"</definedName>
    <definedName name="IQ_NET_DEBT_EBITDA" hidden="1">"c750"</definedName>
    <definedName name="IQ_NET_DEBT_ISSUED" hidden="1">"c751"</definedName>
    <definedName name="IQ_NET_DEBT_ISSUED_BNK" hidden="1">"c752"</definedName>
    <definedName name="IQ_NET_DEBT_ISSUED_BR" hidden="1">"c753"</definedName>
    <definedName name="IQ_NET_DEBT_ISSUED_FIN" hidden="1">"c754"</definedName>
    <definedName name="IQ_NET_DEBT_ISSUED_INS" hidden="1">"c755"</definedName>
    <definedName name="IQ_NET_DEBT_ISSUED_REIT" hidden="1">"c756"</definedName>
    <definedName name="IQ_NET_DEBT_ISSUED_UTI" hidden="1">"c757"</definedName>
    <definedName name="IQ_NET_INC" hidden="1">"c1394"</definedName>
    <definedName name="IQ_NET_INC_BEFORE" hidden="1">"c1368"</definedName>
    <definedName name="IQ_NET_INC_CF" hidden="1">"c1397"</definedName>
    <definedName name="IQ_NET_INC_MARGIN" hidden="1">"c1398"</definedName>
    <definedName name="IQ_NET_INT_INC_10YR_ANN_GROWTH" hidden="1">"c758"</definedName>
    <definedName name="IQ_NET_INT_INC_1YR_ANN_GROWTH" hidden="1">"c759"</definedName>
    <definedName name="IQ_NET_INT_INC_2YR_ANN_GROWTH" hidden="1">"c760"</definedName>
    <definedName name="IQ_NET_INT_INC_3YR_ANN_GROWTH" hidden="1">"c761"</definedName>
    <definedName name="IQ_NET_INT_INC_5YR_ANN_GROWTH" hidden="1">"c762"</definedName>
    <definedName name="IQ_NET_INT_INC_7YR_ANN_GROWTH" hidden="1">"c763"</definedName>
    <definedName name="IQ_NET_INT_INC_BNK" hidden="1">"c764"</definedName>
    <definedName name="IQ_NET_INT_INC_BR" hidden="1">"c765"</definedName>
    <definedName name="IQ_NET_INT_INC_FIN" hidden="1">"c766"</definedName>
    <definedName name="IQ_NET_INT_INC_TOTAL_REV" hidden="1">"c767"</definedName>
    <definedName name="IQ_NET_INT_MARGIN" hidden="1">"c768"</definedName>
    <definedName name="IQ_NET_INTEREST_EXP" hidden="1">"c769"</definedName>
    <definedName name="IQ_NET_INTEREST_EXP_REIT" hidden="1">"c770"</definedName>
    <definedName name="IQ_NET_INTEREST_EXP_UTI" hidden="1">"c771"</definedName>
    <definedName name="IQ_NET_INTEREST_INC" hidden="1">"c1392"</definedName>
    <definedName name="IQ_NET_INTEREST_INC_AFTER_LL" hidden="1">"c1604"</definedName>
    <definedName name="IQ_NET_LOANS" hidden="1">"c772"</definedName>
    <definedName name="IQ_NET_LOANS_10YR_ANN_GROWTH" hidden="1">"c773"</definedName>
    <definedName name="IQ_NET_LOANS_1YR_ANN_GROWTH" hidden="1">"c774"</definedName>
    <definedName name="IQ_NET_LOANS_2YR_ANN_GROWTH" hidden="1">"c775"</definedName>
    <definedName name="IQ_NET_LOANS_3YR_ANN_GROWTH" hidden="1">"c776"</definedName>
    <definedName name="IQ_NET_LOANS_5YR_ANN_GROWTH" hidden="1">"c777"</definedName>
    <definedName name="IQ_NET_LOANS_7YR_ANN_GROWTH" hidden="1">"c778"</definedName>
    <definedName name="IQ_NET_LOANS_TOTAL_DEPOSITS" hidden="1">"c779"</definedName>
    <definedName name="IQ_NET_RENTAL_EXP_FN" hidden="1">"c780"</definedName>
    <definedName name="IQ_NI" hidden="1">"c781"</definedName>
    <definedName name="IQ_NI_10YR_ANN_GROWTH" hidden="1">"c782"</definedName>
    <definedName name="IQ_NI_1YR_ANN_GROWTH" hidden="1">"c783"</definedName>
    <definedName name="IQ_NI_2YR_ANN_GROWTH" hidden="1">"c784"</definedName>
    <definedName name="IQ_NI_3YR_ANN_GROWTH" hidden="1">"c785"</definedName>
    <definedName name="IQ_NI_5YR_ANN_GROWTH" hidden="1">"c786"</definedName>
    <definedName name="IQ_NI_7YR_ANN_GROWTH" hidden="1">"c787"</definedName>
    <definedName name="IQ_NI_AFTER_CAPITALIZED" hidden="1">"c788"</definedName>
    <definedName name="IQ_NI_AVAIL_EXCL" hidden="1">"c789"</definedName>
    <definedName name="IQ_NI_AVAIL_EXCL_MARGIN" hidden="1">"c790"</definedName>
    <definedName name="IQ_NI_AVAIL_INCL" hidden="1">"c791"</definedName>
    <definedName name="IQ_NI_BEFORE_CAPITALIZED" hidden="1">"c792"</definedName>
    <definedName name="IQ_NI_CF" hidden="1">"c793"</definedName>
    <definedName name="IQ_NI_MARGIN" hidden="1">"c794"</definedName>
    <definedName name="IQ_NI_NORM" hidden="1">"c1901"</definedName>
    <definedName name="IQ_NI_NORM_10YR_ANN_GROWTH" hidden="1">"c1960"</definedName>
    <definedName name="IQ_NI_NORM_1YR_ANN_GROWTH" hidden="1">"c1955"</definedName>
    <definedName name="IQ_NI_NORM_2YR_ANN_GROWTH" hidden="1">"c1956"</definedName>
    <definedName name="IQ_NI_NORM_3YR_ANN_GROWTH" hidden="1">"c1957"</definedName>
    <definedName name="IQ_NI_NORM_5YR_ANN_GROWTH" hidden="1">"c1958"</definedName>
    <definedName name="IQ_NI_NORM_7YR_ANN_GROWTH" hidden="1">"c1959"</definedName>
    <definedName name="IQ_NI_NORM_MARGIN" hidden="1">"c1964"</definedName>
    <definedName name="IQ_NI_SFAS" hidden="1">"c795"</definedName>
    <definedName name="IQ_NON_ACCRUAL_LOANS" hidden="1">"c796"</definedName>
    <definedName name="IQ_NON_CASH" hidden="1">"c1399"</definedName>
    <definedName name="IQ_NON_CASH_ITEMS" hidden="1">"c797"</definedName>
    <definedName name="IQ_NON_INS_EXP" hidden="1">"c798"</definedName>
    <definedName name="IQ_NON_INS_REV" hidden="1">"c799"</definedName>
    <definedName name="IQ_NON_INT_BEAR_CD" hidden="1">"c800"</definedName>
    <definedName name="IQ_NON_INT_EXP" hidden="1">"c801"</definedName>
    <definedName name="IQ_NON_INT_INC" hidden="1">"c802"</definedName>
    <definedName name="IQ_NON_INT_INC_10YR_ANN_GROWTH" hidden="1">"c803"</definedName>
    <definedName name="IQ_NON_INT_INC_1YR_ANN_GROWTH" hidden="1">"c804"</definedName>
    <definedName name="IQ_NON_INT_INC_2YR_ANN_GROWTH" hidden="1">"c805"</definedName>
    <definedName name="IQ_NON_INT_INC_3YR_ANN_GROWTH" hidden="1">"c806"</definedName>
    <definedName name="IQ_NON_INT_INC_5YR_ANN_GROWTH" hidden="1">"c807"</definedName>
    <definedName name="IQ_NON_INT_INC_7YR_ANN_GROWTH" hidden="1">"c808"</definedName>
    <definedName name="IQ_NON_INTEREST_EXP" hidden="1">"c1400"</definedName>
    <definedName name="IQ_NON_INTEREST_INC" hidden="1">"c1401"</definedName>
    <definedName name="IQ_NON_OPER_EXP" hidden="1">"c809"</definedName>
    <definedName name="IQ_NON_OPER_INC" hidden="1">"c810"</definedName>
    <definedName name="IQ_NON_PERF_ASSETS_10YR_ANN_GROWTH" hidden="1">"c811"</definedName>
    <definedName name="IQ_NON_PERF_ASSETS_1YR_ANN_GROWTH" hidden="1">"c812"</definedName>
    <definedName name="IQ_NON_PERF_ASSETS_2YR_ANN_GROWTH" hidden="1">"c813"</definedName>
    <definedName name="IQ_NON_PERF_ASSETS_3YR_ANN_GROWTH" hidden="1">"c814"</definedName>
    <definedName name="IQ_NON_PERF_ASSETS_5YR_ANN_GROWTH" hidden="1">"c815"</definedName>
    <definedName name="IQ_NON_PERF_ASSETS_7YR_ANN_GROWTH" hidden="1">"c816"</definedName>
    <definedName name="IQ_NON_PERF_ASSETS_TOTAL_ASSETS" hidden="1">"c817"</definedName>
    <definedName name="IQ_NON_PERF_LOANS_10YR_ANN_GROWTH" hidden="1">"c818"</definedName>
    <definedName name="IQ_NON_PERF_LOANS_1YR_ANN_GROWTH" hidden="1">"c819"</definedName>
    <definedName name="IQ_NON_PERF_LOANS_2YR_ANN_GROWTH" hidden="1">"c820"</definedName>
    <definedName name="IQ_NON_PERF_LOANS_3YR_ANN_GROWTH" hidden="1">"c821"</definedName>
    <definedName name="IQ_NON_PERF_LOANS_5YR_ANN_GROWTH" hidden="1">"c822"</definedName>
    <definedName name="IQ_NON_PERF_LOANS_7YR_ANN_GROWTH" hidden="1">"c823"</definedName>
    <definedName name="IQ_NON_PERF_LOANS_TOTAL_ASSETS" hidden="1">"c824"</definedName>
    <definedName name="IQ_NON_PERF_LOANS_TOTAL_LOANS" hidden="1">"c825"</definedName>
    <definedName name="IQ_NON_PERFORMING_ASSETS" hidden="1">"c826"</definedName>
    <definedName name="IQ_NON_PERFORMING_LOANS" hidden="1">"c827"</definedName>
    <definedName name="IQ_NONUTIL_REV" hidden="1">"c2089"</definedName>
    <definedName name="IQ_NORMAL_INC_AFTER" hidden="1">"c1605"</definedName>
    <definedName name="IQ_NORMAL_INC_AVAIL" hidden="1">"c1606"</definedName>
    <definedName name="IQ_NORMAL_INC_BEFORE" hidden="1">"c1607"</definedName>
    <definedName name="IQ_NOTES_PAY" hidden="1">"c1423"</definedName>
    <definedName name="IQ_NOW_ACCOUNT" hidden="1">"c828"</definedName>
    <definedName name="IQ_NPPE" hidden="1">"c829"</definedName>
    <definedName name="IQ_NPPE_10YR_ANN_GROWTH" hidden="1">"c830"</definedName>
    <definedName name="IQ_NPPE_1YR_ANN_GROWTH" hidden="1">"c831"</definedName>
    <definedName name="IQ_NPPE_2YR_ANN_GROWTH" hidden="1">"c832"</definedName>
    <definedName name="IQ_NPPE_3YR_ANN_GROWTH" hidden="1">"c833"</definedName>
    <definedName name="IQ_NPPE_5YR_ANN_GROWTH" hidden="1">"c834"</definedName>
    <definedName name="IQ_NPPE_7YR_ANN_GROWTH" hidden="1">"c835"</definedName>
    <definedName name="IQ_NTM" hidden="1">6000</definedName>
    <definedName name="IQ_NUKE" hidden="1">"c836"</definedName>
    <definedName name="IQ_NUKE_CF" hidden="1">"c837"</definedName>
    <definedName name="IQ_NUKE_CONTR" hidden="1">"c838"</definedName>
    <definedName name="IQ_NUM_BRANCHES" hidden="1">"c2088"</definedName>
    <definedName name="IQ_NUMBER_ADRHOLDERS" hidden="1">"c1970"</definedName>
    <definedName name="IQ_NUMBER_DAYS" hidden="1">"c1904"</definedName>
    <definedName name="IQ_NUMBER_SHAREHOLDERS" hidden="1">"c1967"</definedName>
    <definedName name="IQ_NUMBER_SHAREHOLDERS_CLASSA" hidden="1">"c1968"</definedName>
    <definedName name="IQ_NUMBER_SHAREHOLDERS_OTHER" hidden="1">"c1969"</definedName>
    <definedName name="IQ_OCCUPY_EXP" hidden="1">"c839"</definedName>
    <definedName name="IQ_OG_10DISC" hidden="1">"c1998"</definedName>
    <definedName name="IQ_OG_10DISC_GAS" hidden="1">"c2018"</definedName>
    <definedName name="IQ_OG_10DISC_OIL" hidden="1">"c2008"</definedName>
    <definedName name="IQ_OG_ACQ_COST_PROVED" hidden="1">"c1975"</definedName>
    <definedName name="IQ_OG_ACQ_COST_PROVED_GAS" hidden="1">"c1987"</definedName>
    <definedName name="IQ_OG_ACQ_COST_PROVED_OIL" hidden="1">"c1981"</definedName>
    <definedName name="IQ_OG_ACQ_COST_UNPROVED" hidden="1">"c1976"</definedName>
    <definedName name="IQ_OG_ACQ_COST_UNPROVED_GAS" hidden="1">"c1988"</definedName>
    <definedName name="IQ_OG_ACQ_COST_UNPROVED_OIL" hidden="1">"c1982"</definedName>
    <definedName name="IQ_OG_CLOSE_BALANCE_GAS" hidden="1">"c2049"</definedName>
    <definedName name="IQ_OG_CLOSE_BALANCE_OIL" hidden="1">"c2037"</definedName>
    <definedName name="IQ_OG_DCF_BEFORE_TAXES" hidden="1">"c2023"</definedName>
    <definedName name="IQ_OG_DCF_BEFORE_TAXES_GAS" hidden="1">"c2025"</definedName>
    <definedName name="IQ_OG_DCF_BEFORE_TAXES_OIL" hidden="1">"c2024"</definedName>
    <definedName name="IQ_OG_DEVELOPED_RESERVES_GAS" hidden="1">"c2053"</definedName>
    <definedName name="IQ_OG_DEVELOPED_RESERVES_OIL" hidden="1">"c2054"</definedName>
    <definedName name="IQ_OG_DEVELOPMENT_COSTS" hidden="1">"c1978"</definedName>
    <definedName name="IQ_OG_DEVELOPMENT_COSTS_GAS" hidden="1">"c1990"</definedName>
    <definedName name="IQ_OG_DEVELOPMENT_COSTS_OIL" hidden="1">"c1984"</definedName>
    <definedName name="IQ_OG_EQUITY_DCF" hidden="1">"c2002"</definedName>
    <definedName name="IQ_OG_EQUITY_DCF_GAS" hidden="1">"c2022"</definedName>
    <definedName name="IQ_OG_EQUITY_DCF_OIL" hidden="1">"c2012"</definedName>
    <definedName name="IQ_OG_EQUTY_RESERVES_GAS" hidden="1">"c2050"</definedName>
    <definedName name="IQ_OG_EQUTY_RESERVES_OIL" hidden="1">"c2038"</definedName>
    <definedName name="IQ_OG_EXPLORATION_COSTS" hidden="1">"c1977"</definedName>
    <definedName name="IQ_OG_EXPLORATION_COSTS_GAS" hidden="1">"c1989"</definedName>
    <definedName name="IQ_OG_EXPLORATION_COSTS_OIL" hidden="1">"c1983"</definedName>
    <definedName name="IQ_OG_EXT_DISC_GAS" hidden="1">"c2043"</definedName>
    <definedName name="IQ_OG_EXT_DISC_OIL" hidden="1">"c2031"</definedName>
    <definedName name="IQ_OG_FUTURE_CASH_INFLOWS" hidden="1">"c1993"</definedName>
    <definedName name="IQ_OG_FUTURE_CASH_INFLOWS_GAS" hidden="1">"c2013"</definedName>
    <definedName name="IQ_OG_FUTURE_CASH_INFLOWS_OIL" hidden="1">"c2003"</definedName>
    <definedName name="IQ_OG_FUTURE_DEVELOPMENT_COSTS" hidden="1">"c1995"</definedName>
    <definedName name="IQ_OG_FUTURE_DEVELOPMENT_COSTS_GAS" hidden="1">"c2015"</definedName>
    <definedName name="IQ_OG_FUTURE_DEVELOPMENT_COSTS_OIL" hidden="1">"c2005"</definedName>
    <definedName name="IQ_OG_FUTURE_INC_TAXES" hidden="1">"c1997"</definedName>
    <definedName name="IQ_OG_FUTURE_INC_TAXES_GAS" hidden="1">"c2017"</definedName>
    <definedName name="IQ_OG_FUTURE_INC_TAXES_OIL" hidden="1">"c2007"</definedName>
    <definedName name="IQ_OG_FUTURE_PRODUCTION_COSTS" hidden="1">"c1994"</definedName>
    <definedName name="IQ_OG_FUTURE_PRODUCTION_COSTS_GAS" hidden="1">"c2014"</definedName>
    <definedName name="IQ_OG_FUTURE_PRODUCTION_COSTS_OIL" hidden="1">"c2004"</definedName>
    <definedName name="IQ_OG_GAS_PRICE_HEDGED" hidden="1">"c2056"</definedName>
    <definedName name="IQ_OG_GAS_PRICE_UNHEDGED" hidden="1">"c2058"</definedName>
    <definedName name="IQ_OG_IMPROVED_RECOVERY_GAS" hidden="1">"c2044"</definedName>
    <definedName name="IQ_OG_IMPROVED_RECOVERY_OIL" hidden="1">"c2032"</definedName>
    <definedName name="IQ_OG_NET_FUTURE_CASH_FLOWS" hidden="1">"c1996"</definedName>
    <definedName name="IQ_OG_NET_FUTURE_CASH_FLOWS_GAS" hidden="1">"c2016"</definedName>
    <definedName name="IQ_OG_NET_FUTURE_CASH_FLOWS_OIL" hidden="1">"c2006"</definedName>
    <definedName name="IQ_OG_OIL_PRICE_HEDGED" hidden="1">"c2055"</definedName>
    <definedName name="IQ_OG_OIL_PRICE_UNHEDGED" hidden="1">"c2057"</definedName>
    <definedName name="IQ_OG_OPEN_BALANCE_GAS" hidden="1">"c2041"</definedName>
    <definedName name="IQ_OG_OPEN_BALANCE_OIL" hidden="1">"c2029"</definedName>
    <definedName name="IQ_OG_OTHER_ADJ_FCF" hidden="1">"c1999"</definedName>
    <definedName name="IQ_OG_OTHER_ADJ_FCF_GAS" hidden="1">"c2019"</definedName>
    <definedName name="IQ_OG_OTHER_ADJ_FCF_OIL" hidden="1">"c2009"</definedName>
    <definedName name="IQ_OG_OTHER_ADJ_GAS" hidden="1">"c2048"</definedName>
    <definedName name="IQ_OG_OTHER_ADJ_OIL" hidden="1">"c2036"</definedName>
    <definedName name="IQ_OG_OTHER_COSTS" hidden="1">"c1979"</definedName>
    <definedName name="IQ_OG_OTHER_COSTS_GAS" hidden="1">"c1991"</definedName>
    <definedName name="IQ_OG_OTHER_COSTS_OIL" hidden="1">"c1985"</definedName>
    <definedName name="IQ_OG_PRODUCTION_GAS" hidden="1">"c2047"</definedName>
    <definedName name="IQ_OG_PRODUCTION_OIL" hidden="1">"c2035"</definedName>
    <definedName name="IQ_OG_PURCHASES_GAS" hidden="1">"c2045"</definedName>
    <definedName name="IQ_OG_PURCHASES_OIL" hidden="1">"c2033"</definedName>
    <definedName name="IQ_OG_REVISIONS_GAS" hidden="1">"c2042"</definedName>
    <definedName name="IQ_OG_REVISIONS_OIL" hidden="1">"c2030"</definedName>
    <definedName name="IQ_OG_SALES_IN_PLACE_GAS" hidden="1">"c2046"</definedName>
    <definedName name="IQ_OG_SALES_IN_PLACE_OIL" hidden="1">"c2034"</definedName>
    <definedName name="IQ_OG_STANDARDIZED_DCF" hidden="1">"c2000"</definedName>
    <definedName name="IQ_OG_STANDARDIZED_DCF_GAS" hidden="1">"c2020"</definedName>
    <definedName name="IQ_OG_STANDARDIZED_DCF_HEDGED" hidden="1">"c2001"</definedName>
    <definedName name="IQ_OG_STANDARDIZED_DCF_HEDGED_GAS" hidden="1">"c2021"</definedName>
    <definedName name="IQ_OG_STANDARDIZED_DCF_HEDGED_OIL" hidden="1">"c2011"</definedName>
    <definedName name="IQ_OG_STANDARDIZED_DCF_OIL" hidden="1">"c2010"</definedName>
    <definedName name="IQ_OG_TAXES" hidden="1">"c2026"</definedName>
    <definedName name="IQ_OG_TAXES_GAS" hidden="1">"c2028"</definedName>
    <definedName name="IQ_OG_TAXES_OIL" hidden="1">"c2027"</definedName>
    <definedName name="IQ_OG_TOTAL_COSTS" hidden="1">"c1980"</definedName>
    <definedName name="IQ_OG_TOTAL_COSTS_GAS" hidden="1">"c1992"</definedName>
    <definedName name="IQ_OG_TOTAL_COSTS_OIL" hidden="1">"c1986"</definedName>
    <definedName name="IQ_OG_TOTAL_EST_PROVED_RESERVES_GAS" hidden="1">"c2052"</definedName>
    <definedName name="IQ_OG_TOTAL_GAS_PRODUCTION" hidden="1">"c2060"</definedName>
    <definedName name="IQ_OG_TOTAL_OIL_PRODUCTON" hidden="1">"c2059"</definedName>
    <definedName name="IQ_OG_UNDEVELOPED_RESERVES_GAS" hidden="1">"c2051"</definedName>
    <definedName name="IQ_OG_UNDEVELOPED_RESERVES_OIL" hidden="1">"c2039"</definedName>
    <definedName name="IQ_OIL_IMPAIR" hidden="1">"c840"</definedName>
    <definedName name="IQ_OL_COMM_AFTER_FIVE" hidden="1">"c841"</definedName>
    <definedName name="IQ_OL_COMM_CY" hidden="1">"c842"</definedName>
    <definedName name="IQ_OL_COMM_CY1" hidden="1">"c843"</definedName>
    <definedName name="IQ_OL_COMM_CY2" hidden="1">"c844"</definedName>
    <definedName name="IQ_OL_COMM_CY3" hidden="1">"c845"</definedName>
    <definedName name="IQ_OL_COMM_CY4" hidden="1">"c846"</definedName>
    <definedName name="IQ_OL_COMM_NEXT_FIVE" hidden="1">"c847"</definedName>
    <definedName name="IQ_OPENPRICE" hidden="1">"c848"</definedName>
    <definedName name="IQ_OPER_INC" hidden="1">"c849"</definedName>
    <definedName name="IQ_OPER_INC_BR" hidden="1">"c850"</definedName>
    <definedName name="IQ_OPER_INC_FIN" hidden="1">"c851"</definedName>
    <definedName name="IQ_OPER_INC_INS" hidden="1">"c852"</definedName>
    <definedName name="IQ_OPER_INC_MARGIN" hidden="1">"c1448"</definedName>
    <definedName name="IQ_OPER_INC_REIT" hidden="1">"c853"</definedName>
    <definedName name="IQ_OPER_INC_UTI" hidden="1">"c854"</definedName>
    <definedName name="IQ_OPERATIONS_EXP" hidden="1">"c855"</definedName>
    <definedName name="IQ_OPTIONS_BEG_OS" hidden="1">"c1572"</definedName>
    <definedName name="IQ_OPTIONS_CANCELLED" hidden="1">"c856"</definedName>
    <definedName name="IQ_OPTIONS_END_OS" hidden="1">"c1573"</definedName>
    <definedName name="IQ_OPTIONS_EXERCISED" hidden="1">"c2116"</definedName>
    <definedName name="IQ_OPTIONS_ISSUED" hidden="1">"c857"</definedName>
    <definedName name="IQ_ORDER_BACKLOG" hidden="1">"c2090"</definedName>
    <definedName name="IQ_OTHER_ADJUST_GROSS_LOANS" hidden="1">"c859"</definedName>
    <definedName name="IQ_OTHER_ASSETS" hidden="1">"c860"</definedName>
    <definedName name="IQ_OTHER_ASSETS_BNK" hidden="1">"c861"</definedName>
    <definedName name="IQ_OTHER_ASSETS_BR" hidden="1">"c862"</definedName>
    <definedName name="IQ_OTHER_ASSETS_FIN" hidden="1">"c863"</definedName>
    <definedName name="IQ_OTHER_ASSETS_INS" hidden="1">"c864"</definedName>
    <definedName name="IQ_OTHER_ASSETS_REIT" hidden="1">"c865"</definedName>
    <definedName name="IQ_OTHER_ASSETS_UTI" hidden="1">"c866"</definedName>
    <definedName name="IQ_OTHER_BEARING_LIAB" hidden="1">"c1608"</definedName>
    <definedName name="IQ_OTHER_BENEFITS_OBLIGATION" hidden="1">"c867"</definedName>
    <definedName name="IQ_OTHER_CA" hidden="1">"c868"</definedName>
    <definedName name="IQ_OTHER_CA_SUPPL" hidden="1">"c869"</definedName>
    <definedName name="IQ_OTHER_CA_SUPPL_BNK" hidden="1">"c870"</definedName>
    <definedName name="IQ_OTHER_CA_SUPPL_BR" hidden="1">"c871"</definedName>
    <definedName name="IQ_OTHER_CA_SUPPL_FIN" hidden="1">"c872"</definedName>
    <definedName name="IQ_OTHER_CA_SUPPL_INS" hidden="1">"c873"</definedName>
    <definedName name="IQ_OTHER_CA_SUPPL_REIT" hidden="1">"c874"</definedName>
    <definedName name="IQ_OTHER_CA_SUPPL_UTI" hidden="1">"c875"</definedName>
    <definedName name="IQ_OTHER_CA_UTI" hidden="1">"c876"</definedName>
    <definedName name="IQ_OTHER_CL" hidden="1">"c877"</definedName>
    <definedName name="IQ_OTHER_CL_SUPPL" hidden="1">"c878"</definedName>
    <definedName name="IQ_OTHER_CL_SUPPL_BNK" hidden="1">"c879"</definedName>
    <definedName name="IQ_OTHER_CL_SUPPL_BR" hidden="1">"c880"</definedName>
    <definedName name="IQ_OTHER_CL_SUPPL_FIN" hidden="1">"c881"</definedName>
    <definedName name="IQ_OTHER_CL_SUPPL_REIT" hidden="1">"c882"</definedName>
    <definedName name="IQ_OTHER_CL_SUPPL_UTI" hidden="1">"c883"</definedName>
    <definedName name="IQ_OTHER_CL_UTI" hidden="1">"c884"</definedName>
    <definedName name="IQ_OTHER_CURRENT_ASSETS" hidden="1">"c1403"</definedName>
    <definedName name="IQ_OTHER_CURRENT_LIAB" hidden="1">"c1404"</definedName>
    <definedName name="IQ_OTHER_DEP" hidden="1">"c885"</definedName>
    <definedName name="IQ_OTHER_EARNING" hidden="1">"c1609"</definedName>
    <definedName name="IQ_OTHER_EQUITY" hidden="1">"c886"</definedName>
    <definedName name="IQ_OTHER_EQUITY_BNK" hidden="1">"c887"</definedName>
    <definedName name="IQ_OTHER_EQUITY_BR" hidden="1">"c888"</definedName>
    <definedName name="IQ_OTHER_EQUITY_FIN" hidden="1">"c889"</definedName>
    <definedName name="IQ_OTHER_EQUITY_INS" hidden="1">"c890"</definedName>
    <definedName name="IQ_OTHER_EQUITY_REIT" hidden="1">"c891"</definedName>
    <definedName name="IQ_OTHER_EQUITY_UTI" hidden="1">"c892"</definedName>
    <definedName name="IQ_OTHER_FINANCE_ACT" hidden="1">"c893"</definedName>
    <definedName name="IQ_OTHER_FINANCE_ACT_BNK" hidden="1">"c894"</definedName>
    <definedName name="IQ_OTHER_FINANCE_ACT_BR" hidden="1">"c895"</definedName>
    <definedName name="IQ_OTHER_FINANCE_ACT_FIN" hidden="1">"c896"</definedName>
    <definedName name="IQ_OTHER_FINANCE_ACT_INS" hidden="1">"c897"</definedName>
    <definedName name="IQ_OTHER_FINANCE_ACT_REIT" hidden="1">"c898"</definedName>
    <definedName name="IQ_OTHER_FINANCE_ACT_SUPPL" hidden="1">"c899"</definedName>
    <definedName name="IQ_OTHER_FINANCE_ACT_SUPPL_BNK" hidden="1">"c900"</definedName>
    <definedName name="IQ_OTHER_FINANCE_ACT_SUPPL_BR" hidden="1">"c901"</definedName>
    <definedName name="IQ_OTHER_FINANCE_ACT_SUPPL_FIN" hidden="1">"c902"</definedName>
    <definedName name="IQ_OTHER_FINANCE_ACT_SUPPL_INS" hidden="1">"c903"</definedName>
    <definedName name="IQ_OTHER_FINANCE_ACT_SUPPL_REIT" hidden="1">"c904"</definedName>
    <definedName name="IQ_OTHER_FINANCE_ACT_SUPPL_UTI" hidden="1">"c905"</definedName>
    <definedName name="IQ_OTHER_FINANCE_ACT_UTI" hidden="1">"c906"</definedName>
    <definedName name="IQ_OTHER_INTAN" hidden="1">"c907"</definedName>
    <definedName name="IQ_OTHER_INTAN_BNK" hidden="1">"c908"</definedName>
    <definedName name="IQ_OTHER_INTAN_BR" hidden="1">"c909"</definedName>
    <definedName name="IQ_OTHER_INTAN_FIN" hidden="1">"c910"</definedName>
    <definedName name="IQ_OTHER_INTAN_INS" hidden="1">"c911"</definedName>
    <definedName name="IQ_OTHER_INTAN_REIT" hidden="1">"c912"</definedName>
    <definedName name="IQ_OTHER_INTAN_UTI" hidden="1">"c913"</definedName>
    <definedName name="IQ_OTHER_INV" hidden="1">"c914"</definedName>
    <definedName name="IQ_OTHER_INVEST" hidden="1">"c915"</definedName>
    <definedName name="IQ_OTHER_INVEST_ACT" hidden="1">"c916"</definedName>
    <definedName name="IQ_OTHER_INVEST_ACT_BNK" hidden="1">"c917"</definedName>
    <definedName name="IQ_OTHER_INVEST_ACT_BR" hidden="1">"c918"</definedName>
    <definedName name="IQ_OTHER_INVEST_ACT_FIN" hidden="1">"c919"</definedName>
    <definedName name="IQ_OTHER_INVEST_ACT_INS" hidden="1">"c920"</definedName>
    <definedName name="IQ_OTHER_INVEST_ACT_REIT" hidden="1">"c921"</definedName>
    <definedName name="IQ_OTHER_INVEST_ACT_SUPPL" hidden="1">"c922"</definedName>
    <definedName name="IQ_OTHER_INVEST_ACT_SUPPL_BNK" hidden="1">"c923"</definedName>
    <definedName name="IQ_OTHER_INVEST_ACT_SUPPL_BR" hidden="1">"c924"</definedName>
    <definedName name="IQ_OTHER_INVEST_ACT_SUPPL_FIN" hidden="1">"c925"</definedName>
    <definedName name="IQ_OTHER_INVEST_ACT_SUPPL_INS" hidden="1">"c926"</definedName>
    <definedName name="IQ_OTHER_INVEST_ACT_SUPPL_REIT" hidden="1">"c927"</definedName>
    <definedName name="IQ_OTHER_INVEST_ACT_SUPPL_UTI" hidden="1">"c928"</definedName>
    <definedName name="IQ_OTHER_INVEST_ACT_UTI" hidden="1">"c929"</definedName>
    <definedName name="IQ_OTHER_INVESTING" hidden="1">"c1408"</definedName>
    <definedName name="IQ_OTHER_LIAB" hidden="1">"c930"</definedName>
    <definedName name="IQ_OTHER_LIAB_BNK" hidden="1">"c931"</definedName>
    <definedName name="IQ_OTHER_LIAB_BR" hidden="1">"c932"</definedName>
    <definedName name="IQ_OTHER_LIAB_FIN" hidden="1">"c933"</definedName>
    <definedName name="IQ_OTHER_LIAB_INS" hidden="1">"c934"</definedName>
    <definedName name="IQ_OTHER_LIAB_LT" hidden="1">"c935"</definedName>
    <definedName name="IQ_OTHER_LIAB_LT_BNK" hidden="1">"c936"</definedName>
    <definedName name="IQ_OTHER_LIAB_LT_BR" hidden="1">"c937"</definedName>
    <definedName name="IQ_OTHER_LIAB_LT_FIN" hidden="1">"c938"</definedName>
    <definedName name="IQ_OTHER_LIAB_LT_INS" hidden="1">"c939"</definedName>
    <definedName name="IQ_OTHER_LIAB_LT_REIT" hidden="1">"c940"</definedName>
    <definedName name="IQ_OTHER_LIAB_LT_UTI" hidden="1">"c941"</definedName>
    <definedName name="IQ_OTHER_LIAB_REIT" hidden="1">"c942"</definedName>
    <definedName name="IQ_OTHER_LIAB_UTI" hidden="1">"c943"</definedName>
    <definedName name="IQ_OTHER_LIAB_WRITTEN" hidden="1">"c944"</definedName>
    <definedName name="IQ_OTHER_LOANS" hidden="1">"c945"</definedName>
    <definedName name="IQ_OTHER_LONG_TERM" hidden="1">"c1409"</definedName>
    <definedName name="IQ_OTHER_LT_ASSETS" hidden="1">"c946"</definedName>
    <definedName name="IQ_OTHER_LT_ASSETS_BNK" hidden="1">"c947"</definedName>
    <definedName name="IQ_OTHER_LT_ASSETS_BR" hidden="1">"c948"</definedName>
    <definedName name="IQ_OTHER_LT_ASSETS_FIN" hidden="1">"c949"</definedName>
    <definedName name="IQ_OTHER_LT_ASSETS_INS" hidden="1">"c950"</definedName>
    <definedName name="IQ_OTHER_LT_ASSETS_REIT" hidden="1">"c951"</definedName>
    <definedName name="IQ_OTHER_LT_ASSETS_UTI" hidden="1">"c952"</definedName>
    <definedName name="IQ_OTHER_NET" hidden="1">"c1453"</definedName>
    <definedName name="IQ_OTHER_NON_INT_EXP" hidden="1">"c953"</definedName>
    <definedName name="IQ_OTHER_NON_INT_EXP_TOTAL" hidden="1">"c954"</definedName>
    <definedName name="IQ_OTHER_NON_INT_INC" hidden="1">"c955"</definedName>
    <definedName name="IQ_OTHER_NON_OPER_EXP" hidden="1">"c956"</definedName>
    <definedName name="IQ_OTHER_NON_OPER_EXP_BR" hidden="1">"c957"</definedName>
    <definedName name="IQ_OTHER_NON_OPER_EXP_FIN" hidden="1">"c958"</definedName>
    <definedName name="IQ_OTHER_NON_OPER_EXP_INS" hidden="1">"c959"</definedName>
    <definedName name="IQ_OTHER_NON_OPER_EXP_REIT" hidden="1">"c960"</definedName>
    <definedName name="IQ_OTHER_NON_OPER_EXP_SUPPL" hidden="1">"c961"</definedName>
    <definedName name="IQ_OTHER_NON_OPER_EXP_SUPPL_BR" hidden="1">"c962"</definedName>
    <definedName name="IQ_OTHER_NON_OPER_EXP_SUPPL_FIN" hidden="1">"c963"</definedName>
    <definedName name="IQ_OTHER_NON_OPER_EXP_SUPPL_INS" hidden="1">"c964"</definedName>
    <definedName name="IQ_OTHER_NON_OPER_EXP_SUPPL_REIT" hidden="1">"c965"</definedName>
    <definedName name="IQ_OTHER_NON_OPER_EXP_SUPPL_UTI" hidden="1">"c966"</definedName>
    <definedName name="IQ_OTHER_NON_OPER_EXP_UTI" hidden="1">"c967"</definedName>
    <definedName name="IQ_OTHER_OPER" hidden="1">"c982"</definedName>
    <definedName name="IQ_OTHER_OPER_ACT" hidden="1">"c983"</definedName>
    <definedName name="IQ_OTHER_OPER_ACT_BNK" hidden="1">"c984"</definedName>
    <definedName name="IQ_OTHER_OPER_ACT_BR" hidden="1">"c985"</definedName>
    <definedName name="IQ_OTHER_OPER_ACT_FIN" hidden="1">"c986"</definedName>
    <definedName name="IQ_OTHER_OPER_ACT_INS" hidden="1">"c987"</definedName>
    <definedName name="IQ_OTHER_OPER_ACT_REIT" hidden="1">"c988"</definedName>
    <definedName name="IQ_OTHER_OPER_ACT_UTI" hidden="1">"c989"</definedName>
    <definedName name="IQ_OTHER_OPER_BR" hidden="1">"c990"</definedName>
    <definedName name="IQ_OTHER_OPER_FIN" hidden="1">"c991"</definedName>
    <definedName name="IQ_OTHER_OPER_INS" hidden="1">"c992"</definedName>
    <definedName name="IQ_OTHER_OPER_REIT" hidden="1">"c993"</definedName>
    <definedName name="IQ_OTHER_OPER_SUPPL_BR" hidden="1">"c994"</definedName>
    <definedName name="IQ_OTHER_OPER_SUPPL_FIN" hidden="1">"c995"</definedName>
    <definedName name="IQ_OTHER_OPER_SUPPL_INS" hidden="1">"c996"</definedName>
    <definedName name="IQ_OTHER_OPER_SUPPL_REIT" hidden="1">"c997"</definedName>
    <definedName name="IQ_OTHER_OPER_SUPPL_UTI" hidden="1">"c998"</definedName>
    <definedName name="IQ_OTHER_OPER_TOT_BNK" hidden="1">"c999"</definedName>
    <definedName name="IQ_OTHER_OPER_TOT_BR" hidden="1">"c1000"</definedName>
    <definedName name="IQ_OTHER_OPER_TOT_FIN" hidden="1">"c1001"</definedName>
    <definedName name="IQ_OTHER_OPER_TOT_INS" hidden="1">"c1002"</definedName>
    <definedName name="IQ_OTHER_OPER_TOT_REIT" hidden="1">"c1003"</definedName>
    <definedName name="IQ_OTHER_OPER_TOT_UTI" hidden="1">"c1004"</definedName>
    <definedName name="IQ_OTHER_OPER_UTI" hidden="1">"c1005"</definedName>
    <definedName name="IQ_OTHER_OUTSTANDING_BS_DATE" hidden="1">"c1972"</definedName>
    <definedName name="IQ_OTHER_OUTSTANDING_FILING_DATE" hidden="1">"c1974"</definedName>
    <definedName name="IQ_OTHER_PC_WRITTEN" hidden="1">"c1006"</definedName>
    <definedName name="IQ_OTHER_REAL_ESTATE" hidden="1">"c1007"</definedName>
    <definedName name="IQ_OTHER_RECEIV" hidden="1">"c1008"</definedName>
    <definedName name="IQ_OTHER_RECEIV_INS" hidden="1">"c1009"</definedName>
    <definedName name="IQ_OTHER_REV" hidden="1">"c1010"</definedName>
    <definedName name="IQ_OTHER_REV_BR" hidden="1">"c1011"</definedName>
    <definedName name="IQ_OTHER_REV_FIN" hidden="1">"c1012"</definedName>
    <definedName name="IQ_OTHER_REV_INS" hidden="1">"c1013"</definedName>
    <definedName name="IQ_OTHER_REV_REIT" hidden="1">"c1014"</definedName>
    <definedName name="IQ_OTHER_REV_SUPPL" hidden="1">"c1015"</definedName>
    <definedName name="IQ_OTHER_REV_SUPPL_BR" hidden="1">"c1016"</definedName>
    <definedName name="IQ_OTHER_REV_SUPPL_FIN" hidden="1">"c1017"</definedName>
    <definedName name="IQ_OTHER_REV_SUPPL_INS" hidden="1">"c1018"</definedName>
    <definedName name="IQ_OTHER_REV_SUPPL_REIT" hidden="1">"c1019"</definedName>
    <definedName name="IQ_OTHER_REV_SUPPL_UTI" hidden="1">"c1020"</definedName>
    <definedName name="IQ_OTHER_REV_UTI" hidden="1">"c1021"</definedName>
    <definedName name="IQ_OTHER_REVENUE" hidden="1">"c1410"</definedName>
    <definedName name="IQ_OTHER_UNUSUAL" hidden="1">"c1488"</definedName>
    <definedName name="IQ_OTHER_UNUSUAL_BNK" hidden="1">"c1560"</definedName>
    <definedName name="IQ_OTHER_UNUSUAL_BR" hidden="1">"c1561"</definedName>
    <definedName name="IQ_OTHER_UNUSUAL_FIN" hidden="1">"c1562"</definedName>
    <definedName name="IQ_OTHER_UNUSUAL_INS" hidden="1">"c1563"</definedName>
    <definedName name="IQ_OTHER_UNUSUAL_REIT" hidden="1">"c1564"</definedName>
    <definedName name="IQ_OTHER_UNUSUAL_SUPPL" hidden="1">"c1494"</definedName>
    <definedName name="IQ_OTHER_UNUSUAL_SUPPL_BNK" hidden="1">"c1495"</definedName>
    <definedName name="IQ_OTHER_UNUSUAL_SUPPL_BR" hidden="1">"c1496"</definedName>
    <definedName name="IQ_OTHER_UNUSUAL_SUPPL_FIN" hidden="1">"c1497"</definedName>
    <definedName name="IQ_OTHER_UNUSUAL_SUPPL_INS" hidden="1">"c1498"</definedName>
    <definedName name="IQ_OTHER_UNUSUAL_SUPPL_REIT" hidden="1">"c1499"</definedName>
    <definedName name="IQ_OTHER_UNUSUAL_SUPPL_UTI" hidden="1">"c1500"</definedName>
    <definedName name="IQ_OTHER_UNUSUAL_UTI" hidden="1">"c1565"</definedName>
    <definedName name="IQ_OUTSTANDING_BS_DATE" hidden="1">"c2128"</definedName>
    <definedName name="IQ_OUTSTANDING_FILING_DATE" hidden="1">"c2127"</definedName>
    <definedName name="IQ_PART_TIME" hidden="1">"c1024"</definedName>
    <definedName name="IQ_PAY_ACCRUED" hidden="1">"c1457"</definedName>
    <definedName name="IQ_PAYOUT_RATIO" hidden="1">"c1900"</definedName>
    <definedName name="IQ_PBV" hidden="1">"c1025"</definedName>
    <definedName name="IQ_PBV_AVG" hidden="1">"c1026"</definedName>
    <definedName name="IQ_PC_WRITTEN" hidden="1">"c1027"</definedName>
    <definedName name="IQ_PE_EXCL" hidden="1">"c1028"</definedName>
    <definedName name="IQ_PE_EXCL_AVG" hidden="1">"c1029"</definedName>
    <definedName name="IQ_PE_EXCL_FWD" hidden="1">"c1030"</definedName>
    <definedName name="IQ_PE_RATIO" hidden="1">"c1610"</definedName>
    <definedName name="IQ_PENSION" hidden="1">"c1031"</definedName>
    <definedName name="IQ_PERIODDATE" hidden="1">"c1414"</definedName>
    <definedName name="IQ_PERIODDATE_BS" hidden="1">"c1032"</definedName>
    <definedName name="IQ_PERIODDATE_CF" hidden="1">"c1033"</definedName>
    <definedName name="IQ_PERIODDATE_IS" hidden="1">"c1034"</definedName>
    <definedName name="IQ_PERIODLENGTH_CF" hidden="1">"c1502"</definedName>
    <definedName name="IQ_PERIODLENGTH_IS" hidden="1">"c1503"</definedName>
    <definedName name="IQ_PERTYPE" hidden="1">"c1611"</definedName>
    <definedName name="IQ_PLL" hidden="1">"c2114"</definedName>
    <definedName name="IQ_POLICY_BENEFITS" hidden="1">"c1036"</definedName>
    <definedName name="IQ_POLICY_COST" hidden="1">"c1037"</definedName>
    <definedName name="IQ_POLICY_LIAB" hidden="1">"c1612"</definedName>
    <definedName name="IQ_POLICY_LOANS" hidden="1">"c1038"</definedName>
    <definedName name="IQ_POST_RETIRE_EXP" hidden="1">"c1039"</definedName>
    <definedName name="IQ_POSTPAID_CHURN" hidden="1">"c2121"</definedName>
    <definedName name="IQ_POSTPAID_SUBS" hidden="1">"c2118"</definedName>
    <definedName name="IQ_PRE_OPEN_COST" hidden="1">"c1040"</definedName>
    <definedName name="IQ_PREF_CONVERT" hidden="1">"c1041"</definedName>
    <definedName name="IQ_PREF_DIV_CF" hidden="1">"c1042"</definedName>
    <definedName name="IQ_PREF_DIV_OTHER" hidden="1">"c1043"</definedName>
    <definedName name="IQ_PREF_DIVID" hidden="1">"c1461"</definedName>
    <definedName name="IQ_PREF_EQUITY" hidden="1">"c1044"</definedName>
    <definedName name="IQ_PREF_ISSUED" hidden="1">"c1045"</definedName>
    <definedName name="IQ_PREF_ISSUED_BNK" hidden="1">"c1046"</definedName>
    <definedName name="IQ_PREF_ISSUED_BR" hidden="1">"c1047"</definedName>
    <definedName name="IQ_PREF_ISSUED_FIN" hidden="1">"c1048"</definedName>
    <definedName name="IQ_PREF_ISSUED_INS" hidden="1">"c1049"</definedName>
    <definedName name="IQ_PREF_ISSUED_REIT" hidden="1">"c1050"</definedName>
    <definedName name="IQ_PREF_ISSUED_UTI" hidden="1">"c1051"</definedName>
    <definedName name="IQ_PREF_NON_REDEEM" hidden="1">"c1052"</definedName>
    <definedName name="IQ_PREF_OTHER" hidden="1">"c1053"</definedName>
    <definedName name="IQ_PREF_OTHER_BNK" hidden="1">"c1054"</definedName>
    <definedName name="IQ_PREF_OTHER_BR" hidden="1">"c1055"</definedName>
    <definedName name="IQ_PREF_OTHER_FIN" hidden="1">"c1056"</definedName>
    <definedName name="IQ_PREF_OTHER_INS" hidden="1">"c1057"</definedName>
    <definedName name="IQ_PREF_OTHER_REIT" hidden="1">"c1058"</definedName>
    <definedName name="IQ_PREF_REDEEM" hidden="1">"c1059"</definedName>
    <definedName name="IQ_PREF_REP" hidden="1">"c1060"</definedName>
    <definedName name="IQ_PREF_REP_BNK" hidden="1">"c1061"</definedName>
    <definedName name="IQ_PREF_REP_BR" hidden="1">"c1062"</definedName>
    <definedName name="IQ_PREF_REP_FIN" hidden="1">"c1063"</definedName>
    <definedName name="IQ_PREF_REP_INS" hidden="1">"c1064"</definedName>
    <definedName name="IQ_PREF_REP_REIT" hidden="1">"c1065"</definedName>
    <definedName name="IQ_PREF_REP_UTI" hidden="1">"c1066"</definedName>
    <definedName name="IQ_PREF_STOCK" hidden="1">"c1416"</definedName>
    <definedName name="IQ_PREF_TOT" hidden="1">"c1415"</definedName>
    <definedName name="IQ_PREMIUMS_ANNUITY_REV" hidden="1">"c1067"</definedName>
    <definedName name="IQ_PREPAID_CHURN" hidden="1">"c2120"</definedName>
    <definedName name="IQ_PREPAID_EXP" hidden="1">"c1068"</definedName>
    <definedName name="IQ_PREPAID_EXPEN" hidden="1">"c1418"</definedName>
    <definedName name="IQ_PREPAID_SUBS" hidden="1">"c2117"</definedName>
    <definedName name="IQ_PRICE_OVER_BVPS" hidden="1">"c1412"</definedName>
    <definedName name="IQ_PRICE_OVER_LTM_EPS" hidden="1">"c1413"</definedName>
    <definedName name="IQ_PRICE_TARGET" hidden="1">"c82"</definedName>
    <definedName name="IQ_PRICEDATE" hidden="1">"c1069"</definedName>
    <definedName name="IQ_PRICING_DATE" hidden="1">"c1613"</definedName>
    <definedName name="IQ_PRIMARY_INDUSTRY" hidden="1">"c1070"</definedName>
    <definedName name="IQ_PRO_FORMA_BASIC_EPS" hidden="1">"c1614"</definedName>
    <definedName name="IQ_PRO_FORMA_DILUT_EPS" hidden="1">"c1615"</definedName>
    <definedName name="IQ_PRO_FORMA_NET_INC" hidden="1">"c1452"</definedName>
    <definedName name="IQ_PROFESSIONAL" hidden="1">"c1071"</definedName>
    <definedName name="IQ_PROFESSIONAL_TITLE" hidden="1">"c1072"</definedName>
    <definedName name="IQ_PROPERTY_EXP" hidden="1">"c1073"</definedName>
    <definedName name="IQ_PROPERTY_GROSS" hidden="1">"c1379"</definedName>
    <definedName name="IQ_PROPERTY_MGMT_FEE" hidden="1">"c1074"</definedName>
    <definedName name="IQ_PROPERTY_NET" hidden="1">"c1402"</definedName>
    <definedName name="IQ_PROV_BAD_DEBTS" hidden="1">"c1075"</definedName>
    <definedName name="IQ_PROV_BAD_DEBTS_CF" hidden="1">"c1076"</definedName>
    <definedName name="IQ_PROVISION_10YR_ANN_GROWTH" hidden="1">"c1077"</definedName>
    <definedName name="IQ_PROVISION_1YR_ANN_GROWTH" hidden="1">"c1078"</definedName>
    <definedName name="IQ_PROVISION_2YR_ANN_GROWTH" hidden="1">"c1079"</definedName>
    <definedName name="IQ_PROVISION_3YR_ANN_GROWTH" hidden="1">"c1080"</definedName>
    <definedName name="IQ_PROVISION_5YR_ANN_GROWTH" hidden="1">"c1081"</definedName>
    <definedName name="IQ_PROVISION_7YR_ANN_GROWTH" hidden="1">"c1082"</definedName>
    <definedName name="IQ_PROVISION_CHARGE_OFFS" hidden="1">"c1083"</definedName>
    <definedName name="IQ_PTBV" hidden="1">"c1084"</definedName>
    <definedName name="IQ_PTBV_AVG" hidden="1">"c1085"</definedName>
    <definedName name="IQ_QUICK_RATIO" hidden="1">"c1086"</definedName>
    <definedName name="IQ_RATE_COMP_GROWTH_DOMESTIC" hidden="1">"c1087"</definedName>
    <definedName name="IQ_RATE_COMP_GROWTH_FOREIGN" hidden="1">"c1088"</definedName>
    <definedName name="IQ_RAW_INV" hidden="1">"c1089"</definedName>
    <definedName name="IQ_RD_EXP" hidden="1">"c1090"</definedName>
    <definedName name="IQ_RD_EXP_FN" hidden="1">"c1091"</definedName>
    <definedName name="IQ_RE" hidden="1">"c1092"</definedName>
    <definedName name="IQ_REAL_ESTATE" hidden="1">"c1093"</definedName>
    <definedName name="IQ_REAL_ESTATE_ASSETS" hidden="1">"c1094"</definedName>
    <definedName name="IQ_REDEEM_PREF_STOCK" hidden="1">"c1417"</definedName>
    <definedName name="IQ_REG_ASSETS" hidden="1">"c1095"</definedName>
    <definedName name="IQ_REINSUR_PAY" hidden="1">"c1096"</definedName>
    <definedName name="IQ_REINSUR_PAY_CF" hidden="1">"c1097"</definedName>
    <definedName name="IQ_REINSUR_RECOVER" hidden="1">"c1098"</definedName>
    <definedName name="IQ_REINSUR_RECOVER_CF" hidden="1">"c1099"</definedName>
    <definedName name="IQ_REINSURANCE" hidden="1">"c1100"</definedName>
    <definedName name="IQ_RENTAL_REV" hidden="1">"c1101"</definedName>
    <definedName name="IQ_RESEARCH_DEV" hidden="1">"c1419"</definedName>
    <definedName name="IQ_RESIDENTIAL_LOANS" hidden="1">"c1102"</definedName>
    <definedName name="IQ_RESTATEMENT_BS" hidden="1">"c1643"</definedName>
    <definedName name="IQ_RESTATEMENT_CF" hidden="1">"c1644"</definedName>
    <definedName name="IQ_RESTATEMENT_IS" hidden="1">"c1642"</definedName>
    <definedName name="IQ_RESTRICTED_CASH" hidden="1">"c1103"</definedName>
    <definedName name="IQ_RESTRUCTURE" hidden="1">"c1104"</definedName>
    <definedName name="IQ_RESTRUCTURE_BNK" hidden="1">"c1105"</definedName>
    <definedName name="IQ_RESTRUCTURE_BR" hidden="1">"c1106"</definedName>
    <definedName name="IQ_RESTRUCTURE_CF" hidden="1">"c1107"</definedName>
    <definedName name="IQ_RESTRUCTURE_FIN" hidden="1">"c1108"</definedName>
    <definedName name="IQ_RESTRUCTURE_INS" hidden="1">"c1109"</definedName>
    <definedName name="IQ_RESTRUCTURE_REIT" hidden="1">"c1110"</definedName>
    <definedName name="IQ_RESTRUCTURE_UTI" hidden="1">"c1111"</definedName>
    <definedName name="IQ_RESTRUCTURED_LOANS" hidden="1">"c1112"</definedName>
    <definedName name="IQ_RETAIL_AVG_STORE_SIZE_GROSS" hidden="1">"c2066"</definedName>
    <definedName name="IQ_RETAIL_AVG_STORE_SIZE_NET" hidden="1">"c2067"</definedName>
    <definedName name="IQ_RETAIL_CLOSED_STORES" hidden="1">"c2063"</definedName>
    <definedName name="IQ_RETAIL_OPENED_STORES" hidden="1">"c2062"</definedName>
    <definedName name="IQ_RETAIL_SALES_SQFT_ALL_GROSS" hidden="1">"c2138"</definedName>
    <definedName name="IQ_RETAIL_SALES_SQFT_ALL_NET" hidden="1">"c2139"</definedName>
    <definedName name="IQ_RETAIL_SALES_SQFT_COMPARABLE_GROSS" hidden="1">"c2136"</definedName>
    <definedName name="IQ_RETAIL_SALES_SQFT_COMPARABLE_NET" hidden="1">"c2137"</definedName>
    <definedName name="IQ_RETAIL_SALES_SQFT_OWNED_GROSS" hidden="1">"c2134"</definedName>
    <definedName name="IQ_RETAIL_SALES_SQFT_OWNED_NET" hidden="1">"c2135"</definedName>
    <definedName name="IQ_RETAIL_SQ_FOOTAGE" hidden="1">"c2064"</definedName>
    <definedName name="IQ_RETAIL_STORE_SELLING_AREA" hidden="1">"c2065"</definedName>
    <definedName name="IQ_RETAIL_TOTAL_STORES" hidden="1">"c2061"</definedName>
    <definedName name="IQ_RETAINED_EARN" hidden="1">"c1420"</definedName>
    <definedName name="IQ_RETURN_ASSETS" hidden="1">"c1113"</definedName>
    <definedName name="IQ_RETURN_ASSETS_BANK" hidden="1">"c1114"</definedName>
    <definedName name="IQ_RETURN_ASSETS_BROK" hidden="1">"c1115"</definedName>
    <definedName name="IQ_RETURN_ASSETS_FS" hidden="1">"c1116"</definedName>
    <definedName name="IQ_RETURN_CAPITAL" hidden="1">"c1117"</definedName>
    <definedName name="IQ_RETURN_EQUITY" hidden="1">"c1118"</definedName>
    <definedName name="IQ_RETURN_EQUITY_BANK" hidden="1">"c1119"</definedName>
    <definedName name="IQ_RETURN_EQUITY_BROK" hidden="1">"c1120"</definedName>
    <definedName name="IQ_RETURN_EQUITY_FS" hidden="1">"c1121"</definedName>
    <definedName name="IQ_RETURN_INVESTMENT" hidden="1">"c1421"</definedName>
    <definedName name="IQ_REV" hidden="1">"c1122"</definedName>
    <definedName name="IQ_REV_BEFORE_LL" hidden="1">"c1123"</definedName>
    <definedName name="IQ_REV_UTI" hidden="1">"c1125"</definedName>
    <definedName name="IQ_REVENUE" hidden="1">"c1422"</definedName>
    <definedName name="IQ_SALARY" hidden="1">"c1130"</definedName>
    <definedName name="IQ_SALE_INTAN_CF" hidden="1">"c1131"</definedName>
    <definedName name="IQ_SALE_INTAN_CF_BNK" hidden="1">"c1132"</definedName>
    <definedName name="IQ_SALE_INTAN_CF_BR" hidden="1">"c1133"</definedName>
    <definedName name="IQ_SALE_INTAN_CF_FIN" hidden="1">"c1134"</definedName>
    <definedName name="IQ_SALE_INTAN_CF_INS" hidden="1">"c1135"</definedName>
    <definedName name="IQ_SALE_INTAN_CF_REIT" hidden="1">"c1627"</definedName>
    <definedName name="IQ_SALE_INTAN_CF_UTI" hidden="1">"c1136"</definedName>
    <definedName name="IQ_SALE_PPE_CF" hidden="1">"c1137"</definedName>
    <definedName name="IQ_SALE_PPE_CF_BNK" hidden="1">"c1138"</definedName>
    <definedName name="IQ_SALE_PPE_CF_BR" hidden="1">"c1139"</definedName>
    <definedName name="IQ_SALE_PPE_CF_FIN" hidden="1">"c1140"</definedName>
    <definedName name="IQ_SALE_PPE_CF_INS" hidden="1">"c1141"</definedName>
    <definedName name="IQ_SALE_PPE_CF_UTI" hidden="1">"c1142"</definedName>
    <definedName name="IQ_SALE_RE_ASSETS" hidden="1">"c1629"</definedName>
    <definedName name="IQ_SALE_REAL_ESTATE_CF" hidden="1">"c1143"</definedName>
    <definedName name="IQ_SALE_REAL_ESTATE_CF_BNK" hidden="1">"c1144"</definedName>
    <definedName name="IQ_SALE_REAL_ESTATE_CF_BR" hidden="1">"c1145"</definedName>
    <definedName name="IQ_SALE_REAL_ESTATE_CF_FIN" hidden="1">"c1146"</definedName>
    <definedName name="IQ_SALE_REAL_ESTATE_CF_INS" hidden="1">"c1147"</definedName>
    <definedName name="IQ_SALE_REAL_ESTATE_CF_UTI" hidden="1">"c1148"</definedName>
    <definedName name="IQ_SAME_STORE" hidden="1">"c1149"</definedName>
    <definedName name="IQ_SAVING_DEP" hidden="1">"c1150"</definedName>
    <definedName name="IQ_SECUR_RECEIV" hidden="1">"c1151"</definedName>
    <definedName name="IQ_SECURITY_BORROW" hidden="1">"c1152"</definedName>
    <definedName name="IQ_SECURITY_OWN" hidden="1">"c1153"</definedName>
    <definedName name="IQ_SECURITY_RESELL" hidden="1">"c1154"</definedName>
    <definedName name="IQ_SEPARATE_ACCT_ASSETS" hidden="1">"c1155"</definedName>
    <definedName name="IQ_SEPARATE_ACCT_LIAB" hidden="1">"c1156"</definedName>
    <definedName name="IQ_SERV_CHARGE_DEPOSITS" hidden="1">"c1157"</definedName>
    <definedName name="IQ_SGA" hidden="1">"c1158"</definedName>
    <definedName name="IQ_SGA_BNK" hidden="1">"c1159"</definedName>
    <definedName name="IQ_SGA_INS" hidden="1">"c1160"</definedName>
    <definedName name="IQ_SGA_MARGIN" hidden="1">"c1898"</definedName>
    <definedName name="IQ_SGA_REIT" hidden="1">"c1161"</definedName>
    <definedName name="IQ_SGA_SUPPL" hidden="1">"c1162"</definedName>
    <definedName name="IQ_SGA_UTI" hidden="1">"c1163"</definedName>
    <definedName name="IQ_SHAREOUTSTANDING" hidden="1">"c1347"</definedName>
    <definedName name="IQ_SHARESOUTSTANDING" hidden="1">"c1164"</definedName>
    <definedName name="IQ_SHORT_INTEREST" hidden="1">"c1165"</definedName>
    <definedName name="IQ_SHORT_INTEREST_OVER_FLOAT" hidden="1">"c1577"</definedName>
    <definedName name="IQ_SHORT_INTEREST_PERCENT" hidden="1">"c1576"</definedName>
    <definedName name="IQ_SHORT_TERM_INVEST" hidden="1">"c1425"</definedName>
    <definedName name="IQ_SMALL_INT_BEAR_CD" hidden="1">"c1166"</definedName>
    <definedName name="IQ_SOFTWARE" hidden="1">"c1167"</definedName>
    <definedName name="IQ_SOURCE" hidden="1">"c1168"</definedName>
    <definedName name="IQ_SPECIAL_DIV_CF" hidden="1">"c1169"</definedName>
    <definedName name="IQ_SPECIAL_DIV_CF_BNK" hidden="1">"c1170"</definedName>
    <definedName name="IQ_SPECIAL_DIV_CF_BR" hidden="1">"c1171"</definedName>
    <definedName name="IQ_SPECIAL_DIV_CF_FIN" hidden="1">"c1172"</definedName>
    <definedName name="IQ_SPECIAL_DIV_CF_INS" hidden="1">"c1173"</definedName>
    <definedName name="IQ_SPECIAL_DIV_CF_REIT" hidden="1">"c1174"</definedName>
    <definedName name="IQ_SPECIAL_DIV_CF_UTI" hidden="1">"c1175"</definedName>
    <definedName name="IQ_ST_DEBT" hidden="1">"c1176"</definedName>
    <definedName name="IQ_ST_DEBT_BNK" hidden="1">"c1177"</definedName>
    <definedName name="IQ_ST_DEBT_BR" hidden="1">"c1178"</definedName>
    <definedName name="IQ_ST_DEBT_FIN" hidden="1">"c1179"</definedName>
    <definedName name="IQ_ST_DEBT_INS" hidden="1">"c1180"</definedName>
    <definedName name="IQ_ST_DEBT_ISSUED" hidden="1">"c1181"</definedName>
    <definedName name="IQ_ST_DEBT_ISSUED_BNK" hidden="1">"c1182"</definedName>
    <definedName name="IQ_ST_DEBT_ISSUED_BR" hidden="1">"c1183"</definedName>
    <definedName name="IQ_ST_DEBT_ISSUED_FIN" hidden="1">"c1184"</definedName>
    <definedName name="IQ_ST_DEBT_ISSUED_INS" hidden="1">"c1185"</definedName>
    <definedName name="IQ_ST_DEBT_ISSUED_REIT" hidden="1">"c1186"</definedName>
    <definedName name="IQ_ST_DEBT_ISSUED_UTI" hidden="1">"c1187"</definedName>
    <definedName name="IQ_ST_DEBT_REIT" hidden="1">"c1188"</definedName>
    <definedName name="IQ_ST_DEBT_REPAID" hidden="1">"c1189"</definedName>
    <definedName name="IQ_ST_DEBT_REPAID_BNK" hidden="1">"c1190"</definedName>
    <definedName name="IQ_ST_DEBT_REPAID_BR" hidden="1">"c1191"</definedName>
    <definedName name="IQ_ST_DEBT_REPAID_FIN" hidden="1">"c1192"</definedName>
    <definedName name="IQ_ST_DEBT_REPAID_INS" hidden="1">"c1193"</definedName>
    <definedName name="IQ_ST_DEBT_REPAID_REIT" hidden="1">"c1194"</definedName>
    <definedName name="IQ_ST_DEBT_REPAID_UTI" hidden="1">"c1195"</definedName>
    <definedName name="IQ_ST_DEBT_UTI" hidden="1">"c1196"</definedName>
    <definedName name="IQ_ST_INVEST" hidden="1">"c1197"</definedName>
    <definedName name="IQ_ST_INVEST_UTI" hidden="1">"c1198"</definedName>
    <definedName name="IQ_ST_NOTE_RECEIV" hidden="1">"c1199"</definedName>
    <definedName name="IQ_STATE" hidden="1">"c1200"</definedName>
    <definedName name="IQ_STATUTORY_SURPLUS" hidden="1">"c1201"</definedName>
    <definedName name="IQ_STOCK_BASED" hidden="1">"c1202"</definedName>
    <definedName name="IQ_STOCK_BASED_CF" hidden="1">"c1203"</definedName>
    <definedName name="IQ_STRIKE_PRICE_ISSUED" hidden="1">"c1645"</definedName>
    <definedName name="IQ_STRIKE_PRICE_OS" hidden="1">"c1646"</definedName>
    <definedName name="IQ_SUB_LEASE_AFTER_FIVE" hidden="1">"c1207"</definedName>
    <definedName name="IQ_SUB_LEASE_INC_CY" hidden="1">"c1208"</definedName>
    <definedName name="IQ_SUB_LEASE_INC_CY1" hidden="1">"c1209"</definedName>
    <definedName name="IQ_SUB_LEASE_INC_CY2" hidden="1">"c1210"</definedName>
    <definedName name="IQ_SUB_LEASE_INC_CY3" hidden="1">"c1211"</definedName>
    <definedName name="IQ_SUB_LEASE_INC_CY4" hidden="1">"c1212"</definedName>
    <definedName name="IQ_SUB_LEASE_NEXT_FIVE" hidden="1">"c1213"</definedName>
    <definedName name="IQ_SVA" hidden="1">"c1214"</definedName>
    <definedName name="IQ_TAX_BENEFIT_OPTIONS" hidden="1">"c1215"</definedName>
    <definedName name="IQ_TAX_EQUIV_NET_INT_INC" hidden="1">"c1216"</definedName>
    <definedName name="IQ_TBV" hidden="1">"c1906"</definedName>
    <definedName name="IQ_TBV_10YR_ANN_GROWTH" hidden="1">"c1936"</definedName>
    <definedName name="IQ_TBV_1YR_ANN_GROWTH" hidden="1">"c1931"</definedName>
    <definedName name="IQ_TBV_2YR_ANN_GROWTH" hidden="1">"c1932"</definedName>
    <definedName name="IQ_TBV_3YR_ANN_GROWTH" hidden="1">"c1933"</definedName>
    <definedName name="IQ_TBV_5YR_ANN_GROWTH" hidden="1">"c1934"</definedName>
    <definedName name="IQ_TBV_7YR_ANN_GROWTH" hidden="1">"c1935"</definedName>
    <definedName name="IQ_TBV_SHARE" hidden="1">"c1217"</definedName>
    <definedName name="IQ_TEMPLATE" hidden="1">"c1521"</definedName>
    <definedName name="IQ_TENANT" hidden="1">"c1218"</definedName>
    <definedName name="IQ_TEV" hidden="1">"c1219"</definedName>
    <definedName name="IQ_TEV_EBIT" hidden="1">"c1220"</definedName>
    <definedName name="IQ_TEV_EBIT_AVG" hidden="1">"c1221"</definedName>
    <definedName name="IQ_TEV_EBITDA" hidden="1">"c1222"</definedName>
    <definedName name="IQ_TEV_EBITDA_AVG" hidden="1">"c1223"</definedName>
    <definedName name="IQ_TEV_EMPLOYEE_AVG" hidden="1">"c1225"</definedName>
    <definedName name="IQ_TEV_TOTAL_REV" hidden="1">"c1226"</definedName>
    <definedName name="IQ_TEV_TOTAL_REV_AVG" hidden="1">"c1227"</definedName>
    <definedName name="IQ_TIER_ONE_RATIO" hidden="1">"c1229"</definedName>
    <definedName name="IQ_TIME_DEP" hidden="1">"c1230"</definedName>
    <definedName name="IQ_TODAY" hidden="1">0</definedName>
    <definedName name="IQ_TOT_ADJ_INC" hidden="1">"c1616"</definedName>
    <definedName name="IQ_TOTAL_AR_BR" hidden="1">"c1231"</definedName>
    <definedName name="IQ_TOTAL_AR_REIT" hidden="1">"c1232"</definedName>
    <definedName name="IQ_TOTAL_AR_UTI" hidden="1">"c1233"</definedName>
    <definedName name="IQ_TOTAL_ASSETS" hidden="1">"c1234"</definedName>
    <definedName name="IQ_TOTAL_ASSETS_10YR_ANN_GROWTH" hidden="1">"c1235"</definedName>
    <definedName name="IQ_TOTAL_ASSETS_1YR_ANN_GROWTH" hidden="1">"c1236"</definedName>
    <definedName name="IQ_TOTAL_ASSETS_2YR_ANN_GROWTH" hidden="1">"c1237"</definedName>
    <definedName name="IQ_TOTAL_ASSETS_3YR_ANN_GROWTH" hidden="1">"c1238"</definedName>
    <definedName name="IQ_TOTAL_ASSETS_5YR_ANN_GROWTH" hidden="1">"c1239"</definedName>
    <definedName name="IQ_TOTAL_ASSETS_7YR_ANN_GROWTH" hidden="1">"c1240"</definedName>
    <definedName name="IQ_TOTAL_AVG_CE_TOTAL_AVG_ASSETS" hidden="1">"c1241"</definedName>
    <definedName name="IQ_TOTAL_AVG_EQUITY_TOTAL_AVG_ASSETS" hidden="1">"c1242"</definedName>
    <definedName name="IQ_TOTAL_CA" hidden="1">"c1243"</definedName>
    <definedName name="IQ_TOTAL_CAP" hidden="1">"c1507"</definedName>
    <definedName name="IQ_TOTAL_CAPITAL_RATIO" hidden="1">"c1244"</definedName>
    <definedName name="IQ_TOTAL_CASH_DIVID" hidden="1">"c1455"</definedName>
    <definedName name="IQ_TOTAL_CASH_FINAN" hidden="1">"c1352"</definedName>
    <definedName name="IQ_TOTAL_CASH_INVEST" hidden="1">"c1353"</definedName>
    <definedName name="IQ_TOTAL_CASH_OPER" hidden="1">"c1354"</definedName>
    <definedName name="IQ_TOTAL_CHURN" hidden="1">"c2122"</definedName>
    <definedName name="IQ_TOTAL_CL" hidden="1">"c1245"</definedName>
    <definedName name="IQ_TOTAL_COMMON" hidden="1">"c1411"</definedName>
    <definedName name="IQ_TOTAL_COMMON_EQUITY" hidden="1">"c1246"</definedName>
    <definedName name="IQ_TOTAL_CURRENT_ASSETS" hidden="1">"c1430"</definedName>
    <definedName name="IQ_TOTAL_CURRENT_LIAB" hidden="1">"c1431"</definedName>
    <definedName name="IQ_TOTAL_DEBT" hidden="1">"c1247"</definedName>
    <definedName name="IQ_TOTAL_DEBT_CAPITAL" hidden="1">"c1248"</definedName>
    <definedName name="IQ_TOTAL_DEBT_EBITDA" hidden="1">"c1249"</definedName>
    <definedName name="IQ_TOTAL_DEBT_EQUITY" hidden="1">"c1250"</definedName>
    <definedName name="IQ_TOTAL_DEBT_ISSUED" hidden="1">"c1251"</definedName>
    <definedName name="IQ_TOTAL_DEBT_ISSUED_BNK" hidden="1">"c1252"</definedName>
    <definedName name="IQ_TOTAL_DEBT_ISSUED_BR" hidden="1">"c1253"</definedName>
    <definedName name="IQ_TOTAL_DEBT_ISSUED_FIN" hidden="1">"c1254"</definedName>
    <definedName name="IQ_TOTAL_DEBT_ISSUED_REIT" hidden="1">"c1255"</definedName>
    <definedName name="IQ_TOTAL_DEBT_ISSUED_UTI" hidden="1">"c1256"</definedName>
    <definedName name="IQ_TOTAL_DEBT_ISSUES_INS" hidden="1">"c1257"</definedName>
    <definedName name="IQ_TOTAL_DEBT_OVER_EBITDA" hidden="1">"c1433"</definedName>
    <definedName name="IQ_TOTAL_DEBT_OVER_TOTAL_BV" hidden="1">"c1434"</definedName>
    <definedName name="IQ_TOTAL_DEBT_OVER_TOTAL_CAP" hidden="1">"c1432"</definedName>
    <definedName name="IQ_TOTAL_DEBT_REPAID" hidden="1">"c1258"</definedName>
    <definedName name="IQ_TOTAL_DEBT_REPAID_BNK" hidden="1">"c1259"</definedName>
    <definedName name="IQ_TOTAL_DEBT_REPAID_BR" hidden="1">"c1260"</definedName>
    <definedName name="IQ_TOTAL_DEBT_REPAID_FIN" hidden="1">"c1261"</definedName>
    <definedName name="IQ_TOTAL_DEBT_REPAID_INS" hidden="1">"c1262"</definedName>
    <definedName name="IQ_TOTAL_DEBT_REPAID_REIT" hidden="1">"c1263"</definedName>
    <definedName name="IQ_TOTAL_DEBT_REPAID_UTI" hidden="1">"c1264"</definedName>
    <definedName name="IQ_TOTAL_DEPOSITS" hidden="1">"c1265"</definedName>
    <definedName name="IQ_TOTAL_DIV_PAID_CF" hidden="1">"c1266"</definedName>
    <definedName name="IQ_TOTAL_EMPLOYEES" hidden="1">"c1522"</definedName>
    <definedName name="IQ_TOTAL_EQUITY" hidden="1">"c1267"</definedName>
    <definedName name="IQ_TOTAL_EQUITY_10YR_ANN_GROWTH" hidden="1">"c1268"</definedName>
    <definedName name="IQ_TOTAL_EQUITY_1YR_ANN_GROWTH" hidden="1">"c1269"</definedName>
    <definedName name="IQ_TOTAL_EQUITY_2YR_ANN_GROWTH" hidden="1">"c1270"</definedName>
    <definedName name="IQ_TOTAL_EQUITY_3YR_ANN_GROWTH" hidden="1">"c1271"</definedName>
    <definedName name="IQ_TOTAL_EQUITY_5YR_ANN_GROWTH" hidden="1">"c1272"</definedName>
    <definedName name="IQ_TOTAL_EQUITY_7YR_ANN_GROWTH" hidden="1">"c1273"</definedName>
    <definedName name="IQ_TOTAL_EQUITY_ALLOWANCE_TOTAL_LOANS" hidden="1">"c1274"</definedName>
    <definedName name="IQ_TOTAL_INTEREST_EXP" hidden="1">"c1382"</definedName>
    <definedName name="IQ_TOTAL_INVENTORY" hidden="1">"c1385"</definedName>
    <definedName name="IQ_TOTAL_INVEST" hidden="1">"c1275"</definedName>
    <definedName name="IQ_TOTAL_LIAB" hidden="1">"c1276"</definedName>
    <definedName name="IQ_TOTAL_LIAB_BNK" hidden="1">"c1277"</definedName>
    <definedName name="IQ_TOTAL_LIAB_BR" hidden="1">"c1278"</definedName>
    <definedName name="IQ_TOTAL_LIAB_EQUITY" hidden="1">"c1279"</definedName>
    <definedName name="IQ_TOTAL_LIAB_FIN" hidden="1">"c1280"</definedName>
    <definedName name="IQ_TOTAL_LIAB_INS" hidden="1">"c1281"</definedName>
    <definedName name="IQ_TOTAL_LIAB_REIT" hidden="1">"c1282"</definedName>
    <definedName name="IQ_TOTAL_LIAB_SHAREHOLD" hidden="1">"c1435"</definedName>
    <definedName name="IQ_TOTAL_LIAB_TOTAL_ASSETS" hidden="1">"c1283"</definedName>
    <definedName name="IQ_TOTAL_LONG_DEBT" hidden="1">"c1617"</definedName>
    <definedName name="IQ_TOTAL_NON_REC" hidden="1">"c1444"</definedName>
    <definedName name="IQ_TOTAL_OPER_EXP_BR" hidden="1">"c1284"</definedName>
    <definedName name="IQ_TOTAL_OPER_EXP_FIN" hidden="1">"c1285"</definedName>
    <definedName name="IQ_TOTAL_OPER_EXP_INS" hidden="1">"c1286"</definedName>
    <definedName name="IQ_TOTAL_OPER_EXP_REIT" hidden="1">"c1287"</definedName>
    <definedName name="IQ_TOTAL_OPER_EXP_UTI" hidden="1">"c1288"</definedName>
    <definedName name="IQ_TOTAL_OPER_EXPEN" hidden="1">"c1445"</definedName>
    <definedName name="IQ_TOTAL_OTHER_OPER" hidden="1">"c1289"</definedName>
    <definedName name="IQ_TOTAL_OUTSTANDING_BS_DATE" hidden="1">"c1022"</definedName>
    <definedName name="IQ_TOTAL_OUTSTANDING_FILING_DATE" hidden="1">"c2107"</definedName>
    <definedName name="IQ_TOTAL_PENSION_ASSETS" hidden="1">"c1290"</definedName>
    <definedName name="IQ_TOTAL_PENSION_EXP" hidden="1">"c1291"</definedName>
    <definedName name="IQ_TOTAL_PENSION_OBLIGATION" hidden="1">"c1292"</definedName>
    <definedName name="IQ_TOTAL_PROVED_RESERVES_OIL" hidden="1">"c2040"</definedName>
    <definedName name="IQ_TOTAL_RECEIV" hidden="1">"c1293"</definedName>
    <definedName name="IQ_TOTAL_REV" hidden="1">"c1294"</definedName>
    <definedName name="IQ_TOTAL_REV_10YR_ANN_GROWTH" hidden="1">"c1295"</definedName>
    <definedName name="IQ_TOTAL_REV_1YR_ANN_GROWTH" hidden="1">"c1296"</definedName>
    <definedName name="IQ_TOTAL_REV_2YR_ANN_GROWTH" hidden="1">"c1297"</definedName>
    <definedName name="IQ_TOTAL_REV_3YR_ANN_GROWTH" hidden="1">"c1298"</definedName>
    <definedName name="IQ_TOTAL_REV_5YR_ANN_GROWTH" hidden="1">"c1299"</definedName>
    <definedName name="IQ_TOTAL_REV_7YR_ANN_GROWTH" hidden="1">"c1300"</definedName>
    <definedName name="IQ_TOTAL_REV_AS_REPORTED" hidden="1">"c1301"</definedName>
    <definedName name="IQ_TOTAL_REV_BNK" hidden="1">"c1302"</definedName>
    <definedName name="IQ_TOTAL_REV_BR" hidden="1">"c1303"</definedName>
    <definedName name="IQ_TOTAL_REV_EMPLOYEE" hidden="1">"c1304"</definedName>
    <definedName name="IQ_TOTAL_REV_FIN" hidden="1">"c1305"</definedName>
    <definedName name="IQ_TOTAL_REV_INS" hidden="1">"c1306"</definedName>
    <definedName name="IQ_TOTAL_REV_REIT" hidden="1">"c1307"</definedName>
    <definedName name="IQ_TOTAL_REV_SHARE" hidden="1">"c1912"</definedName>
    <definedName name="IQ_TOTAL_REV_UTI" hidden="1">"c1308"</definedName>
    <definedName name="IQ_TOTAL_REVENUE" hidden="1">"c1436"</definedName>
    <definedName name="IQ_TOTAL_SPECIAL" hidden="1">"c1618"</definedName>
    <definedName name="IQ_TOTAL_ST_BORROW" hidden="1">"c1424"</definedName>
    <definedName name="IQ_TOTAL_SUBS" hidden="1">"c2119"</definedName>
    <definedName name="IQ_TOTAL_UNUSUAL" hidden="1">"c1508"</definedName>
    <definedName name="IQ_TRADE_AR" hidden="1">"c1345"</definedName>
    <definedName name="IQ_TRADE_PRINCIPAL" hidden="1">"c1309"</definedName>
    <definedName name="IQ_TRADING_ASSETS" hidden="1">"c1310"</definedName>
    <definedName name="IQ_TREASURY" hidden="1">"c1311"</definedName>
    <definedName name="IQ_TREASURY_OTHER_EQUITY" hidden="1">"c1312"</definedName>
    <definedName name="IQ_TREASURY_OTHER_EQUITY_BNK" hidden="1">"c1313"</definedName>
    <definedName name="IQ_TREASURY_OTHER_EQUITY_BR" hidden="1">"c1314"</definedName>
    <definedName name="IQ_TREASURY_OTHER_EQUITY_FIN" hidden="1">"c1315"</definedName>
    <definedName name="IQ_TREASURY_OTHER_EQUITY_INS" hidden="1">"c1316"</definedName>
    <definedName name="IQ_TREASURY_OTHER_EQUITY_REIT" hidden="1">"c1317"</definedName>
    <definedName name="IQ_TREASURY_OTHER_EQUITY_UTI" hidden="1">"c1318"</definedName>
    <definedName name="IQ_TREASURY_STOCK" hidden="1">"c1438"</definedName>
    <definedName name="IQ_TRUST_INC" hidden="1">"c1319"</definedName>
    <definedName name="IQ_TRUST_PREF" hidden="1">"c1320"</definedName>
    <definedName name="IQ_UFCF_10YR_ANN_GROWTH" hidden="1">"c1948"</definedName>
    <definedName name="IQ_UFCF_1YR_ANN_GROWTH" hidden="1">"c1943"</definedName>
    <definedName name="IQ_UFCF_2YR_ANN_GROWTH" hidden="1">"c1944"</definedName>
    <definedName name="IQ_UFCF_3YR_ANN_GROWTH" hidden="1">"c1945"</definedName>
    <definedName name="IQ_UFCF_5YR_ANN_GROWTH" hidden="1">"c1946"</definedName>
    <definedName name="IQ_UFCF_7YR_ANN_GROWTH" hidden="1">"c1947"</definedName>
    <definedName name="IQ_UFCF_MARGIN" hidden="1">"c1962"</definedName>
    <definedName name="IQ_UNEARN_PREMIUM" hidden="1">"c1321"</definedName>
    <definedName name="IQ_UNEARN_REV_CURRENT" hidden="1">"c1322"</definedName>
    <definedName name="IQ_UNEARN_REV_CURRENT_BNK" hidden="1">"c1323"</definedName>
    <definedName name="IQ_UNEARN_REV_CURRENT_BR" hidden="1">"c1324"</definedName>
    <definedName name="IQ_UNEARN_REV_CURRENT_FIN" hidden="1">"c1325"</definedName>
    <definedName name="IQ_UNEARN_REV_CURRENT_INS" hidden="1">"c1326"</definedName>
    <definedName name="IQ_UNEARN_REV_CURRENT_REIT" hidden="1">"c1327"</definedName>
    <definedName name="IQ_UNEARN_REV_CURRENT_UTI" hidden="1">"c1328"</definedName>
    <definedName name="IQ_UNEARN_REV_LT" hidden="1">"c1329"</definedName>
    <definedName name="IQ_UNLEVERED_FCF" hidden="1">"c1908"</definedName>
    <definedName name="IQ_UNPAID_CLAIMS" hidden="1">"c1330"</definedName>
    <definedName name="IQ_UNREALIZED_GAIN" hidden="1">"c1619"</definedName>
    <definedName name="IQ_UNUSUAL_EXP" hidden="1">"c1456"</definedName>
    <definedName name="IQ_US_GAAP" hidden="1">"c1331"</definedName>
    <definedName name="IQ_UTIL_PPE_NET" hidden="1">"c1620"</definedName>
    <definedName name="IQ_UTIL_REV" hidden="1">"c2091"</definedName>
    <definedName name="IQ_UV_PENSION_LIAB" hidden="1">"c1332"</definedName>
    <definedName name="IQ_VALUE_TRADED_LAST_3MTH" hidden="1">"c1530"</definedName>
    <definedName name="IQ_VALUE_TRADED_LAST_6MTH" hidden="1">"c1531"</definedName>
    <definedName name="IQ_VALUE_TRADED_LAST_MTH" hidden="1">"c1529"</definedName>
    <definedName name="IQ_VALUE_TRADED_LAST_WK" hidden="1">"c1528"</definedName>
    <definedName name="IQ_VALUE_TRADED_LAST_YR" hidden="1">"c1532"</definedName>
    <definedName name="IQ_VOL_LAST_3MTH" hidden="1">"c1525"</definedName>
    <definedName name="IQ_VOL_LAST_6MTH" hidden="1">"c1526"</definedName>
    <definedName name="IQ_VOL_LAST_MTH" hidden="1">"c1524"</definedName>
    <definedName name="IQ_VOL_LAST_WK" hidden="1">"c1523"</definedName>
    <definedName name="IQ_VOL_LAST_YR" hidden="1">"c1527"</definedName>
    <definedName name="IQ_VOLUME" hidden="1">"c1333"</definedName>
    <definedName name="IQ_WEEK" hidden="1">50000</definedName>
    <definedName name="IQ_WEIGHTED_AVG_PRICE" hidden="1">"c1334"</definedName>
    <definedName name="IQ_WIP_INV" hidden="1">"c1335"</definedName>
    <definedName name="IQ_WORKMEN_WRITTEN" hidden="1">"c1336"</definedName>
    <definedName name="IQ_XDIV_DATE" hidden="1">"c2104"</definedName>
    <definedName name="IQ_YEARHIGH" hidden="1">"c1337"</definedName>
    <definedName name="IQ_YEARLOW" hidden="1">"c1338"</definedName>
    <definedName name="IQ_YTD" hidden="1">3000</definedName>
    <definedName name="IQ_YTDMONTH" hidden="1">130000</definedName>
    <definedName name="IQ_Z_SCORE" hidden="1">"c1339"</definedName>
    <definedName name="ir">IF(BefAft=1,"","[1] The Pre-Tax Cost of Capital = After-Tax Cost of Capital/(1-Tax Rate)")</definedName>
    <definedName name="IR_detalle_ac">#REF!</definedName>
    <definedName name="IR_Resumen_ac">#REF!</definedName>
    <definedName name="IR_Resumen_mes">#REF!</definedName>
    <definedName name="irl">#REF!</definedName>
    <definedName name="irl_1">"#REF!"</definedName>
    <definedName name="irl_2">"#REF!"</definedName>
    <definedName name="IRSA_AC">#REF!</definedName>
    <definedName name="IRSA_MES">#REF!</definedName>
    <definedName name="IT">NA()</definedName>
    <definedName name="ITEM">#REF!</definedName>
    <definedName name="ITEM_7">NA()</definedName>
    <definedName name="ITEM_ID">'[100]GLP 2001'!$A$7:$C$522</definedName>
    <definedName name="iui" hidden="1">{"total",#N/A,FALSE,"TOTAL $";"totalhl",#N/A,FALSE,"TOTAL $HL";"vol",#N/A,FALSE,"VOLUMEN";"xprod1",#N/A,FALSE,"X PROD";"xprod2",#N/A,FALSE,"X PROD";"finaño1",#N/A,FALSE,"FIN AÑO Meta";"finaño2",#N/A,FALSE,"FIN AÑO Meta"}</definedName>
    <definedName name="IVA">#N/A</definedName>
    <definedName name="IVAAC">#N/A</definedName>
    <definedName name="IVADESPACHO">#REF!</definedName>
    <definedName name="IVAINS">#N/A</definedName>
    <definedName name="j">{0.1;0;0.382758620689655;0;0;0;0.258620689655172;0;0.258620689655172}</definedName>
    <definedName name="J_">#REF!</definedName>
    <definedName name="J_cutoff">'[142]Prev. Incobrables'!#REF!</definedName>
    <definedName name="JAN">Scheduled_Payment+Extra_Payment</definedName>
    <definedName name="jfafdhf">[143]Balance_General!$C$7</definedName>
    <definedName name="jghgg" hidden="1">{#N/A,#N/A,FALSE,"P.L.Full";#N/A,#N/A,FALSE,"P.L.Desc."}</definedName>
    <definedName name="jgtyyt" hidden="1">{#N/A,#N/A,FALSE,"Hoja1";#N/A,#N/A,FALSE,"Hoja2"}</definedName>
    <definedName name="jhhj" hidden="1">#REF!</definedName>
    <definedName name="jj">'[104]IRSA HIST'!#REF!</definedName>
    <definedName name="jjee">#REF!</definedName>
    <definedName name="jjiojlk">#REF!</definedName>
    <definedName name="jjjj">#REF!</definedName>
    <definedName name="jjjjjjjjjjj" hidden="1">{"'cua 42'!$A$1:$O$40"}</definedName>
    <definedName name="jkkj" hidden="1">#REF!</definedName>
    <definedName name="jljl" hidden="1">{"det (May)",#N/A,FALSE,"June";"sum (MAY YTD)",#N/A,FALSE,"June YTD"}</definedName>
    <definedName name="jljlx" hidden="1">{"det (May)",#N/A,FALSE,"June";"sum (MAY YTD)",#N/A,FALSE,"June YTD"}</definedName>
    <definedName name="jo" hidden="1">'[144]Test de Ventas'!#REF!</definedName>
    <definedName name="Joinville">NA()</definedName>
    <definedName name="Joinville1">NA()</definedName>
    <definedName name="JoinvilleAcumulado">NA()</definedName>
    <definedName name="JoinvilleAcumulado1">NA()</definedName>
    <definedName name="JOURNAL">#REF!</definedName>
    <definedName name="JOURNAL_1">"#REF!"</definedName>
    <definedName name="JOURNAL_2">"#REF!"</definedName>
    <definedName name="JOURNAL_3">"#REF!"</definedName>
    <definedName name="JP">[1]Tartan!#REF!</definedName>
    <definedName name="jppmpñ" hidden="1">{"'cua 42'!$A$1:$O$40"}</definedName>
    <definedName name="JPS">NA()</definedName>
    <definedName name="JR_PAGE_ANCHOR_0_1">#REF!</definedName>
    <definedName name="JUL">'[49]1OK'!#REF!</definedName>
    <definedName name="Julio">#REF!</definedName>
    <definedName name="JulioM">NA()</definedName>
    <definedName name="JulioMM">NA()</definedName>
    <definedName name="JulioR">NA()</definedName>
    <definedName name="Jun">#REF!</definedName>
    <definedName name="junio">#REF!</definedName>
    <definedName name="Junio22" hidden="1">{#N/A,#N/A,FALSE,"Aging Summary";#N/A,#N/A,FALSE,"Ratio Analysis";#N/A,#N/A,FALSE,"Test 120 Day Accts";#N/A,#N/A,FALSE,"Tickmarks"}</definedName>
    <definedName name="JunioM">NA()</definedName>
    <definedName name="JunioMM">NA()</definedName>
    <definedName name="JunioR">NA()</definedName>
    <definedName name="JYGJHSDSJDFD" hidden="1">#REF!</definedName>
    <definedName name="jyr" hidden="1">{#N/A,#N/A,TRUE,"MEMO";#N/A,#N/A,TRUE,"PARAMETROS";#N/A,#N/A,TRUE,"RLI ";#N/A,#N/A,TRUE,"IMPTO.DET.";#N/A,#N/A,TRUE,"FUT-FUNT";#N/A,#N/A,TRUE,"CPI-PATR.";#N/A,#N/A,TRUE,"CM CPI";#N/A,#N/A,TRUE,"PROV";#N/A,#N/A,TRUE,"A FIJO";#N/A,#N/A,TRUE,"LEASING";#N/A,#N/A,TRUE,"VPP";#N/A,#N/A,TRUE,"PPM";#N/A,#N/A,TRUE,"OTROS"}</definedName>
    <definedName name="k">#REF!</definedName>
    <definedName name="K_">#REF!</definedName>
    <definedName name="K2_WBEVMODE" hidden="1">-1</definedName>
    <definedName name="kar">{0.1;0;0.382758620689655;0;0;0;0.258620689655172;0;0.258620689655172}</definedName>
    <definedName name="KBC">NA()</definedName>
    <definedName name="KCC">'[145]513-53583'!#REF!</definedName>
    <definedName name="KCC_1">NA()</definedName>
    <definedName name="KCC_2">NA()</definedName>
    <definedName name="KCC_3">NA()</definedName>
    <definedName name="KCCSEA">[146]!KCCSEA</definedName>
    <definedName name="KCCSEA_1">"[22]!kccsea"</definedName>
    <definedName name="KCCSEA_2">"[22]!kccsea"</definedName>
    <definedName name="KCISC">'[32]1E info'!#REF!</definedName>
    <definedName name="KCISC_1">NA()</definedName>
    <definedName name="KCISC_2">NA()</definedName>
    <definedName name="KCISC_3">NA()</definedName>
    <definedName name="Kd">NA()</definedName>
    <definedName name="kdkdk">#REF!</definedName>
    <definedName name="KEGMHR01">NA()</definedName>
    <definedName name="KEGMHRLE">NA()</definedName>
    <definedName name="kegs" hidden="1">{"det (May)",#N/A,FALSE,"June";"sum (MAY YTD)",#N/A,FALSE,"June YTD"}</definedName>
    <definedName name="kegsx" hidden="1">{"det (May)",#N/A,FALSE,"June";"sum (MAY YTD)",#N/A,FALSE,"June YTD"}</definedName>
    <definedName name="KEGVOL01">NA()</definedName>
    <definedName name="KEGVOLLE">NA()</definedName>
    <definedName name="kfdg">#REF!</definedName>
    <definedName name="kfg">#REF!</definedName>
    <definedName name="kiev">NA()</definedName>
    <definedName name="kiev3">NA()</definedName>
    <definedName name="Kilogramos">#REF!</definedName>
    <definedName name="KPMG">NA()</definedName>
    <definedName name="KVHFLSHVS">'[48]Cálculo del Exceso'!#REF!</definedName>
    <definedName name="kx" hidden="1">{"det (May)",#N/A,FALSE,"June";"sum (MAY YTD)",#N/A,FALSE,"June YTD"}</definedName>
    <definedName name="L">#REF!</definedName>
    <definedName name="L_">#REF!</definedName>
    <definedName name="L_11">#REF!</definedName>
    <definedName name="L_12">#REF!</definedName>
    <definedName name="L_13">#REF!</definedName>
    <definedName name="L_14">#REF!</definedName>
    <definedName name="L_21">#REF!</definedName>
    <definedName name="L_22">#REF!</definedName>
    <definedName name="L_23">'[114]BG Armado'!#REF!</definedName>
    <definedName name="L_24">'[114]BG Armado'!#REF!</definedName>
    <definedName name="L_Adjust">[147]Links!$H$1:$H$65536</definedName>
    <definedName name="L_AJE_Tot">[147]Links!$G$1:$G$65536</definedName>
    <definedName name="L_CY_Beg">[147]Links!$F$1:$F$65536</definedName>
    <definedName name="L_CY_End">[147]Links!$J$1:$J$65536</definedName>
    <definedName name="L_PY_End">[147]Links!$K$1:$K$65536</definedName>
    <definedName name="L_RJE_Tot">[147]Links!$I$1:$I$65536</definedName>
    <definedName name="labgir">#REF!</definedName>
    <definedName name="LABMZN">#REF!</definedName>
    <definedName name="labmzo">#REF!</definedName>
    <definedName name="Labor_Rate">NA()</definedName>
    <definedName name="LABSJ">#REF!</definedName>
    <definedName name="labsj1">#REF!</definedName>
    <definedName name="labsj2">#REF!</definedName>
    <definedName name="LABTRN">#REF!</definedName>
    <definedName name="LALALALA">'[148]plan de cuentas PY'!#REF!</definedName>
    <definedName name="Last_Row">#N/A</definedName>
    <definedName name="Last_Row_1">IF("'ret  agosto'!values_entered",[0]!Header_Row+"'ret  agosto'!number_of_payments",[0]!Header_Row)</definedName>
    <definedName name="Last_Row_2">#N/A</definedName>
    <definedName name="latinoamericana">[64]CVC!$G$5265</definedName>
    <definedName name="latinoamericana_factura">[64]CVC!$G$5254</definedName>
    <definedName name="latinoamericana_factura_abierta_por_item">[64]CVC!$G$5266:$G$5269</definedName>
    <definedName name="LAURA" hidden="1">{"04-12brpr",#N/A,FALSE,"Total jan-dec";"05brpr",#N/A,FALSE,"Total jan-dec";"07brpr",#N/A,FALSE,"Total jan-dec";"01-12absdet",#N/A,FALSE,"Total jan-dec";"01-12abs",#N/A,FALSE,"Total jan-dec";"04-12abs",#N/A,FALSE,"Total jan-dec";"04-12absdet",#N/A,FALSE,"Total jan-dec";"01-12hl",#N/A,FALSE,"Total jan-dec";"04-12HL",#N/A,FALSE,"Total jan-dec"}</definedName>
    <definedName name="laurax" hidden="1">{"04-12brpr",#N/A,FALSE,"Total jan-dec";"05brpr",#N/A,FALSE,"Total jan-dec";"07brpr",#N/A,FALSE,"Total jan-dec";"01-12absdet",#N/A,FALSE,"Total jan-dec";"01-12abs",#N/A,FALSE,"Total jan-dec";"04-12abs",#N/A,FALSE,"Total jan-dec";"04-12absdet",#N/A,FALSE,"Total jan-dec";"01-12hl",#N/A,FALSE,"Total jan-dec";"04-12HL",#N/A,FALSE,"Total jan-dec"}</definedName>
    <definedName name="LBO">NA()</definedName>
    <definedName name="LBOIPOExit1">NA()</definedName>
    <definedName name="LBOIPOExit2">NA()</definedName>
    <definedName name="LBOMinCash">NA()</definedName>
    <definedName name="LBOSaleExit1">NA()</definedName>
    <definedName name="LBOSaleExit2">NA()</definedName>
    <definedName name="LE_4_20_1995">#REF!</definedName>
    <definedName name="LE1_041">NA()</definedName>
    <definedName name="LE1_0410">NA()</definedName>
    <definedName name="LE1_0411">NA()</definedName>
    <definedName name="LE1_0412">NA()</definedName>
    <definedName name="LE1_042">NA()</definedName>
    <definedName name="LE1_043">NA()</definedName>
    <definedName name="LE1_044">NA()</definedName>
    <definedName name="LE1_045">NA()</definedName>
    <definedName name="LE1_046">NA()</definedName>
    <definedName name="LE1_047">NA()</definedName>
    <definedName name="LE1_048">NA()</definedName>
    <definedName name="LE1_049">NA()</definedName>
    <definedName name="Leadsheet">#REF!</definedName>
    <definedName name="Lease_Rentals">NA()</definedName>
    <definedName name="Legal">NA()</definedName>
    <definedName name="Level">NA()</definedName>
    <definedName name="liab_titles">NA()</definedName>
    <definedName name="LIBROCOMPRAS">'[54]LIBRO COMPRAS PPC'!$I$384</definedName>
    <definedName name="LIBROCOMPRASAL5">'[54]LIBRO COMPRAS PPC'!$J$384</definedName>
    <definedName name="LIBROVENTAS">'[54]VENTAS PwC'!$H$101</definedName>
    <definedName name="lim">[38]forecast!$B$797:$V$875</definedName>
    <definedName name="limcount" hidden="1">1</definedName>
    <definedName name="Limpar">#N/A</definedName>
    <definedName name="LINK">NA()</definedName>
    <definedName name="liq" hidden="1">{#N/A,#N/A,FALSE,"VOL"}</definedName>
    <definedName name="Liq_FPC">[86]AP!#REF!,[86]AP!#REF!,[86]AP!#REF!,[86]AP!#REF!</definedName>
    <definedName name="List_ARPopulation">'[149]AR Drop Downs'!$I$5:$I$10</definedName>
    <definedName name="List_Curr">[105]Currency!$B$9:$B$31</definedName>
    <definedName name="List_ExpandedTesting">'[149]AR Drop Downs'!$E$5:$E$8</definedName>
    <definedName name="List_Level_Assr">[119]DropDown!$B$1:$B$4</definedName>
    <definedName name="List_LevelAssurance">'[149]AR Drop Downs'!$A$5:$A$8</definedName>
    <definedName name="List_Number_of_Exceptions_Identified">'[149]AR Drop Downs'!$K$5:$K$27</definedName>
    <definedName name="List_NumberTolerableExceptions">'[149]AR Drop Downs'!$C$5:$C$8</definedName>
    <definedName name="List_Proj_Meth">[119]DropDown!$H$1:$H$2</definedName>
    <definedName name="List_Samp_Sel">[119]DropDown!$D$1:$D$4</definedName>
    <definedName name="List_SampleSelectionMethod">'[149]AR Drop Downs'!$G$5:$G$7</definedName>
    <definedName name="Lista">NA()</definedName>
    <definedName name="ListaCR">#REF!</definedName>
    <definedName name="LISTADO">'[150]SAN LUIS'!#REF!</definedName>
    <definedName name="ListaMes">#REF!</definedName>
    <definedName name="listasuper">#REF!</definedName>
    <definedName name="ListaTipoBien">OFFSET(#REF!,0,0,COUNTA(#REF!)-1,1)</definedName>
    <definedName name="ljk" hidden="1">{"total",#N/A,FALSE,"TOTAL $";"totalhl",#N/A,FALSE,"TOTAL $HL";"vol",#N/A,FALSE,"VOLUMEN";"xprod1",#N/A,FALSE,"X PROD";"xprod2",#N/A,FALSE,"X PROD";"finaño1",#N/A,FALSE,"FIN AÑO Meta";"finaño2",#N/A,FALSE,"FIN AÑO Meta"}</definedName>
    <definedName name="lkjk" hidden="1">{"bs",#N/A,FALSE,"Consolidado";"cf",#N/A,FALSE,"Consolidado";"pl_hl",#N/A,FALSE,"Consolidado";"pl_us",#N/A,FALSE,"Consolidado";"Prem1",#N/A,FALSE,"Consolidado"}</definedName>
    <definedName name="lkjp" hidden="1">'[136]dep pre'!#REF!</definedName>
    <definedName name="lkñlkñl">'[145]513-53583'!#REF!</definedName>
    <definedName name="lkñlkñl_1">NA()</definedName>
    <definedName name="lkñlkñl_2">NA()</definedName>
    <definedName name="lkñlkñl_3">NA()</definedName>
    <definedName name="ll" hidden="1">#REF!</definedName>
    <definedName name="lll" hidden="1">{"a_assump1",#N/A,FALSE,"BPlan 96-00 - Base";"a_assump2",#N/A,FALSE,"BPlan 96-00 - Base";"a_plus",#N/A,FALSE,"BPlan 96-00 - Base";"a_bs",#N/A,FALSE,"BPlan 96-00 - Base";"a_cf",#N/A,FALSE,"BPlan 96-00 - Base";"a_irrbase",#N/A,FALSE,"BPlan 96-00 - Base";"a_notes",#N/A,FALSE,"BPlan 96-00 - Base"}</definedName>
    <definedName name="lllll">[151]Prevision!$Q$2:$Q$12</definedName>
    <definedName name="lllllllllllllllllllllllllllllllllllllllllllll">#REF!</definedName>
    <definedName name="LLLLLLLLLLLLLLLLLLLLLLLLLLLLLLLLLLLLLLLLLLLLLLLLLLLLLL">'[47]Rep. y Mant. Rodados'!#REF!</definedName>
    <definedName name="llloo" hidden="1">[123]XREF!$A$2:$IV$2</definedName>
    <definedName name="lnk_abrefonte">NA()</definedName>
    <definedName name="lnk_abreprodutos">NA()</definedName>
    <definedName name="lnk_exibevinculos">NA()</definedName>
    <definedName name="lnk_ipca">NA()</definedName>
    <definedName name="lnk_retrieveall">NA()</definedName>
    <definedName name="Loan_Amount">#REF!</definedName>
    <definedName name="Loan_Amount_1">"#REF!"</definedName>
    <definedName name="Loan_Amount_2">"#REF!"</definedName>
    <definedName name="Loan_Start">#REF!</definedName>
    <definedName name="Loan_Start_1">"#REF!"</definedName>
    <definedName name="Loan_Start_2">"#REF!"</definedName>
    <definedName name="Loan_Years">#REF!</definedName>
    <definedName name="Loan_Years_1">"#REF!"</definedName>
    <definedName name="Loan_Years_2">"#REF!"</definedName>
    <definedName name="LOG">[1]Tartan!#REF!</definedName>
    <definedName name="logis">NA()</definedName>
    <definedName name="Logistic">NA()</definedName>
    <definedName name="Logistic_Support">NA()</definedName>
    <definedName name="Logistics_Support">NA()</definedName>
    <definedName name="LOGOMH">#REF!</definedName>
    <definedName name="loli">'[152]1E info'!#REF!</definedName>
    <definedName name="Londrina">NA()</definedName>
    <definedName name="Londrina1">NA()</definedName>
    <definedName name="LondrinaAcumulado">NA()</definedName>
    <definedName name="LondrinaAcumulado1">NA()</definedName>
    <definedName name="LookUpRange">NA()</definedName>
    <definedName name="LOTE">NA()</definedName>
    <definedName name="LOTE1">NA()</definedName>
    <definedName name="LOTE2">NA()</definedName>
    <definedName name="LOTE3">NA()</definedName>
    <definedName name="LST_COMERCIAL">NA()</definedName>
    <definedName name="LST_COMERCIAL_CDD">NA()</definedName>
    <definedName name="LST_MES">NA()</definedName>
    <definedName name="LST_REVENDA">NA()</definedName>
    <definedName name="LST_SALA_VENDA">NA()</definedName>
    <definedName name="M_">#REF!</definedName>
    <definedName name="Maceió">NA()</definedName>
    <definedName name="Maceió1">NA()</definedName>
    <definedName name="MaceióAcumulado">NA()</definedName>
    <definedName name="MaceióAcumulado1">NA()</definedName>
    <definedName name="MACRO">#REF!</definedName>
    <definedName name="MACRO_1">"#REF!"</definedName>
    <definedName name="MACRO_2">"#REF!"</definedName>
    <definedName name="MACRO_3">"#REF!"</definedName>
    <definedName name="Macro2">#N/A</definedName>
    <definedName name="macrocasename">NA()</definedName>
    <definedName name="MACROECONOMICAS">NA()</definedName>
    <definedName name="MACROS">#REF!</definedName>
    <definedName name="MACROS_1">"#REF!"</definedName>
    <definedName name="MACROS_2">"#REF!"</definedName>
    <definedName name="MACROS_3">"#REF!"</definedName>
    <definedName name="MAD">#REF!</definedName>
    <definedName name="MAIN_POS">NA()</definedName>
    <definedName name="Maintenance">#REF!</definedName>
    <definedName name="maintenanceld">#REF!</definedName>
    <definedName name="MaintenancePCS">#REF!</definedName>
    <definedName name="Maiores">NA()</definedName>
    <definedName name="MAN_NAME">NA()</definedName>
    <definedName name="MANAGER">NA()</definedName>
    <definedName name="Mande">NA()</definedName>
    <definedName name="MAR">'[49]1OK'!#REF!</definedName>
    <definedName name="marca">#REF!</definedName>
    <definedName name="Marcas">#REF!</definedName>
    <definedName name="mari">#REF!</definedName>
    <definedName name="marisel">#REF!</definedName>
    <definedName name="marisel_1">"#REF!"</definedName>
    <definedName name="mariselll">#REF!</definedName>
    <definedName name="mariselll_1">"#REF!"</definedName>
    <definedName name="Market">[1]Tartan!#REF!</definedName>
    <definedName name="Market_Share">NA()</definedName>
    <definedName name="Marketing">NA()</definedName>
    <definedName name="Marzo">NA()</definedName>
    <definedName name="MarzoM">NA()</definedName>
    <definedName name="MarzoMM">NA()</definedName>
    <definedName name="MarzoR">NA()</definedName>
    <definedName name="mas">NA()</definedName>
    <definedName name="master_def">NA()</definedName>
    <definedName name="match">NA()</definedName>
    <definedName name="Matriz">NA()</definedName>
    <definedName name="Matriz2">NA()</definedName>
    <definedName name="max">NA()</definedName>
    <definedName name="May">#REF!</definedName>
    <definedName name="May.Ret.IVA">'[153]Mayor Ret IVA'!$D$2:$D$260</definedName>
    <definedName name="May.ret.renta">'[153]Mayor Ret Renta'!$D$2:$D$37</definedName>
    <definedName name="mayo">#REF!</definedName>
    <definedName name="MayoM">NA()</definedName>
    <definedName name="MayoMM">NA()</definedName>
    <definedName name="MayoR">NA()</definedName>
    <definedName name="MAYORCOMPRAS">'[54]Mayor Cpra'!$L$873</definedName>
    <definedName name="MAYORVENTAS">'[54]Mayor Ventas'!$J$112</definedName>
    <definedName name="MDC_OVH">#REF!</definedName>
    <definedName name="MeetingDate">NA()</definedName>
    <definedName name="MEMO">#N/A</definedName>
    <definedName name="menorte">[50]MON.EXTRANJERA!#REF!</definedName>
    <definedName name="MENU1">#N/A</definedName>
    <definedName name="Mes">#REF!</definedName>
    <definedName name="mês">NA()</definedName>
    <definedName name="Mes_7">NA()</definedName>
    <definedName name="MES_ANO">NA()</definedName>
    <definedName name="MES_ATUAL">NA()</definedName>
    <definedName name="Meses">[51]Lista!$K$3:$K$54</definedName>
    <definedName name="meses_Esc">NA()</definedName>
    <definedName name="meses_Vinc">NA()</definedName>
    <definedName name="MESFCSER">#REF!</definedName>
    <definedName name="mesvtaBC">#REF!</definedName>
    <definedName name="MESVTABCPRE">#REF!</definedName>
    <definedName name="META">NA()</definedName>
    <definedName name="Metas_GDD">NA()</definedName>
    <definedName name="MetaSet">NA()</definedName>
    <definedName name="Metro">NA()</definedName>
    <definedName name="mgnhtls">NA()</definedName>
    <definedName name="MGNUS">NA()</definedName>
    <definedName name="MIL">'[154]0.3 Check list'!#REF!</definedName>
    <definedName name="Milho_BMF">[155]Lista!$B$3:$B$28</definedName>
    <definedName name="Minas">NA()</definedName>
    <definedName name="Minas1">NA()</definedName>
    <definedName name="MinasAcumulado">NA()</definedName>
    <definedName name="MinasAcumulado1">NA()</definedName>
    <definedName name="minhoka">'[133]MONTH-YTD'!#REF!</definedName>
    <definedName name="Minimis">#REF!</definedName>
    <definedName name="Minimum_Cash">NA()</definedName>
    <definedName name="Misc_Adder">NA()</definedName>
    <definedName name="Mix_A_00">NA()</definedName>
    <definedName name="Mix_A_98">NA()</definedName>
    <definedName name="Mix_A_99">NA()</definedName>
    <definedName name="Mix_B_00">NA()</definedName>
    <definedName name="Mix_B_98">NA()</definedName>
    <definedName name="Mix_B_99">NA()</definedName>
    <definedName name="Mix_C_00">NA()</definedName>
    <definedName name="Mix_C_98">NA()</definedName>
    <definedName name="Mix_C_99">NA()</definedName>
    <definedName name="Mix_D_00">NA()</definedName>
    <definedName name="Mix_d_98">NA()</definedName>
    <definedName name="Mix_D_99">NA()</definedName>
    <definedName name="Mix_E_00">NA()</definedName>
    <definedName name="Mix_E_98">NA()</definedName>
    <definedName name="Mix_E_99">NA()</definedName>
    <definedName name="Mix_F_00">NA()</definedName>
    <definedName name="Mix_F_98">NA()</definedName>
    <definedName name="Mix_F_99">NA()</definedName>
    <definedName name="MIX_NACIONAL">NA()</definedName>
    <definedName name="MKT">#REF!</definedName>
    <definedName name="mktg" hidden="1">{#N/A,#N/A,FALSE,"지침";#N/A,#N/A,FALSE,"환경분석";#N/A,#N/A,FALSE,"Sheet16"}</definedName>
    <definedName name="mktld">#REF!</definedName>
    <definedName name="MKTPCS">#REF!</definedName>
    <definedName name="mmmm">[151]Prevision!$P$2:$P$12</definedName>
    <definedName name="Mnth">NA()</definedName>
    <definedName name="MOA" hidden="1">{#N/A,#N/A,FALSE,"DEF1";#N/A,#N/A,FALSE,"DEF2";#N/A,#N/A,FALSE,"DEF3"}</definedName>
    <definedName name="modelcase">NA()</definedName>
    <definedName name="modelcasename">NA()</definedName>
    <definedName name="Modificar_celdas_Anexo_A">'[139]ANEXO A'!#REF!</definedName>
    <definedName name="Mois">#REF!</definedName>
    <definedName name="Mois_1">"#REF!"</definedName>
    <definedName name="MonCenter">NA()</definedName>
    <definedName name="MONEDA">#N/A</definedName>
    <definedName name="Monetary_Precision">#REF!</definedName>
    <definedName name="MonKiev">NA()</definedName>
    <definedName name="MonNE">NA()</definedName>
    <definedName name="MonSE">NA()</definedName>
    <definedName name="MonSouth">NA()</definedName>
    <definedName name="MONTH">#REF!</definedName>
    <definedName name="MONTH_1">"#REF!"</definedName>
    <definedName name="MONTH_2">"#REF!"</definedName>
    <definedName name="MONTH_3">"#REF!"</definedName>
    <definedName name="Months">NA()</definedName>
    <definedName name="MonWest">NA()</definedName>
    <definedName name="movimientos">[156]FEBMZO!$A$2:$H$75</definedName>
    <definedName name="MP">#REF!</definedName>
    <definedName name="MP_AR_Balance">#REF!</definedName>
    <definedName name="MP_SRD">#REF!</definedName>
    <definedName name="MPRI">#REF!</definedName>
    <definedName name="mRedes">NA()</definedName>
    <definedName name="mRedes_Esc">NA()</definedName>
    <definedName name="mRedes_Vínc">NA()</definedName>
    <definedName name="MS">NA()</definedName>
    <definedName name="msrate">NA()</definedName>
    <definedName name="mu">'[157]MONTH-YTD'!#REF!</definedName>
    <definedName name="Muda_Cor">#N/A</definedName>
    <definedName name="mue">[38]forecast!$B$200:$V$257</definedName>
    <definedName name="Muestrini" hidden="1">3</definedName>
    <definedName name="multiplicador">NA()</definedName>
    <definedName name="MXP">#REF!</definedName>
    <definedName name="n">'[66]Estado de Resultados'!$B$7</definedName>
    <definedName name="N_">#REF!</definedName>
    <definedName name="nada">[158]otr_rio!#REF!</definedName>
    <definedName name="NAME">NA()</definedName>
    <definedName name="NAMES">#REF!</definedName>
    <definedName name="NAMES_1">"#REF!"</definedName>
    <definedName name="NAMES_2">"#REF!"</definedName>
    <definedName name="NAMES_3">"#REF!"</definedName>
    <definedName name="Natal">NA()</definedName>
    <definedName name="Natal1">NA()</definedName>
    <definedName name="NatalAcumulado">NA()</definedName>
    <definedName name="NatalAcumulado1">NA()</definedName>
    <definedName name="NAVB">#REF!</definedName>
    <definedName name="nbbnt" hidden="1">{#N/A,#N/A,FALSE,"Hoja1";#N/A,#N/A,FALSE,"Hoja2"}</definedName>
    <definedName name="nbnbhgfg" hidden="1">{#N/A,#N/A,FALSE,"Hoja1";#N/A,#N/A,FALSE,"Hoja2"}</definedName>
    <definedName name="nbngfhgh" hidden="1">{#N/A,#N/A,FALSE,"Resumen";#N/A,#N/A,FALSE,"Full";#N/A,"Carabeer",FALSE,"Dscto.";#N/A,"Disbracentro",FALSE,"Dscto.";#N/A,"Andes",FALSE,"Dscto.";#N/A,"Mar Caribe",FALSE,"Dscto.";#N/A,"Río Beer",FALSE,"Dscto.";#N/A,#N/A,FALSE,"P.L.Full";#N/A,#N/A,FALSE,"P.L.Desc."}</definedName>
    <definedName name="NCCOMPRAS">'[54]LIBRO COMPRAS PPC'!$J$385</definedName>
    <definedName name="ncjdbjfkw" hidden="1">#REF!</definedName>
    <definedName name="NCLIBROCOMPRAS">'[159]LIBRO COMPRAS PPC'!$I$538</definedName>
    <definedName name="NCLIBROVENTAS">'[160]Libro ventas Ago-08'!$I$109</definedName>
    <definedName name="NCMAYORCOMPRAS">'[54]Mayor Cpra'!$L$859</definedName>
    <definedName name="NDJFDOVFD" hidden="1">#REF!</definedName>
    <definedName name="Net_Revenues">NA()</definedName>
    <definedName name="NetDebt">NA()</definedName>
    <definedName name="Networ">#REF!</definedName>
    <definedName name="Network">#REF!</definedName>
    <definedName name="networkld">#REF!</definedName>
    <definedName name="NetworkPCS">#REF!</definedName>
    <definedName name="new" hidden="1">{#N/A,#N/A,FALSE,"Aging Summary";#N/A,#N/A,FALSE,"Ratio Analysis";#N/A,#N/A,FALSE,"Test 120 Day Accts";#N/A,#N/A,FALSE,"Tickmarks"}</definedName>
    <definedName name="NewCenter">NA()</definedName>
    <definedName name="NewKiev">NA()</definedName>
    <definedName name="newname">#REF!</definedName>
    <definedName name="NewNE">NA()</definedName>
    <definedName name="NewSE">NA()</definedName>
    <definedName name="NewSouth">NA()</definedName>
    <definedName name="NewWest">NA()</definedName>
    <definedName name="NextMeetingDate">NA()</definedName>
    <definedName name="ngf">NA()</definedName>
    <definedName name="ngughuiyhuhhhhhhhhhhhhhhhhhh" hidden="1">#REF!</definedName>
    <definedName name="njkhoikh" hidden="1">#REF!</definedName>
    <definedName name="njsjihsues" hidden="1">[137]XREF!#REF!</definedName>
    <definedName name="nmm" hidden="1">{#N/A,#N/A,FALSE,"VOL"}</definedName>
    <definedName name="nn" hidden="1">{"det (May)",#N/A,FALSE,"June";"sum (MAY YTD)",#N/A,FALSE,"June YTD"}</definedName>
    <definedName name="nnnnnnnn">'[48]Cálculo del Exceso'!#REF!</definedName>
    <definedName name="nnnnnnnnnnn" hidden="1">{"'cua 42'!$A$1:$O$40"}</definedName>
    <definedName name="NO" hidden="1">{#N/A,#N/A,FALSE,"VOL"}</definedName>
    <definedName name="Nomb" hidden="1">{#N/A,#N/A,FALSE,"Aging Summary";#N/A,#N/A,FALSE,"Ratio Analysis";#N/A,#N/A,FALSE,"Test 120 Day Accts";#N/A,#N/A,FALSE,"Tickmarks"}</definedName>
    <definedName name="nombre">'[161]Carga de Facturas'!#REF!</definedName>
    <definedName name="NOMBRES">NA()</definedName>
    <definedName name="NombreTabla">"Dummy"</definedName>
    <definedName name="NOME">NA()</definedName>
    <definedName name="NOME_AV">NA()</definedName>
    <definedName name="NOME_GVM_GV">NA()</definedName>
    <definedName name="NOME2"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NOME3"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NOME4"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NOME5"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NomeDiaSemana">NA()</definedName>
    <definedName name="Non_Hyper_NPAT_Using_4_Point_Average">#REF!</definedName>
    <definedName name="NonTop_Stratum_Value">#REF!</definedName>
    <definedName name="nopat">NA()</definedName>
    <definedName name="Norte">NA()</definedName>
    <definedName name="nota">NA()</definedName>
    <definedName name="Nota_10">#REF!</definedName>
    <definedName name="Nota_11">#REF!</definedName>
    <definedName name="Nota_12">#REF!</definedName>
    <definedName name="Nota_8">#REF!</definedName>
    <definedName name="Nota_9">#REF!</definedName>
    <definedName name="Nota1">#REF!</definedName>
    <definedName name="Nota10">#REF!</definedName>
    <definedName name="nota108">'[162]LC-Original'!#REF!</definedName>
    <definedName name="Nota12">#REF!</definedName>
    <definedName name="Nota13">#REF!</definedName>
    <definedName name="Nota14">#REF!</definedName>
    <definedName name="Nota15">#REF!</definedName>
    <definedName name="Nota16">#REF!</definedName>
    <definedName name="Nota17">#REF!</definedName>
    <definedName name="Nota2">#REF!</definedName>
    <definedName name="Nota3">#REF!</definedName>
    <definedName name="Nota4">#REF!</definedName>
    <definedName name="Nota5">#REF!</definedName>
    <definedName name="Nota6">#REF!</definedName>
    <definedName name="Nota7">#REF!</definedName>
    <definedName name="Nota8">#REF!</definedName>
    <definedName name="Nota9">#REF!</definedName>
    <definedName name="Note_a">NA()</definedName>
    <definedName name="NOV">'[49]1OK'!#REF!</definedName>
    <definedName name="Nova_Data">NA()</definedName>
    <definedName name="Novo" hidden="1">{"a_assump1",#N/A,FALSE,"BPlan 96-00 - Base";"a_assump2",#N/A,FALSE,"BPlan 96-00 - Base";"a_plus",#N/A,FALSE,"BPlan 96-00 - Base";"a_bs",#N/A,FALSE,"BPlan 96-00 - Base";"a_cf",#N/A,FALSE,"BPlan 96-00 - Base";"a_irrbase",#N/A,FALSE,"BPlan 96-00 - Base";"a_notes",#N/A,FALSE,"BPlan 96-00 - Base"}</definedName>
    <definedName name="NOYES">NA()</definedName>
    <definedName name="NPS">#REF!</definedName>
    <definedName name="NPV">NA()</definedName>
    <definedName name="NSProjectionMethodIndex">'[163]Non-Statistical Sampling Master'!$C$63</definedName>
    <definedName name="NSRequiredLevelOfEvidenceItems">'[163]Non-Statistical Sampling Master'!$C$50:$C$53</definedName>
    <definedName name="NSTargetedTestingItems">'[164]Two Step Revenue Testing Master'!$E$47</definedName>
    <definedName name="nuevo" hidden="1">{"a_assump1",#N/A,FALSE,"BPlan 96-00 - Base";"a_assump2",#N/A,FALSE,"BPlan 96-00 - Base";"a_plus",#N/A,FALSE,"BPlan 96-00 - Base";"a_bs",#N/A,FALSE,"BPlan 96-00 - Base";"a_cf",#N/A,FALSE,"BPlan 96-00 - Base";"a_irrbase",#N/A,FALSE,"BPlan 96-00 - Base";"a_notes",#N/A,FALSE,"BPlan 96-00 - Base"}</definedName>
    <definedName name="NUM_IRREGULARIDADES">NA()</definedName>
    <definedName name="Num_Pmt_Per_Year">#REF!</definedName>
    <definedName name="Num_Pmt_Per_Year_1">"#REF!"</definedName>
    <definedName name="Number_of_Payments">MATCH(0.01,End_Bal,-1)+1</definedName>
    <definedName name="Number_of_Payments_1">MATCH(0.01,"'ret  agosto'!end_bal",-1)+1</definedName>
    <definedName name="Number_of_Payments_2">MATCH(0.01,[0]!End_Bal,-1)+1</definedName>
    <definedName name="Number_of_Selections">#REF!</definedName>
    <definedName name="Numbers">NA()</definedName>
    <definedName name="Número_de_Documento">'[65]Inventario de créditos'!#REF!</definedName>
    <definedName name="NUMERO_REVENDAS">NA()</definedName>
    <definedName name="nummes">NA()</definedName>
    <definedName name="Numof_Selections2">#REF!</definedName>
    <definedName name="nvjkbgnjldjgmksjcksdksx">'[48]Cálculo del Exceso'!#REF!</definedName>
    <definedName name="nvnbvvb" hidden="1">{#N/A,#N/A,FALSE,"FIN AÑO"}</definedName>
    <definedName name="nvnv" hidden="1">{"miles",#N/A,FALSE,"LUCROS E PERDAS (US$ 000)";"hl",#N/A,FALSE,"LUCROS E PERDAS (US$ 000)"}</definedName>
    <definedName name="nwabc">NA()</definedName>
    <definedName name="NZD">#REF!</definedName>
    <definedName name="Ñ_">#REF!</definedName>
    <definedName name="ñfdsl">#REF!</definedName>
    <definedName name="ññ">#REF!</definedName>
    <definedName name="o" hidden="1">'[165]Análisis Gs.'!$B$31</definedName>
    <definedName name="O_">#REF!</definedName>
    <definedName name="o1x" hidden="1">{"det (May)",#N/A,FALSE,"June";"sum (MAY YTD)",#N/A,FALSE,"June YTD"}</definedName>
    <definedName name="Obj_Dez97">NA()</definedName>
    <definedName name="OBS">[166]GANANCIAS!#REF!</definedName>
    <definedName name="OBZ">NA()</definedName>
    <definedName name="OBZGQ">NA()</definedName>
    <definedName name="OCC">'[70]Nota 8'!$F$78</definedName>
    <definedName name="OCNC">'[70]Nota 8'!$F$87</definedName>
    <definedName name="OCOUNTRY">NA()</definedName>
    <definedName name="OCPERNR">NA()</definedName>
    <definedName name="oct" hidden="1">{#N/A,#N/A,FALSE,"VOL"}</definedName>
    <definedName name="Octuber">[135]Macro1!#REF!</definedName>
    <definedName name="Oeste">NA()</definedName>
    <definedName name="OEXT_DATE">NA()</definedName>
    <definedName name="OFUNC_AREA">NA()</definedName>
    <definedName name="okbari" hidden="1">{"det (May)",#N/A,FALSE,"June";"sum (MAY YTD)",#N/A,FALSE,"June YTD"}</definedName>
    <definedName name="okbaria" hidden="1">{"det (May)",#N/A,FALSE,"June";"sum (MAY YTD)",#N/A,FALSE,"June YTD"}</definedName>
    <definedName name="okbaric" hidden="1">{"det (May)",#N/A,FALSE,"June";"sum (MAY YTD)",#N/A,FALSE,"June YTD"}</definedName>
    <definedName name="OL">#REF!</definedName>
    <definedName name="old">{0.1;0;0.382758620689655;0;0;0;0.258620689655172;0;0.258620689655172}</definedName>
    <definedName name="OMDCINPUT">#REF!</definedName>
    <definedName name="OMPO" hidden="1">{#N/A,#N/A,FALSE,"Hoja1";#N/A,#N/A,FALSE,"Hoja2"}</definedName>
    <definedName name="on" hidden="1">{"a_assump1",#N/A,FALSE,"BPlan 96-00 - Base";"a_assump2",#N/A,FALSE,"BPlan 96-00 - Base";"a_plus",#N/A,FALSE,"BPlan 96-00 - Base";"a_bs",#N/A,FALSE,"BPlan 96-00 - Base";"a_cf",#N/A,FALSE,"BPlan 96-00 - Base";"a_irrbase",#N/A,FALSE,"BPlan 96-00 - Base";"a_notes",#N/A,FALSE,"BPlan 96-00 - Base"}</definedName>
    <definedName name="ONAME">NA()</definedName>
    <definedName name="oo">[167]EVP!#REF!</definedName>
    <definedName name="ooonfwoef">#REF!</definedName>
    <definedName name="OP">NA()</definedName>
    <definedName name="OPC">'[70]Nota 8'!$F$186</definedName>
    <definedName name="opi">NA()</definedName>
    <definedName name="OPLANS">NA()</definedName>
    <definedName name="opo" hidden="1">{#N/A,#N/A,FALSE,"지침";#N/A,#N/A,FALSE,"환경분석";#N/A,#N/A,FALSE,"Sheet16"}</definedName>
    <definedName name="OPPROD">#REF!</definedName>
    <definedName name="opt">#REF!</definedName>
    <definedName name="Option_Proceeds">NA()</definedName>
    <definedName name="OptionHide">NA()</definedName>
    <definedName name="Options_and_Warrants_1_1">NA()</definedName>
    <definedName name="Options_and_Warrants_1_2">NA()</definedName>
    <definedName name="Options_and_Warrants_1_3">NA()</definedName>
    <definedName name="Options_and_Warrants_1_4">NA()</definedName>
    <definedName name="Options_and_Warrants_2_1">NA()</definedName>
    <definedName name="Options_and_Warrants_2_2">NA()</definedName>
    <definedName name="Options_and_Warrants_2_3">NA()</definedName>
    <definedName name="Options_and_Warrants_2_4">NA()</definedName>
    <definedName name="Options_and_Warrants_3_1">NA()</definedName>
    <definedName name="Options_and_Warrants_3_2">NA()</definedName>
    <definedName name="Options_and_Warrants_3_3">NA()</definedName>
    <definedName name="Options_and_Warrants_3_4">NA()</definedName>
    <definedName name="Options_and_Warrants_4_1">NA()</definedName>
    <definedName name="Options_and_Warrants_4_2">NA()</definedName>
    <definedName name="Options_and_Warrants_4_3">NA()</definedName>
    <definedName name="Options_and_Warrants_4_4">NA()</definedName>
    <definedName name="Options_and_Warrants_5_1">NA()</definedName>
    <definedName name="Options_and_Warrants_5_2">NA()</definedName>
    <definedName name="Options_and_Warrants_5_3">NA()</definedName>
    <definedName name="Options_and_Warrants_5_4">NA()</definedName>
    <definedName name="Options_and_Warrants_6_1">NA()</definedName>
    <definedName name="Options_and_Warrants_6_2">NA()</definedName>
    <definedName name="Options_and_Warrants_6_3">NA()</definedName>
    <definedName name="Options_and_Warrants_6_4">NA()</definedName>
    <definedName name="Options_and_Warrants_7_1">NA()</definedName>
    <definedName name="Options_and_Warrants_7_2">NA()</definedName>
    <definedName name="Options_and_Warrants_7_3">NA()</definedName>
    <definedName name="Options_and_Warrants_7_4">NA()</definedName>
    <definedName name="optr">#REF!</definedName>
    <definedName name="OptTerminalValueOnDividend">'[168]Input-Expected Case'!$AA$2649</definedName>
    <definedName name="Orçamento" hidden="1">{#N/A,#N/A,FALSE,"TOTAL"}</definedName>
    <definedName name="ORDENADO">#REF!</definedName>
    <definedName name="ORIFUT">NA()</definedName>
    <definedName name="ORISWAP">NA()</definedName>
    <definedName name="oscar">[115]Cash_Flow!#REF!</definedName>
    <definedName name="ot">'[27]Income SAP PCS'!$B$357:$D$368</definedName>
    <definedName name="other">'[27]Income SAP LD'!$B$867:$D$872</definedName>
    <definedName name="Other_inc">NA()</definedName>
    <definedName name="OTHERCountry">NA()</definedName>
    <definedName name="OtherCountryOld">NA()</definedName>
    <definedName name="OTHERExercise">NA()</definedName>
    <definedName name="OtherExerciseOld">NA()</definedName>
    <definedName name="OTHERPlant">NA()</definedName>
    <definedName name="OTHERPlantNo">NA()</definedName>
    <definedName name="OtherPlantNoOld">NA()</definedName>
    <definedName name="OtherPlantOld">NA()</definedName>
    <definedName name="OtherProducts">NA()</definedName>
    <definedName name="Others">#REF!</definedName>
    <definedName name="othersld">#REF!</definedName>
    <definedName name="OthersPCS">#REF!</definedName>
    <definedName name="OTROSCOSTOS">NA()</definedName>
    <definedName name="Ouro">NA()</definedName>
    <definedName name="Outro">#N/A</definedName>
    <definedName name="overheads">NA()</definedName>
    <definedName name="OWNER">NA()</definedName>
    <definedName name="ox" hidden="1">{"det (May)",#N/A,FALSE,"June";"sum (MAY YTD)",#N/A,FALSE,"June YTD"}</definedName>
    <definedName name="OYEAR">NA()</definedName>
    <definedName name="OZONE">NA()</definedName>
    <definedName name="P">NA()</definedName>
    <definedName name="P_">#REF!</definedName>
    <definedName name="p_Amort">NA()</definedName>
    <definedName name="p_Assump">NA()</definedName>
    <definedName name="p_BS">NA()</definedName>
    <definedName name="p_CFS">NA()</definedName>
    <definedName name="p_ConvDebt">NA()</definedName>
    <definedName name="p_ConvPref">NA()</definedName>
    <definedName name="p_DCF">NA()</definedName>
    <definedName name="p_DCF5">NA()</definedName>
    <definedName name="p_DebtBreakdownA">NA()</definedName>
    <definedName name="p_DebtBreakdownB">NA()</definedName>
    <definedName name="p_DebtBreakdownC">NA()</definedName>
    <definedName name="p_DebtBreakdownD">NA()</definedName>
    <definedName name="p_DebtSummary">NA()</definedName>
    <definedName name="p_Depr1">NA()</definedName>
    <definedName name="p_Depr2">NA()</definedName>
    <definedName name="p_Depr3">NA()</definedName>
    <definedName name="p_Depr4">NA()</definedName>
    <definedName name="p_Depr5">NA()</definedName>
    <definedName name="p_DiscretionaryDebt">NA()</definedName>
    <definedName name="p_EVA">NA()</definedName>
    <definedName name="p_FirmValue">NA()</definedName>
    <definedName name="p_football">NA()</definedName>
    <definedName name="p_IncomeStatement">NA()</definedName>
    <definedName name="p_Index">NA()</definedName>
    <definedName name="p_InterestExp">NA()</definedName>
    <definedName name="p_LBO_Amort">NA()</definedName>
    <definedName name="p_LBO_BS">NA()</definedName>
    <definedName name="p_LBO_BS_Adj">NA()</definedName>
    <definedName name="p_LBO_CF">NA()</definedName>
    <definedName name="p_LBO_Credit_Stats">NA()</definedName>
    <definedName name="p_LBO_Debt">NA()</definedName>
    <definedName name="p_LBO_DebtA">NA()</definedName>
    <definedName name="p_LBO_DebtB">NA()</definedName>
    <definedName name="p_LBO_IPOreturncalc">NA()</definedName>
    <definedName name="p_LBO_IPOreturncalcB">NA()</definedName>
    <definedName name="p_LBO_IPOreturncalcC">NA()</definedName>
    <definedName name="p_LBO_IS">NA()</definedName>
    <definedName name="p_LBO_Operating">NA()</definedName>
    <definedName name="p_LBO_returncalc">NA()</definedName>
    <definedName name="p_LBO_returncalcb">NA()</definedName>
    <definedName name="p_LBO_Returns">NA()</definedName>
    <definedName name="p_LBO_SO">NA()</definedName>
    <definedName name="p_LBO_Summary">NA()</definedName>
    <definedName name="p_LBO_Tax">NA()</definedName>
    <definedName name="p_LTM_BS">NA()</definedName>
    <definedName name="p_LTM_IS">NA()</definedName>
    <definedName name="p_MandatoryDebt">NA()</definedName>
    <definedName name="p_Options">NA()</definedName>
    <definedName name="p_Preferred">NA()</definedName>
    <definedName name="p_Premium">NA()</definedName>
    <definedName name="p_SharesOutstanding">NA()</definedName>
    <definedName name="p_Sum">NA()</definedName>
    <definedName name="p_Tax">NA()</definedName>
    <definedName name="PACK">NA()</definedName>
    <definedName name="Package">NA()</definedName>
    <definedName name="Packages">NA()</definedName>
    <definedName name="Pactual_Tab">NA()</definedName>
    <definedName name="Page">'[145]513-53583'!#REF!</definedName>
    <definedName name="Page_1">NA()</definedName>
    <definedName name="Page_2">NA()</definedName>
    <definedName name="Page_3">NA()</definedName>
    <definedName name="PAGE1">#REF!</definedName>
    <definedName name="PAGE1_1">"#REF!"</definedName>
    <definedName name="PAGE1_2">"#REF!"</definedName>
    <definedName name="PAGE1_3">"#REF!"</definedName>
    <definedName name="PAGE1_7040">#REF!</definedName>
    <definedName name="PAGE1_7040_1">"#REF!"</definedName>
    <definedName name="PAGE1_7040_2">"#REF!"</definedName>
    <definedName name="PAGE1_7040_3">"#REF!"</definedName>
    <definedName name="page2">'[145]513-53583'!#REF!</definedName>
    <definedName name="page2_1">NA()</definedName>
    <definedName name="page2_2">NA()</definedName>
    <definedName name="page2_3">NA()</definedName>
    <definedName name="page3">'[145]513-53583'!#REF!</definedName>
    <definedName name="page3_1">NA()</definedName>
    <definedName name="page3_2">NA()</definedName>
    <definedName name="PAGE4">'[36]Legacy 4082'!#REF!</definedName>
    <definedName name="PAGE4_1">NA()</definedName>
    <definedName name="PAGE4_2">NA()</definedName>
    <definedName name="PAGE5">NA()</definedName>
    <definedName name="Pallets" hidden="1">{#N/A,#N/A,FALSE,"Aging Summary";#N/A,#N/A,FALSE,"Ratio Analysis";#N/A,#N/A,FALSE,"Test 120 Day Accts";#N/A,#N/A,FALSE,"Tickmarks"}</definedName>
    <definedName name="PANEL">#REF!</definedName>
    <definedName name="par_aplic">NA()</definedName>
    <definedName name="par_cam_cerv">NA()</definedName>
    <definedName name="par_cam_refri">NA()</definedName>
    <definedName name="par_cubo">NA()</definedName>
    <definedName name="par_ipca">NA()</definedName>
    <definedName name="par_login">NA()</definedName>
    <definedName name="par_senha">NA()</definedName>
    <definedName name="par_serv">NA()</definedName>
    <definedName name="PARAGUAY">#REF!</definedName>
    <definedName name="Paraíba">NA()</definedName>
    <definedName name="Paraíba1">NA()</definedName>
    <definedName name="ParaíbaAcumulado">NA()</definedName>
    <definedName name="ParaíbaAcumulado1">NA()</definedName>
    <definedName name="parametros_area_jg">NA()</definedName>
    <definedName name="Paranaguá">NA()</definedName>
    <definedName name="Paranaguá1">NA()</definedName>
    <definedName name="ParanaguáAcumulado">NA()</definedName>
    <definedName name="ParanaguáAcumulado1">NA()</definedName>
    <definedName name="PARCIALES">#REF!</definedName>
    <definedName name="participa">#REF!</definedName>
    <definedName name="PARTIDA_CONCILIATORIA">'[169]Partidas Conciliatorias'!$I$23</definedName>
    <definedName name="Partidas_seleccionadas_test_de_">#REF!</definedName>
    <definedName name="Partidas_Selecionadas">#REF!</definedName>
    <definedName name="pasivo">#REF!</definedName>
    <definedName name="Passa">NA()</definedName>
    <definedName name="Passou">NA()</definedName>
    <definedName name="Past_dates">NA()</definedName>
    <definedName name="pat">#REF!</definedName>
    <definedName name="Path_iqy">[132]Control!#REF!</definedName>
    <definedName name="patrimonial">#REF!</definedName>
    <definedName name="PAUTA">NA()</definedName>
    <definedName name="Pay_Date">#REF!</definedName>
    <definedName name="Pay_Date_1">"#REF!"</definedName>
    <definedName name="Pay_Date_2">"#REF!"</definedName>
    <definedName name="Pay_Grade">NA()</definedName>
    <definedName name="Pay_Num">#REF!</definedName>
    <definedName name="Pay_Num_1">"#REF!"</definedName>
    <definedName name="Pay_Num_2">"#REF!"</definedName>
    <definedName name="Payment_Date">DATE(YEAR(Loan_Start),MONTH(Loan_Start)+Payment_Number,DAY(Loan_Start))</definedName>
    <definedName name="Payment_Date_1">NA()</definedName>
    <definedName name="Payment_Date_2">NA()</definedName>
    <definedName name="Payment_Needed">"Paiement dû"</definedName>
    <definedName name="PB">#REF!</definedName>
    <definedName name="PBC">NA()</definedName>
    <definedName name="pbfb">#REF!</definedName>
    <definedName name="PBG">#REF!</definedName>
    <definedName name="pbgir">#REF!</definedName>
    <definedName name="PBGIRA">#REF!</definedName>
    <definedName name="PBGIRC">#REF!</definedName>
    <definedName name="pbmt">#REF!</definedName>
    <definedName name="PBMZ">#REF!</definedName>
    <definedName name="PBMZA">#REF!</definedName>
    <definedName name="PBMZC">#REF!</definedName>
    <definedName name="PBS">#REF!</definedName>
    <definedName name="PBS2A">#REF!</definedName>
    <definedName name="PBS2C">#REF!</definedName>
    <definedName name="PBSA">#REF!</definedName>
    <definedName name="PBSC">#REF!</definedName>
    <definedName name="PBSJ">#REF!</definedName>
    <definedName name="PBT">#REF!</definedName>
    <definedName name="PBTA">#REF!</definedName>
    <definedName name="PBTC">#REF!</definedName>
    <definedName name="PBTR">#REF!</definedName>
    <definedName name="pedro">[170]Cash_Flow!#REF!</definedName>
    <definedName name="Pelo">NA()</definedName>
    <definedName name="Pelotas">NA()</definedName>
    <definedName name="Pelotas1">NA()</definedName>
    <definedName name="PelotasAcumulado">NA()</definedName>
    <definedName name="PelotasAcumulado1">NA()</definedName>
    <definedName name="PEMARKINPUT">#REF!</definedName>
    <definedName name="People">NA()</definedName>
    <definedName name="PEPE">NA()</definedName>
    <definedName name="PER">NA()</definedName>
    <definedName name="Per_US_1">NA()</definedName>
    <definedName name="Per_US_10">NA()</definedName>
    <definedName name="Per_US_11">NA()</definedName>
    <definedName name="Per_US_12">NA()</definedName>
    <definedName name="Per_US_2">NA()</definedName>
    <definedName name="Per_US_3">NA()</definedName>
    <definedName name="Per_US_4">NA()</definedName>
    <definedName name="Per_US_5">NA()</definedName>
    <definedName name="Per_US_6">NA()</definedName>
    <definedName name="Per_US_7">NA()</definedName>
    <definedName name="Per_US_8">NA()</definedName>
    <definedName name="Per_US_9">NA()</definedName>
    <definedName name="Per1_LY">NA()</definedName>
    <definedName name="Per2_LY">NA()</definedName>
    <definedName name="Per3_LY">NA()</definedName>
    <definedName name="Per4_LY">NA()</definedName>
    <definedName name="Per5_LY">NA()</definedName>
    <definedName name="Per6_LY">NA()</definedName>
    <definedName name="Percent_Threshold">#REF!</definedName>
    <definedName name="percepyreten">#REF!</definedName>
    <definedName name="PERF">NA()</definedName>
    <definedName name="Perfil">NA()</definedName>
    <definedName name="Period">NA()</definedName>
    <definedName name="Period_1">NA()</definedName>
    <definedName name="Period_2">NA()</definedName>
    <definedName name="Period_3">NA()</definedName>
    <definedName name="PERIOD_END">[85]Básico!$D$4</definedName>
    <definedName name="periodo">NA()</definedName>
    <definedName name="PERNR">NA()</definedName>
    <definedName name="PESQ1">NA()</definedName>
    <definedName name="PESQ2">NA()</definedName>
    <definedName name="PESQ3">NA()</definedName>
    <definedName name="PESQBMF">NA()</definedName>
    <definedName name="pf">#REF!</definedName>
    <definedName name="PFundo">NA()</definedName>
    <definedName name="PFundo1">NA()</definedName>
    <definedName name="PFundoAcumulado">NA()</definedName>
    <definedName name="PFundoAcumulado1">NA()</definedName>
    <definedName name="PG1_7040">#REF!</definedName>
    <definedName name="PG1_7040_1">"#REF!"</definedName>
    <definedName name="PG1_7040_2">"#REF!"</definedName>
    <definedName name="PG1_7040_3">"#REF!"</definedName>
    <definedName name="PG2_7040">#REF!</definedName>
    <definedName name="PG2_7040_1">"#REF!"</definedName>
    <definedName name="PG2_7040_2">"#REF!"</definedName>
    <definedName name="PG2_7040_3">"#REF!"</definedName>
    <definedName name="PGS">#REF!</definedName>
    <definedName name="PI">'[82]plan de cuentas PY'!$L$2:$L$3</definedName>
    <definedName name="PIE">'[164]Two Step Revenue Testing Master'!$C$87</definedName>
    <definedName name="Pilsen">NA()</definedName>
    <definedName name="PIR">#REF!</definedName>
    <definedName name="Piracicaba">NA()</definedName>
    <definedName name="Piracicaba1">NA()</definedName>
    <definedName name="PiracicabaAcumulado">NA()</definedName>
    <definedName name="PiracicabaAcumulado1">NA()</definedName>
    <definedName name="pisscj">[38]forecast!$B$258:$V$444</definedName>
    <definedName name="Pivot1">#REF!</definedName>
    <definedName name="PL_Actual">#REF!</definedName>
    <definedName name="PL_Amortization">NA()</definedName>
    <definedName name="PL_Anterior">#REF!</definedName>
    <definedName name="PL_BasicSO">NA()</definedName>
    <definedName name="PL_COGS">NA()</definedName>
    <definedName name="PL_Convertible_Interest">NA()</definedName>
    <definedName name="PL_Convertible_PDividend">NA()</definedName>
    <definedName name="PL_Depreciation">NA()</definedName>
    <definedName name="PL_Dollar_Threshold">#REF!</definedName>
    <definedName name="PL_Dollar_Threshold_1">"#REF!"</definedName>
    <definedName name="PL_Dollar_Threshold_10">#REF!</definedName>
    <definedName name="PL_Dollar_Threshold_11">#REF!</definedName>
    <definedName name="PL_Dollar_Threshold_4">#REF!</definedName>
    <definedName name="PL_Dollar_Threshold_7">#REF!</definedName>
    <definedName name="PL_Dollar_Threshold_9">#REF!</definedName>
    <definedName name="PL_Equity_Earnings">NA()</definedName>
    <definedName name="PL_FDEPS">NA()</definedName>
    <definedName name="PL_FDSO">NA()</definedName>
    <definedName name="PL_Income_Taxes">NA()</definedName>
    <definedName name="PL_Interest_Income">NA()</definedName>
    <definedName name="PL_Loss_Debt">NA()</definedName>
    <definedName name="PL_Loss_Preferred">NA()</definedName>
    <definedName name="PL_Minority_NI">NA()</definedName>
    <definedName name="PL_Mov_Periodo">#REF!</definedName>
    <definedName name="PL_Non_Operating_Expenses">NA()</definedName>
    <definedName name="PL_Operating_Expenses">NA()</definedName>
    <definedName name="PL_Percent_Threshold">#REF!</definedName>
    <definedName name="PL_Percent_Threshold_1">"#REF!"</definedName>
    <definedName name="PL_Percent_Threshold_10">#REF!</definedName>
    <definedName name="PL_Percent_Threshold_11">#REF!</definedName>
    <definedName name="PL_Percent_Threshold_4">#REF!</definedName>
    <definedName name="PL_Percent_Threshold_7">#REF!</definedName>
    <definedName name="PL_Percent_Threshold_9">#REF!</definedName>
    <definedName name="PL_Rent">NA()</definedName>
    <definedName name="PL_Revenues">NA()</definedName>
    <definedName name="PL_SGA">NA()</definedName>
    <definedName name="PL_Straight_Interest">NA()</definedName>
    <definedName name="PL_Straight_PDividend">NA()</definedName>
    <definedName name="PL_XO">NA()</definedName>
    <definedName name="Planctas">'[82]plan de cuentas PY'!$D$2:$D$2863</definedName>
    <definedName name="Plandecuenta">#REF!</definedName>
    <definedName name="Planilhas">#REF!</definedName>
    <definedName name="PLANILLA_DE_PREPARACION">#REF!</definedName>
    <definedName name="PLANILLA_DE_TRANSFERENCIA">#REF!</definedName>
    <definedName name="PLANS_DESC">NA()</definedName>
    <definedName name="Plant">NA()</definedName>
    <definedName name="PLANT1">NA()</definedName>
    <definedName name="PlantNo">NA()</definedName>
    <definedName name="PLBTL">NA()</definedName>
    <definedName name="PLZ">#REF!</definedName>
    <definedName name="pmdll">#REF!</definedName>
    <definedName name="pmoslpcomb1">#REF!</definedName>
    <definedName name="pmoslpcomb2">#REF!</definedName>
    <definedName name="pmoslpnorte1">#REF!</definedName>
    <definedName name="pmoslpnorte2">#REF!</definedName>
    <definedName name="pmoslpsur1">#REF!</definedName>
    <definedName name="pmoslpsur2">#REF!</definedName>
    <definedName name="PMXDLL">'[171]Set RB'!$J$6</definedName>
    <definedName name="PN">'[70]Bce Patrim'!$H$23</definedName>
    <definedName name="po">#N/A</definedName>
    <definedName name="POA" hidden="1">{"det (May)",#N/A,FALSE,"June";"sum (MAY YTD)",#N/A,FALSE,"June YTD"}</definedName>
    <definedName name="PoaAcumulado">NA()</definedName>
    <definedName name="PoaAcumulado1">NA()</definedName>
    <definedName name="poblacion">'[161]Carga de Facturas'!#REF!</definedName>
    <definedName name="point">NA()</definedName>
    <definedName name="point11">NA()</definedName>
    <definedName name="POLYAR">#REF!</definedName>
    <definedName name="Pop_Sig_T">'[119]Non-Statistical Sampling'!$F$26</definedName>
    <definedName name="PORC_AUMENTO">NA()</definedName>
    <definedName name="PorFavor">NA()</definedName>
    <definedName name="POS">[172]INICIO!$E$8</definedName>
    <definedName name="POTENCIAL">NA()</definedName>
    <definedName name="potir">#REF!</definedName>
    <definedName name="pparffff">{0;0;0;0;1;#N/A;0.75;0.75;0.58;0.92;2;FALSE;FALSE;FALSE;FALSE;FALSE;#N/A;1;100;#N/A;#N/A;"";"&amp;L&amp;""Arial,Italic""&amp;8&amp;F Page &amp;P of &amp;N &amp;D &amp;T "}</definedName>
    <definedName name="ppc">#REF!</definedName>
    <definedName name="ppp"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ppp_tab22">NA()</definedName>
    <definedName name="pppp">NA()</definedName>
    <definedName name="ppppp">[151]Prevision!#REF!</definedName>
    <definedName name="ppt_tab1">NA()</definedName>
    <definedName name="ppt_tab10">NA()</definedName>
    <definedName name="ppt_tab11">NA()</definedName>
    <definedName name="ppt_tab12">NA()</definedName>
    <definedName name="ppt_tab13">NA()</definedName>
    <definedName name="ppt_tab14">NA()</definedName>
    <definedName name="ppt_tab15">NA()</definedName>
    <definedName name="ppt_tab16">NA()</definedName>
    <definedName name="ppt_tab17">NA()</definedName>
    <definedName name="ppt_tab18">NA()</definedName>
    <definedName name="ppt_tab19">NA()</definedName>
    <definedName name="ppt_tab2">NA()</definedName>
    <definedName name="ppt_tab20">NA()</definedName>
    <definedName name="ppt_tab21">NA()</definedName>
    <definedName name="ppt_tab22">NA()</definedName>
    <definedName name="ppt_tab23">NA()</definedName>
    <definedName name="ppt_tab24">NA()</definedName>
    <definedName name="ppt_tab25">NA()</definedName>
    <definedName name="ppt_tab26">NA()</definedName>
    <definedName name="ppt_tab27">NA()</definedName>
    <definedName name="ppt_tab28">NA()</definedName>
    <definedName name="ppt_tab29">NA()</definedName>
    <definedName name="ppt_tab3">NA()</definedName>
    <definedName name="ppt_tab30">NA()</definedName>
    <definedName name="ppt_tab31">NA()</definedName>
    <definedName name="ppt_tab32">NA()</definedName>
    <definedName name="ppt_tab33">NA()</definedName>
    <definedName name="ppt_tab34">NA()</definedName>
    <definedName name="ppt_tab37">NA()</definedName>
    <definedName name="ppt_tab38">NA()</definedName>
    <definedName name="ppt_tab39">NA()</definedName>
    <definedName name="ppt_tab4">NA()</definedName>
    <definedName name="ppt_tab40">NA()</definedName>
    <definedName name="ppt_tab41">NA()</definedName>
    <definedName name="ppt_tab42">NA()</definedName>
    <definedName name="ppt_tab43">NA()</definedName>
    <definedName name="ppt_tab5">NA()</definedName>
    <definedName name="ppt_tab6">NA()</definedName>
    <definedName name="ppt_tab7">NA()</definedName>
    <definedName name="ppt_tab8">NA()</definedName>
    <definedName name="ppt_tab9">NA()</definedName>
    <definedName name="PPTO">NA()</definedName>
    <definedName name="PPTO06">NA()</definedName>
    <definedName name="ppto2">NA()</definedName>
    <definedName name="pr">#REF!</definedName>
    <definedName name="PRAN">'[33]Greater Andina'!$A$1:$U$59</definedName>
    <definedName name="PrBase">#REF!</definedName>
    <definedName name="PRBR">'[33]Brazil HPC'!$A$1:$U$54</definedName>
    <definedName name="PRBRF">'[33]Brazil Foods'!$A$1:$U$52</definedName>
    <definedName name="PRCA">[33]Caribbean!$A$1:$U$56</definedName>
    <definedName name="PRCH">[33]Chile!$A$1:$U$54</definedName>
    <definedName name="PRCM">'[33]C. America'!$A$1:$U$56</definedName>
    <definedName name="PrecedentAnalysis">NA()</definedName>
    <definedName name="precio">NA()</definedName>
    <definedName name="PRECIO_PROMEDIO">NA()</definedName>
    <definedName name="precio1">NA()</definedName>
    <definedName name="PRECIOS">#N/A</definedName>
    <definedName name="PRECIOS_7">NA()</definedName>
    <definedName name="Preço_Dez97">NA()</definedName>
    <definedName name="precos">NA()</definedName>
    <definedName name="PreferredHide">NA()</definedName>
    <definedName name="premi" hidden="1">{"prem1",#N/A,FALSE,"Consolidado";"pl_us",#N/A,FALSE,"Consolidado";"pl_hl",#N/A,FALSE,"Consolidado";"bs",#N/A,FALSE,"Consolidado";"cf",#N/A,FALSE,"Consolidado"}</definedName>
    <definedName name="premisas" hidden="1">{"prem1",#N/A,FALSE,"Consolidado";"pl_us",#N/A,FALSE,"Consolidado";"pl_hl",#N/A,FALSE,"Consolidado";"bs",#N/A,FALSE,"Consolidado";"cf",#N/A,FALSE,"Consolidado"}</definedName>
    <definedName name="premium">NA()</definedName>
    <definedName name="PREPARED_BY">[85]Básico!$J$3</definedName>
    <definedName name="PREPARED_DATE">[85]Básico!$J$4</definedName>
    <definedName name="Pres_Res">#REF!</definedName>
    <definedName name="PRESUP_">#REF!</definedName>
    <definedName name="presup97">#REF!</definedName>
    <definedName name="Presupuesto">[86]AP!#REF!,[86]AP!#REF!,[86]AP!#REF!,[86]AP!#REF!</definedName>
    <definedName name="previs">#REF!</definedName>
    <definedName name="prevnorte">[50]PREVISIONES!#REF!</definedName>
    <definedName name="prevsur">[50]PREVISIONES!#REF!</definedName>
    <definedName name="PRICE">NA()</definedName>
    <definedName name="Prim_Dol_Fut_Compra">NA()</definedName>
    <definedName name="Prim_Dol_Fut_Ult">NA()</definedName>
    <definedName name="Prim_Dol_Fut_Venda">NA()</definedName>
    <definedName name="PrimCoup_table">NA()</definedName>
    <definedName name="primtbl">NA()</definedName>
    <definedName name="Princ">#REF!</definedName>
    <definedName name="Princ_1">"#REF!"</definedName>
    <definedName name="principio">NA()</definedName>
    <definedName name="print">'[36]Legacy 4082'!#REF!</definedName>
    <definedName name="print_1">NA()</definedName>
    <definedName name="print_1993">NA()</definedName>
    <definedName name="print_1994">NA()</definedName>
    <definedName name="print_1995">NA()</definedName>
    <definedName name="print_2">NA()</definedName>
    <definedName name="print_3">NA()</definedName>
    <definedName name="print_all">NA()</definedName>
    <definedName name="PRINT_AREA_MI">#REF!</definedName>
    <definedName name="Print_Area_MI_1">NA()</definedName>
    <definedName name="Print_Area_MI_2">NA()</definedName>
    <definedName name="Print_Area_MI_3">NA()</definedName>
    <definedName name="Print_Area_MI_4">NA()</definedName>
    <definedName name="Print_Area_MI_7">NA()</definedName>
    <definedName name="Print_Area_Reset">OFFSET(Full_Print,0,0,Last_Row)</definedName>
    <definedName name="Print_Area_Reset_2">#N/A</definedName>
    <definedName name="print_final_act">NA()</definedName>
    <definedName name="print_final_est">NA()</definedName>
    <definedName name="print_finalest">NA()</definedName>
    <definedName name="PRINT_TITLES_MI">#REF!</definedName>
    <definedName name="PRINT_TITLES_MI_7">NA()</definedName>
    <definedName name="Print1">[173]!Print1</definedName>
    <definedName name="Print1_7">#N/A</definedName>
    <definedName name="Print2">[173]!Print2</definedName>
    <definedName name="Print2_7">#N/A</definedName>
    <definedName name="Printit">#REF!</definedName>
    <definedName name="Printit_1">"#REF!"</definedName>
    <definedName name="Printit_2">"#REF!"</definedName>
    <definedName name="Printit_3">"#REF!"</definedName>
    <definedName name="PRIOR_DT">'[174]Interface Hub'!$C$12</definedName>
    <definedName name="Prior_or_Last">NA()</definedName>
    <definedName name="Prioridade1">NA()</definedName>
    <definedName name="Priority">NA()</definedName>
    <definedName name="PriorYr">NA()</definedName>
    <definedName name="Private">NA()</definedName>
    <definedName name="PRLA">'[33]Latin America'!$A$1:$U$52</definedName>
    <definedName name="PRMX">[33]Mexico!$A$1:$U$56</definedName>
    <definedName name="PRO" hidden="1">{"det (May)",#N/A,FALSE,"June";"sum (MAY YTD)",#N/A,FALSE,"June YTD"}</definedName>
    <definedName name="Probability">NA()</definedName>
    <definedName name="Proc">#REF!</definedName>
    <definedName name="Processos">NA()</definedName>
    <definedName name="PROD">#REF!</definedName>
    <definedName name="produ">NA()</definedName>
    <definedName name="produccion">NA()</definedName>
    <definedName name="Producción">NA()</definedName>
    <definedName name="Production">#REF!</definedName>
    <definedName name="Production_1">"#REF!"</definedName>
    <definedName name="PRODUCTO">[38]forecast!$AI$24:$AY$878</definedName>
    <definedName name="PRODUTIVIDADE">NA()</definedName>
    <definedName name="PRODUTIVIDADEQA">NA()</definedName>
    <definedName name="Proj_costs">NA()</definedName>
    <definedName name="projecftions">{0;0;0;0;1;#N/A;0.75;0.75;0.58;0.92;2;FALSE;FALSE;FALSE;FALSE;FALSE;#N/A;1;100;#N/A;#N/A;"";"&amp;L&amp;""Arial,Italic""&amp;8&amp;F Page &amp;P of &amp;N &amp;D &amp;T "}</definedName>
    <definedName name="project">{0;0;0;0;1;#N/A;0.75;0.75;0.58;0.63;2;FALSE;FALSE;FALSE;FALSE;FALSE;#N/A;1;98;#N/A;#N/A;"&amp;L&amp;7 LON-IBD1\DATA:GLOBAL\INDUSTRY\EMPLOYEE\HUBER\BROADWAY\&amp;F -- &amp;D, &amp;T -- Page &amp;P of &amp;N
&amp;10";"&amp;L&amp;""Arial,Italic""&amp;8&amp;F Page &amp;P of &amp;N &amp;D &amp;T "}</definedName>
    <definedName name="projections">NA()</definedName>
    <definedName name="Projeta?">NA()</definedName>
    <definedName name="Projetos" hidden="1">{#N/A,#N/A,FALSE,"ROTINA";#N/A,#N/A,FALSE,"ITENS";#N/A,#N/A,FALSE,"ACOMP"}</definedName>
    <definedName name="prome1">NA()</definedName>
    <definedName name="prome2">NA()</definedName>
    <definedName name="Promedio">'[87]Asiento de Ajuste'!$G$2</definedName>
    <definedName name="prometot">NA()</definedName>
    <definedName name="Provisiones_y_previsiones_AdmCentra_Amort_Gastos_Diferidos">#REF!</definedName>
    <definedName name="Provisiones_y_previsiones_AdmCentra_Depreciacion_intangibles">#REF!</definedName>
    <definedName name="Provisiones_y_previsiones_AdmCentra_Depreciaciones_sin_intangibles">#REF!</definedName>
    <definedName name="Provisiones_y_previsiones_AdmFinac_Prov_CredDudoso_cobro">#REF!</definedName>
    <definedName name="Provisiones_y_previsiones_AdmFinanciera_Depreciaciones">#REF!</definedName>
    <definedName name="Provisiones_y_previsiones_AreaInsumos_Depreciaciones">#REF!</definedName>
    <definedName name="Provisiones_y_previsiones_AreaMaq_Prov_CredDudoso_cobro">#REF!</definedName>
    <definedName name="Provjuicios">#REF!</definedName>
    <definedName name="proximo">NA()</definedName>
    <definedName name="proximo2">NA()</definedName>
    <definedName name="proximo3">NA()</definedName>
    <definedName name="proximo4">NA()</definedName>
    <definedName name="proximo5">NA()</definedName>
    <definedName name="proximo6">NA()</definedName>
    <definedName name="proximo7">NA()</definedName>
    <definedName name="proximo8">NA()</definedName>
    <definedName name="proximo9">NA()</definedName>
    <definedName name="PRPE">'[33]South Andina'!$A$1:$U$55</definedName>
    <definedName name="PRRP">'[33]River Plate HPC'!$A$1:$U$57</definedName>
    <definedName name="PRSUMM">#REF!</definedName>
    <definedName name="PRTCON">#REF!</definedName>
    <definedName name="PRTCON2">#REF!</definedName>
    <definedName name="PRTHEAD">#REF!</definedName>
    <definedName name="PRTMONTHLY">#REF!</definedName>
    <definedName name="PRTPUTTAKE">#REF!</definedName>
    <definedName name="PRTSUMMARY">#REF!</definedName>
    <definedName name="prueba">#REF!</definedName>
    <definedName name="PrUSbs95">NA()</definedName>
    <definedName name="PS_Test_de_Gastos">#REF!</definedName>
    <definedName name="PT">NA()</definedName>
    <definedName name="ptax_table">NA()</definedName>
    <definedName name="pto">#N/A</definedName>
    <definedName name="pulp" hidden="1">{#N/A,#N/A,FALSE,"Aging Summary";#N/A,#N/A,FALSE,"Ratio Analysis";#N/A,#N/A,FALSE,"Test 120 Day Accts";#N/A,#N/A,FALSE,"Tickmarks"}</definedName>
    <definedName name="puntajes">NA()</definedName>
    <definedName name="PUS">#REF!</definedName>
    <definedName name="pux">NA()</definedName>
    <definedName name="PwC">'[175]Libro Ventas 0710'!$AG$11:$AH$14</definedName>
    <definedName name="pwv">#REF!</definedName>
    <definedName name="PY_Accounts_Receivable">[17]Balance!$C$8</definedName>
    <definedName name="PY_Accounts_Receivable_7">#REF!</definedName>
    <definedName name="PY_Administration">#REF!</definedName>
    <definedName name="PY_Cash">[17]Balance!$C$6</definedName>
    <definedName name="PY_Cash_7">#REF!</definedName>
    <definedName name="PY_Cash_Div_Dec">[101]Estado_Resultados!#REF!</definedName>
    <definedName name="PY_CASH_DIVIDENDS_DECLARED__per_common_share">[101]Estado_Resultados!#REF!</definedName>
    <definedName name="PY_Common_Equity">'[102]Balance General'!$D$35</definedName>
    <definedName name="PY_Cost_of_Sales">'[17]Estado de Resultados'!$C$7</definedName>
    <definedName name="PY_Cost_of_Sales_7">#REF!</definedName>
    <definedName name="PY_Current_Liabilities">[17]Balance!$C$23</definedName>
    <definedName name="PY_Current_Liabilities_7">#REF!</definedName>
    <definedName name="PY_Depreciation">'[102]Estado de Resultados'!$E$16</definedName>
    <definedName name="PY_Disc._Ops.">'[102]Estado de Resultados'!$E$28</definedName>
    <definedName name="PY_Disc_allow">#REF!</definedName>
    <definedName name="PY_Disc_mnth">#REF!</definedName>
    <definedName name="PY_Disc_pd">#REF!</definedName>
    <definedName name="PY_Discounts">#REF!</definedName>
    <definedName name="PY_Earnings_per_share">[101]Razones!#REF!</definedName>
    <definedName name="PY_Extraord.">'[102]Estado de Resultados'!$E$32</definedName>
    <definedName name="PY_Gross_Profit">'[17]Estado de Resultados'!$C$9</definedName>
    <definedName name="PY_Gross_Profit_7">#REF!</definedName>
    <definedName name="PY_INC_AFT_TAX">'[102]Estado de Resultados'!$E$26</definedName>
    <definedName name="PY_INC_BEF_EXTRAORD">'[102]Estado de Resultados'!$E$30</definedName>
    <definedName name="PY_Inc_Bef_Tax">'[102]Estado de Resultados'!$E$22</definedName>
    <definedName name="PY_Intangible_Assets">#REF!</definedName>
    <definedName name="PY_Interest_Expense">'[17]Estado de Resultados'!$C$18</definedName>
    <definedName name="PY_Interest_Expense_7">#REF!</definedName>
    <definedName name="PY_Inventory">[17]Balance!$C$12</definedName>
    <definedName name="PY_Inventory_7">#REF!</definedName>
    <definedName name="PY_LIABIL_EQUITY">#REF!</definedName>
    <definedName name="PY_Long_term_Debt__excl_Dfd_Taxes">'[102]Balance General'!$D$29</definedName>
    <definedName name="PY_LT_Debt">[17]Balance!$C$24</definedName>
    <definedName name="PY_LT_Debt_7">#REF!</definedName>
    <definedName name="PY_Market_Value_of_Equity">[101]Estado_Resultados!#REF!</definedName>
    <definedName name="PY_Marketable_Sec">#REF!</definedName>
    <definedName name="PY_NET_INCOME">'[102]Estado de Resultados'!$E$34</definedName>
    <definedName name="PY_NET_PROFIT">#REF!</definedName>
    <definedName name="PY_NET_PROFIT_7">#REF!</definedName>
    <definedName name="PY_Net_Revenue">'[17]Estado de Resultados'!$C$6</definedName>
    <definedName name="PY_Net_Revenue_7">#REF!</definedName>
    <definedName name="PY_Operating_Inc">#REF!</definedName>
    <definedName name="PY_Operating_Income">#REF!</definedName>
    <definedName name="PY_Operating_Income_7">#REF!</definedName>
    <definedName name="PY_Other_Curr_Assets">#REF!</definedName>
    <definedName name="PY_Other_Exp">#REF!</definedName>
    <definedName name="PY_Other_LT_Assets">#REF!</definedName>
    <definedName name="PY_Other_LT_Liabilities">#REF!</definedName>
    <definedName name="PY_Preferred_Stock">#REF!</definedName>
    <definedName name="PY_QUICK_ASSETS">[17]Balance!$C$10</definedName>
    <definedName name="PY_QUICK_ASSETS_7">#REF!</definedName>
    <definedName name="PY_Ret_allow">#REF!</definedName>
    <definedName name="PY_Ret_mnth">#REF!</definedName>
    <definedName name="PY_Ret_pd">#REF!</definedName>
    <definedName name="PY_Retained_Earnings">#REF!</definedName>
    <definedName name="PY_Returns">#REF!</definedName>
    <definedName name="PY_Selling">#REF!</definedName>
    <definedName name="PY_Tangible_Assets">#REF!</definedName>
    <definedName name="PY_Tangible_Net_Worth">'[17]Estado de Resultados'!$C$31</definedName>
    <definedName name="PY_Tangible_Net_Worth_7">#REF!</definedName>
    <definedName name="PY_Taxes">'[102]Estado de Resultados'!$E$24</definedName>
    <definedName name="PY_TOTAL_ASSETS">[17]Balance!$C$21</definedName>
    <definedName name="PY_TOTAL_ASSETS_7">#REF!</definedName>
    <definedName name="PY_TOTAL_CURR_ASSETS">[17]Balance!$C$15</definedName>
    <definedName name="PY_TOTAL_CURR_ASSETS_7">#REF!</definedName>
    <definedName name="PY_TOTAL_DEBT">[17]Balance!$C$27</definedName>
    <definedName name="PY_TOTAL_DEBT_7">#REF!</definedName>
    <definedName name="PY_TOTAL_EQUITY">[17]Balance!$C$33</definedName>
    <definedName name="PY_TOTAL_EQUITY_7">#REF!</definedName>
    <definedName name="PY_Trade_Payables">'[102]Balance General'!$D$27</definedName>
    <definedName name="PY_Weighted_Average">[101]Estado_Resultados!#REF!</definedName>
    <definedName name="PY_Working_Capital">[101]Estado_Resultados!#REF!</definedName>
    <definedName name="PY_Year_Income_Statement">'[102]Estado de Resultados'!$E$3</definedName>
    <definedName name="PY2_Accounts_Receivable">[17]Balance!$F$8</definedName>
    <definedName name="PY2_Accounts_Receivable_7">#REF!</definedName>
    <definedName name="PY2_Administration">[101]Estado_Resultados!#REF!</definedName>
    <definedName name="PY2_Cash">[17]Balance!$F$6</definedName>
    <definedName name="PY2_Cash_7">#REF!</definedName>
    <definedName name="PY2_Cash_Div_Dec">[101]Estado_Resultados!#REF!</definedName>
    <definedName name="PY2_CASH_DIVIDENDS_DECLARED__per_common_share">[101]Estado_Resultados!#REF!</definedName>
    <definedName name="PY2_Common_Equity">[101]Balance_General!#REF!</definedName>
    <definedName name="PY2_Cost_of_Sales">[101]Estado_Resultados!#REF!</definedName>
    <definedName name="PY2_Current_Liabilities">[17]Balance!$F$23</definedName>
    <definedName name="PY2_Current_Liabilities_7">#REF!</definedName>
    <definedName name="PY2_Depreciation">[101]Estado_Resultados!#REF!</definedName>
    <definedName name="PY2_Disc._Ops.">'[102]Estado de Resultados'!$L$28</definedName>
    <definedName name="PY2_Earnings_per_share">[101]Razones!#REF!</definedName>
    <definedName name="PY2_Extraord.">'[102]Estado de Resultados'!$L$32</definedName>
    <definedName name="PY2_Gross_Profit">'[17]Estado de Resultados'!$F$9</definedName>
    <definedName name="PY2_Gross_Profit_7">#REF!</definedName>
    <definedName name="PY2_INC_AFT_TAX">'[102]Estado de Resultados'!$L$26</definedName>
    <definedName name="PY2_INC_BEF_EXTRAORD">'[102]Estado de Resultados'!$L$30</definedName>
    <definedName name="PY2_Inc_Bef_Tax">[101]Estado_Resultados!#REF!</definedName>
    <definedName name="PY2_Intangible_Assets">[101]Balance_General!#REF!</definedName>
    <definedName name="PY2_Interest_Expense">'[17]Estado de Resultados'!$F$18</definedName>
    <definedName name="PY2_Interest_Expense_7">#REF!</definedName>
    <definedName name="PY2_Inventory">[17]Balance!$F$12</definedName>
    <definedName name="PY2_Inventory_7">#REF!</definedName>
    <definedName name="PY2_LIABIL_EQUITY">[101]Balance_General!#REF!</definedName>
    <definedName name="PY2_Long_term_Debt__excl_Dfd_Taxes">[101]Balance_General!#REF!</definedName>
    <definedName name="PY2_LT_Debt">[17]Balance!$F$24</definedName>
    <definedName name="PY2_LT_Debt_7">#REF!</definedName>
    <definedName name="PY2_Market_Value_of_Equity">[101]Estado_Resultados!#REF!</definedName>
    <definedName name="PY2_Marketable_Sec">[101]Balance_General!#REF!</definedName>
    <definedName name="PY2_NET_INCOME">'[102]Estado de Resultados'!$L$34</definedName>
    <definedName name="PY2_NET_PROFIT">'[17]Estado de Resultados'!$F$24</definedName>
    <definedName name="PY2_NET_PROFIT_7">#REF!</definedName>
    <definedName name="PY2_Net_Revenue">'[17]Estado de Resultados'!$F$6</definedName>
    <definedName name="PY2_Net_Revenue_7">#REF!</definedName>
    <definedName name="PY2_Operating_Inc">[101]Estado_Resultados!#REF!</definedName>
    <definedName name="PY2_Operating_Income">'[17]Estado de Resultados'!$F$16</definedName>
    <definedName name="PY2_Operating_Income_7">#REF!</definedName>
    <definedName name="PY2_Other_Curr_Assets">[101]Balance_General!#REF!</definedName>
    <definedName name="PY2_Other_Exp.">[101]Estado_Resultados!#REF!</definedName>
    <definedName name="PY2_Other_LT_Assets">[101]Balance_General!#REF!</definedName>
    <definedName name="PY2_Other_LT_Liabilities">[101]Balance_General!#REF!</definedName>
    <definedName name="PY2_Preferred_Stock">[101]Balance_General!#REF!</definedName>
    <definedName name="PY2_QUICK_ASSETS">[17]Balance!$F$10</definedName>
    <definedName name="PY2_QUICK_ASSETS_7">#REF!</definedName>
    <definedName name="PY2_Retained_Earnings">[101]Balance_General!#REF!</definedName>
    <definedName name="PY2_Selling">[101]Estado_Resultados!#REF!</definedName>
    <definedName name="PY2_Tangible_Assets">[101]Balance_General!#REF!</definedName>
    <definedName name="PY2_Tangible_Net_Worth">'[17]Estado de Resultados'!$F$31</definedName>
    <definedName name="PY2_Tangible_Net_Worth_7">#REF!</definedName>
    <definedName name="PY2_Taxes">[101]Estado_Resultados!#REF!</definedName>
    <definedName name="PY2_TOTAL_ASSETS">[17]Balance!$F$21</definedName>
    <definedName name="PY2_TOTAL_ASSETS_7">#REF!</definedName>
    <definedName name="PY2_TOTAL_CURR_ASSETS">[17]Balance!$F$15</definedName>
    <definedName name="PY2_TOTAL_CURR_ASSETS_7">#REF!</definedName>
    <definedName name="PY2_TOTAL_DEBT">[17]Balance!$F$27</definedName>
    <definedName name="PY2_TOTAL_DEBT_7">#REF!</definedName>
    <definedName name="PY2_TOTAL_EQUITY">[17]Balance!$F$33</definedName>
    <definedName name="PY2_TOTAL_EQUITY_7">#REF!</definedName>
    <definedName name="PY2_Trade_Payables">[101]Balance_General!#REF!</definedName>
    <definedName name="PY2_Weighted_Average">[101]Estado_Resultados!#REF!</definedName>
    <definedName name="PY2_Working_Capital">[101]Estado_Resultados!#REF!</definedName>
    <definedName name="PY2_Year_Income_Statement">[101]Estado_Resultados!#REF!</definedName>
    <definedName name="PY3_Accounts_Receivable">'[102]Balance General'!$K$10</definedName>
    <definedName name="PY3_Administration">'[102]Estado de Resultados'!$N$13</definedName>
    <definedName name="PY3_Cash">'[102]Balance General'!$K$8</definedName>
    <definedName name="PY3_Common_Equity">'[102]Balance General'!$K$35</definedName>
    <definedName name="PY3_Cost_of_Sales">'[102]Estado de Resultados'!$N$9</definedName>
    <definedName name="PY3_Current_Liabilities">'[102]Balance General'!$K$28</definedName>
    <definedName name="PY3_Depreciation">'[102]Estado de Resultados'!$N$16</definedName>
    <definedName name="PY3_Disc._Ops.">'[102]Estado de Resultados'!$N$28</definedName>
    <definedName name="PY3_Extraord.">'[102]Estado de Resultados'!$N$32</definedName>
    <definedName name="PY3_Gross_Profit">'[102]Estado de Resultados'!$N$11</definedName>
    <definedName name="PY3_INC_AFT_TAX">'[102]Estado de Resultados'!$N$26</definedName>
    <definedName name="PY3_INC_BEF_EXTRAORD">'[102]Estado de Resultados'!$N$30</definedName>
    <definedName name="PY3_Inc_Bef_Tax">'[102]Estado de Resultados'!$N$22</definedName>
    <definedName name="PY3_Intangible_Assets">#REF!</definedName>
    <definedName name="PY3_Interest_Expense">'[102]Estado de Resultados'!$N$20</definedName>
    <definedName name="PY3_Inventory">'[102]Balance General'!$K$14</definedName>
    <definedName name="PY3_LIABIL_EQUITY">'[102]Balance General'!$K$40</definedName>
    <definedName name="PY3_Long_term_Debt__excl_Dfd_Taxes">'[102]Balance General'!$K$29</definedName>
    <definedName name="PY3_Marketable_Sec">#REF!</definedName>
    <definedName name="PY3_NET_INCOME">'[102]Estado de Resultados'!$N$34</definedName>
    <definedName name="PY3_Net_Revenue">'[102]Estado de Resultados'!$N$8</definedName>
    <definedName name="PY3_Operating_Inc">'[102]Estado de Resultados'!$N$18</definedName>
    <definedName name="PY3_Other_Curr_Assets">#REF!</definedName>
    <definedName name="PY3_Other_Exp.">'[102]Estado de Resultados'!$N$15</definedName>
    <definedName name="PY3_Other_LT_Assets">#REF!</definedName>
    <definedName name="PY3_Other_LT_Liabilities">#REF!</definedName>
    <definedName name="PY3_Preferred_Stock">#REF!</definedName>
    <definedName name="PY3_QUICK_ASSETS">'[102]Balance General'!$K$12</definedName>
    <definedName name="PY3_Retained_Earnings">#REF!</definedName>
    <definedName name="PY3_Selling">'[102]Estado de Resultados'!$N$14</definedName>
    <definedName name="PY3_Tangible_Assets">#REF!</definedName>
    <definedName name="PY3_Taxes">'[102]Estado de Resultados'!$N$24</definedName>
    <definedName name="PY3_TOTAL_ASSETS">'[102]Balance General'!$K$25</definedName>
    <definedName name="PY3_TOTAL_CURR_ASSETS">'[102]Balance General'!$K$18</definedName>
    <definedName name="PY3_TOTAL_DEBT">'[102]Balance General'!$K$32</definedName>
    <definedName name="PY3_TOTAL_EQUITY">'[102]Balance General'!$K$38</definedName>
    <definedName name="PY3_Trade_Payables">'[102]Balance General'!$K$27</definedName>
    <definedName name="PY3_Year_Income_Statement">'[102]Estado de Resultados'!$N$3</definedName>
    <definedName name="PY4_Accounts_Receivable">'[102]Balance General'!$L$10</definedName>
    <definedName name="PY4_Administration">'[102]Estado de Resultados'!$P$13</definedName>
    <definedName name="PY4_Cash">'[102]Balance General'!$L$8</definedName>
    <definedName name="PY4_Common_Equity">'[102]Balance General'!$L$35</definedName>
    <definedName name="PY4_Cost_of_Sales">'[102]Estado de Resultados'!$P$9</definedName>
    <definedName name="PY4_Current_Liabilities">'[102]Balance General'!$L$28</definedName>
    <definedName name="PY4_Depreciation">'[102]Estado de Resultados'!$P$16</definedName>
    <definedName name="PY4_Disc._Ops.">'[102]Estado de Resultados'!$P$28</definedName>
    <definedName name="PY4_Extraord.">'[102]Estado de Resultados'!$P$32</definedName>
    <definedName name="PY4_Gross_Profit">'[102]Estado de Resultados'!$P$11</definedName>
    <definedName name="PY4_INC_AFT_TAX">'[102]Estado de Resultados'!$P$26</definedName>
    <definedName name="PY4_INC_BEF_EXTRAORD">'[102]Estado de Resultados'!$P$30</definedName>
    <definedName name="PY4_Inc_Bef_Tax">'[102]Estado de Resultados'!$P$22</definedName>
    <definedName name="PY4_Intangible_Assets">#REF!</definedName>
    <definedName name="PY4_Interest_Expense">'[102]Estado de Resultados'!$P$20</definedName>
    <definedName name="PY4_Inventory">'[102]Balance General'!$L$14</definedName>
    <definedName name="PY4_LIABIL_EQUITY">'[102]Balance General'!$L$40</definedName>
    <definedName name="PY4_Long_term_Debt__excl_Dfd_Taxes">'[102]Balance General'!$L$29</definedName>
    <definedName name="PY4_Marketable_Sec">#REF!</definedName>
    <definedName name="PY4_NET_INCOME">'[102]Estado de Resultados'!$P$34</definedName>
    <definedName name="PY4_Net_Revenue">'[102]Estado de Resultados'!$P$8</definedName>
    <definedName name="PY4_Operating_Inc">'[102]Estado de Resultados'!$P$18</definedName>
    <definedName name="PY4_Other_Cur_Assets">#REF!</definedName>
    <definedName name="PY4_Other_Exp.">'[102]Estado de Resultados'!$P$15</definedName>
    <definedName name="PY4_Other_LT_Assets">#REF!</definedName>
    <definedName name="PY4_Other_LT_Liabilities">#REF!</definedName>
    <definedName name="PY4_Preferred_Stock">#REF!</definedName>
    <definedName name="PY4_QUICK_ASSETS">'[102]Balance General'!$L$12</definedName>
    <definedName name="PY4_Retained_Earnings">#REF!</definedName>
    <definedName name="PY4_Selling">'[102]Estado de Resultados'!$P$14</definedName>
    <definedName name="PY4_Tangible_Assets">#REF!</definedName>
    <definedName name="PY4_Taxes">'[102]Estado de Resultados'!$P$24</definedName>
    <definedName name="PY4_TOTAL_ASSETS">'[102]Balance General'!$L$25</definedName>
    <definedName name="PY4_TOTAL_CURR_ASSETS">'[102]Balance General'!$L$18</definedName>
    <definedName name="PY4_TOTAL_DEBT">'[102]Balance General'!$L$32</definedName>
    <definedName name="PY4_TOTAL_EQUITY">'[102]Balance General'!$L$38</definedName>
    <definedName name="PY4_Trade_Payables">'[102]Balance General'!$L$27</definedName>
    <definedName name="PY4_Year_Income_Statement">'[102]Estado de Resultados'!$P$3</definedName>
    <definedName name="PY5_Accounts_Receivable">#REF!</definedName>
    <definedName name="PY5_Administration">'[102]Estado de Resultados'!$R$13</definedName>
    <definedName name="PY5_Cash">'[102]Balance General'!$M$8</definedName>
    <definedName name="PY5_Common_Equity">'[102]Balance General'!$M$35</definedName>
    <definedName name="PY5_Cost_of_Sales">'[102]Estado de Resultados'!$R$9</definedName>
    <definedName name="PY5_Current_Liabilities">'[102]Balance General'!$M$28</definedName>
    <definedName name="PY5_Depreciation">'[102]Estado de Resultados'!$R$16</definedName>
    <definedName name="PY5_Disc._Ops.">'[102]Estado de Resultados'!$R$28</definedName>
    <definedName name="PY5_Extraord.">'[102]Estado de Resultados'!$R$32</definedName>
    <definedName name="PY5_Gross_Profit">'[102]Estado de Resultados'!$R$11</definedName>
    <definedName name="PY5_INC_AFT_TAX">'[102]Estado de Resultados'!$R$26</definedName>
    <definedName name="PY5_INC_BEF_EXTRAORD">'[102]Estado de Resultados'!$R$30</definedName>
    <definedName name="PY5_Inc_Bef_Tax">'[102]Estado de Resultados'!$R$22</definedName>
    <definedName name="PY5_Intangible_Assets">#REF!</definedName>
    <definedName name="PY5_Interest_Expense">'[102]Estado de Resultados'!$R$20</definedName>
    <definedName name="PY5_Inventory">#REF!</definedName>
    <definedName name="PY5_LIABIL_EQUITY">'[102]Balance General'!$M$40</definedName>
    <definedName name="PY5_Long_term_Debt__excl_Dfd_Taxes">'[102]Balance General'!$M$29</definedName>
    <definedName name="PY5_Marketable_Sec">#REF!</definedName>
    <definedName name="PY5_NET_INCOME">'[102]Estado de Resultados'!$R$34</definedName>
    <definedName name="PY5_Net_Revenue">'[102]Estado de Resultados'!$R$8</definedName>
    <definedName name="PY5_Operating_Inc">'[102]Estado de Resultados'!$R$18</definedName>
    <definedName name="PY5_Other_Curr_Assets">#REF!</definedName>
    <definedName name="PY5_Other_Exp.">'[102]Estado de Resultados'!$R$15</definedName>
    <definedName name="PY5_Other_LT_Assets">#REF!</definedName>
    <definedName name="PY5_Other_LT_Liabilities">#REF!</definedName>
    <definedName name="PY5_Preferred_Stock">#REF!</definedName>
    <definedName name="PY5_QUICK_ASSETS">'[102]Balance General'!$M$12</definedName>
    <definedName name="PY5_Retained_Earnings">#REF!</definedName>
    <definedName name="PY5_Selling">'[102]Estado de Resultados'!$R$14</definedName>
    <definedName name="PY5_Tangible_Assets">#REF!</definedName>
    <definedName name="PY5_Taxes">'[102]Estado de Resultados'!$R$24</definedName>
    <definedName name="PY5_TOTAL_ASSETS">'[102]Balance General'!$M$25</definedName>
    <definedName name="PY5_TOTAL_CURR_ASSETS">'[102]Balance General'!$M$18</definedName>
    <definedName name="PY5_TOTAL_DEBT">'[102]Balance General'!$M$32</definedName>
    <definedName name="PY5_TOTAL_EQUITY">'[102]Balance General'!$M$38</definedName>
    <definedName name="PY5_Trade_Payables">'[102]Balance General'!$M$27</definedName>
    <definedName name="PY5_Year_Income_Statement">'[102]Estado de Resultados'!$R$3</definedName>
    <definedName name="Q">NA()</definedName>
    <definedName name="Q_">#REF!</definedName>
    <definedName name="Q_ConsTratAgua">#REF!</definedName>
    <definedName name="qawqw" hidden="1">{"CAP VOL",#N/A,FALSE,"CAPITAL";"CAP VAR",#N/A,FALSE,"CAPITAL";"CAP FIJ",#N/A,FALSE,"CAPITAL";"CAP CONS",#N/A,FALSE,"CAPITAL";"CAP DATA",#N/A,FALSE,"CAPITAL"}</definedName>
    <definedName name="QGPL_CLTESLB">#REF!</definedName>
    <definedName name="qqq" hidden="1">{#N/A,#N/A,FALSE,"FIN AÑO"}</definedName>
    <definedName name="QUALIDADADEQA">NA()</definedName>
    <definedName name="QUALIDADE">NA()</definedName>
    <definedName name="quarter">#REF!</definedName>
    <definedName name="Question14">[176]Guidance!#REF!</definedName>
    <definedName name="QUETZAL">#REF!</definedName>
    <definedName name="Quilmes">NA()</definedName>
    <definedName name="qwe">NA()</definedName>
    <definedName name="R_">#REF!</definedName>
    <definedName name="R_1">#REF!</definedName>
    <definedName name="R_10">#REF!</definedName>
    <definedName name="R_11">#REF!</definedName>
    <definedName name="R_12">#REF!</definedName>
    <definedName name="R_13">#REF!</definedName>
    <definedName name="R_14">#REF!</definedName>
    <definedName name="R_15">#REF!</definedName>
    <definedName name="R_16">#REF!</definedName>
    <definedName name="R_2">#REF!</definedName>
    <definedName name="R_3">#REF!</definedName>
    <definedName name="R_4">#REF!</definedName>
    <definedName name="R_5">#REF!</definedName>
    <definedName name="R_6">#REF!</definedName>
    <definedName name="R_7">#REF!</definedName>
    <definedName name="R_8">#REF!</definedName>
    <definedName name="R_9">#REF!</definedName>
    <definedName name="R_CeCo">#REF!</definedName>
    <definedName name="R_CtasBal1">#REF!</definedName>
    <definedName name="R_CtasBal2">#REF!</definedName>
    <definedName name="R_CtasBal3">#REF!</definedName>
    <definedName name="R_CtasBal4">#REF!</definedName>
    <definedName name="R_CtasImagen">#REF!</definedName>
    <definedName name="R_Cuentas">#REF!</definedName>
    <definedName name="R_Factor">#REF!</definedName>
    <definedName name="R_Factor_AR_Balance">#REF!</definedName>
    <definedName name="R_Factor_SRD">#REF!</definedName>
    <definedName name="r_printfunction">NA()</definedName>
    <definedName name="R_TCCC">#REF!</definedName>
    <definedName name="Radius">NA()</definedName>
    <definedName name="RadiusA">NA()</definedName>
    <definedName name="RadiusB">NA()</definedName>
    <definedName name="RANGO">#REF!</definedName>
    <definedName name="Rango_LPT">NA()</definedName>
    <definedName name="RANGO_TOTAL_TRANSF">[173]RESUMEN!$A:$IV</definedName>
    <definedName name="RANGO_TOTAL_TRANSF_7">NA()</definedName>
    <definedName name="RANGO1">#REF!</definedName>
    <definedName name="RANGO2">#N/A</definedName>
    <definedName name="rangodatosdatos">NA()</definedName>
    <definedName name="RANSWAP">NA()</definedName>
    <definedName name="rate1">'[177]FX Rates'!$F$51</definedName>
    <definedName name="rate2">'[177]FX Rates'!$G$51</definedName>
    <definedName name="rate3">'[177]FX Rates'!$H$51</definedName>
    <definedName name="rate4">'[177]FX Rates'!$I$51</definedName>
    <definedName name="rate5">'[177]FX Rates'!$J$51</definedName>
    <definedName name="rate6">'[177]FX Rates'!$K$51</definedName>
    <definedName name="rate7">'[178]FX Rates'!$L$51</definedName>
    <definedName name="RateINR">'[179]P&amp;L summary'!$A$1</definedName>
    <definedName name="RateRMB">'[180]P&amp;L summary'!$A$1</definedName>
    <definedName name="RATES">'[32]1E info'!#REF!</definedName>
    <definedName name="RATES_1">NA()</definedName>
    <definedName name="RATES_2">NA()</definedName>
    <definedName name="RATES_3">NA()</definedName>
    <definedName name="Ratios">[66]Balance!$B$6</definedName>
    <definedName name="rawdata">#REF!</definedName>
    <definedName name="rawdata2">#REF!</definedName>
    <definedName name="RawHeader">#REF!</definedName>
    <definedName name="RAWMAT01">NA()</definedName>
    <definedName name="RAWMATLE">NA()</definedName>
    <definedName name="rdos">'[114]BG Armado'!#REF!</definedName>
    <definedName name="RE">[1]Tartan!#REF!</definedName>
    <definedName name="real">NA()</definedName>
    <definedName name="REAL_RATE">NA()</definedName>
    <definedName name="REASON">NA()</definedName>
    <definedName name="Recife">NA()</definedName>
    <definedName name="Recife1">NA()</definedName>
    <definedName name="RecifeAcumulado">NA()</definedName>
    <definedName name="RecifeAcumulado1">NA()</definedName>
    <definedName name="REDUCE">'[32]1E info'!#REF!</definedName>
    <definedName name="REDUCE_1">NA()</definedName>
    <definedName name="REDUCE_2">NA()</definedName>
    <definedName name="REDUCE_3">NA()</definedName>
    <definedName name="reeeee">{0;0;0;0;1;#N/A;0.354330708661417;0.354330708661417;0.590551181102362;0.590551181102362;2;TRUE;FALSE;FALSE;FALSE;FALSE;#N/A;1;#N/A;1;1;"";""}</definedName>
    <definedName name="reer" hidden="1">{"Cons_Occ_Lar",#N/A,FALSE,"márgenes";"Cen_met",#N/A,FALSE,"márgenes";"Ori_pl",#N/A,FALSE,"márgenes"}</definedName>
    <definedName name="REF">NA()</definedName>
    <definedName name="Ref_1">#REF!</definedName>
    <definedName name="Ref_2">#REF!</definedName>
    <definedName name="Ref_3">#REF!</definedName>
    <definedName name="Ref_4">#REF!</definedName>
    <definedName name="Ref_5">#REF!</definedName>
    <definedName name="Ref_6">#REF!</definedName>
    <definedName name="Ref_7">#REF!</definedName>
    <definedName name="ReferenceM">NA()</definedName>
    <definedName name="region">NA()</definedName>
    <definedName name="Region1">NA()</definedName>
    <definedName name="Reimbursement">"Remboursement"</definedName>
    <definedName name="Relação">NA()</definedName>
    <definedName name="RENDMAXTR">#REF!</definedName>
    <definedName name="RENDMEDTR">#REF!</definedName>
    <definedName name="RENDMINTR">#REF!</definedName>
    <definedName name="RENT">#REF!</definedName>
    <definedName name="RENT1">#REF!</definedName>
    <definedName name="RENT2">#REF!</definedName>
    <definedName name="RENTAL">#REF!</definedName>
    <definedName name="RENTAL1">#REF!</definedName>
    <definedName name="Rentas">#REF!</definedName>
    <definedName name="RENTG">#REF!</definedName>
    <definedName name="RENTS1">#REF!</definedName>
    <definedName name="RENTS2">#REF!</definedName>
    <definedName name="RENTT">#REF!</definedName>
    <definedName name="rep">[38]forecast!$B$961:$V$1005</definedName>
    <definedName name="REPORT">#REF!</definedName>
    <definedName name="REPORT_1">"#REF!"</definedName>
    <definedName name="REPORT_2">"#REF!"</definedName>
    <definedName name="REPORT_3">"#REF!"</definedName>
    <definedName name="report_type">NA()</definedName>
    <definedName name="Report_Version_3">"A1"</definedName>
    <definedName name="Report_Version_4">"A1"</definedName>
    <definedName name="Reporting_unit">#REF!</definedName>
    <definedName name="ReportVersion">NA()</definedName>
    <definedName name="RES">#REF!</definedName>
    <definedName name="Res173Balance">'[181]Res.173 Balance'!#REF!</definedName>
    <definedName name="Res173C.Result">'[181]Res.173 Cuadro Res'!#REF!</definedName>
    <definedName name="rescoring">#REF!</definedName>
    <definedName name="Residual_difference">#REF!</definedName>
    <definedName name="resultado">NA()</definedName>
    <definedName name="RESULTS_DATA">NA()</definedName>
    <definedName name="Resumen">#REF!</definedName>
    <definedName name="Ret">'[32]1E info'!#REF!</definedName>
    <definedName name="Ret_1">NA()</definedName>
    <definedName name="Ret_2">NA()</definedName>
    <definedName name="Ret_3">NA()</definedName>
    <definedName name="Ret_Allowance">#REF!</definedName>
    <definedName name="RETCOMP">[175]RetencComp!$N$20</definedName>
    <definedName name="Retenciones">'[145]513-53583'!#REF!</definedName>
    <definedName name="Retenciones_1">NA()</definedName>
    <definedName name="Retenciones_2">NA()</definedName>
    <definedName name="Retenciones_3">NA()</definedName>
    <definedName name="REUMEN">'[182]Cos-nue'!#REF!</definedName>
    <definedName name="Revenue">NA()</definedName>
    <definedName name="Revolver_Interest">NA()</definedName>
    <definedName name="RevSens">NA()</definedName>
    <definedName name="rewrwe" hidden="1">{"CAP VOL",#N/A,FALSE,"CAPITAL";"CAP VAR",#N/A,FALSE,"CAPITAL";"CAP FIJ",#N/A,FALSE,"CAPITAL";"CAP CONS",#N/A,FALSE,"CAPITAL";"CAP DATA",#N/A,FALSE,"CAPITAL"}</definedName>
    <definedName name="rewwrwr" hidden="1">{#N/A,"Carabeer",FALSE,"Dscto.";#N/A,"Disbracentro",FALSE,"Dscto.";#N/A,"Río Beer",FALSE,"Dscto.";#N/A,"Andes",FALSE,"Dscto."}</definedName>
    <definedName name="rfiuogft" hidden="1">{"04-12brpr",#N/A,FALSE,"Total jan-dec";"05brpr",#N/A,FALSE,"Total jan-dec";"07brpr",#N/A,FALSE,"Total jan-dec";"01-12absdet",#N/A,FALSE,"Total jan-dec";"01-12abs",#N/A,FALSE,"Total jan-dec";"04-12abs",#N/A,FALSE,"Total jan-dec";"04-12absdet",#N/A,FALSE,"Total jan-dec";"01-12hl",#N/A,FALSE,"Total jan-dec";"04-12HL",#N/A,FALSE,"Total jan-dec"}</definedName>
    <definedName name="RFU1E">'[36]Div 82'!#REF!</definedName>
    <definedName name="RFU1E_1">NA()</definedName>
    <definedName name="RFU1E_2">NA()</definedName>
    <definedName name="RFU1E_3">NA()</definedName>
    <definedName name="RFYPT">'[70]Nota 8'!$F$202</definedName>
    <definedName name="RFYPTP">'[70]Nota 8'!$F$212</definedName>
    <definedName name="rheox">NA()</definedName>
    <definedName name="Ribeirao">NA()</definedName>
    <definedName name="Ribeirao1">NA()</definedName>
    <definedName name="RibeiraoAcumulado">NA()</definedName>
    <definedName name="RibeiraoAcumulado1">NA()</definedName>
    <definedName name="rieifr" hidden="1">{"det (May)",#N/A,FALSE,"June";"sum (MAY YTD)",#N/A,FALSE,"June YTD"}</definedName>
    <definedName name="rieis" hidden="1">{"det (May)",#N/A,FALSE,"June";"sum (MAY YTD)",#N/A,FALSE,"June YTD"}</definedName>
    <definedName name="Rio">NA()</definedName>
    <definedName name="RioAcumulado">NA()</definedName>
    <definedName name="RioAcumulado1">NA()</definedName>
    <definedName name="RISK">NA()</definedName>
    <definedName name="RiskAfterRecalcMacro" hidden="1">""</definedName>
    <definedName name="RiskAfterSimMacro" hidden="1">""</definedName>
    <definedName name="riskATSSboxGraph">FALSE</definedName>
    <definedName name="riskATSSincludeSimtables">TRUE</definedName>
    <definedName name="riskATSSinputsGraphs">FALSE</definedName>
    <definedName name="riskATSSoutputStatistic">3</definedName>
    <definedName name="riskATSSpercentChangeGraph">TRUE</definedName>
    <definedName name="riskATSSpercentileGraph">TRUE</definedName>
    <definedName name="riskATSSpercentileValue">0.5</definedName>
    <definedName name="riskATSSprintReport">FALSE</definedName>
    <definedName name="riskATSSreportsInActiveBook">FALSE</definedName>
    <definedName name="riskATSSreportsSelected">TRUE</definedName>
    <definedName name="riskATSSsummaryReport">TRUE</definedName>
    <definedName name="riskATSStornadoGraph">TRUE</definedName>
    <definedName name="riskATSTbaselineRequested">TRUE</definedName>
    <definedName name="riskATSTboxGraph">TRUE</definedName>
    <definedName name="riskATSTcomparisonGraph">TRUE</definedName>
    <definedName name="riskATSThistogramGraph">FALSE</definedName>
    <definedName name="riskATSToutputStatistic">4</definedName>
    <definedName name="riskATSTprintReport">FALSE</definedName>
    <definedName name="riskATSTreportsInActiveBook">FALSE</definedName>
    <definedName name="riskATSTreportsSelected">TRUE</definedName>
    <definedName name="riskATSTsequentialStress">TRUE</definedName>
    <definedName name="riskATSTsummaryReport">TRUE</definedName>
    <definedName name="RiskAutoStopPercChange">1.5</definedName>
    <definedName name="RiskBeforeRecalcMacro" hidden="1">""</definedName>
    <definedName name="RiskBeforeSimMacro" hidden="1">""</definedName>
    <definedName name="RiskCollectDistributionSamples">0</definedName>
    <definedName name="RiskExcelReportsGoInNewWorkbook">TRUE</definedName>
    <definedName name="RiskExcelReportsToGenerate">0</definedName>
    <definedName name="RiskFixedSeed">1</definedName>
    <definedName name="RiskGenerateExcelReportsAtEndOfSimulation">FALSE</definedName>
    <definedName name="RiskHasSettings">TRUE</definedName>
    <definedName name="RiskMinimizeOnStart">FALSE</definedName>
    <definedName name="RiskMonitorConvergence">FALSE</definedName>
    <definedName name="RiskMultipleCPUSupportEnabled" hidden="1">TRUE</definedName>
    <definedName name="RiskNumIterations">5000</definedName>
    <definedName name="RiskNumSimulations">1</definedName>
    <definedName name="RiskOpportunity">NA()</definedName>
    <definedName name="RiskPauseOnError">FALSE</definedName>
    <definedName name="RiskRealTimeResults">FALSE</definedName>
    <definedName name="RiskReportGraphFormat">0</definedName>
    <definedName name="RiskResultsUpdateFreq">100</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howRiskWindowAtEndOfSimulation">TRUE</definedName>
    <definedName name="RiskStandardRecalc">1</definedName>
    <definedName name="RiskTemplateSheetName">"myTemplate"</definedName>
    <definedName name="RiskUpdateDisplay">FALSE</definedName>
    <definedName name="RiskUseDifferentSeedForEachSim">FALSE</definedName>
    <definedName name="RiskUseFixedSeed">FALSE</definedName>
    <definedName name="RiskUseMultipleCPUs">FALSE</definedName>
    <definedName name="RIV">#REF!</definedName>
    <definedName name="riw">#REF!</definedName>
    <definedName name="rm">NA()</definedName>
    <definedName name="RMG">#REF!</definedName>
    <definedName name="RMU">#REF!</definedName>
    <definedName name="rngBodyText">NA()</definedName>
    <definedName name="RngBottomRight">NA()</definedName>
    <definedName name="rngColDelChars">NA()</definedName>
    <definedName name="rngColumnDelete">NA()</definedName>
    <definedName name="rngDeleteColumns">NA()</definedName>
    <definedName name="rngDeleteRows">NA()</definedName>
    <definedName name="RngDiscountRateValue">'[168]Input-Expected Case'!$D$122</definedName>
    <definedName name="rngEmail">NA()</definedName>
    <definedName name="rngFileDir">NA()</definedName>
    <definedName name="rngFileFormat">NA()</definedName>
    <definedName name="rngFileName">NA()</definedName>
    <definedName name="rngPassword">NA()</definedName>
    <definedName name="rngPasswordProtect">NA()</definedName>
    <definedName name="RngPlanningHorizonValue">'[168]Input-Expected Case'!$AA$54</definedName>
    <definedName name="rngPrint">NA()</definedName>
    <definedName name="rngRetainFormulas">NA()</definedName>
    <definedName name="rngSaveFile">NA()</definedName>
    <definedName name="rngSubjectLine">NA()</definedName>
    <definedName name="rngTabName">NA()</definedName>
    <definedName name="rngTopLeft">NA()</definedName>
    <definedName name="RO">#REF!</definedName>
    <definedName name="RoganCenter">NA()</definedName>
    <definedName name="RoganKiev">NA()</definedName>
    <definedName name="RoganNE">NA()</definedName>
    <definedName name="RoganSE">NA()</definedName>
    <definedName name="RoganSouth">NA()</definedName>
    <definedName name="RoganWest">NA()</definedName>
    <definedName name="roie">#REF!</definedName>
    <definedName name="ROLE1">NA()</definedName>
    <definedName name="ROLE2">NA()</definedName>
    <definedName name="rop">[38]forecast!$B$667:$V$727</definedName>
    <definedName name="ROTA">NA()</definedName>
    <definedName name="rowgroup">NA()</definedName>
    <definedName name="rowsegment">NA()</definedName>
    <definedName name="rpptwyw">{0;0;0;0;1;#N/A;0.75;0.75;0.58;0.63;2;FALSE;FALSE;FALSE;FALSE;FALSE;#N/A;1;98;#N/A;#N/A;"&amp;L&amp;7 LON-IBD1\DATA:GLOBAL\INDUSTRY\EMPLOYEE\HUBER\BROADWAY\&amp;F -- &amp;D, &amp;T -- Page &amp;P of &amp;N
&amp;10";"&amp;L&amp;""Arial,Italic""&amp;8&amp;F Page &amp;P of &amp;N &amp;D &amp;T "}</definedName>
    <definedName name="RptEmailAddress">NA()</definedName>
    <definedName name="RPTH">[183]EE.RR!#REF!</definedName>
    <definedName name="rr">'[184] VTOS'!#REF!</definedName>
    <definedName name="rrr">[185]Balance!$F$23</definedName>
    <definedName name="rt">#REF!</definedName>
    <definedName name="RTA">#REF!</definedName>
    <definedName name="rte">#REF!</definedName>
    <definedName name="RU.Contingency_for_Russia">NA()</definedName>
    <definedName name="RU_BS">#REF!</definedName>
    <definedName name="RU_Capex">#REF!</definedName>
    <definedName name="RU_CC">#REF!</definedName>
    <definedName name="RU_exp">#REF!</definedName>
    <definedName name="RU_HC">#REF!</definedName>
    <definedName name="RU_productionOH">#REF!</definedName>
    <definedName name="RU_Summary">#REF!</definedName>
    <definedName name="rub.euro">NA()</definedName>
    <definedName name="rub.usd">NA()</definedName>
    <definedName name="rubro">[56]Tabla!$F$1:$H$19</definedName>
    <definedName name="RUL">#REF!</definedName>
    <definedName name="Russian_Beer_Production">NA()</definedName>
    <definedName name="ruyr45" hidden="1">#REF!</definedName>
    <definedName name="rx" hidden="1">{"04-12brpr",#N/A,FALSE,"Total jan-dec";"05brpr",#N/A,FALSE,"Total jan-dec";"07brpr",#N/A,FALSE,"Total jan-dec";"01-12absdet",#N/A,FALSE,"Total jan-dec";"01-12abs",#N/A,FALSE,"Total jan-dec";"04-12abs",#N/A,FALSE,"Total jan-dec";"04-12absdet",#N/A,FALSE,"Total jan-dec";"01-12hl",#N/A,FALSE,"Total jan-dec";"04-12HL",#N/A,FALSE,"Total jan-dec"}</definedName>
    <definedName name="rxi" hidden="1">{"det (May)",#N/A,FALSE,"June";"sum (MAY YTD)",#N/A,FALSE,"June YTD"}</definedName>
    <definedName name="RYCS">'[70]Nota 8'!$F$140</definedName>
    <definedName name="s">#REF!</definedName>
    <definedName name="S_">#REF!</definedName>
    <definedName name="S_4">#REF!</definedName>
    <definedName name="S_6">#REF!</definedName>
    <definedName name="S_AcctDes">#REF!</definedName>
    <definedName name="S_Adjust">#REF!</definedName>
    <definedName name="S_Adjust_Data">'[147]TB - BG'!$I$1:$I$32</definedName>
    <definedName name="S_Adjust_GT">'[147]TB - EERR'!#REF!</definedName>
    <definedName name="S_AJE_Tot">#REF!</definedName>
    <definedName name="S_AJE_Tot_Data">'[147]TB - BG'!$H$1:$H$32</definedName>
    <definedName name="S_AJE_Tot_GT">'[147]TB - EERR'!#REF!</definedName>
    <definedName name="S_CompNum">#REF!</definedName>
    <definedName name="S_CY_Beg">#REF!</definedName>
    <definedName name="S_CY_Beg_Data">'[147]TB - BG'!$F$1:$F$32</definedName>
    <definedName name="S_CY_Beg_GT">'[147]TB - EERR'!#REF!</definedName>
    <definedName name="S_CY_End">#REF!</definedName>
    <definedName name="S_CY_End_Data">'[147]TB - BG'!$K$1:$K$32</definedName>
    <definedName name="S_CY_End_GT">'[147]TB - EERR'!#REF!</definedName>
    <definedName name="S_Diff_Amt">#REF!</definedName>
    <definedName name="S_Diff_Pct">#REF!</definedName>
    <definedName name="S_Distrib">#N/A</definedName>
    <definedName name="S_GrpNum">#REF!</definedName>
    <definedName name="S_Headings">#REF!</definedName>
    <definedName name="S_KeyValue">#REF!</definedName>
    <definedName name="S_PY_End">#REF!</definedName>
    <definedName name="S_PY_End_Data">'[147]TB - BG'!$M$1:$M$32</definedName>
    <definedName name="S_PY_End_GT">'[147]TB - EERR'!#REF!</definedName>
    <definedName name="S_RJE_Tot">#REF!</definedName>
    <definedName name="S_RJE_Tot_Data">'[147]TB - BG'!$J$1:$J$32</definedName>
    <definedName name="S_RJE_Tot_GT">'[147]TB - EERR'!#REF!</definedName>
    <definedName name="S_RowNum">#REF!</definedName>
    <definedName name="SA" hidden="1">{#N/A,#N/A,FALSE,"VOL"}</definedName>
    <definedName name="SACenter">NA()</definedName>
    <definedName name="sad">'[48]Cálculo del Exceso'!#REF!</definedName>
    <definedName name="safaf" hidden="1">{"a_assump1",#N/A,FALSE,"BPlan 96-00 - Base";"a_assump2",#N/A,FALSE,"BPlan 96-00 - Base";"a_plus",#N/A,FALSE,"BPlan 96-00 - Base";"a_bs",#N/A,FALSE,"BPlan 96-00 - Base";"a_cf",#N/A,FALSE,"BPlan 96-00 - Base";"a_irrbase",#N/A,FALSE,"BPlan 96-00 - Base";"a_notes",#N/A,FALSE,"BPlan 96-00 - Base"}</definedName>
    <definedName name="SAIDA">NA()</definedName>
    <definedName name="Saída">#REF!</definedName>
    <definedName name="SAIDA1">NA()</definedName>
    <definedName name="SAIDA2">NA()</definedName>
    <definedName name="SAIDA3">NA()</definedName>
    <definedName name="SaisieExpedition">#REF!</definedName>
    <definedName name="SaisieExpedition_1">"#REF!"</definedName>
    <definedName name="SaisieExpedition_2">"#REF!"</definedName>
    <definedName name="SaisieProduction">#REF!</definedName>
    <definedName name="SaisieProduction_1">"#REF!"</definedName>
    <definedName name="SaisieProduction_2">"#REF!"</definedName>
    <definedName name="SAKiev">NA()</definedName>
    <definedName name="SAL_BCO">#REF!</definedName>
    <definedName name="SAL_BCO_1">"#REF!"</definedName>
    <definedName name="SAL_BCO_2">"#REF!"</definedName>
    <definedName name="SAL_DEF_GS">#REF!</definedName>
    <definedName name="SAL_DEF_GS_1">"#REF!"</definedName>
    <definedName name="SAL_DEF_USD">#REF!</definedName>
    <definedName name="SAL_DEF_USD_1">"#REF!"</definedName>
    <definedName name="sala">NA()</definedName>
    <definedName name="SALDO_NEG">#REF!</definedName>
    <definedName name="SALDO_NEG_1">"#REF!"</definedName>
    <definedName name="SALDO_POS">#REF!</definedName>
    <definedName name="SALDO_POS_1">"#REF!"</definedName>
    <definedName name="Saldo_s_Contabilidad_IVA">#REF!</definedName>
    <definedName name="SALDO1">NA()</definedName>
    <definedName name="SALDOIR">[186]SALDOS!$A$1:$G$1500</definedName>
    <definedName name="SALDOS">#REF!</definedName>
    <definedName name="SALDOS_1">"#REF!"</definedName>
    <definedName name="Sales">#REF!</definedName>
    <definedName name="sales_elliott">NA()</definedName>
    <definedName name="sales_europe">NA()</definedName>
    <definedName name="sales_hss">NA()</definedName>
    <definedName name="sales_na">NA()</definedName>
    <definedName name="sales_tex">NA()</definedName>
    <definedName name="salescustomer">'[60]Income Statement Data'!#REF!</definedName>
    <definedName name="salesld">#REF!</definedName>
    <definedName name="SalesPCS">#REF!</definedName>
    <definedName name="SALF">[187]Cta5GS!$A$3:$H$1500</definedName>
    <definedName name="SALUSD_NEG">#REF!</definedName>
    <definedName name="SALUSD_NEG_1">"#REF!"</definedName>
    <definedName name="SALUSD_POS">#REF!</definedName>
    <definedName name="SALUSD_POS_1">"#REF!"</definedName>
    <definedName name="Samp_TM_Exp_Diff">'[105]Non-Statistical Sampling'!#REF!</definedName>
    <definedName name="SANE">NA()</definedName>
    <definedName name="santiago" hidden="1">{"'cua 42'!$A$1:$O$40"}</definedName>
    <definedName name="SAPBEXdnldView" hidden="1">"DBJMIBUR0KWE08YKHT0YI34KK"</definedName>
    <definedName name="SAPBEXhrIndnt" hidden="1">"Wide"</definedName>
    <definedName name="SAPBEXrevision" hidden="1">3</definedName>
    <definedName name="SAPBEXsysID" hidden="1">"PLW"</definedName>
    <definedName name="SAPBEXwbID" hidden="1">"14RHU0IXG8KL7C7PJMON454VM"</definedName>
    <definedName name="SAPFuncF4Help" hidden="1">Main.SAPF4Help()</definedName>
    <definedName name="SAPsysID" hidden="1">"708C5W7SBKP804JT78WJ0JNKI"</definedName>
    <definedName name="Sapucaia">NA()</definedName>
    <definedName name="Sapucaia1">NA()</definedName>
    <definedName name="SapucaiaAcumulado">NA()</definedName>
    <definedName name="SapucaiaAcumulado1">NA()</definedName>
    <definedName name="SAPwbID" hidden="1">"ARS"</definedName>
    <definedName name="SAR">#REF!</definedName>
    <definedName name="sas">{0.1;0;0.382758620689655;0;0;0;0.258620689655172;0;0.258620689655172}</definedName>
    <definedName name="sasas" hidden="1">{"prem1",#N/A,FALSE,"Consolidado";"pl_us",#N/A,FALSE,"Consolidado";"pl_hl",#N/A,FALSE,"Consolidado";"bs",#N/A,FALSE,"Consolidado";"cf",#N/A,FALSE,"Consolidado"}</definedName>
    <definedName name="SASE">NA()</definedName>
    <definedName name="SASouth">NA()</definedName>
    <definedName name="SAWest">NA()</definedName>
    <definedName name="SBC">NA()</definedName>
    <definedName name="sbox">'[188]Données table sbox'!$A$3:$H$383</definedName>
    <definedName name="sbprice">[92]Ref!$H$20</definedName>
    <definedName name="Scen">NA()</definedName>
    <definedName name="scf">NA()</definedName>
    <definedName name="SCFD_Category">NA()</definedName>
    <definedName name="SCFD_Sub_Category">NA()</definedName>
    <definedName name="Sched_Pay">#REF!</definedName>
    <definedName name="Sched_Pay_1">"#REF!"</definedName>
    <definedName name="Schedule_1_D2">'[32]1E info'!#REF!</definedName>
    <definedName name="Schedule_1_D2_1">NA()</definedName>
    <definedName name="Schedule_1_D2_2">NA()</definedName>
    <definedName name="Schedule_1_D2_3">NA()</definedName>
    <definedName name="Scheduled_Extra_Payments">#REF!</definedName>
    <definedName name="Scheduled_Extra_Payments_1">"#REF!"</definedName>
    <definedName name="Scheduled_Extra_Payments_2">"#REF!"</definedName>
    <definedName name="Scheduled_Interest_Rate">#REF!</definedName>
    <definedName name="Scheduled_Interest_Rate_1">"#REF!"</definedName>
    <definedName name="Scheduled_Interest_Rate_2">"#REF!"</definedName>
    <definedName name="Scheduled_Monthly_Payment">#REF!</definedName>
    <definedName name="Scheduled_Monthly_Payment_1">"#REF!"</definedName>
    <definedName name="Scheduled_Monthly_Payment_2">"#REF!"</definedName>
    <definedName name="SCJ">#REF!</definedName>
    <definedName name="ScopeIN1">NA()</definedName>
    <definedName name="ScopeIN2">NA()</definedName>
    <definedName name="ScopeIN3">NA()</definedName>
    <definedName name="ScopeIN4">NA()</definedName>
    <definedName name="ScopeIN5">NA()</definedName>
    <definedName name="ScopeIN6">NA()</definedName>
    <definedName name="ScopeOUT1">NA()</definedName>
    <definedName name="ScopeOUT2">NA()</definedName>
    <definedName name="ScopeOUT3">NA()</definedName>
    <definedName name="ScopeOUT4">NA()</definedName>
    <definedName name="ScopeOUT5">NA()</definedName>
    <definedName name="ScopeOUT6">NA()</definedName>
    <definedName name="sd">'[27]Income SAP LD'!$B$941:$D$1006</definedName>
    <definedName name="sda">NA()</definedName>
    <definedName name="sdaerqwefrgthbgt" hidden="1">{#N/A,#N/A,FALSE,"DEF1";#N/A,#N/A,FALSE,"DEF2";#N/A,#N/A,FALSE,"DEF3"}</definedName>
    <definedName name="SDC">NA()</definedName>
    <definedName name="sddx" hidden="1">{"prem1",#N/A,FALSE,"Consolidado";"pl_us",#N/A,FALSE,"Consolidado";"pl_hl",#N/A,FALSE,"Consolidado";"bs",#N/A,FALSE,"Consolidado";"cf",#N/A,FALSE,"Consolidado"}</definedName>
    <definedName name="sdfdrghfnhyj"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sdfg" hidden="1">{#N/A,#N/A,FALSE,"Aging Summary";#N/A,#N/A,FALSE,"Ratio Analysis";#N/A,#N/A,FALSE,"Test 120 Day Accts";#N/A,#N/A,FALSE,"Tickmarks"}</definedName>
    <definedName name="sdfnlsd" hidden="1">#REF!</definedName>
    <definedName name="sdfsedfrser" hidden="1">{#N/A,#N/A,FALSE,"DEF1";#N/A,#N/A,FALSE,"DEF2";#N/A,#N/A,FALSE,"DEF3"}</definedName>
    <definedName name="sdfsg" hidden="1">{"04-12brpr",#N/A,FALSE,"Total jan-dec";"05brpr",#N/A,FALSE,"Total jan-dec";"07brpr",#N/A,FALSE,"Total jan-dec";"01-12absdet",#N/A,FALSE,"Total jan-dec";"01-12abs",#N/A,FALSE,"Total jan-dec";"04-12abs",#N/A,FALSE,"Total jan-dec";"04-12absdet",#N/A,FALSE,"Total jan-dec";"01-12hl",#N/A,FALSE,"Total jan-dec";"04-12HL",#N/A,FALSE,"Total jan-dec"}</definedName>
    <definedName name="sdg_geo">NA()</definedName>
    <definedName name="sdg_total">NA()</definedName>
    <definedName name="sds">'[185]Estado de Resultados'!$B$24</definedName>
    <definedName name="se">#N/A</definedName>
    <definedName name="SECTOR">NA()</definedName>
    <definedName name="sectores">#REF!</definedName>
    <definedName name="sedal">#REF!</definedName>
    <definedName name="seebitmv">NA()</definedName>
    <definedName name="seg" hidden="1">{#N/A,#N/A,FALSE,"Aging Summary";#N/A,#N/A,FALSE,"Ratio Analysis";#N/A,#N/A,FALSE,"Test 120 Day Accts";#N/A,#N/A,FALSE,"Tickmarks"}</definedName>
    <definedName name="Seg_Dol_Fut_Compra">NA()</definedName>
    <definedName name="Seg_Dol_Fut_Ult">NA()</definedName>
    <definedName name="Seg_Dol_Fut_Venda">NA()</definedName>
    <definedName name="segme">NA()</definedName>
    <definedName name="Seguros" hidden="1">{#N/A,#N/A,FALSE,"Aging Summary";#N/A,#N/A,FALSE,"Ratio Analysis";#N/A,#N/A,FALSE,"Test 120 Day Accts";#N/A,#N/A,FALSE,"Tickmarks"}</definedName>
    <definedName name="Selection_Remainder">#REF!</definedName>
    <definedName name="semgir">#REF!</definedName>
    <definedName name="SEMMZN">#REF!</definedName>
    <definedName name="SEMSJ">#REF!</definedName>
    <definedName name="semsj1">#REF!</definedName>
    <definedName name="semsj2">#REF!</definedName>
    <definedName name="SEMTRN">#REF!</definedName>
    <definedName name="sencount" hidden="1">1</definedName>
    <definedName name="Sequential_Group">NA()</definedName>
    <definedName name="Sequential_Segment">NA()</definedName>
    <definedName name="Sequential_sort">NA()</definedName>
    <definedName name="serey" hidden="1">{#N/A,#N/A,FALSE,"TOTAL"}</definedName>
    <definedName name="Sergipe">NA()</definedName>
    <definedName name="Sergipe1">NA()</definedName>
    <definedName name="SergipeAcumulado">NA()</definedName>
    <definedName name="SergipeAcumulado1">NA()</definedName>
    <definedName name="sertes" hidden="1">{"'cua 42'!$A$1:$O$40"}</definedName>
    <definedName name="serverpath">"S:\int_acct\KCISC\"</definedName>
    <definedName name="Services">NA()</definedName>
    <definedName name="SERVICIOSBÁSICOS">'[88]A DESAFECTAR'!$J$17</definedName>
    <definedName name="SERVICIOSBÁSICOSDEAGOSTO">[88]AGREGADOS!$J$14</definedName>
    <definedName name="SERVICIOSBÁSICOSDESETIEMBRE">'[189]AGREGADOS PwC'!$J$13</definedName>
    <definedName name="set">#REF!</definedName>
    <definedName name="sfg" hidden="1">'[136]dep pre'!#REF!</definedName>
    <definedName name="sfghd" hidden="1">{"det (May)",#N/A,FALSE,"June";"sum (MAY YTD)",#N/A,FALSE,"June YTD"}</definedName>
    <definedName name="sfsfs4" hidden="1">{#N/A,#N/A,TRUE,"MEMO";#N/A,#N/A,TRUE,"PARAMETROS";#N/A,#N/A,TRUE,"RLI ";#N/A,#N/A,TRUE,"IMPTO.DET.";#N/A,#N/A,TRUE,"FUT-FUNT";#N/A,#N/A,TRUE,"CPI-PATR.";#N/A,#N/A,TRUE,"CM CPI";#N/A,#N/A,TRUE,"PROV";#N/A,#N/A,TRUE,"A FIJO";#N/A,#N/A,TRUE,"LEASING";#N/A,#N/A,TRUE,"VPP";#N/A,#N/A,TRUE,"PPM";#N/A,#N/A,TRUE,"OTROS"}</definedName>
    <definedName name="SFU_Drops_to_be_installed">NA()</definedName>
    <definedName name="sfwerwe" hidden="1">#REF!</definedName>
    <definedName name="SGD">#REF!</definedName>
    <definedName name="sger" hidden="1">{#N/A,#N/A,TRUE,"MEMO";#N/A,#N/A,TRUE,"PARAMETROS";#N/A,#N/A,TRUE,"RLI ";#N/A,#N/A,TRUE,"IMPTO.DET.";#N/A,#N/A,TRUE,"FUT-FUNT";#N/A,#N/A,TRUE,"CPI-PATR.";#N/A,#N/A,TRUE,"CM CPI";#N/A,#N/A,TRUE,"PROV";#N/A,#N/A,TRUE,"A FIJO";#N/A,#N/A,TRUE,"LEASING";#N/A,#N/A,TRUE,"VPP";#N/A,#N/A,TRUE,"PPM";#N/A,#N/A,TRUE,"OTROS"}</definedName>
    <definedName name="sgl_mes">NA()</definedName>
    <definedName name="sgl_month">NA()</definedName>
    <definedName name="sgl_period">NA()</definedName>
    <definedName name="sgl_periodo">NA()</definedName>
    <definedName name="sgl_quarter">NA()</definedName>
    <definedName name="sgl_tri">NA()</definedName>
    <definedName name="sh" hidden="1">{#N/A,#N/A,FALSE,"TOTAL"}</definedName>
    <definedName name="Shandy">NA()</definedName>
    <definedName name="Shares">NA()</definedName>
    <definedName name="Shares_Issued_Debt">NA()</definedName>
    <definedName name="Shares_Issued_Option">NA()</definedName>
    <definedName name="Shares_Issued_Preferred">NA()</definedName>
    <definedName name="Sheet">'[59]Pantalla Efectivo'!#REF!</definedName>
    <definedName name="Sheet5bvhjvgkghk" hidden="1">{"det (May)",#N/A,FALSE,"June";"sum (MAY YTD)",#N/A,FALSE,"June YTD"}</definedName>
    <definedName name="shit" hidden="1">{"'cua 42'!$A$1:$O$40"}</definedName>
    <definedName name="sici" hidden="1">{"det (May)",#N/A,FALSE,"June";"sum (MAY YTD)",#N/A,FALSE,"June YTD"}</definedName>
    <definedName name="Simple">{0.1;0;0.382758620689655;0;0;0;0.258620689655172;0;0.258620689655172}</definedName>
    <definedName name="SIZE">NA()</definedName>
    <definedName name="SJRP">NA()</definedName>
    <definedName name="SJRP1">NA()</definedName>
    <definedName name="SJRPAcumulado">NA()</definedName>
    <definedName name="SJRPAcumulado1">NA()</definedName>
    <definedName name="SKOL">NA()</definedName>
    <definedName name="sku">#REF!</definedName>
    <definedName name="SKU.brand">NA()</definedName>
    <definedName name="SKU.Cons_Pack">NA()</definedName>
    <definedName name="skus">#REF!</definedName>
    <definedName name="sljñkf">[190]MOVCRE!$A$1:$L$38</definedName>
    <definedName name="slov" hidden="1">{"04-12brpr",#N/A,FALSE,"Total jan-dec";"05brpr",#N/A,FALSE,"Total jan-dec";"07brpr",#N/A,FALSE,"Total jan-dec";"01-12absdet",#N/A,FALSE,"Total jan-dec";"01-12abs",#N/A,FALSE,"Total jan-dec";"04-12abs",#N/A,FALSE,"Total jan-dec";"04-12absdet",#N/A,FALSE,"Total jan-dec";"01-12hl",#N/A,FALSE,"Total jan-dec";"04-12HL",#N/A,FALSE,"Total jan-dec"}</definedName>
    <definedName name="slovx" hidden="1">{"04-12brpr",#N/A,FALSE,"Total jan-dec";"05brpr",#N/A,FALSE,"Total jan-dec";"07brpr",#N/A,FALSE,"Total jan-dec";"01-12absdet",#N/A,FALSE,"Total jan-dec";"01-12abs",#N/A,FALSE,"Total jan-dec";"04-12abs",#N/A,FALSE,"Total jan-dec";"04-12absdet",#N/A,FALSE,"Total jan-dec";"01-12hl",#N/A,FALSE,"Total jan-dec";"04-12HL",#N/A,FALSE,"Total jan-dec"}</definedName>
    <definedName name="SLTax">NA()</definedName>
    <definedName name="Soergo">#REF!</definedName>
    <definedName name="Soft" hidden="1">{"det (May)",#N/A,FALSE,"June";"sum (MAY YTD)",#N/A,FALSE,"June YTD"}</definedName>
    <definedName name="Software_Options">'[100]GLP-DISCOUNT'!$E$5</definedName>
    <definedName name="softx" hidden="1">{"det (May)",#N/A,FALSE,"June";"sum (MAY YTD)",#N/A,FALSE,"June YTD"}</definedName>
    <definedName name="SOJA">#REF!</definedName>
    <definedName name="soja1">#REF!</definedName>
    <definedName name="sortcol">NA()</definedName>
    <definedName name="SPaulo">NA()</definedName>
    <definedName name="SPaulo1">NA()</definedName>
    <definedName name="SPauloAcumulado">NA()</definedName>
    <definedName name="SPauloAcumulado1">NA()</definedName>
    <definedName name="SPLITS">'[32]1E info'!#REF!</definedName>
    <definedName name="SPLITS_1">NA()</definedName>
    <definedName name="SPLITS_2">NA()</definedName>
    <definedName name="SPLITS_3">NA()</definedName>
    <definedName name="SPWS_WBID">"F802F86D-7BCE-11D3-88CE-008048AF303E"</definedName>
    <definedName name="ss">'[27]Income SAP PCS'!$B$519:$D$616</definedName>
    <definedName name="sss">#REF!</definedName>
    <definedName name="ssss" hidden="1">{#N/A,#N/A,TRUE,"MEMO";#N/A,#N/A,TRUE,"PARAMETROS";#N/A,#N/A,TRUE,"RLI ";#N/A,#N/A,TRUE,"IMPTO.DET.";#N/A,#N/A,TRUE,"FUT-FUNT";#N/A,#N/A,TRUE,"CPI-PATR.";#N/A,#N/A,TRUE,"CM CPI";#N/A,#N/A,TRUE,"PROV";#N/A,#N/A,TRUE,"A FIJO";#N/A,#N/A,TRUE,"LEASING";#N/A,#N/A,TRUE,"VPP";#N/A,#N/A,TRUE,"PPM";#N/A,#N/A,TRUE,"OTROS"}</definedName>
    <definedName name="SSSSS">#REF!</definedName>
    <definedName name="ssssss">'[191]1'!$A$1:$IV$3</definedName>
    <definedName name="sssssset4" hidden="1">#REF!</definedName>
    <definedName name="STAFE">#REF!</definedName>
    <definedName name="staff_costs">NA()</definedName>
    <definedName name="STAGE">NA()</definedName>
    <definedName name="start">[92]Ref!$J$3</definedName>
    <definedName name="Starting_Point">#REF!</definedName>
    <definedName name="statements">NA()</definedName>
    <definedName name="Status">NA()</definedName>
    <definedName name="stella" hidden="1">{"det (May)",#N/A,FALSE,"June";"sum (MAY YTD)",#N/A,FALSE,"June YTD"}</definedName>
    <definedName name="stellax" hidden="1">{"det (May)",#N/A,FALSE,"June";"sum (MAY YTD)",#N/A,FALSE,"June YTD"}</definedName>
    <definedName name="STKDIARIO">#REF!</definedName>
    <definedName name="STKDIARIOPX01">#REF!</definedName>
    <definedName name="STKDIARIOPX04">#REF!</definedName>
    <definedName name="Straight_Preferred_1_1">NA()</definedName>
    <definedName name="Straight_Preferred_1_2">NA()</definedName>
    <definedName name="Straight_Preferred_1_3">NA()</definedName>
    <definedName name="Straight_Preferred_1_4">NA()</definedName>
    <definedName name="Straight_Preferred_2_1">NA()</definedName>
    <definedName name="Straight_Preferred_2_2">NA()</definedName>
    <definedName name="Straight_Preferred_2_3">NA()</definedName>
    <definedName name="Straight_Preferred_2_4">NA()</definedName>
    <definedName name="Straight_Preferred_3_1">NA()</definedName>
    <definedName name="Straight_Preferred_3_2">NA()</definedName>
    <definedName name="Straight_Preferred_3_3">NA()</definedName>
    <definedName name="Straight_Preferred_3_4">NA()</definedName>
    <definedName name="Straight_Preferred_4_1">NA()</definedName>
    <definedName name="Straight_Preferred_4_2">NA()</definedName>
    <definedName name="Straight_Preferred_4_3">NA()</definedName>
    <definedName name="Straight_Preferred_4_4">NA()</definedName>
    <definedName name="Straight_Preferred_5_1">NA()</definedName>
    <definedName name="Straight_Preferred_5_2">NA()</definedName>
    <definedName name="Straight_Preferred_5_3">NA()</definedName>
    <definedName name="Straight_Preferred_5_4">NA()</definedName>
    <definedName name="Straight_Preferred_6_1">NA()</definedName>
    <definedName name="Straight_Preferred_6_2">NA()</definedName>
    <definedName name="Straight_Preferred_6_3">NA()</definedName>
    <definedName name="Straight_Preferred_6_4">NA()</definedName>
    <definedName name="Strat_1_Def">'[105]Non-Statistical Sampling'!#REF!</definedName>
    <definedName name="Strat_1_It">'[105]Non-Statistical Sampling'!#REF!</definedName>
    <definedName name="Strat_1_T">'[105]Non-Statistical Sampling'!#REF!</definedName>
    <definedName name="Strat_2_Def">'[105]Non-Statistical Sampling'!#REF!</definedName>
    <definedName name="Strat_2_It">'[105]Non-Statistical Sampling'!#REF!</definedName>
    <definedName name="Strat_2_T">'[105]Non-Statistical Sampling'!#REF!</definedName>
    <definedName name="Strat_Def">'[105]Non-Statistical Sampling'!#REF!</definedName>
    <definedName name="Strat_T_It">'[105]Non-Statistical Sampling'!#REF!</definedName>
    <definedName name="Strat_T_T">'[105]Non-Statistical Sampling'!#REF!</definedName>
    <definedName name="stratcasename">NA()</definedName>
    <definedName name="Strategy">NA()</definedName>
    <definedName name="Strategy2">NA()</definedName>
    <definedName name="strMonth">'[192]Interface Hub'!$U$5:$U$16</definedName>
    <definedName name="strMonthLng">'[192]Interface Hub'!$V$5:$V$16</definedName>
    <definedName name="SUB">NA()</definedName>
    <definedName name="SUBPLATFORM">[193]DATA!$U$2</definedName>
    <definedName name="SUI">#REF!</definedName>
    <definedName name="SUIP">#REF!</definedName>
    <definedName name="sum_lc">NA()</definedName>
    <definedName name="sum_usd">NA()</definedName>
    <definedName name="Suma_de_ABR_U_3">#REF!</definedName>
    <definedName name="SUMMARY">#REF!</definedName>
    <definedName name="SUMMARY_1">"#REF!"</definedName>
    <definedName name="SUMMARY_2">"#REF!"</definedName>
    <definedName name="SUMMARY_3">"#REF!"</definedName>
    <definedName name="summary2">#REF!</definedName>
    <definedName name="super">#REF!</definedName>
    <definedName name="Supplemental_filter">NA()</definedName>
    <definedName name="SUPPLY">NA()</definedName>
    <definedName name="Supply_Chain_Losses">NA()</definedName>
    <definedName name="Sur">NA()</definedName>
    <definedName name="SVETotal">NA()</definedName>
    <definedName name="swap">NA()</definedName>
    <definedName name="switch">NA()</definedName>
    <definedName name="SWOT" hidden="1">{#N/A,#N/A,FALSE,"ROTINA";#N/A,#N/A,FALSE,"ITENS";#N/A,#N/A,FALSE,"ACOMP"}</definedName>
    <definedName name="sws" hidden="1">{#N/A,#N/A,FALSE,"Hoja1";#N/A,#N/A,FALSE,"Hoja2"}</definedName>
    <definedName name="sxsad" hidden="1">{#N/A,#N/A,FALSE,"Hoja1";#N/A,#N/A,FALSE,"Hoja2"}</definedName>
    <definedName name="Synergies">NA()</definedName>
    <definedName name="sysCountrySaveOnClose">NA()</definedName>
    <definedName name="sysIndGrossCapexORII_Country">NA()</definedName>
    <definedName name="sysIndGrossCapexORII_Root">NA()</definedName>
    <definedName name="sysIndGrossCapexORIIEUR_Country">NA()</definedName>
    <definedName name="sysIndGrossCapexORIIEUR_Root">NA()</definedName>
    <definedName name="sysPlantAfterRate">NA()</definedName>
    <definedName name="sysPlantAverRate">NA()</definedName>
    <definedName name="sysPlantBudgRate">NA()</definedName>
    <definedName name="sysPlantCurrency">NA()</definedName>
    <definedName name="sysPlantCyear">NA()</definedName>
    <definedName name="sysPlantLERate">NA()</definedName>
    <definedName name="sysPlantRate1">NA()</definedName>
    <definedName name="sysPlantRate2">NA()</definedName>
    <definedName name="sysPlantRate3">NA()</definedName>
    <definedName name="sysPlantRate4">NA()</definedName>
    <definedName name="sysPlantSoftCode">NA()</definedName>
    <definedName name="sysPlantSoftVersion">NA()</definedName>
    <definedName name="sysPlantYTDRate">NA()</definedName>
    <definedName name="t">'[27]Income SAP N S H'!$B$1183:$F$1277</definedName>
    <definedName name="T_">#REF!</definedName>
    <definedName name="T_Diferencias">[194]Sheet2!$A$2:$A$3</definedName>
    <definedName name="T_PRE_TOTAL_HL">NA()</definedName>
    <definedName name="TAB">NA()</definedName>
    <definedName name="Tab_BNDES">NA()</definedName>
    <definedName name="TAB_TRADE_FRA">NA()</definedName>
    <definedName name="tabela">NA()</definedName>
    <definedName name="Tabela_CDI">NA()</definedName>
    <definedName name="tabla">'[195]nueva reseña'!#REF!</definedName>
    <definedName name="tablasun">#REF!</definedName>
    <definedName name="TableName">"Dummy"</definedName>
    <definedName name="TABLITA">NA()</definedName>
    <definedName name="TABLO">[196]PLANILLA!$A$1:$U$74</definedName>
    <definedName name="tal_technologies_aun_no_pagado">[64]CVC!$G$5257:$G$5259</definedName>
    <definedName name="tal_technologies_factura_aparte_por_US__1.314_80_ya_pagado">[64]CVC!$G$5260</definedName>
    <definedName name="TallerCenter">NA()</definedName>
    <definedName name="TallerKiev">NA()</definedName>
    <definedName name="TallerNE">NA()</definedName>
    <definedName name="TallerSE">NA()</definedName>
    <definedName name="TallerSouth">NA()</definedName>
    <definedName name="TallerWest">NA()</definedName>
    <definedName name="TARGET">NA()</definedName>
    <definedName name="target_month">NA()</definedName>
    <definedName name="target_ytd">NA()</definedName>
    <definedName name="tarifador">[197]Datos!$C$13</definedName>
    <definedName name="TARJGS">#REF!</definedName>
    <definedName name="TARJUS">#REF!</definedName>
    <definedName name="TASA1">'[98]8'!#REF!</definedName>
    <definedName name="TASA1___0">#REF!</definedName>
    <definedName name="TASA1___10">'[98]8'!#REF!</definedName>
    <definedName name="TASA1___11">'[98]8'!#REF!</definedName>
    <definedName name="TASA1___12">'[98]8'!#REF!</definedName>
    <definedName name="TASA1___5">'[98]8'!#REF!</definedName>
    <definedName name="TASA1___9">'[98]8'!#REF!</definedName>
    <definedName name="tax">0.3</definedName>
    <definedName name="Tax_Amortization">NA()</definedName>
    <definedName name="taxes">NA()</definedName>
    <definedName name="TAXUS">#REF!</definedName>
    <definedName name="TbPy530057">'[17]#REF'!#REF!</definedName>
    <definedName name="TbPy530057_1">"#REF!"</definedName>
    <definedName name="TbPy530057_10">#REF!</definedName>
    <definedName name="TbPy530057_11">#REF!</definedName>
    <definedName name="TbPy530057_2">"#REF!"</definedName>
    <definedName name="TbPy530057_4">#REF!</definedName>
    <definedName name="TbPy530057_6">#REF!</definedName>
    <definedName name="TbPy530057_7">#REF!</definedName>
    <definedName name="TbPy530057_9">#REF!</definedName>
    <definedName name="TbPy530159">#REF!</definedName>
    <definedName name="TbPy530159_1">"#REF!"</definedName>
    <definedName name="TbPy530159_10">#REF!</definedName>
    <definedName name="TbPy530159_11">#REF!</definedName>
    <definedName name="TbPy530159_2">"#REF!"</definedName>
    <definedName name="TbPy530159_4">#REF!</definedName>
    <definedName name="TbPy530159_7">#REF!</definedName>
    <definedName name="TbPy530159_9">#REF!</definedName>
    <definedName name="tc">[198]PROD!$H$4</definedName>
    <definedName name="TC_Tarjetones">#REF!</definedName>
    <definedName name="TCierre">[199]Cover!$L$2</definedName>
    <definedName name="TCJULIOSET">'[200]TC-SET'!$B$6:$D$37</definedName>
    <definedName name="TCJULIOSET_1">NA()</definedName>
    <definedName name="TCJULIOSET_2">NA()</definedName>
    <definedName name="Tech">#REF!</definedName>
    <definedName name="techld">#REF!</definedName>
    <definedName name="Technology">NA()</definedName>
    <definedName name="TechPCS">#REF!</definedName>
    <definedName name="TEMP">#REF!</definedName>
    <definedName name="tep">'[27]Income SAP PCS'!$B$1397:$E$1475</definedName>
    <definedName name="test" hidden="1">{#N/A,#N/A,FALSE,"ROTINA";#N/A,#N/A,FALSE,"ITENS";#N/A,#N/A,FALSE,"ACOMP"}</definedName>
    <definedName name="Test_de_Gastos_Mayores">#REF!</definedName>
    <definedName name="Test_Targ">'[119]Non-Statistical Sampling'!$Y$26</definedName>
    <definedName name="TEST0">#REF!</definedName>
    <definedName name="TEST0_1">"#REF!"</definedName>
    <definedName name="TEST0_2">"#REF!"</definedName>
    <definedName name="TEST0_3">"#REF!"</definedName>
    <definedName name="TEST0_7">#REF!</definedName>
    <definedName name="TEST1">#REF!</definedName>
    <definedName name="TEST1_1">"#REF!"</definedName>
    <definedName name="TEST1_2">"#REF!"</definedName>
    <definedName name="TEST1_3">"#REF!"</definedName>
    <definedName name="TEST10">#REF!</definedName>
    <definedName name="TEST10_1">"#REF!"</definedName>
    <definedName name="TEST11">#REF!</definedName>
    <definedName name="TEST11_1">"#REF!"</definedName>
    <definedName name="TEST12">#REF!</definedName>
    <definedName name="TEST12_1">"#REF!"</definedName>
    <definedName name="TEST13">#REF!</definedName>
    <definedName name="TEST14">#REF!</definedName>
    <definedName name="TEST15">#REF!</definedName>
    <definedName name="TEST16">#REF!</definedName>
    <definedName name="TEST17">#REF!</definedName>
    <definedName name="TEST18">#REF!</definedName>
    <definedName name="TEST19">#REF!</definedName>
    <definedName name="TEST2">#REF!</definedName>
    <definedName name="TEST2_1">"#REF!"</definedName>
    <definedName name="TEST20">#REF!</definedName>
    <definedName name="TEST21">#REF!</definedName>
    <definedName name="TEST22">#REF!</definedName>
    <definedName name="TEST23">#REF!</definedName>
    <definedName name="TEST24">#REF!</definedName>
    <definedName name="TEST25">#REF!</definedName>
    <definedName name="TEST26">#REF!</definedName>
    <definedName name="TEST27">#REF!</definedName>
    <definedName name="TEST28">#REF!</definedName>
    <definedName name="TEST29">#REF!</definedName>
    <definedName name="TEST3">#REF!</definedName>
    <definedName name="TEST3_1">"#REF!"</definedName>
    <definedName name="TEST30">#REF!</definedName>
    <definedName name="TEST31">#REF!</definedName>
    <definedName name="TEST32">#REF!</definedName>
    <definedName name="TEST33">#REF!</definedName>
    <definedName name="TEST34">#REF!</definedName>
    <definedName name="TEST35">#REF!</definedName>
    <definedName name="TEST36">#REF!</definedName>
    <definedName name="TEST4">#REF!</definedName>
    <definedName name="TEST4_1">"#REF!"</definedName>
    <definedName name="TEST5">#REF!</definedName>
    <definedName name="TEST5_1">"#REF!"</definedName>
    <definedName name="TEST53">#REF!</definedName>
    <definedName name="TEST54">#REF!</definedName>
    <definedName name="TEST55">#REF!</definedName>
    <definedName name="TEST56">#REF!</definedName>
    <definedName name="TEST57">#REF!</definedName>
    <definedName name="TEST58">#REF!</definedName>
    <definedName name="TEST59">#REF!</definedName>
    <definedName name="TEST6">#REF!</definedName>
    <definedName name="TEST6_1">"#REF!"</definedName>
    <definedName name="TEST60">#REF!</definedName>
    <definedName name="TEST7">#REF!</definedName>
    <definedName name="TEST7_1">"#REF!"</definedName>
    <definedName name="TEST8">#REF!</definedName>
    <definedName name="TEST8_1">"#REF!"</definedName>
    <definedName name="TEST9">#REF!</definedName>
    <definedName name="TEST9_1">"#REF!"</definedName>
    <definedName name="teste">#REF!</definedName>
    <definedName name="teste1">NA()</definedName>
    <definedName name="teste3">NA()</definedName>
    <definedName name="teste4">NA()</definedName>
    <definedName name="testes" hidden="1">{#N/A,#N/A,FALSE,"ROTINA";#N/A,#N/A,FALSE,"ITENS";#N/A,#N/A,FALSE,"ACOMP"}</definedName>
    <definedName name="TESTHKEY">#REF!</definedName>
    <definedName name="TESTHKEY_1">"#REF!"</definedName>
    <definedName name="TESTHKEY_2">"#REF!"</definedName>
    <definedName name="TESTHKEY_3">"#REF!"</definedName>
    <definedName name="TESTHKEY_7">#REF!</definedName>
    <definedName name="TESTKEYES">#REF!</definedName>
    <definedName name="TESTKEYS">#REF!</definedName>
    <definedName name="TESTKEYS_1">"#REF!"</definedName>
    <definedName name="TESTKEYS_2">"#REF!"</definedName>
    <definedName name="TESTKEYS_3">"#REF!"</definedName>
    <definedName name="TESTKEYS_7">#REF!</definedName>
    <definedName name="TESTVKEY">#REF!</definedName>
    <definedName name="TESTVKEY_1">"#REF!"</definedName>
    <definedName name="TESTVKEY_2">"#REF!"</definedName>
    <definedName name="TESTVKEY_3">"#REF!"</definedName>
    <definedName name="TESTVKEY_7">#REF!</definedName>
    <definedName name="teta" hidden="1">{#N/A,#N/A,TRUE,"MEMO";#N/A,#N/A,TRUE,"PARAMETROS";#N/A,#N/A,TRUE,"RLI ";#N/A,#N/A,TRUE,"IMPTO.DET.";#N/A,#N/A,TRUE,"FUT-FUNT";#N/A,#N/A,TRUE,"CPI-PATR.";#N/A,#N/A,TRUE,"CM CPI";#N/A,#N/A,TRUE,"PROV";#N/A,#N/A,TRUE,"A FIJO";#N/A,#N/A,TRUE,"LEASING";#N/A,#N/A,TRUE,"VPP";#N/A,#N/A,TRUE,"PPM";#N/A,#N/A,TRUE,"OTROS"}</definedName>
    <definedName name="TextRefCopy1">#REF!</definedName>
    <definedName name="TextRefCopy1_1">NA()</definedName>
    <definedName name="TextRefCopy1_2">NA()</definedName>
    <definedName name="TextRefCopy1_3">NA()</definedName>
    <definedName name="TextRefCopy1_4">NA()</definedName>
    <definedName name="TextRefCopy1_5">NA()</definedName>
    <definedName name="TextRefCopy1_6">NA()</definedName>
    <definedName name="TextRefCopy1_7">NA()</definedName>
    <definedName name="TextRefCopy10">#REF!</definedName>
    <definedName name="TextRefCopy100">#REF!</definedName>
    <definedName name="TextRefCopy102">#REF!</definedName>
    <definedName name="TextRefCopy103">#REF!</definedName>
    <definedName name="TextRefCopy104">#REF!</definedName>
    <definedName name="TextRefCopy105">#REF!</definedName>
    <definedName name="TextRefCopy106">[201]Sumaria!$M$27</definedName>
    <definedName name="TextRefCopy107">#REF!</definedName>
    <definedName name="TextRefCopy108">#REF!</definedName>
    <definedName name="TextRefCopy109">#REF!</definedName>
    <definedName name="TextRefCopy11">'[202]Analítico de ventas'!$D$47</definedName>
    <definedName name="TextRefCopy111">#REF!</definedName>
    <definedName name="TextRefCopy112">#REF!</definedName>
    <definedName name="TextRefCopy113">#REF!</definedName>
    <definedName name="TextRefCopy114">#REF!</definedName>
    <definedName name="TextRefCopy116">#REF!</definedName>
    <definedName name="TextRefCopy118">#REF!</definedName>
    <definedName name="TextRefCopy119">#REF!</definedName>
    <definedName name="TextRefCopy12">'[203]BG '!#REF!</definedName>
    <definedName name="TextRefCopy120">#REF!</definedName>
    <definedName name="TextRefCopy121">#REF!</definedName>
    <definedName name="TextRefCopy122">#REF!</definedName>
    <definedName name="TextRefCopy123">#REF!</definedName>
    <definedName name="TextRefCopy127">#REF!</definedName>
    <definedName name="TextRefCopy128">'[204]Análisis Gs. al 30.06.08'!$E$27</definedName>
    <definedName name="TextRefCopy129">'[204]Análisis Gs. al 30.06.08'!$E$26</definedName>
    <definedName name="TextRefCopy13">'[205]Provision pago incentivos'!#REF!</definedName>
    <definedName name="TextRefCopy14">'[203]BG '!#REF!</definedName>
    <definedName name="TextRefCopy142">'[204]Análisis US$ al 30.06.08'!$F$17</definedName>
    <definedName name="TextRefCopy143">'[204]Análisis US$ al 30.06.08'!$F$43</definedName>
    <definedName name="TextRefCopy144">'[204]Análisis US$ al 30.06.08'!$F$29</definedName>
    <definedName name="TextRefCopy145">'[204]Análisis US$ al 30.06.08'!$F$28</definedName>
    <definedName name="TextRefCopy147">'[204]Análisis US$ al 30.06.08'!$F$27</definedName>
    <definedName name="TextRefCopy148">'[204]Análisis US$ al 30.06.08'!$F$26</definedName>
    <definedName name="TextRefCopy149">'[204]Análisis US$ al 30.06.08'!$F$25</definedName>
    <definedName name="TextRefCopy15">'[203]BG '!#REF!</definedName>
    <definedName name="TextRefCopy15_1">"#REF!"</definedName>
    <definedName name="TextRefCopy15_2">"#REF!"</definedName>
    <definedName name="TextRefCopy150">'[204]Análisis US$ al 30.06.08'!$F$24</definedName>
    <definedName name="TextRefCopy151">'[204]Análisis US$ al 30.06.08'!$F$23</definedName>
    <definedName name="TextRefCopy153">'[204]Análisis US$ al 30.06.08'!$F$42</definedName>
    <definedName name="TextRefCopy154">'[204]Análisis US$ al 30.06.08'!$F$41</definedName>
    <definedName name="TextRefCopy155">'[204]Análisis US$ al 30.06.08'!$F$44</definedName>
    <definedName name="TextRefCopy157">'[204]Análisis US$ al 30.06.08'!$F$16</definedName>
    <definedName name="TextRefCopy158">'[204]Análisis US$ al 30.06.08'!$F$40</definedName>
    <definedName name="TextRefCopy159">'[204]Análisis US$ al 30.06.08'!$F$15</definedName>
    <definedName name="TextRefCopy16">'[203]BG '!#REF!</definedName>
    <definedName name="TextRefCopy16_1">"#REF!"</definedName>
    <definedName name="TextRefCopy16_2">"#REF!"</definedName>
    <definedName name="TextRefCopy160">'[204]Análisis US$ al 30.06.08'!$F$39</definedName>
    <definedName name="TextRefCopy161">'[204]Análisis US$ al 30.06.08'!$F$38</definedName>
    <definedName name="TextRefCopy162">'[204]Análisis US$ al 30.06.08'!$F$37</definedName>
    <definedName name="TextRefCopy163">'[204]Análisis US$ al 30.06.08'!$F$14</definedName>
    <definedName name="TextRefCopy164">'[204]Análisis US$ al 30.06.08'!$F$13</definedName>
    <definedName name="TextRefCopy165">'[204]Análisis US$ al 30.06.08'!$F$36</definedName>
    <definedName name="TextRefCopy166">'[204]Análisis US$ al 30.06.08'!$F$19</definedName>
    <definedName name="TextRefCopy169">#REF!</definedName>
    <definedName name="TextRefCopy17">'[203]BG '!#REF!</definedName>
    <definedName name="TextRefCopy17_1">"#REF!"</definedName>
    <definedName name="TextRefCopy17_2">"#REF!"</definedName>
    <definedName name="TextRefCopy171">#REF!</definedName>
    <definedName name="TextRefCopy172">#REF!</definedName>
    <definedName name="TextRefCopy173">#REF!</definedName>
    <definedName name="TextRefCopy175">#REF!</definedName>
    <definedName name="TextRefCopy177">#REF!</definedName>
    <definedName name="TextRefCopy178">#REF!</definedName>
    <definedName name="TextRefCopy18">'[203]BG '!#REF!</definedName>
    <definedName name="TextRefCopy19">'[203]BG '!#REF!</definedName>
    <definedName name="TextRefCopy2">[206]Honorarios!#REF!</definedName>
    <definedName name="TextRefCopy20">'[203]BG '!#REF!</definedName>
    <definedName name="TextRefCopy21">'[203]BG '!#REF!</definedName>
    <definedName name="TextRefCopy22">'[203]BG '!#REF!</definedName>
    <definedName name="TextRefCopy23">'[203]BG '!#REF!</definedName>
    <definedName name="TextRefCopy24">'[203]BG '!#REF!</definedName>
    <definedName name="TextRefCopy25">'[203]EERR '!#REF!</definedName>
    <definedName name="TextRefCopy26">'[203]EERR '!#REF!</definedName>
    <definedName name="TextRefCopy27">'[203]EERR '!#REF!</definedName>
    <definedName name="TextRefCopy28">'[203]EERR '!#REF!</definedName>
    <definedName name="TextRefCopy29">#REF!</definedName>
    <definedName name="TextRefCopy3">#REF!</definedName>
    <definedName name="TextRefCopy3_10">#REF!</definedName>
    <definedName name="TextRefCopy3_11">#REF!</definedName>
    <definedName name="TextRefCopy3_4">#REF!</definedName>
    <definedName name="TextRefCopy3_7">#REF!</definedName>
    <definedName name="TextRefCopy3_9">#REF!</definedName>
    <definedName name="TextRefCopy30">#REF!</definedName>
    <definedName name="TextRefCopy31">#REF!</definedName>
    <definedName name="TextRefCopy32">#REF!</definedName>
    <definedName name="TextRefCopy33">'[203]EERR '!#REF!</definedName>
    <definedName name="TextRefCopy34">[207]BG!#REF!</definedName>
    <definedName name="TextRefCopy35">#REF!</definedName>
    <definedName name="TextRefCopy36">'[203]EERR '!#REF!</definedName>
    <definedName name="TextRefCopy37">#REF!</definedName>
    <definedName name="TextRefCopy38">#REF!</definedName>
    <definedName name="TextRefCopy39">#REF!</definedName>
    <definedName name="TextRefCopy4">#REF!</definedName>
    <definedName name="TextRefCopy4_7">#REF!</definedName>
    <definedName name="TextRefCopy40">'[208]Reproceso interes'!#REF!</definedName>
    <definedName name="TextRefCopy41">#REF!</definedName>
    <definedName name="TextRefCopy42">#REF!</definedName>
    <definedName name="TextRefCopy43">'[209]Anal. Part. Conc.'!#REF!</definedName>
    <definedName name="TextRefCopy44">#REF!</definedName>
    <definedName name="TextRefCopy45">'[209]Anal. Part. Conc.'!#REF!</definedName>
    <definedName name="TextRefCopy46">#REF!</definedName>
    <definedName name="TextRefCopy47">'[208]Reproceso interes'!#REF!</definedName>
    <definedName name="TextRefCopy48">'[208]Reproceso interes'!#REF!</definedName>
    <definedName name="TextRefCopy49">'[208]Reproceso interes'!#REF!</definedName>
    <definedName name="TextRefCopy5">'[210]Determinación de IR'!$D$20</definedName>
    <definedName name="TextRefCopy50">'[208]Reproceso interes'!#REF!</definedName>
    <definedName name="TextRefCopy51">'[208]Reproceso interes'!#REF!</definedName>
    <definedName name="TextRefCopy52">'[208]Reproceso interes'!#REF!</definedName>
    <definedName name="TextRefCopy53">#REF!</definedName>
    <definedName name="TextRefCopy54">#REF!</definedName>
    <definedName name="TextRefCopy55">#REF!</definedName>
    <definedName name="TextRefCopy56">#REF!</definedName>
    <definedName name="TextRefCopy57">[208]Resumen!#REF!</definedName>
    <definedName name="TextRefCopy58">'[208]Reproceso interes'!#REF!</definedName>
    <definedName name="TextRefCopy59">'[208]Reproceso interes'!#REF!</definedName>
    <definedName name="TextRefCopy6">#REF!</definedName>
    <definedName name="TextRefCopy60">'[208]Reproceso interes'!#REF!</definedName>
    <definedName name="TextRefCopy61">'[208]Reproceso interes'!#REF!</definedName>
    <definedName name="TextRefCopy62">'[208]Reproceso interes'!#REF!</definedName>
    <definedName name="TextRefCopy63">#REF!</definedName>
    <definedName name="TextRefCopy64">[211]Análisis!#REF!</definedName>
    <definedName name="TextRefCopy65">#REF!</definedName>
    <definedName name="TextRefCopy66">#REF!</definedName>
    <definedName name="TextRefCopy67">#REF!</definedName>
    <definedName name="TextRefCopy68">#REF!</definedName>
    <definedName name="TextRefCopy69">'[208]Reproceso interes'!#REF!</definedName>
    <definedName name="TextRefCopy7">#REF!</definedName>
    <definedName name="TextRefCopy70">#REF!</definedName>
    <definedName name="TextRefCopy71">#REF!</definedName>
    <definedName name="TextRefCopy72">'[208]Reproceso interes'!#REF!</definedName>
    <definedName name="TextRefCopy73">#REF!</definedName>
    <definedName name="TextRefCopy74">'[208]Reproceso interes'!#REF!</definedName>
    <definedName name="TextRefCopy75">#REF!</definedName>
    <definedName name="TextRefCopy76">[201]Sumaria!#REF!</definedName>
    <definedName name="TextRefCopy77">#REF!</definedName>
    <definedName name="TextRefCopy78">'[208]Reproceso interes'!#REF!</definedName>
    <definedName name="TextRefCopy79">#REF!</definedName>
    <definedName name="TextRefCopy8">#REF!</definedName>
    <definedName name="TextRefCopy80">#REF!</definedName>
    <definedName name="TextRefCopy81">[211]Análisis!#REF!</definedName>
    <definedName name="TextRefCopy82">#REF!</definedName>
    <definedName name="TextRefCopy83">'[208]Reproceso interes'!#REF!</definedName>
    <definedName name="TextRefCopy84">[212]Sumaria!#REF!</definedName>
    <definedName name="TextRefCopy85">[213]ISSUE!#REF!</definedName>
    <definedName name="TextRefCopy86">[213]ISSUE!#REF!</definedName>
    <definedName name="TextRefCopy87">'[214]Asientos de Aportes'!#REF!</definedName>
    <definedName name="TextRefCopy88">[213]ISSUE!#REF!</definedName>
    <definedName name="TextRefCopy89">[213]ISSUE!#REF!</definedName>
    <definedName name="TextRefCopy9">'[202]BG Analítico'!$E$53</definedName>
    <definedName name="TextRefCopy90">[213]ISSUE!#REF!</definedName>
    <definedName name="TextRefCopy91">[213]ISSUE!#REF!</definedName>
    <definedName name="TextRefCopy92">[213]ISSUE!#REF!</definedName>
    <definedName name="TextRefCopy93">[213]ISSUE!#REF!</definedName>
    <definedName name="TextRefCopy96">[212]Sumaria!#REF!</definedName>
    <definedName name="TextRefCopy97">#REF!</definedName>
    <definedName name="TextRefCopy98">#REF!</definedName>
    <definedName name="TextRefCopy99">'[212]Procedimiento Alternativo'!#REF!</definedName>
    <definedName name="TextRefCopyRangeCount" hidden="1">1</definedName>
    <definedName name="Thiabendazole">NA()</definedName>
    <definedName name="thm">#REF!</definedName>
    <definedName name="thp">#REF!</definedName>
    <definedName name="Threshold">#REF!</definedName>
    <definedName name="Tic">"CheckBox1"</definedName>
    <definedName name="Ticker">""</definedName>
    <definedName name="Timbradovencidoduplicado">'[88]A DESAFECTAR'!$J$5</definedName>
    <definedName name="TIME_BAND">NA()</definedName>
    <definedName name="TIME_JOB">NA()</definedName>
    <definedName name="TIME_PROMO">NA()</definedName>
    <definedName name="TIME_PROMO1">NA()</definedName>
    <definedName name="TIME_PROMO2">NA()</definedName>
    <definedName name="timeseries">NA()</definedName>
    <definedName name="TIMING">NA()</definedName>
    <definedName name="Tipo">'[82]plan de cuentas PY'!$M$2:$M$18</definedName>
    <definedName name="Tipo_Agua">#REF!</definedName>
    <definedName name="TIPO_COMERCIAL">NA()</definedName>
    <definedName name="TIPO_COML">NA()</definedName>
    <definedName name="TIPOS">[215]PARAMETROS!$A$14:$A$15</definedName>
    <definedName name="Title">NA()</definedName>
    <definedName name="Titulo">NA()</definedName>
    <definedName name="_xlnm.Print_Titles">#N/A</definedName>
    <definedName name="titulos_graf">NA()</definedName>
    <definedName name="tl">NA()</definedName>
    <definedName name="tld">'[27]Income SAP LD'!$B$1228:$D$1287</definedName>
    <definedName name="TO_BE_SITUATION">NA()</definedName>
    <definedName name="TolCenter">NA()</definedName>
    <definedName name="TolKiev">NA()</definedName>
    <definedName name="TolNE">NA()</definedName>
    <definedName name="TolSE">NA()</definedName>
    <definedName name="TolSouth">NA()</definedName>
    <definedName name="TolWest">NA()</definedName>
    <definedName name="Top_Stratum_Number">#REF!</definedName>
    <definedName name="Top_Stratum_Value">#REF!</definedName>
    <definedName name="TOTAL">#REF!</definedName>
    <definedName name="TOTAL_1">"#REF!"</definedName>
    <definedName name="TOTAL_2">"#REF!"</definedName>
    <definedName name="TOTAL_3">"#REF!"</definedName>
    <definedName name="Total_Amount">#REF!</definedName>
    <definedName name="Total_Interest">#REF!</definedName>
    <definedName name="Total_Interest_1">"#REF!"</definedName>
    <definedName name="Total_Number_Selections">#REF!</definedName>
    <definedName name="Total_Pay">#REF!</definedName>
    <definedName name="Total_Pay_1">"#REF!"</definedName>
    <definedName name="Total_Payment">Scheduled_Payment+Extra_Payment</definedName>
    <definedName name="Total_Payment_1">"scheduled_payment"+"extra_payment"</definedName>
    <definedName name="Total_Payment_2">"scheduled_payment"+"extra_payment"</definedName>
    <definedName name="Total_Population2">'[42]CMA Calculations- Figure 5440.1'!$D$101</definedName>
    <definedName name="TOTAL_TRANSF">[173]RESUMEN!#REF!</definedName>
    <definedName name="TOTAL_TRANSF_7">NA()</definedName>
    <definedName name="TOTALCREDITOFISCALAL5">[159]Conciliaciones!$G$44</definedName>
    <definedName name="TOTALCREDITOIVA10">[216]Conciliaciones!$F$43</definedName>
    <definedName name="TOTALCREDITOIVA5">[216]Conciliaciones!$G$43</definedName>
    <definedName name="TOTALES_A_TRANSFERIR">NA()</definedName>
    <definedName name="TOTALES_HL">NA()</definedName>
    <definedName name="TOTALIVACREDITOAL10">[160]Conciliaciones!$F$42</definedName>
    <definedName name="totalpaid">'[217]Open Budget'!$N$271</definedName>
    <definedName name="TOTEXP">#REF!</definedName>
    <definedName name="TOTEXP_1">"#REF!"</definedName>
    <definedName name="TOTEXP_2">"#REF!"</definedName>
    <definedName name="TOTEXP_3">"#REF!"</definedName>
    <definedName name="tp">#REF!</definedName>
    <definedName name="TPy530231_10">#REF!</definedName>
    <definedName name="TPy530231_11">#REF!</definedName>
    <definedName name="TPy530231_9">#REF!</definedName>
    <definedName name="tr" hidden="1">{#N/A,#N/A,TRUE,"MEMO";#N/A,#N/A,TRUE,"PARAMETROS";#N/A,#N/A,TRUE,"RLI ";#N/A,#N/A,TRUE,"IMPTO.DET.";#N/A,#N/A,TRUE,"FUT-FUNT";#N/A,#N/A,TRUE,"CPI-PATR.";#N/A,#N/A,TRUE,"CM CPI";#N/A,#N/A,TRUE,"PROV";#N/A,#N/A,TRUE,"A FIJO";#N/A,#N/A,TRUE,"LEASING";#N/A,#N/A,TRUE,"VPP";#N/A,#N/A,TRUE,"PPM";#N/A,#N/A,TRUE,"OTROS"}</definedName>
    <definedName name="trade_pay">NA()</definedName>
    <definedName name="trade_rec">NA()</definedName>
    <definedName name="Traders">[51]Lista!$E$3:$E$12</definedName>
    <definedName name="TRANS">'[32]1E info'!#REF!</definedName>
    <definedName name="TRANS_1">NA()</definedName>
    <definedName name="TRANS_2">NA()</definedName>
    <definedName name="TRANS_3">NA()</definedName>
    <definedName name="TRANS_4">NA()</definedName>
    <definedName name="TRANSF">NA()</definedName>
    <definedName name="TRANSP">NA()</definedName>
    <definedName name="transp36"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transp36a"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Transparencia">#REF!</definedName>
    <definedName name="Transport">NA()</definedName>
    <definedName name="TRAT_AGUA">#REF!</definedName>
    <definedName name="Travel">NA()</definedName>
    <definedName name="trfgfd" hidden="1">{#N/A,#N/A,FALSE,"FIN AÑO"}</definedName>
    <definedName name="tri">NA()</definedName>
    <definedName name="trigo">#REF!</definedName>
    <definedName name="trrr" hidden="1">{#N/A,#N/A,FALSE,"Aging Summary";#N/A,#N/A,FALSE,"Ratio Analysis";#N/A,#N/A,FALSE,"Test 120 Day Accts";#N/A,#N/A,FALSE,"Tickmarks"}</definedName>
    <definedName name="TTDesiredLevelOfEvidenceItems">'[164]Global Data'!$B$92:$B$95</definedName>
    <definedName name="TtlCdtR">#REF!</definedName>
    <definedName name="TtlFA">#REF!</definedName>
    <definedName name="TtlMktR">#REF!</definedName>
    <definedName name="TtlWC">#REF!</definedName>
    <definedName name="TTTT">{0.1;0;0.382758620689655;0;0;0;0.258620689655172;0;0.258620689655172}</definedName>
    <definedName name="ttttt" hidden="1">{#N/A,#N/A,FALSE,"지침";#N/A,#N/A,FALSE,"환경분석";#N/A,#N/A,FALSE,"Sheet16"}</definedName>
    <definedName name="TWD">#REF!</definedName>
    <definedName name="TwoStepMisstatementIdentified">'[164]Two Step Revenue Testing Master'!$C$85</definedName>
    <definedName name="TwoStepTolerableEstMisstmtCalc">'[164]Two Step Revenue Testing Master'!$T$45</definedName>
    <definedName name="ty" hidden="1">{"a_assump1",#N/A,FALSE,"BPlan 96-00 - Base";"a_assump2",#N/A,FALSE,"BPlan 96-00 - Base";"a_plus",#N/A,FALSE,"BPlan 96-00 - Base";"a_bs",#N/A,FALSE,"BPlan 96-00 - Base";"a_cf",#N/A,FALSE,"BPlan 96-00 - Base";"a_irrbase",#N/A,FALSE,"BPlan 96-00 - Base";"a_notes",#N/A,FALSE,"BPlan 96-00 - Base"}</definedName>
    <definedName name="tyhthdfghgf"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TYPE">NA()</definedName>
    <definedName name="tyurt" hidden="1">{"'cua 42'!$A$1:$O$40"}</definedName>
    <definedName name="u" hidden="1">'[144]Test de Ventas'!#REF!</definedName>
    <definedName name="U_">#REF!</definedName>
    <definedName name="u_1">"#REF!"</definedName>
    <definedName name="u_2">"#REF!"</definedName>
    <definedName name="u_3">"#REF!"</definedName>
    <definedName name="Ultimo">#N/A</definedName>
    <definedName name="Unidades">#REF!</definedName>
    <definedName name="Unit">NA()</definedName>
    <definedName name="Unit_1">NA()</definedName>
    <definedName name="Unit_2">NA()</definedName>
    <definedName name="Unit_3">NA()</definedName>
    <definedName name="UNITS">NA()</definedName>
    <definedName name="unnegocio">#REF!</definedName>
    <definedName name="UOI1E">#REF!</definedName>
    <definedName name="UOI1E_1">"#REF!"</definedName>
    <definedName name="UOI1E_2">"#REF!"</definedName>
    <definedName name="UOI1E_3">"#REF!"</definedName>
    <definedName name="UOIC">#REF!</definedName>
    <definedName name="UOIC_1">"#REF!"</definedName>
    <definedName name="UOIC_2">"#REF!"</definedName>
    <definedName name="UOIC_3">"#REF!"</definedName>
    <definedName name="UOIE">#REF!</definedName>
    <definedName name="UOIE_1">"#REF!"</definedName>
    <definedName name="UOIE_2">"#REF!"</definedName>
    <definedName name="UOIE_3">"#REF!"</definedName>
    <definedName name="UPDATE">NA()</definedName>
    <definedName name="urf">NA()</definedName>
    <definedName name="uru">#REF!</definedName>
    <definedName name="uru_1">"#REF!"</definedName>
    <definedName name="URUGUAY">#REF!</definedName>
    <definedName name="us">NA()</definedName>
    <definedName name="usa">#REF!</definedName>
    <definedName name="usa_1">"#REF!"</definedName>
    <definedName name="USAAdjUSYTD">NA()</definedName>
    <definedName name="USACdnMonth">NA()</definedName>
    <definedName name="USACdnYTD">NA()</definedName>
    <definedName name="usage">NA()</definedName>
    <definedName name="USAUSMonth">NA()</definedName>
    <definedName name="USAUSYTD">NA()</definedName>
    <definedName name="uscon">#REF!</definedName>
    <definedName name="USD">#REF!</definedName>
    <definedName name="USD_RUR_RATE">NA()</definedName>
    <definedName name="usdeur">[218]MSS_400K!$E$25</definedName>
    <definedName name="usfb">#REF!</definedName>
    <definedName name="usmt">#REF!</definedName>
    <definedName name="UsrPd">NA()</definedName>
    <definedName name="UsrYr">NA()</definedName>
    <definedName name="Utilities">NA()</definedName>
    <definedName name="Utilizacion">[151]Prevision!$N$2:$N$12</definedName>
    <definedName name="v" hidden="1">{#N/A,#N/A,FALSE,"Aging Summary";#N/A,#N/A,FALSE,"Ratio Analysis";#N/A,#N/A,FALSE,"Test 120 Day Accts";#N/A,#N/A,FALSE,"Tickmarks"}</definedName>
    <definedName name="V_">#REF!</definedName>
    <definedName name="valeria" hidden="1">{#N/A,#N/A,FALSE,"Aging Summary";#N/A,#N/A,FALSE,"Ratio Analysis";#N/A,#N/A,FALSE,"Test 120 Day Accts";#N/A,#N/A,FALSE,"Tickmarks"}</definedName>
    <definedName name="validation">NA()</definedName>
    <definedName name="ValidFormats">NA()</definedName>
    <definedName name="valor">NA()</definedName>
    <definedName name="Valor_1">NA()</definedName>
    <definedName name="Valor_10">NA()</definedName>
    <definedName name="Valor_11">NA()</definedName>
    <definedName name="Valor_12">NA()</definedName>
    <definedName name="Valor_2">NA()</definedName>
    <definedName name="Valor_3">NA()</definedName>
    <definedName name="Valor_4">NA()</definedName>
    <definedName name="Valor_5">NA()</definedName>
    <definedName name="Valor_6">NA()</definedName>
    <definedName name="Valor_7">NA()</definedName>
    <definedName name="Valor_8">NA()</definedName>
    <definedName name="Valor_9">NA()</definedName>
    <definedName name="Valor_Frete_1">NA()</definedName>
    <definedName name="Valor_Frete_10">NA()</definedName>
    <definedName name="Valor_Frete_11">NA()</definedName>
    <definedName name="Valor_Frete_12">NA()</definedName>
    <definedName name="Valor_Frete_2">NA()</definedName>
    <definedName name="Valor_Frete_3">NA()</definedName>
    <definedName name="Valor_Frete_4">NA()</definedName>
    <definedName name="Valor_Frete_5">NA()</definedName>
    <definedName name="Valor_Frete_6">NA()</definedName>
    <definedName name="Valor_Frete_7">NA()</definedName>
    <definedName name="Valor_Frete_8">NA()</definedName>
    <definedName name="Valor_Frete_9">NA()</definedName>
    <definedName name="Valor_US_1">NA()</definedName>
    <definedName name="Valor_US_10">NA()</definedName>
    <definedName name="Valor_US_11">NA()</definedName>
    <definedName name="Valor_US_12">NA()</definedName>
    <definedName name="Valor_US_2">NA()</definedName>
    <definedName name="Valor_US_3">NA()</definedName>
    <definedName name="Valor_US_4">NA()</definedName>
    <definedName name="Valor_US_5">NA()</definedName>
    <definedName name="Valor_US_6">NA()</definedName>
    <definedName name="Valor_US_7">NA()</definedName>
    <definedName name="Valor_US_8">NA()</definedName>
    <definedName name="Valor_US_9">NA()</definedName>
    <definedName name="Valores_padrao">NA()</definedName>
    <definedName name="valores_revistos">NA()</definedName>
    <definedName name="Valuación">#REF!</definedName>
    <definedName name="valuation">NA()</definedName>
    <definedName name="ValuationSummary">NA()</definedName>
    <definedName name="ValuationYear">NA()</definedName>
    <definedName name="values">#REF!,#REF!,#REF!</definedName>
    <definedName name="Values_Entered">IF(Loan_Amount*Interest_Rate*Loan_Years*Loan_Start&gt;0,1,0)</definedName>
    <definedName name="Values_Entered_1">IF("'ret  agosto'!loan_amount"*"'ret  agosto'!interest_rate"*"'ret  agosto'!loan_years"*"'ret  agosto'!loan_start"&gt;0,1,0)</definedName>
    <definedName name="Values_Entered_2">IF([0]!Loan_Amount*[0]!Interest_Rate*[0]!Loan_Years*[0]!Loan_Start&gt;0,1,0)</definedName>
    <definedName name="var">NA()</definedName>
    <definedName name="VARI" hidden="1">{#N/A,#N/A,FALSE,"지침";#N/A,#N/A,FALSE,"환경분석";#N/A,#N/A,FALSE,"Sheet16"}</definedName>
    <definedName name="VARIA" hidden="1">{#N/A,#N/A,FALSE,"지침";#N/A,#N/A,FALSE,"환경분석";#N/A,#N/A,FALSE,"Sheet16"}</definedName>
    <definedName name="varlvh">NA()</definedName>
    <definedName name="VBC">NA()</definedName>
    <definedName name="vbcvb" hidden="1">{#N/A,#N/A,FALSE,"P.L.Full";#N/A,#N/A,FALSE,"P.L.Desc."}</definedName>
    <definedName name="vbcvbcv" hidden="1">{"CAP VOL",#N/A,FALSE,"CAPITAL";"CAP VAR",#N/A,FALSE,"CAPITAL";"CAP FIJ",#N/A,FALSE,"CAPITAL";"CAP CONS",#N/A,FALSE,"CAPITAL";"CAP DATA",#N/A,FALSE,"CAPITAL"}</definedName>
    <definedName name="vbnbvn" hidden="1">{"tend1",#N/A,FALSE,"CONSOLIDADO";"tend2",#N/A,FALSE,"CONSOLIDADO";"tend3",#N/A,FALSE,"CONSOLIDADO";"tend1",#N/A,FALSE,"OCCIDENTE";"tend2",#N/A,FALSE,"OCCIDENTE";"tend3",#N/A,FALSE,"OCCIDENTE";"tend1",#N/A,FALSE,"LARA";"tend2",#N/A,FALSE,"LARA";"tend3",#N/A,FALSE,"LARA";"tend1",#N/A,FALSE,"CENTRO";"tend2",#N/A,FALSE,"CENTRO";"tend3",#N/A,FALSE,"CENTRO";"tend1",#N/A,FALSE,"METROPOLITANA";"tend2",#N/A,FALSE,"METROPOLITANA";"tend3",#N/A,FALSE,"METROPOLITANA";"tend1",#N/A,FALSE,"ORIENTE";"tend2",#N/A,FALSE,"ORIENTE";"tend3",#N/A,FALSE,"ORIENTE";"tend1",#N/A,FALSE,"Pto.libre";"tend2",#N/A,FALSE,"Pto.libre";"tend3",#N/A,FALSE,"Pto.libre"}</definedName>
    <definedName name="vcvccv" hidden="1">{"miles",#N/A,FALSE,"LUCROS E PERDAS (US$ 000)";"hl",#N/A,FALSE,"LUCROS E PERDAS (US$ 000)"}</definedName>
    <definedName name="vcxbcbbnv" hidden="1">{#N/A,#N/A,FALSE,"Hoja1";#N/A,#N/A,FALSE,"Hoja2"}</definedName>
    <definedName name="vcxvcxvx" hidden="1">{#N/A,#N/A,FALSE,"RGD$";#N/A,#N/A,FALSE,"BG$";#N/A,#N/A,FALSE,"FC$"}</definedName>
    <definedName name="vcxxcvxc" hidden="1">{#N/A,#N/A,FALSE,"PRECIO FULL";#N/A,#N/A,FALSE,"LARA";#N/A,#N/A,FALSE,"CARACAS";#N/A,#N/A,FALSE,"DISBRACENTRO";#N/A,#N/A,FALSE,"ANDES";#N/A,#N/A,FALSE,"MAR CARIBE";#N/A,#N/A,FALSE,"RIO BEER";#N/A,#N/A,FALSE,"DISBRAH"}</definedName>
    <definedName name="vencidos">#REF!</definedName>
    <definedName name="vencimientos">#REF!</definedName>
    <definedName name="VENDAS">NA()</definedName>
    <definedName name="Vendedor">'[87]Asiento de Ajuste'!$G$3</definedName>
    <definedName name="vene">#REF!</definedName>
    <definedName name="vene_1">"#REF!"</definedName>
    <definedName name="vene_2">"#REF!"</definedName>
    <definedName name="venta">NA()</definedName>
    <definedName name="ventas">#REF!</definedName>
    <definedName name="VENTAS_EN_MILES_DE_HECTOLITROS">NA()</definedName>
    <definedName name="VENTASBR">[160]Conciliaciones!$E$19</definedName>
    <definedName name="VENTASBRUTAS">[54]Conciliaciones!$E$19</definedName>
    <definedName name="VERSAO">NA()</definedName>
    <definedName name="VersieNr">NA()</definedName>
    <definedName name="version2">NA()</definedName>
    <definedName name="vfvfv">NA()</definedName>
    <definedName name="vghfghhhkh">'[48]Cálculo del Exceso'!#REF!</definedName>
    <definedName name="vhjgdf">NA()</definedName>
    <definedName name="vhjvhjvhjhhhhhhhhhhhhhhhhhhhh">'[48]Cálculo del Exceso'!#REF!</definedName>
    <definedName name="vhjvhjvvvvvvvvvvvvvvvvvvvvvvvvvvvvvvvvvvvvvvvvvvvv">'[48]Cálculo del Exceso'!#REF!</definedName>
    <definedName name="VIC">{0.1;0;0.45;0;0;0;0;0;0.45}</definedName>
    <definedName name="vigencia">#REF!</definedName>
    <definedName name="villarrica">NA()</definedName>
    <definedName name="Vinc">NA()</definedName>
    <definedName name="vjhhhhhh">#REF!</definedName>
    <definedName name="vk">{0.1;0;0.45;0;0;0;0;0;0.45}</definedName>
    <definedName name="VOL">#REF!</definedName>
    <definedName name="Vol_01">NA()</definedName>
    <definedName name="Vol_02">NA()</definedName>
    <definedName name="Vol_A_00">NA()</definedName>
    <definedName name="Vol_A_01">NA()</definedName>
    <definedName name="Vol_A_02">NA()</definedName>
    <definedName name="Vol_A_98">NA()</definedName>
    <definedName name="Vol_A_99">NA()</definedName>
    <definedName name="Vol_B_00">NA()</definedName>
    <definedName name="Vol_B_01">NA()</definedName>
    <definedName name="Vol_b_02">NA()</definedName>
    <definedName name="Vol_B_98">NA()</definedName>
    <definedName name="Vol_B_99">NA()</definedName>
    <definedName name="Vol_C_00">NA()</definedName>
    <definedName name="Vol_C_01">NA()</definedName>
    <definedName name="Vol_C_02">NA()</definedName>
    <definedName name="Vol_C_98">NA()</definedName>
    <definedName name="Vol_C_99">NA()</definedName>
    <definedName name="Vol_C1">NA()</definedName>
    <definedName name="Vol_D_00">NA()</definedName>
    <definedName name="Vol_D_01">NA()</definedName>
    <definedName name="Vol_D_02">NA()</definedName>
    <definedName name="Vol_D_98">NA()</definedName>
    <definedName name="Vol_D_99">NA()</definedName>
    <definedName name="Vol_E_00">NA()</definedName>
    <definedName name="Vol_E_01">NA()</definedName>
    <definedName name="Vol_E_02">NA()</definedName>
    <definedName name="Vol_E_98">NA()</definedName>
    <definedName name="Vol_E_99">NA()</definedName>
    <definedName name="Vol_F_00">NA()</definedName>
    <definedName name="Vol_F_01">NA()</definedName>
    <definedName name="Vol_F_02">NA()</definedName>
    <definedName name="Vol_F_98">NA()</definedName>
    <definedName name="Vol_F_99">NA()</definedName>
    <definedName name="Vol_R1">NA()</definedName>
    <definedName name="Vol_R2">NA()</definedName>
    <definedName name="Vol_R4">NA()</definedName>
    <definedName name="Volume">NA()</definedName>
    <definedName name="VOLUMEN.NAC">NA()</definedName>
    <definedName name="vpphold">#REF!</definedName>
    <definedName name="vsd">#REF!</definedName>
    <definedName name="VTADIAR">#REF!</definedName>
    <definedName name="VTO">#REF!</definedName>
    <definedName name="vtoañoc">#REF!</definedName>
    <definedName name="vtoañon">#REF!</definedName>
    <definedName name="vtoaños">#REF!</definedName>
    <definedName name="vtoshold1">'[50] VTOS'!#REF!</definedName>
    <definedName name="vtoshold2">'[50] VTOS'!#REF!</definedName>
    <definedName name="VTOSN">#REF!</definedName>
    <definedName name="vvv" hidden="1">#REF!</definedName>
    <definedName name="vvvvv"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vvvvvvvvv">[97]DDJJ!#REF!</definedName>
    <definedName name="vvvvvvvvvvvvvvvvvvvvvvvvvvvvvvvvvvvvvvvvvvvvvv">'[47]Rep. y Mant. Rodados'!#REF!</definedName>
    <definedName name="vxvxcx" hidden="1">{"Cons_Occ_Lar",#N/A,FALSE,"márgenes";"Cen_met",#N/A,FALSE,"márgenes";"Ori_pl",#N/A,FALSE,"márgenes"}</definedName>
    <definedName name="w">#REF!</definedName>
    <definedName name="W_">#REF!</definedName>
    <definedName name="WACC">NA()</definedName>
    <definedName name="was" hidden="1">{#N/A,#N/A,FALSE,"Aging Summary";#N/A,#N/A,FALSE,"Ratio Analysis";#N/A,#N/A,FALSE,"Test 120 Day Accts";#N/A,#N/A,FALSE,"Tickmarks"}</definedName>
    <definedName name="wasd">[185]Balance!$B$12</definedName>
    <definedName name="watts" hidden="1">{#N/A,#N/A,FALSE,"Aging Summary";#N/A,#N/A,FALSE,"Ratio Analysis";#N/A,#N/A,FALSE,"Test 120 Day Accts";#N/A,#N/A,FALSE,"Tickmarks"}</definedName>
    <definedName name="WB">[1]Tartan!#REF!</definedName>
    <definedName name="WBMIN">NA()</definedName>
    <definedName name="wcol_gen_index">NA()</definedName>
    <definedName name="WDSD" hidden="1">#REF!</definedName>
    <definedName name="we">#N/A</definedName>
    <definedName name="wee">{0.1;0;0.382758620689655;0;0;0;0.258620689655172;0;0.258620689655172}</definedName>
    <definedName name="wer" hidden="1">{#N/A,#N/A,FALSE,"지침";#N/A,#N/A,FALSE,"환경분석";#N/A,#N/A,FALSE,"Sheet16"}</definedName>
    <definedName name="werwer" hidden="1">4</definedName>
    <definedName name="werwetwgt">[185]Balance!$F$6</definedName>
    <definedName name="werwgrhb" hidden="1">#REF!</definedName>
    <definedName name="wewqewqe">#N/A</definedName>
    <definedName name="wewrew" hidden="1">{#N/A,#N/A,FALSE,"Hoja1";#N/A,#N/A,FALSE,"Hoja2"}</definedName>
    <definedName name="WHSEMHR01">NA()</definedName>
    <definedName name="WHSEMHRLE">NA()</definedName>
    <definedName name="WHSEVOL01">NA()</definedName>
    <definedName name="WHSEVOLLE">NA()</definedName>
    <definedName name="WiP">NA()</definedName>
    <definedName name="WIPMargin">NA()</definedName>
    <definedName name="workstationpath">"C:\DATA\"</definedName>
    <definedName name="wq" hidden="1">#REF!</definedName>
    <definedName name="wqewe">[185]Balance!$C$23</definedName>
    <definedName name="wrg.aug" hidden="1">{"det (May)",#N/A,FALSE,"June";"sum (MAY YTD)",#N/A,FALSE,"June YTD"}</definedName>
    <definedName name="wrn.1._.Month._.vs._.LY." hidden="1">{"1",#N/A,FALSE,"X2BA"}</definedName>
    <definedName name="wrn.2._.YTD._.vs._.LY." hidden="1">{"2",#N/A,FALSE,"X2BA"}</definedName>
    <definedName name="wrn.2000Base." hidden="1">{"a_assump1",#N/A,FALSE,"BPlan 96-00 - Base";"a_assump2",#N/A,FALSE,"BPlan 96-00 - Base";"a_plus",#N/A,FALSE,"BPlan 96-00 - Base";"a_bs",#N/A,FALSE,"BPlan 96-00 - Base";"a_cf",#N/A,FALSE,"BPlan 96-00 - Base";"a_irrbase",#N/A,FALSE,"BPlan 96-00 - Base";"a_notes",#N/A,FALSE,"BPlan 96-00 - Base"}</definedName>
    <definedName name="wrn.3._.STG._.vs._.LY." hidden="1">{"3",#N/A,FALSE,"X2BA"}</definedName>
    <definedName name="wrn.4._.Full._.Year._.vs._.LY." hidden="1">{"4",#N/A,FALSE,"X2BA"}</definedName>
    <definedName name="wrn.5._.Month._.vs._.BGT." hidden="1">{"5",#N/A,FALSE,"X2BA"}</definedName>
    <definedName name="wrn.6._.YTD._.vs._.BGT." hidden="1">{"6",#N/A,FALSE,"X2BA"}</definedName>
    <definedName name="wrn.7._.STG._.vs._.BGT." hidden="1">{"7",#N/A,FALSE,"X2BA"}</definedName>
    <definedName name="wrn.8._.Full._.Year._.vs._.BGT." hidden="1">{"8",#N/A,FALSE,"X2BA"}</definedName>
    <definedName name="wrn.97." hidden="1">{#N/A,#N/A,FALSE,"지침";#N/A,#N/A,FALSE,"환경분석";#N/A,#N/A,FALSE,"Sheet16"}</definedName>
    <definedName name="wrn.aaa." hidden="1">{"Vista01",#N/A,FALSE,"FichasGes"}</definedName>
    <definedName name="wrn.Aging._.and._.Trend._.Analysis." hidden="1">{#N/A,#N/A,FALSE,"Aging Summary";#N/A,#N/A,FALSE,"Ratio Analysis";#N/A,#N/A,FALSE,"Test 120 Day Accts";#N/A,#N/A,FALSE,"Tickmarks"}</definedName>
    <definedName name="wrn.Aging._.and._.Trend._.Analysis._1">NA()</definedName>
    <definedName name="wrn.Aging._.and._.Trend._.Analysis._2">NA()</definedName>
    <definedName name="wrn.ALL." hidden="1">{#N/A,#N/A,FALSE,"DCF";#N/A,#N/A,FALSE,"WACC";#N/A,#N/A,FALSE,"Sales_EBIT";#N/A,#N/A,FALSE,"Capex_Depreciation";#N/A,#N/A,FALSE,"WC";#N/A,#N/A,FALSE,"Interest";#N/A,#N/A,FALSE,"Assumptions"}</definedName>
    <definedName name="wrn.aug" hidden="1">{"det (May)",#N/A,FALSE,"June";"sum (MAY YTD)",#N/A,FALSE,"June YTD"}</definedName>
    <definedName name="wrn.augyt" hidden="1">{"det (May)",#N/A,FALSE,"June";"sum (MAY YTD)",#N/A,FALSE,"June YTD"}</definedName>
    <definedName name="wrn.augYTD" hidden="1">{"det (May)",#N/A,FALSE,"June";"sum (MAY YTD)",#N/A,FALSE,"June YTD"}</definedName>
    <definedName name="wrn.augYTDx" hidden="1">{"det (May)",#N/A,FALSE,"June";"sum (MAY YTD)",#N/A,FALSE,"June YTD"}</definedName>
    <definedName name="wrn.augytx" hidden="1">{"det (May)",#N/A,FALSE,"June";"sum (MAY YTD)",#N/A,FALSE,"June YTD"}</definedName>
    <definedName name="wrn.BALANCE._.PARA._.LUIZ._.CLAUDIO." hidden="1">{#N/A,#N/A,FALSE,"Hoja1";#N/A,#N/A,FALSE,"Hoja2"}</definedName>
    <definedName name="wrn.BELGO." hidden="1">{"BELGO",#N/A,FALSE,"S-BELGO"}</definedName>
    <definedName name="wrn.brol." hidden="1">{"04-12brpr",#N/A,FALSE,"Total jan-dec";"05brpr",#N/A,FALSE,"Total jan-dec";"07brpr",#N/A,FALSE,"Total jan-dec";"01-12absdet",#N/A,FALSE,"Total jan-dec";"01-12abs",#N/A,FALSE,"Total jan-dec";"04-12abs",#N/A,FALSE,"Total jan-dec";"04-12absdet",#N/A,FALSE,"Total jan-dec";"01-12hl",#N/A,FALSE,"Total jan-dec";"04-12HL",#N/A,FALSE,"Total jan-dec"}</definedName>
    <definedName name="wrn.business." hidden="1">{"miles",#N/A,FALSE,"LUCROS E PERDAS (US$ 000)";"hl",#N/A,FALSE,"LUCROS E PERDAS (US$ 000)"}</definedName>
    <definedName name="wrn.CAPA." hidden="1">{"CAPA",#N/A,FALSE,"CAPA"}</definedName>
    <definedName name="wrn.CAPITAL._.TODO." hidden="1">{"CAP VOL",#N/A,FALSE,"CAPITAL";"CAP VAR",#N/A,FALSE,"CAPITAL";"CAP FIJ",#N/A,FALSE,"CAPITAL";"CAP CONS",#N/A,FALSE,"CAPITAL";"CAP DATA",#N/A,FALSE,"CAPITAL"}</definedName>
    <definedName name="wrn.CON_DESCUENTO." hidden="1">{#N/A,"Carabeer",FALSE,"Dscto.";#N/A,"Disbracentro",FALSE,"Dscto.";#N/A,"Río Beer",FALSE,"Dscto.";#N/A,"Andes",FALSE,"Dscto."}</definedName>
    <definedName name="wrn.dcf." hidden="1">{"mgmt forecast",#N/A,FALSE,"Mgmt Forecast";"dcf table",#N/A,FALSE,"Mgmt Forecast";"sensitivity",#N/A,FALSE,"Mgmt Forecast";"table inputs",#N/A,FALSE,"Mgmt Forecast";"calculations",#N/A,FALSE,"Mgmt Forecast"}</definedName>
    <definedName name="wrn.DCFEpervier." hidden="1">{#N/A,#N/A,FALSE,"Inc. Statement-DCF";#N/A,#N/A,FALSE,"Assumptions";#N/A,#N/A,FALSE,"Inputs - Sales (KFF)";#N/A,#N/A,FALSE,"Inputs - Margins %";#N/A,#N/A,FALSE,"Inputs - Units";#N/A,#N/A,FALSE,"Output - Prices";#N/A,#N/A,FALSE,"Outputs - Margins (KFF)";#N/A,#N/A,FALSE,"Outputs - Costs";#N/A,#N/A,FALSE,"Outputs - Costs % ";#N/A,#N/A,FALSE,"Output - Units % Inc.";#N/A,#N/A,FALSE,"Output - Sales % Inc";#N/A,#N/A,FALSE,"Output - Prices % Inc.";#N/A,#N/A,FALSE,"WACC"}</definedName>
    <definedName name="wrn.def9806." hidden="1">{#N/A,#N/A,FALSE,"DEF1";#N/A,#N/A,FALSE,"DEF2";#N/A,#N/A,FALSE,"DEF3"}</definedName>
    <definedName name="wrn.DIRETRIZ." hidden="1">{#N/A,#N/A,FALSE,"ROTINA";#N/A,#N/A,FALSE,"ITENS";#N/A,#N/A,FALSE,"ACOMP"}</definedName>
    <definedName name="wrn.EXPENSES._.98._.US." hidden="1">{"Expenses 98 MKT",#N/A,TRUE,"MKT";"Expenses 98 BUSS",#N/A,TRUE,"BusOper";"Expenses 98 TECH",#N/A,TRUE,"Tech";"Expenses 98 LOCAL",#N/A,TRUE,"LocalProg";"Expenses 98 GA",#N/A,TRUE,"G&amp;A";"Expenses 98 CONSOL",#N/A,TRUE,"Consolidate"}</definedName>
    <definedName name="wrn.EXPENSES._.99._.REAL." hidden="1">{"Reais 99 MKT",#N/A,TRUE,"MKT";"Reais 99 BUSS",#N/A,TRUE,"BusOper";"Reais 99 TECH",#N/A,TRUE,"Tech";"Reais 99 LOCAL",#N/A,TRUE,"LocalProg";"Reais 99 GA",#N/A,TRUE,"G&amp;A";"Reais 99 CONSOL",#N/A,TRUE,"Consolidate"}</definedName>
    <definedName name="wrn.FINANCIAL._.MONTH." hidden="1">{"Expense Analysis MKT",#N/A,TRUE,"MKT";"Expense Analysis BUSS",#N/A,TRUE,"BusOper";"Expense Analysis TECH",#N/A,TRUE,"Tech";"Expense Analysis LOCAL",#N/A,TRUE,"LocalProg";"Expense Analysis GA",#N/A,TRUE,"G&amp;A";"Expense Analysis CONSOL",#N/A,TRUE,"Consolidate"}</definedName>
    <definedName name="wrn.FINANCIAL._.MONTHS." hidden="1">{"Expenses Amalysis Months MKT",#N/A,TRUE,"MKT";"Expenses Analysis Months BUSS",#N/A,TRUE,"BusOper";"Expenses Analysis Months TECH",#N/A,TRUE,"Tech";"Expenses Analysis Months LOCAL",#N/A,TRUE,"LocalProg";"Expenses Analysis Months GA",#N/A,TRUE,"G&amp;A";"Expenses Analysis Months CONSOL",#N/A,TRUE,"Consolidate"}</definedName>
    <definedName name="wrn.FINANCIAL._.US._.MONTH." hidden="1">{"Expenses us MKT",#N/A,TRUE,"MKT";"Expenses us BUSS",#N/A,TRUE,"BusOper";"Expenses us TECH",#N/A,TRUE,"Tech";"Expenses us LOCAL",#N/A,TRUE,"LocalProg";"Expenses us GA",#N/A,TRUE,"G&amp;A";"Expenses us CONSOL",#N/A,TRUE,"Consolidate"}</definedName>
    <definedName name="wrn.FINANCIAL._.US._.MONTHS." hidden="1">{"Expenses Months us MKT",#N/A,TRUE,"MKT";"Expenses Months us BUSS",#N/A,TRUE,"BusOper";"Expenses Months us TECH",#N/A,TRUE,"Tech";"Expenses Months us LOCAL",#N/A,TRUE,"LocalProg";"Expenses Months us GA",#N/A,TRUE,"G&amp;A";"Expenses Months us CONSOL",#N/A,TRUE,"Consolidate"}</definedName>
    <definedName name="wrn.FORM._.2." hidden="1">{"FORM 2",#N/A,FALSE,"Plan3"}</definedName>
    <definedName name="wrn.form._3" hidden="1">{"FORM 2",#N/A,FALSE,"Plan3"}</definedName>
    <definedName name="wrn.FORM1." hidden="1">{"FORM 1",#N/A,FALSE,"Plan3"}</definedName>
    <definedName name="wrn.IMPRESION." hidden="1">{#N/A,#N/A,FALSE,"Hoja1";#N/A,#N/A,FALSE,"Hoja2"}</definedName>
    <definedName name="wrn.Income._.Statement." hidden="1">{"% Growth",#N/A,FALSE,"Income Statement";"% of GDAR",#N/A,FALSE,"Income Statement"}</definedName>
    <definedName name="wrn.Informe._.RLI." hidden="1">{#N/A,#N/A,TRUE,"MEMO";#N/A,#N/A,TRUE,"PARAMETROS";#N/A,#N/A,TRUE,"RLI ";#N/A,#N/A,TRUE,"IMPTO.DET.";#N/A,#N/A,TRUE,"FUT-FUNT";#N/A,#N/A,TRUE,"CPI-PATR.";#N/A,#N/A,TRUE,"CM CPI";#N/A,#N/A,TRUE,"PROV";#N/A,#N/A,TRUE,"A FIJO";#N/A,#N/A,TRUE,"LEASING";#N/A,#N/A,TRUE,"VPP";#N/A,#N/A,TRUE,"PPM";#N/A,#N/A,TRUE,"OTROS"}</definedName>
    <definedName name="wrn.June." hidden="1">{"det (May)",#N/A,FALSE,"June";"sum (MAY YTD)",#N/A,FALSE,"June YTD"}</definedName>
    <definedName name="wrn.MARG." hidden="1">{"Cons_Occ_Lar",#N/A,FALSE,"márgenes";"Cen_met",#N/A,FALSE,"márgenes";"Ori_pl",#N/A,FALSE,"márgenes"}</definedName>
    <definedName name="wrn.MDE." hidden="1">{"MDE",#N/A,FALSE,"S-MDE"}</definedName>
    <definedName name="wrn.Metas96." hidden="1">{"Prenissas",#N/A,FALSE,"Consolidado (3)";"Lucros000",#N/A,FALSE,"Consolidado (3)";"LucrosHL",#N/A,FALSE,"Consolidado (3)";"Balanco",#N/A,FALSE,"Consolidado (3)";"FluxoC",#N/A,FALSE,"Consolidado (3)"}</definedName>
    <definedName name="wrn.REAL." hidden="1">{"Real",#N/A,FALSE,"CONSOLIDADO";"Real",#N/A,FALSE,"OCCIDENTE";"Real",#N/A,FALSE,"LARA";"Real",#N/A,FALSE,"CENTRO";"Real",#N/A,FALSE,"METROPOLITANA";"Real",#N/A,FALSE,"ORIENTE";"Real",#N/A,FALSE,"Pto.libre"}</definedName>
    <definedName name="wrn.RELPAC."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wrn.Reporte._.1." hidden="1">{#N/A,#N/A,FALSE,"PRECIO FULL";#N/A,#N/A,FALSE,"LARA";#N/A,#N/A,FALSE,"CARACAS";#N/A,#N/A,FALSE,"DISBRACENTRO";#N/A,#N/A,FALSE,"ANDES";#N/A,#N/A,FALSE,"MAR CARIBE";#N/A,#N/A,FALSE,"RIO BEER";#N/A,#N/A,FALSE,"DISBRAH"}</definedName>
    <definedName name="wrn.RESUMEN." hidden="1">{"RESUMEN",#N/A,FALSE,"RESUMEN";"RESUMEN_MARG",#N/A,FALSE,"RESUMEN"}</definedName>
    <definedName name="wrn.RGD_BG_FC." hidden="1">{#N/A,#N/A,FALSE,"RGD$";#N/A,#N/A,FALSE,"BG$";#N/A,#N/A,FALSE,"FC$"}</definedName>
    <definedName name="wrn.Tabla._.PL." hidden="1">{#N/A,#N/A,FALSE,"P.L.Full";#N/A,#N/A,FALSE,"P.L.Desc."}</definedName>
    <definedName name="wrn.TEND." hidden="1">{"tend1",#N/A,FALSE,"CONSOLIDADO";"tend2",#N/A,FALSE,"CONSOLIDADO";"tend3",#N/A,FALSE,"CONSOLIDADO";"tend1",#N/A,FALSE,"OCCIDENTE";"tend2",#N/A,FALSE,"OCCIDENTE";"tend3",#N/A,FALSE,"OCCIDENTE";"tend1",#N/A,FALSE,"LARA";"tend2",#N/A,FALSE,"LARA";"tend3",#N/A,FALSE,"LARA";"tend1",#N/A,FALSE,"CENTRO";"tend2",#N/A,FALSE,"CENTRO";"tend3",#N/A,FALSE,"CENTRO";"tend1",#N/A,FALSE,"METROPOLITANA";"tend2",#N/A,FALSE,"METROPOLITANA";"tend3",#N/A,FALSE,"METROPOLITANA";"tend1",#N/A,FALSE,"ORIENTE";"tend2",#N/A,FALSE,"ORIENTE";"tend3",#N/A,FALSE,"ORIENTE";"tend1",#N/A,FALSE,"Pto.libre";"tend2",#N/A,FALSE,"Pto.libre";"tend3",#N/A,FALSE,"Pto.libre"}</definedName>
    <definedName name="wrn.Tend2000." hidden="1">{"bs",#N/A,FALSE,"Consolidado";"cf",#N/A,FALSE,"Consolidado";"pl_hl",#N/A,FALSE,"Consolidado";"pl_us",#N/A,FALSE,"Consolidado";"Prem1",#N/A,FALSE,"Consolidado"}</definedName>
    <definedName name="wrn.Tendencia._.Año." hidden="1">{#N/A,#N/A,FALSE,"FIN AÑO"}</definedName>
    <definedName name="wrn.Todas._.las._.tablas." hidden="1">{#N/A,#N/A,FALSE,"Resumen";#N/A,#N/A,FALSE,"Full";#N/A,"Carabeer",FALSE,"Dscto.";#N/A,"Disbracentro",FALSE,"Dscto.";#N/A,"Andes",FALSE,"Dscto.";#N/A,"Mar Caribe",FALSE,"Dscto.";#N/A,"Río Beer",FALSE,"Dscto.";#N/A,#N/A,FALSE,"P.L.Full";#N/A,#N/A,FALSE,"P.L.Desc."}</definedName>
    <definedName name="wrn.TODOS." hidden="1">{#N/A,#N/A,FALSE,"GRAF.";"USGV",#N/A,FALSE,"S-USGV";"MDE",#N/A,FALSE,"S-MDE";"BELGO",#N/A,FALSE,"S-BELGO";#N/A,#N/A,FALSE,"CAPA"}</definedName>
    <definedName name="wrn.TODOS._.2." hidden="1">{#N/A,#N/A,FALSE,"S-USGV";#N/A,#N/A,FALSE,"S-MDE";#N/A,#N/A,FALSE,"S-BELGO";#N/A,#N/A,FALSE,"CAPA"}</definedName>
    <definedName name="wrn.total." hidden="1">{#N/A,#N/A,FALSE,"TOTAL"}</definedName>
    <definedName name="wrn.tudo." hidden="1">{"prem1",#N/A,FALSE,"Consolidado";"pl_us",#N/A,FALSE,"Consolidado";"pl_hl",#N/A,FALSE,"Consolidado";"bs",#N/A,FALSE,"Consolidado";"cf",#N/A,FALSE,"Consolidado"}</definedName>
    <definedName name="wrn.USGV." hidden="1">{"USGV",#N/A,FALSE,"S-USGV"}</definedName>
    <definedName name="wrn.VIP." hidden="1">{"total",#N/A,FALSE,"TOTAL $";"totalhl",#N/A,FALSE,"TOTAL $HL";"vol",#N/A,FALSE,"VOLUMEN";"xprod1",#N/A,FALSE,"X PROD";"xprod2",#N/A,FALSE,"X PROD";"finaño1",#N/A,FALSE,"FIN AÑO Meta";"finaño2",#N/A,FALSE,"FIN AÑO Meta"}</definedName>
    <definedName name="wrn.Volumen." hidden="1">{#N/A,#N/A,FALSE,"VOL"}</definedName>
    <definedName name="wrn.WORK._.PAPER." hidden="1">{#N/A,#N/A,TRUE,"Consolidate";"Work Paper MKT",#N/A,TRUE,"MKT";"Work Paper BUSS",#N/A,TRUE,"BusOper";"Work Paper TECH",#N/A,TRUE,"Tech";"Work Paper LOCAL",#N/A,TRUE,"LocalProg";"Work Paper GA",#N/A,TRUE,"G&amp;A";"Work Paper CONSOL",#N/A,TRUE,"Consolidate"}</definedName>
    <definedName name="wrn.WORK._.PAPER._.99." hidden="1">{"Work Paper99 MKT",#N/A,TRUE,"MKT";"Work Paper99 BUSS",#N/A,TRUE,"BusOper";"Work Paper99 TECH",#N/A,TRUE,"Tech";"Work Paper99 LOCAL",#N/A,TRUE,"LocalProg";"Work Paper99 GA",#N/A,TRUE,"G&amp;A";"Work Paper99 CONSOL",#N/A,TRUE,"Consolidate"}</definedName>
    <definedName name="wrn1.aug" hidden="1">{"det (May)",#N/A,FALSE,"June";"sum (MAY YTD)",#N/A,FALSE,"June YTD"}</definedName>
    <definedName name="wrn1.augtyd" hidden="1">{"det (May)",#N/A,FALSE,"June";"sum (MAY YTD)",#N/A,FALSE,"June YTD"}</definedName>
    <definedName name="wrn1.augyt" hidden="1">{"det (May)",#N/A,FALSE,"June";"sum (MAY YTD)",#N/A,FALSE,"June YTD"}</definedName>
    <definedName name="wrn1.brol" hidden="1">{"04-12brpr",#N/A,FALSE,"Total jan-dec";"05brpr",#N/A,FALSE,"Total jan-dec";"07brpr",#N/A,FALSE,"Total jan-dec";"01-12absdet",#N/A,FALSE,"Total jan-dec";"01-12abs",#N/A,FALSE,"Total jan-dec";"04-12abs",#N/A,FALSE,"Total jan-dec";"04-12absdet",#N/A,FALSE,"Total jan-dec";"01-12hl",#N/A,FALSE,"Total jan-dec";"04-12HL",#N/A,FALSE,"Total jan-dec"}</definedName>
    <definedName name="wrn1.june" hidden="1">{"det (May)",#N/A,FALSE,"June";"sum (MAY YTD)",#N/A,FALSE,"June YTD"}</definedName>
    <definedName name="wrn2.brol" hidden="1">{"04-12brpr",#N/A,FALSE,"Total jan-dec";"05brpr",#N/A,FALSE,"Total jan-dec";"07brpr",#N/A,FALSE,"Total jan-dec";"01-12absdet",#N/A,FALSE,"Total jan-dec";"01-12abs",#N/A,FALSE,"Total jan-dec";"04-12abs",#N/A,FALSE,"Total jan-dec";"04-12absdet",#N/A,FALSE,"Total jan-dec";"01-12hl",#N/A,FALSE,"Total jan-dec";"04-12HL",#N/A,FALSE,"Total jan-dec"}</definedName>
    <definedName name="wrn2.june" hidden="1">{"det (May)",#N/A,FALSE,"June";"sum (MAY YTD)",#N/A,FALSE,"June YTD"}</definedName>
    <definedName name="WSG">'[32]1E info'!#REF!</definedName>
    <definedName name="WSG_1">NA()</definedName>
    <definedName name="WSG_2">NA()</definedName>
    <definedName name="WSG_3">NA()</definedName>
    <definedName name="WSGO">'[32]1E info'!#REF!</definedName>
    <definedName name="WSGO_1">NA()</definedName>
    <definedName name="WSGO_2">NA()</definedName>
    <definedName name="WSGO_3">NA()</definedName>
    <definedName name="wter" hidden="1">[219]XREF!#REF!</definedName>
    <definedName name="www">#REF!</definedName>
    <definedName name="x">#N/A</definedName>
    <definedName name="X_">#REF!</definedName>
    <definedName name="x_7">NA()</definedName>
    <definedName name="XCenter">NA()</definedName>
    <definedName name="XCenterA">NA()</definedName>
    <definedName name="XCenterB">NA()</definedName>
    <definedName name="xcxc" hidden="1">{#N/A,#N/A,FALSE,"Hoja1";#N/A,#N/A,FALSE,"Hoja2"}</definedName>
    <definedName name="xcxxc" hidden="1">{"CAP VOL",#N/A,FALSE,"CAPITAL";"CAP VAR",#N/A,FALSE,"CAPITAL";"CAP FIJ",#N/A,FALSE,"CAPITAL";"CAP CONS",#N/A,FALSE,"CAPITAL";"CAP DATA",#N/A,FALSE,"CAPITAL"}</definedName>
    <definedName name="xdc">#REF!</definedName>
    <definedName name="xieir" hidden="1">{"04-12brpr",#N/A,FALSE,"Total jan-dec";"05brpr",#N/A,FALSE,"Total jan-dec";"07brpr",#N/A,FALSE,"Total jan-dec";"01-12absdet",#N/A,FALSE,"Total jan-dec";"01-12abs",#N/A,FALSE,"Total jan-dec";"04-12abs",#N/A,FALSE,"Total jan-dec";"04-12absdet",#N/A,FALSE,"Total jan-dec";"01-12hl",#N/A,FALSE,"Total jan-dec";"04-12HL",#N/A,FALSE,"Total jan-dec"}</definedName>
    <definedName name="xir" hidden="1">{"det (May)",#N/A,FALSE,"June";"sum (MAY YTD)",#N/A,FALSE,"June YTD"}</definedName>
    <definedName name="xkdirhj" hidden="1">{"det (May)",#N/A,FALSE,"June";"sum (MAY YTD)",#N/A,FALSE,"June YTD"}</definedName>
    <definedName name="xkei0ori" hidden="1">{"04-12brpr",#N/A,FALSE,"Total jan-dec";"05brpr",#N/A,FALSE,"Total jan-dec";"07brpr",#N/A,FALSE,"Total jan-dec";"01-12absdet",#N/A,FALSE,"Total jan-dec";"01-12abs",#N/A,FALSE,"Total jan-dec";"04-12abs",#N/A,FALSE,"Total jan-dec";"04-12absdet",#N/A,FALSE,"Total jan-dec";"01-12hl",#N/A,FALSE,"Total jan-dec";"04-12HL",#N/A,FALSE,"Total jan-dec"}</definedName>
    <definedName name="xperiod">NA()</definedName>
    <definedName name="xrate">NA()</definedName>
    <definedName name="XREF_COLUMN_1" hidden="1">#REF!</definedName>
    <definedName name="XREF_COLUMN_10" hidden="1">#REF!</definedName>
    <definedName name="XREF_COLUMN_11" hidden="1">#REF!</definedName>
    <definedName name="XREF_COLUMN_12" hidden="1">#REF!</definedName>
    <definedName name="XREF_COLUMN_13" hidden="1">#REF!</definedName>
    <definedName name="XREF_COLUMN_14" hidden="1">#REF!</definedName>
    <definedName name="XREF_COLUMN_15" hidden="1">#REF!</definedName>
    <definedName name="XREF_COLUMN_16" hidden="1">'[220]Análisis detallado 2248'!#REF!</definedName>
    <definedName name="XREF_COLUMN_17" hidden="1">#REF!</definedName>
    <definedName name="XREF_COLUMN_18" hidden="1">[208]Resumen!#REF!</definedName>
    <definedName name="XREF_COLUMN_19" hidden="1">'[221]PG DF'!#REF!</definedName>
    <definedName name="XREF_COLUMN_2" hidden="1">#REF!</definedName>
    <definedName name="XREF_COLUMN_20" hidden="1">'[203]Evolucion PN'!#REF!</definedName>
    <definedName name="XREF_COLUMN_21" hidden="1">'[203]Evolucion PN'!#REF!</definedName>
    <definedName name="XREF_COLUMN_22" hidden="1">'[203]Evolucion PN'!#REF!</definedName>
    <definedName name="XREF_COLUMN_23" hidden="1">'[203]Evolucion PN'!#REF!</definedName>
    <definedName name="XREF_COLUMN_24" hidden="1">#REF!</definedName>
    <definedName name="XREF_COLUMN_26" hidden="1">'[222]Evolucion PN'!#REF!</definedName>
    <definedName name="XREF_COLUMN_27" hidden="1">'[222]Evolucion PN'!#REF!</definedName>
    <definedName name="XREF_COLUMN_3" hidden="1">#REF!</definedName>
    <definedName name="XREF_COLUMN_4" hidden="1">#REF!</definedName>
    <definedName name="XREF_COLUMN_5" hidden="1">#REF!</definedName>
    <definedName name="XREF_COLUMN_6" hidden="1">'[223]Cálculo IR'!#REF!</definedName>
    <definedName name="XREF_COLUMN_7" hidden="1">#REF!</definedName>
    <definedName name="XREF_COLUMN_8" hidden="1">[224]Objetivos!#REF!</definedName>
    <definedName name="XREF_COLUMN_9" hidden="1">#REF!</definedName>
    <definedName name="XRefActiveRow" hidden="1">#REF!</definedName>
    <definedName name="XRefColumnsCount" hidden="1">2</definedName>
    <definedName name="XRefCopy1" hidden="1">#REF!</definedName>
    <definedName name="XRefCopy10" hidden="1">'[223]Límite honorarios'!#REF!</definedName>
    <definedName name="XRefCopy100" hidden="1">#REF!</definedName>
    <definedName name="XRefCopy100Row" hidden="1">#REF!</definedName>
    <definedName name="XRefCopy101" hidden="1">#REF!</definedName>
    <definedName name="XRefCopy101Row" hidden="1">#REF!</definedName>
    <definedName name="XRefCopy102" hidden="1">#REF!</definedName>
    <definedName name="XRefCopy102Row" hidden="1">#REF!</definedName>
    <definedName name="XRefCopy103" hidden="1">#REF!</definedName>
    <definedName name="XRefCopy103Row" hidden="1">#REF!</definedName>
    <definedName name="XRefCopy104" hidden="1">#REF!</definedName>
    <definedName name="XRefCopy104Row" hidden="1">#REF!</definedName>
    <definedName name="XRefCopy105" hidden="1">#REF!</definedName>
    <definedName name="XRefCopy105Row" hidden="1">#REF!</definedName>
    <definedName name="XRefCopy106" hidden="1">#REF!</definedName>
    <definedName name="XRefCopy106Row" hidden="1">#REF!</definedName>
    <definedName name="XRefCopy107" hidden="1">#REF!</definedName>
    <definedName name="XRefCopy107Row" hidden="1">#REF!</definedName>
    <definedName name="XRefCopy108" hidden="1">#REF!</definedName>
    <definedName name="XRefCopy108Row" hidden="1">#REF!</definedName>
    <definedName name="XRefCopy109" hidden="1">#REF!</definedName>
    <definedName name="XRefCopy109Row" hidden="1">#REF!</definedName>
    <definedName name="XRefCopy10Row" hidden="1">#REF!</definedName>
    <definedName name="XRefCopy11" hidden="1">#REF!</definedName>
    <definedName name="XRefCopy110" hidden="1">'[144]Test de Ventas'!#REF!</definedName>
    <definedName name="XRefCopy110Row" hidden="1">#REF!</definedName>
    <definedName name="XRefCopy111" hidden="1">'[144]Test de Ventas'!#REF!</definedName>
    <definedName name="XRefCopy111Row" hidden="1">#REF!</definedName>
    <definedName name="XRefCopy112" hidden="1">#REF!</definedName>
    <definedName name="XRefCopy112Row" hidden="1">#REF!</definedName>
    <definedName name="XRefCopy113" hidden="1">#REF!</definedName>
    <definedName name="XRefCopy113Row" hidden="1">#REF!</definedName>
    <definedName name="XRefCopy114" hidden="1">#REF!</definedName>
    <definedName name="XRefCopy114Row" hidden="1">#REF!</definedName>
    <definedName name="XRefCopy115" hidden="1">#REF!</definedName>
    <definedName name="XRefCopy115Row" hidden="1">#REF!</definedName>
    <definedName name="XRefCopy116" hidden="1">#REF!</definedName>
    <definedName name="XRefCopy116Row" hidden="1">#REF!</definedName>
    <definedName name="XRefCopy117" hidden="1">#REF!</definedName>
    <definedName name="XRefCopy117Row" hidden="1">#REF!</definedName>
    <definedName name="XRefCopy118" hidden="1">#REF!</definedName>
    <definedName name="XRefCopy118Row" hidden="1">#REF!</definedName>
    <definedName name="XRefCopy119" hidden="1">#REF!</definedName>
    <definedName name="XRefCopy119Row" hidden="1">#REF!</definedName>
    <definedName name="XRefCopy11Row" hidden="1">#REF!</definedName>
    <definedName name="XRefCopy12" hidden="1">#REF!</definedName>
    <definedName name="XRefCopy120" hidden="1">#REF!</definedName>
    <definedName name="XRefCopy120Row" hidden="1">#REF!</definedName>
    <definedName name="XRefCopy121" hidden="1">#REF!</definedName>
    <definedName name="XRefCopy121Row" hidden="1">#REF!</definedName>
    <definedName name="XRefCopy122" hidden="1">#REF!</definedName>
    <definedName name="XRefCopy122Row" hidden="1">#REF!</definedName>
    <definedName name="XRefCopy123" hidden="1">#REF!</definedName>
    <definedName name="XRefCopy123Row" hidden="1">#REF!</definedName>
    <definedName name="XRefCopy124" hidden="1">#REF!</definedName>
    <definedName name="XRefCopy124Row" hidden="1">#REF!</definedName>
    <definedName name="XRefCopy125" hidden="1">#REF!</definedName>
    <definedName name="XRefCopy125Row" hidden="1">#REF!</definedName>
    <definedName name="XRefCopy126" hidden="1">#REF!</definedName>
    <definedName name="XRefCopy126Row" hidden="1">#REF!</definedName>
    <definedName name="XRefCopy127" hidden="1">#REF!</definedName>
    <definedName name="XRefCopy127Row" hidden="1">#REF!</definedName>
    <definedName name="XRefCopy128" hidden="1">#REF!</definedName>
    <definedName name="XRefCopy128Row" hidden="1">[225]XREF!#REF!</definedName>
    <definedName name="XRefCopy129" hidden="1">#REF!</definedName>
    <definedName name="XRefCopy129Row" hidden="1">#REF!</definedName>
    <definedName name="XRefCopy12Row" hidden="1">#REF!</definedName>
    <definedName name="XRefCopy13" hidden="1">#REF!</definedName>
    <definedName name="XRefCopy130" hidden="1">#REF!</definedName>
    <definedName name="XRefCopy130Row" hidden="1">#REF!</definedName>
    <definedName name="XRefCopy131" hidden="1">#REF!</definedName>
    <definedName name="XRefCopy131Row" hidden="1">#REF!</definedName>
    <definedName name="XRefCopy132" hidden="1">#REF!</definedName>
    <definedName name="XRefCopy132Row" hidden="1">#REF!</definedName>
    <definedName name="XRefCopy133" hidden="1">#REF!</definedName>
    <definedName name="XRefCopy133Row" hidden="1">#REF!</definedName>
    <definedName name="XRefCopy134" hidden="1">#REF!</definedName>
    <definedName name="XRefCopy134Row" hidden="1">#REF!</definedName>
    <definedName name="XRefCopy135" hidden="1">#REF!</definedName>
    <definedName name="XRefCopy135Row" hidden="1">#REF!</definedName>
    <definedName name="XRefCopy136" hidden="1">#REF!</definedName>
    <definedName name="XRefCopy136Row" hidden="1">#REF!</definedName>
    <definedName name="XRefCopy137" hidden="1">#REF!</definedName>
    <definedName name="XRefCopy137Row" hidden="1">#REF!</definedName>
    <definedName name="XRefCopy138" hidden="1">#REF!</definedName>
    <definedName name="XRefCopy138Row" hidden="1">#REF!</definedName>
    <definedName name="XRefCopy139" hidden="1">#REF!</definedName>
    <definedName name="XRefCopy139Row" hidden="1">#REF!</definedName>
    <definedName name="XRefCopy13Row" hidden="1">#REF!</definedName>
    <definedName name="XRefCopy14" hidden="1">[223]GND!#REF!</definedName>
    <definedName name="XRefCopy140" hidden="1">#REF!</definedName>
    <definedName name="XRefCopy140Row" hidden="1">#REF!</definedName>
    <definedName name="XRefCopy141" hidden="1">'[144]Test de Ventas'!#REF!</definedName>
    <definedName name="XRefCopy141Row" hidden="1">#REF!</definedName>
    <definedName name="XRefCopy142" hidden="1">'[144]Test de Ventas'!#REF!</definedName>
    <definedName name="XRefCopy142Row" hidden="1">#REF!</definedName>
    <definedName name="XRefCopy143" hidden="1">'[144]Test de Ventas'!#REF!</definedName>
    <definedName name="XRefCopy143Row" hidden="1">#REF!</definedName>
    <definedName name="XRefCopy144" hidden="1">'[144]Test de Ventas'!#REF!</definedName>
    <definedName name="XRefCopy144Row" hidden="1">#REF!</definedName>
    <definedName name="XRefCopy145" hidden="1">'[144]Test de Ventas'!#REF!</definedName>
    <definedName name="XRefCopy145Row" hidden="1">#REF!</definedName>
    <definedName name="XRefCopy146" hidden="1">'[144]Test de Ventas'!#REF!</definedName>
    <definedName name="XRefCopy146Row" hidden="1">#REF!</definedName>
    <definedName name="XRefCopy147" hidden="1">'[144]Test de Ventas'!#REF!</definedName>
    <definedName name="XRefCopy147Row" hidden="1">#REF!</definedName>
    <definedName name="XRefCopy148" hidden="1">'[144]Test de Ventas'!#REF!</definedName>
    <definedName name="XRefCopy148Row" hidden="1">#REF!</definedName>
    <definedName name="XRefCopy149" hidden="1">#REF!</definedName>
    <definedName name="XRefCopy149Row" hidden="1">#REF!</definedName>
    <definedName name="XRefCopy14Row" hidden="1">#REF!</definedName>
    <definedName name="XRefCopy15" hidden="1">#REF!</definedName>
    <definedName name="XRefCopy150" hidden="1">#REF!</definedName>
    <definedName name="XRefCopy150Row" hidden="1">#REF!</definedName>
    <definedName name="XRefCopy151" hidden="1">#REF!</definedName>
    <definedName name="XRefCopy151Row" hidden="1">#REF!</definedName>
    <definedName name="XRefCopy152" hidden="1">#REF!</definedName>
    <definedName name="XRefCopy152Row" hidden="1">#REF!</definedName>
    <definedName name="XRefCopy153" hidden="1">#REF!</definedName>
    <definedName name="XRefCopy153Row" hidden="1">#REF!</definedName>
    <definedName name="XRefCopy154" hidden="1">#REF!</definedName>
    <definedName name="XRefCopy154Row" hidden="1">#REF!</definedName>
    <definedName name="XRefCopy155" hidden="1">#REF!</definedName>
    <definedName name="XRefCopy155Row" hidden="1">#REF!</definedName>
    <definedName name="XRefCopy156" hidden="1">#REF!</definedName>
    <definedName name="XRefCopy156Row" hidden="1">#REF!</definedName>
    <definedName name="XRefCopy157" hidden="1">#REF!</definedName>
    <definedName name="XRefCopy157Row" hidden="1">#REF!</definedName>
    <definedName name="XRefCopy158" hidden="1">#REF!</definedName>
    <definedName name="XRefCopy158Row" hidden="1">#REF!</definedName>
    <definedName name="XRefCopy159" hidden="1">#REF!</definedName>
    <definedName name="XRefCopy159Row" hidden="1">#REF!</definedName>
    <definedName name="XRefCopy15Row" hidden="1">[110]XREF!#REF!</definedName>
    <definedName name="XRefCopy16" hidden="1">#REF!</definedName>
    <definedName name="XRefCopy160" hidden="1">#REF!</definedName>
    <definedName name="XRefCopy160Row" hidden="1">#REF!</definedName>
    <definedName name="XRefCopy161" hidden="1">#REF!</definedName>
    <definedName name="XRefCopy161Row" hidden="1">#REF!</definedName>
    <definedName name="XRefCopy162" hidden="1">#REF!</definedName>
    <definedName name="XRefCopy162Row" hidden="1">#REF!</definedName>
    <definedName name="XRefCopy163" hidden="1">#REF!</definedName>
    <definedName name="XRefCopy163Row" hidden="1">#REF!</definedName>
    <definedName name="XRefCopy164" hidden="1">#REF!</definedName>
    <definedName name="XRefCopy164Row" hidden="1">#REF!</definedName>
    <definedName name="XRefCopy165" hidden="1">#REF!</definedName>
    <definedName name="XRefCopy165Row" hidden="1">#REF!</definedName>
    <definedName name="XRefCopy166" hidden="1">#REF!</definedName>
    <definedName name="XRefCopy166Row" hidden="1">#REF!</definedName>
    <definedName name="XRefCopy167" hidden="1">#REF!</definedName>
    <definedName name="XRefCopy167Row" hidden="1">#REF!</definedName>
    <definedName name="XRefCopy168" hidden="1">#REF!</definedName>
    <definedName name="XRefCopy168Row" hidden="1">#REF!</definedName>
    <definedName name="XRefCopy169" hidden="1">#REF!</definedName>
    <definedName name="XRefCopy169Row" hidden="1">#REF!</definedName>
    <definedName name="XRefCopy16Row" hidden="1">#REF!</definedName>
    <definedName name="XRefCopy17" hidden="1">#REF!</definedName>
    <definedName name="XRefCopy170" hidden="1">#REF!</definedName>
    <definedName name="XRefCopy170Row" hidden="1">#REF!</definedName>
    <definedName name="XRefCopy171" hidden="1">#REF!</definedName>
    <definedName name="XRefCopy171Row" hidden="1">#REF!</definedName>
    <definedName name="XRefCopy172" hidden="1">#REF!</definedName>
    <definedName name="XRefCopy172Row" hidden="1">#REF!</definedName>
    <definedName name="XRefCopy173" hidden="1">#REF!</definedName>
    <definedName name="XRefCopy173Row" hidden="1">#REF!</definedName>
    <definedName name="XRefCopy174" hidden="1">#REF!</definedName>
    <definedName name="XRefCopy174Row" hidden="1">#REF!</definedName>
    <definedName name="XRefCopy175" hidden="1">#REF!</definedName>
    <definedName name="XRefCopy175Row" hidden="1">#REF!</definedName>
    <definedName name="XRefCopy176" hidden="1">#REF!</definedName>
    <definedName name="XRefCopy176Row" hidden="1">#REF!</definedName>
    <definedName name="XRefCopy177" hidden="1">#REF!</definedName>
    <definedName name="XRefCopy177Row" hidden="1">#REF!</definedName>
    <definedName name="XRefCopy178" hidden="1">#REF!</definedName>
    <definedName name="XRefCopy178Row" hidden="1">#REF!</definedName>
    <definedName name="XRefCopy179" hidden="1">#REF!</definedName>
    <definedName name="XRefCopy179Row" hidden="1">#REF!</definedName>
    <definedName name="XRefCopy17Row" hidden="1">#REF!</definedName>
    <definedName name="XRefCopy18" hidden="1">#REF!</definedName>
    <definedName name="XRefCopy180" hidden="1">#REF!</definedName>
    <definedName name="XRefCopy180Row" hidden="1">#REF!</definedName>
    <definedName name="XRefCopy181" hidden="1">#REF!</definedName>
    <definedName name="XRefCopy181Row" hidden="1">#REF!</definedName>
    <definedName name="XRefCopy182" hidden="1">#REF!</definedName>
    <definedName name="XRefCopy182Row" hidden="1">#REF!</definedName>
    <definedName name="XRefCopy183" hidden="1">#REF!</definedName>
    <definedName name="XRefCopy183Row" hidden="1">#REF!</definedName>
    <definedName name="XRefCopy184" hidden="1">#REF!</definedName>
    <definedName name="XRefCopy184Row" hidden="1">#REF!</definedName>
    <definedName name="XRefCopy185" hidden="1">#REF!</definedName>
    <definedName name="XRefCopy185Row" hidden="1">#REF!</definedName>
    <definedName name="XRefCopy186" hidden="1">#REF!</definedName>
    <definedName name="XRefCopy186Row" hidden="1">#REF!</definedName>
    <definedName name="XRefCopy187" hidden="1">#REF!</definedName>
    <definedName name="XRefCopy187Row" hidden="1">#REF!</definedName>
    <definedName name="XRefCopy188" hidden="1">#REF!</definedName>
    <definedName name="XRefCopy188Row" hidden="1">#REF!</definedName>
    <definedName name="XRefCopy189" hidden="1">#REF!</definedName>
    <definedName name="XRefCopy189Row" hidden="1">#REF!</definedName>
    <definedName name="XRefCopy18Row" hidden="1">#REF!</definedName>
    <definedName name="XRefCopy19" hidden="1">#REF!</definedName>
    <definedName name="XRefCopy190" hidden="1">#REF!</definedName>
    <definedName name="XRefCopy190Row" hidden="1">#REF!</definedName>
    <definedName name="XRefCopy191" hidden="1">#REF!</definedName>
    <definedName name="XRefCopy191Row" hidden="1">#REF!</definedName>
    <definedName name="XRefCopy192" hidden="1">#REF!</definedName>
    <definedName name="XRefCopy192Row" hidden="1">#REF!</definedName>
    <definedName name="XRefCopy193" hidden="1">#REF!</definedName>
    <definedName name="XRefCopy193Row" hidden="1">#REF!</definedName>
    <definedName name="XRefCopy194" hidden="1">#REF!</definedName>
    <definedName name="XRefCopy194Row" hidden="1">#REF!</definedName>
    <definedName name="XRefCopy195" hidden="1">#REF!</definedName>
    <definedName name="XRefCopy195Row" hidden="1">#REF!</definedName>
    <definedName name="XRefCopy196" hidden="1">#REF!</definedName>
    <definedName name="XRefCopy196Row" hidden="1">#REF!</definedName>
    <definedName name="XRefCopy197" hidden="1">#REF!</definedName>
    <definedName name="XRefCopy197Row" hidden="1">#REF!</definedName>
    <definedName name="XRefCopy198" hidden="1">#REF!</definedName>
    <definedName name="XRefCopy198Row" hidden="1">#REF!</definedName>
    <definedName name="XRefCopy199" hidden="1">#REF!</definedName>
    <definedName name="XRefCopy199Row" hidden="1">#REF!</definedName>
    <definedName name="XRefCopy19Row" hidden="1">#REF!</definedName>
    <definedName name="XRefCopy1Row" hidden="1">#REF!</definedName>
    <definedName name="XRefCopy2" hidden="1">#REF!</definedName>
    <definedName name="XRefCopy20" hidden="1">#REF!</definedName>
    <definedName name="XRefCopy200" hidden="1">#REF!</definedName>
    <definedName name="XRefCopy200Row" hidden="1">#REF!</definedName>
    <definedName name="XRefCopy201" hidden="1">#REF!</definedName>
    <definedName name="XRefCopy201Row" hidden="1">#REF!</definedName>
    <definedName name="XRefCopy202" hidden="1">#REF!</definedName>
    <definedName name="XRefCopy202Row" hidden="1">#REF!</definedName>
    <definedName name="XRefCopy203" hidden="1">#REF!</definedName>
    <definedName name="XRefCopy203Row" hidden="1">#REF!</definedName>
    <definedName name="XRefCopy204" hidden="1">#REF!</definedName>
    <definedName name="XRefCopy204Row" hidden="1">#REF!</definedName>
    <definedName name="XRefCopy205" hidden="1">#REF!</definedName>
    <definedName name="XRefCopy205Row" hidden="1">#REF!</definedName>
    <definedName name="XRefCopy206" hidden="1">#REF!</definedName>
    <definedName name="XRefCopy206Row" hidden="1">#REF!</definedName>
    <definedName name="XRefCopy207" hidden="1">#REF!</definedName>
    <definedName name="XRefCopy207Row" hidden="1">#REF!</definedName>
    <definedName name="XRefCopy208" hidden="1">#REF!</definedName>
    <definedName name="XRefCopy208Row" hidden="1">#REF!</definedName>
    <definedName name="XRefCopy209" hidden="1">#REF!</definedName>
    <definedName name="XRefCopy209Row" hidden="1">#REF!</definedName>
    <definedName name="XRefCopy20Row" hidden="1">#REF!</definedName>
    <definedName name="XRefCopy21" hidden="1">#REF!</definedName>
    <definedName name="XRefCopy210" hidden="1">#REF!</definedName>
    <definedName name="XRefCopy210Row" hidden="1">#REF!</definedName>
    <definedName name="XRefCopy211" hidden="1">#REF!</definedName>
    <definedName name="XRefCopy211Row" hidden="1">#REF!</definedName>
    <definedName name="XRefCopy212" hidden="1">#REF!</definedName>
    <definedName name="XRefCopy212Row" hidden="1">#REF!</definedName>
    <definedName name="XRefCopy213" hidden="1">#REF!</definedName>
    <definedName name="XRefCopy213Row" hidden="1">#REF!</definedName>
    <definedName name="XRefCopy214" hidden="1">#REF!</definedName>
    <definedName name="XRefCopy214Row" hidden="1">#REF!</definedName>
    <definedName name="XRefCopy215" hidden="1">#REF!</definedName>
    <definedName name="XRefCopy215Row" hidden="1">#REF!</definedName>
    <definedName name="XRefCopy216" hidden="1">#REF!</definedName>
    <definedName name="XRefCopy216Row" hidden="1">#REF!</definedName>
    <definedName name="XRefCopy217" hidden="1">#REF!</definedName>
    <definedName name="XRefCopy217Row" hidden="1">#REF!</definedName>
    <definedName name="XRefCopy218" hidden="1">#REF!</definedName>
    <definedName name="XRefCopy218Row" hidden="1">#REF!</definedName>
    <definedName name="XRefCopy219" hidden="1">#REF!</definedName>
    <definedName name="XRefCopy219Row" hidden="1">#REF!</definedName>
    <definedName name="XRefCopy21Row" hidden="1">#REF!</definedName>
    <definedName name="XRefCopy22" hidden="1">#REF!</definedName>
    <definedName name="XRefCopy220" hidden="1">#REF!</definedName>
    <definedName name="XRefCopy220Row" hidden="1">#REF!</definedName>
    <definedName name="XRefCopy221" hidden="1">#REF!</definedName>
    <definedName name="XRefCopy221Row" hidden="1">#REF!</definedName>
    <definedName name="XRefCopy222" hidden="1">#REF!</definedName>
    <definedName name="XRefCopy222Row" hidden="1">#REF!</definedName>
    <definedName name="XRefCopy223" hidden="1">#REF!</definedName>
    <definedName name="XRefCopy224" hidden="1">#REF!</definedName>
    <definedName name="XRefCopy224Row" hidden="1">#REF!</definedName>
    <definedName name="XRefCopy225" hidden="1">#REF!</definedName>
    <definedName name="XRefCopy225Row" hidden="1">#REF!</definedName>
    <definedName name="XRefCopy226" hidden="1">#REF!</definedName>
    <definedName name="XRefCopy226Row" hidden="1">#REF!</definedName>
    <definedName name="XRefCopy227" hidden="1">#REF!</definedName>
    <definedName name="XRefCopy227Row" hidden="1">#REF!</definedName>
    <definedName name="XRefCopy228" hidden="1">#REF!</definedName>
    <definedName name="XRefCopy228Row" hidden="1">#REF!</definedName>
    <definedName name="XRefCopy229" hidden="1">#REF!</definedName>
    <definedName name="XRefCopy229Row" hidden="1">#REF!</definedName>
    <definedName name="XRefCopy22Row" hidden="1">#REF!</definedName>
    <definedName name="XRefCopy23" hidden="1">#REF!</definedName>
    <definedName name="XRefCopy230" hidden="1">#REF!</definedName>
    <definedName name="XRefCopy230Row" hidden="1">#REF!</definedName>
    <definedName name="XRefCopy231" hidden="1">#REF!</definedName>
    <definedName name="XRefCopy231Row" hidden="1">#REF!</definedName>
    <definedName name="XRefCopy232" hidden="1">#REF!</definedName>
    <definedName name="XRefCopy232Row" hidden="1">#REF!</definedName>
    <definedName name="XRefCopy233" hidden="1">#REF!</definedName>
    <definedName name="XRefCopy233Row" hidden="1">#REF!</definedName>
    <definedName name="XRefCopy234" hidden="1">#REF!</definedName>
    <definedName name="XRefCopy234Row" hidden="1">#REF!</definedName>
    <definedName name="XRefCopy235" hidden="1">#REF!</definedName>
    <definedName name="XRefCopy235Row" hidden="1">#REF!</definedName>
    <definedName name="XRefCopy236" hidden="1">#REF!</definedName>
    <definedName name="XRefCopy236Row" hidden="1">#REF!</definedName>
    <definedName name="XRefCopy237" hidden="1">#REF!</definedName>
    <definedName name="XRefCopy237Row" hidden="1">#REF!</definedName>
    <definedName name="XRefCopy238" hidden="1">#REF!</definedName>
    <definedName name="XRefCopy238Row" hidden="1">#REF!</definedName>
    <definedName name="XRefCopy239" hidden="1">#REF!</definedName>
    <definedName name="XRefCopy239Row" hidden="1">#REF!</definedName>
    <definedName name="XRefCopy23Row" hidden="1">#REF!</definedName>
    <definedName name="XRefCopy24" hidden="1">#REF!</definedName>
    <definedName name="XRefCopy240" hidden="1">#REF!</definedName>
    <definedName name="XRefCopy240Row" hidden="1">#REF!</definedName>
    <definedName name="XRefCopy241" hidden="1">#REF!</definedName>
    <definedName name="XRefCopy241Row" hidden="1">#REF!</definedName>
    <definedName name="XRefCopy242" hidden="1">#REF!</definedName>
    <definedName name="XRefCopy242Row" hidden="1">#REF!</definedName>
    <definedName name="XRefCopy243" hidden="1">#REF!</definedName>
    <definedName name="XRefCopy243Row" hidden="1">#REF!</definedName>
    <definedName name="XRefCopy244" hidden="1">#REF!</definedName>
    <definedName name="XRefCopy244Row" hidden="1">#REF!</definedName>
    <definedName name="XRefCopy245" hidden="1">#REF!</definedName>
    <definedName name="XRefCopy245Row" hidden="1">#REF!</definedName>
    <definedName name="XRefCopy246" hidden="1">#REF!</definedName>
    <definedName name="XRefCopy246Row" hidden="1">#REF!</definedName>
    <definedName name="XRefCopy247" hidden="1">#REF!</definedName>
    <definedName name="XRefCopy247Row" hidden="1">#REF!</definedName>
    <definedName name="XRefCopy248" hidden="1">#REF!</definedName>
    <definedName name="XRefCopy248Row" hidden="1">#REF!</definedName>
    <definedName name="XRefCopy249" hidden="1">#REF!</definedName>
    <definedName name="XRefCopy249Row" hidden="1">#REF!</definedName>
    <definedName name="XRefCopy24Row" hidden="1">#REF!</definedName>
    <definedName name="XRefCopy25" hidden="1">#REF!</definedName>
    <definedName name="XRefCopy250" hidden="1">#REF!</definedName>
    <definedName name="XRefCopy250Row" hidden="1">#REF!</definedName>
    <definedName name="XRefCopy251" hidden="1">#REF!</definedName>
    <definedName name="XRefCopy251Row" hidden="1">#REF!</definedName>
    <definedName name="XRefCopy252" hidden="1">#REF!</definedName>
    <definedName name="XRefCopy252Row" hidden="1">#REF!</definedName>
    <definedName name="XRefCopy253" hidden="1">#REF!</definedName>
    <definedName name="XRefCopy253Row" hidden="1">#REF!</definedName>
    <definedName name="XRefCopy254" hidden="1">#REF!</definedName>
    <definedName name="XRefCopy254Row" hidden="1">#REF!</definedName>
    <definedName name="XRefCopy255" hidden="1">#REF!</definedName>
    <definedName name="XRefCopy255Row" hidden="1">#REF!</definedName>
    <definedName name="XRefCopy256" hidden="1">#REF!</definedName>
    <definedName name="XRefCopy256Row" hidden="1">#REF!</definedName>
    <definedName name="XRefCopy257" hidden="1">#REF!</definedName>
    <definedName name="XRefCopy257Row" hidden="1">#REF!</definedName>
    <definedName name="XRefCopy258" hidden="1">#REF!</definedName>
    <definedName name="XRefCopy258Row" hidden="1">#REF!</definedName>
    <definedName name="XRefCopy259" hidden="1">#REF!</definedName>
    <definedName name="XRefCopy259Row" hidden="1">#REF!</definedName>
    <definedName name="XRefCopy25Row" hidden="1">#REF!</definedName>
    <definedName name="XRefCopy26" hidden="1">#REF!</definedName>
    <definedName name="XRefCopy260" hidden="1">#REF!</definedName>
    <definedName name="XRefCopy260Row" hidden="1">#REF!</definedName>
    <definedName name="XRefCopy261" hidden="1">#REF!</definedName>
    <definedName name="XRefCopy261Row" hidden="1">#REF!</definedName>
    <definedName name="XRefCopy262" hidden="1">#REF!</definedName>
    <definedName name="XRefCopy262Row" hidden="1">#REF!</definedName>
    <definedName name="XRefCopy263" hidden="1">#REF!</definedName>
    <definedName name="XRefCopy263Row" hidden="1">#REF!</definedName>
    <definedName name="XRefCopy264" hidden="1">#REF!</definedName>
    <definedName name="XRefCopy264Row" hidden="1">#REF!</definedName>
    <definedName name="XRefCopy265" hidden="1">#REF!</definedName>
    <definedName name="XRefCopy265Row" hidden="1">#REF!</definedName>
    <definedName name="XRefCopy266" hidden="1">#REF!</definedName>
    <definedName name="XRefCopy266Row" hidden="1">#REF!</definedName>
    <definedName name="XRefCopy267" hidden="1">#REF!</definedName>
    <definedName name="XRefCopy267Row" hidden="1">#REF!</definedName>
    <definedName name="XRefCopy268" hidden="1">#REF!</definedName>
    <definedName name="XRefCopy268Row" hidden="1">#REF!</definedName>
    <definedName name="XRefCopy269" hidden="1">#REF!</definedName>
    <definedName name="XRefCopy269Row" hidden="1">#REF!</definedName>
    <definedName name="XRefCopy26Row" hidden="1">#REF!</definedName>
    <definedName name="XRefCopy27" hidden="1">#REF!</definedName>
    <definedName name="XRefCopy270" hidden="1">#REF!</definedName>
    <definedName name="XRefCopy270Row" hidden="1">#REF!</definedName>
    <definedName name="XRefCopy271" hidden="1">#REF!</definedName>
    <definedName name="XRefCopy271Row" hidden="1">#REF!</definedName>
    <definedName name="XRefCopy272" hidden="1">#REF!</definedName>
    <definedName name="XRefCopy272Row" hidden="1">#REF!</definedName>
    <definedName name="XRefCopy273" hidden="1">#REF!</definedName>
    <definedName name="XRefCopy273Row" hidden="1">#REF!</definedName>
    <definedName name="XRefCopy274" hidden="1">#REF!</definedName>
    <definedName name="XRefCopy274Row" hidden="1">#REF!</definedName>
    <definedName name="XRefCopy275" hidden="1">#REF!</definedName>
    <definedName name="XRefCopy275Row" hidden="1">#REF!</definedName>
    <definedName name="XRefCopy276" hidden="1">#REF!</definedName>
    <definedName name="XRefCopy276Row" hidden="1">#REF!</definedName>
    <definedName name="XRefCopy277" hidden="1">#REF!</definedName>
    <definedName name="XRefCopy277Row" hidden="1">#REF!</definedName>
    <definedName name="XRefCopy278" hidden="1">#REF!</definedName>
    <definedName name="XRefCopy278Row" hidden="1">#REF!</definedName>
    <definedName name="XRefCopy279" hidden="1">#REF!</definedName>
    <definedName name="XRefCopy279Row" hidden="1">#REF!</definedName>
    <definedName name="XRefCopy27Row" hidden="1">#REF!</definedName>
    <definedName name="XRefCopy28" hidden="1">#REF!</definedName>
    <definedName name="XRefCopy280" hidden="1">#REF!</definedName>
    <definedName name="XRefCopy280Row" hidden="1">#REF!</definedName>
    <definedName name="XRefCopy281" hidden="1">#REF!</definedName>
    <definedName name="XRefCopy281Row" hidden="1">#REF!</definedName>
    <definedName name="XRefCopy282" hidden="1">#REF!</definedName>
    <definedName name="XRefCopy282Row" hidden="1">#REF!</definedName>
    <definedName name="XRefCopy283" hidden="1">#REF!</definedName>
    <definedName name="XRefCopy283Row" hidden="1">#REF!</definedName>
    <definedName name="XRefCopy284" hidden="1">#REF!</definedName>
    <definedName name="XRefCopy284Row" hidden="1">#REF!</definedName>
    <definedName name="XRefCopy285" hidden="1">#REF!</definedName>
    <definedName name="XRefCopy285Row" hidden="1">#REF!</definedName>
    <definedName name="XRefCopy286" hidden="1">#REF!</definedName>
    <definedName name="XRefCopy286Row" hidden="1">#REF!</definedName>
    <definedName name="XRefCopy287" hidden="1">#REF!</definedName>
    <definedName name="XRefCopy287Row" hidden="1">#REF!</definedName>
    <definedName name="XRefCopy288" hidden="1">#REF!</definedName>
    <definedName name="XRefCopy288Row" hidden="1">#REF!</definedName>
    <definedName name="XRefCopy289" hidden="1">#REF!</definedName>
    <definedName name="XRefCopy289Row" hidden="1">#REF!</definedName>
    <definedName name="XRefCopy28Row" hidden="1">#REF!</definedName>
    <definedName name="XRefCopy29" hidden="1">#REF!</definedName>
    <definedName name="XRefCopy290" hidden="1">#REF!</definedName>
    <definedName name="XRefCopy290Row" hidden="1">#REF!</definedName>
    <definedName name="XRefCopy291" hidden="1">#REF!</definedName>
    <definedName name="XRefCopy291Row" hidden="1">#REF!</definedName>
    <definedName name="XRefCopy292" hidden="1">#REF!</definedName>
    <definedName name="XRefCopy292Row" hidden="1">#REF!</definedName>
    <definedName name="XRefCopy29Row" hidden="1">#REF!</definedName>
    <definedName name="XRefCopy2Row" hidden="1">#REF!</definedName>
    <definedName name="XRefCopy3" hidden="1">#REF!</definedName>
    <definedName name="XRefCopy30" hidden="1">#REF!</definedName>
    <definedName name="XRefCopy30Row" hidden="1">#REF!</definedName>
    <definedName name="XRefCopy31" hidden="1">'[226]Selección de Cuentas'!#REF!</definedName>
    <definedName name="XRefCopy31Row" hidden="1">#REF!</definedName>
    <definedName name="XRefCopy32" hidden="1">'[226]Selección de Cuentas'!#REF!</definedName>
    <definedName name="XRefCopy32Row" hidden="1">#REF!</definedName>
    <definedName name="XRefCopy33" hidden="1">'[226]Selección de Cuentas'!#REF!</definedName>
    <definedName name="XRefCopy33Row" hidden="1">#REF!</definedName>
    <definedName name="XRefCopy34" hidden="1">'[226]Selección de Cuentas'!#REF!</definedName>
    <definedName name="XRefCopy34Row" hidden="1">#REF!</definedName>
    <definedName name="XRefCopy35" hidden="1">'[226]Selección de Cuentas'!#REF!</definedName>
    <definedName name="XRefCopy35Row" hidden="1">#REF!</definedName>
    <definedName name="XRefCopy36" hidden="1">'[226]Selección de Cuentas'!#REF!</definedName>
    <definedName name="XRefCopy36Row" hidden="1">#REF!</definedName>
    <definedName name="XRefCopy37" hidden="1">'[226]Selección de Cuentas'!#REF!</definedName>
    <definedName name="XRefCopy37Row" hidden="1">#REF!</definedName>
    <definedName name="XRefCopy38" hidden="1">'[226]Selección de Cuentas'!#REF!</definedName>
    <definedName name="XRefCopy38Row" hidden="1">#REF!</definedName>
    <definedName name="XRefCopy39" hidden="1">'[226]Selección de Cuentas'!#REF!</definedName>
    <definedName name="XRefCopy39Row" hidden="1">#REF!</definedName>
    <definedName name="XRefCopy3Row" hidden="1">#REF!</definedName>
    <definedName name="XRefCopy4" hidden="1">[223]GND!#REF!</definedName>
    <definedName name="XRefCopy40" hidden="1">'[226]Selección de Cuentas'!#REF!</definedName>
    <definedName name="XRefCopy40Row" hidden="1">#REF!</definedName>
    <definedName name="XRefCopy41" hidden="1">'[226]Selección de Cuentas'!#REF!</definedName>
    <definedName name="XRefCopy41Row" hidden="1">#REF!</definedName>
    <definedName name="XRefCopy42" hidden="1">'[226]Selección de Cuentas'!#REF!</definedName>
    <definedName name="XRefCopy42Row" hidden="1">#REF!</definedName>
    <definedName name="XRefCopy43" hidden="1">'[227]Selección de Cuentas'!#REF!</definedName>
    <definedName name="XRefCopy43Row" hidden="1">#REF!</definedName>
    <definedName name="XRefCopy44" hidden="1">'[227]Selección de Cuentas'!#REF!</definedName>
    <definedName name="XRefCopy44Row" hidden="1">#REF!</definedName>
    <definedName name="XRefCopy45" hidden="1">'[227]Selección de Cuentas'!#REF!</definedName>
    <definedName name="XRefCopy45Row" hidden="1">#REF!</definedName>
    <definedName name="XRefCopy46" hidden="1">'[226]Selección de Cuentas'!#REF!</definedName>
    <definedName name="XRefCopy46Row" hidden="1">#REF!</definedName>
    <definedName name="XRefCopy47" hidden="1">'[226]Selección de Cuentas'!#REF!</definedName>
    <definedName name="XRefCopy47Row" hidden="1">#REF!</definedName>
    <definedName name="XRefCopy48" hidden="1">'[226]Selección de Cuentas'!#REF!</definedName>
    <definedName name="XRefCopy48Row" hidden="1">#REF!</definedName>
    <definedName name="XRefCopy49" hidden="1">'[226]Selección de Cuentas'!#REF!</definedName>
    <definedName name="XRefCopy49Row" hidden="1">#REF!</definedName>
    <definedName name="XRefCopy4Row" hidden="1">#REF!</definedName>
    <definedName name="XRefCopy5" hidden="1">[223]GND!#REF!</definedName>
    <definedName name="XRefCopy50" hidden="1">'[226]Selección de Cuentas'!#REF!</definedName>
    <definedName name="XRefCopy50Row" hidden="1">#REF!</definedName>
    <definedName name="XRefCopy51" hidden="1">'[226]Selección de Cuentas'!#REF!</definedName>
    <definedName name="XRefCopy51Row" hidden="1">#REF!</definedName>
    <definedName name="XRefCopy52" hidden="1">'[226]Selección de Cuentas'!#REF!</definedName>
    <definedName name="XRefCopy52Row" hidden="1">#REF!</definedName>
    <definedName name="XRefCopy53" hidden="1">#REF!</definedName>
    <definedName name="XRefCopy53Row" hidden="1">#REF!</definedName>
    <definedName name="XRefCopy54" hidden="1">#REF!</definedName>
    <definedName name="XRefCopy54Row" hidden="1">#REF!</definedName>
    <definedName name="XRefCopy55" hidden="1">#REF!</definedName>
    <definedName name="XRefCopy55Row" hidden="1">#REF!</definedName>
    <definedName name="XRefCopy56" hidden="1">#REF!</definedName>
    <definedName name="XRefCopy56Row" hidden="1">#REF!</definedName>
    <definedName name="XRefCopy57" hidden="1">#REF!</definedName>
    <definedName name="XRefCopy57Row" hidden="1">#REF!</definedName>
    <definedName name="XRefCopy58" hidden="1">#REF!</definedName>
    <definedName name="XRefCopy58Row" hidden="1">#REF!</definedName>
    <definedName name="XRefCopy59" hidden="1">#REF!</definedName>
    <definedName name="XRefCopy59Row" hidden="1">#REF!</definedName>
    <definedName name="XRefCopy5Row" hidden="1">#REF!</definedName>
    <definedName name="XRefCopy6" hidden="1">#REF!</definedName>
    <definedName name="XRefCopy60" hidden="1">#REF!</definedName>
    <definedName name="XRefCopy60Row" hidden="1">#REF!</definedName>
    <definedName name="XRefCopy61" hidden="1">#REF!</definedName>
    <definedName name="XRefCopy61Row" hidden="1">#REF!</definedName>
    <definedName name="XRefCopy62" hidden="1">#REF!</definedName>
    <definedName name="XRefCopy62Row" hidden="1">#REF!</definedName>
    <definedName name="XRefCopy63" hidden="1">#REF!</definedName>
    <definedName name="XRefCopy63Row" hidden="1">#REF!</definedName>
    <definedName name="XRefCopy64" hidden="1">#REF!</definedName>
    <definedName name="XRefCopy64Row" hidden="1">#REF!</definedName>
    <definedName name="XRefCopy65" hidden="1">#REF!</definedName>
    <definedName name="XRefCopy65Row" hidden="1">#REF!</definedName>
    <definedName name="XRefCopy66" hidden="1">#REF!</definedName>
    <definedName name="XRefCopy66Row" hidden="1">#REF!</definedName>
    <definedName name="XRefCopy67" hidden="1">#REF!</definedName>
    <definedName name="XRefCopy67Row" hidden="1">#REF!</definedName>
    <definedName name="XRefCopy68" hidden="1">#REF!</definedName>
    <definedName name="XRefCopy68Row" hidden="1">#REF!</definedName>
    <definedName name="XRefCopy69" hidden="1">#REF!</definedName>
    <definedName name="XRefCopy69Row" hidden="1">#REF!</definedName>
    <definedName name="XRefCopy6Row" hidden="1">#REF!</definedName>
    <definedName name="XRefCopy7" hidden="1">[223]GND!#REF!</definedName>
    <definedName name="XRefCopy70" hidden="1">#REF!</definedName>
    <definedName name="XRefCopy70Row" hidden="1">#REF!</definedName>
    <definedName name="XRefCopy71" hidden="1">#REF!</definedName>
    <definedName name="XRefCopy71Row" hidden="1">#REF!</definedName>
    <definedName name="XRefCopy72" hidden="1">#REF!</definedName>
    <definedName name="XRefCopy72Row" hidden="1">#REF!</definedName>
    <definedName name="XRefCopy73" hidden="1">#REF!</definedName>
    <definedName name="XRefCopy73Row" hidden="1">#REF!</definedName>
    <definedName name="XRefCopy74" hidden="1">#REF!</definedName>
    <definedName name="XRefCopy74Row" hidden="1">#REF!</definedName>
    <definedName name="XRefCopy75" hidden="1">#REF!</definedName>
    <definedName name="XRefCopy75Row" hidden="1">#REF!</definedName>
    <definedName name="XRefCopy76" hidden="1">#REF!</definedName>
    <definedName name="XRefCopy76Row" hidden="1">#REF!</definedName>
    <definedName name="XRefCopy77" hidden="1">#REF!</definedName>
    <definedName name="XRefCopy77Row" hidden="1">#REF!</definedName>
    <definedName name="XRefCopy78" hidden="1">#REF!</definedName>
    <definedName name="XRefCopy78Row" hidden="1">#REF!</definedName>
    <definedName name="XRefCopy79" hidden="1">#REF!</definedName>
    <definedName name="XRefCopy79Row" hidden="1">#REF!</definedName>
    <definedName name="XRefCopy7Row" hidden="1">#REF!</definedName>
    <definedName name="XRefCopy8" hidden="1">[223]GND!#REF!</definedName>
    <definedName name="XRefCopy80" hidden="1">'[144]Test de Ventas'!#REF!</definedName>
    <definedName name="XRefCopy80Row" hidden="1">#REF!</definedName>
    <definedName name="XRefCopy81" hidden="1">'[144]Test de Ventas'!#REF!</definedName>
    <definedName name="XRefCopy81Row" hidden="1">#REF!</definedName>
    <definedName name="XRefCopy82" hidden="1">'[144]Test de Ventas'!#REF!</definedName>
    <definedName name="XRefCopy82Row" hidden="1">#REF!</definedName>
    <definedName name="XRefCopy83" hidden="1">'[144]Test de Ventas'!#REF!</definedName>
    <definedName name="XRefCopy83Row" hidden="1">#REF!</definedName>
    <definedName name="XRefCopy84" hidden="1">'[144]Test de Ventas'!#REF!</definedName>
    <definedName name="XRefCopy84Row" hidden="1">#REF!</definedName>
    <definedName name="XRefCopy85" hidden="1">#REF!</definedName>
    <definedName name="XRefCopy85Row" hidden="1">#REF!</definedName>
    <definedName name="XRefCopy86" hidden="1">#REF!</definedName>
    <definedName name="XRefCopy86Row" hidden="1">#REF!</definedName>
    <definedName name="XRefCopy87" hidden="1">#REF!</definedName>
    <definedName name="XRefCopy87Row" hidden="1">#REF!</definedName>
    <definedName name="XRefCopy88" hidden="1">#REF!</definedName>
    <definedName name="XRefCopy88Row" hidden="1">#REF!</definedName>
    <definedName name="XRefCopy89" hidden="1">#REF!</definedName>
    <definedName name="XRefCopy89Row" hidden="1">#REF!</definedName>
    <definedName name="XRefCopy8Row" hidden="1">#REF!</definedName>
    <definedName name="XRefCopy9" hidden="1">'[223]Límite honorarios'!#REF!</definedName>
    <definedName name="XRefCopy90" hidden="1">#REF!</definedName>
    <definedName name="XRefCopy90Row" hidden="1">#REF!</definedName>
    <definedName name="XRefCopy91" hidden="1">#REF!</definedName>
    <definedName name="XRefCopy91Row" hidden="1">#REF!</definedName>
    <definedName name="XRefCopy92" hidden="1">#REF!</definedName>
    <definedName name="XRefCopy92Row" hidden="1">#REF!</definedName>
    <definedName name="XRefCopy93" hidden="1">#REF!</definedName>
    <definedName name="XRefCopy93Row" hidden="1">#REF!</definedName>
    <definedName name="XRefCopy94" hidden="1">#REF!</definedName>
    <definedName name="XRefCopy94Row" hidden="1">#REF!</definedName>
    <definedName name="XRefCopy95" hidden="1">#REF!</definedName>
    <definedName name="XRefCopy95Row" hidden="1">#REF!</definedName>
    <definedName name="XRefCopy96" hidden="1">#REF!</definedName>
    <definedName name="XRefCopy96Row" hidden="1">#REF!</definedName>
    <definedName name="XRefCopy97" hidden="1">#REF!</definedName>
    <definedName name="XRefCopy97Row" hidden="1">#REF!</definedName>
    <definedName name="XRefCopy98" hidden="1">#REF!</definedName>
    <definedName name="XRefCopy98Row" hidden="1">#REF!</definedName>
    <definedName name="XRefCopy99" hidden="1">#REF!</definedName>
    <definedName name="XRefCopy99Row" hidden="1">#REF!</definedName>
    <definedName name="XRefCopy9Row" hidden="1">#REF!</definedName>
    <definedName name="XRefCopyRangeCount" hidden="1">4</definedName>
    <definedName name="XRefPaste1" hidden="1">#REF!</definedName>
    <definedName name="XRefPaste10" hidden="1">#REF!</definedName>
    <definedName name="XRefPaste100" hidden="1">#REF!</definedName>
    <definedName name="XRefPaste100Row" hidden="1">#REF!</definedName>
    <definedName name="XRefPaste101" hidden="1">#REF!</definedName>
    <definedName name="XRefPaste101Row" hidden="1">#REF!</definedName>
    <definedName name="XRefPaste102" hidden="1">#REF!</definedName>
    <definedName name="XRefPaste102Row" hidden="1">#REF!</definedName>
    <definedName name="XRefPaste103" hidden="1">#REF!</definedName>
    <definedName name="XRefPaste103Row" hidden="1">#REF!</definedName>
    <definedName name="XRefPaste104" hidden="1">#REF!</definedName>
    <definedName name="XRefPaste104Row" hidden="1">#REF!</definedName>
    <definedName name="XRefPaste105" hidden="1">#REF!</definedName>
    <definedName name="XRefPaste105Row" hidden="1">#REF!</definedName>
    <definedName name="XRefPaste106" hidden="1">#REF!</definedName>
    <definedName name="XRefPaste106Row" hidden="1">#REF!</definedName>
    <definedName name="XRefPaste107" hidden="1">#REF!</definedName>
    <definedName name="XRefPaste107Row" hidden="1">#REF!</definedName>
    <definedName name="XRefPaste108" hidden="1">#REF!</definedName>
    <definedName name="XRefPaste108Row" hidden="1">#REF!</definedName>
    <definedName name="XRefPaste109" hidden="1">#REF!</definedName>
    <definedName name="XRefPaste109Row" hidden="1">#REF!</definedName>
    <definedName name="XRefPaste10Row" hidden="1">#REF!</definedName>
    <definedName name="XRefPaste11" hidden="1">#REF!</definedName>
    <definedName name="XRefPaste110" hidden="1">#REF!</definedName>
    <definedName name="XRefPaste110Row" hidden="1">#REF!</definedName>
    <definedName name="XRefPaste111" hidden="1">#REF!</definedName>
    <definedName name="XRefPaste111Row" hidden="1">#REF!</definedName>
    <definedName name="XRefPaste112" hidden="1">#REF!</definedName>
    <definedName name="XRefPaste112Row" hidden="1">#REF!</definedName>
    <definedName name="XRefPaste113" hidden="1">#REF!</definedName>
    <definedName name="XRefPaste113Row" hidden="1">#REF!</definedName>
    <definedName name="XRefPaste114" hidden="1">#REF!</definedName>
    <definedName name="XRefPaste114Row" hidden="1">#REF!</definedName>
    <definedName name="XRefPaste115" hidden="1">#REF!</definedName>
    <definedName name="XRefPaste115Row" hidden="1">#REF!</definedName>
    <definedName name="XRefPaste116" hidden="1">#REF!</definedName>
    <definedName name="XRefPaste116Row" hidden="1">#REF!</definedName>
    <definedName name="XRefPaste117" hidden="1">#REF!</definedName>
    <definedName name="XRefPaste117Row" hidden="1">#REF!</definedName>
    <definedName name="XRefPaste118" hidden="1">#REF!</definedName>
    <definedName name="XRefPaste118Row" hidden="1">#REF!</definedName>
    <definedName name="XRefPaste119" hidden="1">#REF!</definedName>
    <definedName name="XRefPaste119Row" hidden="1">#REF!</definedName>
    <definedName name="XRefPaste11Row" hidden="1">#REF!</definedName>
    <definedName name="XRefPaste12" hidden="1">#REF!</definedName>
    <definedName name="XRefPaste120" hidden="1">#REF!</definedName>
    <definedName name="XRefPaste120Row" hidden="1">#REF!</definedName>
    <definedName name="XRefPaste121" hidden="1">#REF!</definedName>
    <definedName name="XRefPaste121Row" hidden="1">#REF!</definedName>
    <definedName name="XRefPaste122" hidden="1">#REF!</definedName>
    <definedName name="XRefPaste122Row" hidden="1">#REF!</definedName>
    <definedName name="XRefPaste123" hidden="1">#REF!</definedName>
    <definedName name="XRefPaste123Row" hidden="1">#REF!</definedName>
    <definedName name="XRefPaste124" hidden="1">#REF!</definedName>
    <definedName name="XRefPaste124Row" hidden="1">#REF!</definedName>
    <definedName name="XRefPaste125" hidden="1">#REF!</definedName>
    <definedName name="XRefPaste125Row" hidden="1">#REF!</definedName>
    <definedName name="XRefPaste126" hidden="1">#REF!</definedName>
    <definedName name="XRefPaste126Row" hidden="1">#REF!</definedName>
    <definedName name="XRefPaste127" hidden="1">#REF!</definedName>
    <definedName name="XRefPaste127Row" hidden="1">#REF!</definedName>
    <definedName name="XRefPaste128" hidden="1">#REF!</definedName>
    <definedName name="XRefPaste128Row" hidden="1">#REF!</definedName>
    <definedName name="XRefPaste129" hidden="1">#REF!</definedName>
    <definedName name="XRefPaste129Row" hidden="1">#REF!</definedName>
    <definedName name="XRefPaste12Row" hidden="1">#REF!</definedName>
    <definedName name="XRefPaste13" hidden="1">#REF!</definedName>
    <definedName name="XRefPaste130" hidden="1">#REF!</definedName>
    <definedName name="XRefPaste130Row" hidden="1">#REF!</definedName>
    <definedName name="XRefPaste131" hidden="1">#REF!</definedName>
    <definedName name="XRefPaste131Row" hidden="1">#REF!</definedName>
    <definedName name="XRefPaste132" hidden="1">#REF!</definedName>
    <definedName name="XRefPaste132Row" hidden="1">#REF!</definedName>
    <definedName name="XRefPaste133" hidden="1">#REF!</definedName>
    <definedName name="XRefPaste133Row" hidden="1">#REF!</definedName>
    <definedName name="XRefPaste134" hidden="1">#REF!</definedName>
    <definedName name="XRefPaste134Row" hidden="1">#REF!</definedName>
    <definedName name="XRefPaste135" hidden="1">#REF!</definedName>
    <definedName name="XRefPaste135Row" hidden="1">#REF!</definedName>
    <definedName name="XRefPaste136" hidden="1">#REF!</definedName>
    <definedName name="XRefPaste136Row" hidden="1">#REF!</definedName>
    <definedName name="XRefPaste137" hidden="1">#REF!</definedName>
    <definedName name="XRefPaste137Row" hidden="1">#REF!</definedName>
    <definedName name="XRefPaste138" hidden="1">#REF!</definedName>
    <definedName name="XRefPaste138Row" hidden="1">#REF!</definedName>
    <definedName name="XRefPaste139" hidden="1">#REF!</definedName>
    <definedName name="XRefPaste139Row" hidden="1">#REF!</definedName>
    <definedName name="XRefPaste13Row" hidden="1">#REF!</definedName>
    <definedName name="XRefPaste14" hidden="1">[228]Aguinaldos!#REF!</definedName>
    <definedName name="XRefPaste140" hidden="1">#REF!</definedName>
    <definedName name="XRefPaste140Row" hidden="1">#REF!</definedName>
    <definedName name="XRefPaste141" hidden="1">#REF!</definedName>
    <definedName name="XRefPaste141Row" hidden="1">#REF!</definedName>
    <definedName name="XRefPaste142" hidden="1">#REF!</definedName>
    <definedName name="XRefPaste142Row" hidden="1">#REF!</definedName>
    <definedName name="XRefPaste143" hidden="1">#REF!</definedName>
    <definedName name="XRefPaste143Row" hidden="1">#REF!</definedName>
    <definedName name="XRefPaste144" hidden="1">#REF!</definedName>
    <definedName name="XRefPaste144Row" hidden="1">#REF!</definedName>
    <definedName name="XRefPaste145" hidden="1">#REF!</definedName>
    <definedName name="XRefPaste145Row" hidden="1">#REF!</definedName>
    <definedName name="XRefPaste146" hidden="1">#REF!</definedName>
    <definedName name="XRefPaste146Row" hidden="1">#REF!</definedName>
    <definedName name="XRefPaste147" hidden="1">#REF!</definedName>
    <definedName name="XRefPaste147Row" hidden="1">#REF!</definedName>
    <definedName name="XRefPaste148" hidden="1">#REF!</definedName>
    <definedName name="XRefPaste148Row" hidden="1">#REF!</definedName>
    <definedName name="XRefPaste14Row" hidden="1">#REF!</definedName>
    <definedName name="XRefPaste15" hidden="1">#REF!</definedName>
    <definedName name="XRefPaste15Row" hidden="1">#REF!</definedName>
    <definedName name="XRefPaste16" hidden="1">#REF!</definedName>
    <definedName name="XRefPaste16Row" hidden="1">#REF!</definedName>
    <definedName name="XRefPaste17" hidden="1">#REF!</definedName>
    <definedName name="XRefPaste17Row" hidden="1">#REF!</definedName>
    <definedName name="XRefPaste18" hidden="1">#REF!</definedName>
    <definedName name="XRefPaste18Row" hidden="1">#REF!</definedName>
    <definedName name="XRefPaste19" hidden="1">#REF!</definedName>
    <definedName name="XRefPaste19Row" hidden="1">#REF!</definedName>
    <definedName name="XRefPaste1Row" hidden="1">#REF!</definedName>
    <definedName name="XRefPaste2" hidden="1">'[223]Límite honorarios'!#REF!</definedName>
    <definedName name="XRefPaste20" hidden="1">#REF!</definedName>
    <definedName name="XRefPaste20Row" hidden="1">[110]XREF!#REF!</definedName>
    <definedName name="XRefPaste21" hidden="1">#REF!</definedName>
    <definedName name="XRefPaste21Row" hidden="1">#REF!</definedName>
    <definedName name="XRefPaste22" hidden="1">#REF!</definedName>
    <definedName name="XRefPaste22Row" hidden="1">[110]XREF!#REF!</definedName>
    <definedName name="XRefPaste23" hidden="1">#REF!</definedName>
    <definedName name="XRefPaste23Row" hidden="1">[110]XREF!#REF!</definedName>
    <definedName name="XRefPaste24" hidden="1">#REF!</definedName>
    <definedName name="XRefPaste24Row" hidden="1">#REF!</definedName>
    <definedName name="XRefPaste25" hidden="1">#REF!</definedName>
    <definedName name="XRefPaste25Row" hidden="1">#REF!</definedName>
    <definedName name="XRefPaste26" hidden="1">#REF!</definedName>
    <definedName name="XRefPaste26Row" hidden="1">#REF!</definedName>
    <definedName name="XRefPaste27" hidden="1">#REF!</definedName>
    <definedName name="XRefPaste27Row" hidden="1">#REF!</definedName>
    <definedName name="XRefPaste28" hidden="1">#REF!</definedName>
    <definedName name="XRefPaste28Row" hidden="1">#REF!</definedName>
    <definedName name="XRefPaste29" hidden="1">#REF!</definedName>
    <definedName name="XRefPaste29Row" hidden="1">#REF!</definedName>
    <definedName name="XRefPaste2Row" hidden="1">#REF!</definedName>
    <definedName name="XRefPaste3" hidden="1">'[223]Límite honorarios'!#REF!</definedName>
    <definedName name="XRefPaste30" hidden="1">#REF!</definedName>
    <definedName name="XRefPaste30Row" hidden="1">[110]XREF!#REF!</definedName>
    <definedName name="XRefPaste31" hidden="1">#REF!</definedName>
    <definedName name="XRefPaste31Row" hidden="1">[110]XREF!#REF!</definedName>
    <definedName name="XRefPaste32" hidden="1">#REF!</definedName>
    <definedName name="XRefPaste32Row" hidden="1">#REF!</definedName>
    <definedName name="XRefPaste33" hidden="1">#REF!</definedName>
    <definedName name="XRefPaste33Row" hidden="1">#REF!</definedName>
    <definedName name="XRefPaste34" hidden="1">#REF!</definedName>
    <definedName name="XRefPaste34Row" hidden="1">#REF!</definedName>
    <definedName name="XRefPaste35" hidden="1">#REF!</definedName>
    <definedName name="XRefPaste35Row" hidden="1">#REF!</definedName>
    <definedName name="XRefPaste36" hidden="1">#REF!</definedName>
    <definedName name="XRefPaste36Row" hidden="1">#REF!</definedName>
    <definedName name="XRefPaste37" hidden="1">#REF!</definedName>
    <definedName name="XRefPaste37Row" hidden="1">#REF!</definedName>
    <definedName name="XRefPaste38" hidden="1">#REF!</definedName>
    <definedName name="XRefPaste38Row" hidden="1">#REF!</definedName>
    <definedName name="XRefPaste39" hidden="1">#REF!</definedName>
    <definedName name="XRefPaste39Row" hidden="1">#REF!</definedName>
    <definedName name="XRefPaste3Row" hidden="1">#REF!</definedName>
    <definedName name="XRefPaste4" hidden="1">#REF!</definedName>
    <definedName name="XRefPaste40" hidden="1">#REF!</definedName>
    <definedName name="XRefPaste40Row" hidden="1">#REF!</definedName>
    <definedName name="XRefPaste41" hidden="1">#REF!</definedName>
    <definedName name="XRefPaste41Row" hidden="1">#REF!</definedName>
    <definedName name="XRefPaste42" hidden="1">#REF!</definedName>
    <definedName name="XRefPaste42Row" hidden="1">#REF!</definedName>
    <definedName name="XRefPaste43" hidden="1">#REF!</definedName>
    <definedName name="XRefPaste43Row" hidden="1">#REF!</definedName>
    <definedName name="XRefPaste44" hidden="1">#REF!</definedName>
    <definedName name="XRefPaste44Row" hidden="1">#REF!</definedName>
    <definedName name="XRefPaste45" hidden="1">#REF!</definedName>
    <definedName name="XRefPaste45Row" hidden="1">#REF!</definedName>
    <definedName name="XRefPaste46" hidden="1">#REF!</definedName>
    <definedName name="XRefPaste46Row" hidden="1">#REF!</definedName>
    <definedName name="XRefPaste47" hidden="1">#REF!</definedName>
    <definedName name="XRefPaste47Row" hidden="1">#REF!</definedName>
    <definedName name="XRefPaste48" hidden="1">#REF!</definedName>
    <definedName name="XRefPaste48Row" hidden="1">#REF!</definedName>
    <definedName name="XRefPaste49" hidden="1">#REF!</definedName>
    <definedName name="XRefPaste49Row" hidden="1">#REF!</definedName>
    <definedName name="XRefPaste4Row" hidden="1">#REF!</definedName>
    <definedName name="XRefPaste5" hidden="1">#REF!</definedName>
    <definedName name="XRefPaste50" hidden="1">#REF!</definedName>
    <definedName name="XRefPaste50Row" hidden="1">#REF!</definedName>
    <definedName name="XRefPaste51" hidden="1">#REF!</definedName>
    <definedName name="XRefPaste51Row" hidden="1">#REF!</definedName>
    <definedName name="XRefPaste52" hidden="1">#REF!</definedName>
    <definedName name="XRefPaste52Row" hidden="1">#REF!</definedName>
    <definedName name="XRefPaste53" hidden="1">#REF!</definedName>
    <definedName name="XRefPaste53Row" hidden="1">#REF!</definedName>
    <definedName name="XRefPaste54" hidden="1">#REF!</definedName>
    <definedName name="XRefPaste54Row" hidden="1">#REF!</definedName>
    <definedName name="XRefPaste55" hidden="1">#REF!</definedName>
    <definedName name="XRefPaste55Row" hidden="1">#REF!</definedName>
    <definedName name="XRefPaste56" hidden="1">#REF!</definedName>
    <definedName name="XRefPaste56Row" hidden="1">#REF!</definedName>
    <definedName name="XRefPaste57" hidden="1">#REF!</definedName>
    <definedName name="XRefPaste57Row" hidden="1">#REF!</definedName>
    <definedName name="XRefPaste58" hidden="1">#REF!</definedName>
    <definedName name="XRefPaste58Row" hidden="1">#REF!</definedName>
    <definedName name="XRefPaste59" hidden="1">#REF!</definedName>
    <definedName name="XRefPaste59Row" hidden="1">#REF!</definedName>
    <definedName name="XRefPaste5Row" hidden="1">#REF!</definedName>
    <definedName name="XRefPaste6" hidden="1">'[223]Cálculo IR'!#REF!</definedName>
    <definedName name="XRefPaste60" hidden="1">#REF!</definedName>
    <definedName name="XRefPaste60Row" hidden="1">#REF!</definedName>
    <definedName name="XRefPaste61" hidden="1">#REF!</definedName>
    <definedName name="XRefPaste61Row" hidden="1">#REF!</definedName>
    <definedName name="XRefPaste62" hidden="1">#REF!</definedName>
    <definedName name="XRefPaste62Row" hidden="1">#REF!</definedName>
    <definedName name="XRefPaste63" hidden="1">#REF!</definedName>
    <definedName name="XRefPaste63Row" hidden="1">#REF!</definedName>
    <definedName name="XRefPaste64" hidden="1">#REF!</definedName>
    <definedName name="XRefPaste64Row" hidden="1">#REF!</definedName>
    <definedName name="XRefPaste65" hidden="1">#REF!</definedName>
    <definedName name="XRefPaste65Row" hidden="1">#REF!</definedName>
    <definedName name="XRefPaste66" hidden="1">#REF!</definedName>
    <definedName name="XRefPaste66Row" hidden="1">#REF!</definedName>
    <definedName name="XRefPaste67" hidden="1">#REF!</definedName>
    <definedName name="XRefPaste67Row" hidden="1">#REF!</definedName>
    <definedName name="XRefPaste68" hidden="1">#REF!</definedName>
    <definedName name="XRefPaste68Row" hidden="1">#REF!</definedName>
    <definedName name="XRefPaste69" hidden="1">#REF!</definedName>
    <definedName name="XRefPaste69Row" hidden="1">#REF!</definedName>
    <definedName name="XRefPaste6Row" hidden="1">#REF!</definedName>
    <definedName name="XRefPaste7" hidden="1">#REF!</definedName>
    <definedName name="XRefPaste70" hidden="1">#REF!</definedName>
    <definedName name="XRefPaste70Row" hidden="1">#REF!</definedName>
    <definedName name="XRefPaste71" hidden="1">#REF!</definedName>
    <definedName name="XRefPaste71Row" hidden="1">#REF!</definedName>
    <definedName name="XRefPaste72" hidden="1">#REF!</definedName>
    <definedName name="XRefPaste72Row" hidden="1">#REF!</definedName>
    <definedName name="XRefPaste73" hidden="1">#REF!</definedName>
    <definedName name="XRefPaste73Row" hidden="1">#REF!</definedName>
    <definedName name="XRefPaste74" hidden="1">#REF!</definedName>
    <definedName name="XRefPaste74Row" hidden="1">#REF!</definedName>
    <definedName name="XRefPaste75" hidden="1">#REF!</definedName>
    <definedName name="XRefPaste75Row" hidden="1">#REF!</definedName>
    <definedName name="XRefPaste76" hidden="1">#REF!</definedName>
    <definedName name="XRefPaste76Row" hidden="1">#REF!</definedName>
    <definedName name="XRefPaste77" hidden="1">#REF!</definedName>
    <definedName name="XRefPaste77Row" hidden="1">#REF!</definedName>
    <definedName name="XRefPaste78" hidden="1">#REF!</definedName>
    <definedName name="XRefPaste78Row" hidden="1">#REF!</definedName>
    <definedName name="XRefPaste79" hidden="1">#REF!</definedName>
    <definedName name="XRefPaste79Row" hidden="1">#REF!</definedName>
    <definedName name="XRefPaste7Row" hidden="1">#REF!</definedName>
    <definedName name="XRefPaste8" hidden="1">#REF!</definedName>
    <definedName name="XRefPaste80" hidden="1">#REF!</definedName>
    <definedName name="XRefPaste80Row" hidden="1">#REF!</definedName>
    <definedName name="XRefPaste81" hidden="1">#REF!</definedName>
    <definedName name="XRefPaste81Row" hidden="1">#REF!</definedName>
    <definedName name="XRefPaste82" hidden="1">#REF!</definedName>
    <definedName name="XRefPaste82Row" hidden="1">#REF!</definedName>
    <definedName name="XRefPaste83" hidden="1">#REF!</definedName>
    <definedName name="XRefPaste83Row" hidden="1">#REF!</definedName>
    <definedName name="XRefPaste84" hidden="1">#REF!</definedName>
    <definedName name="XRefPaste84Row" hidden="1">#REF!</definedName>
    <definedName name="XRefPaste85" hidden="1">#REF!</definedName>
    <definedName name="XRefPaste85Row" hidden="1">#REF!</definedName>
    <definedName name="XRefPaste86" hidden="1">#REF!</definedName>
    <definedName name="XRefPaste86Row" hidden="1">#REF!</definedName>
    <definedName name="XRefPaste87" hidden="1">#REF!</definedName>
    <definedName name="XRefPaste87Row" hidden="1">#REF!</definedName>
    <definedName name="XRefPaste88" hidden="1">#REF!</definedName>
    <definedName name="XRefPaste88Row" hidden="1">#REF!</definedName>
    <definedName name="XRefPaste89" hidden="1">#REF!</definedName>
    <definedName name="XRefPaste89Row" hidden="1">#REF!</definedName>
    <definedName name="XRefPaste8Row" hidden="1">#REF!</definedName>
    <definedName name="XRefPaste9" hidden="1">#REF!</definedName>
    <definedName name="XRefPaste90" hidden="1">#REF!</definedName>
    <definedName name="XRefPaste90Row" hidden="1">#REF!</definedName>
    <definedName name="XRefPaste91" hidden="1">#REF!</definedName>
    <definedName name="XRefPaste91Row" hidden="1">#REF!</definedName>
    <definedName name="XRefPaste92" hidden="1">#REF!</definedName>
    <definedName name="XRefPaste92Row" hidden="1">#REF!</definedName>
    <definedName name="XRefPaste93" hidden="1">#REF!</definedName>
    <definedName name="XRefPaste93Row" hidden="1">#REF!</definedName>
    <definedName name="XRefPaste94" hidden="1">#REF!</definedName>
    <definedName name="XRefPaste94Row" hidden="1">#REF!</definedName>
    <definedName name="XRefPaste95" hidden="1">#REF!</definedName>
    <definedName name="XRefPaste95Row" hidden="1">#REF!</definedName>
    <definedName name="XRefPaste96" hidden="1">#REF!</definedName>
    <definedName name="XRefPaste96Row" hidden="1">#REF!</definedName>
    <definedName name="XRefPaste97" hidden="1">#REF!</definedName>
    <definedName name="XRefPaste97Row" hidden="1">#REF!</definedName>
    <definedName name="XRefPaste98" hidden="1">#REF!</definedName>
    <definedName name="XRefPaste98Row" hidden="1">#REF!</definedName>
    <definedName name="XRefPaste99" hidden="1">#REF!</definedName>
    <definedName name="XRefPaste99Row" hidden="1">#REF!</definedName>
    <definedName name="XRefPaste9Row" hidden="1">#REF!</definedName>
    <definedName name="XRefPasteRangeCount" hidden="1">1</definedName>
    <definedName name="XSHOP1">#REF!</definedName>
    <definedName name="XSHOP2">#REF!</definedName>
    <definedName name="XSHOP3">#REF!</definedName>
    <definedName name="XSHOP4">#REF!</definedName>
    <definedName name="XSHOP5">#REF!</definedName>
    <definedName name="XSHOP6">#REF!</definedName>
    <definedName name="XSHOP7">#REF!</definedName>
    <definedName name="XSHOP8">#REF!</definedName>
    <definedName name="xtabin">NA()</definedName>
    <definedName name="xx">#REF!</definedName>
    <definedName name="XX_1">"#REF!"</definedName>
    <definedName name="XX_2">"#REF!"</definedName>
    <definedName name="xxx">#REF!</definedName>
    <definedName name="XXXX">'[229]Datos del Balance'!$B$10</definedName>
    <definedName name="xzzx" hidden="1">{"miles",#N/A,FALSE,"LUCROS E PERDAS (US$ 000)";"hl",#N/A,FALSE,"LUCROS E PERDAS (US$ 000)"}</definedName>
    <definedName name="Y">NA()</definedName>
    <definedName name="Y_">#REF!</definedName>
    <definedName name="YantarCenter">NA()</definedName>
    <definedName name="YantarKiev">NA()</definedName>
    <definedName name="YantarNE">NA()</definedName>
    <definedName name="YantarSE">NA()</definedName>
    <definedName name="YantarSouth">NA()</definedName>
    <definedName name="YantarWest">NA()</definedName>
    <definedName name="YCenter">NA()</definedName>
    <definedName name="YCenterA">NA()</definedName>
    <definedName name="YCenterB">NA()</definedName>
    <definedName name="YEAR">#REF!</definedName>
    <definedName name="YEAR_1">"#REF!"</definedName>
    <definedName name="YEAR_2">"#REF!"</definedName>
    <definedName name="YEAR_3">"#REF!"</definedName>
    <definedName name="Years">NA()</definedName>
    <definedName name="YES">NA()</definedName>
    <definedName name="YesNo">NA()</definedName>
    <definedName name="YESNODIR">NA()</definedName>
    <definedName name="YESNOO">NA()</definedName>
    <definedName name="yfuyfuy" hidden="1">{#N/A,#N/A,FALSE,"Aging Summary";#N/A,#N/A,FALSE,"Ratio Analysis";#N/A,#N/A,FALSE,"Test 120 Day Accts";#N/A,#N/A,FALSE,"Tickmarks"}</definedName>
    <definedName name="yreyter" hidden="1">{"bs",#N/A,FALSE,"Consolidado";"cf",#N/A,FALSE,"Consolidado";"pl_hl",#N/A,FALSE,"Consolidado";"pl_us",#N/A,FALSE,"Consolidado";"Prem1",#N/A,FALSE,"Consolidado"}</definedName>
    <definedName name="YTD_ACT">'[192]Interface Hub'!$C$7</definedName>
    <definedName name="YTD_DT">[174]Feuil1!$B$15</definedName>
    <definedName name="yuetyy" hidden="1">{"'cua 42'!$A$1:$O$40"}</definedName>
    <definedName name="yyy" hidden="1">#REF!</definedName>
    <definedName name="z">#REF!</definedName>
    <definedName name="Z_7">NA()</definedName>
    <definedName name="Z_BDB4B167_E3AA_11D7_8D7A_00B0D08F20DC_.wvu.PrintArea" hidden="1">#REF!</definedName>
    <definedName name="ZA_">'[230]BG Armado'!#REF!</definedName>
    <definedName name="ZB_">'[114]BG Armado'!#REF!</definedName>
    <definedName name="ZC_">'[114]BG Armado'!#REF!</definedName>
    <definedName name="zcczxz" hidden="1">{"bs",#N/A,FALSE,"Consolidado";"cf",#N/A,FALSE,"Consolidado";"pl_hl",#N/A,FALSE,"Consolidado";"pl_us",#N/A,FALSE,"Consolidado";"Prem1",#N/A,FALSE,"Consolidado"}</definedName>
    <definedName name="ZD_">'[114]BG Armado'!#REF!</definedName>
    <definedName name="zdfd" hidden="1">#REF!</definedName>
    <definedName name="ZE_">'[114]BG Armado'!#REF!</definedName>
    <definedName name="zeljka" hidden="1">{"det (May)",#N/A,FALSE,"June";"sum (MAY YTD)",#N/A,FALSE,"June YTD"}</definedName>
    <definedName name="zeljka1" hidden="1">{"det (May)",#N/A,FALSE,"June";"sum (MAY YTD)",#N/A,FALSE,"June YTD"}</definedName>
    <definedName name="zeljka2" hidden="1">{"04-12brpr",#N/A,FALSE,"Total jan-dec";"05brpr",#N/A,FALSE,"Total jan-dec";"07brpr",#N/A,FALSE,"Total jan-dec";"01-12absdet",#N/A,FALSE,"Total jan-dec";"01-12abs",#N/A,FALSE,"Total jan-dec";"04-12abs",#N/A,FALSE,"Total jan-dec";"04-12absdet",#N/A,FALSE,"Total jan-dec";"01-12hl",#N/A,FALSE,"Total jan-dec";"04-12HL",#N/A,FALSE,"Total jan-dec"}</definedName>
    <definedName name="zeljka3" hidden="1">{"det (May)",#N/A,FALSE,"June";"sum (MAY YTD)",#N/A,FALSE,"June YTD"}</definedName>
    <definedName name="ZF_">'[114]BG Armado'!#REF!</definedName>
    <definedName name="ZG_">'[114]BG Armado'!#REF!</definedName>
    <definedName name="ZH_">'[114]BG Armado'!#REF!</definedName>
    <definedName name="ZI_">'[114]BG Armado'!#REF!</definedName>
    <definedName name="ZK_">'[114]BG Armado'!#REF!</definedName>
    <definedName name="ZL_">'[114]BG Armado'!#REF!</definedName>
    <definedName name="ZM_">#REF!</definedName>
    <definedName name="Zona_de_Posicionamiento">NA()</definedName>
    <definedName name="Zone">NA()</definedName>
    <definedName name="ZONE_COCKPIT">NA()</definedName>
    <definedName name="ZoneRetailer">NA()</definedName>
    <definedName name="Zones">NA()</definedName>
    <definedName name="ZoneSubRetailer">NA()</definedName>
    <definedName name="zrhdf" hidden="1">{#N/A,#N/A,FALSE,"Aging Summary";#N/A,#N/A,FALSE,"Ratio Analysis";#N/A,#N/A,FALSE,"Test 120 Day Accts";#N/A,#N/A,FALSE,"Tickmarks"}</definedName>
    <definedName name="zxczczxvxcvxcb" hidden="1">{#N/A,#N/A,FALSE,"VPLASIS";#N/A,#N/A,FALSE,"VPLPE";#N/A,#N/A,FALSE,"VPLBR";#N/A,#N/A,FALSE,"CTOTPESEAS";#N/A,#N/A,FALSE,"CTOTBRCKS";#N/A,#N/A,FALSE,"CTOTBRCKS";#N/A,#N/A,FALSE,"COMPARATIVO";#N/A,#N/A,FALSE,"QUADRO 1";#N/A,#N/A,FALSE,"QUADRO 2";#N/A,#N/A,FALSE,"GRAF1. DET";#N/A,#N/A,FALSE,"PAC";#N/A,#N/A,FALSE,"QD1 PEL";#N/A,#N/A,FALSE,"QD2 PEL";#N/A,#N/A,FALSE,"QD3 PEL";#N/A,#N/A,FALSE,"GRAF1 PEL"}</definedName>
    <definedName name="ZXZZ">NA()</definedName>
    <definedName name="ZZ4_4">#REF!</definedName>
    <definedName name="ZZ4_6">#REF!</definedName>
    <definedName name="zzz" hidden="1">#REF!</definedName>
    <definedName name="А54">NA()</definedName>
    <definedName name="ааа" hidden="1">{"det (May)",#N/A,FALSE,"June";"sum (MAY YTD)",#N/A,FALSE,"June YTD"}</definedName>
    <definedName name="бо">{0.1;0;0.382758620689655;0;0;0;0.258620689655172;0;0.258620689655172}</definedName>
    <definedName name="ввв" hidden="1">{"det (May)",#N/A,FALSE,"June";"sum (MAY YTD)",#N/A,FALSE,"June YTD"}</definedName>
    <definedName name="инф">NA()</definedName>
    <definedName name="курс">NA()</definedName>
    <definedName name="ㄱㄱㄱㄱ" hidden="1">{#N/A,#N/A,FALSE,"지침";#N/A,#N/A,FALSE,"환경분석";#N/A,#N/A,FALSE,"Sheet16"}</definedName>
    <definedName name="고" hidden="1">{#N/A,#N/A,FALSE,"지침";#N/A,#N/A,FALSE,"환경분석";#N/A,#N/A,FALSE,"Sheet16"}</definedName>
    <definedName name="광" hidden="1">{#N/A,#N/A,FALSE,"지침";#N/A,#N/A,FALSE,"환경분석";#N/A,#N/A,FALSE,"Sheet16"}</definedName>
    <definedName name="ㅁㅁㅁ" hidden="1">{#N/A,#N/A,FALSE,"지침";#N/A,#N/A,FALSE,"환경분석";#N/A,#N/A,FALSE,"Sheet16"}</definedName>
    <definedName name="사" hidden="1">{#N/A,#N/A,FALSE,"지침";#N/A,#N/A,FALSE,"환경분석";#N/A,#N/A,FALSE,"Sheet16"}</definedName>
    <definedName name="사1" hidden="1">{#N/A,#N/A,FALSE,"지침";#N/A,#N/A,FALSE,"환경분석";#N/A,#N/A,FALSE,"Sheet16"}</definedName>
    <definedName name="양식" hidden="1">{#N/A,#N/A,FALSE,"지침";#N/A,#N/A,FALSE,"환경분석";#N/A,#N/A,FALSE,"Sheet16"}</definedName>
    <definedName name="인쇄" hidden="1">{#N/A,#N/A,FALSE,"지침";#N/A,#N/A,FALSE,"환경분석";#N/A,#N/A,FALSE,"Sheet16"}</definedName>
    <definedName name="인쇄BU" hidden="1">{#N/A,#N/A,FALSE,"지침";#N/A,#N/A,FALSE,"환경분석";#N/A,#N/A,FALSE,"Sheet16"}</definedName>
    <definedName name="주" hidden="1">{#N/A,#N/A,FALSE,"지침";#N/A,#N/A,FALSE,"환경분석";#N/A,#N/A,FALSE,"Sheet16"}</definedName>
    <definedName name="ㅐㅐㅐ" hidden="1">{#N/A,#N/A,FALSE,"지침";#N/A,#N/A,FALSE,"환경분석";#N/A,#N/A,FALSE,"Sheet16"}</definedName>
    <definedName name="ㅠㅠㅠ" hidden="1">{#N/A,#N/A,FALSE,"지침";#N/A,#N/A,FALSE,"환경분석";#N/A,#N/A,FALSE,"Sheet16"}</definedName>
    <definedName name="ㅡㅡㅡ" hidden="1">{#N/A,#N/A,FALSE,"지침";#N/A,#N/A,FALSE,"환경분석";#N/A,#N/A,FALSE,"Sheet16"}</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430" uniqueCount="260">
  <si>
    <t>FONDO MUTUO BNB PY DOLARES AMERICANOS
Administrado por: BNB ASSET MANAGEMENT ADMINISTRADORA DE FONDOS PATRIMONIALES DE INVERSIÓN S.A.</t>
  </si>
  <si>
    <t>Estados Financieros correspondiente al periodo del  01 de Enero de 2024 al 30 de Setiembre de 2024</t>
  </si>
  <si>
    <t>presentado en forma comparativa con el mismo periodo del ejercicio económico anterior</t>
  </si>
  <si>
    <t>REF.</t>
  </si>
  <si>
    <t>Activo Neto</t>
  </si>
  <si>
    <t>Activo Neto'!A1</t>
  </si>
  <si>
    <t>Estado de Ingresos y Egresos</t>
  </si>
  <si>
    <t>Estado de Ingresos y Egresos'!A1</t>
  </si>
  <si>
    <t>Flujos de Efectivo</t>
  </si>
  <si>
    <t>Flujos de Efectivo'!A1</t>
  </si>
  <si>
    <t>Variación del Activo Neto</t>
  </si>
  <si>
    <t>Variacion del Activo Neto'!A1</t>
  </si>
  <si>
    <t>Notas a los Estados Financieros (Nota 1 a Nota 3.5)</t>
  </si>
  <si>
    <t>Nota 1 a Nota 3.5'!A1</t>
  </si>
  <si>
    <t>Notas a los Estados Financieros (Nota 3.6 a Nota 8)</t>
  </si>
  <si>
    <t>Nota 3.6 a Nota 8'!A1</t>
  </si>
  <si>
    <t>Inversiones</t>
  </si>
  <si>
    <t>Nota 9</t>
  </si>
  <si>
    <t>FONDO MUTUO BNB PY DOLARES AMERICANOS</t>
  </si>
  <si>
    <t>ESTADO DEL ACTIVO NETO</t>
  </si>
  <si>
    <t>(En Dolares Americanos)</t>
  </si>
  <si>
    <t>ACTIVO</t>
  </si>
  <si>
    <t>Disponibilidades</t>
  </si>
  <si>
    <t>(Nota 4.1)</t>
  </si>
  <si>
    <t>Documentos y cuentas por cobrar</t>
  </si>
  <si>
    <t>(Nota 9)</t>
  </si>
  <si>
    <t>Titulos en Reporto</t>
  </si>
  <si>
    <t>TOTAL ACTIVO BRUTO</t>
  </si>
  <si>
    <t>Acreedores por Operaciones</t>
  </si>
  <si>
    <t xml:space="preserve"> (Nota 4.2)</t>
  </si>
  <si>
    <t>Comisiones a pagar a la Administradora</t>
  </si>
  <si>
    <t xml:space="preserve"> (Nota 4.3)</t>
  </si>
  <si>
    <t>Rescates a Pagar</t>
  </si>
  <si>
    <t>TOTAL ACTIVO NETO</t>
  </si>
  <si>
    <t>CUOTAS PARTES EN CIRCULACION</t>
  </si>
  <si>
    <t>VALOR CUOTA PARTE AL CIERRE</t>
  </si>
  <si>
    <t>Las 9 notas que se acompañan forman parte integrante de los estados financieros</t>
  </si>
  <si>
    <t>Firmados digitalmente por:</t>
  </si>
  <si>
    <t>Apoderado</t>
  </si>
  <si>
    <t>Contadora</t>
  </si>
  <si>
    <t>ESTADOS DE INGRESOS Y EGRESOS</t>
  </si>
  <si>
    <t>INGRESOS</t>
  </si>
  <si>
    <t>Resultados por Tenencia de Inversiones</t>
  </si>
  <si>
    <t>(Nota 4.5)</t>
  </si>
  <si>
    <t>Intereses</t>
  </si>
  <si>
    <t>Otros Ingresos</t>
  </si>
  <si>
    <t>(Nota 4.6)</t>
  </si>
  <si>
    <t>TOTAL INGRESOS</t>
  </si>
  <si>
    <t>EGRESOS</t>
  </si>
  <si>
    <t>Comisión por Administracion</t>
  </si>
  <si>
    <t>(Nota 3.6)</t>
  </si>
  <si>
    <t>Otros gastos operativos</t>
  </si>
  <si>
    <t>Diferencia de Cambio</t>
  </si>
  <si>
    <t>Otros Egresos</t>
  </si>
  <si>
    <t>TOTAL EGRESOS</t>
  </si>
  <si>
    <t>RESULTADO DEL PERÍODO</t>
  </si>
  <si>
    <t>ESTADO DE VARIACION DEL ACTIVO NETO</t>
  </si>
  <si>
    <t>CUENTAS</t>
  </si>
  <si>
    <t>APORTANTES</t>
  </si>
  <si>
    <t>RESULTADOS</t>
  </si>
  <si>
    <t>Saldo al inicio del período</t>
  </si>
  <si>
    <t>Movimientos del Período</t>
  </si>
  <si>
    <t>Suscripciones</t>
  </si>
  <si>
    <t>Rescates</t>
  </si>
  <si>
    <t>Resultado del Período</t>
  </si>
  <si>
    <t>Saldo al final del Período</t>
  </si>
  <si>
    <t>TOTAL ACTIVO NETO
AL 31/12/2024</t>
  </si>
  <si>
    <t>ESTADO DE FLUJOS DE EFECTIVO</t>
  </si>
  <si>
    <t>Actividades Operativas</t>
  </si>
  <si>
    <t>Cambios en activos y pasivos operativos</t>
  </si>
  <si>
    <t>Adquisición de Inversiones</t>
  </si>
  <si>
    <t>Intereses percibidos por inversiones temporarias</t>
  </si>
  <si>
    <t>Pago por comisiones de administración</t>
  </si>
  <si>
    <t>Aumento/Disminución de Otros Pasivos</t>
  </si>
  <si>
    <t>Flujo neto de efectivo utilizado en actividades operativas</t>
  </si>
  <si>
    <t>Actividades de Financiación</t>
  </si>
  <si>
    <t>Flujo neto de efectivo generado por actividades  de financiación</t>
  </si>
  <si>
    <t>Efectivo al comienzo del período</t>
  </si>
  <si>
    <t>Saldo final de efectivo al final del período</t>
  </si>
  <si>
    <t>Firmado digitalmente por:</t>
  </si>
  <si>
    <t>NOTA 1. INFORMACIÓN BÁSICA DEL FONDO</t>
  </si>
  <si>
    <t>1.1) Naturaleza Jurídica y Características del Fondo</t>
  </si>
  <si>
    <t>FONDO MUTUO BNB PY DOLARES AMERICANOS (o "El Fondo") es un fondo mutuo de inversión en títulos valores e Instrumentos de emisores nacionales e internacionales, administrado por BNB Asset Management Administradora de Fondos Patrimoniales de Inversión S.A.</t>
  </si>
  <si>
    <t>De conformidad con la Ley 5452/15 Que Regula los Fondos Patrimoniales de Inversión, el Fondo Mutuo se considera como una persona jurídica independiente y la Sociedad Administradora actúa como su representante legal. Las operaciones del Fondo Mutuo se registran y contabilizan en la moneda del Fondo, en forma separada de la Sociedad Administradora y de los demás fondos administrados por la misma..</t>
  </si>
  <si>
    <t>Los fondos mutuos son instrumentos de inversión, que se caracterizan por reunir los aportes de distintas personas, físicas o jurídicas, denominadas partícipes, con el objetivo de invertir tales aportes en instrumentos financieros de oferta pública admitidos por la Ley N° 5.452 “Que regula los Fondos Patrimoniales de Inversión” y sus reglamentaciones. Estos aportes o cuotas son administrados por BNB Asset Management Administradora de Fondos Patrimoniales de Inversión S.A., por cuenta, orden y riesgo de los partícipes.</t>
  </si>
  <si>
    <t>El Fondo  fue creado, con el objeto de invertir en valores negociables, públicos o privados, ambos con oferta pública, y otros activos contemplados en el articulo 1, capitulo 6 del titulo 19 del Reglamento General de Mercado de Valores y sus modificaciones, así como las que en el futuro las remplacen, modifiquen o sustituyan total o parcialmente</t>
  </si>
  <si>
    <t>1.2) Autorización de Funcionamiento</t>
  </si>
  <si>
    <t>El Fondo se encuentra inscripto en el Registro del Mercado de Valores en fecha 01 de septiembre de 2023 con Certificado de Registro N° 174_01092023</t>
  </si>
  <si>
    <t>1.3) Políticas de inversión, diversificación de las inversiones, liquidez, reparto de beneficios y endeudamiento.</t>
  </si>
  <si>
    <t>Políticas de Inversión</t>
  </si>
  <si>
    <t>El Fondo se constituye con el propósito de otorgar adecuada rentabilidad a las inversiones de los Cuotapartistas en dolares americanos, así como niveles óptimos de liquidez ante eventuales rescates por parte de los cuotapartistas, invirtiendo en una cartera con una duración promedio ponderada máxima de 1.095 días. BNB ASSET MANAGEMENT gestionará las sumas de dinero aportadas por los Cuotapartistas en la forma y condiciones establecidas en este Reglamento, pudiendo realizar las inversiones y operaciones que estime conveniente dentro del marco establecido en el presente y en el Contrato de Suscripción Único de Fondos Mutuos. BNB ASSET MANAGEMENT podrá adoptar una política de inversión más conservadora o restringida, dentro de los límites del reglamento interno, sin desnaturalizar la Política de Inversión fijada para el Fondo.</t>
  </si>
  <si>
    <t>Diversificación de las Inversiones</t>
  </si>
  <si>
    <t>El Fondo Mutuo invertirá sus activos en títulos valores e instrumentos sin perjuicio de las sumas mantenidas en entidades financieras, de acuerdo a los límites establecidos en la siguiente tabla:</t>
  </si>
  <si>
    <t>Diversificación de las inversiones respecto al activo total del Fondo Mutuo: Instrumento Financiero</t>
  </si>
  <si>
    <t>Mínimo</t>
  </si>
  <si>
    <t>Máximo</t>
  </si>
  <si>
    <t>a) Bonos soberanos emitidos internacionalmente por el Estado paraguayo;</t>
  </si>
  <si>
    <t>b) Títulos emitidos por las Gobernaciones, Municipalidades y otros organismos y entidades del Estado, cuya emisión haya sido registrada en el Registro de Valores que lleva la CNV, siempre y cuando las calificaciones locales de los mismos sean superiores a BBB.</t>
  </si>
  <si>
    <t>c)  Títulos emitidos por el Banco Central del Paraguay;</t>
  </si>
  <si>
    <t>d) Depósitos a plazo y otros títulos representativos de captaciones de ahorro público de bancos e instituciones financieras o garantizados por éstas;</t>
  </si>
  <si>
    <t>e) Bonos, títulos de deuda o títulos emitidos en desarrollo de titularizaciones, cuya emisión haya sido registrada en el Registro de Valores que lleva la CNV, y que cuenten con calificación de riesgo BBB o superior;</t>
  </si>
  <si>
    <t>f) Títulos emitidos por un Estado extranjero con calificación BBB, similar o superior, que se transen habitualmente en los mercados locales o internacionales;</t>
  </si>
  <si>
    <t>g) Títulos emitidos por una emisora extranjera con calificación BBB, similar o superior, negociados habitualmente en los mercados locales o internacionales;</t>
  </si>
  <si>
    <t>h) Operaciones de compra con compromiso de venta con los valores comprendidos en este artículo, con contraparte de sujetos supervisados por la CNV u otras autoridades administrativas de control, y negociados a través de las Casas de Bolsa. El plazo máximo de estas operaciones será de 60 días;</t>
  </si>
  <si>
    <t>i) Cuotas partes en fondos mutuos o de inversión tanto nacionales como internacionales, que no sean administrados por BNB ASSET MANAGEMENT.</t>
  </si>
  <si>
    <t>Políticas de liquidez</t>
  </si>
  <si>
    <t>El Fondo tendrá como política que, a lo menos, un 20% de sus activos sean activos de alta liquidez para efectos de cumplir con sus obligaciones por las operaciones del Fondo y el pago de rescates en cuotas. Dentro de estos activos líquidos encontramos: - Operaciones de reporto con un plazo inferior o igual a 30 días.
- Cuentas (Cajas de ahorro y/o cuentas corrientes) remuneradas.
- Cuotas de Fondos Mutuos cuyo plazo de rescate sea inferior a t + 1.
- Títulos internacionales con una calificación mínima de 89 en LQA Score (Language Quality Assurance)</t>
  </si>
  <si>
    <t>Políticas de endeudamiento</t>
  </si>
  <si>
    <t>Ocasionalmente, y solo con el objeto de pagar rescates de cuotas y de poder realizar operaciones que la CNV autorice expresamente, BNB Asset Management podrá solicitar por cuenta del Fondo, créditos bancarios no superiores a 365 días de plazo, y por una cantidad equivalente de hasta el 30% del patrimonio del Fondo.</t>
  </si>
  <si>
    <t>NOTA 2. INFORMACIÓN SOBRE LA ADMINISTRADORA</t>
  </si>
  <si>
    <t>2.1) Razón social de la Administradora</t>
  </si>
  <si>
    <t xml:space="preserve">BNB ASSET MANAGEMENT ADMINISTRADORA DE FONDOS PATRIMONIALES DE INVERSION S.A. ha sido constituida por Escritura Pública N.º 7, de fecha 20 de febrero de 2023, pasada ante el Esc. Mauricio Gertopan, en la que constan su denominación, domicilio, duración, objeto, formas de administración y demás requisitos legales para su funcionamiento, inscripta en la Dirección General de los Registros Públicos en la Sección Personas Jurídicas y Asociaciones bajo el N.º 1, folio 1/14, en fecha 02 de marzo de 2023 ; y en el registro Público de Comercio, bajo el N.º 4242, folio 4242, en fecha 02 de marzo de 2023. </t>
  </si>
  <si>
    <t>2.2) Entidad encargada de la custodia</t>
  </si>
  <si>
    <t>BNB Asset Management Fondos Patrimoniales de Inversión S.A designará a la entidad o entidades que tendrá(n) a su cargo la custodia y depósito de valores del Fondo. Estos costos serán aplicados al fondo.</t>
  </si>
  <si>
    <t>NOTA 3. CRITERIOS CONTABLES APLICADOS</t>
  </si>
  <si>
    <t>3.1) Bases de Preparación de los Estados Contables</t>
  </si>
  <si>
    <t>Los Estados Financieros se expresan en Dólares Americanos y han sido preparados siguiendo los criterios de valuación y las normas de presentación con las normas establecidas por la Superintendencia de Valores aplicables a los Fondos Mutuos sobre la base de los costos históricos,  y no reconocen en forma integral los efectos de la inflación sobre la situación patrimonial de la empresa, en los resultados de las operaciones y en sus flujos de efectivo en atención a que la corrección monetaria no constituye una práctica contable aplicada en Paraguay.</t>
  </si>
  <si>
    <t>3.2) Período</t>
  </si>
  <si>
    <t>3.3) Moneda extranjera</t>
  </si>
  <si>
    <t>3.4) Inversiones</t>
  </si>
  <si>
    <t>3.5 Reconocimiento de ingresos y egresos</t>
  </si>
  <si>
    <t>Los ingresos y egresos son reconocidos en función de su devengamiento.</t>
  </si>
  <si>
    <t>3.6) Gastos Operacionales y Comisión de la Sociedad Administradora</t>
  </si>
  <si>
    <t>CONCEPTO</t>
  </si>
  <si>
    <t>Total</t>
  </si>
  <si>
    <t>3.7) Información estadística</t>
  </si>
  <si>
    <t xml:space="preserve">MES </t>
  </si>
  <si>
    <t>VALOR CUOTA</t>
  </si>
  <si>
    <t>PATRIMONIO NETO
DEL FONDO</t>
  </si>
  <si>
    <t xml:space="preserve">N° DE PARTICIPES </t>
  </si>
  <si>
    <t>1er. Trimestre</t>
  </si>
  <si>
    <t xml:space="preserve">Enero </t>
  </si>
  <si>
    <t>Febrero</t>
  </si>
  <si>
    <t>Marzo</t>
  </si>
  <si>
    <t>NOTA 4. COMPOSICION DE CUENTAS</t>
  </si>
  <si>
    <t>4.1) Disponibilidades</t>
  </si>
  <si>
    <t xml:space="preserve">Se considerarán dentro del concepto de efectivo los saldos en efectivo, disponibilidades en cuentas bancarias y toda inversión de muy alta liquidez, </t>
  </si>
  <si>
    <t>con vencimiento originalmente pactado no superior a tres meses.</t>
  </si>
  <si>
    <t>Banco Continental CTA-N° 14-337346-03</t>
  </si>
  <si>
    <t>Intefisa Banco CA 241009193</t>
  </si>
  <si>
    <t>Liquidez BNB Invest USD</t>
  </si>
  <si>
    <t>Los saldos a pagar en concepto de comisiones por Administración son:</t>
  </si>
  <si>
    <t>Los saldos por tenencia de inversiones son:</t>
  </si>
  <si>
    <t>NOTA 5:  IMPUESTO A LA RENTA</t>
  </si>
  <si>
    <t>Según Ley N° 6380/19 artículo 25, num. 1., inc. establece que estarán exoneradas las siguientes rentas provenientes de los rendimientos provenientes de la valoración de la cuota de participación o el mayor valor de la negociación o de la liquidación de la misma, de los Fondos Patrimoniales de Inversión previstos en la Ley N° 5452/2015”.</t>
  </si>
  <si>
    <t>NOTA 6:  CONTINGENCIA</t>
  </si>
  <si>
    <t>NOTA 7: OTROS ASUNTOS RELEVANTES</t>
  </si>
  <si>
    <t>NOTA 8. HECHOS POSTERIORES</t>
  </si>
  <si>
    <t>NOTA 9.</t>
  </si>
  <si>
    <t>COMPOSICIÓN DE LAS INVERSIONES DEL FONDO</t>
  </si>
  <si>
    <t>INSTRUMENTO</t>
  </si>
  <si>
    <t>EMISOR</t>
  </si>
  <si>
    <t>PAÍS</t>
  </si>
  <si>
    <t>VAL. NOMINAL</t>
  </si>
  <si>
    <t>VAL. CONTABLE</t>
  </si>
  <si>
    <t>MONEDA</t>
  </si>
  <si>
    <t>Dólares</t>
  </si>
  <si>
    <t>BANCO NACIONAL DE FOMENTO</t>
  </si>
  <si>
    <t>VALORES RECIBIDOS EN REPORTO</t>
  </si>
  <si>
    <t>Operaciones a Liquidar USD</t>
  </si>
  <si>
    <t>Comision por administracion de Fondos USD</t>
  </si>
  <si>
    <t>Presentado en forma comparativa con el ejercicio económico anterior finalizado el 31 de diciembre de 2024</t>
  </si>
  <si>
    <t>Shirley Vichini</t>
  </si>
  <si>
    <t>Mauricio Valdez</t>
  </si>
  <si>
    <t>Shilery Vichini</t>
  </si>
  <si>
    <t>Maurcio Valdez</t>
  </si>
  <si>
    <t>(Nota 4.2)</t>
  </si>
  <si>
    <t xml:space="preserve"> (Nota 4.4)</t>
  </si>
  <si>
    <t xml:space="preserve">Anticipos </t>
  </si>
  <si>
    <t>PRESENTADO EN FORMA COMPARATIVA CON EL EJERCICIO ECONÓMICO ANTERIOR FINALIZADO EL 31 DE DICIEMBRE DE 2024</t>
  </si>
  <si>
    <t>Los activos y pasivos se valúan únicamente al tipo de cambio original del fondo, es decir, en dólares</t>
  </si>
  <si>
    <t>Abril</t>
  </si>
  <si>
    <t>Mayo</t>
  </si>
  <si>
    <t>Junio</t>
  </si>
  <si>
    <t>4.2) Documentos y cuentas por cobrar</t>
  </si>
  <si>
    <t>IVA Crédito Fiscal</t>
  </si>
  <si>
    <t>4.3) Acreedores por Operaciones</t>
  </si>
  <si>
    <t>4.4) Comisiones a pagar a la Administradora</t>
  </si>
  <si>
    <t>4.5) Resultados por Tenencia de Inversiones</t>
  </si>
  <si>
    <t>Intereses caja de ahorro</t>
  </si>
  <si>
    <t>CERTIFICADO DE AHORRO</t>
  </si>
  <si>
    <t>ZETA BANCO SAECA</t>
  </si>
  <si>
    <t>CORRESPONDIENTES AL EJERCICIO FINALIZADO EL 31 DE DICIEMBRE DE 2025</t>
  </si>
  <si>
    <t>TOTAL ACTIVO NETO
AL 31/12/2025</t>
  </si>
  <si>
    <t>NOTAS A LOS ESTADOS FINANCIEROS AL 31 DE DICIEMBRE DE 2025</t>
  </si>
  <si>
    <t>A continuación, la información estadística mensual de la posición del Fondo durante el cuarto trimestre del ejercicio 2025:</t>
  </si>
  <si>
    <t>Zeta Banco CA 0113110370</t>
  </si>
  <si>
    <t xml:space="preserve">Banco GNB USD  13289759 </t>
  </si>
  <si>
    <t>Al 31 de diciembre de 2025, los saldos por Documentos por cobrar fueron:</t>
  </si>
  <si>
    <t>Al 31 de diciembre de 2025, no existen situaciones contingentes, ni reclamos que este en conocimiento de la Sociedad Administradora.</t>
  </si>
  <si>
    <t>Al 31 de diciembre de 2025, no existen otros asuntos relevantes que mencionar.</t>
  </si>
  <si>
    <t>Entre la fecha de cierre de los presentes estados financieros, no han ocurrido otros hechos significativos de carácter financiero o de otra índole que afecten la situación patrimonial o financiera o los resultados del Fondo Mutuo BNB PY Dolares Americanos al 31 de diciembre de 2025.</t>
  </si>
  <si>
    <t>3er. Trimestre</t>
  </si>
  <si>
    <t>Julio</t>
  </si>
  <si>
    <t>      1.097,93882</t>
  </si>
  <si>
    <t>Agosto</t>
  </si>
  <si>
    <t>      1.102,58942</t>
  </si>
  <si>
    <t>septiembre</t>
  </si>
  <si>
    <t>      1.107,33416</t>
  </si>
  <si>
    <t>Octubre</t>
  </si>
  <si>
    <t>Noviembre</t>
  </si>
  <si>
    <t>Diciembre</t>
  </si>
  <si>
    <t>4to. Trimestre</t>
  </si>
  <si>
    <t>2do. Trimestre</t>
  </si>
  <si>
    <t>UENO BANK SA</t>
  </si>
  <si>
    <t>GRUPO VAZQUEZ SAE</t>
  </si>
  <si>
    <t>ITTI SAECA</t>
  </si>
  <si>
    <t>BANCO ATLAS SA</t>
  </si>
  <si>
    <t>BONOS CORPORATIVOS USD.</t>
  </si>
  <si>
    <t>BONOS SUBORDINADOS USD.</t>
  </si>
  <si>
    <t>FINANCIERA FIC SAECA</t>
  </si>
  <si>
    <t>SOLAR BANCO SAE</t>
  </si>
  <si>
    <t>BANCO BASA SA</t>
  </si>
  <si>
    <t>BANCOP SA</t>
  </si>
  <si>
    <t>INTERFISA BANCO SAECA</t>
  </si>
  <si>
    <t>BANCO ATLAS S.A.</t>
  </si>
  <si>
    <t>SUDAMERIS BANK SAECA</t>
  </si>
  <si>
    <t>BANCO CONTINENTAL SAECA</t>
  </si>
  <si>
    <t>BANCO FAMILIAR SAECA</t>
  </si>
  <si>
    <t>BANCO GNB SAECA</t>
  </si>
  <si>
    <t>Paraguay</t>
  </si>
  <si>
    <t>BONOS CORPORATIVOS</t>
  </si>
  <si>
    <t>COMFAR SAECA</t>
  </si>
  <si>
    <t>ENEX PARAGUAY SAE</t>
  </si>
  <si>
    <t>PTP PARAGUAY SAE</t>
  </si>
  <si>
    <t>VILUX SA</t>
  </si>
  <si>
    <t>BONOS FINANCIEROS</t>
  </si>
  <si>
    <t>BANCO GNB PY SAECA</t>
  </si>
  <si>
    <t>FINANCIERA PARAGUAYO JAPONESA</t>
  </si>
  <si>
    <t>BANCO ITAU PARAGUAY S.A</t>
  </si>
  <si>
    <t>BONOS SUBORDINADOS</t>
  </si>
  <si>
    <t>NOTAS ESTRUCTURADAS</t>
  </si>
  <si>
    <t>BNP PARIBAS</t>
  </si>
  <si>
    <t>BARCLAYS BANK PLC</t>
  </si>
  <si>
    <t>UBS AG LONDON</t>
  </si>
  <si>
    <t>MORGAN STANLEY</t>
  </si>
  <si>
    <t>BANCO BILBAO VIZCAYA ARGENTARIA S.A.</t>
  </si>
  <si>
    <t>SOCIETE GENERALE CORPORATE &amp; INVESTMENT BANKING</t>
  </si>
  <si>
    <t>CITIGROUP GLOBAL MARKETS FUNDING LUXEMBOURG S.C.A.</t>
  </si>
  <si>
    <t>BANK OF MONTREAL</t>
  </si>
  <si>
    <t>GOLDMAN SACHS &amp; CO.</t>
  </si>
  <si>
    <t>UBS AG</t>
  </si>
  <si>
    <t>FONDOS INTERNACIONALES</t>
  </si>
  <si>
    <t>FONDO DE INVERSIÓN ANDEAN CROWN</t>
  </si>
  <si>
    <t>Alejandra Córdova</t>
  </si>
  <si>
    <t>CORRESPONDIENTE AL PERIODO DEL 01 DE ENERO DE 2025 AL 31 DE DICIEMBRE DE 2025</t>
  </si>
  <si>
    <r>
      <rPr>
        <b/>
        <sz val="10"/>
        <color theme="1"/>
        <rFont val="Arial"/>
        <family val="2"/>
      </rPr>
      <t>Diversificación de las inversiones por emisor y grupo empresarial:</t>
    </r>
    <r>
      <rPr>
        <sz val="10"/>
        <color theme="1"/>
        <rFont val="Arial"/>
        <family val="2"/>
      </rPr>
      <t xml:space="preserve">
Los límites de diversificación por emisor y grupo empresarial son:
</t>
    </r>
    <r>
      <rPr>
        <b/>
        <sz val="10"/>
        <color theme="1"/>
        <rFont val="Arial"/>
        <family val="2"/>
      </rPr>
      <t>i. Inversión en instrumentos valores emitidos por un mismo emisor: 20%</t>
    </r>
    <r>
      <rPr>
        <sz val="10"/>
        <color theme="1"/>
        <rFont val="Arial"/>
        <family val="2"/>
      </rPr>
      <t xml:space="preserve">                                                                                                                                                                               
</t>
    </r>
    <r>
      <rPr>
        <b/>
        <sz val="10"/>
        <color theme="1"/>
        <rFont val="Arial"/>
        <family val="2"/>
      </rPr>
      <t>ii. Inversión en instrumentos valores emitidos por emisores de un mismo grupo empresarial 30%</t>
    </r>
  </si>
  <si>
    <t>Al 31 de diciembre de 2025, los saldos por Acreedores fueron:</t>
  </si>
  <si>
    <t>BARCLAYS BANLPLC</t>
  </si>
  <si>
    <t>Francia</t>
  </si>
  <si>
    <t>Reino Unido / Inglaterra</t>
  </si>
  <si>
    <t>Suiza</t>
  </si>
  <si>
    <t>Estados Unidos</t>
  </si>
  <si>
    <t>España</t>
  </si>
  <si>
    <t>Luxemburgo</t>
  </si>
  <si>
    <t>Canada</t>
  </si>
  <si>
    <t>Peru</t>
  </si>
  <si>
    <t>Las informaciones presentadas corresponden al periodo comprendido entre el 01 de enero de 2025 y el 31 de diciembre de 2025.</t>
  </si>
  <si>
    <t>Anteriormente, los instrumentos financieros de renta fija se valuaban al costo de adquisición, el cual comprendía el valor nominal más los intereses devengados a cobrar y el diferencial de precios, positivo o negativo, resultante al momento de la compra. Tanto los intereses como los diferenciales eran reconocidos en los resultados conforme se devengaban, teniendo en cuenta el plazo residual de los instrumentos. Asimismo, la entidad realizaba periódicamente un análisis del riesgo de crédito asociado a la calidad del emisor, con el fin de identificar posibles indicadores de deterioro.
A partir del ejercicio 2025, se optó por valuar los títulos a valor de mercado. En consecuencia, el valor de los instrumentos se actualiza de acuerdo con los precios vigentes en el mercado de valores, reconociéndose los intereses conforme a dicha valuación.</t>
  </si>
  <si>
    <t>Las inversiones temporales se valúan de acuerdo a los siguientes criterios de valuación: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1" formatCode="_ * #,##0_ ;_ * \-#,##0_ ;_ * &quot;-&quot;_ ;_ @_ "/>
    <numFmt numFmtId="43" formatCode="_ * #,##0.00_ ;_ * \-#,##0.00_ ;_ * &quot;-&quot;??_ ;_ @_ "/>
    <numFmt numFmtId="164" formatCode="General_)"/>
    <numFmt numFmtId="165" formatCode="dd/mm/yyyy;@"/>
    <numFmt numFmtId="166" formatCode="_-* #,##0.00\ _€_-;\-* #,##0.00\ _€_-;_-* &quot;-&quot;??\ _€_-;_-@_-"/>
    <numFmt numFmtId="167" formatCode="#,##0_ ;[Red]\-#,##0\ "/>
    <numFmt numFmtId="168" formatCode="_(* #,##0_);_(* \(#,##0\);_(* &quot;-&quot;??_);_(@_)"/>
    <numFmt numFmtId="169" formatCode="_-* #,##0.00_-;\-* #,##0.00_-;_-* &quot;-&quot;??_-;_-@_-"/>
    <numFmt numFmtId="170" formatCode="_-* #,##0\ _€_-;\-* #,##0\ _€_-;_-* &quot;-&quot;??\ _€_-;_-@_-"/>
    <numFmt numFmtId="171" formatCode="_ * #,##0.00_ ;_ * \-#,##0.00_ ;_ * &quot;-&quot;_ ;_ @_ "/>
    <numFmt numFmtId="172" formatCode="#,##0_ ;\-#,##0\ "/>
    <numFmt numFmtId="173" formatCode="_ * #,##0.000_ ;_ * \-#,##0.000_ ;_ * &quot;-&quot;???_ ;_ @_ "/>
    <numFmt numFmtId="174" formatCode="_-* #,##0.0000\ _€_-;\-* #,##0.0000\ _€_-;_-* &quot;-&quot;????\ _€_-;_-@_-"/>
    <numFmt numFmtId="175" formatCode="_(* #,##0_);_(* \(#,##0\);_(* &quot;-&quot;_);_(@_)"/>
    <numFmt numFmtId="176" formatCode="_-* #,##0_-;\-* #,##0_-;_-* &quot;-&quot;??_-;_-@_-"/>
    <numFmt numFmtId="177" formatCode="#,##0.00_ ;\-#,##0.00\ "/>
    <numFmt numFmtId="178" formatCode="_(* #,##0.00_);_(* \(#,##0.00\);_(* &quot;-&quot;_);_(@_)"/>
    <numFmt numFmtId="179" formatCode="_-* #,##0_-;\-* #,##0_-;_-* &quot;-&quot;_-;_-@_-"/>
    <numFmt numFmtId="180" formatCode="_ * #,##0.000000_ ;_ * \-#,##0.000000_ ;_ * &quot;-&quot;_ ;_ @_ "/>
    <numFmt numFmtId="181" formatCode="0.0"/>
    <numFmt numFmtId="182" formatCode="_ * #,##0.000000_ ;_ * \-#,##0.000000_ ;_ * &quot;-&quot;??_ ;_ @_ "/>
    <numFmt numFmtId="183" formatCode="_ * #,##0.000000000_ ;_ * \-#,##0.000000000_ ;_ * &quot;-&quot;_ ;_ @_ "/>
    <numFmt numFmtId="184" formatCode="_ * #,##0.00000_ ;_ * \-#,##0.00000_ ;_ * &quot;-&quot;_ ;_ @_ "/>
    <numFmt numFmtId="185" formatCode="_ [$€-2]* #,##0.00_ ;_ [$€-2]* \-#,##0.00_ ;_ [$€-2]* &quot;-&quot;??_ "/>
  </numFmts>
  <fonts count="72" x14ac:knownFonts="1">
    <font>
      <sz val="11"/>
      <color theme="1"/>
      <name val="Aptos Narrow"/>
      <family val="2"/>
      <scheme val="minor"/>
    </font>
    <font>
      <sz val="11"/>
      <color theme="1"/>
      <name val="Aptos Narrow"/>
      <family val="2"/>
      <scheme val="minor"/>
    </font>
    <font>
      <b/>
      <sz val="11"/>
      <color theme="0"/>
      <name val="Aptos Narrow"/>
      <family val="2"/>
      <scheme val="minor"/>
    </font>
    <font>
      <sz val="11"/>
      <color rgb="FFFF0000"/>
      <name val="Aptos Narrow"/>
      <family val="2"/>
      <scheme val="minor"/>
    </font>
    <font>
      <b/>
      <sz val="11"/>
      <color theme="1"/>
      <name val="Aptos Narrow"/>
      <family val="2"/>
      <scheme val="minor"/>
    </font>
    <font>
      <u/>
      <sz val="11"/>
      <color theme="10"/>
      <name val="Aptos Narrow"/>
      <family val="2"/>
      <scheme val="minor"/>
    </font>
    <font>
      <sz val="11"/>
      <color theme="1"/>
      <name val="Arial Narrow"/>
      <family val="2"/>
    </font>
    <font>
      <sz val="11"/>
      <color theme="0"/>
      <name val="Arial Narrow"/>
      <family val="2"/>
    </font>
    <font>
      <b/>
      <sz val="20"/>
      <color theme="7" tint="0.79998168889431442"/>
      <name val="Arial Narrow"/>
      <family val="2"/>
    </font>
    <font>
      <b/>
      <sz val="20"/>
      <color theme="0"/>
      <name val="Arial Narrow"/>
      <family val="2"/>
    </font>
    <font>
      <sz val="11"/>
      <color rgb="FF0070C0"/>
      <name val="Arial Narrow"/>
      <family val="2"/>
    </font>
    <font>
      <b/>
      <sz val="12"/>
      <color rgb="FF0070C0"/>
      <name val="Arial Narrow"/>
      <family val="2"/>
    </font>
    <font>
      <b/>
      <i/>
      <sz val="16"/>
      <color rgb="FF0070C0"/>
      <name val="Arial Narrow"/>
      <family val="2"/>
    </font>
    <font>
      <b/>
      <sz val="18"/>
      <name val="Arial Narrow"/>
      <family val="2"/>
    </font>
    <font>
      <sz val="11"/>
      <name val="Arial Narrow"/>
      <family val="2"/>
    </font>
    <font>
      <b/>
      <u/>
      <sz val="11"/>
      <name val="Arial Narrow"/>
      <family val="2"/>
    </font>
    <font>
      <b/>
      <u/>
      <sz val="12"/>
      <name val="Arial Narrow"/>
      <family val="2"/>
    </font>
    <font>
      <sz val="13"/>
      <name val="Arial Narrow"/>
      <family val="2"/>
    </font>
    <font>
      <b/>
      <sz val="12"/>
      <name val="Arial Narrow"/>
      <family val="2"/>
    </font>
    <font>
      <sz val="12"/>
      <name val="Arial Narrow"/>
      <family val="2"/>
    </font>
    <font>
      <u/>
      <sz val="11"/>
      <name val="Arial Narrow"/>
      <family val="2"/>
    </font>
    <font>
      <u/>
      <sz val="11"/>
      <color rgb="FF002060"/>
      <name val="Arial Narrow"/>
      <family val="2"/>
    </font>
    <font>
      <sz val="12"/>
      <color rgb="FF002060"/>
      <name val="Arial Narrow"/>
      <family val="2"/>
    </font>
    <font>
      <b/>
      <sz val="13"/>
      <name val="Arial Narrow"/>
      <family val="2"/>
    </font>
    <font>
      <sz val="10"/>
      <name val="Arial Narrow"/>
      <family val="2"/>
    </font>
    <font>
      <b/>
      <sz val="12"/>
      <color theme="1"/>
      <name val="Arial Narrow"/>
      <family val="2"/>
    </font>
    <font>
      <sz val="12"/>
      <color theme="1"/>
      <name val="Arial Narrow"/>
      <family val="2"/>
    </font>
    <font>
      <sz val="12"/>
      <name val="Courier"/>
      <family val="3"/>
    </font>
    <font>
      <i/>
      <sz val="12"/>
      <color theme="1"/>
      <name val="Arial Narrow"/>
      <family val="2"/>
    </font>
    <font>
      <b/>
      <sz val="10"/>
      <color theme="0"/>
      <name val="Arial"/>
      <family val="2"/>
    </font>
    <font>
      <sz val="12"/>
      <color theme="0"/>
      <name val="Arial Narrow"/>
      <family val="2"/>
    </font>
    <font>
      <sz val="12"/>
      <color rgb="FFFF0000"/>
      <name val="Arial Narrow"/>
      <family val="2"/>
    </font>
    <font>
      <sz val="10"/>
      <name val="Arial"/>
      <family val="2"/>
    </font>
    <font>
      <b/>
      <sz val="12"/>
      <color theme="1"/>
      <name val="Arial"/>
      <family val="2"/>
    </font>
    <font>
      <b/>
      <i/>
      <sz val="12"/>
      <color theme="1"/>
      <name val="Arial Narrow"/>
      <family val="2"/>
    </font>
    <font>
      <b/>
      <sz val="12"/>
      <color theme="0"/>
      <name val="Arial Narrow"/>
      <family val="2"/>
    </font>
    <font>
      <b/>
      <sz val="12"/>
      <color rgb="FF0000FF"/>
      <name val="Arial Narrow"/>
      <family val="2"/>
    </font>
    <font>
      <u/>
      <sz val="12"/>
      <color theme="1"/>
      <name val="Arial Narrow"/>
      <family val="2"/>
    </font>
    <font>
      <b/>
      <u/>
      <sz val="12"/>
      <color theme="1"/>
      <name val="Arial Narrow"/>
      <family val="2"/>
    </font>
    <font>
      <b/>
      <u/>
      <sz val="12"/>
      <color rgb="FF0000FF"/>
      <name val="Arial Narrow"/>
      <family val="2"/>
    </font>
    <font>
      <sz val="10"/>
      <color theme="1"/>
      <name val="Arial"/>
      <family val="2"/>
    </font>
    <font>
      <b/>
      <sz val="10"/>
      <color theme="1"/>
      <name val="Arial"/>
      <family val="2"/>
    </font>
    <font>
      <u/>
      <sz val="10"/>
      <color theme="10"/>
      <name val="Arial"/>
      <family val="2"/>
    </font>
    <font>
      <b/>
      <sz val="11"/>
      <color theme="1"/>
      <name val="Arial"/>
      <family val="2"/>
    </font>
    <font>
      <sz val="11"/>
      <color theme="1"/>
      <name val="Arial"/>
      <family val="2"/>
    </font>
    <font>
      <b/>
      <sz val="10"/>
      <name val="Arial"/>
      <family val="2"/>
    </font>
    <font>
      <sz val="10"/>
      <color rgb="FFFF0000"/>
      <name val="Arial"/>
      <family val="2"/>
    </font>
    <font>
      <sz val="10"/>
      <color theme="0"/>
      <name val="Arial"/>
      <family val="2"/>
    </font>
    <font>
      <b/>
      <sz val="10"/>
      <color rgb="FF000000"/>
      <name val="Arial"/>
      <family val="2"/>
    </font>
    <font>
      <b/>
      <u/>
      <sz val="10"/>
      <color theme="1"/>
      <name val="Arial"/>
      <family val="2"/>
    </font>
    <font>
      <sz val="9"/>
      <name val="Arial"/>
      <family val="2"/>
    </font>
    <font>
      <sz val="18"/>
      <color theme="3"/>
      <name val="Aptos Display"/>
      <family val="2"/>
      <scheme val="major"/>
    </font>
    <font>
      <b/>
      <sz val="15"/>
      <color theme="3"/>
      <name val="Aptos Narrow"/>
      <family val="2"/>
      <scheme val="minor"/>
    </font>
    <font>
      <b/>
      <sz val="13"/>
      <color theme="3"/>
      <name val="Aptos Narrow"/>
      <family val="2"/>
      <scheme val="minor"/>
    </font>
    <font>
      <b/>
      <sz val="11"/>
      <color theme="3"/>
      <name val="Aptos Narrow"/>
      <family val="2"/>
      <scheme val="minor"/>
    </font>
    <font>
      <sz val="11"/>
      <color rgb="FF006100"/>
      <name val="Aptos Narrow"/>
      <family val="2"/>
      <scheme val="minor"/>
    </font>
    <font>
      <sz val="11"/>
      <color rgb="FF9C0006"/>
      <name val="Aptos Narrow"/>
      <family val="2"/>
      <scheme val="minor"/>
    </font>
    <font>
      <sz val="11"/>
      <color rgb="FF9C5700"/>
      <name val="Aptos Narrow"/>
      <family val="2"/>
      <scheme val="minor"/>
    </font>
    <font>
      <sz val="11"/>
      <color rgb="FF3F3F76"/>
      <name val="Aptos Narrow"/>
      <family val="2"/>
      <scheme val="minor"/>
    </font>
    <font>
      <b/>
      <sz val="11"/>
      <color rgb="FF3F3F3F"/>
      <name val="Aptos Narrow"/>
      <family val="2"/>
      <scheme val="minor"/>
    </font>
    <font>
      <b/>
      <sz val="11"/>
      <color rgb="FFFA7D00"/>
      <name val="Aptos Narrow"/>
      <family val="2"/>
      <scheme val="minor"/>
    </font>
    <font>
      <sz val="11"/>
      <color rgb="FFFA7D00"/>
      <name val="Aptos Narrow"/>
      <family val="2"/>
      <scheme val="minor"/>
    </font>
    <font>
      <i/>
      <sz val="11"/>
      <color rgb="FF7F7F7F"/>
      <name val="Aptos Narrow"/>
      <family val="2"/>
      <scheme val="minor"/>
    </font>
    <font>
      <sz val="11"/>
      <color theme="0"/>
      <name val="Aptos Narrow"/>
      <family val="2"/>
      <scheme val="minor"/>
    </font>
    <font>
      <sz val="10"/>
      <color indexed="8"/>
      <name val="Arial"/>
      <family val="2"/>
    </font>
    <font>
      <sz val="11"/>
      <color indexed="8"/>
      <name val="Calibri"/>
      <family val="2"/>
    </font>
    <font>
      <sz val="12"/>
      <color theme="1"/>
      <name val="Aptos Narrow"/>
      <family val="2"/>
      <scheme val="minor"/>
    </font>
    <font>
      <sz val="12"/>
      <color theme="2" tint="-9.9978637043366805E-2"/>
      <name val="Arial Narrow"/>
      <family val="2"/>
    </font>
    <font>
      <sz val="10"/>
      <color theme="2" tint="-9.9978637043366805E-2"/>
      <name val="Arial"/>
      <family val="2"/>
    </font>
    <font>
      <sz val="10"/>
      <color theme="2"/>
      <name val="Arial"/>
      <family val="2"/>
    </font>
    <font>
      <b/>
      <sz val="12"/>
      <color theme="2"/>
      <name val="Arial Narrow"/>
      <family val="2"/>
    </font>
    <font>
      <sz val="10"/>
      <name val="Arial"/>
      <family val="2"/>
    </font>
  </fonts>
  <fills count="37">
    <fill>
      <patternFill patternType="none"/>
    </fill>
    <fill>
      <patternFill patternType="gray125"/>
    </fill>
    <fill>
      <patternFill patternType="solid">
        <fgColor rgb="FF002060"/>
        <bgColor indexed="64"/>
      </patternFill>
    </fill>
    <fill>
      <patternFill patternType="solid">
        <fgColor rgb="FF003366"/>
        <bgColor indexed="64"/>
      </patternFill>
    </fill>
    <fill>
      <patternFill patternType="solid">
        <fgColor theme="0" tint="-0.14999847407452621"/>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2" tint="-9.9978637043366805E-2"/>
        <bgColor indexed="64"/>
      </patternFill>
    </fill>
  </fills>
  <borders count="38">
    <border>
      <left/>
      <right/>
      <top/>
      <bottom/>
      <diagonal/>
    </border>
    <border>
      <left style="thin">
        <color indexed="64"/>
      </left>
      <right/>
      <top style="thin">
        <color indexed="64"/>
      </top>
      <bottom/>
      <diagonal/>
    </border>
    <border>
      <left/>
      <right/>
      <top style="thin">
        <color indexed="64"/>
      </top>
      <bottom/>
      <diagonal/>
    </border>
    <border>
      <left style="thin">
        <color indexed="64"/>
      </left>
      <right style="thin">
        <color indexed="64"/>
      </right>
      <top style="thin">
        <color indexed="64"/>
      </top>
      <bottom/>
      <diagonal/>
    </border>
    <border>
      <left style="thin">
        <color auto="1"/>
      </left>
      <right/>
      <top style="thin">
        <color theme="0"/>
      </top>
      <bottom/>
      <diagonal/>
    </border>
    <border>
      <left/>
      <right/>
      <top style="thin">
        <color theme="0"/>
      </top>
      <bottom/>
      <diagonal/>
    </border>
    <border>
      <left/>
      <right style="thin">
        <color indexed="64"/>
      </right>
      <top style="thin">
        <color theme="0"/>
      </top>
      <bottom/>
      <diagonal/>
    </border>
    <border>
      <left style="thin">
        <color auto="1"/>
      </left>
      <right style="thin">
        <color auto="1"/>
      </right>
      <top style="thin">
        <color theme="0"/>
      </top>
      <bottom/>
      <diagonal/>
    </border>
    <border>
      <left style="thin">
        <color indexed="64"/>
      </left>
      <right/>
      <top/>
      <bottom/>
      <diagonal/>
    </border>
    <border>
      <left/>
      <right style="thin">
        <color indexed="64"/>
      </right>
      <top/>
      <bottom/>
      <diagonal/>
    </border>
    <border>
      <left style="thin">
        <color auto="1"/>
      </left>
      <right style="thin">
        <color auto="1"/>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style="thick">
        <color theme="2" tint="-0.499984740745262"/>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s>
  <cellStyleXfs count="496">
    <xf numFmtId="0" fontId="0" fillId="0" borderId="0"/>
    <xf numFmtId="43" fontId="1" fillId="0" borderId="0" applyFont="0" applyFill="0" applyBorder="0" applyAlignment="0" applyProtection="0"/>
    <xf numFmtId="41" fontId="1" fillId="0" borderId="0" applyFont="0" applyFill="0" applyBorder="0" applyAlignment="0" applyProtection="0"/>
    <xf numFmtId="0" fontId="5" fillId="0" borderId="0" applyNumberFormat="0" applyFill="0" applyBorder="0" applyAlignment="0" applyProtection="0"/>
    <xf numFmtId="164" fontId="27" fillId="0" borderId="0"/>
    <xf numFmtId="166" fontId="1" fillId="0" borderId="0" applyFont="0" applyFill="0" applyBorder="0" applyAlignment="0" applyProtection="0"/>
    <xf numFmtId="0" fontId="32" fillId="0" borderId="0"/>
    <xf numFmtId="175" fontId="1" fillId="0" borderId="0" applyFont="0" applyFill="0" applyBorder="0" applyAlignment="0" applyProtection="0"/>
    <xf numFmtId="0" fontId="32" fillId="0" borderId="0"/>
    <xf numFmtId="0" fontId="32" fillId="0" borderId="0"/>
    <xf numFmtId="0" fontId="32" fillId="0" borderId="0"/>
    <xf numFmtId="0" fontId="51" fillId="0" borderId="0" applyNumberFormat="0" applyFill="0" applyBorder="0" applyAlignment="0" applyProtection="0"/>
    <xf numFmtId="0" fontId="52" fillId="0" borderId="26" applyNumberFormat="0" applyFill="0" applyAlignment="0" applyProtection="0"/>
    <xf numFmtId="0" fontId="53" fillId="0" borderId="27" applyNumberFormat="0" applyFill="0" applyAlignment="0" applyProtection="0"/>
    <xf numFmtId="0" fontId="54" fillId="0" borderId="28" applyNumberFormat="0" applyFill="0" applyAlignment="0" applyProtection="0"/>
    <xf numFmtId="0" fontId="54" fillId="0" borderId="0" applyNumberFormat="0" applyFill="0" applyBorder="0" applyAlignment="0" applyProtection="0"/>
    <xf numFmtId="0" fontId="55" fillId="5" borderId="0" applyNumberFormat="0" applyBorder="0" applyAlignment="0" applyProtection="0"/>
    <xf numFmtId="0" fontId="56" fillId="6" borderId="0" applyNumberFormat="0" applyBorder="0" applyAlignment="0" applyProtection="0"/>
    <xf numFmtId="0" fontId="57" fillId="7" borderId="0" applyNumberFormat="0" applyBorder="0" applyAlignment="0" applyProtection="0"/>
    <xf numFmtId="0" fontId="58" fillId="8" borderId="29" applyNumberFormat="0" applyAlignment="0" applyProtection="0"/>
    <xf numFmtId="0" fontId="59" fillId="9" borderId="30" applyNumberFormat="0" applyAlignment="0" applyProtection="0"/>
    <xf numFmtId="0" fontId="60" fillId="9" borderId="29" applyNumberFormat="0" applyAlignment="0" applyProtection="0"/>
    <xf numFmtId="0" fontId="61" fillId="0" borderId="31" applyNumberFormat="0" applyFill="0" applyAlignment="0" applyProtection="0"/>
    <xf numFmtId="0" fontId="2" fillId="10" borderId="32" applyNumberFormat="0" applyAlignment="0" applyProtection="0"/>
    <xf numFmtId="0" fontId="3" fillId="0" borderId="0" applyNumberFormat="0" applyFill="0" applyBorder="0" applyAlignment="0" applyProtection="0"/>
    <xf numFmtId="0" fontId="62" fillId="0" borderId="0" applyNumberFormat="0" applyFill="0" applyBorder="0" applyAlignment="0" applyProtection="0"/>
    <xf numFmtId="0" fontId="4" fillId="0" borderId="34" applyNumberFormat="0" applyFill="0" applyAlignment="0" applyProtection="0"/>
    <xf numFmtId="0" fontId="63" fillId="12" borderId="0" applyNumberFormat="0" applyBorder="0" applyAlignment="0" applyProtection="0"/>
    <xf numFmtId="0" fontId="1"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63" fillId="16" borderId="0" applyNumberFormat="0" applyBorder="0" applyAlignment="0" applyProtection="0"/>
    <xf numFmtId="0" fontId="1"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63" fillId="20" borderId="0" applyNumberFormat="0" applyBorder="0" applyAlignment="0" applyProtection="0"/>
    <xf numFmtId="0" fontId="1"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63" fillId="24" borderId="0" applyNumberFormat="0" applyBorder="0" applyAlignment="0" applyProtection="0"/>
    <xf numFmtId="0" fontId="1"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63" fillId="28" borderId="0" applyNumberFormat="0" applyBorder="0" applyAlignment="0" applyProtection="0"/>
    <xf numFmtId="0" fontId="1"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63" fillId="32" borderId="0" applyNumberFormat="0" applyBorder="0" applyAlignment="0" applyProtection="0"/>
    <xf numFmtId="0" fontId="1"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32" fillId="0" borderId="0" applyNumberFormat="0" applyFont="0" applyFill="0" applyBorder="0" applyAlignment="0" applyProtection="0"/>
    <xf numFmtId="41" fontId="32" fillId="0" borderId="0" applyNumberFormat="0" applyFont="0" applyFill="0" applyBorder="0" applyAlignment="0" applyProtection="0"/>
    <xf numFmtId="41" fontId="32" fillId="0" borderId="0" applyNumberFormat="0" applyFont="0" applyFill="0" applyBorder="0" applyAlignment="0" applyProtection="0"/>
    <xf numFmtId="0" fontId="32" fillId="0" borderId="0" applyNumberFormat="0" applyFont="0" applyFill="0" applyBorder="0" applyAlignment="0" applyProtection="0"/>
    <xf numFmtId="169" fontId="32" fillId="0" borderId="0" applyFont="0" applyFill="0" applyBorder="0" applyAlignment="0" applyProtection="0"/>
    <xf numFmtId="9" fontId="32" fillId="0" borderId="0" applyFont="0" applyFill="0" applyBorder="0" applyAlignment="0" applyProtection="0"/>
    <xf numFmtId="0" fontId="42" fillId="0" borderId="0" applyNumberFormat="0" applyFill="0" applyBorder="0" applyAlignment="0" applyProtection="0"/>
    <xf numFmtId="0" fontId="32" fillId="0" borderId="0" applyNumberFormat="0" applyFont="0" applyFill="0" applyBorder="0" applyAlignment="0" applyProtection="0"/>
    <xf numFmtId="41" fontId="32" fillId="0" borderId="0" applyNumberFormat="0" applyFont="0" applyFill="0" applyBorder="0" applyAlignment="0" applyProtection="0"/>
    <xf numFmtId="0" fontId="32" fillId="0" borderId="0" applyNumberFormat="0" applyFont="0" applyFill="0" applyBorder="0" applyAlignment="0" applyProtection="0"/>
    <xf numFmtId="169" fontId="32" fillId="0" borderId="0" applyFont="0" applyFill="0" applyBorder="0" applyAlignment="0" applyProtection="0"/>
    <xf numFmtId="0" fontId="1" fillId="0" borderId="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11" borderId="33" applyNumberFormat="0" applyFont="0" applyAlignment="0" applyProtection="0"/>
    <xf numFmtId="41" fontId="1" fillId="0" borderId="0" applyFont="0" applyFill="0" applyBorder="0" applyAlignment="0" applyProtection="0"/>
    <xf numFmtId="41" fontId="1" fillId="0" borderId="0" applyFont="0" applyFill="0" applyBorder="0" applyAlignment="0" applyProtection="0"/>
    <xf numFmtId="181" fontId="32" fillId="0" borderId="0" applyFont="0" applyFill="0" applyBorder="0" applyAlignment="0" applyProtection="0"/>
    <xf numFmtId="0" fontId="32" fillId="0" borderId="0"/>
    <xf numFmtId="0" fontId="32" fillId="0" borderId="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0" fontId="5" fillId="0" borderId="0" applyNumberFormat="0" applyFill="0" applyBorder="0" applyAlignment="0" applyProtection="0"/>
    <xf numFmtId="0" fontId="64" fillId="0" borderId="0">
      <alignment vertical="top"/>
    </xf>
    <xf numFmtId="0" fontId="32" fillId="0" borderId="0"/>
    <xf numFmtId="0" fontId="32" fillId="0" borderId="0"/>
    <xf numFmtId="0" fontId="65" fillId="0" borderId="0"/>
    <xf numFmtId="0" fontId="44" fillId="0" borderId="0"/>
    <xf numFmtId="41" fontId="1" fillId="0" borderId="0" applyFont="0" applyFill="0" applyBorder="0" applyAlignment="0" applyProtection="0"/>
    <xf numFmtId="169" fontId="1" fillId="0" borderId="0" applyFont="0" applyFill="0" applyBorder="0" applyAlignment="0" applyProtection="0"/>
    <xf numFmtId="41" fontId="64" fillId="0" borderId="0" applyFont="0" applyFill="0" applyBorder="0" applyAlignment="0" applyProtection="0"/>
    <xf numFmtId="0" fontId="32" fillId="0" borderId="0"/>
    <xf numFmtId="166" fontId="1" fillId="0" borderId="0" applyFont="0" applyFill="0" applyBorder="0" applyAlignment="0" applyProtection="0"/>
    <xf numFmtId="166" fontId="1" fillId="0" borderId="0" applyFont="0" applyFill="0" applyBorder="0" applyAlignment="0" applyProtection="0"/>
    <xf numFmtId="0" fontId="32" fillId="0" borderId="0"/>
    <xf numFmtId="166" fontId="32"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9" fontId="1" fillId="0" borderId="0" applyFont="0" applyFill="0" applyBorder="0" applyAlignment="0" applyProtection="0"/>
    <xf numFmtId="166" fontId="66" fillId="0" borderId="0" applyFont="0" applyFill="0" applyBorder="0" applyAlignment="0" applyProtection="0"/>
    <xf numFmtId="169" fontId="1" fillId="0" borderId="0" applyFont="0" applyFill="0" applyBorder="0" applyAlignment="0" applyProtection="0"/>
    <xf numFmtId="0" fontId="32" fillId="0" borderId="0"/>
    <xf numFmtId="41" fontId="1" fillId="0" borderId="0" applyFont="0" applyFill="0" applyBorder="0" applyAlignment="0" applyProtection="0"/>
    <xf numFmtId="41" fontId="64" fillId="0" borderId="0" applyFont="0" applyFill="0" applyBorder="0" applyAlignment="0" applyProtection="0"/>
    <xf numFmtId="0" fontId="44" fillId="0" borderId="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32" fillId="0" borderId="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32" fillId="0" borderId="0"/>
    <xf numFmtId="41" fontId="1" fillId="0" borderId="0" applyFont="0" applyFill="0" applyBorder="0" applyAlignment="0" applyProtection="0"/>
    <xf numFmtId="41" fontId="64" fillId="0" borderId="0" applyFont="0" applyFill="0" applyBorder="0" applyAlignment="0" applyProtection="0"/>
    <xf numFmtId="41" fontId="1" fillId="0" borderId="0" applyFont="0" applyFill="0" applyBorder="0" applyAlignment="0" applyProtection="0"/>
    <xf numFmtId="0" fontId="1" fillId="0" borderId="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11" borderId="33" applyNumberFormat="0" applyFont="0" applyAlignment="0" applyProtection="0"/>
    <xf numFmtId="0" fontId="1"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41" fontId="64"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41" fontId="64"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64"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0" fontId="1" fillId="0" borderId="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11" borderId="33" applyNumberFormat="0" applyFont="0" applyAlignment="0" applyProtection="0"/>
    <xf numFmtId="0" fontId="1"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1" fillId="0" borderId="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11" borderId="33" applyNumberFormat="0" applyFont="0" applyAlignment="0" applyProtection="0"/>
    <xf numFmtId="0" fontId="1"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0" fontId="1" fillId="0" borderId="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11" borderId="33" applyNumberFormat="0" applyFont="0" applyAlignment="0" applyProtection="0"/>
    <xf numFmtId="0" fontId="1"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1" fillId="0" borderId="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11" borderId="33" applyNumberFormat="0" applyFont="0" applyAlignment="0" applyProtection="0"/>
    <xf numFmtId="0" fontId="1"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1" fillId="0" borderId="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11" borderId="33" applyNumberFormat="0" applyFont="0" applyAlignment="0" applyProtection="0"/>
    <xf numFmtId="0" fontId="1"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1" fillId="0" borderId="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11" borderId="33" applyNumberFormat="0" applyFont="0" applyAlignment="0" applyProtection="0"/>
    <xf numFmtId="0" fontId="1"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179" fontId="1" fillId="0" borderId="0" applyFont="0" applyFill="0" applyBorder="0" applyAlignment="0" applyProtection="0"/>
    <xf numFmtId="0" fontId="32" fillId="0" borderId="0" applyNumberFormat="0" applyFont="0" applyFill="0" applyBorder="0" applyAlignment="0" applyProtection="0"/>
    <xf numFmtId="169" fontId="32" fillId="0" borderId="0" applyFont="0" applyFill="0" applyBorder="0" applyAlignment="0" applyProtection="0"/>
    <xf numFmtId="169" fontId="3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169" fontId="1" fillId="0" borderId="0" applyFont="0" applyFill="0" applyBorder="0" applyAlignment="0" applyProtection="0"/>
    <xf numFmtId="0" fontId="1" fillId="11" borderId="33" applyNumberFormat="0" applyFont="0" applyAlignment="0" applyProtection="0"/>
    <xf numFmtId="0" fontId="32" fillId="0" borderId="0"/>
    <xf numFmtId="175" fontId="1" fillId="0" borderId="0" applyFont="0" applyFill="0" applyBorder="0" applyAlignment="0" applyProtection="0"/>
    <xf numFmtId="169" fontId="32" fillId="0" borderId="0" applyFont="0" applyFill="0" applyBorder="0" applyAlignment="0" applyProtection="0"/>
    <xf numFmtId="185" fontId="71" fillId="0" borderId="0"/>
    <xf numFmtId="41" fontId="32" fillId="0" borderId="0" applyFont="0" applyFill="0" applyBorder="0" applyAlignment="0" applyProtection="0"/>
    <xf numFmtId="0" fontId="32" fillId="0" borderId="0"/>
  </cellStyleXfs>
  <cellXfs count="338">
    <xf numFmtId="0" fontId="0" fillId="0" borderId="0" xfId="0"/>
    <xf numFmtId="0" fontId="6" fillId="0" borderId="0" xfId="0" applyFont="1"/>
    <xf numFmtId="0" fontId="7" fillId="0" borderId="0" xfId="0" applyFont="1"/>
    <xf numFmtId="0" fontId="8" fillId="2" borderId="0" xfId="0" applyFont="1" applyFill="1" applyAlignment="1">
      <alignment vertical="center"/>
    </xf>
    <xf numFmtId="0" fontId="10" fillId="0" borderId="0" xfId="0" applyFont="1"/>
    <xf numFmtId="0" fontId="11" fillId="0" borderId="0" xfId="0" applyFont="1" applyAlignment="1">
      <alignment vertical="center"/>
    </xf>
    <xf numFmtId="0" fontId="12" fillId="0" borderId="0" xfId="0" applyFont="1"/>
    <xf numFmtId="0" fontId="14" fillId="0" borderId="0" xfId="0" applyFont="1"/>
    <xf numFmtId="0" fontId="15" fillId="0" borderId="0" xfId="0" applyFont="1" applyAlignment="1">
      <alignment horizontal="center"/>
    </xf>
    <xf numFmtId="0" fontId="16" fillId="0" borderId="0" xfId="0" applyFont="1" applyAlignment="1">
      <alignment horizontal="center"/>
    </xf>
    <xf numFmtId="0" fontId="17" fillId="0" borderId="0" xfId="0" applyFont="1"/>
    <xf numFmtId="0" fontId="18" fillId="0" borderId="0" xfId="0" applyFont="1"/>
    <xf numFmtId="0" fontId="19" fillId="0" borderId="0" xfId="0" applyFont="1"/>
    <xf numFmtId="0" fontId="20" fillId="0" borderId="0" xfId="3" applyFont="1" applyFill="1" applyBorder="1" applyAlignment="1">
      <alignment horizontal="center"/>
    </xf>
    <xf numFmtId="0" fontId="21" fillId="0" borderId="0" xfId="3" quotePrefix="1" applyFont="1" applyFill="1"/>
    <xf numFmtId="0" fontId="14" fillId="0" borderId="0" xfId="0" applyFont="1" applyAlignment="1">
      <alignment horizontal="center"/>
    </xf>
    <xf numFmtId="0" fontId="22" fillId="0" borderId="0" xfId="0" applyFont="1"/>
    <xf numFmtId="0" fontId="20" fillId="0" borderId="0" xfId="3" quotePrefix="1" applyFont="1" applyFill="1" applyBorder="1" applyAlignment="1">
      <alignment horizontal="center"/>
    </xf>
    <xf numFmtId="0" fontId="23" fillId="0" borderId="0" xfId="0" applyFont="1"/>
    <xf numFmtId="0" fontId="24" fillId="0" borderId="0" xfId="0" applyFont="1" applyAlignment="1">
      <alignment horizontal="center"/>
    </xf>
    <xf numFmtId="0" fontId="5" fillId="0" borderId="0" xfId="3" quotePrefix="1" applyFill="1"/>
    <xf numFmtId="0" fontId="25" fillId="0" borderId="0" xfId="0" applyFont="1"/>
    <xf numFmtId="0" fontId="26" fillId="0" borderId="0" xfId="0" applyFont="1"/>
    <xf numFmtId="0" fontId="26" fillId="0" borderId="0" xfId="0" applyFont="1" applyAlignment="1">
      <alignment horizontal="center"/>
    </xf>
    <xf numFmtId="0" fontId="25" fillId="0" borderId="0" xfId="0" applyFont="1" applyAlignment="1">
      <alignment vertical="center"/>
    </xf>
    <xf numFmtId="0" fontId="25" fillId="0" borderId="0" xfId="0" applyFont="1" applyAlignment="1">
      <alignment horizontal="center" vertical="center"/>
    </xf>
    <xf numFmtId="0" fontId="25" fillId="0" borderId="0" xfId="0" applyFont="1" applyAlignment="1">
      <alignment horizontal="left" vertical="center"/>
    </xf>
    <xf numFmtId="0" fontId="28" fillId="0" borderId="0" xfId="0" applyFont="1" applyAlignment="1">
      <alignment horizontal="left"/>
    </xf>
    <xf numFmtId="165" fontId="29" fillId="2" borderId="3" xfId="0" applyNumberFormat="1" applyFont="1" applyFill="1" applyBorder="1" applyAlignment="1">
      <alignment horizontal="center" vertical="center" wrapText="1"/>
    </xf>
    <xf numFmtId="0" fontId="26" fillId="0" borderId="4" xfId="0" applyFont="1" applyBorder="1" applyAlignment="1">
      <alignment horizontal="left" indent="1"/>
    </xf>
    <xf numFmtId="0" fontId="26" fillId="0" borderId="5" xfId="0" applyFont="1" applyBorder="1"/>
    <xf numFmtId="167" fontId="26" fillId="0" borderId="6" xfId="5" applyNumberFormat="1" applyFont="1" applyFill="1" applyBorder="1" applyAlignment="1">
      <alignment horizontal="center"/>
    </xf>
    <xf numFmtId="168" fontId="26" fillId="0" borderId="7" xfId="5" applyNumberFormat="1" applyFont="1" applyFill="1" applyBorder="1" applyAlignment="1">
      <alignment horizontal="left" vertical="center" indent="1"/>
    </xf>
    <xf numFmtId="0" fontId="26" fillId="0" borderId="8" xfId="0" applyFont="1" applyBorder="1" applyAlignment="1">
      <alignment horizontal="left" indent="1"/>
    </xf>
    <xf numFmtId="167" fontId="25" fillId="0" borderId="9" xfId="5" applyNumberFormat="1" applyFont="1" applyFill="1" applyBorder="1" applyAlignment="1">
      <alignment horizontal="center"/>
    </xf>
    <xf numFmtId="43" fontId="26" fillId="0" borderId="10" xfId="1" applyFont="1" applyFill="1" applyBorder="1" applyAlignment="1">
      <alignment horizontal="left" vertical="center" indent="1"/>
    </xf>
    <xf numFmtId="43" fontId="26" fillId="0" borderId="0" xfId="0" applyNumberFormat="1" applyFont="1"/>
    <xf numFmtId="166" fontId="26" fillId="0" borderId="0" xfId="0" applyNumberFormat="1" applyFont="1"/>
    <xf numFmtId="167" fontId="26" fillId="0" borderId="0" xfId="5" applyNumberFormat="1" applyFont="1" applyFill="1"/>
    <xf numFmtId="167" fontId="26" fillId="0" borderId="9" xfId="5" applyNumberFormat="1" applyFont="1" applyFill="1" applyBorder="1" applyAlignment="1">
      <alignment horizontal="center"/>
    </xf>
    <xf numFmtId="170" fontId="26" fillId="0" borderId="0" xfId="0" applyNumberFormat="1" applyFont="1"/>
    <xf numFmtId="168" fontId="26" fillId="0" borderId="0" xfId="0" applyNumberFormat="1" applyFont="1"/>
    <xf numFmtId="0" fontId="25" fillId="0" borderId="8" xfId="0" applyFont="1" applyBorder="1" applyAlignment="1">
      <alignment horizontal="left" indent="1"/>
    </xf>
    <xf numFmtId="167" fontId="25" fillId="0" borderId="0" xfId="5" applyNumberFormat="1" applyFont="1" applyFill="1"/>
    <xf numFmtId="171" fontId="26" fillId="0" borderId="0" xfId="2" applyNumberFormat="1" applyFont="1"/>
    <xf numFmtId="4" fontId="26" fillId="0" borderId="0" xfId="0" applyNumberFormat="1" applyFont="1"/>
    <xf numFmtId="39" fontId="26" fillId="0" borderId="10" xfId="2" applyNumberFormat="1" applyFont="1" applyFill="1" applyBorder="1" applyAlignment="1">
      <alignment horizontal="right"/>
    </xf>
    <xf numFmtId="0" fontId="25" fillId="0" borderId="9" xfId="0" applyFont="1" applyBorder="1" applyAlignment="1">
      <alignment horizontal="center"/>
    </xf>
    <xf numFmtId="43" fontId="25" fillId="0" borderId="10" xfId="1" applyFont="1" applyFill="1" applyBorder="1" applyAlignment="1">
      <alignment horizontal="left" vertical="center" indent="1"/>
    </xf>
    <xf numFmtId="167" fontId="26" fillId="0" borderId="0" xfId="0" applyNumberFormat="1" applyFont="1"/>
    <xf numFmtId="167" fontId="26" fillId="0" borderId="9" xfId="0" applyNumberFormat="1" applyFont="1" applyBorder="1" applyAlignment="1">
      <alignment horizontal="center"/>
    </xf>
    <xf numFmtId="170" fontId="26" fillId="0" borderId="0" xfId="5" applyNumberFormat="1" applyFont="1"/>
    <xf numFmtId="167" fontId="25" fillId="0" borderId="0" xfId="0" applyNumberFormat="1" applyFont="1"/>
    <xf numFmtId="167" fontId="25" fillId="0" borderId="9" xfId="0" applyNumberFormat="1" applyFont="1" applyBorder="1" applyAlignment="1">
      <alignment horizontal="center"/>
    </xf>
    <xf numFmtId="166" fontId="26" fillId="0" borderId="0" xfId="5" applyFont="1"/>
    <xf numFmtId="170" fontId="30" fillId="0" borderId="0" xfId="0" applyNumberFormat="1" applyFont="1"/>
    <xf numFmtId="41" fontId="26" fillId="0" borderId="0" xfId="0" applyNumberFormat="1" applyFont="1"/>
    <xf numFmtId="4" fontId="30" fillId="0" borderId="0" xfId="0" applyNumberFormat="1" applyFont="1"/>
    <xf numFmtId="0" fontId="25" fillId="0" borderId="11" xfId="0" applyFont="1" applyBorder="1" applyAlignment="1">
      <alignment horizontal="left" vertical="center" indent="1"/>
    </xf>
    <xf numFmtId="172" fontId="26" fillId="0" borderId="12" xfId="5" applyNumberFormat="1" applyFont="1" applyFill="1" applyBorder="1" applyAlignment="1">
      <alignment vertical="center"/>
    </xf>
    <xf numFmtId="167" fontId="26" fillId="0" borderId="13" xfId="5" applyNumberFormat="1" applyFont="1" applyFill="1" applyBorder="1" applyAlignment="1">
      <alignment horizontal="center" vertical="center"/>
    </xf>
    <xf numFmtId="0" fontId="25" fillId="0" borderId="0" xfId="0" applyFont="1" applyAlignment="1">
      <alignment horizontal="left" wrapText="1" indent="1"/>
    </xf>
    <xf numFmtId="167" fontId="25" fillId="0" borderId="0" xfId="0" applyNumberFormat="1" applyFont="1" applyAlignment="1">
      <alignment vertical="center"/>
    </xf>
    <xf numFmtId="167" fontId="25" fillId="0" borderId="0" xfId="0" applyNumberFormat="1" applyFont="1" applyAlignment="1">
      <alignment horizontal="center" vertical="center"/>
    </xf>
    <xf numFmtId="173" fontId="26" fillId="0" borderId="0" xfId="0" applyNumberFormat="1" applyFont="1" applyAlignment="1">
      <alignment horizontal="left" indent="1"/>
    </xf>
    <xf numFmtId="169" fontId="26" fillId="0" borderId="0" xfId="0" applyNumberFormat="1" applyFont="1"/>
    <xf numFmtId="0" fontId="30" fillId="0" borderId="0" xfId="0" applyFont="1"/>
    <xf numFmtId="0" fontId="31" fillId="0" borderId="0" xfId="0" applyFont="1"/>
    <xf numFmtId="174" fontId="26" fillId="0" borderId="0" xfId="0" applyNumberFormat="1" applyFont="1"/>
    <xf numFmtId="0" fontId="26" fillId="0" borderId="0" xfId="0" applyFont="1" applyAlignment="1">
      <alignment wrapText="1"/>
    </xf>
    <xf numFmtId="0" fontId="19" fillId="0" borderId="0" xfId="6" applyFont="1" applyAlignment="1">
      <alignment horizontal="center" vertical="center"/>
    </xf>
    <xf numFmtId="0" fontId="26" fillId="0" borderId="0" xfId="0" applyFont="1" applyAlignment="1">
      <alignment horizontal="center" vertical="center"/>
    </xf>
    <xf numFmtId="0" fontId="33" fillId="0" borderId="0" xfId="0" applyFont="1" applyAlignment="1">
      <alignment horizontal="center" vertical="center"/>
    </xf>
    <xf numFmtId="0" fontId="25" fillId="0" borderId="0" xfId="0" applyFont="1" applyAlignment="1">
      <alignment horizontal="center"/>
    </xf>
    <xf numFmtId="0" fontId="19" fillId="0" borderId="0" xfId="6" applyFont="1" applyAlignment="1">
      <alignment horizontal="center"/>
    </xf>
    <xf numFmtId="0" fontId="25" fillId="0" borderId="0" xfId="0" applyFont="1" applyAlignment="1">
      <alignment horizontal="center" wrapText="1"/>
    </xf>
    <xf numFmtId="0" fontId="34" fillId="0" borderId="0" xfId="0" applyFont="1" applyAlignment="1">
      <alignment vertical="center"/>
    </xf>
    <xf numFmtId="0" fontId="35" fillId="2" borderId="1" xfId="0" applyFont="1" applyFill="1" applyBorder="1" applyAlignment="1">
      <alignment horizontal="center" vertical="center"/>
    </xf>
    <xf numFmtId="0" fontId="30" fillId="2" borderId="2" xfId="0" applyFont="1" applyFill="1" applyBorder="1"/>
    <xf numFmtId="0" fontId="30" fillId="2" borderId="15" xfId="0" applyFont="1" applyFill="1" applyBorder="1"/>
    <xf numFmtId="165" fontId="35" fillId="2" borderId="3" xfId="0" applyNumberFormat="1" applyFont="1" applyFill="1" applyBorder="1" applyAlignment="1">
      <alignment horizontal="center" vertical="center" wrapText="1"/>
    </xf>
    <xf numFmtId="0" fontId="35" fillId="0" borderId="8" xfId="0" applyFont="1" applyBorder="1" applyAlignment="1">
      <alignment horizontal="center" vertical="center"/>
    </xf>
    <xf numFmtId="0" fontId="30" fillId="0" borderId="9" xfId="0" applyFont="1" applyBorder="1"/>
    <xf numFmtId="166" fontId="35" fillId="0" borderId="10" xfId="5" applyFont="1" applyFill="1" applyBorder="1" applyAlignment="1">
      <alignment horizontal="center" vertical="center" wrapText="1"/>
    </xf>
    <xf numFmtId="0" fontId="36" fillId="0" borderId="8" xfId="0" applyFont="1" applyBorder="1"/>
    <xf numFmtId="0" fontId="26" fillId="0" borderId="8" xfId="0" applyFont="1" applyBorder="1"/>
    <xf numFmtId="0" fontId="25" fillId="0" borderId="9" xfId="0" applyFont="1" applyBorder="1"/>
    <xf numFmtId="43" fontId="26" fillId="0" borderId="10" xfId="1" applyFont="1" applyFill="1" applyBorder="1"/>
    <xf numFmtId="3" fontId="26" fillId="0" borderId="0" xfId="0" applyNumberFormat="1" applyFont="1"/>
    <xf numFmtId="0" fontId="37" fillId="0" borderId="0" xfId="0" applyFont="1"/>
    <xf numFmtId="0" fontId="38" fillId="0" borderId="0" xfId="0" applyFont="1" applyAlignment="1">
      <alignment horizontal="center"/>
    </xf>
    <xf numFmtId="175" fontId="26" fillId="0" borderId="0" xfId="0" applyNumberFormat="1" applyFont="1"/>
    <xf numFmtId="49" fontId="26" fillId="0" borderId="8" xfId="0" applyNumberFormat="1" applyFont="1" applyBorder="1"/>
    <xf numFmtId="49" fontId="26" fillId="0" borderId="0" xfId="0" applyNumberFormat="1" applyFont="1"/>
    <xf numFmtId="49" fontId="35" fillId="0" borderId="0" xfId="0" applyNumberFormat="1" applyFont="1" applyAlignment="1">
      <alignment horizontal="center"/>
    </xf>
    <xf numFmtId="49" fontId="25" fillId="0" borderId="0" xfId="0" applyNumberFormat="1" applyFont="1"/>
    <xf numFmtId="0" fontId="25" fillId="0" borderId="8" xfId="0" applyFont="1" applyBorder="1"/>
    <xf numFmtId="43" fontId="25" fillId="0" borderId="10" xfId="1" applyFont="1" applyFill="1" applyBorder="1"/>
    <xf numFmtId="175" fontId="25" fillId="0" borderId="0" xfId="0" applyNumberFormat="1" applyFont="1"/>
    <xf numFmtId="0" fontId="36" fillId="0" borderId="0" xfId="0" applyFont="1"/>
    <xf numFmtId="0" fontId="35" fillId="2" borderId="8" xfId="0" applyFont="1" applyFill="1" applyBorder="1" applyAlignment="1">
      <alignment horizontal="center" vertical="center"/>
    </xf>
    <xf numFmtId="0" fontId="30" fillId="2" borderId="0" xfId="0" applyFont="1" applyFill="1"/>
    <xf numFmtId="0" fontId="30" fillId="2" borderId="9" xfId="0" applyFont="1" applyFill="1" applyBorder="1"/>
    <xf numFmtId="43" fontId="35" fillId="2" borderId="10" xfId="1" applyFont="1" applyFill="1" applyBorder="1" applyAlignment="1">
      <alignment horizontal="center" vertical="center"/>
    </xf>
    <xf numFmtId="49" fontId="25" fillId="0" borderId="0" xfId="0" applyNumberFormat="1" applyFont="1" applyAlignment="1">
      <alignment horizontal="center"/>
    </xf>
    <xf numFmtId="176" fontId="26" fillId="0" borderId="0" xfId="1" applyNumberFormat="1" applyFont="1"/>
    <xf numFmtId="0" fontId="39" fillId="0" borderId="8" xfId="0" applyFont="1" applyBorder="1"/>
    <xf numFmtId="0" fontId="38" fillId="0" borderId="9" xfId="0" applyFont="1" applyBorder="1"/>
    <xf numFmtId="0" fontId="31" fillId="0" borderId="8" xfId="0" quotePrefix="1" applyFont="1" applyBorder="1"/>
    <xf numFmtId="49" fontId="26" fillId="0" borderId="8" xfId="0" quotePrefix="1" applyNumberFormat="1" applyFont="1" applyBorder="1"/>
    <xf numFmtId="0" fontId="26" fillId="0" borderId="9" xfId="0" applyFont="1" applyBorder="1"/>
    <xf numFmtId="0" fontId="31" fillId="0" borderId="8" xfId="0" applyFont="1" applyBorder="1"/>
    <xf numFmtId="0" fontId="25" fillId="0" borderId="11" xfId="0" applyFont="1" applyBorder="1"/>
    <xf numFmtId="0" fontId="25" fillId="0" borderId="12" xfId="0" applyFont="1" applyBorder="1"/>
    <xf numFmtId="0" fontId="25" fillId="0" borderId="13" xfId="0" applyFont="1" applyBorder="1"/>
    <xf numFmtId="43" fontId="25" fillId="0" borderId="14" xfId="1" applyFont="1" applyFill="1" applyBorder="1"/>
    <xf numFmtId="176" fontId="30" fillId="0" borderId="0" xfId="1" applyNumberFormat="1" applyFont="1"/>
    <xf numFmtId="175" fontId="30" fillId="0" borderId="0" xfId="0" applyNumberFormat="1" applyFont="1"/>
    <xf numFmtId="0" fontId="30" fillId="0" borderId="0" xfId="0" applyFont="1" applyAlignment="1">
      <alignment vertical="center"/>
    </xf>
    <xf numFmtId="0" fontId="26" fillId="0" borderId="0" xfId="0" applyFont="1" applyAlignment="1">
      <alignment vertical="center"/>
    </xf>
    <xf numFmtId="0" fontId="33" fillId="0" borderId="0" xfId="0" applyFont="1"/>
    <xf numFmtId="0" fontId="18" fillId="0" borderId="0" xfId="6" applyFont="1" applyAlignment="1">
      <alignment horizontal="center"/>
    </xf>
    <xf numFmtId="0" fontId="29" fillId="2" borderId="16" xfId="0" applyFont="1" applyFill="1" applyBorder="1" applyAlignment="1">
      <alignment horizontal="center" vertical="center" wrapText="1"/>
    </xf>
    <xf numFmtId="0" fontId="38" fillId="0" borderId="16" xfId="0" applyFont="1" applyBorder="1" applyAlignment="1">
      <alignment horizontal="center" vertical="center" wrapText="1"/>
    </xf>
    <xf numFmtId="43" fontId="25" fillId="0" borderId="16" xfId="1" applyFont="1" applyFill="1" applyBorder="1" applyAlignment="1">
      <alignment vertical="center"/>
    </xf>
    <xf numFmtId="170" fontId="26" fillId="0" borderId="0" xfId="5" applyNumberFormat="1" applyFont="1" applyAlignment="1">
      <alignment vertical="center"/>
    </xf>
    <xf numFmtId="41" fontId="26" fillId="0" borderId="0" xfId="0" applyNumberFormat="1" applyFont="1" applyAlignment="1">
      <alignment vertical="center"/>
    </xf>
    <xf numFmtId="0" fontId="25" fillId="0" borderId="16" xfId="0" applyFont="1" applyBorder="1" applyAlignment="1">
      <alignment vertical="center" wrapText="1"/>
    </xf>
    <xf numFmtId="43" fontId="25" fillId="0" borderId="16" xfId="1" applyFont="1" applyFill="1" applyBorder="1" applyAlignment="1">
      <alignment vertical="center" wrapText="1"/>
    </xf>
    <xf numFmtId="49" fontId="26" fillId="0" borderId="16" xfId="0" applyNumberFormat="1" applyFont="1" applyBorder="1" applyAlignment="1">
      <alignment vertical="center" wrapText="1"/>
    </xf>
    <xf numFmtId="41" fontId="30" fillId="0" borderId="0" xfId="0" applyNumberFormat="1" applyFont="1" applyAlignment="1">
      <alignment vertical="center"/>
    </xf>
    <xf numFmtId="41" fontId="26" fillId="0" borderId="0" xfId="2" applyFont="1" applyAlignment="1">
      <alignment vertical="center"/>
    </xf>
    <xf numFmtId="175" fontId="26" fillId="0" borderId="0" xfId="0" applyNumberFormat="1" applyFont="1" applyAlignment="1">
      <alignment vertical="center"/>
    </xf>
    <xf numFmtId="0" fontId="26" fillId="0" borderId="16" xfId="0" applyFont="1" applyBorder="1" applyAlignment="1">
      <alignment vertical="center" wrapText="1"/>
    </xf>
    <xf numFmtId="43" fontId="25" fillId="0" borderId="16" xfId="1" applyFont="1" applyFill="1" applyBorder="1" applyAlignment="1">
      <alignment horizontal="center" vertical="center" wrapText="1"/>
    </xf>
    <xf numFmtId="171" fontId="26" fillId="0" borderId="0" xfId="2" applyNumberFormat="1" applyFont="1" applyAlignment="1">
      <alignment vertical="center"/>
    </xf>
    <xf numFmtId="43" fontId="26" fillId="0" borderId="0" xfId="0" applyNumberFormat="1" applyFont="1" applyAlignment="1">
      <alignment vertical="center"/>
    </xf>
    <xf numFmtId="170" fontId="30" fillId="0" borderId="0" xfId="5" applyNumberFormat="1" applyFont="1"/>
    <xf numFmtId="0" fontId="19" fillId="0" borderId="0" xfId="6" applyFont="1"/>
    <xf numFmtId="0" fontId="26" fillId="0" borderId="0" xfId="0" applyFont="1" applyAlignment="1">
      <alignment horizontal="center" vertical="center" wrapText="1"/>
    </xf>
    <xf numFmtId="0" fontId="25" fillId="0" borderId="0" xfId="0" applyFont="1" applyAlignment="1">
      <alignment horizontal="center" vertical="center" wrapText="1"/>
    </xf>
    <xf numFmtId="164" fontId="18" fillId="0" borderId="0" xfId="4" applyFont="1" applyAlignment="1">
      <alignment wrapText="1"/>
    </xf>
    <xf numFmtId="164" fontId="18" fillId="0" borderId="0" xfId="4" applyFont="1"/>
    <xf numFmtId="0" fontId="26" fillId="0" borderId="0" xfId="0" applyFont="1" applyAlignment="1">
      <alignment horizontal="center" wrapText="1"/>
    </xf>
    <xf numFmtId="0" fontId="30" fillId="2" borderId="1" xfId="0" applyFont="1" applyFill="1" applyBorder="1"/>
    <xf numFmtId="0" fontId="25" fillId="0" borderId="8" xfId="0" applyFont="1" applyBorder="1" applyAlignment="1">
      <alignment vertical="center" wrapText="1"/>
    </xf>
    <xf numFmtId="0" fontId="25" fillId="0" borderId="0" xfId="0" applyFont="1" applyAlignment="1">
      <alignment vertical="center" wrapText="1"/>
    </xf>
    <xf numFmtId="43" fontId="26" fillId="0" borderId="0" xfId="1" applyFont="1"/>
    <xf numFmtId="0" fontId="38" fillId="0" borderId="8" xfId="0" applyFont="1" applyBorder="1" applyAlignment="1">
      <alignment vertical="center" wrapText="1"/>
    </xf>
    <xf numFmtId="0" fontId="26" fillId="0" borderId="0" xfId="0" applyFont="1" applyAlignment="1">
      <alignment vertical="center" wrapText="1"/>
    </xf>
    <xf numFmtId="43" fontId="26" fillId="0" borderId="10" xfId="1" applyFont="1" applyFill="1" applyBorder="1" applyAlignment="1">
      <alignment vertical="center"/>
    </xf>
    <xf numFmtId="43" fontId="26" fillId="0" borderId="0" xfId="1" applyFont="1" applyAlignment="1">
      <alignment vertical="center"/>
    </xf>
    <xf numFmtId="0" fontId="26" fillId="0" borderId="8" xfId="0" applyFont="1" applyBorder="1" applyAlignment="1">
      <alignment vertical="center" wrapText="1"/>
    </xf>
    <xf numFmtId="0" fontId="25" fillId="0" borderId="8" xfId="0" applyFont="1" applyBorder="1" applyAlignment="1">
      <alignment horizontal="left" vertical="center" wrapText="1"/>
    </xf>
    <xf numFmtId="0" fontId="25" fillId="0" borderId="0" xfId="0" applyFont="1" applyAlignment="1">
      <alignment horizontal="left" vertical="center" wrapText="1"/>
    </xf>
    <xf numFmtId="0" fontId="26" fillId="0" borderId="8" xfId="0" applyFont="1" applyBorder="1" applyAlignment="1">
      <alignment vertical="center"/>
    </xf>
    <xf numFmtId="177" fontId="26" fillId="0" borderId="10" xfId="1" applyNumberFormat="1" applyFont="1" applyFill="1" applyBorder="1" applyAlignment="1">
      <alignment vertical="center"/>
    </xf>
    <xf numFmtId="43" fontId="25" fillId="0" borderId="10" xfId="1" applyFont="1" applyFill="1" applyBorder="1" applyAlignment="1">
      <alignment vertical="center"/>
    </xf>
    <xf numFmtId="43" fontId="25" fillId="0" borderId="0" xfId="1" applyFont="1" applyAlignment="1">
      <alignment vertical="center"/>
    </xf>
    <xf numFmtId="0" fontId="26" fillId="0" borderId="8" xfId="0" applyFont="1" applyBorder="1" applyAlignment="1">
      <alignment horizontal="left" vertical="center" wrapText="1"/>
    </xf>
    <xf numFmtId="0" fontId="26" fillId="0" borderId="0" xfId="0" applyFont="1" applyAlignment="1">
      <alignment horizontal="left" vertical="center" wrapText="1"/>
    </xf>
    <xf numFmtId="0" fontId="18" fillId="0" borderId="11" xfId="0" applyFont="1" applyBorder="1" applyAlignment="1">
      <alignment vertical="center" wrapText="1"/>
    </xf>
    <xf numFmtId="0" fontId="25" fillId="0" borderId="12" xfId="0" applyFont="1" applyBorder="1" applyAlignment="1">
      <alignment vertical="center" wrapText="1"/>
    </xf>
    <xf numFmtId="43" fontId="25" fillId="0" borderId="14" xfId="1" applyFont="1" applyFill="1" applyBorder="1" applyAlignment="1">
      <alignment vertical="center"/>
    </xf>
    <xf numFmtId="43" fontId="30" fillId="0" borderId="0" xfId="1" applyFont="1" applyAlignment="1">
      <alignment vertical="center"/>
    </xf>
    <xf numFmtId="0" fontId="18" fillId="0" borderId="0" xfId="6" applyFont="1" applyAlignment="1">
      <alignment horizontal="center" vertical="center"/>
    </xf>
    <xf numFmtId="0" fontId="40" fillId="0" borderId="0" xfId="0" applyFont="1" applyAlignment="1">
      <alignment vertical="center"/>
    </xf>
    <xf numFmtId="0" fontId="41" fillId="0" borderId="0" xfId="0" applyFont="1" applyAlignment="1">
      <alignment horizontal="center" vertical="center"/>
    </xf>
    <xf numFmtId="0" fontId="40" fillId="0" borderId="20" xfId="0" applyFont="1" applyBorder="1" applyAlignment="1">
      <alignment vertical="center"/>
    </xf>
    <xf numFmtId="0" fontId="41" fillId="0" borderId="20" xfId="0" applyFont="1" applyBorder="1" applyAlignment="1">
      <alignment horizontal="center" vertical="center"/>
    </xf>
    <xf numFmtId="0" fontId="42" fillId="0" borderId="0" xfId="3" applyFont="1" applyAlignment="1">
      <alignment horizontal="center"/>
    </xf>
    <xf numFmtId="0" fontId="42" fillId="0" borderId="0" xfId="3" applyFont="1" applyAlignment="1">
      <alignment horizontal="center" vertical="center"/>
    </xf>
    <xf numFmtId="0" fontId="43" fillId="0" borderId="0" xfId="0" applyFont="1" applyAlignment="1">
      <alignment horizontal="center" vertical="center" wrapText="1"/>
    </xf>
    <xf numFmtId="0" fontId="44" fillId="0" borderId="0" xfId="0" applyFont="1" applyAlignment="1">
      <alignment vertical="center"/>
    </xf>
    <xf numFmtId="0" fontId="41" fillId="0" borderId="0" xfId="0" applyFont="1" applyAlignment="1">
      <alignment vertical="center"/>
    </xf>
    <xf numFmtId="0" fontId="40" fillId="0" borderId="0" xfId="0" applyFont="1" applyAlignment="1">
      <alignment horizontal="left" vertical="center" wrapText="1"/>
    </xf>
    <xf numFmtId="9" fontId="40" fillId="0" borderId="0" xfId="0" applyNumberFormat="1" applyFont="1" applyAlignment="1">
      <alignment horizontal="center" vertical="center"/>
    </xf>
    <xf numFmtId="0" fontId="40" fillId="0" borderId="0" xfId="0" applyFont="1" applyAlignment="1">
      <alignment horizontal="center" vertical="center"/>
    </xf>
    <xf numFmtId="0" fontId="45" fillId="0" borderId="0" xfId="6" applyFont="1" applyAlignment="1">
      <alignment vertical="center"/>
    </xf>
    <xf numFmtId="0" fontId="32" fillId="0" borderId="0" xfId="6" applyAlignment="1">
      <alignment vertical="center"/>
    </xf>
    <xf numFmtId="0" fontId="46" fillId="0" borderId="0" xfId="6" applyFont="1" applyAlignment="1">
      <alignment vertical="center"/>
    </xf>
    <xf numFmtId="0" fontId="40" fillId="0" borderId="0" xfId="0" applyFont="1" applyAlignment="1">
      <alignment horizontal="left" vertical="center"/>
    </xf>
    <xf numFmtId="0" fontId="32" fillId="0" borderId="0" xfId="6" applyAlignment="1">
      <alignment horizontal="center" vertical="center"/>
    </xf>
    <xf numFmtId="165" fontId="29" fillId="2" borderId="16" xfId="6" applyNumberFormat="1" applyFont="1" applyFill="1" applyBorder="1" applyAlignment="1">
      <alignment horizontal="center" vertical="center" wrapText="1"/>
    </xf>
    <xf numFmtId="0" fontId="32" fillId="0" borderId="17" xfId="6" applyBorder="1" applyAlignment="1">
      <alignment vertical="center"/>
    </xf>
    <xf numFmtId="0" fontId="32" fillId="0" borderId="19" xfId="6" applyBorder="1" applyAlignment="1">
      <alignment vertical="center"/>
    </xf>
    <xf numFmtId="178" fontId="32" fillId="0" borderId="16" xfId="5" applyNumberFormat="1" applyFont="1" applyFill="1" applyBorder="1" applyAlignment="1">
      <alignment vertical="center"/>
    </xf>
    <xf numFmtId="166" fontId="32" fillId="0" borderId="16" xfId="5" applyFont="1" applyFill="1" applyBorder="1" applyAlignment="1">
      <alignment vertical="center"/>
    </xf>
    <xf numFmtId="0" fontId="47" fillId="0" borderId="0" xfId="6" applyFont="1" applyAlignment="1">
      <alignment vertical="center"/>
    </xf>
    <xf numFmtId="166" fontId="40" fillId="0" borderId="0" xfId="6" applyNumberFormat="1" applyFont="1" applyAlignment="1">
      <alignment vertical="center"/>
    </xf>
    <xf numFmtId="178" fontId="40" fillId="0" borderId="0" xfId="0" applyNumberFormat="1" applyFont="1" applyAlignment="1">
      <alignment vertical="center"/>
    </xf>
    <xf numFmtId="166" fontId="41" fillId="0" borderId="0" xfId="5" applyFont="1" applyAlignment="1">
      <alignment vertical="center"/>
    </xf>
    <xf numFmtId="165" fontId="29" fillId="3" borderId="16" xfId="6" applyNumberFormat="1" applyFont="1" applyFill="1" applyBorder="1" applyAlignment="1">
      <alignment horizontal="center" vertical="center" wrapText="1"/>
    </xf>
    <xf numFmtId="41" fontId="32" fillId="0" borderId="16" xfId="2" applyFont="1" applyBorder="1" applyAlignment="1">
      <alignment vertical="center"/>
    </xf>
    <xf numFmtId="169" fontId="32" fillId="0" borderId="0" xfId="6" applyNumberFormat="1" applyAlignment="1">
      <alignment vertical="center"/>
    </xf>
    <xf numFmtId="4" fontId="40" fillId="0" borderId="0" xfId="0" applyNumberFormat="1" applyFont="1" applyAlignment="1">
      <alignment vertical="center"/>
    </xf>
    <xf numFmtId="3" fontId="32" fillId="0" borderId="0" xfId="8" applyNumberFormat="1" applyAlignment="1">
      <alignment vertical="center"/>
    </xf>
    <xf numFmtId="0" fontId="48" fillId="0" borderId="0" xfId="0" applyFont="1" applyAlignment="1">
      <alignment horizontal="left" vertical="center" wrapText="1"/>
    </xf>
    <xf numFmtId="0" fontId="47" fillId="0" borderId="0" xfId="0" applyFont="1" applyAlignment="1">
      <alignment vertical="center"/>
    </xf>
    <xf numFmtId="0" fontId="40" fillId="0" borderId="11" xfId="0" applyFont="1" applyBorder="1"/>
    <xf numFmtId="0" fontId="32" fillId="0" borderId="0" xfId="6" applyAlignment="1">
      <alignment horizontal="left" vertical="center" wrapText="1"/>
    </xf>
    <xf numFmtId="171" fontId="2" fillId="0" borderId="0" xfId="2" applyNumberFormat="1" applyFont="1" applyFill="1"/>
    <xf numFmtId="171" fontId="40" fillId="0" borderId="0" xfId="2" applyNumberFormat="1" applyFont="1" applyFill="1" applyAlignment="1">
      <alignment vertical="center"/>
    </xf>
    <xf numFmtId="171" fontId="40" fillId="0" borderId="0" xfId="2" applyNumberFormat="1" applyFont="1" applyAlignment="1">
      <alignment vertical="center"/>
    </xf>
    <xf numFmtId="43" fontId="40" fillId="0" borderId="0" xfId="0" applyNumberFormat="1" applyFont="1" applyAlignment="1">
      <alignment vertical="center"/>
    </xf>
    <xf numFmtId="166" fontId="19" fillId="0" borderId="0" xfId="5" applyFont="1"/>
    <xf numFmtId="171" fontId="26" fillId="0" borderId="0" xfId="2" applyNumberFormat="1" applyFont="1" applyAlignment="1">
      <alignment horizontal="left" indent="1"/>
    </xf>
    <xf numFmtId="0" fontId="41" fillId="4" borderId="17" xfId="0" applyFont="1" applyFill="1" applyBorder="1" applyAlignment="1">
      <alignment vertical="center"/>
    </xf>
    <xf numFmtId="0" fontId="41" fillId="4" borderId="19" xfId="0" applyFont="1" applyFill="1" applyBorder="1" applyAlignment="1">
      <alignment vertical="center"/>
    </xf>
    <xf numFmtId="178" fontId="41" fillId="4" borderId="16" xfId="5" applyNumberFormat="1" applyFont="1" applyFill="1" applyBorder="1" applyAlignment="1">
      <alignment vertical="center"/>
    </xf>
    <xf numFmtId="0" fontId="45" fillId="4" borderId="17" xfId="6" applyFont="1" applyFill="1" applyBorder="1" applyAlignment="1">
      <alignment vertical="center"/>
    </xf>
    <xf numFmtId="0" fontId="45" fillId="4" borderId="19" xfId="6" applyFont="1" applyFill="1" applyBorder="1" applyAlignment="1">
      <alignment vertical="center"/>
    </xf>
    <xf numFmtId="172" fontId="45" fillId="4" borderId="16" xfId="7" applyNumberFormat="1" applyFont="1" applyFill="1" applyBorder="1" applyAlignment="1">
      <alignment vertical="center"/>
    </xf>
    <xf numFmtId="41" fontId="45" fillId="4" borderId="16" xfId="2" applyFont="1" applyFill="1" applyBorder="1" applyAlignment="1">
      <alignment horizontal="left" vertical="center"/>
    </xf>
    <xf numFmtId="43" fontId="32" fillId="0" borderId="0" xfId="6" applyNumberFormat="1" applyAlignment="1">
      <alignment vertical="center"/>
    </xf>
    <xf numFmtId="41" fontId="40" fillId="0" borderId="0" xfId="2" applyFont="1" applyAlignment="1">
      <alignment vertical="center"/>
    </xf>
    <xf numFmtId="0" fontId="2" fillId="2" borderId="21" xfId="0" applyFont="1" applyFill="1" applyBorder="1"/>
    <xf numFmtId="0" fontId="2" fillId="2" borderId="22" xfId="0" applyFont="1" applyFill="1" applyBorder="1"/>
    <xf numFmtId="0" fontId="29" fillId="2" borderId="22" xfId="6" applyFont="1" applyFill="1" applyBorder="1" applyAlignment="1">
      <alignment vertical="center"/>
    </xf>
    <xf numFmtId="171" fontId="2" fillId="2" borderId="22" xfId="2" applyNumberFormat="1" applyFont="1" applyFill="1" applyBorder="1"/>
    <xf numFmtId="171" fontId="2" fillId="2" borderId="23" xfId="2" applyNumberFormat="1" applyFont="1" applyFill="1" applyBorder="1"/>
    <xf numFmtId="0" fontId="40" fillId="0" borderId="24" xfId="0" applyFont="1" applyBorder="1" applyAlignment="1">
      <alignment vertical="center"/>
    </xf>
    <xf numFmtId="14" fontId="40" fillId="0" borderId="0" xfId="0" applyNumberFormat="1" applyFont="1" applyAlignment="1">
      <alignment vertical="center"/>
    </xf>
    <xf numFmtId="14" fontId="40" fillId="0" borderId="0" xfId="2" applyNumberFormat="1" applyFont="1" applyFill="1" applyBorder="1" applyAlignment="1">
      <alignment vertical="center"/>
    </xf>
    <xf numFmtId="171" fontId="40" fillId="0" borderId="0" xfId="2" applyNumberFormat="1" applyFont="1" applyFill="1" applyBorder="1" applyAlignment="1">
      <alignment vertical="center"/>
    </xf>
    <xf numFmtId="171" fontId="40" fillId="0" borderId="25" xfId="2" applyNumberFormat="1" applyFont="1" applyFill="1" applyBorder="1" applyAlignment="1">
      <alignment vertical="center"/>
    </xf>
    <xf numFmtId="0" fontId="49" fillId="0" borderId="24" xfId="0" applyFont="1" applyBorder="1" applyAlignment="1">
      <alignment vertical="center"/>
    </xf>
    <xf numFmtId="171" fontId="40" fillId="0" borderId="0" xfId="0" applyNumberFormat="1" applyFont="1" applyAlignment="1">
      <alignment vertical="center"/>
    </xf>
    <xf numFmtId="167" fontId="26" fillId="0" borderId="0" xfId="5" applyNumberFormat="1" applyFont="1" applyFill="1" applyBorder="1"/>
    <xf numFmtId="169" fontId="26" fillId="0" borderId="10" xfId="447" applyFont="1" applyFill="1" applyBorder="1" applyAlignment="1">
      <alignment horizontal="left" vertical="center" indent="1"/>
    </xf>
    <xf numFmtId="169" fontId="26" fillId="0" borderId="10" xfId="151" applyFont="1" applyBorder="1"/>
    <xf numFmtId="4" fontId="26" fillId="0" borderId="0" xfId="0" applyNumberFormat="1" applyFont="1" applyAlignment="1">
      <alignment vertical="center"/>
    </xf>
    <xf numFmtId="178" fontId="69" fillId="0" borderId="0" xfId="0" applyNumberFormat="1" applyFont="1" applyAlignment="1">
      <alignment vertical="center"/>
    </xf>
    <xf numFmtId="166" fontId="32" fillId="36" borderId="16" xfId="5" applyFont="1" applyFill="1" applyBorder="1" applyAlignment="1">
      <alignment vertical="center"/>
    </xf>
    <xf numFmtId="166" fontId="32" fillId="0" borderId="16" xfId="5" applyFont="1" applyBorder="1" applyAlignment="1">
      <alignment vertical="center"/>
    </xf>
    <xf numFmtId="166" fontId="32" fillId="0" borderId="16" xfId="5" applyFont="1" applyFill="1" applyBorder="1" applyAlignment="1">
      <alignment horizontal="center" vertical="center"/>
    </xf>
    <xf numFmtId="178" fontId="68" fillId="0" borderId="0" xfId="0" applyNumberFormat="1" applyFont="1" applyAlignment="1">
      <alignment vertical="center"/>
    </xf>
    <xf numFmtId="171" fontId="67" fillId="0" borderId="0" xfId="0" applyNumberFormat="1" applyFont="1"/>
    <xf numFmtId="41" fontId="32" fillId="0" borderId="16" xfId="2" applyFont="1" applyFill="1" applyBorder="1" applyAlignment="1">
      <alignment vertical="center"/>
    </xf>
    <xf numFmtId="0" fontId="40" fillId="0" borderId="19" xfId="0" applyFont="1" applyBorder="1" applyAlignment="1">
      <alignment horizontal="left"/>
    </xf>
    <xf numFmtId="0" fontId="32" fillId="0" borderId="0" xfId="6" applyAlignment="1">
      <alignment vertical="center" wrapText="1"/>
    </xf>
    <xf numFmtId="0" fontId="40" fillId="0" borderId="17" xfId="0" applyFont="1" applyBorder="1" applyAlignment="1">
      <alignment horizontal="left"/>
    </xf>
    <xf numFmtId="43" fontId="70" fillId="0" borderId="0" xfId="1" applyFont="1" applyAlignment="1">
      <alignment vertical="center"/>
    </xf>
    <xf numFmtId="169" fontId="26" fillId="0" borderId="10" xfId="488" applyFont="1" applyFill="1" applyBorder="1" applyAlignment="1">
      <alignment horizontal="left" vertical="center" indent="1"/>
    </xf>
    <xf numFmtId="43" fontId="46" fillId="0" borderId="0" xfId="0" applyNumberFormat="1" applyFont="1" applyAlignment="1">
      <alignment vertical="center"/>
    </xf>
    <xf numFmtId="180" fontId="32" fillId="0" borderId="0" xfId="2" applyNumberFormat="1" applyFont="1" applyBorder="1" applyAlignment="1">
      <alignment vertical="center"/>
    </xf>
    <xf numFmtId="166" fontId="32" fillId="0" borderId="0" xfId="5" applyFont="1" applyBorder="1" applyAlignment="1">
      <alignment vertical="center"/>
    </xf>
    <xf numFmtId="41" fontId="32" fillId="0" borderId="0" xfId="2" applyFont="1" applyBorder="1" applyAlignment="1">
      <alignment vertical="center"/>
    </xf>
    <xf numFmtId="183" fontId="32" fillId="0" borderId="16" xfId="2" applyNumberFormat="1" applyFont="1" applyBorder="1" applyAlignment="1">
      <alignment horizontal="right" vertical="center"/>
    </xf>
    <xf numFmtId="184" fontId="32" fillId="0" borderId="16" xfId="2" applyNumberFormat="1" applyFont="1" applyFill="1" applyBorder="1" applyAlignment="1">
      <alignment vertical="center"/>
    </xf>
    <xf numFmtId="184" fontId="45" fillId="4" borderId="16" xfId="7" applyNumberFormat="1" applyFont="1" applyFill="1" applyBorder="1" applyAlignment="1">
      <alignment vertical="center"/>
    </xf>
    <xf numFmtId="184" fontId="32" fillId="0" borderId="16" xfId="2" applyNumberFormat="1" applyFont="1" applyBorder="1" applyAlignment="1">
      <alignment vertical="center"/>
    </xf>
    <xf numFmtId="184" fontId="32" fillId="0" borderId="16" xfId="2" applyNumberFormat="1" applyFont="1" applyBorder="1" applyAlignment="1">
      <alignment horizontal="right" vertical="center"/>
    </xf>
    <xf numFmtId="0" fontId="40" fillId="0" borderId="35" xfId="0" applyFont="1" applyBorder="1" applyAlignment="1">
      <alignment vertical="center"/>
    </xf>
    <xf numFmtId="0" fontId="40" fillId="0" borderId="36" xfId="0" applyFont="1" applyBorder="1" applyAlignment="1">
      <alignment vertical="center"/>
    </xf>
    <xf numFmtId="14" fontId="40" fillId="0" borderId="36" xfId="0" applyNumberFormat="1" applyFont="1" applyBorder="1" applyAlignment="1">
      <alignment vertical="center"/>
    </xf>
    <xf numFmtId="14" fontId="40" fillId="0" borderId="36" xfId="2" applyNumberFormat="1" applyFont="1" applyFill="1" applyBorder="1" applyAlignment="1">
      <alignment vertical="center"/>
    </xf>
    <xf numFmtId="171" fontId="40" fillId="0" borderId="36" xfId="2" applyNumberFormat="1" applyFont="1" applyFill="1" applyBorder="1" applyAlignment="1">
      <alignment vertical="center"/>
    </xf>
    <xf numFmtId="171" fontId="41" fillId="0" borderId="36" xfId="2" applyNumberFormat="1" applyFont="1" applyFill="1" applyBorder="1" applyAlignment="1">
      <alignment vertical="center"/>
    </xf>
    <xf numFmtId="171" fontId="40" fillId="0" borderId="37" xfId="2" applyNumberFormat="1" applyFont="1" applyFill="1" applyBorder="1" applyAlignment="1">
      <alignment vertical="center"/>
    </xf>
    <xf numFmtId="0" fontId="46" fillId="0" borderId="0" xfId="0" applyFont="1" applyAlignment="1">
      <alignment vertical="center"/>
    </xf>
    <xf numFmtId="171" fontId="46" fillId="0" borderId="0" xfId="2" applyNumberFormat="1" applyFont="1" applyFill="1" applyAlignment="1">
      <alignment vertical="center"/>
    </xf>
    <xf numFmtId="0" fontId="3" fillId="0" borderId="0" xfId="0" applyFont="1"/>
    <xf numFmtId="0" fontId="32" fillId="0" borderId="0" xfId="0" applyFont="1" applyAlignment="1">
      <alignment vertical="center"/>
    </xf>
    <xf numFmtId="14" fontId="32" fillId="0" borderId="0" xfId="0" applyNumberFormat="1" applyFont="1" applyAlignment="1">
      <alignment vertical="center"/>
    </xf>
    <xf numFmtId="171" fontId="32" fillId="0" borderId="0" xfId="2" applyNumberFormat="1" applyFont="1" applyFill="1" applyBorder="1" applyAlignment="1">
      <alignment vertical="center"/>
    </xf>
    <xf numFmtId="43" fontId="30" fillId="0" borderId="10" xfId="1" applyFont="1" applyFill="1" applyBorder="1" applyAlignment="1">
      <alignment vertical="center"/>
    </xf>
    <xf numFmtId="169" fontId="26" fillId="0" borderId="10" xfId="151" applyFont="1" applyFill="1" applyBorder="1" applyAlignment="1">
      <alignment vertical="center"/>
    </xf>
    <xf numFmtId="177" fontId="26" fillId="0" borderId="10" xfId="151" applyNumberFormat="1" applyFont="1" applyFill="1" applyBorder="1" applyAlignment="1">
      <alignment vertical="center"/>
    </xf>
    <xf numFmtId="169" fontId="25" fillId="0" borderId="10" xfId="151" applyFont="1" applyFill="1" applyBorder="1" applyAlignment="1">
      <alignment vertical="center"/>
    </xf>
    <xf numFmtId="169" fontId="25" fillId="0" borderId="14" xfId="151" applyFont="1" applyFill="1" applyBorder="1" applyAlignment="1">
      <alignment vertical="center"/>
    </xf>
    <xf numFmtId="43" fontId="32" fillId="0" borderId="0" xfId="0" applyNumberFormat="1" applyFont="1" applyAlignment="1">
      <alignment vertical="center"/>
    </xf>
    <xf numFmtId="0" fontId="50" fillId="0" borderId="0" xfId="495" applyFont="1"/>
    <xf numFmtId="171" fontId="40" fillId="0" borderId="25" xfId="2" applyNumberFormat="1" applyFont="1" applyFill="1" applyBorder="1" applyAlignment="1">
      <alignment horizontal="center" vertical="center"/>
    </xf>
    <xf numFmtId="171" fontId="32" fillId="0" borderId="0" xfId="0" applyNumberFormat="1" applyFont="1" applyAlignment="1">
      <alignment vertical="center"/>
    </xf>
    <xf numFmtId="180" fontId="25" fillId="0" borderId="10" xfId="2" applyNumberFormat="1" applyFont="1" applyFill="1" applyBorder="1" applyAlignment="1">
      <alignment horizontal="right" vertical="center"/>
    </xf>
    <xf numFmtId="182" fontId="25" fillId="0" borderId="10" xfId="1" applyNumberFormat="1" applyFont="1" applyFill="1" applyBorder="1" applyAlignment="1">
      <alignment horizontal="left" vertical="center" indent="1"/>
    </xf>
    <xf numFmtId="171" fontId="25" fillId="0" borderId="14" xfId="2" applyNumberFormat="1" applyFont="1" applyFill="1" applyBorder="1" applyAlignment="1">
      <alignment horizontal="left" vertical="center" indent="1"/>
    </xf>
    <xf numFmtId="43" fontId="25" fillId="0" borderId="14" xfId="1" applyFont="1" applyFill="1" applyBorder="1" applyAlignment="1">
      <alignment horizontal="left" vertical="center" indent="1"/>
    </xf>
    <xf numFmtId="14" fontId="32" fillId="0" borderId="0" xfId="2" applyNumberFormat="1" applyFont="1" applyFill="1" applyBorder="1" applyAlignment="1">
      <alignment vertical="center"/>
    </xf>
    <xf numFmtId="0" fontId="32" fillId="0" borderId="36" xfId="0" applyFont="1" applyBorder="1" applyAlignment="1">
      <alignment vertical="center"/>
    </xf>
    <xf numFmtId="14" fontId="32" fillId="0" borderId="36" xfId="0" applyNumberFormat="1" applyFont="1" applyBorder="1" applyAlignment="1">
      <alignment vertical="center"/>
    </xf>
    <xf numFmtId="14" fontId="32" fillId="0" borderId="36" xfId="2" applyNumberFormat="1" applyFont="1" applyFill="1" applyBorder="1" applyAlignment="1">
      <alignment vertical="center"/>
    </xf>
    <xf numFmtId="171" fontId="32" fillId="0" borderId="36" xfId="2" applyNumberFormat="1" applyFont="1" applyFill="1" applyBorder="1" applyAlignment="1">
      <alignment vertical="center"/>
    </xf>
    <xf numFmtId="171" fontId="45" fillId="0" borderId="36" xfId="2" applyNumberFormat="1" applyFont="1" applyFill="1" applyBorder="1" applyAlignment="1">
      <alignment vertical="center"/>
    </xf>
    <xf numFmtId="171" fontId="40" fillId="0" borderId="37" xfId="2" applyNumberFormat="1" applyFont="1" applyFill="1" applyBorder="1" applyAlignment="1">
      <alignment horizontal="center" vertical="center"/>
    </xf>
    <xf numFmtId="164" fontId="18" fillId="0" borderId="0" xfId="4" applyFont="1" applyAlignment="1">
      <alignment horizontal="left" wrapText="1"/>
    </xf>
    <xf numFmtId="0" fontId="28" fillId="0" borderId="0" xfId="0" applyFont="1" applyAlignment="1">
      <alignment horizontal="left"/>
    </xf>
    <xf numFmtId="0" fontId="29" fillId="2" borderId="1" xfId="0" applyFont="1" applyFill="1" applyBorder="1" applyAlignment="1">
      <alignment horizontal="center" vertical="center"/>
    </xf>
    <xf numFmtId="0" fontId="29" fillId="2" borderId="2" xfId="0" applyFont="1" applyFill="1" applyBorder="1" applyAlignment="1">
      <alignment horizontal="center" vertical="center"/>
    </xf>
    <xf numFmtId="0" fontId="26" fillId="0" borderId="0" xfId="0" applyFont="1" applyAlignment="1">
      <alignment horizontal="left"/>
    </xf>
    <xf numFmtId="0" fontId="9" fillId="2" borderId="0" xfId="0" applyFont="1" applyFill="1" applyAlignment="1">
      <alignment horizontal="center" vertical="center" wrapText="1"/>
    </xf>
    <xf numFmtId="0" fontId="13" fillId="0" borderId="0" xfId="0" applyFont="1" applyAlignment="1">
      <alignment horizontal="center"/>
    </xf>
    <xf numFmtId="0" fontId="25" fillId="0" borderId="0" xfId="0" applyFont="1" applyAlignment="1">
      <alignment horizontal="center" vertical="center"/>
    </xf>
    <xf numFmtId="177" fontId="26" fillId="0" borderId="17" xfId="1" applyNumberFormat="1" applyFont="1" applyFill="1" applyBorder="1" applyAlignment="1">
      <alignment horizontal="right" vertical="center" wrapText="1"/>
    </xf>
    <xf numFmtId="177" fontId="26" fillId="0" borderId="18" xfId="1" applyNumberFormat="1" applyFont="1" applyFill="1" applyBorder="1" applyAlignment="1">
      <alignment horizontal="right" vertical="center" wrapText="1"/>
    </xf>
    <xf numFmtId="177" fontId="26" fillId="0" borderId="19" xfId="1" applyNumberFormat="1" applyFont="1" applyFill="1" applyBorder="1" applyAlignment="1">
      <alignment horizontal="right" vertical="center" wrapText="1"/>
    </xf>
    <xf numFmtId="43" fontId="26" fillId="0" borderId="16" xfId="1" applyFont="1" applyFill="1" applyBorder="1" applyAlignment="1">
      <alignment horizontal="left" vertical="center" wrapText="1"/>
    </xf>
    <xf numFmtId="43" fontId="25" fillId="0" borderId="16" xfId="1" applyFont="1" applyFill="1" applyBorder="1" applyAlignment="1">
      <alignment horizontal="left" vertical="center"/>
    </xf>
    <xf numFmtId="43" fontId="25" fillId="0" borderId="16" xfId="1" applyFont="1" applyFill="1" applyBorder="1" applyAlignment="1">
      <alignment horizontal="left" vertical="center" indent="1"/>
    </xf>
    <xf numFmtId="43" fontId="25" fillId="0" borderId="16" xfId="1" applyFont="1" applyFill="1" applyBorder="1" applyAlignment="1">
      <alignment horizontal="left" vertical="center" wrapText="1"/>
    </xf>
    <xf numFmtId="41" fontId="26" fillId="0" borderId="17" xfId="2" applyFont="1" applyFill="1" applyBorder="1" applyAlignment="1">
      <alignment horizontal="right" vertical="center" wrapText="1"/>
    </xf>
    <xf numFmtId="41" fontId="26" fillId="0" borderId="18" xfId="2" applyFont="1" applyFill="1" applyBorder="1" applyAlignment="1">
      <alignment horizontal="right" vertical="center" wrapText="1"/>
    </xf>
    <xf numFmtId="41" fontId="26" fillId="0" borderId="19" xfId="2" applyFont="1" applyFill="1" applyBorder="1" applyAlignment="1">
      <alignment horizontal="right" vertical="center" wrapText="1"/>
    </xf>
    <xf numFmtId="43" fontId="26" fillId="0" borderId="17" xfId="1" applyFont="1" applyFill="1" applyBorder="1" applyAlignment="1">
      <alignment horizontal="left" vertical="center" wrapText="1"/>
    </xf>
    <xf numFmtId="43" fontId="26" fillId="0" borderId="18" xfId="1" applyFont="1" applyFill="1" applyBorder="1" applyAlignment="1">
      <alignment horizontal="left" vertical="center" wrapText="1"/>
    </xf>
    <xf numFmtId="43" fontId="26" fillId="0" borderId="19" xfId="1" applyFont="1" applyFill="1" applyBorder="1" applyAlignment="1">
      <alignment horizontal="left" vertical="center" wrapText="1"/>
    </xf>
    <xf numFmtId="43" fontId="25" fillId="0" borderId="17" xfId="1" applyFont="1" applyFill="1" applyBorder="1" applyAlignment="1">
      <alignment horizontal="left" vertical="center"/>
    </xf>
    <xf numFmtId="43" fontId="25" fillId="0" borderId="18" xfId="1" applyFont="1" applyFill="1" applyBorder="1" applyAlignment="1">
      <alignment horizontal="left" vertical="center"/>
    </xf>
    <xf numFmtId="43" fontId="25" fillId="0" borderId="19" xfId="1" applyFont="1" applyFill="1" applyBorder="1" applyAlignment="1">
      <alignment horizontal="left" vertical="center"/>
    </xf>
    <xf numFmtId="164" fontId="18" fillId="0" borderId="0" xfId="4" applyFont="1" applyAlignment="1">
      <alignment horizontal="left"/>
    </xf>
    <xf numFmtId="0" fontId="25" fillId="0" borderId="0" xfId="0" applyFont="1" applyAlignment="1">
      <alignment horizontal="left"/>
    </xf>
    <xf numFmtId="0" fontId="29" fillId="2" borderId="16" xfId="0" applyFont="1" applyFill="1" applyBorder="1" applyAlignment="1">
      <alignment horizontal="center" vertical="center" wrapText="1"/>
    </xf>
    <xf numFmtId="0" fontId="25" fillId="0" borderId="8" xfId="0" applyFont="1" applyBorder="1" applyAlignment="1">
      <alignment vertical="center" wrapText="1"/>
    </xf>
    <xf numFmtId="0" fontId="25" fillId="0" borderId="0" xfId="0" applyFont="1" applyAlignment="1">
      <alignment vertical="center" wrapText="1"/>
    </xf>
    <xf numFmtId="0" fontId="25" fillId="0" borderId="8" xfId="0" applyFont="1" applyBorder="1" applyAlignment="1">
      <alignment horizontal="left" vertical="center" wrapText="1"/>
    </xf>
    <xf numFmtId="0" fontId="25" fillId="0" borderId="0" xfId="0" applyFont="1" applyAlignment="1">
      <alignment horizontal="left" vertical="center" wrapText="1"/>
    </xf>
    <xf numFmtId="0" fontId="26" fillId="0" borderId="8" xfId="0" applyFont="1" applyBorder="1" applyAlignment="1">
      <alignment vertical="center" wrapText="1"/>
    </xf>
    <xf numFmtId="0" fontId="26" fillId="0" borderId="0" xfId="0" applyFont="1" applyAlignment="1">
      <alignment vertical="center" wrapText="1"/>
    </xf>
    <xf numFmtId="0" fontId="29" fillId="2" borderId="19" xfId="0" applyFont="1" applyFill="1" applyBorder="1" applyAlignment="1">
      <alignment horizontal="center" vertical="center"/>
    </xf>
    <xf numFmtId="0" fontId="32" fillId="0" borderId="0" xfId="6" applyAlignment="1">
      <alignment horizontal="left" vertical="center" wrapText="1"/>
    </xf>
    <xf numFmtId="0" fontId="32" fillId="0" borderId="0" xfId="6" applyAlignment="1">
      <alignment horizontal="left" vertical="center"/>
    </xf>
    <xf numFmtId="0" fontId="40" fillId="0" borderId="0" xfId="0" applyFont="1" applyAlignment="1">
      <alignment horizontal="left" vertical="center" wrapText="1"/>
    </xf>
    <xf numFmtId="165" fontId="29" fillId="2" borderId="17" xfId="6" applyNumberFormat="1" applyFont="1" applyFill="1" applyBorder="1" applyAlignment="1">
      <alignment horizontal="center" vertical="center" wrapText="1"/>
    </xf>
    <xf numFmtId="165" fontId="29" fillId="2" borderId="19" xfId="6" applyNumberFormat="1" applyFont="1" applyFill="1" applyBorder="1" applyAlignment="1">
      <alignment horizontal="center" vertical="center" wrapText="1"/>
    </xf>
    <xf numFmtId="0" fontId="41" fillId="4" borderId="17" xfId="0" applyFont="1" applyFill="1" applyBorder="1" applyAlignment="1">
      <alignment horizontal="left" vertical="center"/>
    </xf>
    <xf numFmtId="0" fontId="41" fillId="4" borderId="19" xfId="0" applyFont="1" applyFill="1" applyBorder="1" applyAlignment="1">
      <alignment horizontal="left" vertical="center"/>
    </xf>
    <xf numFmtId="0" fontId="29" fillId="2" borderId="17" xfId="0" applyFont="1" applyFill="1" applyBorder="1" applyAlignment="1">
      <alignment horizontal="center" vertical="center"/>
    </xf>
    <xf numFmtId="0" fontId="29" fillId="3" borderId="17" xfId="0" applyFont="1" applyFill="1" applyBorder="1" applyAlignment="1">
      <alignment horizontal="center" vertical="center"/>
    </xf>
    <xf numFmtId="0" fontId="29" fillId="3" borderId="19" xfId="0" applyFont="1" applyFill="1" applyBorder="1" applyAlignment="1">
      <alignment horizontal="center" vertical="center"/>
    </xf>
    <xf numFmtId="0" fontId="40" fillId="0" borderId="16" xfId="0" applyFont="1" applyBorder="1" applyAlignment="1">
      <alignment horizontal="left" vertical="center" wrapText="1" indent="1"/>
    </xf>
    <xf numFmtId="9" fontId="40" fillId="0" borderId="16" xfId="0" applyNumberFormat="1" applyFont="1" applyBorder="1" applyAlignment="1">
      <alignment horizontal="center" vertical="center"/>
    </xf>
    <xf numFmtId="0" fontId="40" fillId="0" borderId="16" xfId="0" applyFont="1" applyBorder="1" applyAlignment="1">
      <alignment horizontal="center" vertical="center"/>
    </xf>
    <xf numFmtId="9" fontId="40" fillId="0" borderId="17" xfId="0" applyNumberFormat="1" applyFont="1" applyBorder="1" applyAlignment="1">
      <alignment horizontal="center" vertical="center"/>
    </xf>
    <xf numFmtId="9" fontId="40" fillId="0" borderId="19" xfId="0" applyNumberFormat="1" applyFont="1" applyBorder="1" applyAlignment="1">
      <alignment horizontal="center" vertical="center"/>
    </xf>
    <xf numFmtId="0" fontId="40" fillId="0" borderId="0" xfId="0" applyFont="1" applyAlignment="1">
      <alignment horizontal="left" vertical="top" wrapText="1"/>
    </xf>
    <xf numFmtId="0" fontId="43" fillId="0" borderId="0" xfId="0" applyFont="1" applyAlignment="1">
      <alignment horizontal="center" vertical="center" wrapText="1"/>
    </xf>
    <xf numFmtId="0" fontId="29" fillId="2" borderId="16" xfId="0" applyFont="1" applyFill="1" applyBorder="1" applyAlignment="1">
      <alignment horizontal="center" vertical="center"/>
    </xf>
  </cellXfs>
  <cellStyles count="496">
    <cellStyle name="20% - Énfasis1" xfId="28" builtinId="30" customBuiltin="1"/>
    <cellStyle name="20% - Énfasis1 2" xfId="118" xr:uid="{161174C7-4F11-4B32-8134-A1A2C1F31714}"/>
    <cellStyle name="20% - Énfasis1 3" xfId="169" xr:uid="{3B4DAE17-E874-4A00-87CF-03554A4E9C00}"/>
    <cellStyle name="20% - Énfasis1 4" xfId="216" xr:uid="{77F795EF-4414-4CC0-B738-9F495C8B1577}"/>
    <cellStyle name="20% - Énfasis1 5" xfId="264" xr:uid="{B3559DC6-B258-4A49-8B16-B30E99CD258B}"/>
    <cellStyle name="20% - Énfasis1 6" xfId="311" xr:uid="{0A697D8F-CC2C-4F4D-8878-7911647966CD}"/>
    <cellStyle name="20% - Énfasis1 7" xfId="358" xr:uid="{463EF0CE-01D6-4357-B505-5D069EC989C7}"/>
    <cellStyle name="20% - Énfasis1 8" xfId="405" xr:uid="{AE1867C5-849F-4ED3-94B8-38250A2F17AF}"/>
    <cellStyle name="20% - Énfasis2" xfId="32" builtinId="34" customBuiltin="1"/>
    <cellStyle name="20% - Énfasis2 2" xfId="121" xr:uid="{15D54ED2-E35A-4C9F-B433-55F5A1F0A552}"/>
    <cellStyle name="20% - Énfasis2 3" xfId="172" xr:uid="{5B22AC89-1F7F-4E41-A3D3-E0E2B9DEF01A}"/>
    <cellStyle name="20% - Énfasis2 4" xfId="219" xr:uid="{8997A3C9-E0FB-4F3F-AC72-1993B3875227}"/>
    <cellStyle name="20% - Énfasis2 5" xfId="267" xr:uid="{87232F83-5A20-4C51-955E-8D07D731B725}"/>
    <cellStyle name="20% - Énfasis2 6" xfId="314" xr:uid="{BD9CF3A9-7EC6-4DE0-B488-5CFC3C451C32}"/>
    <cellStyle name="20% - Énfasis2 7" xfId="361" xr:uid="{E0A97226-FA0A-475A-897F-5DDBFFBFDFEA}"/>
    <cellStyle name="20% - Énfasis2 8" xfId="408" xr:uid="{204A4D5C-085C-4E89-AD70-38F5B1E538C9}"/>
    <cellStyle name="20% - Énfasis3" xfId="36" builtinId="38" customBuiltin="1"/>
    <cellStyle name="20% - Énfasis3 2" xfId="124" xr:uid="{C647F0ED-5C3C-4DA4-9848-182B7550FE5E}"/>
    <cellStyle name="20% - Énfasis3 3" xfId="175" xr:uid="{C5A2E251-593A-4D16-B9AC-74AE82C710D2}"/>
    <cellStyle name="20% - Énfasis3 4" xfId="222" xr:uid="{28BF8289-F288-483B-943A-A627173427FE}"/>
    <cellStyle name="20% - Énfasis3 5" xfId="270" xr:uid="{792BE9C6-BD4E-4DC2-B723-8134A7E89E4E}"/>
    <cellStyle name="20% - Énfasis3 6" xfId="317" xr:uid="{F7A13989-BEB0-4EAC-A930-F4536B756A74}"/>
    <cellStyle name="20% - Énfasis3 7" xfId="364" xr:uid="{2444B51C-9568-4B7B-9717-450879648E12}"/>
    <cellStyle name="20% - Énfasis3 8" xfId="411" xr:uid="{0D694C33-F0E7-4146-902C-69ABCD3F4BB4}"/>
    <cellStyle name="20% - Énfasis4" xfId="40" builtinId="42" customBuiltin="1"/>
    <cellStyle name="20% - Énfasis4 2" xfId="127" xr:uid="{8C837282-C266-4E2E-A7AF-E92487E2BFFD}"/>
    <cellStyle name="20% - Énfasis4 3" xfId="178" xr:uid="{DDCCDE11-CC8E-4445-9007-872E46403E49}"/>
    <cellStyle name="20% - Énfasis4 4" xfId="225" xr:uid="{28A1E908-EE9E-4F4B-BCAA-ED5D3808509F}"/>
    <cellStyle name="20% - Énfasis4 5" xfId="273" xr:uid="{79BC42A3-B10E-4841-B302-998402AD5113}"/>
    <cellStyle name="20% - Énfasis4 6" xfId="320" xr:uid="{CBA51429-DC41-40F9-8427-8918410E8F1D}"/>
    <cellStyle name="20% - Énfasis4 7" xfId="367" xr:uid="{489E95F0-629E-465E-A012-8FED1F12475A}"/>
    <cellStyle name="20% - Énfasis4 8" xfId="414" xr:uid="{F85D5524-C182-4D7E-A7E1-383D7E88A848}"/>
    <cellStyle name="20% - Énfasis5" xfId="44" builtinId="46" customBuiltin="1"/>
    <cellStyle name="20% - Énfasis5 2" xfId="130" xr:uid="{48480EF1-093B-4E3D-BF26-8248723EF466}"/>
    <cellStyle name="20% - Énfasis5 3" xfId="181" xr:uid="{9F929D78-CC0F-49CC-9A2A-91E2BAC75258}"/>
    <cellStyle name="20% - Énfasis5 4" xfId="228" xr:uid="{753C6784-5E68-4D2F-B133-7F5C6DCEE48D}"/>
    <cellStyle name="20% - Énfasis5 5" xfId="276" xr:uid="{708CF8C4-F810-4E64-A478-0B0B9F605E35}"/>
    <cellStyle name="20% - Énfasis5 6" xfId="323" xr:uid="{FB64F7E8-7865-40D4-A6FC-4F24584A41AC}"/>
    <cellStyle name="20% - Énfasis5 7" xfId="370" xr:uid="{CA19D17F-AD47-4897-A0CD-70324C12033C}"/>
    <cellStyle name="20% - Énfasis5 8" xfId="417" xr:uid="{83D7C057-8BCC-4801-A79A-3352D1428C91}"/>
    <cellStyle name="20% - Énfasis6" xfId="48" builtinId="50" customBuiltin="1"/>
    <cellStyle name="20% - Énfasis6 2" xfId="133" xr:uid="{D966A09E-0E34-49C3-A424-FC197B926981}"/>
    <cellStyle name="20% - Énfasis6 3" xfId="184" xr:uid="{D7165748-FD18-447C-97C0-B94B9BEB0870}"/>
    <cellStyle name="20% - Énfasis6 4" xfId="231" xr:uid="{A51B64DE-E431-4335-882E-F1030A039632}"/>
    <cellStyle name="20% - Énfasis6 5" xfId="279" xr:uid="{5A80D190-7A01-4D9B-974C-D51B352DCB6E}"/>
    <cellStyle name="20% - Énfasis6 6" xfId="326" xr:uid="{251A41A1-4E10-49D8-B5E5-496E10A93C14}"/>
    <cellStyle name="20% - Énfasis6 7" xfId="373" xr:uid="{BCEDC5F6-C98A-4691-B683-250E4D4A2C56}"/>
    <cellStyle name="20% - Énfasis6 8" xfId="420" xr:uid="{259F05C3-1857-49A1-8A07-9E5EFEDB1A86}"/>
    <cellStyle name="40% - Énfasis1" xfId="29" builtinId="31" customBuiltin="1"/>
    <cellStyle name="40% - Énfasis1 2" xfId="119" xr:uid="{73AC7D60-8892-4A23-B1C6-8FBAAB582B41}"/>
    <cellStyle name="40% - Énfasis1 3" xfId="170" xr:uid="{2A1B9DEA-0DD4-440F-BE30-26257A2BA791}"/>
    <cellStyle name="40% - Énfasis1 4" xfId="217" xr:uid="{5BF405D8-9D40-4A72-B2A6-0A24A7C0FCF6}"/>
    <cellStyle name="40% - Énfasis1 5" xfId="265" xr:uid="{8501FE9A-ACB5-4A17-9386-AE359B46F7C4}"/>
    <cellStyle name="40% - Énfasis1 6" xfId="312" xr:uid="{A1CE03A4-7A7C-4C7A-8207-F0EBA260256F}"/>
    <cellStyle name="40% - Énfasis1 7" xfId="359" xr:uid="{4B09EE3D-9F03-405E-AE3C-D9FF209006A0}"/>
    <cellStyle name="40% - Énfasis1 8" xfId="406" xr:uid="{C8E325AE-D578-46B3-9A76-76F64D3B8DE0}"/>
    <cellStyle name="40% - Énfasis2" xfId="33" builtinId="35" customBuiltin="1"/>
    <cellStyle name="40% - Énfasis2 2" xfId="122" xr:uid="{A1E68A93-F9F0-4BB8-BF89-9E80580A7D4C}"/>
    <cellStyle name="40% - Énfasis2 3" xfId="173" xr:uid="{9209F52D-327F-4C49-A493-393A127DD806}"/>
    <cellStyle name="40% - Énfasis2 4" xfId="220" xr:uid="{58F8CB31-ACEE-40FE-8AE6-5C5ED7CE2312}"/>
    <cellStyle name="40% - Énfasis2 5" xfId="268" xr:uid="{A1C07A9C-FDD7-46BA-AF6A-1D5CF6A2EF6A}"/>
    <cellStyle name="40% - Énfasis2 6" xfId="315" xr:uid="{1FC75789-B7E8-44F2-BD1E-688CC750D6E0}"/>
    <cellStyle name="40% - Énfasis2 7" xfId="362" xr:uid="{AFA5B440-BDA0-4A72-B071-AFBF6586B08E}"/>
    <cellStyle name="40% - Énfasis2 8" xfId="409" xr:uid="{F2854816-EFEE-48CB-A13E-4AED2D00D9F3}"/>
    <cellStyle name="40% - Énfasis3" xfId="37" builtinId="39" customBuiltin="1"/>
    <cellStyle name="40% - Énfasis3 2" xfId="125" xr:uid="{55ADE561-76EA-45FC-AD6F-AC05B270E641}"/>
    <cellStyle name="40% - Énfasis3 3" xfId="176" xr:uid="{8992E99A-F0E9-4451-9D8F-40BD6AE5F86D}"/>
    <cellStyle name="40% - Énfasis3 4" xfId="223" xr:uid="{3D189513-3FBA-463B-8F2B-B578673816F6}"/>
    <cellStyle name="40% - Énfasis3 5" xfId="271" xr:uid="{6C7BF2AC-D7A2-431A-92D5-6F0BCBCB8DB4}"/>
    <cellStyle name="40% - Énfasis3 6" xfId="318" xr:uid="{932F9AFB-D6C2-4642-9E17-7AA7BAFFBCF4}"/>
    <cellStyle name="40% - Énfasis3 7" xfId="365" xr:uid="{E7458126-AA10-4475-A32D-8367BBF11E94}"/>
    <cellStyle name="40% - Énfasis3 8" xfId="412" xr:uid="{0AF3ACD0-BC42-46FF-A330-74BD1FF3552F}"/>
    <cellStyle name="40% - Énfasis4" xfId="41" builtinId="43" customBuiltin="1"/>
    <cellStyle name="40% - Énfasis4 2" xfId="128" xr:uid="{EBAC7769-4B1C-4082-9204-86E8F62CB423}"/>
    <cellStyle name="40% - Énfasis4 3" xfId="179" xr:uid="{10318559-4698-4A3D-A72A-5BD360EE1719}"/>
    <cellStyle name="40% - Énfasis4 4" xfId="226" xr:uid="{76544F3A-8A22-4D86-83CC-7132A58806D7}"/>
    <cellStyle name="40% - Énfasis4 5" xfId="274" xr:uid="{23B58109-B25C-4C9B-A07A-E69932B9AEBE}"/>
    <cellStyle name="40% - Énfasis4 6" xfId="321" xr:uid="{8C23CD29-ED9A-4994-A0EB-E07DF67B9A9E}"/>
    <cellStyle name="40% - Énfasis4 7" xfId="368" xr:uid="{FCAA0D0F-0680-4E5E-8923-0FCAA2355957}"/>
    <cellStyle name="40% - Énfasis4 8" xfId="415" xr:uid="{23EC32EB-FA1B-47CD-8AE0-7CBB43560FF1}"/>
    <cellStyle name="40% - Énfasis5" xfId="45" builtinId="47" customBuiltin="1"/>
    <cellStyle name="40% - Énfasis5 2" xfId="131" xr:uid="{3F4384FD-120B-41A4-BB6F-BBADE2F42F8B}"/>
    <cellStyle name="40% - Énfasis5 3" xfId="182" xr:uid="{CDC8CB2A-B581-4BBF-A491-E076FDA0E9DB}"/>
    <cellStyle name="40% - Énfasis5 4" xfId="229" xr:uid="{4168D6ED-7144-46BD-845C-3B782A73B3B9}"/>
    <cellStyle name="40% - Énfasis5 5" xfId="277" xr:uid="{8E5B5571-582A-40AF-B698-E4FD01781B33}"/>
    <cellStyle name="40% - Énfasis5 6" xfId="324" xr:uid="{9382D331-7487-414E-BACF-FBE4769AF1A3}"/>
    <cellStyle name="40% - Énfasis5 7" xfId="371" xr:uid="{99D682D6-AF01-41FD-A777-44011A88853E}"/>
    <cellStyle name="40% - Énfasis5 8" xfId="418" xr:uid="{EE8B6A4D-81B7-477B-8DD8-E0B1C3220261}"/>
    <cellStyle name="40% - Énfasis6" xfId="49" builtinId="51" customBuiltin="1"/>
    <cellStyle name="40% - Énfasis6 2" xfId="134" xr:uid="{B48FD27C-3DB7-44DA-A4C1-2C04E20DA9B6}"/>
    <cellStyle name="40% - Énfasis6 3" xfId="185" xr:uid="{A9E5F2F7-AD5C-4FF0-A2F2-AC4B8C35B1B7}"/>
    <cellStyle name="40% - Énfasis6 4" xfId="232" xr:uid="{90F1E597-57CE-45D2-BA20-257A2A297FC6}"/>
    <cellStyle name="40% - Énfasis6 5" xfId="280" xr:uid="{2E0804F1-9B03-4D8B-A6E7-CB7C7E87A84C}"/>
    <cellStyle name="40% - Énfasis6 6" xfId="327" xr:uid="{6CC69FC7-6FF4-427F-9702-0F7088EB4E83}"/>
    <cellStyle name="40% - Énfasis6 7" xfId="374" xr:uid="{1768628C-E0C9-4E20-98A4-D0BC2E98AFB0}"/>
    <cellStyle name="40% - Énfasis6 8" xfId="421" xr:uid="{A39B5071-F3C9-4969-B5D7-D9EBD9C16200}"/>
    <cellStyle name="60% - Énfasis1" xfId="30" builtinId="32" customBuiltin="1"/>
    <cellStyle name="60% - Énfasis1 2" xfId="120" xr:uid="{63420EBA-66AF-41EA-81E5-EA705C138565}"/>
    <cellStyle name="60% - Énfasis1 3" xfId="171" xr:uid="{77A83E26-9ED3-4FD0-BE81-A5086F1D83DF}"/>
    <cellStyle name="60% - Énfasis1 4" xfId="218" xr:uid="{584E4355-3630-4959-B719-E45318739E49}"/>
    <cellStyle name="60% - Énfasis1 5" xfId="266" xr:uid="{45C27E40-8C84-4A3D-8E78-165FA8C93DD4}"/>
    <cellStyle name="60% - Énfasis1 6" xfId="313" xr:uid="{F60203FD-E6D0-4042-A9F3-1B8FAAA01DF1}"/>
    <cellStyle name="60% - Énfasis1 7" xfId="360" xr:uid="{AD2A09A0-ACCD-4872-8C81-00401694A07B}"/>
    <cellStyle name="60% - Énfasis1 8" xfId="407" xr:uid="{DC6A61EB-17D0-4C61-8D9C-2C9C05144243}"/>
    <cellStyle name="60% - Énfasis2" xfId="34" builtinId="36" customBuiltin="1"/>
    <cellStyle name="60% - Énfasis2 2" xfId="123" xr:uid="{AAE8123F-6BD6-4FFC-B2FD-C3FA2EADBAE3}"/>
    <cellStyle name="60% - Énfasis2 3" xfId="174" xr:uid="{4656C280-9EFC-4E1F-8F59-5A7C1CA30E74}"/>
    <cellStyle name="60% - Énfasis2 4" xfId="221" xr:uid="{547B165D-1944-42EE-B7A3-CE7F055F2629}"/>
    <cellStyle name="60% - Énfasis2 5" xfId="269" xr:uid="{ED0642DF-7066-4091-A90D-9B063C571D4C}"/>
    <cellStyle name="60% - Énfasis2 6" xfId="316" xr:uid="{9D794F4C-639B-4876-B2E3-6B72AB737949}"/>
    <cellStyle name="60% - Énfasis2 7" xfId="363" xr:uid="{003E5C78-578E-4F88-90C5-A51B14F8EAFF}"/>
    <cellStyle name="60% - Énfasis2 8" xfId="410" xr:uid="{537C5FF5-77B6-45D3-AB37-E906E215CEE7}"/>
    <cellStyle name="60% - Énfasis3" xfId="38" builtinId="40" customBuiltin="1"/>
    <cellStyle name="60% - Énfasis3 2" xfId="126" xr:uid="{2BB7844C-0ECC-421B-9815-5BA0C1619D36}"/>
    <cellStyle name="60% - Énfasis3 3" xfId="177" xr:uid="{339246AE-E93D-4D94-A5C9-AA8B5682CBE7}"/>
    <cellStyle name="60% - Énfasis3 4" xfId="224" xr:uid="{601B268B-56DC-43BD-96AE-5D9707ADFE0B}"/>
    <cellStyle name="60% - Énfasis3 5" xfId="272" xr:uid="{60CD3DEF-2F60-4E20-8D31-81A31920665E}"/>
    <cellStyle name="60% - Énfasis3 6" xfId="319" xr:uid="{1C47148E-80BD-4BF3-B60F-28588C76E035}"/>
    <cellStyle name="60% - Énfasis3 7" xfId="366" xr:uid="{E3CE56B0-0E71-45BE-95AC-5C8069675CD7}"/>
    <cellStyle name="60% - Énfasis3 8" xfId="413" xr:uid="{2BFE219F-D496-46A7-A2BD-74DAC120738F}"/>
    <cellStyle name="60% - Énfasis4" xfId="42" builtinId="44" customBuiltin="1"/>
    <cellStyle name="60% - Énfasis4 2" xfId="129" xr:uid="{E7F0F320-CE2F-443A-813C-24965043469B}"/>
    <cellStyle name="60% - Énfasis4 3" xfId="180" xr:uid="{9E55E995-E697-4CFD-9DB5-10AA3D293A49}"/>
    <cellStyle name="60% - Énfasis4 4" xfId="227" xr:uid="{85F60F95-C2A7-49E4-B1CD-F65C40C6A45C}"/>
    <cellStyle name="60% - Énfasis4 5" xfId="275" xr:uid="{CCD051BC-28B1-4983-AEC3-A92BD224CCDF}"/>
    <cellStyle name="60% - Énfasis4 6" xfId="322" xr:uid="{F37C9281-53B2-44D1-BF0F-0F4353AEFF66}"/>
    <cellStyle name="60% - Énfasis4 7" xfId="369" xr:uid="{1156FC5A-D990-4139-A2F1-73687D062FED}"/>
    <cellStyle name="60% - Énfasis4 8" xfId="416" xr:uid="{DF866A7C-A4D6-4F8C-94BB-E6014449DA62}"/>
    <cellStyle name="60% - Énfasis5" xfId="46" builtinId="48" customBuiltin="1"/>
    <cellStyle name="60% - Énfasis5 2" xfId="132" xr:uid="{B187C674-7A6A-49BF-AF06-BC2B6C58AC1B}"/>
    <cellStyle name="60% - Énfasis5 3" xfId="183" xr:uid="{7EFB9850-C133-4900-BF26-7F20D6115448}"/>
    <cellStyle name="60% - Énfasis5 4" xfId="230" xr:uid="{B3CC6265-267A-43DE-AACE-1A3BF3B06072}"/>
    <cellStyle name="60% - Énfasis5 5" xfId="278" xr:uid="{06F54A19-EC2F-4E2B-89A8-387F2E884F16}"/>
    <cellStyle name="60% - Énfasis5 6" xfId="325" xr:uid="{A461B01D-05EC-4DB2-A0EF-B8C7B0117D92}"/>
    <cellStyle name="60% - Énfasis5 7" xfId="372" xr:uid="{73FE5F45-9868-490E-97B7-2B79A7A69321}"/>
    <cellStyle name="60% - Énfasis5 8" xfId="419" xr:uid="{AC35E5A2-937E-446F-9C42-BF0DB6AEC852}"/>
    <cellStyle name="60% - Énfasis6" xfId="50" builtinId="52" customBuiltin="1"/>
    <cellStyle name="60% - Énfasis6 2" xfId="135" xr:uid="{631EC450-8AA2-44B9-B0F6-8C3377E687B4}"/>
    <cellStyle name="60% - Énfasis6 3" xfId="186" xr:uid="{8D20222C-2075-403F-B4BE-95C5666A1F53}"/>
    <cellStyle name="60% - Énfasis6 4" xfId="233" xr:uid="{4194B3B6-7E3C-4ECF-AFD5-52418F49FAB7}"/>
    <cellStyle name="60% - Énfasis6 5" xfId="281" xr:uid="{951CC87D-CCD2-4496-88A2-7312A4D9EC80}"/>
    <cellStyle name="60% - Énfasis6 6" xfId="328" xr:uid="{7D479035-0E97-49FC-9725-03AD88772CD1}"/>
    <cellStyle name="60% - Énfasis6 7" xfId="375" xr:uid="{16822E1A-AC3A-455C-9B5F-6731B5125EDE}"/>
    <cellStyle name="60% - Énfasis6 8" xfId="422" xr:uid="{88998ACC-80EF-4A46-A415-87E2E9C38208}"/>
    <cellStyle name="Bueno" xfId="16" builtinId="26" customBuiltin="1"/>
    <cellStyle name="Cálculo" xfId="21" builtinId="22" customBuiltin="1"/>
    <cellStyle name="Celda de comprobación" xfId="23" builtinId="23" customBuiltin="1"/>
    <cellStyle name="Celda vinculada" xfId="22" builtinId="24" customBuiltin="1"/>
    <cellStyle name="Encabezado 1" xfId="12" builtinId="16" customBuiltin="1"/>
    <cellStyle name="Encabezado 4" xfId="15" builtinId="19" customBuiltin="1"/>
    <cellStyle name="Énfasis1" xfId="27" builtinId="29" customBuiltin="1"/>
    <cellStyle name="Énfasis2" xfId="31" builtinId="33" customBuiltin="1"/>
    <cellStyle name="Énfasis3" xfId="35" builtinId="37" customBuiltin="1"/>
    <cellStyle name="Énfasis4" xfId="39" builtinId="41" customBuiltin="1"/>
    <cellStyle name="Énfasis5" xfId="43" builtinId="45" customBuiltin="1"/>
    <cellStyle name="Énfasis6" xfId="47" builtinId="49" customBuiltin="1"/>
    <cellStyle name="Entrada" xfId="19" builtinId="20" customBuiltin="1"/>
    <cellStyle name="Excel Built-in Normal 2" xfId="82" xr:uid="{BCD54D25-ED3A-40D8-9ED1-2221AE9576CD}"/>
    <cellStyle name="Hipervínculo" xfId="3" builtinId="8"/>
    <cellStyle name="Hipervínculo 2" xfId="78" xr:uid="{BF629289-F669-4D10-9C64-382A933F323F}"/>
    <cellStyle name="Hipervínculo 3" xfId="59" xr:uid="{4DD36C33-6958-47EA-B6A2-CCF7B9C0C74B}"/>
    <cellStyle name="Incorrecto" xfId="17" builtinId="27" customBuiltin="1"/>
    <cellStyle name="Millares" xfId="1" builtinId="3"/>
    <cellStyle name="Millares [0]" xfId="2" builtinId="6"/>
    <cellStyle name="Millares [0] 10" xfId="212" xr:uid="{977E1F01-4B73-48E9-9F23-0B7B7519AE4F}"/>
    <cellStyle name="Millares [0] 11" xfId="260" xr:uid="{3E0A0044-24CC-4900-963D-EE2442AB9C12}"/>
    <cellStyle name="Millares [0] 12" xfId="307" xr:uid="{45027D70-C5D1-473B-85A1-008F9DC8C780}"/>
    <cellStyle name="Millares [0] 13" xfId="354" xr:uid="{2C3A1979-F8A2-45CF-A9DD-FDD87F55F8BE}"/>
    <cellStyle name="Millares [0] 14" xfId="401" xr:uid="{A6A0FB3E-0144-4F4D-82B8-F142791C4904}"/>
    <cellStyle name="Millares [0] 15" xfId="54" xr:uid="{DB29BF5F-3605-4EF7-A480-7238EDA29A23}"/>
    <cellStyle name="Millares [0] 16" xfId="51" xr:uid="{A77D92D4-113C-413C-8191-A0C4FB6E2D03}"/>
    <cellStyle name="Millares [0] 17" xfId="494" xr:uid="{26A1F332-2EFD-4B6D-8D49-53F19D49D443}"/>
    <cellStyle name="Millares [0] 2" xfId="7" xr:uid="{B6DD4250-3468-4F51-B3C4-3D07E03FDB86}"/>
    <cellStyle name="Millares [0] 2 10" xfId="282" xr:uid="{32F44D1B-2A9B-49CC-A043-2DF28C76959E}"/>
    <cellStyle name="Millares [0] 2 11" xfId="329" xr:uid="{CA0057C4-DB5F-4495-8E56-B0B042C177AA}"/>
    <cellStyle name="Millares [0] 2 12" xfId="376" xr:uid="{8C227512-4469-4D3A-9102-681B3F41A205}"/>
    <cellStyle name="Millares [0] 2 13" xfId="423" xr:uid="{FC718B95-839F-4FD1-8637-0A71B8E56B6D}"/>
    <cellStyle name="Millares [0] 2 14" xfId="55" xr:uid="{C5681772-9D7A-4427-B38F-9BCB10B57BE1}"/>
    <cellStyle name="Millares [0] 2 15" xfId="448" xr:uid="{8811AB1D-5033-49E2-A488-A755A8F7900F}"/>
    <cellStyle name="Millares [0] 2 16" xfId="52" xr:uid="{28E600BA-4ED1-464D-9BC2-F2BDB7765480}"/>
    <cellStyle name="Millares [0] 2 2" xfId="61" xr:uid="{9F95E839-2795-4B85-B850-BB3B607B846B}"/>
    <cellStyle name="Millares [0] 2 2 10" xfId="377" xr:uid="{18168F1A-BBCC-44AA-83CB-984E2FF5C137}"/>
    <cellStyle name="Millares [0] 2 2 11" xfId="424" xr:uid="{D5210FF4-58F5-403A-9228-E4E91C341E9C}"/>
    <cellStyle name="Millares [0] 2 2 2" xfId="92" xr:uid="{74A13DA0-1D76-4632-A297-81F1CC9CC5F2}"/>
    <cellStyle name="Millares [0] 2 2 2 2" xfId="112" xr:uid="{01D22A4F-38A7-473E-8562-492960831623}"/>
    <cellStyle name="Millares [0] 2 2 2 2 2" xfId="162" xr:uid="{9616CE10-29BA-43F2-A0C6-DE969EB81D11}"/>
    <cellStyle name="Millares [0] 2 2 2 2 3" xfId="210" xr:uid="{4C5731DD-90EA-4ECD-A271-C8AC75698F73}"/>
    <cellStyle name="Millares [0] 2 2 2 2 4" xfId="257" xr:uid="{5A81138E-8112-473C-82F4-ADEBE48C8B5D}"/>
    <cellStyle name="Millares [0] 2 2 2 2 5" xfId="305" xr:uid="{599A2FA8-9FCB-4176-8C9E-DEE1FDB718B4}"/>
    <cellStyle name="Millares [0] 2 2 2 2 6" xfId="352" xr:uid="{0B07078D-4FEE-4D98-B530-96D6D49B42A8}"/>
    <cellStyle name="Millares [0] 2 2 2 2 7" xfId="399" xr:uid="{8C2CEA88-6D61-4EB9-B280-5E931DD8709C}"/>
    <cellStyle name="Millares [0] 2 2 2 2 8" xfId="446" xr:uid="{4F64A6DB-77B3-439A-B201-A858E32997CD}"/>
    <cellStyle name="Millares [0] 2 2 2 3" xfId="147" xr:uid="{043A3D79-0AFF-4AF0-9472-350461402FE4}"/>
    <cellStyle name="Millares [0] 2 2 2 4" xfId="197" xr:uid="{232DD082-0304-4E25-A946-73A2A6A02313}"/>
    <cellStyle name="Millares [0] 2 2 2 5" xfId="244" xr:uid="{1F439A59-A012-4CD8-970C-ADBD865F3926}"/>
    <cellStyle name="Millares [0] 2 2 2 6" xfId="292" xr:uid="{D786D9A5-E7B4-4C96-9397-E0F08DFD1892}"/>
    <cellStyle name="Millares [0] 2 2 2 7" xfId="339" xr:uid="{21894B23-5D61-488A-8EF5-8E58BA11D562}"/>
    <cellStyle name="Millares [0] 2 2 2 8" xfId="386" xr:uid="{A3A782FC-4769-4B90-89F4-9F626E327F24}"/>
    <cellStyle name="Millares [0] 2 2 2 9" xfId="433" xr:uid="{BF505EF3-368E-469F-BD27-7CED6C9DAED9}"/>
    <cellStyle name="Millares [0] 2 2 3" xfId="104" xr:uid="{BB77B057-D32D-449F-A256-35A165BE1542}"/>
    <cellStyle name="Millares [0] 2 2 3 2" xfId="156" xr:uid="{89AE8502-1144-41FB-9B6C-34CDE21CDB81}"/>
    <cellStyle name="Millares [0] 2 2 3 3" xfId="205" xr:uid="{BE25375E-BAE9-4C2A-B709-B39E57C7094E}"/>
    <cellStyle name="Millares [0] 2 2 3 4" xfId="252" xr:uid="{1E08A12A-D5EB-440F-9F6C-4A38F1A5BD8E}"/>
    <cellStyle name="Millares [0] 2 2 3 5" xfId="300" xr:uid="{9C4BC04C-9EED-4C5E-9BE6-78A34B702399}"/>
    <cellStyle name="Millares [0] 2 2 3 6" xfId="347" xr:uid="{3BF508C9-B4E3-4FB1-9F65-B42247F24500}"/>
    <cellStyle name="Millares [0] 2 2 3 7" xfId="394" xr:uid="{773D5166-6A62-4D08-95E5-A235D3247595}"/>
    <cellStyle name="Millares [0] 2 2 3 8" xfId="441" xr:uid="{6F4A664E-5821-47A1-9F39-D323B03074A1}"/>
    <cellStyle name="Millares [0] 2 2 4" xfId="70" xr:uid="{054530F2-1FA2-4FEB-95C4-86C56AA58848}"/>
    <cellStyle name="Millares [0] 2 2 5" xfId="137" xr:uid="{F15C9660-E9E7-44CA-A242-7B1B130F6B46}"/>
    <cellStyle name="Millares [0] 2 2 6" xfId="188" xr:uid="{2E0286D3-238B-4F31-9126-235B513AE676}"/>
    <cellStyle name="Millares [0] 2 2 7" xfId="235" xr:uid="{923017CF-C7CB-4B99-872D-BB48AC805916}"/>
    <cellStyle name="Millares [0] 2 2 8" xfId="283" xr:uid="{156485E7-BBAA-48E2-8412-7AC251D7D0AC}"/>
    <cellStyle name="Millares [0] 2 2 9" xfId="330" xr:uid="{247EFF13-8D7C-4039-8D6D-5D964EFEA459}"/>
    <cellStyle name="Millares [0] 2 3" xfId="86" xr:uid="{D5D0DE38-A1F8-42D8-96A4-63F4B06B2E2B}"/>
    <cellStyle name="Millares [0] 2 3 2" xfId="111" xr:uid="{5E4A3052-021A-466D-8F52-7DABF7967A79}"/>
    <cellStyle name="Millares [0] 2 3 2 2" xfId="161" xr:uid="{63A3F647-81B6-42F3-8F50-7EFA1A55350A}"/>
    <cellStyle name="Millares [0] 2 3 3" xfId="144" xr:uid="{5A50ECDA-9BB3-45B0-9643-1D8809190DAE}"/>
    <cellStyle name="Millares [0] 2 4" xfId="100" xr:uid="{DA24432E-8CEF-430E-A606-5055F5DF3DFB}"/>
    <cellStyle name="Millares [0] 2 4 2" xfId="153" xr:uid="{BE31F848-C003-4C36-8300-FBD2CD3548D9}"/>
    <cellStyle name="Millares [0] 2 5" xfId="103" xr:uid="{AF687568-9725-416E-B43E-15A6E87410BB}"/>
    <cellStyle name="Millares [0] 2 5 2" xfId="155" xr:uid="{51246647-209C-4D3C-AFE0-49DF887D7AF1}"/>
    <cellStyle name="Millares [0] 2 5 3" xfId="204" xr:uid="{ED1A5812-4517-48F6-AB34-865F21C38D46}"/>
    <cellStyle name="Millares [0] 2 5 4" xfId="251" xr:uid="{A1B8014E-A514-456C-8E56-E469211027AA}"/>
    <cellStyle name="Millares [0] 2 5 5" xfId="299" xr:uid="{3C2C33BA-E543-4ECC-AC83-16AA2E17E762}"/>
    <cellStyle name="Millares [0] 2 5 6" xfId="346" xr:uid="{D4070AAB-9DFF-450C-9F63-68A0CBBA1D21}"/>
    <cellStyle name="Millares [0] 2 5 7" xfId="393" xr:uid="{19EA1166-764D-4693-BF06-89B7E7662E66}"/>
    <cellStyle name="Millares [0] 2 5 8" xfId="440" xr:uid="{F48380CA-DA86-4205-AFDA-74B47CE48550}"/>
    <cellStyle name="Millares [0] 2 6" xfId="69" xr:uid="{43123DCB-F42A-4AF8-A00B-305566A56E65}"/>
    <cellStyle name="Millares [0] 2 7" xfId="136" xr:uid="{5B6D0E43-87B1-4617-B966-D4D59B27427C}"/>
    <cellStyle name="Millares [0] 2 8" xfId="187" xr:uid="{78084900-7644-4345-849E-A5956FF86AC6}"/>
    <cellStyle name="Millares [0] 2 9" xfId="234" xr:uid="{6D841371-62FC-49B0-AC82-1CD64A5D376C}"/>
    <cellStyle name="Millares [0] 20" xfId="491" xr:uid="{8E553954-B6BE-4082-91CE-6D4C3D976C8A}"/>
    <cellStyle name="Millares [0] 3" xfId="75" xr:uid="{7F524410-A7E5-497E-BAD4-526D56BADB9C}"/>
    <cellStyle name="Millares [0] 3 2" xfId="107" xr:uid="{1E268BF5-99BC-4C5D-A56C-38BD0E1CED22}"/>
    <cellStyle name="Millares [0] 3 2 2" xfId="158" xr:uid="{839E444C-679B-4C29-85F3-6D105CA34CD8}"/>
    <cellStyle name="Millares [0] 3 2 3" xfId="207" xr:uid="{63FF42DD-D666-469D-8501-5A2B380B9911}"/>
    <cellStyle name="Millares [0] 3 2 4" xfId="254" xr:uid="{9F57BBAD-3E41-47E6-887D-24D2464009CD}"/>
    <cellStyle name="Millares [0] 3 2 5" xfId="302" xr:uid="{DBB62F6B-9475-4A2C-B6B3-DB0A115A5C99}"/>
    <cellStyle name="Millares [0] 3 2 6" xfId="349" xr:uid="{CDC806A0-F084-4E06-8686-6B0CA335B43A}"/>
    <cellStyle name="Millares [0] 3 2 7" xfId="396" xr:uid="{9BE69B95-827A-4207-AF3C-61E895624294}"/>
    <cellStyle name="Millares [0] 3 2 8" xfId="443" xr:uid="{53D40138-E068-458A-BF6A-00A062B4D53D}"/>
    <cellStyle name="Millares [0] 3 3" xfId="139" xr:uid="{A6FAE08C-1990-4F2E-9D2C-2624C6D0DCD4}"/>
    <cellStyle name="Millares [0] 3 4" xfId="190" xr:uid="{73FBBE49-702B-49EA-8BEB-E8050064571E}"/>
    <cellStyle name="Millares [0] 3 5" xfId="237" xr:uid="{3DC3428F-3868-4210-A405-AAF444469EC6}"/>
    <cellStyle name="Millares [0] 3 6" xfId="285" xr:uid="{330EAA62-CC96-41DC-ACC8-816D5E8F3407}"/>
    <cellStyle name="Millares [0] 3 7" xfId="332" xr:uid="{F4FB0527-A72D-4796-AC26-B91B0327D931}"/>
    <cellStyle name="Millares [0] 3 8" xfId="379" xr:uid="{D3306598-EEFF-47C0-9865-51D99F2E83E8}"/>
    <cellStyle name="Millares [0] 3 9" xfId="426" xr:uid="{A7132AF0-BC68-4687-AA24-F2FE1A497BA4}"/>
    <cellStyle name="Millares [0] 31" xfId="487" xr:uid="{DF06B513-8886-4CAE-BF16-4B825A5C5438}"/>
    <cellStyle name="Millares [0] 4" xfId="76" xr:uid="{D187CC77-1376-4D34-A66A-01999A9F9A0F}"/>
    <cellStyle name="Millares [0] 4 2" xfId="108" xr:uid="{F91043B7-4890-4081-AF27-1EF151B232DA}"/>
    <cellStyle name="Millares [0] 4 2 2" xfId="159" xr:uid="{CA3A404E-B33B-4C3C-A8A4-A8E7F2AD2E0D}"/>
    <cellStyle name="Millares [0] 4 2 3" xfId="208" xr:uid="{B461D6A2-D9EB-4C21-9B01-04DB08184ECD}"/>
    <cellStyle name="Millares [0] 4 2 4" xfId="255" xr:uid="{F4F32981-18A1-44FE-88DE-61829E520E07}"/>
    <cellStyle name="Millares [0] 4 2 5" xfId="303" xr:uid="{D6456E23-E0B0-46C2-B902-74CB72344BC9}"/>
    <cellStyle name="Millares [0] 4 2 6" xfId="350" xr:uid="{9A2397C9-A32C-4D58-8084-D7616738F45A}"/>
    <cellStyle name="Millares [0] 4 2 7" xfId="397" xr:uid="{56F100F9-909E-4DE7-82D0-1C5C2775B500}"/>
    <cellStyle name="Millares [0] 4 2 8" xfId="444" xr:uid="{8F1D48C7-A456-4CA2-9A3A-EB516EF4B1FD}"/>
    <cellStyle name="Millares [0] 4 3" xfId="140" xr:uid="{F26DFD58-8449-42D0-82C0-311C3E3E1057}"/>
    <cellStyle name="Millares [0] 4 4" xfId="191" xr:uid="{BAFADED0-D0EB-413A-8D6E-ADE90FD50779}"/>
    <cellStyle name="Millares [0] 4 5" xfId="238" xr:uid="{82F19500-C7C6-4F7D-902E-6F98C0BBA026}"/>
    <cellStyle name="Millares [0] 4 6" xfId="286" xr:uid="{2F76FAB1-0E79-4FAC-8242-D99D0B55F966}"/>
    <cellStyle name="Millares [0] 4 7" xfId="333" xr:uid="{8EB36BD7-AEFE-40F3-91BB-E157072D1AAB}"/>
    <cellStyle name="Millares [0] 4 8" xfId="380" xr:uid="{B3E8D2C5-2B0C-4D16-A270-3EEC20D700FC}"/>
    <cellStyle name="Millares [0] 4 9" xfId="427" xr:uid="{B7BF7C81-3635-4B6E-9351-F988FE2032B8}"/>
    <cellStyle name="Millares [0] 5" xfId="84" xr:uid="{A6B61551-E6E6-46CB-83EC-5313CC8567AF}"/>
    <cellStyle name="Millares [0] 5 2" xfId="110" xr:uid="{49106876-70D4-4921-BD2E-5CF9DF08EF33}"/>
    <cellStyle name="Millares [0] 5 2 2" xfId="160" xr:uid="{CE6C3AC4-CFEC-4148-A56C-563056911D89}"/>
    <cellStyle name="Millares [0] 5 2 3" xfId="209" xr:uid="{F0D19C96-E989-41EF-B27C-DE0095DED018}"/>
    <cellStyle name="Millares [0] 5 2 4" xfId="256" xr:uid="{16E11A58-157F-4DF8-A787-DE83F28EEF15}"/>
    <cellStyle name="Millares [0] 5 2 5" xfId="304" xr:uid="{A80337FD-9C63-46FF-99CE-2A4A394B0637}"/>
    <cellStyle name="Millares [0] 5 2 6" xfId="351" xr:uid="{6A6D9980-256C-4516-A7AD-C614EABA3B61}"/>
    <cellStyle name="Millares [0] 5 2 7" xfId="398" xr:uid="{C87FDA42-576F-4B9D-888D-2B77A4B8538C}"/>
    <cellStyle name="Millares [0] 5 2 8" xfId="445" xr:uid="{185A6969-B8CF-4A3C-BF01-18EB0F57095B}"/>
    <cellStyle name="Millares [0] 5 3" xfId="142" xr:uid="{7165350E-4EE1-4D61-B7B3-15468C93845E}"/>
    <cellStyle name="Millares [0] 5 4" xfId="193" xr:uid="{0E65B07E-989A-411B-A1C5-ADC54EDEAADC}"/>
    <cellStyle name="Millares [0] 5 5" xfId="240" xr:uid="{069A5BED-ED72-4965-81E9-61BA3FBACAE1}"/>
    <cellStyle name="Millares [0] 5 6" xfId="288" xr:uid="{610DA8ED-2B17-4346-98A1-AF5EC3598417}"/>
    <cellStyle name="Millares [0] 5 7" xfId="335" xr:uid="{5C970E7E-FDB3-4965-9DE9-7C843347A652}"/>
    <cellStyle name="Millares [0] 5 8" xfId="382" xr:uid="{C57B77D0-6322-46B4-AD02-75DAC94034B0}"/>
    <cellStyle name="Millares [0] 5 9" xfId="429" xr:uid="{7F99CB8A-1882-4049-9F78-DC7FEC93AE45}"/>
    <cellStyle name="Millares [0] 6" xfId="99" xr:uid="{8211CB1D-6E64-42FA-BFF4-A06B3252E0D3}"/>
    <cellStyle name="Millares [0] 6 2" xfId="152" xr:uid="{E0178E7F-FD14-4206-AEB1-0D3F792D175A}"/>
    <cellStyle name="Millares [0] 6 3" xfId="202" xr:uid="{CB40FB62-F00C-4C7E-8D1A-3E6FCDCED604}"/>
    <cellStyle name="Millares [0] 6 4" xfId="249" xr:uid="{55DA4100-BB1F-4B7B-9EA6-9D77485008D2}"/>
    <cellStyle name="Millares [0] 6 5" xfId="297" xr:uid="{EA1F65FD-8A64-40A5-B967-780392090D63}"/>
    <cellStyle name="Millares [0] 6 6" xfId="344" xr:uid="{0E85D10A-7842-4AAF-B45A-DA36499B9EC4}"/>
    <cellStyle name="Millares [0] 6 7" xfId="391" xr:uid="{FE43336B-2D61-4C54-81AC-2B7190D0F39B}"/>
    <cellStyle name="Millares [0] 6 8" xfId="438" xr:uid="{4421D345-07F7-45F1-AE32-9242577F2C8D}"/>
    <cellStyle name="Millares [0] 7" xfId="65" xr:uid="{1B083BC8-87EC-4463-897E-C50A945E517E}"/>
    <cellStyle name="Millares [0] 8" xfId="114" xr:uid="{DD70C61A-C44B-4B55-8707-990C36160076}"/>
    <cellStyle name="Millares [0] 9" xfId="165" xr:uid="{71DFD0C8-019A-45BB-B5F2-29C0D1D5C982}"/>
    <cellStyle name="Millares 10" xfId="151" xr:uid="{98B9A0DD-B757-40C9-8F9C-C68176A886DA}"/>
    <cellStyle name="Millares 10 2" xfId="459" xr:uid="{81990A94-7CD4-4FAA-9598-F0BAABF3C4CB}"/>
    <cellStyle name="Millares 11" xfId="163" xr:uid="{376C2A29-60CE-4EEF-AA0E-FF958713504D}"/>
    <cellStyle name="Millares 11 2" xfId="460" xr:uid="{A5C32734-50E3-468A-BFF8-78746AEEDF9B}"/>
    <cellStyle name="Millares 12" xfId="201" xr:uid="{4C5BD1A0-21DF-4FE1-B317-FD66CB535B75}"/>
    <cellStyle name="Millares 12 2" xfId="464" xr:uid="{13A863FB-8BBA-4827-93E8-7C2944F7C437}"/>
    <cellStyle name="Millares 13" xfId="248" xr:uid="{67E92752-D41A-4B68-B5F5-F005157F15C4}"/>
    <cellStyle name="Millares 13 2" xfId="468" xr:uid="{85672378-D98E-402B-8FB1-6FBC02FCDD3E}"/>
    <cellStyle name="Millares 13 3" xfId="492" xr:uid="{28531CE6-C4EE-45AA-8DEA-8A130BFD0CAD}"/>
    <cellStyle name="Millares 14" xfId="258" xr:uid="{F632D3A8-C294-4830-AF26-6EA3025CB794}"/>
    <cellStyle name="Millares 14 2" xfId="469" xr:uid="{FAF62909-C01E-4390-9D6A-0B0D5E861CF6}"/>
    <cellStyle name="Millares 15" xfId="296" xr:uid="{F46C5603-C9FB-48E7-8FCA-DAC7F83C7C0F}"/>
    <cellStyle name="Millares 15 2" xfId="473" xr:uid="{F9577AD4-BB7B-4D45-B360-B8A564829282}"/>
    <cellStyle name="Millares 16" xfId="343" xr:uid="{5F0B95F0-83EE-494D-BEE2-4924CF08DBD4}"/>
    <cellStyle name="Millares 16 2" xfId="477" xr:uid="{C6B9961B-CE02-41A1-8B40-9298ED04AAAE}"/>
    <cellStyle name="Millares 17" xfId="390" xr:uid="{7465DC7D-A288-40C1-9F8C-89C51851F019}"/>
    <cellStyle name="Millares 17 2" xfId="481" xr:uid="{1618E354-4A73-4B2B-91C1-8B6CC5E39F39}"/>
    <cellStyle name="Millares 18" xfId="437" xr:uid="{25F601D7-5DC8-4105-A4FD-F4C4DD1045FC}"/>
    <cellStyle name="Millares 18 2" xfId="485" xr:uid="{CA39EC7E-B7FF-4CA5-B793-8416C435AE92}"/>
    <cellStyle name="Millares 19" xfId="57" xr:uid="{AFDB6A7B-9295-486D-98D4-8FBEA053931D}"/>
    <cellStyle name="Millares 19 2" xfId="450" xr:uid="{98ACDDE3-4E27-4D4D-B3FF-16991772E496}"/>
    <cellStyle name="Millares 2" xfId="5" xr:uid="{31CB66D0-F379-4681-8F78-543677F48D9C}"/>
    <cellStyle name="Millares 2 10" xfId="355" xr:uid="{5EF68242-248B-425D-AC5D-69F20C7F429B}"/>
    <cellStyle name="Millares 2 11" xfId="402" xr:uid="{8FF33BBF-8F20-47CB-96DA-5999832BD422}"/>
    <cellStyle name="Millares 2 12" xfId="63" xr:uid="{94F143F7-E1B7-4B51-A962-895F25B19FF9}"/>
    <cellStyle name="Millares 2 12 2" xfId="451" xr:uid="{E2B7E202-2AB0-4E6B-90DA-C07CA7FB226D}"/>
    <cellStyle name="Millares 2 2" xfId="95" xr:uid="{4876211F-C295-4E88-A79F-4C6B1E455501}"/>
    <cellStyle name="Millares 2 2 2" xfId="150" xr:uid="{77BE146F-EFA5-4407-98E6-7127046F1FC6}"/>
    <cellStyle name="Millares 2 2 2 2" xfId="458" xr:uid="{238B6D54-0905-4422-8733-D9B2FD4E04B7}"/>
    <cellStyle name="Millares 2 2 3" xfId="200" xr:uid="{E16416B5-0366-4A4B-BF45-5BD5E93CF4AE}"/>
    <cellStyle name="Millares 2 2 3 2" xfId="463" xr:uid="{1AF15377-214F-402B-82D7-B27F7DFC24C6}"/>
    <cellStyle name="Millares 2 2 4" xfId="247" xr:uid="{2F9C6B94-C512-4CFC-92EF-A0A757CBB42A}"/>
    <cellStyle name="Millares 2 2 4 2" xfId="467" xr:uid="{E75D0A0D-2E4B-4DAA-8D83-E968FAA2E1FE}"/>
    <cellStyle name="Millares 2 2 5" xfId="295" xr:uid="{3C1A7301-1C4C-42C6-93EC-07FAD5CAF8A4}"/>
    <cellStyle name="Millares 2 2 5 2" xfId="472" xr:uid="{B0A53122-4668-4699-ABDE-C4C0F361FD54}"/>
    <cellStyle name="Millares 2 2 6" xfId="342" xr:uid="{8AC13D3C-7891-4486-B184-9B703A823D27}"/>
    <cellStyle name="Millares 2 2 6 2" xfId="476" xr:uid="{A0CF0843-67D3-49D0-B5E0-7686DBB172CD}"/>
    <cellStyle name="Millares 2 2 7" xfId="389" xr:uid="{5B5451E8-2905-45CF-82CF-7EF2B1911A6F}"/>
    <cellStyle name="Millares 2 2 7 2" xfId="480" xr:uid="{8C20794C-0524-46F3-A071-AEBACFAE61B8}"/>
    <cellStyle name="Millares 2 2 8" xfId="436" xr:uid="{E573DC40-B1C7-4021-A26F-F33832E692D2}"/>
    <cellStyle name="Millares 2 2 8 2" xfId="484" xr:uid="{164C68B8-16C8-4F25-921A-2DACB7D78932}"/>
    <cellStyle name="Millares 2 2 9" xfId="454" xr:uid="{A401B7F9-A8D3-4CE2-A1FE-3CBF75B7C163}"/>
    <cellStyle name="Millares 2 3" xfId="102" xr:uid="{961D1D87-4A7D-4C27-AABE-D9440CFA5D12}"/>
    <cellStyle name="Millares 2 3 2" xfId="154" xr:uid="{3ADC9CB3-6EAF-4EE1-9E17-9AF2B9AD8F24}"/>
    <cellStyle name="Millares 2 3 3" xfId="203" xr:uid="{0CE913D5-558B-45CF-9014-7560F034BB64}"/>
    <cellStyle name="Millares 2 3 4" xfId="250" xr:uid="{6393D699-15BA-4BB8-9F07-3485F1BD6B80}"/>
    <cellStyle name="Millares 2 3 5" xfId="298" xr:uid="{EDB2DF01-9699-4917-9112-2D18010BA26A}"/>
    <cellStyle name="Millares 2 3 6" xfId="345" xr:uid="{3A29F33E-D15A-433C-95C1-AE6EEE8CB132}"/>
    <cellStyle name="Millares 2 3 7" xfId="392" xr:uid="{B7049DDF-2402-443A-8AEC-601E57791940}"/>
    <cellStyle name="Millares 2 3 8" xfId="439" xr:uid="{CC5A8F96-A6C0-4063-8A01-38D1A24177D2}"/>
    <cellStyle name="Millares 2 4" xfId="66" xr:uid="{453A155B-AC60-4D87-A294-08E342F49040}"/>
    <cellStyle name="Millares 2 5" xfId="115" xr:uid="{0283B1E8-7B22-46C1-978D-9809BCC0B81E}"/>
    <cellStyle name="Millares 2 6" xfId="166" xr:uid="{E46F1411-D093-4D52-8EB0-C24ED3DCE370}"/>
    <cellStyle name="Millares 2 7" xfId="213" xr:uid="{7CC55CF7-4076-4422-96A9-D3CF5BA42827}"/>
    <cellStyle name="Millares 2 8" xfId="261" xr:uid="{9A362854-1A82-4570-AFD7-6FA23E3908A2}"/>
    <cellStyle name="Millares 2 8 2 2" xfId="71" xr:uid="{F63F906D-0FFC-4538-8840-B478CC434B41}"/>
    <cellStyle name="Millares 2 9" xfId="308" xr:uid="{A6CB96F2-2B9A-4A99-B9AB-62B02969C7A1}"/>
    <cellStyle name="Millares 20" xfId="486" xr:uid="{C3E9182D-2D7E-4F30-A7BA-A6A1842D220F}"/>
    <cellStyle name="Millares 21" xfId="447" xr:uid="{17CDC873-4242-42FB-89E9-078D86DC4342}"/>
    <cellStyle name="Millares 22" xfId="488" xr:uid="{B24C66FA-6848-4202-A49E-43E100B37AE3}"/>
    <cellStyle name="Millares 3" xfId="74" xr:uid="{0AC532CC-77E9-4FAA-BBA3-8DF664B8CD20}"/>
    <cellStyle name="Millares 3 10" xfId="425" xr:uid="{AB5C8063-380C-469F-9AF0-AAB6ED0C32BB}"/>
    <cellStyle name="Millares 3 2" xfId="96" xr:uid="{99E5149A-0FC2-49CC-8C00-845C6A450705}"/>
    <cellStyle name="Millares 3 3" xfId="106" xr:uid="{65C26E58-12D1-4EE7-BD37-9DA45805FC06}"/>
    <cellStyle name="Millares 3 3 2" xfId="157" xr:uid="{354B2D7A-2F40-4E49-97B3-CEF6C3484B2D}"/>
    <cellStyle name="Millares 3 3 3" xfId="206" xr:uid="{32AE377F-1768-4240-AEC3-023736B56739}"/>
    <cellStyle name="Millares 3 3 4" xfId="253" xr:uid="{62326D95-53A2-44A7-8852-D2EFA0E00DF2}"/>
    <cellStyle name="Millares 3 3 5" xfId="301" xr:uid="{0CCF907E-F8E4-49FB-BCBA-427064155C57}"/>
    <cellStyle name="Millares 3 3 6" xfId="348" xr:uid="{3EEB8715-4F68-4CF9-AC12-DEE352831E1F}"/>
    <cellStyle name="Millares 3 3 7" xfId="395" xr:uid="{189B47CE-719E-4145-A66F-F66040AD3A9A}"/>
    <cellStyle name="Millares 3 3 8" xfId="442" xr:uid="{B469FC4B-C771-4BE6-B51D-4A4A5F0B4BB4}"/>
    <cellStyle name="Millares 3 4" xfId="138" xr:uid="{BD838171-7C62-45A9-9ECE-E0424823C1BA}"/>
    <cellStyle name="Millares 3 5" xfId="189" xr:uid="{86C3707D-834E-4106-B91D-9C87AEE7384E}"/>
    <cellStyle name="Millares 3 6" xfId="236" xr:uid="{C3E2CFC4-846B-4346-9ACA-9EE8EFC84872}"/>
    <cellStyle name="Millares 3 7" xfId="284" xr:uid="{12C5F73D-833F-41BA-9194-200DF03C9E40}"/>
    <cellStyle name="Millares 3 8" xfId="331" xr:uid="{150691CA-98FD-4B4B-80F5-7BEF33935D6E}"/>
    <cellStyle name="Millares 3 9" xfId="378" xr:uid="{10395CA8-C596-41A0-B980-8F999702D3CE}"/>
    <cellStyle name="Millares 4" xfId="77" xr:uid="{4B83A1B2-72AE-443E-95D4-E05736902856}"/>
    <cellStyle name="Millares 4 10" xfId="452" xr:uid="{F8394144-BECB-4AA2-AEB0-2C2F4FC201BC}"/>
    <cellStyle name="Millares 4 2" xfId="91" xr:uid="{04FC580C-67C7-4C84-9166-AB02F1084C67}"/>
    <cellStyle name="Millares 4 3" xfId="141" xr:uid="{20B71018-2ADC-4FC2-A9C2-A7146A60AFCB}"/>
    <cellStyle name="Millares 4 3 2" xfId="456" xr:uid="{E971B999-B90B-426F-98B1-A62E65FD37C2}"/>
    <cellStyle name="Millares 4 4" xfId="192" xr:uid="{BA659EF2-716A-4DB7-8BA5-55980046CD81}"/>
    <cellStyle name="Millares 4 4 2" xfId="461" xr:uid="{F52AE813-C994-43A7-AFF0-D14377C70D29}"/>
    <cellStyle name="Millares 4 5" xfId="239" xr:uid="{AF8A2C38-477D-4410-9106-E7D4F3EBF3C1}"/>
    <cellStyle name="Millares 4 5 2" xfId="465" xr:uid="{88928ABF-CC12-4C91-840E-FB72236CF4F8}"/>
    <cellStyle name="Millares 4 6" xfId="287" xr:uid="{D112520C-A583-46D2-AE96-C14ACB630D3F}"/>
    <cellStyle name="Millares 4 6 2" xfId="470" xr:uid="{EF80285A-1E2D-40AC-9B97-715C6EF04F53}"/>
    <cellStyle name="Millares 4 7" xfId="334" xr:uid="{903693CC-9A30-48F6-8111-678F90175D82}"/>
    <cellStyle name="Millares 4 7 2" xfId="474" xr:uid="{1F535FE3-B6B6-417E-9411-928D7916C468}"/>
    <cellStyle name="Millares 4 8" xfId="381" xr:uid="{A1A54EE2-A7B6-45D7-AD37-80E669E9E702}"/>
    <cellStyle name="Millares 4 8 2" xfId="478" xr:uid="{A9B2238E-6865-4FAD-BD20-2EF290FAE8B3}"/>
    <cellStyle name="Millares 4 9" xfId="428" xr:uid="{5E1824D8-A26F-4CB5-98B7-524BC3A7CBB4}"/>
    <cellStyle name="Millares 4 9 2" xfId="482" xr:uid="{FDA61C2A-7633-4FF1-81E6-65CE41DAF161}"/>
    <cellStyle name="Millares 5" xfId="89" xr:uid="{CA0D690B-954C-421B-BB42-527634812540}"/>
    <cellStyle name="Millares 5 2" xfId="146" xr:uid="{A15329A6-68EA-4D2B-B383-F922B85F400B}"/>
    <cellStyle name="Millares 5 3" xfId="196" xr:uid="{A9159C5E-6470-4F7F-B86C-1D482245F427}"/>
    <cellStyle name="Millares 5 4" xfId="243" xr:uid="{0D99B918-4A59-46E7-8D87-B17E33521E84}"/>
    <cellStyle name="Millares 5 5" xfId="291" xr:uid="{93F63B21-C230-4D9D-B17C-07BE33A9EAAB}"/>
    <cellStyle name="Millares 5 6" xfId="338" xr:uid="{111A1A58-734B-4DC5-A29E-FEBCD35D10CE}"/>
    <cellStyle name="Millares 5 7" xfId="385" xr:uid="{DDC50DA8-284B-4D4F-960B-D9ED15B4939E}"/>
    <cellStyle name="Millares 5 8" xfId="432" xr:uid="{5A985A0C-D77D-4CCB-901A-585BF585EE96}"/>
    <cellStyle name="Millares 6" xfId="94" xr:uid="{3EA7BAC7-48AF-4619-8772-F613B87EE2FA}"/>
    <cellStyle name="Millares 6 2" xfId="149" xr:uid="{95C4E32E-4870-4784-8E09-2400E9BBC2CE}"/>
    <cellStyle name="Millares 6 3" xfId="199" xr:uid="{DAD2497A-1E4B-4305-B05C-292DAD3AD37A}"/>
    <cellStyle name="Millares 6 4" xfId="246" xr:uid="{F0D2E692-F936-4602-8D3A-F05E94FD4612}"/>
    <cellStyle name="Millares 6 5" xfId="294" xr:uid="{04A5D1E2-79DB-4A98-A316-613726E9B33F}"/>
    <cellStyle name="Millares 6 6" xfId="341" xr:uid="{42B72DE5-F4F6-44FC-8F17-3641F27A9597}"/>
    <cellStyle name="Millares 6 7" xfId="388" xr:uid="{2AD90ECD-C39D-4AD2-96F4-D96A18384BFB}"/>
    <cellStyle name="Millares 6 8" xfId="435" xr:uid="{626B345C-0915-43E8-AF7E-0AC55E64EE30}"/>
    <cellStyle name="Millares 7" xfId="88" xr:uid="{A65C36CD-BE17-4DA2-9F34-BCC8AA372325}"/>
    <cellStyle name="Millares 7 2" xfId="145" xr:uid="{B42145E5-BAB2-48C5-BF01-90E344CBC561}"/>
    <cellStyle name="Millares 7 3" xfId="195" xr:uid="{1EC8582F-299B-452B-A357-DF3249F8F08D}"/>
    <cellStyle name="Millares 7 4" xfId="242" xr:uid="{B2E39926-7B3A-4CF1-9015-BABEB7A4D9F0}"/>
    <cellStyle name="Millares 7 5" xfId="290" xr:uid="{D99D861D-F2C9-4730-96CB-57A4E8D59115}"/>
    <cellStyle name="Millares 7 6" xfId="337" xr:uid="{8C5C7993-1CB9-4B15-92CE-D340B566488A}"/>
    <cellStyle name="Millares 7 7" xfId="384" xr:uid="{8BE656E1-2F82-46A2-B958-D950289BDF4F}"/>
    <cellStyle name="Millares 7 8" xfId="431" xr:uid="{F2ADFFBD-2273-4741-BCF5-1E0AA9CDAA7F}"/>
    <cellStyle name="Millares 8" xfId="85" xr:uid="{54324257-3505-418E-8D37-78AF4EC2E7BB}"/>
    <cellStyle name="Millares 8 2" xfId="143" xr:uid="{959B6E02-B1E3-4E2A-8DAE-71733420880A}"/>
    <cellStyle name="Millares 8 2 2" xfId="457" xr:uid="{4259E45C-8D77-4A9F-B8D8-305823126700}"/>
    <cellStyle name="Millares 8 3" xfId="194" xr:uid="{3CFE85C4-4326-4654-9A6B-8F5CA98EB68F}"/>
    <cellStyle name="Millares 8 3 2" xfId="462" xr:uid="{6409E700-39EC-47AB-80E3-9F43DD652E17}"/>
    <cellStyle name="Millares 8 4" xfId="241" xr:uid="{F36AE19A-5B74-4A0A-A3B0-38FF1B50EF38}"/>
    <cellStyle name="Millares 8 4 2" xfId="466" xr:uid="{59C8CBD7-A5AE-4E15-98AA-E074FF93AB4D}"/>
    <cellStyle name="Millares 8 5" xfId="289" xr:uid="{DBD4C5DE-5DA8-4541-9C67-118E2D24C3A9}"/>
    <cellStyle name="Millares 8 5 2" xfId="471" xr:uid="{56E85EA8-AA1F-42D9-97C2-37196AD6ABFC}"/>
    <cellStyle name="Millares 8 6" xfId="336" xr:uid="{3260BC0B-74BB-4156-833F-CFCECDFCA9C3}"/>
    <cellStyle name="Millares 8 6 2" xfId="475" xr:uid="{81B0C865-ADCF-4DEE-983F-A0168620A486}"/>
    <cellStyle name="Millares 8 7" xfId="383" xr:uid="{F100661D-8576-49A9-8BD8-504ECE533E3B}"/>
    <cellStyle name="Millares 8 7 2" xfId="479" xr:uid="{7309F2C5-6AE1-460A-AB7E-3BF47972881C}"/>
    <cellStyle name="Millares 8 8" xfId="430" xr:uid="{11CEC594-13C8-460E-8F07-3E727FFFED2A}"/>
    <cellStyle name="Millares 8 8 2" xfId="483" xr:uid="{FB4205FF-3AFA-415B-9868-F69AAE3684B1}"/>
    <cellStyle name="Millares 8 9" xfId="453" xr:uid="{C470B5F9-74B8-4D98-AC5A-02D6FAFBD6B7}"/>
    <cellStyle name="Millares 9" xfId="97" xr:uid="{D9E4EC83-899E-4ED7-BCFD-57AEB0B04A86}"/>
    <cellStyle name="Millares 9 2" xfId="455" xr:uid="{124D3075-042D-4E7D-B535-567F9C6306CF}"/>
    <cellStyle name="Neutral" xfId="18" builtinId="28" customBuiltin="1"/>
    <cellStyle name="Normal" xfId="0" builtinId="0"/>
    <cellStyle name="Normal 10" xfId="211" xr:uid="{E3C3EDCA-81F9-4CD0-BAE5-8FE6D50AA7E8}"/>
    <cellStyle name="Normal 10 10 2 2 2" xfId="9" xr:uid="{E3B5B3C0-6F1B-48AC-A26F-0710FA02E15A}"/>
    <cellStyle name="Normal 10 2 2 2 4" xfId="490" xr:uid="{9561DBC4-53DE-43C0-A4D1-81B23C48CDB0}"/>
    <cellStyle name="Normal 10 6" xfId="495" xr:uid="{0E2B4DBD-AC8D-4D06-A69E-8703B942F6BF}"/>
    <cellStyle name="Normal 1030" xfId="10" xr:uid="{1DB5C1BE-6796-41D0-BE12-08F1CEFD8344}"/>
    <cellStyle name="Normal 11" xfId="259" xr:uid="{1557F415-E874-4B90-922D-D010B9E06978}"/>
    <cellStyle name="Normal 12" xfId="8" xr:uid="{C85094D2-8746-4766-A5DA-2DD7C18ACEA5}"/>
    <cellStyle name="Normal 12 2" xfId="306" xr:uid="{293CB155-80E4-42D8-8980-032D24F350D2}"/>
    <cellStyle name="Normal 13" xfId="353" xr:uid="{05A6E3FB-0D00-4F46-95DE-C7891CC4F083}"/>
    <cellStyle name="Normal 14" xfId="400" xr:uid="{EF25ECB4-726C-4A49-96F0-8B2493F71F0D}"/>
    <cellStyle name="Normal 15" xfId="53" xr:uid="{77312E7D-4337-45BC-B95F-644B2B69DB23}"/>
    <cellStyle name="Normal 15 2" xfId="449" xr:uid="{04214487-5B6F-4A1D-B082-C0CE4012D005}"/>
    <cellStyle name="Normal 16" xfId="493" xr:uid="{DCF82515-3DFC-463A-9BDF-7E45944B436C}"/>
    <cellStyle name="Normal 2" xfId="6" xr:uid="{C31B7DCC-12F1-4330-AF72-EFF5DC9ED3F9}"/>
    <cellStyle name="Normal 2 2" xfId="62" xr:uid="{CCC115AD-D8E0-48A9-AD04-D5A22520F206}"/>
    <cellStyle name="Normal 2 2 2" xfId="101" xr:uid="{235A7014-040C-4FD1-98E7-43646DD669F7}"/>
    <cellStyle name="Normal 2 2 3" xfId="79" xr:uid="{AA8A0544-5738-4E48-A90F-56FE2B9385C9}"/>
    <cellStyle name="Normal 2 3" xfId="90" xr:uid="{2C4D8FCB-C4DD-4F2A-9039-F941A59FD7A0}"/>
    <cellStyle name="Normal 2 4" xfId="83" xr:uid="{8B75F2C2-5772-49BA-B422-03310FAE0A43}"/>
    <cellStyle name="Normal 2 5" xfId="72" xr:uid="{3454D757-CC15-498A-871A-F3F7100A5859}"/>
    <cellStyle name="Normal 2 6" xfId="56" xr:uid="{FF1060D3-8D58-4AB9-8DD5-6CB42BFE1D3C}"/>
    <cellStyle name="Normal 3" xfId="60" xr:uid="{5206A253-E288-421F-9FC1-B743AF0364F8}"/>
    <cellStyle name="Normal 3 2" xfId="105" xr:uid="{C40D9028-72D4-42E6-BB61-E87FFD3BCB10}"/>
    <cellStyle name="Normal 3 3" xfId="73" xr:uid="{BD9606CA-F8CA-471B-9710-4DC2A71FF756}"/>
    <cellStyle name="Normal 4" xfId="80" xr:uid="{CF80A130-A160-421D-A45F-F6575B407555}"/>
    <cellStyle name="Normal 4 2" xfId="109" xr:uid="{34648E0A-5DC3-48F8-924D-7134C77DC76C}"/>
    <cellStyle name="Normal 5" xfId="81" xr:uid="{7D76763E-A4D5-4E2F-A172-2E7511DA0C8A}"/>
    <cellStyle name="Normal 5 2" xfId="87" xr:uid="{E505D76F-BB08-452B-9827-0EEB0F4CB161}"/>
    <cellStyle name="Normal 6" xfId="98" xr:uid="{3B6B365B-B54C-4A66-83BE-C924A5B904CE}"/>
    <cellStyle name="Normal 7" xfId="64" xr:uid="{FAA0334D-3AEA-4603-B6FF-0E8B1CD0C865}"/>
    <cellStyle name="Normal 8" xfId="113" xr:uid="{C67AF180-55BB-43C7-8454-502280DCAD45}"/>
    <cellStyle name="Normal 9" xfId="164" xr:uid="{B7E11254-5793-46B4-8B1D-80539CE25746}"/>
    <cellStyle name="Normal_Estados Fiscal 1999" xfId="4" xr:uid="{1DF205AA-73A0-4121-A61D-8E1E1F2CBEC5}"/>
    <cellStyle name="Notas" xfId="489" builtinId="10" customBuiltin="1"/>
    <cellStyle name="Notas 2" xfId="68" xr:uid="{4BFFA983-B029-4A3E-BF75-F5CE6E460A73}"/>
    <cellStyle name="Notas 3" xfId="117" xr:uid="{0AB6B0BD-C447-4F40-8E1A-03EF6F079555}"/>
    <cellStyle name="Notas 4" xfId="168" xr:uid="{3988E372-1F21-428D-8E58-3F0FB8B515CD}"/>
    <cellStyle name="Notas 5" xfId="215" xr:uid="{B0FE22A0-0B2A-4CED-8D3E-5F7C74435CB7}"/>
    <cellStyle name="Notas 6" xfId="263" xr:uid="{32D029AE-A2D3-4ACD-9D3C-A540068E46E2}"/>
    <cellStyle name="Notas 7" xfId="310" xr:uid="{A66E5B31-AB07-407A-9206-7C6A164C4D8A}"/>
    <cellStyle name="Notas 8" xfId="357" xr:uid="{69EBAACB-06B1-4F3F-9F4B-C1B317C8BE7D}"/>
    <cellStyle name="Notas 9" xfId="404" xr:uid="{7BDD9DB6-5AC8-4605-94C8-4F91AB4758D2}"/>
    <cellStyle name="Porcentaje 10" xfId="403" xr:uid="{C04E29CE-91E4-4257-9AE1-09CA480EA057}"/>
    <cellStyle name="Porcentaje 11" xfId="58" xr:uid="{9E9C71DB-09A4-4CB1-AD41-1DB3034E4E01}"/>
    <cellStyle name="Porcentaje 2" xfId="93" xr:uid="{F50F024E-18DB-47DD-AE9D-560C0DCCA53F}"/>
    <cellStyle name="Porcentaje 2 2" xfId="148" xr:uid="{8267C046-F77D-4100-80B7-31B2AA0344E9}"/>
    <cellStyle name="Porcentaje 2 3" xfId="198" xr:uid="{EA7AB95D-237F-4FA9-8E63-7116704D3396}"/>
    <cellStyle name="Porcentaje 2 4" xfId="245" xr:uid="{25F31345-75DC-4F33-BB64-DC4DCB2D192D}"/>
    <cellStyle name="Porcentaje 2 5" xfId="293" xr:uid="{CFECFF1B-6567-4742-B6E3-78ED2F3DFE81}"/>
    <cellStyle name="Porcentaje 2 6" xfId="340" xr:uid="{F8F7D051-009B-4CD4-A25A-30A901D6D8F7}"/>
    <cellStyle name="Porcentaje 2 7" xfId="387" xr:uid="{A6564AC0-BC23-4C08-A654-D768458D929E}"/>
    <cellStyle name="Porcentaje 2 8" xfId="434" xr:uid="{AE41FC0F-BF79-4963-A932-C4CE4C68DEE9}"/>
    <cellStyle name="Porcentaje 3" xfId="67" xr:uid="{362489A7-87B1-4201-85EC-1B7B062F7C37}"/>
    <cellStyle name="Porcentaje 4" xfId="116" xr:uid="{04474A88-9980-449F-91AA-BDADC4B4FCD5}"/>
    <cellStyle name="Porcentaje 5" xfId="167" xr:uid="{ABDF9708-3F74-48BF-8FB9-AD7121E878B5}"/>
    <cellStyle name="Porcentaje 6" xfId="214" xr:uid="{457DDAB1-CC95-4F5C-A704-8C1A31187C04}"/>
    <cellStyle name="Porcentaje 7" xfId="262" xr:uid="{DA4667B1-E1F9-47F4-9359-269C0808BF9E}"/>
    <cellStyle name="Porcentaje 8" xfId="309" xr:uid="{B39D5375-173A-4A91-B73D-E3D745643D47}"/>
    <cellStyle name="Porcentaje 9" xfId="356" xr:uid="{CDF22181-5CA4-4D72-BA3A-8E6DFD43DA9B}"/>
    <cellStyle name="Salida" xfId="20" builtinId="21" customBuiltin="1"/>
    <cellStyle name="Texto de advertencia" xfId="24" builtinId="11" customBuiltin="1"/>
    <cellStyle name="Texto explicativo" xfId="25" builtinId="53" customBuiltin="1"/>
    <cellStyle name="Título" xfId="11" builtinId="15" customBuiltin="1"/>
    <cellStyle name="Título 2" xfId="13" builtinId="17" customBuiltin="1"/>
    <cellStyle name="Título 3" xfId="14" builtinId="18" customBuiltin="1"/>
    <cellStyle name="Total" xfId="26" builtinId="25" customBuiltin="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externalLink" Target="externalLinks/externalLink111.xml"/><Relationship Id="rId21" Type="http://schemas.openxmlformats.org/officeDocument/2006/relationships/externalLink" Target="externalLinks/externalLink15.xml"/><Relationship Id="rId42" Type="http://schemas.openxmlformats.org/officeDocument/2006/relationships/externalLink" Target="externalLinks/externalLink36.xml"/><Relationship Id="rId63" Type="http://schemas.openxmlformats.org/officeDocument/2006/relationships/externalLink" Target="externalLinks/externalLink57.xml"/><Relationship Id="rId84" Type="http://schemas.openxmlformats.org/officeDocument/2006/relationships/externalLink" Target="externalLinks/externalLink78.xml"/><Relationship Id="rId138" Type="http://schemas.openxmlformats.org/officeDocument/2006/relationships/externalLink" Target="externalLinks/externalLink132.xml"/><Relationship Id="rId159" Type="http://schemas.openxmlformats.org/officeDocument/2006/relationships/externalLink" Target="externalLinks/externalLink153.xml"/><Relationship Id="rId170" Type="http://schemas.openxmlformats.org/officeDocument/2006/relationships/externalLink" Target="externalLinks/externalLink164.xml"/><Relationship Id="rId191" Type="http://schemas.openxmlformats.org/officeDocument/2006/relationships/externalLink" Target="externalLinks/externalLink185.xml"/><Relationship Id="rId205" Type="http://schemas.openxmlformats.org/officeDocument/2006/relationships/externalLink" Target="externalLinks/externalLink199.xml"/><Relationship Id="rId226" Type="http://schemas.openxmlformats.org/officeDocument/2006/relationships/externalLink" Target="externalLinks/externalLink220.xml"/><Relationship Id="rId107" Type="http://schemas.openxmlformats.org/officeDocument/2006/relationships/externalLink" Target="externalLinks/externalLink101.xml"/><Relationship Id="rId11" Type="http://schemas.openxmlformats.org/officeDocument/2006/relationships/externalLink" Target="externalLinks/externalLink5.xml"/><Relationship Id="rId32" Type="http://schemas.openxmlformats.org/officeDocument/2006/relationships/externalLink" Target="externalLinks/externalLink26.xml"/><Relationship Id="rId53" Type="http://schemas.openxmlformats.org/officeDocument/2006/relationships/externalLink" Target="externalLinks/externalLink47.xml"/><Relationship Id="rId74" Type="http://schemas.openxmlformats.org/officeDocument/2006/relationships/externalLink" Target="externalLinks/externalLink68.xml"/><Relationship Id="rId128" Type="http://schemas.openxmlformats.org/officeDocument/2006/relationships/externalLink" Target="externalLinks/externalLink122.xml"/><Relationship Id="rId149" Type="http://schemas.openxmlformats.org/officeDocument/2006/relationships/externalLink" Target="externalLinks/externalLink143.xml"/><Relationship Id="rId5" Type="http://schemas.openxmlformats.org/officeDocument/2006/relationships/worksheet" Target="worksheets/sheet5.xml"/><Relationship Id="rId95" Type="http://schemas.openxmlformats.org/officeDocument/2006/relationships/externalLink" Target="externalLinks/externalLink89.xml"/><Relationship Id="rId160" Type="http://schemas.openxmlformats.org/officeDocument/2006/relationships/externalLink" Target="externalLinks/externalLink154.xml"/><Relationship Id="rId181" Type="http://schemas.openxmlformats.org/officeDocument/2006/relationships/externalLink" Target="externalLinks/externalLink175.xml"/><Relationship Id="rId216" Type="http://schemas.openxmlformats.org/officeDocument/2006/relationships/externalLink" Target="externalLinks/externalLink210.xml"/><Relationship Id="rId237" Type="http://schemas.openxmlformats.org/officeDocument/2006/relationships/theme" Target="theme/theme1.xml"/><Relationship Id="rId22" Type="http://schemas.openxmlformats.org/officeDocument/2006/relationships/externalLink" Target="externalLinks/externalLink16.xml"/><Relationship Id="rId43" Type="http://schemas.openxmlformats.org/officeDocument/2006/relationships/externalLink" Target="externalLinks/externalLink37.xml"/><Relationship Id="rId64" Type="http://schemas.openxmlformats.org/officeDocument/2006/relationships/externalLink" Target="externalLinks/externalLink58.xml"/><Relationship Id="rId118" Type="http://schemas.openxmlformats.org/officeDocument/2006/relationships/externalLink" Target="externalLinks/externalLink112.xml"/><Relationship Id="rId139" Type="http://schemas.openxmlformats.org/officeDocument/2006/relationships/externalLink" Target="externalLinks/externalLink133.xml"/><Relationship Id="rId85" Type="http://schemas.openxmlformats.org/officeDocument/2006/relationships/externalLink" Target="externalLinks/externalLink79.xml"/><Relationship Id="rId150" Type="http://schemas.openxmlformats.org/officeDocument/2006/relationships/externalLink" Target="externalLinks/externalLink144.xml"/><Relationship Id="rId171" Type="http://schemas.openxmlformats.org/officeDocument/2006/relationships/externalLink" Target="externalLinks/externalLink165.xml"/><Relationship Id="rId192" Type="http://schemas.openxmlformats.org/officeDocument/2006/relationships/externalLink" Target="externalLinks/externalLink186.xml"/><Relationship Id="rId206" Type="http://schemas.openxmlformats.org/officeDocument/2006/relationships/externalLink" Target="externalLinks/externalLink200.xml"/><Relationship Id="rId227" Type="http://schemas.openxmlformats.org/officeDocument/2006/relationships/externalLink" Target="externalLinks/externalLink221.xml"/><Relationship Id="rId12" Type="http://schemas.openxmlformats.org/officeDocument/2006/relationships/externalLink" Target="externalLinks/externalLink6.xml"/><Relationship Id="rId33" Type="http://schemas.openxmlformats.org/officeDocument/2006/relationships/externalLink" Target="externalLinks/externalLink27.xml"/><Relationship Id="rId108" Type="http://schemas.openxmlformats.org/officeDocument/2006/relationships/externalLink" Target="externalLinks/externalLink102.xml"/><Relationship Id="rId129" Type="http://schemas.openxmlformats.org/officeDocument/2006/relationships/externalLink" Target="externalLinks/externalLink123.xml"/><Relationship Id="rId54" Type="http://schemas.openxmlformats.org/officeDocument/2006/relationships/externalLink" Target="externalLinks/externalLink48.xml"/><Relationship Id="rId75" Type="http://schemas.openxmlformats.org/officeDocument/2006/relationships/externalLink" Target="externalLinks/externalLink69.xml"/><Relationship Id="rId96" Type="http://schemas.openxmlformats.org/officeDocument/2006/relationships/externalLink" Target="externalLinks/externalLink90.xml"/><Relationship Id="rId140" Type="http://schemas.openxmlformats.org/officeDocument/2006/relationships/externalLink" Target="externalLinks/externalLink134.xml"/><Relationship Id="rId161" Type="http://schemas.openxmlformats.org/officeDocument/2006/relationships/externalLink" Target="externalLinks/externalLink155.xml"/><Relationship Id="rId182" Type="http://schemas.openxmlformats.org/officeDocument/2006/relationships/externalLink" Target="externalLinks/externalLink176.xml"/><Relationship Id="rId217" Type="http://schemas.openxmlformats.org/officeDocument/2006/relationships/externalLink" Target="externalLinks/externalLink211.xml"/><Relationship Id="rId6" Type="http://schemas.openxmlformats.org/officeDocument/2006/relationships/worksheet" Target="worksheets/sheet6.xml"/><Relationship Id="rId238" Type="http://schemas.openxmlformats.org/officeDocument/2006/relationships/styles" Target="styles.xml"/><Relationship Id="rId23" Type="http://schemas.openxmlformats.org/officeDocument/2006/relationships/externalLink" Target="externalLinks/externalLink17.xml"/><Relationship Id="rId119" Type="http://schemas.openxmlformats.org/officeDocument/2006/relationships/externalLink" Target="externalLinks/externalLink113.xml"/><Relationship Id="rId44" Type="http://schemas.openxmlformats.org/officeDocument/2006/relationships/externalLink" Target="externalLinks/externalLink38.xml"/><Relationship Id="rId65" Type="http://schemas.openxmlformats.org/officeDocument/2006/relationships/externalLink" Target="externalLinks/externalLink59.xml"/><Relationship Id="rId86" Type="http://schemas.openxmlformats.org/officeDocument/2006/relationships/externalLink" Target="externalLinks/externalLink80.xml"/><Relationship Id="rId130" Type="http://schemas.openxmlformats.org/officeDocument/2006/relationships/externalLink" Target="externalLinks/externalLink124.xml"/><Relationship Id="rId151" Type="http://schemas.openxmlformats.org/officeDocument/2006/relationships/externalLink" Target="externalLinks/externalLink145.xml"/><Relationship Id="rId172" Type="http://schemas.openxmlformats.org/officeDocument/2006/relationships/externalLink" Target="externalLinks/externalLink166.xml"/><Relationship Id="rId193" Type="http://schemas.openxmlformats.org/officeDocument/2006/relationships/externalLink" Target="externalLinks/externalLink187.xml"/><Relationship Id="rId207" Type="http://schemas.openxmlformats.org/officeDocument/2006/relationships/externalLink" Target="externalLinks/externalLink201.xml"/><Relationship Id="rId228" Type="http://schemas.openxmlformats.org/officeDocument/2006/relationships/externalLink" Target="externalLinks/externalLink222.xml"/><Relationship Id="rId13" Type="http://schemas.openxmlformats.org/officeDocument/2006/relationships/externalLink" Target="externalLinks/externalLink7.xml"/><Relationship Id="rId109" Type="http://schemas.openxmlformats.org/officeDocument/2006/relationships/externalLink" Target="externalLinks/externalLink103.xml"/><Relationship Id="rId34" Type="http://schemas.openxmlformats.org/officeDocument/2006/relationships/externalLink" Target="externalLinks/externalLink28.xml"/><Relationship Id="rId55" Type="http://schemas.openxmlformats.org/officeDocument/2006/relationships/externalLink" Target="externalLinks/externalLink49.xml"/><Relationship Id="rId76" Type="http://schemas.openxmlformats.org/officeDocument/2006/relationships/externalLink" Target="externalLinks/externalLink70.xml"/><Relationship Id="rId97" Type="http://schemas.openxmlformats.org/officeDocument/2006/relationships/externalLink" Target="externalLinks/externalLink91.xml"/><Relationship Id="rId120" Type="http://schemas.openxmlformats.org/officeDocument/2006/relationships/externalLink" Target="externalLinks/externalLink114.xml"/><Relationship Id="rId141" Type="http://schemas.openxmlformats.org/officeDocument/2006/relationships/externalLink" Target="externalLinks/externalLink135.xml"/><Relationship Id="rId7" Type="http://schemas.openxmlformats.org/officeDocument/2006/relationships/externalLink" Target="externalLinks/externalLink1.xml"/><Relationship Id="rId162" Type="http://schemas.openxmlformats.org/officeDocument/2006/relationships/externalLink" Target="externalLinks/externalLink156.xml"/><Relationship Id="rId183" Type="http://schemas.openxmlformats.org/officeDocument/2006/relationships/externalLink" Target="externalLinks/externalLink177.xml"/><Relationship Id="rId218" Type="http://schemas.openxmlformats.org/officeDocument/2006/relationships/externalLink" Target="externalLinks/externalLink212.xml"/><Relationship Id="rId239" Type="http://schemas.openxmlformats.org/officeDocument/2006/relationships/sharedStrings" Target="sharedStrings.xml"/><Relationship Id="rId24" Type="http://schemas.openxmlformats.org/officeDocument/2006/relationships/externalLink" Target="externalLinks/externalLink18.xml"/><Relationship Id="rId45" Type="http://schemas.openxmlformats.org/officeDocument/2006/relationships/externalLink" Target="externalLinks/externalLink39.xml"/><Relationship Id="rId66" Type="http://schemas.openxmlformats.org/officeDocument/2006/relationships/externalLink" Target="externalLinks/externalLink60.xml"/><Relationship Id="rId87" Type="http://schemas.openxmlformats.org/officeDocument/2006/relationships/externalLink" Target="externalLinks/externalLink81.xml"/><Relationship Id="rId110" Type="http://schemas.openxmlformats.org/officeDocument/2006/relationships/externalLink" Target="externalLinks/externalLink104.xml"/><Relationship Id="rId131" Type="http://schemas.openxmlformats.org/officeDocument/2006/relationships/externalLink" Target="externalLinks/externalLink125.xml"/><Relationship Id="rId152" Type="http://schemas.openxmlformats.org/officeDocument/2006/relationships/externalLink" Target="externalLinks/externalLink146.xml"/><Relationship Id="rId173" Type="http://schemas.openxmlformats.org/officeDocument/2006/relationships/externalLink" Target="externalLinks/externalLink167.xml"/><Relationship Id="rId194" Type="http://schemas.openxmlformats.org/officeDocument/2006/relationships/externalLink" Target="externalLinks/externalLink188.xml"/><Relationship Id="rId208" Type="http://schemas.openxmlformats.org/officeDocument/2006/relationships/externalLink" Target="externalLinks/externalLink202.xml"/><Relationship Id="rId229" Type="http://schemas.openxmlformats.org/officeDocument/2006/relationships/externalLink" Target="externalLinks/externalLink223.xml"/><Relationship Id="rId14" Type="http://schemas.openxmlformats.org/officeDocument/2006/relationships/externalLink" Target="externalLinks/externalLink8.xml"/><Relationship Id="rId35" Type="http://schemas.openxmlformats.org/officeDocument/2006/relationships/externalLink" Target="externalLinks/externalLink29.xml"/><Relationship Id="rId56" Type="http://schemas.openxmlformats.org/officeDocument/2006/relationships/externalLink" Target="externalLinks/externalLink50.xml"/><Relationship Id="rId77" Type="http://schemas.openxmlformats.org/officeDocument/2006/relationships/externalLink" Target="externalLinks/externalLink71.xml"/><Relationship Id="rId100" Type="http://schemas.openxmlformats.org/officeDocument/2006/relationships/externalLink" Target="externalLinks/externalLink94.xml"/><Relationship Id="rId8" Type="http://schemas.openxmlformats.org/officeDocument/2006/relationships/externalLink" Target="externalLinks/externalLink2.xml"/><Relationship Id="rId98" Type="http://schemas.openxmlformats.org/officeDocument/2006/relationships/externalLink" Target="externalLinks/externalLink92.xml"/><Relationship Id="rId121" Type="http://schemas.openxmlformats.org/officeDocument/2006/relationships/externalLink" Target="externalLinks/externalLink115.xml"/><Relationship Id="rId142" Type="http://schemas.openxmlformats.org/officeDocument/2006/relationships/externalLink" Target="externalLinks/externalLink136.xml"/><Relationship Id="rId163" Type="http://schemas.openxmlformats.org/officeDocument/2006/relationships/externalLink" Target="externalLinks/externalLink157.xml"/><Relationship Id="rId184" Type="http://schemas.openxmlformats.org/officeDocument/2006/relationships/externalLink" Target="externalLinks/externalLink178.xml"/><Relationship Id="rId219" Type="http://schemas.openxmlformats.org/officeDocument/2006/relationships/externalLink" Target="externalLinks/externalLink213.xml"/><Relationship Id="rId230" Type="http://schemas.openxmlformats.org/officeDocument/2006/relationships/externalLink" Target="externalLinks/externalLink224.xml"/><Relationship Id="rId25" Type="http://schemas.openxmlformats.org/officeDocument/2006/relationships/externalLink" Target="externalLinks/externalLink19.xml"/><Relationship Id="rId46" Type="http://schemas.openxmlformats.org/officeDocument/2006/relationships/externalLink" Target="externalLinks/externalLink40.xml"/><Relationship Id="rId67" Type="http://schemas.openxmlformats.org/officeDocument/2006/relationships/externalLink" Target="externalLinks/externalLink61.xml"/><Relationship Id="rId88" Type="http://schemas.openxmlformats.org/officeDocument/2006/relationships/externalLink" Target="externalLinks/externalLink82.xml"/><Relationship Id="rId111" Type="http://schemas.openxmlformats.org/officeDocument/2006/relationships/externalLink" Target="externalLinks/externalLink105.xml"/><Relationship Id="rId132" Type="http://schemas.openxmlformats.org/officeDocument/2006/relationships/externalLink" Target="externalLinks/externalLink126.xml"/><Relationship Id="rId153" Type="http://schemas.openxmlformats.org/officeDocument/2006/relationships/externalLink" Target="externalLinks/externalLink147.xml"/><Relationship Id="rId174" Type="http://schemas.openxmlformats.org/officeDocument/2006/relationships/externalLink" Target="externalLinks/externalLink168.xml"/><Relationship Id="rId195" Type="http://schemas.openxmlformats.org/officeDocument/2006/relationships/externalLink" Target="externalLinks/externalLink189.xml"/><Relationship Id="rId209" Type="http://schemas.openxmlformats.org/officeDocument/2006/relationships/externalLink" Target="externalLinks/externalLink203.xml"/><Relationship Id="rId190" Type="http://schemas.openxmlformats.org/officeDocument/2006/relationships/externalLink" Target="externalLinks/externalLink184.xml"/><Relationship Id="rId204" Type="http://schemas.openxmlformats.org/officeDocument/2006/relationships/externalLink" Target="externalLinks/externalLink198.xml"/><Relationship Id="rId220" Type="http://schemas.openxmlformats.org/officeDocument/2006/relationships/externalLink" Target="externalLinks/externalLink214.xml"/><Relationship Id="rId225" Type="http://schemas.openxmlformats.org/officeDocument/2006/relationships/externalLink" Target="externalLinks/externalLink219.xml"/><Relationship Id="rId15" Type="http://schemas.openxmlformats.org/officeDocument/2006/relationships/externalLink" Target="externalLinks/externalLink9.xml"/><Relationship Id="rId36" Type="http://schemas.openxmlformats.org/officeDocument/2006/relationships/externalLink" Target="externalLinks/externalLink30.xml"/><Relationship Id="rId57" Type="http://schemas.openxmlformats.org/officeDocument/2006/relationships/externalLink" Target="externalLinks/externalLink51.xml"/><Relationship Id="rId106" Type="http://schemas.openxmlformats.org/officeDocument/2006/relationships/externalLink" Target="externalLinks/externalLink100.xml"/><Relationship Id="rId127" Type="http://schemas.openxmlformats.org/officeDocument/2006/relationships/externalLink" Target="externalLinks/externalLink121.xml"/><Relationship Id="rId10" Type="http://schemas.openxmlformats.org/officeDocument/2006/relationships/externalLink" Target="externalLinks/externalLink4.xml"/><Relationship Id="rId31" Type="http://schemas.openxmlformats.org/officeDocument/2006/relationships/externalLink" Target="externalLinks/externalLink25.xml"/><Relationship Id="rId52" Type="http://schemas.openxmlformats.org/officeDocument/2006/relationships/externalLink" Target="externalLinks/externalLink46.xml"/><Relationship Id="rId73" Type="http://schemas.openxmlformats.org/officeDocument/2006/relationships/externalLink" Target="externalLinks/externalLink67.xml"/><Relationship Id="rId78" Type="http://schemas.openxmlformats.org/officeDocument/2006/relationships/externalLink" Target="externalLinks/externalLink72.xml"/><Relationship Id="rId94" Type="http://schemas.openxmlformats.org/officeDocument/2006/relationships/externalLink" Target="externalLinks/externalLink88.xml"/><Relationship Id="rId99" Type="http://schemas.openxmlformats.org/officeDocument/2006/relationships/externalLink" Target="externalLinks/externalLink93.xml"/><Relationship Id="rId101" Type="http://schemas.openxmlformats.org/officeDocument/2006/relationships/externalLink" Target="externalLinks/externalLink95.xml"/><Relationship Id="rId122" Type="http://schemas.openxmlformats.org/officeDocument/2006/relationships/externalLink" Target="externalLinks/externalLink116.xml"/><Relationship Id="rId143" Type="http://schemas.openxmlformats.org/officeDocument/2006/relationships/externalLink" Target="externalLinks/externalLink137.xml"/><Relationship Id="rId148" Type="http://schemas.openxmlformats.org/officeDocument/2006/relationships/externalLink" Target="externalLinks/externalLink142.xml"/><Relationship Id="rId164" Type="http://schemas.openxmlformats.org/officeDocument/2006/relationships/externalLink" Target="externalLinks/externalLink158.xml"/><Relationship Id="rId169" Type="http://schemas.openxmlformats.org/officeDocument/2006/relationships/externalLink" Target="externalLinks/externalLink163.xml"/><Relationship Id="rId185" Type="http://schemas.openxmlformats.org/officeDocument/2006/relationships/externalLink" Target="externalLinks/externalLink179.xml"/><Relationship Id="rId4" Type="http://schemas.openxmlformats.org/officeDocument/2006/relationships/worksheet" Target="worksheets/sheet4.xml"/><Relationship Id="rId9" Type="http://schemas.openxmlformats.org/officeDocument/2006/relationships/externalLink" Target="externalLinks/externalLink3.xml"/><Relationship Id="rId180" Type="http://schemas.openxmlformats.org/officeDocument/2006/relationships/externalLink" Target="externalLinks/externalLink174.xml"/><Relationship Id="rId210" Type="http://schemas.openxmlformats.org/officeDocument/2006/relationships/externalLink" Target="externalLinks/externalLink204.xml"/><Relationship Id="rId215" Type="http://schemas.openxmlformats.org/officeDocument/2006/relationships/externalLink" Target="externalLinks/externalLink209.xml"/><Relationship Id="rId236" Type="http://schemas.openxmlformats.org/officeDocument/2006/relationships/externalLink" Target="externalLinks/externalLink230.xml"/><Relationship Id="rId26" Type="http://schemas.openxmlformats.org/officeDocument/2006/relationships/externalLink" Target="externalLinks/externalLink20.xml"/><Relationship Id="rId231" Type="http://schemas.openxmlformats.org/officeDocument/2006/relationships/externalLink" Target="externalLinks/externalLink225.xml"/><Relationship Id="rId47" Type="http://schemas.openxmlformats.org/officeDocument/2006/relationships/externalLink" Target="externalLinks/externalLink41.xml"/><Relationship Id="rId68" Type="http://schemas.openxmlformats.org/officeDocument/2006/relationships/externalLink" Target="externalLinks/externalLink62.xml"/><Relationship Id="rId89" Type="http://schemas.openxmlformats.org/officeDocument/2006/relationships/externalLink" Target="externalLinks/externalLink83.xml"/><Relationship Id="rId112" Type="http://schemas.openxmlformats.org/officeDocument/2006/relationships/externalLink" Target="externalLinks/externalLink106.xml"/><Relationship Id="rId133" Type="http://schemas.openxmlformats.org/officeDocument/2006/relationships/externalLink" Target="externalLinks/externalLink127.xml"/><Relationship Id="rId154" Type="http://schemas.openxmlformats.org/officeDocument/2006/relationships/externalLink" Target="externalLinks/externalLink148.xml"/><Relationship Id="rId175" Type="http://schemas.openxmlformats.org/officeDocument/2006/relationships/externalLink" Target="externalLinks/externalLink169.xml"/><Relationship Id="rId196" Type="http://schemas.openxmlformats.org/officeDocument/2006/relationships/externalLink" Target="externalLinks/externalLink190.xml"/><Relationship Id="rId200" Type="http://schemas.openxmlformats.org/officeDocument/2006/relationships/externalLink" Target="externalLinks/externalLink194.xml"/><Relationship Id="rId16" Type="http://schemas.openxmlformats.org/officeDocument/2006/relationships/externalLink" Target="externalLinks/externalLink10.xml"/><Relationship Id="rId221" Type="http://schemas.openxmlformats.org/officeDocument/2006/relationships/externalLink" Target="externalLinks/externalLink215.xml"/><Relationship Id="rId37" Type="http://schemas.openxmlformats.org/officeDocument/2006/relationships/externalLink" Target="externalLinks/externalLink31.xml"/><Relationship Id="rId58" Type="http://schemas.openxmlformats.org/officeDocument/2006/relationships/externalLink" Target="externalLinks/externalLink52.xml"/><Relationship Id="rId79" Type="http://schemas.openxmlformats.org/officeDocument/2006/relationships/externalLink" Target="externalLinks/externalLink73.xml"/><Relationship Id="rId102" Type="http://schemas.openxmlformats.org/officeDocument/2006/relationships/externalLink" Target="externalLinks/externalLink96.xml"/><Relationship Id="rId123" Type="http://schemas.openxmlformats.org/officeDocument/2006/relationships/externalLink" Target="externalLinks/externalLink117.xml"/><Relationship Id="rId144" Type="http://schemas.openxmlformats.org/officeDocument/2006/relationships/externalLink" Target="externalLinks/externalLink138.xml"/><Relationship Id="rId90" Type="http://schemas.openxmlformats.org/officeDocument/2006/relationships/externalLink" Target="externalLinks/externalLink84.xml"/><Relationship Id="rId165" Type="http://schemas.openxmlformats.org/officeDocument/2006/relationships/externalLink" Target="externalLinks/externalLink159.xml"/><Relationship Id="rId186" Type="http://schemas.openxmlformats.org/officeDocument/2006/relationships/externalLink" Target="externalLinks/externalLink180.xml"/><Relationship Id="rId211" Type="http://schemas.openxmlformats.org/officeDocument/2006/relationships/externalLink" Target="externalLinks/externalLink205.xml"/><Relationship Id="rId232" Type="http://schemas.openxmlformats.org/officeDocument/2006/relationships/externalLink" Target="externalLinks/externalLink226.xml"/><Relationship Id="rId27" Type="http://schemas.openxmlformats.org/officeDocument/2006/relationships/externalLink" Target="externalLinks/externalLink21.xml"/><Relationship Id="rId48" Type="http://schemas.openxmlformats.org/officeDocument/2006/relationships/externalLink" Target="externalLinks/externalLink42.xml"/><Relationship Id="rId69" Type="http://schemas.openxmlformats.org/officeDocument/2006/relationships/externalLink" Target="externalLinks/externalLink63.xml"/><Relationship Id="rId113" Type="http://schemas.openxmlformats.org/officeDocument/2006/relationships/externalLink" Target="externalLinks/externalLink107.xml"/><Relationship Id="rId134" Type="http://schemas.openxmlformats.org/officeDocument/2006/relationships/externalLink" Target="externalLinks/externalLink128.xml"/><Relationship Id="rId80" Type="http://schemas.openxmlformats.org/officeDocument/2006/relationships/externalLink" Target="externalLinks/externalLink74.xml"/><Relationship Id="rId155" Type="http://schemas.openxmlformats.org/officeDocument/2006/relationships/externalLink" Target="externalLinks/externalLink149.xml"/><Relationship Id="rId176" Type="http://schemas.openxmlformats.org/officeDocument/2006/relationships/externalLink" Target="externalLinks/externalLink170.xml"/><Relationship Id="rId197" Type="http://schemas.openxmlformats.org/officeDocument/2006/relationships/externalLink" Target="externalLinks/externalLink191.xml"/><Relationship Id="rId201" Type="http://schemas.openxmlformats.org/officeDocument/2006/relationships/externalLink" Target="externalLinks/externalLink195.xml"/><Relationship Id="rId222" Type="http://schemas.openxmlformats.org/officeDocument/2006/relationships/externalLink" Target="externalLinks/externalLink216.xml"/><Relationship Id="rId17" Type="http://schemas.openxmlformats.org/officeDocument/2006/relationships/externalLink" Target="externalLinks/externalLink11.xml"/><Relationship Id="rId38" Type="http://schemas.openxmlformats.org/officeDocument/2006/relationships/externalLink" Target="externalLinks/externalLink32.xml"/><Relationship Id="rId59" Type="http://schemas.openxmlformats.org/officeDocument/2006/relationships/externalLink" Target="externalLinks/externalLink53.xml"/><Relationship Id="rId103" Type="http://schemas.openxmlformats.org/officeDocument/2006/relationships/externalLink" Target="externalLinks/externalLink97.xml"/><Relationship Id="rId124" Type="http://schemas.openxmlformats.org/officeDocument/2006/relationships/externalLink" Target="externalLinks/externalLink118.xml"/><Relationship Id="rId70" Type="http://schemas.openxmlformats.org/officeDocument/2006/relationships/externalLink" Target="externalLinks/externalLink64.xml"/><Relationship Id="rId91" Type="http://schemas.openxmlformats.org/officeDocument/2006/relationships/externalLink" Target="externalLinks/externalLink85.xml"/><Relationship Id="rId145" Type="http://schemas.openxmlformats.org/officeDocument/2006/relationships/externalLink" Target="externalLinks/externalLink139.xml"/><Relationship Id="rId166" Type="http://schemas.openxmlformats.org/officeDocument/2006/relationships/externalLink" Target="externalLinks/externalLink160.xml"/><Relationship Id="rId187" Type="http://schemas.openxmlformats.org/officeDocument/2006/relationships/externalLink" Target="externalLinks/externalLink181.xml"/><Relationship Id="rId1" Type="http://schemas.openxmlformats.org/officeDocument/2006/relationships/worksheet" Target="worksheets/sheet1.xml"/><Relationship Id="rId212" Type="http://schemas.openxmlformats.org/officeDocument/2006/relationships/externalLink" Target="externalLinks/externalLink206.xml"/><Relationship Id="rId233" Type="http://schemas.openxmlformats.org/officeDocument/2006/relationships/externalLink" Target="externalLinks/externalLink227.xml"/><Relationship Id="rId28" Type="http://schemas.openxmlformats.org/officeDocument/2006/relationships/externalLink" Target="externalLinks/externalLink22.xml"/><Relationship Id="rId49" Type="http://schemas.openxmlformats.org/officeDocument/2006/relationships/externalLink" Target="externalLinks/externalLink43.xml"/><Relationship Id="rId114" Type="http://schemas.openxmlformats.org/officeDocument/2006/relationships/externalLink" Target="externalLinks/externalLink108.xml"/><Relationship Id="rId60" Type="http://schemas.openxmlformats.org/officeDocument/2006/relationships/externalLink" Target="externalLinks/externalLink54.xml"/><Relationship Id="rId81" Type="http://schemas.openxmlformats.org/officeDocument/2006/relationships/externalLink" Target="externalLinks/externalLink75.xml"/><Relationship Id="rId135" Type="http://schemas.openxmlformats.org/officeDocument/2006/relationships/externalLink" Target="externalLinks/externalLink129.xml"/><Relationship Id="rId156" Type="http://schemas.openxmlformats.org/officeDocument/2006/relationships/externalLink" Target="externalLinks/externalLink150.xml"/><Relationship Id="rId177" Type="http://schemas.openxmlformats.org/officeDocument/2006/relationships/externalLink" Target="externalLinks/externalLink171.xml"/><Relationship Id="rId198" Type="http://schemas.openxmlformats.org/officeDocument/2006/relationships/externalLink" Target="externalLinks/externalLink192.xml"/><Relationship Id="rId202" Type="http://schemas.openxmlformats.org/officeDocument/2006/relationships/externalLink" Target="externalLinks/externalLink196.xml"/><Relationship Id="rId223" Type="http://schemas.openxmlformats.org/officeDocument/2006/relationships/externalLink" Target="externalLinks/externalLink217.xml"/><Relationship Id="rId18" Type="http://schemas.openxmlformats.org/officeDocument/2006/relationships/externalLink" Target="externalLinks/externalLink12.xml"/><Relationship Id="rId39" Type="http://schemas.openxmlformats.org/officeDocument/2006/relationships/externalLink" Target="externalLinks/externalLink33.xml"/><Relationship Id="rId50" Type="http://schemas.openxmlformats.org/officeDocument/2006/relationships/externalLink" Target="externalLinks/externalLink44.xml"/><Relationship Id="rId104" Type="http://schemas.openxmlformats.org/officeDocument/2006/relationships/externalLink" Target="externalLinks/externalLink98.xml"/><Relationship Id="rId125" Type="http://schemas.openxmlformats.org/officeDocument/2006/relationships/externalLink" Target="externalLinks/externalLink119.xml"/><Relationship Id="rId146" Type="http://schemas.openxmlformats.org/officeDocument/2006/relationships/externalLink" Target="externalLinks/externalLink140.xml"/><Relationship Id="rId167" Type="http://schemas.openxmlformats.org/officeDocument/2006/relationships/externalLink" Target="externalLinks/externalLink161.xml"/><Relationship Id="rId188" Type="http://schemas.openxmlformats.org/officeDocument/2006/relationships/externalLink" Target="externalLinks/externalLink182.xml"/><Relationship Id="rId71" Type="http://schemas.openxmlformats.org/officeDocument/2006/relationships/externalLink" Target="externalLinks/externalLink65.xml"/><Relationship Id="rId92" Type="http://schemas.openxmlformats.org/officeDocument/2006/relationships/externalLink" Target="externalLinks/externalLink86.xml"/><Relationship Id="rId213" Type="http://schemas.openxmlformats.org/officeDocument/2006/relationships/externalLink" Target="externalLinks/externalLink207.xml"/><Relationship Id="rId234" Type="http://schemas.openxmlformats.org/officeDocument/2006/relationships/externalLink" Target="externalLinks/externalLink228.xml"/><Relationship Id="rId2" Type="http://schemas.openxmlformats.org/officeDocument/2006/relationships/worksheet" Target="worksheets/sheet2.xml"/><Relationship Id="rId29" Type="http://schemas.openxmlformats.org/officeDocument/2006/relationships/externalLink" Target="externalLinks/externalLink23.xml"/><Relationship Id="rId40" Type="http://schemas.openxmlformats.org/officeDocument/2006/relationships/externalLink" Target="externalLinks/externalLink34.xml"/><Relationship Id="rId115" Type="http://schemas.openxmlformats.org/officeDocument/2006/relationships/externalLink" Target="externalLinks/externalLink109.xml"/><Relationship Id="rId136" Type="http://schemas.openxmlformats.org/officeDocument/2006/relationships/externalLink" Target="externalLinks/externalLink130.xml"/><Relationship Id="rId157" Type="http://schemas.openxmlformats.org/officeDocument/2006/relationships/externalLink" Target="externalLinks/externalLink151.xml"/><Relationship Id="rId178" Type="http://schemas.openxmlformats.org/officeDocument/2006/relationships/externalLink" Target="externalLinks/externalLink172.xml"/><Relationship Id="rId61" Type="http://schemas.openxmlformats.org/officeDocument/2006/relationships/externalLink" Target="externalLinks/externalLink55.xml"/><Relationship Id="rId82" Type="http://schemas.openxmlformats.org/officeDocument/2006/relationships/externalLink" Target="externalLinks/externalLink76.xml"/><Relationship Id="rId199" Type="http://schemas.openxmlformats.org/officeDocument/2006/relationships/externalLink" Target="externalLinks/externalLink193.xml"/><Relationship Id="rId203" Type="http://schemas.openxmlformats.org/officeDocument/2006/relationships/externalLink" Target="externalLinks/externalLink197.xml"/><Relationship Id="rId19" Type="http://schemas.openxmlformats.org/officeDocument/2006/relationships/externalLink" Target="externalLinks/externalLink13.xml"/><Relationship Id="rId224" Type="http://schemas.openxmlformats.org/officeDocument/2006/relationships/externalLink" Target="externalLinks/externalLink218.xml"/><Relationship Id="rId30" Type="http://schemas.openxmlformats.org/officeDocument/2006/relationships/externalLink" Target="externalLinks/externalLink24.xml"/><Relationship Id="rId105" Type="http://schemas.openxmlformats.org/officeDocument/2006/relationships/externalLink" Target="externalLinks/externalLink99.xml"/><Relationship Id="rId126" Type="http://schemas.openxmlformats.org/officeDocument/2006/relationships/externalLink" Target="externalLinks/externalLink120.xml"/><Relationship Id="rId147" Type="http://schemas.openxmlformats.org/officeDocument/2006/relationships/externalLink" Target="externalLinks/externalLink141.xml"/><Relationship Id="rId168" Type="http://schemas.openxmlformats.org/officeDocument/2006/relationships/externalLink" Target="externalLinks/externalLink162.xml"/><Relationship Id="rId51" Type="http://schemas.openxmlformats.org/officeDocument/2006/relationships/externalLink" Target="externalLinks/externalLink45.xml"/><Relationship Id="rId72" Type="http://schemas.openxmlformats.org/officeDocument/2006/relationships/externalLink" Target="externalLinks/externalLink66.xml"/><Relationship Id="rId93" Type="http://schemas.openxmlformats.org/officeDocument/2006/relationships/externalLink" Target="externalLinks/externalLink87.xml"/><Relationship Id="rId189" Type="http://schemas.openxmlformats.org/officeDocument/2006/relationships/externalLink" Target="externalLinks/externalLink183.xml"/><Relationship Id="rId3" Type="http://schemas.openxmlformats.org/officeDocument/2006/relationships/worksheet" Target="worksheets/sheet3.xml"/><Relationship Id="rId214" Type="http://schemas.openxmlformats.org/officeDocument/2006/relationships/externalLink" Target="externalLinks/externalLink208.xml"/><Relationship Id="rId235" Type="http://schemas.openxmlformats.org/officeDocument/2006/relationships/externalLink" Target="externalLinks/externalLink229.xml"/><Relationship Id="rId116" Type="http://schemas.openxmlformats.org/officeDocument/2006/relationships/externalLink" Target="externalLinks/externalLink110.xml"/><Relationship Id="rId137" Type="http://schemas.openxmlformats.org/officeDocument/2006/relationships/externalLink" Target="externalLinks/externalLink131.xml"/><Relationship Id="rId158" Type="http://schemas.openxmlformats.org/officeDocument/2006/relationships/externalLink" Target="externalLinks/externalLink152.xml"/><Relationship Id="rId20" Type="http://schemas.openxmlformats.org/officeDocument/2006/relationships/externalLink" Target="externalLinks/externalLink14.xml"/><Relationship Id="rId41" Type="http://schemas.openxmlformats.org/officeDocument/2006/relationships/externalLink" Target="externalLinks/externalLink35.xml"/><Relationship Id="rId62" Type="http://schemas.openxmlformats.org/officeDocument/2006/relationships/externalLink" Target="externalLinks/externalLink56.xml"/><Relationship Id="rId83" Type="http://schemas.openxmlformats.org/officeDocument/2006/relationships/externalLink" Target="externalLinks/externalLink77.xml"/><Relationship Id="rId179" Type="http://schemas.openxmlformats.org/officeDocument/2006/relationships/externalLink" Target="externalLinks/externalLink17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2.emf"/><Relationship Id="rId5" Type="http://schemas.openxmlformats.org/officeDocument/2006/relationships/image" Target="../media/image6.emf"/><Relationship Id="rId4" Type="http://schemas.openxmlformats.org/officeDocument/2006/relationships/image" Target="../media/image5.emf"/></Relationships>
</file>

<file path=xl/drawings/_rels/vmlDrawing2.v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10.emf"/></Relationships>
</file>

<file path=xl/drawings/_rels/vmlDrawing3.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2.emf"/><Relationship Id="rId1"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xl/drawings/_rels/vmlDrawing4.v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8.emf"/><Relationship Id="rId1" Type="http://schemas.openxmlformats.org/officeDocument/2006/relationships/image" Target="../media/image14.emf"/><Relationship Id="rId5" Type="http://schemas.openxmlformats.org/officeDocument/2006/relationships/image" Target="../media/image6.emf"/><Relationship Id="rId4" Type="http://schemas.openxmlformats.org/officeDocument/2006/relationships/image" Target="../media/image13.emf"/></Relationships>
</file>

<file path=xl/drawings/_rels/vmlDrawing5.v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2.emf"/><Relationship Id="rId1"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17.emf"/></Relationships>
</file>

<file path=xl/drawings/drawing1.xml><?xml version="1.0" encoding="utf-8"?>
<xdr:wsDr xmlns:xdr="http://schemas.openxmlformats.org/drawingml/2006/spreadsheetDrawing" xmlns:a="http://schemas.openxmlformats.org/drawingml/2006/main">
  <xdr:twoCellAnchor editAs="oneCell">
    <xdr:from>
      <xdr:col>1</xdr:col>
      <xdr:colOff>108857</xdr:colOff>
      <xdr:row>1</xdr:row>
      <xdr:rowOff>119743</xdr:rowOff>
    </xdr:from>
    <xdr:to>
      <xdr:col>4</xdr:col>
      <xdr:colOff>687616</xdr:colOff>
      <xdr:row>4</xdr:row>
      <xdr:rowOff>64961</xdr:rowOff>
    </xdr:to>
    <xdr:pic>
      <xdr:nvPicPr>
        <xdr:cNvPr id="2" name="Imagen 1">
          <a:extLst>
            <a:ext uri="{FF2B5EF4-FFF2-40B4-BE49-F238E27FC236}">
              <a16:creationId xmlns:a16="http://schemas.microsoft.com/office/drawing/2014/main" id="{CBA19F39-686C-4C01-B187-46558EB197E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91737" y="295003"/>
          <a:ext cx="2506619" cy="51671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52388</xdr:colOff>
      <xdr:row>1</xdr:row>
      <xdr:rowOff>90488</xdr:rowOff>
    </xdr:from>
    <xdr:to>
      <xdr:col>1</xdr:col>
      <xdr:colOff>2533697</xdr:colOff>
      <xdr:row>4</xdr:row>
      <xdr:rowOff>91525</xdr:rowOff>
    </xdr:to>
    <xdr:pic>
      <xdr:nvPicPr>
        <xdr:cNvPr id="2" name="Imagen 2">
          <a:extLst>
            <a:ext uri="{FF2B5EF4-FFF2-40B4-BE49-F238E27FC236}">
              <a16:creationId xmlns:a16="http://schemas.microsoft.com/office/drawing/2014/main" id="{D56AFB8F-57D3-4667-A09C-63964313CFA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80988" y="288608"/>
          <a:ext cx="2494644" cy="58396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76200</xdr:colOff>
      <xdr:row>2</xdr:row>
      <xdr:rowOff>57150</xdr:rowOff>
    </xdr:from>
    <xdr:to>
      <xdr:col>1</xdr:col>
      <xdr:colOff>2536554</xdr:colOff>
      <xdr:row>5</xdr:row>
      <xdr:rowOff>96287</xdr:rowOff>
    </xdr:to>
    <xdr:pic>
      <xdr:nvPicPr>
        <xdr:cNvPr id="2" name="Imagen 2">
          <a:extLst>
            <a:ext uri="{FF2B5EF4-FFF2-40B4-BE49-F238E27FC236}">
              <a16:creationId xmlns:a16="http://schemas.microsoft.com/office/drawing/2014/main" id="{B2B76553-306B-4940-B5DA-563645B4B1B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13360" y="453390"/>
          <a:ext cx="2494644" cy="58396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47625</xdr:colOff>
      <xdr:row>1</xdr:row>
      <xdr:rowOff>123825</xdr:rowOff>
    </xdr:from>
    <xdr:to>
      <xdr:col>2</xdr:col>
      <xdr:colOff>59808</xdr:colOff>
      <xdr:row>4</xdr:row>
      <xdr:rowOff>134509</xdr:rowOff>
    </xdr:to>
    <xdr:pic>
      <xdr:nvPicPr>
        <xdr:cNvPr id="2" name="Imagen 1">
          <a:extLst>
            <a:ext uri="{FF2B5EF4-FFF2-40B4-BE49-F238E27FC236}">
              <a16:creationId xmlns:a16="http://schemas.microsoft.com/office/drawing/2014/main" id="{9D070605-237E-4631-8C1A-63CD51A1E88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76225" y="520065"/>
          <a:ext cx="2467728" cy="54408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28575</xdr:colOff>
      <xdr:row>1</xdr:row>
      <xdr:rowOff>161925</xdr:rowOff>
    </xdr:from>
    <xdr:to>
      <xdr:col>1</xdr:col>
      <xdr:colOff>2375040</xdr:colOff>
      <xdr:row>4</xdr:row>
      <xdr:rowOff>169946</xdr:rowOff>
    </xdr:to>
    <xdr:pic>
      <xdr:nvPicPr>
        <xdr:cNvPr id="2" name="Imagen 1">
          <a:extLst>
            <a:ext uri="{FF2B5EF4-FFF2-40B4-BE49-F238E27FC236}">
              <a16:creationId xmlns:a16="http://schemas.microsoft.com/office/drawing/2014/main" id="{04E7BAA2-1AD2-4D5A-9EE9-905011D3E69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57175" y="558165"/>
          <a:ext cx="2363610" cy="5604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0</xdr:colOff>
      <xdr:row>1</xdr:row>
      <xdr:rowOff>58721</xdr:rowOff>
    </xdr:from>
    <xdr:to>
      <xdr:col>1</xdr:col>
      <xdr:colOff>2437073</xdr:colOff>
      <xdr:row>4</xdr:row>
      <xdr:rowOff>59758</xdr:rowOff>
    </xdr:to>
    <xdr:pic>
      <xdr:nvPicPr>
        <xdr:cNvPr id="2" name="Imagen 1">
          <a:extLst>
            <a:ext uri="{FF2B5EF4-FFF2-40B4-BE49-F238E27FC236}">
              <a16:creationId xmlns:a16="http://schemas.microsoft.com/office/drawing/2014/main" id="{F62675B2-6DEF-4CE6-B4B8-9341AFFDF1B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06775" y="58721"/>
          <a:ext cx="2452857" cy="56110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U:\CONTR_IMPUESTOS\10%20SET\10.5%20Liquidaci&#243;n%20de%20impuestos\10.5.1%20Impuesto%20a%20la%20Renta%20-%20Comercial\IRENDA\A&#241;o%2009\11.%20Noviembre%202009.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Accounting%20Services\General%20Accounting\TEAMS\International\Global%20SAP%20License%20Fees\Central%20America\6-30-03\Central%20American%20Invoices%20-%20SAP%2003-31-03.xls" TargetMode="External"/></Relationships>
</file>

<file path=xl/externalLinks/_rels/externalLink3.xml.rels><?xml version="1.0" encoding="UTF-8" standalone="yes"?>
<Relationships xmlns="http://schemas.openxmlformats.org/package/2006/relationships"><Relationship Id="rId1" Type="http://schemas.microsoft.com/office/2006/relationships/xlExternalLinkPath/xlStartup" Target="2004/Presentaciones/14-Set%20Campana/Filminas_Cervezas.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U:\ROUPY_FI%20P21\Uruguay\0403\Revalorizaciones\Adesol%20-%20Armado%20Llave%202004-03%20-%20v21-04-04.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U:\1%20-%20Soportes%20Grupo%20MCSA\1.3%20-%20Team%20Subsidiarias%20Exterior\Paraguay%20Cortes%20Contables\0412\Revalorizacion\3910%20D&#176;C&#176;%201204.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F:\DOCUME~1\gpaglier\LOCALS~1\Temp\notesFD2C40\CVC%20-%20SyS%20al%2031.12.05%20v13.0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F:\ROUPY_FI%20P21\Uruguay\0403\Revalorizaciones\Adesol%20-%20Armado%20Llave%202004-03%20-%20v21-04-04.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Clientes%20TLS\Cervepar\2009\IR%202009\Verificaci&#243;n%20Final%20marzo%202010\Provisi&#243;n%20IR%202009%20-%20Verificaci&#243;n%20Final.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F:\Nathy%20Rivas\Office\Clientes%20TLS\Cervepar\2009\IR%202009\Verificaci&#243;n%20Final%20marzo%202010\Provisi&#243;n%20IR%202009%20-%20Verificaci&#243;n%20Final.xls" TargetMode="External"/></Relationships>
</file>

<file path=xl/externalLinks/_rels/externalLink10.xml.rels><?xml version="1.0" encoding="UTF-8" standalone="yes"?>
<Relationships xmlns="http://schemas.openxmlformats.org/package/2006/relationships"><Relationship Id="rId1" Type="http://schemas.microsoft.com/office/2006/relationships/xlExternalLinkPath/xlStartup" Target="Projets%20Accenture/InBev/Target%20Setting%20&amp;%20Cascading/Target%20S&amp;C%20-%20Excel%20Tool/Sanity%20Check/Print%20-%20Sanity%20Check%20Tool%20v2005-05-17.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E:\An&#225;lisis%20de%20Rubros%20Contables\Inversiones%20VPP\VPP-2007%2006-2.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ferrere.sharepoint.com/Mis%20Documentos/BACKUP/Sector%20Contable%20-%20Archivos%20Compartidos/An&#225;lisis%20de%20Rubros%20Contables/Deudas%20Comerciales/CONTROL%20PROVEEDORES/An&#225;lisisi%20proveedores%202006-12%20bce.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W:\Documents%20and%20Settings\ibraghini\Local%20Settings\Temporary%20Internet%20Files\OLK3C\EOAF%20Individual-0607%20(2).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Srv-cd1-irs\administracion\Documents%20and%20Settings\jsalinas\Desktop\Informes\Soledad%20Bermejo\ORIGINALES\INFORME%20DICIEMBRE%202004.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ferrere.sharepoint.com/ADMINIST/CONTADUR/EXCEL/BALANCE%20MARZO%2005/CACTUS/Cactus%20armado%20bce%2003-05.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Srv_cd1_pdm\ADMINISTRA\WINDOWS\TEMP\DARIO\BCE0498\PBC2.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Mis%20documentos\Control%20de%20asistencias%20a&#241;o%20200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XVSNA1\PROJETOS\CAFEZEIRO\Planejamento%202005\DISTRIB\Adm%20Financeiro\Book%202001\Ger%20Rotina\GR_Piores_Ranking_OBZ.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H:\Advisor\User_PROD\REPORTS\MACO\Russia%20Pack%20MIX.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co.interbrew.net\DfsCorporate\Advisor\User_PROD\REPORTS\MACO\Russia%20Pack%20MIX.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co.interbrew.net\DfsCorporate\Documents%20and%20Settings\Maria.Slouzhenikina\Local%20Settings\Temporary%20Internet%20Files\OLK42\Diagram.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M:\Templates\Old%20templates\Financial%20Update%20AM%20v1.0.xlt" TargetMode="External"/></Relationships>
</file>

<file path=xl/externalLinks/_rels/externalLink23.xml.rels><?xml version="1.0" encoding="UTF-8" standalone="yes"?>
<Relationships xmlns="http://schemas.openxmlformats.org/package/2006/relationships"><Relationship Id="rId1" Type="http://schemas.microsoft.com/office/2006/relationships/xlExternalLinkPath/xlPathMissing" Target="Descarte%20PEQ.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P:\Documents%20and%20Settings\previlla\Escritorio\Visita%20EN-%20MJM\Documents%20and%20Settings\Chris.Paden\Local%20Settings\Temporary%20Internet%20Files\OLKEA\OPR%20spreadsheet%20-%20SUPPLY.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Ntfmoh0\departments\DATA\NUTS\MDL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F:\CHETAN\MODELS\%05%08untitledCOPAC\FINANCIA\HIST.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10.1.2.150\clientes\Users\ysmaelj\AppData\Local\Microsoft\Windows\Temporary%20Internet%20Files\Content.Outlook\317CI00P\Contabilidad\Proyecto\ArmadoLocal\Back%20Up%20Local\2004\junio04\Armado%20Balances06_Hist.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NFSNA1\PROJETOS\OBZ\Vila%20Guilherme\2000\Gerencial_2000\RESULTADO_OBZ_2000_g.xls" TargetMode="External"/></Relationships>
</file>

<file path=xl/externalLinks/_rels/externalLink29.xml.rels><?xml version="1.0" encoding="UTF-8" standalone="yes"?>
<Relationships xmlns="http://schemas.openxmlformats.org/package/2006/relationships"><Relationship Id="rId1" Type="http://schemas.microsoft.com/office/2006/relationships/xlExternalLinkPath/xlStartup" Target="Documents%20and%20Settings/jank/My%20Documents/userdata/Legislation%20&amp;%20EHS/RG%20depots%20jaar.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A:\EXCEL\&#49688;&#51452;\&#49324;&#50629;&#49457;~1\96\&#49552;&#51061;&#44592;01.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H:\TAX%20&amp;%20LEGAL%20SERVICE\PARESA\2011\05-Mayo\WP\PWC\TAX%20&amp;%20LEGAL\Clientes%20re%20asignados\AMX%20PARAGUAY%20S.A\IR%202007\formulario%20101.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172.10.0.4\Share\Accounting%20Services\General%20Accounting\TEAMS\International\Mitch\monthend\Europe\Europe%201E.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172.10.0.4\DATA\Benitc02\Reporting%20Requerimientos\Results%20reporting%20Dec2002.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172.10.0.4\472%20Mar%2099.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HER-2K3-FS1\Documents%20and%20Settings\rortiz\Escritorio\Price\Res%20173\Comparativo\Informes%20financieros%20Modelo%20Res.%20173%20.xls%202010%20MODIFICADO.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172.10.0.4\Share\Accounting%20Services\General%20Accounting\TEAMS\International\Betty\ROYALTY%20&amp;%20FEES\2004%20R&amp;F%20Confirmations%20(formerly%201Ds)\10-2004%201D+R&amp;F.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E:\datos\Clientes\Impuestos\Trabajos%20en%20curso\CTI\Noviembre_2007\PPC\Armado%20Balances0907_Py.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SERVIDOR\Datos\Public\sop\5steps\step%202\0302\Volumen\budget03ver4.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172.10.0.4\ROUPY_FI%20P21\Uruguay\0403\Revalorizaciones\Adesol%20-%20Armado%20Llave%202004-03%20-%20v21-04-04.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G:\Apoyo%20a%20Auditoria%202015-lpga\PPC\Para%20Tax%20-%20LPG%20Alimentos%202015\E%20An&#225;lisis%20de%20AF.xlsx"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srv-clr2-adm\usuarios\ADMINIST\CONTADUR\EXCEL\BALANCE%20MARZO%2005\CACTUS\Cactus%20armado%20bce%2003-05.xls" TargetMode="External"/></Relationships>
</file>

<file path=xl/externalLinks/_rels/externalLink42.xml.rels><?xml version="1.0" encoding="UTF-8" standalone="yes"?>
<Relationships xmlns="http://schemas.openxmlformats.org/package/2006/relationships"><Relationship Id="rId1" Type="http://schemas.microsoft.com/office/2006/relationships/xlExternalLinkPath/xlPathMissing" Target="Worksheet%20in%205310-02%20Selecci&#243;n%20de%20clientes%20-%20Modelo%20MMA%20Nuevo%20Enfoque"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Server01\users\IPI%20trimestral.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ferrere.sharepoint.com/Mis%20documentos/Contabilidad/Cierre/2003/Abril/Composiciones-Abril-2003.xls" TargetMode="External"/></Relationships>
</file>

<file path=xl/externalLinks/_rels/externalLink45.xml.rels><?xml version="1.0" encoding="UTF-8" standalone="yes"?>
<Relationships xmlns="http://schemas.openxmlformats.org/package/2006/relationships"><Relationship Id="rId1" Type="http://schemas.microsoft.com/office/2006/relationships/xlExternalLinkPath/xlPathMissing" Target="Worksheet%20in%20(C)%205632%20An&#225;lisis%20de%20Activo%20Fijo%20al%2031.12.2008"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172.10.0.4\Documents%20and%20Settings\jmolinas\Configuraci&#243;n%20local\Archivos%20temporales%20de%20Internet\OLK71\DOCUME~1\GBARTO~1\CONFIG~1\Temp\My%20Documents\Oscar_N\PROSEGUR\PwC\EXMICAL\PPC\WINDOWS\TEMP\BUDGETFORM2002%20(2).xls" TargetMode="External"/></Relationships>
</file>

<file path=xl/externalLinks/_rels/externalLink47.xml.rels><?xml version="1.0" encoding="UTF-8" standalone="yes"?>
<Relationships xmlns="http://schemas.openxmlformats.org/package/2006/relationships"><Relationship Id="rId1" Type="http://schemas.microsoft.com/office/2006/relationships/xlExternalLinkPath/xlPathMissing" Target="Worksheet%20in%208332%20An&#225;lisis%20de%20Gastos%20al%2030.10.2006" TargetMode="External"/></Relationships>
</file>

<file path=xl/externalLinks/_rels/externalLink48.xml.rels><?xml version="1.0" encoding="UTF-8" standalone="yes"?>
<Relationships xmlns="http://schemas.openxmlformats.org/package/2006/relationships"><Relationship Id="rId1" Type="http://schemas.microsoft.com/office/2006/relationships/xlExternalLinkPath/xlPathMissing" Target="Worksheet%20in%20(C)%208335%20An&#225;lisis%20de%20Gastos%20al%2031.12.05"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F:\My%20Documents\Auditoria%202010\Shoping\Contable2004.xls"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G:\Datos\Datos\Datos\Datos\datos\datos\datos\datos\datos\Datos\Datos\Datos\Datos\datos\Buckup1203\Bces%20CTI.xls"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P:\MESA\Front%20Office\Hedge\Trade_Sugar.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file:///\\Chico\Contabilidade\Documents%20and%20Settings\user\Configura&#231;&#245;es%20locais\Temporary%20Internet%20Files\Content.IE5\WLINCH2B\Despesas%20Roullier%20-%20France.xls" TargetMode="External"/></Relationships>
</file>

<file path=xl/externalLinks/_rels/externalLink53.xml.rels><?xml version="1.0" encoding="UTF-8" standalone="yes"?>
<Relationships xmlns="http://schemas.openxmlformats.org/package/2006/relationships"><Relationship Id="rId2" Type="http://schemas.microsoft.com/office/2019/04/relationships/externalLinkLongPath" Target="file:///\\10.1.2.150\clientes\Users\ysmaelj\AppData\Local\Microsoft\Windows\Temporary%20Internet%20Files\Content.Outlook\317CI00P\Users\Administrator\AppData\Local\Temp\wz61a1\5340%20Receivables%20Tests%20-%20(Revised%20for%202009%20Alternatives).xlsx?C0ACEBD4" TargetMode="External"/><Relationship Id="rId1" Type="http://schemas.openxmlformats.org/officeDocument/2006/relationships/externalLinkPath" Target="file:///\\C0ACEBD4\5340%20Receivables%20Tests%20-%20(Revised%20for%202009%20Alternatives).xlsx"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D:\My%20Documents\kimberly%20Clark\OTROS\Segundo%20Recupero%20Cr&#233;dito\2008\12-%20Diciembre\Rectificativa%20Dic%202008.xlsx"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https://ferrere.sharepoint.com/Groups/LogFiles/Log_Ventas/2003/KCC/Alarfar%20KCC.xls"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U:\ADRIAN%20AXI\1000_AxI%20Bs.%20de%20Uso%20300602.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ROUPY_FI%20P21\Uruguay\0403\Revalorizaciones\Adesol%20-%20Armado%20Llave%202004-03%20-%20v21-04-04.xls"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P:\Meus%20documentos\SMC\Planfreq\PARAMETR\2002\AutCh110702a.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D:\Documents%20and%20Settings\lpaiva.006\My%20Documents\CLIENTS\Multicanal\2005\Auditoria%20al%2030.09.05\Validaci&#243;n\Ingresos%20Publicidad%2030092005%20CVC.xls"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172.10.0.4\Documents%20and%20Settings\jmolinas\Configuraci&#243;n%20local\Archivos%20temporales%20de%20Internet\OLK71\DOCUME~1\GBARTO~1\CONFIG~1\Temp\My%20Documents\2002\FIE\2002\FIE\PPC\WINDOWS\TEMP\BUDGETFORM2002%20(2).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Conta1\sue&#241;olar\Revaluo-Depreciacion%2008-09\Revaluo%202008\Activo%20Fijo%20A&#241;o%20enero%202008.xls" TargetMode="External"/></Relationships>
</file>

<file path=xl/externalLinks/_rels/externalLink62.xml.rels><?xml version="1.0" encoding="UTF-8" standalone="yes"?>
<Relationships xmlns="http://schemas.openxmlformats.org/package/2006/relationships"><Relationship Id="rId1" Type="http://schemas.microsoft.com/office/2006/relationships/xlExternalLinkPath/xlPathMissing" Target="Worksheet%20in%208333%20Test%20de%20gastos%20al%2031.12.06"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file:///D:\Mis%20documentos\2002\Quinsa\Grupo%20255...Quinsa%20Sept_02.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file:///D:\DOCUME~1\GMARTI~1\LOCALS~1\Temp\notesC4A9C8\Documents%20and%20Settings\lpaiva.006\My%20Documents\CLIENTS\Multicanal\2005\Auditoria%20al%2031.12.05\Validaci&#243;n\Altas%20materiales%20CVC%201205.xls" TargetMode="External"/></Relationships>
</file>

<file path=xl/externalLinks/_rels/externalLink65.xml.rels><?xml version="1.0" encoding="UTF-8" standalone="yes"?>
<Relationships xmlns="http://schemas.openxmlformats.org/package/2006/relationships"><Relationship Id="rId1" Type="http://schemas.microsoft.com/office/2006/relationships/xlExternalLinkPath/xlPathMissing" Target="Worksheet%20in%20(C)%205332%20Base%20de%20riesgos%20crediticios%20Banco%20Regional%20al%2030.06.2010" TargetMode="External"/></Relationships>
</file>

<file path=xl/externalLinks/_rels/externalLink66.xml.rels><?xml version="1.0" encoding="UTF-8" standalone="yes"?>
<Relationships xmlns="http://schemas.openxmlformats.org/package/2006/relationships"><Relationship Id="rId1" Type="http://schemas.microsoft.com/office/2006/relationships/xlExternalLinkPath/xlPathMissing" Target="Worksheet%20in%201611%20Ejecutar%20procedimientos%20analiticos%20preliminares"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P:\Meus%20documentos\WAGNER\EXCEL\SMC\Planfreq\RESUMODE\RESUMO-0.XLS"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E:\datos\Documents%20and%20Settings\harney\Local%20Settings\Temporary%20Internet%20Files\OLK5F\Mejora_Precio_363sitios_CTI.xls" TargetMode="External"/></Relationships>
</file>

<file path=xl/externalLinks/_rels/externalLink69.xml.rels><?xml version="1.0" encoding="UTF-8" standalone="yes"?>
<Relationships xmlns="http://schemas.openxmlformats.org/package/2006/relationships"><Relationship Id="rId1" Type="http://schemas.microsoft.com/office/2006/relationships/xlExternalLinkPath/xlPathMissing" Target="Worksheet%20in%20%20%20%20%20Revisi&#243;n%20Anal&#237;tica%20Sustantiva%20-%20Pobl.%20Disgregadas"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CRESUD\SYS\ADMINIST\CONTADUR\EXCEL\BCE0998\BCE1.XLS"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srv-clr2-adm\usuarios\ADMINIST\CONTADUR\EXCEL\BALANCE_SETIEMBRE%2003\CRESUD\BCE%20PUBLICACION%200903\Bce%20Ajustado\BCE%20DE%20PRESENTACION\BCE%20CRESUD%201202%20AJUSTADO.xls"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https://portal.agrocom.biz:9443/Documents%20and%20Settings/e.sinkyavichyus/Local%20Settings/Temporary%20Internet%20Files/Content.Outlook/HBXGT8AS/&#1041;&#1063;/&#1041;&#1058;/&#1041;&#1058;-&#1041;&#1063;%202009-2010.xlsx" TargetMode="External"/></Relationships>
</file>

<file path=xl/externalLinks/_rels/externalLink73.xml.rels><?xml version="1.0" encoding="UTF-8" standalone="yes"?>
<Relationships xmlns="http://schemas.openxmlformats.org/package/2006/relationships"><Relationship Id="rId1" Type="http://schemas.openxmlformats.org/officeDocument/2006/relationships/externalLinkPath" Target="file:///\\srvsmbfs\Grupos\Keyfig\Arg0506\Envio1\gckf.XLS" TargetMode="External"/></Relationships>
</file>

<file path=xl/externalLinks/_rels/externalLink74.xml.rels><?xml version="1.0" encoding="UTF-8" standalone="yes"?>
<Relationships xmlns="http://schemas.openxmlformats.org/package/2006/relationships"><Relationship Id="rId1" Type="http://schemas.openxmlformats.org/officeDocument/2006/relationships/externalLinkPath" Target="file:///\\Acswva04\op_mp_apr$\Meus%20documentos\Apsis\AmBev\177rj01%20-%20anexo%201.xls" TargetMode="External"/></Relationships>
</file>

<file path=xl/externalLinks/_rels/externalLink75.xml.rels><?xml version="1.0" encoding="UTF-8" standalone="yes"?>
<Relationships xmlns="http://schemas.openxmlformats.org/package/2006/relationships"><Relationship Id="rId1" Type="http://schemas.openxmlformats.org/officeDocument/2006/relationships/externalLinkPath" Target="file:///\\10.65.2.10\fs_clx\R&#233;alis&#233;%202005\Real%2011-2005\Base%20de%20donn&#233;es\Brazil\Copy%20of%20November%202005%20Brazil.xls" TargetMode="External"/></Relationships>
</file>

<file path=xl/externalLinks/_rels/externalLink76.xml.rels><?xml version="1.0" encoding="UTF-8" standalone="yes"?>
<Relationships xmlns="http://schemas.openxmlformats.org/package/2006/relationships"><Relationship Id="rId1" Type="http://schemas.openxmlformats.org/officeDocument/2006/relationships/externalLinkPath" Target="file:///\\10.65.2.10\fs_clx\R&#233;alis&#233;\R&#233;alis&#233;%202006\Real-01-2006\Base%20de%20donn&#233;es\Brazil\Asia%20monthly%20review.xls" TargetMode="External"/></Relationships>
</file>

<file path=xl/externalLinks/_rels/externalLink77.xml.rels><?xml version="1.0" encoding="UTF-8" standalone="yes"?>
<Relationships xmlns="http://schemas.openxmlformats.org/package/2006/relationships"><Relationship Id="rId1" Type="http://schemas.openxmlformats.org/officeDocument/2006/relationships/externalLinkPath" Target="file:///\\10.65.2.10\fs_clx\R&#233;alis&#233;\R&#233;alis&#233;%202006\Real-01-2006\Base%20de%20donn&#233;es\Brazil\NA%20Nov%20monthly%20review.xls" TargetMode="External"/></Relationships>
</file>

<file path=xl/externalLinks/_rels/externalLink78.xml.rels><?xml version="1.0" encoding="UTF-8" standalone="yes"?>
<Relationships xmlns="http://schemas.openxmlformats.org/package/2006/relationships"><Relationship Id="rId1" Type="http://schemas.openxmlformats.org/officeDocument/2006/relationships/externalLinkPath" Target="file:///\\172.10.0.4\Groups\Comercial\Comerasu\2004\Cierres\ACTUAL%202004.xls" TargetMode="External"/></Relationships>
</file>

<file path=xl/externalLinks/_rels/externalLink79.xml.rels><?xml version="1.0" encoding="UTF-8" standalone="yes"?>
<Relationships xmlns="http://schemas.openxmlformats.org/package/2006/relationships"><Relationship Id="rId1" Type="http://schemas.openxmlformats.org/officeDocument/2006/relationships/externalLinkPath" Target="file:///S:\BASE%20DE%20DATOS\s.%20fiscal\bd\gastos\ECON8098.XLS" TargetMode="External"/></Relationships>
</file>

<file path=xl/externalLinks/_rels/externalLink80.xml.rels><?xml version="1.0" encoding="UTF-8" standalone="yes"?>
<Relationships xmlns="http://schemas.openxmlformats.org/package/2006/relationships"><Relationship Id="rId1" Type="http://schemas.openxmlformats.org/officeDocument/2006/relationships/externalLinkPath" Target="file:///\\172.10.0.4\TAX%20&amp;%20LEGAL%20SERVICE\PARESA\2010\IRACIS\WP\BASE%20DE%20DATOS\s.%20fiscal\bd\gastos\ECON8098.XLS" TargetMode="External"/></Relationships>
</file>

<file path=xl/externalLinks/_rels/externalLink81.xml.rels><?xml version="1.0" encoding="UTF-8" standalone="yes"?>
<Relationships xmlns="http://schemas.openxmlformats.org/package/2006/relationships"><Relationship Id="rId1" Type="http://schemas.microsoft.com/office/2006/relationships/xlExternalLinkPath/xlPathMissing" Target="Worksheet%20in%20(C)%201611%20Revisi&#243;n%20Anal&#237;tica%20Preliminar%2031%2012%202005" TargetMode="External"/></Relationships>
</file>

<file path=xl/externalLinks/_rels/externalLink82.xml.rels><?xml version="1.0" encoding="UTF-8" standalone="yes"?>
<Relationships xmlns="http://schemas.openxmlformats.org/package/2006/relationships"><Relationship Id="rId1" Type="http://schemas.openxmlformats.org/officeDocument/2006/relationships/externalLinkPath" Target="file:///\\10.1.2.150\Cervepar\A&#241;o%202012\12.%20Asientos\02.%20Febrero\02_%20Prov.%20IVA%20COMPRAS.xls" TargetMode="External"/></Relationships>
</file>

<file path=xl/externalLinks/_rels/externalLink83.xml.rels><?xml version="1.0" encoding="UTF-8" standalone="yes"?>
<Relationships xmlns="http://schemas.openxmlformats.org/package/2006/relationships"><Relationship Id="rId1" Type="http://schemas.openxmlformats.org/officeDocument/2006/relationships/externalLinkPath" Target="https://ferrere.sharepoint.com/Mis%20documentos/Contabilidad/Cierre/2003/Enero/Composiciones-Enero-2003.xls" TargetMode="External"/></Relationships>
</file>

<file path=xl/externalLinks/_rels/externalLink84.xml.rels><?xml version="1.0" encoding="UTF-8" standalone="yes"?>
<Relationships xmlns="http://schemas.openxmlformats.org/package/2006/relationships"><Relationship Id="rId1" Type="http://schemas.openxmlformats.org/officeDocument/2006/relationships/externalLinkPath" Target="file:///S:\int_acct\Intercompany%20Files\kcisc\BILLINGS%20MAR%2099\A%20to%20H%20MAR%2099.xls" TargetMode="External"/></Relationships>
</file>

<file path=xl/externalLinks/_rels/externalLink85.xml.rels><?xml version="1.0" encoding="UTF-8" standalone="yes"?>
<Relationships xmlns="http://schemas.openxmlformats.org/package/2006/relationships"><Relationship Id="rId1" Type="http://schemas.openxmlformats.org/officeDocument/2006/relationships/externalLinkPath" Target="https://ferrere.sharepoint.com/PwC/TARSHOP/REVISI&#211;N%20FINAL%20PARA%20DELOITTE/APSA%20-%20SUD%20Iron%20Curtain%20al%2006-07%20local%20gaap%20Tarshop%203.8.2007.xls" TargetMode="External"/></Relationships>
</file>

<file path=xl/externalLinks/_rels/externalLink86.xml.rels><?xml version="1.0" encoding="UTF-8" standalone="yes"?>
<Relationships xmlns="http://schemas.openxmlformats.org/package/2006/relationships"><Relationship Id="rId2" Type="http://schemas.microsoft.com/office/2019/04/relationships/externalLinkLongPath" Target="file:///\\FERREREPY02\Impuestos\Documents%20and%20Settings\ctorres\My%20Documents\Alto%20Palermo\US%20GAAP%2030%2006%2006\20%20F%202006\Soportes%20s%20C&#237;a\Sector%20Contable%20-%20Archivos%20Compartidos\An&#225;lisis%20de%20Rubros%20Contables\Acreedores%20x%20FPC\Posiciones\Fpc%20-%200605.xls?54A63747" TargetMode="External"/><Relationship Id="rId1" Type="http://schemas.openxmlformats.org/officeDocument/2006/relationships/externalLinkPath" Target="file:///\\54A63747\Fpc%20-%200605.xls" TargetMode="External"/></Relationships>
</file>

<file path=xl/externalLinks/_rels/externalLink87.xml.rels><?xml version="1.0" encoding="UTF-8" standalone="yes"?>
<Relationships xmlns="http://schemas.openxmlformats.org/package/2006/relationships"><Relationship Id="rId1" Type="http://schemas.microsoft.com/office/2006/relationships/xlExternalLinkPath/xlPathMissing" Target="Worksheet%20in%20(C)%206332%20%20An&#225;lisis%20de%20Prestamos%20Bancarios%20y%20Comerciales%20al%2031.12.10" TargetMode="External"/></Relationships>
</file>

<file path=xl/externalLinks/_rels/externalLink88.xml.rels><?xml version="1.0" encoding="UTF-8" standalone="yes"?>
<Relationships xmlns="http://schemas.openxmlformats.org/package/2006/relationships"><Relationship Id="rId1" Type="http://schemas.openxmlformats.org/officeDocument/2006/relationships/externalLinkPath" Target="file:///D:\My%20Documents\kimberly%20Clark\OTROS\Segundo%20Recupero%20Cr&#233;dito\2008\08-Agosto\Rectificativa%20Agos.xlsx" TargetMode="External"/></Relationships>
</file>

<file path=xl/externalLinks/_rels/externalLink89.xml.rels><?xml version="1.0" encoding="UTF-8" standalone="yes"?>
<Relationships xmlns="http://schemas.openxmlformats.org/package/2006/relationships"><Relationship Id="rId1" Type="http://schemas.openxmlformats.org/officeDocument/2006/relationships/externalLinkPath" Target="file:///\\172.10.0.4\Groups\Comercial\Comerasu\Varios\Gastos%20mensuales%20fijos%202000.xls" TargetMode="External"/></Relationships>
</file>

<file path=xl/externalLinks/_rels/externalLink90.xml.rels><?xml version="1.0" encoding="UTF-8" standalone="yes"?>
<Relationships xmlns="http://schemas.openxmlformats.org/package/2006/relationships"><Relationship Id="rId1" Type="http://schemas.openxmlformats.org/officeDocument/2006/relationships/externalLinkPath" Target="file:///P:\Meus%20documentos\SMC\Planfreq\PARAMETR\teste\PF201100.xls" TargetMode="External"/></Relationships>
</file>

<file path=xl/externalLinks/_rels/externalLink91.xml.rels><?xml version="1.0" encoding="UTF-8" standalone="yes"?>
<Relationships xmlns="http://schemas.openxmlformats.org/package/2006/relationships"><Relationship Id="rId1" Type="http://schemas.openxmlformats.org/officeDocument/2006/relationships/externalLinkPath" Target="https://ferrere.sharepoint.com/Documents%20and%20Settings/AESPOSITO/Desktop/CRESUD%20CONSO%2003-06%20copia.xls" TargetMode="External"/></Relationships>
</file>

<file path=xl/externalLinks/_rels/externalLink92.xml.rels><?xml version="1.0" encoding="UTF-8" standalone="yes"?>
<Relationships xmlns="http://schemas.openxmlformats.org/package/2006/relationships"><Relationship Id="rId1" Type="http://schemas.openxmlformats.org/officeDocument/2006/relationships/externalLinkPath" Target="file:///\\py-s-fs01\contabilidadsodru$\Tax\VAT%20recovery\VAT%20schedule%20%20scenario%20wth%20accelerate%20procedure%20MM%2020%2007%2016.xlsx" TargetMode="External"/></Relationships>
</file>

<file path=xl/externalLinks/_rels/externalLink93.xml.rels><?xml version="1.0" encoding="UTF-8" standalone="yes"?>
<Relationships xmlns="http://schemas.openxmlformats.org/package/2006/relationships"><Relationship Id="rId1" Type="http://schemas.openxmlformats.org/officeDocument/2006/relationships/externalLinkPath" Target="file:///\\Srv-clr2-adm\Administracion\Documents%20and%20Settings\mtenca\My%20Documents\31.03.08\Grupo%20IRSA\IRSA\BS%20DE%20CAMBIO.xls" TargetMode="External"/></Relationships>
</file>

<file path=xl/externalLinks/_rels/externalLink94.xml.rels><?xml version="1.0" encoding="UTF-8" standalone="yes"?>
<Relationships xmlns="http://schemas.openxmlformats.org/package/2006/relationships"><Relationship Id="rId1" Type="http://schemas.openxmlformats.org/officeDocument/2006/relationships/externalLinkPath" Target="file:///F:\Documents%20and%20Settings\usprez\Escritorio\Copia%20de%20Informe%20Partidas%20Pendientes.xls" TargetMode="External"/></Relationships>
</file>

<file path=xl/externalLinks/_rels/externalLink95.xml.rels><?xml version="1.0" encoding="UTF-8" standalone="yes"?>
<Relationships xmlns="http://schemas.openxmlformats.org/package/2006/relationships"><Relationship Id="rId1" Type="http://schemas.microsoft.com/office/2006/relationships/xlExternalLinkPath/xlPathMissing" Target="Worksheet%20in%20(C)%205361%20Armado%20CRC" TargetMode="External"/></Relationships>
</file>

<file path=xl/externalLinks/_rels/externalLink96.xml.rels><?xml version="1.0" encoding="UTF-8" standalone="yes"?>
<Relationships xmlns="http://schemas.openxmlformats.org/package/2006/relationships"><Relationship Id="rId1" Type="http://schemas.openxmlformats.org/officeDocument/2006/relationships/externalLinkPath" Target="file:///D:\DOCUME~1\mbenegas\LOCALS~1\Temp\notesC4A9C8\Control%20acumulado%20CF%20KC%202006-2007-2008-2009-2010-2011.xlsx" TargetMode="External"/></Relationships>
</file>

<file path=xl/externalLinks/_rels/externalLink97.xml.rels><?xml version="1.0" encoding="UTF-8" standalone="yes"?>
<Relationships xmlns="http://schemas.openxmlformats.org/package/2006/relationships"><Relationship Id="rId1" Type="http://schemas.openxmlformats.org/officeDocument/2006/relationships/externalLinkPath" Target="file:///\\10.1.2.150\DOCUME~1\ADMINI~2\CONFIG~1\Temp\prueba%20Rem%20y%20carg%20s.xls" TargetMode="External"/></Relationships>
</file>

<file path=xl/externalLinks/_rels/externalLink98.xml.rels><?xml version="1.0" encoding="UTF-8" standalone="yes"?>
<Relationships xmlns="http://schemas.openxmlformats.org/package/2006/relationships"><Relationship Id="rId1" Type="http://schemas.openxmlformats.org/officeDocument/2006/relationships/externalLinkPath" Target="file:///\\172.10.0.4\TAX%20&amp;%20LEGAL%20SERVICE\PARESA\2010\IRACIS\WP\BASE%20DE%20DATOS\ARCHIVOS%20MADRE\Sector%20Financiero.xls" TargetMode="External"/></Relationships>
</file>

<file path=xl/externalLinks/_rels/externalLink99.xml.rels><?xml version="1.0" encoding="UTF-8" standalone="yes"?>
<Relationships xmlns="http://schemas.openxmlformats.org/package/2006/relationships"><Relationship Id="rId1" Type="http://schemas.openxmlformats.org/officeDocument/2006/relationships/externalLinkPath" Target="file:///\\10.1.2.150\Users\egonzalez043\Documents\Clientes%202014\FPV\03-Marzo\PWC\01.Ret_201403_fpv.xlsx" TargetMode="External"/></Relationships>
</file>

<file path=xl/externalLinks/_rels/externalLink100.xml.rels><?xml version="1.0" encoding="UTF-8" standalone="yes"?>
<Relationships xmlns="http://schemas.openxmlformats.org/package/2006/relationships"><Relationship Id="rId1" Type="http://schemas.openxmlformats.org/officeDocument/2006/relationships/externalLinkPath" Target="file:///P:\WINDOWS\Temporary%20Internet%20Files\OLK80E2\BSC01_1_71.xls" TargetMode="External"/></Relationships>
</file>

<file path=xl/externalLinks/_rels/externalLink101.xml.rels><?xml version="1.0" encoding="UTF-8" standalone="yes"?>
<Relationships xmlns="http://schemas.openxmlformats.org/package/2006/relationships"><Relationship Id="rId1" Type="http://schemas.microsoft.com/office/2006/relationships/xlExternalLinkPath/xlPathMissing" Target="Worksheet%20in%201611%20%20Revisi&#243;n%20Anal&#237;tica%20Preliminar%20Octubre%202006%20%20(08-06)%20%20S%20" TargetMode="External"/></Relationships>
</file>

<file path=xl/externalLinks/_rels/externalLink102.xml.rels><?xml version="1.0" encoding="UTF-8" standalone="yes"?>
<Relationships xmlns="http://schemas.openxmlformats.org/package/2006/relationships"><Relationship Id="rId1" Type="http://schemas.microsoft.com/office/2006/relationships/xlExternalLinkPath/xlPathMissing" Target="Worksheet%20in%201811%20Realizar%20Libro%20de%20Trabajo%20de%20Revisi&#243;n%20Anal&#237;tica%20Preliminar" TargetMode="External"/></Relationships>
</file>

<file path=xl/externalLinks/_rels/externalLink103.xml.rels><?xml version="1.0" encoding="UTF-8" standalone="yes"?>
<Relationships xmlns="http://schemas.openxmlformats.org/package/2006/relationships"><Relationship Id="rId1" Type="http://schemas.openxmlformats.org/officeDocument/2006/relationships/externalLinkPath" Target="https://ferrere.sharepoint.com/My%20Documents/Clientes/IRSA/Dic09/Cyrsa/PPC/ANTICIPO%20Y%20DESACOPIOS%20AL%2029.12.09.xlsx" TargetMode="External"/></Relationships>
</file>

<file path=xl/externalLinks/_rels/externalLink104.xml.rels><?xml version="1.0" encoding="UTF-8" standalone="yes"?>
<Relationships xmlns="http://schemas.openxmlformats.org/package/2006/relationships"><Relationship Id="rId1" Type="http://schemas.openxmlformats.org/officeDocument/2006/relationships/externalLinkPath" Target="https://ferrere.sharepoint.com/Documents%20and%20Settings/mcaamano.IRSA/Local%20Settings/Temporary%20Internet%20Files/OLK8/HISTORICO%20IRSA.xls" TargetMode="External"/></Relationships>
</file>

<file path=xl/externalLinks/_rels/externalLink105.xml.rels><?xml version="1.0" encoding="UTF-8" standalone="yes"?>
<Relationships xmlns="http://schemas.openxmlformats.org/package/2006/relationships"><Relationship Id="rId1" Type="http://schemas.openxmlformats.org/officeDocument/2006/relationships/externalLinkPath" Target="https://ferrere.sharepoint.com/Documents%20and%20Settings/avazquez/Local%20Settings/Temp/wz5c17/Combined%20Targeted%20Testing%20and%20Nonstat%20Sampling%20Template.xls" TargetMode="External"/></Relationships>
</file>

<file path=xl/externalLinks/_rels/externalLink106.xml.rels><?xml version="1.0" encoding="UTF-8" standalone="yes"?>
<Relationships xmlns="http://schemas.openxmlformats.org/package/2006/relationships"><Relationship Id="rId1" Type="http://schemas.openxmlformats.org/officeDocument/2006/relationships/externalLinkPath" Target="https://ferrere.sharepoint.com/MGARRIGA/EXCEL/Bce_1999_2000/Bce_10_1999/Insumos/Consumos_03.xls" TargetMode="External"/></Relationships>
</file>

<file path=xl/externalLinks/_rels/externalLink107.xml.rels><?xml version="1.0" encoding="UTF-8" standalone="yes"?>
<Relationships xmlns="http://schemas.openxmlformats.org/package/2006/relationships"><Relationship Id="rId1" Type="http://schemas.openxmlformats.org/officeDocument/2006/relationships/externalLinkPath" Target="file:///\\172.10.0.4\Documents%20and%20Settings\bvbellot\Mis%20documentos\ID\09-05\CMQ%20ID%2009.05.xls" TargetMode="External"/></Relationships>
</file>

<file path=xl/externalLinks/_rels/externalLink108.xml.rels><?xml version="1.0" encoding="UTF-8" standalone="yes"?>
<Relationships xmlns="http://schemas.openxmlformats.org/package/2006/relationships"><Relationship Id="rId1" Type="http://schemas.openxmlformats.org/officeDocument/2006/relationships/externalLinkPath" Target="file:///A:\0999rev%20bs.%20uso.xls" TargetMode="External"/></Relationships>
</file>

<file path=xl/externalLinks/_rels/externalLink109.xml.rels><?xml version="1.0" encoding="UTF-8" standalone="yes"?>
<Relationships xmlns="http://schemas.openxmlformats.org/package/2006/relationships"><Relationship Id="rId1" Type="http://schemas.openxmlformats.org/officeDocument/2006/relationships/externalLinkPath" Target="file:///\\10.1.2.150\Mis%20documentos\F.P.V\BsAs\BSAS_DICIEMBRE_04.xls" TargetMode="External"/></Relationships>
</file>

<file path=xl/externalLinks/_rels/externalLink110.xml.rels><?xml version="1.0" encoding="UTF-8" standalone="yes"?>
<Relationships xmlns="http://schemas.openxmlformats.org/package/2006/relationships"><Relationship Id="rId1" Type="http://schemas.microsoft.com/office/2006/relationships/xlExternalLinkPath/xlPathMissing" Target="Worksheet%20in%201623%20An&#225;lit&#237;co%20Dic.%2006%20vs.%20Dic.%2005%20D&#243;lares" TargetMode="External"/></Relationships>
</file>

<file path=xl/externalLinks/_rels/externalLink111.xml.rels><?xml version="1.0" encoding="UTF-8" standalone="yes"?>
<Relationships xmlns="http://schemas.openxmlformats.org/package/2006/relationships"><Relationship Id="rId1" Type="http://schemas.openxmlformats.org/officeDocument/2006/relationships/externalLinkPath" Target="file:///D:\2002\Provisiones%20y%20Analisis\ANANOV.xls" TargetMode="External"/></Relationships>
</file>

<file path=xl/externalLinks/_rels/externalLink112.xml.rels><?xml version="1.0" encoding="UTF-8" standalone="yes"?>
<Relationships xmlns="http://schemas.openxmlformats.org/package/2006/relationships"><Relationship Id="rId2" Type="http://schemas.microsoft.com/office/2019/04/relationships/externalLinkLongPath" Target="file:///\\172.10.0.4\Documents%20and%20Settings\jmolinas\Configuraci&#243;n%20local\Archivos%20temporales%20de%20Internet\OLK71\DOCUME~1\GBARTO~1\CONFIG~1\Temp\PCMCIA\My%20Documents\GESTI&#211;N%202002\Alianza\WINDOWS\TEMP\PPC\WINDOWS\TEMP\BUDGETFORM2002%20(2).xls?6F28AB7C" TargetMode="External"/><Relationship Id="rId1" Type="http://schemas.openxmlformats.org/officeDocument/2006/relationships/externalLinkPath" Target="file:///\\6F28AB7C\BUDGETFORM2002%20(2).xls" TargetMode="External"/></Relationships>
</file>

<file path=xl/externalLinks/_rels/externalLink113.xml.rels><?xml version="1.0" encoding="UTF-8" standalone="yes"?>
<Relationships xmlns="http://schemas.openxmlformats.org/package/2006/relationships"><Relationship Id="rId1" Type="http://schemas.openxmlformats.org/officeDocument/2006/relationships/externalLinkPath" Target="file:///K:\1%20-%20Soportes%20Grupo%20MCSA\1.3%20-%20Team%20Subsidiarias%20Exterior\Paraguay\0406\AxI\TVD%20-%20AxI%20-%2006.04.xls" TargetMode="External"/></Relationships>
</file>

<file path=xl/externalLinks/_rels/externalLink114.xml.rels><?xml version="1.0" encoding="UTF-8" standalone="yes"?>
<Relationships xmlns="http://schemas.openxmlformats.org/package/2006/relationships"><Relationship Id="rId1" Type="http://schemas.openxmlformats.org/officeDocument/2006/relationships/externalLinkPath" Target="file:///E:\datos\Clientes\Impuestos\Trabajos%20en%20curso\CTI\Noviembre_2007\CTI%20-%20Liq.%20IVA%2009-2007.xls" TargetMode="External"/></Relationships>
</file>

<file path=xl/externalLinks/_rels/externalLink115.xml.rels><?xml version="1.0" encoding="UTF-8" standalone="yes"?>
<Relationships xmlns="http://schemas.openxmlformats.org/package/2006/relationships"><Relationship Id="rId2" Type="http://schemas.microsoft.com/office/2019/04/relationships/externalLinkLongPath" Target="file:///\\172.10.0.4\Documents%20and%20Settings\jmolinas\Configuraci&#243;n%20local\Archivos%20temporales%20de%20Internet\OLK71\DOCUME~1\GBARTO~1\CONFIG~1\Temp\My%20Documents\Oscar_N\PROSEGUR\Oscar_N\FIE%20FFP\PPC\WINDOWS\TEMP\BUDGETFORM2002%20(2).xls?E33385AF" TargetMode="External"/><Relationship Id="rId1" Type="http://schemas.openxmlformats.org/officeDocument/2006/relationships/externalLinkPath" Target="file:///\\E33385AF\BUDGETFORM2002%20(2).xls" TargetMode="External"/></Relationships>
</file>

<file path=xl/externalLinks/_rels/externalLink116.xml.rels><?xml version="1.0" encoding="UTF-8" standalone="yes"?>
<Relationships xmlns="http://schemas.openxmlformats.org/package/2006/relationships"><Relationship Id="rId1" Type="http://schemas.openxmlformats.org/officeDocument/2006/relationships/externalLinkPath" Target="file:///\\10.65.2.10\fs_clx\Daily%20P&amp;L\Daily%20Platform%20Oilseeds\Daily%20P&amp;L\P&amp;L%20Summary%20Report%20Master1%20(version%203).xls" TargetMode="External"/></Relationships>
</file>

<file path=xl/externalLinks/_rels/externalLink117.xml.rels><?xml version="1.0" encoding="UTF-8" standalone="yes"?>
<Relationships xmlns="http://schemas.openxmlformats.org/package/2006/relationships"><Relationship Id="rId1" Type="http://schemas.openxmlformats.org/officeDocument/2006/relationships/externalLinkPath" Target="file:///\\David\compartido\Empalme\Empalme%2012%2002\EOAF%20Empalme-1202.xls" TargetMode="External"/></Relationships>
</file>

<file path=xl/externalLinks/_rels/externalLink118.xml.rels><?xml version="1.0" encoding="UTF-8" standalone="yes"?>
<Relationships xmlns="http://schemas.openxmlformats.org/package/2006/relationships"><Relationship Id="rId1" Type="http://schemas.microsoft.com/office/2006/relationships/xlExternalLinkPath/xlPathMissing" Target="Worksheet%20in%20%20%201611%20Revisi&#243;n%20anal&#237;tica%20preliminar%20al%2030.09.06" TargetMode="External"/></Relationships>
</file>

<file path=xl/externalLinks/_rels/externalLink119.xml.rels><?xml version="1.0" encoding="UTF-8" standalone="yes"?>
<Relationships xmlns="http://schemas.openxmlformats.org/package/2006/relationships"><Relationship Id="rId1" Type="http://schemas.openxmlformats.org/officeDocument/2006/relationships/externalLinkPath" Target="https://ferrere.sharepoint.com/Documents%20and%20Settings/ihernand/Application%20Data/Microsoft/Excel/Templates/Accept%20Reject%20Testing%20Template%20US%20v1.2.xlsm" TargetMode="External"/></Relationships>
</file>

<file path=xl/externalLinks/_rels/externalLink120.xml.rels><?xml version="1.0" encoding="UTF-8" standalone="yes"?>
<Relationships xmlns="http://schemas.openxmlformats.org/package/2006/relationships"><Relationship Id="rId1" Type="http://schemas.openxmlformats.org/officeDocument/2006/relationships/externalLinkPath" Target="file:///P:\Meus%20documentos\SMC\Planfreq\Apf99\APF221299ddtesteglobal.xls" TargetMode="External"/></Relationships>
</file>

<file path=xl/externalLinks/_rels/externalLink121.xml.rels><?xml version="1.0" encoding="UTF-8" standalone="yes"?>
<Relationships xmlns="http://schemas.openxmlformats.org/package/2006/relationships"><Relationship Id="rId1" Type="http://schemas.openxmlformats.org/officeDocument/2006/relationships/externalLinkPath" Target="https://ferrere.sharepoint.com/Desktop/Planeamiento/NEW%20RF%20UDEA%20PC.xls" TargetMode="External"/></Relationships>
</file>

<file path=xl/externalLinks/_rels/externalLink122.xml.rels><?xml version="1.0" encoding="UTF-8" standalone="yes"?>
<Relationships xmlns="http://schemas.openxmlformats.org/package/2006/relationships"><Relationship Id="rId1" Type="http://schemas.openxmlformats.org/officeDocument/2006/relationships/externalLinkPath" Target="https://ferrere.sharepoint.com/Groups/LogFiles/Planning/Matrices/RF%20conti%202000.xls" TargetMode="External"/></Relationships>
</file>

<file path=xl/externalLinks/_rels/externalLink123.xml.rels><?xml version="1.0" encoding="UTF-8" standalone="yes"?>
<Relationships xmlns="http://schemas.openxmlformats.org/package/2006/relationships"><Relationship Id="rId1" Type="http://schemas.microsoft.com/office/2006/relationships/xlExternalLinkPath/xlPathMissing" Target="Worksheet%20in%208132%20Anal&#237;tico%20de%20Ventas%20al%2030.09.2006" TargetMode="External"/></Relationships>
</file>

<file path=xl/externalLinks/_rels/externalLink124.xml.rels><?xml version="1.0" encoding="UTF-8" standalone="yes"?>
<Relationships xmlns="http://schemas.openxmlformats.org/package/2006/relationships"><Relationship Id="rId1" Type="http://schemas.openxmlformats.org/officeDocument/2006/relationships/externalLinkPath" Target="file:///E:\Hfranco%20Documents\Clientes\DAP\Revisi&#243;n%20al%2030.06.10\PPC\19-06-10\CONCILIACION%20GRAL%20FAP%20JUNIO%202010.xlsx" TargetMode="External"/></Relationships>
</file>

<file path=xl/externalLinks/_rels/externalLink125.xml.rels><?xml version="1.0" encoding="UTF-8" standalone="yes"?>
<Relationships xmlns="http://schemas.openxmlformats.org/package/2006/relationships"><Relationship Id="rId1" Type="http://schemas.openxmlformats.org/officeDocument/2006/relationships/externalLinkPath" Target="file:///\\10.1.2.150\Mis%20documentos\2002\Quinsa\Grupo%20255...Quinsa%20Sept_02.xls" TargetMode="External"/></Relationships>
</file>

<file path=xl/externalLinks/_rels/externalLink126.xml.rels><?xml version="1.0" encoding="UTF-8" standalone="yes"?>
<Relationships xmlns="http://schemas.openxmlformats.org/package/2006/relationships"><Relationship Id="rId1" Type="http://schemas.openxmlformats.org/officeDocument/2006/relationships/externalLinkPath" Target="https://webmail.iadb.org/BALANCE/Proyecciones%20-%20i%20APOYO-150.xls" TargetMode="External"/></Relationships>
</file>

<file path=xl/externalLinks/_rels/externalLink127.xml.rels><?xml version="1.0" encoding="UTF-8" standalone="yes"?>
<Relationships xmlns="http://schemas.openxmlformats.org/package/2006/relationships"><Relationship Id="rId1" Type="http://schemas.openxmlformats.org/officeDocument/2006/relationships/externalLinkPath" Target="file:///N:\Tancaments\2000\IC's\9setembre00.xls" TargetMode="External"/></Relationships>
</file>

<file path=xl/externalLinks/_rels/externalLink128.xml.rels><?xml version="1.0" encoding="UTF-8" standalone="yes"?>
<Relationships xmlns="http://schemas.openxmlformats.org/package/2006/relationships"><Relationship Id="rId1" Type="http://schemas.openxmlformats.org/officeDocument/2006/relationships/externalLinkPath" Target="https://ferrere.sharepoint.com/ADMINIST/CONTADUR/EXCEL/BALANCE%20JUNIO%2011/CRESUD%20CONSOLIDADO/Armadores/Consolidado/CRESUD%20CONSO%2006-11.xls" TargetMode="External"/></Relationships>
</file>

<file path=xl/externalLinks/_rels/externalLink129.xml.rels><?xml version="1.0" encoding="UTF-8" standalone="yes"?>
<Relationships xmlns="http://schemas.openxmlformats.org/package/2006/relationships"><Relationship Id="rId1" Type="http://schemas.openxmlformats.org/officeDocument/2006/relationships/externalLinkPath" Target="https://ferrere.sharepoint.com/ADMINIST/CONTADUR/EXCEL/BALANCE%20JUNIO%2011/CRESUD%20CONSOLIDADO/Armadores/B&#225;sico/CRESUD%20BASICO%2006-11%20SOX.xls" TargetMode="External"/></Relationships>
</file>

<file path=xl/externalLinks/_rels/externalLink130.xml.rels><?xml version="1.0" encoding="UTF-8" standalone="yes"?>
<Relationships xmlns="http://schemas.openxmlformats.org/package/2006/relationships"><Relationship Id="rId1" Type="http://schemas.openxmlformats.org/officeDocument/2006/relationships/externalLinkPath" Target="file:///\\acswvb02\ac_Projetos\MIDDLE\Nova%20pasta\Fechamento%20Mensal\HEDGE_PERU_SAP.xls" TargetMode="External"/></Relationships>
</file>

<file path=xl/externalLinks/_rels/externalLink131.xml.rels><?xml version="1.0" encoding="UTF-8" standalone="yes"?>
<Relationships xmlns="http://schemas.openxmlformats.org/package/2006/relationships"><Relationship Id="rId1" Type="http://schemas.openxmlformats.org/officeDocument/2006/relationships/externalLinkPath" Target="file:///\\10.1.2.150\DOCUME~1\CJFUST~1.QUI\CONFIG~1\Temp\notesEA312D\Inventario%2031-05-06%20Paraguay.xls" TargetMode="External"/></Relationships>
</file>

<file path=xl/externalLinks/_rels/externalLink132.xml.rels><?xml version="1.0" encoding="UTF-8" standalone="yes"?>
<Relationships xmlns="http://schemas.openxmlformats.org/package/2006/relationships"><Relationship Id="rId1" Type="http://schemas.openxmlformats.org/officeDocument/2006/relationships/externalLinkPath" Target="file:///P:\MESA\Middle%20Office\Relat&#243;rios\Resultado%20Financeiro\AmBev\2004\Out\Resultado%20Carteiras%2010.04.xls" TargetMode="External"/></Relationships>
</file>

<file path=xl/externalLinks/_rels/externalLink133.xml.rels><?xml version="1.0" encoding="UTF-8" standalone="yes"?>
<Relationships xmlns="http://schemas.openxmlformats.org/package/2006/relationships"><Relationship Id="rId1" Type="http://schemas.openxmlformats.org/officeDocument/2006/relationships/externalLinkPath" Target="file:///E:\My%20Documents\Clientes%202006\Colgate\PPC%20Carlos%20Nu&#241;ez\lsc\lucio\2002-LE-06\NVOS-2002-YTD-MAY-LE6-V1.1.xls" TargetMode="External"/></Relationships>
</file>

<file path=xl/externalLinks/_rels/externalLink134.xml.rels><?xml version="1.0" encoding="UTF-8" standalone="yes"?>
<Relationships xmlns="http://schemas.openxmlformats.org/package/2006/relationships"><Relationship Id="rId1" Type="http://schemas.openxmlformats.org/officeDocument/2006/relationships/externalLinkPath" Target="file:///\\10.65.2.10\fs_clx\R&#233;alis&#233;\R&#233;alis&#233;%202007\Real-03-2007\05.%20Group%20P&amp;L%20and%20G&amp;A%20files%202007.03\Group%20monthly%20G&amp;A%202007.03.xls" TargetMode="External"/></Relationships>
</file>

<file path=xl/externalLinks/_rels/externalLink135.xml.rels><?xml version="1.0" encoding="UTF-8" standalone="yes"?>
<Relationships xmlns="http://schemas.openxmlformats.org/package/2006/relationships"><Relationship Id="rId1" Type="http://schemas.openxmlformats.org/officeDocument/2006/relationships/externalLinkPath" Target="file:///\\Ciceros\ciceros\CiceroS\outsour-fixo.xls" TargetMode="External"/></Relationships>
</file>

<file path=xl/externalLinks/_rels/externalLink136.xml.rels><?xml version="1.0" encoding="UTF-8" standalone="yes"?>
<Relationships xmlns="http://schemas.openxmlformats.org/package/2006/relationships"><Relationship Id="rId1" Type="http://schemas.openxmlformats.org/officeDocument/2006/relationships/externalLinkPath" Target="file:///\\SERVIDOR1_DNRMT\ESTUDIOS\PROVI\GRAL\CUADROS\C3.XLS" TargetMode="External"/></Relationships>
</file>

<file path=xl/externalLinks/_rels/externalLink137.xml.rels><?xml version="1.0" encoding="UTF-8" standalone="yes"?>
<Relationships xmlns="http://schemas.openxmlformats.org/package/2006/relationships"><Relationship Id="rId1" Type="http://schemas.microsoft.com/office/2006/relationships/xlExternalLinkPath/xlPathMissing" Target="Worksheet%20in%20(C)%20%20Rolforward%20de%20Gastos%20al%2031.12.2004" TargetMode="External"/></Relationships>
</file>

<file path=xl/externalLinks/_rels/externalLink138.xml.rels><?xml version="1.0" encoding="UTF-8" standalone="yes"?>
<Relationships xmlns="http://schemas.openxmlformats.org/package/2006/relationships"><Relationship Id="rId1" Type="http://schemas.openxmlformats.org/officeDocument/2006/relationships/externalLinkPath" Target="file:///\\172.10.0.4\Documents%20and%20Settings\payala003\Application%20Data\Microsoft\Excel\My%20Documents\kimberly%20Clark\Revisi&#243;n%20mensual\2010\08-%20KC%20Agosto%202010\Wp%20Ferre\Apertura%20de%20Despachos-kimberly%20(Autosaved)pedro.xlsx" TargetMode="External"/></Relationships>
</file>

<file path=xl/externalLinks/_rels/externalLink139.xml.rels><?xml version="1.0" encoding="UTF-8" standalone="yes"?>
<Relationships xmlns="http://schemas.openxmlformats.org/package/2006/relationships"><Relationship Id="rId1" Type="http://schemas.openxmlformats.org/officeDocument/2006/relationships/externalLinkPath" Target="file:///\\Srv-cd1-irs\Administracion\Documents%20and%20Settings\jsalinas\Desktop\Informes\SOLEDAD%20BERMEJO%202&#186;\0305%20Llao%20Llao.xls" TargetMode="External"/></Relationships>
</file>

<file path=xl/externalLinks/_rels/externalLink140.xml.rels><?xml version="1.0" encoding="UTF-8" standalone="yes"?>
<Relationships xmlns="http://schemas.openxmlformats.org/package/2006/relationships"><Relationship Id="rId1" Type="http://schemas.openxmlformats.org/officeDocument/2006/relationships/externalLinkPath" Target="file:///\\172.10.0.4\1%20-%20Soportes%20Grupo%20MCSA\1.3%20-%20Team%20Subsidiarias%20Exterior\Paraguay%20Cortes%20Contables\0412\Revalorizacion\3910%20D&#176;C&#176;%201204.xls" TargetMode="External"/></Relationships>
</file>

<file path=xl/externalLinks/_rels/externalLink141.xml.rels><?xml version="1.0" encoding="UTF-8" standalone="yes"?>
<Relationships xmlns="http://schemas.openxmlformats.org/package/2006/relationships"><Relationship Id="rId1" Type="http://schemas.openxmlformats.org/officeDocument/2006/relationships/externalLinkPath" Target="file:///\\Ferrerepy02\Impuestos\Users\Administrator\AppData\Local\Temp\wz61a1\5340%20Receivables%20Tests%20-%20(Revised%20for%202009%20Alternatives).xlsx" TargetMode="External"/></Relationships>
</file>

<file path=xl/externalLinks/_rels/externalLink142.xml.rels><?xml version="1.0" encoding="UTF-8" standalone="yes"?>
<Relationships xmlns="http://schemas.openxmlformats.org/package/2006/relationships"><Relationship Id="rId1" Type="http://schemas.microsoft.com/office/2006/relationships/xlExternalLinkPath/xlPathMissing" Target="Worksheet%20in%205333%20Examen%20Cuentas%20a%20Cobrar%20-%20Cliente%20al%2030-11-99" TargetMode="External"/></Relationships>
</file>

<file path=xl/externalLinks/_rels/externalLink143.xml.rels><?xml version="1.0" encoding="UTF-8" standalone="yes"?>
<Relationships xmlns="http://schemas.openxmlformats.org/package/2006/relationships"><Relationship Id="rId1" Type="http://schemas.microsoft.com/office/2006/relationships/xlExternalLinkPath/xlPathMissing" Target="Worksheet%20in%20%20%201611%20Revisi&#243;n%20Anal&#237;tica%20Preliminar%20(08-06)%20%20S%20" TargetMode="External"/></Relationships>
</file>

<file path=xl/externalLinks/_rels/externalLink144.xml.rels><?xml version="1.0" encoding="UTF-8" standalone="yes"?>
<Relationships xmlns="http://schemas.openxmlformats.org/package/2006/relationships"><Relationship Id="rId1" Type="http://schemas.microsoft.com/office/2006/relationships/xlExternalLinkPath/xlPathMissing" Target="Worksheet%20in%20(C)%208134%20Test%20%20de%20Ventas%20de%20INSUMOS%20al%2031.12.2006" TargetMode="External"/></Relationships>
</file>

<file path=xl/externalLinks/_rels/externalLink145.xml.rels><?xml version="1.0" encoding="UTF-8" standalone="yes"?>
<Relationships xmlns="http://schemas.openxmlformats.org/package/2006/relationships"><Relationship Id="rId1" Type="http://schemas.openxmlformats.org/officeDocument/2006/relationships/externalLinkPath" Target="file:///S:\Accounting%20Services\General%20Accounting\TEAMS\International\Michelle\Miscellaneous\Global%20License%20Fees\LAO\Invoices\Central%20America\11-30-02\Dec%20Central%20American%20Invoices%20-%20SAP.xls" TargetMode="External"/></Relationships>
</file>

<file path=xl/externalLinks/_rels/externalLink146.xml.rels><?xml version="1.0" encoding="UTF-8" standalone="yes"?>
<Relationships xmlns="http://schemas.openxmlformats.org/package/2006/relationships"><Relationship Id="rId1" Type="http://schemas.openxmlformats.org/officeDocument/2006/relationships/externalLinkPath" Target="file:///S:\int_acct\Intercompany%20Files\kcisc\BILLINGS%20APR%2099\BILLINGS%20FEB%2099\100%20DAY%20PROJECT.xls" TargetMode="External"/></Relationships>
</file>

<file path=xl/externalLinks/_rels/externalLink147.xml.rels><?xml version="1.0" encoding="UTF-8" standalone="yes"?>
<Relationships xmlns="http://schemas.openxmlformats.org/package/2006/relationships"><Relationship Id="rId1" Type="http://schemas.microsoft.com/office/2006/relationships/xlExternalLinkPath/xlPathMissing" Target="Worksheet%20in%20(C)%202230.2%20Estados%20financieros%20al%2031.12.2009" TargetMode="External"/></Relationships>
</file>

<file path=xl/externalLinks/_rels/externalLink148.xml.rels><?xml version="1.0" encoding="UTF-8" standalone="yes"?>
<Relationships xmlns="http://schemas.openxmlformats.org/package/2006/relationships"><Relationship Id="rId1" Type="http://schemas.openxmlformats.org/officeDocument/2006/relationships/externalLinkPath" Target="file:///\\10.1.2.150\Users\jramos008\Documents\Documentos\TLS\TAX\FPV\9-FPV\PwC\01.Ret_201309_fpv.xls" TargetMode="External"/></Relationships>
</file>

<file path=xl/externalLinks/_rels/externalLink149.xml.rels><?xml version="1.0" encoding="UTF-8" standalone="yes"?>
<Relationships xmlns="http://schemas.openxmlformats.org/package/2006/relationships"><Relationship Id="rId1" Type="http://schemas.openxmlformats.org/officeDocument/2006/relationships/externalLinkPath" Target="file:///W:\Consolidacion%20y%20Reporting\CRESUD\ppa%20Junio%202009\Int%20SH\wp&#180;s%20revisados%20por%20PwC\RSU.xls" TargetMode="External"/></Relationships>
</file>

<file path=xl/externalLinks/_rels/externalLink150.xml.rels><?xml version="1.0" encoding="UTF-8" standalone="yes"?>
<Relationships xmlns="http://schemas.openxmlformats.org/package/2006/relationships"><Relationship Id="rId1" Type="http://schemas.openxmlformats.org/officeDocument/2006/relationships/externalLinkPath" Target="file:///\\Arbufn01\SHARE\Marketing\An&#225;lisis%20de%20Negocios\Costeos\Precios\Enero%202003\PRECIO0103.xls" TargetMode="External"/></Relationships>
</file>

<file path=xl/externalLinks/_rels/externalLink151.xml.rels><?xml version="1.0" encoding="UTF-8" standalone="yes"?>
<Relationships xmlns="http://schemas.openxmlformats.org/package/2006/relationships"><Relationship Id="rId1" Type="http://schemas.openxmlformats.org/officeDocument/2006/relationships/externalLinkPath" Target="https://ferrere.sharepoint.com/Contabilidad/Sector%20Contable%20-%20Archivos%20Compartidos/An&#225;lisis%20de%20Rubros%20Contables/Creditos%20por%20Ventas/Previsi&#243;n%20para%20Incobrables/2007/Utilizaci&#243;n%20al%2030-06-07.xls" TargetMode="External"/></Relationships>
</file>

<file path=xl/externalLinks/_rels/externalLink152.xml.rels><?xml version="1.0" encoding="UTF-8" standalone="yes"?>
<Relationships xmlns="http://schemas.openxmlformats.org/package/2006/relationships"><Relationship Id="rId1" Type="http://schemas.openxmlformats.org/officeDocument/2006/relationships/externalLinkPath" Target="file:///E:\Users\svichini001\Desktop\CLIENTES%202013\1-%20KC\07%20-%20julio.13\pwc\Definitivo\Share\Accounting%20Services\General%20Accounting\TEAMS\International\Mitch\monthend\Europe\Europe%201E.xls" TargetMode="External"/></Relationships>
</file>

<file path=xl/externalLinks/_rels/externalLink153.xml.rels><?xml version="1.0" encoding="UTF-8" standalone="yes"?>
<Relationships xmlns="http://schemas.openxmlformats.org/package/2006/relationships"><Relationship Id="rId1" Type="http://schemas.openxmlformats.org/officeDocument/2006/relationships/externalLinkPath" Target="file:///E:\My%20Documents\Clientes%20Tax\AMX\A&#209;O%202010\05%20-%20Mayo%202010\WP\Retenciones%20Mayo%2010.xlsx" TargetMode="External"/></Relationships>
</file>

<file path=xl/externalLinks/_rels/externalLink154.xml.rels><?xml version="1.0" encoding="UTF-8" standalone="yes"?>
<Relationships xmlns="http://schemas.openxmlformats.org/package/2006/relationships"><Relationship Id="rId1" Type="http://schemas.openxmlformats.org/officeDocument/2006/relationships/externalLinkPath" Target="file:///\\Nb-jc\work\Clientes\Impuestos\Trabajos%20en%20curso\LPG\Certificaci&#243;n\TRABAJO%20DEFINITIVO\PARA%20INFORME\PGN\A&#241;o%202008\PGN%20-%20Certificaci&#243;n%2000-2008%20(Matriz)_v5.xlsx" TargetMode="External"/></Relationships>
</file>

<file path=xl/externalLinks/_rels/externalLink155.xml.rels><?xml version="1.0" encoding="UTF-8" standalone="yes"?>
<Relationships xmlns="http://schemas.openxmlformats.org/package/2006/relationships"><Relationship Id="rId1" Type="http://schemas.openxmlformats.org/officeDocument/2006/relationships/externalLinkPath" Target="file:///P:\MESA\Front%20Office\Hedge\Trade_Corn.xls" TargetMode="External"/></Relationships>
</file>

<file path=xl/externalLinks/_rels/externalLink156.xml.rels><?xml version="1.0" encoding="UTF-8" standalone="yes"?>
<Relationships xmlns="http://schemas.openxmlformats.org/package/2006/relationships"><Relationship Id="rId1" Type="http://schemas.openxmlformats.org/officeDocument/2006/relationships/externalLinkPath" Target="file:///F:\STRAD\Baldo\CG\DIEN02.PRN" TargetMode="External"/></Relationships>
</file>

<file path=xl/externalLinks/_rels/externalLink157.xml.rels><?xml version="1.0" encoding="UTF-8" standalone="yes"?>
<Relationships xmlns="http://schemas.openxmlformats.org/package/2006/relationships"><Relationship Id="rId1" Type="http://schemas.openxmlformats.org/officeDocument/2006/relationships/externalLinkPath" Target="file:///E:\My%20Documents\Clientes%202006\Colgate\PPC%20Carlos%20Nu&#241;ez\lucio\2001-GERAL\FINANCE\NVOS-BDG-2002-YTD-DEC.xls" TargetMode="External"/></Relationships>
</file>

<file path=xl/externalLinks/_rels/externalLink158.xml.rels><?xml version="1.0" encoding="UTF-8" standalone="yes"?>
<Relationships xmlns="http://schemas.openxmlformats.org/package/2006/relationships"><Relationship Id="rId1" Type="http://schemas.openxmlformats.org/officeDocument/2006/relationships/externalLinkPath" Target="https://ferrere.sharepoint.com/Comun/PROYECTO%20HORIZONS%20OBRA/octubre%202008/HISTORICO%20BASE%2031.10.xls" TargetMode="External"/></Relationships>
</file>

<file path=xl/externalLinks/_rels/externalLink159.xml.rels><?xml version="1.0" encoding="UTF-8" standalone="yes"?>
<Relationships xmlns="http://schemas.openxmlformats.org/package/2006/relationships"><Relationship Id="rId1" Type="http://schemas.openxmlformats.org/officeDocument/2006/relationships/externalLinkPath" Target="file:///D:\Documents%20and%20Settings\payala003\Application%20Data\Microsoft\Excel\Segundo%20Pedido%20CREDITO\10-%20Octubre\RECTIFICATIVA%20OCT.xlsx" TargetMode="External"/></Relationships>
</file>

<file path=xl/externalLinks/_rels/externalLink160.xml.rels><?xml version="1.0" encoding="UTF-8" standalone="yes"?>
<Relationships xmlns="http://schemas.openxmlformats.org/package/2006/relationships"><Relationship Id="rId1" Type="http://schemas.openxmlformats.org/officeDocument/2006/relationships/externalLinkPath" Target="file:///D:\Documents%20and%20Settings\payala003\Application%20Data\Microsoft\Excel\Segundo%20Pedido%20CREDITO\08-Agosto\Rectificativa%20Agos.xlsx" TargetMode="External"/></Relationships>
</file>

<file path=xl/externalLinks/_rels/externalLink161.xml.rels><?xml version="1.0" encoding="UTF-8" standalone="yes"?>
<Relationships xmlns="http://schemas.openxmlformats.org/package/2006/relationships"><Relationship Id="rId1" Type="http://schemas.openxmlformats.org/officeDocument/2006/relationships/externalLinkPath" Target="file:///E:\Jos&#233;%20Gim&#233;nez\Macro%20Generar%20Recibos.xls" TargetMode="External"/></Relationships>
</file>

<file path=xl/externalLinks/_rels/externalLink162.xml.rels><?xml version="1.0" encoding="UTF-8" standalone="yes"?>
<Relationships xmlns="http://schemas.openxmlformats.org/package/2006/relationships"><Relationship Id="rId1" Type="http://schemas.openxmlformats.org/officeDocument/2006/relationships/externalLinkPath" Target="file:///J:\Users\rcarballo\Desktop\BBVA-Liq_de_Retenciones_A&amp;A_11_2011_Consolidado_v3.xlsx" TargetMode="External"/></Relationships>
</file>

<file path=xl/externalLinks/_rels/externalLink163.xml.rels><?xml version="1.0" encoding="UTF-8" standalone="yes"?>
<Relationships xmlns="http://schemas.openxmlformats.org/package/2006/relationships"><Relationship Id="rId1" Type="http://schemas.openxmlformats.org/officeDocument/2006/relationships/externalLinkPath" Target="file:///\\ferrerepy02\Impuestos\Documents%20and%20Settings\gfatecha001\Desktop\20100617_Test_of_Detail_Template_-_Clarity.xlsm" TargetMode="External"/></Relationships>
</file>

<file path=xl/externalLinks/_rels/externalLink164.xml.rels><?xml version="1.0" encoding="UTF-8" standalone="yes"?>
<Relationships xmlns="http://schemas.openxmlformats.org/package/2006/relationships"><Relationship Id="rId1" Type="http://schemas.openxmlformats.org/officeDocument/2006/relationships/externalLinkPath" Target="file:///\\ferrerepy02\Impuestos\Users\drolon\APPDATA\LOCAL\TEMP\wzc9e8\SALARIO%20FPV.xlsm" TargetMode="External"/></Relationships>
</file>

<file path=xl/externalLinks/_rels/externalLink165.xml.rels><?xml version="1.0" encoding="UTF-8" standalone="yes"?>
<Relationships xmlns="http://schemas.openxmlformats.org/package/2006/relationships"><Relationship Id="rId1" Type="http://schemas.openxmlformats.org/officeDocument/2006/relationships/externalLinkPath" Target="file:///\\10.1.2.150\clientes\Users\ysmaelj\AppData\Local\Microsoft\Windows\Temporary%20Internet%20Files\Content.Outlook\317CI00P\AA%20Clientes\Agro%20Silos%20El%20Productor\An&#225;lisis%20de%20Conciliaci&#243;n%20Bancaria.xls" TargetMode="External"/></Relationships>
</file>

<file path=xl/externalLinks/_rels/externalLink166.xml.rels><?xml version="1.0" encoding="UTF-8" standalone="yes"?>
<Relationships xmlns="http://schemas.openxmlformats.org/package/2006/relationships"><Relationship Id="rId1" Type="http://schemas.openxmlformats.org/officeDocument/2006/relationships/externalLinkPath" Target="https://ferrere.sharepoint.com/A%20Pwc/Arcor/Revision%20al%2031_12_2000/Provision%20Ganancias/CANDY.XLS" TargetMode="External"/></Relationships>
</file>

<file path=xl/externalLinks/_rels/externalLink167.xml.rels><?xml version="1.0" encoding="UTF-8" standalone="yes"?>
<Relationships xmlns="http://schemas.openxmlformats.org/package/2006/relationships"><Relationship Id="rId1" Type="http://schemas.openxmlformats.org/officeDocument/2006/relationships/externalLinkPath" Target="file:///\\Nb-jc\work\Datos\Datos\Clientes\TAX\IRIS\IRACIS%202010\PPC\modelo\BALres173%202005.xls" TargetMode="External"/></Relationships>
</file>

<file path=xl/externalLinks/_rels/externalLink168.xml.rels><?xml version="1.0" encoding="UTF-8" standalone="yes"?>
<Relationships xmlns="http://schemas.openxmlformats.org/package/2006/relationships"><Relationship Id="rId1" Type="http://schemas.openxmlformats.org/officeDocument/2006/relationships/externalLinkPath" Target="file:///S:\CONTR_IMPUESTOS\20%20Puerto%20Union\Impuesto%20a%20la%20Renta\2009\Documents%20and%20Settings\dserebre\Local%20Settings\Temp\Temporary%20Directory%201%20for%20Planta_Py.xls0.zip\JV%20Asuncion%20port.xls" TargetMode="External"/></Relationships>
</file>

<file path=xl/externalLinks/_rels/externalLink169.xml.rels><?xml version="1.0" encoding="UTF-8" standalone="yes"?>
<Relationships xmlns="http://schemas.openxmlformats.org/package/2006/relationships"><Relationship Id="rId1" Type="http://schemas.microsoft.com/office/2006/relationships/xlExternalLinkPath/xlPathMissing" Target="Worksheet%20in%20(C)%208334%20Test%20de%20Gastos%20AGRORAMA%20S.A.%20al%2031.12.2007" TargetMode="External"/></Relationships>
</file>

<file path=xl/externalLinks/_rels/externalLink170.xml.rels><?xml version="1.0" encoding="UTF-8" standalone="yes"?>
<Relationships xmlns="http://schemas.openxmlformats.org/package/2006/relationships"><Relationship Id="rId1" Type="http://schemas.openxmlformats.org/officeDocument/2006/relationships/externalLinkPath" Target="file:///\\172.10.0.4\Documents%20and%20Settings\jmolinas\Configuraci&#243;n%20local\Archivos%20temporales%20de%20Internet\OLK71\My%20Documents\Oscar_N\PROSEGUR\Oscar_N\FIE%20FFP\PPC\WINDOWS\TEMP\BUDGETFORM2002%20(2).xls" TargetMode="External"/></Relationships>
</file>

<file path=xl/externalLinks/_rels/externalLink171.xml.rels><?xml version="1.0" encoding="UTF-8" standalone="yes"?>
<Relationships xmlns="http://schemas.openxmlformats.org/package/2006/relationships"><Relationship Id="rId1" Type="http://schemas.openxmlformats.org/officeDocument/2006/relationships/externalLinkPath" Target="file:///\\Laura-leyva\finanzas\My%20Documents\2003\Resum&#233;n%20escandallos%202003(1).xls" TargetMode="External"/></Relationships>
</file>

<file path=xl/externalLinks/_rels/externalLink172.xml.rels><?xml version="1.0" encoding="UTF-8" standalone="yes"?>
<Relationships xmlns="http://schemas.openxmlformats.org/package/2006/relationships"><Relationship Id="rId1" Type="http://schemas.openxmlformats.org/officeDocument/2006/relationships/externalLinkPath" Target="file:///F:\DOCUME~1\precalde\LOCALS~1\Temp\C.Notes.Data\Final\Manegement\Tajetones\Variaciones_Foods.xls" TargetMode="External"/></Relationships>
</file>

<file path=xl/externalLinks/_rels/externalLink173.xml.rels><?xml version="1.0" encoding="UTF-8" standalone="yes"?>
<Relationships xmlns="http://schemas.openxmlformats.org/package/2006/relationships"><Relationship Id="rId1" Type="http://schemas.openxmlformats.org/officeDocument/2006/relationships/externalLinkPath" Target="file:///\\10.1.2.150\COSTOS%202002\0%202002-10\inventarios\2002-10\PT\Stocks%20PT%20BS.AS%201002.xls" TargetMode="External"/></Relationships>
</file>

<file path=xl/externalLinks/_rels/externalLink174.xml.rels><?xml version="1.0" encoding="UTF-8" standalone="yes"?>
<Relationships xmlns="http://schemas.openxmlformats.org/package/2006/relationships"><Relationship Id="rId1" Type="http://schemas.openxmlformats.org/officeDocument/2006/relationships/externalLinkPath" Target="file:///\\10.65.2.10\fs_clx\Daily%20P&amp;L\P&amp;L%20Summary%20Report%20Master1%20(version%205).xls" TargetMode="External"/></Relationships>
</file>

<file path=xl/externalLinks/_rels/externalLink175.xml.rels><?xml version="1.0" encoding="UTF-8" standalone="yes"?>
<Relationships xmlns="http://schemas.openxmlformats.org/package/2006/relationships"><Relationship Id="rId1" Type="http://schemas.openxmlformats.org/officeDocument/2006/relationships/externalLinkPath" Target="file:///E:\Documents%20and%20Settings\djacquet001\Desktop\IVA%20FPV%200710%20-%20PwC.xlsm" TargetMode="External"/></Relationships>
</file>

<file path=xl/externalLinks/_rels/externalLink176.xml.rels><?xml version="1.0" encoding="UTF-8" standalone="yes"?>
<Relationships xmlns="http://schemas.openxmlformats.org/package/2006/relationships"><Relationship Id="rId1" Type="http://schemas.openxmlformats.org/officeDocument/2006/relationships/externalLinkPath" Target="file:///F:\Documents%20and%20Settings\eledesma001\Desktop\Aura%20TR.xlsx" TargetMode="External"/></Relationships>
</file>

<file path=xl/externalLinks/_rels/externalLink177.xml.rels><?xml version="1.0" encoding="UTF-8" standalone="yes"?>
<Relationships xmlns="http://schemas.openxmlformats.org/package/2006/relationships"><Relationship Id="rId1" Type="http://schemas.openxmlformats.org/officeDocument/2006/relationships/externalLinkPath" Target="file:///M:\BRANDACC\HYPER\A&#209;O02\JUNYTD02.XLS" TargetMode="External"/></Relationships>
</file>

<file path=xl/externalLinks/_rels/externalLink178.xml.rels><?xml version="1.0" encoding="UTF-8" standalone="yes"?>
<Relationships xmlns="http://schemas.openxmlformats.org/package/2006/relationships"><Relationship Id="rId1" Type="http://schemas.openxmlformats.org/officeDocument/2006/relationships/externalLinkPath" Target="file:///M:\BRANDACC\HYPER\A&#209;O02\JULYTD02.XLS" TargetMode="External"/></Relationships>
</file>

<file path=xl/externalLinks/_rels/externalLink179.xml.rels><?xml version="1.0" encoding="UTF-8" standalone="yes"?>
<Relationships xmlns="http://schemas.openxmlformats.org/package/2006/relationships"><Relationship Id="rId1" Type="http://schemas.openxmlformats.org/officeDocument/2006/relationships/externalLinkPath" Target="file:///\\tsclient\R\DOCUME~1\tanbc\LOCALS~1\Temp\C.Lotus.Notes.Data\Budget07%20-%20LDINDIA.xls" TargetMode="External"/></Relationships>
</file>

<file path=xl/externalLinks/_rels/externalLink180.xml.rels><?xml version="1.0" encoding="UTF-8" standalone="yes"?>
<Relationships xmlns="http://schemas.openxmlformats.org/package/2006/relationships"><Relationship Id="rId1" Type="http://schemas.openxmlformats.org/officeDocument/2006/relationships/externalLinkPath" Target="file:///\\tsclient\R\DOCUME~1\tanbc\LOCALS~1\Temp\C.Lotus.Notes.Data\Budget07%20-%20LDSHANGH.xls" TargetMode="External"/></Relationships>
</file>

<file path=xl/externalLinks/_rels/externalLink181.xml.rels><?xml version="1.0" encoding="UTF-8" standalone="yes"?>
<Relationships xmlns="http://schemas.openxmlformats.org/package/2006/relationships"><Relationship Id="rId1" Type="http://schemas.openxmlformats.org/officeDocument/2006/relationships/externalLinkPath" Target="file:///\\172.10.0.4\Impuestos%202005\Ledger%2006%2005.xls" TargetMode="External"/></Relationships>
</file>

<file path=xl/externalLinks/_rels/externalLink182.xml.rels><?xml version="1.0" encoding="UTF-8" standalone="yes"?>
<Relationships xmlns="http://schemas.openxmlformats.org/package/2006/relationships"><Relationship Id="rId1" Type="http://schemas.openxmlformats.org/officeDocument/2006/relationships/externalLinkPath" Target="https://ferrere.sharepoint.com/Mis%20documentos/RUBEN/Costos/Costos%20y%20Stock%20%20Costeado%20Julio%202003.xls" TargetMode="External"/></Relationships>
</file>

<file path=xl/externalLinks/_rels/externalLink183.xml.rels><?xml version="1.0" encoding="UTF-8" standalone="yes"?>
<Relationships xmlns="http://schemas.openxmlformats.org/package/2006/relationships"><Relationship Id="rId1" Type="http://schemas.openxmlformats.org/officeDocument/2006/relationships/externalLinkPath" Target="https://ferrere.sharepoint.com/My%20Documents/Alto%20Palermo%20S.A.%20Group/Alto%20Palermo%20S.A/2010/07.%20Proyecto%20IFRS/Papeles/CRESUD%20CONSO%2006-09%20deprotegido.xls" TargetMode="External"/></Relationships>
</file>

<file path=xl/externalLinks/_rels/externalLink184.xml.rels><?xml version="1.0" encoding="UTF-8" standalone="yes"?>
<Relationships xmlns="http://schemas.openxmlformats.org/package/2006/relationships"><Relationship Id="rId1" Type="http://schemas.openxmlformats.org/officeDocument/2006/relationships/externalLinkPath" Target="file:///G:\Datos\Datos\Datos\datos\datos\datos\datos\datos\Datos\Datos\Datos\Datos\datos\Buckup1203\Bces%20CTI.xls" TargetMode="External"/></Relationships>
</file>

<file path=xl/externalLinks/_rels/externalLink185.xml.rels><?xml version="1.0" encoding="UTF-8" standalone="yes"?>
<Relationships xmlns="http://schemas.openxmlformats.org/package/2006/relationships"><Relationship Id="rId1" Type="http://schemas.openxmlformats.org/officeDocument/2006/relationships/externalLinkPath" Target="https://ferrere.sharepoint.com/Mis%20documentos/Control%20de%20asistencias%20a&#241;o%202000.xls" TargetMode="External"/></Relationships>
</file>

<file path=xl/externalLinks/_rels/externalLink186.xml.rels><?xml version="1.0" encoding="UTF-8" standalone="yes"?>
<Relationships xmlns="http://schemas.openxmlformats.org/package/2006/relationships"><Relationship Id="rId1" Type="http://schemas.openxmlformats.org/officeDocument/2006/relationships/externalLinkPath" Target="file:///\\SERVER\CONTABLE\Balances\2004\Imp%20Renta\Bal_12Finala&#241;o2004.xls" TargetMode="External"/></Relationships>
</file>

<file path=xl/externalLinks/_rels/externalLink187.xml.rels><?xml version="1.0" encoding="UTF-8" standalone="yes"?>
<Relationships xmlns="http://schemas.openxmlformats.org/package/2006/relationships"><Relationship Id="rId1" Type="http://schemas.openxmlformats.org/officeDocument/2006/relationships/externalLinkPath" Target="https://ferrere.sharepoint.com/Documents%20and%20Settings/rcarmona/Escritorio/FAPASA/2010/Corriente/4%20D%20Bienes%20de%20Uso/An&#225;lisis%20del%20Rubro/Documents%20and%20Settings/rcaballero/eudora/attach/Pnl%20Jul%20preliminar.xls" TargetMode="External"/></Relationships>
</file>

<file path=xl/externalLinks/_rels/externalLink188.xml.rels><?xml version="1.0" encoding="UTF-8" standalone="yes"?>
<Relationships xmlns="http://schemas.openxmlformats.org/package/2006/relationships"><Relationship Id="rId1" Type="http://schemas.openxmlformats.org/officeDocument/2006/relationships/externalLinkPath" Target="file:///\\10.65.2.10\fs_clx\R&#233;alis&#233;\R&#233;alis&#233;%202006\06Reforecast\Reforecast%20presentation\Macro%20Excel%20Link\OH%20-%20SB%20Draft%202\Restit%20ANA2%20SB.xls" TargetMode="External"/></Relationships>
</file>

<file path=xl/externalLinks/_rels/externalLink189.xml.rels><?xml version="1.0" encoding="UTF-8" standalone="yes"?>
<Relationships xmlns="http://schemas.openxmlformats.org/package/2006/relationships"><Relationship Id="rId1" Type="http://schemas.openxmlformats.org/officeDocument/2006/relationships/externalLinkPath" Target="file:///D:\My%20Documents\kimberly%20Clark\OTROS\Segundo%20Recupero%20Cr&#233;dito\2008\09-%20Setiembre\PWC\RECTIFICATIVA%20SET.xlsx" TargetMode="External"/></Relationships>
</file>

<file path=xl/externalLinks/_rels/externalLink190.xml.rels><?xml version="1.0" encoding="UTF-8" standalone="yes"?>
<Relationships xmlns="http://schemas.openxmlformats.org/package/2006/relationships"><Relationship Id="rId1" Type="http://schemas.openxmlformats.org/officeDocument/2006/relationships/externalLinkPath" Target="file:///E:\DATA\DRM\clientes\Tradition\CIERRES%20MENSUALES\IVA799.xls" TargetMode="External"/></Relationships>
</file>

<file path=xl/externalLinks/_rels/externalLink191.xml.rels><?xml version="1.0" encoding="UTF-8" standalone="yes"?>
<Relationships xmlns="http://schemas.openxmlformats.org/package/2006/relationships"><Relationship Id="rId1" Type="http://schemas.openxmlformats.org/officeDocument/2006/relationships/externalLinkPath" Target="file:///\\10.1.2.150\USERS\GRUPOS\Administracion\Adm_contabilidad\20AR\exel\planilla\Ambev\Marzo\BAFA_032003_Consolidacion_USD.xls" TargetMode="External"/></Relationships>
</file>

<file path=xl/externalLinks/_rels/externalLink192.xml.rels><?xml version="1.0" encoding="UTF-8" standalone="yes"?>
<Relationships xmlns="http://schemas.openxmlformats.org/package/2006/relationships"><Relationship Id="rId1" Type="http://schemas.openxmlformats.org/officeDocument/2006/relationships/externalLinkPath" Target="file:///\\10.65.2.10\fs_clx\Daily%20P&amp;L\Reporting%20Daily%20PnL%20Model.xls" TargetMode="External"/></Relationships>
</file>

<file path=xl/externalLinks/_rels/externalLink193.xml.rels><?xml version="1.0" encoding="UTF-8" standalone="yes"?>
<Relationships xmlns="http://schemas.openxmlformats.org/package/2006/relationships"><Relationship Id="rId1" Type="http://schemas.openxmlformats.org/officeDocument/2006/relationships/externalLinkPath" Target="file:///\\10.65.2.10\fs_clx\Daily%20P&amp;L\2006%20Daily%20PnL%20Archive\Platforms%202006\DAILY%20SUGAR%20RESULTS.xls" TargetMode="External"/></Relationships>
</file>

<file path=xl/externalLinks/_rels/externalLink194.xml.rels><?xml version="1.0" encoding="UTF-8" standalone="yes"?>
<Relationships xmlns="http://schemas.openxmlformats.org/package/2006/relationships"><Relationship Id="rId1" Type="http://schemas.openxmlformats.org/officeDocument/2006/relationships/externalLinkPath" Target="file:///D:\Users\dfarina\Documents\PERSONAL\Facultad\Temas%20varios%20de%20investigaci&#243;n\Impuestos%20Diferidos\C&#225;lculo%20del%20Impuesto%20Diferido%20(DF)%20v01.xlsx" TargetMode="External"/></Relationships>
</file>

<file path=xl/externalLinks/_rels/externalLink195.xml.rels><?xml version="1.0" encoding="UTF-8" standalone="yes"?>
<Relationships xmlns="http://schemas.openxmlformats.org/package/2006/relationships"><Relationship Id="rId1" Type="http://schemas.openxmlformats.org/officeDocument/2006/relationships/externalLinkPath" Target="file:///\\Srv-cd1-irs\administracion\Control%20de%20Gestion\Controlg\Bce%20Gesti&#243;n%20RT4\Jun-05\Memoria%202004-05\Jun-05\Definitivas\Tabla%20de%20rentas%20Jun-05.xls" TargetMode="External"/></Relationships>
</file>

<file path=xl/externalLinks/_rels/externalLink196.xml.rels><?xml version="1.0" encoding="UTF-8" standalone="yes"?>
<Relationships xmlns="http://schemas.openxmlformats.org/package/2006/relationships"><Relationship Id="rId1" Type="http://schemas.openxmlformats.org/officeDocument/2006/relationships/externalLinkPath" Target="file:///\\Server\contable\Usuarios\EAlonzo\Control%20Interno\Seguro\SEG99.xls" TargetMode="External"/></Relationships>
</file>

<file path=xl/externalLinks/_rels/externalLink197.xml.rels><?xml version="1.0" encoding="UTF-8" standalone="yes"?>
<Relationships xmlns="http://schemas.openxmlformats.org/package/2006/relationships"><Relationship Id="rId1" Type="http://schemas.openxmlformats.org/officeDocument/2006/relationships/externalLinkPath" Target="file:///\\pyming03m\grupos\CONTABIL\DATA\CRESCENC\A&#209;O2002-03\Antelco%20Febrero_03.XLS" TargetMode="External"/></Relationships>
</file>

<file path=xl/externalLinks/_rels/externalLink198.xml.rels><?xml version="1.0" encoding="UTF-8" standalone="yes"?>
<Relationships xmlns="http://schemas.openxmlformats.org/package/2006/relationships"><Relationship Id="rId1" Type="http://schemas.openxmlformats.org/officeDocument/2006/relationships/externalLinkPath" Target="file:///\\Dbkserver\finanzas\Household%20Technologies\PRISCILA\2003%20Budget\plantilla%20HT%20Mexico%202003%20act%20140103.xls" TargetMode="External"/></Relationships>
</file>

<file path=xl/externalLinks/_rels/externalLink199.xml.rels><?xml version="1.0" encoding="UTF-8" standalone="yes"?>
<Relationships xmlns="http://schemas.openxmlformats.org/package/2006/relationships"><Relationship Id="rId1" Type="http://schemas.openxmlformats.org/officeDocument/2006/relationships/externalLinkPath" Target="file:///U:\Documents%20and%20Settings\diacosta\Local%20Settings\Temporary%20Internet%20Files\Content.Outlook\CSTB0IC7\52820%20191000_L380_O%20enCurso_02-10%20(2).xlsx" TargetMode="External"/></Relationships>
</file>

<file path=xl/externalLinks/_rels/externalLink200.xml.rels><?xml version="1.0" encoding="UTF-8" standalone="yes"?>
<Relationships xmlns="http://schemas.openxmlformats.org/package/2006/relationships"><Relationship Id="rId1" Type="http://schemas.openxmlformats.org/officeDocument/2006/relationships/externalLinkPath" Target="file:///\\172.10.0.4\Documents%20and%20Settings\payala003\Application%20Data\Microsoft\Excel\Documents%20and%20Settings\kinchausti001\Local%20Settings\Temp\wz1ca5\Retenciones%20KC%20julio%202010.xlsx" TargetMode="External"/></Relationships>
</file>

<file path=xl/externalLinks/_rels/externalLink201.xml.rels><?xml version="1.0" encoding="UTF-8" standalone="yes"?>
<Relationships xmlns="http://schemas.openxmlformats.org/package/2006/relationships"><Relationship Id="rId1" Type="http://schemas.openxmlformats.org/officeDocument/2006/relationships/externalLinkPath" Target="file:///\\10.1.2.150\clientes\Users\ysmaelj\AppData\Local\Microsoft\Windows\Temporary%20Internet%20Files\Content.Outlook\317CI00P\Clientes\Dekalpar%20S.A\5333%20Resumen%20Confirmaciones%20de%20Cuentas%20por%20Cobrar%20al%2031.12.2006.xls" TargetMode="External"/></Relationships>
</file>

<file path=xl/externalLinks/_rels/externalLink202.xml.rels><?xml version="1.0" encoding="UTF-8" standalone="yes"?>
<Relationships xmlns="http://schemas.openxmlformats.org/package/2006/relationships"><Relationship Id="rId1" Type="http://schemas.microsoft.com/office/2006/relationships/xlExternalLinkPath/xlPathMissing" Target="Worksheet%20in%201612%20Revisi&#243;n%20anal&#237;tica%20Septiembre%202007%20US$" TargetMode="External"/></Relationships>
</file>

<file path=xl/externalLinks/_rels/externalLink203.xml.rels><?xml version="1.0" encoding="UTF-8" standalone="yes"?>
<Relationships xmlns="http://schemas.openxmlformats.org/package/2006/relationships"><Relationship Id="rId1" Type="http://schemas.openxmlformats.org/officeDocument/2006/relationships/externalLinkPath" Target="file:///\\10.1.2.150\clientes\Users\ysmaelj\AppData\Local\Microsoft\Windows\Temporary%20Internet%20Files\Content.Outlook\317CI00P\Users\ralvarenga\Documents\Clientes\2013\SOMAX\pack2012\2214%20Estados%20Financieros%20al%2031.12.2012.xls" TargetMode="External"/></Relationships>
</file>

<file path=xl/externalLinks/_rels/externalLink204.xml.rels><?xml version="1.0" encoding="UTF-8" standalone="yes"?>
<Relationships xmlns="http://schemas.openxmlformats.org/package/2006/relationships"><Relationship Id="rId1" Type="http://schemas.openxmlformats.org/officeDocument/2006/relationships/externalLinkPath" Target="file:///\\Ferrerepy02\Impuestos\Users\aeromero\Desktop\Backup\Pack%20de%20Trico'%2008\5136%20An&#225;lisis%20de%20saldos%20de%20Bancos%20del%20pa&#237;s%20al%2030.06.08.xls" TargetMode="External"/></Relationships>
</file>

<file path=xl/externalLinks/_rels/externalLink205.xml.rels><?xml version="1.0" encoding="UTF-8" standalone="yes"?>
<Relationships xmlns="http://schemas.openxmlformats.org/package/2006/relationships"><Relationship Id="rId1" Type="http://schemas.microsoft.com/office/2006/relationships/xlExternalLinkPath/xlPathMissing" Target="Worksheet%20in%20(C)%208432%20An&#225;lisis%20de%20N&#243;mina%20al%2030.09.08" TargetMode="External"/></Relationships>
</file>

<file path=xl/externalLinks/_rels/externalLink206.xml.rels><?xml version="1.0" encoding="UTF-8" standalone="yes"?>
<Relationships xmlns="http://schemas.openxmlformats.org/package/2006/relationships"><Relationship Id="rId1" Type="http://schemas.microsoft.com/office/2006/relationships/xlExternalLinkPath/xlPathMissing" Target="Worksheet%20in%206400%20L&#237;mites%20de%20Deducibilidad%2031.12.2008" TargetMode="External"/></Relationships>
</file>

<file path=xl/externalLinks/_rels/externalLink207.xml.rels><?xml version="1.0" encoding="UTF-8" standalone="yes"?>
<Relationships xmlns="http://schemas.openxmlformats.org/package/2006/relationships"><Relationship Id="rId1" Type="http://schemas.openxmlformats.org/officeDocument/2006/relationships/externalLinkPath" Target="file:///F:\Clientes%20A&amp;A\Nortesur\Auditoria%202007\Resumen%20de%20Auditoria\Informe\Dictamen%20y%20EECC\Armado%20Estados%20Financieros%20al%2031.12.07%20Norte%20Sur%20S.A.xls" TargetMode="External"/></Relationships>
</file>

<file path=xl/externalLinks/_rels/externalLink208.xml.rels><?xml version="1.0" encoding="UTF-8" standalone="yes"?>
<Relationships xmlns="http://schemas.openxmlformats.org/package/2006/relationships"><Relationship Id="rId1" Type="http://schemas.microsoft.com/office/2006/relationships/xlExternalLinkPath/xlPathMissing" Target="Worksheet%20in%206141%20Analisis%20de%20Prestamos%20Bancarios%20al%2030-09-06" TargetMode="External"/></Relationships>
</file>

<file path=xl/externalLinks/_rels/externalLink209.xml.rels><?xml version="1.0" encoding="UTF-8" standalone="yes"?>
<Relationships xmlns="http://schemas.openxmlformats.org/package/2006/relationships"><Relationship Id="rId1" Type="http://schemas.microsoft.com/office/2006/relationships/xlExternalLinkPath/xlPathMissing" Target="Worksheet%20in%205311%20An&#225;lisis%20de%20Cuentas%20por%20cobrar%20Jun%2005" TargetMode="External"/></Relationships>
</file>

<file path=xl/externalLinks/_rels/externalLink210.xml.rels><?xml version="1.0" encoding="UTF-8" standalone="yes"?>
<Relationships xmlns="http://schemas.openxmlformats.org/package/2006/relationships"><Relationship Id="rId1" Type="http://schemas.openxmlformats.org/officeDocument/2006/relationships/externalLinkPath" Target="file:///D:\Users\JAVALOSSANABRIA\CLIENTES\AGRICOLA%20&#209;U%20PORA%20S.A\PPC%20CALCULO%20DE%20IR\6432%20C&#225;lculo%20de%20IR%20al%2031.12.08.xls" TargetMode="External"/></Relationships>
</file>

<file path=xl/externalLinks/_rels/externalLink211.xml.rels><?xml version="1.0" encoding="UTF-8" standalone="yes"?>
<Relationships xmlns="http://schemas.openxmlformats.org/package/2006/relationships"><Relationship Id="rId1" Type="http://schemas.microsoft.com/office/2006/relationships/xlExternalLinkPath/xlPathMissing" Target="Worksheet%20in%205132%20An&#225;lisis%20de%20Conciliaciones%20Bancarias%20al%2030.04.08" TargetMode="External"/></Relationships>
</file>

<file path=xl/externalLinks/_rels/externalLink212.xml.rels><?xml version="1.0" encoding="UTF-8" standalone="yes"?>
<Relationships xmlns="http://schemas.openxmlformats.org/package/2006/relationships"><Relationship Id="rId1" Type="http://schemas.microsoft.com/office/2006/relationships/xlExternalLinkPath/xlPathMissing" Target="Worksheet%20in%205332%20Resumen%20Confirmaciones%20de%20Cuentas%20por%20Cobrar%20al%2031.12.2006" TargetMode="External"/></Relationships>
</file>

<file path=xl/externalLinks/_rels/externalLink213.xml.rels><?xml version="1.0" encoding="UTF-8" standalone="yes"?>
<Relationships xmlns="http://schemas.openxmlformats.org/package/2006/relationships"><Relationship Id="rId1" Type="http://schemas.microsoft.com/office/2006/relationships/xlExternalLinkPath/xlPathMissing" Target="Worksheet%20in%200000%20Papel%20Modelo%20de%20Trabajo%20de%20Auditor&#237;a" TargetMode="External"/></Relationships>
</file>

<file path=xl/externalLinks/_rels/externalLink214.xml.rels><?xml version="1.0" encoding="UTF-8" standalone="yes"?>
<Relationships xmlns="http://schemas.openxmlformats.org/package/2006/relationships"><Relationship Id="rId1" Type="http://schemas.microsoft.com/office/2006/relationships/xlExternalLinkPath/xlPathMissing" Target="Worksheet%20in%207132%20Evoluci&#243;n%20del%20patrimonio%20neto" TargetMode="External"/></Relationships>
</file>

<file path=xl/externalLinks/_rels/externalLink215.xml.rels><?xml version="1.0" encoding="UTF-8" standalone="yes"?>
<Relationships xmlns="http://schemas.openxmlformats.org/package/2006/relationships"><Relationship Id="rId1" Type="http://schemas.openxmlformats.org/officeDocument/2006/relationships/externalLinkPath" Target="file:///\\FERREREPY02\Impuestos\Users\rolond\AppData\Local\Microsoft\Windows\INetCache\Content.Outlook\JZAE08U7\80062834_REC_201703.xlsx" TargetMode="External"/></Relationships>
</file>

<file path=xl/externalLinks/_rels/externalLink216.xml.rels><?xml version="1.0" encoding="UTF-8" standalone="yes"?>
<Relationships xmlns="http://schemas.openxmlformats.org/package/2006/relationships"><Relationship Id="rId1" Type="http://schemas.openxmlformats.org/officeDocument/2006/relationships/externalLinkPath" Target="file:///D:\Documents%20and%20Settings\payala003\Application%20Data\Microsoft\Excel\Segundo%20Pedido%20CREDITO\15-%20Marzo\Rectificativa%20Marzo%2009.xlsx" TargetMode="External"/></Relationships>
</file>

<file path=xl/externalLinks/_rels/externalLink217.xml.rels><?xml version="1.0" encoding="UTF-8" standalone="yes"?>
<Relationships xmlns="http://schemas.openxmlformats.org/package/2006/relationships"><Relationship Id="rId1" Type="http://schemas.openxmlformats.org/officeDocument/2006/relationships/externalLinkPath" Target="file:///U:\Documents%20and%20Settings\jacosta3\My%20Documents\PuertoUnion\Finnancial%20Report\Puerto%20Union%20Report%20(2008-09-Setiembre).xls" TargetMode="External"/></Relationships>
</file>

<file path=xl/externalLinks/_rels/externalLink218.xml.rels><?xml version="1.0" encoding="UTF-8" standalone="yes"?>
<Relationships xmlns="http://schemas.openxmlformats.org/package/2006/relationships"><Relationship Id="rId1" Type="http://schemas.openxmlformats.org/officeDocument/2006/relationships/externalLinkPath" Target="file:///E:\datos\Users\Tenders\America%20Movil\PriceBooking\Rel.4%20Core\MSS%20Pricing%20Proposal%20Customer%20Version_price%20lists_v17-Juho.xls" TargetMode="External"/></Relationships>
</file>

<file path=xl/externalLinks/_rels/externalLink219.xml.rels><?xml version="1.0" encoding="UTF-8" standalone="yes"?>
<Relationships xmlns="http://schemas.openxmlformats.org/package/2006/relationships"><Relationship Id="rId1" Type="http://schemas.microsoft.com/office/2006/relationships/xlExternalLinkPath/xlPathMissing" Target="Worksheet%20in%208142%20An&#225;lisis%20de%20Ventas%20al%2031.03.2007" TargetMode="External"/></Relationships>
</file>

<file path=xl/externalLinks/_rels/externalLink220.xml.rels><?xml version="1.0" encoding="UTF-8" standalone="yes"?>
<Relationships xmlns="http://schemas.openxmlformats.org/package/2006/relationships"><Relationship Id="rId1" Type="http://schemas.microsoft.com/office/2006/relationships/xlExternalLinkPath/xlPathMissing" Target="Worksheet%20in%205339.1%20An&#225;lisis%20de%20Anticipos%20efectuados%20al%2031.12.09" TargetMode="External"/></Relationships>
</file>

<file path=xl/externalLinks/_rels/externalLink221.xml.rels><?xml version="1.0" encoding="UTF-8" standalone="yes"?>
<Relationships xmlns="http://schemas.openxmlformats.org/package/2006/relationships"><Relationship Id="rId1" Type="http://schemas.microsoft.com/office/2006/relationships/xlExternalLinkPath/xlPathMissing" Target="Worksheet%20in%206411%20Impuesto%20al%20Valor%20Agregado%2031.12.04" TargetMode="External"/></Relationships>
</file>

<file path=xl/externalLinks/_rels/externalLink222.xml.rels><?xml version="1.0" encoding="UTF-8" standalone="yes"?>
<Relationships xmlns="http://schemas.openxmlformats.org/package/2006/relationships"><Relationship Id="rId1" Type="http://schemas.microsoft.com/office/2006/relationships/xlExternalLinkPath/xlPathMissing" Target="Worksheet%20in%207120%20An&#225;lisis%20de%20Patrimonio%20neto%20al%2031.12.2012" TargetMode="External"/></Relationships>
</file>

<file path=xl/externalLinks/_rels/externalLink223.xml.rels><?xml version="1.0" encoding="UTF-8" standalone="yes"?>
<Relationships xmlns="http://schemas.openxmlformats.org/package/2006/relationships"><Relationship Id="rId1" Type="http://schemas.openxmlformats.org/officeDocument/2006/relationships/externalLinkPath" Target="file:///D:\Documents%20and%20Settings\dfarina\Local%20Settings\Temporary%20Internet%20Files\OLK92\6411%20C&#225;lculo%20IR%20al%2030-06-06%20(3).xls" TargetMode="External"/></Relationships>
</file>

<file path=xl/externalLinks/_rels/externalLink224.xml.rels><?xml version="1.0" encoding="UTF-8" standalone="yes"?>
<Relationships xmlns="http://schemas.openxmlformats.org/package/2006/relationships"><Relationship Id="rId1" Type="http://schemas.openxmlformats.org/officeDocument/2006/relationships/externalLinkPath" Target="file:///D:\Users\abenitez\AppData\Local\Microsoft\Windows\Temporary%20Internet%20Files\Content.Outlook\0P9EYCGT\Impuesto%20Diferido%20al%2031%2012%202011%20v03.xls" TargetMode="External"/></Relationships>
</file>

<file path=xl/externalLinks/_rels/externalLink225.xml.rels><?xml version="1.0" encoding="UTF-8" standalone="yes"?>
<Relationships xmlns="http://schemas.openxmlformats.org/package/2006/relationships"><Relationship Id="rId1" Type="http://schemas.microsoft.com/office/2006/relationships/xlExternalLinkPath/xlPathMissing" Target="Worksheet%20in%208211%20An&#225;lisis%20de%20costos%20de%20ventas%20productos%20procesados%20al%2031.12.05" TargetMode="External"/></Relationships>
</file>

<file path=xl/externalLinks/_rels/externalLink226.xml.rels><?xml version="1.0" encoding="UTF-8" standalone="yes"?>
<Relationships xmlns="http://schemas.openxmlformats.org/package/2006/relationships"><Relationship Id="rId1" Type="http://schemas.microsoft.com/office/2006/relationships/xlExternalLinkPath/xlPathMissing" Target="Worksheet%20in%208611%20Test%20de%20Gastos%20al%2031.12.07" TargetMode="External"/></Relationships>
</file>

<file path=xl/externalLinks/_rels/externalLink227.xml.rels><?xml version="1.0" encoding="UTF-8" standalone="yes"?>
<Relationships xmlns="http://schemas.openxmlformats.org/package/2006/relationships"><Relationship Id="rId1" Type="http://schemas.microsoft.com/office/2006/relationships/xlExternalLinkPath/xlPathMissing" Target="Worksheet%20in%208351%20Test%20de%20Gastos%20al%2031.12.07" TargetMode="External"/></Relationships>
</file>

<file path=xl/externalLinks/_rels/externalLink228.xml.rels><?xml version="1.0" encoding="UTF-8" standalone="yes"?>
<Relationships xmlns="http://schemas.openxmlformats.org/package/2006/relationships"><Relationship Id="rId1" Type="http://schemas.openxmlformats.org/officeDocument/2006/relationships/externalLinkPath" Target="file:///\\10.1.2.150\clientes\Users\ysmaelj\AppData\Local\Microsoft\Windows\Temporary%20Internet%20Files\Content.Outlook\317CI00P\MODELOS\8432%20Test%20de%20N&#243;mina%20al%2031.12.06.xls" TargetMode="External"/></Relationships>
</file>

<file path=xl/externalLinks/_rels/externalLink229.xml.rels><?xml version="1.0" encoding="UTF-8" standalone="yes"?>
<Relationships xmlns="http://schemas.openxmlformats.org/package/2006/relationships"><Relationship Id="rId1" Type="http://schemas.openxmlformats.org/officeDocument/2006/relationships/externalLinkPath" Target="https://ferrere.sharepoint.com/ADMINIST/CONTADUR/EXCEL/BALANCE%20MARZO%2005/CRESUD/BCE%20PUBLICACION/ARMADO/CRESUD%20CONSO%2003-05.xls" TargetMode="External"/></Relationships>
</file>

<file path=xl/externalLinks/_rels/externalLink230.xml.rels><?xml version="1.0" encoding="UTF-8" standalone="yes"?>
<Relationships xmlns="http://schemas.openxmlformats.org/package/2006/relationships"><Relationship Id="rId1" Type="http://schemas.openxmlformats.org/officeDocument/2006/relationships/externalLinkPath" Target="file:///G:\Datos\Datos\Datos\Datos\datos\datos\datos\datos\datos\Datos\Datos\Datos\Datos\datos\Clientes\Impuestos\Trabajos%20en%20curso\CTI\Noviembre_2007\CTI%20-%20Liq.%20IVA%2009-2007.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 R Fiscal del  Mes"/>
      <sheetName val="I.R.Local Casaci"/>
      <sheetName val="Impuesto a la Renta "/>
      <sheetName val="I.R.GAAP"/>
      <sheetName val="I.R.Gaap "/>
      <sheetName val="I.R.Gaap - Clasif.tasa"/>
      <sheetName val="Demostrativo Consolidado  "/>
      <sheetName val="Estimado"/>
      <sheetName val="FRP Gs vs USD"/>
      <sheetName val="IRTA 1 Semes 09"/>
      <sheetName val="IRTA 2 Semes 09"/>
      <sheetName val="Difcbio2008"/>
      <sheetName val="Tartan"/>
      <sheetName val="Sheet1"/>
      <sheetName val="I_R_Fiscal_del__Mes"/>
      <sheetName val="I_R_Local_Casaci"/>
      <sheetName val="Impuesto_a_la_Renta_"/>
      <sheetName val="I_R_GAAP"/>
      <sheetName val="I_R_Gaap_"/>
      <sheetName val="I_R_Gaap_-_Clasif_tasa"/>
      <sheetName val="Demostrativo_Consolidado__"/>
      <sheetName val="FRP_Gs_vs_USD"/>
      <sheetName val="IRTA_1_Semes_09"/>
      <sheetName val="IRTA_2_Semes_09"/>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513-54678"/>
      <sheetName val="513-54679"/>
      <sheetName val="513-54680"/>
      <sheetName val="513-54681"/>
      <sheetName val="513-54682"/>
      <sheetName val="513-54683"/>
      <sheetName val="513-53583"/>
    </sheetNames>
    <sheetDataSet>
      <sheetData sheetId="0"/>
      <sheetData sheetId="1"/>
      <sheetData sheetId="2"/>
      <sheetData sheetId="3"/>
      <sheetData sheetId="4"/>
      <sheetData sheetId="5"/>
      <sheetData sheetId="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olumen"/>
      <sheetName val="Precio_Acc_Inflac"/>
      <sheetName val="Evo_Precio_Inflac"/>
      <sheetName val="Evo_Precio_2003"/>
      <sheetName val="Evo_Precio_2004"/>
      <sheetName val="Mix"/>
      <sheetName val="Precio_Cza$"/>
      <sheetName val="Precio_Czau$s"/>
      <sheetName val="Back-up"/>
      <sheetName val="Rentab. x Canal"/>
      <sheetName val="CED"/>
      <sheetName val="Estructura de Costos"/>
      <sheetName val="Can Real vs BUD Acum"/>
      <sheetName val="Can Fcast vs BUD"/>
      <sheetName val="Can Real vs EA Acum"/>
      <sheetName val="Can Fcast vs EA"/>
      <sheetName val="Datos"/>
      <sheetName val="Gráfico"/>
      <sheetName val="Other Performance"/>
      <sheetName val="Filminas_Cervezas"/>
      <sheetName val="Soc 30"/>
      <sheetName val="Soc 68"/>
      <sheetName val="RESUMEN"/>
      <sheetName val="Hoja1"/>
      <sheetName val="Back_up"/>
      <sheetName val="Zone view -&gt;"/>
      <sheetName val="Parámetros"/>
      <sheetName val="KPI与VIC"/>
      <sheetName val="E 法规NC"/>
      <sheetName val="VOLUME"/>
      <sheetName val="Graficas  CND Br YTD'13 "/>
      <sheetName val="Precio REFRI x CDD x Canal "/>
      <sheetName val="TRADE (actualizado)"/>
      <sheetName val="Botonera"/>
      <sheetName val="pedido de propuestas salari (2)"/>
      <sheetName val="Base"/>
      <sheetName val="capex"/>
      <sheetName val="513-54678"/>
      <sheetName val="Rentab__x_Canal"/>
      <sheetName val="Estructura_de_Costos"/>
      <sheetName val="Can_Real_vs_BUD_Acum"/>
      <sheetName val="Can_Fcast_vs_BUD"/>
      <sheetName val="Can_Real_vs_EA_Acum"/>
      <sheetName val="Can_Fcast_vs_EA"/>
      <sheetName val="Other_Performance"/>
      <sheetName val="Soc_30"/>
      <sheetName val="Soc_68"/>
      <sheetName val="Zone_view_-&gt;"/>
      <sheetName val="E_法规NC"/>
      <sheetName val="Graficas__CND_Br_YTD'13_"/>
      <sheetName val="Precio_REFRI_x_CDD_x_Canal_"/>
      <sheetName val="TRADE_(actualizado)"/>
      <sheetName val="Cervezas Cuyo"/>
      <sheetName val="Listas"/>
      <sheetName val="DB"/>
      <sheetName val="Cumplimiento acciones"/>
      <sheetName val="Pareto."/>
      <sheetName val="Controles"/>
      <sheetName val="Tuc"/>
      <sheetName val="Mayo"/>
      <sheetName val="Desplegables"/>
      <sheetName val="Rentab__x_Canal1"/>
      <sheetName val="Estructura_de_Costos1"/>
      <sheetName val="Can_Real_vs_BUD_Acum1"/>
      <sheetName val="Can_Fcast_vs_BUD1"/>
      <sheetName val="Can_Real_vs_EA_Acum1"/>
      <sheetName val="Can_Fcast_vs_EA1"/>
      <sheetName val="Other_Performance1"/>
      <sheetName val="Rentab__x_Canal2"/>
      <sheetName val="Estructura_de_Costos2"/>
      <sheetName val="Can_Real_vs_BUD_Acum2"/>
      <sheetName val="Can_Fcast_vs_BUD2"/>
      <sheetName val="Can_Real_vs_EA_Acum2"/>
      <sheetName val="Can_Fcast_vs_EA2"/>
      <sheetName val="Other_Performance2"/>
      <sheetName val="Rentab__x_Canal3"/>
      <sheetName val="Estructura_de_Costos3"/>
      <sheetName val="Can_Real_vs_BUD_Acum3"/>
      <sheetName val="Can_Fcast_vs_BUD3"/>
      <sheetName val="Can_Real_vs_EA_Acum3"/>
      <sheetName val="Can_Fcast_vs_EA3"/>
      <sheetName val="Other_Performance3"/>
      <sheetName val="Soc_301"/>
      <sheetName val="Soc_681"/>
      <sheetName val="Zone_view_-&gt;1"/>
      <sheetName val="E_法规NC1"/>
      <sheetName val="Graficas__CND_Br_YTD'13_1"/>
      <sheetName val="Precio_REFRI_x_CDD_x_Canal_1"/>
      <sheetName val="TRADE_(actualizado)1"/>
      <sheetName val="pedido_de_propuestas_salari_(2)"/>
      <sheetName val="Cervezas_Cuyo"/>
      <sheetName val="Cumplimiento_acciones"/>
      <sheetName val="Pareto_"/>
      <sheetName val="Soc_303"/>
      <sheetName val="Soc_683"/>
      <sheetName val="Zone_view_-&gt;3"/>
      <sheetName val="E_法规NC3"/>
      <sheetName val="Graficas__CND_Br_YTD'13_3"/>
      <sheetName val="Precio_REFRI_x_CDD_x_Canal_3"/>
      <sheetName val="TRADE_(actualizado)3"/>
      <sheetName val="pedido_de_propuestas_salari_(22"/>
      <sheetName val="Cervezas_Cuyo2"/>
      <sheetName val="Soc_302"/>
      <sheetName val="Soc_682"/>
      <sheetName val="Zone_view_-&gt;2"/>
      <sheetName val="E_法规NC2"/>
      <sheetName val="Graficas__CND_Br_YTD'13_2"/>
      <sheetName val="Precio_REFRI_x_CDD_x_Canal_2"/>
      <sheetName val="TRADE_(actualizado)2"/>
      <sheetName val="pedido_de_propuestas_salari_(21"/>
      <sheetName val="Cervezas_Cuyo1"/>
      <sheetName val="Rentab__x_Canal4"/>
      <sheetName val="Estructura_de_Costos4"/>
      <sheetName val="Can_Real_vs_BUD_Acum4"/>
      <sheetName val="Can_Fcast_vs_BUD4"/>
      <sheetName val="Can_Real_vs_EA_Acum4"/>
      <sheetName val="Can_Fcast_vs_EA4"/>
      <sheetName val="Other_Performance4"/>
      <sheetName val="Soc_304"/>
      <sheetName val="Soc_684"/>
      <sheetName val="Zone_view_-&gt;4"/>
      <sheetName val="E_法规NC4"/>
      <sheetName val="Graficas__CND_Br_YTD'13_4"/>
      <sheetName val="Precio_REFRI_x_CDD_x_Canal_4"/>
      <sheetName val="TRADE_(actualizado)4"/>
      <sheetName val="pedido_de_propuestas_salari_(23"/>
      <sheetName val="Cervezas_Cuyo3"/>
      <sheetName val="Rentab__x_Canal5"/>
      <sheetName val="Estructura_de_Costos5"/>
      <sheetName val="Can_Real_vs_BUD_Acum5"/>
      <sheetName val="Can_Fcast_vs_BUD5"/>
      <sheetName val="Can_Real_vs_EA_Acum5"/>
      <sheetName val="Can_Fcast_vs_EA5"/>
      <sheetName val="Other_Performance5"/>
      <sheetName val="Soc_305"/>
      <sheetName val="Soc_685"/>
      <sheetName val="Zone_view_-&gt;5"/>
      <sheetName val="E_法规NC5"/>
      <sheetName val="Graficas__CND_Br_YTD'13_5"/>
      <sheetName val="Precio_REFRI_x_CDD_x_Canal_5"/>
      <sheetName val="TRADE_(actualizado)5"/>
      <sheetName val="pedido_de_propuestas_salari_(24"/>
      <sheetName val="Cervezas_Cuyo4"/>
      <sheetName val="Rentab__x_Canal6"/>
      <sheetName val="Estructura_de_Costos6"/>
      <sheetName val="Can_Real_vs_BUD_Acum6"/>
      <sheetName val="Can_Fcast_vs_BUD6"/>
      <sheetName val="Can_Real_vs_EA_Acum6"/>
      <sheetName val="Can_Fcast_vs_EA6"/>
      <sheetName val="Other_Performance6"/>
      <sheetName val="Soc_306"/>
      <sheetName val="Soc_686"/>
      <sheetName val="Zone_view_-&gt;6"/>
      <sheetName val="E_法规NC6"/>
      <sheetName val="Graficas__CND_Br_YTD'13_6"/>
      <sheetName val="Precio_REFRI_x_CDD_x_Canal_6"/>
      <sheetName val="TRADE_(actualizado)6"/>
      <sheetName val="pedido_de_propuestas_salari_(25"/>
      <sheetName val="Cervezas_Cuyo5"/>
      <sheetName val="Rentab__x_Canal7"/>
      <sheetName val="Estructura_de_Costos7"/>
      <sheetName val="Can_Real_vs_BUD_Acum7"/>
      <sheetName val="Can_Fcast_vs_BUD7"/>
      <sheetName val="Can_Real_vs_EA_Acum7"/>
      <sheetName val="Can_Fcast_vs_EA7"/>
      <sheetName val="Other_Performance7"/>
      <sheetName val="Soc_307"/>
      <sheetName val="Soc_687"/>
      <sheetName val="Zone_view_-&gt;7"/>
      <sheetName val="E_法规NC7"/>
      <sheetName val="Graficas__CND_Br_YTD'13_7"/>
      <sheetName val="Precio_REFRI_x_CDD_x_Canal_7"/>
      <sheetName val="TRADE_(actualizado)7"/>
      <sheetName val="pedido_de_propuestas_salari_(26"/>
      <sheetName val="Cervezas_Cuyo6"/>
      <sheetName val="Rentab__x_Canal8"/>
      <sheetName val="Estructura_de_Costos8"/>
      <sheetName val="Can_Real_vs_BUD_Acum8"/>
      <sheetName val="Can_Fcast_vs_BUD8"/>
      <sheetName val="Can_Real_vs_EA_Acum8"/>
      <sheetName val="Can_Fcast_vs_EA8"/>
      <sheetName val="Other_Performance8"/>
      <sheetName val="Soc_308"/>
      <sheetName val="Soc_688"/>
      <sheetName val="Zone_view_-&gt;8"/>
      <sheetName val="E_法规NC8"/>
      <sheetName val="Graficas__CND_Br_YTD'13_8"/>
      <sheetName val="Precio_REFRI_x_CDD_x_Canal_8"/>
      <sheetName val="TRADE_(actualizado)8"/>
      <sheetName val="pedido_de_propuestas_salari_(27"/>
      <sheetName val="Cervezas_Cuyo7"/>
      <sheetName val="Rentab__x_Canal9"/>
      <sheetName val="Estructura_de_Costos9"/>
      <sheetName val="Can_Real_vs_BUD_Acum9"/>
      <sheetName val="Can_Fcast_vs_BUD9"/>
      <sheetName val="Can_Real_vs_EA_Acum9"/>
      <sheetName val="Can_Fcast_vs_EA9"/>
      <sheetName val="Other_Performance9"/>
      <sheetName val="Soc_309"/>
      <sheetName val="Soc_689"/>
      <sheetName val="Zone_view_-&gt;9"/>
      <sheetName val="E_法规NC9"/>
      <sheetName val="Graficas__CND_Br_YTD'13_9"/>
      <sheetName val="Precio_REFRI_x_CDD_x_Canal_9"/>
      <sheetName val="TRADE_(actualizado)9"/>
      <sheetName val="pedido_de_propuestas_salari_(28"/>
      <sheetName val="Cervezas_Cuyo8"/>
      <sheetName val="Cumplimiento_acciones1"/>
      <sheetName val="Pareto_1"/>
      <sheetName val="Rentab__x_Canal11"/>
      <sheetName val="Estructura_de_Costos11"/>
      <sheetName val="Can_Real_vs_BUD_Acum11"/>
      <sheetName val="Can_Fcast_vs_BUD11"/>
      <sheetName val="Can_Real_vs_EA_Acum11"/>
      <sheetName val="Can_Fcast_vs_EA11"/>
      <sheetName val="Other_Performance11"/>
      <sheetName val="Soc_3011"/>
      <sheetName val="Soc_6811"/>
      <sheetName val="Zone_view_-&gt;11"/>
      <sheetName val="E_法规NC11"/>
      <sheetName val="Graficas__CND_Br_YTD'13_11"/>
      <sheetName val="Precio_REFRI_x_CDD_x_Canal_11"/>
      <sheetName val="TRADE_(actualizado)11"/>
      <sheetName val="pedido_de_propuestas_salari_(10"/>
      <sheetName val="Cervezas_Cuyo10"/>
      <sheetName val="Cumplimiento_acciones3"/>
      <sheetName val="Pareto_3"/>
      <sheetName val="Rentab__x_Canal10"/>
      <sheetName val="Estructura_de_Costos10"/>
      <sheetName val="Can_Real_vs_BUD_Acum10"/>
      <sheetName val="Can_Fcast_vs_BUD10"/>
      <sheetName val="Can_Real_vs_EA_Acum10"/>
      <sheetName val="Can_Fcast_vs_EA10"/>
      <sheetName val="Other_Performance10"/>
      <sheetName val="Soc_3010"/>
      <sheetName val="Soc_6810"/>
      <sheetName val="Zone_view_-&gt;10"/>
      <sheetName val="E_法规NC10"/>
      <sheetName val="Graficas__CND_Br_YTD'13_10"/>
      <sheetName val="Precio_REFRI_x_CDD_x_Canal_10"/>
      <sheetName val="TRADE_(actualizado)10"/>
      <sheetName val="pedido_de_propuestas_salari_(29"/>
      <sheetName val="Cervezas_Cuyo9"/>
      <sheetName val="Cumplimiento_acciones2"/>
      <sheetName val="Pareto_2"/>
      <sheetName val="Info pedidos"/>
      <sheetName val="Información"/>
      <sheetName val="COMPLEMENTO"/>
      <sheetName val="Rentab__x_Canal12"/>
      <sheetName val="Estructura_de_Costos12"/>
      <sheetName val="Can_Real_vs_BUD_Acum12"/>
      <sheetName val="Can_Fcast_vs_BUD12"/>
      <sheetName val="Can_Real_vs_EA_Acum12"/>
      <sheetName val="Can_Fcast_vs_EA12"/>
      <sheetName val="Other_Performance12"/>
      <sheetName val="Soc_3012"/>
      <sheetName val="Soc_6812"/>
      <sheetName val="Zone_view_-&gt;12"/>
      <sheetName val="E_法规NC12"/>
      <sheetName val="Graficas__CND_Br_YTD'13_12"/>
      <sheetName val="Precio_REFRI_x_CDD_x_Canal_12"/>
      <sheetName val="TRADE_(actualizado)12"/>
      <sheetName val="pedido_de_propuestas_salari_(11"/>
      <sheetName val="Cervezas_Cuyo11"/>
      <sheetName val="Cumplimiento_acciones4"/>
      <sheetName val="Pareto_4"/>
      <sheetName val="Rentab__x_Canal13"/>
      <sheetName val="Estructura_de_Costos13"/>
      <sheetName val="Can_Real_vs_BUD_Acum13"/>
      <sheetName val="Can_Fcast_vs_BUD13"/>
      <sheetName val="Can_Real_vs_EA_Acum13"/>
      <sheetName val="Can_Fcast_vs_EA13"/>
      <sheetName val="Other_Performance13"/>
      <sheetName val="Soc_3013"/>
      <sheetName val="Soc_6813"/>
      <sheetName val="Zone_view_-&gt;13"/>
      <sheetName val="E_法规NC13"/>
      <sheetName val="Graficas__CND_Br_YTD'13_13"/>
      <sheetName val="Precio_REFRI_x_CDD_x_Canal_13"/>
      <sheetName val="TRADE_(actualizado)13"/>
      <sheetName val="pedido_de_propuestas_salari_(12"/>
      <sheetName val="Cervezas_Cuyo12"/>
      <sheetName val="Cumplimiento_acciones5"/>
      <sheetName val="Pareto_5"/>
      <sheetName val="Info_pedidos"/>
      <sheetName val="Rentab__x_Canal14"/>
      <sheetName val="Estructura_de_Costos14"/>
      <sheetName val="Can_Real_vs_BUD_Acum14"/>
      <sheetName val="Can_Fcast_vs_BUD14"/>
      <sheetName val="Can_Real_vs_EA_Acum14"/>
      <sheetName val="Can_Fcast_vs_EA14"/>
      <sheetName val="Other_Performance14"/>
      <sheetName val="Soc_3014"/>
      <sheetName val="Soc_6814"/>
      <sheetName val="Zone_view_-&gt;14"/>
      <sheetName val="E_法规NC14"/>
      <sheetName val="Graficas__CND_Br_YTD'13_14"/>
      <sheetName val="Precio_REFRI_x_CDD_x_Canal_14"/>
      <sheetName val="TRADE_(actualizado)14"/>
      <sheetName val="pedido_de_propuestas_salari_(13"/>
      <sheetName val="Cervezas_Cuyo13"/>
      <sheetName val="Cumplimiento_acciones6"/>
      <sheetName val="Pareto_6"/>
      <sheetName val="Info_pedidos1"/>
      <sheetName val="Farol"/>
      <sheetName val="Follow Up Acciones"/>
      <sheetName val="Indirect"/>
      <sheetName val="Lista desplegable"/>
      <sheetName val="IN Personal"/>
      <sheetName val="Aux"/>
      <sheetName val="Auxiliar"/>
      <sheetName val="Meta"/>
      <sheetName val="Follow_Up_Acciones"/>
      <sheetName val="Lista_desplegable"/>
      <sheetName val="IN_Personal"/>
      <sheetName val="Follow_Up_Acciones1"/>
      <sheetName val="Lista_desplegable1"/>
      <sheetName val="IN_Personal1"/>
      <sheetName val="Rentab__x_Canal15"/>
      <sheetName val="Estructura_de_Costos15"/>
      <sheetName val="Can_Real_vs_BUD_Acum15"/>
      <sheetName val="Can_Fcast_vs_BUD15"/>
      <sheetName val="Can_Real_vs_EA_Acum15"/>
      <sheetName val="Can_Fcast_vs_EA15"/>
      <sheetName val="Other_Performance15"/>
      <sheetName val="Soc_3015"/>
      <sheetName val="Soc_6815"/>
      <sheetName val="Zone_view_-&gt;15"/>
      <sheetName val="E_法规NC15"/>
      <sheetName val="Graficas__CND_Br_YTD'13_15"/>
      <sheetName val="Precio_REFRI_x_CDD_x_Canal_15"/>
      <sheetName val="TRADE_(actualizado)15"/>
      <sheetName val="pedido_de_propuestas_salari_(14"/>
      <sheetName val="Cervezas_Cuyo14"/>
      <sheetName val="Cumplimiento_acciones7"/>
      <sheetName val="Pareto_7"/>
      <sheetName val="Info_pedidos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1">
          <cell r="A1" t="str">
            <v>DATOS ACUMULADOS A AGOSTO '04</v>
          </cell>
        </row>
        <row r="3">
          <cell r="A3" t="str">
            <v>Calibres</v>
          </cell>
          <cell r="B3" t="str">
            <v>VOLUMEN</v>
          </cell>
          <cell r="C3">
            <v>37895</v>
          </cell>
          <cell r="D3">
            <v>37895</v>
          </cell>
          <cell r="E3">
            <v>37895</v>
          </cell>
          <cell r="F3">
            <v>37895</v>
          </cell>
          <cell r="G3">
            <v>37895</v>
          </cell>
          <cell r="H3" t="str">
            <v>PRECIO</v>
          </cell>
          <cell r="K3" t="str">
            <v>CMG</v>
          </cell>
          <cell r="O3" t="str">
            <v>Ejercicio 2001</v>
          </cell>
        </row>
        <row r="4">
          <cell r="B4" t="str">
            <v>Real</v>
          </cell>
          <cell r="D4" t="str">
            <v>Presupuesto</v>
          </cell>
          <cell r="F4" t="str">
            <v>Ejercicio</v>
          </cell>
          <cell r="H4" t="str">
            <v>Real</v>
          </cell>
          <cell r="I4" t="str">
            <v>Presupuesto</v>
          </cell>
          <cell r="J4" t="str">
            <v>Ejercicio</v>
          </cell>
          <cell r="K4" t="str">
            <v>Real</v>
          </cell>
          <cell r="L4" t="str">
            <v>Presupuesto</v>
          </cell>
          <cell r="M4" t="str">
            <v>Ejercicio</v>
          </cell>
          <cell r="O4" t="str">
            <v>Forecast</v>
          </cell>
        </row>
        <row r="5">
          <cell r="F5" t="str">
            <v>Anterior</v>
          </cell>
          <cell r="J5" t="str">
            <v>Anterior</v>
          </cell>
          <cell r="M5" t="str">
            <v>Anterior</v>
          </cell>
          <cell r="O5" t="str">
            <v>Anterior</v>
          </cell>
        </row>
        <row r="7">
          <cell r="A7" t="str">
            <v xml:space="preserve"> Calibre 1/1</v>
          </cell>
          <cell r="B7">
            <v>5097.3704076714985</v>
          </cell>
          <cell r="C7">
            <v>0.91216585572211029</v>
          </cell>
          <cell r="D7">
            <v>5068.133242298376</v>
          </cell>
          <cell r="E7">
            <v>0.90697057287309457</v>
          </cell>
          <cell r="F7">
            <v>4749.1010609999921</v>
          </cell>
          <cell r="G7">
            <v>0.90624966340764046</v>
          </cell>
          <cell r="H7">
            <v>87.747097644833516</v>
          </cell>
          <cell r="I7">
            <v>83.536931376901236</v>
          </cell>
          <cell r="J7">
            <v>69.966038130545058</v>
          </cell>
          <cell r="K7">
            <v>64.079481140149198</v>
          </cell>
          <cell r="L7">
            <v>58.873397697085089</v>
          </cell>
          <cell r="M7">
            <v>47.247861485383837</v>
          </cell>
          <cell r="P7">
            <v>0</v>
          </cell>
        </row>
        <row r="8">
          <cell r="A8" t="str">
            <v xml:space="preserve"> Calibre 1/1 OW</v>
          </cell>
          <cell r="B8">
            <v>35.7339832377221</v>
          </cell>
          <cell r="C8">
            <v>6.3945361611038995E-3</v>
          </cell>
          <cell r="D8">
            <v>55.662496063594006</v>
          </cell>
          <cell r="E8">
            <v>9.9611126086830825E-3</v>
          </cell>
          <cell r="F8">
            <v>35.636561999999998</v>
          </cell>
          <cell r="G8">
            <v>6.8003653539234635E-3</v>
          </cell>
          <cell r="H8">
            <v>130.1131447555789</v>
          </cell>
          <cell r="I8">
            <v>129.87673496968861</v>
          </cell>
          <cell r="J8">
            <v>111.64662868671817</v>
          </cell>
          <cell r="K8">
            <v>44.85395209411783</v>
          </cell>
          <cell r="L8">
            <v>30.464757758934518</v>
          </cell>
          <cell r="M8">
            <v>36.39105400630816</v>
          </cell>
          <cell r="P8">
            <v>0</v>
          </cell>
        </row>
        <row r="9">
          <cell r="A9" t="str">
            <v xml:space="preserve"> Calibre 2/3</v>
          </cell>
          <cell r="B9">
            <v>231.92172789934756</v>
          </cell>
          <cell r="C9">
            <v>4.150200288985792E-2</v>
          </cell>
          <cell r="D9">
            <v>235.39268931686601</v>
          </cell>
          <cell r="E9">
            <v>4.2124828230253403E-2</v>
          </cell>
          <cell r="F9">
            <v>227.80221900000009</v>
          </cell>
          <cell r="G9">
            <v>4.3470476126021527E-2</v>
          </cell>
          <cell r="H9">
            <v>106.09525249847177</v>
          </cell>
          <cell r="I9">
            <v>100.79499630303812</v>
          </cell>
          <cell r="J9">
            <v>83.062619007143994</v>
          </cell>
          <cell r="K9">
            <v>77.579327991649549</v>
          </cell>
          <cell r="L9">
            <v>73.519889507114002</v>
          </cell>
          <cell r="M9">
            <v>49.107273724087044</v>
          </cell>
          <cell r="P9">
            <v>0</v>
          </cell>
        </row>
        <row r="10">
          <cell r="A10" t="str">
            <v xml:space="preserve"> Calibre 1/2 s/r</v>
          </cell>
          <cell r="B10">
            <v>18.127757054365933</v>
          </cell>
          <cell r="C10">
            <v>3.2439316163746716E-3</v>
          </cell>
          <cell r="D10">
            <v>20.032028695668338</v>
          </cell>
          <cell r="E10">
            <v>3.5848427168977243E-3</v>
          </cell>
          <cell r="F10">
            <v>21.411360999999996</v>
          </cell>
          <cell r="G10">
            <v>4.0858340241897639E-3</v>
          </cell>
          <cell r="H10">
            <v>178.95941025755712</v>
          </cell>
          <cell r="I10">
            <v>173.37723023349574</v>
          </cell>
          <cell r="J10">
            <v>135.92347071414466</v>
          </cell>
          <cell r="K10">
            <v>94.841767754663834</v>
          </cell>
          <cell r="L10">
            <v>85.639652292424614</v>
          </cell>
          <cell r="M10">
            <v>42.001031698818075</v>
          </cell>
          <cell r="P10">
            <v>0</v>
          </cell>
        </row>
        <row r="11">
          <cell r="A11" t="str">
            <v xml:space="preserve"> Calibre 1/3 s/r</v>
          </cell>
          <cell r="B11">
            <v>38.242260868058686</v>
          </cell>
          <cell r="C11">
            <v>6.8433882216920863E-3</v>
          </cell>
          <cell r="D11">
            <v>38.02131948416875</v>
          </cell>
          <cell r="E11">
            <v>6.8041261476995112E-3</v>
          </cell>
          <cell r="F11">
            <v>42.826135000000171</v>
          </cell>
          <cell r="G11">
            <v>8.172319335867758E-3</v>
          </cell>
          <cell r="H11">
            <v>175.33703016483491</v>
          </cell>
          <cell r="I11">
            <v>181.05421708120733</v>
          </cell>
          <cell r="J11">
            <v>136.57096260347706</v>
          </cell>
          <cell r="K11">
            <v>67.778838735050414</v>
          </cell>
          <cell r="L11">
            <v>67.020264969243271</v>
          </cell>
          <cell r="M11">
            <v>29.551755433766949</v>
          </cell>
          <cell r="P11">
            <v>0</v>
          </cell>
        </row>
        <row r="12">
          <cell r="A12" t="str">
            <v xml:space="preserve"> Calibre 1/3 c/r</v>
          </cell>
          <cell r="B12">
            <v>3.7480721077747585</v>
          </cell>
          <cell r="C12">
            <v>6.7071119578659153E-4</v>
          </cell>
          <cell r="D12">
            <v>4.4876922728521089</v>
          </cell>
          <cell r="E12">
            <v>8.0309743982599345E-4</v>
          </cell>
          <cell r="F12">
            <v>3.7418010000000006</v>
          </cell>
          <cell r="G12">
            <v>7.1403110888407738E-4</v>
          </cell>
          <cell r="H12">
            <v>153.72723583180263</v>
          </cell>
          <cell r="I12">
            <v>149.72361258967729</v>
          </cell>
          <cell r="J12">
            <v>115.46153174211275</v>
          </cell>
          <cell r="K12">
            <v>108.86575745488913</v>
          </cell>
          <cell r="L12">
            <v>104.85856604896505</v>
          </cell>
          <cell r="M12">
            <v>74.6449656504644</v>
          </cell>
          <cell r="P12">
            <v>0</v>
          </cell>
        </row>
        <row r="13">
          <cell r="A13" t="str">
            <v xml:space="preserve"> Lata 1/3</v>
          </cell>
          <cell r="B13">
            <v>80.170840441227455</v>
          </cell>
          <cell r="C13">
            <v>1.4346436971693157E-2</v>
          </cell>
          <cell r="D13">
            <v>81.224916188491591</v>
          </cell>
          <cell r="E13">
            <v>1.4535649566631545E-2</v>
          </cell>
          <cell r="F13">
            <v>80.858637000001053</v>
          </cell>
          <cell r="G13">
            <v>1.5429891178062604E-2</v>
          </cell>
          <cell r="H13">
            <v>165.24988564468256</v>
          </cell>
          <cell r="I13">
            <v>172.97249428961769</v>
          </cell>
          <cell r="J13">
            <v>142.86142907931355</v>
          </cell>
          <cell r="K13">
            <v>70.040012482769484</v>
          </cell>
          <cell r="L13">
            <v>77.778611335308184</v>
          </cell>
          <cell r="M13">
            <v>44.73216126690852</v>
          </cell>
          <cell r="P13">
            <v>0</v>
          </cell>
        </row>
        <row r="14">
          <cell r="A14" t="str">
            <v xml:space="preserve"> Lata 1/2</v>
          </cell>
          <cell r="B14">
            <v>42.918658433209892</v>
          </cell>
          <cell r="C14">
            <v>7.6802216957306173E-3</v>
          </cell>
          <cell r="D14">
            <v>43.923862931775894</v>
          </cell>
          <cell r="E14">
            <v>7.8604190579578907E-3</v>
          </cell>
          <cell r="F14">
            <v>41.719158000001322</v>
          </cell>
          <cell r="G14">
            <v>7.961079877965441E-3</v>
          </cell>
          <cell r="H14">
            <v>190.45721632062845</v>
          </cell>
          <cell r="I14">
            <v>181.79821596358173</v>
          </cell>
          <cell r="J14">
            <v>156.93819445480335</v>
          </cell>
          <cell r="K14">
            <v>83.41220442458534</v>
          </cell>
          <cell r="L14">
            <v>75.409390823091215</v>
          </cell>
          <cell r="M14">
            <v>43.599371964676401</v>
          </cell>
          <cell r="P14">
            <v>0</v>
          </cell>
        </row>
        <row r="15">
          <cell r="A15" t="str">
            <v xml:space="preserve"> Barril</v>
          </cell>
          <cell r="B15">
            <v>39.971963103313421</v>
          </cell>
          <cell r="C15">
            <v>7.1529155256508182E-3</v>
          </cell>
          <cell r="D15">
            <v>41.101554831069635</v>
          </cell>
          <cell r="E15">
            <v>7.3553513589561378E-3</v>
          </cell>
          <cell r="F15">
            <v>37.015890000002457</v>
          </cell>
          <cell r="G15">
            <v>7.0635763321012478E-3</v>
          </cell>
          <cell r="H15">
            <v>116.47779461590599</v>
          </cell>
          <cell r="I15">
            <v>115.8554231427678</v>
          </cell>
          <cell r="J15">
            <v>88.545112031403931</v>
          </cell>
          <cell r="K15">
            <v>86.340810845491333</v>
          </cell>
          <cell r="L15">
            <v>84.879476704509457</v>
          </cell>
          <cell r="M15">
            <v>55.991787570296097</v>
          </cell>
          <cell r="P15">
            <v>0</v>
          </cell>
        </row>
        <row r="16">
          <cell r="A16" t="str">
            <v xml:space="preserve"> Granel</v>
          </cell>
          <cell r="B16">
            <v>0</v>
          </cell>
          <cell r="C16">
            <v>0</v>
          </cell>
          <cell r="D16">
            <v>0</v>
          </cell>
          <cell r="F16">
            <v>0.27650000000147151</v>
          </cell>
          <cell r="H16">
            <v>0</v>
          </cell>
          <cell r="I16">
            <v>0</v>
          </cell>
          <cell r="J16">
            <v>0</v>
          </cell>
          <cell r="K16">
            <v>0</v>
          </cell>
          <cell r="L16">
            <v>0</v>
          </cell>
          <cell r="M16">
            <v>0</v>
          </cell>
          <cell r="P16">
            <v>0</v>
          </cell>
        </row>
        <row r="18">
          <cell r="A18" t="str">
            <v xml:space="preserve"> Total mercado interno</v>
          </cell>
          <cell r="B18">
            <v>5588.2056708165182</v>
          </cell>
          <cell r="C18">
            <v>0.99999999999999989</v>
          </cell>
          <cell r="D18">
            <v>5587.979802082863</v>
          </cell>
          <cell r="E18">
            <v>0.99999999999999989</v>
          </cell>
          <cell r="F18">
            <v>5240.3893239999998</v>
          </cell>
          <cell r="G18">
            <v>0.99994723674465624</v>
          </cell>
          <cell r="H18">
            <v>91.817876733115313</v>
          </cell>
          <cell r="I18">
            <v>88.067737094685398</v>
          </cell>
          <cell r="J18">
            <v>73.600540380479458</v>
          </cell>
          <cell r="K18">
            <v>65.069006267974501</v>
          </cell>
          <cell r="L18">
            <v>59.992970865026152</v>
          </cell>
          <cell r="M18">
            <v>47.104691812452756</v>
          </cell>
          <cell r="P18">
            <v>0</v>
          </cell>
        </row>
        <row r="21">
          <cell r="A21" t="str">
            <v>Marcas</v>
          </cell>
          <cell r="B21" t="str">
            <v>VOLUMEN</v>
          </cell>
          <cell r="H21" t="str">
            <v>PRECIO</v>
          </cell>
          <cell r="K21" t="str">
            <v>CMG</v>
          </cell>
          <cell r="O21" t="str">
            <v>Ejercicio 2001</v>
          </cell>
        </row>
        <row r="22">
          <cell r="B22" t="str">
            <v>Real</v>
          </cell>
          <cell r="D22" t="str">
            <v>Presupuesto</v>
          </cell>
          <cell r="F22" t="str">
            <v>Ejercicio</v>
          </cell>
          <cell r="H22" t="str">
            <v>Real</v>
          </cell>
          <cell r="I22" t="str">
            <v>Presupuesto</v>
          </cell>
          <cell r="J22" t="str">
            <v>Ejercicio</v>
          </cell>
          <cell r="K22" t="str">
            <v>Real</v>
          </cell>
          <cell r="L22" t="str">
            <v>Presupuesto</v>
          </cell>
          <cell r="M22" t="str">
            <v>Ejercicio</v>
          </cell>
          <cell r="O22" t="str">
            <v>Forecast</v>
          </cell>
        </row>
        <row r="23">
          <cell r="F23" t="str">
            <v>Anterior</v>
          </cell>
          <cell r="J23" t="str">
            <v>Anterior</v>
          </cell>
          <cell r="M23" t="str">
            <v>Anterior</v>
          </cell>
          <cell r="O23" t="str">
            <v>Anterior</v>
          </cell>
        </row>
        <row r="25">
          <cell r="A25" t="str">
            <v>Quilmes</v>
          </cell>
          <cell r="B25">
            <v>3607.1006000661077</v>
          </cell>
          <cell r="C25">
            <v>0.64548458173320222</v>
          </cell>
          <cell r="D25">
            <v>3433.5661348351409</v>
          </cell>
          <cell r="E25">
            <v>0.61445571681474476</v>
          </cell>
          <cell r="F25">
            <v>3336.8480299999997</v>
          </cell>
          <cell r="G25">
            <v>0.63675574918028743</v>
          </cell>
          <cell r="H25">
            <v>95.763799936438005</v>
          </cell>
          <cell r="I25">
            <v>91.430503371176471</v>
          </cell>
          <cell r="J25">
            <v>75.623531010257224</v>
          </cell>
          <cell r="K25">
            <v>69.474295224044056</v>
          </cell>
          <cell r="L25">
            <v>64.050827285530389</v>
          </cell>
          <cell r="M25">
            <v>50.54036542691324</v>
          </cell>
          <cell r="P25">
            <v>0</v>
          </cell>
        </row>
        <row r="26">
          <cell r="A26" t="str">
            <v>Imperial</v>
          </cell>
          <cell r="B26">
            <v>24.16580121607349</v>
          </cell>
          <cell r="C26">
            <v>4.3244294572541246E-3</v>
          </cell>
          <cell r="D26">
            <v>21.479999999997201</v>
          </cell>
          <cell r="E26">
            <v>3.8439652183407586E-3</v>
          </cell>
          <cell r="F26">
            <v>21.681102999999997</v>
          </cell>
          <cell r="G26">
            <v>4.1373076806917024E-3</v>
          </cell>
          <cell r="H26">
            <v>126.84002298996326</v>
          </cell>
          <cell r="I26">
            <v>115.5710220007831</v>
          </cell>
          <cell r="J26">
            <v>92.168167811258286</v>
          </cell>
          <cell r="K26">
            <v>90.212424956543344</v>
          </cell>
          <cell r="L26">
            <v>78.13240630229943</v>
          </cell>
          <cell r="M26">
            <v>56.8779975232776</v>
          </cell>
          <cell r="P26">
            <v>0</v>
          </cell>
        </row>
        <row r="27">
          <cell r="A27" t="str">
            <v>Palermo</v>
          </cell>
          <cell r="B27">
            <v>276.71990046740382</v>
          </cell>
          <cell r="C27">
            <v>4.9518560476850007E-2</v>
          </cell>
          <cell r="D27">
            <v>303.59299454842829</v>
          </cell>
          <cell r="E27">
            <v>5.4329651376919273E-2</v>
          </cell>
          <cell r="F27">
            <v>292.80956200000003</v>
          </cell>
          <cell r="G27">
            <v>5.5875535937566161E-2</v>
          </cell>
          <cell r="H27">
            <v>69.570208217520104</v>
          </cell>
          <cell r="I27">
            <v>74.570271250580731</v>
          </cell>
          <cell r="J27">
            <v>64.022643812870015</v>
          </cell>
          <cell r="K27">
            <v>42.770590590664355</v>
          </cell>
          <cell r="L27">
            <v>47.528200338690006</v>
          </cell>
          <cell r="M27">
            <v>41.892791681459336</v>
          </cell>
          <cell r="P27">
            <v>0</v>
          </cell>
        </row>
        <row r="28">
          <cell r="A28" t="str">
            <v>Liberty</v>
          </cell>
          <cell r="B28">
            <v>20.10523508323482</v>
          </cell>
          <cell r="C28">
            <v>3.5977979816009813E-3</v>
          </cell>
          <cell r="D28">
            <v>23.574979449363653</v>
          </cell>
          <cell r="E28">
            <v>4.2188734183642388E-3</v>
          </cell>
          <cell r="F28">
            <v>22.189450000000001</v>
          </cell>
          <cell r="G28">
            <v>4.2343132595848336E-3</v>
          </cell>
          <cell r="H28">
            <v>115.95870612676602</v>
          </cell>
          <cell r="I28">
            <v>106.20204921119706</v>
          </cell>
          <cell r="J28">
            <v>85.978603885960865</v>
          </cell>
          <cell r="K28">
            <v>80.568254751692109</v>
          </cell>
          <cell r="L28">
            <v>71.356009259335735</v>
          </cell>
          <cell r="M28">
            <v>52.219260674594572</v>
          </cell>
          <cell r="P28">
            <v>0</v>
          </cell>
        </row>
        <row r="29">
          <cell r="A29" t="str">
            <v>Andes</v>
          </cell>
          <cell r="B29">
            <v>277.16794967450056</v>
          </cell>
          <cell r="C29">
            <v>4.9598738128405782E-2</v>
          </cell>
          <cell r="D29">
            <v>338.65570077722185</v>
          </cell>
          <cell r="E29">
            <v>6.0604317261667866E-2</v>
          </cell>
          <cell r="F29">
            <v>334.69436000000007</v>
          </cell>
          <cell r="G29">
            <v>6.3868224154102968E-2</v>
          </cell>
          <cell r="H29">
            <v>92.886157585334729</v>
          </cell>
          <cell r="I29">
            <v>87.975528396246432</v>
          </cell>
          <cell r="J29">
            <v>72.431639435959269</v>
          </cell>
          <cell r="K29">
            <v>71.375751695361956</v>
          </cell>
          <cell r="L29">
            <v>64.771440509568862</v>
          </cell>
          <cell r="M29">
            <v>52.156443850132661</v>
          </cell>
          <cell r="P29">
            <v>0</v>
          </cell>
        </row>
        <row r="30">
          <cell r="A30" t="str">
            <v>Norte</v>
          </cell>
          <cell r="B30">
            <v>227.69953202800289</v>
          </cell>
          <cell r="C30">
            <v>4.0746448044517436E-2</v>
          </cell>
          <cell r="D30">
            <v>243.13495370083643</v>
          </cell>
          <cell r="E30">
            <v>4.3510349412897005E-2</v>
          </cell>
          <cell r="F30">
            <v>231.84097700000001</v>
          </cell>
          <cell r="G30">
            <v>4.4241174207842127E-2</v>
          </cell>
          <cell r="H30">
            <v>85.356829546680316</v>
          </cell>
          <cell r="I30">
            <v>79.58209781955</v>
          </cell>
          <cell r="J30">
            <v>68.848886147794673</v>
          </cell>
          <cell r="K30">
            <v>58.033788530635</v>
          </cell>
          <cell r="L30">
            <v>51.827271240512026</v>
          </cell>
          <cell r="M30">
            <v>41.832826169381661</v>
          </cell>
          <cell r="P30">
            <v>0</v>
          </cell>
        </row>
        <row r="31">
          <cell r="A31" t="str">
            <v>Light</v>
          </cell>
          <cell r="B31">
            <v>1.2833681449761321</v>
          </cell>
          <cell r="C31">
            <v>2.2965656967106825E-4</v>
          </cell>
          <cell r="D31">
            <v>3.0600000006978996</v>
          </cell>
          <cell r="E31">
            <v>5.4760398374334061E-4</v>
          </cell>
          <cell r="F31">
            <v>1.9718</v>
          </cell>
          <cell r="G31">
            <v>3.7626975365542516E-4</v>
          </cell>
          <cell r="H31">
            <v>105.95525549378011</v>
          </cell>
          <cell r="I31">
            <v>97.655894958458532</v>
          </cell>
          <cell r="J31">
            <v>77.554682211127499</v>
          </cell>
          <cell r="K31">
            <v>65.634078477530451</v>
          </cell>
          <cell r="L31">
            <v>54.841250557064193</v>
          </cell>
          <cell r="M31">
            <v>39.478722666185746</v>
          </cell>
          <cell r="P31">
            <v>0</v>
          </cell>
        </row>
        <row r="32">
          <cell r="A32" t="str">
            <v>Iguana</v>
          </cell>
          <cell r="B32">
            <v>34.681110649047859</v>
          </cell>
          <cell r="C32">
            <v>6.2061263833155331E-3</v>
          </cell>
          <cell r="D32">
            <v>40.704000379279996</v>
          </cell>
          <cell r="E32">
            <v>7.2842067833008258E-3</v>
          </cell>
          <cell r="F32">
            <v>30.510510000000004</v>
          </cell>
          <cell r="G32">
            <v>5.8221838328437912E-3</v>
          </cell>
          <cell r="H32">
            <v>128.43980091673936</v>
          </cell>
          <cell r="I32">
            <v>133.49401385892943</v>
          </cell>
          <cell r="J32">
            <v>108.54894667696438</v>
          </cell>
          <cell r="K32">
            <v>55.149367786274162</v>
          </cell>
          <cell r="L32">
            <v>52.16242022523415</v>
          </cell>
          <cell r="M32">
            <v>30.944686866738039</v>
          </cell>
          <cell r="P32">
            <v>0</v>
          </cell>
        </row>
        <row r="33">
          <cell r="A33" t="str">
            <v>Heineken</v>
          </cell>
          <cell r="B33">
            <v>0</v>
          </cell>
          <cell r="C33">
            <v>0</v>
          </cell>
          <cell r="D33">
            <v>0</v>
          </cell>
          <cell r="E33">
            <v>0</v>
          </cell>
          <cell r="F33">
            <v>77.130873999999991</v>
          </cell>
          <cell r="G33">
            <v>1.4718538877780523E-2</v>
          </cell>
          <cell r="H33">
            <v>0</v>
          </cell>
          <cell r="I33">
            <v>0</v>
          </cell>
          <cell r="J33">
            <v>101.51741109712184</v>
          </cell>
          <cell r="K33">
            <v>0</v>
          </cell>
          <cell r="L33">
            <v>0</v>
          </cell>
          <cell r="M33">
            <v>33.761956332163734</v>
          </cell>
          <cell r="P33">
            <v>0</v>
          </cell>
        </row>
        <row r="34">
          <cell r="A34" t="str">
            <v>Bieckert</v>
          </cell>
          <cell r="B34">
            <v>68.453852106809009</v>
          </cell>
          <cell r="C34">
            <v>1.2249701628610051E-2</v>
          </cell>
          <cell r="D34">
            <v>90.298276003265414</v>
          </cell>
          <cell r="E34">
            <v>1.6159377664466082E-2</v>
          </cell>
          <cell r="F34">
            <v>92.397718999999981</v>
          </cell>
          <cell r="G34">
            <v>1.763184246193995E-2</v>
          </cell>
          <cell r="H34">
            <v>72.300454635830334</v>
          </cell>
          <cell r="I34">
            <v>70.627965677831085</v>
          </cell>
          <cell r="J34">
            <v>62.066540191786572</v>
          </cell>
          <cell r="K34">
            <v>43.204160803957983</v>
          </cell>
          <cell r="L34">
            <v>43.096869409898339</v>
          </cell>
          <cell r="M34">
            <v>37.156427243851887</v>
          </cell>
          <cell r="P34">
            <v>0</v>
          </cell>
        </row>
        <row r="35">
          <cell r="A35" t="str">
            <v>Brahma</v>
          </cell>
          <cell r="B35">
            <v>1050.82832138036</v>
          </cell>
          <cell r="C35">
            <v>0.1880439595965728</v>
          </cell>
          <cell r="D35">
            <v>1089.9127623886313</v>
          </cell>
          <cell r="E35">
            <v>0.1950459380655559</v>
          </cell>
          <cell r="F35">
            <v>798.31493899999975</v>
          </cell>
          <cell r="G35">
            <v>0.15233886065370508</v>
          </cell>
          <cell r="H35">
            <v>84.128204543539752</v>
          </cell>
          <cell r="I35">
            <v>81.934353784322454</v>
          </cell>
          <cell r="J35">
            <v>67.269174231219736</v>
          </cell>
          <cell r="K35">
            <v>56.708756264428651</v>
          </cell>
          <cell r="L35">
            <v>52.2652287265702</v>
          </cell>
          <cell r="M35">
            <v>36.6658576988115</v>
          </cell>
          <cell r="P35" t="e">
            <v>#REF!</v>
          </cell>
        </row>
        <row r="36">
          <cell r="A36" t="str">
            <v xml:space="preserve"> Total mercado interno</v>
          </cell>
          <cell r="B36">
            <v>5588.2056708165164</v>
          </cell>
          <cell r="C36">
            <v>1</v>
          </cell>
          <cell r="D36">
            <v>5587.979802082863</v>
          </cell>
          <cell r="E36">
            <v>0.99999999999999989</v>
          </cell>
          <cell r="F36">
            <v>5240.3893239999998</v>
          </cell>
          <cell r="G36">
            <v>0.99999999999999989</v>
          </cell>
          <cell r="H36">
            <v>91.817876733115313</v>
          </cell>
          <cell r="I36">
            <v>88.067737094685398</v>
          </cell>
          <cell r="J36">
            <v>73.600540380479458</v>
          </cell>
          <cell r="K36">
            <v>65.068968446016598</v>
          </cell>
          <cell r="L36">
            <v>59.992970865026145</v>
          </cell>
          <cell r="M36">
            <v>47.103452062104367</v>
          </cell>
          <cell r="P36">
            <v>0</v>
          </cell>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sheetData sheetId="39"/>
      <sheetData sheetId="40"/>
      <sheetData sheetId="41"/>
      <sheetData sheetId="42"/>
      <sheetData sheetId="43"/>
      <sheetData sheetId="44"/>
      <sheetData sheetId="45"/>
      <sheetData sheetId="46"/>
      <sheetData sheetId="47"/>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refreshError="1"/>
      <sheetData sheetId="246" refreshError="1"/>
      <sheetData sheetId="247" refreshError="1"/>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sheetName val="SAP"/>
      <sheetName val="Interco"/>
      <sheetName val="ME"/>
      <sheetName val="AF"/>
      <sheetName val="Rev. U$S"/>
      <sheetName val="Planilla Llave"/>
      <sheetName val="Det. resultado"/>
      <sheetName val="DTC"/>
      <sheetName val="PG AxI"/>
      <sheetName val="Armado ESP y ER"/>
      <sheetName val="Endwell"/>
      <sheetName val="Anexo I"/>
      <sheetName val="Anexo II"/>
      <sheetName val="Cuadro gtos."/>
      <sheetName val="EECC TVC"/>
      <sheetName val="Gtos TVC"/>
      <sheetName val="AF TVC"/>
      <sheetName val="Prevs TVC"/>
      <sheetName val="Armado ESP y ER Cons"/>
      <sheetName val="Consolidado"/>
      <sheetName val="Anexo I cons"/>
      <sheetName val="Anexo II cons"/>
      <sheetName val="Cuadro gtos. cons"/>
      <sheetName val="EFE cons"/>
      <sheetName val="Variacs. AP cons"/>
      <sheetName val="Rev__U$S"/>
      <sheetName val="Planilla_Llave"/>
      <sheetName val="Det__resultado"/>
      <sheetName val="PG_AxI"/>
      <sheetName val="Armado_ESP_y_ER"/>
      <sheetName val="Anexo_I"/>
      <sheetName val="Anexo_II"/>
      <sheetName val="Cuadro_gtos_"/>
      <sheetName val="EECC_TVC"/>
      <sheetName val="Gtos_TVC"/>
      <sheetName val="AF_TVC"/>
      <sheetName val="Prevs_TVC"/>
      <sheetName val="Armado_ESP_y_ER_Cons"/>
      <sheetName val="Anexo_I_cons"/>
      <sheetName val="Anexo_II_cons"/>
      <sheetName val="Cuadro_gtos__cons"/>
      <sheetName val="EFE_cons"/>
      <sheetName val="Variacs__AP_cons"/>
      <sheetName val="Rev__U$S1"/>
      <sheetName val="Planilla_Llave1"/>
      <sheetName val="Det__resultado1"/>
      <sheetName val="PG_AxI1"/>
      <sheetName val="Armado_ESP_y_ER1"/>
      <sheetName val="Anexo_I1"/>
      <sheetName val="Anexo_II1"/>
      <sheetName val="Cuadro_gtos_1"/>
      <sheetName val="EECC_TVC1"/>
      <sheetName val="Gtos_TVC1"/>
      <sheetName val="AF_TVC1"/>
      <sheetName val="Prevs_TVC1"/>
      <sheetName val="Armado_ESP_y_ER_Cons1"/>
      <sheetName val="Anexo_I_cons1"/>
      <sheetName val="Anexo_II_cons1"/>
      <sheetName val="Cuadro_gtos__cons1"/>
      <sheetName val="EFE_cons1"/>
      <sheetName val="Variacs__AP_cons1"/>
      <sheetName val="Back-up"/>
      <sheetName val="Rev__U$S2"/>
      <sheetName val="Planilla_Llave2"/>
      <sheetName val="Det__resultado2"/>
      <sheetName val="PG_AxI2"/>
      <sheetName val="Armado_ESP_y_ER2"/>
      <sheetName val="Anexo_I2"/>
      <sheetName val="Anexo_II2"/>
      <sheetName val="Cuadro_gtos_2"/>
      <sheetName val="EECC_TVC2"/>
      <sheetName val="Gtos_TVC2"/>
      <sheetName val="AF_TVC2"/>
      <sheetName val="Prevs_TVC2"/>
      <sheetName val="Armado_ESP_y_ER_Cons2"/>
      <sheetName val="Anexo_I_cons2"/>
      <sheetName val="Anexo_II_cons2"/>
      <sheetName val="Cuadro_gtos__cons2"/>
      <sheetName val="EFE_cons2"/>
      <sheetName val="Variacs__AP_cons2"/>
      <sheetName val="Rev__U$S4"/>
      <sheetName val="Planilla_Llave4"/>
      <sheetName val="Det__resultado4"/>
      <sheetName val="PG_AxI4"/>
      <sheetName val="Armado_ESP_y_ER4"/>
      <sheetName val="Anexo_I4"/>
      <sheetName val="Anexo_II4"/>
      <sheetName val="Cuadro_gtos_4"/>
      <sheetName val="EECC_TVC4"/>
      <sheetName val="Gtos_TVC4"/>
      <sheetName val="AF_TVC4"/>
      <sheetName val="Prevs_TVC4"/>
      <sheetName val="Armado_ESP_y_ER_Cons4"/>
      <sheetName val="Anexo_I_cons4"/>
      <sheetName val="Anexo_II_cons4"/>
      <sheetName val="Cuadro_gtos__cons4"/>
      <sheetName val="EFE_cons4"/>
      <sheetName val="Variacs__AP_cons4"/>
      <sheetName val="Rev__U$S3"/>
      <sheetName val="Planilla_Llave3"/>
      <sheetName val="Det__resultado3"/>
      <sheetName val="PG_AxI3"/>
      <sheetName val="Armado_ESP_y_ER3"/>
      <sheetName val="Anexo_I3"/>
      <sheetName val="Anexo_II3"/>
      <sheetName val="Cuadro_gtos_3"/>
      <sheetName val="EECC_TVC3"/>
      <sheetName val="Gtos_TVC3"/>
      <sheetName val="AF_TVC3"/>
      <sheetName val="Prevs_TVC3"/>
      <sheetName val="Armado_ESP_y_ER_Cons3"/>
      <sheetName val="Anexo_I_cons3"/>
      <sheetName val="Anexo_II_cons3"/>
      <sheetName val="Cuadro_gtos__cons3"/>
      <sheetName val="EFE_cons3"/>
      <sheetName val="Variacs__AP_cons3"/>
      <sheetName val="Rev__U$S5"/>
      <sheetName val="Planilla_Llave5"/>
      <sheetName val="Det__resultado5"/>
      <sheetName val="PG_AxI5"/>
      <sheetName val="Armado_ESP_y_ER5"/>
      <sheetName val="Anexo_I5"/>
      <sheetName val="Anexo_II5"/>
      <sheetName val="Cuadro_gtos_5"/>
      <sheetName val="EECC_TVC5"/>
      <sheetName val="Gtos_TVC5"/>
      <sheetName val="AF_TVC5"/>
      <sheetName val="Prevs_TVC5"/>
      <sheetName val="Armado_ESP_y_ER_Cons5"/>
      <sheetName val="Anexo_I_cons5"/>
      <sheetName val="Anexo_II_cons5"/>
      <sheetName val="Cuadro_gtos__cons5"/>
      <sheetName val="EFE_cons5"/>
      <sheetName val="Variacs__AP_cons5"/>
      <sheetName val="Rev__U$S6"/>
      <sheetName val="Planilla_Llave6"/>
      <sheetName val="Det__resultado6"/>
      <sheetName val="PG_AxI6"/>
      <sheetName val="Armado_ESP_y_ER6"/>
      <sheetName val="Anexo_I6"/>
      <sheetName val="Anexo_II6"/>
      <sheetName val="Cuadro_gtos_6"/>
      <sheetName val="EECC_TVC6"/>
      <sheetName val="Gtos_TVC6"/>
      <sheetName val="AF_TVC6"/>
      <sheetName val="Prevs_TVC6"/>
      <sheetName val="Armado_ESP_y_ER_Cons6"/>
      <sheetName val="Anexo_I_cons6"/>
      <sheetName val="Anexo_II_cons6"/>
      <sheetName val="Cuadro_gtos__cons6"/>
      <sheetName val="EFE_cons6"/>
      <sheetName val="Variacs__AP_cons6"/>
      <sheetName val="Rev__U$S7"/>
      <sheetName val="Planilla_Llave7"/>
      <sheetName val="Det__resultado7"/>
      <sheetName val="PG_AxI7"/>
      <sheetName val="Armado_ESP_y_ER7"/>
      <sheetName val="Anexo_I7"/>
      <sheetName val="Anexo_II7"/>
      <sheetName val="Cuadro_gtos_7"/>
      <sheetName val="EECC_TVC7"/>
      <sheetName val="Gtos_TVC7"/>
      <sheetName val="AF_TVC7"/>
      <sheetName val="Prevs_TVC7"/>
      <sheetName val="Armado_ESP_y_ER_Cons7"/>
      <sheetName val="Anexo_I_cons7"/>
      <sheetName val="Anexo_II_cons7"/>
      <sheetName val="Cuadro_gtos__cons7"/>
      <sheetName val="EFE_cons7"/>
      <sheetName val="Variacs__AP_cons7"/>
      <sheetName val="Rev__U$S8"/>
      <sheetName val="Planilla_Llave8"/>
      <sheetName val="Det__resultado8"/>
      <sheetName val="PG_AxI8"/>
      <sheetName val="Armado_ESP_y_ER8"/>
      <sheetName val="Anexo_I8"/>
      <sheetName val="Anexo_II8"/>
      <sheetName val="Cuadro_gtos_8"/>
      <sheetName val="EECC_TVC8"/>
      <sheetName val="Gtos_TVC8"/>
      <sheetName val="AF_TVC8"/>
      <sheetName val="Prevs_TVC8"/>
      <sheetName val="Armado_ESP_y_ER_Cons8"/>
      <sheetName val="Anexo_I_cons8"/>
      <sheetName val="Anexo_II_cons8"/>
      <sheetName val="Cuadro_gtos__cons8"/>
      <sheetName val="EFE_cons8"/>
      <sheetName val="Variacs__AP_cons8"/>
      <sheetName val="Rev__U$S9"/>
      <sheetName val="Planilla_Llave9"/>
      <sheetName val="Det__resultado9"/>
      <sheetName val="PG_AxI9"/>
      <sheetName val="Armado_ESP_y_ER9"/>
      <sheetName val="Anexo_I9"/>
      <sheetName val="Anexo_II9"/>
      <sheetName val="Cuadro_gtos_9"/>
      <sheetName val="EECC_TVC9"/>
      <sheetName val="Gtos_TVC9"/>
      <sheetName val="AF_TVC9"/>
      <sheetName val="Prevs_TVC9"/>
      <sheetName val="Armado_ESP_y_ER_Cons9"/>
      <sheetName val="Anexo_I_cons9"/>
      <sheetName val="Anexo_II_cons9"/>
      <sheetName val="Cuadro_gtos__cons9"/>
      <sheetName val="EFE_cons9"/>
      <sheetName val="Variacs__AP_cons9"/>
      <sheetName val="Rev__U$S10"/>
      <sheetName val="Planilla_Llave10"/>
      <sheetName val="Det__resultado10"/>
      <sheetName val="PG_AxI10"/>
      <sheetName val="Armado_ESP_y_ER10"/>
      <sheetName val="Anexo_I10"/>
      <sheetName val="Anexo_II10"/>
      <sheetName val="Cuadro_gtos_10"/>
      <sheetName val="EECC_TVC10"/>
      <sheetName val="Gtos_TVC10"/>
      <sheetName val="AF_TVC10"/>
      <sheetName val="Prevs_TVC10"/>
      <sheetName val="Armado_ESP_y_ER_Cons10"/>
      <sheetName val="Anexo_I_cons10"/>
      <sheetName val="Anexo_II_cons10"/>
      <sheetName val="Cuadro_gtos__cons10"/>
      <sheetName val="EFE_cons10"/>
      <sheetName val="Variacs__AP_cons10"/>
      <sheetName val="Rev__U$S12"/>
      <sheetName val="Planilla_Llave12"/>
      <sheetName val="Det__resultado12"/>
      <sheetName val="PG_AxI12"/>
      <sheetName val="Armado_ESP_y_ER12"/>
      <sheetName val="Anexo_I12"/>
      <sheetName val="Anexo_II12"/>
      <sheetName val="Cuadro_gtos_12"/>
      <sheetName val="EECC_TVC12"/>
      <sheetName val="Gtos_TVC12"/>
      <sheetName val="AF_TVC12"/>
      <sheetName val="Prevs_TVC12"/>
      <sheetName val="Armado_ESP_y_ER_Cons12"/>
      <sheetName val="Anexo_I_cons12"/>
      <sheetName val="Anexo_II_cons12"/>
      <sheetName val="Cuadro_gtos__cons12"/>
      <sheetName val="EFE_cons12"/>
      <sheetName val="Variacs__AP_cons12"/>
      <sheetName val="Rev__U$S11"/>
      <sheetName val="Planilla_Llave11"/>
      <sheetName val="Det__resultado11"/>
      <sheetName val="PG_AxI11"/>
      <sheetName val="Armado_ESP_y_ER11"/>
      <sheetName val="Anexo_I11"/>
      <sheetName val="Anexo_II11"/>
      <sheetName val="Cuadro_gtos_11"/>
      <sheetName val="EECC_TVC11"/>
      <sheetName val="Gtos_TVC11"/>
      <sheetName val="AF_TVC11"/>
      <sheetName val="Prevs_TVC11"/>
      <sheetName val="Armado_ESP_y_ER_Cons11"/>
      <sheetName val="Anexo_I_cons11"/>
      <sheetName val="Anexo_II_cons11"/>
      <sheetName val="Cuadro_gtos__cons11"/>
      <sheetName val="EFE_cons11"/>
      <sheetName val="Variacs__AP_cons11"/>
      <sheetName val="Rev__U$S13"/>
      <sheetName val="Planilla_Llave13"/>
      <sheetName val="Det__resultado13"/>
      <sheetName val="PG_AxI13"/>
      <sheetName val="Armado_ESP_y_ER13"/>
      <sheetName val="Anexo_I13"/>
      <sheetName val="Anexo_II13"/>
      <sheetName val="Cuadro_gtos_13"/>
      <sheetName val="EECC_TVC13"/>
      <sheetName val="Gtos_TVC13"/>
      <sheetName val="AF_TVC13"/>
      <sheetName val="Prevs_TVC13"/>
      <sheetName val="Armado_ESP_y_ER_Cons13"/>
      <sheetName val="Anexo_I_cons13"/>
      <sheetName val="Anexo_II_cons13"/>
      <sheetName val="Cuadro_gtos__cons13"/>
      <sheetName val="EFE_cons13"/>
      <sheetName val="Variacs__AP_cons13"/>
      <sheetName val="1ok"/>
      <sheetName val="Rev__U$S14"/>
      <sheetName val="Planilla_Llave14"/>
      <sheetName val="Det__resultado14"/>
      <sheetName val="PG_AxI14"/>
      <sheetName val="Armado_ESP_y_ER14"/>
      <sheetName val="Anexo_I14"/>
      <sheetName val="Anexo_II14"/>
      <sheetName val="Cuadro_gtos_14"/>
      <sheetName val="EECC_TVC14"/>
      <sheetName val="Gtos_TVC14"/>
      <sheetName val="AF_TVC14"/>
      <sheetName val="Prevs_TVC14"/>
      <sheetName val="Armado_ESP_y_ER_Cons14"/>
      <sheetName val="Anexo_I_cons14"/>
      <sheetName val="Anexo_II_cons14"/>
      <sheetName val="Cuadro_gtos__cons14"/>
      <sheetName val="EFE_cons14"/>
      <sheetName val="Variacs__AP_cons14"/>
      <sheetName val="Rev__U$S15"/>
      <sheetName val="Planilla_Llave15"/>
      <sheetName val="Det__resultado15"/>
      <sheetName val="PG_AxI15"/>
      <sheetName val="Armado_ESP_y_ER15"/>
      <sheetName val="Anexo_I15"/>
      <sheetName val="Anexo_II15"/>
      <sheetName val="Cuadro_gtos_15"/>
      <sheetName val="EECC_TVC15"/>
      <sheetName val="Gtos_TVC15"/>
      <sheetName val="AF_TVC15"/>
      <sheetName val="Prevs_TVC15"/>
      <sheetName val="Armado_ESP_y_ER_Cons15"/>
      <sheetName val="Anexo_I_cons15"/>
      <sheetName val="Anexo_II_cons15"/>
      <sheetName val="Cuadro_gtos__cons15"/>
      <sheetName val="EFE_cons15"/>
      <sheetName val="Variacs__AP_cons15"/>
      <sheetName val="fixed and variable expenses"/>
      <sheetName val="Tabla"/>
      <sheetName val="Coeficientes"/>
      <sheetName val="Rev__U$S16"/>
      <sheetName val="Planilla_Llave16"/>
      <sheetName val="Det__resultado16"/>
      <sheetName val="PG_AxI16"/>
      <sheetName val="Armado_ESP_y_ER16"/>
      <sheetName val="Anexo_I16"/>
      <sheetName val="Anexo_II16"/>
      <sheetName val="Cuadro_gtos_16"/>
      <sheetName val="EECC_TVC16"/>
      <sheetName val="Gtos_TVC16"/>
      <sheetName val="AF_TVC16"/>
      <sheetName val="Prevs_TVC16"/>
      <sheetName val="Armado_ESP_y_ER_Cons16"/>
      <sheetName val="Anexo_I_cons16"/>
      <sheetName val="Anexo_II_cons16"/>
      <sheetName val="Cuadro_gtos__cons16"/>
      <sheetName val="EFE_cons16"/>
      <sheetName val="Variacs__AP_cons16"/>
    </sheetNames>
    <sheetDataSet>
      <sheetData sheetId="0"/>
      <sheetData sheetId="1"/>
      <sheetData sheetId="2"/>
      <sheetData sheetId="3"/>
      <sheetData sheetId="4">
        <row r="2">
          <cell r="V2">
            <v>-292714076.56</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refreshError="1"/>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refreshError="1"/>
      <sheetData sheetId="317" refreshError="1"/>
      <sheetData sheetId="318" refreshError="1"/>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C"/>
      <sheetName val="Cred x Vtas"/>
      <sheetName val="Ant Proveed 12.04"/>
      <sheetName val="Prov Interco 12.04"/>
      <sheetName val="Prov 12.04"/>
      <sheetName val="504010016"/>
      <sheetName val="504010071"/>
      <sheetName val="504010019"/>
      <sheetName val="504010030"/>
      <sheetName val="Cred_x_Vtas"/>
      <sheetName val="Ant_Proveed_12_04"/>
      <sheetName val="Prov_Interco_12_04"/>
      <sheetName val="Prov_12_04"/>
      <sheetName val="Cred_x_Vtas1"/>
      <sheetName val="Ant_Proveed_12_041"/>
      <sheetName val="Prov_Interco_12_041"/>
      <sheetName val="Prov_12_041"/>
      <sheetName val="AF"/>
      <sheetName val="Cred_x_Vtas2"/>
      <sheetName val="Ant_Proveed_12_042"/>
      <sheetName val="Prov_Interco_12_042"/>
      <sheetName val="Prov_12_042"/>
      <sheetName val="Cred_x_Vtas4"/>
      <sheetName val="Ant_Proveed_12_044"/>
      <sheetName val="Prov_Interco_12_044"/>
      <sheetName val="Prov_12_044"/>
      <sheetName val="Cred_x_Vtas3"/>
      <sheetName val="Ant_Proveed_12_043"/>
      <sheetName val="Prov_Interco_12_043"/>
      <sheetName val="Prov_12_043"/>
      <sheetName val="Cred_x_Vtas5"/>
      <sheetName val="Ant_Proveed_12_045"/>
      <sheetName val="Prov_Interco_12_045"/>
      <sheetName val="Prov_12_045"/>
      <sheetName val="Cred_x_Vtas6"/>
      <sheetName val="Ant_Proveed_12_046"/>
      <sheetName val="Prov_Interco_12_046"/>
      <sheetName val="Prov_12_046"/>
      <sheetName val="Cred_x_Vtas7"/>
      <sheetName val="Ant_Proveed_12_047"/>
      <sheetName val="Prov_Interco_12_047"/>
      <sheetName val="Prov_12_047"/>
      <sheetName val="Cred_x_Vtas8"/>
      <sheetName val="Ant_Proveed_12_048"/>
      <sheetName val="Prov_Interco_12_048"/>
      <sheetName val="Prov_12_048"/>
      <sheetName val="Cred_x_Vtas9"/>
      <sheetName val="Ant_Proveed_12_049"/>
      <sheetName val="Prov_Interco_12_049"/>
      <sheetName val="Prov_12_049"/>
      <sheetName val="Cred_x_Vtas10"/>
      <sheetName val="Ant_Proveed_12_0410"/>
      <sheetName val="Prov_Interco_12_0410"/>
      <sheetName val="Prov_12_0410"/>
      <sheetName val="Cred_x_Vtas12"/>
      <sheetName val="Ant_Proveed_12_0412"/>
      <sheetName val="Prov_Interco_12_0412"/>
      <sheetName val="Prov_12_0412"/>
      <sheetName val="Cred_x_Vtas11"/>
      <sheetName val="Ant_Proveed_12_0411"/>
      <sheetName val="Prov_Interco_12_0411"/>
      <sheetName val="Prov_12_0411"/>
      <sheetName val="Cred_x_Vtas13"/>
      <sheetName val="Ant_Proveed_12_0413"/>
      <sheetName val="Prov_Interco_12_0413"/>
      <sheetName val="Prov_12_0413"/>
      <sheetName val="Cred_x_Vtas14"/>
      <sheetName val="Ant_Proveed_12_0414"/>
      <sheetName val="Prov_Interco_12_0414"/>
      <sheetName val="Prov_12_0414"/>
      <sheetName val="Cred_x_Vtas15"/>
      <sheetName val="Ant_Proveed_12_0415"/>
      <sheetName val="Prov_Interco_12_0415"/>
      <sheetName val="Prov_12_0415"/>
      <sheetName val="Cred_x_Vtas16"/>
      <sheetName val="Ant_Proveed_12_0416"/>
      <sheetName val="Prov_Interco_12_0416"/>
      <sheetName val="Prov_12_0416"/>
    </sheetNames>
    <sheetDataSet>
      <sheetData sheetId="0" refreshError="1"/>
      <sheetData sheetId="1" refreshError="1"/>
      <sheetData sheetId="2" refreshError="1"/>
      <sheetData sheetId="3" refreshError="1"/>
      <sheetData sheetId="4" refreshError="1"/>
      <sheetData sheetId="5" refreshError="1"/>
      <sheetData sheetId="6" refreshError="1"/>
      <sheetData sheetId="7"/>
      <sheetData sheetId="8" refreshError="1"/>
      <sheetData sheetId="9" refreshError="1"/>
      <sheetData sheetId="10"/>
      <sheetData sheetId="11"/>
      <sheetData sheetId="12"/>
      <sheetData sheetId="13" refreshError="1"/>
      <sheetData sheetId="14" refreshError="1"/>
      <sheetData sheetId="15" refreshError="1"/>
      <sheetData sheetId="16" refreshError="1"/>
      <sheetData sheetId="17" refreshError="1"/>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YG"/>
      <sheetName val="ARS"/>
    </sheetNames>
    <sheetDataSet>
      <sheetData sheetId="0" refreshError="1"/>
      <sheetData sheetId="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sheetName val="SAP"/>
      <sheetName val="Interco"/>
      <sheetName val="ME"/>
      <sheetName val="AF"/>
      <sheetName val="Rev. U$S"/>
      <sheetName val="Planilla Llave"/>
      <sheetName val="Det. resultado"/>
      <sheetName val="DTC"/>
      <sheetName val="PG AxI"/>
      <sheetName val="Armado ESP y ER"/>
      <sheetName val="Endwell"/>
      <sheetName val="Anexo I"/>
      <sheetName val="Anexo II"/>
      <sheetName val="Cuadro gtos."/>
      <sheetName val="EECC TVC"/>
      <sheetName val="Gtos TVC"/>
      <sheetName val="AF TVC"/>
      <sheetName val="Prevs TVC"/>
      <sheetName val="Armado ESP y ER Cons"/>
      <sheetName val="Consolidado"/>
      <sheetName val="Anexo I cons"/>
      <sheetName val="Anexo II cons"/>
      <sheetName val="Cuadro gtos. cons"/>
      <sheetName val="EFE cons"/>
      <sheetName val="Variacs. AP cons"/>
      <sheetName val="Rev__U$S"/>
      <sheetName val="Planilla_Llave"/>
      <sheetName val="Det__resultado"/>
      <sheetName val="PG_AxI"/>
      <sheetName val="Armado_ESP_y_ER"/>
      <sheetName val="Anexo_I"/>
      <sheetName val="Anexo_II"/>
      <sheetName val="Cuadro_gtos_"/>
      <sheetName val="EECC_TVC"/>
      <sheetName val="Gtos_TVC"/>
      <sheetName val="AF_TVC"/>
      <sheetName val="Prevs_TVC"/>
      <sheetName val="Armado_ESP_y_ER_Cons"/>
      <sheetName val="Anexo_I_cons"/>
      <sheetName val="Anexo_II_cons"/>
      <sheetName val="Cuadro_gtos__cons"/>
      <sheetName val="EFE_cons"/>
      <sheetName val="Variacs__AP_cons"/>
      <sheetName val="Rev__U$S1"/>
      <sheetName val="Planilla_Llave1"/>
      <sheetName val="Det__resultado1"/>
      <sheetName val="PG_AxI1"/>
      <sheetName val="Armado_ESP_y_ER1"/>
      <sheetName val="Anexo_I1"/>
      <sheetName val="Anexo_II1"/>
      <sheetName val="Cuadro_gtos_1"/>
      <sheetName val="EECC_TVC1"/>
      <sheetName val="Gtos_TVC1"/>
      <sheetName val="AF_TVC1"/>
      <sheetName val="Prevs_TVC1"/>
      <sheetName val="Armado_ESP_y_ER_Cons1"/>
      <sheetName val="Anexo_I_cons1"/>
      <sheetName val="Anexo_II_cons1"/>
      <sheetName val="Cuadro_gtos__cons1"/>
      <sheetName val="EFE_cons1"/>
      <sheetName val="Variacs__AP_cons1"/>
      <sheetName val="Rev__U$S2"/>
      <sheetName val="Planilla_Llave2"/>
      <sheetName val="Det__resultado2"/>
      <sheetName val="PG_AxI2"/>
      <sheetName val="Armado_ESP_y_ER2"/>
      <sheetName val="Anexo_I2"/>
      <sheetName val="Anexo_II2"/>
      <sheetName val="Cuadro_gtos_2"/>
      <sheetName val="EECC_TVC2"/>
      <sheetName val="Gtos_TVC2"/>
      <sheetName val="AF_TVC2"/>
      <sheetName val="Prevs_TVC2"/>
      <sheetName val="Armado_ESP_y_ER_Cons2"/>
      <sheetName val="Anexo_I_cons2"/>
      <sheetName val="Anexo_II_cons2"/>
      <sheetName val="Cuadro_gtos__cons2"/>
      <sheetName val="EFE_cons2"/>
      <sheetName val="Variacs__AP_cons2"/>
    </sheetNames>
    <sheetDataSet>
      <sheetData sheetId="0"/>
      <sheetData sheetId="1"/>
      <sheetData sheetId="2"/>
      <sheetData sheetId="3"/>
      <sheetData sheetId="4">
        <row r="2">
          <cell r="V2">
            <v>-292714076.56</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 N D I C E"/>
      <sheetName val="Formulario 101"/>
      <sheetName val="Comparativo"/>
      <sheetName val="1"/>
      <sheetName val="D1"/>
      <sheetName val="Balance"/>
      <sheetName val="ER"/>
      <sheetName val="A1"/>
      <sheetName val="A1-PPC"/>
      <sheetName val="B2"/>
      <sheetName val="Rem. Gerentes"/>
      <sheetName val="RPS Asam"/>
      <sheetName val="TC-Fiscal"/>
      <sheetName val="Rem. Empleados"/>
      <sheetName val="D6"/>
      <sheetName val="Prevision"/>
      <sheetName val="19001"/>
      <sheetName val="19002"/>
      <sheetName val="29000"/>
      <sheetName val="49000"/>
      <sheetName val="100900"/>
      <sheetName val="100965"/>
      <sheetName val="119065"/>
      <sheetName val="120007"/>
      <sheetName val="269000"/>
      <sheetName val="361000"/>
      <sheetName val="369000"/>
      <sheetName val="sin movimiento"/>
      <sheetName val="361-369 Detalle"/>
      <sheetName val="C2"/>
      <sheetName val="Accionista"/>
      <sheetName val="Rectificativas"/>
      <sheetName val="Dividendos"/>
      <sheetName val="Anticipo IR"/>
      <sheetName val="Anticipo IR-2"/>
      <sheetName val="IPS 2009"/>
      <sheetName val="Préstamos"/>
      <sheetName val="Préstamos Empleados"/>
      <sheetName val="Crédito Escolar_2009"/>
      <sheetName val="Detalle"/>
      <sheetName val="N-9 Bs Uso"/>
      <sheetName val="Honorarios"/>
      <sheetName val="N-15"/>
      <sheetName val="I_N_D_I_C_E"/>
      <sheetName val="Formulario_101"/>
      <sheetName val="Rem__Gerentes"/>
      <sheetName val="RPS_Asam"/>
      <sheetName val="Rem__Empleados"/>
      <sheetName val="sin_movimiento"/>
      <sheetName val="361-369_Detalle"/>
      <sheetName val="Anticipo_IR"/>
      <sheetName val="Anticipo_IR-2"/>
      <sheetName val="IPS_2009"/>
      <sheetName val="Préstamos_Empleados"/>
      <sheetName val="Crédito_Escolar_2009"/>
      <sheetName val="N-9_Bs_Uso"/>
      <sheetName val="I_N_D_I_C_E1"/>
      <sheetName val="Formulario_1011"/>
      <sheetName val="Rem__Gerentes1"/>
      <sheetName val="RPS_Asam1"/>
      <sheetName val="Rem__Empleados1"/>
      <sheetName val="sin_movimiento1"/>
      <sheetName val="361-369_Detalle1"/>
      <sheetName val="Anticipo_IR1"/>
      <sheetName val="Anticipo_IR-21"/>
      <sheetName val="IPS_20091"/>
      <sheetName val="Préstamos_Empleados1"/>
      <sheetName val="Crédito_Escolar_20091"/>
      <sheetName val="N-9_Bs_Uso1"/>
      <sheetName val="I_N_D_I_C_E2"/>
      <sheetName val="Formulario_1012"/>
      <sheetName val="Rem__Gerentes2"/>
      <sheetName val="RPS_Asam2"/>
      <sheetName val="Rem__Empleados2"/>
      <sheetName val="sin_movimiento2"/>
      <sheetName val="361-369_Detalle2"/>
      <sheetName val="Anticipo_IR2"/>
      <sheetName val="Anticipo_IR-22"/>
      <sheetName val="IPS_20092"/>
      <sheetName val="Préstamos_Empleados2"/>
      <sheetName val="Crédito_Escolar_20092"/>
      <sheetName val="N-9_Bs_Uso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 N D I C E"/>
      <sheetName val="Formulario 101"/>
      <sheetName val="Comparativo"/>
      <sheetName val="1"/>
      <sheetName val="D1"/>
      <sheetName val="Balance"/>
      <sheetName val="ER"/>
      <sheetName val="A1"/>
      <sheetName val="A1-PPC"/>
      <sheetName val="B2"/>
      <sheetName val="Rem. Gerentes"/>
      <sheetName val="RPS Asam"/>
      <sheetName val="TC-Fiscal"/>
      <sheetName val="Rem. Empleados"/>
      <sheetName val="D6"/>
      <sheetName val="Prevision"/>
      <sheetName val="19001"/>
      <sheetName val="19002"/>
      <sheetName val="29000"/>
      <sheetName val="49000"/>
      <sheetName val="100900"/>
      <sheetName val="100965"/>
      <sheetName val="119065"/>
      <sheetName val="120007"/>
      <sheetName val="269000"/>
      <sheetName val="361000"/>
      <sheetName val="369000"/>
      <sheetName val="sin movimiento"/>
      <sheetName val="361-369 Detalle"/>
      <sheetName val="C2"/>
      <sheetName val="Accionista"/>
      <sheetName val="Rectificativas"/>
      <sheetName val="Dividendos"/>
      <sheetName val="Anticipo IR"/>
      <sheetName val="Anticipo IR-2"/>
      <sheetName val="IPS 2009"/>
      <sheetName val="Préstamos"/>
      <sheetName val="Préstamos Empleados"/>
      <sheetName val="Crédito Escolar_2009"/>
      <sheetName val="Detalle"/>
      <sheetName val="N-9 Bs Uso"/>
      <sheetName val="Honorarios"/>
      <sheetName val="N-15"/>
      <sheetName val="Sheet4"/>
      <sheetName val="I_N_D_I_C_E"/>
      <sheetName val="Formulario_101"/>
      <sheetName val="Rem__Gerentes"/>
      <sheetName val="RPS_Asam"/>
      <sheetName val="Rem__Empleados"/>
      <sheetName val="sin_movimiento"/>
      <sheetName val="361-369_Detalle"/>
      <sheetName val="Anticipo_IR"/>
      <sheetName val="Anticipo_IR-2"/>
      <sheetName val="IPS_2009"/>
      <sheetName val="Préstamos_Empleados"/>
      <sheetName val="Crédito_Escolar_2009"/>
      <sheetName val="N-9_Bs_Uso"/>
      <sheetName val="I_N_D_I_C_E1"/>
      <sheetName val="Formulario_1011"/>
      <sheetName val="Rem__Gerentes1"/>
      <sheetName val="RPS_Asam1"/>
      <sheetName val="Rem__Empleados1"/>
      <sheetName val="sin_movimiento1"/>
      <sheetName val="361-369_Detalle1"/>
      <sheetName val="Anticipo_IR1"/>
      <sheetName val="Anticipo_IR-21"/>
      <sheetName val="IPS_20091"/>
      <sheetName val="Préstamos_Empleados1"/>
      <sheetName val="Crédito_Escolar_20091"/>
      <sheetName val="N-9_Bs_Uso1"/>
      <sheetName val="I_N_D_I_C_E2"/>
      <sheetName val="Formulario_1012"/>
      <sheetName val="Rem__Gerentes2"/>
      <sheetName val="RPS_Asam2"/>
      <sheetName val="Rem__Empleados2"/>
      <sheetName val="sin_movimiento2"/>
      <sheetName val="361-369_Detalle2"/>
      <sheetName val="Anticipo_IR2"/>
      <sheetName val="Anticipo_IR-22"/>
      <sheetName val="IPS_20092"/>
      <sheetName val="Préstamos_Empleados2"/>
      <sheetName val="Crédito_Escolar_20092"/>
      <sheetName val="N-9_Bs_Uso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rget Book"/>
      <sheetName val="Pre-Target Book"/>
      <sheetName val="&gt;Sanity&gt;"/>
      <sheetName val="Employee Check"/>
      <sheetName val="&gt;Print Form&gt;"/>
      <sheetName val="JB"/>
      <sheetName val="PV"/>
      <sheetName val="FD"/>
      <sheetName val="BW"/>
      <sheetName val="AW"/>
      <sheetName val="CG"/>
      <sheetName val="SC"/>
      <sheetName val="JVB"/>
      <sheetName val="GDB"/>
      <sheetName val="PT"/>
      <sheetName val="CB"/>
      <sheetName val="LF"/>
      <sheetName val="SG"/>
      <sheetName val="SD"/>
      <sheetName val="CPO"/>
      <sheetName val="CFO"/>
      <sheetName val="CCO"/>
      <sheetName val="CTO"/>
      <sheetName val="CISO"/>
      <sheetName val="CLO"/>
      <sheetName val="CSBDO"/>
      <sheetName val="SVP"/>
      <sheetName val="APAC"/>
      <sheetName val="NA"/>
      <sheetName val="LAM"/>
      <sheetName val="WE"/>
      <sheetName val="CEE"/>
      <sheetName val="&gt;Analysis&gt;"/>
      <sheetName val="Status"/>
      <sheetName val="Allocation"/>
      <sheetName val="Template"/>
      <sheetName val="&gt;PMP Checks&gt;"/>
      <sheetName val="To Check"/>
      <sheetName val="PMP Check"/>
      <sheetName val="Master"/>
      <sheetName val="&gt;PMP Visions&gt;"/>
      <sheetName val="Project By Area"/>
      <sheetName val="Employee by Project"/>
      <sheetName val="Employee KPIs by Project"/>
      <sheetName val="19001"/>
      <sheetName val="Gráfico de colunas"/>
      <sheetName val="Gráfico de pareto"/>
      <sheetName val="Target_Book"/>
      <sheetName val="Pre-Target_Book"/>
      <sheetName val="Employee_Check"/>
      <sheetName val="&gt;Print_Form&gt;"/>
      <sheetName val="&gt;PMP_Checks&gt;"/>
      <sheetName val="To_Check"/>
      <sheetName val="PMP_Check"/>
      <sheetName val="&gt;PMP_Visions&gt;"/>
      <sheetName val="Project_By_Area"/>
      <sheetName val="Employee_by_Project"/>
      <sheetName val="Employee_KPIs_by_Project"/>
      <sheetName val="Gráfico_de_colunas"/>
      <sheetName val="Gráfico_de_pareto"/>
      <sheetName val="Target_Book2"/>
      <sheetName val="Pre-Target_Book2"/>
      <sheetName val="Employee_Check2"/>
      <sheetName val="&gt;Print_Form&gt;2"/>
      <sheetName val="&gt;PMP_Checks&gt;2"/>
      <sheetName val="To_Check2"/>
      <sheetName val="PMP_Check2"/>
      <sheetName val="&gt;PMP_Visions&gt;2"/>
      <sheetName val="Project_By_Area2"/>
      <sheetName val="Employee_by_Project2"/>
      <sheetName val="Employee_KPIs_by_Project2"/>
      <sheetName val="Gráfico_de_colunas2"/>
      <sheetName val="Gráfico_de_pareto2"/>
      <sheetName val="Target_Book1"/>
      <sheetName val="Pre-Target_Book1"/>
      <sheetName val="Employee_Check1"/>
      <sheetName val="&gt;Print_Form&gt;1"/>
      <sheetName val="&gt;PMP_Checks&gt;1"/>
      <sheetName val="To_Check1"/>
      <sheetName val="PMP_Check1"/>
      <sheetName val="&gt;PMP_Visions&gt;1"/>
      <sheetName val="Project_By_Area1"/>
      <sheetName val="Employee_by_Project1"/>
      <sheetName val="Employee_KPIs_by_Project1"/>
      <sheetName val="Gráfico_de_colunas1"/>
      <sheetName val="Gráfico_de_pareto1"/>
      <sheetName val="Target_Book3"/>
      <sheetName val="Pre-Target_Book3"/>
      <sheetName val="Employee_Check3"/>
      <sheetName val="&gt;Print_Form&gt;3"/>
      <sheetName val="&gt;PMP_Checks&gt;3"/>
      <sheetName val="To_Check3"/>
      <sheetName val="PMP_Check3"/>
      <sheetName val="&gt;PMP_Visions&gt;3"/>
      <sheetName val="Project_By_Area3"/>
      <sheetName val="Employee_by_Project3"/>
      <sheetName val="Employee_KPIs_by_Project3"/>
      <sheetName val="Gráfico_de_colunas3"/>
      <sheetName val="Gráfico_de_pareto3"/>
      <sheetName val="Target_Book4"/>
      <sheetName val="Pre-Target_Book4"/>
      <sheetName val="Employee_Check4"/>
      <sheetName val="&gt;Print_Form&gt;4"/>
      <sheetName val="&gt;PMP_Checks&gt;4"/>
      <sheetName val="To_Check4"/>
      <sheetName val="PMP_Check4"/>
      <sheetName val="&gt;PMP_Visions&gt;4"/>
      <sheetName val="Project_By_Area4"/>
      <sheetName val="Employee_by_Project4"/>
      <sheetName val="Employee_KPIs_by_Project4"/>
      <sheetName val="Gráfico_de_colunas4"/>
      <sheetName val="Gráfico_de_pareto4"/>
      <sheetName val="Target_Book5"/>
      <sheetName val="Pre-Target_Book5"/>
      <sheetName val="Employee_Check5"/>
      <sheetName val="&gt;Print_Form&gt;5"/>
      <sheetName val="&gt;PMP_Checks&gt;5"/>
      <sheetName val="To_Check5"/>
      <sheetName val="PMP_Check5"/>
      <sheetName val="&gt;PMP_Visions&gt;5"/>
      <sheetName val="Project_By_Area5"/>
      <sheetName val="Employee_by_Project5"/>
      <sheetName val="Employee_KPIs_by_Project5"/>
      <sheetName val="Gráfico_de_colunas5"/>
      <sheetName val="Gráfico_de_pareto5"/>
      <sheetName val="Target_Book6"/>
      <sheetName val="Pre-Target_Book6"/>
      <sheetName val="Employee_Check6"/>
      <sheetName val="&gt;Print_Form&gt;6"/>
      <sheetName val="&gt;PMP_Checks&gt;6"/>
      <sheetName val="To_Check6"/>
      <sheetName val="PMP_Check6"/>
      <sheetName val="&gt;PMP_Visions&gt;6"/>
      <sheetName val="Project_By_Area6"/>
      <sheetName val="Employee_by_Project6"/>
      <sheetName val="Employee_KPIs_by_Project6"/>
      <sheetName val="Gráfico_de_colunas6"/>
      <sheetName val="Gráfico_de_pareto6"/>
      <sheetName val="Target_Book7"/>
      <sheetName val="Pre-Target_Book7"/>
      <sheetName val="Employee_Check7"/>
      <sheetName val="&gt;Print_Form&gt;7"/>
      <sheetName val="&gt;PMP_Checks&gt;7"/>
      <sheetName val="To_Check7"/>
      <sheetName val="PMP_Check7"/>
      <sheetName val="&gt;PMP_Visions&gt;7"/>
      <sheetName val="Project_By_Area7"/>
      <sheetName val="Employee_by_Project7"/>
      <sheetName val="Employee_KPIs_by_Project7"/>
      <sheetName val="Gráfico_de_colunas7"/>
      <sheetName val="Gráfico_de_pareto7"/>
      <sheetName val="Target_Book8"/>
      <sheetName val="Pre-Target_Book8"/>
      <sheetName val="Employee_Check8"/>
      <sheetName val="&gt;Print_Form&gt;8"/>
      <sheetName val="&gt;PMP_Checks&gt;8"/>
      <sheetName val="To_Check8"/>
      <sheetName val="PMP_Check8"/>
      <sheetName val="&gt;PMP_Visions&gt;8"/>
      <sheetName val="Project_By_Area8"/>
      <sheetName val="Employee_by_Project8"/>
      <sheetName val="Employee_KPIs_by_Project8"/>
      <sheetName val="Gráfico_de_colunas8"/>
      <sheetName val="Gráfico_de_pareto8"/>
      <sheetName val="Target_Book10"/>
      <sheetName val="Pre-Target_Book10"/>
      <sheetName val="Employee_Check10"/>
      <sheetName val="&gt;Print_Form&gt;10"/>
      <sheetName val="&gt;PMP_Checks&gt;10"/>
      <sheetName val="To_Check10"/>
      <sheetName val="PMP_Check10"/>
      <sheetName val="&gt;PMP_Visions&gt;10"/>
      <sheetName val="Project_By_Area10"/>
      <sheetName val="Employee_by_Project10"/>
      <sheetName val="Employee_KPIs_by_Project10"/>
      <sheetName val="Gráfico_de_colunas10"/>
      <sheetName val="Gráfico_de_pareto10"/>
      <sheetName val="Target_Book9"/>
      <sheetName val="Pre-Target_Book9"/>
      <sheetName val="Employee_Check9"/>
      <sheetName val="&gt;Print_Form&gt;9"/>
      <sheetName val="&gt;PMP_Checks&gt;9"/>
      <sheetName val="To_Check9"/>
      <sheetName val="PMP_Check9"/>
      <sheetName val="&gt;PMP_Visions&gt;9"/>
      <sheetName val="Project_By_Area9"/>
      <sheetName val="Employee_by_Project9"/>
      <sheetName val="Employee_KPIs_by_Project9"/>
      <sheetName val="Gráfico_de_colunas9"/>
      <sheetName val="Gráfico_de_pareto9"/>
      <sheetName val="Target_Book11"/>
      <sheetName val="Pre-Target_Book11"/>
      <sheetName val="Employee_Check11"/>
      <sheetName val="&gt;Print_Form&gt;11"/>
      <sheetName val="&gt;PMP_Checks&gt;11"/>
      <sheetName val="To_Check11"/>
      <sheetName val="PMP_Check11"/>
      <sheetName val="&gt;PMP_Visions&gt;11"/>
      <sheetName val="Project_By_Area11"/>
      <sheetName val="Employee_by_Project11"/>
      <sheetName val="Employee_KPIs_by_Project11"/>
      <sheetName val="Gráfico_de_colunas11"/>
      <sheetName val="Gráfico_de_pareto11"/>
      <sheetName val="Target_Book12"/>
      <sheetName val="Pre-Target_Book12"/>
      <sheetName val="Employee_Check12"/>
      <sheetName val="&gt;Print_Form&gt;12"/>
      <sheetName val="&gt;PMP_Checks&gt;12"/>
      <sheetName val="To_Check12"/>
      <sheetName val="PMP_Check12"/>
      <sheetName val="&gt;PMP_Visions&gt;12"/>
      <sheetName val="Project_By_Area12"/>
      <sheetName val="Employee_by_Project12"/>
      <sheetName val="Employee_KPIs_by_Project12"/>
      <sheetName val="Gráfico_de_colunas12"/>
      <sheetName val="Gráfico_de_pareto12"/>
      <sheetName val="Target_Book13"/>
      <sheetName val="Pre-Target_Book13"/>
      <sheetName val="Employee_Check13"/>
      <sheetName val="&gt;Print_Form&gt;13"/>
      <sheetName val="&gt;PMP_Checks&gt;13"/>
      <sheetName val="To_Check13"/>
      <sheetName val="PMP_Check13"/>
      <sheetName val="&gt;PMP_Visions&gt;13"/>
      <sheetName val="Project_By_Area13"/>
      <sheetName val="Employee_by_Project13"/>
      <sheetName val="Employee_KPIs_by_Project13"/>
      <sheetName val="Gráfico_de_colunas13"/>
      <sheetName val="Gráfico_de_pareto13"/>
      <sheetName val="Sheet1"/>
      <sheetName val="Target_Book14"/>
      <sheetName val="Pre-Target_Book14"/>
      <sheetName val="Employee_Check14"/>
      <sheetName val="&gt;Print_Form&gt;14"/>
      <sheetName val="&gt;PMP_Checks&gt;14"/>
      <sheetName val="To_Check14"/>
      <sheetName val="PMP_Check14"/>
      <sheetName val="&gt;PMP_Visions&gt;14"/>
      <sheetName val="Project_By_Area14"/>
      <sheetName val="Employee_by_Project14"/>
      <sheetName val="Employee_KPIs_by_Project14"/>
      <sheetName val="Gráfico_de_colunas14"/>
      <sheetName val="Gráfico_de_pareto1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formación Sox"/>
      <sheetName val="Seguimiento de Cambios SOX"/>
      <sheetName val="Saldos"/>
      <sheetName val="4711000001"/>
      <sheetName val="1211200001"/>
      <sheetName val="1211600001"/>
      <sheetName val="Asientos"/>
      <sheetName val="VPP APSA-Historico "/>
      <sheetName val="VPP APSA-Ajustado  "/>
      <sheetName val="comproACity"/>
      <sheetName val="VPP Altocity en ECL"/>
      <sheetName val="ASTO"/>
      <sheetName val="PART.MINORITARIA"/>
      <sheetName val="PART.MINORITARIA AC"/>
      <sheetName val="Ajuste vpp PC a 0603"/>
      <sheetName val="Compra-vta AInvest"/>
      <sheetName val="Información_Sox"/>
      <sheetName val="Seguimiento_de_Cambios_SOX"/>
      <sheetName val="VPP_APSA-Historico_"/>
      <sheetName val="VPP_APSA-Ajustado__"/>
      <sheetName val="VPP_Altocity_en_ECL"/>
      <sheetName val="PART_MINORITARIA"/>
      <sheetName val="PART_MINORITARIA_AC"/>
      <sheetName val="Ajuste_vpp_PC_a_0603"/>
      <sheetName val="Compra-vta_AInvest"/>
      <sheetName val="CA Flujo Ef 2018"/>
      <sheetName val="CA_Flujo_Ef_2018"/>
      <sheetName val="VPP-2007 06-2.xls"/>
      <sheetName val="Datos ADESA"/>
      <sheetName val="key parameter1s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sheetData sheetId="17"/>
      <sheetData sheetId="18"/>
      <sheetData sheetId="19"/>
      <sheetData sheetId="20"/>
      <sheetData sheetId="21"/>
      <sheetData sheetId="22"/>
      <sheetData sheetId="23"/>
      <sheetData sheetId="24"/>
      <sheetData sheetId="25" refreshError="1"/>
      <sheetData sheetId="26"/>
      <sheetData sheetId="27" refreshError="1"/>
      <sheetData sheetId="28" refreshError="1"/>
      <sheetData sheetId="29"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dulo"/>
      <sheetName val="Saldos"/>
      <sheetName val="Cruce-Aging"/>
      <sheetName val="1211600001"/>
    </sheetNames>
    <sheetDataSet>
      <sheetData sheetId="0" refreshError="1"/>
      <sheetData sheetId="1"/>
      <sheetData sheetId="2"/>
      <sheetData sheetId="3"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iniestro"/>
      <sheetName val="Información Sox"/>
      <sheetName val="Seguimiento de Cambios SOX"/>
      <sheetName val="E.O.A.F."/>
      <sheetName val="Evol inversiones"/>
      <sheetName val="ArmadoVariaciones"/>
      <sheetName val="AnálisisVariaciones"/>
      <sheetName val="diferencia cbio prest"/>
      <sheetName val="Evolución ON"/>
      <sheetName val="Balances Empalme"/>
      <sheetName val="Balances Pamsa"/>
      <sheetName val="Otras inversiones"/>
      <sheetName val="Mutuos Tarshop-AC"/>
      <sheetName val="Prestamos Interco"/>
      <sheetName val="Fusion Alto Invest"/>
      <sheetName val="2133-1 sapsa"/>
      <sheetName val="2233-1 ersa"/>
      <sheetName val="Imp Gcias"/>
      <sheetName val="amort mejora inm"/>
      <sheetName val="amort sc"/>
      <sheetName val="Conversiones "/>
      <sheetName val="Prev x Desval"/>
      <sheetName val="Información_Sox"/>
      <sheetName val="Seguimiento_de_Cambios_SOX"/>
      <sheetName val="E_O_A_F_"/>
      <sheetName val="Evol_inversiones"/>
      <sheetName val="diferencia_cbio_prest"/>
      <sheetName val="Evolución_ON"/>
      <sheetName val="Balances_Empalme"/>
      <sheetName val="Balances_Pamsa"/>
      <sheetName val="Otras_inversiones"/>
      <sheetName val="Mutuos_Tarshop-AC"/>
      <sheetName val="Prestamos_Interco"/>
      <sheetName val="Fusion_Alto_Invest"/>
      <sheetName val="2133-1_sapsa"/>
      <sheetName val="2233-1_ersa"/>
      <sheetName val="Imp_Gcias"/>
      <sheetName val="amort_mejora_inm"/>
      <sheetName val="amort_sc"/>
      <sheetName val="Conversiones_"/>
      <sheetName val="Prev_x_Desval"/>
      <sheetName val="Cruce-Aging"/>
      <sheetName val="key parameter1st"/>
    </sheetNames>
    <sheetDataSet>
      <sheetData sheetId="0" refreshError="1"/>
      <sheetData sheetId="1" refreshError="1"/>
      <sheetData sheetId="2" refreshError="1"/>
      <sheetData sheetId="3" refreshError="1"/>
      <sheetData sheetId="4" refreshError="1"/>
      <sheetData sheetId="5" refreshError="1"/>
      <sheetData sheetId="6" refreshError="1"/>
      <sheetData sheetId="7"/>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refreshError="1"/>
      <sheetData sheetId="42"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
      <sheetName val="Coef-Cotiz"/>
      <sheetName val="Laminar"/>
      <sheetName val="Maipu 1300"/>
      <sheetName val="Libertador 498"/>
      <sheetName val="Madero 1020"/>
      <sheetName val="Costero A"/>
      <sheetName val="Costero B"/>
      <sheetName val="Costero Dique 4"/>
      <sheetName val="Reconquista 823"/>
      <sheetName val="Suipacha 664"/>
      <sheetName val="Av. de Mayo 589"/>
      <sheetName val="Av. Madero 940"/>
      <sheetName val="Libertador 602"/>
      <sheetName val="Sarmiento 517"/>
      <sheetName val="Intercontinental Plaza"/>
      <sheetName val="Alsina 934"/>
      <sheetName val="Constitucion 1111"/>
      <sheetName val="Rivadavia  2774"/>
      <sheetName val="Abril"/>
      <sheetName val="Thames"/>
      <sheetName val="A.P. Park"/>
      <sheetName val="Comodatos"/>
      <sheetName val="Coch Maipu 1300"/>
      <sheetName val="CochLibertador"/>
      <sheetName val="Coch Madero1020"/>
      <sheetName val="Coch Costero &quot;A&quot;"/>
      <sheetName val="Coch Suipacha 664 "/>
      <sheetName val="Coch Av. Mayo 589"/>
      <sheetName val="Coch Inter"/>
      <sheetName val="Prevision"/>
      <sheetName val="ANEXO A"/>
      <sheetName val="2113000002"/>
      <sheetName val="Hoja1"/>
      <sheetName val="RESUMEN_"/>
      <sheetName val="Maipu_1300"/>
      <sheetName val="Libertador_498"/>
      <sheetName val="Madero_1020"/>
      <sheetName val="Costero_A"/>
      <sheetName val="Costero_B"/>
      <sheetName val="Costero_Dique_4"/>
      <sheetName val="Reconquista_823"/>
      <sheetName val="Suipacha_664"/>
      <sheetName val="Av__de_Mayo_589"/>
      <sheetName val="Av__Madero_940"/>
      <sheetName val="Libertador_602"/>
      <sheetName val="Sarmiento_517"/>
      <sheetName val="Intercontinental_Plaza"/>
      <sheetName val="Alsina_934"/>
      <sheetName val="Constitucion_1111"/>
      <sheetName val="Rivadavia__2774"/>
      <sheetName val="A_P__Park"/>
      <sheetName val="Coch_Maipu_1300"/>
      <sheetName val="Coch_Madero1020"/>
      <sheetName val="Coch_Costero_&quot;A&quot;"/>
      <sheetName val="Coch_Suipacha_664_"/>
      <sheetName val="Coch_Av__Mayo_589"/>
      <sheetName val="Coch_Inter"/>
      <sheetName val="ANEXO_A"/>
      <sheetName val="RESUMEN_1"/>
      <sheetName val="Maipu_13001"/>
      <sheetName val="Libertador_4981"/>
      <sheetName val="Madero_10201"/>
      <sheetName val="Costero_A1"/>
      <sheetName val="Costero_B1"/>
      <sheetName val="Costero_Dique_41"/>
      <sheetName val="Reconquista_8231"/>
      <sheetName val="Suipacha_6641"/>
      <sheetName val="Av__de_Mayo_5891"/>
      <sheetName val="Av__Madero_9401"/>
      <sheetName val="Libertador_6021"/>
      <sheetName val="Sarmiento_5171"/>
      <sheetName val="Intercontinental_Plaza1"/>
      <sheetName val="Alsina_9341"/>
      <sheetName val="Constitucion_11111"/>
      <sheetName val="Rivadavia__27741"/>
      <sheetName val="A_P__Park1"/>
      <sheetName val="Coch_Maipu_13001"/>
      <sheetName val="Coch_Madero10201"/>
      <sheetName val="Coch_Costero_&quot;A&quot;1"/>
      <sheetName val="Coch_Suipacha_664_1"/>
      <sheetName val="Coch_Av__Mayo_5891"/>
      <sheetName val="Coch_Inter1"/>
      <sheetName val="ANEXO_A1"/>
      <sheetName val="RESUMEN_2"/>
      <sheetName val="Maipu_13002"/>
      <sheetName val="Libertador_4982"/>
      <sheetName val="Madero_10202"/>
      <sheetName val="Costero_A2"/>
      <sheetName val="Costero_B2"/>
      <sheetName val="Costero_Dique_42"/>
      <sheetName val="Reconquista_8232"/>
      <sheetName val="Suipacha_6642"/>
      <sheetName val="Av__de_Mayo_5892"/>
      <sheetName val="Av__Madero_9402"/>
      <sheetName val="Libertador_6022"/>
      <sheetName val="Sarmiento_5172"/>
      <sheetName val="Intercontinental_Plaza2"/>
      <sheetName val="Alsina_9342"/>
      <sheetName val="Constitucion_11112"/>
      <sheetName val="Rivadavia__27742"/>
      <sheetName val="A_P__Park2"/>
      <sheetName val="Coch_Maipu_13002"/>
      <sheetName val="Coch_Madero10202"/>
      <sheetName val="Coch_Costero_&quot;A&quot;2"/>
      <sheetName val="Coch_Suipacha_664_2"/>
      <sheetName val="Coch_Av__Mayo_5892"/>
      <sheetName val="Coch_Inter2"/>
      <sheetName val="ANEXO_A2"/>
    </sheetNames>
    <sheetDataSet>
      <sheetData sheetId="0" refreshError="1"/>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es"/>
      <sheetName val="Datos del Balance"/>
      <sheetName val="Armador"/>
      <sheetName val="Saldos"/>
      <sheetName val="Bce Patrim"/>
      <sheetName val="EEPN"/>
      <sheetName val="EOAF"/>
      <sheetName val="EOAF (2)"/>
      <sheetName val="PT EOAF"/>
      <sheetName val="Armado nota numérica"/>
      <sheetName val="nota numérica"/>
      <sheetName val="RT12"/>
      <sheetName val="RT12-apertura"/>
      <sheetName val="ANEXO A"/>
      <sheetName val="ANEXO C"/>
      <sheetName val="ANEXO E"/>
      <sheetName val="ANEXO G"/>
      <sheetName val="ANEXO F"/>
      <sheetName val="Edo Rdos"/>
      <sheetName val="ANEXO H"/>
      <sheetName val="INDICES"/>
      <sheetName val="Datos_del_Balance"/>
      <sheetName val="Bce_Patrim"/>
      <sheetName val="EOAF_(2)"/>
      <sheetName val="PT_EOAF"/>
      <sheetName val="Armado_nota_numérica"/>
      <sheetName val="nota_numérica"/>
      <sheetName val="ANEXO_A"/>
      <sheetName val="ANEXO_C"/>
      <sheetName val="ANEXO_E"/>
      <sheetName val="ANEXO_G"/>
      <sheetName val="ANEXO_F"/>
      <sheetName val="Edo_Rdos"/>
      <sheetName val="ANEXO_H"/>
      <sheetName val="PS"/>
      <sheetName val="Entrada"/>
    </sheetNames>
    <sheetDataSet>
      <sheetData sheetId="0"/>
      <sheetData sheetId="1" refreshError="1">
        <row r="8">
          <cell r="B8">
            <v>38442</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row r="8">
          <cell r="B8">
            <v>38442</v>
          </cell>
        </row>
      </sheetData>
      <sheetData sheetId="22"/>
      <sheetData sheetId="23"/>
      <sheetData sheetId="24"/>
      <sheetData sheetId="25"/>
      <sheetData sheetId="26"/>
      <sheetData sheetId="27"/>
      <sheetData sheetId="28"/>
      <sheetData sheetId="29"/>
      <sheetData sheetId="30"/>
      <sheetData sheetId="31"/>
      <sheetData sheetId="32"/>
      <sheetData sheetId="33"/>
      <sheetData sheetId="34" refreshError="1"/>
      <sheetData sheetId="35"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s.Uso Trim."/>
      <sheetName val="Asset Explanations"/>
      <sheetName val="PBC2"/>
      <sheetName val="Bs_Uso_Trim_"/>
      <sheetName val="Asset_Explanations"/>
      <sheetName val="Bs_Uso_Trim_1"/>
      <sheetName val="Asset_Explanations1"/>
      <sheetName val="Bs_Uso_Trim_2"/>
      <sheetName val="Asset_Explanations2"/>
      <sheetName val="Hoja1"/>
      <sheetName val="Datos ADESA"/>
      <sheetName val="diferencia cbio prest"/>
    </sheetNames>
    <sheetDataSet>
      <sheetData sheetId="0" refreshError="1">
        <row r="5">
          <cell r="Z5">
            <v>1.0295000000000001</v>
          </cell>
        </row>
        <row r="6">
          <cell r="Z6">
            <v>1.0330999999999999</v>
          </cell>
        </row>
        <row r="8">
          <cell r="Z8">
            <v>1.0044</v>
          </cell>
        </row>
        <row r="9">
          <cell r="Z9">
            <v>1.0014000000000001</v>
          </cell>
        </row>
      </sheetData>
      <sheetData sheetId="1" refreshError="1"/>
      <sheetData sheetId="2" refreshError="1"/>
      <sheetData sheetId="3">
        <row r="5">
          <cell r="Z5">
            <v>1.0295000000000001</v>
          </cell>
        </row>
      </sheetData>
      <sheetData sheetId="4"/>
      <sheetData sheetId="5">
        <row r="5">
          <cell r="Z5">
            <v>1.0295000000000001</v>
          </cell>
        </row>
      </sheetData>
      <sheetData sheetId="6"/>
      <sheetData sheetId="7">
        <row r="5">
          <cell r="Z5">
            <v>1.0295000000000001</v>
          </cell>
        </row>
      </sheetData>
      <sheetData sheetId="8"/>
      <sheetData sheetId="9"/>
      <sheetData sheetId="10" refreshError="1"/>
      <sheetData sheetId="11"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 de asistencias año 2000"/>
      <sheetName val="Balance"/>
      <sheetName val="Estado de Resultados"/>
      <sheetName val="#REF"/>
      <sheetName val="Sueldos y Jornales"/>
      <sheetName val="Control_de_asistencias_año_2000"/>
      <sheetName val="Estado_de_Resultados"/>
      <sheetName val="Sueldos_y_Jornales"/>
      <sheetName val="Control_de_asistencias_año_2001"/>
      <sheetName val="Estado_de_Resultados1"/>
      <sheetName val="Sueldos_y_Jornales1"/>
      <sheetName val="Listas"/>
      <sheetName val="1 Listas de validación"/>
      <sheetName val="Marcos Battisitini"/>
      <sheetName val="TD Exp. vs nac. 2"/>
      <sheetName val="TD por prod."/>
      <sheetName val="10-Lista"/>
      <sheetName val="Borrowing"/>
      <sheetName val="RUC"/>
      <sheetName val="Hoja4"/>
    </sheetNames>
    <sheetDataSet>
      <sheetData sheetId="0" refreshError="1"/>
      <sheetData sheetId="1" refreshError="1"/>
      <sheetData sheetId="2" refreshError="1"/>
      <sheetData sheetId="3" refreshError="1"/>
      <sheetData sheetId="4" refreshError="1"/>
      <sheetData sheetId="5"/>
      <sheetData sheetId="6"/>
      <sheetData sheetId="7"/>
      <sheetData sheetId="8"/>
      <sheetData sheetId="9"/>
      <sheetData sheetId="10"/>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ções"/>
      <sheetName val="DDD"/>
      <sheetName val="ABC"/>
      <sheetName val="AGU"/>
      <sheetName val="ANA"/>
      <sheetName val="ARA"/>
      <sheetName val="BAH"/>
      <sheetName val="BRA"/>
      <sheetName val="CUR"/>
      <sheetName val="FLO"/>
      <sheetName val="FOR"/>
      <sheetName val="ILH"/>
      <sheetName val="LON"/>
      <sheetName val="MAC"/>
      <sheetName val="MIN"/>
      <sheetName val="NAT"/>
      <sheetName val="NIT"/>
      <sheetName val="PEL"/>
      <sheetName val="PF"/>
      <sheetName val="PIR"/>
      <sheetName val="POA"/>
      <sheetName val="PRB"/>
      <sheetName val="PRNG"/>
      <sheetName val="REC"/>
      <sheetName val="RIO"/>
      <sheetName val="RP"/>
      <sheetName val="SAP"/>
      <sheetName val="SER"/>
      <sheetName val="SJRP"/>
      <sheetName val="SP"/>
      <sheetName val="BEL"/>
      <sheetName val="CGDE"/>
      <sheetName val="CUI"/>
      <sheetName val="GOI"/>
      <sheetName val="JAC"/>
      <sheetName val="MAN"/>
      <sheetName val="MOO"/>
      <sheetName val="UBE"/>
      <sheetName val="VIA"/>
      <sheetName val="CAX"/>
      <sheetName val="COMPS"/>
      <sheetName val="Company"/>
      <sheetName val="DATA"/>
      <sheetName val="Select"/>
      <sheetName val="Target Book"/>
      <sheetName val="Principal"/>
      <sheetName val="Calendário"/>
      <sheetName val="Passo"/>
      <sheetName val="Plan1"/>
      <sheetName val="Obj"/>
      <sheetName val="Real"/>
      <sheetName val="Vol_Cob"/>
      <sheetName val="Indicadores"/>
      <sheetName val="Can1.1"/>
      <sheetName val="Crit"/>
      <sheetName val="Posit"/>
      <sheetName val="Devol"/>
      <sheetName val="Inad"/>
      <sheetName val="RKG_COB"/>
      <sheetName val="Coberturas"/>
      <sheetName val="Cob_Cerv"/>
      <sheetName val="Cob_Ref"/>
      <sheetName val="Cob_Int"/>
      <sheetName val="Cob_Gca"/>
      <sheetName val="Cob_Ref12"/>
      <sheetName val="Cob_Lipt"/>
      <sheetName val="Cob_PT"/>
      <sheetName val="Cob_BOH"/>
      <sheetName val="Cob_Mar"/>
      <sheetName val="Cob_Orig"/>
      <sheetName val="Cob_Agua"/>
      <sheetName val="Gerot"/>
      <sheetName val="IC_GV"/>
      <sheetName val="IC_SV1 "/>
      <sheetName val="IC_SV2"/>
      <sheetName val="IC_SV3"/>
      <sheetName val="IC_SV4 "/>
      <sheetName val="IC_SV5"/>
      <sheetName val="IC_SV6"/>
      <sheetName val="IC_SV7"/>
      <sheetName val="IC_SV8"/>
      <sheetName val="ìtens críticos.1 "/>
      <sheetName val="ìtens críticos.2"/>
      <sheetName val="REMUNERAÇÃO VEND BH"/>
      <sheetName val="Aderência Refrigeração"/>
      <sheetName val="Cobertura_GSP"/>
      <sheetName val="Cobertura_GSP_%"/>
      <sheetName val="Estoque EQUIP."/>
      <sheetName val="Contra Partida Cerveja"/>
      <sheetName val="Contra Partida Refri"/>
      <sheetName val="Recup_Giro Junho"/>
      <sheetName val="Recup_Giro Julho"/>
      <sheetName val="Acompanhamento Portifólio_Junho"/>
      <sheetName val="Acompanhamento Portifólio_Julho"/>
      <sheetName val="MCD Original_GSP"/>
      <sheetName val="Mat Merchandising_GSP"/>
      <sheetName val="Faixas"/>
      <sheetName val="PDVs c Refrig 2002"/>
      <sheetName val="PDVs c Refrig 2003"/>
      <sheetName val="2002ANTARCTICA"/>
      <sheetName val="2003ANTARCTICA"/>
      <sheetName val="Instruções de Preenchimento"/>
      <sheetName val="Painel"/>
      <sheetName val="Gerencial"/>
      <sheetName val="Dados Incorporação"/>
      <sheetName val="Ocupação"/>
      <sheetName val="Puxada 2004 "/>
      <sheetName val="Devolução"/>
      <sheetName val="Puxada 2003"/>
      <sheetName val="01"/>
      <sheetName val="MODELO"/>
      <sheetName val="Premissas"/>
      <sheetName val="ModAssump"/>
      <sheetName val="DBF"/>
      <sheetName val="Custos"/>
      <sheetName val="Dados Org"/>
      <sheetName val="Roll Out_AQ"/>
      <sheetName val="Matriz_Unidade"/>
      <sheetName val="600ML"/>
      <sheetName val="Empresas"/>
      <sheetName val="Descrição PDCAC"/>
      <sheetName val="2C"/>
      <sheetName val="Matriz de Criticidade_Captação"/>
      <sheetName val="Planejamento 6x1 (ano)"/>
      <sheetName val="Prod"/>
      <sheetName val="Eficiencia"/>
      <sheetName val="Can1_1"/>
      <sheetName val="IC_SV1_"/>
      <sheetName val="IC_SV4_"/>
      <sheetName val="ìtens_críticos_1_"/>
      <sheetName val="ìtens_críticos_2"/>
      <sheetName val="REMUNERAÇÃO_VEND_BH"/>
      <sheetName val="Aderência_Refrigeração"/>
      <sheetName val="Estoque_EQUIP_"/>
      <sheetName val="Contra_Partida_Cerveja"/>
      <sheetName val="Contra_Partida_Refri"/>
      <sheetName val="Recup_Giro_Junho"/>
      <sheetName val="Recup_Giro_Julho"/>
      <sheetName val="Acompanhamento_Portifólio_Junho"/>
      <sheetName val="Acompanhamento_Portifólio_Julho"/>
      <sheetName val="MCD_Original_GSP"/>
      <sheetName val="Mat_Merchandising_GSP"/>
      <sheetName val="PDVs_c_Refrig_2002"/>
      <sheetName val="PDVs_c_Refrig_2003"/>
      <sheetName val="Instruções_de_Preenchimento"/>
      <sheetName val="Dados_Incorporação"/>
      <sheetName val="Puxada_2004_"/>
      <sheetName val="Puxada_2003"/>
      <sheetName val="Dados_Org"/>
      <sheetName val="Roll_Out_AQ"/>
      <sheetName val="Descrição_PDCAC"/>
      <sheetName val="Matriz_de_Criticidade_Captação"/>
      <sheetName val="Planejamento_6x1_(ano)"/>
      <sheetName val="Setup"/>
      <sheetName val="Check List Visita"/>
      <sheetName val="2004"/>
      <sheetName val="은행"/>
      <sheetName val="GR_Piores_Ranking_OBZ"/>
      <sheetName val="BH - Bruna"/>
      <sheetName val="PM"/>
      <sheetName val="DADOS"/>
      <sheetName val="Industria"/>
      <sheetName val="XLR_NoRangeSheet"/>
      <sheetName val="BASE DADOS"/>
      <sheetName val="Árvore"/>
      <sheetName val="Ret cond 2011"/>
      <sheetName val="Plan3"/>
      <sheetName val="Hidden"/>
      <sheetName val="AlertaACA- Preenchimento Manual"/>
      <sheetName val="Pirâmide"/>
      <sheetName val="KPI-Preenchimento Manual"/>
      <sheetName val="Incidente-Preen.Manual Cel.azul"/>
      <sheetName val="Yellow Belts - Relatório"/>
      <sheetName val="Parameters"/>
      <sheetName val="Sheet1"/>
      <sheetName val="BH_-_Bruna"/>
      <sheetName val="Cadastro"/>
      <sheetName val="Perda_Lata"/>
      <sheetName val="Vieja"/>
      <sheetName val="Ferias"/>
      <sheetName val="STARTSHEET"/>
      <sheetName val="LDE"/>
      <sheetName val="Volume_Charts"/>
      <sheetName val="Farol Metas"/>
      <sheetName val="Agenda"/>
      <sheetName val="AO"/>
      <sheetName val="BG"/>
      <sheetName val="EE"/>
      <sheetName val="PV"/>
      <sheetName val="SG"/>
      <sheetName val="TI"/>
      <sheetName val="SUMMARY"/>
      <sheetName val="Movimiento"/>
      <sheetName val="CONCILIACIÓN (2010)"/>
      <sheetName val="FE"/>
      <sheetName val="Meta"/>
      <sheetName val="Types"/>
      <sheetName val="Master"/>
      <sheetName val="Target_Book"/>
      <sheetName val="Can1_11"/>
      <sheetName val="IC_SV1_1"/>
      <sheetName val="IC_SV4_1"/>
      <sheetName val="ìtens_críticos_1_1"/>
      <sheetName val="ìtens_críticos_21"/>
      <sheetName val="REMUNERAÇÃO_VEND_BH1"/>
      <sheetName val="Aderência_Refrigeração1"/>
      <sheetName val="Estoque_EQUIP_1"/>
      <sheetName val="Contra_Partida_Cerveja1"/>
      <sheetName val="Contra_Partida_Refri1"/>
      <sheetName val="Recup_Giro_Junho1"/>
      <sheetName val="Recup_Giro_Julho1"/>
      <sheetName val="Acompanhamento_Portifólio_Junh1"/>
      <sheetName val="Acompanhamento_Portifólio_Julh1"/>
      <sheetName val="MCD_Original_GSP1"/>
      <sheetName val="Mat_Merchandising_GSP1"/>
      <sheetName val="PDVs_c_Refrig_20021"/>
      <sheetName val="PDVs_c_Refrig_20031"/>
      <sheetName val="Instruções_de_Preenchimento1"/>
      <sheetName val="Dados_Incorporação1"/>
      <sheetName val="Puxada_2004_1"/>
      <sheetName val="Puxada_20031"/>
      <sheetName val="Dados_Org1"/>
      <sheetName val="Roll_Out_AQ1"/>
      <sheetName val="Descrição_PDCAC1"/>
      <sheetName val="Matriz_de_Criticidade_Captação1"/>
      <sheetName val="Planejamento_6x1_(ano)1"/>
      <sheetName val="Check_List_Visita"/>
      <sheetName val="BH_-_Bruna1"/>
      <sheetName val="BASE_DADOS"/>
      <sheetName val="Ret_cond_2011"/>
      <sheetName val="AlertaACA-_Preenchimento_Manual"/>
      <sheetName val="KPI-Preenchimento_Manual"/>
      <sheetName val="Incidente-Preen_Manual_Cel_azul"/>
      <sheetName val="Yellow_Belts_-_Relatório"/>
      <sheetName val="Farol_Metas"/>
      <sheetName val="CONCILIACIÓN_(2010)"/>
      <sheetName val="Target_Book2"/>
      <sheetName val="Target_Book1"/>
      <sheetName val="Target_Book3"/>
      <sheetName val="Target_Book4"/>
      <sheetName val="Target_Book5"/>
      <sheetName val="Target_Book6"/>
      <sheetName val="Target_Book7"/>
      <sheetName val="Target_Book8"/>
      <sheetName val="Can1_12"/>
      <sheetName val="IC_SV1_2"/>
      <sheetName val="IC_SV4_2"/>
      <sheetName val="ìtens_críticos_1_2"/>
      <sheetName val="ìtens_críticos_22"/>
      <sheetName val="REMUNERAÇÃO_VEND_BH2"/>
      <sheetName val="Aderência_Refrigeração2"/>
      <sheetName val="Estoque_EQUIP_2"/>
      <sheetName val="Contra_Partida_Cerveja2"/>
      <sheetName val="Contra_Partida_Refri2"/>
      <sheetName val="Recup_Giro_Junho2"/>
      <sheetName val="Recup_Giro_Julho2"/>
      <sheetName val="Acompanhamento_Portifólio_Junh2"/>
      <sheetName val="Acompanhamento_Portifólio_Julh2"/>
      <sheetName val="MCD_Original_GSP2"/>
      <sheetName val="Mat_Merchandising_GSP2"/>
      <sheetName val="PDVs_c_Refrig_20022"/>
      <sheetName val="PDVs_c_Refrig_20032"/>
      <sheetName val="Instruções_de_Preenchimento2"/>
      <sheetName val="Dados_Incorporação2"/>
      <sheetName val="Puxada_2004_2"/>
      <sheetName val="Puxada_20032"/>
      <sheetName val="Dados_Org2"/>
      <sheetName val="Roll_Out_AQ2"/>
      <sheetName val="Descrição_PDCAC2"/>
      <sheetName val="Matriz_de_Criticidade_Captação2"/>
      <sheetName val="Planejamento_6x1_(ano)2"/>
      <sheetName val="Check_List_Visita1"/>
      <sheetName val="BH_-_Bruna2"/>
      <sheetName val="BASE_DADOS1"/>
      <sheetName val="Ret_cond_20111"/>
      <sheetName val="AlertaACA-_Preenchimento_Manua1"/>
      <sheetName val="KPI-Preenchimento_Manual1"/>
      <sheetName val="Incidente-Preen_Manual_Cel_azu1"/>
      <sheetName val="Yellow_Belts_-_Relatório1"/>
      <sheetName val="Farol_Metas1"/>
      <sheetName val="CONCILIACIÓN_(2010)1"/>
      <sheetName val="Target_Book10"/>
      <sheetName val="Can1_14"/>
      <sheetName val="IC_SV1_4"/>
      <sheetName val="IC_SV4_4"/>
      <sheetName val="ìtens_críticos_1_4"/>
      <sheetName val="ìtens_críticos_24"/>
      <sheetName val="REMUNERAÇÃO_VEND_BH4"/>
      <sheetName val="Aderência_Refrigeração4"/>
      <sheetName val="Estoque_EQUIP_4"/>
      <sheetName val="Contra_Partida_Cerveja4"/>
      <sheetName val="Contra_Partida_Refri4"/>
      <sheetName val="Recup_Giro_Junho4"/>
      <sheetName val="Recup_Giro_Julho4"/>
      <sheetName val="Acompanhamento_Portifólio_Junh4"/>
      <sheetName val="Acompanhamento_Portifólio_Julh4"/>
      <sheetName val="MCD_Original_GSP4"/>
      <sheetName val="Mat_Merchandising_GSP4"/>
      <sheetName val="PDVs_c_Refrig_20024"/>
      <sheetName val="PDVs_c_Refrig_20034"/>
      <sheetName val="Instruções_de_Preenchimento4"/>
      <sheetName val="Dados_Incorporação4"/>
      <sheetName val="Puxada_2004_4"/>
      <sheetName val="Puxada_20034"/>
      <sheetName val="Dados_Org4"/>
      <sheetName val="Roll_Out_AQ4"/>
      <sheetName val="Descrição_PDCAC4"/>
      <sheetName val="Matriz_de_Criticidade_Captação4"/>
      <sheetName val="Planejamento_6x1_(ano)4"/>
      <sheetName val="Check_List_Visita3"/>
      <sheetName val="BH_-_Bruna4"/>
      <sheetName val="BASE_DADOS3"/>
      <sheetName val="Ret_cond_20113"/>
      <sheetName val="AlertaACA-_Preenchimento_Manua3"/>
      <sheetName val="KPI-Preenchimento_Manual3"/>
      <sheetName val="Incidente-Preen_Manual_Cel_azu3"/>
      <sheetName val="Yellow_Belts_-_Relatório3"/>
      <sheetName val="Farol_Metas3"/>
      <sheetName val="CONCILIACIÓN_(2010)3"/>
      <sheetName val="Target_Book9"/>
      <sheetName val="Can1_13"/>
      <sheetName val="IC_SV1_3"/>
      <sheetName val="IC_SV4_3"/>
      <sheetName val="ìtens_críticos_1_3"/>
      <sheetName val="ìtens_críticos_23"/>
      <sheetName val="REMUNERAÇÃO_VEND_BH3"/>
      <sheetName val="Aderência_Refrigeração3"/>
      <sheetName val="Estoque_EQUIP_3"/>
      <sheetName val="Contra_Partida_Cerveja3"/>
      <sheetName val="Contra_Partida_Refri3"/>
      <sheetName val="Recup_Giro_Junho3"/>
      <sheetName val="Recup_Giro_Julho3"/>
      <sheetName val="Acompanhamento_Portifólio_Junh3"/>
      <sheetName val="Acompanhamento_Portifólio_Julh3"/>
      <sheetName val="MCD_Original_GSP3"/>
      <sheetName val="Mat_Merchandising_GSP3"/>
      <sheetName val="PDVs_c_Refrig_20023"/>
      <sheetName val="PDVs_c_Refrig_20033"/>
      <sheetName val="Instruções_de_Preenchimento3"/>
      <sheetName val="Dados_Incorporação3"/>
      <sheetName val="Puxada_2004_3"/>
      <sheetName val="Puxada_20033"/>
      <sheetName val="Dados_Org3"/>
      <sheetName val="Roll_Out_AQ3"/>
      <sheetName val="Descrição_PDCAC3"/>
      <sheetName val="Matriz_de_Criticidade_Captação3"/>
      <sheetName val="Planejamento_6x1_(ano)3"/>
      <sheetName val="Check_List_Visita2"/>
      <sheetName val="BH_-_Bruna3"/>
      <sheetName val="BASE_DADOS2"/>
      <sheetName val="Ret_cond_20112"/>
      <sheetName val="AlertaACA-_Preenchimento_Manua2"/>
      <sheetName val="KPI-Preenchimento_Manual2"/>
      <sheetName val="Incidente-Preen_Manual_Cel_azu2"/>
      <sheetName val="Yellow_Belts_-_Relatório2"/>
      <sheetName val="Farol_Metas2"/>
      <sheetName val="CONCILIACIÓN_(2010)2"/>
      <sheetName val="Target_Book11"/>
      <sheetName val="Can1_15"/>
      <sheetName val="IC_SV1_5"/>
      <sheetName val="IC_SV4_5"/>
      <sheetName val="ìtens_críticos_1_5"/>
      <sheetName val="ìtens_críticos_25"/>
      <sheetName val="REMUNERAÇÃO_VEND_BH5"/>
      <sheetName val="Aderência_Refrigeração5"/>
      <sheetName val="Estoque_EQUIP_5"/>
      <sheetName val="Contra_Partida_Cerveja5"/>
      <sheetName val="Contra_Partida_Refri5"/>
      <sheetName val="Recup_Giro_Junho5"/>
      <sheetName val="Recup_Giro_Julho5"/>
      <sheetName val="Acompanhamento_Portifólio_Junh5"/>
      <sheetName val="Acompanhamento_Portifólio_Julh5"/>
      <sheetName val="MCD_Original_GSP5"/>
      <sheetName val="Mat_Merchandising_GSP5"/>
      <sheetName val="PDVs_c_Refrig_20025"/>
      <sheetName val="PDVs_c_Refrig_20035"/>
      <sheetName val="Instruções_de_Preenchimento5"/>
      <sheetName val="Dados_Incorporação5"/>
      <sheetName val="Puxada_2004_5"/>
      <sheetName val="Puxada_20035"/>
      <sheetName val="Dados_Org5"/>
      <sheetName val="Roll_Out_AQ5"/>
      <sheetName val="Descrição_PDCAC5"/>
      <sheetName val="Matriz_de_Criticidade_Captação5"/>
      <sheetName val="Planejamento_6x1_(ano)5"/>
      <sheetName val="Check_List_Visita4"/>
      <sheetName val="BH_-_Bruna5"/>
      <sheetName val="BASE_DADOS4"/>
      <sheetName val="Ret_cond_20114"/>
      <sheetName val="AlertaACA-_Preenchimento_Manua4"/>
      <sheetName val="KPI-Preenchimento_Manual4"/>
      <sheetName val="Incidente-Preen_Manual_Cel_azu4"/>
      <sheetName val="Yellow_Belts_-_Relatório4"/>
      <sheetName val="Farol_Metas4"/>
      <sheetName val="CONCILIACIÓN_(2010)4"/>
      <sheetName val="Target_Book12"/>
      <sheetName val="Can1_16"/>
      <sheetName val="IC_SV1_6"/>
      <sheetName val="IC_SV4_6"/>
      <sheetName val="ìtens_críticos_1_6"/>
      <sheetName val="ìtens_críticos_26"/>
      <sheetName val="REMUNERAÇÃO_VEND_BH6"/>
      <sheetName val="Aderência_Refrigeração6"/>
      <sheetName val="Estoque_EQUIP_6"/>
      <sheetName val="Contra_Partida_Cerveja6"/>
      <sheetName val="Contra_Partida_Refri6"/>
      <sheetName val="Recup_Giro_Junho6"/>
      <sheetName val="Recup_Giro_Julho6"/>
      <sheetName val="Acompanhamento_Portifólio_Junh6"/>
      <sheetName val="Acompanhamento_Portifólio_Julh6"/>
      <sheetName val="MCD_Original_GSP6"/>
      <sheetName val="Mat_Merchandising_GSP6"/>
      <sheetName val="PDVs_c_Refrig_20026"/>
      <sheetName val="PDVs_c_Refrig_20036"/>
      <sheetName val="Instruções_de_Preenchimento6"/>
      <sheetName val="Dados_Incorporação6"/>
      <sheetName val="Puxada_2004_6"/>
      <sheetName val="Puxada_20036"/>
      <sheetName val="Dados_Org6"/>
      <sheetName val="Roll_Out_AQ6"/>
      <sheetName val="Descrição_PDCAC6"/>
      <sheetName val="Matriz_de_Criticidade_Captação6"/>
      <sheetName val="Planejamento_6x1_(ano)6"/>
      <sheetName val="Check_List_Visita5"/>
      <sheetName val="BH_-_Bruna6"/>
      <sheetName val="BASE_DADOS5"/>
      <sheetName val="Ret_cond_20115"/>
      <sheetName val="AlertaACA-_Preenchimento_Manua5"/>
      <sheetName val="KPI-Preenchimento_Manual5"/>
      <sheetName val="Incidente-Preen_Manual_Cel_azu5"/>
      <sheetName val="Yellow_Belts_-_Relatório5"/>
      <sheetName val="Farol_Metas5"/>
      <sheetName val="CONCILIACIÓN_(2010)5"/>
      <sheetName val="Target_Book13"/>
      <sheetName val="Can1_17"/>
      <sheetName val="IC_SV1_7"/>
      <sheetName val="IC_SV4_7"/>
      <sheetName val="ìtens_críticos_1_7"/>
      <sheetName val="ìtens_críticos_27"/>
      <sheetName val="REMUNERAÇÃO_VEND_BH7"/>
      <sheetName val="Aderência_Refrigeração7"/>
      <sheetName val="Estoque_EQUIP_7"/>
      <sheetName val="Contra_Partida_Cerveja7"/>
      <sheetName val="Contra_Partida_Refri7"/>
      <sheetName val="Recup_Giro_Junho7"/>
      <sheetName val="Recup_Giro_Julho7"/>
      <sheetName val="Acompanhamento_Portifólio_Junh7"/>
      <sheetName val="Acompanhamento_Portifólio_Julh7"/>
      <sheetName val="MCD_Original_GSP7"/>
      <sheetName val="Mat_Merchandising_GSP7"/>
      <sheetName val="PDVs_c_Refrig_20027"/>
      <sheetName val="PDVs_c_Refrig_20037"/>
      <sheetName val="Instruções_de_Preenchimento7"/>
      <sheetName val="Dados_Incorporação7"/>
      <sheetName val="Puxada_2004_7"/>
      <sheetName val="Puxada_20037"/>
      <sheetName val="Dados_Org7"/>
      <sheetName val="Roll_Out_AQ7"/>
      <sheetName val="Descrição_PDCAC7"/>
      <sheetName val="Matriz_de_Criticidade_Captação7"/>
      <sheetName val="Planejamento_6x1_(ano)7"/>
      <sheetName val="Check_List_Visita6"/>
      <sheetName val="BH_-_Bruna7"/>
      <sheetName val="BASE_DADOS6"/>
      <sheetName val="Ret_cond_20116"/>
      <sheetName val="AlertaACA-_Preenchimento_Manua6"/>
      <sheetName val="KPI-Preenchimento_Manual6"/>
      <sheetName val="Incidente-Preen_Manual_Cel_azu6"/>
      <sheetName val="Yellow_Belts_-_Relatório6"/>
      <sheetName val="Farol_Metas6"/>
      <sheetName val="CONCILIACIÓN_(2010)6"/>
      <sheetName val="Données LMU"/>
      <sheetName val="Brazil Sovereign"/>
      <sheetName val="COTAÇÕES"/>
      <sheetName val="F.01"/>
      <sheetName val="Reclasificaciones 2018"/>
      <sheetName val="UFV"/>
      <sheetName val="Ajustes y Reclasificaciones"/>
      <sheetName val="EEPN"/>
      <sheetName val="EGYP"/>
      <sheetName val="EFE"/>
      <sheetName val="WP EFE"/>
      <sheetName val=" NOTAS"/>
      <sheetName val="Nota 10 y 11"/>
      <sheetName val="Nota 20"/>
      <sheetName val="Nota 29"/>
      <sheetName val="Nota 30"/>
      <sheetName val="CAF 2020"/>
      <sheetName val="CAF 2019"/>
      <sheetName val="Données_LMU"/>
      <sheetName val="Brazil_Sovereign"/>
      <sheetName val="F_01"/>
      <sheetName val="Reclasificaciones_2018"/>
      <sheetName val="Ajustes_y_Reclasificaciones"/>
      <sheetName val="WP_EFE"/>
      <sheetName val="_NOTAS"/>
      <sheetName val="Nota_10_y_11"/>
      <sheetName val="Nota_20"/>
      <sheetName val="Nota_29"/>
      <sheetName val="Nota_30"/>
      <sheetName val="CAF_2020"/>
      <sheetName val="CAF_2019"/>
      <sheetName val="Données_LMU1"/>
      <sheetName val="Brazil_Sovereign1"/>
      <sheetName val="F_011"/>
      <sheetName val="Reclasificaciones_20181"/>
      <sheetName val="Ajustes_y_Reclasificaciones1"/>
      <sheetName val="WP_EFE1"/>
      <sheetName val="_NOTAS1"/>
      <sheetName val="Nota_10_y_111"/>
      <sheetName val="Nota_201"/>
      <sheetName val="Nota_291"/>
      <sheetName val="Nota_301"/>
      <sheetName val="CAF_20201"/>
      <sheetName val="CAF_20191"/>
      <sheetName val="Target_Book14"/>
      <sheetName val="Can1_18"/>
      <sheetName val="IC_SV1_8"/>
      <sheetName val="IC_SV4_8"/>
      <sheetName val="ìtens_críticos_1_8"/>
      <sheetName val="ìtens_críticos_28"/>
      <sheetName val="REMUNERAÇÃO_VEND_BH8"/>
      <sheetName val="Aderência_Refrigeração8"/>
      <sheetName val="Estoque_EQUIP_8"/>
      <sheetName val="Contra_Partida_Cerveja8"/>
      <sheetName val="Contra_Partida_Refri8"/>
      <sheetName val="Recup_Giro_Junho8"/>
      <sheetName val="Recup_Giro_Julho8"/>
      <sheetName val="Acompanhamento_Portifólio_Junh8"/>
      <sheetName val="Acompanhamento_Portifólio_Julh8"/>
      <sheetName val="MCD_Original_GSP8"/>
      <sheetName val="Mat_Merchandising_GSP8"/>
      <sheetName val="PDVs_c_Refrig_20028"/>
      <sheetName val="PDVs_c_Refrig_20038"/>
      <sheetName val="Instruções_de_Preenchimento8"/>
      <sheetName val="Dados_Incorporação8"/>
      <sheetName val="Puxada_2004_8"/>
      <sheetName val="Puxada_20038"/>
      <sheetName val="Dados_Org8"/>
      <sheetName val="Roll_Out_AQ8"/>
      <sheetName val="Descrição_PDCAC8"/>
      <sheetName val="Matriz_de_Criticidade_Captação8"/>
      <sheetName val="Planejamento_6x1_(ano)8"/>
      <sheetName val="Check_List_Visita7"/>
      <sheetName val="BH_-_Bruna8"/>
      <sheetName val="BASE_DADOS7"/>
      <sheetName val="Ret_cond_20117"/>
      <sheetName val="AlertaACA-_Preenchimento_Manua7"/>
      <sheetName val="KPI-Preenchimento_Manual7"/>
      <sheetName val="Incidente-Preen_Manual_Cel_azu7"/>
      <sheetName val="Yellow_Belts_-_Relatório7"/>
      <sheetName val="Farol_Metas7"/>
      <sheetName val="CONCILIACIÓN_(2010)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efreshError="1"/>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refreshError="1"/>
      <sheetData sheetId="472" refreshError="1"/>
      <sheetData sheetId="473" refreshError="1"/>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port"/>
      <sheetName val="Delivery"/>
      <sheetName val="Comments"/>
      <sheetName val="Instructions"/>
      <sheetName val="User"/>
      <sheetName val="Settings"/>
      <sheetName val="Orientation"/>
      <sheetName val="RptClose"/>
      <sheetName val="Hidden"/>
      <sheetName val="Parameters"/>
      <sheetName val="Assumptions"/>
      <sheetName val="Volume Projections"/>
      <sheetName val="Resumen Costo"/>
      <sheetName val="STARTSHEET"/>
      <sheetName val="МП"/>
      <sheetName val="POA"/>
      <sheetName val="2004"/>
      <sheetName val="Lista_de_Feriados"/>
      <sheetName val="TO People"/>
      <sheetName val="Sheet1"/>
      <sheetName val="Value lists"/>
      <sheetName val="A"/>
      <sheetName val="Datos por SKU-categoria 2011 Ac"/>
      <sheetName val="Registro"/>
      <sheetName val="Sig Cycles_Accts &amp; Processes"/>
      <sheetName val="DATA"/>
      <sheetName val="Profit Contrib (pg 1)FPvsEst"/>
      <sheetName val="ABI Earnings (pg 1)FPvsEst"/>
      <sheetName val="ABI Cost Increases"/>
      <sheetName val="Contingencies"/>
      <sheetName val="Back-up"/>
      <sheetName val="Cadena Valor Gs Metro"/>
      <sheetName val="Volume_Projections"/>
      <sheetName val="Resumen_Costo"/>
      <sheetName val="TO_People"/>
      <sheetName val="Value_lists"/>
      <sheetName val="Datos_por_SKU-categoria_2011_Ac"/>
      <sheetName val="Sig_Cycles_Accts_&amp;_Processes"/>
      <sheetName val="Profit_Contrib_(pg_1)FPvsEst"/>
      <sheetName val="ABI_Earnings_(pg_1)FPvsEst"/>
      <sheetName val="ABI_Cost_Increases"/>
      <sheetName val="Cadena_Valor_Gs_Metro"/>
      <sheetName val="025"/>
      <sheetName val="SAT М3"/>
      <sheetName val="BOLETA"/>
      <sheetName val="RG Depots"/>
      <sheetName val="Distribución D"/>
      <sheetName val="Lists"/>
      <sheetName val="Case"/>
      <sheetName val="SumVal"/>
      <sheetName val="Лист1"/>
      <sheetName val="Volume_Projections1"/>
      <sheetName val="Resumen_Costo1"/>
      <sheetName val="TO_People1"/>
      <sheetName val="Value_lists1"/>
      <sheetName val="Datos_por_SKU-categoria_2011_A1"/>
      <sheetName val="Sig_Cycles_Accts_&amp;_Processes1"/>
      <sheetName val="Profit_Contrib_(pg_1)FPvsEst1"/>
      <sheetName val="ABI_Earnings_(pg_1)FPvsEst1"/>
      <sheetName val="ABI_Cost_Increases1"/>
      <sheetName val="Cadena_Valor_Gs_Metro1"/>
      <sheetName val="SAT_М3"/>
      <sheetName val="RG_Depots"/>
      <sheetName val="Distribución_D"/>
      <sheetName val="Volume_Projections2"/>
      <sheetName val="Resumen_Costo2"/>
      <sheetName val="TO_People2"/>
      <sheetName val="Value_lists2"/>
      <sheetName val="Datos_por_SKU-categoria_2011_A2"/>
      <sheetName val="Sig_Cycles_Accts_&amp;_Processes2"/>
      <sheetName val="Profit_Contrib_(pg_1)FPvsEst2"/>
      <sheetName val="ABI_Earnings_(pg_1)FPvsEst2"/>
      <sheetName val="ABI_Cost_Increases2"/>
      <sheetName val="Cadena_Valor_Gs_Metro2"/>
      <sheetName val="SAT_М31"/>
      <sheetName val="RG_Depots1"/>
      <sheetName val="Distribución_D1"/>
      <sheetName val="Volume_Projections3"/>
      <sheetName val="Resumen_Costo3"/>
      <sheetName val="TO_People3"/>
      <sheetName val="Value_lists3"/>
      <sheetName val="Datos_por_SKU-categoria_2011_A3"/>
      <sheetName val="Sig_Cycles_Accts_&amp;_Processes3"/>
      <sheetName val="Profit_Contrib_(pg_1)FPvsEst3"/>
      <sheetName val="ABI_Earnings_(pg_1)FPvsEst3"/>
      <sheetName val="ABI_Cost_Increases3"/>
      <sheetName val="Cadena_Valor_Gs_Metro3"/>
      <sheetName val="SAT_М32"/>
      <sheetName val="RG_Depots2"/>
      <sheetName val="Distribución_D2"/>
      <sheetName val="EQR"/>
      <sheetName val="536-100"/>
      <sheetName val="Plan2"/>
      <sheetName val="Gauge"/>
      <sheetName val="Base Real"/>
      <sheetName val="TO_People4"/>
      <sheetName val="Value_lists4"/>
      <sheetName val="Datos_por_SKU-categoria_2011_A4"/>
      <sheetName val="Cadena_Valor_Gs_Metro4"/>
      <sheetName val="Resumen_Costo4"/>
      <sheetName val="Volume_Projections4"/>
      <sheetName val="Sig_Cycles_Accts_&amp;_Processes4"/>
      <sheetName val="RG_Depots3"/>
      <sheetName val="SAT_М33"/>
      <sheetName val="Distribución_D3"/>
      <sheetName val="TO_People5"/>
      <sheetName val="Value_lists5"/>
      <sheetName val="Datos_por_SKU-categoria_2011_A5"/>
      <sheetName val="Cadena_Valor_Gs_Metro5"/>
      <sheetName val="Resumen_Costo5"/>
      <sheetName val="Volume_Projections5"/>
      <sheetName val="Sig_Cycles_Accts_&amp;_Processes5"/>
      <sheetName val="RG_Depots4"/>
      <sheetName val="Profit_Contrib_(pg_1)FPvsEst4"/>
      <sheetName val="ABI_Earnings_(pg_1)FPvsEst4"/>
      <sheetName val="ABI_Cost_Increases4"/>
      <sheetName val="SAT_М34"/>
      <sheetName val="Distribución_D4"/>
      <sheetName val="TO_People6"/>
      <sheetName val="Value_lists6"/>
      <sheetName val="Datos_por_SKU-categoria_2011_A6"/>
      <sheetName val="Cadena_Valor_Gs_Metro6"/>
      <sheetName val="Resumen_Costo6"/>
      <sheetName val="Volume_Projections6"/>
      <sheetName val="Sig_Cycles_Accts_&amp;_Processes6"/>
      <sheetName val="RG_Depots5"/>
      <sheetName val="Profit_Contrib_(pg_1)FPvsEst5"/>
      <sheetName val="ABI_Earnings_(pg_1)FPvsEst5"/>
      <sheetName val="ABI_Cost_Increases5"/>
      <sheetName val="SAT_М35"/>
      <sheetName val="Distribución_D5"/>
      <sheetName val="TO_People7"/>
      <sheetName val="Value_lists7"/>
      <sheetName val="Datos_por_SKU-categoria_2011_A7"/>
      <sheetName val="Cadena_Valor_Gs_Metro7"/>
      <sheetName val="Resumen_Costo7"/>
      <sheetName val="Volume_Projections7"/>
      <sheetName val="Sig_Cycles_Accts_&amp;_Processes7"/>
      <sheetName val="RG_Depots6"/>
      <sheetName val="Profit_Contrib_(pg_1)FPvsEst6"/>
      <sheetName val="ABI_Earnings_(pg_1)FPvsEst6"/>
      <sheetName val="ABI_Cost_Increases6"/>
      <sheetName val="SAT_М36"/>
      <sheetName val="Distribución_D6"/>
      <sheetName val="TO_People8"/>
      <sheetName val="Value_lists8"/>
      <sheetName val="Datos_por_SKU-categoria_2011_A8"/>
      <sheetName val="Cadena_Valor_Gs_Metro8"/>
      <sheetName val="Resumen_Costo8"/>
      <sheetName val="Volume_Projections8"/>
      <sheetName val="Sig_Cycles_Accts_&amp;_Processes8"/>
      <sheetName val="RG_Depots7"/>
      <sheetName val="Profit_Contrib_(pg_1)FPvsEst7"/>
      <sheetName val="ABI_Earnings_(pg_1)FPvsEst7"/>
      <sheetName val="ABI_Cost_Increases7"/>
      <sheetName val="SAT_М37"/>
      <sheetName val="Distribución_D7"/>
      <sheetName val="TO_People9"/>
      <sheetName val="Value_lists9"/>
      <sheetName val="Datos_por_SKU-categoria_2011_A9"/>
      <sheetName val="Cadena_Valor_Gs_Metro9"/>
      <sheetName val="Resumen_Costo9"/>
      <sheetName val="Volume_Projections9"/>
      <sheetName val="Sig_Cycles_Accts_&amp;_Processes9"/>
      <sheetName val="RG_Depots8"/>
      <sheetName val="Profit_Contrib_(pg_1)FPvsEst8"/>
      <sheetName val="ABI_Earnings_(pg_1)FPvsEst8"/>
      <sheetName val="ABI_Cost_Increases8"/>
      <sheetName val="SAT_М38"/>
      <sheetName val="Distribución_D8"/>
      <sheetName val="TO_People11"/>
      <sheetName val="Value_lists11"/>
      <sheetName val="Datos_por_SKU-categoria_2011_11"/>
      <sheetName val="Cadena_Valor_Gs_Metro11"/>
      <sheetName val="Resumen_Costo11"/>
      <sheetName val="Volume_Projections11"/>
      <sheetName val="Sig_Cycles_Accts_&amp;_Processes11"/>
      <sheetName val="RG_Depots10"/>
      <sheetName val="Profit_Contrib_(pg_1)FPvsEst10"/>
      <sheetName val="ABI_Earnings_(pg_1)FPvsEst10"/>
      <sheetName val="ABI_Cost_Increases10"/>
      <sheetName val="SAT_М310"/>
      <sheetName val="Distribución_D10"/>
      <sheetName val="TO_People10"/>
      <sheetName val="Value_lists10"/>
      <sheetName val="Datos_por_SKU-categoria_2011_10"/>
      <sheetName val="Cadena_Valor_Gs_Metro10"/>
      <sheetName val="Resumen_Costo10"/>
      <sheetName val="Volume_Projections10"/>
      <sheetName val="Sig_Cycles_Accts_&amp;_Processes10"/>
      <sheetName val="RG_Depots9"/>
      <sheetName val="Profit_Contrib_(pg_1)FPvsEst9"/>
      <sheetName val="ABI_Earnings_(pg_1)FPvsEst9"/>
      <sheetName val="ABI_Cost_Increases9"/>
      <sheetName val="SAT_М39"/>
      <sheetName val="Distribución_D9"/>
      <sheetName val="Volume_Projections12"/>
      <sheetName val="Resumen_Costo12"/>
      <sheetName val="TO_People12"/>
      <sheetName val="Value_lists12"/>
      <sheetName val="Datos_por_SKU-categoria_2011_12"/>
      <sheetName val="Sig_Cycles_Accts_&amp;_Processes12"/>
      <sheetName val="Profit_Contrib_(pg_1)FPvsEst11"/>
      <sheetName val="ABI_Earnings_(pg_1)FPvsEst11"/>
      <sheetName val="ABI_Cost_Increases11"/>
      <sheetName val="Cadena_Valor_Gs_Metro12"/>
      <sheetName val="SAT_М311"/>
      <sheetName val="RG_Depots11"/>
      <sheetName val="Distribución_D11"/>
      <sheetName val="Base_Real"/>
      <sheetName val="Volume_Projections13"/>
      <sheetName val="Resumen_Costo13"/>
      <sheetName val="TO_People13"/>
      <sheetName val="Value_lists13"/>
      <sheetName val="Datos_por_SKU-categoria_2011_13"/>
      <sheetName val="Sig_Cycles_Accts_&amp;_Processes13"/>
      <sheetName val="Profit_Contrib_(pg_1)FPvsEst12"/>
      <sheetName val="ABI_Earnings_(pg_1)FPvsEst12"/>
      <sheetName val="ABI_Cost_Increases12"/>
      <sheetName val="Cadena_Valor_Gs_Metro13"/>
      <sheetName val="SAT_М312"/>
      <sheetName val="RG_Depots12"/>
      <sheetName val="Distribución_D12"/>
      <sheetName val="Base_Real1"/>
      <sheetName val="TO_People14"/>
      <sheetName val="Value_lists14"/>
      <sheetName val="Datos_por_SKU-categoria_2011_14"/>
      <sheetName val="Cadena_Valor_Gs_Metro14"/>
      <sheetName val="Resumen_Costo14"/>
      <sheetName val="Volume_Projections14"/>
      <sheetName val="Sig_Cycles_Accts_&amp;_Processes14"/>
      <sheetName val="RG_Depots13"/>
      <sheetName val="Profit_Contrib_(pg_1)FPvsEst13"/>
      <sheetName val="ABI_Earnings_(pg_1)FPvsEst13"/>
      <sheetName val="ABI_Cost_Increases13"/>
      <sheetName val="SAT_М313"/>
      <sheetName val="Distribución_D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4">
          <cell r="B4">
            <v>1</v>
          </cell>
        </row>
        <row r="11">
          <cell r="G11">
            <v>143690.31351099999</v>
          </cell>
          <cell r="H11">
            <v>163455.0596371</v>
          </cell>
          <cell r="I11">
            <v>193743.6195226</v>
          </cell>
          <cell r="J11">
            <v>262635.97184020001</v>
          </cell>
          <cell r="K11">
            <v>323183.57629509998</v>
          </cell>
          <cell r="L11">
            <v>348554.80956959899</v>
          </cell>
          <cell r="M11">
            <v>379742.29777130001</v>
          </cell>
          <cell r="N11">
            <v>328461.85264129902</v>
          </cell>
          <cell r="O11">
            <v>246124.3629023</v>
          </cell>
          <cell r="P11">
            <v>207742.36582549999</v>
          </cell>
          <cell r="Q11">
            <v>200593.38822930001</v>
          </cell>
          <cell r="R11">
            <v>204615.99813349999</v>
          </cell>
          <cell r="T11">
            <v>166779.01944860001</v>
          </cell>
          <cell r="U11">
            <v>171205.48595920001</v>
          </cell>
          <cell r="V11">
            <v>0</v>
          </cell>
          <cell r="W11">
            <v>0</v>
          </cell>
          <cell r="X11">
            <v>0</v>
          </cell>
          <cell r="Y11">
            <v>0</v>
          </cell>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refreshError="1"/>
      <sheetData sheetId="92" refreshError="1"/>
      <sheetData sheetId="93" refreshError="1"/>
      <sheetData sheetId="94" refreshError="1"/>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port"/>
      <sheetName val="Delivery"/>
      <sheetName val="Comments"/>
      <sheetName val="Instructions"/>
      <sheetName val="User"/>
      <sheetName val="Settings"/>
      <sheetName val="Orientation"/>
      <sheetName val="RptClose"/>
      <sheetName val="Hidden"/>
      <sheetName val="Sheet1"/>
      <sheetName val="POA"/>
      <sheetName val="2004"/>
      <sheetName val="Lista_de_Feriados"/>
      <sheetName val="TO People"/>
      <sheetName val="Value lists"/>
      <sheetName val="A"/>
      <sheetName val="Back-up"/>
      <sheetName val="Datos por SKU-categoria 2011 Ac"/>
      <sheetName val="Cadena Valor Gs Metro"/>
      <sheetName val="Parameters"/>
      <sheetName val="Resumen Costo"/>
      <sheetName val="Assumptions"/>
      <sheetName val="Volume Projections"/>
      <sheetName val="STARTSHEET"/>
      <sheetName val="Registro"/>
      <sheetName val="Sig Cycles_Accts &amp; Processes"/>
      <sheetName val="025"/>
      <sheetName val="BOLETA"/>
      <sheetName val="TO_People"/>
      <sheetName val="Value_lists"/>
      <sheetName val="Datos_por_SKU-categoria_2011_Ac"/>
      <sheetName val="Cadena_Valor_Gs_Metro"/>
      <sheetName val="Resumen_Costo"/>
      <sheetName val="Volume_Projections"/>
      <sheetName val="Sig_Cycles_Accts_&amp;_Processes"/>
      <sheetName val="RG Depots"/>
      <sheetName val="DATA"/>
      <sheetName val="Profit Contrib (pg 1)FPvsEst"/>
      <sheetName val="ABI Earnings (pg 1)FPvsEst"/>
      <sheetName val="ABI Cost Increases"/>
      <sheetName val="Contingencies"/>
      <sheetName val="МП"/>
      <sheetName val="Lists"/>
      <sheetName val="SAT М3"/>
      <sheetName val="Case"/>
      <sheetName val="SumVal"/>
      <sheetName val="Distribución D"/>
      <sheetName val="Profit_Contrib_(pg_1)FPvsEst"/>
      <sheetName val="ABI_Earnings_(pg_1)FPvsEst"/>
      <sheetName val="ABI_Cost_Increases"/>
      <sheetName val="EQR"/>
      <sheetName val="TO_People1"/>
      <sheetName val="Value_lists1"/>
      <sheetName val="Datos_por_SKU-categoria_2011_A1"/>
      <sheetName val="Cadena_Valor_Gs_Metro1"/>
      <sheetName val="Resumen_Costo1"/>
      <sheetName val="Volume_Projections1"/>
      <sheetName val="Sig_Cycles_Accts_&amp;_Processes1"/>
      <sheetName val="RG_Depots"/>
      <sheetName val="Profit_Contrib_(pg_1)FPvsEst1"/>
      <sheetName val="ABI_Earnings_(pg_1)FPvsEst1"/>
      <sheetName val="ABI_Cost_Increases1"/>
      <sheetName val="SAT_М3"/>
      <sheetName val="Distribución_D"/>
      <sheetName val="TO_People3"/>
      <sheetName val="Value_lists3"/>
      <sheetName val="Datos_por_SKU-categoria_2011_A3"/>
      <sheetName val="Cadena_Valor_Gs_Metro3"/>
      <sheetName val="Resumen_Costo3"/>
      <sheetName val="Volume_Projections3"/>
      <sheetName val="Sig_Cycles_Accts_&amp;_Processes3"/>
      <sheetName val="RG_Depots2"/>
      <sheetName val="Profit_Contrib_(pg_1)FPvsEst2"/>
      <sheetName val="ABI_Earnings_(pg_1)FPvsEst2"/>
      <sheetName val="ABI_Cost_Increases2"/>
      <sheetName val="SAT_М32"/>
      <sheetName val="Distribución_D2"/>
      <sheetName val="TO_People2"/>
      <sheetName val="Value_lists2"/>
      <sheetName val="Datos_por_SKU-categoria_2011_A2"/>
      <sheetName val="Cadena_Valor_Gs_Metro2"/>
      <sheetName val="Resumen_Costo2"/>
      <sheetName val="Volume_Projections2"/>
      <sheetName val="Sig_Cycles_Accts_&amp;_Processes2"/>
      <sheetName val="RG_Depots1"/>
      <sheetName val="SAT_М31"/>
      <sheetName val="Distribución_D1"/>
      <sheetName val="TO_People4"/>
      <sheetName val="Value_lists4"/>
      <sheetName val="Datos_por_SKU-categoria_2011_A4"/>
      <sheetName val="Cadena_Valor_Gs_Metro4"/>
      <sheetName val="Resumen_Costo4"/>
      <sheetName val="Volume_Projections4"/>
      <sheetName val="Sig_Cycles_Accts_&amp;_Processes4"/>
      <sheetName val="RG_Depots3"/>
      <sheetName val="Profit_Contrib_(pg_1)FPvsEst3"/>
      <sheetName val="ABI_Earnings_(pg_1)FPvsEst3"/>
      <sheetName val="ABI_Cost_Increases3"/>
      <sheetName val="SAT_М33"/>
      <sheetName val="Distribución_D3"/>
      <sheetName val="TO_People5"/>
      <sheetName val="Value_lists5"/>
      <sheetName val="Datos_por_SKU-categoria_2011_A5"/>
      <sheetName val="Cadena_Valor_Gs_Metro5"/>
      <sheetName val="Resumen_Costo5"/>
      <sheetName val="Volume_Projections5"/>
      <sheetName val="Sig_Cycles_Accts_&amp;_Processes5"/>
      <sheetName val="RG_Depots4"/>
      <sheetName val="Profit_Contrib_(pg_1)FPvsEst4"/>
      <sheetName val="ABI_Earnings_(pg_1)FPvsEst4"/>
      <sheetName val="ABI_Cost_Increases4"/>
      <sheetName val="SAT_М34"/>
      <sheetName val="Distribución_D4"/>
      <sheetName val="TO_People6"/>
      <sheetName val="Value_lists6"/>
      <sheetName val="Datos_por_SKU-categoria_2011_A6"/>
      <sheetName val="Cadena_Valor_Gs_Metro6"/>
      <sheetName val="Resumen_Costo6"/>
      <sheetName val="Volume_Projections6"/>
      <sheetName val="Sig_Cycles_Accts_&amp;_Processes6"/>
      <sheetName val="RG_Depots5"/>
      <sheetName val="Profit_Contrib_(pg_1)FPvsEst5"/>
      <sheetName val="ABI_Earnings_(pg_1)FPvsEst5"/>
      <sheetName val="ABI_Cost_Increases5"/>
      <sheetName val="SAT_М35"/>
      <sheetName val="Distribución_D5"/>
      <sheetName val="TO_People7"/>
      <sheetName val="Value_lists7"/>
      <sheetName val="Datos_por_SKU-categoria_2011_A7"/>
      <sheetName val="Cadena_Valor_Gs_Metro7"/>
      <sheetName val="Resumen_Costo7"/>
      <sheetName val="Volume_Projections7"/>
      <sheetName val="Sig_Cycles_Accts_&amp;_Processes7"/>
      <sheetName val="RG_Depots6"/>
      <sheetName val="Profit_Contrib_(pg_1)FPvsEst6"/>
      <sheetName val="ABI_Earnings_(pg_1)FPvsEst6"/>
      <sheetName val="ABI_Cost_Increases6"/>
      <sheetName val="SAT_М36"/>
      <sheetName val="Distribución_D6"/>
      <sheetName val="TO_People8"/>
      <sheetName val="Value_lists8"/>
      <sheetName val="Datos_por_SKU-categoria_2011_A8"/>
      <sheetName val="Cadena_Valor_Gs_Metro8"/>
      <sheetName val="Resumen_Costo8"/>
      <sheetName val="Volume_Projections8"/>
      <sheetName val="Sig_Cycles_Accts_&amp;_Processes8"/>
      <sheetName val="RG_Depots7"/>
      <sheetName val="Profit_Contrib_(pg_1)FPvsEst7"/>
      <sheetName val="ABI_Earnings_(pg_1)FPvsEst7"/>
      <sheetName val="ABI_Cost_Increases7"/>
      <sheetName val="SAT_М37"/>
      <sheetName val="Distribución_D7"/>
      <sheetName val="TO_People9"/>
      <sheetName val="Value_lists9"/>
      <sheetName val="Datos_por_SKU-categoria_2011_A9"/>
      <sheetName val="Cadena_Valor_Gs_Metro9"/>
      <sheetName val="Resumen_Costo9"/>
      <sheetName val="Volume_Projections9"/>
      <sheetName val="Sig_Cycles_Accts_&amp;_Processes9"/>
      <sheetName val="RG_Depots8"/>
      <sheetName val="Profit_Contrib_(pg_1)FPvsEst8"/>
      <sheetName val="ABI_Earnings_(pg_1)FPvsEst8"/>
      <sheetName val="ABI_Cost_Increases8"/>
      <sheetName val="SAT_М38"/>
      <sheetName val="Distribución_D8"/>
      <sheetName val="TO_People11"/>
      <sheetName val="Value_lists11"/>
      <sheetName val="Datos_por_SKU-categoria_2011_11"/>
      <sheetName val="Cadena_Valor_Gs_Metro11"/>
      <sheetName val="Resumen_Costo11"/>
      <sheetName val="Volume_Projections11"/>
      <sheetName val="Sig_Cycles_Accts_&amp;_Processes11"/>
      <sheetName val="RG_Depots10"/>
      <sheetName val="Profit_Contrib_(pg_1)FPvsEst10"/>
      <sheetName val="ABI_Earnings_(pg_1)FPvsEst10"/>
      <sheetName val="ABI_Cost_Increases10"/>
      <sheetName val="SAT_М310"/>
      <sheetName val="Distribución_D10"/>
      <sheetName val="TO_People10"/>
      <sheetName val="Value_lists10"/>
      <sheetName val="Datos_por_SKU-categoria_2011_10"/>
      <sheetName val="Cadena_Valor_Gs_Metro10"/>
      <sheetName val="Resumen_Costo10"/>
      <sheetName val="Volume_Projections10"/>
      <sheetName val="Sig_Cycles_Accts_&amp;_Processes10"/>
      <sheetName val="RG_Depots9"/>
      <sheetName val="Profit_Contrib_(pg_1)FPvsEst9"/>
      <sheetName val="ABI_Earnings_(pg_1)FPvsEst9"/>
      <sheetName val="ABI_Cost_Increases9"/>
      <sheetName val="SAT_М39"/>
      <sheetName val="Distribución_D9"/>
      <sheetName val="TO_People12"/>
      <sheetName val="Value_lists12"/>
      <sheetName val="Datos_por_SKU-categoria_2011_12"/>
      <sheetName val="Cadena_Valor_Gs_Metro12"/>
      <sheetName val="Resumen_Costo12"/>
      <sheetName val="Volume_Projections12"/>
      <sheetName val="Sig_Cycles_Accts_&amp;_Processes12"/>
      <sheetName val="RG_Depots11"/>
      <sheetName val="Profit_Contrib_(pg_1)FPvsEst11"/>
      <sheetName val="ABI_Earnings_(pg_1)FPvsEst11"/>
      <sheetName val="ABI_Cost_Increases11"/>
      <sheetName val="SAT_М311"/>
      <sheetName val="Distribución_D11"/>
      <sheetName val="TO_People13"/>
      <sheetName val="Value_lists13"/>
      <sheetName val="Datos_por_SKU-categoria_2011_13"/>
      <sheetName val="Cadena_Valor_Gs_Metro13"/>
      <sheetName val="Resumen_Costo13"/>
      <sheetName val="Volume_Projections13"/>
      <sheetName val="Sig_Cycles_Accts_&amp;_Processes13"/>
      <sheetName val="RG_Depots12"/>
      <sheetName val="Profit_Contrib_(pg_1)FPvsEst12"/>
      <sheetName val="ABI_Earnings_(pg_1)FPvsEst12"/>
      <sheetName val="ABI_Cost_Increases12"/>
      <sheetName val="SAT_М312"/>
      <sheetName val="Distribución_D12"/>
      <sheetName val="TO_People14"/>
      <sheetName val="Value_lists14"/>
      <sheetName val="Datos_por_SKU-categoria_2011_14"/>
      <sheetName val="Cadena_Valor_Gs_Metro14"/>
      <sheetName val="Resumen_Costo14"/>
      <sheetName val="Volume_Projections14"/>
      <sheetName val="Sig_Cycles_Accts_&amp;_Processes14"/>
      <sheetName val="RG_Depots13"/>
      <sheetName val="Profit_Contrib_(pg_1)FPvsEst13"/>
      <sheetName val="ABI_Earnings_(pg_1)FPvsEst13"/>
      <sheetName val="ABI_Cost_Increases13"/>
      <sheetName val="SAT_М313"/>
      <sheetName val="Distribución_D13"/>
      <sheetName val="Лист1"/>
      <sheetName val="536-100"/>
      <sheetName val="Plan2"/>
      <sheetName val="Gauge"/>
      <sheetName val="Base Real"/>
      <sheetName val="TO_People15"/>
      <sheetName val="Value_lists15"/>
      <sheetName val="Datos_por_SKU-categoria_2011_15"/>
      <sheetName val="Cadena_Valor_Gs_Metro15"/>
      <sheetName val="Resumen_Costo15"/>
      <sheetName val="Volume_Projections15"/>
      <sheetName val="Sig_Cycles_Accts_&amp;_Processes15"/>
      <sheetName val="RG_Depots14"/>
      <sheetName val="Profit_Contrib_(pg_1)FPvsEst14"/>
      <sheetName val="ABI_Earnings_(pg_1)FPvsEst14"/>
      <sheetName val="ABI_Cost_Increases14"/>
      <sheetName val="SAT_М314"/>
      <sheetName val="Distribución_D1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4">
          <cell r="B4">
            <v>1</v>
          </cell>
        </row>
        <row r="11">
          <cell r="Z11">
            <v>0</v>
          </cell>
          <cell r="AA11">
            <v>0</v>
          </cell>
          <cell r="AB11">
            <v>0</v>
          </cell>
          <cell r="AC11">
            <v>0</v>
          </cell>
          <cell r="AD11">
            <v>0</v>
          </cell>
          <cell r="AE11">
            <v>0</v>
          </cell>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refreshError="1"/>
      <sheetData sheetId="231" refreshError="1"/>
      <sheetData sheetId="232" refreshError="1"/>
      <sheetData sheetId="233" refreshError="1"/>
      <sheetData sheetId="234" refreshError="1"/>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wn production volume&amp;Other br."/>
      <sheetName val="Report"/>
      <sheetName val="Transit volume share"/>
      <sheetName val="Data Base"/>
      <sheetName val="Comments"/>
      <sheetName val="Instructions"/>
      <sheetName val="User"/>
      <sheetName val="Settings"/>
      <sheetName val="Orientation"/>
      <sheetName val="RptClose"/>
      <sheetName val="Hidden"/>
      <sheetName val="SIL Russia"/>
      <sheetName val="StartSheet"/>
      <sheetName val="Delivery"/>
      <sheetName val="Sheet1"/>
      <sheetName val="validation"/>
      <sheetName val="Volumes"/>
      <sheetName val="Dados do Packaging"/>
      <sheetName val="Tabelas Antarctica"/>
      <sheetName val="Tabelas Brahma"/>
      <sheetName val="Consolidado Escore"/>
      <sheetName val="SetUp"/>
      <sheetName val="Visão Item"/>
      <sheetName val="Tabelas Skol"/>
      <sheetName val="Visão Unidade"/>
      <sheetName val="Own_production_volume&amp;Other_br_"/>
      <sheetName val="Transit_volume_share"/>
      <sheetName val="Data_Base"/>
      <sheetName val="SIL_Russia"/>
      <sheetName val="Dados_do_Packaging"/>
      <sheetName val="Tabelas_Antarctica"/>
      <sheetName val="Tabelas_Brahma"/>
      <sheetName val="Consolidado_Escore"/>
      <sheetName val="Visão_Item"/>
      <sheetName val="Tabelas_Skol"/>
      <sheetName val="Visão_Unidade"/>
      <sheetName val="Definitions"/>
      <sheetName val="Menu"/>
      <sheetName val="Own_production_volume&amp;Other_br1"/>
      <sheetName val="Transit_volume_share1"/>
      <sheetName val="Data_Base1"/>
      <sheetName val="SIL_Russia1"/>
      <sheetName val="Dados_do_Packaging1"/>
      <sheetName val="Tabelas_Antarctica1"/>
      <sheetName val="Tabelas_Brahma1"/>
      <sheetName val="Consolidado_Escore1"/>
      <sheetName val="Visão_Item1"/>
      <sheetName val="Tabelas_Skol1"/>
      <sheetName val="Visão_Unidade1"/>
      <sheetName val="Own_production_volume&amp;Other_br3"/>
      <sheetName val="Transit_volume_share3"/>
      <sheetName val="Data_Base3"/>
      <sheetName val="SIL_Russia3"/>
      <sheetName val="Dados_do_Packaging3"/>
      <sheetName val="Tabelas_Antarctica3"/>
      <sheetName val="Tabelas_Brahma3"/>
      <sheetName val="Consolidado_Escore3"/>
      <sheetName val="Visão_Item3"/>
      <sheetName val="Tabelas_Skol3"/>
      <sheetName val="Visão_Unidade3"/>
      <sheetName val="Own_production_volume&amp;Other_br2"/>
      <sheetName val="Transit_volume_share2"/>
      <sheetName val="Data_Base2"/>
      <sheetName val="SIL_Russia2"/>
      <sheetName val="Dados_do_Packaging2"/>
      <sheetName val="Tabelas_Antarctica2"/>
      <sheetName val="Tabelas_Brahma2"/>
      <sheetName val="Consolidado_Escore2"/>
      <sheetName val="Visão_Item2"/>
      <sheetName val="Tabelas_Skol2"/>
      <sheetName val="Visão_Unidade2"/>
      <sheetName val="Own_production_volume&amp;Other_br4"/>
      <sheetName val="Transit_volume_share4"/>
      <sheetName val="Data_Base4"/>
      <sheetName val="SIL_Russia4"/>
      <sheetName val="Dados_do_Packaging4"/>
      <sheetName val="Tabelas_Antarctica4"/>
      <sheetName val="Tabelas_Brahma4"/>
      <sheetName val="Consolidado_Escore4"/>
      <sheetName val="Visão_Item4"/>
      <sheetName val="Tabelas_Skol4"/>
      <sheetName val="Visão_Unidade4"/>
      <sheetName val="Own_production_volume&amp;Other_br5"/>
      <sheetName val="Transit_volume_share5"/>
      <sheetName val="Data_Base5"/>
      <sheetName val="SIL_Russia5"/>
      <sheetName val="Dados_do_Packaging5"/>
      <sheetName val="Tabelas_Antarctica5"/>
      <sheetName val="Tabelas_Brahma5"/>
      <sheetName val="Consolidado_Escore5"/>
      <sheetName val="Visão_Item5"/>
      <sheetName val="Tabelas_Skol5"/>
      <sheetName val="Visão_Unidade5"/>
      <sheetName val="Own_production_volume&amp;Other_br6"/>
      <sheetName val="Transit_volume_share6"/>
      <sheetName val="Data_Base6"/>
      <sheetName val="SIL_Russia6"/>
      <sheetName val="Dados_do_Packaging6"/>
      <sheetName val="Tabelas_Antarctica6"/>
      <sheetName val="Tabelas_Brahma6"/>
      <sheetName val="Consolidado_Escore6"/>
      <sheetName val="Visão_Item6"/>
      <sheetName val="Tabelas_Skol6"/>
      <sheetName val="Visão_Unidade6"/>
      <sheetName val="Own_production_volume&amp;Other_br7"/>
      <sheetName val="Transit_volume_share7"/>
      <sheetName val="Data_Base7"/>
      <sheetName val="SIL_Russia7"/>
      <sheetName val="Dados_do_Packaging7"/>
      <sheetName val="Tabelas_Antarctica7"/>
      <sheetName val="Tabelas_Brahma7"/>
      <sheetName val="Consolidado_Escore7"/>
      <sheetName val="Visão_Item7"/>
      <sheetName val="Tabelas_Skol7"/>
      <sheetName val="Visão_Unidade7"/>
      <sheetName val="Own_production_volume&amp;Other_br8"/>
      <sheetName val="Transit_volume_share8"/>
      <sheetName val="Data_Base8"/>
      <sheetName val="SIL_Russia8"/>
      <sheetName val="Dados_do_Packaging8"/>
      <sheetName val="Tabelas_Antarctica8"/>
      <sheetName val="Tabelas_Brahma8"/>
      <sheetName val="Consolidado_Escore8"/>
      <sheetName val="Visão_Item8"/>
      <sheetName val="Tabelas_Skol8"/>
      <sheetName val="Visão_Unidade8"/>
      <sheetName val="Own_production_volume&amp;Other_br9"/>
      <sheetName val="Transit_volume_share9"/>
      <sheetName val="Data_Base9"/>
      <sheetName val="SIL_Russia9"/>
      <sheetName val="Dados_do_Packaging9"/>
      <sheetName val="Tabelas_Antarctica9"/>
      <sheetName val="Tabelas_Brahma9"/>
      <sheetName val="Consolidado_Escore9"/>
      <sheetName val="Visão_Item9"/>
      <sheetName val="Tabelas_Skol9"/>
      <sheetName val="Visão_Unidade9"/>
      <sheetName val="Own_production_volume&amp;Other_b11"/>
      <sheetName val="Transit_volume_share11"/>
      <sheetName val="Data_Base11"/>
      <sheetName val="SIL_Russia11"/>
      <sheetName val="Dados_do_Packaging11"/>
      <sheetName val="Tabelas_Antarctica11"/>
      <sheetName val="Tabelas_Brahma11"/>
      <sheetName val="Consolidado_Escore11"/>
      <sheetName val="Visão_Item11"/>
      <sheetName val="Tabelas_Skol11"/>
      <sheetName val="Visão_Unidade11"/>
      <sheetName val="Own_production_volume&amp;Other_b10"/>
      <sheetName val="Transit_volume_share10"/>
      <sheetName val="Data_Base10"/>
      <sheetName val="SIL_Russia10"/>
      <sheetName val="Dados_do_Packaging10"/>
      <sheetName val="Tabelas_Antarctica10"/>
      <sheetName val="Tabelas_Brahma10"/>
      <sheetName val="Consolidado_Escore10"/>
      <sheetName val="Visão_Item10"/>
      <sheetName val="Tabelas_Skol10"/>
      <sheetName val="Visão_Unidade10"/>
      <sheetName val="Own_production_volume&amp;Other_b12"/>
      <sheetName val="Transit_volume_share12"/>
      <sheetName val="Data_Base12"/>
      <sheetName val="SIL_Russia12"/>
      <sheetName val="Dados_do_Packaging12"/>
      <sheetName val="Tabelas_Antarctica12"/>
      <sheetName val="Tabelas_Brahma12"/>
      <sheetName val="Consolidado_Escore12"/>
      <sheetName val="Visão_Item12"/>
      <sheetName val="Tabelas_Skol12"/>
      <sheetName val="Visão_Unidade12"/>
      <sheetName val="Own_production_volume&amp;Other_b13"/>
      <sheetName val="Transit_volume_share13"/>
      <sheetName val="Data_Base13"/>
      <sheetName val="SIL_Russia13"/>
      <sheetName val="Dados_do_Packaging13"/>
      <sheetName val="Tabelas_Antarctica13"/>
      <sheetName val="Tabelas_Brahma13"/>
      <sheetName val="Consolidado_Escore13"/>
      <sheetName val="Visão_Item13"/>
      <sheetName val="Tabelas_Skol13"/>
      <sheetName val="Visão_Unidade13"/>
      <sheetName val="Own_production_volume&amp;Other_b14"/>
      <sheetName val="Transit_volume_share14"/>
      <sheetName val="Data_Base14"/>
      <sheetName val="SIL_Russia14"/>
      <sheetName val="Dados_do_Packaging14"/>
      <sheetName val="Tabelas_Antarctica14"/>
      <sheetName val="Tabelas_Brahma14"/>
      <sheetName val="Consolidado_Escore14"/>
      <sheetName val="Visão_Item14"/>
      <sheetName val="Tabelas_Skol14"/>
      <sheetName val="Visão_Unidade14"/>
      <sheetName val="Own_production_volume&amp;Other_b15"/>
      <sheetName val="Transit_volume_share15"/>
      <sheetName val="Data_Base15"/>
      <sheetName val="SIL_Russia15"/>
      <sheetName val="Dados_do_Packaging15"/>
      <sheetName val="Tabelas_Antarctica15"/>
      <sheetName val="Tabelas_Brahma15"/>
      <sheetName val="Consolidado_Escore15"/>
      <sheetName val="Visão_Item15"/>
      <sheetName val="Tabelas_Skol15"/>
      <sheetName val="Visão_Unidade1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rameters"/>
      <sheetName val="Financial Update"/>
      <sheetName val="Hidden"/>
      <sheetName val="Proc."/>
      <sheetName val="Volumes"/>
      <sheetName val="Tabelas Antarctica"/>
      <sheetName val="Tabelas Brahma"/>
      <sheetName val="Consolidado Escore"/>
      <sheetName val="SetUp"/>
      <sheetName val="Visão Item"/>
      <sheetName val="Tabelas Skol"/>
      <sheetName val="POA"/>
      <sheetName val="Controls data"/>
      <sheetName val="은행"/>
      <sheetName val="Financial Update AM v1.0"/>
      <sheetName val="Orientation"/>
      <sheetName val="Settings"/>
      <sheetName val="Delivery"/>
      <sheetName val="Financial_Update"/>
      <sheetName val="Proc_"/>
      <sheetName val="Tabelas_Antarctica"/>
      <sheetName val="Tabelas_Brahma"/>
      <sheetName val="Consolidado_Escore"/>
      <sheetName val="Visão_Item"/>
      <sheetName val="Tabelas_Skol"/>
      <sheetName val="Controls_data"/>
      <sheetName val="Financial_Update_AM_v1_0"/>
      <sheetName val="A"/>
      <sheetName val="025"/>
      <sheetName val="Sig Cycles_Accts &amp; Processes"/>
      <sheetName val="Dados do Packaging"/>
      <sheetName val="Target Book"/>
      <sheetName val="Back-up"/>
      <sheetName val="PlanoAccion"/>
      <sheetName val="Financial_Update1"/>
      <sheetName val="Proc_1"/>
      <sheetName val="Tabelas_Antarctica1"/>
      <sheetName val="Tabelas_Brahma1"/>
      <sheetName val="Consolidado_Escore1"/>
      <sheetName val="Visão_Item1"/>
      <sheetName val="Tabelas_Skol1"/>
      <sheetName val="Controls_data1"/>
      <sheetName val="Financial_Update_AM_v1_01"/>
      <sheetName val="Sig_Cycles_Accts_&amp;_Processes"/>
      <sheetName val="Dados_do_Packaging"/>
      <sheetName val="Target_Book"/>
      <sheetName val="Financial_Update3"/>
      <sheetName val="Proc_3"/>
      <sheetName val="Tabelas_Antarctica3"/>
      <sheetName val="Tabelas_Brahma3"/>
      <sheetName val="Consolidado_Escore3"/>
      <sheetName val="Visão_Item3"/>
      <sheetName val="Tabelas_Skol3"/>
      <sheetName val="Controls_data3"/>
      <sheetName val="Financial_Update_AM_v1_03"/>
      <sheetName val="Sig_Cycles_Accts_&amp;_Processes2"/>
      <sheetName val="Dados_do_Packaging2"/>
      <sheetName val="Target_Book2"/>
      <sheetName val="Financial_Update2"/>
      <sheetName val="Proc_2"/>
      <sheetName val="Tabelas_Antarctica2"/>
      <sheetName val="Tabelas_Brahma2"/>
      <sheetName val="Consolidado_Escore2"/>
      <sheetName val="Visão_Item2"/>
      <sheetName val="Tabelas_Skol2"/>
      <sheetName val="Controls_data2"/>
      <sheetName val="Financial_Update_AM_v1_02"/>
      <sheetName val="Sig_Cycles_Accts_&amp;_Processes1"/>
      <sheetName val="Dados_do_Packaging1"/>
      <sheetName val="Target_Book1"/>
      <sheetName val="Financial_Update4"/>
      <sheetName val="Proc_4"/>
      <sheetName val="Tabelas_Antarctica4"/>
      <sheetName val="Tabelas_Brahma4"/>
      <sheetName val="Consolidado_Escore4"/>
      <sheetName val="Visão_Item4"/>
      <sheetName val="Tabelas_Skol4"/>
      <sheetName val="Controls_data4"/>
      <sheetName val="Financial_Update_AM_v1_04"/>
      <sheetName val="Sig_Cycles_Accts_&amp;_Processes3"/>
      <sheetName val="Dados_do_Packaging3"/>
      <sheetName val="Target_Book3"/>
      <sheetName val="Financial_Update5"/>
      <sheetName val="Proc_5"/>
      <sheetName val="Tabelas_Antarctica5"/>
      <sheetName val="Tabelas_Brahma5"/>
      <sheetName val="Consolidado_Escore5"/>
      <sheetName val="Visão_Item5"/>
      <sheetName val="Tabelas_Skol5"/>
      <sheetName val="Controls_data5"/>
      <sheetName val="Financial_Update_AM_v1_05"/>
      <sheetName val="Sig_Cycles_Accts_&amp;_Processes4"/>
      <sheetName val="Dados_do_Packaging4"/>
      <sheetName val="Target_Book4"/>
      <sheetName val="Financial_Update6"/>
      <sheetName val="Proc_6"/>
      <sheetName val="Tabelas_Antarctica6"/>
      <sheetName val="Tabelas_Brahma6"/>
      <sheetName val="Consolidado_Escore6"/>
      <sheetName val="Visão_Item6"/>
      <sheetName val="Tabelas_Skol6"/>
      <sheetName val="Controls_data6"/>
      <sheetName val="Financial_Update_AM_v1_06"/>
      <sheetName val="Sig_Cycles_Accts_&amp;_Processes5"/>
      <sheetName val="Dados_do_Packaging5"/>
      <sheetName val="Target_Book5"/>
      <sheetName val="Financial_Update7"/>
      <sheetName val="Proc_7"/>
      <sheetName val="Tabelas_Antarctica7"/>
      <sheetName val="Tabelas_Brahma7"/>
      <sheetName val="Consolidado_Escore7"/>
      <sheetName val="Visão_Item7"/>
      <sheetName val="Tabelas_Skol7"/>
      <sheetName val="Controls_data7"/>
      <sheetName val="Financial_Update_AM_v1_07"/>
      <sheetName val="Sig_Cycles_Accts_&amp;_Processes6"/>
      <sheetName val="Dados_do_Packaging6"/>
      <sheetName val="Target_Book6"/>
      <sheetName val="Financial_Update8"/>
      <sheetName val="Proc_8"/>
      <sheetName val="Tabelas_Antarctica8"/>
      <sheetName val="Tabelas_Brahma8"/>
      <sheetName val="Consolidado_Escore8"/>
      <sheetName val="Visão_Item8"/>
      <sheetName val="Tabelas_Skol8"/>
      <sheetName val="Controls_data8"/>
      <sheetName val="Financial_Update_AM_v1_08"/>
      <sheetName val="Sig_Cycles_Accts_&amp;_Processes7"/>
      <sheetName val="Dados_do_Packaging7"/>
      <sheetName val="Target_Book7"/>
      <sheetName val="Financial_Update9"/>
      <sheetName val="Proc_9"/>
      <sheetName val="Tabelas_Antarctica9"/>
      <sheetName val="Tabelas_Brahma9"/>
      <sheetName val="Consolidado_Escore9"/>
      <sheetName val="Visão_Item9"/>
      <sheetName val="Tabelas_Skol9"/>
      <sheetName val="Controls_data9"/>
      <sheetName val="Financial_Update_AM_v1_09"/>
      <sheetName val="Sig_Cycles_Accts_&amp;_Processes8"/>
      <sheetName val="Dados_do_Packaging8"/>
      <sheetName val="Target_Book8"/>
      <sheetName val="Financial_Update11"/>
      <sheetName val="Proc_11"/>
      <sheetName val="Tabelas_Antarctica11"/>
      <sheetName val="Tabelas_Brahma11"/>
      <sheetName val="Consolidado_Escore11"/>
      <sheetName val="Visão_Item11"/>
      <sheetName val="Tabelas_Skol11"/>
      <sheetName val="Controls_data11"/>
      <sheetName val="Financial_Update_AM_v1_011"/>
      <sheetName val="Sig_Cycles_Accts_&amp;_Processes10"/>
      <sheetName val="Dados_do_Packaging10"/>
      <sheetName val="Target_Book10"/>
      <sheetName val="Financial_Update10"/>
      <sheetName val="Proc_10"/>
      <sheetName val="Tabelas_Antarctica10"/>
      <sheetName val="Tabelas_Brahma10"/>
      <sheetName val="Consolidado_Escore10"/>
      <sheetName val="Visão_Item10"/>
      <sheetName val="Tabelas_Skol10"/>
      <sheetName val="Controls_data10"/>
      <sheetName val="Financial_Update_AM_v1_010"/>
      <sheetName val="Sig_Cycles_Accts_&amp;_Processes9"/>
      <sheetName val="Dados_do_Packaging9"/>
      <sheetName val="Target_Book9"/>
      <sheetName val="Financial_Update12"/>
      <sheetName val="Proc_12"/>
      <sheetName val="Tabelas_Antarctica12"/>
      <sheetName val="Tabelas_Brahma12"/>
      <sheetName val="Consolidado_Escore12"/>
      <sheetName val="Visão_Item12"/>
      <sheetName val="Tabelas_Skol12"/>
      <sheetName val="Controls_data12"/>
      <sheetName val="Financial_Update_AM_v1_012"/>
      <sheetName val="Sig_Cycles_Accts_&amp;_Processes11"/>
      <sheetName val="Dados_do_Packaging11"/>
      <sheetName val="Target_Book11"/>
      <sheetName val="Financial_Update13"/>
      <sheetName val="Proc_13"/>
      <sheetName val="Tabelas_Antarctica13"/>
      <sheetName val="Tabelas_Brahma13"/>
      <sheetName val="Consolidado_Escore13"/>
      <sheetName val="Visão_Item13"/>
      <sheetName val="Tabelas_Skol13"/>
      <sheetName val="Controls_data13"/>
      <sheetName val="Financial_Update_AM_v1_013"/>
      <sheetName val="Sig_Cycles_Accts_&amp;_Processes12"/>
      <sheetName val="Dados_do_Packaging12"/>
      <sheetName val="Target_Book12"/>
      <sheetName val="Financial_Update14"/>
      <sheetName val="Proc_14"/>
      <sheetName val="Tabelas_Antarctica14"/>
      <sheetName val="Tabelas_Brahma14"/>
      <sheetName val="Consolidado_Escore14"/>
      <sheetName val="Visão_Item14"/>
      <sheetName val="Tabelas_Skol14"/>
      <sheetName val="Controls_data14"/>
      <sheetName val="Financial_Update_AM_v1_014"/>
      <sheetName val="Sig_Cycles_Accts_&amp;_Processes13"/>
      <sheetName val="Dados_do_Packaging13"/>
      <sheetName val="Target_Book13"/>
      <sheetName val="Financial_Update15"/>
      <sheetName val="Proc_15"/>
      <sheetName val="Tabelas_Antarctica15"/>
      <sheetName val="Tabelas_Brahma15"/>
      <sheetName val="Consolidado_Escore15"/>
      <sheetName val="Visão_Item15"/>
      <sheetName val="Tabelas_Skol15"/>
      <sheetName val="Controls_data15"/>
      <sheetName val="Financial_Update_AM_v1_015"/>
      <sheetName val="Sig_Cycles_Accts_&amp;_Processes14"/>
      <sheetName val="Dados_do_Packaging14"/>
      <sheetName val="Target_Book1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1"/>
      <sheetName val="Distribución D"/>
      <sheetName val="Qui"/>
      <sheetName val="DATOS"/>
      <sheetName val="Parameters"/>
      <sheetName val="Hidden"/>
      <sheetName val="VOLUME"/>
      <sheetName val="Volumen"/>
      <sheetName val="Canal"/>
      <sheetName val="Dados BLP"/>
      <sheetName val="Critérios"/>
      <sheetName val="Brazil Sovereign"/>
      <sheetName val="Ajustes"/>
      <sheetName val="Placas"/>
      <sheetName val="validation"/>
      <sheetName val="Assumptions"/>
      <sheetName val="Validate"/>
      <sheetName val="Engine"/>
      <sheetName val="Financials"/>
      <sheetName val="EI Calc"/>
      <sheetName val="UC-Brew"/>
      <sheetName val="UC-Pkg"/>
      <sheetName val="Lists"/>
      <sheetName val="&gt;&gt;Drop Downs"/>
      <sheetName val="Implementation Status"/>
      <sheetName val="瓶装线异常统计回顾2009"/>
      <sheetName val="REALxMETA - CERVEJA"/>
      <sheetName val="Unidades SAC-REVENDA"/>
      <sheetName val="PILSEN"/>
      <sheetName val="Case"/>
      <sheetName val="SumVal"/>
      <sheetName val=""/>
      <sheetName val="Divestment Russia"/>
      <sheetName val="MgnEnero"/>
      <sheetName val="Sheet1"/>
      <sheetName val="Step2_Correlation"/>
      <sheetName val="Step2_Histogram"/>
      <sheetName val="List"/>
      <sheetName val="Freight &amp; Insurance"/>
      <sheetName val="A-Prev"/>
      <sheetName val="A-SPM"/>
      <sheetName val="B-Dist"/>
      <sheetName val="B-Prev"/>
      <sheetName val="C-Dist"/>
      <sheetName val="Comisiones"/>
      <sheetName val="C-Prev"/>
      <sheetName val="A-C.Esp"/>
      <sheetName val="O.C.Oeste"/>
      <sheetName val="Carga Datos Calidad"/>
      <sheetName val="Estándares2"/>
      <sheetName val="Target Book"/>
      <sheetName val="Descarte PEQ"/>
      <sheetName val="Estándares"/>
      <sheetName val="ORDENES DE COC S1"/>
      <sheetName val="Distribución_D"/>
      <sheetName val="Distribución_D1"/>
      <sheetName val="Distribución_D2"/>
      <sheetName val="Distribución_D3"/>
      <sheetName val="Dados_BLP3"/>
      <sheetName val="Brazil_Sovereign3"/>
      <sheetName val="EI_Calc3"/>
      <sheetName val="&gt;&gt;Drop_Downs3"/>
      <sheetName val="Implementation_Status3"/>
      <sheetName val="REALxMETA_-_CERVEJA3"/>
      <sheetName val="Unidades_SAC-REVENDA3"/>
      <sheetName val="Dados_BLP"/>
      <sheetName val="Brazil_Sovereign"/>
      <sheetName val="EI_Calc"/>
      <sheetName val="&gt;&gt;Drop_Downs"/>
      <sheetName val="Implementation_Status"/>
      <sheetName val="REALxMETA_-_CERVEJA"/>
      <sheetName val="Unidades_SAC-REVENDA"/>
      <sheetName val="Dados_BLP1"/>
      <sheetName val="Brazil_Sovereign1"/>
      <sheetName val="EI_Calc1"/>
      <sheetName val="&gt;&gt;Drop_Downs1"/>
      <sheetName val="Implementation_Status1"/>
      <sheetName val="REALxMETA_-_CERVEJA1"/>
      <sheetName val="Unidades_SAC-REVENDA1"/>
      <sheetName val="Dados_BLP2"/>
      <sheetName val="Brazil_Sovereign2"/>
      <sheetName val="EI_Calc2"/>
      <sheetName val="&gt;&gt;Drop_Downs2"/>
      <sheetName val="Implementation_Status2"/>
      <sheetName val="REALxMETA_-_CERVEJA2"/>
      <sheetName val="Unidades_SAC-REVENDA2"/>
      <sheetName val="Distribución_D4"/>
      <sheetName val="Dados_BLP4"/>
      <sheetName val="Brazil_Sovereign4"/>
      <sheetName val="EI_Calc4"/>
      <sheetName val="&gt;&gt;Drop_Downs4"/>
      <sheetName val="Implementation_Status4"/>
      <sheetName val="REALxMETA_-_CERVEJA4"/>
      <sheetName val="Unidades_SAC-REVENDA4"/>
      <sheetName val="Divestment_Russia"/>
      <sheetName val="Freight_&amp;_Insurance"/>
      <sheetName val="A-C_Esp"/>
      <sheetName val="O_C_Oeste"/>
      <sheetName val="Carga_Datos_Calidad"/>
      <sheetName val="Target_Book"/>
      <sheetName val="Descarte_PEQ"/>
      <sheetName val="ORDENES_DE_COC_S1"/>
      <sheetName val="Constants"/>
      <sheetName val="Xianye"/>
      <sheetName val="Estándares3"/>
    </sheetNames>
    <sheetDataSet>
      <sheetData sheetId="0" refreshError="1">
        <row r="6">
          <cell r="AL6">
            <v>1342.0558707617106</v>
          </cell>
        </row>
        <row r="79">
          <cell r="AN79">
            <v>1011.736895</v>
          </cell>
        </row>
        <row r="80">
          <cell r="AN80">
            <v>1745.9917600000001</v>
          </cell>
        </row>
        <row r="81">
          <cell r="AN81">
            <v>878.16451500000005</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refreshError="1"/>
      <sheetData sheetId="103" refreshError="1"/>
      <sheetData sheetId="104"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Grid"/>
      <sheetName val="Shape"/>
      <sheetName val="Succession Plan"/>
      <sheetName val="Master"/>
      <sheetName val="Data List"/>
      <sheetName val="dep pre"/>
      <sheetName val="Target Book"/>
      <sheetName val="Succession_Plan"/>
      <sheetName val="Data_List"/>
      <sheetName val="dep_pre"/>
      <sheetName val="Target_Book"/>
      <sheetName val="Hoja1"/>
      <sheetName val="Succession_Plan1"/>
      <sheetName val="Data_List1"/>
      <sheetName val="dep_pre1"/>
      <sheetName val="Target_Book1"/>
      <sheetName val="Succession_Plan3"/>
      <sheetName val="Data_List3"/>
      <sheetName val="dep_pre3"/>
      <sheetName val="Target_Book3"/>
      <sheetName val="Succession_Plan2"/>
      <sheetName val="Data_List2"/>
      <sheetName val="dep_pre2"/>
      <sheetName val="Target_Book2"/>
      <sheetName val="Succession_Plan4"/>
      <sheetName val="Data_List4"/>
      <sheetName val="dep_pre4"/>
      <sheetName val="Target_Book4"/>
      <sheetName val="Succession_Plan5"/>
      <sheetName val="Data_List5"/>
      <sheetName val="dep_pre5"/>
      <sheetName val="Target_Book5"/>
      <sheetName val="Succession_Plan6"/>
      <sheetName val="Data_List6"/>
      <sheetName val="dep_pre6"/>
      <sheetName val="Target_Book6"/>
      <sheetName val="Succession_Plan7"/>
      <sheetName val="Data_List7"/>
      <sheetName val="dep_pre7"/>
      <sheetName val="Target_Book7"/>
      <sheetName val="Succession_Plan8"/>
      <sheetName val="Data_List8"/>
      <sheetName val="dep_pre8"/>
      <sheetName val="Target_Book8"/>
      <sheetName val="Succession_Plan9"/>
      <sheetName val="Data_List9"/>
      <sheetName val="dep_pre9"/>
      <sheetName val="Target_Book9"/>
      <sheetName val="Succession_Plan11"/>
      <sheetName val="Data_List11"/>
      <sheetName val="dep_pre11"/>
      <sheetName val="Target_Book11"/>
      <sheetName val="Succession_Plan10"/>
      <sheetName val="Data_List10"/>
      <sheetName val="dep_pre10"/>
      <sheetName val="Target_Book10"/>
      <sheetName val="Succession_Plan12"/>
      <sheetName val="Data_List12"/>
      <sheetName val="dep_pre12"/>
      <sheetName val="Target_Book12"/>
      <sheetName val="Succession_Plan13"/>
      <sheetName val="Data_List13"/>
      <sheetName val="dep_pre13"/>
      <sheetName val="Target_Book13"/>
      <sheetName val="Succession_Plan14"/>
      <sheetName val="Data_List14"/>
      <sheetName val="dep_pre14"/>
      <sheetName val="Target_Book14"/>
      <sheetName val="Succession_Plan15"/>
      <sheetName val="Data_List15"/>
      <sheetName val="dep_pre15"/>
      <sheetName val="Target_Book1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ssumptions"/>
      <sheetName val="Valuation Summary"/>
      <sheetName val="Base Proj, &amp; DCF"/>
      <sheetName val="Syn Adjstd Proj, &amp; DCF"/>
      <sheetName val="workingcap"/>
      <sheetName val="Abamectin"/>
      <sheetName val="Thiabendazole"/>
      <sheetName val="MK 244"/>
      <sheetName val="Others"/>
      <sheetName val="Distribution Synergies"/>
      <sheetName val="Marketing Synergies - Bway"/>
      <sheetName val="Marketing Synergies AgrEvo"/>
      <sheetName val="Cost Synergies"/>
      <sheetName val="Fungicide"/>
      <sheetName val="Cost LeadershipCapex Inv."/>
      <sheetName val="Salary Costs drivers"/>
      <sheetName val="LE06_SMGM"/>
      <sheetName val="BU06_SMGM"/>
      <sheetName val="BU07_SMGM"/>
      <sheetName val="Item"/>
      <sheetName val="Figures Report"/>
      <sheetName val="Supporting data"/>
      <sheetName val="Data USA Cdn$"/>
      <sheetName val="Data USA US$"/>
      <sheetName val="Data"/>
      <sheetName val="600ML"/>
      <sheetName val="VPO"/>
      <sheetName val="Valuation_Summary"/>
      <sheetName val="Base_Proj,_&amp;_DCF"/>
      <sheetName val="Syn_Adjstd_Proj,_&amp;_DCF"/>
      <sheetName val="MK_244"/>
      <sheetName val="Distribution_Synergies"/>
      <sheetName val="Marketing_Synergies_-_Bway"/>
      <sheetName val="Marketing_Synergies_AgrEvo"/>
      <sheetName val="Cost_Synergies"/>
      <sheetName val="Cost_LeadershipCapex_Inv_"/>
      <sheetName val="Salary_Costs_drivers"/>
      <sheetName val="Figures_Report"/>
      <sheetName val="Supporting_data"/>
      <sheetName val="Data_USA_Cdn$"/>
      <sheetName val="Data_USA_US$"/>
      <sheetName val="validation"/>
      <sheetName val="Resumo"/>
      <sheetName val="Valuation_Summary1"/>
      <sheetName val="Base_Proj,_&amp;_DCF1"/>
      <sheetName val="Syn_Adjstd_Proj,_&amp;_DCF1"/>
      <sheetName val="MK_2441"/>
      <sheetName val="Distribution_Synergies1"/>
      <sheetName val="Marketing_Synergies_-_Bway1"/>
      <sheetName val="Marketing_Synergies_AgrEvo1"/>
      <sheetName val="Cost_Synergies1"/>
      <sheetName val="Cost_LeadershipCapex_Inv_1"/>
      <sheetName val="Salary_Costs_drivers1"/>
      <sheetName val="Figures_Report1"/>
      <sheetName val="Supporting_data1"/>
      <sheetName val="Data_USA_Cdn$1"/>
      <sheetName val="Data_USA_US$1"/>
      <sheetName val="Valuation_Summary3"/>
      <sheetName val="Base_Proj,_&amp;_DCF3"/>
      <sheetName val="Syn_Adjstd_Proj,_&amp;_DCF3"/>
      <sheetName val="MK_2443"/>
      <sheetName val="Distribution_Synergies3"/>
      <sheetName val="Marketing_Synergies_-_Bway3"/>
      <sheetName val="Marketing_Synergies_AgrEvo3"/>
      <sheetName val="Cost_Synergies3"/>
      <sheetName val="Cost_LeadershipCapex_Inv_3"/>
      <sheetName val="Salary_Costs_drivers3"/>
      <sheetName val="Figures_Report3"/>
      <sheetName val="Supporting_data3"/>
      <sheetName val="Data_USA_Cdn$3"/>
      <sheetName val="Data_USA_US$3"/>
      <sheetName val="Valuation_Summary2"/>
      <sheetName val="Base_Proj,_&amp;_DCF2"/>
      <sheetName val="Syn_Adjstd_Proj,_&amp;_DCF2"/>
      <sheetName val="MK_2442"/>
      <sheetName val="Distribution_Synergies2"/>
      <sheetName val="Marketing_Synergies_-_Bway2"/>
      <sheetName val="Marketing_Synergies_AgrEvo2"/>
      <sheetName val="Cost_Synergies2"/>
      <sheetName val="Cost_LeadershipCapex_Inv_2"/>
      <sheetName val="Salary_Costs_drivers2"/>
      <sheetName val="Figures_Report2"/>
      <sheetName val="Supporting_data2"/>
      <sheetName val="Data_USA_Cdn$2"/>
      <sheetName val="Data_USA_US$2"/>
      <sheetName val="Valuation_Summary4"/>
      <sheetName val="Base_Proj,_&amp;_DCF4"/>
      <sheetName val="Syn_Adjstd_Proj,_&amp;_DCF4"/>
      <sheetName val="MK_2444"/>
      <sheetName val="Distribution_Synergies4"/>
      <sheetName val="Marketing_Synergies_-_Bway4"/>
      <sheetName val="Marketing_Synergies_AgrEvo4"/>
      <sheetName val="Cost_Synergies4"/>
      <sheetName val="Cost_LeadershipCapex_Inv_4"/>
      <sheetName val="Salary_Costs_drivers4"/>
      <sheetName val="Figures_Report4"/>
      <sheetName val="Supporting_data4"/>
      <sheetName val="Data_USA_Cdn$4"/>
      <sheetName val="Data_USA_US$4"/>
      <sheetName val="Valuation_Summary5"/>
      <sheetName val="Base_Proj,_&amp;_DCF5"/>
      <sheetName val="Syn_Adjstd_Proj,_&amp;_DCF5"/>
      <sheetName val="MK_2445"/>
      <sheetName val="Distribution_Synergies5"/>
      <sheetName val="Marketing_Synergies_-_Bway5"/>
      <sheetName val="Marketing_Synergies_AgrEvo5"/>
      <sheetName val="Cost_Synergies5"/>
      <sheetName val="Cost_LeadershipCapex_Inv_5"/>
      <sheetName val="Salary_Costs_drivers5"/>
      <sheetName val="Figures_Report5"/>
      <sheetName val="Supporting_data5"/>
      <sheetName val="Data_USA_Cdn$5"/>
      <sheetName val="Data_USA_US$5"/>
      <sheetName val="Valuation_Summary6"/>
      <sheetName val="Base_Proj,_&amp;_DCF6"/>
      <sheetName val="Syn_Adjstd_Proj,_&amp;_DCF6"/>
      <sheetName val="MK_2446"/>
      <sheetName val="Distribution_Synergies6"/>
      <sheetName val="Marketing_Synergies_-_Bway6"/>
      <sheetName val="Marketing_Synergies_AgrEvo6"/>
      <sheetName val="Cost_Synergies6"/>
      <sheetName val="Cost_LeadershipCapex_Inv_6"/>
      <sheetName val="Salary_Costs_drivers6"/>
      <sheetName val="Figures_Report6"/>
      <sheetName val="Supporting_data6"/>
      <sheetName val="Data_USA_Cdn$6"/>
      <sheetName val="Data_USA_US$6"/>
      <sheetName val="Valuation_Summary7"/>
      <sheetName val="Base_Proj,_&amp;_DCF7"/>
      <sheetName val="Syn_Adjstd_Proj,_&amp;_DCF7"/>
      <sheetName val="MK_2447"/>
      <sheetName val="Distribution_Synergies7"/>
      <sheetName val="Marketing_Synergies_-_Bway7"/>
      <sheetName val="Marketing_Synergies_AgrEvo7"/>
      <sheetName val="Cost_Synergies7"/>
      <sheetName val="Cost_LeadershipCapex_Inv_7"/>
      <sheetName val="Salary_Costs_drivers7"/>
      <sheetName val="Figures_Report7"/>
      <sheetName val="Supporting_data7"/>
      <sheetName val="Data_USA_Cdn$7"/>
      <sheetName val="Data_USA_US$7"/>
      <sheetName val="Valuation_Summary8"/>
      <sheetName val="Base_Proj,_&amp;_DCF8"/>
      <sheetName val="Syn_Adjstd_Proj,_&amp;_DCF8"/>
      <sheetName val="MK_2448"/>
      <sheetName val="Distribution_Synergies8"/>
      <sheetName val="Marketing_Synergies_-_Bway8"/>
      <sheetName val="Marketing_Synergies_AgrEvo8"/>
      <sheetName val="Cost_Synergies8"/>
      <sheetName val="Cost_LeadershipCapex_Inv_8"/>
      <sheetName val="Salary_Costs_drivers8"/>
      <sheetName val="Figures_Report8"/>
      <sheetName val="Supporting_data8"/>
      <sheetName val="Data_USA_Cdn$8"/>
      <sheetName val="Data_USA_US$8"/>
      <sheetName val="Valuation_Summary9"/>
      <sheetName val="Base_Proj,_&amp;_DCF9"/>
      <sheetName val="Syn_Adjstd_Proj,_&amp;_DCF9"/>
      <sheetName val="MK_2449"/>
      <sheetName val="Distribution_Synergies9"/>
      <sheetName val="Marketing_Synergies_-_Bway9"/>
      <sheetName val="Marketing_Synergies_AgrEvo9"/>
      <sheetName val="Cost_Synergies9"/>
      <sheetName val="Cost_LeadershipCapex_Inv_9"/>
      <sheetName val="Salary_Costs_drivers9"/>
      <sheetName val="Figures_Report9"/>
      <sheetName val="Supporting_data9"/>
      <sheetName val="Data_USA_Cdn$9"/>
      <sheetName val="Data_USA_US$9"/>
      <sheetName val="Valuation_Summary11"/>
      <sheetName val="Base_Proj,_&amp;_DCF11"/>
      <sheetName val="Syn_Adjstd_Proj,_&amp;_DCF11"/>
      <sheetName val="MK_24411"/>
      <sheetName val="Distribution_Synergies11"/>
      <sheetName val="Marketing_Synergies_-_Bway11"/>
      <sheetName val="Marketing_Synergies_AgrEvo11"/>
      <sheetName val="Cost_Synergies11"/>
      <sheetName val="Cost_LeadershipCapex_Inv_11"/>
      <sheetName val="Salary_Costs_drivers11"/>
      <sheetName val="Figures_Report11"/>
      <sheetName val="Supporting_data11"/>
      <sheetName val="Data_USA_Cdn$11"/>
      <sheetName val="Data_USA_US$11"/>
      <sheetName val="Valuation_Summary10"/>
      <sheetName val="Base_Proj,_&amp;_DCF10"/>
      <sheetName val="Syn_Adjstd_Proj,_&amp;_DCF10"/>
      <sheetName val="MK_24410"/>
      <sheetName val="Distribution_Synergies10"/>
      <sheetName val="Marketing_Synergies_-_Bway10"/>
      <sheetName val="Marketing_Synergies_AgrEvo10"/>
      <sheetName val="Cost_Synergies10"/>
      <sheetName val="Cost_LeadershipCapex_Inv_10"/>
      <sheetName val="Salary_Costs_drivers10"/>
      <sheetName val="Figures_Report10"/>
      <sheetName val="Supporting_data10"/>
      <sheetName val="Data_USA_Cdn$10"/>
      <sheetName val="Data_USA_US$10"/>
      <sheetName val="Valuation_Summary12"/>
      <sheetName val="Base_Proj,_&amp;_DCF12"/>
      <sheetName val="Syn_Adjstd_Proj,_&amp;_DCF12"/>
      <sheetName val="MK_24412"/>
      <sheetName val="Distribution_Synergies12"/>
      <sheetName val="Marketing_Synergies_-_Bway12"/>
      <sheetName val="Marketing_Synergies_AgrEvo12"/>
      <sheetName val="Cost_Synergies12"/>
      <sheetName val="Cost_LeadershipCapex_Inv_12"/>
      <sheetName val="Salary_Costs_drivers12"/>
      <sheetName val="Figures_Report12"/>
      <sheetName val="Supporting_data12"/>
      <sheetName val="Data_USA_Cdn$12"/>
      <sheetName val="Data_USA_US$12"/>
      <sheetName val="Valuation_Summary13"/>
      <sheetName val="Base_Proj,_&amp;_DCF13"/>
      <sheetName val="Syn_Adjstd_Proj,_&amp;_DCF13"/>
      <sheetName val="MK_24413"/>
      <sheetName val="Distribution_Synergies13"/>
      <sheetName val="Marketing_Synergies_-_Bway13"/>
      <sheetName val="Marketing_Synergies_AgrEvo13"/>
      <sheetName val="Cost_Synergies13"/>
      <sheetName val="Cost_LeadershipCapex_Inv_13"/>
      <sheetName val="Salary_Costs_drivers13"/>
      <sheetName val="Figures_Report13"/>
      <sheetName val="Supporting_data13"/>
      <sheetName val="Data_USA_Cdn$13"/>
      <sheetName val="Data_USA_US$13"/>
      <sheetName val="Valuation_Summary14"/>
      <sheetName val="Base_Proj,_&amp;_DCF14"/>
      <sheetName val="Syn_Adjstd_Proj,_&amp;_DCF14"/>
      <sheetName val="MK_24414"/>
      <sheetName val="Distribution_Synergies14"/>
      <sheetName val="Marketing_Synergies_-_Bway14"/>
      <sheetName val="Marketing_Synergies_AgrEvo14"/>
      <sheetName val="Cost_Synergies14"/>
      <sheetName val="Cost_LeadershipCapex_Inv_14"/>
      <sheetName val="Salary_Costs_drivers14"/>
      <sheetName val="Figures_Report14"/>
      <sheetName val="Supporting_data14"/>
      <sheetName val="Data_USA_Cdn$14"/>
      <sheetName val="Data_USA_US$14"/>
      <sheetName val="Valuation_Summary15"/>
      <sheetName val="Base_Proj,_&amp;_DCF15"/>
      <sheetName val="Syn_Adjstd_Proj,_&amp;_DCF15"/>
      <sheetName val="MK_24415"/>
      <sheetName val="Distribution_Synergies15"/>
      <sheetName val="Marketing_Synergies_-_Bway15"/>
      <sheetName val="Marketing_Synergies_AgrEvo15"/>
      <sheetName val="Cost_Synergies15"/>
      <sheetName val="Cost_LeadershipCapex_Inv_15"/>
      <sheetName val="Salary_Costs_drivers15"/>
      <sheetName val="Figures_Report15"/>
      <sheetName val="Supporting_data15"/>
      <sheetName val="Data_USA_Cdn$15"/>
      <sheetName val="Data_USA_US$1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MPS"/>
      <sheetName val="1994"/>
      <sheetName val="dep pre"/>
      <sheetName val="MK 244"/>
      <sheetName val="Fungicide"/>
      <sheetName val="Others"/>
      <sheetName val="Thiabendazole"/>
      <sheetName val="dep_pre"/>
      <sheetName val="MK_244"/>
      <sheetName val="dep_pre1"/>
      <sheetName val="MK_2441"/>
      <sheetName val="dep_pre2"/>
      <sheetName val="MK_2442"/>
      <sheetName val="dep_pre3"/>
      <sheetName val="MK_2443"/>
      <sheetName val="dep_pre4"/>
      <sheetName val="MK_2444"/>
      <sheetName val="dep_pre5"/>
      <sheetName val="MK_2445"/>
      <sheetName val="dep_pre6"/>
      <sheetName val="MK_2446"/>
      <sheetName val="dep_pre7"/>
      <sheetName val="MK_2447"/>
      <sheetName val="dep_pre8"/>
      <sheetName val="MK_2448"/>
      <sheetName val="dep_pre10"/>
      <sheetName val="MK_24410"/>
      <sheetName val="dep_pre9"/>
      <sheetName val="MK_2449"/>
      <sheetName val="dep_pre11"/>
      <sheetName val="MK_24411"/>
    </sheetNames>
    <sheetDataSet>
      <sheetData sheetId="0" refreshError="1"/>
      <sheetData sheetId="1" refreshError="1"/>
      <sheetData sheetId="2" refreshError="1"/>
      <sheetData sheetId="3" refreshError="1"/>
      <sheetData sheetId="4" refreshError="1"/>
      <sheetData sheetId="5" refreshError="1"/>
      <sheetData sheetId="6" refreshError="1"/>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clasificaciones"/>
      <sheetName val="DSxVTA"/>
      <sheetName val="bancos"/>
      <sheetName val="Partidas conciliatorias"/>
      <sheetName val="CUENTAS SAP"/>
      <sheetName val="ARMADO"/>
      <sheetName val="EEPN"/>
      <sheetName val="reclasif"/>
      <sheetName val="HYP Income"/>
      <sheetName val="Inversión VPP"/>
      <sheetName val="Income SAP PCS"/>
      <sheetName val="CdroGtosHYP"/>
      <sheetName val="Income SAP LD"/>
      <sheetName val="Requerimientos"/>
      <sheetName val="EOAFN"/>
      <sheetName val="EOAFS"/>
      <sheetName val="EOAFPCS"/>
      <sheetName val="EOAFH"/>
      <sheetName val="CONS N-S-H-PCS-L"/>
      <sheetName val="EOAFCTIL"/>
      <sheetName val="EOAF_USGAAP"/>
      <sheetName val="Int.Pagados"/>
      <sheetName val="complem  eoaf"/>
      <sheetName val="Income SAP N S H"/>
      <sheetName val="CUENTAS SAP,,,"/>
      <sheetName val="concil_resultados"/>
      <sheetName val="Partidas_conciliatorias"/>
      <sheetName val="CUENTAS_SAP"/>
      <sheetName val="HYP_Income"/>
      <sheetName val="Inversión_VPP"/>
      <sheetName val="Income_SAP_PCS"/>
      <sheetName val="Income_SAP_LD"/>
      <sheetName val="CONS_N-S-H-PCS-L"/>
      <sheetName val="Int_Pagados"/>
      <sheetName val="complem__eoaf"/>
      <sheetName val="Income_SAP_N_S_H"/>
      <sheetName val="CUENTAS_SAP,,,"/>
    </sheetNames>
    <sheetDataSet>
      <sheetData sheetId="0" refreshError="1"/>
      <sheetData sheetId="1" refreshError="1"/>
      <sheetData sheetId="2" refreshError="1"/>
      <sheetData sheetId="3" refreshError="1"/>
      <sheetData sheetId="4"/>
      <sheetData sheetId="5" refreshError="1"/>
      <sheetData sheetId="6" refreshError="1"/>
      <sheetData sheetId="7" refreshError="1"/>
      <sheetData sheetId="8"/>
      <sheetData sheetId="9"/>
      <sheetData sheetId="10" refreshError="1">
        <row r="357">
          <cell r="B357">
            <v>940009</v>
          </cell>
          <cell r="C357" t="str">
            <v>Multas Importación ADUANA</v>
          </cell>
          <cell r="D357">
            <v>2376</v>
          </cell>
        </row>
        <row r="358">
          <cell r="B358">
            <v>622009</v>
          </cell>
          <cell r="C358" t="str">
            <v>Serv de Prom CTI/PCS</v>
          </cell>
        </row>
        <row r="359">
          <cell r="B359">
            <v>940003</v>
          </cell>
          <cell r="C359" t="str">
            <v>Impuestos a los Sellos</v>
          </cell>
          <cell r="D359">
            <v>2581751</v>
          </cell>
        </row>
        <row r="360">
          <cell r="B360">
            <v>940005</v>
          </cell>
          <cell r="C360" t="str">
            <v>Impuestos Varios</v>
          </cell>
          <cell r="D360">
            <v>12095</v>
          </cell>
        </row>
        <row r="361">
          <cell r="B361">
            <v>940006</v>
          </cell>
          <cell r="C361" t="str">
            <v>Tasa I.G.J</v>
          </cell>
          <cell r="D361">
            <v>2500</v>
          </cell>
        </row>
        <row r="362">
          <cell r="B362">
            <v>930006</v>
          </cell>
          <cell r="C362" t="str">
            <v>Diferencias de Redon</v>
          </cell>
          <cell r="D362">
            <v>-361</v>
          </cell>
        </row>
        <row r="363">
          <cell r="B363">
            <v>970002</v>
          </cell>
          <cell r="C363" t="str">
            <v>Gastos Varios</v>
          </cell>
          <cell r="D363">
            <v>8469</v>
          </cell>
        </row>
        <row r="364">
          <cell r="B364">
            <v>970003</v>
          </cell>
          <cell r="C364" t="str">
            <v>Donaciones</v>
          </cell>
        </row>
        <row r="365">
          <cell r="B365">
            <v>980007</v>
          </cell>
          <cell r="C365" t="str">
            <v>Recupero de Seguros</v>
          </cell>
        </row>
        <row r="366">
          <cell r="B366">
            <v>960003</v>
          </cell>
          <cell r="C366" t="str">
            <v>Prevision Contingencias</v>
          </cell>
          <cell r="D366">
            <v>-386604</v>
          </cell>
        </row>
        <row r="367">
          <cell r="B367" t="str">
            <v>*         Others</v>
          </cell>
          <cell r="D367">
            <v>2220227</v>
          </cell>
        </row>
        <row r="368">
          <cell r="B368" t="str">
            <v>*         Cost S</v>
          </cell>
          <cell r="C368" t="str">
            <v>haring Administrative Expense</v>
          </cell>
          <cell r="D368">
            <v>7772651</v>
          </cell>
        </row>
        <row r="519">
          <cell r="B519">
            <v>800001</v>
          </cell>
          <cell r="C519" t="str">
            <v>Salario base</v>
          </cell>
          <cell r="D519">
            <v>543154</v>
          </cell>
        </row>
        <row r="520">
          <cell r="B520">
            <v>800002</v>
          </cell>
          <cell r="C520" t="str">
            <v>Horas Extras</v>
          </cell>
          <cell r="D520">
            <v>6982</v>
          </cell>
        </row>
        <row r="521">
          <cell r="B521">
            <v>800003</v>
          </cell>
          <cell r="C521" t="str">
            <v>Aguinaldo</v>
          </cell>
          <cell r="D521">
            <v>5842</v>
          </cell>
        </row>
        <row r="522">
          <cell r="B522">
            <v>800004</v>
          </cell>
          <cell r="C522" t="str">
            <v>Personal Temporario</v>
          </cell>
          <cell r="D522">
            <v>43145</v>
          </cell>
        </row>
        <row r="523">
          <cell r="B523">
            <v>800005</v>
          </cell>
          <cell r="C523" t="str">
            <v>Remuneración Pasantes</v>
          </cell>
        </row>
        <row r="524">
          <cell r="B524">
            <v>800006</v>
          </cell>
          <cell r="C524" t="str">
            <v>Provisión Vacaciones</v>
          </cell>
          <cell r="D524">
            <v>36305</v>
          </cell>
        </row>
        <row r="525">
          <cell r="B525">
            <v>800007</v>
          </cell>
          <cell r="C525" t="str">
            <v>Provision Aguinaldo</v>
          </cell>
          <cell r="D525">
            <v>64298</v>
          </cell>
        </row>
        <row r="526">
          <cell r="B526">
            <v>800008</v>
          </cell>
          <cell r="C526" t="str">
            <v>Obra Social Aseguradora X</v>
          </cell>
          <cell r="D526">
            <v>31108</v>
          </cell>
        </row>
        <row r="527">
          <cell r="B527">
            <v>800009</v>
          </cell>
          <cell r="C527" t="str">
            <v>Ap.Pat.Espec.Tucumán</v>
          </cell>
        </row>
        <row r="528">
          <cell r="B528">
            <v>800010</v>
          </cell>
          <cell r="C528" t="str">
            <v>Contrib No remun Dto</v>
          </cell>
          <cell r="D528">
            <v>6551</v>
          </cell>
        </row>
        <row r="529">
          <cell r="B529">
            <v>800011</v>
          </cell>
          <cell r="C529" t="str">
            <v>Ap.Pat.Espec.Resist.</v>
          </cell>
        </row>
        <row r="530">
          <cell r="B530">
            <v>800012</v>
          </cell>
          <cell r="C530" t="str">
            <v>Remuneración No Monetaria</v>
          </cell>
          <cell r="D530">
            <v>-3</v>
          </cell>
        </row>
        <row r="531">
          <cell r="B531">
            <v>800013</v>
          </cell>
          <cell r="C531" t="str">
            <v>Aporte Patronal Espe</v>
          </cell>
        </row>
        <row r="532">
          <cell r="B532">
            <v>800015</v>
          </cell>
          <cell r="C532" t="str">
            <v>CONTRIBUCIONES JUBILATORIAS</v>
          </cell>
        </row>
        <row r="533">
          <cell r="B533">
            <v>800016</v>
          </cell>
          <cell r="C533" t="str">
            <v>Contrib.Jub.Regulaci</v>
          </cell>
          <cell r="D533">
            <v>71497</v>
          </cell>
        </row>
        <row r="534">
          <cell r="B534">
            <v>800017</v>
          </cell>
          <cell r="C534" t="str">
            <v>Salario Familiar - Caja</v>
          </cell>
          <cell r="D534">
            <v>34972</v>
          </cell>
        </row>
        <row r="535">
          <cell r="B535">
            <v>800018</v>
          </cell>
          <cell r="C535" t="str">
            <v>A.R.T.Aseguradora de</v>
          </cell>
          <cell r="D535">
            <v>3013</v>
          </cell>
        </row>
        <row r="536">
          <cell r="B536">
            <v>800019</v>
          </cell>
          <cell r="C536" t="str">
            <v>Cesantias Preaviso</v>
          </cell>
          <cell r="D536">
            <v>9728</v>
          </cell>
        </row>
        <row r="537">
          <cell r="B537">
            <v>800021</v>
          </cell>
          <cell r="C537" t="str">
            <v>Cesantias Antiguedad</v>
          </cell>
          <cell r="D537">
            <v>73992</v>
          </cell>
        </row>
        <row r="538">
          <cell r="B538">
            <v>800022</v>
          </cell>
          <cell r="C538" t="str">
            <v>Cesantias Vacaciones</v>
          </cell>
          <cell r="D538">
            <v>443</v>
          </cell>
        </row>
        <row r="539">
          <cell r="B539">
            <v>800023</v>
          </cell>
          <cell r="C539" t="str">
            <v>Asist. Med. al Personal</v>
          </cell>
          <cell r="D539">
            <v>8342</v>
          </cell>
        </row>
        <row r="540">
          <cell r="B540">
            <v>800024</v>
          </cell>
          <cell r="C540" t="str">
            <v>Cupones de Almuerzo</v>
          </cell>
          <cell r="D540">
            <v>111057</v>
          </cell>
        </row>
        <row r="541">
          <cell r="B541">
            <v>800025</v>
          </cell>
          <cell r="C541" t="str">
            <v>Prov.Cargas Sociales</v>
          </cell>
          <cell r="D541">
            <v>-22364</v>
          </cell>
        </row>
        <row r="542">
          <cell r="B542">
            <v>800026</v>
          </cell>
          <cell r="C542" t="str">
            <v>Prov.Cargas Sociales</v>
          </cell>
          <cell r="D542">
            <v>14989</v>
          </cell>
        </row>
        <row r="543">
          <cell r="B543">
            <v>800027</v>
          </cell>
          <cell r="C543" t="str">
            <v>Incentivos al Person</v>
          </cell>
          <cell r="D543">
            <v>83978</v>
          </cell>
        </row>
        <row r="544">
          <cell r="B544">
            <v>800029</v>
          </cell>
          <cell r="C544" t="str">
            <v>Incentivos - Premios</v>
          </cell>
          <cell r="D544">
            <v>18324</v>
          </cell>
        </row>
        <row r="545">
          <cell r="B545">
            <v>800032</v>
          </cell>
          <cell r="C545" t="str">
            <v>Honorar Juicio Emple</v>
          </cell>
          <cell r="D545">
            <v>10822</v>
          </cell>
        </row>
        <row r="546">
          <cell r="B546">
            <v>800033</v>
          </cell>
          <cell r="C546" t="str">
            <v>Compensación Pasantes</v>
          </cell>
          <cell r="D546">
            <v>1000</v>
          </cell>
        </row>
        <row r="547">
          <cell r="B547">
            <v>820001</v>
          </cell>
          <cell r="C547" t="str">
            <v>Papeleria e Imprenta</v>
          </cell>
          <cell r="D547">
            <v>802</v>
          </cell>
        </row>
        <row r="548">
          <cell r="B548">
            <v>820002</v>
          </cell>
          <cell r="C548" t="str">
            <v>Correo</v>
          </cell>
          <cell r="D548">
            <v>7785</v>
          </cell>
        </row>
        <row r="549">
          <cell r="B549">
            <v>820003</v>
          </cell>
          <cell r="C549" t="str">
            <v>Fletes</v>
          </cell>
          <cell r="D549">
            <v>0</v>
          </cell>
        </row>
        <row r="550">
          <cell r="B550">
            <v>820004</v>
          </cell>
          <cell r="C550" t="str">
            <v>Copias y Fotocopias</v>
          </cell>
          <cell r="D550">
            <v>9595</v>
          </cell>
        </row>
        <row r="551">
          <cell r="B551">
            <v>820005</v>
          </cell>
          <cell r="C551" t="str">
            <v>Equip. y acces. de Oficina</v>
          </cell>
          <cell r="D551">
            <v>692</v>
          </cell>
        </row>
        <row r="552">
          <cell r="B552">
            <v>820007</v>
          </cell>
          <cell r="C552" t="str">
            <v>Serv.de Comp.- Equip</v>
          </cell>
          <cell r="D552">
            <v>36</v>
          </cell>
        </row>
        <row r="553">
          <cell r="B553">
            <v>820009</v>
          </cell>
          <cell r="C553" t="str">
            <v>Gastos de Librería</v>
          </cell>
          <cell r="D553">
            <v>2573</v>
          </cell>
        </row>
        <row r="554">
          <cell r="B554">
            <v>820010</v>
          </cell>
          <cell r="C554" t="str">
            <v>Peaje</v>
          </cell>
          <cell r="D554">
            <v>2200</v>
          </cell>
        </row>
        <row r="555">
          <cell r="B555">
            <v>820011</v>
          </cell>
          <cell r="C555" t="str">
            <v>Sistemas Servicios Menores</v>
          </cell>
        </row>
        <row r="556">
          <cell r="B556">
            <v>820013</v>
          </cell>
          <cell r="C556" t="str">
            <v>LAN</v>
          </cell>
          <cell r="D556">
            <v>1158</v>
          </cell>
        </row>
        <row r="557">
          <cell r="B557">
            <v>820014</v>
          </cell>
          <cell r="C557" t="str">
            <v>Mid Range</v>
          </cell>
        </row>
        <row r="558">
          <cell r="B558">
            <v>820015</v>
          </cell>
          <cell r="C558" t="str">
            <v>Soporte de Oracle</v>
          </cell>
        </row>
        <row r="559">
          <cell r="B559">
            <v>820016</v>
          </cell>
          <cell r="C559" t="str">
            <v>WAN</v>
          </cell>
          <cell r="D559">
            <v>1205</v>
          </cell>
        </row>
        <row r="560">
          <cell r="B560">
            <v>820019</v>
          </cell>
          <cell r="C560" t="str">
            <v>Correo interno</v>
          </cell>
          <cell r="D560">
            <v>6416</v>
          </cell>
        </row>
        <row r="561">
          <cell r="B561">
            <v>820020</v>
          </cell>
          <cell r="C561" t="str">
            <v>Cableados</v>
          </cell>
        </row>
        <row r="562">
          <cell r="B562">
            <v>820021</v>
          </cell>
          <cell r="C562" t="str">
            <v>Higi. y Segu. Polit.</v>
          </cell>
          <cell r="D562">
            <v>14</v>
          </cell>
        </row>
        <row r="563">
          <cell r="B563">
            <v>840001</v>
          </cell>
          <cell r="C563" t="str">
            <v>Taxis y Remises</v>
          </cell>
          <cell r="D563">
            <v>4310</v>
          </cell>
        </row>
        <row r="564">
          <cell r="B564">
            <v>840002</v>
          </cell>
          <cell r="C564" t="str">
            <v>Comidas de Presidencia</v>
          </cell>
        </row>
        <row r="565">
          <cell r="B565">
            <v>840003</v>
          </cell>
          <cell r="C565" t="str">
            <v>Comidas de Negocios</v>
          </cell>
          <cell r="D565">
            <v>2497</v>
          </cell>
        </row>
        <row r="566">
          <cell r="B566">
            <v>840004</v>
          </cell>
          <cell r="C566" t="str">
            <v>Miscelaneos</v>
          </cell>
          <cell r="D566">
            <v>3886</v>
          </cell>
        </row>
        <row r="567">
          <cell r="B567">
            <v>840005</v>
          </cell>
          <cell r="C567" t="str">
            <v>Viaticos</v>
          </cell>
          <cell r="D567">
            <v>71869</v>
          </cell>
        </row>
        <row r="568">
          <cell r="B568">
            <v>840006</v>
          </cell>
          <cell r="C568" t="str">
            <v>Limpieza de Edificios</v>
          </cell>
        </row>
        <row r="569">
          <cell r="B569">
            <v>840009</v>
          </cell>
          <cell r="D569">
            <v>36</v>
          </cell>
        </row>
        <row r="570">
          <cell r="B570">
            <v>840011</v>
          </cell>
          <cell r="C570" t="str">
            <v>Otros Gs. de Negocios</v>
          </cell>
          <cell r="D570">
            <v>650</v>
          </cell>
        </row>
        <row r="571">
          <cell r="B571">
            <v>840012</v>
          </cell>
          <cell r="C571" t="str">
            <v>Gastos de Relocación</v>
          </cell>
        </row>
        <row r="572">
          <cell r="B572">
            <v>840013</v>
          </cell>
          <cell r="C572" t="str">
            <v>Servicio de Cafeteria</v>
          </cell>
          <cell r="D572">
            <v>7128</v>
          </cell>
        </row>
        <row r="573">
          <cell r="B573">
            <v>840014</v>
          </cell>
          <cell r="C573" t="str">
            <v>Entrenamientos y Seminarios</v>
          </cell>
          <cell r="D573">
            <v>13083</v>
          </cell>
        </row>
        <row r="574">
          <cell r="B574">
            <v>840017</v>
          </cell>
          <cell r="C574" t="str">
            <v>Cuotas y Suscripciones</v>
          </cell>
          <cell r="D574">
            <v>267</v>
          </cell>
        </row>
        <row r="575">
          <cell r="B575">
            <v>840019</v>
          </cell>
          <cell r="C575" t="str">
            <v>Eventos Auspiciados</v>
          </cell>
        </row>
        <row r="576">
          <cell r="B576">
            <v>840021</v>
          </cell>
          <cell r="C576" t="str">
            <v>Reclutamiento</v>
          </cell>
        </row>
        <row r="577">
          <cell r="B577">
            <v>840023</v>
          </cell>
          <cell r="D577">
            <v>19</v>
          </cell>
        </row>
        <row r="578">
          <cell r="B578">
            <v>840024</v>
          </cell>
          <cell r="C578" t="str">
            <v>Uniformes / Indumentaria</v>
          </cell>
        </row>
        <row r="579">
          <cell r="B579">
            <v>840031</v>
          </cell>
          <cell r="D579">
            <v>2250</v>
          </cell>
        </row>
        <row r="580">
          <cell r="B580">
            <v>840032</v>
          </cell>
          <cell r="C580" t="str">
            <v>Comidas diarias Acci</v>
          </cell>
          <cell r="D580">
            <v>22</v>
          </cell>
        </row>
        <row r="581">
          <cell r="B581">
            <v>840033</v>
          </cell>
          <cell r="C581" t="str">
            <v>Comidas-Gto.Represen</v>
          </cell>
          <cell r="D581">
            <v>209</v>
          </cell>
        </row>
        <row r="582">
          <cell r="B582">
            <v>840034</v>
          </cell>
          <cell r="C582" t="str">
            <v>Pasajes-Gto.Represen</v>
          </cell>
          <cell r="D582">
            <v>12059</v>
          </cell>
        </row>
        <row r="583">
          <cell r="B583">
            <v>840035</v>
          </cell>
          <cell r="C583" t="str">
            <v>Hotelería-Gto.Repres</v>
          </cell>
          <cell r="D583">
            <v>31079</v>
          </cell>
        </row>
        <row r="584">
          <cell r="B584">
            <v>840036</v>
          </cell>
          <cell r="C584" t="str">
            <v>Nafta-Gto.Represent</v>
          </cell>
        </row>
        <row r="585">
          <cell r="B585">
            <v>840038</v>
          </cell>
          <cell r="D585">
            <v>39</v>
          </cell>
        </row>
        <row r="586">
          <cell r="B586">
            <v>840039</v>
          </cell>
          <cell r="C586" t="str">
            <v>Fees de Operacion</v>
          </cell>
        </row>
        <row r="587">
          <cell r="B587">
            <v>840040</v>
          </cell>
          <cell r="C587" t="str">
            <v>Cadeteria</v>
          </cell>
          <cell r="D587">
            <v>-71</v>
          </cell>
        </row>
        <row r="588">
          <cell r="B588">
            <v>840041</v>
          </cell>
          <cell r="D588">
            <v>-39</v>
          </cell>
        </row>
        <row r="589">
          <cell r="B589">
            <v>850002</v>
          </cell>
          <cell r="C589" t="str">
            <v>Consumo Telefonico D</v>
          </cell>
          <cell r="D589">
            <v>48370</v>
          </cell>
        </row>
        <row r="590">
          <cell r="B590">
            <v>850003</v>
          </cell>
          <cell r="C590" t="str">
            <v>Consumo Celular</v>
          </cell>
          <cell r="D590">
            <v>10519</v>
          </cell>
        </row>
        <row r="591">
          <cell r="B591">
            <v>850007</v>
          </cell>
          <cell r="C591" t="str">
            <v>Equipos Telefonicos</v>
          </cell>
        </row>
        <row r="592">
          <cell r="B592">
            <v>850011</v>
          </cell>
          <cell r="C592" t="str">
            <v>Consumo Larga Distancia</v>
          </cell>
        </row>
        <row r="593">
          <cell r="B593">
            <v>850102</v>
          </cell>
          <cell r="C593" t="str">
            <v>Consumo Telefonico s</v>
          </cell>
          <cell r="D593">
            <v>4317</v>
          </cell>
        </row>
        <row r="594">
          <cell r="B594">
            <v>860001</v>
          </cell>
          <cell r="C594" t="str">
            <v>Vehiculos</v>
          </cell>
          <cell r="D594">
            <v>4635</v>
          </cell>
        </row>
        <row r="595">
          <cell r="B595">
            <v>860003</v>
          </cell>
          <cell r="C595" t="str">
            <v>Edificios Alquileres</v>
          </cell>
          <cell r="D595">
            <v>778559</v>
          </cell>
        </row>
        <row r="596">
          <cell r="B596">
            <v>860004</v>
          </cell>
          <cell r="C596" t="str">
            <v>Edificios reparaciones</v>
          </cell>
          <cell r="D596">
            <v>308</v>
          </cell>
        </row>
        <row r="597">
          <cell r="B597">
            <v>860005</v>
          </cell>
          <cell r="C597" t="str">
            <v>Edificios Impuestos</v>
          </cell>
          <cell r="D597">
            <v>14417</v>
          </cell>
        </row>
        <row r="598">
          <cell r="B598">
            <v>860006</v>
          </cell>
          <cell r="C598" t="str">
            <v>Seguridad y Vigilancia</v>
          </cell>
          <cell r="D598">
            <v>49754</v>
          </cell>
        </row>
        <row r="599">
          <cell r="B599">
            <v>860007</v>
          </cell>
          <cell r="C599" t="str">
            <v>Jardinería y Manteni</v>
          </cell>
        </row>
        <row r="600">
          <cell r="B600">
            <v>860008</v>
          </cell>
          <cell r="C600" t="str">
            <v>Electricidad Store</v>
          </cell>
          <cell r="D600">
            <v>12230</v>
          </cell>
        </row>
        <row r="601">
          <cell r="B601">
            <v>860009</v>
          </cell>
          <cell r="C601" t="str">
            <v>Electricidad Edificio</v>
          </cell>
          <cell r="D601">
            <v>4</v>
          </cell>
        </row>
        <row r="602">
          <cell r="B602">
            <v>860012</v>
          </cell>
          <cell r="C602" t="str">
            <v>Edificios Mantenimiento</v>
          </cell>
          <cell r="D602">
            <v>28902</v>
          </cell>
        </row>
        <row r="603">
          <cell r="B603">
            <v>860014</v>
          </cell>
          <cell r="C603" t="str">
            <v>Edificios Mobiliario</v>
          </cell>
        </row>
        <row r="604">
          <cell r="B604">
            <v>870001</v>
          </cell>
          <cell r="C604" t="str">
            <v>Auditorias e Impuestos</v>
          </cell>
        </row>
        <row r="605">
          <cell r="B605">
            <v>870002</v>
          </cell>
          <cell r="C605" t="str">
            <v>Consultoria</v>
          </cell>
        </row>
        <row r="606">
          <cell r="B606">
            <v>870005</v>
          </cell>
          <cell r="C606" t="str">
            <v>Servicios Profesiona</v>
          </cell>
          <cell r="D606">
            <v>150572</v>
          </cell>
        </row>
        <row r="607">
          <cell r="B607">
            <v>870007</v>
          </cell>
          <cell r="C607" t="str">
            <v>Honor. Legales (TESORERIA)</v>
          </cell>
        </row>
        <row r="608">
          <cell r="B608">
            <v>870010</v>
          </cell>
          <cell r="C608" t="str">
            <v>Consultoria SAP</v>
          </cell>
        </row>
        <row r="609">
          <cell r="B609">
            <v>870013</v>
          </cell>
          <cell r="C609" t="str">
            <v>Consultoria Comisiones</v>
          </cell>
        </row>
        <row r="610">
          <cell r="B610">
            <v>870016</v>
          </cell>
          <cell r="C610" t="str">
            <v>Consultoria Redes &amp;</v>
          </cell>
        </row>
        <row r="611">
          <cell r="B611">
            <v>870018</v>
          </cell>
          <cell r="C611" t="str">
            <v>Consultoria Stealth</v>
          </cell>
        </row>
        <row r="612">
          <cell r="B612">
            <v>870019</v>
          </cell>
          <cell r="C612" t="str">
            <v>Consultoria Prepago</v>
          </cell>
        </row>
        <row r="613">
          <cell r="B613">
            <v>880001</v>
          </cell>
          <cell r="C613" t="str">
            <v>Seguros Varios</v>
          </cell>
        </row>
        <row r="614">
          <cell r="B614">
            <v>880002</v>
          </cell>
          <cell r="C614" t="str">
            <v>SINIESTROS</v>
          </cell>
          <cell r="D614">
            <v>-26421</v>
          </cell>
        </row>
        <row r="615">
          <cell r="B615" t="str">
            <v>*         Genera</v>
          </cell>
          <cell r="C615" t="str">
            <v>l Administrative Expenses</v>
          </cell>
          <cell r="D615">
            <v>2415106</v>
          </cell>
        </row>
        <row r="616">
          <cell r="B616" t="str">
            <v>**        Sales</v>
          </cell>
          <cell r="C616" t="str">
            <v>&amp; Dist PCS</v>
          </cell>
          <cell r="D616">
            <v>2415106</v>
          </cell>
        </row>
        <row r="1397">
          <cell r="B1397">
            <v>800001</v>
          </cell>
          <cell r="C1397" t="str">
            <v>Salario base</v>
          </cell>
          <cell r="D1397">
            <v>500582</v>
          </cell>
        </row>
        <row r="1398">
          <cell r="B1398">
            <v>800002</v>
          </cell>
          <cell r="C1398" t="str">
            <v>Horas Extras</v>
          </cell>
        </row>
        <row r="1399">
          <cell r="B1399">
            <v>800003</v>
          </cell>
          <cell r="C1399" t="str">
            <v>Aguinaldo</v>
          </cell>
        </row>
        <row r="1400">
          <cell r="B1400">
            <v>800004</v>
          </cell>
          <cell r="C1400" t="str">
            <v>Personal Temporario</v>
          </cell>
        </row>
        <row r="1401">
          <cell r="B1401">
            <v>800005</v>
          </cell>
          <cell r="C1401" t="str">
            <v>Remuneración Pasantes</v>
          </cell>
        </row>
        <row r="1402">
          <cell r="B1402">
            <v>800006</v>
          </cell>
          <cell r="C1402" t="str">
            <v>Provisión Vacaciones</v>
          </cell>
          <cell r="D1402">
            <v>40272</v>
          </cell>
        </row>
        <row r="1403">
          <cell r="B1403">
            <v>800007</v>
          </cell>
          <cell r="C1403" t="str">
            <v>Provision Aguinaldo</v>
          </cell>
          <cell r="D1403">
            <v>45632</v>
          </cell>
        </row>
        <row r="1404">
          <cell r="B1404">
            <v>800008</v>
          </cell>
          <cell r="C1404" t="str">
            <v>Obra Social Aseguradora X</v>
          </cell>
          <cell r="D1404">
            <v>24335</v>
          </cell>
        </row>
        <row r="1405">
          <cell r="B1405">
            <v>800009</v>
          </cell>
          <cell r="C1405" t="str">
            <v>Ap.Pat.Espec.Tucumán</v>
          </cell>
        </row>
        <row r="1406">
          <cell r="B1406">
            <v>800010</v>
          </cell>
          <cell r="C1406" t="str">
            <v>Contrib No remun Dto</v>
          </cell>
        </row>
        <row r="1407">
          <cell r="B1407">
            <v>800012</v>
          </cell>
          <cell r="C1407" t="str">
            <v>Remuneración No Monetaria</v>
          </cell>
          <cell r="D1407">
            <v>-1</v>
          </cell>
        </row>
        <row r="1408">
          <cell r="B1408">
            <v>800013</v>
          </cell>
          <cell r="C1408" t="str">
            <v>Aporte Patronal Espe</v>
          </cell>
        </row>
        <row r="1409">
          <cell r="B1409">
            <v>800015</v>
          </cell>
          <cell r="C1409" t="str">
            <v>CONTRIBUCIONES JUBILATORIAS</v>
          </cell>
        </row>
        <row r="1410">
          <cell r="B1410">
            <v>800016</v>
          </cell>
          <cell r="C1410" t="str">
            <v>Contrib.Jub.Regulaci</v>
          </cell>
          <cell r="D1410">
            <v>50945</v>
          </cell>
        </row>
        <row r="1411">
          <cell r="B1411">
            <v>800017</v>
          </cell>
          <cell r="C1411" t="str">
            <v>Salario Familiar - Caja</v>
          </cell>
          <cell r="D1411">
            <v>27481</v>
          </cell>
        </row>
        <row r="1412">
          <cell r="B1412">
            <v>800018</v>
          </cell>
          <cell r="C1412" t="str">
            <v>A.R.T.Aseguradora de</v>
          </cell>
          <cell r="D1412">
            <v>1137</v>
          </cell>
        </row>
        <row r="1413">
          <cell r="B1413">
            <v>800021</v>
          </cell>
          <cell r="C1413" t="str">
            <v>Cesantias Antiguedad</v>
          </cell>
        </row>
        <row r="1414">
          <cell r="B1414">
            <v>800022</v>
          </cell>
          <cell r="C1414" t="str">
            <v>Cesantias Vacaciones</v>
          </cell>
        </row>
        <row r="1415">
          <cell r="B1415">
            <v>800023</v>
          </cell>
          <cell r="C1415" t="str">
            <v>Asist. Med. al Personal</v>
          </cell>
          <cell r="D1415">
            <v>4581</v>
          </cell>
        </row>
        <row r="1416">
          <cell r="B1416">
            <v>800024</v>
          </cell>
          <cell r="C1416" t="str">
            <v>Cupones de Almuerzo</v>
          </cell>
          <cell r="D1416">
            <v>75820</v>
          </cell>
        </row>
        <row r="1417">
          <cell r="B1417">
            <v>800025</v>
          </cell>
          <cell r="C1417" t="str">
            <v>Prov.Cargas Sociales</v>
          </cell>
          <cell r="D1417">
            <v>2135</v>
          </cell>
        </row>
        <row r="1418">
          <cell r="B1418">
            <v>800026</v>
          </cell>
          <cell r="C1418" t="str">
            <v>Prov.Cargas Sociales</v>
          </cell>
          <cell r="D1418">
            <v>9572</v>
          </cell>
        </row>
        <row r="1419">
          <cell r="B1419">
            <v>800027</v>
          </cell>
          <cell r="C1419" t="str">
            <v>Incentivos al Person</v>
          </cell>
          <cell r="D1419">
            <v>165278</v>
          </cell>
        </row>
        <row r="1420">
          <cell r="B1420">
            <v>800029</v>
          </cell>
          <cell r="C1420" t="str">
            <v>Incentivos - Premios</v>
          </cell>
        </row>
        <row r="1421">
          <cell r="B1421">
            <v>800032</v>
          </cell>
          <cell r="C1421" t="str">
            <v>Honorar Juicio Emple</v>
          </cell>
        </row>
        <row r="1422">
          <cell r="B1422">
            <v>820001</v>
          </cell>
          <cell r="C1422" t="str">
            <v>Papeleria e Imprenta</v>
          </cell>
          <cell r="D1422">
            <v>109</v>
          </cell>
        </row>
        <row r="1423">
          <cell r="B1423">
            <v>820002</v>
          </cell>
          <cell r="C1423" t="str">
            <v>Correo</v>
          </cell>
          <cell r="D1423">
            <v>644</v>
          </cell>
        </row>
        <row r="1424">
          <cell r="B1424">
            <v>820003</v>
          </cell>
          <cell r="C1424" t="str">
            <v>Fletes</v>
          </cell>
          <cell r="D1424">
            <v>225</v>
          </cell>
        </row>
        <row r="1425">
          <cell r="B1425">
            <v>820004</v>
          </cell>
          <cell r="C1425" t="str">
            <v>Copias y Fotocopias</v>
          </cell>
          <cell r="D1425">
            <v>1563</v>
          </cell>
        </row>
        <row r="1426">
          <cell r="B1426">
            <v>820007</v>
          </cell>
          <cell r="C1426" t="str">
            <v>Serv.de Comp.- Equip</v>
          </cell>
          <cell r="D1426">
            <v>89</v>
          </cell>
        </row>
        <row r="1427">
          <cell r="B1427">
            <v>820008</v>
          </cell>
          <cell r="C1427" t="str">
            <v>Serv.de Comp.-Licencias</v>
          </cell>
          <cell r="D1427">
            <v>24526</v>
          </cell>
        </row>
        <row r="1428">
          <cell r="B1428">
            <v>820009</v>
          </cell>
          <cell r="C1428" t="str">
            <v>Gastos de Librería</v>
          </cell>
          <cell r="D1428">
            <v>684</v>
          </cell>
        </row>
        <row r="1429">
          <cell r="B1429">
            <v>820010</v>
          </cell>
          <cell r="C1429" t="str">
            <v>Peaje</v>
          </cell>
          <cell r="D1429">
            <v>178</v>
          </cell>
        </row>
        <row r="1430">
          <cell r="B1430">
            <v>820012</v>
          </cell>
          <cell r="C1430" t="str">
            <v>Sistemas Servicios Menores</v>
          </cell>
          <cell r="D1430">
            <v>112</v>
          </cell>
        </row>
        <row r="1431">
          <cell r="B1431">
            <v>820013</v>
          </cell>
          <cell r="C1431" t="str">
            <v>LAN</v>
          </cell>
          <cell r="D1431">
            <v>5468</v>
          </cell>
        </row>
        <row r="1432">
          <cell r="B1432">
            <v>820014</v>
          </cell>
          <cell r="C1432" t="str">
            <v>Mid Range</v>
          </cell>
        </row>
        <row r="1433">
          <cell r="B1433">
            <v>820015</v>
          </cell>
          <cell r="C1433" t="str">
            <v>Soporte de Oracle</v>
          </cell>
        </row>
        <row r="1434">
          <cell r="B1434">
            <v>820016</v>
          </cell>
          <cell r="C1434" t="str">
            <v>WAN</v>
          </cell>
        </row>
        <row r="1435">
          <cell r="B1435">
            <v>820019</v>
          </cell>
          <cell r="C1435" t="str">
            <v>Correo interno</v>
          </cell>
        </row>
        <row r="1436">
          <cell r="B1436">
            <v>820020</v>
          </cell>
          <cell r="C1436" t="str">
            <v>Cableados</v>
          </cell>
        </row>
        <row r="1437">
          <cell r="B1437">
            <v>840001</v>
          </cell>
          <cell r="C1437" t="str">
            <v>Taxis y Remises</v>
          </cell>
          <cell r="D1437">
            <v>5490</v>
          </cell>
        </row>
        <row r="1438">
          <cell r="B1438">
            <v>840002</v>
          </cell>
          <cell r="C1438" t="str">
            <v>Comidas de Presidencia</v>
          </cell>
        </row>
        <row r="1439">
          <cell r="B1439">
            <v>840003</v>
          </cell>
          <cell r="C1439" t="str">
            <v>Comidas de Negocios</v>
          </cell>
          <cell r="D1439">
            <v>2801</v>
          </cell>
        </row>
        <row r="1440">
          <cell r="B1440">
            <v>840004</v>
          </cell>
          <cell r="C1440" t="str">
            <v>Miscelaneos</v>
          </cell>
          <cell r="D1440">
            <v>1190</v>
          </cell>
        </row>
        <row r="1441">
          <cell r="B1441">
            <v>840005</v>
          </cell>
          <cell r="C1441" t="str">
            <v>Viaticos</v>
          </cell>
          <cell r="D1441">
            <v>111</v>
          </cell>
        </row>
        <row r="1442">
          <cell r="B1442">
            <v>840006</v>
          </cell>
          <cell r="C1442" t="str">
            <v>Limpieza de Edificios</v>
          </cell>
        </row>
        <row r="1443">
          <cell r="B1443">
            <v>840011</v>
          </cell>
          <cell r="C1443" t="str">
            <v>Otros Gs. de Negocios</v>
          </cell>
        </row>
        <row r="1444">
          <cell r="B1444">
            <v>840012</v>
          </cell>
          <cell r="C1444" t="str">
            <v>Gastos de Relocación</v>
          </cell>
          <cell r="D1444">
            <v>2407</v>
          </cell>
        </row>
        <row r="1445">
          <cell r="B1445">
            <v>840013</v>
          </cell>
          <cell r="C1445" t="str">
            <v>Servicio de Cafeteria</v>
          </cell>
          <cell r="D1445">
            <v>4643</v>
          </cell>
        </row>
        <row r="1446">
          <cell r="B1446">
            <v>840014</v>
          </cell>
          <cell r="C1446" t="str">
            <v>Entrenamientos y Seminarios</v>
          </cell>
        </row>
        <row r="1447">
          <cell r="B1447">
            <v>840017</v>
          </cell>
          <cell r="C1447" t="str">
            <v>Cuotas y Suscripciones</v>
          </cell>
          <cell r="D1447">
            <v>78</v>
          </cell>
        </row>
        <row r="1448">
          <cell r="B1448">
            <v>840019</v>
          </cell>
          <cell r="C1448" t="str">
            <v>Eventos Auspiciados</v>
          </cell>
        </row>
        <row r="1449">
          <cell r="B1449">
            <v>840021</v>
          </cell>
          <cell r="C1449" t="str">
            <v>Reclutamiento</v>
          </cell>
          <cell r="D1449">
            <v>264</v>
          </cell>
        </row>
        <row r="1450">
          <cell r="B1450">
            <v>840024</v>
          </cell>
          <cell r="C1450" t="str">
            <v>Uniformes / Indumentaria</v>
          </cell>
        </row>
        <row r="1451">
          <cell r="B1451">
            <v>840025</v>
          </cell>
          <cell r="C1451" t="str">
            <v>Gastos Board y Directores</v>
          </cell>
        </row>
        <row r="1452">
          <cell r="B1452">
            <v>840032</v>
          </cell>
          <cell r="C1452" t="str">
            <v>Comidas diarias Acci</v>
          </cell>
        </row>
        <row r="1453">
          <cell r="B1453">
            <v>840033</v>
          </cell>
          <cell r="C1453" t="str">
            <v>Comidas-Gto.Represen</v>
          </cell>
          <cell r="D1453">
            <v>2869</v>
          </cell>
        </row>
        <row r="1454">
          <cell r="B1454">
            <v>840034</v>
          </cell>
          <cell r="C1454" t="str">
            <v>Pasajes-Gto.Represen</v>
          </cell>
          <cell r="D1454">
            <v>25392</v>
          </cell>
        </row>
        <row r="1455">
          <cell r="B1455">
            <v>840035</v>
          </cell>
          <cell r="C1455" t="str">
            <v>Hotelería-Gto.Repres</v>
          </cell>
          <cell r="D1455">
            <v>20678</v>
          </cell>
        </row>
        <row r="1456">
          <cell r="B1456">
            <v>840036</v>
          </cell>
          <cell r="C1456" t="str">
            <v>Nafta-Gto.Represent</v>
          </cell>
          <cell r="D1456">
            <v>2596</v>
          </cell>
        </row>
        <row r="1457">
          <cell r="B1457">
            <v>840039</v>
          </cell>
          <cell r="C1457" t="str">
            <v>Fees de Operacion</v>
          </cell>
          <cell r="D1457">
            <v>2457</v>
          </cell>
        </row>
        <row r="1458">
          <cell r="B1458">
            <v>840040</v>
          </cell>
          <cell r="C1458" t="str">
            <v>Cadeteria</v>
          </cell>
        </row>
        <row r="1459">
          <cell r="B1459">
            <v>850001</v>
          </cell>
          <cell r="C1459" t="str">
            <v>Equipos - Faxes</v>
          </cell>
        </row>
        <row r="1460">
          <cell r="B1460">
            <v>850002</v>
          </cell>
          <cell r="C1460" t="str">
            <v>Consumo Telefonico D</v>
          </cell>
          <cell r="D1460">
            <v>1522</v>
          </cell>
        </row>
        <row r="1461">
          <cell r="B1461">
            <v>850003</v>
          </cell>
          <cell r="C1461" t="str">
            <v>Consumo Celular</v>
          </cell>
          <cell r="D1461">
            <v>7169</v>
          </cell>
        </row>
        <row r="1462">
          <cell r="B1462">
            <v>850008</v>
          </cell>
          <cell r="C1462" t="str">
            <v>Equipos Telefonicos</v>
          </cell>
          <cell r="D1462">
            <v>17</v>
          </cell>
        </row>
        <row r="1463">
          <cell r="B1463">
            <v>850102</v>
          </cell>
          <cell r="C1463" t="str">
            <v>Consumo Telefonico s</v>
          </cell>
          <cell r="D1463">
            <v>3833</v>
          </cell>
        </row>
        <row r="1464">
          <cell r="B1464">
            <v>860001</v>
          </cell>
          <cell r="C1464" t="str">
            <v>Vehiculos</v>
          </cell>
          <cell r="D1464">
            <v>3532</v>
          </cell>
        </row>
        <row r="1465">
          <cell r="B1465">
            <v>860003</v>
          </cell>
          <cell r="C1465" t="str">
            <v>Edificios Alquileres</v>
          </cell>
        </row>
        <row r="1466">
          <cell r="B1466">
            <v>860004</v>
          </cell>
          <cell r="C1466" t="str">
            <v>Edificios reparaciones</v>
          </cell>
          <cell r="D1466">
            <v>4295</v>
          </cell>
        </row>
        <row r="1467">
          <cell r="B1467">
            <v>860005</v>
          </cell>
          <cell r="C1467" t="str">
            <v>Edificios Impuestos</v>
          </cell>
          <cell r="D1467">
            <v>834</v>
          </cell>
        </row>
        <row r="1468">
          <cell r="B1468">
            <v>860006</v>
          </cell>
          <cell r="C1468" t="str">
            <v>Seguridad y Vigilancia</v>
          </cell>
          <cell r="D1468">
            <v>49709</v>
          </cell>
        </row>
        <row r="1469">
          <cell r="B1469">
            <v>860007</v>
          </cell>
          <cell r="C1469" t="str">
            <v>Jardinería y Manteni</v>
          </cell>
        </row>
        <row r="1470">
          <cell r="B1470">
            <v>860009</v>
          </cell>
          <cell r="C1470" t="str">
            <v>Electricidad Edificio</v>
          </cell>
        </row>
        <row r="1471">
          <cell r="B1471">
            <v>860012</v>
          </cell>
          <cell r="C1471" t="str">
            <v>Edificios Mantenimiento</v>
          </cell>
          <cell r="D1471">
            <v>19015</v>
          </cell>
        </row>
        <row r="1472">
          <cell r="B1472">
            <v>870005</v>
          </cell>
          <cell r="C1472" t="str">
            <v>Servicios Profesiona</v>
          </cell>
          <cell r="D1472">
            <v>638</v>
          </cell>
        </row>
        <row r="1473">
          <cell r="B1473">
            <v>880001</v>
          </cell>
          <cell r="C1473" t="str">
            <v>Seguros Varios</v>
          </cell>
        </row>
        <row r="1474">
          <cell r="B1474">
            <v>880002</v>
          </cell>
          <cell r="C1474" t="str">
            <v>SINIESTROS</v>
          </cell>
        </row>
        <row r="1475">
          <cell r="B1475" t="str">
            <v>*         Genera</v>
          </cell>
          <cell r="C1475" t="str">
            <v>l Administrative Expenses</v>
          </cell>
          <cell r="D1475">
            <v>1142907</v>
          </cell>
        </row>
      </sheetData>
      <sheetData sheetId="11"/>
      <sheetData sheetId="12" refreshError="1">
        <row r="867">
          <cell r="B867">
            <v>940006</v>
          </cell>
          <cell r="C867" t="str">
            <v>Tasa I.G.J</v>
          </cell>
        </row>
        <row r="868">
          <cell r="B868">
            <v>930005</v>
          </cell>
          <cell r="C868" t="str">
            <v>Diferencias de redondeo</v>
          </cell>
        </row>
        <row r="869">
          <cell r="B869">
            <v>930006</v>
          </cell>
          <cell r="C869" t="str">
            <v>Diferencias de Redon</v>
          </cell>
        </row>
        <row r="870">
          <cell r="B870">
            <v>970002</v>
          </cell>
          <cell r="C870" t="str">
            <v>Gastos Varios</v>
          </cell>
        </row>
        <row r="871">
          <cell r="B871">
            <v>980002</v>
          </cell>
          <cell r="C871" t="str">
            <v>Otros Ingresos</v>
          </cell>
        </row>
        <row r="872">
          <cell r="B872" t="str">
            <v>*          Others</v>
          </cell>
        </row>
        <row r="941">
          <cell r="B941">
            <v>800001</v>
          </cell>
          <cell r="C941" t="str">
            <v>Salario base</v>
          </cell>
        </row>
        <row r="942">
          <cell r="B942">
            <v>800002</v>
          </cell>
          <cell r="C942" t="str">
            <v>Horas Extras</v>
          </cell>
        </row>
        <row r="943">
          <cell r="B943">
            <v>800003</v>
          </cell>
          <cell r="C943" t="str">
            <v>Aguinaldo</v>
          </cell>
        </row>
        <row r="944">
          <cell r="B944">
            <v>800004</v>
          </cell>
          <cell r="C944" t="str">
            <v>Personal Temporario</v>
          </cell>
        </row>
        <row r="945">
          <cell r="B945">
            <v>800006</v>
          </cell>
          <cell r="C945" t="str">
            <v>Provisión Vacaciones</v>
          </cell>
        </row>
        <row r="946">
          <cell r="B946">
            <v>800007</v>
          </cell>
          <cell r="C946" t="str">
            <v>Provision Aguinaldo</v>
          </cell>
        </row>
        <row r="947">
          <cell r="B947">
            <v>800008</v>
          </cell>
          <cell r="C947" t="str">
            <v>Obra Social Aseguradora X</v>
          </cell>
        </row>
        <row r="948">
          <cell r="B948">
            <v>800009</v>
          </cell>
          <cell r="C948" t="str">
            <v>Ap.Pat.Espec.Tucumán</v>
          </cell>
        </row>
        <row r="949">
          <cell r="B949">
            <v>800011</v>
          </cell>
          <cell r="C949" t="str">
            <v>Ap.Pat.Espec.Resist.</v>
          </cell>
        </row>
        <row r="950">
          <cell r="B950">
            <v>800012</v>
          </cell>
          <cell r="C950" t="str">
            <v>Remuneración No Monetaria</v>
          </cell>
        </row>
        <row r="951">
          <cell r="B951">
            <v>800013</v>
          </cell>
          <cell r="C951" t="str">
            <v>Aporte Patronal Espe</v>
          </cell>
        </row>
        <row r="952">
          <cell r="B952">
            <v>800016</v>
          </cell>
          <cell r="C952" t="str">
            <v>Contrib.Jub.Regulaci</v>
          </cell>
        </row>
        <row r="953">
          <cell r="B953">
            <v>800017</v>
          </cell>
          <cell r="C953" t="str">
            <v>Salario Familiar - Caja</v>
          </cell>
        </row>
        <row r="954">
          <cell r="B954">
            <v>800018</v>
          </cell>
          <cell r="C954" t="str">
            <v>A.R.T.Aseguradora de</v>
          </cell>
        </row>
        <row r="955">
          <cell r="B955">
            <v>800019</v>
          </cell>
          <cell r="C955" t="str">
            <v>Cesantias Preaviso</v>
          </cell>
        </row>
        <row r="956">
          <cell r="B956">
            <v>800021</v>
          </cell>
          <cell r="C956" t="str">
            <v>Cesantias Antiguedad</v>
          </cell>
        </row>
        <row r="957">
          <cell r="B957">
            <v>800023</v>
          </cell>
          <cell r="C957" t="str">
            <v>Asist. Med. al Personal</v>
          </cell>
        </row>
        <row r="958">
          <cell r="B958">
            <v>800024</v>
          </cell>
          <cell r="C958" t="str">
            <v>Cupones de Almuerzo</v>
          </cell>
        </row>
        <row r="959">
          <cell r="B959">
            <v>800025</v>
          </cell>
          <cell r="C959" t="str">
            <v>Prov.Cargas Sociales</v>
          </cell>
        </row>
        <row r="960">
          <cell r="B960">
            <v>800026</v>
          </cell>
          <cell r="C960" t="str">
            <v>Prov.Cargas Sociales</v>
          </cell>
        </row>
        <row r="961">
          <cell r="B961">
            <v>800027</v>
          </cell>
          <cell r="C961" t="str">
            <v>Incentivos al Person</v>
          </cell>
        </row>
        <row r="962">
          <cell r="B962">
            <v>800029</v>
          </cell>
          <cell r="C962" t="str">
            <v>Incentivos - Premios</v>
          </cell>
        </row>
        <row r="963">
          <cell r="B963">
            <v>800031</v>
          </cell>
          <cell r="C963" t="str">
            <v>Otros Benef Empleado</v>
          </cell>
        </row>
        <row r="964">
          <cell r="B964">
            <v>800032</v>
          </cell>
          <cell r="C964" t="str">
            <v>Honorar Juicio Emple</v>
          </cell>
        </row>
        <row r="965">
          <cell r="B965">
            <v>820001</v>
          </cell>
          <cell r="C965" t="str">
            <v>Papeleria e Imprenta</v>
          </cell>
        </row>
        <row r="966">
          <cell r="B966">
            <v>820002</v>
          </cell>
          <cell r="C966" t="str">
            <v>Correo</v>
          </cell>
        </row>
        <row r="967">
          <cell r="B967">
            <v>820003</v>
          </cell>
          <cell r="C967" t="str">
            <v>Fletes</v>
          </cell>
        </row>
        <row r="968">
          <cell r="B968">
            <v>820004</v>
          </cell>
          <cell r="C968" t="str">
            <v>Copias y Fotocopias</v>
          </cell>
        </row>
        <row r="969">
          <cell r="B969">
            <v>820005</v>
          </cell>
          <cell r="C969" t="str">
            <v>Equip. y acces. de Oficina</v>
          </cell>
        </row>
        <row r="970">
          <cell r="B970">
            <v>820007</v>
          </cell>
          <cell r="C970" t="str">
            <v>Serv.de Comp.- Equip</v>
          </cell>
        </row>
        <row r="971">
          <cell r="B971">
            <v>820009</v>
          </cell>
          <cell r="C971" t="str">
            <v>Gastos de Librería</v>
          </cell>
        </row>
        <row r="972">
          <cell r="B972">
            <v>820010</v>
          </cell>
          <cell r="C972" t="str">
            <v>Peaje</v>
          </cell>
        </row>
        <row r="973">
          <cell r="B973">
            <v>820019</v>
          </cell>
          <cell r="C973" t="str">
            <v>Correo interno</v>
          </cell>
        </row>
        <row r="974">
          <cell r="B974">
            <v>830002</v>
          </cell>
          <cell r="C974" t="str">
            <v>Serv. Prestados por GTE</v>
          </cell>
        </row>
        <row r="975">
          <cell r="B975">
            <v>830004</v>
          </cell>
          <cell r="C975" t="str">
            <v>Gross - S.Profes. GTE</v>
          </cell>
        </row>
        <row r="976">
          <cell r="B976">
            <v>840001</v>
          </cell>
          <cell r="C976" t="str">
            <v>Taxis y Remises</v>
          </cell>
        </row>
        <row r="977">
          <cell r="B977">
            <v>840003</v>
          </cell>
          <cell r="C977" t="str">
            <v>Comidas de Negocios</v>
          </cell>
        </row>
        <row r="978">
          <cell r="B978">
            <v>840004</v>
          </cell>
          <cell r="C978" t="str">
            <v>Miscelaneos</v>
          </cell>
        </row>
        <row r="979">
          <cell r="B979">
            <v>840005</v>
          </cell>
          <cell r="C979" t="str">
            <v>Viaticos</v>
          </cell>
        </row>
        <row r="980">
          <cell r="B980">
            <v>840011</v>
          </cell>
          <cell r="C980" t="str">
            <v>Otros Gs. de Negocios</v>
          </cell>
        </row>
        <row r="981">
          <cell r="B981">
            <v>840013</v>
          </cell>
          <cell r="C981" t="str">
            <v>Servicio de Cafeteria</v>
          </cell>
        </row>
        <row r="982">
          <cell r="B982">
            <v>840014</v>
          </cell>
          <cell r="C982" t="str">
            <v>Entrenamientos y Sem</v>
          </cell>
        </row>
        <row r="983">
          <cell r="B983">
            <v>840017</v>
          </cell>
          <cell r="C983" t="str">
            <v>Cuotas y Suscripciones</v>
          </cell>
        </row>
        <row r="984">
          <cell r="B984">
            <v>840021</v>
          </cell>
          <cell r="C984" t="str">
            <v>Reclutamiento</v>
          </cell>
        </row>
        <row r="985">
          <cell r="B985">
            <v>840033</v>
          </cell>
          <cell r="C985" t="str">
            <v>Comidas-Gto.Represen</v>
          </cell>
        </row>
        <row r="986">
          <cell r="B986">
            <v>840034</v>
          </cell>
          <cell r="C986" t="str">
            <v>Pasajes-Gto.Represen</v>
          </cell>
        </row>
        <row r="987">
          <cell r="B987">
            <v>840035</v>
          </cell>
          <cell r="C987" t="str">
            <v>Hotelería-Gto.Repres</v>
          </cell>
        </row>
        <row r="988">
          <cell r="B988">
            <v>840036</v>
          </cell>
          <cell r="C988" t="str">
            <v>Nafta-Gto.Represent</v>
          </cell>
        </row>
        <row r="989">
          <cell r="B989">
            <v>840040</v>
          </cell>
          <cell r="C989" t="str">
            <v>Cadeteria</v>
          </cell>
        </row>
        <row r="990">
          <cell r="B990">
            <v>850002</v>
          </cell>
          <cell r="C990" t="str">
            <v>Consumo Telefonico D</v>
          </cell>
        </row>
        <row r="991">
          <cell r="B991">
            <v>850003</v>
          </cell>
          <cell r="C991" t="str">
            <v>Consumo Celular</v>
          </cell>
        </row>
        <row r="992">
          <cell r="B992">
            <v>850008</v>
          </cell>
          <cell r="C992" t="str">
            <v>Equipos Celulares</v>
          </cell>
        </row>
        <row r="993">
          <cell r="B993">
            <v>850010</v>
          </cell>
          <cell r="C993" t="str">
            <v>Consumo Telefonico 0-800</v>
          </cell>
        </row>
        <row r="994">
          <cell r="B994">
            <v>850102</v>
          </cell>
          <cell r="C994" t="str">
            <v>Consumo Telefonico s</v>
          </cell>
        </row>
        <row r="995">
          <cell r="B995">
            <v>860001</v>
          </cell>
          <cell r="C995" t="str">
            <v>Vehiculos</v>
          </cell>
        </row>
        <row r="996">
          <cell r="B996">
            <v>860003</v>
          </cell>
          <cell r="C996" t="str">
            <v>Edificios Alquileres</v>
          </cell>
        </row>
        <row r="997">
          <cell r="B997">
            <v>860005</v>
          </cell>
          <cell r="C997" t="str">
            <v>Edificios Impuestos</v>
          </cell>
        </row>
        <row r="998">
          <cell r="B998">
            <v>860006</v>
          </cell>
          <cell r="C998" t="str">
            <v>Seguridad y Vigilancia</v>
          </cell>
        </row>
        <row r="999">
          <cell r="B999">
            <v>860007</v>
          </cell>
          <cell r="C999" t="str">
            <v>Jardinería y Manteni</v>
          </cell>
        </row>
        <row r="1000">
          <cell r="B1000">
            <v>860008</v>
          </cell>
          <cell r="C1000" t="str">
            <v>Electricidad Store</v>
          </cell>
        </row>
        <row r="1001">
          <cell r="B1001">
            <v>860009</v>
          </cell>
          <cell r="C1001" t="str">
            <v>Electricidad Edificio</v>
          </cell>
        </row>
        <row r="1002">
          <cell r="B1002">
            <v>860012</v>
          </cell>
          <cell r="C1002" t="str">
            <v>Edificios Mantenimiento</v>
          </cell>
        </row>
        <row r="1003">
          <cell r="B1003">
            <v>870005</v>
          </cell>
          <cell r="C1003" t="str">
            <v>Servicios Profesiona</v>
          </cell>
        </row>
        <row r="1004">
          <cell r="B1004">
            <v>870016</v>
          </cell>
          <cell r="C1004" t="str">
            <v>Consultoria Redes &amp;</v>
          </cell>
        </row>
        <row r="1005">
          <cell r="B1005" t="str">
            <v>*          General</v>
          </cell>
          <cell r="C1005" t="str">
            <v>Administrative Expenses</v>
          </cell>
        </row>
        <row r="1006">
          <cell r="B1006" t="str">
            <v>**         Sales &amp;</v>
          </cell>
          <cell r="C1006" t="str">
            <v>Dist LD</v>
          </cell>
        </row>
        <row r="1228">
          <cell r="B1228">
            <v>800001</v>
          </cell>
          <cell r="C1228" t="str">
            <v>Salario base</v>
          </cell>
        </row>
        <row r="1229">
          <cell r="B1229">
            <v>800002</v>
          </cell>
          <cell r="C1229" t="str">
            <v>Horas Extras</v>
          </cell>
        </row>
        <row r="1230">
          <cell r="B1230">
            <v>800003</v>
          </cell>
          <cell r="C1230" t="str">
            <v>Aguinaldo</v>
          </cell>
        </row>
        <row r="1231">
          <cell r="B1231">
            <v>800006</v>
          </cell>
          <cell r="C1231" t="str">
            <v>Provisión Vacaciones</v>
          </cell>
        </row>
        <row r="1232">
          <cell r="B1232">
            <v>800007</v>
          </cell>
          <cell r="C1232" t="str">
            <v>Provision Aguinaldo</v>
          </cell>
        </row>
        <row r="1233">
          <cell r="B1233">
            <v>800008</v>
          </cell>
          <cell r="C1233" t="str">
            <v>Obra Social Aseguradora X</v>
          </cell>
        </row>
        <row r="1234">
          <cell r="B1234">
            <v>800012</v>
          </cell>
          <cell r="C1234" t="str">
            <v>Remuneración No Monetaria</v>
          </cell>
        </row>
        <row r="1235">
          <cell r="B1235">
            <v>800016</v>
          </cell>
          <cell r="C1235" t="str">
            <v>Contrib.Jub.Regulaci</v>
          </cell>
        </row>
        <row r="1236">
          <cell r="B1236">
            <v>800017</v>
          </cell>
          <cell r="C1236" t="str">
            <v>Salario Familiar - Caja</v>
          </cell>
        </row>
        <row r="1237">
          <cell r="B1237">
            <v>800018</v>
          </cell>
          <cell r="C1237" t="str">
            <v>A.R.T.Aseguradora de</v>
          </cell>
        </row>
        <row r="1238">
          <cell r="B1238">
            <v>800022</v>
          </cell>
          <cell r="C1238" t="str">
            <v>Cesantias Vacaciones</v>
          </cell>
        </row>
        <row r="1239">
          <cell r="B1239">
            <v>800023</v>
          </cell>
          <cell r="C1239" t="str">
            <v>Asist. Med. al Personal</v>
          </cell>
        </row>
        <row r="1240">
          <cell r="B1240">
            <v>800024</v>
          </cell>
          <cell r="C1240" t="str">
            <v>Cupones de Almuerzo</v>
          </cell>
        </row>
        <row r="1241">
          <cell r="B1241">
            <v>800025</v>
          </cell>
          <cell r="C1241" t="str">
            <v>Prov.Cargas Sociales</v>
          </cell>
        </row>
        <row r="1242">
          <cell r="B1242">
            <v>800026</v>
          </cell>
          <cell r="C1242" t="str">
            <v>Prov.Cargas Sociales</v>
          </cell>
        </row>
        <row r="1243">
          <cell r="B1243">
            <v>800027</v>
          </cell>
          <cell r="C1243" t="str">
            <v>Incentivos al Person</v>
          </cell>
        </row>
        <row r="1244">
          <cell r="B1244">
            <v>820001</v>
          </cell>
          <cell r="C1244" t="str">
            <v>Papeleria e Imprenta</v>
          </cell>
        </row>
        <row r="1245">
          <cell r="B1245">
            <v>820002</v>
          </cell>
          <cell r="C1245" t="str">
            <v>Correo</v>
          </cell>
        </row>
        <row r="1246">
          <cell r="B1246">
            <v>820003</v>
          </cell>
          <cell r="C1246" t="str">
            <v>Fletes</v>
          </cell>
        </row>
        <row r="1247">
          <cell r="B1247">
            <v>820004</v>
          </cell>
          <cell r="C1247" t="str">
            <v>Copias y Fotocopias</v>
          </cell>
        </row>
        <row r="1248">
          <cell r="B1248">
            <v>820005</v>
          </cell>
          <cell r="C1248" t="str">
            <v>Equip. y acces. de Oficina</v>
          </cell>
        </row>
        <row r="1249">
          <cell r="B1249">
            <v>820006</v>
          </cell>
          <cell r="C1249" t="str">
            <v>Serv. de Comp. - Programas</v>
          </cell>
        </row>
        <row r="1250">
          <cell r="B1250">
            <v>820007</v>
          </cell>
          <cell r="C1250" t="str">
            <v>Serv.de Comp.- Equip</v>
          </cell>
        </row>
        <row r="1251">
          <cell r="B1251">
            <v>820009</v>
          </cell>
          <cell r="C1251" t="str">
            <v>Gastos de Librería</v>
          </cell>
        </row>
        <row r="1252">
          <cell r="B1252">
            <v>820010</v>
          </cell>
          <cell r="C1252" t="str">
            <v>Peaje</v>
          </cell>
        </row>
        <row r="1253">
          <cell r="B1253">
            <v>820013</v>
          </cell>
          <cell r="C1253" t="str">
            <v>LAN</v>
          </cell>
        </row>
        <row r="1254">
          <cell r="B1254">
            <v>820019</v>
          </cell>
          <cell r="C1254" t="str">
            <v>Correo interno</v>
          </cell>
        </row>
        <row r="1255">
          <cell r="B1255">
            <v>830002</v>
          </cell>
          <cell r="C1255" t="str">
            <v>Serv. Prestados por GTE</v>
          </cell>
        </row>
        <row r="1256">
          <cell r="B1256">
            <v>830004</v>
          </cell>
          <cell r="C1256" t="str">
            <v>Gross - S.Profes. GTE</v>
          </cell>
        </row>
        <row r="1257">
          <cell r="B1257">
            <v>840001</v>
          </cell>
          <cell r="C1257" t="str">
            <v>Taxis y Remises</v>
          </cell>
        </row>
        <row r="1258">
          <cell r="B1258">
            <v>840003</v>
          </cell>
          <cell r="C1258" t="str">
            <v>Comidas de Negocios</v>
          </cell>
        </row>
        <row r="1259">
          <cell r="B1259">
            <v>840004</v>
          </cell>
          <cell r="C1259" t="str">
            <v>Miscelaneos</v>
          </cell>
        </row>
        <row r="1260">
          <cell r="B1260">
            <v>840007</v>
          </cell>
          <cell r="C1260" t="str">
            <v>GASTOS ADMINIS.SERVICHEK</v>
          </cell>
        </row>
        <row r="1261">
          <cell r="B1261">
            <v>840013</v>
          </cell>
          <cell r="C1261" t="str">
            <v>Servicio de Cafeteria</v>
          </cell>
        </row>
        <row r="1262">
          <cell r="B1262">
            <v>840014</v>
          </cell>
          <cell r="C1262" t="str">
            <v>Entrenamientos y Sem</v>
          </cell>
        </row>
        <row r="1263">
          <cell r="B1263">
            <v>840017</v>
          </cell>
          <cell r="C1263" t="str">
            <v>Cuotas y Suscripciones</v>
          </cell>
        </row>
        <row r="1264">
          <cell r="B1264">
            <v>840019</v>
          </cell>
          <cell r="C1264" t="str">
            <v>Eventos Auspiciados</v>
          </cell>
        </row>
        <row r="1265">
          <cell r="B1265">
            <v>840021</v>
          </cell>
          <cell r="C1265" t="str">
            <v>Reclutamiento</v>
          </cell>
        </row>
        <row r="1266">
          <cell r="B1266">
            <v>840032</v>
          </cell>
          <cell r="C1266" t="str">
            <v>Comidas diarias Acci</v>
          </cell>
        </row>
        <row r="1267">
          <cell r="B1267">
            <v>840033</v>
          </cell>
          <cell r="C1267" t="str">
            <v>Comidas-Gto.Represen</v>
          </cell>
        </row>
        <row r="1268">
          <cell r="B1268">
            <v>840034</v>
          </cell>
          <cell r="C1268" t="str">
            <v>Pasajes-Gto.Represen</v>
          </cell>
        </row>
        <row r="1269">
          <cell r="B1269">
            <v>840035</v>
          </cell>
          <cell r="C1269" t="str">
            <v>Hotelería-Gto.Repres</v>
          </cell>
        </row>
        <row r="1270">
          <cell r="B1270">
            <v>840036</v>
          </cell>
          <cell r="C1270" t="str">
            <v>Nafta-Gto.Represent</v>
          </cell>
        </row>
        <row r="1271">
          <cell r="B1271">
            <v>840040</v>
          </cell>
          <cell r="C1271" t="str">
            <v>Cadeteria</v>
          </cell>
        </row>
        <row r="1272">
          <cell r="B1272">
            <v>850001</v>
          </cell>
          <cell r="C1272" t="str">
            <v>Equipos - Faxes</v>
          </cell>
        </row>
        <row r="1273">
          <cell r="B1273">
            <v>850002</v>
          </cell>
          <cell r="C1273" t="str">
            <v>Consumo Telefonico D</v>
          </cell>
        </row>
        <row r="1274">
          <cell r="B1274">
            <v>850003</v>
          </cell>
          <cell r="C1274" t="str">
            <v>Consumo Celular</v>
          </cell>
        </row>
        <row r="1275">
          <cell r="B1275">
            <v>850009</v>
          </cell>
          <cell r="C1275" t="str">
            <v>Equipos Radio Mensajes</v>
          </cell>
        </row>
        <row r="1276">
          <cell r="B1276">
            <v>850102</v>
          </cell>
          <cell r="C1276" t="str">
            <v>Consumo Telefonico s</v>
          </cell>
        </row>
        <row r="1277">
          <cell r="B1277">
            <v>860001</v>
          </cell>
          <cell r="C1277" t="str">
            <v>Vehiculos</v>
          </cell>
        </row>
        <row r="1278">
          <cell r="B1278">
            <v>860003</v>
          </cell>
          <cell r="C1278" t="str">
            <v>Edificios Alquileres</v>
          </cell>
        </row>
        <row r="1279">
          <cell r="B1279">
            <v>860005</v>
          </cell>
          <cell r="C1279" t="str">
            <v>Edificios Impuestos</v>
          </cell>
        </row>
        <row r="1280">
          <cell r="B1280">
            <v>860006</v>
          </cell>
          <cell r="C1280" t="str">
            <v>Seguridad y Vigilancia</v>
          </cell>
        </row>
        <row r="1281">
          <cell r="B1281">
            <v>860007</v>
          </cell>
          <cell r="C1281" t="str">
            <v>Jardinería y Manteni</v>
          </cell>
        </row>
        <row r="1282">
          <cell r="B1282">
            <v>860009</v>
          </cell>
          <cell r="C1282" t="str">
            <v>Electricidad Edificio</v>
          </cell>
        </row>
        <row r="1283">
          <cell r="B1283">
            <v>860012</v>
          </cell>
          <cell r="C1283" t="str">
            <v>Edificios Mantenimiento</v>
          </cell>
        </row>
        <row r="1284">
          <cell r="B1284">
            <v>860014</v>
          </cell>
          <cell r="C1284" t="str">
            <v>Edificios Mobiliario</v>
          </cell>
        </row>
        <row r="1285">
          <cell r="B1285">
            <v>870005</v>
          </cell>
          <cell r="C1285" t="str">
            <v>Servicios Profesiona</v>
          </cell>
        </row>
        <row r="1286">
          <cell r="B1286" t="str">
            <v>*          General</v>
          </cell>
          <cell r="C1286" t="str">
            <v>Administrative Expenses</v>
          </cell>
        </row>
        <row r="1287">
          <cell r="B1287" t="str">
            <v>**         Tech &amp; P</v>
          </cell>
          <cell r="C1287" t="str">
            <v>lan LD</v>
          </cell>
        </row>
      </sheetData>
      <sheetData sheetId="13" refreshError="1"/>
      <sheetData sheetId="14"/>
      <sheetData sheetId="15"/>
      <sheetData sheetId="16"/>
      <sheetData sheetId="17"/>
      <sheetData sheetId="18"/>
      <sheetData sheetId="19"/>
      <sheetData sheetId="20" refreshError="1"/>
      <sheetData sheetId="21" refreshError="1"/>
      <sheetData sheetId="22" refreshError="1"/>
      <sheetData sheetId="23" refreshError="1">
        <row r="180">
          <cell r="B180">
            <v>800001</v>
          </cell>
        </row>
        <row r="1183">
          <cell r="B1183">
            <v>800001</v>
          </cell>
          <cell r="C1183" t="str">
            <v>Salario base</v>
          </cell>
          <cell r="D1183">
            <v>0</v>
          </cell>
          <cell r="E1183">
            <v>712129</v>
          </cell>
          <cell r="F1183">
            <v>0</v>
          </cell>
        </row>
        <row r="1184">
          <cell r="B1184">
            <v>800002</v>
          </cell>
          <cell r="C1184" t="str">
            <v>Horas Extras</v>
          </cell>
          <cell r="D1184">
            <v>0</v>
          </cell>
          <cell r="E1184">
            <v>0</v>
          </cell>
          <cell r="F1184">
            <v>0</v>
          </cell>
        </row>
        <row r="1185">
          <cell r="B1185">
            <v>800003</v>
          </cell>
          <cell r="C1185" t="str">
            <v>Aguinaldo</v>
          </cell>
          <cell r="D1185">
            <v>0</v>
          </cell>
          <cell r="E1185">
            <v>164</v>
          </cell>
          <cell r="F1185">
            <v>0</v>
          </cell>
        </row>
        <row r="1186">
          <cell r="B1186">
            <v>800004</v>
          </cell>
          <cell r="C1186" t="str">
            <v>Personal Temporario</v>
          </cell>
          <cell r="D1186">
            <v>0</v>
          </cell>
          <cell r="E1186">
            <v>0</v>
          </cell>
          <cell r="F1186">
            <v>0</v>
          </cell>
        </row>
        <row r="1187">
          <cell r="B1187">
            <v>800005</v>
          </cell>
          <cell r="C1187" t="str">
            <v>Bonif Trimestral - Variab Del Sueldo</v>
          </cell>
          <cell r="D1187">
            <v>0</v>
          </cell>
          <cell r="E1187">
            <v>0</v>
          </cell>
          <cell r="F1187">
            <v>0</v>
          </cell>
        </row>
        <row r="1188">
          <cell r="B1188">
            <v>800006</v>
          </cell>
          <cell r="C1188" t="str">
            <v>Provisión Vacaciones</v>
          </cell>
          <cell r="D1188">
            <v>0</v>
          </cell>
          <cell r="E1188">
            <v>56404</v>
          </cell>
          <cell r="F1188">
            <v>0</v>
          </cell>
        </row>
        <row r="1189">
          <cell r="B1189">
            <v>800007</v>
          </cell>
          <cell r="C1189" t="str">
            <v>Provisión Aguinaldo</v>
          </cell>
          <cell r="D1189">
            <v>0</v>
          </cell>
          <cell r="E1189">
            <v>65040</v>
          </cell>
          <cell r="F1189">
            <v>0</v>
          </cell>
        </row>
        <row r="1190">
          <cell r="B1190">
            <v>800008</v>
          </cell>
          <cell r="C1190" t="str">
            <v>Obra Social - Aseguradora X</v>
          </cell>
          <cell r="D1190">
            <v>0</v>
          </cell>
          <cell r="E1190">
            <v>35529</v>
          </cell>
          <cell r="F1190">
            <v>0</v>
          </cell>
        </row>
        <row r="1191">
          <cell r="B1191">
            <v>800009</v>
          </cell>
          <cell r="C1191" t="str">
            <v>Aporte Patronal Especial Tucumán</v>
          </cell>
          <cell r="D1191">
            <v>0</v>
          </cell>
          <cell r="E1191">
            <v>0</v>
          </cell>
          <cell r="F1191">
            <v>0</v>
          </cell>
        </row>
        <row r="1192">
          <cell r="B1192">
            <v>800010</v>
          </cell>
          <cell r="C1192" t="str">
            <v>Contribucion No Remunerativa Dto 1207/02</v>
          </cell>
          <cell r="D1192">
            <v>0</v>
          </cell>
          <cell r="E1192">
            <v>0</v>
          </cell>
          <cell r="F1192">
            <v>0</v>
          </cell>
        </row>
        <row r="1193">
          <cell r="B1193">
            <v>800011</v>
          </cell>
          <cell r="C1193" t="str">
            <v>Aporte Patronal Especial Resistencia</v>
          </cell>
          <cell r="D1193">
            <v>0</v>
          </cell>
          <cell r="E1193">
            <v>0</v>
          </cell>
          <cell r="F1193">
            <v>0</v>
          </cell>
        </row>
        <row r="1194">
          <cell r="B1194">
            <v>800012</v>
          </cell>
          <cell r="C1194" t="str">
            <v>Remuneración No Monetaria - Dto 1207/02</v>
          </cell>
          <cell r="D1194">
            <v>0</v>
          </cell>
          <cell r="E1194">
            <v>0</v>
          </cell>
          <cell r="F1194">
            <v>0</v>
          </cell>
        </row>
        <row r="1195">
          <cell r="B1195">
            <v>800013</v>
          </cell>
          <cell r="C1195" t="str">
            <v>Aporte Patronal Especial Santa Fe</v>
          </cell>
          <cell r="D1195">
            <v>0</v>
          </cell>
          <cell r="E1195">
            <v>0</v>
          </cell>
          <cell r="F1195">
            <v>0</v>
          </cell>
        </row>
        <row r="1196">
          <cell r="B1196">
            <v>800014</v>
          </cell>
          <cell r="C1196" t="str">
            <v>Aporte Patronal Especial Salta</v>
          </cell>
          <cell r="D1196">
            <v>0</v>
          </cell>
          <cell r="E1196">
            <v>0</v>
          </cell>
          <cell r="F1196">
            <v>0</v>
          </cell>
        </row>
        <row r="1197">
          <cell r="B1197">
            <v>800015</v>
          </cell>
          <cell r="C1197" t="str">
            <v>CONTRIBUCIONES JUBILATORIAS</v>
          </cell>
          <cell r="D1197">
            <v>0</v>
          </cell>
          <cell r="E1197">
            <v>0</v>
          </cell>
          <cell r="F1197">
            <v>0</v>
          </cell>
        </row>
        <row r="1198">
          <cell r="B1198">
            <v>800016</v>
          </cell>
          <cell r="C1198" t="str">
            <v>Contrib.Jub. Regulacion oficial</v>
          </cell>
          <cell r="D1198">
            <v>0</v>
          </cell>
          <cell r="E1198">
            <v>77032</v>
          </cell>
          <cell r="F1198">
            <v>0</v>
          </cell>
        </row>
        <row r="1199">
          <cell r="B1199">
            <v>800017</v>
          </cell>
          <cell r="C1199" t="str">
            <v>Salario Familiar - Caja</v>
          </cell>
          <cell r="D1199">
            <v>0</v>
          </cell>
          <cell r="E1199">
            <v>40064</v>
          </cell>
          <cell r="F1199">
            <v>0</v>
          </cell>
        </row>
        <row r="1200">
          <cell r="B1200">
            <v>800018</v>
          </cell>
          <cell r="C1200" t="str">
            <v>A.R.T. Aseguradora de Riesgos de Trabajo</v>
          </cell>
          <cell r="D1200">
            <v>0</v>
          </cell>
          <cell r="E1200">
            <v>1641</v>
          </cell>
          <cell r="F1200">
            <v>0</v>
          </cell>
        </row>
        <row r="1201">
          <cell r="B1201">
            <v>800021</v>
          </cell>
          <cell r="C1201" t="str">
            <v>Cesantias Antiguedad</v>
          </cell>
          <cell r="D1201">
            <v>0</v>
          </cell>
          <cell r="E1201">
            <v>0</v>
          </cell>
          <cell r="F1201">
            <v>0</v>
          </cell>
        </row>
        <row r="1202">
          <cell r="B1202">
            <v>800022</v>
          </cell>
          <cell r="C1202" t="str">
            <v>Cesantias Vacaciones</v>
          </cell>
          <cell r="D1202">
            <v>0</v>
          </cell>
          <cell r="E1202">
            <v>0</v>
          </cell>
          <cell r="F1202">
            <v>0</v>
          </cell>
        </row>
        <row r="1203">
          <cell r="B1203">
            <v>800023</v>
          </cell>
          <cell r="C1203" t="str">
            <v>Asist. Med. al Personal</v>
          </cell>
          <cell r="D1203">
            <v>0</v>
          </cell>
          <cell r="E1203">
            <v>6539</v>
          </cell>
          <cell r="F1203">
            <v>0</v>
          </cell>
        </row>
        <row r="1204">
          <cell r="B1204">
            <v>800024</v>
          </cell>
          <cell r="C1204" t="str">
            <v>Cupones de Almuerzo y Alimentos</v>
          </cell>
          <cell r="D1204">
            <v>0</v>
          </cell>
          <cell r="E1204">
            <v>112759</v>
          </cell>
          <cell r="F1204">
            <v>0</v>
          </cell>
        </row>
        <row r="1205">
          <cell r="B1205">
            <v>800025</v>
          </cell>
          <cell r="C1205" t="str">
            <v>Provision Cargas Sociales Vacaciones</v>
          </cell>
          <cell r="D1205">
            <v>0</v>
          </cell>
          <cell r="E1205">
            <v>2516</v>
          </cell>
          <cell r="F1205">
            <v>0</v>
          </cell>
        </row>
        <row r="1206">
          <cell r="B1206">
            <v>800026</v>
          </cell>
          <cell r="C1206" t="str">
            <v>Provision Cargas Sociales Aguinaldo</v>
          </cell>
          <cell r="D1206">
            <v>0</v>
          </cell>
          <cell r="E1206">
            <v>14119</v>
          </cell>
          <cell r="F1206">
            <v>0</v>
          </cell>
        </row>
        <row r="1207">
          <cell r="B1207">
            <v>800027</v>
          </cell>
          <cell r="C1207" t="str">
            <v>Incentivos al Personal Ejecutivo</v>
          </cell>
          <cell r="D1207">
            <v>0</v>
          </cell>
          <cell r="E1207">
            <v>223183</v>
          </cell>
          <cell r="F1207">
            <v>0</v>
          </cell>
        </row>
        <row r="1208">
          <cell r="B1208">
            <v>800029</v>
          </cell>
          <cell r="C1208" t="str">
            <v>Incentivos - Premios</v>
          </cell>
          <cell r="D1208">
            <v>0</v>
          </cell>
          <cell r="E1208">
            <v>0</v>
          </cell>
          <cell r="F1208">
            <v>0</v>
          </cell>
        </row>
        <row r="1209">
          <cell r="B1209">
            <v>800032</v>
          </cell>
          <cell r="C1209" t="str">
            <v>Honorarios Juicio de Empleados</v>
          </cell>
          <cell r="D1209">
            <v>0</v>
          </cell>
          <cell r="E1209">
            <v>0</v>
          </cell>
          <cell r="F1209">
            <v>0</v>
          </cell>
        </row>
        <row r="1210">
          <cell r="B1210">
            <v>800034</v>
          </cell>
          <cell r="C1210" t="str">
            <v>Impuesto Entre Rios</v>
          </cell>
          <cell r="D1210">
            <v>0</v>
          </cell>
          <cell r="E1210">
            <v>0</v>
          </cell>
          <cell r="F1210">
            <v>0</v>
          </cell>
        </row>
        <row r="1211">
          <cell r="B1211">
            <v>820001</v>
          </cell>
          <cell r="C1211" t="str">
            <v>Papeleria e Imprenta</v>
          </cell>
          <cell r="D1211">
            <v>0</v>
          </cell>
          <cell r="E1211">
            <v>142</v>
          </cell>
          <cell r="F1211">
            <v>0</v>
          </cell>
        </row>
        <row r="1212">
          <cell r="B1212">
            <v>820002</v>
          </cell>
          <cell r="C1212" t="str">
            <v>Correo</v>
          </cell>
          <cell r="D1212">
            <v>0</v>
          </cell>
          <cell r="E1212">
            <v>2669</v>
          </cell>
          <cell r="F1212">
            <v>0</v>
          </cell>
        </row>
        <row r="1213">
          <cell r="B1213">
            <v>820003</v>
          </cell>
          <cell r="C1213" t="str">
            <v>Fletes</v>
          </cell>
          <cell r="D1213">
            <v>0</v>
          </cell>
          <cell r="E1213">
            <v>230</v>
          </cell>
          <cell r="F1213">
            <v>0</v>
          </cell>
        </row>
        <row r="1214">
          <cell r="B1214">
            <v>820004</v>
          </cell>
          <cell r="C1214" t="str">
            <v>Copias y Fotocopias</v>
          </cell>
          <cell r="D1214">
            <v>0</v>
          </cell>
          <cell r="E1214">
            <v>1056</v>
          </cell>
          <cell r="F1214">
            <v>0</v>
          </cell>
        </row>
        <row r="1215">
          <cell r="B1215">
            <v>820005</v>
          </cell>
          <cell r="C1215" t="str">
            <v>Equip. y acces. de Oficina</v>
          </cell>
          <cell r="D1215">
            <v>0</v>
          </cell>
          <cell r="E1215">
            <v>0</v>
          </cell>
          <cell r="F1215">
            <v>0</v>
          </cell>
        </row>
        <row r="1216">
          <cell r="B1216">
            <v>820007</v>
          </cell>
          <cell r="C1216" t="str">
            <v>Serv. de Comp. - Equipo de Comput.</v>
          </cell>
          <cell r="D1216">
            <v>0</v>
          </cell>
          <cell r="E1216">
            <v>-174</v>
          </cell>
          <cell r="F1216">
            <v>0</v>
          </cell>
        </row>
        <row r="1217">
          <cell r="B1217">
            <v>820008</v>
          </cell>
          <cell r="C1217" t="str">
            <v>Serv.de Comp.-Licencias</v>
          </cell>
          <cell r="D1217">
            <v>0</v>
          </cell>
          <cell r="E1217">
            <v>24901</v>
          </cell>
          <cell r="F1217">
            <v>0</v>
          </cell>
        </row>
        <row r="1218">
          <cell r="B1218">
            <v>820009</v>
          </cell>
          <cell r="C1218" t="str">
            <v>Gastos de Librería</v>
          </cell>
          <cell r="D1218">
            <v>0</v>
          </cell>
          <cell r="E1218">
            <v>840</v>
          </cell>
          <cell r="F1218">
            <v>0</v>
          </cell>
        </row>
        <row r="1219">
          <cell r="B1219">
            <v>820010</v>
          </cell>
          <cell r="C1219" t="str">
            <v>Peaje</v>
          </cell>
          <cell r="D1219">
            <v>0</v>
          </cell>
          <cell r="E1219">
            <v>208</v>
          </cell>
          <cell r="F1219">
            <v>0</v>
          </cell>
        </row>
        <row r="1220">
          <cell r="B1220">
            <v>820011</v>
          </cell>
          <cell r="C1220" t="str">
            <v>Sistemas Servicios Menores</v>
          </cell>
          <cell r="D1220">
            <v>0</v>
          </cell>
          <cell r="E1220">
            <v>0</v>
          </cell>
          <cell r="F1220">
            <v>0</v>
          </cell>
        </row>
        <row r="1221">
          <cell r="B1221">
            <v>820013</v>
          </cell>
          <cell r="C1221" t="str">
            <v>LAN</v>
          </cell>
          <cell r="D1221">
            <v>0</v>
          </cell>
          <cell r="E1221">
            <v>42043</v>
          </cell>
          <cell r="F1221">
            <v>0</v>
          </cell>
        </row>
        <row r="1222">
          <cell r="B1222">
            <v>820014</v>
          </cell>
          <cell r="C1222" t="str">
            <v>Mid Range</v>
          </cell>
          <cell r="D1222">
            <v>0</v>
          </cell>
          <cell r="E1222">
            <v>358162</v>
          </cell>
          <cell r="F1222">
            <v>0</v>
          </cell>
        </row>
        <row r="1223">
          <cell r="B1223">
            <v>820015</v>
          </cell>
          <cell r="C1223" t="str">
            <v>Soporte de Oracle</v>
          </cell>
          <cell r="D1223">
            <v>0</v>
          </cell>
          <cell r="E1223">
            <v>180</v>
          </cell>
          <cell r="F1223">
            <v>0</v>
          </cell>
        </row>
        <row r="1224">
          <cell r="B1224">
            <v>820016</v>
          </cell>
          <cell r="C1224" t="str">
            <v>WAN</v>
          </cell>
          <cell r="D1224">
            <v>0</v>
          </cell>
          <cell r="E1224">
            <v>224</v>
          </cell>
          <cell r="F1224">
            <v>0</v>
          </cell>
        </row>
        <row r="1225">
          <cell r="B1225">
            <v>820019</v>
          </cell>
          <cell r="C1225" t="str">
            <v>Centro de distribución Benavidez</v>
          </cell>
          <cell r="D1225">
            <v>0</v>
          </cell>
          <cell r="E1225">
            <v>0</v>
          </cell>
          <cell r="F1225">
            <v>0</v>
          </cell>
        </row>
        <row r="1226">
          <cell r="B1226">
            <v>820020</v>
          </cell>
          <cell r="C1226" t="str">
            <v>Cableados</v>
          </cell>
          <cell r="D1226">
            <v>0</v>
          </cell>
          <cell r="E1226">
            <v>0</v>
          </cell>
          <cell r="F1226">
            <v>0</v>
          </cell>
        </row>
        <row r="1227">
          <cell r="B1227">
            <v>820021</v>
          </cell>
          <cell r="C1227" t="str">
            <v>Higiene y Seguridad - Politica</v>
          </cell>
          <cell r="D1227">
            <v>0</v>
          </cell>
          <cell r="E1227">
            <v>0</v>
          </cell>
          <cell r="F1227">
            <v>0</v>
          </cell>
        </row>
        <row r="1228">
          <cell r="B1228">
            <v>840001</v>
          </cell>
          <cell r="C1228" t="str">
            <v>Taxis y Remises</v>
          </cell>
          <cell r="D1228">
            <v>0</v>
          </cell>
          <cell r="E1228">
            <v>8052</v>
          </cell>
          <cell r="F1228">
            <v>0</v>
          </cell>
        </row>
        <row r="1229">
          <cell r="B1229">
            <v>840002</v>
          </cell>
          <cell r="C1229" t="str">
            <v>Comidas de Presidencia</v>
          </cell>
          <cell r="D1229">
            <v>0</v>
          </cell>
          <cell r="E1229">
            <v>0</v>
          </cell>
          <cell r="F1229">
            <v>0</v>
          </cell>
        </row>
        <row r="1230">
          <cell r="B1230">
            <v>840003</v>
          </cell>
          <cell r="C1230" t="str">
            <v>Comidas de Negocios</v>
          </cell>
          <cell r="D1230">
            <v>0</v>
          </cell>
          <cell r="E1230">
            <v>2769</v>
          </cell>
          <cell r="F1230">
            <v>0</v>
          </cell>
        </row>
        <row r="1231">
          <cell r="B1231">
            <v>840004</v>
          </cell>
          <cell r="C1231" t="str">
            <v>Miscelaneos</v>
          </cell>
          <cell r="D1231">
            <v>0</v>
          </cell>
          <cell r="E1231">
            <v>1243</v>
          </cell>
          <cell r="F1231">
            <v>0</v>
          </cell>
        </row>
        <row r="1232">
          <cell r="B1232">
            <v>840005</v>
          </cell>
          <cell r="C1232" t="str">
            <v>Viaticos</v>
          </cell>
          <cell r="D1232">
            <v>0</v>
          </cell>
          <cell r="E1232">
            <v>730</v>
          </cell>
          <cell r="F1232">
            <v>0</v>
          </cell>
        </row>
        <row r="1233">
          <cell r="B1233">
            <v>840006</v>
          </cell>
          <cell r="C1233" t="str">
            <v>Limpieza de Edificios</v>
          </cell>
          <cell r="D1233">
            <v>0</v>
          </cell>
          <cell r="E1233">
            <v>0</v>
          </cell>
          <cell r="F1233">
            <v>0</v>
          </cell>
        </row>
        <row r="1234">
          <cell r="B1234">
            <v>840009</v>
          </cell>
          <cell r="C1234" t="str">
            <v>Entretenimientos</v>
          </cell>
          <cell r="D1234">
            <v>0</v>
          </cell>
          <cell r="E1234">
            <v>0</v>
          </cell>
          <cell r="F1234">
            <v>0</v>
          </cell>
        </row>
        <row r="1235">
          <cell r="B1235">
            <v>840012</v>
          </cell>
          <cell r="C1235" t="str">
            <v>Gastos de Relocación</v>
          </cell>
          <cell r="D1235">
            <v>0</v>
          </cell>
          <cell r="E1235">
            <v>2443</v>
          </cell>
          <cell r="F1235">
            <v>0</v>
          </cell>
        </row>
        <row r="1236">
          <cell r="B1236">
            <v>840013</v>
          </cell>
          <cell r="C1236" t="str">
            <v>Servicio de Cafeteria</v>
          </cell>
          <cell r="D1236">
            <v>0</v>
          </cell>
          <cell r="E1236">
            <v>8</v>
          </cell>
          <cell r="F1236">
            <v>0</v>
          </cell>
        </row>
        <row r="1237">
          <cell r="B1237">
            <v>840014</v>
          </cell>
          <cell r="C1237" t="str">
            <v>Entrenamientos y Seminarios</v>
          </cell>
          <cell r="D1237">
            <v>0</v>
          </cell>
          <cell r="E1237">
            <v>0</v>
          </cell>
          <cell r="F1237">
            <v>0</v>
          </cell>
        </row>
        <row r="1238">
          <cell r="B1238">
            <v>840017</v>
          </cell>
          <cell r="C1238" t="str">
            <v>Cuotas y Suscripciones</v>
          </cell>
          <cell r="D1238">
            <v>0</v>
          </cell>
          <cell r="E1238">
            <v>78</v>
          </cell>
          <cell r="F1238">
            <v>0</v>
          </cell>
        </row>
        <row r="1239">
          <cell r="B1239">
            <v>840019</v>
          </cell>
          <cell r="C1239" t="str">
            <v>Eventos Auspiciados por la CO. para Emplead</v>
          </cell>
          <cell r="D1239">
            <v>0</v>
          </cell>
          <cell r="E1239">
            <v>0</v>
          </cell>
          <cell r="F1239">
            <v>0</v>
          </cell>
        </row>
        <row r="1240">
          <cell r="B1240">
            <v>840021</v>
          </cell>
          <cell r="C1240" t="str">
            <v>Reclutamiento</v>
          </cell>
          <cell r="D1240">
            <v>0</v>
          </cell>
          <cell r="E1240">
            <v>264</v>
          </cell>
          <cell r="F1240">
            <v>0</v>
          </cell>
        </row>
        <row r="1241">
          <cell r="B1241">
            <v>840024</v>
          </cell>
          <cell r="C1241" t="str">
            <v>Uniformes / Indumentaria</v>
          </cell>
          <cell r="D1241">
            <v>0</v>
          </cell>
          <cell r="E1241">
            <v>0</v>
          </cell>
          <cell r="F1241">
            <v>0</v>
          </cell>
        </row>
        <row r="1242">
          <cell r="B1242">
            <v>840029</v>
          </cell>
          <cell r="C1242" t="str">
            <v>Licencias y Permisos IT</v>
          </cell>
          <cell r="D1242">
            <v>0</v>
          </cell>
          <cell r="E1242">
            <v>0</v>
          </cell>
          <cell r="F1242">
            <v>0</v>
          </cell>
        </row>
        <row r="1243">
          <cell r="B1243">
            <v>840032</v>
          </cell>
          <cell r="C1243" t="str">
            <v>Comidas Diarias Accionistas, Presidente y Director</v>
          </cell>
          <cell r="D1243">
            <v>0</v>
          </cell>
          <cell r="E1243">
            <v>0</v>
          </cell>
          <cell r="F1243">
            <v>0</v>
          </cell>
        </row>
        <row r="1244">
          <cell r="B1244">
            <v>840033</v>
          </cell>
          <cell r="C1244" t="str">
            <v>Comidas</v>
          </cell>
          <cell r="D1244">
            <v>0</v>
          </cell>
          <cell r="E1244">
            <v>2859</v>
          </cell>
          <cell r="F1244">
            <v>0</v>
          </cell>
        </row>
        <row r="1245">
          <cell r="B1245">
            <v>840034</v>
          </cell>
          <cell r="C1245" t="str">
            <v>Pasajes</v>
          </cell>
          <cell r="D1245">
            <v>0</v>
          </cell>
          <cell r="E1245">
            <v>26003</v>
          </cell>
          <cell r="F1245">
            <v>0</v>
          </cell>
        </row>
        <row r="1246">
          <cell r="B1246">
            <v>840035</v>
          </cell>
          <cell r="C1246" t="str">
            <v>Hotelería</v>
          </cell>
          <cell r="D1246">
            <v>0</v>
          </cell>
          <cell r="E1246">
            <v>19321</v>
          </cell>
          <cell r="F1246">
            <v>0</v>
          </cell>
        </row>
        <row r="1247">
          <cell r="B1247">
            <v>840036</v>
          </cell>
          <cell r="C1247" t="str">
            <v>Nafta</v>
          </cell>
          <cell r="D1247">
            <v>0</v>
          </cell>
          <cell r="E1247">
            <v>1343</v>
          </cell>
          <cell r="F1247">
            <v>0</v>
          </cell>
        </row>
        <row r="1248">
          <cell r="B1248">
            <v>840039</v>
          </cell>
          <cell r="C1248" t="str">
            <v>Fees de Operacion</v>
          </cell>
          <cell r="D1248">
            <v>0</v>
          </cell>
          <cell r="E1248">
            <v>2557</v>
          </cell>
          <cell r="F1248">
            <v>0</v>
          </cell>
        </row>
        <row r="1249">
          <cell r="B1249">
            <v>840040</v>
          </cell>
          <cell r="D1249">
            <v>0</v>
          </cell>
          <cell r="E1249">
            <v>0</v>
          </cell>
          <cell r="F1249">
            <v>0</v>
          </cell>
        </row>
        <row r="1250">
          <cell r="B1250">
            <v>850001</v>
          </cell>
          <cell r="C1250" t="str">
            <v>Equipos - Faxes</v>
          </cell>
          <cell r="D1250">
            <v>0</v>
          </cell>
          <cell r="E1250">
            <v>0</v>
          </cell>
          <cell r="F1250">
            <v>0</v>
          </cell>
        </row>
        <row r="1251">
          <cell r="B1251">
            <v>850002</v>
          </cell>
          <cell r="D1251">
            <v>0</v>
          </cell>
          <cell r="E1251">
            <v>1608</v>
          </cell>
          <cell r="F1251">
            <v>0</v>
          </cell>
        </row>
        <row r="1252">
          <cell r="B1252">
            <v>850003</v>
          </cell>
          <cell r="D1252">
            <v>0</v>
          </cell>
          <cell r="E1252">
            <v>8397</v>
          </cell>
          <cell r="F1252">
            <v>0</v>
          </cell>
        </row>
        <row r="1253">
          <cell r="B1253">
            <v>850004</v>
          </cell>
          <cell r="D1253">
            <v>0</v>
          </cell>
          <cell r="E1253">
            <v>84687</v>
          </cell>
          <cell r="F1253">
            <v>0</v>
          </cell>
        </row>
        <row r="1254">
          <cell r="B1254">
            <v>850008</v>
          </cell>
          <cell r="D1254">
            <v>0</v>
          </cell>
          <cell r="E1254">
            <v>17</v>
          </cell>
          <cell r="F1254">
            <v>0</v>
          </cell>
        </row>
        <row r="1255">
          <cell r="B1255">
            <v>850007</v>
          </cell>
          <cell r="C1255" t="str">
            <v>Equipos Telefonicos</v>
          </cell>
          <cell r="D1255">
            <v>0</v>
          </cell>
          <cell r="E1255">
            <v>0</v>
          </cell>
          <cell r="F1255">
            <v>0</v>
          </cell>
        </row>
        <row r="1256">
          <cell r="B1256">
            <v>850102</v>
          </cell>
          <cell r="C1256" t="str">
            <v>Consumo Telefonico sin distribución</v>
          </cell>
          <cell r="D1256">
            <v>0</v>
          </cell>
          <cell r="E1256">
            <v>512</v>
          </cell>
          <cell r="F1256">
            <v>0</v>
          </cell>
        </row>
        <row r="1257">
          <cell r="B1257">
            <v>860001</v>
          </cell>
          <cell r="C1257" t="str">
            <v>Vehiculos</v>
          </cell>
          <cell r="D1257">
            <v>0</v>
          </cell>
          <cell r="E1257">
            <v>1185</v>
          </cell>
          <cell r="F1257">
            <v>0</v>
          </cell>
        </row>
        <row r="1258">
          <cell r="B1258">
            <v>860003</v>
          </cell>
          <cell r="C1258" t="str">
            <v>Edificios Alquileres</v>
          </cell>
          <cell r="D1258">
            <v>0</v>
          </cell>
          <cell r="E1258">
            <v>0</v>
          </cell>
          <cell r="F1258">
            <v>0</v>
          </cell>
        </row>
        <row r="1259">
          <cell r="B1259">
            <v>860004</v>
          </cell>
          <cell r="C1259" t="str">
            <v>Edificios reparaciones</v>
          </cell>
          <cell r="D1259">
            <v>0</v>
          </cell>
          <cell r="E1259">
            <v>4467</v>
          </cell>
          <cell r="F1259">
            <v>0</v>
          </cell>
        </row>
        <row r="1260">
          <cell r="B1260">
            <v>860005</v>
          </cell>
          <cell r="C1260" t="str">
            <v>Edificios Impuestos y Servicios</v>
          </cell>
          <cell r="D1260">
            <v>0</v>
          </cell>
          <cell r="E1260">
            <v>633</v>
          </cell>
          <cell r="F1260">
            <v>0</v>
          </cell>
        </row>
        <row r="1261">
          <cell r="B1261">
            <v>860006</v>
          </cell>
          <cell r="C1261" t="str">
            <v>Seguridad y Vigilancia</v>
          </cell>
          <cell r="D1261">
            <v>0</v>
          </cell>
          <cell r="E1261">
            <v>246</v>
          </cell>
          <cell r="F1261">
            <v>0</v>
          </cell>
        </row>
        <row r="1262">
          <cell r="B1262">
            <v>860007</v>
          </cell>
          <cell r="C1262" t="str">
            <v>Jardinería y Mantenimiento de Plantas</v>
          </cell>
          <cell r="D1262">
            <v>0</v>
          </cell>
          <cell r="E1262">
            <v>0</v>
          </cell>
          <cell r="F1262">
            <v>0</v>
          </cell>
        </row>
        <row r="1263">
          <cell r="B1263">
            <v>860008</v>
          </cell>
          <cell r="C1263" t="str">
            <v>Electricidad Store</v>
          </cell>
          <cell r="D1263">
            <v>0</v>
          </cell>
          <cell r="E1263">
            <v>0</v>
          </cell>
          <cell r="F1263">
            <v>0</v>
          </cell>
        </row>
        <row r="1264">
          <cell r="B1264">
            <v>860009</v>
          </cell>
          <cell r="C1264" t="str">
            <v>Electricidad Edificio</v>
          </cell>
          <cell r="D1264">
            <v>0</v>
          </cell>
          <cell r="E1264">
            <v>0</v>
          </cell>
          <cell r="F1264">
            <v>0</v>
          </cell>
        </row>
        <row r="1265">
          <cell r="B1265">
            <v>860012</v>
          </cell>
          <cell r="C1265" t="str">
            <v>Edificios Mantenimiento</v>
          </cell>
          <cell r="D1265">
            <v>0</v>
          </cell>
          <cell r="E1265">
            <v>1833</v>
          </cell>
          <cell r="F1265">
            <v>0</v>
          </cell>
        </row>
        <row r="1266">
          <cell r="B1266">
            <v>870002</v>
          </cell>
          <cell r="C1266" t="str">
            <v>Consultoria</v>
          </cell>
          <cell r="D1266">
            <v>0</v>
          </cell>
          <cell r="E1266">
            <v>0</v>
          </cell>
          <cell r="F1266">
            <v>0</v>
          </cell>
        </row>
        <row r="1267">
          <cell r="B1267">
            <v>870005</v>
          </cell>
          <cell r="C1267" t="str">
            <v>Servicios Profesionales Generales y Menores</v>
          </cell>
          <cell r="D1267">
            <v>0</v>
          </cell>
          <cell r="E1267">
            <v>696</v>
          </cell>
          <cell r="F1267">
            <v>0</v>
          </cell>
        </row>
        <row r="1268">
          <cell r="B1268">
            <v>870010</v>
          </cell>
          <cell r="C1268" t="str">
            <v>Consultoria SAP</v>
          </cell>
          <cell r="D1268">
            <v>0</v>
          </cell>
          <cell r="E1268">
            <v>4872</v>
          </cell>
          <cell r="F1268">
            <v>0</v>
          </cell>
        </row>
        <row r="1269">
          <cell r="B1269">
            <v>870016</v>
          </cell>
          <cell r="C1269" t="str">
            <v>Consultoria Redes &amp; Operaciones</v>
          </cell>
          <cell r="D1269">
            <v>0</v>
          </cell>
          <cell r="E1269">
            <v>4600</v>
          </cell>
          <cell r="F1269">
            <v>0</v>
          </cell>
        </row>
        <row r="1270">
          <cell r="B1270">
            <v>870018</v>
          </cell>
          <cell r="C1270" t="str">
            <v>Consultoria Stealth</v>
          </cell>
          <cell r="D1270">
            <v>0</v>
          </cell>
          <cell r="E1270">
            <v>0</v>
          </cell>
          <cell r="F1270">
            <v>0</v>
          </cell>
        </row>
        <row r="1271">
          <cell r="B1271">
            <v>870018</v>
          </cell>
          <cell r="C1271" t="str">
            <v>Consultoria Stealth</v>
          </cell>
          <cell r="D1271">
            <v>0</v>
          </cell>
          <cell r="E1271">
            <v>0</v>
          </cell>
          <cell r="F1271">
            <v>0</v>
          </cell>
        </row>
        <row r="1272">
          <cell r="B1272">
            <v>880001</v>
          </cell>
          <cell r="C1272" t="str">
            <v>Seguros Varios</v>
          </cell>
          <cell r="D1272">
            <v>0</v>
          </cell>
          <cell r="E1272">
            <v>0</v>
          </cell>
          <cell r="F1272">
            <v>0</v>
          </cell>
        </row>
        <row r="1273">
          <cell r="B1273">
            <v>880002</v>
          </cell>
          <cell r="C1273" t="str">
            <v>SINIESTROS</v>
          </cell>
          <cell r="D1273">
            <v>0</v>
          </cell>
          <cell r="E1273">
            <v>0</v>
          </cell>
          <cell r="F1273">
            <v>0</v>
          </cell>
        </row>
        <row r="1274">
          <cell r="B1274" t="str">
            <v>*         GeneralAdministrative Expense</v>
          </cell>
          <cell r="C1274" t="e">
            <v>#N/A</v>
          </cell>
          <cell r="D1274">
            <v>0</v>
          </cell>
          <cell r="E1274">
            <v>1959023</v>
          </cell>
          <cell r="F1274">
            <v>0</v>
          </cell>
        </row>
        <row r="1275">
          <cell r="B1275">
            <v>711015</v>
          </cell>
          <cell r="C1275" t="str">
            <v>Optimizaciones de TX</v>
          </cell>
          <cell r="D1275">
            <v>0</v>
          </cell>
          <cell r="E1275">
            <v>660</v>
          </cell>
          <cell r="F1275">
            <v>0</v>
          </cell>
        </row>
        <row r="1276">
          <cell r="B1276">
            <v>711016</v>
          </cell>
          <cell r="E1276">
            <v>78</v>
          </cell>
        </row>
        <row r="1277">
          <cell r="B1277" t="str">
            <v>*         Maintenance and Repair</v>
          </cell>
          <cell r="C1277" t="e">
            <v>#N/A</v>
          </cell>
          <cell r="D1277">
            <v>0</v>
          </cell>
          <cell r="E1277">
            <v>738</v>
          </cell>
          <cell r="F1277">
            <v>0</v>
          </cell>
        </row>
      </sheetData>
      <sheetData sheetId="24"/>
      <sheetData sheetId="25"/>
      <sheetData sheetId="26"/>
      <sheetData sheetId="27"/>
      <sheetData sheetId="28"/>
      <sheetData sheetId="29"/>
      <sheetData sheetId="30">
        <row r="357">
          <cell r="B357">
            <v>940009</v>
          </cell>
        </row>
      </sheetData>
      <sheetData sheetId="31">
        <row r="867">
          <cell r="B867">
            <v>940006</v>
          </cell>
        </row>
      </sheetData>
      <sheetData sheetId="32"/>
      <sheetData sheetId="33"/>
      <sheetData sheetId="34"/>
      <sheetData sheetId="35">
        <row r="180">
          <cell r="B180">
            <v>800001</v>
          </cell>
        </row>
      </sheetData>
      <sheetData sheetId="36"/>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se"/>
      <sheetName val="Pacote Gente_Ind.Gente"/>
      <sheetName val="Pacote Frete_Prej.Dist."/>
      <sheetName val="Pacote Manut._Terceiros"/>
      <sheetName val="Pacote Vendas_Utilidades"/>
      <sheetName val="Pacote Jurídico_Financeiro"/>
      <sheetName val="Pacote Aluguel_Depreciação"/>
      <sheetName val="Graficos_CED"/>
      <sheetName val="Plan1"/>
      <sheetName val="Graficos_PCTS"/>
      <sheetName val="Graficos"/>
      <sheetName val="Graficos (2)"/>
      <sheetName val="#REF"/>
      <sheetName val="FILIAL MINAS"/>
      <sheetName val="Variavel"/>
      <sheetName val="Contabilidade"/>
      <sheetName val="dados"/>
      <sheetName val="Cover"/>
      <sheetName val="Set Up"/>
      <sheetName val="Sig Cycles_Accts &amp; Processes"/>
      <sheetName val="DB2002"/>
      <sheetName val="Unidades SAC-REVENDA"/>
      <sheetName val="REALxMETA - CERVEJA"/>
      <sheetName val="REALxMETA - REFRI"/>
      <sheetName val="Pacote_Gente_Ind_Gente"/>
      <sheetName val="Pacote_Frete_Prej_Dist_"/>
      <sheetName val="Pacote_Manut__Terceiros"/>
      <sheetName val="Pacote_Vendas_Utilidades"/>
      <sheetName val="Pacote_Jurídico_Financeiro"/>
      <sheetName val="Pacote_Aluguel_Depreciação"/>
      <sheetName val="Graficos_(2)"/>
      <sheetName val="Sig_Cycles_Accts_&amp;_Processes"/>
      <sheetName val="Controls"/>
      <sheetName val="POA"/>
      <sheetName val="qyrMetas_Real"/>
      <sheetName val="Client Profile"/>
      <sheetName val="212405"/>
      <sheetName val="BRANDS"/>
      <sheetName val="Empresas"/>
      <sheetName val="Cost"/>
      <sheetName val="Gráfico_3"/>
      <sheetName val="Gráfico_Anual"/>
      <sheetName val="Pacote_Gente_Ind_Gente1"/>
      <sheetName val="Pacote_Frete_Prej_Dist_1"/>
      <sheetName val="Pacote_Manut__Terceiros1"/>
      <sheetName val="Pacote_Vendas_Utilidades1"/>
      <sheetName val="Pacote_Jurídico_Financeiro1"/>
      <sheetName val="Pacote_Aluguel_Depreciação1"/>
      <sheetName val="Graficos_(2)1"/>
      <sheetName val="FILIAL_MINAS"/>
      <sheetName val="Set_Up"/>
      <sheetName val="Sig_Cycles_Accts_&amp;_Processes1"/>
      <sheetName val="Unidades_SAC-REVENDA"/>
      <sheetName val="REALxMETA_-_CERVEJA"/>
      <sheetName val="REALxMETA_-_REFRI"/>
      <sheetName val="Client_Profile"/>
      <sheetName val="Resumo"/>
      <sheetName val="Ind06"/>
      <sheetName val="Lab05"/>
      <sheetName val="Capacidad"/>
      <sheetName val="COMPS"/>
      <sheetName val="RESULTADO_OBZ_2000_g"/>
      <sheetName val="Cadastro"/>
      <sheetName val="Custo Variável"/>
      <sheetName val="Interface"/>
      <sheetName val="Conuber"/>
      <sheetName val="QUEBRACHO"/>
      <sheetName val="Calgary-input"/>
      <sheetName val="Tabelas"/>
      <sheetName val="Dados_Energia"/>
      <sheetName val="9"/>
      <sheetName val="Income"/>
      <sheetName val="Income2"/>
      <sheetName val="Farol Metas"/>
      <sheetName val="INPUTS PUXADA"/>
      <sheetName val="CONSOLIDADO BANCO DE DADOS"/>
      <sheetName val="Hoja1"/>
      <sheetName val="Motivos"/>
      <sheetName val="INPUTS "/>
      <sheetName val="dep pre"/>
      <sheetName val="CadProd"/>
      <sheetName val="Menu"/>
      <sheetName val="Cadastro_Funcionário"/>
      <sheetName val="MKT_Terr"/>
      <sheetName val="Pacote_Gente_Ind_Gente2"/>
      <sheetName val="Pacote_Frete_Prej_Dist_2"/>
      <sheetName val="Pacote_Manut__Terceiros2"/>
      <sheetName val="Pacote_Vendas_Utilidades2"/>
      <sheetName val="Pacote_Jurídico_Financeiro2"/>
      <sheetName val="Pacote_Aluguel_Depreciação2"/>
      <sheetName val="Graficos_(2)2"/>
      <sheetName val="FILIAL_MINAS1"/>
      <sheetName val="Set_Up1"/>
      <sheetName val="Sig_Cycles_Accts_&amp;_Processes2"/>
      <sheetName val="Unidades_SAC-REVENDA1"/>
      <sheetName val="REALxMETA_-_CERVEJA1"/>
      <sheetName val="REALxMETA_-_REFRI1"/>
      <sheetName val="Client_Profile1"/>
      <sheetName val="Custo_Variável"/>
      <sheetName val="Farol_Metas"/>
      <sheetName val="INPUTS_PUXADA"/>
      <sheetName val="CONSOLIDADO_BANCO_DE_DADOS"/>
      <sheetName val="INPUTS_"/>
      <sheetName val="dep_pre"/>
      <sheetName val="Pacote_Gente_Ind_Gente4"/>
      <sheetName val="Pacote_Frete_Prej_Dist_4"/>
      <sheetName val="Pacote_Manut__Terceiros4"/>
      <sheetName val="Pacote_Vendas_Utilidades4"/>
      <sheetName val="Pacote_Jurídico_Financeiro4"/>
      <sheetName val="Pacote_Aluguel_Depreciação4"/>
      <sheetName val="Graficos_(2)4"/>
      <sheetName val="FILIAL_MINAS3"/>
      <sheetName val="Set_Up3"/>
      <sheetName val="Sig_Cycles_Accts_&amp;_Processes4"/>
      <sheetName val="Unidades_SAC-REVENDA3"/>
      <sheetName val="REALxMETA_-_CERVEJA3"/>
      <sheetName val="REALxMETA_-_REFRI3"/>
      <sheetName val="Client_Profile3"/>
      <sheetName val="Custo_Variável2"/>
      <sheetName val="Pacote_Gente_Ind_Gente3"/>
      <sheetName val="Pacote_Frete_Prej_Dist_3"/>
      <sheetName val="Pacote_Manut__Terceiros3"/>
      <sheetName val="Pacote_Vendas_Utilidades3"/>
      <sheetName val="Pacote_Jurídico_Financeiro3"/>
      <sheetName val="Pacote_Aluguel_Depreciação3"/>
      <sheetName val="Graficos_(2)3"/>
      <sheetName val="FILIAL_MINAS2"/>
      <sheetName val="Set_Up2"/>
      <sheetName val="Sig_Cycles_Accts_&amp;_Processes3"/>
      <sheetName val="Unidades_SAC-REVENDA2"/>
      <sheetName val="REALxMETA_-_CERVEJA2"/>
      <sheetName val="REALxMETA_-_REFRI2"/>
      <sheetName val="Client_Profile2"/>
      <sheetName val="Custo_Variável1"/>
      <sheetName val="Pacote_Gente_Ind_Gente5"/>
      <sheetName val="Pacote_Frete_Prej_Dist_5"/>
      <sheetName val="Pacote_Manut__Terceiros5"/>
      <sheetName val="Pacote_Vendas_Utilidades5"/>
      <sheetName val="Pacote_Jurídico_Financeiro5"/>
      <sheetName val="Pacote_Aluguel_Depreciação5"/>
      <sheetName val="Graficos_(2)5"/>
      <sheetName val="FILIAL_MINAS4"/>
      <sheetName val="Set_Up4"/>
      <sheetName val="Sig_Cycles_Accts_&amp;_Processes5"/>
      <sheetName val="Unidades_SAC-REVENDA4"/>
      <sheetName val="REALxMETA_-_CERVEJA4"/>
      <sheetName val="REALxMETA_-_REFRI4"/>
      <sheetName val="Client_Profile4"/>
      <sheetName val="Custo_Variável3"/>
      <sheetName val="Pacote_Gente_Ind_Gente6"/>
      <sheetName val="Pacote_Frete_Prej_Dist_6"/>
      <sheetName val="Pacote_Manut__Terceiros6"/>
      <sheetName val="Pacote_Vendas_Utilidades6"/>
      <sheetName val="Pacote_Jurídico_Financeiro6"/>
      <sheetName val="Pacote_Aluguel_Depreciação6"/>
      <sheetName val="Graficos_(2)6"/>
      <sheetName val="FILIAL_MINAS5"/>
      <sheetName val="Set_Up5"/>
      <sheetName val="Sig_Cycles_Accts_&amp;_Processes6"/>
      <sheetName val="Unidades_SAC-REVENDA5"/>
      <sheetName val="REALxMETA_-_CERVEJA5"/>
      <sheetName val="REALxMETA_-_REFRI5"/>
      <sheetName val="Client_Profile5"/>
      <sheetName val="Custo_Variável4"/>
      <sheetName val="Pacote_Gente_Ind_Gente7"/>
      <sheetName val="Pacote_Frete_Prej_Dist_7"/>
      <sheetName val="Pacote_Manut__Terceiros7"/>
      <sheetName val="Pacote_Vendas_Utilidades7"/>
      <sheetName val="Pacote_Jurídico_Financeiro7"/>
      <sheetName val="Pacote_Aluguel_Depreciação7"/>
      <sheetName val="Graficos_(2)7"/>
      <sheetName val="FILIAL_MINAS6"/>
      <sheetName val="Set_Up6"/>
      <sheetName val="Sig_Cycles_Accts_&amp;_Processes7"/>
      <sheetName val="Unidades_SAC-REVENDA6"/>
      <sheetName val="REALxMETA_-_CERVEJA6"/>
      <sheetName val="REALxMETA_-_REFRI6"/>
      <sheetName val="Client_Profile6"/>
      <sheetName val="Custo_Variável5"/>
      <sheetName val="Pacote_Gente_Ind_Gente8"/>
      <sheetName val="Pacote_Frete_Prej_Dist_8"/>
      <sheetName val="Pacote_Manut__Terceiros8"/>
      <sheetName val="Pacote_Vendas_Utilidades8"/>
      <sheetName val="Pacote_Jurídico_Financeiro8"/>
      <sheetName val="Pacote_Aluguel_Depreciação8"/>
      <sheetName val="Graficos_(2)8"/>
      <sheetName val="FILIAL_MINAS7"/>
      <sheetName val="Set_Up7"/>
      <sheetName val="Sig_Cycles_Accts_&amp;_Processes8"/>
      <sheetName val="Unidades_SAC-REVENDA7"/>
      <sheetName val="REALxMETA_-_CERVEJA7"/>
      <sheetName val="REALxMETA_-_REFRI7"/>
      <sheetName val="Client_Profile7"/>
      <sheetName val="Custo_Variável6"/>
      <sheetName val="Pacote_Gente_Ind_Gente9"/>
      <sheetName val="Pacote_Frete_Prej_Dist_9"/>
      <sheetName val="Pacote_Manut__Terceiros9"/>
      <sheetName val="Pacote_Vendas_Utilidades9"/>
      <sheetName val="Pacote_Jurídico_Financeiro9"/>
      <sheetName val="Pacote_Aluguel_Depreciação9"/>
      <sheetName val="Graficos_(2)9"/>
      <sheetName val="FILIAL_MINAS8"/>
      <sheetName val="Set_Up8"/>
      <sheetName val="Sig_Cycles_Accts_&amp;_Processes9"/>
      <sheetName val="Unidades_SAC-REVENDA8"/>
      <sheetName val="REALxMETA_-_CERVEJA8"/>
      <sheetName val="REALxMETA_-_REFRI8"/>
      <sheetName val="Client_Profile8"/>
      <sheetName val="Custo_Variável7"/>
      <sheetName val="Pacote_Gente_Ind_Gente10"/>
      <sheetName val="Pacote_Frete_Prej_Dist_10"/>
      <sheetName val="Pacote_Manut__Terceiros10"/>
      <sheetName val="Pacote_Vendas_Utilidades10"/>
      <sheetName val="Pacote_Jurídico_Financeiro10"/>
      <sheetName val="Pacote_Aluguel_Depreciação10"/>
      <sheetName val="Graficos_(2)10"/>
      <sheetName val="FILIAL_MINAS9"/>
      <sheetName val="Set_Up9"/>
      <sheetName val="Sig_Cycles_Accts_&amp;_Processes10"/>
      <sheetName val="Unidades_SAC-REVENDA9"/>
      <sheetName val="REALxMETA_-_CERVEJA9"/>
      <sheetName val="REALxMETA_-_REFRI9"/>
      <sheetName val="Client_Profile9"/>
      <sheetName val="Custo_Variável8"/>
      <sheetName val="Farol_Metas1"/>
      <sheetName val="INPUTS_PUXADA1"/>
      <sheetName val="CONSOLIDADO_BANCO_DE_DADOS1"/>
      <sheetName val="INPUTS_1"/>
      <sheetName val="dep_pre1"/>
      <sheetName val="Pacote_Gente_Ind_Gente12"/>
      <sheetName val="Pacote_Frete_Prej_Dist_12"/>
      <sheetName val="Pacote_Manut__Terceiros12"/>
      <sheetName val="Pacote_Vendas_Utilidades12"/>
      <sheetName val="Pacote_Jurídico_Financeiro12"/>
      <sheetName val="Pacote_Aluguel_Depreciação12"/>
      <sheetName val="Graficos_(2)12"/>
      <sheetName val="FILIAL_MINAS11"/>
      <sheetName val="Set_Up11"/>
      <sheetName val="Sig_Cycles_Accts_&amp;_Processes12"/>
      <sheetName val="Unidades_SAC-REVENDA11"/>
      <sheetName val="REALxMETA_-_CERVEJA11"/>
      <sheetName val="REALxMETA_-_REFRI11"/>
      <sheetName val="Client_Profile11"/>
      <sheetName val="Custo_Variável10"/>
      <sheetName val="Farol_Metas3"/>
      <sheetName val="INPUTS_PUXADA3"/>
      <sheetName val="CONSOLIDADO_BANCO_DE_DADOS3"/>
      <sheetName val="INPUTS_3"/>
      <sheetName val="dep_pre3"/>
      <sheetName val="Pacote_Gente_Ind_Gente11"/>
      <sheetName val="Pacote_Frete_Prej_Dist_11"/>
      <sheetName val="Pacote_Manut__Terceiros11"/>
      <sheetName val="Pacote_Vendas_Utilidades11"/>
      <sheetName val="Pacote_Jurídico_Financeiro11"/>
      <sheetName val="Pacote_Aluguel_Depreciação11"/>
      <sheetName val="Graficos_(2)11"/>
      <sheetName val="FILIAL_MINAS10"/>
      <sheetName val="Set_Up10"/>
      <sheetName val="Sig_Cycles_Accts_&amp;_Processes11"/>
      <sheetName val="Unidades_SAC-REVENDA10"/>
      <sheetName val="REALxMETA_-_CERVEJA10"/>
      <sheetName val="REALxMETA_-_REFRI10"/>
      <sheetName val="Client_Profile10"/>
      <sheetName val="Custo_Variável9"/>
      <sheetName val="Farol_Metas2"/>
      <sheetName val="INPUTS_PUXADA2"/>
      <sheetName val="CONSOLIDADO_BANCO_DE_DADOS2"/>
      <sheetName val="INPUTS_2"/>
      <sheetName val="dep_pre2"/>
      <sheetName val="Pacote_Gente_Ind_Gente13"/>
      <sheetName val="Pacote_Frete_Prej_Dist_13"/>
      <sheetName val="Pacote_Manut__Terceiros13"/>
      <sheetName val="Pacote_Vendas_Utilidades13"/>
      <sheetName val="Pacote_Jurídico_Financeiro13"/>
      <sheetName val="Pacote_Aluguel_Depreciação13"/>
      <sheetName val="Graficos_(2)13"/>
      <sheetName val="FILIAL_MINAS12"/>
      <sheetName val="Set_Up12"/>
      <sheetName val="Sig_Cycles_Accts_&amp;_Processes13"/>
      <sheetName val="Unidades_SAC-REVENDA12"/>
      <sheetName val="REALxMETA_-_CERVEJA12"/>
      <sheetName val="REALxMETA_-_REFRI12"/>
      <sheetName val="Client_Profile12"/>
      <sheetName val="Custo_Variável11"/>
      <sheetName val="Farol_Metas4"/>
      <sheetName val="INPUTS_PUXADA4"/>
      <sheetName val="CONSOLIDADO_BANCO_DE_DADOS4"/>
      <sheetName val="INPUTS_4"/>
      <sheetName val="dep_pre4"/>
      <sheetName val="Pacote_Gente_Ind_Gente14"/>
      <sheetName val="Pacote_Frete_Prej_Dist_14"/>
      <sheetName val="Pacote_Manut__Terceiros14"/>
      <sheetName val="Pacote_Vendas_Utilidades14"/>
      <sheetName val="Pacote_Jurídico_Financeiro14"/>
      <sheetName val="Pacote_Aluguel_Depreciação14"/>
      <sheetName val="Graficos_(2)14"/>
      <sheetName val="FILIAL_MINAS13"/>
      <sheetName val="Set_Up13"/>
      <sheetName val="Sig_Cycles_Accts_&amp;_Processes14"/>
      <sheetName val="Unidades_SAC-REVENDA13"/>
      <sheetName val="REALxMETA_-_CERVEJA13"/>
      <sheetName val="REALxMETA_-_REFRI13"/>
      <sheetName val="Client_Profile13"/>
      <sheetName val="Custo_Variável12"/>
      <sheetName val="Farol_Metas5"/>
      <sheetName val="INPUTS_PUXADA5"/>
      <sheetName val="CONSOLIDADO_BANCO_DE_DADOS5"/>
      <sheetName val="INPUTS_5"/>
      <sheetName val="dep_pre5"/>
      <sheetName val="Pacote_Gente_Ind_Gente15"/>
      <sheetName val="Pacote_Frete_Prej_Dist_15"/>
      <sheetName val="Pacote_Manut__Terceiros15"/>
      <sheetName val="Pacote_Vendas_Utilidades15"/>
      <sheetName val="Pacote_Jurídico_Financeiro15"/>
      <sheetName val="Pacote_Aluguel_Depreciação15"/>
      <sheetName val="Graficos_(2)15"/>
      <sheetName val="FILIAL_MINAS14"/>
      <sheetName val="Set_Up14"/>
      <sheetName val="Sig_Cycles_Accts_&amp;_Processes15"/>
      <sheetName val="Unidades_SAC-REVENDA14"/>
      <sheetName val="REALxMETA_-_CERVEJA14"/>
      <sheetName val="REALxMETA_-_REFRI14"/>
      <sheetName val="Client_Profile14"/>
      <sheetName val="Custo_Variável13"/>
      <sheetName val="Farol_Metas6"/>
      <sheetName val="INPUTS_PUXADA6"/>
      <sheetName val="CONSOLIDADO_BANCO_DE_DADOS6"/>
      <sheetName val="INPUTS_6"/>
      <sheetName val="dep_pre6"/>
      <sheetName val="LDE"/>
      <sheetName val="BG"/>
      <sheetName val="ER"/>
      <sheetName val="Reclasificaciones 2018"/>
      <sheetName val="WP BG"/>
      <sheetName val="WP EPN"/>
      <sheetName val="FIRMAS"/>
      <sheetName val="WP ER"/>
      <sheetName val="WP EFE"/>
      <sheetName val="NOTAS"/>
      <sheetName val="NOTA 10"/>
      <sheetName val="NOTA 12"/>
      <sheetName val="Nota 20"/>
      <sheetName val="Nota 29"/>
      <sheetName val="Nota 30"/>
      <sheetName val="Nota 35"/>
      <sheetName val="VU"/>
      <sheetName val="EQR"/>
      <sheetName val="CNQ"/>
      <sheetName val="CRITERIOS"/>
      <sheetName val="Organization"/>
      <sheetName val="Reclasificaciones_2018"/>
      <sheetName val="WP_BG"/>
      <sheetName val="WP_EPN"/>
      <sheetName val="WP_ER"/>
      <sheetName val="WP_EFE"/>
      <sheetName val="NOTA_10"/>
      <sheetName val="NOTA_12"/>
      <sheetName val="Nota_20"/>
      <sheetName val="Nota_29"/>
      <sheetName val="Nota_30"/>
      <sheetName val="Nota_35"/>
      <sheetName val="Reclasificaciones_20181"/>
      <sheetName val="WP_BG1"/>
      <sheetName val="WP_EPN1"/>
      <sheetName val="WP_ER1"/>
      <sheetName val="WP_EFE1"/>
      <sheetName val="NOTA_101"/>
      <sheetName val="NOTA_121"/>
      <sheetName val="Nota_201"/>
      <sheetName val="Nota_291"/>
      <sheetName val="Nota_301"/>
      <sheetName val="Nota_351"/>
      <sheetName val="Pacote_Gente_Ind_Gente16"/>
      <sheetName val="Pacote_Frete_Prej_Dist_16"/>
      <sheetName val="Pacote_Manut__Terceiros16"/>
      <sheetName val="Pacote_Vendas_Utilidades16"/>
      <sheetName val="Pacote_Jurídico_Financeiro16"/>
      <sheetName val="Pacote_Aluguel_Depreciação16"/>
      <sheetName val="Graficos_(2)16"/>
      <sheetName val="FILIAL_MINAS15"/>
      <sheetName val="Set_Up15"/>
      <sheetName val="Sig_Cycles_Accts_&amp;_Processes16"/>
      <sheetName val="Unidades_SAC-REVENDA15"/>
      <sheetName val="REALxMETA_-_CERVEJA15"/>
      <sheetName val="REALxMETA_-_REFRI15"/>
      <sheetName val="Client_Profile15"/>
      <sheetName val="Custo_Variável14"/>
      <sheetName val="Farol_Metas7"/>
      <sheetName val="INPUTS_PUXADA7"/>
      <sheetName val="CONSOLIDADO_BANCO_DE_DADOS7"/>
      <sheetName val="INPUTS_7"/>
      <sheetName val="dep_pre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3">
          <cell r="C3" t="str">
            <v>Jan</v>
          </cell>
          <cell r="D3" t="str">
            <v>Fev</v>
          </cell>
          <cell r="E3" t="str">
            <v>Mar</v>
          </cell>
          <cell r="F3" t="str">
            <v>Abr</v>
          </cell>
          <cell r="G3" t="str">
            <v>Mai</v>
          </cell>
          <cell r="H3" t="str">
            <v>Jun</v>
          </cell>
          <cell r="I3" t="str">
            <v>Jul</v>
          </cell>
          <cell r="J3" t="str">
            <v>Ago</v>
          </cell>
          <cell r="K3" t="str">
            <v>Set</v>
          </cell>
          <cell r="L3" t="str">
            <v>Out</v>
          </cell>
          <cell r="M3" t="str">
            <v>Nov</v>
          </cell>
          <cell r="N3" t="str">
            <v>Dez</v>
          </cell>
        </row>
        <row r="4">
          <cell r="A4" t="str">
            <v>PLAN</v>
          </cell>
          <cell r="B4" t="str">
            <v>Pacote Aluguéis</v>
          </cell>
          <cell r="C4">
            <v>121622</v>
          </cell>
          <cell r="D4">
            <v>67917</v>
          </cell>
          <cell r="E4">
            <v>87349</v>
          </cell>
          <cell r="F4">
            <v>41902</v>
          </cell>
          <cell r="G4">
            <v>121853</v>
          </cell>
          <cell r="H4">
            <v>81040</v>
          </cell>
          <cell r="I4">
            <v>83684</v>
          </cell>
          <cell r="J4">
            <v>83684</v>
          </cell>
          <cell r="K4">
            <v>83684</v>
          </cell>
          <cell r="L4">
            <v>83684</v>
          </cell>
          <cell r="M4">
            <v>83684</v>
          </cell>
          <cell r="N4">
            <v>83684</v>
          </cell>
        </row>
        <row r="5">
          <cell r="B5" t="str">
            <v>Pacote Fretes</v>
          </cell>
          <cell r="C5">
            <v>1371090</v>
          </cell>
          <cell r="D5">
            <v>1484711</v>
          </cell>
          <cell r="E5">
            <v>1080293</v>
          </cell>
          <cell r="F5">
            <v>871406</v>
          </cell>
          <cell r="G5">
            <v>962644</v>
          </cell>
          <cell r="H5">
            <v>1481581</v>
          </cell>
          <cell r="I5">
            <v>1025240</v>
          </cell>
          <cell r="J5">
            <v>1143763</v>
          </cell>
          <cell r="K5">
            <v>1235917</v>
          </cell>
          <cell r="L5">
            <v>1281895</v>
          </cell>
          <cell r="M5">
            <v>1318927</v>
          </cell>
          <cell r="N5">
            <v>1597495</v>
          </cell>
        </row>
        <row r="6">
          <cell r="B6" t="str">
            <v>Pacote Gastos Financeiros</v>
          </cell>
          <cell r="C6" t="str">
            <v>0</v>
          </cell>
          <cell r="D6">
            <v>674</v>
          </cell>
          <cell r="E6">
            <v>23402</v>
          </cell>
          <cell r="F6">
            <v>345850</v>
          </cell>
          <cell r="G6">
            <v>62932</v>
          </cell>
          <cell r="H6">
            <v>-363840</v>
          </cell>
          <cell r="I6">
            <v>8644</v>
          </cell>
          <cell r="J6">
            <v>8644</v>
          </cell>
          <cell r="K6">
            <v>8644</v>
          </cell>
          <cell r="L6">
            <v>8644</v>
          </cell>
          <cell r="M6">
            <v>8644</v>
          </cell>
          <cell r="N6">
            <v>8644</v>
          </cell>
        </row>
        <row r="7">
          <cell r="B7" t="str">
            <v>Pacote Gente</v>
          </cell>
          <cell r="C7">
            <v>658842</v>
          </cell>
          <cell r="D7">
            <v>697827</v>
          </cell>
          <cell r="E7">
            <v>683981</v>
          </cell>
          <cell r="F7">
            <v>626104</v>
          </cell>
          <cell r="G7">
            <v>604939</v>
          </cell>
          <cell r="H7">
            <v>882735</v>
          </cell>
          <cell r="I7">
            <v>659010</v>
          </cell>
          <cell r="J7">
            <v>703308</v>
          </cell>
          <cell r="K7">
            <v>706560</v>
          </cell>
          <cell r="L7">
            <v>723877</v>
          </cell>
          <cell r="M7">
            <v>744731</v>
          </cell>
          <cell r="N7">
            <v>729946</v>
          </cell>
        </row>
        <row r="8">
          <cell r="B8" t="str">
            <v>Pacote Indiretos Gente</v>
          </cell>
          <cell r="C8">
            <v>106728</v>
          </cell>
          <cell r="D8">
            <v>97460</v>
          </cell>
          <cell r="E8">
            <v>140789</v>
          </cell>
          <cell r="F8">
            <v>153942</v>
          </cell>
          <cell r="G8">
            <v>103317</v>
          </cell>
          <cell r="H8">
            <v>160771</v>
          </cell>
          <cell r="I8">
            <v>130195</v>
          </cell>
          <cell r="J8">
            <v>119533</v>
          </cell>
          <cell r="K8">
            <v>118807</v>
          </cell>
          <cell r="L8">
            <v>120508</v>
          </cell>
          <cell r="M8">
            <v>122707</v>
          </cell>
          <cell r="N8">
            <v>121311</v>
          </cell>
        </row>
        <row r="9">
          <cell r="B9" t="str">
            <v>Pacote Informática</v>
          </cell>
          <cell r="C9">
            <v>35449</v>
          </cell>
          <cell r="D9">
            <v>-6987</v>
          </cell>
          <cell r="E9">
            <v>14026</v>
          </cell>
          <cell r="F9">
            <v>2522</v>
          </cell>
          <cell r="G9">
            <v>32411</v>
          </cell>
          <cell r="H9">
            <v>5731</v>
          </cell>
          <cell r="I9">
            <v>13491</v>
          </cell>
          <cell r="J9">
            <v>13491</v>
          </cell>
          <cell r="K9">
            <v>13491</v>
          </cell>
          <cell r="L9">
            <v>13491</v>
          </cell>
          <cell r="M9">
            <v>13491</v>
          </cell>
          <cell r="N9">
            <v>13498</v>
          </cell>
        </row>
        <row r="10">
          <cell r="B10" t="str">
            <v>Pacote Jurídico</v>
          </cell>
          <cell r="C10">
            <v>4793</v>
          </cell>
          <cell r="D10">
            <v>10341</v>
          </cell>
          <cell r="E10">
            <v>6523</v>
          </cell>
          <cell r="F10">
            <v>12071</v>
          </cell>
          <cell r="G10">
            <v>15451</v>
          </cell>
          <cell r="H10">
            <v>12729</v>
          </cell>
          <cell r="I10">
            <v>7708</v>
          </cell>
          <cell r="J10">
            <v>7708</v>
          </cell>
          <cell r="K10">
            <v>7708</v>
          </cell>
          <cell r="L10">
            <v>7708</v>
          </cell>
          <cell r="M10">
            <v>7708</v>
          </cell>
          <cell r="N10">
            <v>7708</v>
          </cell>
        </row>
        <row r="11">
          <cell r="B11" t="str">
            <v>Pacote Manutencao</v>
          </cell>
          <cell r="C11">
            <v>4497</v>
          </cell>
          <cell r="D11">
            <v>6020</v>
          </cell>
          <cell r="E11">
            <v>5468</v>
          </cell>
          <cell r="F11">
            <v>7883</v>
          </cell>
          <cell r="G11">
            <v>4882</v>
          </cell>
          <cell r="H11">
            <v>69961</v>
          </cell>
          <cell r="I11">
            <v>8340</v>
          </cell>
          <cell r="J11">
            <v>8340</v>
          </cell>
          <cell r="K11">
            <v>8340</v>
          </cell>
          <cell r="L11">
            <v>8340</v>
          </cell>
          <cell r="M11">
            <v>8340</v>
          </cell>
          <cell r="N11">
            <v>8340</v>
          </cell>
        </row>
        <row r="12">
          <cell r="B12" t="str">
            <v>Pacote Marketing</v>
          </cell>
          <cell r="C12" t="str">
            <v>0</v>
          </cell>
          <cell r="D12" t="str">
            <v>0</v>
          </cell>
          <cell r="E12" t="str">
            <v>0</v>
          </cell>
          <cell r="F12" t="str">
            <v>0</v>
          </cell>
          <cell r="G12" t="str">
            <v>0</v>
          </cell>
          <cell r="H12" t="str">
            <v>0</v>
          </cell>
          <cell r="I12" t="str">
            <v>0</v>
          </cell>
          <cell r="J12" t="str">
            <v>0</v>
          </cell>
          <cell r="K12" t="str">
            <v>0</v>
          </cell>
          <cell r="L12" t="str">
            <v>0</v>
          </cell>
          <cell r="M12" t="str">
            <v>0</v>
          </cell>
          <cell r="N12" t="str">
            <v>0</v>
          </cell>
        </row>
        <row r="13">
          <cell r="B13" t="str">
            <v>Pacote Prej. c/ Distrib</v>
          </cell>
          <cell r="C13">
            <v>59621</v>
          </cell>
          <cell r="D13">
            <v>57149</v>
          </cell>
          <cell r="E13">
            <v>70179</v>
          </cell>
          <cell r="F13">
            <v>94395</v>
          </cell>
          <cell r="G13">
            <v>75614</v>
          </cell>
          <cell r="H13">
            <v>35631</v>
          </cell>
          <cell r="I13">
            <v>62000</v>
          </cell>
          <cell r="J13">
            <v>62000</v>
          </cell>
          <cell r="K13">
            <v>62000</v>
          </cell>
          <cell r="L13">
            <v>62000</v>
          </cell>
          <cell r="M13">
            <v>62000</v>
          </cell>
          <cell r="N13">
            <v>62000</v>
          </cell>
        </row>
        <row r="14">
          <cell r="B14" t="str">
            <v>Pacote Terceiros</v>
          </cell>
          <cell r="C14">
            <v>469957</v>
          </cell>
          <cell r="D14">
            <v>481417</v>
          </cell>
          <cell r="E14">
            <v>483000</v>
          </cell>
          <cell r="F14">
            <v>481966</v>
          </cell>
          <cell r="G14">
            <v>504885</v>
          </cell>
          <cell r="H14">
            <v>619861</v>
          </cell>
          <cell r="I14">
            <v>677156</v>
          </cell>
          <cell r="J14">
            <v>677156</v>
          </cell>
          <cell r="K14">
            <v>677156</v>
          </cell>
          <cell r="L14">
            <v>677156</v>
          </cell>
          <cell r="M14">
            <v>677156</v>
          </cell>
          <cell r="N14">
            <v>677156</v>
          </cell>
        </row>
        <row r="15">
          <cell r="B15" t="str">
            <v>Pacote Utilidades</v>
          </cell>
          <cell r="C15">
            <v>56357</v>
          </cell>
          <cell r="D15">
            <v>233122</v>
          </cell>
          <cell r="E15">
            <v>-27634</v>
          </cell>
          <cell r="F15">
            <v>343086</v>
          </cell>
          <cell r="G15">
            <v>-28214</v>
          </cell>
          <cell r="H15">
            <v>420483</v>
          </cell>
          <cell r="I15">
            <v>-132294</v>
          </cell>
          <cell r="J15">
            <v>98706</v>
          </cell>
          <cell r="K15">
            <v>98706</v>
          </cell>
          <cell r="L15">
            <v>98706</v>
          </cell>
          <cell r="M15">
            <v>98706</v>
          </cell>
          <cell r="N15">
            <v>98706</v>
          </cell>
        </row>
        <row r="16">
          <cell r="B16" t="str">
            <v>Pacote Vendas</v>
          </cell>
          <cell r="C16">
            <v>1913571</v>
          </cell>
          <cell r="D16">
            <v>1566583</v>
          </cell>
          <cell r="E16">
            <v>205046</v>
          </cell>
          <cell r="F16">
            <v>1887613</v>
          </cell>
          <cell r="G16">
            <v>684379</v>
          </cell>
          <cell r="H16">
            <v>1138425</v>
          </cell>
          <cell r="I16">
            <v>814077</v>
          </cell>
          <cell r="J16">
            <v>850534</v>
          </cell>
          <cell r="K16">
            <v>886991</v>
          </cell>
          <cell r="L16">
            <v>923448</v>
          </cell>
          <cell r="M16">
            <v>959905</v>
          </cell>
          <cell r="N16">
            <v>1032819</v>
          </cell>
        </row>
        <row r="18">
          <cell r="A18" t="str">
            <v>REAL</v>
          </cell>
          <cell r="B18" t="str">
            <v>Pacote Aluguéis</v>
          </cell>
          <cell r="C18">
            <v>121623.55</v>
          </cell>
          <cell r="D18">
            <v>67916.67</v>
          </cell>
          <cell r="E18">
            <v>87349.78</v>
          </cell>
          <cell r="F18">
            <v>41901.83</v>
          </cell>
          <cell r="G18">
            <v>121854.07</v>
          </cell>
          <cell r="H18">
            <v>81039.839999999997</v>
          </cell>
          <cell r="I18">
            <v>80464.81</v>
          </cell>
          <cell r="J18">
            <v>81653.710000000006</v>
          </cell>
          <cell r="K18">
            <v>87032.24</v>
          </cell>
          <cell r="L18" t="str">
            <v>0</v>
          </cell>
          <cell r="M18" t="str">
            <v>0</v>
          </cell>
          <cell r="N18" t="str">
            <v>0</v>
          </cell>
        </row>
        <row r="19">
          <cell r="B19" t="str">
            <v>Pacote Fretes</v>
          </cell>
          <cell r="C19">
            <v>1371089.97</v>
          </cell>
          <cell r="D19">
            <v>1484711.78</v>
          </cell>
          <cell r="E19">
            <v>1080293.05</v>
          </cell>
          <cell r="F19">
            <v>871405.32</v>
          </cell>
          <cell r="G19">
            <v>962643.71</v>
          </cell>
          <cell r="H19">
            <v>1481581</v>
          </cell>
          <cell r="I19">
            <v>755394.72</v>
          </cell>
          <cell r="J19">
            <v>1027778.38</v>
          </cell>
          <cell r="K19">
            <v>1227276.32</v>
          </cell>
          <cell r="L19" t="str">
            <v>0</v>
          </cell>
          <cell r="M19" t="str">
            <v>0</v>
          </cell>
          <cell r="N19" t="str">
            <v>0</v>
          </cell>
        </row>
        <row r="20">
          <cell r="B20" t="str">
            <v>Pacote Gastos Financeiros</v>
          </cell>
          <cell r="C20" t="str">
            <v>0</v>
          </cell>
          <cell r="D20">
            <v>673.64</v>
          </cell>
          <cell r="E20">
            <v>23401.99</v>
          </cell>
          <cell r="F20">
            <v>345850.85</v>
          </cell>
          <cell r="G20">
            <v>62931.96</v>
          </cell>
          <cell r="H20">
            <v>-363840.56</v>
          </cell>
          <cell r="I20">
            <v>4790.45</v>
          </cell>
          <cell r="J20">
            <v>19998.41</v>
          </cell>
          <cell r="K20">
            <v>28177.01</v>
          </cell>
          <cell r="L20" t="str">
            <v>0</v>
          </cell>
          <cell r="M20" t="str">
            <v>0</v>
          </cell>
          <cell r="N20" t="str">
            <v>0</v>
          </cell>
        </row>
        <row r="21">
          <cell r="B21" t="str">
            <v>Pacote Gente</v>
          </cell>
          <cell r="C21">
            <v>658842.9</v>
          </cell>
          <cell r="D21">
            <v>697825.6</v>
          </cell>
          <cell r="E21">
            <v>683980.45</v>
          </cell>
          <cell r="F21">
            <v>626103.43999999994</v>
          </cell>
          <cell r="G21">
            <v>604937.55000000005</v>
          </cell>
          <cell r="H21">
            <v>882733.15</v>
          </cell>
          <cell r="I21">
            <v>562972.91</v>
          </cell>
          <cell r="J21">
            <v>699094.16</v>
          </cell>
          <cell r="K21">
            <v>594776.11</v>
          </cell>
          <cell r="L21" t="str">
            <v>0</v>
          </cell>
          <cell r="M21" t="str">
            <v>0</v>
          </cell>
          <cell r="N21" t="str">
            <v>0</v>
          </cell>
        </row>
        <row r="22">
          <cell r="B22" t="str">
            <v>Pacote Indiretos Gente</v>
          </cell>
          <cell r="C22">
            <v>106727.89</v>
          </cell>
          <cell r="D22">
            <v>97460.86</v>
          </cell>
          <cell r="E22">
            <v>140789.6</v>
          </cell>
          <cell r="F22">
            <v>153942.62</v>
          </cell>
          <cell r="G22">
            <v>103316.3</v>
          </cell>
          <cell r="H22">
            <v>160773.79</v>
          </cell>
          <cell r="I22">
            <v>136212.70000000001</v>
          </cell>
          <cell r="J22">
            <v>223609.73</v>
          </cell>
          <cell r="K22">
            <v>125718.77</v>
          </cell>
          <cell r="L22" t="str">
            <v>0</v>
          </cell>
          <cell r="M22" t="str">
            <v>0</v>
          </cell>
          <cell r="N22" t="str">
            <v>0</v>
          </cell>
        </row>
        <row r="23">
          <cell r="B23" t="str">
            <v>Pacote Informática</v>
          </cell>
          <cell r="C23">
            <v>35450.35</v>
          </cell>
          <cell r="D23">
            <v>-6986.98</v>
          </cell>
          <cell r="E23">
            <v>14024.61</v>
          </cell>
          <cell r="F23">
            <v>2522.0300000000002</v>
          </cell>
          <cell r="G23">
            <v>32411</v>
          </cell>
          <cell r="H23">
            <v>5730.09</v>
          </cell>
          <cell r="I23">
            <v>13824.36</v>
          </cell>
          <cell r="J23">
            <v>15661.85</v>
          </cell>
          <cell r="K23">
            <v>6756.13</v>
          </cell>
          <cell r="L23" t="str">
            <v>0</v>
          </cell>
          <cell r="M23" t="str">
            <v>0</v>
          </cell>
          <cell r="N23" t="str">
            <v>0</v>
          </cell>
        </row>
        <row r="24">
          <cell r="B24" t="str">
            <v>Pacote Jurídico</v>
          </cell>
          <cell r="C24">
            <v>4792.5600000000004</v>
          </cell>
          <cell r="D24">
            <v>10341.41</v>
          </cell>
          <cell r="E24">
            <v>6523.27</v>
          </cell>
          <cell r="F24">
            <v>12071.1</v>
          </cell>
          <cell r="G24">
            <v>15451.21</v>
          </cell>
          <cell r="H24">
            <v>12728.75</v>
          </cell>
          <cell r="I24">
            <v>7859.44</v>
          </cell>
          <cell r="J24">
            <v>9116.27</v>
          </cell>
          <cell r="K24">
            <v>14069.51</v>
          </cell>
          <cell r="L24" t="str">
            <v>0</v>
          </cell>
          <cell r="M24" t="str">
            <v>0</v>
          </cell>
          <cell r="N24" t="str">
            <v>0</v>
          </cell>
        </row>
        <row r="25">
          <cell r="B25" t="str">
            <v>Pacote Manutencao</v>
          </cell>
          <cell r="C25">
            <v>4497.2</v>
          </cell>
          <cell r="D25">
            <v>6019.77</v>
          </cell>
          <cell r="E25">
            <v>5468.71</v>
          </cell>
          <cell r="F25">
            <v>7882.62</v>
          </cell>
          <cell r="G25">
            <v>4881.41</v>
          </cell>
          <cell r="H25">
            <v>69961.53</v>
          </cell>
          <cell r="I25">
            <v>16772.400000000001</v>
          </cell>
          <cell r="J25">
            <v>4978.5600000000004</v>
          </cell>
          <cell r="K25">
            <v>13176.07</v>
          </cell>
          <cell r="L25" t="str">
            <v>0</v>
          </cell>
          <cell r="M25" t="str">
            <v>0</v>
          </cell>
          <cell r="N25" t="str">
            <v>0</v>
          </cell>
        </row>
        <row r="26">
          <cell r="B26" t="str">
            <v>Pacote Marketing</v>
          </cell>
          <cell r="C26" t="str">
            <v>0</v>
          </cell>
          <cell r="D26" t="str">
            <v>0</v>
          </cell>
          <cell r="E26" t="str">
            <v>0</v>
          </cell>
          <cell r="F26" t="str">
            <v>0</v>
          </cell>
          <cell r="G26" t="str">
            <v>0</v>
          </cell>
          <cell r="H26" t="str">
            <v>0</v>
          </cell>
          <cell r="I26" t="str">
            <v>0</v>
          </cell>
          <cell r="J26" t="str">
            <v>0</v>
          </cell>
          <cell r="K26" t="str">
            <v>0</v>
          </cell>
          <cell r="L26" t="str">
            <v>0</v>
          </cell>
          <cell r="M26" t="str">
            <v>0</v>
          </cell>
          <cell r="N26" t="str">
            <v>0</v>
          </cell>
        </row>
        <row r="27">
          <cell r="B27" t="str">
            <v>Pacote Prej. c/ Distrib</v>
          </cell>
          <cell r="C27">
            <v>59623.12</v>
          </cell>
          <cell r="D27">
            <v>57147.8</v>
          </cell>
          <cell r="E27">
            <v>70178.95</v>
          </cell>
          <cell r="F27">
            <v>94393.32</v>
          </cell>
          <cell r="G27">
            <v>75614.62</v>
          </cell>
          <cell r="H27">
            <v>35629.81</v>
          </cell>
          <cell r="I27">
            <v>24223.7</v>
          </cell>
          <cell r="J27">
            <v>56635.29</v>
          </cell>
          <cell r="K27">
            <v>52330.57</v>
          </cell>
          <cell r="L27" t="str">
            <v>0</v>
          </cell>
          <cell r="M27" t="str">
            <v>0</v>
          </cell>
          <cell r="N27" t="str">
            <v>0</v>
          </cell>
        </row>
        <row r="28">
          <cell r="B28" t="str">
            <v>Pacote Terceiros</v>
          </cell>
          <cell r="C28">
            <v>469957.98</v>
          </cell>
          <cell r="D28">
            <v>481416.63</v>
          </cell>
          <cell r="E28">
            <v>483001.64</v>
          </cell>
          <cell r="F28">
            <v>481965.52</v>
          </cell>
          <cell r="G28">
            <v>504885.31</v>
          </cell>
          <cell r="H28">
            <v>619861.03</v>
          </cell>
          <cell r="I28">
            <v>644931.17000000004</v>
          </cell>
          <cell r="J28">
            <v>669032.4</v>
          </cell>
          <cell r="K28">
            <v>674645.76</v>
          </cell>
          <cell r="L28" t="str">
            <v>0</v>
          </cell>
          <cell r="M28" t="str">
            <v>0</v>
          </cell>
          <cell r="N28" t="str">
            <v>0</v>
          </cell>
        </row>
        <row r="29">
          <cell r="B29" t="str">
            <v>Pacote Utilidades</v>
          </cell>
          <cell r="C29">
            <v>56356.69</v>
          </cell>
          <cell r="D29">
            <v>233122.05</v>
          </cell>
          <cell r="E29">
            <v>-27634.41</v>
          </cell>
          <cell r="F29">
            <v>343087.32</v>
          </cell>
          <cell r="G29">
            <v>-28214.98</v>
          </cell>
          <cell r="H29">
            <v>420481.25</v>
          </cell>
          <cell r="I29">
            <v>259722.5</v>
          </cell>
          <cell r="J29">
            <v>-42966.52</v>
          </cell>
          <cell r="K29">
            <v>84069.13</v>
          </cell>
          <cell r="L29" t="str">
            <v>0</v>
          </cell>
          <cell r="M29" t="str">
            <v>0</v>
          </cell>
          <cell r="N29" t="str">
            <v>0</v>
          </cell>
        </row>
        <row r="30">
          <cell r="B30" t="str">
            <v>Pacote Vendas</v>
          </cell>
          <cell r="C30">
            <v>1913570.68</v>
          </cell>
          <cell r="D30">
            <v>1566583.88</v>
          </cell>
          <cell r="E30">
            <v>205045.24</v>
          </cell>
          <cell r="F30">
            <v>1887613.91</v>
          </cell>
          <cell r="G30">
            <v>684378.63</v>
          </cell>
          <cell r="H30">
            <v>1138425.1100000001</v>
          </cell>
          <cell r="I30">
            <v>1084209.92</v>
          </cell>
          <cell r="J30">
            <v>93056.05</v>
          </cell>
          <cell r="K30">
            <v>2105140.61</v>
          </cell>
          <cell r="L30" t="str">
            <v>0</v>
          </cell>
          <cell r="M30" t="str">
            <v>0</v>
          </cell>
          <cell r="N30" t="str">
            <v>0</v>
          </cell>
        </row>
        <row r="32">
          <cell r="A32" t="str">
            <v>TEND</v>
          </cell>
          <cell r="B32" t="str">
            <v>Pacote Aluguéis</v>
          </cell>
          <cell r="C32" t="str">
            <v>0</v>
          </cell>
          <cell r="D32" t="str">
            <v>0</v>
          </cell>
          <cell r="E32">
            <v>81707</v>
          </cell>
          <cell r="F32">
            <v>81601</v>
          </cell>
          <cell r="G32">
            <v>110047</v>
          </cell>
          <cell r="H32">
            <v>77518</v>
          </cell>
          <cell r="I32">
            <v>83684</v>
          </cell>
          <cell r="J32">
            <v>81938</v>
          </cell>
          <cell r="K32">
            <v>83684</v>
          </cell>
          <cell r="L32">
            <v>83684</v>
          </cell>
          <cell r="M32">
            <v>83684</v>
          </cell>
          <cell r="N32">
            <v>83684</v>
          </cell>
        </row>
        <row r="33">
          <cell r="B33" t="str">
            <v>Pacote Fretes</v>
          </cell>
          <cell r="C33" t="str">
            <v>0</v>
          </cell>
          <cell r="D33" t="str">
            <v>0</v>
          </cell>
          <cell r="E33">
            <v>1211632</v>
          </cell>
          <cell r="F33">
            <v>1057285</v>
          </cell>
          <cell r="G33">
            <v>976194</v>
          </cell>
          <cell r="H33">
            <v>849979</v>
          </cell>
          <cell r="I33">
            <v>1025240</v>
          </cell>
          <cell r="J33">
            <v>1180359</v>
          </cell>
          <cell r="K33">
            <v>1235917</v>
          </cell>
          <cell r="L33">
            <v>1281895</v>
          </cell>
          <cell r="M33">
            <v>1318927</v>
          </cell>
          <cell r="N33">
            <v>1597495</v>
          </cell>
        </row>
        <row r="34">
          <cell r="B34" t="str">
            <v>Pacote Gastos Financeiros</v>
          </cell>
          <cell r="C34" t="str">
            <v>0</v>
          </cell>
          <cell r="D34" t="str">
            <v>0</v>
          </cell>
          <cell r="E34">
            <v>188772</v>
          </cell>
          <cell r="F34">
            <v>6772</v>
          </cell>
          <cell r="G34">
            <v>95481</v>
          </cell>
          <cell r="H34">
            <v>120995</v>
          </cell>
          <cell r="I34">
            <v>8644</v>
          </cell>
          <cell r="J34">
            <v>3016</v>
          </cell>
          <cell r="K34">
            <v>8644</v>
          </cell>
          <cell r="L34">
            <v>8644</v>
          </cell>
          <cell r="M34">
            <v>8644</v>
          </cell>
          <cell r="N34">
            <v>8644</v>
          </cell>
        </row>
        <row r="35">
          <cell r="B35" t="str">
            <v>Pacote Gente</v>
          </cell>
          <cell r="C35" t="str">
            <v>0</v>
          </cell>
          <cell r="D35" t="str">
            <v>0</v>
          </cell>
          <cell r="E35">
            <v>741126</v>
          </cell>
          <cell r="F35">
            <v>664286</v>
          </cell>
          <cell r="G35">
            <v>735427</v>
          </cell>
          <cell r="H35">
            <v>961529</v>
          </cell>
          <cell r="I35">
            <v>659010</v>
          </cell>
          <cell r="J35">
            <v>858311</v>
          </cell>
          <cell r="K35">
            <v>706560</v>
          </cell>
          <cell r="L35">
            <v>723877</v>
          </cell>
          <cell r="M35">
            <v>744731</v>
          </cell>
          <cell r="N35">
            <v>729946</v>
          </cell>
        </row>
        <row r="36">
          <cell r="B36" t="str">
            <v>Pacote Indiretos Gente</v>
          </cell>
          <cell r="C36" t="str">
            <v>0</v>
          </cell>
          <cell r="D36" t="str">
            <v>0</v>
          </cell>
          <cell r="E36">
            <v>134761</v>
          </cell>
          <cell r="F36">
            <v>119930</v>
          </cell>
          <cell r="G36">
            <v>127024</v>
          </cell>
          <cell r="H36">
            <v>124417</v>
          </cell>
          <cell r="I36">
            <v>130195</v>
          </cell>
          <cell r="J36">
            <v>174689</v>
          </cell>
          <cell r="K36">
            <v>113807</v>
          </cell>
          <cell r="L36">
            <v>115508</v>
          </cell>
          <cell r="M36">
            <v>117707</v>
          </cell>
          <cell r="N36">
            <v>116311</v>
          </cell>
        </row>
        <row r="37">
          <cell r="B37" t="str">
            <v>Pacote Informática</v>
          </cell>
          <cell r="C37" t="str">
            <v>0</v>
          </cell>
          <cell r="D37" t="str">
            <v>0</v>
          </cell>
          <cell r="E37">
            <v>25022</v>
          </cell>
          <cell r="F37">
            <v>11736</v>
          </cell>
          <cell r="G37">
            <v>24039</v>
          </cell>
          <cell r="H37">
            <v>3034</v>
          </cell>
          <cell r="I37">
            <v>13491</v>
          </cell>
          <cell r="J37">
            <v>13491</v>
          </cell>
          <cell r="K37">
            <v>13491</v>
          </cell>
          <cell r="L37">
            <v>13491</v>
          </cell>
          <cell r="M37">
            <v>13491</v>
          </cell>
          <cell r="N37">
            <v>13498</v>
          </cell>
        </row>
        <row r="38">
          <cell r="B38" t="str">
            <v>Pacote Jurídico</v>
          </cell>
          <cell r="C38" t="str">
            <v>0</v>
          </cell>
          <cell r="D38" t="str">
            <v>0</v>
          </cell>
          <cell r="E38">
            <v>7273</v>
          </cell>
          <cell r="F38">
            <v>7273</v>
          </cell>
          <cell r="G38">
            <v>6754</v>
          </cell>
          <cell r="H38">
            <v>6754</v>
          </cell>
          <cell r="I38">
            <v>7708</v>
          </cell>
          <cell r="J38">
            <v>3000</v>
          </cell>
          <cell r="K38">
            <v>7708</v>
          </cell>
          <cell r="L38">
            <v>7708</v>
          </cell>
          <cell r="M38">
            <v>7708</v>
          </cell>
          <cell r="N38">
            <v>7708</v>
          </cell>
        </row>
        <row r="39">
          <cell r="B39" t="str">
            <v>Pacote Manutencao</v>
          </cell>
          <cell r="C39" t="str">
            <v>0</v>
          </cell>
          <cell r="D39" t="str">
            <v>0</v>
          </cell>
          <cell r="E39">
            <v>858</v>
          </cell>
          <cell r="F39">
            <v>5514</v>
          </cell>
          <cell r="G39">
            <v>5127</v>
          </cell>
          <cell r="H39">
            <v>4661</v>
          </cell>
          <cell r="I39">
            <v>8340</v>
          </cell>
          <cell r="J39">
            <v>11560</v>
          </cell>
          <cell r="K39">
            <v>8340</v>
          </cell>
          <cell r="L39">
            <v>8340</v>
          </cell>
          <cell r="M39">
            <v>8340</v>
          </cell>
          <cell r="N39">
            <v>8340</v>
          </cell>
        </row>
        <row r="40">
          <cell r="B40" t="str">
            <v>Pacote Marketing</v>
          </cell>
          <cell r="C40" t="str">
            <v>0</v>
          </cell>
          <cell r="D40" t="str">
            <v>0</v>
          </cell>
          <cell r="E40" t="str">
            <v>0</v>
          </cell>
          <cell r="F40" t="str">
            <v>0</v>
          </cell>
          <cell r="G40" t="str">
            <v>0</v>
          </cell>
          <cell r="H40" t="str">
            <v>0</v>
          </cell>
          <cell r="I40" t="str">
            <v>0</v>
          </cell>
          <cell r="J40" t="str">
            <v>0</v>
          </cell>
          <cell r="K40" t="str">
            <v>0</v>
          </cell>
          <cell r="L40" t="str">
            <v>0</v>
          </cell>
          <cell r="M40" t="str">
            <v>0</v>
          </cell>
          <cell r="N40" t="str">
            <v>0</v>
          </cell>
        </row>
        <row r="41">
          <cell r="B41" t="str">
            <v>Pacote Prej. c/ Distrib</v>
          </cell>
          <cell r="C41" t="str">
            <v>0</v>
          </cell>
          <cell r="D41" t="str">
            <v>0</v>
          </cell>
          <cell r="E41">
            <v>34540</v>
          </cell>
          <cell r="F41">
            <v>62324</v>
          </cell>
          <cell r="G41">
            <v>31466</v>
          </cell>
          <cell r="H41">
            <v>78153</v>
          </cell>
          <cell r="I41">
            <v>62000</v>
          </cell>
          <cell r="J41">
            <v>63422</v>
          </cell>
          <cell r="K41">
            <v>62000</v>
          </cell>
          <cell r="L41">
            <v>62000</v>
          </cell>
          <cell r="M41">
            <v>62000</v>
          </cell>
          <cell r="N41">
            <v>62000</v>
          </cell>
        </row>
        <row r="42">
          <cell r="B42" t="str">
            <v>Pacote Terceiros</v>
          </cell>
          <cell r="C42" t="str">
            <v>0</v>
          </cell>
          <cell r="D42" t="str">
            <v>0</v>
          </cell>
          <cell r="E42">
            <v>491558</v>
          </cell>
          <cell r="F42">
            <v>487053</v>
          </cell>
          <cell r="G42">
            <v>499328</v>
          </cell>
          <cell r="H42">
            <v>500302</v>
          </cell>
          <cell r="I42">
            <v>705963</v>
          </cell>
          <cell r="J42">
            <v>667929</v>
          </cell>
          <cell r="K42">
            <v>677156</v>
          </cell>
          <cell r="L42">
            <v>677156</v>
          </cell>
          <cell r="M42">
            <v>677156</v>
          </cell>
          <cell r="N42">
            <v>677156</v>
          </cell>
        </row>
        <row r="43">
          <cell r="B43" t="str">
            <v>Pacote Utilidades</v>
          </cell>
          <cell r="C43" t="str">
            <v>0</v>
          </cell>
          <cell r="D43" t="str">
            <v>0</v>
          </cell>
          <cell r="E43">
            <v>-37301</v>
          </cell>
          <cell r="F43">
            <v>92359</v>
          </cell>
          <cell r="G43">
            <v>-165149</v>
          </cell>
          <cell r="H43">
            <v>-66870</v>
          </cell>
          <cell r="I43">
            <v>-132294</v>
          </cell>
          <cell r="J43">
            <v>-133414</v>
          </cell>
          <cell r="K43">
            <v>98706</v>
          </cell>
          <cell r="L43">
            <v>98706</v>
          </cell>
          <cell r="M43">
            <v>98706</v>
          </cell>
          <cell r="N43">
            <v>98706</v>
          </cell>
        </row>
        <row r="44">
          <cell r="B44" t="str">
            <v>Pacote Vendas</v>
          </cell>
          <cell r="C44" t="str">
            <v>0</v>
          </cell>
          <cell r="D44" t="str">
            <v>0</v>
          </cell>
          <cell r="E44">
            <v>407143</v>
          </cell>
          <cell r="F44">
            <v>725855</v>
          </cell>
          <cell r="G44">
            <v>681190</v>
          </cell>
          <cell r="H44">
            <v>697626</v>
          </cell>
          <cell r="I44">
            <v>814077</v>
          </cell>
          <cell r="J44">
            <v>1104725</v>
          </cell>
          <cell r="K44">
            <v>886991</v>
          </cell>
          <cell r="L44">
            <v>923448</v>
          </cell>
          <cell r="M44">
            <v>959905</v>
          </cell>
          <cell r="N44">
            <v>1032819</v>
          </cell>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row r="3">
          <cell r="C3" t="str">
            <v>Jan</v>
          </cell>
        </row>
      </sheetData>
      <sheetData sheetId="120">
        <row r="3">
          <cell r="C3" t="str">
            <v>Jan</v>
          </cell>
        </row>
      </sheetData>
      <sheetData sheetId="121">
        <row r="3">
          <cell r="C3" t="str">
            <v>Jan</v>
          </cell>
        </row>
      </sheetData>
      <sheetData sheetId="122">
        <row r="3">
          <cell r="C3" t="str">
            <v>Jan</v>
          </cell>
        </row>
      </sheetData>
      <sheetData sheetId="123">
        <row r="3">
          <cell r="C3" t="str">
            <v>Jan</v>
          </cell>
        </row>
      </sheetData>
      <sheetData sheetId="124">
        <row r="3">
          <cell r="C3" t="str">
            <v>Jan</v>
          </cell>
        </row>
      </sheetData>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refreshError="1"/>
      <sheetData sheetId="330"/>
      <sheetData sheetId="331"/>
      <sheetData sheetId="332"/>
      <sheetData sheetId="333"/>
      <sheetData sheetId="334">
        <row r="5">
          <cell r="D5" t="str">
            <v>Capital social 
pagado</v>
          </cell>
        </row>
      </sheetData>
      <sheetData sheetId="335"/>
      <sheetData sheetId="336"/>
      <sheetData sheetId="337"/>
      <sheetData sheetId="338"/>
      <sheetData sheetId="339"/>
      <sheetData sheetId="340"/>
      <sheetData sheetId="341"/>
      <sheetData sheetId="342"/>
      <sheetData sheetId="343"/>
      <sheetData sheetId="344"/>
      <sheetData sheetId="345"/>
      <sheetData sheetId="346" refreshError="1"/>
      <sheetData sheetId="347" refreshError="1"/>
      <sheetData sheetId="348" refreshError="1"/>
      <sheetData sheetId="349" refreshError="1"/>
      <sheetData sheetId="350"/>
      <sheetData sheetId="351"/>
      <sheetData sheetId="352">
        <row r="5">
          <cell r="D5" t="str">
            <v>Capital social 
pagado</v>
          </cell>
        </row>
      </sheetData>
      <sheetData sheetId="353"/>
      <sheetData sheetId="354"/>
      <sheetData sheetId="355"/>
      <sheetData sheetId="356"/>
      <sheetData sheetId="357"/>
      <sheetData sheetId="358"/>
      <sheetData sheetId="359"/>
      <sheetData sheetId="360"/>
      <sheetData sheetId="361"/>
      <sheetData sheetId="362"/>
      <sheetData sheetId="363">
        <row r="5">
          <cell r="D5" t="str">
            <v>Capital social 
pagado</v>
          </cell>
        </row>
      </sheetData>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G Depots"/>
      <sheetName val="Assumptions"/>
      <sheetName val="ARdistr (2)"/>
      <sheetName val="Launch and Maintenance"/>
      <sheetName val="PE1"/>
      <sheetName val="RS1"/>
      <sheetName val="SC1"/>
      <sheetName val="SP1"/>
      <sheetName val="Validate List"/>
      <sheetName val="Agrega Spend Taxonomy"/>
      <sheetName val="HUB Structure"/>
      <sheetName val="BAU"/>
      <sheetName val="BH"/>
      <sheetName val="CAM"/>
      <sheetName val="CEE"/>
      <sheetName val="CUR"/>
      <sheetName val="DF"/>
      <sheetName val="PRP"/>
      <sheetName val="RIB"/>
      <sheetName val="RJ"/>
      <sheetName val="SAL"/>
      <sheetName val="SAN"/>
      <sheetName val="SCA"/>
      <sheetName val="SJC"/>
      <sheetName val="SJR"/>
      <sheetName val="SOR"/>
      <sheetName val="Meses"/>
      <sheetName val="Backbone"/>
      <sheetName val="Titles"/>
      <sheetName val="Validation"/>
      <sheetName val="lists"/>
      <sheetName val="Sheet3"/>
      <sheetName val="BASE"/>
      <sheetName val="Hoja1"/>
      <sheetName val="Distribución D"/>
      <sheetName val="source"/>
      <sheetName val="RG depots jaar"/>
      <sheetName val="Файл_список_ТМ_программ_сроков"/>
      <sheetName val="Back-up"/>
      <sheetName val="Tabelle1"/>
      <sheetName val="Datos por SKU-categoria 2011 Ac"/>
      <sheetName val="Datos"/>
      <sheetName val="Status"/>
      <sheetName val="Legend"/>
      <sheetName val="List"/>
      <sheetName val="Tablas"/>
      <sheetName val="Lista total"/>
      <sheetName val="Controls data"/>
      <sheetName val="Лист2"/>
      <sheetName val="МВЗ"/>
      <sheetName val="Лист5"/>
      <sheetName val="RG_Depots"/>
      <sheetName val="sourсe"/>
      <sheetName val="Sheet2"/>
      <sheetName val="RG_Depots1"/>
      <sheetName val="СКЮ"/>
      <sheetName val="ПОДСКАЗКА"/>
      <sheetName val="список SKU"/>
      <sheetName val="СЗ"/>
      <sheetName val="drop-downs"/>
      <sheetName val="Справочник"/>
      <sheetName val="은행"/>
      <sheetName val="ARdistr_(2)"/>
      <sheetName val="Launch_and_Maintenance"/>
      <sheetName val="Validate_List"/>
      <sheetName val="Agrega_Spend_Taxonomy"/>
      <sheetName val="HUB_Structure"/>
      <sheetName val="filt"/>
      <sheetName val="Price list"/>
      <sheetName val="Distribución_D"/>
      <sheetName val="RG_depots_jaar"/>
      <sheetName val="Budget Summary"/>
      <sheetName val="Contract"/>
      <sheetName val="support"/>
      <sheetName val="BD"/>
      <sheetName val="Parametros"/>
      <sheetName val="RG_Depots2"/>
      <sheetName val="Monthly Updating&gt;&gt;&gt;"/>
      <sheetName val="DePara"/>
      <sheetName val="Hoja2"/>
      <sheetName val="Map"/>
      <sheetName val="capex"/>
      <sheetName val="RG_Depots3"/>
      <sheetName val="ARdistr_(2)1"/>
      <sheetName val="Launch_and_Maintenance1"/>
      <sheetName val="Distribución_D1"/>
      <sheetName val="Validate_List1"/>
      <sheetName val="Agrega_Spend_Taxonomy1"/>
      <sheetName val="HUB_Structure1"/>
      <sheetName val="RG_depots_jaar1"/>
      <sheetName val="Datos_por_SKU-categoria_2011_Ac"/>
      <sheetName val="Lista_total"/>
      <sheetName val="Controls_data"/>
      <sheetName val="список_SKU"/>
      <sheetName val="Price_list"/>
      <sheetName val="Budget_Summary"/>
      <sheetName val="Monthly_Updating&gt;&gt;&gt;"/>
      <sheetName val="RG_Depots4"/>
      <sheetName val="ARdistr_(2)2"/>
      <sheetName val="Launch_and_Maintenance2"/>
      <sheetName val="Validate_List2"/>
      <sheetName val="Agrega_Spend_Taxonomy2"/>
      <sheetName val="HUB_Structure2"/>
      <sheetName val="Distribución_D2"/>
      <sheetName val="RG_depots_jaar2"/>
      <sheetName val="Datos_por_SKU-categoria_2011_A1"/>
      <sheetName val="Lista_total1"/>
      <sheetName val="Controls_data1"/>
      <sheetName val="список_SKU1"/>
      <sheetName val="Price_list1"/>
      <sheetName val="Budget_Summary1"/>
      <sheetName val="Monthly_Updating&gt;&gt;&gt;1"/>
      <sheetName val="RG_Depots5"/>
      <sheetName val="ARdistr_(2)3"/>
      <sheetName val="Launch_and_Maintenance3"/>
      <sheetName val="Validate_List3"/>
      <sheetName val="Agrega_Spend_Taxonomy3"/>
      <sheetName val="HUB_Structure3"/>
      <sheetName val="Distribución_D3"/>
      <sheetName val="RG_depots_jaar3"/>
      <sheetName val="Datos_por_SKU-categoria_2011_A2"/>
      <sheetName val="Lista_total2"/>
      <sheetName val="Controls_data2"/>
      <sheetName val="список_SKU2"/>
      <sheetName val="Price_list2"/>
      <sheetName val="Budget_Summary2"/>
      <sheetName val="Monthly_Updating&gt;&gt;&gt;2"/>
      <sheetName val="RG_Depots6"/>
      <sheetName val="ARdistr_(2)4"/>
      <sheetName val="Launch_and_Maintenance4"/>
      <sheetName val="Validate_List4"/>
      <sheetName val="Agrega_Spend_Taxonomy4"/>
      <sheetName val="HUB_Structure4"/>
      <sheetName val="Distribución_D4"/>
      <sheetName val="RG_depots_jaar4"/>
      <sheetName val="Datos_por_SKU-categoria_2011_A3"/>
      <sheetName val="Lista_total3"/>
      <sheetName val="Controls_data3"/>
      <sheetName val="список_SKU3"/>
      <sheetName val="Price_list3"/>
      <sheetName val="Budget_Summary3"/>
      <sheetName val="Monthly_Updating&gt;&gt;&gt;3"/>
      <sheetName val="RG_Depots7"/>
      <sheetName val="ARdistr_(2)5"/>
      <sheetName val="Launch_and_Maintenance5"/>
      <sheetName val="Validate_List5"/>
      <sheetName val="Agrega_Spend_Taxonomy5"/>
      <sheetName val="HUB_Structure5"/>
      <sheetName val="Distribución_D5"/>
      <sheetName val="RG_depots_jaar5"/>
      <sheetName val="Datos_por_SKU-categoria_2011_A4"/>
      <sheetName val="Lista_total4"/>
      <sheetName val="Controls_data4"/>
      <sheetName val="список_SKU4"/>
      <sheetName val="Price_list4"/>
      <sheetName val="Budget_Summary4"/>
      <sheetName val="Monthly_Updating&gt;&gt;&gt;4"/>
      <sheetName val="Tables"/>
      <sheetName val="LE - Input"/>
      <sheetName val="Data"/>
      <sheetName val="Misc"/>
      <sheetName val="Sheet1"/>
      <sheetName val="Списки"/>
      <sheetName val="Лист1"/>
      <sheetName val="Drop down list"/>
      <sheetName val="NNS_BGT_ACT"/>
      <sheetName val="drop downs"/>
      <sheetName val="drop-down"/>
      <sheetName val="menu"/>
      <sheetName val="Basetables"/>
      <sheetName val="PLMM-R$"/>
      <sheetName val="LookUp"/>
      <sheetName val="2 - KPIs Impacted "/>
      <sheetName val="FX lookup"/>
      <sheetName val="Drop Down Menus"/>
      <sheetName val="COMPS"/>
      <sheetName val="FX - Assumptions"/>
      <sheetName val="BU17 Summary"/>
      <sheetName val="LookUps"/>
      <sheetName val="Financial info"/>
      <sheetName val="Completion Instructions"/>
      <sheetName val="CostModel"/>
      <sheetName val="Reference"/>
      <sheetName val="Help"/>
      <sheetName val="MappingBrands"/>
      <sheetName val="Tipos de iniciativas"/>
      <sheetName val="Descriptions"/>
      <sheetName val="Supply Cost Centers"/>
      <sheetName val="VIC R&amp;O List"/>
      <sheetName val="Referencia"/>
      <sheetName val="Sheet4"/>
      <sheetName val="LE_-_Input"/>
      <sheetName val="Drop_down_list"/>
      <sheetName val="drop_downs"/>
      <sheetName val="2_-_KPIs_Impacted_"/>
      <sheetName val="FX_lookup"/>
      <sheetName val="Drop_Down_Menus"/>
      <sheetName val="Selection Lists"/>
      <sheetName val="LD"/>
      <sheetName val="DROP"/>
      <sheetName val="Instruction"/>
      <sheetName val="Hide"/>
      <sheetName val="Master"/>
      <sheetName val="Sales Package Input"/>
      <sheetName val="GCOA_SUBP"/>
      <sheetName val="Overview"/>
      <sheetName val="LookUp2"/>
      <sheetName val="Key"/>
      <sheetName val="Info"/>
      <sheetName val="7월_공유용"/>
      <sheetName val="Other Listings"/>
      <sheetName val=""/>
      <sheetName val="RG_Depots8"/>
      <sheetName val="ARdistr_(2)6"/>
      <sheetName val="Launch_and_Maintenance6"/>
      <sheetName val="Validate_List6"/>
      <sheetName val="Agrega_Spend_Taxonomy6"/>
      <sheetName val="HUB_Structure6"/>
      <sheetName val="Distribución_D6"/>
      <sheetName val="RG_depots_jaar6"/>
      <sheetName val="Datos_por_SKU-categoria_2011_A5"/>
      <sheetName val="Lista_total5"/>
      <sheetName val="Controls_data5"/>
      <sheetName val="список_SKU5"/>
      <sheetName val="Price_list5"/>
      <sheetName val="Budget_Summary5"/>
      <sheetName val="Monthly_Updating&gt;&gt;&gt;5"/>
    </sheetNames>
    <sheetDataSet>
      <sheetData sheetId="0" refreshError="1">
        <row r="42">
          <cell r="C42" t="str">
            <v>Centrum</v>
          </cell>
          <cell r="D42" t="str">
            <v>Sud</v>
          </cell>
          <cell r="E42" t="str">
            <v>België/Belgique</v>
          </cell>
        </row>
        <row r="43">
          <cell r="C43">
            <v>24.85</v>
          </cell>
          <cell r="D43">
            <v>38.06</v>
          </cell>
          <cell r="E43">
            <v>26.31</v>
          </cell>
        </row>
        <row r="44">
          <cell r="C44">
            <v>37.799999999999997</v>
          </cell>
          <cell r="D44">
            <v>38.479999999999997</v>
          </cell>
          <cell r="E44">
            <v>28.67</v>
          </cell>
        </row>
        <row r="45">
          <cell r="C45">
            <v>18.61</v>
          </cell>
          <cell r="D45">
            <v>34.11</v>
          </cell>
          <cell r="E45">
            <v>21.08</v>
          </cell>
        </row>
        <row r="46">
          <cell r="C46">
            <v>27.06</v>
          </cell>
          <cell r="D46">
            <v>23.95</v>
          </cell>
          <cell r="E46">
            <v>19.34</v>
          </cell>
        </row>
        <row r="48">
          <cell r="C48">
            <v>18</v>
          </cell>
          <cell r="D48">
            <v>18</v>
          </cell>
          <cell r="E48">
            <v>15.3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ow r="42">
          <cell r="C42" t="str">
            <v>Centrum</v>
          </cell>
        </row>
      </sheetData>
      <sheetData sheetId="83">
        <row r="42">
          <cell r="C42" t="str">
            <v>Centrum</v>
          </cell>
        </row>
      </sheetData>
      <sheetData sheetId="84">
        <row r="42">
          <cell r="C42" t="str">
            <v>Centrum</v>
          </cell>
        </row>
      </sheetData>
      <sheetData sheetId="85">
        <row r="42">
          <cell r="C42" t="str">
            <v>Centrum</v>
          </cell>
        </row>
      </sheetData>
      <sheetData sheetId="86">
        <row r="42">
          <cell r="C42" t="str">
            <v>Centrum</v>
          </cell>
        </row>
      </sheetData>
      <sheetData sheetId="87">
        <row r="42">
          <cell r="C42" t="str">
            <v>Centrum</v>
          </cell>
        </row>
      </sheetData>
      <sheetData sheetId="88">
        <row r="42">
          <cell r="C42" t="str">
            <v>Centrum</v>
          </cell>
        </row>
      </sheetData>
      <sheetData sheetId="89">
        <row r="42">
          <cell r="C42" t="str">
            <v>Centrum</v>
          </cell>
        </row>
      </sheetData>
      <sheetData sheetId="90">
        <row r="42">
          <cell r="C42" t="str">
            <v>Centrum</v>
          </cell>
        </row>
      </sheetData>
      <sheetData sheetId="91">
        <row r="42">
          <cell r="C42" t="str">
            <v>Centrum</v>
          </cell>
        </row>
      </sheetData>
      <sheetData sheetId="92">
        <row r="42">
          <cell r="C42" t="str">
            <v>Centrum</v>
          </cell>
        </row>
      </sheetData>
      <sheetData sheetId="93">
        <row r="42">
          <cell r="C42" t="str">
            <v>Centrum</v>
          </cell>
        </row>
      </sheetData>
      <sheetData sheetId="94">
        <row r="42">
          <cell r="C42" t="str">
            <v>Centrum</v>
          </cell>
        </row>
      </sheetData>
      <sheetData sheetId="95">
        <row r="42">
          <cell r="C42" t="str">
            <v>Centrum</v>
          </cell>
        </row>
      </sheetData>
      <sheetData sheetId="96">
        <row r="42">
          <cell r="C42" t="str">
            <v>Centrum</v>
          </cell>
        </row>
      </sheetData>
      <sheetData sheetId="97">
        <row r="42">
          <cell r="C42" t="str">
            <v>Centrum</v>
          </cell>
        </row>
      </sheetData>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row r="42">
          <cell r="C42" t="str">
            <v>Centrum</v>
          </cell>
        </row>
      </sheetData>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row r="42">
          <cell r="C42" t="str">
            <v>Centrum</v>
          </cell>
        </row>
      </sheetData>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row r="42">
          <cell r="C42" t="str">
            <v>Centrum</v>
          </cell>
        </row>
      </sheetData>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efreshError="1"/>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ow r="42">
          <cell r="C42" t="str">
            <v>Centrum</v>
          </cell>
        </row>
      </sheetData>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은행"/>
      <sheetName val="양식"/>
      <sheetName val="총괄"/>
      <sheetName val="가리봉pro"/>
      <sheetName val="복합pro"/>
      <sheetName val="연립pro"/>
      <sheetName val="부산1pro"/>
      <sheetName val="경상집계"/>
      <sheetName val="경상총괄"/>
      <sheetName val="수지총괄"/>
      <sheetName val="수지집계"/>
      <sheetName val="양도손익"/>
      <sheetName val="양도손익총괄"/>
      <sheetName val="양도수지집계"/>
      <sheetName val="양도수지총괄"/>
      <sheetName val="부산2pro"/>
      <sheetName val="석관pro"/>
      <sheetName val="수원pro"/>
      <sheetName val="은행pro"/>
      <sheetName val="잠원PRO"/>
      <sheetName val="홍은pro"/>
      <sheetName val="원주pro"/>
      <sheetName val="이천pro"/>
      <sheetName val="창현pro"/>
      <sheetName val="춘천pro"/>
      <sheetName val="오남2차pro"/>
      <sheetName val="창신PRO"/>
      <sheetName val="서곡PRO"/>
      <sheetName val="연성pro"/>
      <sheetName val="팔달pro"/>
      <sheetName val="병점PRO"/>
      <sheetName val="잠원"/>
      <sheetName val="가리봉동"/>
      <sheetName val="석관"/>
      <sheetName val="홍은"/>
      <sheetName val="이천"/>
      <sheetName val="부산"/>
      <sheetName val="부산2"/>
      <sheetName val="창현"/>
      <sheetName val="수원"/>
      <sheetName val="TO Data Base"/>
      <sheetName val="YTD Summary"/>
      <sheetName val="Month Summary"/>
      <sheetName val="Trial Balance MAY 2009"/>
      <sheetName val="TB Pivot"/>
      <sheetName val="Freight"/>
      <sheetName val="Freight-loc"/>
      <sheetName val="Freight-Mat"/>
      <sheetName val="Rebates"/>
      <sheetName val="total per LB LB2"/>
      <sheetName val="Trial Balance Vlookup"/>
      <sheetName val="Trial Balance APRIL 2009"/>
      <sheetName val="Lists"/>
      <sheetName val="Step2_Correlation"/>
      <sheetName val="Step2_Histogram"/>
      <sheetName val="Roll Out_AQ"/>
      <sheetName val="DePara"/>
      <sheetName val="2004"/>
      <sheetName val="손익기01"/>
      <sheetName val="VPO"/>
      <sheetName val="Evolução mandamentos"/>
      <sheetName val="目录"/>
      <sheetName val="Planilha resultados"/>
      <sheetName val="Custos"/>
      <sheetName val="Prod"/>
      <sheetName val="Eficiencia"/>
      <sheetName val="Tabelas"/>
      <sheetName val="Historico 2003"/>
      <sheetName val="BH"/>
      <sheetName val="Ferias"/>
      <sheetName val="Sig Cycles_Accts &amp; Processes"/>
      <sheetName val="TO_Data_Base"/>
      <sheetName val="YTD_Summary"/>
      <sheetName val="Month_Summary"/>
      <sheetName val="Trial_Balance_MAY_2009"/>
      <sheetName val="TB_Pivot"/>
      <sheetName val="total_per_LB_LB2"/>
      <sheetName val="Trial_Balance_Vlookup"/>
      <sheetName val="Trial_Balance_APRIL_2009"/>
      <sheetName val="Roll_Out_AQ"/>
      <sheetName val="Evolução_mandamentos"/>
      <sheetName val="Fixed ZBB"/>
      <sheetName val="TO_Data_Base1"/>
      <sheetName val="STARTSHEET"/>
      <sheetName val="Base_PEF2"/>
      <sheetName val="CADASTRO"/>
      <sheetName val="dados"/>
      <sheetName val="Gauge"/>
      <sheetName val="DIST"/>
      <sheetName val="MALHAD"/>
      <sheetName val="MUG"/>
      <sheetName val="packages"/>
      <sheetName val="Curve"/>
      <sheetName val="PUXADIA"/>
      <sheetName val="Controls_data2"/>
      <sheetName val="Production_REP_CURR"/>
      <sheetName val="Dropdownlists"/>
      <sheetName val="Tabs"/>
      <sheetName val="padajuća_lista"/>
      <sheetName val="Controls_data"/>
      <sheetName val="Assiduidade"/>
      <sheetName val="E 法规NC"/>
      <sheetName val="KPI与VIC"/>
      <sheetName val="Sound9월"/>
      <sheetName val="3 ISo YTD"/>
      <sheetName val="Données LMU"/>
      <sheetName val="Brazil Sovereign"/>
      <sheetName val="GuV"/>
      <sheetName val="Como Estamos"/>
      <sheetName val="Resumen Costo"/>
      <sheetName val="TO_Data_Base3"/>
      <sheetName val="YTD_Summary3"/>
      <sheetName val="Month_Summary3"/>
      <sheetName val="Trial_Balance_MAY_20093"/>
      <sheetName val="TB_Pivot3"/>
      <sheetName val="total_per_LB_LB23"/>
      <sheetName val="Trial_Balance_Vlookup3"/>
      <sheetName val="Trial_Balance_APRIL_20093"/>
      <sheetName val="Evolução_mandamentos3"/>
      <sheetName val="Roll_Out_AQ3"/>
      <sheetName val="Planilha_resultados2"/>
      <sheetName val="Historico_20032"/>
      <sheetName val="Sig_Cycles_Accts_&amp;_Processes2"/>
      <sheetName val="YTD_Summary1"/>
      <sheetName val="Month_Summary1"/>
      <sheetName val="Trial_Balance_MAY_20091"/>
      <sheetName val="TB_Pivot1"/>
      <sheetName val="total_per_LB_LB21"/>
      <sheetName val="Trial_Balance_Vlookup1"/>
      <sheetName val="Trial_Balance_APRIL_20091"/>
      <sheetName val="Evolução_mandamentos1"/>
      <sheetName val="Roll_Out_AQ1"/>
      <sheetName val="Planilha_resultados"/>
      <sheetName val="Historico_2003"/>
      <sheetName val="Sig_Cycles_Accts_&amp;_Processes"/>
      <sheetName val="Feriados"/>
      <sheetName val="Crit"/>
      <sheetName val="Unidades_SAC-REVENDA1"/>
      <sheetName val="Engine"/>
      <sheetName val="REALxMETA_-_CERVEJA"/>
      <sheetName val="menu"/>
      <sheetName val="Principal"/>
      <sheetName val="PM"/>
      <sheetName val="Empresas"/>
      <sheetName val="REALxMETA_-_CERVEJA1"/>
      <sheetName val="Validate"/>
      <sheetName val="Premissas"/>
      <sheetName val="CDI"/>
      <sheetName val="Setup"/>
      <sheetName val="M-Quest"/>
      <sheetName val="Dev_SAC_"/>
      <sheetName val="Fab2"/>
      <sheetName val="Data"/>
      <sheetName val="MêsBase"/>
      <sheetName val="PREVISÃO"/>
      <sheetName val="12_1"/>
      <sheetName val="CVsku"/>
      <sheetName val="Financials"/>
      <sheetName val="Assumptions"/>
      <sheetName val="Plan3"/>
      <sheetName val="Anual"/>
      <sheetName val="fabricas"/>
      <sheetName val="Fab"/>
      <sheetName val="Plan1"/>
      <sheetName val="FRA"/>
      <sheetName val="COUPOM"/>
      <sheetName val="Sheet1"/>
      <sheetName val="Brainstorming1"/>
      <sheetName val="aux"/>
      <sheetName val="Set_Up1"/>
      <sheetName val="BD"/>
      <sheetName val="Listas"/>
      <sheetName val="Meta"/>
      <sheetName val="Months_and_Countries"/>
      <sheetName val="Resumo"/>
      <sheetName val="Entrada_de_Dados1"/>
      <sheetName val="Projects_list"/>
      <sheetName val="Dev_Mercado"/>
      <sheetName val="Nossa_Meta"/>
      <sheetName val="Participantes"/>
      <sheetName val="EI_Calc1"/>
      <sheetName val="Controle"/>
      <sheetName val="9"/>
      <sheetName val="qyrMetas_Real"/>
      <sheetName val="REALxMETA_-_REFRI1"/>
      <sheetName val="Sispec99"/>
      <sheetName val="SispecPSAP"/>
      <sheetName val="Tab_Aux1"/>
      <sheetName val="Custo_Variável"/>
      <sheetName val="Bloomberg"/>
      <sheetName val="Dados_do_Packaging"/>
      <sheetName val="Tendência"/>
      <sheetName val="Perda_Lata"/>
      <sheetName val="Unidades_SAC-REVENDA"/>
      <sheetName val="JUNIO"/>
      <sheetName val="TO_Data_Base2"/>
      <sheetName val="YTD_Summary2"/>
      <sheetName val="Month_Summary2"/>
      <sheetName val="Trial_Balance_MAY_20092"/>
      <sheetName val="TB_Pivot2"/>
      <sheetName val="total_per_LB_LB22"/>
      <sheetName val="Trial_Balance_Vlookup2"/>
      <sheetName val="Trial_Balance_APRIL_20092"/>
      <sheetName val="Evolução_mandamentos2"/>
      <sheetName val="Roll_Out_AQ2"/>
      <sheetName val="Planilha_resultados1"/>
      <sheetName val="Historico_20031"/>
      <sheetName val="Sig_Cycles_Accts_&amp;_Processes1"/>
      <sheetName val="TO_Data_Base4"/>
      <sheetName val="YTD_Summary4"/>
      <sheetName val="Month_Summary4"/>
      <sheetName val="Trial_Balance_MAY_20094"/>
      <sheetName val="TB_Pivot4"/>
      <sheetName val="total_per_LB_LB24"/>
      <sheetName val="Trial_Balance_Vlookup4"/>
      <sheetName val="Trial_Balance_APRIL_20094"/>
      <sheetName val="Evolução_mandamentos4"/>
      <sheetName val="Roll_Out_AQ4"/>
      <sheetName val="Planilha_resultados3"/>
      <sheetName val="Historico_20033"/>
      <sheetName val="Sig_Cycles_Accts_&amp;_Processes3"/>
      <sheetName val="TO_Data_Base5"/>
      <sheetName val="YTD_Summary5"/>
      <sheetName val="Month_Summary5"/>
      <sheetName val="Trial_Balance_MAY_20095"/>
      <sheetName val="TB_Pivot5"/>
      <sheetName val="total_per_LB_LB25"/>
      <sheetName val="Trial_Balance_Vlookup5"/>
      <sheetName val="Trial_Balance_APRIL_20095"/>
      <sheetName val="Evolução_mandamentos5"/>
      <sheetName val="Roll_Out_AQ5"/>
      <sheetName val="Planilha_resultados4"/>
      <sheetName val="Historico_20034"/>
      <sheetName val="Sig_Cycles_Accts_&amp;_Processes4"/>
      <sheetName val="POA"/>
      <sheetName val="Parâmetros"/>
      <sheetName val="Base de Dados"/>
      <sheetName val="Margem_OE"/>
      <sheetName val="Extract Loss"/>
      <sheetName val="5.1"/>
      <sheetName val="QA 跟踪记录表"/>
      <sheetName val="#REF!"/>
      <sheetName val="Overview"/>
      <sheetName val="RG Depots"/>
      <sheetName val="Sheet2"/>
      <sheetName val="material data"/>
      <sheetName val="other data"/>
      <sheetName val="数据"/>
      <sheetName val="Sheet3"/>
      <sheetName val="Volumen"/>
      <sheetName val="Parameters"/>
      <sheetName val="Cases"/>
      <sheetName val="Revenues"/>
      <sheetName val="BaseDados"/>
      <sheetName val="TO_Data_Base6"/>
      <sheetName val="YTD_Summary6"/>
      <sheetName val="Month_Summary6"/>
      <sheetName val="Trial_Balance_MAY_20096"/>
      <sheetName val="TB_Pivot6"/>
      <sheetName val="total_per_LB_LB26"/>
      <sheetName val="Trial_Balance_Vlookup6"/>
      <sheetName val="Trial_Balance_APRIL_20096"/>
      <sheetName val="Evolução_mandamentos6"/>
      <sheetName val="Roll_Out_AQ6"/>
      <sheetName val="Planilha_resultados5"/>
      <sheetName val="Historico_20035"/>
      <sheetName val="Sig_Cycles_Accts_&amp;_Processes5"/>
      <sheetName val="Controls data"/>
      <sheetName val="Back-up"/>
      <sheetName val="Front"/>
      <sheetName val="Database (RUR)Mar YTD"/>
      <sheetName val="参数"/>
      <sheetName val="Mapping"/>
      <sheetName val="SKU Mapping"/>
      <sheetName val="参数表"/>
      <sheetName val="Drop Down"/>
      <sheetName val="相关字段"/>
      <sheetName val="产品层次"/>
      <sheetName val="Drops"/>
      <sheetName val="HuNan"/>
      <sheetName val="销售组织"/>
      <sheetName val="物料类型清单"/>
      <sheetName val="评估级别"/>
      <sheetName val="Raw Data"/>
      <sheetName val="10年KPI预算"/>
      <sheetName val="数据源"/>
      <sheetName val="EBM-2 GHQ"/>
      <sheetName val="Base PEF"/>
      <sheetName val="Canal"/>
      <sheetName val="Ajustes"/>
      <sheetName val="Placas"/>
      <sheetName val="List"/>
      <sheetName val="VIC"/>
      <sheetName val="VLC"/>
      <sheetName val="[손익기01.XL_x0000__x0000_DePara"/>
      <sheetName val="Testing Template Guidance"/>
      <sheetName val="Test Programs"/>
      <sheetName val="MOL"/>
      <sheetName val="Dados BLP"/>
      <sheetName val="核心经销商销量"/>
      <sheetName val="ValidDataDrops"/>
      <sheetName val="BLP"/>
      <sheetName val="FJJX Bud_IB"/>
      <sheetName val="DATOS"/>
      <sheetName val="JOB PROFILE - LAS"/>
      <sheetName val="ARdistr (2)"/>
      <sheetName val="Fun_Bl_Prod"/>
      <sheetName val="look-up data"/>
      <sheetName val="Tabela1"/>
      <sheetName val="producto"/>
      <sheetName val="Reasons"/>
      <sheetName val="MonthlyChart_Budget"/>
      <sheetName val="Forecast_Chart"/>
      <sheetName val="Forecast_Chart_2"/>
      <sheetName val="Monthly_Forecast"/>
      <sheetName val="MonthlyChart_Simple"/>
      <sheetName val="MonthlyChart_Sloped"/>
      <sheetName val="lookup"/>
      <sheetName val="基本信息"/>
      <sheetName val="SKU_Profile"/>
      <sheetName val="Prd.Hierarchy(产品层级)"/>
      <sheetName val="Com (2PK)"/>
      <sheetName val="SupplyChainData"/>
      <sheetName val="Project Code"/>
      <sheetName val="Base_PEF"/>
      <sheetName val="Calculos"/>
      <sheetName val="TO_Data_Base7"/>
      <sheetName val="Refs"/>
      <sheetName val="TO_Data_Base8"/>
      <sheetName val="YTD_Summary7"/>
      <sheetName val="Month_Summary7"/>
      <sheetName val="Trial_Balance_MAY_20097"/>
      <sheetName val="TB_Pivot7"/>
      <sheetName val="total_per_LB_LB27"/>
      <sheetName val="Trial_Balance_Vlookup7"/>
      <sheetName val="Trial_Balance_APRIL_20097"/>
      <sheetName val="Roll_Out_AQ7"/>
      <sheetName val="Evolução_mandamentos7"/>
      <sheetName val="Planilha_resultados6"/>
      <sheetName val="Historico_20036"/>
      <sheetName val="Sig_Cycles_Accts_&amp;_Processes6"/>
      <sheetName val="Fixed_ZBB"/>
      <sheetName val="E_法规NC"/>
      <sheetName val="3_ISo_YTD"/>
      <sheetName val="Données_LMU"/>
      <sheetName val="Brazil_Sovereign"/>
      <sheetName val="Como_Estamos"/>
      <sheetName val="Resumen_Costo"/>
      <sheetName val="Base_de_Dados"/>
      <sheetName val="Extract_Loss"/>
      <sheetName val="5_1"/>
      <sheetName val="QA_跟踪记录表"/>
      <sheetName val="RG_Depots"/>
      <sheetName val="material_data"/>
      <sheetName val="other_data"/>
      <sheetName val="Controls_data1"/>
      <sheetName val="Database_(RUR)Mar_YTD"/>
      <sheetName val="SKU_Mapping"/>
      <sheetName val="Drop_Down"/>
      <sheetName val="Raw_Data"/>
      <sheetName val="EBM-2_GHQ"/>
      <sheetName val="Base_PEF1"/>
      <sheetName val="[손익기01_XLDePara"/>
      <sheetName val="Testing_Template_Guidance"/>
      <sheetName val="Test_Programs"/>
      <sheetName val="Dados_BLP"/>
      <sheetName val="FJJX_Bud_IB"/>
      <sheetName val="JOB_PROFILE_-_LAS"/>
      <sheetName val="ARdistr_(2)"/>
      <sheetName val="look-up_data"/>
      <sheetName val="Prd_Hierarchy(产品层级)"/>
      <sheetName val="Com_(2PK)"/>
      <sheetName val="Project_Code"/>
      <sheetName val="MODELO"/>
      <sheetName val="ANS-Ap_Result_2003"/>
      <sheetName val="источник"/>
      <sheetName val="Tablas"/>
      <sheetName val="Нарушения"/>
      <sheetName val="backlog"/>
      <sheetName val="ctmg"/>
      <sheetName val="Asset"/>
      <sheetName val="요일 테이블"/>
      <sheetName val="요일테이블"/>
      <sheetName val="요일_테이블"/>
      <sheetName val="요일 테이블 (2)"/>
      <sheetName val="Prd.Hierarchy(产品层次)"/>
      <sheetName val="Cover"/>
      <sheetName val="목차"/>
      <sheetName val="기본원칙"/>
      <sheetName val="예산전제"/>
      <sheetName val="전사 PL"/>
      <sheetName val="자금 제외 PL"/>
      <sheetName val="자금 PL"/>
      <sheetName val="전사 BS"/>
      <sheetName val="자금 제외 BS"/>
      <sheetName val="자금 BS"/>
      <sheetName val="BS 계정 설명"/>
      <sheetName val=" Cash Flow(전사)"/>
      <sheetName val=" Cash Flow(자금제외)"/>
      <sheetName val=" Cash Flow(자금)"/>
      <sheetName val="ROIC "/>
      <sheetName val="인력계획"/>
      <sheetName val="인건비 명세"/>
      <sheetName val="판관비 명세"/>
      <sheetName val="배부판관비내역"/>
      <sheetName val="OH Cost경비(내역)"/>
      <sheetName val="OH Cost경비(배부기준)"/>
      <sheetName val="기타수지&amp;특별손익 명세"/>
      <sheetName val="전사공통손익"/>
      <sheetName val="투자성경비"/>
      <sheetName val="자금계획(장단기차입금)"/>
      <sheetName val="자금계획(순지급이자)"/>
      <sheetName val="투자계획"/>
      <sheetName val="고정자산증감내역"/>
      <sheetName val="조직도"/>
      <sheetName val="9710"/>
      <sheetName val="물량"/>
      <sheetName val="노임"/>
      <sheetName val="유림골조"/>
      <sheetName val="전사_PL"/>
      <sheetName val="자금_제외_PL"/>
      <sheetName val="자금_PL"/>
      <sheetName val="전사_BS"/>
      <sheetName val="자금_제외_BS"/>
      <sheetName val="자금_BS"/>
      <sheetName val="BS_계정_설명"/>
      <sheetName val="_Cash_Flow(전사)"/>
      <sheetName val="_Cash_Flow(자금제외)"/>
      <sheetName val="_Cash_Flow(자금)"/>
      <sheetName val="ROIC_"/>
      <sheetName val="인건비_명세"/>
      <sheetName val="판관비_명세"/>
      <sheetName val="OH_Cost경비(내역)"/>
      <sheetName val="OH_Cost경비(배부기준)"/>
      <sheetName val="기타수지&amp;특별손익_명세"/>
      <sheetName val="손익분석"/>
      <sheetName val="호프"/>
      <sheetName val="01_02월_성과급"/>
      <sheetName val="업무연락 (2)"/>
      <sheetName val="제시 손익계산서"/>
      <sheetName val="제시PL(최종)"/>
      <sheetName val="제시대차대조표"/>
      <sheetName val="01.02월 성과급"/>
      <sheetName val="M_7회차 담금_계획"/>
      <sheetName val="통합손익(TGIF)"/>
      <sheetName val="통합손익"/>
      <sheetName val="_x0000__x0000_"/>
      <sheetName val="추가예산"/>
      <sheetName val="규"/>
      <sheetName val="규(3)"/>
      <sheetName val="소"/>
      <sheetName val="RE"/>
      <sheetName val="RE(2)"/>
      <sheetName val="989월실행"/>
      <sheetName val="공문"/>
      <sheetName val="_x005f_x0000__x005f_x0000_"/>
      <sheetName val="96월별PL"/>
      <sheetName val="손익(11)_수출포함"/>
      <sheetName val="예산대실적"/>
      <sheetName val="팀별 실적"/>
      <sheetName val="팀별 실적 (환산)"/>
      <sheetName val="4. Inj 투자상세내역"/>
      <sheetName val="3. Blow 투자 상세내역"/>
      <sheetName val="노임이"/>
      <sheetName val="집계확인"/>
      <sheetName val="선수금"/>
      <sheetName val="RE9604"/>
      <sheetName val="Process List"/>
      <sheetName val="공통가설"/>
      <sheetName val="수입"/>
      <sheetName val="설비등록목록"/>
      <sheetName val="7 (2)"/>
      <sheetName val="국내총괄"/>
      <sheetName val="차수"/>
      <sheetName val="특판제외"/>
      <sheetName val="건축공사실행"/>
      <sheetName val="건축원가"/>
      <sheetName val="5사남"/>
      <sheetName val="월별손익"/>
      <sheetName val="생산직"/>
      <sheetName val="재공품"/>
      <sheetName val="인사자료총집계"/>
      <sheetName val="Sheet11"/>
      <sheetName val="자바라1"/>
      <sheetName val="#REF"/>
      <sheetName val="PVM#10"/>
      <sheetName val="발생집계"/>
      <sheetName val="8월차잔"/>
      <sheetName val="저속"/>
      <sheetName val="_손익기01.XL"/>
      <sheetName val="기초자료"/>
      <sheetName val="TargIS"/>
      <sheetName val="전사_PL1"/>
      <sheetName val="자금_제외_PL1"/>
      <sheetName val="자금_PL1"/>
      <sheetName val="전사_BS1"/>
      <sheetName val="자금_제외_BS1"/>
      <sheetName val="자금_BS1"/>
      <sheetName val="BS_계정_설명1"/>
      <sheetName val="_Cash_Flow(전사)1"/>
      <sheetName val="_Cash_Flow(자금제외)1"/>
      <sheetName val="_Cash_Flow(자금)1"/>
      <sheetName val="ROIC_1"/>
      <sheetName val="인건비_명세1"/>
      <sheetName val="판관비_명세1"/>
      <sheetName val="OH_Cost경비(내역)1"/>
      <sheetName val="OH_Cost경비(배부기준)1"/>
      <sheetName val="기타수지&amp;특별손익_명세1"/>
      <sheetName val="업무연락_(2)"/>
      <sheetName val="제시_손익계산서"/>
      <sheetName val="01_02월_성과급1"/>
      <sheetName val="M_7회차_담금_계획"/>
      <sheetName val="팀별_실적"/>
      <sheetName val="팀별_실적_(환산)"/>
      <sheetName val="4__Inj_투자상세내역"/>
      <sheetName val="3__Blow_투자_상세내역"/>
      <sheetName val="Process_List"/>
      <sheetName val="7_(2)"/>
      <sheetName val="600ML"/>
      <sheetName val="drop down list"/>
      <sheetName val="Groupings"/>
      <sheetName val="cat&amp;ee"/>
      <sheetName val="SKU"/>
      <sheetName val="양식(직판용)"/>
      <sheetName val="[손익기01.XL_x005f_x0000__x005f_x0000_DePara"/>
      <sheetName val="Execution"/>
      <sheetName val="Income Stmt"/>
      <sheetName val="ES部行动跟踪记录"/>
      <sheetName val="Quarterly LBO Model"/>
      <sheetName val="Figures Report"/>
      <sheetName val="TO_Data_Base9"/>
      <sheetName val="YTD_Summary8"/>
      <sheetName val="Month_Summary8"/>
      <sheetName val="[손익기01.XL"/>
      <sheetName val="Trial_Balance_MAY_20098"/>
      <sheetName val="TB_Pivot8"/>
      <sheetName val="total_per_LB_LB28"/>
      <sheetName val="Trial_Balance_Vlookup8"/>
      <sheetName val="Trial_Balance_APRIL_20098"/>
      <sheetName val="_손익기01.XL_x005f_x0000__x005f_x0000_DePara"/>
      <sheetName val="15년 BL 사계"/>
      <sheetName val="품종별월계"/>
      <sheetName val="예적금"/>
      <sheetName val="986월원안"/>
      <sheetName val="오승"/>
      <sheetName val="Macro1"/>
      <sheetName val="Sheet9"/>
      <sheetName val="팀별"/>
      <sheetName val="병"/>
      <sheetName val="목표세부명세"/>
      <sheetName val="자금추정"/>
      <sheetName val="콘도손익"/>
      <sheetName val="장림"/>
      <sheetName val="장림전제"/>
      <sheetName val="VXXX"/>
      <sheetName val="VXXXXX"/>
      <sheetName val="II손익관리"/>
      <sheetName val="1.종합손익(도급)"/>
      <sheetName val="1.종합손익(주택,개발)"/>
      <sheetName val="2.실행예산"/>
      <sheetName val="2.2과부족"/>
      <sheetName val="2.3원가절감"/>
      <sheetName val="8.외주비집행현황"/>
      <sheetName val="9.자재비"/>
      <sheetName val="10.현장집행"/>
      <sheetName val="3.추가원가"/>
      <sheetName val="3.추가원가 (2)"/>
      <sheetName val="4.사전공사"/>
      <sheetName val="5.추정공사비"/>
      <sheetName val="6.금융비용"/>
      <sheetName val="7.공사비집행현황(총괄)"/>
      <sheetName val="11.1생산성"/>
      <sheetName val="인력대비(정직)"/>
      <sheetName val="11.2인원산출"/>
      <sheetName val="Sheet18"/>
      <sheetName val="Sheet19"/>
      <sheetName val="Sheet20"/>
      <sheetName val="Sheet21"/>
      <sheetName val="Sheet22"/>
      <sheetName val="Sheet23"/>
      <sheetName val="Sheet24"/>
      <sheetName val="Sheet25"/>
      <sheetName val="Sheet26"/>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입찰안"/>
      <sheetName val="첨부1"/>
      <sheetName val="간접"/>
      <sheetName val="집계표"/>
      <sheetName val="관로내역원"/>
      <sheetName val="SUMMARY"/>
      <sheetName val="PAINT"/>
      <sheetName val="손익"/>
      <sheetName val="현금흐름"/>
      <sheetName val="A4288"/>
      <sheetName val="CTEMCOST"/>
      <sheetName val="ELECTRIC"/>
      <sheetName val="C-A(취합)파리"/>
      <sheetName val="SG"/>
      <sheetName val="수정시산표"/>
      <sheetName val="주택"/>
      <sheetName val="주택(백만원)"/>
      <sheetName val="COL"/>
      <sheetName val="전계가"/>
      <sheetName val="동선(을)"/>
      <sheetName val="신공항A-9(원가수정)"/>
      <sheetName val="KUNGDEVI"/>
      <sheetName val="그래프"/>
      <sheetName val="GDP"/>
      <sheetName val="부문인원3"/>
      <sheetName val="5Traffic1"/>
      <sheetName val="원가계산서"/>
      <sheetName val="금액내역서"/>
      <sheetName val="실행내역"/>
      <sheetName val="시멘트"/>
      <sheetName val="설계내역서"/>
      <sheetName val="예가표"/>
      <sheetName val="현장관리비"/>
      <sheetName val="공사개요"/>
      <sheetName val="Action-Log"/>
      <sheetName val="Classification 分类"/>
      <sheetName val="Set Up"/>
      <sheetName val="CONFIG"/>
      <sheetName val="DropDowns"/>
      <sheetName val="Fare prices"/>
      <sheetName val="Hotel prices"/>
      <sheetName val="Intro"/>
      <sheetName val="Roll_Out_AQ8"/>
      <sheetName val="Evolução_mandamentos8"/>
      <sheetName val="Planilha_resultados7"/>
      <sheetName val="Historico_20037"/>
      <sheetName val="Sig_Cycles_Accts_&amp;_Processes7"/>
      <sheetName val="Como_Estamos1"/>
      <sheetName val="Fixed_ZBB1"/>
      <sheetName val="3_ISo_YTD1"/>
      <sheetName val="E_法规NC1"/>
      <sheetName val="Données_LMU1"/>
      <sheetName val="Brazil_Sovereign1"/>
      <sheetName val="Resumen_Costo1"/>
      <sheetName val="Extract_Loss1"/>
      <sheetName val="ARdistr_(2)1"/>
      <sheetName val="Base_de_Dados1"/>
      <sheetName val="QA_跟踪记录表1"/>
      <sheetName val="5_11"/>
      <sheetName val="Controls_data3"/>
      <sheetName val="RG_Depots1"/>
      <sheetName val="material_data1"/>
      <sheetName val="other_data1"/>
      <sheetName val="Database_(RUR)Mar_YTD1"/>
      <sheetName val="SKU_Mapping1"/>
      <sheetName val="Drop_Down1"/>
      <sheetName val="Raw_Data1"/>
      <sheetName val="EBM-2_GHQ1"/>
      <sheetName val="Testing_Template_Guidance1"/>
      <sheetName val="Test_Programs1"/>
      <sheetName val="Dados_BLP1"/>
      <sheetName val="요일_테이블1"/>
      <sheetName val="요일_테이블_(2)"/>
      <sheetName val="Tab"/>
      <sheetName val="Arm_PNP"/>
      <sheetName val="cl"/>
      <sheetName val="XLRpt_TempSheet"/>
      <sheetName val="Suporte_2"/>
      <sheetName val="tab STATUS DO PROCESSO "/>
      <sheetName val="Results"/>
      <sheetName val="CPT倒罐记录"/>
      <sheetName val="감독1130"/>
      <sheetName val="  한국 AMP ASP-23 판매가격  "/>
      <sheetName val="장기대여금1"/>
      <sheetName val="CC Down load 0716"/>
      <sheetName val="화물2팀"/>
      <sheetName val="외주수리비"/>
      <sheetName val="계류장사용료"/>
      <sheetName val="정비재료비"/>
      <sheetName val="지상조업료"/>
      <sheetName val="AT"/>
      <sheetName val="B777"/>
      <sheetName val="신공항"/>
      <sheetName val="JJ"/>
      <sheetName val="잡유비"/>
      <sheetName val="MA"/>
      <sheetName val="MC"/>
      <sheetName val="ME"/>
      <sheetName val="MF"/>
      <sheetName val="MI"/>
      <sheetName val="MT"/>
      <sheetName val="QA"/>
      <sheetName val="변경실행(2차) "/>
      <sheetName val="bm(CIcable)"/>
      <sheetName val="01"/>
      <sheetName val="내역"/>
      <sheetName val="유동성사채"/>
      <sheetName val="나.출고"/>
      <sheetName val="나.입고"/>
      <sheetName val="금융"/>
      <sheetName val="결재인"/>
      <sheetName val="단가"/>
      <sheetName val="3계정별(고속)"/>
      <sheetName val="고속"/>
      <sheetName val="고속목표"/>
      <sheetName val="09년인건비(고속)"/>
      <sheetName val="3계정별(자동주유기)"/>
      <sheetName val="자동주유기"/>
      <sheetName val="자동주유목표"/>
      <sheetName val="고속합산"/>
      <sheetName val="고속합산목표"/>
      <sheetName val="3계정별(속리산)"/>
      <sheetName val="속리산"/>
      <sheetName val="속리산목표"/>
      <sheetName val="09년 인건비(속리산)"/>
      <sheetName val="고속속리산"/>
      <sheetName val="고속속리산목표"/>
      <sheetName val="직행"/>
      <sheetName val="직행목표"/>
      <sheetName val="합산"/>
      <sheetName val="합산목표"/>
      <sheetName val="속리산제외"/>
      <sheetName val="속리산제외목표"/>
      <sheetName val="09년월별예산(운송)"/>
      <sheetName val="합산목표(감가+57.5)"/>
      <sheetName val="감가상각"/>
      <sheetName val="산근"/>
      <sheetName val="상각스케쥴(조정)"/>
      <sheetName val="공통비총괄표"/>
      <sheetName val="Variables"/>
      <sheetName val="제조원가 원단위 분석"/>
      <sheetName val="종합표양식(품의 &amp; 입고)_2"/>
      <sheetName val="공사비집계"/>
      <sheetName val="APT"/>
      <sheetName val="SCHEDULE"/>
      <sheetName val="JUCKEYK"/>
      <sheetName val="노임단가"/>
      <sheetName val="982월원안"/>
      <sheetName val="여흥"/>
      <sheetName val="원가관리 (동월대비)"/>
      <sheetName val="45,46"/>
      <sheetName val="요약"/>
      <sheetName val="방배동내역(리라)"/>
      <sheetName val="금융비용"/>
      <sheetName val="총괄내역서"/>
      <sheetName val="내역서"/>
      <sheetName val="TR제작사양"/>
      <sheetName val="익월수주전망"/>
      <sheetName val="980731"/>
      <sheetName val="광곡세부내역"/>
      <sheetName val="실적공사"/>
      <sheetName val="업무처리전"/>
      <sheetName val="2연암거"/>
      <sheetName val="경사수로집계표"/>
      <sheetName val="경사수로"/>
      <sheetName val="진입교량"/>
      <sheetName val="시산표(매출조정전)"/>
      <sheetName val="b_balju (2)"/>
      <sheetName val="b_gunmul"/>
      <sheetName val="S&amp;R"/>
      <sheetName val="93"/>
      <sheetName val="2-2.매출분석"/>
      <sheetName val="RECIMAKE"/>
      <sheetName val="woo(mac)"/>
      <sheetName val="견적의뢰"/>
      <sheetName val="예정(3)"/>
      <sheetName val="동원(3)"/>
      <sheetName val="토목검측서"/>
      <sheetName val="A-100전제"/>
      <sheetName val="몰드시스템 리스트"/>
      <sheetName val="정비손익"/>
      <sheetName val="200"/>
      <sheetName val="정산표"/>
      <sheetName val="월말명세0912"/>
      <sheetName val="11.외화채무증권(AFS,HTM)08"/>
      <sheetName val="Hedge09"/>
      <sheetName val="13.감액TEST_08"/>
      <sheetName val="해외채권"/>
      <sheetName val="BS09"/>
      <sheetName val="Calen"/>
      <sheetName val="Borrower"/>
      <sheetName val="MIBK원단위"/>
      <sheetName val="Proposal"/>
      <sheetName val="중요02월25일"/>
      <sheetName val="단가추이"/>
      <sheetName val="경유량추이"/>
      <sheetName val="역T형"/>
      <sheetName val="기계경비(시간당)"/>
      <sheetName val="램머"/>
      <sheetName val="수주현황2월"/>
      <sheetName val="입찰내역서"/>
      <sheetName val="평가제외"/>
      <sheetName val="SM1-09"/>
      <sheetName val="SM2-09"/>
      <sheetName val="BD-09"/>
      <sheetName val="12년 CF(9월)"/>
      <sheetName val="기본DATA"/>
      <sheetName val="노무비"/>
      <sheetName val="Sheet13"/>
      <sheetName val="Sheet14"/>
      <sheetName val="ABUT수량-A1"/>
      <sheetName val="갑지(추정)"/>
      <sheetName val="중기조종사 단위단가"/>
      <sheetName val="6PILE  (돌출)"/>
      <sheetName val="기성청구 공문"/>
      <sheetName val="IW-LIST"/>
      <sheetName val="화의-현금흐름"/>
      <sheetName val="SO416"/>
      <sheetName val="개발비자산성검토"/>
      <sheetName val="가공MH"/>
      <sheetName val="08년(Form1)"/>
      <sheetName val="1_종합손익(도급)"/>
      <sheetName val="1_종합손익(주택,개발)"/>
      <sheetName val="2_실행예산"/>
      <sheetName val="2_2과부족"/>
      <sheetName val="2_3원가절감"/>
      <sheetName val="8_외주비집행현황"/>
      <sheetName val="9_자재비"/>
      <sheetName val="10_현장집행"/>
      <sheetName val="3_추가원가"/>
      <sheetName val="3_추가원가_(2)"/>
      <sheetName val="4_사전공사"/>
      <sheetName val="5_추정공사비"/>
      <sheetName val="6_금융비용"/>
      <sheetName val="7_공사비집행현황(총괄)"/>
      <sheetName val="11_1생산성"/>
      <sheetName val="11_2인원산출"/>
      <sheetName val="실행철강하도"/>
      <sheetName val="일위대가표"/>
      <sheetName val="단가산출"/>
      <sheetName val="13월별BS"/>
      <sheetName val="집행내역"/>
      <sheetName val="공통부대관리"/>
      <sheetName val="MIJIBI"/>
      <sheetName val="Sheet1 (2)"/>
      <sheetName val="A-4"/>
      <sheetName val="하수급견적대비"/>
      <sheetName val="extent"/>
      <sheetName val="slide 24 cat A"/>
      <sheetName val="slide 82 cat b"/>
      <sheetName val="Detalle"/>
      <sheetName val="auxiliar"/>
      <sheetName val="Perf. Plan. Diário1"/>
      <sheetName val="In (2)"/>
      <sheetName val="Clasif."/>
      <sheetName val="CLASIFICACION DE AI"/>
      <sheetName val="Base da Datos"/>
      <sheetName val="Apoio"/>
      <sheetName val="Dados dos Produtos"/>
      <sheetName val="Maestro"/>
      <sheetName val="Cond. Inseguros"/>
      <sheetName val="Comp. Inseguros"/>
      <sheetName val="Lista de datos"/>
      <sheetName val="MASTER APP"/>
      <sheetName val="Hoja1"/>
      <sheetName val="Prog"/>
      <sheetName val="PLANNER6"/>
      <sheetName val="Hoja2"/>
      <sheetName val="Hoja3"/>
      <sheetName val="One_Pager"/>
      <sheetName val="DE-PARA"/>
      <sheetName val="FornecD"/>
      <sheetName val="FornecDAjustado"/>
      <sheetName val="전사_PL2"/>
      <sheetName val="자금_제외_PL2"/>
      <sheetName val="자금_PL2"/>
      <sheetName val="전사_BS2"/>
      <sheetName val="자금_제외_BS2"/>
      <sheetName val="자금_BS2"/>
      <sheetName val="BS_계정_설명2"/>
      <sheetName val="_Cash_Flow(전사)2"/>
      <sheetName val="_Cash_Flow(자금제외)2"/>
      <sheetName val="_Cash_Flow(자금)2"/>
      <sheetName val="ROIC_2"/>
      <sheetName val="인건비_명세2"/>
      <sheetName val="판관비_명세2"/>
      <sheetName val="OH_Cost경비(내역)2"/>
      <sheetName val="OH_Cost경비(배부기준)2"/>
      <sheetName val="기타수지&amp;특별손익_명세2"/>
      <sheetName val="업무연락_(2)1"/>
      <sheetName val="제시_손익계산서1"/>
      <sheetName val="01_02월_성과급2"/>
      <sheetName val="M_7회차_담금_계획1"/>
      <sheetName val="팀별_실적1"/>
      <sheetName val="팀별_실적_(환산)1"/>
      <sheetName val="4__Inj_투자상세내역1"/>
      <sheetName val="3__Blow_투자_상세내역1"/>
      <sheetName val="Process_List1"/>
      <sheetName val="7_(2)1"/>
      <sheetName val="JOB_PROFILE_-_LAS1"/>
      <sheetName val="15년_BL_사계"/>
      <sheetName val="Prd_Hierarchy(产品层次)"/>
      <sheetName val="_손익기01_XL"/>
      <sheetName val="drop_down_list"/>
      <sheetName val="[손익기01_XL_x005f_x0000__x005f_x0000_DePara"/>
      <sheetName val="Income_Stmt"/>
      <sheetName val="Quarterly_LBO_Model"/>
      <sheetName val="_손익기01_XL_x005f_x0000__x005f_x0000_DePara"/>
      <sheetName val="[손익기01_XL"/>
      <sheetName val="97실적"/>
      <sheetName val="을지"/>
      <sheetName val="npv"/>
      <sheetName val="13손익(실적)"/>
      <sheetName val="RV미수수익보정"/>
      <sheetName val="불균등-거치외(미수)"/>
      <sheetName val="불균등-TOP(선수)"/>
      <sheetName val="09~10년 매출계획"/>
      <sheetName val="법인구분"/>
      <sheetName val="기초코드"/>
      <sheetName val="1.MDF1공장"/>
      <sheetName val="97년"/>
      <sheetName val="출입자명단"/>
      <sheetName val="이름표시"/>
      <sheetName val="code"/>
      <sheetName val="SAM"/>
      <sheetName val="범주"/>
      <sheetName val="Incident 유형구분표"/>
      <sheetName val="DAG"/>
      <sheetName val="3YP2016-Bottom up"/>
      <sheetName val="DD list"/>
      <sheetName val="Lista CI"/>
      <sheetName val="Formula"/>
      <sheetName val="Base de Datos"/>
      <sheetName val="Motivos"/>
      <sheetName val="Parametros"/>
      <sheetName val="목록"/>
      <sheetName val="Macro"/>
      <sheetName val="광주"/>
      <sheetName val="TNC(1안)"/>
      <sheetName val="link"/>
      <sheetName val="Vol-Rev"/>
      <sheetName val="Actionlog"/>
      <sheetName val="_손익기01.XL_x0000__x0000_DePara"/>
      <sheetName val="_손익기01_XLDePara"/>
      <sheetName val="来源"/>
      <sheetName val="2 카드채권(대출포함)"/>
      <sheetName val="부서별12월추계액"/>
      <sheetName val="월별수입"/>
      <sheetName val="담보"/>
      <sheetName val="1유리"/>
      <sheetName val="매출"/>
      <sheetName val="97년추정손익계산서"/>
      <sheetName val="表21 净利润调节表"/>
      <sheetName val="Resumen"/>
      <sheetName val="DETALLE MENSUAL"/>
      <sheetName val="Seguimiento"/>
      <sheetName val="INDICE"/>
      <sheetName val="Dashboard Prevención Riesgos "/>
      <sheetName val="TOP KPIs MTM"/>
      <sheetName val="PLAN DE ACCION"/>
      <sheetName val="Faro de Indicadores"/>
      <sheetName val="ORGANIGRAMA"/>
      <sheetName val="Package-SubPackage"/>
      <sheetName val="Supply Cost Centers"/>
      <sheetName val="Basetables"/>
      <sheetName val="BBDD"/>
      <sheetName val="Farol Acciones"/>
      <sheetName val="Lista de Entrenamientos"/>
      <sheetName val="DropList"/>
      <sheetName val="Unidades SAC-REVENDA"/>
      <sheetName val="FornecM Check"/>
      <sheetName val="Estatus"/>
      <sheetName val="Info"/>
      <sheetName val="Estratificación AI"/>
      <sheetName val="Dashboard"/>
      <sheetName val="condicion inseguras"/>
      <sheetName val="Actos Inseguros"/>
      <sheetName val="Control de incidentes"/>
      <sheetName val="Plan de Acción"/>
      <sheetName val="隐患分析"/>
      <sheetName val="安全隐患"/>
      <sheetName val="各支柱模块清单"/>
      <sheetName val=" DD List"/>
      <sheetName val="Share Price 2002"/>
      <sheetName val="뒤차축소"/>
      <sheetName val="96PAYC"/>
      <sheetName val="班组分析"/>
      <sheetName val="源"/>
      <sheetName val="Issues List_Payments"/>
      <sheetName val="전기"/>
      <sheetName val="BEP 加薪 KPI"/>
      <sheetName val="ACTION"/>
      <sheetName val="PREMISAS"/>
      <sheetName val="유형(분류표)"/>
      <sheetName val="LE"/>
      <sheetName val="表3筛选项"/>
      <sheetName val="코드"/>
      <sheetName val="F08 - Asia Pac Full Year Q3"/>
      <sheetName val="Actions"/>
      <sheetName val="Listco"/>
      <sheetName val="Intl"/>
      <sheetName val="Procurement"/>
      <sheetName val="Top Priorities"/>
      <sheetName val="SLOB"/>
      <sheetName val="Listco Stock"/>
      <sheetName val="SOH"/>
      <sheetName val="Intl Purchase"/>
      <sheetName val="GTME"/>
      <sheetName val="FY outlook"/>
      <sheetName val="CY outlook"/>
      <sheetName val="FY"/>
      <sheetName val="CY"/>
      <sheetName val="Cash metrics"/>
      <sheetName val="Listco-Tony"/>
      <sheetName val="Intl-Ming"/>
      <sheetName val="Procurement-Jeff"/>
      <sheetName val="Hierarchy"/>
      <sheetName val="P6 7"/>
      <sheetName val="Top_Priorities"/>
      <sheetName val="Listco_Stock"/>
      <sheetName val="Intl_Purchase"/>
      <sheetName val="FY_outlook"/>
      <sheetName val="CY_outlook"/>
      <sheetName val="Cash_metrics"/>
      <sheetName val="F08_-_Asia_Pac_Full_Year_Q3"/>
      <sheetName val="TABLA"/>
      <sheetName val="_ExportMetadata"/>
      <sheetName val="Valor_Actual_2002"/>
      <sheetName val="Vtas2000"/>
      <sheetName val="Liquidacion_Julio_2002"/>
      <sheetName val="icos0502"/>
      <sheetName val="pplay_load3"/>
      <sheetName val="tabla_fcst_unid"/>
      <sheetName val="P6_7"/>
      <sheetName val="DATOS BASE"/>
      <sheetName val="INPUT"/>
      <sheetName val="요일_테이블3"/>
      <sheetName val="요일_테이블_(2)2"/>
      <sheetName val="TO_Data_Base11"/>
      <sheetName val="YTD_Summary10"/>
      <sheetName val="Month_Summary10"/>
      <sheetName val="Trial_Balance_MAY_200910"/>
      <sheetName val="TB_Pivot10"/>
      <sheetName val="total_per_LB_LB210"/>
      <sheetName val="Trial_Balance_Vlookup10"/>
      <sheetName val="Trial_Balance_APRIL_200910"/>
      <sheetName val="Roll_Out_AQ10"/>
      <sheetName val="Evolução_mandamentos10"/>
      <sheetName val="Planilha_resultados9"/>
      <sheetName val="Historico_20039"/>
      <sheetName val="Sig_Cycles_Accts_&amp;_Processes9"/>
      <sheetName val="Fixed_ZBB3"/>
      <sheetName val="E_法规NC3"/>
      <sheetName val="3_ISo_YTD3"/>
      <sheetName val="Données_LMU3"/>
      <sheetName val="Brazil_Sovereign3"/>
      <sheetName val="Resumen_Costo3"/>
      <sheetName val="Base_de_Dados3"/>
      <sheetName val="Extract_Loss3"/>
      <sheetName val="5_13"/>
      <sheetName val="QA_跟踪记录表3"/>
      <sheetName val="RG_Depots3"/>
      <sheetName val="material_data3"/>
      <sheetName val="other_data3"/>
      <sheetName val="Como_Estamos3"/>
      <sheetName val="Database_(RUR)Mar_YTD3"/>
      <sheetName val="SKU_Mapping3"/>
      <sheetName val="Drop_Down3"/>
      <sheetName val="Raw_Data3"/>
      <sheetName val="EBM-2_GHQ3"/>
      <sheetName val="Base_PEF4"/>
      <sheetName val="Controls_data5"/>
      <sheetName val="Dados_BLP3"/>
      <sheetName val="Testing_Template_Guidance3"/>
      <sheetName val="Test_Programs3"/>
      <sheetName val="FJJX_Bud_IB2"/>
      <sheetName val="JOB_PROFILE_-_LAS3"/>
      <sheetName val="ARdistr_(2)3"/>
      <sheetName val="look-up_data2"/>
      <sheetName val="Prd_Hierarchy(产品层级)2"/>
      <sheetName val="Com_(2PK)2"/>
      <sheetName val="전사_PL4"/>
      <sheetName val="자금_제외_PL4"/>
      <sheetName val="자금_PL4"/>
      <sheetName val="전사_BS4"/>
      <sheetName val="자금_제외_BS4"/>
      <sheetName val="자금_BS4"/>
      <sheetName val="BS_계정_설명4"/>
      <sheetName val="_Cash_Flow(전사)4"/>
      <sheetName val="_Cash_Flow(자금제외)4"/>
      <sheetName val="_Cash_Flow(자금)4"/>
      <sheetName val="ROIC_4"/>
      <sheetName val="인건비_명세4"/>
      <sheetName val="판관비_명세4"/>
      <sheetName val="OH_Cost경비(내역)4"/>
      <sheetName val="OH_Cost경비(배부기준)4"/>
      <sheetName val="기타수지&amp;특별손익_명세4"/>
      <sheetName val="업무연락_(2)3"/>
      <sheetName val="제시_손익계산서3"/>
      <sheetName val="01_02월_성과급4"/>
      <sheetName val="M_7회차_담금_계획3"/>
      <sheetName val="팀별_실적3"/>
      <sheetName val="팀별_실적_(환산)3"/>
      <sheetName val="4__Inj_투자상세내역3"/>
      <sheetName val="3__Blow_투자_상세내역3"/>
      <sheetName val="Process_List3"/>
      <sheetName val="7_(2)3"/>
      <sheetName val="Prd_Hierarchy(产品层次)2"/>
      <sheetName val="Project_Code2"/>
      <sheetName val="_손익기01_XL2"/>
      <sheetName val="drop_down_list2"/>
      <sheetName val="[손익기01_XL_x005f_x0000__x005f_x0000_DePara2"/>
      <sheetName val="Income_Stmt2"/>
      <sheetName val="Quarterly_LBO_Model2"/>
      <sheetName val="[손익기01_XL2"/>
      <sheetName val="_손익기01_XL_x005f_x0000__x005f_x0000_DePara2"/>
      <sheetName val="15년_BL_사계2"/>
      <sheetName val="1_종합손익(도급)2"/>
      <sheetName val="1_종합손익(주택,개발)2"/>
      <sheetName val="2_실행예산2"/>
      <sheetName val="2_2과부족2"/>
      <sheetName val="2_3원가절감2"/>
      <sheetName val="8_외주비집행현황2"/>
      <sheetName val="9_자재비2"/>
      <sheetName val="10_현장집행2"/>
      <sheetName val="3_추가원가2"/>
      <sheetName val="3_추가원가_(2)2"/>
      <sheetName val="4_사전공사2"/>
      <sheetName val="5_추정공사비2"/>
      <sheetName val="6_금융비용2"/>
      <sheetName val="7_공사비집행현황(총괄)2"/>
      <sheetName val="11_1생산성2"/>
      <sheetName val="11_2인원산출2"/>
      <sheetName val="Classification_分类1"/>
      <sheetName val="Figures_Report1"/>
      <sheetName val="Set_Up2"/>
      <sheetName val="Fare_prices1"/>
      <sheetName val="Hotel_prices1"/>
      <sheetName val="__한국_AMP_ASP-23_판매가격__1"/>
      <sheetName val="CC_Down_load_07161"/>
      <sheetName val="변경실행(2차)_1"/>
      <sheetName val="나_출고1"/>
      <sheetName val="나_입고1"/>
      <sheetName val="09년_인건비(속리산)1"/>
      <sheetName val="합산목표(감가+57_5)1"/>
      <sheetName val="제조원가_원단위_분석1"/>
      <sheetName val="종합표양식(품의_&amp;_입고)_21"/>
      <sheetName val="원가관리_(동월대비)1"/>
      <sheetName val="b_balju_(2)1"/>
      <sheetName val="2-2_매출분석1"/>
      <sheetName val="몰드시스템_리스트1"/>
      <sheetName val="11_외화채무증권(AFS,HTM)081"/>
      <sheetName val="13_감액TEST_081"/>
      <sheetName val="12년_CF(9월)1"/>
      <sheetName val="중기조종사_단위단가1"/>
      <sheetName val="6PILE__(돌출)1"/>
      <sheetName val="기성청구_공문1"/>
      <sheetName val="Sheet1_(2)1"/>
      <sheetName val="tab_STATUS_DO_PROCESSO_1"/>
      <sheetName val="Perf__Plan__Diário11"/>
      <sheetName val="In_(2)1"/>
      <sheetName val="slide_24_cat_A1"/>
      <sheetName val="slide_82_cat_b1"/>
      <sheetName val="09~10년_매출계획1"/>
      <sheetName val="1_MDF1공장1"/>
      <sheetName val="Incident_유형구분표1"/>
      <sheetName val="CLASIFICACION_DE_AI1"/>
      <sheetName val="Base_da_Datos1"/>
      <sheetName val="Dados_dos_Produtos1"/>
      <sheetName val="DD_list1"/>
      <sheetName val="3YP2016-Bottom_up"/>
      <sheetName val="2_카드채권(대출포함)"/>
      <sheetName val="表21_净利润调节表"/>
      <sheetName val="MASTER_APP"/>
      <sheetName val="Cond__Inseguros"/>
      <sheetName val="Comp__Inseguros"/>
      <sheetName val="Lista_de_datos"/>
      <sheetName val="Base_de_Datos"/>
      <sheetName val="_DD_List"/>
      <sheetName val="Share_Price_2002"/>
      <sheetName val="Clasif_"/>
      <sheetName val="Lista_CI"/>
      <sheetName val="Farol_Acciones"/>
      <sheetName val="Lista_de_Entrenamientos"/>
      <sheetName val="Supply_Cost_Centers"/>
      <sheetName val="요일_테이블2"/>
      <sheetName val="요일_테이블_(2)1"/>
      <sheetName val="TO_Data_Base10"/>
      <sheetName val="YTD_Summary9"/>
      <sheetName val="Month_Summary9"/>
      <sheetName val="Trial_Balance_MAY_20099"/>
      <sheetName val="TB_Pivot9"/>
      <sheetName val="total_per_LB_LB29"/>
      <sheetName val="Trial_Balance_Vlookup9"/>
      <sheetName val="Trial_Balance_APRIL_20099"/>
      <sheetName val="Roll_Out_AQ9"/>
      <sheetName val="Evolução_mandamentos9"/>
      <sheetName val="Planilha_resultados8"/>
      <sheetName val="Historico_20038"/>
      <sheetName val="Sig_Cycles_Accts_&amp;_Processes8"/>
      <sheetName val="Fixed_ZBB2"/>
      <sheetName val="E_法规NC2"/>
      <sheetName val="3_ISo_YTD2"/>
      <sheetName val="Données_LMU2"/>
      <sheetName val="Brazil_Sovereign2"/>
      <sheetName val="Resumen_Costo2"/>
      <sheetName val="Base_de_Dados2"/>
      <sheetName val="Extract_Loss2"/>
      <sheetName val="5_12"/>
      <sheetName val="QA_跟踪记录表2"/>
      <sheetName val="RG_Depots2"/>
      <sheetName val="material_data2"/>
      <sheetName val="other_data2"/>
      <sheetName val="Como_Estamos2"/>
      <sheetName val="Database_(RUR)Mar_YTD2"/>
      <sheetName val="SKU_Mapping2"/>
      <sheetName val="Drop_Down2"/>
      <sheetName val="Raw_Data2"/>
      <sheetName val="EBM-2_GHQ2"/>
      <sheetName val="Base_PEF3"/>
      <sheetName val="Controls_data4"/>
      <sheetName val="Dados_BLP2"/>
      <sheetName val="Testing_Template_Guidance2"/>
      <sheetName val="Test_Programs2"/>
      <sheetName val="FJJX_Bud_IB1"/>
      <sheetName val="JOB_PROFILE_-_LAS2"/>
      <sheetName val="ARdistr_(2)2"/>
      <sheetName val="look-up_data1"/>
      <sheetName val="Prd_Hierarchy(产品层级)1"/>
      <sheetName val="Com_(2PK)1"/>
      <sheetName val="전사_PL3"/>
      <sheetName val="자금_제외_PL3"/>
      <sheetName val="자금_PL3"/>
      <sheetName val="전사_BS3"/>
      <sheetName val="자금_제외_BS3"/>
      <sheetName val="자금_BS3"/>
      <sheetName val="BS_계정_설명3"/>
      <sheetName val="_Cash_Flow(전사)3"/>
      <sheetName val="_Cash_Flow(자금제외)3"/>
      <sheetName val="_Cash_Flow(자금)3"/>
      <sheetName val="ROIC_3"/>
      <sheetName val="인건비_명세3"/>
      <sheetName val="판관비_명세3"/>
      <sheetName val="OH_Cost경비(내역)3"/>
      <sheetName val="OH_Cost경비(배부기준)3"/>
      <sheetName val="기타수지&amp;특별손익_명세3"/>
      <sheetName val="업무연락_(2)2"/>
      <sheetName val="제시_손익계산서2"/>
      <sheetName val="01_02월_성과급3"/>
      <sheetName val="M_7회차_담금_계획2"/>
      <sheetName val="팀별_실적2"/>
      <sheetName val="팀별_실적_(환산)2"/>
      <sheetName val="4__Inj_투자상세내역2"/>
      <sheetName val="3__Blow_투자_상세내역2"/>
      <sheetName val="Process_List2"/>
      <sheetName val="7_(2)2"/>
      <sheetName val="Prd_Hierarchy(产品层次)1"/>
      <sheetName val="Project_Code1"/>
      <sheetName val="_손익기01_XL1"/>
      <sheetName val="drop_down_list1"/>
      <sheetName val="[손익기01_XL_x005f_x0000__x005f_x0000_DePara1"/>
      <sheetName val="Income_Stmt1"/>
      <sheetName val="Quarterly_LBO_Model1"/>
      <sheetName val="[손익기01_XL1"/>
      <sheetName val="_손익기01_XL_x005f_x0000__x005f_x0000_DePara1"/>
      <sheetName val="15년_BL_사계1"/>
      <sheetName val="Classification_分类"/>
      <sheetName val="1_종합손익(도급)1"/>
      <sheetName val="1_종합손익(주택,개발)1"/>
      <sheetName val="2_실행예산1"/>
      <sheetName val="2_2과부족1"/>
      <sheetName val="2_3원가절감1"/>
      <sheetName val="8_외주비집행현황1"/>
      <sheetName val="9_자재비1"/>
      <sheetName val="10_현장집행1"/>
      <sheetName val="3_추가원가1"/>
      <sheetName val="3_추가원가_(2)1"/>
      <sheetName val="4_사전공사1"/>
      <sheetName val="5_추정공사비1"/>
      <sheetName val="6_금융비용1"/>
      <sheetName val="7_공사비집행현황(총괄)1"/>
      <sheetName val="11_1생산성1"/>
      <sheetName val="11_2인원산출1"/>
      <sheetName val="Figures_Report"/>
      <sheetName val="Set_Up"/>
      <sheetName val="Fare_prices"/>
      <sheetName val="Hotel_prices"/>
      <sheetName val="__한국_AMP_ASP-23_판매가격__"/>
      <sheetName val="CC_Down_load_0716"/>
      <sheetName val="변경실행(2차)_"/>
      <sheetName val="나_출고"/>
      <sheetName val="나_입고"/>
      <sheetName val="09년_인건비(속리산)"/>
      <sheetName val="합산목표(감가+57_5)"/>
      <sheetName val="제조원가_원단위_분석"/>
      <sheetName val="종합표양식(품의_&amp;_입고)_2"/>
      <sheetName val="원가관리_(동월대비)"/>
      <sheetName val="b_balju_(2)"/>
      <sheetName val="2-2_매출분석"/>
      <sheetName val="몰드시스템_리스트"/>
      <sheetName val="11_외화채무증권(AFS,HTM)08"/>
      <sheetName val="13_감액TEST_08"/>
      <sheetName val="12년_CF(9월)"/>
      <sheetName val="중기조종사_단위단가"/>
      <sheetName val="6PILE__(돌출)"/>
      <sheetName val="기성청구_공문"/>
      <sheetName val="Sheet1_(2)"/>
      <sheetName val="tab_STATUS_DO_PROCESSO_"/>
      <sheetName val="Perf__Plan__Diário1"/>
      <sheetName val="In_(2)"/>
      <sheetName val="slide_24_cat_A"/>
      <sheetName val="slide_82_cat_b"/>
      <sheetName val="09~10년_매출계획"/>
      <sheetName val="1_MDF1공장"/>
      <sheetName val="Incident_유형구분표"/>
      <sheetName val="CLASIFICACION_DE_AI"/>
      <sheetName val="Base_da_Datos"/>
      <sheetName val="Dados_dos_Produtos"/>
      <sheetName val="DD_list"/>
      <sheetName val="Catalog_Zone"/>
      <sheetName val="Hazards Analysis-隐患分析"/>
      <sheetName val="工伤分类"/>
      <sheetName val="备注"/>
      <sheetName val="_손익기01.XL_x005f_x005f_x005f_x0000__x005f_x005f_x0"/>
      <sheetName val="下拉清单"/>
      <sheetName val="菜单"/>
      <sheetName val="SKU Basic Data"/>
      <sheetName val="Control"/>
      <sheetName val="97 사업추정(WEKI)"/>
      <sheetName val="부서코드표"/>
      <sheetName val="??"/>
      <sheetName val="외화"/>
      <sheetName val="Tong hop"/>
      <sheetName val="MarketData"/>
      <sheetName val="Definitions"/>
      <sheetName val="95.1.1이후취득자산(숨기기상태)"/>
      <sheetName val="회사정보"/>
      <sheetName val="지점장"/>
      <sheetName val="손익현황"/>
      <sheetName val="현황CODE"/>
      <sheetName val="SIL98"/>
      <sheetName val="재료"/>
      <sheetName val="ADR"/>
      <sheetName val="Total"/>
      <sheetName val="XZLC004_PART2"/>
      <sheetName val="XZLC003_PART1"/>
      <sheetName val="원가(통신)"/>
      <sheetName val="표지"/>
      <sheetName val="설비원가"/>
      <sheetName val="완제품3"/>
      <sheetName val="영동(D)"/>
      <sheetName val="비가동-20"/>
      <sheetName val="점수계산1-2"/>
      <sheetName val="일위대가"/>
      <sheetName val="조명시설"/>
      <sheetName val="품셈표"/>
      <sheetName val="갑근세납세필증명원"/>
      <sheetName val="37개월"/>
      <sheetName val="물량표"/>
      <sheetName val="대비표"/>
      <sheetName val="골조시행"/>
      <sheetName val="주형"/>
      <sheetName val="단가표"/>
      <sheetName val="총내역서"/>
      <sheetName val="sum1 (2)"/>
      <sheetName val="적격"/>
      <sheetName val="3.바닥판설계"/>
      <sheetName val="CAUDIT"/>
      <sheetName val="물량표(신)"/>
      <sheetName val="대공종"/>
      <sheetName val="미드수량"/>
      <sheetName val="참조"/>
      <sheetName val="DATE"/>
      <sheetName val="세부내역서"/>
      <sheetName val="조경"/>
      <sheetName val="입찰보고"/>
      <sheetName val="산출근거"/>
      <sheetName val="일위(토목)"/>
      <sheetName val="환산TB"/>
      <sheetName val="6월 공정외주"/>
      <sheetName val="공정단가계약"/>
      <sheetName val="제1호"/>
      <sheetName val="차액보증"/>
      <sheetName val="钢板差异"/>
      <sheetName val="시험연구비상각"/>
      <sheetName val="Master"/>
      <sheetName val="LinerWt"/>
      <sheetName val="D-623D"/>
      <sheetName val="BQMPALOC"/>
      <sheetName val="현장지지물물량"/>
      <sheetName val="품셈TABLE"/>
      <sheetName val="슬래브"/>
      <sheetName val="원가계산하도"/>
      <sheetName val="적용건축"/>
      <sheetName val="요약PL"/>
      <sheetName val="양식3"/>
      <sheetName val="재고현황"/>
      <sheetName val="발행제기"/>
      <sheetName val="2.대외공문"/>
      <sheetName val="업무연락"/>
      <sheetName val="Ethylene"/>
      <sheetName val="월별매출"/>
      <sheetName val="ChlorAlkali"/>
      <sheetName val="VXXXXXXX"/>
      <sheetName val="퇴충"/>
      <sheetName val="수지"/>
      <sheetName val="BEST"/>
      <sheetName val="020114"/>
      <sheetName val="0111월"/>
      <sheetName val="통장출금액"/>
      <sheetName val="실적"/>
      <sheetName val="카메라"/>
      <sheetName val="slipsumpR"/>
      <sheetName val="2.총괄표"/>
      <sheetName val="64061000"/>
      <sheetName val="주현(해보)"/>
      <sheetName val="주현(영광)"/>
      <sheetName val="_x0018__x0000_"/>
      <sheetName val="입출재고현황 (2)"/>
      <sheetName val="부하계산서"/>
      <sheetName val="자재단가"/>
      <sheetName val="504전기실 동부하-L"/>
      <sheetName val="Sheet15"/>
      <sheetName val="DUT-BAT1"/>
      <sheetName val="참조시트"/>
      <sheetName val="BAND(200)"/>
      <sheetName val="OUTER AREA(겹침없음)"/>
      <sheetName val="EG-09"/>
      <sheetName val="M3산출"/>
      <sheetName val="EL 표면적"/>
      <sheetName val="감가상각비"/>
      <sheetName val="部署名"/>
      <sheetName val="車両別燃費及び油類単価"/>
      <sheetName val="推移グラフ"/>
      <sheetName val="Year"/>
      <sheetName val="인원계획-미화"/>
      <sheetName val="Prices"/>
      <sheetName val="조정내역"/>
      <sheetName val="CF6"/>
      <sheetName val="TRE TABLE"/>
      <sheetName val="C3"/>
      <sheetName val="CC16-내역서"/>
      <sheetName val="단가(반정3교-원주)"/>
      <sheetName val="신공"/>
      <sheetName val="Y-WORK"/>
      <sheetName val="실행간접비용"/>
      <sheetName val="입찰내역 발주처 양식"/>
      <sheetName val="설계명세서"/>
      <sheetName val="전신환매도율"/>
      <sheetName val="경비"/>
      <sheetName val="대차대조표"/>
      <sheetName val="__"/>
      <sheetName val="加薪规则排序"/>
      <sheetName val="Analysis"/>
      <sheetName val="Catalogo"/>
      <sheetName val="ACTOS POR RIESGO"/>
      <sheetName val="Mod Relac."/>
      <sheetName val="PGK-1610"/>
      <sheetName val="Grafica Actos"/>
      <sheetName val="Condiciones SyE"/>
      <sheetName val="Лист2"/>
      <sheetName val="POC LIST"/>
      <sheetName val="REALxMETA - CERVEJA"/>
      <sheetName val="REALxMETA - REFRI"/>
      <sheetName val="[손익기01.XL??DePara"/>
      <sheetName val="Farol Metas"/>
      <sheetName val="Preview2"/>
      <sheetName val="Agenda"/>
      <sheetName val="Cadastros"/>
      <sheetName val="Base_Cobertura_WP"/>
      <sheetName val="TOTAL_HL"/>
      <sheetName val="99"/>
      <sheetName val="BASE_APOIO"/>
      <sheetName val="AO"/>
      <sheetName val="2"/>
      <sheetName val="BG"/>
      <sheetName val="Farol"/>
      <sheetName val="Base_Farol_Manual_Consolidada"/>
      <sheetName val="Árvore"/>
      <sheetName val="Tela_Inicial"/>
      <sheetName val="XLR_NoRangeSheet"/>
      <sheetName val="GVs"/>
      <sheetName val="Cadastro_Comercial"/>
      <sheetName val="2-Instalações"/>
      <sheetName val="RESUMO_MC"/>
      <sheetName val="Organization"/>
      <sheetName val="EMPREGADOS"/>
      <sheetName val="4-Estrutura_da_Área_de_Vendas"/>
      <sheetName val="5-Vendas-5_4-5_5-5_6"/>
      <sheetName val="FE"/>
      <sheetName val="BD_-_Realizado"/>
      <sheetName val="Cadastro_de_Veículos"/>
      <sheetName val="3-Equipamentos_e_Meios"/>
      <sheetName val="Cálculo_TMEF-TMR"/>
      <sheetName val="Liberação_Juros_Set_2004"/>
      <sheetName val="Lista_de_Feriados"/>
      <sheetName val="BASE"/>
      <sheetName val="Base_Graf"/>
      <sheetName val="Aderencia_Algoritmo_SIV"/>
      <sheetName val="Árvore_3v"/>
      <sheetName val="Sistema"/>
      <sheetName val="Dados_Dev"/>
      <sheetName val="Cxs_Int"/>
      <sheetName val="Pilares"/>
      <sheetName val="IC's"/>
      <sheetName val="Rel_Histórico"/>
      <sheetName val="TMEF_-_TMR_151"/>
      <sheetName val="Entrada_de_Dados"/>
      <sheetName val="EI_Calc"/>
      <sheetName val="Produtos"/>
      <sheetName val="PV"/>
      <sheetName val="Base_Críticas_de_Pedidos"/>
      <sheetName val="REALxMETA_-_REFRI"/>
      <sheetName val="Planificador"/>
      <sheetName val="8-Procedimentos"/>
      <sheetName val="Gráfico_3"/>
      <sheetName val="Gráfico"/>
      <sheetName val="Gráfico_Anual"/>
      <sheetName val="GR"/>
      <sheetName val="Tabela_Preço"/>
      <sheetName val="Tab_Aux"/>
      <sheetName val="Produtos_e_Custos"/>
      <sheetName val="TI"/>
      <sheetName val="Plan2"/>
      <sheetName val="BASE_GV"/>
      <sheetName val="Matriz_Unidade"/>
      <sheetName val="Variavel"/>
      <sheetName val="Vlookup"/>
      <sheetName val="MD"/>
      <sheetName val="Directrices de Metas 2017"/>
      <sheetName val="L1_L2_Lookup"/>
      <sheetName val="Entity Target"/>
      <sheetName val="do not delete"/>
      <sheetName val="A"/>
      <sheetName val="De_Para"/>
      <sheetName val="Lista"/>
      <sheetName val="引用"/>
      <sheetName val="Check Qualidade"/>
      <sheetName val="De Para"/>
      <sheetName val="FornecM_Check"/>
      <sheetName val="Unidades_SAC-REVENDA2"/>
      <sheetName val="[손익기01_XL??DePara"/>
      <sheetName val="Farol_Metas"/>
      <sheetName val="Mod_Relac_"/>
      <sheetName val="Estratificación_AI"/>
      <sheetName val="condicion_inseguras"/>
      <sheetName val="Actos_Inseguros"/>
      <sheetName val="Control_de_incidentes"/>
      <sheetName val="Plan_de_Acción"/>
      <sheetName val="Nombre de SOP"/>
      <sheetName val="drop lists"/>
      <sheetName val="NA"/>
      <sheetName val="MidAm"/>
      <sheetName val="LAN"/>
      <sheetName val="LAS"/>
      <sheetName val="COPEC"/>
      <sheetName val="EUR"/>
      <sheetName val="Africa"/>
      <sheetName val="APAC S"/>
      <sheetName val="APAC N"/>
      <sheetName val="Slide output"/>
      <sheetName val="담당자Raw"/>
      <sheetName val="索引表"/>
      <sheetName val="支柱模块源数据--请勿更改或删除"/>
      <sheetName val="MasterData"/>
      <sheetName val="条件表"/>
      <sheetName val="下拉菜单"/>
      <sheetName val="drop-down_lists"/>
      <sheetName val="数据库"/>
      <sheetName val="turnover reason퇴직사유"/>
      <sheetName val="진천"/>
      <sheetName val="중연"/>
      <sheetName val="용연"/>
      <sheetName val="울산"/>
      <sheetName val="대구"/>
      <sheetName val="구미"/>
      <sheetName val="언양"/>
      <sheetName val="Data validation"/>
      <sheetName val="MRL NON SUPPLY URU"/>
      <sheetName val="Blad2"/>
      <sheetName val="Pareto"/>
      <sheetName val="Hoja5"/>
      <sheetName val="Matriz"/>
      <sheetName val="VALIDACION DE DATOS"/>
      <sheetName val="KPIs Hana"/>
      <sheetName val="CausasProblemasFolios"/>
      <sheetName val="Catalago de refacciones "/>
      <sheetName val="Existencias al 07-Nov-2012"/>
      <sheetName val="Personal"/>
      <sheetName val="Hoja4"/>
      <sheetName val="GAP"/>
      <sheetName val="Check Aderencia"/>
      <sheetName val="Base Farol"/>
      <sheetName val="1o_Sem"/>
      <sheetName val="2o_Sem"/>
      <sheetName val="ID_Ano"/>
      <sheetName val="BaseReal"/>
      <sheetName val="Devolução_Cx_Mês"/>
      <sheetName val="Base_Fornec_M_AS_Hl"/>
      <sheetName val="Acompanhamento_Devolução"/>
      <sheetName val="Base_%_VD"/>
      <sheetName val="Gerencial IL"/>
      <sheetName val="Ba"/>
      <sheetName val="数据验证"/>
      <sheetName val="Drop-down List"/>
      <sheetName val="by DD"/>
      <sheetName val="条件"/>
      <sheetName val="Jul-Sep Actual cost (2)"/>
      <sheetName val="1"/>
      <sheetName val="Feuil2"/>
      <sheetName val="分类统计"/>
      <sheetName val="隐患分类"/>
      <sheetName val="Ta_x0005_"/>
      <sheetName val="Ventas Campo"/>
      <sheetName val="Graficos"/>
      <sheetName val="MASTER_APP1"/>
      <sheetName val="Cond__Inseguros1"/>
      <sheetName val="Comp__Inseguros1"/>
      <sheetName val="Base_de_Datos1"/>
      <sheetName val="3YP2016-Bottom_up1"/>
      <sheetName val="Farol_Acciones1"/>
      <sheetName val="Lista_de_datos1"/>
      <sheetName val="FornecM_Check1"/>
      <sheetName val="Unidades_SAC-REVENDA3"/>
      <sheetName val="Clasif_1"/>
      <sheetName val="Lista_de_Entrenamientos1"/>
      <sheetName val="Supply_Cost_Centers1"/>
      <sheetName val="[손익기01_XL??DePara1"/>
      <sheetName val="Farol_Metas1"/>
      <sheetName val="Lista_CI1"/>
      <sheetName val="2_카드채권(대출포함)1"/>
      <sheetName val="表21_净利润调节表1"/>
      <sheetName val="Mod_Relac_1"/>
      <sheetName val="Estratificación_AI1"/>
      <sheetName val="condicion_inseguras1"/>
      <sheetName val="Actos_Inseguros1"/>
      <sheetName val="Control_de_incidentes1"/>
      <sheetName val="Plan_de_Acción1"/>
      <sheetName val="_DD_List1"/>
      <sheetName val="Share_Price_20021"/>
      <sheetName val="TOP_KPIs_MTM"/>
      <sheetName val="PLAN_DE_ACCION"/>
      <sheetName val="Faro_de_Indicadores"/>
      <sheetName val="Grafica_Actos"/>
      <sheetName val="Condiciones_SyE"/>
      <sheetName val="REALxMETA_-_CERVEJA2"/>
      <sheetName val="REALxMETA_-_REFRI2"/>
      <sheetName val="BEP_加薪_KPI"/>
      <sheetName val="Dashboard_Prevención_Riesgos_"/>
      <sheetName val="POC_LIST"/>
      <sheetName val="Entity_Target"/>
      <sheetName val="Issues_List_Payments"/>
      <sheetName val="AIIM - Empresas Ext 2012"/>
      <sheetName val="Check GG"/>
      <sheetName val="Ta¨"/>
      <sheetName val="Ta "/>
      <sheetName val="2. Indicadores"/>
      <sheetName val="Registros"/>
      <sheetName val="Capa"/>
      <sheetName val="요일_테이블4"/>
      <sheetName val="요일_테이블_(2)3"/>
      <sheetName val="TO_Data_Base12"/>
      <sheetName val="YTD_Summary11"/>
      <sheetName val="Month_Summary11"/>
      <sheetName val="Trial_Balance_MAY_200911"/>
      <sheetName val="TB_Pivot11"/>
      <sheetName val="total_per_LB_LB211"/>
      <sheetName val="Trial_Balance_Vlookup11"/>
      <sheetName val="Trial_Balance_APRIL_200911"/>
      <sheetName val="Roll_Out_AQ11"/>
      <sheetName val="Evolução_mandamentos11"/>
      <sheetName val="Planilha_resultados10"/>
      <sheetName val="Historico_200310"/>
      <sheetName val="Sig_Cycles_Accts_&amp;_Processes10"/>
      <sheetName val="Fixed_ZBB4"/>
      <sheetName val="E_法规NC4"/>
      <sheetName val="3_ISo_YTD4"/>
      <sheetName val="Données_LMU4"/>
      <sheetName val="Brazil_Sovereign4"/>
      <sheetName val="Resumen_Costo4"/>
      <sheetName val="Base_de_Dados4"/>
      <sheetName val="Extract_Loss4"/>
      <sheetName val="5_14"/>
      <sheetName val="QA_跟踪记录表4"/>
      <sheetName val="RG_Depots4"/>
      <sheetName val="material_data4"/>
      <sheetName val="other_data4"/>
      <sheetName val="Como_Estamos4"/>
      <sheetName val="Database_(RUR)Mar_YTD4"/>
      <sheetName val="SKU_Mapping4"/>
      <sheetName val="Drop_Down4"/>
      <sheetName val="Raw_Data4"/>
      <sheetName val="EBM-2_GHQ4"/>
      <sheetName val="Base_PEF5"/>
      <sheetName val="Controls_data6"/>
      <sheetName val="Dados_BLP4"/>
      <sheetName val="Testing_Template_Guidance4"/>
      <sheetName val="Test_Programs4"/>
      <sheetName val="FJJX_Bud_IB3"/>
      <sheetName val="JOB_PROFILE_-_LAS4"/>
      <sheetName val="ARdistr_(2)4"/>
      <sheetName val="look-up_data3"/>
      <sheetName val="Prd_Hierarchy(产品层级)3"/>
      <sheetName val="Com_(2PK)3"/>
      <sheetName val="전사_PL5"/>
      <sheetName val="자금_제외_PL5"/>
      <sheetName val="자금_PL5"/>
      <sheetName val="전사_BS5"/>
      <sheetName val="자금_제외_BS5"/>
      <sheetName val="자금_BS5"/>
      <sheetName val="BS_계정_설명5"/>
      <sheetName val="_Cash_Flow(전사)5"/>
      <sheetName val="_Cash_Flow(자금제외)5"/>
      <sheetName val="_Cash_Flow(자금)5"/>
      <sheetName val="ROIC_5"/>
      <sheetName val="인건비_명세5"/>
      <sheetName val="판관비_명세5"/>
      <sheetName val="OH_Cost경비(내역)5"/>
      <sheetName val="OH_Cost경비(배부기준)5"/>
      <sheetName val="기타수지&amp;특별손익_명세5"/>
      <sheetName val="업무연락_(2)4"/>
      <sheetName val="제시_손익계산서4"/>
      <sheetName val="01_02월_성과급5"/>
      <sheetName val="M_7회차_담금_계획4"/>
      <sheetName val="팀별_실적4"/>
      <sheetName val="팀별_실적_(환산)4"/>
      <sheetName val="4__Inj_투자상세내역4"/>
      <sheetName val="3__Blow_투자_상세내역4"/>
      <sheetName val="Process_List4"/>
      <sheetName val="7_(2)4"/>
      <sheetName val="Prd_Hierarchy(产品层次)3"/>
      <sheetName val="Project_Code3"/>
      <sheetName val="_손익기01_XL3"/>
      <sheetName val="drop_down_list3"/>
      <sheetName val="[손익기01_XL_x005f_x0000__x005f_x0000_DePara3"/>
      <sheetName val="Income_Stmt3"/>
      <sheetName val="Quarterly_LBO_Model3"/>
      <sheetName val="[손익기01_XL3"/>
      <sheetName val="_손익기01_XL_x005f_x0000__x005f_x0000_DePara3"/>
      <sheetName val="15년_BL_사계3"/>
      <sheetName val="Classification_分类2"/>
      <sheetName val="1_종합손익(도급)3"/>
      <sheetName val="1_종합손익(주택,개발)3"/>
      <sheetName val="2_실행예산3"/>
      <sheetName val="2_2과부족3"/>
      <sheetName val="2_3원가절감3"/>
      <sheetName val="8_외주비집행현황3"/>
      <sheetName val="9_자재비3"/>
      <sheetName val="10_현장집행3"/>
      <sheetName val="3_추가원가3"/>
      <sheetName val="3_추가원가_(2)3"/>
      <sheetName val="4_사전공사3"/>
      <sheetName val="5_추정공사비3"/>
      <sheetName val="6_금융비용3"/>
      <sheetName val="7_공사비집행현황(총괄)3"/>
      <sheetName val="11_1생산성3"/>
      <sheetName val="11_2인원산출3"/>
      <sheetName val="Figures_Report2"/>
      <sheetName val="Set_Up3"/>
      <sheetName val="Fare_prices2"/>
      <sheetName val="Hotel_prices2"/>
      <sheetName val="__한국_AMP_ASP-23_판매가격__2"/>
      <sheetName val="CC_Down_load_07162"/>
      <sheetName val="변경실행(2차)_2"/>
      <sheetName val="나_출고2"/>
      <sheetName val="나_입고2"/>
      <sheetName val="09년_인건비(속리산)2"/>
      <sheetName val="합산목표(감가+57_5)2"/>
      <sheetName val="제조원가_원단위_분석2"/>
      <sheetName val="종합표양식(품의_&amp;_입고)_22"/>
      <sheetName val="원가관리_(동월대비)2"/>
      <sheetName val="b_balju_(2)2"/>
      <sheetName val="2-2_매출분석2"/>
      <sheetName val="몰드시스템_리스트2"/>
      <sheetName val="11_외화채무증권(AFS,HTM)082"/>
      <sheetName val="13_감액TEST_082"/>
      <sheetName val="12년_CF(9월)2"/>
      <sheetName val="중기조종사_단위단가2"/>
      <sheetName val="6PILE__(돌출)2"/>
      <sheetName val="기성청구_공문2"/>
      <sheetName val="Sheet1_(2)2"/>
      <sheetName val="tab_STATUS_DO_PROCESSO_2"/>
      <sheetName val="Perf__Plan__Diário12"/>
      <sheetName val="In_(2)2"/>
      <sheetName val="slide_24_cat_A2"/>
      <sheetName val="slide_82_cat_b2"/>
      <sheetName val="09~10년_매출계획2"/>
      <sheetName val="1_MDF1공장2"/>
      <sheetName val="Incident_유형구분표2"/>
      <sheetName val="CLASIFICACION_DE_AI2"/>
      <sheetName val="Base_da_Datos2"/>
      <sheetName val="Dados_dos_Produtos2"/>
      <sheetName val="DD_list2"/>
      <sheetName val="F08_-_Asia_Pac_Full_Year_Q31"/>
      <sheetName val="Top_Priorities1"/>
      <sheetName val="Listco_Stock1"/>
      <sheetName val="Intl_Purchase1"/>
      <sheetName val="FY_outlook1"/>
      <sheetName val="CY_outlook1"/>
      <sheetName val="Cash_metrics1"/>
      <sheetName val="P6_71"/>
      <sheetName val="DATOS_BASE"/>
      <sheetName val="Hazards_Analysis-隐患分析"/>
      <sheetName val="_손익기01_XL_x005f_x005f_x005f_x0000__x005f_x005f_x0"/>
      <sheetName val="97_사업추정(WEKI)"/>
      <sheetName val="Tong_hop"/>
      <sheetName val="95_1_1이후취득자산(숨기기상태)"/>
      <sheetName val="sum1_(2)"/>
      <sheetName val="3_바닥판설계"/>
      <sheetName val="6월_공정외주"/>
      <sheetName val="2_대외공문"/>
      <sheetName val="2_총괄표"/>
      <sheetName val="입출재고현황_(2)"/>
      <sheetName val="504전기실_동부하-L"/>
      <sheetName val="OUTER_AREA(겹침없음)"/>
      <sheetName val="EL_표면적"/>
      <sheetName val="TRE_TABLE"/>
      <sheetName val="입찰내역_발주처_양식"/>
      <sheetName val="turnover_reason퇴직사유"/>
      <sheetName val="SKU_Basic_Data"/>
      <sheetName val="DETALLE_MENSUAL"/>
      <sheetName val="do_not_delete"/>
      <sheetName val="Data_validation"/>
      <sheetName val="APAC_S"/>
      <sheetName val="APAC_N"/>
      <sheetName val="Slide_output"/>
      <sheetName val="Directrices_de_Metas_2017"/>
      <sheetName val="_손익기01.XL_x005f_x0000__x0"/>
      <sheetName val="????"/>
      <sheetName val="DCY"/>
      <sheetName val="DHS"/>
      <sheetName val="HHJ"/>
      <sheetName val="SWS-1"/>
      <sheetName val="부재료 비교(11년 vs 10년)"/>
      <sheetName val="입력자료"/>
      <sheetName val="工作表2"/>
      <sheetName val="条件格式选项"/>
      <sheetName val="单位信息"/>
      <sheetName val="条件格式"/>
      <sheetName val="구분"/>
      <sheetName val="요일_테이블5"/>
      <sheetName val="요일_테이블_(2)4"/>
      <sheetName val="TO_Data_Base13"/>
      <sheetName val="YTD_Summary12"/>
      <sheetName val="Month_Summary12"/>
      <sheetName val="Trial_Balance_MAY_200912"/>
      <sheetName val="TB_Pivot12"/>
      <sheetName val="total_per_LB_LB212"/>
      <sheetName val="Trial_Balance_Vlookup12"/>
      <sheetName val="Trial_Balance_APRIL_200912"/>
      <sheetName val="Roll_Out_AQ12"/>
      <sheetName val="Evolução_mandamentos12"/>
      <sheetName val="Planilha_resultados11"/>
      <sheetName val="Historico_200311"/>
      <sheetName val="Sig_Cycles_Accts_&amp;_Processes11"/>
      <sheetName val="Fixed_ZBB5"/>
      <sheetName val="E_法规NC5"/>
      <sheetName val="3_ISo_YTD5"/>
      <sheetName val="Données_LMU5"/>
      <sheetName val="Brazil_Sovereign5"/>
      <sheetName val="Resumen_Costo5"/>
      <sheetName val="Base_de_Dados5"/>
      <sheetName val="Extract_Loss5"/>
      <sheetName val="5_15"/>
      <sheetName val="QA_跟踪记录表5"/>
      <sheetName val="RG_Depots5"/>
      <sheetName val="material_data5"/>
      <sheetName val="other_data5"/>
      <sheetName val="Como_Estamos5"/>
      <sheetName val="Database_(RUR)Mar_YTD5"/>
      <sheetName val="SKU_Mapping5"/>
      <sheetName val="Drop_Down5"/>
      <sheetName val="Raw_Data5"/>
      <sheetName val="EBM-2_GHQ5"/>
      <sheetName val="Base_PEF6"/>
      <sheetName val="Controls_data7"/>
      <sheetName val="Dados_BLP5"/>
      <sheetName val="Testing_Template_Guidance5"/>
      <sheetName val="Test_Programs5"/>
      <sheetName val="FJJX_Bud_IB4"/>
      <sheetName val="JOB_PROFILE_-_LAS5"/>
      <sheetName val="ARdistr_(2)5"/>
      <sheetName val="look-up_data4"/>
      <sheetName val="Prd_Hierarchy(产品层级)4"/>
      <sheetName val="Com_(2PK)4"/>
      <sheetName val="전사_PL6"/>
      <sheetName val="자금_제외_PL6"/>
      <sheetName val="자금_PL6"/>
      <sheetName val="전사_BS6"/>
      <sheetName val="자금_제외_BS6"/>
      <sheetName val="자금_BS6"/>
      <sheetName val="BS_계정_설명6"/>
      <sheetName val="_Cash_Flow(전사)6"/>
      <sheetName val="_Cash_Flow(자금제외)6"/>
      <sheetName val="_Cash_Flow(자금)6"/>
      <sheetName val="ROIC_6"/>
      <sheetName val="인건비_명세6"/>
      <sheetName val="판관비_명세6"/>
      <sheetName val="OH_Cost경비(내역)6"/>
      <sheetName val="OH_Cost경비(배부기준)6"/>
      <sheetName val="기타수지&amp;특별손익_명세6"/>
      <sheetName val="업무연락_(2)5"/>
      <sheetName val="제시_손익계산서5"/>
      <sheetName val="01_02월_성과급6"/>
      <sheetName val="M_7회차_담금_계획5"/>
      <sheetName val="팀별_실적5"/>
      <sheetName val="팀별_실적_(환산)5"/>
      <sheetName val="4__Inj_투자상세내역5"/>
      <sheetName val="3__Blow_투자_상세내역5"/>
      <sheetName val="Process_List5"/>
      <sheetName val="7_(2)5"/>
      <sheetName val="Prd_Hierarchy(产品层次)4"/>
      <sheetName val="Project_Code4"/>
      <sheetName val="_손익기01_XL4"/>
      <sheetName val="drop_down_list4"/>
      <sheetName val="[손익기01_XL_x005f_x0000__x005f_x0000_DePara4"/>
      <sheetName val="Income_Stmt4"/>
      <sheetName val="Quarterly_LBO_Model4"/>
      <sheetName val="[손익기01_XL4"/>
      <sheetName val="_손익기01_XL_x005f_x0000__x005f_x0000_DePara4"/>
      <sheetName val="15년_BL_사계4"/>
      <sheetName val="Classification_分类3"/>
      <sheetName val="1_종합손익(도급)4"/>
      <sheetName val="1_종합손익(주택,개발)4"/>
      <sheetName val="2_실행예산4"/>
      <sheetName val="2_2과부족4"/>
      <sheetName val="2_3원가절감4"/>
      <sheetName val="8_외주비집행현황4"/>
      <sheetName val="9_자재비4"/>
      <sheetName val="10_현장집행4"/>
      <sheetName val="3_추가원가4"/>
      <sheetName val="3_추가원가_(2)4"/>
      <sheetName val="4_사전공사4"/>
      <sheetName val="5_추정공사비4"/>
      <sheetName val="6_금융비용4"/>
      <sheetName val="7_공사비집행현황(총괄)4"/>
      <sheetName val="11_1생산성4"/>
      <sheetName val="11_2인원산출4"/>
      <sheetName val="Figures_Report3"/>
      <sheetName val="Set_Up4"/>
      <sheetName val="Fare_prices3"/>
      <sheetName val="Hotel_prices3"/>
      <sheetName val="__한국_AMP_ASP-23_판매가격__3"/>
      <sheetName val="CC_Down_load_07163"/>
      <sheetName val="변경실행(2차)_3"/>
      <sheetName val="나_출고3"/>
      <sheetName val="나_입고3"/>
      <sheetName val="09년_인건비(속리산)3"/>
      <sheetName val="합산목표(감가+57_5)3"/>
      <sheetName val="제조원가_원단위_분석3"/>
      <sheetName val="종합표양식(품의_&amp;_입고)_23"/>
      <sheetName val="원가관리_(동월대비)3"/>
      <sheetName val="b_balju_(2)3"/>
      <sheetName val="2-2_매출분석3"/>
      <sheetName val="몰드시스템_리스트3"/>
      <sheetName val="11_외화채무증권(AFS,HTM)083"/>
      <sheetName val="13_감액TEST_083"/>
      <sheetName val="12년_CF(9월)3"/>
      <sheetName val="중기조종사_단위단가3"/>
      <sheetName val="6PILE__(돌출)3"/>
      <sheetName val="기성청구_공문3"/>
      <sheetName val="Sheet1_(2)3"/>
      <sheetName val="tab_STATUS_DO_PROCESSO_3"/>
      <sheetName val="Perf__Plan__Diário13"/>
      <sheetName val="In_(2)3"/>
      <sheetName val="slide_24_cat_A3"/>
      <sheetName val="slide_82_cat_b3"/>
      <sheetName val="09~10년_매출계획3"/>
      <sheetName val="1_MDF1공장3"/>
      <sheetName val="Incident_유형구분표3"/>
      <sheetName val="CLASIFICACION_DE_AI3"/>
      <sheetName val="Base_da_Datos3"/>
      <sheetName val="Dados_dos_Produtos3"/>
      <sheetName val="DD_list3"/>
      <sheetName val="3YP2016-Bottom_up2"/>
      <sheetName val="2_카드채권(대출포함)2"/>
      <sheetName val="表21_净利润调节表2"/>
      <sheetName val="MASTER_APP2"/>
      <sheetName val="Cond__Inseguros2"/>
      <sheetName val="Comp__Inseguros2"/>
      <sheetName val="Lista_de_datos2"/>
      <sheetName val="Base_de_Datos2"/>
      <sheetName val="_DD_List2"/>
      <sheetName val="Share_Price_20022"/>
      <sheetName val="Clasif_2"/>
      <sheetName val="Lista_CI2"/>
      <sheetName val="Farol_Acciones2"/>
      <sheetName val="Lista_de_Entrenamientos2"/>
      <sheetName val="Supply_Cost_Centers2"/>
      <sheetName val="BEP_加薪_KPI1"/>
      <sheetName val="F08_-_Asia_Pac_Full_Year_Q32"/>
      <sheetName val="Top_Priorities2"/>
      <sheetName val="Listco_Stock2"/>
      <sheetName val="Intl_Purchase2"/>
      <sheetName val="FY_outlook2"/>
      <sheetName val="CY_outlook2"/>
      <sheetName val="Cash_metrics2"/>
      <sheetName val="P6_72"/>
      <sheetName val="DATOS_BASE1"/>
      <sheetName val="Hazards_Analysis-隐患分析1"/>
      <sheetName val="_손익기01_XL_x005f_x005f_x005f_x0000__x005f_x005f_x1"/>
      <sheetName val="Dashboard_Prevención_Riesgos_1"/>
      <sheetName val="TOP_KPIs_MTM1"/>
      <sheetName val="PLAN_DE_ACCION1"/>
      <sheetName val="Faro_de_Indicadores1"/>
      <sheetName val="97_사업추정(WEKI)1"/>
      <sheetName val="Tong_hop1"/>
      <sheetName val="95_1_1이후취득자산(숨기기상태)1"/>
      <sheetName val="sum1_(2)1"/>
      <sheetName val="3_바닥판설계1"/>
      <sheetName val="6월_공정외주1"/>
      <sheetName val="2_대외공문1"/>
      <sheetName val="2_총괄표1"/>
      <sheetName val="입출재고현황_(2)1"/>
      <sheetName val="504전기실_동부하-L1"/>
      <sheetName val="OUTER_AREA(겹침없음)1"/>
      <sheetName val="EL_표면적1"/>
      <sheetName val="TRE_TABLE1"/>
      <sheetName val="입찰내역_발주처_양식1"/>
      <sheetName val="Issues_List_Payments1"/>
      <sheetName val="Grafica_Actos1"/>
      <sheetName val="Condiciones_SyE1"/>
      <sheetName val="turnover_reason퇴직사유1"/>
      <sheetName val="POC_LIST1"/>
      <sheetName val="SKU_Basic_Data1"/>
      <sheetName val="DETALLE_MENSUAL1"/>
      <sheetName val="do_not_delete1"/>
      <sheetName val="REALxMETA_-_CERVEJA3"/>
      <sheetName val="REALxMETA_-_REFRI3"/>
      <sheetName val="Data_validation1"/>
      <sheetName val="APAC_S1"/>
      <sheetName val="APAC_N1"/>
      <sheetName val="Slide_output1"/>
      <sheetName val="Directrices_de_Metas_20171"/>
      <sheetName val="Entity_Target1"/>
      <sheetName val="Jul-Sep_Actual_cost_(2)"/>
      <sheetName val="VALIDACION_DE_DATOS"/>
      <sheetName val="Drop-down_List"/>
      <sheetName val="by_DD"/>
      <sheetName val="Vermelha"/>
      <sheetName val="Список"/>
      <sheetName val="targets"/>
      <sheetName val=" mngt Pillar"/>
      <sheetName val="Unidades_SAC-REVENDA4"/>
      <sheetName val="FornecM_Check2"/>
      <sheetName val="Mod_Relac_2"/>
      <sheetName val="[손익기01_XL??DePara2"/>
      <sheetName val="Farol_Metas2"/>
      <sheetName val="Estratificación_AI2"/>
      <sheetName val="condicion_inseguras2"/>
      <sheetName val="Actos_Inseguros2"/>
      <sheetName val="Control_de_incidentes2"/>
      <sheetName val="Plan_de_Acción2"/>
      <sheetName val="Check_Qualidade"/>
      <sheetName val="De_Para1"/>
      <sheetName val="Check_Aderencia"/>
      <sheetName val="Ta"/>
      <sheetName val="Base_Farol"/>
      <sheetName val="Ventas_Campo"/>
      <sheetName val="Gerencial_IL"/>
      <sheetName val="Ta_"/>
      <sheetName val="ACTOS_POR_RIESGO"/>
      <sheetName val="Nombre_de_SOP"/>
      <sheetName val="drop_lists"/>
      <sheetName val="Check_GG"/>
      <sheetName val="KPIs_Hana"/>
      <sheetName val="Catalago_de_refacciones_"/>
      <sheetName val="Existencias_al_07-Nov-2012"/>
      <sheetName val="MRL_NON_SUPPLY_URU"/>
      <sheetName val="AIIM_-_Empresas_Ext_2012"/>
      <sheetName val="Lista de Entrenamientos RSO"/>
      <sheetName val="Tablero SDG"/>
      <sheetName val="Lista Areas"/>
      <sheetName val="One Page"/>
      <sheetName val="Tablero_SDG"/>
      <sheetName val="Lista_Areas"/>
      <sheetName val="One_Page"/>
      <sheetName val="Tablero_SDG1"/>
      <sheetName val="Lista_Areas1"/>
      <sheetName val="One_Page1"/>
      <sheetName val="Sub-Productos HN"/>
      <sheetName val="SDG"/>
      <sheetName val="Eficiencia linea"/>
      <sheetName val="Tablero_SDG2"/>
      <sheetName val="Lista_Areas2"/>
      <sheetName val="One_Page2"/>
      <sheetName val="Sub-Productos_HN"/>
      <sheetName val="Lookups"/>
      <sheetName val="Key"/>
      <sheetName val="Pauta RPS Distribuição"/>
      <sheetName val="BaseGrupo"/>
      <sheetName val="RProd"/>
      <sheetName val="Planilha1"/>
      <sheetName val="Planilha2"/>
      <sheetName val="Estoque"/>
      <sheetName val="Estoque (2)"/>
      <sheetName val="ajuda"/>
      <sheetName val="Adm"/>
      <sheetName val="Sheet3 (2)"/>
      <sheetName val="Hoegaarden"/>
      <sheetName val="Lao &amp; Cam"/>
      <sheetName val="Hoegaarden 2019"/>
      <sheetName val="Lao &amp; Cam 2019"/>
      <sheetName val="Malaysia"/>
      <sheetName val="Malaysia 2019"/>
      <sheetName val="Singapore"/>
      <sheetName val="Singapore 2019"/>
      <sheetName val="Sheet2 (2)"/>
      <sheetName val="下拉菜单选项"/>
      <sheetName val="Comp Inseguros"/>
      <sheetName val="Motorista"/>
      <sheetName val="[손익기01_XL_x0000__x0000_DePara2"/>
      <sheetName val="_손익기01_XL_x0000__x0000_DePara2"/>
      <sheetName val="[손익기01_XL_x0000__x0000_DePara1"/>
      <sheetName val="_손익기01_XL_x0000__x0000_DePara1"/>
      <sheetName val="[손익기01_XL_x0000__x0000_DePara3"/>
      <sheetName val="_손익기01_XL_x0000__x0000_DePara3"/>
      <sheetName val="_손익기01.XL_x0000__x0"/>
      <sheetName val="[손익기01_XL_x0000__x0000_DePara4"/>
      <sheetName val="_손익기01_XL_x0000__x0000_DePara4"/>
      <sheetName val="_손익기01_XL_x005f_x0000__x0"/>
      <sheetName val="_손익기01_XL_x005f_x0000__x1"/>
      <sheetName val="Reference"/>
      <sheetName val="Dropdown"/>
      <sheetName val="요일 테이블 "/>
      <sheetName val="Other Listings"/>
      <sheetName val="有效性"/>
      <sheetName val="基础信息"/>
      <sheetName val="Sheet4"/>
      <sheetName val="隐患统计图"/>
      <sheetName val="菜单联动"/>
      <sheetName val="BNR_2012 в ящике"/>
      <sheetName val="CONTADOR"/>
      <sheetName val="Julio"/>
      <sheetName val="DROP"/>
      <sheetName val="Controls"/>
      <sheetName val="Justificativas"/>
      <sheetName val="FX Rates"/>
      <sheetName val="不安全行为库"/>
      <sheetName val="KPI标准"/>
      <sheetName val="dd"/>
      <sheetName val="Vagas x Candidatos"/>
      <sheetName val="참조용"/>
      <sheetName val="筛选列表"/>
      <sheetName val="Planilha_relts_xdb75__xdb62_eos7"/>
      <sheetName val="Testing_Template_Huidance1"/>
      <sheetName val="  한국 AMP ASP-23 판㧤가격  "/>
      <sheetName val="11.䡸화채무줝ⴌ(AFS,HTM)08"/>
      <sheetName val="Legend"/>
      <sheetName val="Проверки"/>
      <sheetName val="Drop list"/>
      <sheetName val="PREENCHIMENTO"/>
      <sheetName val="DO NOT MOVE"/>
      <sheetName val="이상욱"/>
      <sheetName val="최창원"/>
      <sheetName val="권순오"/>
      <sheetName val="유윤선"/>
      <sheetName val="서유덕"/>
      <sheetName val="이창훈"/>
      <sheetName val="이도현"/>
      <sheetName val="진형수"/>
      <sheetName val="원영훈"/>
      <sheetName val="정진광"/>
      <sheetName val="강승권"/>
      <sheetName val="마민호"/>
      <sheetName val="주차통행료"/>
      <sheetName val="이상욱2"/>
      <sheetName val="DATOS DE VALIDACIÓN"/>
      <sheetName val="clasificación"/>
      <sheetName val="Datos con"/>
      <sheetName val="Dato"/>
      <sheetName val="INGRESO"/>
      <sheetName val="Respel-RAEE"/>
      <sheetName val="Asistencia"/>
      <sheetName val="Enero(11)"/>
      <sheetName val=" Datos Cond."/>
      <sheetName val="CRITERIOS"/>
      <sheetName val="INGRESO (2)"/>
      <sheetName val="PG-K1610 (UEN Areas)MNG"/>
      <sheetName val="DATOS GEN."/>
      <sheetName val="NUEVOS CRITERIOS"/>
      <sheetName val="Un"/>
      <sheetName val="Condiciones Agua"/>
      <sheetName val="Liste"/>
      <sheetName val="PINC汇总"/>
      <sheetName val="ETD"/>
      <sheetName val="Cons"/>
      <sheetName val="TO_Data_Base14"/>
      <sheetName val="YTD_Summary13"/>
      <sheetName val="Month_Summary13"/>
      <sheetName val="Trial_Balance_MAY_200913"/>
      <sheetName val="TB_Pivot13"/>
      <sheetName val="total_per_LB_LB213"/>
      <sheetName val="Trial_Balance_Vlookup13"/>
      <sheetName val="Trial_Balance_APRIL_200913"/>
      <sheetName val="Roll_Out_AQ13"/>
      <sheetName val="Evolução_mandamentos13"/>
      <sheetName val="Planilha_resultados12"/>
      <sheetName val="Historico_200312"/>
      <sheetName val="Sig_Cycles_Accts_&amp;_Processes12"/>
      <sheetName val="Fixed_ZBB6"/>
      <sheetName val="E_法规NC6"/>
      <sheetName val="3_ISo_YTD6"/>
      <sheetName val="Données_LMU6"/>
      <sheetName val="Brazil_Sovereign6"/>
      <sheetName val="Resumen_Costo6"/>
      <sheetName val="Extract_Loss6"/>
      <sheetName val="QA_跟踪记录表6"/>
      <sheetName val="5_16"/>
      <sheetName val="Base_de_Dados6"/>
      <sheetName val="Como_Estamos6"/>
      <sheetName val="Controls_data8"/>
      <sheetName val="RG_Depots6"/>
      <sheetName val="material_data6"/>
      <sheetName val="other_data6"/>
      <sheetName val="Database_(RUR)Mar_YTD6"/>
      <sheetName val="SKU_Mapping6"/>
      <sheetName val="Drop_Down6"/>
      <sheetName val="Raw_Data6"/>
      <sheetName val="EBM-2_GHQ6"/>
      <sheetName val="Base_PEF7"/>
      <sheetName val="Testing_Template_Guidance6"/>
      <sheetName val="Test_Programs6"/>
      <sheetName val="Dados_BLP6"/>
      <sheetName val="FJJX_Bud_IB5"/>
      <sheetName val="JOB_PROFILE_-_LAS6"/>
      <sheetName val="ARdistr_(2)6"/>
      <sheetName val="look-up_data5"/>
      <sheetName val="Prd_Hierarchy(产品层级)5"/>
      <sheetName val="Com_(2PK)5"/>
      <sheetName val="Project_Code5"/>
      <sheetName val="요일_테이블6"/>
      <sheetName val="요일_테이블_(2)5"/>
      <sheetName val="Prd_Hierarchy(产品层次)5"/>
      <sheetName val="전사_PL7"/>
      <sheetName val="자금_제외_PL7"/>
      <sheetName val="자금_PL7"/>
      <sheetName val="전사_BS7"/>
      <sheetName val="자금_제외_BS7"/>
      <sheetName val="자금_BS7"/>
      <sheetName val="BS_계정_설명7"/>
      <sheetName val="_Cash_Flow(전사)7"/>
      <sheetName val="_Cash_Flow(자금제외)7"/>
      <sheetName val="_Cash_Flow(자금)7"/>
      <sheetName val="ROIC_7"/>
      <sheetName val="인건비_명세7"/>
      <sheetName val="판관비_명세7"/>
      <sheetName val="OH_Cost경비(내역)7"/>
      <sheetName val="OH_Cost경비(배부기준)7"/>
      <sheetName val="기타수지&amp;특별손익_명세7"/>
      <sheetName val="업무연락_(2)6"/>
      <sheetName val="제시_손익계산서6"/>
      <sheetName val="01_02월_성과급7"/>
      <sheetName val="M_7회차_담금_계획6"/>
      <sheetName val="팀별_실적6"/>
      <sheetName val="팀별_실적_(환산)6"/>
      <sheetName val="4__Inj_투자상세내역6"/>
      <sheetName val="3__Blow_투자_상세내역6"/>
      <sheetName val="Process_List6"/>
      <sheetName val="7_(2)6"/>
      <sheetName val="_손익기01_XL5"/>
      <sheetName val="Income_Stmt5"/>
      <sheetName val="drop_down_list5"/>
      <sheetName val="[손익기01_XL_x005f_x0000__x005f_x0000_DePara5"/>
      <sheetName val="Quarterly_LBO_Model5"/>
      <sheetName val="Figures_Report4"/>
      <sheetName val="[손익기01_XL5"/>
      <sheetName val="_손익기01_XL_x005f_x0000__x005f_x0000_DePara5"/>
      <sheetName val="Fare_prices4"/>
      <sheetName val="Hotel_prices4"/>
      <sheetName val="Set_Up5"/>
      <sheetName val="15년_BL_사계5"/>
      <sheetName val="1_종합손익(도급)5"/>
      <sheetName val="1_종합손익(주택,개발)5"/>
      <sheetName val="2_실행예산5"/>
      <sheetName val="2_2과부족5"/>
      <sheetName val="2_3원가절감5"/>
      <sheetName val="8_외주비집행현황5"/>
      <sheetName val="9_자재비5"/>
      <sheetName val="10_현장집행5"/>
      <sheetName val="3_추가원가5"/>
      <sheetName val="3_추가원가_(2)5"/>
      <sheetName val="4_사전공사5"/>
      <sheetName val="5_추정공사비5"/>
      <sheetName val="6_금융비용5"/>
      <sheetName val="7_공사비집행현황(총괄)5"/>
      <sheetName val="11_1생산성5"/>
      <sheetName val="11_2인원산출5"/>
      <sheetName val="Classification_分类4"/>
      <sheetName val="tab_STATUS_DO_PROCESSO_4"/>
      <sheetName val="Perf__Plan__Diário14"/>
      <sheetName val="In_(2)4"/>
      <sheetName val="__한국_AMP_ASP-23_판매가격__4"/>
      <sheetName val="CC_Down_load_07164"/>
      <sheetName val="변경실행(2차)_4"/>
      <sheetName val="나_출고4"/>
      <sheetName val="나_입고4"/>
      <sheetName val="09년_인건비(속리산)4"/>
      <sheetName val="합산목표(감가+57_5)4"/>
      <sheetName val="제조원가_원단위_분석4"/>
      <sheetName val="종합표양식(품의_&amp;_입고)_24"/>
      <sheetName val="원가관리_(동월대비)4"/>
      <sheetName val="b_balju_(2)4"/>
      <sheetName val="2-2_매출분석4"/>
      <sheetName val="몰드시스템_리스트4"/>
      <sheetName val="11_외화채무증권(AFS,HTM)084"/>
      <sheetName val="13_감액TEST_084"/>
      <sheetName val="12년_CF(9월)4"/>
      <sheetName val="중기조종사_단위단가4"/>
      <sheetName val="6PILE__(돌출)4"/>
      <sheetName val="기성청구_공문4"/>
      <sheetName val="Sheet1_(2)4"/>
      <sheetName val="CLASIFICACION_DE_AI4"/>
      <sheetName val="Base_da_Datos4"/>
      <sheetName val="slide_24_cat_A4"/>
      <sheetName val="slide_82_cat_b4"/>
      <sheetName val="Dados_dos_Produtos4"/>
      <sheetName val="09~10년_매출계획4"/>
      <sheetName val="1_MDF1공장4"/>
      <sheetName val="Incident_유형구분표4"/>
      <sheetName val="3YP2016-Bottom_up3"/>
      <sheetName val="DD_list4"/>
      <sheetName val="Base_de_Datos3"/>
      <sheetName val="Clasif_3"/>
      <sheetName val="Supply_Cost_Centers3"/>
      <sheetName val="Cond__Inseguros3"/>
      <sheetName val="Comp__Inseguros3"/>
      <sheetName val="Lista_de_datos3"/>
      <sheetName val="MASTER_APP3"/>
      <sheetName val="2_카드채권(대출포함)3"/>
      <sheetName val="表21_净利润调节表3"/>
      <sheetName val="Lista_CI3"/>
      <sheetName val="Dashboard_Prevención_Riesgos_2"/>
      <sheetName val="TOP_KPIs_MTM2"/>
      <sheetName val="PLAN_DE_ACCION2"/>
      <sheetName val="Faro_de_Indicadores2"/>
      <sheetName val="Farol_Acciones3"/>
      <sheetName val="Lista_de_Entrenamientos3"/>
      <sheetName val="Share_Price_20023"/>
      <sheetName val="_DD_List3"/>
      <sheetName val="BEP_加薪_KPI2"/>
      <sheetName val="Issues_List_Payments2"/>
      <sheetName val="do_not_delete2"/>
      <sheetName val="Grafica_Actos2"/>
      <sheetName val="APAC_S2"/>
      <sheetName val="APAC_N2"/>
      <sheetName val="Slide_output2"/>
      <sheetName val="Condiciones_SyE2"/>
      <sheetName val="REALxMETA_-_CERVEJA4"/>
      <sheetName val="REALxMETA_-_REFRI4"/>
      <sheetName val="Directrices_de_Metas_20172"/>
      <sheetName val="Data_validation2"/>
      <sheetName val="_손익기01_XL_x005f_x005f_x005f_x0000__x005f_x005f_x2"/>
      <sheetName val="Hazards_Analysis-隐患分析2"/>
      <sheetName val="F08_-_Asia_Pac_Full_Year_Q33"/>
      <sheetName val="Top_Priorities3"/>
      <sheetName val="Listco_Stock3"/>
      <sheetName val="Intl_Purchase3"/>
      <sheetName val="FY_outlook3"/>
      <sheetName val="CY_outlook3"/>
      <sheetName val="Cash_metrics3"/>
      <sheetName val="P6_73"/>
      <sheetName val="DATOS_BASE2"/>
      <sheetName val="97_사업추정(WEKI)2"/>
      <sheetName val="Tong_hop2"/>
      <sheetName val="95_1_1이후취득자산(숨기기상태)2"/>
      <sheetName val="sum1_(2)2"/>
      <sheetName val="3_바닥판설계2"/>
      <sheetName val="6월_공정외주2"/>
      <sheetName val="2_대외공문2"/>
      <sheetName val="2_총괄표2"/>
      <sheetName val="입출재고현황_(2)2"/>
      <sheetName val="504전기실_동부하-L2"/>
      <sheetName val="OUTER_AREA(겹침없음)2"/>
      <sheetName val="EL_표면적2"/>
      <sheetName val="TRE_TABLE2"/>
      <sheetName val="입찰내역_발주처_양식2"/>
      <sheetName val="POC_LIST2"/>
      <sheetName val="turnover_reason퇴직사유2"/>
      <sheetName val="SKU_Basic_Data2"/>
      <sheetName val="Entity_Target2"/>
      <sheetName val="DETALLE_MENSUAL2"/>
      <sheetName val="Drop-down_List1"/>
      <sheetName val="by_DD1"/>
      <sheetName val="VALIDACION_DE_DATOS1"/>
      <sheetName val="Jul-Sep_Actual_cost_(2)1"/>
      <sheetName val="부재료_비교(11년_vs_10년)"/>
      <sheetName val="Sheet3_(2)"/>
      <sheetName val="Lao_&amp;_Cam"/>
      <sheetName val="Hoegaarden_2019"/>
      <sheetName val="Lao_&amp;_Cam_2019"/>
      <sheetName val="Malaysia_2019"/>
      <sheetName val="Singapore_2019"/>
      <sheetName val="Sheet2_(2)"/>
      <sheetName val="요일_테이블_"/>
      <sheetName val="Other_Listings"/>
      <sheetName val="2__Indicadores"/>
      <sheetName val="Lista_de_Entrenamientos_RSO"/>
      <sheetName val="Tablero_SDG3"/>
      <sheetName val="Lista_Areas3"/>
      <sheetName val="One_Page3"/>
      <sheetName val="Sub-Productos_HN1"/>
      <sheetName val="Eficiencia_linea"/>
      <sheetName val="_mngt_Pillar"/>
      <sheetName val="Análise Tempos"/>
      <sheetName val="Imputs"/>
      <sheetName val="EQR"/>
      <sheetName val="CNQ"/>
      <sheetName val="Dropdown list"/>
      <sheetName val="Note"/>
      <sheetName val="物料主数据"/>
      <sheetName val="选项"/>
      <sheetName val="品牌填写下拉菜单"/>
      <sheetName val="清单"/>
      <sheetName val="요일_테이블7"/>
      <sheetName val="요일_테이블_(2)6"/>
      <sheetName val="TO_Data_Base15"/>
      <sheetName val="YTD_Summary14"/>
      <sheetName val="Month_Summary14"/>
      <sheetName val="Trial_Balance_MAY_200914"/>
      <sheetName val="TB_Pivot14"/>
      <sheetName val="total_per_LB_LB214"/>
      <sheetName val="Trial_Balance_Vlookup14"/>
      <sheetName val="Trial_Balance_APRIL_200914"/>
      <sheetName val="Roll_Out_AQ14"/>
      <sheetName val="Evolução_mandamentos14"/>
      <sheetName val="Planilha_resultados13"/>
      <sheetName val="Historico_200313"/>
      <sheetName val="Sig_Cycles_Accts_&amp;_Processes13"/>
      <sheetName val="3_ISo_YTD7"/>
      <sheetName val="E_法规NC7"/>
      <sheetName val="Données_LMU7"/>
      <sheetName val="Brazil_Sovereign7"/>
      <sheetName val="Resumen_Costo7"/>
      <sheetName val="Fixed_ZBB7"/>
      <sheetName val="5_17"/>
      <sheetName val="Extract_Loss7"/>
      <sheetName val="QA_跟踪记录表7"/>
      <sheetName val="RG_Depots7"/>
      <sheetName val="material_data7"/>
      <sheetName val="other_data7"/>
      <sheetName val="Como_Estamos7"/>
      <sheetName val="Database_(RUR)Mar_YTD7"/>
      <sheetName val="SKU_Mapping7"/>
      <sheetName val="Drop_Down7"/>
      <sheetName val="Raw_Data7"/>
      <sheetName val="EBM-2_GHQ7"/>
      <sheetName val="Base_PEF8"/>
      <sheetName val="Base_de_Dados7"/>
      <sheetName val="Testing_Template_Guidance7"/>
      <sheetName val="Test_Programs7"/>
      <sheetName val="Dados_BLP7"/>
      <sheetName val="Controls_data9"/>
      <sheetName val="FJJX_Bud_IB6"/>
      <sheetName val="look-up_data6"/>
      <sheetName val="JOB_PROFILE_-_LAS7"/>
      <sheetName val="ARdistr_(2)7"/>
      <sheetName val="Prd_Hierarchy(产品层级)6"/>
      <sheetName val="Com_(2PK)6"/>
      <sheetName val="전사_PL8"/>
      <sheetName val="자금_제외_PL8"/>
      <sheetName val="자금_PL8"/>
      <sheetName val="전사_BS8"/>
      <sheetName val="자금_제외_BS8"/>
      <sheetName val="자금_BS8"/>
      <sheetName val="BS_계정_설명8"/>
      <sheetName val="_Cash_Flow(전사)8"/>
      <sheetName val="_Cash_Flow(자금제외)8"/>
      <sheetName val="_Cash_Flow(자금)8"/>
      <sheetName val="ROIC_8"/>
      <sheetName val="인건비_명세8"/>
      <sheetName val="판관비_명세8"/>
      <sheetName val="OH_Cost경비(내역)8"/>
      <sheetName val="OH_Cost경비(배부기준)8"/>
      <sheetName val="기타수지&amp;특별손익_명세8"/>
      <sheetName val="업무연락_(2)7"/>
      <sheetName val="제시_손익계산서7"/>
      <sheetName val="01_02월_성과급8"/>
      <sheetName val="M_7회차_담금_계획7"/>
      <sheetName val="팀별_실적7"/>
      <sheetName val="팀별_실적_(환산)7"/>
      <sheetName val="4__Inj_투자상세내역7"/>
      <sheetName val="3__Blow_투자_상세내역7"/>
      <sheetName val="Process_List7"/>
      <sheetName val="7_(2)7"/>
      <sheetName val="Prd_Hierarchy(产品层次)6"/>
      <sheetName val="Project_Code6"/>
      <sheetName val="_손익기01_XL6"/>
      <sheetName val="drop_down_list6"/>
      <sheetName val="[손익기01_XL_x005f_x0000__x005f_x0000_DePara6"/>
      <sheetName val="Income_Stmt6"/>
      <sheetName val="Quarterly_LBO_Model6"/>
      <sheetName val="_손익기01_XL_x005f_x0000__x005f_x0000_DePara6"/>
      <sheetName val="[손익기01_XL6"/>
      <sheetName val="15년_BL_사계6"/>
      <sheetName val="1_종합손익(도급)6"/>
      <sheetName val="1_종합손익(주택,개발)6"/>
      <sheetName val="2_실행예산6"/>
      <sheetName val="2_2과부족6"/>
      <sheetName val="2_3원가절감6"/>
      <sheetName val="8_외주비집행현황6"/>
      <sheetName val="9_자재비6"/>
      <sheetName val="10_현장집행6"/>
      <sheetName val="3_추가원가6"/>
      <sheetName val="3_추가원가_(2)6"/>
      <sheetName val="4_사전공사6"/>
      <sheetName val="5_추정공사비6"/>
      <sheetName val="6_금융비용6"/>
      <sheetName val="7_공사비집행현황(총괄)6"/>
      <sheetName val="11_1생산성6"/>
      <sheetName val="11_2인원산출6"/>
      <sheetName val="Classification_分类5"/>
      <sheetName val="Figures_Report5"/>
      <sheetName val="Set_Up6"/>
      <sheetName val="Fare_prices5"/>
      <sheetName val="Hotel_prices5"/>
      <sheetName val="__한국_AMP_ASP-23_판매가격__5"/>
      <sheetName val="CC_Down_load_07165"/>
      <sheetName val="변경실행(2차)_5"/>
      <sheetName val="나_출고5"/>
      <sheetName val="나_입고5"/>
      <sheetName val="09년_인건비(속리산)5"/>
      <sheetName val="합산목표(감가+57_5)5"/>
      <sheetName val="제조원가_원단위_분석5"/>
      <sheetName val="종합표양식(품의_&amp;_입고)_25"/>
      <sheetName val="원가관리_(동월대비)5"/>
      <sheetName val="b_balju_(2)5"/>
      <sheetName val="2-2_매출분석5"/>
      <sheetName val="몰드시스템_리스트5"/>
      <sheetName val="11_외화채무증권(AFS,HTM)085"/>
      <sheetName val="13_감액TEST_085"/>
      <sheetName val="12년_CF(9월)5"/>
      <sheetName val="중기조종사_단위단가5"/>
      <sheetName val="6PILE__(돌출)5"/>
      <sheetName val="기성청구_공문5"/>
      <sheetName val="Sheet1_(2)5"/>
      <sheetName val="09~10년_매출계획5"/>
      <sheetName val="1_MDF1공장5"/>
      <sheetName val="tab_STATUS_DO_PROCESSO_5"/>
      <sheetName val="Perf__Plan__Diário15"/>
      <sheetName val="In_(2)5"/>
      <sheetName val="slide_24_cat_A5"/>
      <sheetName val="slide_82_cat_b5"/>
      <sheetName val="Incident_유형구분표5"/>
      <sheetName val="CLASIFICACION_DE_AI5"/>
      <sheetName val="Base_da_Datos5"/>
      <sheetName val="Dados_dos_Produtos5"/>
      <sheetName val="DD_list5"/>
      <sheetName val="3YP2016-Bottom_up4"/>
      <sheetName val="2_카드채권(대출포함)4"/>
      <sheetName val="表21_净利润调节表4"/>
      <sheetName val="MASTER_APP4"/>
      <sheetName val="Cond__Inseguros4"/>
      <sheetName val="Comp__Inseguros4"/>
      <sheetName val="Lista_de_datos4"/>
      <sheetName val="Base_de_Datos4"/>
      <sheetName val="_DD_List4"/>
      <sheetName val="Share_Price_20024"/>
      <sheetName val="Clasif_4"/>
      <sheetName val="Lista_CI4"/>
      <sheetName val="Farol_Acciones4"/>
      <sheetName val="Lista_de_Entrenamientos4"/>
      <sheetName val="Supply_Cost_Centers4"/>
      <sheetName val="BEP_加薪_KPI3"/>
      <sheetName val="F08_-_Asia_Pac_Full_Year_Q34"/>
      <sheetName val="Top_Priorities4"/>
      <sheetName val="Listco_Stock4"/>
      <sheetName val="Intl_Purchase4"/>
      <sheetName val="FY_outlook4"/>
      <sheetName val="CY_outlook4"/>
      <sheetName val="Cash_metrics4"/>
      <sheetName val="P6_74"/>
      <sheetName val="DATOS_BASE3"/>
      <sheetName val="Unidades_SAC-REVENDA5"/>
      <sheetName val="FornecM_Check3"/>
      <sheetName val="Estratificación_AI3"/>
      <sheetName val="condicion_inseguras3"/>
      <sheetName val="Actos_Inseguros3"/>
      <sheetName val="Control_de_incidentes3"/>
      <sheetName val="Plan_de_Acción3"/>
      <sheetName val="Dashboard_Prevención_Riesgos_3"/>
      <sheetName val="TOP_KPIs_MTM3"/>
      <sheetName val="PLAN_DE_ACCION3"/>
      <sheetName val="Faro_de_Indicadores3"/>
      <sheetName val="Hazards_Analysis-隐患分析3"/>
      <sheetName val="_손익기01_XL_x005f_x005f_x005f_x0000__x005f_x005f_x3"/>
      <sheetName val="97_사업추정(WEKI)3"/>
      <sheetName val="Tong_hop3"/>
      <sheetName val="95_1_1이후취득자산(숨기기상태)3"/>
      <sheetName val="sum1_(2)3"/>
      <sheetName val="3_바닥판설계3"/>
      <sheetName val="6월_공정외주3"/>
      <sheetName val="2_대외공문3"/>
      <sheetName val="2_총괄표3"/>
      <sheetName val="입출재고현황_(2)3"/>
      <sheetName val="504전기실_동부하-L3"/>
      <sheetName val="OUTER_AREA(겹침없음)3"/>
      <sheetName val="EL_표면적3"/>
      <sheetName val="TRE_TABLE3"/>
      <sheetName val="입찰내역_발주처_양식3"/>
      <sheetName val="Jul-Sep_Actual_cost_(2)2"/>
      <sheetName val="Issues_List_Payments3"/>
      <sheetName val="turnover_reason퇴직사유3"/>
      <sheetName val="Grafica_Actos3"/>
      <sheetName val="POC_LIST3"/>
      <sheetName val="부재료_비교(11년_vs_10년)1"/>
      <sheetName val="Condiciones_SyE3"/>
      <sheetName val="DETALLE_MENSUAL3"/>
      <sheetName val="do_not_delete3"/>
      <sheetName val="APAC_S3"/>
      <sheetName val="APAC_N3"/>
      <sheetName val="Slide_output3"/>
      <sheetName val="[손익기01_XL??DePara3"/>
      <sheetName val="Farol_Metas3"/>
      <sheetName val="Mod_Relac_3"/>
      <sheetName val="REALxMETA_-_CERVEJA5"/>
      <sheetName val="REALxMETA_-_REFRI5"/>
      <sheetName val="Directrices_de_Metas_20173"/>
      <sheetName val="Data_validation3"/>
      <sheetName val="SKU_Basic_Data3"/>
      <sheetName val="Entity_Target3"/>
      <sheetName val="VALIDACION_DE_DATOS2"/>
      <sheetName val="Drop-down_List2"/>
      <sheetName val="by_DD2"/>
      <sheetName val="Check_Qualidade1"/>
      <sheetName val="De_Para2"/>
      <sheetName val="Check_Aderencia1"/>
      <sheetName val="_손익기01_XL_x005f_x0000__x01"/>
      <sheetName val="Base_Farol1"/>
      <sheetName val="Gerencial_IL1"/>
      <sheetName val="Ventas_Campo1"/>
      <sheetName val="ACTOS_POR_RIESGO1"/>
      <sheetName val="drop_lists1"/>
      <sheetName val="MRL_NON_SUPPLY_URU1"/>
      <sheetName val="AIIM_-_Empresas_Ext_20121"/>
      <sheetName val="KPIs_Hana1"/>
      <sheetName val="Catalago_de_refacciones_1"/>
      <sheetName val="Existencias_al_07-Nov-20121"/>
      <sheetName val="Check_GG1"/>
      <sheetName val="Sheet3_(2)1"/>
      <sheetName val="요일_테이블_1"/>
      <sheetName val="Nombre_de_SOP1"/>
      <sheetName val="_mngt_Pillar1"/>
      <sheetName val="2__Indicadores1"/>
      <sheetName val="Ta_1"/>
      <sheetName val="Lao_&amp;_Cam1"/>
      <sheetName val="Hoegaarden_20191"/>
      <sheetName val="Lao_&amp;_Cam_20191"/>
      <sheetName val="Malaysia_20191"/>
      <sheetName val="Singapore_20191"/>
      <sheetName val="Sheet2_(2)1"/>
      <sheetName val="Other_Listings1"/>
      <sheetName val="Lista_de_Entrenamientos_RSO1"/>
      <sheetName val="Tablero_SDG4"/>
      <sheetName val="Lista_Areas4"/>
      <sheetName val="One_Page4"/>
      <sheetName val="Sub-Productos_HN2"/>
      <sheetName val="Eficiencia_linea1"/>
      <sheetName val="Pauta_RPS_Distribuição"/>
      <sheetName val="Estoque_(2)"/>
      <sheetName val="_손익기01_XL_x0"/>
      <sheetName val="Comp_Inseguros"/>
      <sheetName val="BNR_2012_в_ящике"/>
      <sheetName val="DATOS_DE_VALIDACIÓN"/>
      <sheetName val="Datos_con"/>
      <sheetName val="_Datos_Cond_"/>
      <sheetName val="DO_NOT_MOVE"/>
      <sheetName val="INGRESO_(2)"/>
      <sheetName val="PG-K1610_(UEN_Areas)MNG"/>
      <sheetName val="DATOS_GEN_"/>
      <sheetName val="NUEVOS_CRITERIOS"/>
      <sheetName val="Condiciones_Agua"/>
      <sheetName val="Proced."/>
      <sheetName val="[손익기01_XLDePara5"/>
      <sheetName val="_손익기01_XLDePara5"/>
      <sheetName val="PTN"/>
      <sheetName val="Cut Machine Summary"/>
      <sheetName val="beerflow"/>
      <sheetName val="Control de Fallas"/>
      <sheetName val="Setup for Templates"/>
      <sheetName val="Datos emp"/>
      <sheetName val="Validation lists"/>
      <sheetName val="Referencias"/>
      <sheetName val="Códigos"/>
      <sheetName val="Validação de Dados"/>
      <sheetName val="TIPO DE ACTO"/>
      <sheetName val="Concentrado"/>
      <sheetName val="No llenar "/>
      <sheetName val="status"/>
      <sheetName val="Marcas"/>
      <sheetName val="CRITICIDAD DE CI"/>
      <sheetName val="Catálogo de CI"/>
      <sheetName val="% CUMPLIMIENTO"/>
      <sheetName val="% cumplimiento "/>
      <sheetName val="CALIFICACIONES 2019"/>
      <sheetName val="Lev 4 360 deg check Crit Task"/>
      <sheetName val="Lev 4 Chk IC Stock Crit Task"/>
      <sheetName val="Lev 4 WMS Putaway Crit Task"/>
      <sheetName val="Final_Summary-All"/>
      <sheetName val="Auxiliary"/>
      <sheetName val="FX_Rates"/>
      <sheetName val="Champions List"/>
      <sheetName val="Listas y equipos a evaluar"/>
      <sheetName val="NH3"/>
      <sheetName val="Hoja7"/>
      <sheetName val="Data Reporte"/>
      <sheetName val="Read me"/>
      <sheetName val="_x0000__x0005__x0000__x0001__x0000__x0000__x0000_"/>
      <sheetName val="_x0000__x0005__x0000_ÿ_x000f__x0000_ÿ"/>
      <sheetName val="Guidelines"/>
      <sheetName val="Instructions"/>
      <sheetName val="NAZ Strategy"/>
      <sheetName val="Daily Dashboard"/>
      <sheetName val="TO_Data_Base16"/>
      <sheetName val="YTD_Summary15"/>
      <sheetName val="Month_Summary15"/>
      <sheetName val="Trial_Balance_MAY_200915"/>
      <sheetName val="TB_Pivot15"/>
      <sheetName val="total_per_LB_LB215"/>
      <sheetName val="Trial_Balance_Vlookup15"/>
      <sheetName val="Trial_Balance_APRIL_200915"/>
      <sheetName val="Roll_Out_AQ15"/>
      <sheetName val="Evolução_mandamentos15"/>
      <sheetName val="Planilha_resultados14"/>
      <sheetName val="Historico_200314"/>
      <sheetName val="Sig_Cycles_Accts_&amp;_Processes14"/>
      <sheetName val="Fixed_ZBB8"/>
      <sheetName val="Como_Estamos8"/>
      <sheetName val="3_ISo_YTD8"/>
      <sheetName val="E_法规NC8"/>
      <sheetName val="Données_LMU8"/>
      <sheetName val="Brazil_Sovereign8"/>
      <sheetName val="Resumen_Costo8"/>
      <sheetName val="Base_de_Dados8"/>
      <sheetName val="Extract_Loss8"/>
      <sheetName val="5_18"/>
      <sheetName val="QA_跟踪记录表8"/>
      <sheetName val="RG_Depots8"/>
      <sheetName val="material_data8"/>
      <sheetName val="other_data8"/>
      <sheetName val="JOB_PROFILE_-_LAS8"/>
      <sheetName val="Database_(RUR)Mar_YTD8"/>
      <sheetName val="SKU_Mapping8"/>
      <sheetName val="Drop_Down8"/>
      <sheetName val="Raw_Data8"/>
      <sheetName val="EBM-2_GHQ8"/>
      <sheetName val="Base_PEF9"/>
      <sheetName val="Testing_Template_Guidance8"/>
      <sheetName val="Test_Programs8"/>
      <sheetName val="Controls_data10"/>
      <sheetName val="Dados_BLP8"/>
      <sheetName val="FJJX_Bud_IB7"/>
      <sheetName val="ARdistr_(2)8"/>
      <sheetName val="look-up_data7"/>
      <sheetName val="Prd_Hierarchy(产品层级)7"/>
      <sheetName val="Com_(2PK)7"/>
      <sheetName val="요일_테이블8"/>
      <sheetName val="요일_테이블_(2)7"/>
      <sheetName val="Prd_Hierarchy(产品层次)7"/>
      <sheetName val="Project_Code7"/>
      <sheetName val="전사_PL9"/>
      <sheetName val="자금_제외_PL9"/>
      <sheetName val="자금_PL9"/>
      <sheetName val="전사_BS9"/>
      <sheetName val="자금_제외_BS9"/>
      <sheetName val="자금_BS9"/>
      <sheetName val="BS_계정_설명9"/>
      <sheetName val="_Cash_Flow(전사)9"/>
      <sheetName val="_Cash_Flow(자금제외)9"/>
      <sheetName val="_Cash_Flow(자금)9"/>
      <sheetName val="ROIC_9"/>
      <sheetName val="인건비_명세9"/>
      <sheetName val="판관비_명세9"/>
      <sheetName val="OH_Cost경비(내역)9"/>
      <sheetName val="OH_Cost경비(배부기준)9"/>
      <sheetName val="기타수지&amp;특별손익_명세9"/>
      <sheetName val="업무연락_(2)8"/>
      <sheetName val="제시_손익계산서8"/>
      <sheetName val="01_02월_성과급9"/>
      <sheetName val="M_7회차_담금_계획8"/>
      <sheetName val="팀별_실적8"/>
      <sheetName val="팀별_실적_(환산)8"/>
      <sheetName val="4__Inj_투자상세내역8"/>
      <sheetName val="3__Blow_투자_상세내역8"/>
      <sheetName val="Process_List8"/>
      <sheetName val="7_(2)8"/>
      <sheetName val="_손익기01_XL7"/>
      <sheetName val="drop_down_list7"/>
      <sheetName val="[손익기01_XL_x005f_x0000__x005f_x0000_DePara7"/>
      <sheetName val="Income_Stmt7"/>
      <sheetName val="Quarterly_LBO_Model7"/>
      <sheetName val="Figures_Report6"/>
      <sheetName val="Set_Up7"/>
      <sheetName val="[손익기01_XL7"/>
      <sheetName val="tab_STATUS_DO_PROCESSO_6"/>
      <sheetName val="_손익기01_XL_x005f_x0000__x005f_x0000_DePara7"/>
      <sheetName val="Perf__Plan__Diário16"/>
      <sheetName val="In_(2)6"/>
      <sheetName val="Fare_prices6"/>
      <sheetName val="Hotel_prices6"/>
      <sheetName val="15년_BL_사계7"/>
      <sheetName val="Classification_分类6"/>
      <sheetName val="1_종합손익(도급)7"/>
      <sheetName val="1_종합손익(주택,개발)7"/>
      <sheetName val="2_실행예산7"/>
      <sheetName val="2_2과부족7"/>
      <sheetName val="2_3원가절감7"/>
      <sheetName val="8_외주비집행현황7"/>
      <sheetName val="9_자재비7"/>
      <sheetName val="10_현장집행7"/>
      <sheetName val="3_추가원가7"/>
      <sheetName val="3_추가원가_(2)7"/>
      <sheetName val="4_사전공사7"/>
      <sheetName val="5_추정공사비7"/>
      <sheetName val="6_금융비용7"/>
      <sheetName val="7_공사비집행현황(총괄)7"/>
      <sheetName val="11_1생산성7"/>
      <sheetName val="11_2인원산출7"/>
      <sheetName val="Clasif_5"/>
      <sheetName val="Cond__Inseguros5"/>
      <sheetName val="Comp__Inseguros5"/>
      <sheetName val="Lista_de_datos5"/>
      <sheetName val="MASTER_APP5"/>
      <sheetName val="CLASIFICACION_DE_AI6"/>
      <sheetName val="Base_da_Datos6"/>
      <sheetName val="__한국_AMP_ASP-23_판매가격__6"/>
      <sheetName val="CC_Down_load_07166"/>
      <sheetName val="변경실행(2차)_6"/>
      <sheetName val="나_출고6"/>
      <sheetName val="나_입고6"/>
      <sheetName val="09년_인건비(속리산)6"/>
      <sheetName val="합산목표(감가+57_5)6"/>
      <sheetName val="제조원가_원단위_분석6"/>
      <sheetName val="종합표양식(품의_&amp;_입고)_26"/>
      <sheetName val="원가관리_(동월대비)6"/>
      <sheetName val="b_balju_(2)6"/>
      <sheetName val="2-2_매출분석6"/>
      <sheetName val="몰드시스템_리스트6"/>
      <sheetName val="11_외화채무증권(AFS,HTM)086"/>
      <sheetName val="13_감액TEST_086"/>
      <sheetName val="12년_CF(9월)6"/>
      <sheetName val="중기조종사_단위단가6"/>
      <sheetName val="6PILE__(돌출)6"/>
      <sheetName val="기성청구_공문6"/>
      <sheetName val="Sheet1_(2)6"/>
      <sheetName val="slide_24_cat_A6"/>
      <sheetName val="slide_82_cat_b6"/>
      <sheetName val="Dados_dos_Produtos6"/>
      <sheetName val="09~10년_매출계획6"/>
      <sheetName val="1_MDF1공장6"/>
      <sheetName val="Incident_유형구분표6"/>
      <sheetName val="3YP2016-Bottom_up5"/>
      <sheetName val="DD_list6"/>
      <sheetName val="Lista_CI5"/>
      <sheetName val="Base_de_Datos5"/>
      <sheetName val="Dashboard_Prevención_Riesgos_4"/>
      <sheetName val="TOP_KPIs_MTM4"/>
      <sheetName val="PLAN_DE_ACCION4"/>
      <sheetName val="Faro_de_Indicadores4"/>
      <sheetName val="2_카드채권(대출포함)5"/>
      <sheetName val="表21_净利润调节表5"/>
      <sheetName val="DETALLE_MENSUAL4"/>
      <sheetName val="Farol_Acciones5"/>
      <sheetName val="FornecM_Check4"/>
      <sheetName val="Unidades_SAC-REVENDA6"/>
      <sheetName val="Lista_de_Entrenamientos5"/>
      <sheetName val="Supply_Cost_Centers5"/>
      <sheetName val="Estratificación_AI4"/>
      <sheetName val="condicion_inseguras4"/>
      <sheetName val="Actos_Inseguros4"/>
      <sheetName val="Control_de_incidentes4"/>
      <sheetName val="Plan_de_Acción4"/>
      <sheetName val="_DD_List5"/>
      <sheetName val="Share_Price_20025"/>
      <sheetName val="Grafica_Actos4"/>
      <sheetName val="Condiciones_SyE4"/>
      <sheetName val="REALxMETA_-_CERVEJA6"/>
      <sheetName val="REALxMETA_-_REFRI6"/>
      <sheetName val="BEP_加薪_KPI4"/>
      <sheetName val="[손익기01_XL??DePara4"/>
      <sheetName val="Farol_Metas4"/>
      <sheetName val="Mod_Relac_4"/>
      <sheetName val="Issues_List_Payments4"/>
      <sheetName val="Directrices_de_Metas_20174"/>
      <sheetName val="POC_LIST4"/>
      <sheetName val="Entity_Target4"/>
      <sheetName val="F08_-_Asia_Pac_Full_Year_Q35"/>
      <sheetName val="Top_Priorities5"/>
      <sheetName val="Listco_Stock5"/>
      <sheetName val="Intl_Purchase5"/>
      <sheetName val="FY_outlook5"/>
      <sheetName val="CY_outlook5"/>
      <sheetName val="Cash_metrics5"/>
      <sheetName val="P6_75"/>
      <sheetName val="DATOS_BASE4"/>
      <sheetName val="Hazards_Analysis-隐患分析4"/>
      <sheetName val="_손익기01_XL_x005f_x005f_x005f_x0000__x005f_x005f_x4"/>
      <sheetName val="SKU_Basic_Data4"/>
      <sheetName val="97_사업추정(WEKI)4"/>
      <sheetName val="Tong_hop4"/>
      <sheetName val="95_1_1이후취득자산(숨기기상태)4"/>
      <sheetName val="sum1_(2)4"/>
      <sheetName val="3_바닥판설계4"/>
      <sheetName val="6월_공정외주4"/>
      <sheetName val="2_대외공문4"/>
      <sheetName val="2_총괄표4"/>
      <sheetName val="입출재고현황_(2)4"/>
      <sheetName val="504전기실_동부하-L4"/>
      <sheetName val="OUTER_AREA(겹침없음)4"/>
      <sheetName val="EL_표면적4"/>
      <sheetName val="TRE_TABLE4"/>
      <sheetName val="입찰내역_발주처_양식4"/>
      <sheetName val="ACTOS_POR_RIESGO2"/>
      <sheetName val="do_not_delete4"/>
      <sheetName val="Check_Qualidade2"/>
      <sheetName val="De_Para3"/>
      <sheetName val="Nombre_de_SOP2"/>
      <sheetName val="drop_lists2"/>
      <sheetName val="APAC_S4"/>
      <sheetName val="APAC_N4"/>
      <sheetName val="Slide_output4"/>
      <sheetName val="turnover_reason퇴직사유4"/>
      <sheetName val="Data_validation4"/>
      <sheetName val="MRL_NON_SUPPLY_URU2"/>
      <sheetName val="Drop-down_List3"/>
      <sheetName val="by_DD3"/>
      <sheetName val="VALIDACION_DE_DATOS3"/>
      <sheetName val="Jul-Sep_Actual_cost_(2)3"/>
      <sheetName val="Check_Aderencia2"/>
      <sheetName val="Base_Farol2"/>
      <sheetName val="Gerencial_IL2"/>
      <sheetName val="Ventas_Campo2"/>
      <sheetName val="AIIM_-_Empresas_Ext_20122"/>
      <sheetName val="KPIs_Hana2"/>
      <sheetName val="Catalago_de_refacciones_2"/>
      <sheetName val="Existencias_al_07-Nov-20122"/>
      <sheetName val="Check_GG2"/>
      <sheetName val="Ta_2"/>
      <sheetName val="2__Indicadores2"/>
      <sheetName val="_손익기01_XL_x005f_x0000__x02"/>
      <sheetName val="부재료_비교(11년_vs_10년)2"/>
      <sheetName val="Sheet3_(2)2"/>
      <sheetName val="Lao_&amp;_Cam2"/>
      <sheetName val="Hoegaarden_20192"/>
      <sheetName val="Lao_&amp;_Cam_20192"/>
      <sheetName val="Malaysia_20192"/>
      <sheetName val="Singapore_20192"/>
      <sheetName val="Sheet2_(2)2"/>
      <sheetName val="Comp_Inseguros1"/>
      <sheetName val="Lista_de_Entrenamientos_RSO2"/>
      <sheetName val="_mngt_Pillar2"/>
      <sheetName val="Tablero_SDG5"/>
      <sheetName val="Lista_Areas5"/>
      <sheetName val="One_Page5"/>
      <sheetName val="Sub-Productos_HN3"/>
      <sheetName val="Eficiencia_linea2"/>
      <sheetName val="Pauta_RPS_Distribuição1"/>
      <sheetName val="Estoque_(2)1"/>
      <sheetName val="요일_테이블_2"/>
      <sheetName val="Other_Listings2"/>
      <sheetName val="BNR_2012_в_ящике1"/>
      <sheetName val="Vagas_x_Candidatos"/>
      <sheetName val="DO_NOT_MOVE1"/>
      <sheetName val="DATOS_DE_VALIDACIÓN1"/>
      <sheetName val="Datos_con1"/>
      <sheetName val="_Datos_Cond_1"/>
      <sheetName val="INGRESO_(2)1"/>
      <sheetName val="PG-K1610_(UEN_Areas)MNG1"/>
      <sheetName val="DATOS_GEN_1"/>
      <sheetName val="NUEVOS_CRITERIOS1"/>
      <sheetName val="Condiciones_Agua1"/>
      <sheetName val="__한국_AMP_ASP-23_판㧤가격__"/>
      <sheetName val="11_䡸화채무줝ⴌ(AFS,HTM)08"/>
      <sheetName val="Drop_list"/>
      <sheetName val="Dropdown_list"/>
      <sheetName val="Proced_"/>
      <sheetName val="Control_de_Fallas"/>
      <sheetName val="Setup_for_Templates"/>
      <sheetName val="Datos_emp"/>
      <sheetName val="TIPO_DE_ACTO"/>
      <sheetName val="%_cumplimiento_"/>
      <sheetName val="%_CUMPLIMIENTO"/>
      <sheetName val="Listas_y_equipos_a_evaluar"/>
      <sheetName val="CRITICIDAD_DE_CI"/>
      <sheetName val="Catálogo_de_CI"/>
      <sheetName val="Data_Reporte"/>
      <sheetName val="Read_me"/>
      <sheetName val="ÿÿ"/>
      <sheetName val="Validation_lists"/>
      <sheetName val="Cut_Machine_Summary"/>
      <sheetName val="Daily_Dashboard"/>
      <sheetName val="YTD_Summary16"/>
      <sheetName val="Month_Summary16"/>
      <sheetName val="Trial_Balance_MAY_200916"/>
      <sheetName val="TB_Pivot16"/>
      <sheetName val="total_per_LB_LB216"/>
      <sheetName val="Trial_Balance_Vlookup16"/>
      <sheetName val="Trial_Balance_APRIL_200916"/>
      <sheetName val="TO_Data_Base17"/>
      <sheetName val="Roll_Out_AQ16"/>
      <sheetName val="Evolução_mandamentos16"/>
      <sheetName val="Planilha_resultados15"/>
      <sheetName val="Historico_200315"/>
      <sheetName val="Sig_Cycles_Accts_&amp;_Processes15"/>
      <sheetName val="Fixed_ZBB9"/>
      <sheetName val="3_ISo_YTD9"/>
      <sheetName val="E_法规NC9"/>
      <sheetName val="Données_LMU9"/>
      <sheetName val="Brazil_Sovereign9"/>
      <sheetName val="Resumen_Costo9"/>
      <sheetName val="Extract_Loss9"/>
      <sheetName val="QA_跟踪记录表9"/>
      <sheetName val="5_19"/>
      <sheetName val="Como_Estamos9"/>
      <sheetName val="Base_de_Dados9"/>
      <sheetName val="RG_Depots9"/>
      <sheetName val="material_data9"/>
      <sheetName val="other_data9"/>
      <sheetName val="Database_(RUR)Mar_YTD9"/>
      <sheetName val="SKU_Mapping9"/>
      <sheetName val="Drop_Down9"/>
      <sheetName val="Raw_Data9"/>
      <sheetName val="EBM-2_GHQ9"/>
      <sheetName val="Base_PEF10"/>
      <sheetName val="Testing_Template_Guidance9"/>
      <sheetName val="Test_Programs9"/>
      <sheetName val="Controls_data11"/>
      <sheetName val="Dados_BLP9"/>
      <sheetName val="ARdistr_(2)9"/>
      <sheetName val="FJJX_Bud_IB8"/>
      <sheetName val="look-up_data8"/>
      <sheetName val="Prd_Hierarchy(产品层级)8"/>
      <sheetName val="Com_(2PK)8"/>
      <sheetName val="JOB_PROFILE_-_LAS9"/>
      <sheetName val="요일_테이블9"/>
      <sheetName val="요일_테이블_(2)8"/>
      <sheetName val="Prd_Hierarchy(产品层次)8"/>
      <sheetName val="Project_Code8"/>
      <sheetName val="전사_PL10"/>
      <sheetName val="자금_제외_PL10"/>
      <sheetName val="자금_PL10"/>
      <sheetName val="전사_BS10"/>
      <sheetName val="자금_제외_BS10"/>
      <sheetName val="자금_BS10"/>
      <sheetName val="BS_계정_설명10"/>
      <sheetName val="_Cash_Flow(전사)10"/>
      <sheetName val="_Cash_Flow(자금제외)10"/>
      <sheetName val="_Cash_Flow(자금)10"/>
      <sheetName val="ROIC_10"/>
      <sheetName val="인건비_명세10"/>
      <sheetName val="판관비_명세10"/>
      <sheetName val="OH_Cost경비(내역)10"/>
      <sheetName val="OH_Cost경비(배부기준)10"/>
      <sheetName val="기타수지&amp;특별손익_명세10"/>
      <sheetName val="업무연락_(2)9"/>
      <sheetName val="제시_손익계산서9"/>
      <sheetName val="01_02월_성과급10"/>
      <sheetName val="M_7회차_담금_계획9"/>
      <sheetName val="팀별_실적9"/>
      <sheetName val="팀별_실적_(환산)9"/>
      <sheetName val="4__Inj_투자상세내역9"/>
      <sheetName val="3__Blow_투자_상세내역9"/>
      <sheetName val="Process_List9"/>
      <sheetName val="7_(2)9"/>
      <sheetName val="_손익기01_XL8"/>
      <sheetName val="Income_Stmt8"/>
      <sheetName val="drop_down_list8"/>
      <sheetName val="Figures_Report7"/>
      <sheetName val="[손익기01_XL_x005f_x0000__x005f_x0000_DePara8"/>
      <sheetName val="Quarterly_LBO_Model8"/>
      <sheetName val="[손익기01_XL8"/>
      <sheetName val="_손익기01_XL_x005f_x0000__x005f_x0000_DePara8"/>
      <sheetName val="15년_BL_사계8"/>
      <sheetName val="1_종합손익(도급)8"/>
      <sheetName val="1_종합손익(주택,개발)8"/>
      <sheetName val="2_실행예산8"/>
      <sheetName val="2_2과부족8"/>
      <sheetName val="2_3원가절감8"/>
      <sheetName val="8_외주비집행현황8"/>
      <sheetName val="9_자재비8"/>
      <sheetName val="10_현장집행8"/>
      <sheetName val="3_추가원가8"/>
      <sheetName val="3_추가원가_(2)8"/>
      <sheetName val="4_사전공사8"/>
      <sheetName val="5_추정공사비8"/>
      <sheetName val="6_금융비용8"/>
      <sheetName val="7_공사비집행현황(총괄)8"/>
      <sheetName val="11_1생산성8"/>
      <sheetName val="11_2인원산출8"/>
      <sheetName val="Classification_分类7"/>
      <sheetName val="Set_Up8"/>
      <sheetName val="Fare_prices7"/>
      <sheetName val="Hotel_prices7"/>
      <sheetName val="tab_STATUS_DO_PROCESSO_7"/>
      <sheetName val="Perf__Plan__Diário17"/>
      <sheetName val="In_(2)7"/>
      <sheetName val="__한국_AMP_ASP-23_판매가격__7"/>
      <sheetName val="CC_Down_load_07167"/>
      <sheetName val="변경실행(2차)_7"/>
      <sheetName val="나_출고7"/>
      <sheetName val="나_입고7"/>
      <sheetName val="09년_인건비(속리산)7"/>
      <sheetName val="합산목표(감가+57_5)7"/>
      <sheetName val="제조원가_원단위_분석7"/>
      <sheetName val="종합표양식(품의_&amp;_입고)_27"/>
      <sheetName val="원가관리_(동월대비)7"/>
      <sheetName val="b_balju_(2)7"/>
      <sheetName val="2-2_매출분석7"/>
      <sheetName val="몰드시스템_리스트7"/>
      <sheetName val="11_외화채무증권(AFS,HTM)087"/>
      <sheetName val="13_감액TEST_087"/>
      <sheetName val="12년_CF(9월)7"/>
      <sheetName val="중기조종사_단위단가7"/>
      <sheetName val="6PILE__(돌출)7"/>
      <sheetName val="기성청구_공문7"/>
      <sheetName val="Sheet1_(2)7"/>
      <sheetName val="CLASIFICACION_DE_AI7"/>
      <sheetName val="Base_da_Datos7"/>
      <sheetName val="slide_24_cat_A7"/>
      <sheetName val="slide_82_cat_b7"/>
      <sheetName val="Dados_dos_Produtos7"/>
      <sheetName val="09~10년_매출계획7"/>
      <sheetName val="1_MDF1공장7"/>
      <sheetName val="Incident_유형구분표7"/>
      <sheetName val="3YP2016-Bottom_up6"/>
      <sheetName val="DD_list7"/>
      <sheetName val="Base_de_Datos6"/>
      <sheetName val="Supply_Cost_Centers6"/>
      <sheetName val="2_카드채권(대출포함)6"/>
      <sheetName val="表21_净利润调节表6"/>
      <sheetName val="Cond__Inseguros6"/>
      <sheetName val="Comp__Inseguros6"/>
      <sheetName val="Lista_de_datos6"/>
      <sheetName val="MASTER_APP6"/>
      <sheetName val="Clasif_6"/>
      <sheetName val="Farol_Acciones6"/>
      <sheetName val="Lista_de_Entrenamientos6"/>
      <sheetName val="Unidades_SAC-REVENDA7"/>
      <sheetName val="FornecM_Check5"/>
      <sheetName val="Lista_CI6"/>
      <sheetName val="Estratificación_AI5"/>
      <sheetName val="condicion_inseguras5"/>
      <sheetName val="Actos_Inseguros5"/>
      <sheetName val="Control_de_incidentes5"/>
      <sheetName val="Plan_de_Acción5"/>
      <sheetName val="_DD_List6"/>
      <sheetName val="Share_Price_20026"/>
      <sheetName val="Issues_List_Payments5"/>
      <sheetName val="BEP_加薪_KPI5"/>
      <sheetName val="Faro_de_Indicadores5"/>
      <sheetName val="TOP_KPIs_MTM5"/>
      <sheetName val="PLAN_DE_ACCION5"/>
      <sheetName val="Grafica_Actos5"/>
      <sheetName val="POC_LIST5"/>
      <sheetName val="Dashboard_Prevención_Riesgos_5"/>
      <sheetName val="APAC_S5"/>
      <sheetName val="APAC_N5"/>
      <sheetName val="Slide_output5"/>
      <sheetName val="do_not_delete5"/>
      <sheetName val="[손익기01_XL??DePara5"/>
      <sheetName val="Farol_Metas5"/>
      <sheetName val="Mod_Relac_5"/>
      <sheetName val="Condiciones_SyE5"/>
      <sheetName val="REALxMETA_-_CERVEJA7"/>
      <sheetName val="REALxMETA_-_REFRI7"/>
      <sheetName val="Directrices_de_Metas_20175"/>
      <sheetName val="F08_-_Asia_Pac_Full_Year_Q36"/>
      <sheetName val="Top_Priorities6"/>
      <sheetName val="Listco_Stock6"/>
      <sheetName val="Intl_Purchase6"/>
      <sheetName val="FY_outlook6"/>
      <sheetName val="CY_outlook6"/>
      <sheetName val="Cash_metrics6"/>
      <sheetName val="P6_76"/>
      <sheetName val="DATOS_BASE5"/>
      <sheetName val="DETALLE_MENSUAL5"/>
      <sheetName val="Entity_Target5"/>
      <sheetName val="VALIDACION_DE_DATOS4"/>
      <sheetName val="_손익기01_XL_x005f_x005f_x005f_x0000__x005f_x005f_x5"/>
      <sheetName val="Hazards_Analysis-隐患分析5"/>
      <sheetName val="97_사업추정(WEKI)5"/>
      <sheetName val="Tong_hop5"/>
      <sheetName val="95_1_1이후취득자산(숨기기상태)5"/>
      <sheetName val="sum1_(2)5"/>
      <sheetName val="3_바닥판설계5"/>
      <sheetName val="6월_공정외주5"/>
      <sheetName val="2_대외공문5"/>
      <sheetName val="2_총괄표5"/>
      <sheetName val="입출재고현황_(2)5"/>
      <sheetName val="504전기실_동부하-L5"/>
      <sheetName val="OUTER_AREA(겹침없음)5"/>
      <sheetName val="EL_표면적5"/>
      <sheetName val="TRE_TABLE5"/>
      <sheetName val="입찰내역_발주처_양식5"/>
      <sheetName val="Data_validation5"/>
      <sheetName val="turnover_reason퇴직사유5"/>
      <sheetName val="SKU_Basic_Data5"/>
      <sheetName val="Jul-Sep_Actual_cost_(2)4"/>
      <sheetName val="Drop-down_List4"/>
      <sheetName val="by_DD4"/>
      <sheetName val="Check_Qualidade3"/>
      <sheetName val="Check_Aderencia3"/>
      <sheetName val="De_Para4"/>
      <sheetName val="Base_Farol3"/>
      <sheetName val="Gerencial_IL3"/>
      <sheetName val="Ventas_Campo3"/>
      <sheetName val="ACTOS_POR_RIESGO3"/>
      <sheetName val="drop_lists3"/>
      <sheetName val="MRL_NON_SUPPLY_URU3"/>
      <sheetName val="AIIM_-_Empresas_Ext_20123"/>
      <sheetName val="KPIs_Hana3"/>
      <sheetName val="Catalago_de_refacciones_3"/>
      <sheetName val="Existencias_al_07-Nov-20123"/>
      <sheetName val="Check_GG3"/>
      <sheetName val="Nombre_de_SOP3"/>
      <sheetName val="Ta_3"/>
      <sheetName val="2__Indicadores3"/>
      <sheetName val="부재료_비교(11년_vs_10년)3"/>
      <sheetName val="_손익기01_XL_x005f_x0000__x03"/>
      <sheetName val="_mngt_Pillar3"/>
      <sheetName val="Sheet3_(2)3"/>
      <sheetName val="Lista_de_Entrenamientos_RSO3"/>
      <sheetName val="Tablero_SDG6"/>
      <sheetName val="Lista_Areas6"/>
      <sheetName val="One_Page6"/>
      <sheetName val="Sub-Productos_HN4"/>
      <sheetName val="Eficiencia_linea3"/>
      <sheetName val="요일_테이블_3"/>
      <sheetName val="Sheet2_(2)3"/>
      <sheetName val="Lao_&amp;_Cam3"/>
      <sheetName val="Hoegaarden_20193"/>
      <sheetName val="Lao_&amp;_Cam_20193"/>
      <sheetName val="Malaysia_20193"/>
      <sheetName val="Singapore_20193"/>
      <sheetName val="Other_Listings3"/>
      <sheetName val="Pauta_RPS_Distribuição2"/>
      <sheetName val="Estoque_(2)2"/>
      <sheetName val="Comp_Inseguros2"/>
      <sheetName val="BNR_2012_в_ящике2"/>
      <sheetName val="DATOS_DE_VALIDACIÓN2"/>
      <sheetName val="Datos_con2"/>
      <sheetName val="_Datos_Cond_2"/>
      <sheetName val="DO_NOT_MOVE2"/>
      <sheetName val="INGRESO_(2)2"/>
      <sheetName val="PG-K1610_(UEN_Areas)MNG2"/>
      <sheetName val="DATOS_GEN_2"/>
      <sheetName val="NUEVOS_CRITERIOS2"/>
      <sheetName val="Condiciones_Agua2"/>
      <sheetName val="Dropdown_list1"/>
      <sheetName val="FX_Rates1"/>
      <sheetName val="Vagas_x_Candidatos1"/>
      <sheetName val="__한국_AMP_ASP-23_판㧤가격__1"/>
      <sheetName val="11_䡸화채무줝ⴌ(AFS,HTM)081"/>
      <sheetName val="Drop_list1"/>
      <sheetName val="Proced_1"/>
      <sheetName val="Control_de_Fallas1"/>
      <sheetName val="Setup_for_Templates1"/>
      <sheetName val="Datos_emp1"/>
      <sheetName val="TIPO_DE_ACTO1"/>
      <sheetName val="%_cumplimiento_1"/>
      <sheetName val="%_CUMPLIMIENTO1"/>
      <sheetName val="Listas_y_equipos_a_evaluar1"/>
      <sheetName val="CRITICIDAD_DE_CI1"/>
      <sheetName val="Catálogo_de_CI1"/>
      <sheetName val="Data_Reporte1"/>
      <sheetName val="Read_me1"/>
      <sheetName val="Validation_lists1"/>
      <sheetName val="Cut_Machine_Summary1"/>
      <sheetName val="Daily_Dashboard1"/>
      <sheetName val="Champions_List"/>
      <sheetName val="Incentivo Automóvil"/>
      <sheetName val="_손익기01_XL_x0000__x1"/>
      <sheetName val="_손익기01_XL_x005f_x0000__x2"/>
      <sheetName val="费用指引"/>
      <sheetName val="进货时间"/>
      <sheetName val="参考字段（不许更改）"/>
      <sheetName val="Mapeo SKUs"/>
      <sheetName val="Vol.(Ds)"/>
      <sheetName val="Vol.(Ka)"/>
      <sheetName val="Vol.(Oth)"/>
      <sheetName val="Vol.(Oth) Cortesias"/>
      <sheetName val="INPUT-$Intervention(Ds)"/>
      <sheetName val="INPUT-ICO"/>
      <sheetName val="INPUT-Cust.Sugg.Margin(Ds)"/>
      <sheetName val="On Invoice"/>
      <sheetName val="INPUT-$Intervention(Ka)"/>
      <sheetName val="INPUT-Cust.Sugg.Margin(Ka)"/>
      <sheetName val="INPUT SKUs"/>
      <sheetName val="清單"/>
      <sheetName val="Brand P&amp;L"/>
      <sheetName val="MALTA"/>
      <sheetName val="SPARK"/>
      <sheetName val="SUPERMONT"/>
      <sheetName val="SUPERMONT P"/>
      <sheetName val="Mapeo_SKUs"/>
      <sheetName val="Vol_(Ds)"/>
      <sheetName val="Vol_(Ka)"/>
      <sheetName val="Vol_(Oth)"/>
      <sheetName val="Vol_(Oth)_Cortesias"/>
      <sheetName val="INPUT-Cust_Sugg_Margin(Ds)"/>
      <sheetName val="On_Invoice"/>
      <sheetName val="INPUT-Cust_Sugg_Margin(Ka)"/>
      <sheetName val="INPUT_SKUs"/>
      <sheetName val="Mapeo_SKUs1"/>
      <sheetName val="Vol_(Ds)1"/>
      <sheetName val="Vol_(Ka)1"/>
      <sheetName val="Vol_(Oth)1"/>
      <sheetName val="Vol_(Oth)_Cortesias1"/>
      <sheetName val="INPUT-Cust_Sugg_Margin(Ds)1"/>
      <sheetName val="On_Invoice1"/>
      <sheetName val="INPUT-Cust_Sugg_Margin(Ka)1"/>
      <sheetName val="INPUT_SKUs1"/>
      <sheetName val="유효성목록"/>
      <sheetName val="Data selection"/>
      <sheetName val="BMU_H"/>
      <sheetName val="1."/>
      <sheetName val="Customer &amp; SO"/>
      <sheetName val="Session Proposal"/>
      <sheetName val="社員リスト"/>
      <sheetName val="数据分类"/>
      <sheetName val="생산성"/>
      <sheetName val="Справочник"/>
      <sheetName val="TO_Data_Base18"/>
      <sheetName val="YTD_Summary17"/>
      <sheetName val="Month_Summary17"/>
      <sheetName val="Trial_Balance_MAY_200917"/>
      <sheetName val="TB_Pivot17"/>
      <sheetName val="total_per_LB_LB217"/>
      <sheetName val="Trial_Balance_Vlookup17"/>
      <sheetName val="Trial_Balance_APRIL_200917"/>
      <sheetName val="Roll_Out_AQ17"/>
      <sheetName val="Evolução_mandamentos17"/>
      <sheetName val="Planilha_resultados16"/>
      <sheetName val="Historico_200316"/>
      <sheetName val="Sig_Cycles_Accts_&amp;_Processes16"/>
      <sheetName val="Fixed_ZBB10"/>
      <sheetName val="E_法规NC10"/>
      <sheetName val="3_ISo_YTD10"/>
      <sheetName val="Données_LMU10"/>
      <sheetName val="Brazil_Sovereign10"/>
      <sheetName val="Como_Estamos10"/>
      <sheetName val="Resumen_Costo10"/>
      <sheetName val="Base_de_Dados10"/>
      <sheetName val="Extract_Loss10"/>
      <sheetName val="5_110"/>
      <sheetName val="QA_跟踪记录表10"/>
      <sheetName val="RG_Depots10"/>
      <sheetName val="material_data10"/>
      <sheetName val="other_data10"/>
      <sheetName val="Controls_data12"/>
      <sheetName val="Database_(RUR)Mar_YTD10"/>
      <sheetName val="SKU_Mapping10"/>
      <sheetName val="Drop_Down10"/>
      <sheetName val="Raw_Data10"/>
      <sheetName val="EBM-2_GHQ10"/>
      <sheetName val="Base_PEF11"/>
      <sheetName val="Testing_Template_Guidance10"/>
      <sheetName val="Test_Programs10"/>
      <sheetName val="Dados_BLP10"/>
      <sheetName val="FJJX_Bud_IB9"/>
      <sheetName val="JOB_PROFILE_-_LAS10"/>
      <sheetName val="ARdistr_(2)10"/>
      <sheetName val="look-up_data9"/>
      <sheetName val="Prd_Hierarchy(产品层级)9"/>
      <sheetName val="Com_(2PK)9"/>
      <sheetName val="Project_Code9"/>
      <sheetName val="요일_테이블10"/>
      <sheetName val="요일_테이블_(2)9"/>
      <sheetName val="Prd_Hierarchy(产品层次)9"/>
      <sheetName val="전사_PL11"/>
      <sheetName val="자금_제외_PL11"/>
      <sheetName val="자금_PL11"/>
      <sheetName val="전사_BS11"/>
      <sheetName val="자금_제외_BS11"/>
      <sheetName val="자금_BS11"/>
      <sheetName val="BS_계정_설명11"/>
      <sheetName val="_Cash_Flow(전사)11"/>
      <sheetName val="_Cash_Flow(자금제외)11"/>
      <sheetName val="_Cash_Flow(자금)11"/>
      <sheetName val="ROIC_11"/>
      <sheetName val="인건비_명세11"/>
      <sheetName val="판관비_명세11"/>
      <sheetName val="OH_Cost경비(내역)11"/>
      <sheetName val="OH_Cost경비(배부기준)11"/>
      <sheetName val="기타수지&amp;특별손익_명세11"/>
      <sheetName val="업무연락_(2)10"/>
      <sheetName val="제시_손익계산서10"/>
      <sheetName val="01_02월_성과급11"/>
      <sheetName val="M_7회차_담금_계획10"/>
      <sheetName val="팀별_실적10"/>
      <sheetName val="팀별_실적_(환산)10"/>
      <sheetName val="4__Inj_투자상세내역10"/>
      <sheetName val="3__Blow_투자_상세내역10"/>
      <sheetName val="Process_List10"/>
      <sheetName val="7_(2)10"/>
      <sheetName val="_손익기01_XL9"/>
      <sheetName val="drop_down_list9"/>
      <sheetName val="[손익기01_XL_x005f_x0000__x005f_x0000_DePara9"/>
      <sheetName val="Income_Stmt9"/>
      <sheetName val="Quarterly_LBO_Model9"/>
      <sheetName val="Figures_Report8"/>
      <sheetName val="[손익기01_XL9"/>
      <sheetName val="_손익기01_XL_x005f_x0000__x005f_x0000_DePara9"/>
      <sheetName val="15년_BL_사계9"/>
      <sheetName val="1_종합손익(도급)9"/>
      <sheetName val="1_종합손익(주택,개발)9"/>
      <sheetName val="2_실행예산9"/>
      <sheetName val="2_2과부족9"/>
      <sheetName val="2_3원가절감9"/>
      <sheetName val="8_외주비집행현황9"/>
      <sheetName val="9_자재비9"/>
      <sheetName val="10_현장집행9"/>
      <sheetName val="3_추가원가9"/>
      <sheetName val="3_추가원가_(2)9"/>
      <sheetName val="4_사전공사9"/>
      <sheetName val="5_추정공사비9"/>
      <sheetName val="6_금융비용9"/>
      <sheetName val="7_공사비집행현황(총괄)9"/>
      <sheetName val="11_1생산성9"/>
      <sheetName val="11_2인원산출9"/>
      <sheetName val="Classification_分类8"/>
      <sheetName val="Set_Up9"/>
      <sheetName val="Fare_prices8"/>
      <sheetName val="Hotel_prices8"/>
      <sheetName val="tab_STATUS_DO_PROCESSO_8"/>
      <sheetName val="__한국_AMP_ASP-23_판매가격__8"/>
      <sheetName val="CC_Down_load_07168"/>
      <sheetName val="변경실행(2차)_8"/>
      <sheetName val="나_출고8"/>
      <sheetName val="나_입고8"/>
      <sheetName val="09년_인건비(속리산)8"/>
      <sheetName val="합산목표(감가+57_5)8"/>
      <sheetName val="제조원가_원단위_분석8"/>
      <sheetName val="종합표양식(품의_&amp;_입고)_28"/>
      <sheetName val="원가관리_(동월대비)8"/>
      <sheetName val="b_balju_(2)8"/>
      <sheetName val="2-2_매출분석8"/>
      <sheetName val="몰드시스템_리스트8"/>
      <sheetName val="11_외화채무증권(AFS,HTM)088"/>
      <sheetName val="13_감액TEST_088"/>
      <sheetName val="12년_CF(9월)8"/>
      <sheetName val="중기조종사_단위단가8"/>
      <sheetName val="6PILE__(돌출)8"/>
      <sheetName val="기성청구_공문8"/>
      <sheetName val="Sheet1_(2)8"/>
      <sheetName val="slide_24_cat_A8"/>
      <sheetName val="slide_82_cat_b8"/>
      <sheetName val="Perf__Plan__Diário18"/>
      <sheetName val="In_(2)8"/>
      <sheetName val="Clasif_7"/>
      <sheetName val="CLASIFICACION_DE_AI8"/>
      <sheetName val="Base_da_Datos8"/>
      <sheetName val="Dados_dos_Produtos8"/>
      <sheetName val="Cond__Inseguros7"/>
      <sheetName val="Comp__Inseguros7"/>
      <sheetName val="Lista_de_datos7"/>
      <sheetName val="MASTER_APP7"/>
      <sheetName val="09~10년_매출계획8"/>
      <sheetName val="1_MDF1공장8"/>
      <sheetName val="Incident_유형구분표8"/>
      <sheetName val="3YP2016-Bottom_up7"/>
      <sheetName val="DD_list8"/>
      <sheetName val="Lista_CI7"/>
      <sheetName val="Base_de_Datos7"/>
      <sheetName val="2_카드채권(대출포함)7"/>
      <sheetName val="表21_净利润调节表7"/>
      <sheetName val="DETALLE_MENSUAL6"/>
      <sheetName val="Dashboard_Prevención_Riesgos_6"/>
      <sheetName val="TOP_KPIs_MTM6"/>
      <sheetName val="PLAN_DE_ACCION6"/>
      <sheetName val="Faro_de_Indicadores6"/>
      <sheetName val="Supply_Cost_Centers7"/>
      <sheetName val="Farol_Acciones7"/>
      <sheetName val="Lista_de_Entrenamientos7"/>
      <sheetName val="Unidades_SAC-REVENDA8"/>
      <sheetName val="FornecM_Check6"/>
      <sheetName val="Estratificación_AI6"/>
      <sheetName val="condicion_inseguras6"/>
      <sheetName val="Actos_Inseguros6"/>
      <sheetName val="Control_de_incidentes6"/>
      <sheetName val="Plan_de_Acción6"/>
      <sheetName val="_DD_List7"/>
      <sheetName val="Share_Price_20027"/>
      <sheetName val="Issues_List_Payments6"/>
      <sheetName val="BEP_加薪_KPI6"/>
      <sheetName val="F08_-_Asia_Pac_Full_Year_Q37"/>
      <sheetName val="Top_Priorities7"/>
      <sheetName val="Listco_Stock7"/>
      <sheetName val="Intl_Purchase7"/>
      <sheetName val="FY_outlook7"/>
      <sheetName val="CY_outlook7"/>
      <sheetName val="Cash_metrics7"/>
      <sheetName val="P6_77"/>
      <sheetName val="DATOS_BASE6"/>
      <sheetName val="Hazards_Analysis-隐患分析6"/>
      <sheetName val="_손익기01_XL_x005f_x005f_x005f_x0000__x005f_x005f_x6"/>
      <sheetName val="SKU_Basic_Data6"/>
      <sheetName val="97_사업추정(WEKI)6"/>
      <sheetName val="Tong_hop6"/>
      <sheetName val="95_1_1이후취득자산(숨기기상태)6"/>
      <sheetName val="sum1_(2)6"/>
      <sheetName val="3_바닥판설계6"/>
      <sheetName val="6월_공정외주6"/>
      <sheetName val="2_대외공문6"/>
      <sheetName val="2_총괄표6"/>
      <sheetName val="입출재고현황_(2)6"/>
      <sheetName val="504전기실_동부하-L6"/>
      <sheetName val="OUTER_AREA(겹침없음)6"/>
      <sheetName val="EL_표면적6"/>
      <sheetName val="TRE_TABLE6"/>
      <sheetName val="입찰내역_발주처_양식6"/>
      <sheetName val="ACTOS_POR_RIESGO4"/>
      <sheetName val="Mod_Relac_6"/>
      <sheetName val="Grafica_Actos6"/>
      <sheetName val="Condiciones_SyE6"/>
      <sheetName val="POC_LIST6"/>
      <sheetName val="REALxMETA_-_CERVEJA8"/>
      <sheetName val="REALxMETA_-_REFRI8"/>
      <sheetName val="[손익기01_XL??DePara6"/>
      <sheetName val="Farol_Metas6"/>
      <sheetName val="Directrices_de_Metas_20176"/>
      <sheetName val="Entity_Target6"/>
      <sheetName val="do_not_delete6"/>
      <sheetName val="Check_Qualidade4"/>
      <sheetName val="De_Para5"/>
      <sheetName val="Nombre_de_SOP4"/>
      <sheetName val="drop_lists4"/>
      <sheetName val="APAC_S6"/>
      <sheetName val="APAC_N6"/>
      <sheetName val="Slide_output6"/>
      <sheetName val="turnover_reason퇴직사유6"/>
      <sheetName val="Data_validation6"/>
      <sheetName val="MRL_NON_SUPPLY_URU4"/>
      <sheetName val="VALIDACION_DE_DATOS5"/>
      <sheetName val="KPIs_Hana4"/>
      <sheetName val="Catalago_de_refacciones_4"/>
      <sheetName val="Existencias_al_07-Nov-20124"/>
      <sheetName val="Check_Aderencia4"/>
      <sheetName val="Base_Farol4"/>
      <sheetName val="Gerencial_IL4"/>
      <sheetName val="Drop-down_List5"/>
      <sheetName val="by_DD5"/>
      <sheetName val="Jul-Sep_Actual_cost_(2)5"/>
      <sheetName val="Ventas_Campo4"/>
      <sheetName val="AIIM_-_Empresas_Ext_20124"/>
      <sheetName val="Check_GG4"/>
      <sheetName val="Ta_4"/>
      <sheetName val="2__Indicadores4"/>
      <sheetName val="_손익기01_XL_x005f_x0000__x04"/>
      <sheetName val="부재료_비교(11년_vs_10년)4"/>
      <sheetName val="_mngt_Pillar4"/>
      <sheetName val="Lista_de_Entrenamientos_RSO4"/>
      <sheetName val="Tablero_SDG7"/>
      <sheetName val="Lista_Areas7"/>
      <sheetName val="One_Page7"/>
      <sheetName val="Sub-Productos_HN5"/>
      <sheetName val="Eficiencia_linea4"/>
      <sheetName val="Pauta_RPS_Distribuição3"/>
      <sheetName val="Estoque_(2)3"/>
      <sheetName val="Sheet3_(2)4"/>
      <sheetName val="Lao_&amp;_Cam4"/>
      <sheetName val="Hoegaarden_20194"/>
      <sheetName val="Lao_&amp;_Cam_20194"/>
      <sheetName val="Malaysia_20194"/>
      <sheetName val="Singapore_20194"/>
      <sheetName val="Sheet2_(2)4"/>
      <sheetName val="Comp_Inseguros3"/>
      <sheetName val="요일_테이블_4"/>
      <sheetName val="Other_Listings4"/>
      <sheetName val="BNR_2012_в_ящике3"/>
      <sheetName val="FX_Rates2"/>
      <sheetName val="Vagas_x_Candidatos2"/>
      <sheetName val="__한국_AMP_ASP-23_판㧤가격__2"/>
      <sheetName val="11_䡸화채무줝ⴌ(AFS,HTM)082"/>
      <sheetName val="Drop_list2"/>
      <sheetName val="DO_NOT_MOVE3"/>
      <sheetName val="DATOS_DE_VALIDACIÓN3"/>
      <sheetName val="Datos_con3"/>
      <sheetName val="_Datos_Cond_3"/>
      <sheetName val="INGRESO_(2)3"/>
      <sheetName val="PG-K1610_(UEN_Areas)MNG3"/>
      <sheetName val="DATOS_GEN_3"/>
      <sheetName val="NUEVOS_CRITERIOS3"/>
      <sheetName val="Condiciones_Agua3"/>
      <sheetName val="Análise_Tempos"/>
      <sheetName val="Dropdown_list2"/>
      <sheetName val="Proced_2"/>
      <sheetName val="Cut_Machine_Summary2"/>
      <sheetName val="Control_de_Fallas2"/>
      <sheetName val="Setup_for_Templates2"/>
      <sheetName val="Datos_emp2"/>
      <sheetName val="Validation_lists2"/>
      <sheetName val="Validação_de_Dados"/>
      <sheetName val="TIPO_DE_ACTO2"/>
      <sheetName val="No_llenar_"/>
      <sheetName val="CRITICIDAD_DE_CI2"/>
      <sheetName val="Catálogo_de_CI2"/>
      <sheetName val="%_CUMPLIMIENTO2"/>
      <sheetName val="%_cumplimiento_2"/>
      <sheetName val="CALIFICACIONES_2019"/>
      <sheetName val="Lev_4_360_deg_check_Crit_Task"/>
      <sheetName val="Lev_4_Chk_IC_Stock_Crit_Task"/>
      <sheetName val="Lev_4_WMS_Putaway_Crit_Task"/>
      <sheetName val="Champions_List1"/>
      <sheetName val="Listas_y_equipos_a_evaluar2"/>
      <sheetName val="Data_Reporte2"/>
      <sheetName val="Read_me2"/>
      <sheetName val="NAZ_Strategy"/>
      <sheetName val="Daily_Dashboard2"/>
      <sheetName val="Incentivo_Automóvil"/>
      <sheetName val="Mapeo_SKUs2"/>
      <sheetName val="Vol_(Ds)2"/>
      <sheetName val="Vol_(Ka)2"/>
      <sheetName val="Vol_(Oth)2"/>
      <sheetName val="Vol_(Oth)_Cortesias2"/>
      <sheetName val="INPUT-Cust_Sugg_Margin(Ds)2"/>
      <sheetName val="On_Invoice2"/>
      <sheetName val="INPUT-Cust_Sugg_Margin(Ka)2"/>
      <sheetName val="INPUT_SKUs2"/>
      <sheetName val="Brand_P&amp;L"/>
      <sheetName val="SUPERMONT_P"/>
      <sheetName val="Data_selection"/>
      <sheetName val="1_"/>
      <sheetName val="Customer_&amp;_SO"/>
      <sheetName val="Session_Proposal"/>
      <sheetName val="TO_Data_Base19"/>
      <sheetName val="YTD_Summary18"/>
      <sheetName val="Month_Summary18"/>
      <sheetName val="Trial_Balance_MAY_200918"/>
      <sheetName val="TB_Pivot18"/>
      <sheetName val="total_per_LB_LB218"/>
      <sheetName val="Trial_Balance_Vlookup18"/>
      <sheetName val="Trial_Balance_APRIL_200918"/>
      <sheetName val="Roll_Out_AQ18"/>
      <sheetName val="Evolução_mandamentos18"/>
      <sheetName val="Planilha_resultados17"/>
      <sheetName val="Historico_200317"/>
      <sheetName val="Sig_Cycles_Accts_&amp;_Processes17"/>
      <sheetName val="Fixed_ZBB11"/>
      <sheetName val="E_法规NC11"/>
      <sheetName val="3_ISo_YTD11"/>
      <sheetName val="Données_LMU11"/>
      <sheetName val="Brazil_Sovereign11"/>
      <sheetName val="Como_Estamos11"/>
      <sheetName val="Resumen_Costo11"/>
      <sheetName val="Base_de_Dados11"/>
      <sheetName val="Extract_Loss11"/>
      <sheetName val="5_111"/>
      <sheetName val="QA_跟踪记录表11"/>
      <sheetName val="RG_Depots11"/>
      <sheetName val="material_data11"/>
      <sheetName val="other_data11"/>
      <sheetName val="Controls_data13"/>
      <sheetName val="Database_(RUR)Mar_YTD11"/>
      <sheetName val="SKU_Mapping11"/>
      <sheetName val="Drop_Down11"/>
      <sheetName val="Raw_Data11"/>
      <sheetName val="EBM-2_GHQ11"/>
      <sheetName val="Base_PEF12"/>
      <sheetName val="Testing_Template_Guidance11"/>
      <sheetName val="Test_Programs11"/>
      <sheetName val="Dados_BLP11"/>
      <sheetName val="FJJX_Bud_IB10"/>
      <sheetName val="JOB_PROFILE_-_LAS11"/>
      <sheetName val="ARdistr_(2)11"/>
      <sheetName val="look-up_data10"/>
      <sheetName val="Prd_Hierarchy(产品层级)10"/>
      <sheetName val="Com_(2PK)10"/>
      <sheetName val="Project_Code10"/>
      <sheetName val="요일_테이블11"/>
      <sheetName val="요일_테이블_(2)10"/>
      <sheetName val="Prd_Hierarchy(产品层次)10"/>
      <sheetName val="전사_PL12"/>
      <sheetName val="자금_제외_PL12"/>
      <sheetName val="자금_PL12"/>
      <sheetName val="전사_BS12"/>
      <sheetName val="자금_제외_BS12"/>
      <sheetName val="자금_BS12"/>
      <sheetName val="BS_계정_설명12"/>
      <sheetName val="_Cash_Flow(전사)12"/>
      <sheetName val="_Cash_Flow(자금제외)12"/>
      <sheetName val="_Cash_Flow(자금)12"/>
      <sheetName val="ROIC_12"/>
      <sheetName val="인건비_명세12"/>
      <sheetName val="판관비_명세12"/>
      <sheetName val="OH_Cost경비(내역)12"/>
      <sheetName val="OH_Cost경비(배부기준)12"/>
      <sheetName val="기타수지&amp;특별손익_명세12"/>
      <sheetName val="업무연락_(2)11"/>
      <sheetName val="제시_손익계산서11"/>
      <sheetName val="01_02월_성과급12"/>
      <sheetName val="M_7회차_담금_계획11"/>
      <sheetName val="팀별_실적11"/>
      <sheetName val="팀별_실적_(환산)11"/>
      <sheetName val="4__Inj_투자상세내역11"/>
      <sheetName val="3__Blow_투자_상세내역11"/>
      <sheetName val="Process_List11"/>
      <sheetName val="7_(2)11"/>
      <sheetName val="_손익기01_XL10"/>
      <sheetName val="drop_down_list10"/>
      <sheetName val="[손익기01_XL_x005f_x0000__x005f_x0000_DePara10"/>
      <sheetName val="Income_Stmt10"/>
      <sheetName val="Quarterly_LBO_Model10"/>
      <sheetName val="Figures_Report9"/>
      <sheetName val="[손익기01_XL10"/>
      <sheetName val="_손익기01_XL_x005f_x0000__x005f_x0000_DePara10"/>
      <sheetName val="15년_BL_사계10"/>
      <sheetName val="1_종합손익(도급)10"/>
      <sheetName val="1_종합손익(주택,개발)10"/>
      <sheetName val="2_실행예산10"/>
      <sheetName val="2_2과부족10"/>
      <sheetName val="2_3원가절감10"/>
      <sheetName val="8_외주비집행현황10"/>
      <sheetName val="9_자재비10"/>
      <sheetName val="10_현장집행10"/>
      <sheetName val="3_추가원가10"/>
      <sheetName val="3_추가원가_(2)10"/>
      <sheetName val="4_사전공사10"/>
      <sheetName val="5_추정공사비10"/>
      <sheetName val="6_금융비용10"/>
      <sheetName val="7_공사비집행현황(총괄)10"/>
      <sheetName val="11_1생산성10"/>
      <sheetName val="11_2인원산출10"/>
      <sheetName val="Classification_分类9"/>
      <sheetName val="Set_Up10"/>
      <sheetName val="Fare_prices9"/>
      <sheetName val="Hotel_prices9"/>
      <sheetName val="tab_STATUS_DO_PROCESSO_9"/>
      <sheetName val="__한국_AMP_ASP-23_판매가격__9"/>
      <sheetName val="CC_Down_load_07169"/>
      <sheetName val="변경실행(2차)_9"/>
      <sheetName val="나_출고9"/>
      <sheetName val="나_입고9"/>
      <sheetName val="09년_인건비(속리산)9"/>
      <sheetName val="합산목표(감가+57_5)9"/>
      <sheetName val="제조원가_원단위_분석9"/>
      <sheetName val="종합표양식(품의_&amp;_입고)_29"/>
      <sheetName val="원가관리_(동월대비)9"/>
      <sheetName val="b_balju_(2)9"/>
      <sheetName val="2-2_매출분석9"/>
      <sheetName val="몰드시스템_리스트9"/>
      <sheetName val="11_외화채무증권(AFS,HTM)089"/>
      <sheetName val="13_감액TEST_089"/>
      <sheetName val="12년_CF(9월)9"/>
      <sheetName val="중기조종사_단위단가9"/>
      <sheetName val="6PILE__(돌출)9"/>
      <sheetName val="기성청구_공문9"/>
      <sheetName val="Sheet1_(2)9"/>
      <sheetName val="slide_24_cat_A9"/>
      <sheetName val="slide_82_cat_b9"/>
      <sheetName val="Perf__Plan__Diário19"/>
      <sheetName val="In_(2)9"/>
      <sheetName val="Clasif_8"/>
      <sheetName val="CLASIFICACION_DE_AI9"/>
      <sheetName val="Base_da_Datos9"/>
      <sheetName val="Dados_dos_Produtos9"/>
      <sheetName val="Cond__Inseguros8"/>
      <sheetName val="Comp__Inseguros8"/>
      <sheetName val="Lista_de_datos8"/>
      <sheetName val="MASTER_APP8"/>
      <sheetName val="09~10년_매출계획9"/>
      <sheetName val="1_MDF1공장9"/>
      <sheetName val="Incident_유형구분표9"/>
      <sheetName val="3YP2016-Bottom_up8"/>
      <sheetName val="DD_list9"/>
      <sheetName val="Lista_CI8"/>
      <sheetName val="Base_de_Datos8"/>
      <sheetName val="2_카드채권(대출포함)8"/>
      <sheetName val="表21_净利润调节表8"/>
      <sheetName val="DETALLE_MENSUAL7"/>
      <sheetName val="Dashboard_Prevención_Riesgos_7"/>
      <sheetName val="TOP_KPIs_MTM7"/>
      <sheetName val="PLAN_DE_ACCION7"/>
      <sheetName val="Faro_de_Indicadores7"/>
      <sheetName val="Supply_Cost_Centers8"/>
      <sheetName val="Farol_Acciones8"/>
      <sheetName val="Lista_de_Entrenamientos8"/>
      <sheetName val="Unidades_SAC-REVENDA9"/>
      <sheetName val="FornecM_Check7"/>
      <sheetName val="Estratificación_AI7"/>
      <sheetName val="condicion_inseguras7"/>
      <sheetName val="Actos_Inseguros7"/>
      <sheetName val="Control_de_incidentes7"/>
      <sheetName val="Plan_de_Acción7"/>
      <sheetName val="_DD_List8"/>
      <sheetName val="Share_Price_20028"/>
      <sheetName val="Issues_List_Payments7"/>
      <sheetName val="BEP_加薪_KPI7"/>
      <sheetName val="F08_-_Asia_Pac_Full_Year_Q38"/>
      <sheetName val="Top_Priorities8"/>
      <sheetName val="Listco_Stock8"/>
      <sheetName val="Intl_Purchase8"/>
      <sheetName val="FY_outlook8"/>
      <sheetName val="CY_outlook8"/>
      <sheetName val="Cash_metrics8"/>
      <sheetName val="P6_78"/>
      <sheetName val="DATOS_BASE7"/>
      <sheetName val="Hazards_Analysis-隐患分析7"/>
      <sheetName val="_손익기01_XL_x005f_x005f_x005f_x0000__x005f_x005f_x7"/>
      <sheetName val="SKU_Basic_Data7"/>
      <sheetName val="97_사업추정(WEKI)7"/>
      <sheetName val="Tong_hop7"/>
      <sheetName val="95_1_1이후취득자산(숨기기상태)7"/>
      <sheetName val="sum1_(2)7"/>
      <sheetName val="3_바닥판설계7"/>
      <sheetName val="6월_공정외주7"/>
      <sheetName val="2_대외공문7"/>
      <sheetName val="2_총괄표7"/>
      <sheetName val="입출재고현황_(2)7"/>
      <sheetName val="504전기실_동부하-L7"/>
      <sheetName val="OUTER_AREA(겹침없음)7"/>
      <sheetName val="EL_표면적7"/>
      <sheetName val="TRE_TABLE7"/>
      <sheetName val="입찰내역_발주처_양식7"/>
      <sheetName val="ACTOS_POR_RIESGO5"/>
      <sheetName val="Mod_Relac_7"/>
      <sheetName val="Grafica_Actos7"/>
      <sheetName val="Condiciones_SyE7"/>
      <sheetName val="POC_LIST7"/>
      <sheetName val="REALxMETA_-_CERVEJA9"/>
      <sheetName val="REALxMETA_-_REFRI9"/>
      <sheetName val="[손익기01_XL??DePara7"/>
      <sheetName val="Farol_Metas7"/>
      <sheetName val="Directrices_de_Metas_20177"/>
      <sheetName val="Entity_Target7"/>
      <sheetName val="do_not_delete7"/>
      <sheetName val="Check_Qualidade5"/>
      <sheetName val="De_Para6"/>
      <sheetName val="Nombre_de_SOP5"/>
      <sheetName val="drop_lists5"/>
      <sheetName val="APAC_S7"/>
      <sheetName val="APAC_N7"/>
      <sheetName val="Slide_output7"/>
      <sheetName val="turnover_reason퇴직사유7"/>
      <sheetName val="Data_validation7"/>
      <sheetName val="MRL_NON_SUPPLY_URU5"/>
      <sheetName val="VALIDACION_DE_DATOS6"/>
      <sheetName val="KPIs_Hana5"/>
      <sheetName val="Catalago_de_refacciones_5"/>
      <sheetName val="Existencias_al_07-Nov-20125"/>
      <sheetName val="Check_Aderencia5"/>
      <sheetName val="Base_Farol5"/>
      <sheetName val="Gerencial_IL5"/>
      <sheetName val="Drop-down_List6"/>
      <sheetName val="by_DD6"/>
      <sheetName val="Jul-Sep_Actual_cost_(2)6"/>
      <sheetName val="Ventas_Campo5"/>
      <sheetName val="AIIM_-_Empresas_Ext_20125"/>
      <sheetName val="Check_GG5"/>
      <sheetName val="Ta_5"/>
      <sheetName val="2__Indicadores5"/>
      <sheetName val="_손익기01_XL_x005f_x0000__x05"/>
      <sheetName val="부재료_비교(11년_vs_10년)5"/>
      <sheetName val="_mngt_Pillar5"/>
      <sheetName val="Lista_de_Entrenamientos_RSO5"/>
      <sheetName val="Tablero_SDG8"/>
      <sheetName val="Lista_Areas8"/>
      <sheetName val="One_Page8"/>
      <sheetName val="Sub-Productos_HN6"/>
      <sheetName val="Eficiencia_linea5"/>
      <sheetName val="Pauta_RPS_Distribuição4"/>
      <sheetName val="Estoque_(2)4"/>
      <sheetName val="Sheet3_(2)5"/>
      <sheetName val="Lao_&amp;_Cam5"/>
      <sheetName val="Hoegaarden_20195"/>
      <sheetName val="Lao_&amp;_Cam_20195"/>
      <sheetName val="Malaysia_20195"/>
      <sheetName val="Singapore_20195"/>
      <sheetName val="Sheet2_(2)5"/>
      <sheetName val="Comp_Inseguros4"/>
      <sheetName val="요일_테이블_5"/>
      <sheetName val="Other_Listings5"/>
      <sheetName val="BNR_2012_в_ящике4"/>
      <sheetName val="FX_Rates3"/>
      <sheetName val="Vagas_x_Candidatos3"/>
      <sheetName val="__한국_AMP_ASP-23_판㧤가격__3"/>
      <sheetName val="11_䡸화채무줝ⴌ(AFS,HTM)083"/>
      <sheetName val="Drop_list3"/>
      <sheetName val="DO_NOT_MOVE4"/>
      <sheetName val="DATOS_DE_VALIDACIÓN4"/>
      <sheetName val="Datos_con4"/>
      <sheetName val="_Datos_Cond_4"/>
      <sheetName val="INGRESO_(2)4"/>
      <sheetName val="PG-K1610_(UEN_Areas)MNG4"/>
      <sheetName val="DATOS_GEN_4"/>
      <sheetName val="NUEVOS_CRITERIOS4"/>
      <sheetName val="Condiciones_Agua4"/>
      <sheetName val="Análise_Tempos1"/>
      <sheetName val="Dropdown_list3"/>
      <sheetName val="Proced_3"/>
      <sheetName val="Cut_Machine_Summary3"/>
      <sheetName val="Control_de_Fallas3"/>
      <sheetName val="Setup_for_Templates3"/>
      <sheetName val="Datos_emp3"/>
      <sheetName val="Validation_lists3"/>
      <sheetName val="Validação_de_Dados1"/>
      <sheetName val="TIPO_DE_ACTO3"/>
      <sheetName val="No_llenar_1"/>
      <sheetName val="CRITICIDAD_DE_CI3"/>
      <sheetName val="Catálogo_de_CI3"/>
      <sheetName val="%_CUMPLIMIENTO3"/>
      <sheetName val="%_cumplimiento_3"/>
      <sheetName val="CALIFICACIONES_20191"/>
      <sheetName val="Lev_4_360_deg_check_Crit_Task1"/>
      <sheetName val="Lev_4_Chk_IC_Stock_Crit_Task1"/>
      <sheetName val="Lev_4_WMS_Putaway_Crit_Task1"/>
      <sheetName val="Champions_List2"/>
      <sheetName val="Listas_y_equipos_a_evaluar3"/>
      <sheetName val="Data_Reporte3"/>
      <sheetName val="Read_me3"/>
      <sheetName val="NAZ_Strategy1"/>
      <sheetName val="Daily_Dashboard3"/>
      <sheetName val="Incentivo_Automóvil1"/>
      <sheetName val="Mapeo_SKUs3"/>
      <sheetName val="Vol_(Ds)3"/>
      <sheetName val="Vol_(Ka)3"/>
      <sheetName val="Vol_(Oth)3"/>
      <sheetName val="Vol_(Oth)_Cortesias3"/>
      <sheetName val="INPUT-Cust_Sugg_Margin(Ds)3"/>
      <sheetName val="On_Invoice3"/>
      <sheetName val="INPUT-Cust_Sugg_Margin(Ka)3"/>
      <sheetName val="INPUT_SKUs3"/>
      <sheetName val="Brand_P&amp;L1"/>
      <sheetName val="SUPERMONT_P1"/>
      <sheetName val="Data_selection1"/>
      <sheetName val="1_1"/>
      <sheetName val="Customer_&amp;_SO1"/>
      <sheetName val="Session_Proposal1"/>
      <sheetName val="TO_Data_Base20"/>
      <sheetName val="YTD_Summary19"/>
      <sheetName val="Month_Summary19"/>
      <sheetName val="Trial_Balance_MAY_200919"/>
      <sheetName val="TB_Pivot19"/>
      <sheetName val="total_per_LB_LB219"/>
      <sheetName val="Trial_Balance_Vlookup19"/>
      <sheetName val="Trial_Balance_APRIL_200919"/>
      <sheetName val="Roll_Out_AQ19"/>
      <sheetName val="Evolução_mandamentos19"/>
      <sheetName val="Planilha_resultados18"/>
      <sheetName val="Historico_200318"/>
      <sheetName val="Sig_Cycles_Accts_&amp;_Processes18"/>
      <sheetName val="Fixed_ZBB12"/>
      <sheetName val="E_法规NC12"/>
      <sheetName val="3_ISo_YTD12"/>
      <sheetName val="Données_LMU12"/>
      <sheetName val="Brazil_Sovereign12"/>
      <sheetName val="Como_Estamos12"/>
      <sheetName val="Resumen_Costo12"/>
      <sheetName val="Base_de_Dados12"/>
      <sheetName val="Extract_Loss12"/>
      <sheetName val="5_112"/>
      <sheetName val="QA_跟踪记录表12"/>
      <sheetName val="RG_Depots12"/>
      <sheetName val="material_data12"/>
      <sheetName val="other_data12"/>
      <sheetName val="Controls_data14"/>
      <sheetName val="Database_(RUR)Mar_YTD12"/>
      <sheetName val="SKU_Mapping12"/>
      <sheetName val="Drop_Down12"/>
      <sheetName val="Raw_Data12"/>
      <sheetName val="EBM-2_GHQ12"/>
      <sheetName val="Base_PEF13"/>
      <sheetName val="Testing_Template_Guidance12"/>
      <sheetName val="Test_Programs12"/>
      <sheetName val="Dados_BLP12"/>
      <sheetName val="FJJX_Bud_IB11"/>
      <sheetName val="JOB_PROFILE_-_LAS12"/>
      <sheetName val="ARdistr_(2)12"/>
      <sheetName val="look-up_data11"/>
      <sheetName val="Prd_Hierarchy(产品层级)11"/>
      <sheetName val="Com_(2PK)11"/>
      <sheetName val="Project_Code11"/>
      <sheetName val="요일_테이블12"/>
      <sheetName val="요일_테이블_(2)11"/>
      <sheetName val="Prd_Hierarchy(产品层次)11"/>
      <sheetName val="전사_PL13"/>
      <sheetName val="자금_제외_PL13"/>
      <sheetName val="자금_PL13"/>
      <sheetName val="전사_BS13"/>
      <sheetName val="자금_제외_BS13"/>
      <sheetName val="자금_BS13"/>
      <sheetName val="BS_계정_설명13"/>
      <sheetName val="_Cash_Flow(전사)13"/>
      <sheetName val="_Cash_Flow(자금제외)13"/>
      <sheetName val="_Cash_Flow(자금)13"/>
      <sheetName val="ROIC_13"/>
      <sheetName val="인건비_명세13"/>
      <sheetName val="판관비_명세13"/>
      <sheetName val="OH_Cost경비(내역)13"/>
      <sheetName val="OH_Cost경비(배부기준)13"/>
      <sheetName val="기타수지&amp;특별손익_명세13"/>
      <sheetName val="업무연락_(2)12"/>
      <sheetName val="제시_손익계산서12"/>
      <sheetName val="01_02월_성과급13"/>
      <sheetName val="M_7회차_담금_계획12"/>
      <sheetName val="팀별_실적12"/>
      <sheetName val="팀별_실적_(환산)12"/>
      <sheetName val="4__Inj_투자상세내역12"/>
      <sheetName val="3__Blow_투자_상세내역12"/>
      <sheetName val="Process_List12"/>
      <sheetName val="7_(2)12"/>
      <sheetName val="_손익기01_XL11"/>
      <sheetName val="drop_down_list11"/>
      <sheetName val="[손익기01_XL_x005f_x0000__x005f_x0000_DePara11"/>
      <sheetName val="Income_Stmt11"/>
      <sheetName val="Quarterly_LBO_Model11"/>
      <sheetName val="Figures_Report10"/>
      <sheetName val="[손익기01_XL11"/>
      <sheetName val="_손익기01_XL_x005f_x0000__x005f_x0000_DePara11"/>
      <sheetName val="15년_BL_사계11"/>
      <sheetName val="1_종합손익(도급)11"/>
      <sheetName val="1_종합손익(주택,개발)11"/>
      <sheetName val="2_실행예산11"/>
      <sheetName val="2_2과부족11"/>
      <sheetName val="2_3원가절감11"/>
      <sheetName val="8_외주비집행현황11"/>
      <sheetName val="9_자재비11"/>
      <sheetName val="10_현장집행11"/>
      <sheetName val="3_추가원가11"/>
      <sheetName val="3_추가원가_(2)11"/>
      <sheetName val="4_사전공사11"/>
      <sheetName val="5_추정공사비11"/>
      <sheetName val="6_금융비용11"/>
      <sheetName val="7_공사비집행현황(총괄)11"/>
      <sheetName val="11_1생산성11"/>
      <sheetName val="11_2인원산출11"/>
      <sheetName val="Classification_分类10"/>
      <sheetName val="Set_Up11"/>
      <sheetName val="Fare_prices10"/>
      <sheetName val="Hotel_prices10"/>
      <sheetName val="tab_STATUS_DO_PROCESSO_10"/>
      <sheetName val="__한국_AMP_ASP-23_판매가격__10"/>
      <sheetName val="CC_Down_load_071610"/>
      <sheetName val="변경실행(2차)_10"/>
      <sheetName val="나_출고10"/>
      <sheetName val="나_입고10"/>
      <sheetName val="09년_인건비(속리산)10"/>
      <sheetName val="합산목표(감가+57_5)10"/>
      <sheetName val="제조원가_원단위_분석10"/>
      <sheetName val="종합표양식(품의_&amp;_입고)_210"/>
      <sheetName val="원가관리_(동월대비)10"/>
      <sheetName val="b_balju_(2)10"/>
      <sheetName val="2-2_매출분석10"/>
      <sheetName val="몰드시스템_리스트10"/>
      <sheetName val="11_외화채무증권(AFS,HTM)0810"/>
      <sheetName val="13_감액TEST_0810"/>
      <sheetName val="12년_CF(9월)10"/>
      <sheetName val="중기조종사_단위단가10"/>
      <sheetName val="6PILE__(돌출)10"/>
      <sheetName val="기성청구_공문10"/>
      <sheetName val="Sheet1_(2)10"/>
      <sheetName val="slide_24_cat_A10"/>
      <sheetName val="slide_82_cat_b10"/>
      <sheetName val="Perf__Plan__Diário110"/>
      <sheetName val="In_(2)10"/>
      <sheetName val="Clasif_9"/>
      <sheetName val="CLASIFICACION_DE_AI10"/>
      <sheetName val="Base_da_Datos10"/>
      <sheetName val="Dados_dos_Produtos10"/>
      <sheetName val="Cond__Inseguros9"/>
      <sheetName val="Comp__Inseguros9"/>
      <sheetName val="Lista_de_datos9"/>
      <sheetName val="MASTER_APP9"/>
      <sheetName val="09~10년_매출계획10"/>
      <sheetName val="1_MDF1공장10"/>
      <sheetName val="Incident_유형구분표10"/>
      <sheetName val="3YP2016-Bottom_up9"/>
      <sheetName val="DD_list10"/>
      <sheetName val="Lista_CI9"/>
      <sheetName val="Base_de_Datos9"/>
      <sheetName val="2_카드채권(대출포함)9"/>
      <sheetName val="表21_净利润调节表9"/>
      <sheetName val="DETALLE_MENSUAL8"/>
      <sheetName val="Dashboard_Prevención_Riesgos_8"/>
      <sheetName val="TOP_KPIs_MTM8"/>
      <sheetName val="PLAN_DE_ACCION8"/>
      <sheetName val="Faro_de_Indicadores8"/>
      <sheetName val="Supply_Cost_Centers9"/>
      <sheetName val="Farol_Acciones9"/>
      <sheetName val="Lista_de_Entrenamientos9"/>
      <sheetName val="Unidades_SAC-REVENDA10"/>
      <sheetName val="FornecM_Check8"/>
      <sheetName val="Estratificación_AI8"/>
      <sheetName val="condicion_inseguras8"/>
      <sheetName val="Actos_Inseguros8"/>
      <sheetName val="Control_de_incidentes8"/>
      <sheetName val="Plan_de_Acción8"/>
      <sheetName val="_DD_List9"/>
      <sheetName val="Share_Price_20029"/>
      <sheetName val="Issues_List_Payments8"/>
      <sheetName val="BEP_加薪_KPI8"/>
      <sheetName val="F08_-_Asia_Pac_Full_Year_Q39"/>
      <sheetName val="Top_Priorities9"/>
      <sheetName val="Listco_Stock9"/>
      <sheetName val="Intl_Purchase9"/>
      <sheetName val="FY_outlook9"/>
      <sheetName val="CY_outlook9"/>
      <sheetName val="Cash_metrics9"/>
      <sheetName val="P6_79"/>
      <sheetName val="DATOS_BASE8"/>
      <sheetName val="Hazards_Analysis-隐患分析8"/>
      <sheetName val="_손익기01_XL_x005f_x005f_x005f_x0000__x005f_x005f_x8"/>
      <sheetName val="SKU_Basic_Data8"/>
      <sheetName val="97_사업추정(WEKI)8"/>
      <sheetName val="Tong_hop8"/>
      <sheetName val="95_1_1이후취득자산(숨기기상태)8"/>
      <sheetName val="sum1_(2)8"/>
      <sheetName val="3_바닥판설계8"/>
      <sheetName val="6월_공정외주8"/>
      <sheetName val="2_대외공문8"/>
      <sheetName val="2_총괄표8"/>
      <sheetName val="입출재고현황_(2)8"/>
      <sheetName val="504전기실_동부하-L8"/>
      <sheetName val="OUTER_AREA(겹침없음)8"/>
      <sheetName val="EL_표면적8"/>
      <sheetName val="TRE_TABLE8"/>
      <sheetName val="입찰내역_발주처_양식8"/>
      <sheetName val="ACTOS_POR_RIESGO6"/>
      <sheetName val="Mod_Relac_8"/>
      <sheetName val="Grafica_Actos8"/>
      <sheetName val="Condiciones_SyE8"/>
      <sheetName val="POC_LIST8"/>
      <sheetName val="REALxMETA_-_CERVEJA10"/>
      <sheetName val="REALxMETA_-_REFRI10"/>
      <sheetName val="[손익기01_XL??DePara8"/>
      <sheetName val="Farol_Metas8"/>
      <sheetName val="Directrices_de_Metas_20178"/>
      <sheetName val="Entity_Target8"/>
      <sheetName val="do_not_delete8"/>
      <sheetName val="Check_Qualidade6"/>
      <sheetName val="De_Para7"/>
      <sheetName val="Nombre_de_SOP6"/>
      <sheetName val="drop_lists6"/>
      <sheetName val="APAC_S8"/>
      <sheetName val="APAC_N8"/>
      <sheetName val="Slide_output8"/>
      <sheetName val="turnover_reason퇴직사유8"/>
      <sheetName val="Data_validation8"/>
      <sheetName val="MRL_NON_SUPPLY_URU6"/>
      <sheetName val="VALIDACION_DE_DATOS7"/>
      <sheetName val="KPIs_Hana6"/>
      <sheetName val="Catalago_de_refacciones_6"/>
      <sheetName val="Existencias_al_07-Nov-20126"/>
      <sheetName val="Check_Aderencia6"/>
      <sheetName val="Base_Farol6"/>
      <sheetName val="Gerencial_IL6"/>
      <sheetName val="Drop-down_List7"/>
      <sheetName val="by_DD7"/>
      <sheetName val="Jul-Sep_Actual_cost_(2)7"/>
      <sheetName val="Ventas_Campo6"/>
      <sheetName val="AIIM_-_Empresas_Ext_20126"/>
      <sheetName val="Check_GG6"/>
      <sheetName val="Ta_6"/>
      <sheetName val="2__Indicadores6"/>
      <sheetName val="_손익기01_XL_x005f_x0000__x06"/>
      <sheetName val="부재료_비교(11년_vs_10년)6"/>
      <sheetName val="_mngt_Pillar6"/>
      <sheetName val="Lista_de_Entrenamientos_RSO6"/>
      <sheetName val="Tablero_SDG9"/>
      <sheetName val="Lista_Areas9"/>
      <sheetName val="One_Page9"/>
      <sheetName val="Sub-Productos_HN7"/>
      <sheetName val="Eficiencia_linea6"/>
      <sheetName val="Pauta_RPS_Distribuição5"/>
      <sheetName val="Estoque_(2)5"/>
      <sheetName val="Sheet3_(2)6"/>
      <sheetName val="Lao_&amp;_Cam6"/>
      <sheetName val="Hoegaarden_20196"/>
      <sheetName val="Lao_&amp;_Cam_20196"/>
      <sheetName val="Malaysia_20196"/>
      <sheetName val="Singapore_20196"/>
      <sheetName val="Sheet2_(2)6"/>
      <sheetName val="Comp_Inseguros5"/>
      <sheetName val="요일_테이블_6"/>
      <sheetName val="Other_Listings6"/>
      <sheetName val="BNR_2012_в_ящике5"/>
      <sheetName val="FX_Rates4"/>
      <sheetName val="Vagas_x_Candidatos4"/>
      <sheetName val="__한국_AMP_ASP-23_판㧤가격__4"/>
      <sheetName val="11_䡸화채무줝ⴌ(AFS,HTM)084"/>
      <sheetName val="Drop_list4"/>
      <sheetName val="DO_NOT_MOVE5"/>
      <sheetName val="DATOS_DE_VALIDACIÓN5"/>
      <sheetName val="Datos_con5"/>
      <sheetName val="_Datos_Cond_5"/>
      <sheetName val="INGRESO_(2)5"/>
      <sheetName val="PG-K1610_(UEN_Areas)MNG5"/>
      <sheetName val="DATOS_GEN_5"/>
      <sheetName val="NUEVOS_CRITERIOS5"/>
      <sheetName val="Condiciones_Agua5"/>
      <sheetName val="Análise_Tempos2"/>
      <sheetName val="Dropdown_list4"/>
      <sheetName val="Proced_4"/>
      <sheetName val="Cut_Machine_Summary4"/>
      <sheetName val="Control_de_Fallas4"/>
      <sheetName val="Setup_for_Templates4"/>
      <sheetName val="Datos_emp4"/>
      <sheetName val="Validation_lists4"/>
      <sheetName val="Validação_de_Dados2"/>
      <sheetName val="TIPO_DE_ACTO4"/>
      <sheetName val="No_llenar_2"/>
      <sheetName val="CRITICIDAD_DE_CI4"/>
      <sheetName val="Catálogo_de_CI4"/>
      <sheetName val="%_CUMPLIMIENTO4"/>
      <sheetName val="%_cumplimiento_4"/>
      <sheetName val="CALIFICACIONES_20192"/>
      <sheetName val="Lev_4_360_deg_check_Crit_Task2"/>
      <sheetName val="Lev_4_Chk_IC_Stock_Crit_Task2"/>
      <sheetName val="Lev_4_WMS_Putaway_Crit_Task2"/>
      <sheetName val="Champions_List3"/>
      <sheetName val="Listas_y_equipos_a_evaluar4"/>
      <sheetName val="Data_Reporte4"/>
      <sheetName val="Read_me4"/>
      <sheetName val="NAZ_Strategy2"/>
      <sheetName val="Daily_Dashboard4"/>
      <sheetName val="Incentivo_Automóvil2"/>
      <sheetName val="Mapeo_SKUs4"/>
      <sheetName val="Vol_(Ds)4"/>
      <sheetName val="Vol_(Ka)4"/>
      <sheetName val="Vol_(Oth)4"/>
      <sheetName val="Vol_(Oth)_Cortesias4"/>
      <sheetName val="INPUT-Cust_Sugg_Margin(Ds)4"/>
      <sheetName val="On_Invoice4"/>
      <sheetName val="INPUT-Cust_Sugg_Margin(Ka)4"/>
      <sheetName val="INPUT_SKUs4"/>
      <sheetName val="Brand_P&amp;L2"/>
      <sheetName val="SUPERMONT_P2"/>
      <sheetName val="Data_selection2"/>
      <sheetName val="1_2"/>
      <sheetName val="Customer_&amp;_SO2"/>
      <sheetName val="Session_Proposal2"/>
      <sheetName val="IQ_SALE_REAL_ESTATE_CF_FIN"/>
      <sheetName val="IQ_SALE_REAL_ESTATE_CF_INS"/>
      <sheetName val="IQ_SALE_REAL_ESTATE_CF_UTI"/>
      <sheetName val="IQ_SHORT_INTEREST_PERCENT"/>
      <sheetName val="IQ_TAX_EQUIV_NET_INT_INC"/>
      <sheetName val="IQ_TOTAL_DEBT_ISSUED_BNK"/>
      <sheetName val="IQ_TOTAL_DEBT_ISSUED_FIN"/>
      <sheetName val="IQ_TOTAL_DEBT_ISSUED_REIT"/>
      <sheetName val="IQ_TOTAL_DEBT_ISSUED_UTI"/>
      <sheetName val="IQ_TOTAL_DEBT_ISSUES_INS"/>
      <sheetName val="IQ_TOTAL_DEBT_OVER_EBITDA"/>
      <sheetName val="PDA BOP"/>
      <sheetName val="PAINEL RECOLHA CRÉDITO"/>
      <sheetName val="Values"/>
      <sheetName val="Industries"/>
      <sheetName val="Gráficos - CDD"/>
      <sheetName val="Lista de Motivos"/>
      <sheetName val="Ponto Crítico - Resp. Plano"/>
      <sheetName val="Lista Funcionários (2)"/>
      <sheetName val="PIRÂMIDE"/>
      <sheetName val="PAR"/>
      <sheetName val="PROCESS MD"/>
      <sheetName val="Dropdown Menu"/>
      <sheetName val="Territory"/>
      <sheetName val="MMR12活动类型"/>
      <sheetName val="经销商"/>
      <sheetName val="Region"/>
      <sheetName val="SalesPkg_TR_KHCode_TR_KHCode"/>
      <sheetName val="填写内容参考"/>
      <sheetName val="Project List"/>
      <sheetName val="Выпадающие списки"/>
      <sheetName val="Списки"/>
      <sheetName val="0-info"/>
      <sheetName val="FAI分析"/>
      <sheetName val="미관리업소"/>
      <sheetName val="유류대 현황"/>
      <sheetName val="정평화"/>
      <sheetName val="김익성"/>
      <sheetName val="최일수"/>
      <sheetName val="정원구"/>
      <sheetName val="문공식"/>
      <sheetName val="박현일"/>
      <sheetName val="김진생"/>
      <sheetName val="Overdue(Feb)"/>
      <sheetName val="Overdue(Jan)"/>
      <sheetName val="취합"/>
      <sheetName val="PN+Extension"/>
      <sheetName val="Consolidator"/>
      <sheetName val="2.3 Projects Status"/>
      <sheetName val="架构"/>
      <sheetName val="库存模板"/>
      <sheetName val="陈列明细"/>
      <sheetName val="目标SKU"/>
      <sheetName val="Backup"/>
      <sheetName val="mapping (2)"/>
      <sheetName val="Ref."/>
      <sheetName val="折扣类型"/>
      <sheetName val="订单追踪_信阳市区_0825"/>
      <sheetName val="匹配"/>
      <sheetName val="Razão Social"/>
      <sheetName val="SOP Freshness"/>
      <sheetName val="Listas desplegables"/>
      <sheetName val="Resumen General"/>
      <sheetName val="Cátalogo de CI"/>
      <sheetName val="Hoja2 (2)"/>
      <sheetName val="Technology check list"/>
      <sheetName val="Status de Usuario"/>
      <sheetName val="pel_nvo"/>
      <sheetName val="SST"/>
      <sheetName val="Actos y Condiciones "/>
      <sheetName val="Settings"/>
      <sheetName val="NO BORRAR"/>
      <sheetName val="CUMPLIMIENTO"/>
      <sheetName val="Formato checklist Lab"/>
      <sheetName val="TB"/>
      <sheetName val="MOTOSxCONDUTOR"/>
      <sheetName val="Plan4"/>
      <sheetName val="Sheet5"/>
      <sheetName val="[손익기01_XL_x0000__x0000_DePara6"/>
      <sheetName val="_손익기01_XL_x0000__x0000_DePara6"/>
      <sheetName val="_손익기01_XL_x005f_x0000__x3"/>
      <sheetName val="_손익기01_XL_x0000__x01"/>
      <sheetName val="_손익기01_XL_x0000__x2"/>
      <sheetName val="_손익기01_XL_x0000__x3"/>
      <sheetName val="序列"/>
      <sheetName val="概览"/>
      <sheetName val="1. 템플릿"/>
      <sheetName val="2. 작성 참고사항"/>
      <sheetName val="Master Data"/>
      <sheetName val="Source"/>
      <sheetName val="1월"/>
      <sheetName val="2월"/>
      <sheetName val="3월"/>
      <sheetName val="4월"/>
      <sheetName val="거리"/>
      <sheetName val="Table"/>
      <sheetName val="Consolidated_Project List"/>
      <sheetName val="Fixed Cost"/>
      <sheetName val="监控探头清单"/>
      <sheetName val="下拉选项"/>
      <sheetName val="不安全行为分类"/>
      <sheetName val="연료전력(군포)"/>
      <sheetName val="적립수신"/>
      <sheetName val="순수통장"/>
      <sheetName val="일별"/>
      <sheetName val="원부재료1"/>
      <sheetName val="Dimension IN Sheet1!D1912"/>
      <sheetName val="Dimension IN 1912"/>
      <sheetName val="Manage to Sustain"/>
      <sheetName val="DropLists"/>
      <sheetName val="Packages Info"/>
      <sheetName val="Meeting List"/>
      <sheetName val="Dropdown_Menu"/>
      <sheetName val="PDA_BOP"/>
      <sheetName val="유류대_현황"/>
      <sheetName val="mapping_(2)"/>
      <sheetName val="Ref_"/>
      <sheetName val="2_3_Projects_Status"/>
      <sheetName val="Lista_de_Motivos"/>
      <sheetName val="Ponto_Crítico_-_Resp__Plano"/>
      <sheetName val="Lista_Funcionários_(2)"/>
      <sheetName val="Project_List"/>
      <sheetName val="PROCESS_MD"/>
      <sheetName val="Выпадающие_списки"/>
      <sheetName val="1__템플릿"/>
      <sheetName val="2__작성_참고사항"/>
      <sheetName val="Listas_desplegables"/>
      <sheetName val="Resumen_General"/>
      <sheetName val="Cátalogo_de_CI"/>
      <sheetName val="Hoja2_(2)"/>
      <sheetName val="Technology_check_list"/>
      <sheetName val="Status_de_Usuario"/>
      <sheetName val="Actos_y_Condiciones_"/>
      <sheetName val="NO_BORRAR"/>
      <sheetName val="Formato_checklist_Lab"/>
      <sheetName val="Consolidated_Project_List"/>
      <sheetName val="Fixed_Cost"/>
      <sheetName val="Text"/>
      <sheetName val="3. Training &amp; travel"/>
      <sheetName val="Sheet6"/>
      <sheetName val="Supporting"/>
      <sheetName val="filtros"/>
      <sheetName val="Relatorio"/>
      <sheetName val="Manual"/>
      <sheetName val="Xref"/>
      <sheetName val="Codes"/>
      <sheetName val="PAINEL_RECOLHA_CRÉDITO"/>
      <sheetName val="Gráficos_-_CDD"/>
      <sheetName val="PDA_BOP1"/>
      <sheetName val="PROCESS_MD1"/>
      <sheetName val="Lista_de_Motivos1"/>
      <sheetName val="Ponto_Crítico_-_Resp__Plano1"/>
      <sheetName val="Lista_Funcionários_(2)1"/>
      <sheetName val="PAINEL_RECOLHA_CRÉDITO1"/>
      <sheetName val="Gráficos_-_CDD1"/>
      <sheetName val="自定义"/>
      <sheetName val="[손익기01_XL_x0000__x0000_DePara7"/>
      <sheetName val="_손익기01_XL_x0000__x0000_DePara7"/>
      <sheetName val="_손익기01_XL_x0000__x02"/>
      <sheetName val="[손익기01_XL_x0000__x0000_DePara8"/>
      <sheetName val="_손익기01_XL_x0000__x0000_DePara8"/>
      <sheetName val="_손익기01_XL_x0000__x03"/>
      <sheetName val="[손익기01_XL_x0000__x0000_DePara9"/>
      <sheetName val="_손익기01_XL_x0000__x0000_DePara9"/>
      <sheetName val="_손익기01_XL_x0000__x04"/>
      <sheetName val="_손익기01_XL_x005f_x0000__x4"/>
      <sheetName val="_손익기01_XL_x005f_x0000__x5"/>
      <sheetName val="_손익기01_XL_x005f_x0000__x6"/>
      <sheetName val="链接数据"/>
      <sheetName val="类型"/>
      <sheetName val="2020 MMR12"/>
      <sheetName val="不安全行为分析"/>
      <sheetName val="입문 트랜드(종합분석)"/>
      <sheetName val="Maestras"/>
      <sheetName val="Master CE"/>
      <sheetName val="CE_Final "/>
      <sheetName val="CALENDAR"/>
      <sheetName val="OL LIST"/>
      <sheetName val="YTD GUEST LIST"/>
      <sheetName val="Session Full list"/>
      <sheetName val="FOOD PAYMENT update JAN"/>
      <sheetName val="Rate card F19 "/>
      <sheetName val="Master Plan  (update)"/>
      <sheetName val="The KPI "/>
      <sheetName val="Mentor Plan "/>
      <sheetName val="Master Plan "/>
      <sheetName val="Tier 1 GOV_PC Networking "/>
      <sheetName val="Tier 1 LBO "/>
      <sheetName val="工作表7"/>
      <sheetName val="FILIAL MINAS"/>
      <sheetName val="Introduction"/>
      <sheetName val="Preferred Option"/>
      <sheetName val="Curvas"/>
      <sheetName val="Admin"/>
      <sheetName val="3_ReasonCode"/>
      <sheetName val="_손익기01.XL_x005f_x0000__x005f_x005f_x0"/>
      <sheetName val="pp"/>
      <sheetName val="YTD_Summary20"/>
      <sheetName val="Month_Summary20"/>
      <sheetName val="Trial_Balance_MAY_200920"/>
      <sheetName val="TB_Pivot20"/>
      <sheetName val="total_per_LB_LB220"/>
      <sheetName val="Trial_Balance_Vlookup20"/>
      <sheetName val="Trial_Balance_APRIL_200920"/>
      <sheetName val="TO_Data_Base21"/>
      <sheetName val="Roll_Out_AQ20"/>
      <sheetName val="Evolução_mandamentos20"/>
      <sheetName val="Planilha_resultados19"/>
      <sheetName val="Historico_200319"/>
      <sheetName val="Sig_Cycles_Accts_&amp;_Processes19"/>
      <sheetName val="Fixed_ZBB13"/>
      <sheetName val="3_ISo_YTD13"/>
      <sheetName val="E_法规NC13"/>
      <sheetName val="Données_LMU13"/>
      <sheetName val="Brazil_Sovereign13"/>
      <sheetName val="Resumen_Costo13"/>
      <sheetName val="Extract_Loss13"/>
      <sheetName val="QA_跟踪记录表13"/>
      <sheetName val="5_113"/>
      <sheetName val="Como_Estamos13"/>
      <sheetName val="Base_de_Dados13"/>
      <sheetName val="RG_Depots13"/>
      <sheetName val="material_data13"/>
      <sheetName val="other_data13"/>
      <sheetName val="Database_(RUR)Mar_YTD13"/>
      <sheetName val="SKU_Mapping13"/>
      <sheetName val="Drop_Down13"/>
      <sheetName val="Raw_Data13"/>
      <sheetName val="EBM-2_GHQ13"/>
      <sheetName val="Base_PEF14"/>
      <sheetName val="Testing_Template_Guidance13"/>
      <sheetName val="Test_Programs13"/>
      <sheetName val="Controls_data15"/>
      <sheetName val="Dados_BLP13"/>
      <sheetName val="ARdistr_(2)13"/>
      <sheetName val="FJJX_Bud_IB12"/>
      <sheetName val="look-up_data12"/>
      <sheetName val="Prd_Hierarchy(产品层级)12"/>
      <sheetName val="Com_(2PK)12"/>
      <sheetName val="JOB_PROFILE_-_LAS13"/>
      <sheetName val="요일_테이블13"/>
      <sheetName val="요일_테이블_(2)12"/>
      <sheetName val="Prd_Hierarchy(产品层次)12"/>
      <sheetName val="Project_Code12"/>
      <sheetName val="전사_PL14"/>
      <sheetName val="자금_제외_PL14"/>
      <sheetName val="자금_PL14"/>
      <sheetName val="전사_BS14"/>
      <sheetName val="자금_제외_BS14"/>
      <sheetName val="자금_BS14"/>
      <sheetName val="BS_계정_설명14"/>
      <sheetName val="_Cash_Flow(전사)14"/>
      <sheetName val="_Cash_Flow(자금제외)14"/>
      <sheetName val="_Cash_Flow(자금)14"/>
      <sheetName val="ROIC_14"/>
      <sheetName val="인건비_명세14"/>
      <sheetName val="판관비_명세14"/>
      <sheetName val="OH_Cost경비(내역)14"/>
      <sheetName val="OH_Cost경비(배부기준)14"/>
      <sheetName val="기타수지&amp;특별손익_명세14"/>
      <sheetName val="업무연락_(2)13"/>
      <sheetName val="제시_손익계산서13"/>
      <sheetName val="01_02월_성과급14"/>
      <sheetName val="M_7회차_담금_계획13"/>
      <sheetName val="팀별_실적13"/>
      <sheetName val="팀별_실적_(환산)13"/>
      <sheetName val="4__Inj_투자상세내역13"/>
      <sheetName val="3__Blow_투자_상세내역13"/>
      <sheetName val="Process_List13"/>
      <sheetName val="7_(2)13"/>
      <sheetName val="_손익기01_XL12"/>
      <sheetName val="Income_Stmt12"/>
      <sheetName val="drop_down_list12"/>
      <sheetName val="Figures_Report11"/>
      <sheetName val="[손익기01_XL_x005f_x0000__x005f_x0000_DePara12"/>
      <sheetName val="Quarterly_LBO_Model12"/>
      <sheetName val="[손익기01_XL12"/>
      <sheetName val="_손익기01_XL_x005f_x0000__x005f_x0000_DePara12"/>
      <sheetName val="15년_BL_사계12"/>
      <sheetName val="1_종합손익(도급)12"/>
      <sheetName val="1_종합손익(주택,개발)12"/>
      <sheetName val="2_실행예산12"/>
      <sheetName val="2_2과부족12"/>
      <sheetName val="2_3원가절감12"/>
      <sheetName val="8_외주비집행현황12"/>
      <sheetName val="9_자재비12"/>
      <sheetName val="10_현장집행12"/>
      <sheetName val="3_추가원가12"/>
      <sheetName val="3_추가원가_(2)12"/>
      <sheetName val="4_사전공사12"/>
      <sheetName val="5_추정공사비12"/>
      <sheetName val="6_금융비용12"/>
      <sheetName val="7_공사비집행현황(총괄)12"/>
      <sheetName val="11_1생산성12"/>
      <sheetName val="11_2인원산출12"/>
      <sheetName val="Classification_分类11"/>
      <sheetName val="Set_Up12"/>
      <sheetName val="Fare_prices11"/>
      <sheetName val="Hotel_prices11"/>
      <sheetName val="tab_STATUS_DO_PROCESSO_11"/>
      <sheetName val="Perf__Plan__Diário111"/>
      <sheetName val="In_(2)11"/>
      <sheetName val="__한국_AMP_ASP-23_판매가격__11"/>
      <sheetName val="CC_Down_load_071611"/>
      <sheetName val="변경실행(2차)_11"/>
      <sheetName val="나_출고11"/>
      <sheetName val="나_입고11"/>
      <sheetName val="09년_인건비(속리산)11"/>
      <sheetName val="합산목표(감가+57_5)11"/>
      <sheetName val="제조원가_원단위_분석11"/>
      <sheetName val="종합표양식(품의_&amp;_입고)_211"/>
      <sheetName val="원가관리_(동월대비)11"/>
      <sheetName val="b_balju_(2)11"/>
      <sheetName val="2-2_매출분석11"/>
      <sheetName val="몰드시스템_리스트11"/>
      <sheetName val="11_외화채무증권(AFS,HTM)0811"/>
      <sheetName val="13_감액TEST_0811"/>
      <sheetName val="12년_CF(9월)11"/>
      <sheetName val="중기조종사_단위단가11"/>
      <sheetName val="6PILE__(돌출)11"/>
      <sheetName val="기성청구_공문11"/>
      <sheetName val="Sheet1_(2)11"/>
      <sheetName val="CLASIFICACION_DE_AI11"/>
      <sheetName val="Base_da_Datos11"/>
      <sheetName val="slide_24_cat_A11"/>
      <sheetName val="slide_82_cat_b11"/>
      <sheetName val="Dados_dos_Produtos11"/>
      <sheetName val="09~10년_매출계획11"/>
      <sheetName val="1_MDF1공장11"/>
      <sheetName val="Incident_유형구분표11"/>
      <sheetName val="3YP2016-Bottom_up10"/>
      <sheetName val="DD_list11"/>
      <sheetName val="Base_de_Datos10"/>
      <sheetName val="2_카드채권(대출포함)10"/>
      <sheetName val="表21_净利润调节表10"/>
      <sheetName val="MASTER_APP10"/>
      <sheetName val="Cond__Inseguros10"/>
      <sheetName val="Comp__Inseguros10"/>
      <sheetName val="Lista_de_datos10"/>
      <sheetName val="Supply_Cost_Centers10"/>
      <sheetName val="Clasif_10"/>
      <sheetName val="Farol_Acciones10"/>
      <sheetName val="Lista_de_Entrenamientos10"/>
      <sheetName val="Unidades_SAC-REVENDA11"/>
      <sheetName val="FornecM_Check9"/>
      <sheetName val="Lista_CI10"/>
      <sheetName val="Estratificación_AI9"/>
      <sheetName val="condicion_inseguras9"/>
      <sheetName val="Actos_Inseguros9"/>
      <sheetName val="Control_de_incidentes9"/>
      <sheetName val="Plan_de_Acción9"/>
      <sheetName val="_DD_List10"/>
      <sheetName val="Share_Price_200210"/>
      <sheetName val="BEP_加薪_KPI9"/>
      <sheetName val="F08_-_Asia_Pac_Full_Year_Q310"/>
      <sheetName val="Top_Priorities10"/>
      <sheetName val="Listco_Stock10"/>
      <sheetName val="Intl_Purchase10"/>
      <sheetName val="FY_outlook10"/>
      <sheetName val="CY_outlook10"/>
      <sheetName val="Cash_metrics10"/>
      <sheetName val="P6_710"/>
      <sheetName val="DATOS_BASE9"/>
      <sheetName val="Issues_List_Payments9"/>
      <sheetName val="Faro_de_Indicadores9"/>
      <sheetName val="TOP_KPIs_MTM9"/>
      <sheetName val="PLAN_DE_ACCION9"/>
      <sheetName val="Grafica_Actos9"/>
      <sheetName val="POC_LIST9"/>
      <sheetName val="Dashboard_Prevención_Riesgos_9"/>
      <sheetName val="APAC_S9"/>
      <sheetName val="APAC_N9"/>
      <sheetName val="Slide_output9"/>
      <sheetName val="do_not_delete9"/>
      <sheetName val="[손익기01_XL??DePara9"/>
      <sheetName val="Farol_Metas9"/>
      <sheetName val="Mod_Relac_9"/>
      <sheetName val="Condiciones_SyE9"/>
      <sheetName val="REALxMETA_-_CERVEJA11"/>
      <sheetName val="REALxMETA_-_REFRI11"/>
      <sheetName val="Directrices_de_Metas_20179"/>
      <sheetName val="DETALLE_MENSUAL9"/>
      <sheetName val="Entity_Target9"/>
      <sheetName val="VALIDACION_DE_DATOS8"/>
      <sheetName val="_손익기01_XL_x005f_x005f_x005f_x0000__x005f_x005f_x9"/>
      <sheetName val="Hazards_Analysis-隐患分析9"/>
      <sheetName val="97_사업추정(WEKI)9"/>
      <sheetName val="Tong_hop9"/>
      <sheetName val="95_1_1이후취득자산(숨기기상태)9"/>
      <sheetName val="sum1_(2)9"/>
      <sheetName val="3_바닥판설계9"/>
      <sheetName val="6월_공정외주9"/>
      <sheetName val="2_대외공문9"/>
      <sheetName val="2_총괄표9"/>
      <sheetName val="입출재고현황_(2)9"/>
      <sheetName val="504전기실_동부하-L9"/>
      <sheetName val="OUTER_AREA(겹침없음)9"/>
      <sheetName val="EL_표면적9"/>
      <sheetName val="TRE_TABLE9"/>
      <sheetName val="입찰내역_발주처_양식9"/>
      <sheetName val="Data_validation9"/>
      <sheetName val="turnover_reason퇴직사유9"/>
      <sheetName val="SKU_Basic_Data9"/>
      <sheetName val="Jul-Sep_Actual_cost_(2)8"/>
      <sheetName val="Drop-down_List8"/>
      <sheetName val="by_DD8"/>
      <sheetName val="Check_Qualidade7"/>
      <sheetName val="Check_Aderencia7"/>
      <sheetName val="De_Para8"/>
      <sheetName val="Base_Farol7"/>
      <sheetName val="Gerencial_IL7"/>
      <sheetName val="Ventas_Campo7"/>
      <sheetName val="ACTOS_POR_RIESGO7"/>
      <sheetName val="drop_lists7"/>
      <sheetName val="MRL_NON_SUPPLY_URU7"/>
      <sheetName val="AIIM_-_Empresas_Ext_20127"/>
      <sheetName val="KPIs_Hana7"/>
      <sheetName val="Catalago_de_refacciones_7"/>
      <sheetName val="Existencias_al_07-Nov-20127"/>
      <sheetName val="Check_GG7"/>
      <sheetName val="Nombre_de_SOP7"/>
      <sheetName val="Ta_7"/>
      <sheetName val="2__Indicadores7"/>
      <sheetName val="부재료_비교(11년_vs_10년)7"/>
      <sheetName val="_손익기01_XL_x005f_x0000__x07"/>
      <sheetName val="_mngt_Pillar7"/>
      <sheetName val="Sheet3_(2)7"/>
      <sheetName val="Lista_de_Entrenamientos_RSO7"/>
      <sheetName val="Tablero_SDG10"/>
      <sheetName val="Lista_Areas10"/>
      <sheetName val="One_Page10"/>
      <sheetName val="Sub-Productos_HN8"/>
      <sheetName val="Eficiencia_linea7"/>
      <sheetName val="요일_테이블_7"/>
      <sheetName val="Sheet2_(2)7"/>
      <sheetName val="Lao_&amp;_Cam7"/>
      <sheetName val="Hoegaarden_20197"/>
      <sheetName val="Lao_&amp;_Cam_20197"/>
      <sheetName val="Malaysia_20197"/>
      <sheetName val="Singapore_20197"/>
      <sheetName val="Other_Listings7"/>
      <sheetName val="Pauta_RPS_Distribuição6"/>
      <sheetName val="Estoque_(2)6"/>
      <sheetName val="Comp_Inseguros6"/>
      <sheetName val="BNR_2012_в_ящике6"/>
      <sheetName val="DATOS_DE_VALIDACIÓN6"/>
      <sheetName val="Datos_con6"/>
      <sheetName val="_Datos_Cond_6"/>
      <sheetName val="DO_NOT_MOVE6"/>
      <sheetName val="INGRESO_(2)6"/>
      <sheetName val="PG-K1610_(UEN_Areas)MNG6"/>
      <sheetName val="DATOS_GEN_6"/>
      <sheetName val="NUEVOS_CRITERIOS6"/>
      <sheetName val="Condiciones_Agua6"/>
      <sheetName val="Dropdown_list5"/>
      <sheetName val="__한국_AMP_ASP-23_판㧤가격__5"/>
      <sheetName val="11_䡸화채무줝ⴌ(AFS,HTM)085"/>
      <sheetName val="Drop_list5"/>
      <sheetName val="FX_Rates5"/>
      <sheetName val="Vagas_x_Candidatos5"/>
      <sheetName val="Proced_5"/>
      <sheetName val="Cut_Machine_Summary5"/>
      <sheetName val="Control_de_Fallas5"/>
      <sheetName val="Setup_for_Templates5"/>
      <sheetName val="Datos_emp5"/>
      <sheetName val="Validation_lists5"/>
      <sheetName val="TIPO_DE_ACTO5"/>
      <sheetName val="CRITICIDAD_DE_CI5"/>
      <sheetName val="Catálogo_de_CI5"/>
      <sheetName val="%_CUMPLIMIENTO5"/>
      <sheetName val="%_cumplimiento_5"/>
      <sheetName val="CALIFICACIONES_20193"/>
      <sheetName val="Lev_4_360_deg_check_Crit_Task3"/>
      <sheetName val="Lev_4_Chk_IC_Stock_Crit_Task3"/>
      <sheetName val="Lev_4_WMS_Putaway_Crit_Task3"/>
      <sheetName val="Listas_y_equipos_a_evaluar5"/>
      <sheetName val="Data_Reporte5"/>
      <sheetName val="Read_me5"/>
      <sheetName val="NAZ_Strategy3"/>
      <sheetName val="Champions_List4"/>
      <sheetName val="Daily_Dashboard5"/>
      <sheetName val="Mapeo_SKUs5"/>
      <sheetName val="Vol_(Ds)5"/>
      <sheetName val="Vol_(Ka)5"/>
      <sheetName val="Vol_(Oth)5"/>
      <sheetName val="Vol_(Oth)_Cortesias5"/>
      <sheetName val="INPUT-Cust_Sugg_Margin(Ds)5"/>
      <sheetName val="On_Invoice5"/>
      <sheetName val="INPUT-Cust_Sugg_Margin(Ka)5"/>
      <sheetName val="INPUT_SKUs5"/>
      <sheetName val="Brand_P&amp;L3"/>
      <sheetName val="SUPERMONT_P3"/>
      <sheetName val="Data_selection3"/>
      <sheetName val="1_3"/>
      <sheetName val="Customer_&amp;_SO3"/>
      <sheetName val="Session_Proposal3"/>
      <sheetName val="PDA_BOP2"/>
      <sheetName val="PROCESS_MD2"/>
      <sheetName val="Lista_de_Motivos2"/>
      <sheetName val="Ponto_Crítico_-_Resp__Plano2"/>
      <sheetName val="Lista_Funcionários_(2)2"/>
      <sheetName val="PAINEL_RECOLHA_CRÉDITO2"/>
      <sheetName val="Gráficos_-_CDD2"/>
      <sheetName val="Dropdown_Menu1"/>
      <sheetName val="Project_List1"/>
      <sheetName val="Выпадающие_списки1"/>
      <sheetName val="SOP_Freshness"/>
      <sheetName val="Master_Data"/>
      <sheetName val="Dimension_IN_Sheet1!D1912"/>
      <sheetName val="Dimension_IN_1912"/>
      <sheetName val="Book1"/>
      <sheetName val="info for drop box"/>
      <sheetName val="BD_Geral"/>
      <sheetName val="Produtos_e_Custos1"/>
      <sheetName val="EE"/>
      <sheetName val="BD_-_Realizado1"/>
      <sheetName val="Cadastro_de_Veículos1"/>
      <sheetName val="Sispec"/>
      <sheetName val="IT_CHNG_01-K"/>
      <sheetName val="IPE"/>
      <sheetName val="GBP_BODS"/>
      <sheetName val="GFP_CFIN"/>
      <sheetName val="GDP_MDG"/>
      <sheetName val="GUP_SLT"/>
      <sheetName val="GAP_SOL"/>
      <sheetName val="GXP_PO"/>
      <sheetName val="%_Automation_Analysis_Business"/>
      <sheetName val="KPIs- TTP, PTP, People Turnover"/>
      <sheetName val="Dec"/>
      <sheetName val="部门"/>
      <sheetName val="1월 목표"/>
      <sheetName val="CIP"/>
      <sheetName val="[손익기01_XL_x0000__x0000_DePara10"/>
      <sheetName val="_손익기01_XL_x0000__x0000_DePara10"/>
      <sheetName val="_손익기01_XL_x0000__x05"/>
      <sheetName val="_손익기01_XL_x005f_x0000__x7"/>
      <sheetName val="POCM 배송지"/>
      <sheetName val="Pivot"/>
      <sheetName val="Lista AI"/>
      <sheetName val="公式页面"/>
      <sheetName val="Mapping "/>
      <sheetName val="WS DB"/>
      <sheetName val="DB"/>
      <sheetName val="Region "/>
      <sheetName val="SKU DB"/>
      <sheetName val="SKU信息"/>
      <sheetName val="销售项费用项"/>
      <sheetName val="陈列描述"/>
      <sheetName val="大组压仓"/>
      <sheetName val="CPR用Rate&amp;Mix"/>
      <sheetName val="CC"/>
      <sheetName val="기본사항"/>
      <sheetName val="_손익기01_XL_x0000__x4"/>
      <sheetName val="_손익기01_XL_x0000__x5"/>
      <sheetName val="_손익기01_XL_x0000__x6"/>
      <sheetName val="_손익기01_XL_x0000__x7"/>
      <sheetName val="SAP info"/>
      <sheetName val="Target Book"/>
      <sheetName val="辅助表格"/>
      <sheetName val="10 麦汁CIP清洗标准水量"/>
      <sheetName val="BU"/>
      <sheetName val="TO_Data_Base22"/>
      <sheetName val="YTD_Summary21"/>
      <sheetName val="Month_Summary21"/>
      <sheetName val="Trial_Balance_MAY_200921"/>
      <sheetName val="TB_Pivot21"/>
      <sheetName val="total_per_LB_LB221"/>
      <sheetName val="Trial_Balance_Vlookup21"/>
      <sheetName val="Trial_Balance_APRIL_200921"/>
      <sheetName val="Roll_Out_AQ21"/>
      <sheetName val="Evolução_mandamentos21"/>
      <sheetName val="Planilha_resultados20"/>
      <sheetName val="Historico_200320"/>
      <sheetName val="Sig_Cycles_Accts_&amp;_Processes20"/>
      <sheetName val="Fixed_ZBB14"/>
      <sheetName val="E_法规NC14"/>
      <sheetName val="3_ISo_YTD14"/>
      <sheetName val="Données_LMU14"/>
      <sheetName val="Brazil_Sovereign14"/>
      <sheetName val="Resumen_Costo14"/>
      <sheetName val="Extract_Loss14"/>
      <sheetName val="QA_跟踪记录表14"/>
      <sheetName val="5_114"/>
      <sheetName val="Base_de_Dados14"/>
      <sheetName val="Como_Estamos14"/>
      <sheetName val="Controls_data16"/>
      <sheetName val="RG_Depots14"/>
      <sheetName val="material_data14"/>
      <sheetName val="other_data14"/>
      <sheetName val="Database_(RUR)Mar_YTD14"/>
      <sheetName val="SKU_Mapping14"/>
      <sheetName val="Drop_Down14"/>
      <sheetName val="Raw_Data14"/>
      <sheetName val="EBM-2_GHQ14"/>
      <sheetName val="Base_PEF15"/>
      <sheetName val="Testing_Template_Guidance14"/>
      <sheetName val="Test_Programs14"/>
      <sheetName val="Dados_BLP14"/>
      <sheetName val="FJJX_Bud_IB13"/>
      <sheetName val="JOB_PROFILE_-_LAS14"/>
      <sheetName val="ARdistr_(2)14"/>
      <sheetName val="look-up_data13"/>
      <sheetName val="Prd_Hierarchy(产品层级)13"/>
      <sheetName val="Com_(2PK)13"/>
      <sheetName val="Project_Code13"/>
      <sheetName val="요일_테이블14"/>
      <sheetName val="요일_테이블_(2)13"/>
      <sheetName val="Prd_Hierarchy(产品层次)13"/>
      <sheetName val="전사_PL15"/>
      <sheetName val="자금_제외_PL15"/>
      <sheetName val="자금_PL15"/>
      <sheetName val="전사_BS15"/>
      <sheetName val="자금_제외_BS15"/>
      <sheetName val="자금_BS15"/>
      <sheetName val="BS_계정_설명15"/>
      <sheetName val="_Cash_Flow(전사)15"/>
      <sheetName val="_Cash_Flow(자금제외)15"/>
      <sheetName val="_Cash_Flow(자금)15"/>
      <sheetName val="ROIC_15"/>
      <sheetName val="인건비_명세15"/>
      <sheetName val="판관비_명세15"/>
      <sheetName val="OH_Cost경비(내역)15"/>
      <sheetName val="OH_Cost경비(배부기준)15"/>
      <sheetName val="기타수지&amp;특별손익_명세15"/>
      <sheetName val="업무연락_(2)14"/>
      <sheetName val="제시_손익계산서14"/>
      <sheetName val="01_02월_성과급15"/>
      <sheetName val="M_7회차_담금_계획14"/>
      <sheetName val="팀별_실적14"/>
      <sheetName val="팀별_실적_(환산)14"/>
      <sheetName val="4__Inj_투자상세내역14"/>
      <sheetName val="3__Blow_투자_상세내역14"/>
      <sheetName val="Process_List14"/>
      <sheetName val="7_(2)14"/>
      <sheetName val="_손익기01_XL13"/>
      <sheetName val="Income_Stmt13"/>
      <sheetName val="drop_down_list13"/>
      <sheetName val="[손익기01_XL_x005f_x0000__x005f_x0000_DePara13"/>
      <sheetName val="Quarterly_LBO_Model13"/>
      <sheetName val="Figures_Report12"/>
      <sheetName val="[손익기01_XL13"/>
      <sheetName val="_손익기01_XL_x005f_x0000__x005f_x0000_DePara13"/>
      <sheetName val="Fare_prices12"/>
      <sheetName val="Hotel_prices12"/>
      <sheetName val="Set_Up13"/>
      <sheetName val="15년_BL_사계13"/>
      <sheetName val="1_종합손익(도급)13"/>
      <sheetName val="1_종합손익(주택,개발)13"/>
      <sheetName val="2_실행예산13"/>
      <sheetName val="2_2과부족13"/>
      <sheetName val="2_3원가절감13"/>
      <sheetName val="8_외주비집행현황13"/>
      <sheetName val="9_자재비13"/>
      <sheetName val="10_현장집행13"/>
      <sheetName val="3_추가원가13"/>
      <sheetName val="3_추가원가_(2)13"/>
      <sheetName val="4_사전공사13"/>
      <sheetName val="5_추정공사비13"/>
      <sheetName val="6_금융비용13"/>
      <sheetName val="7_공사비집행현황(총괄)13"/>
      <sheetName val="11_1생산성13"/>
      <sheetName val="11_2인원산출13"/>
      <sheetName val="Classification_分类12"/>
      <sheetName val="tab_STATUS_DO_PROCESSO_12"/>
      <sheetName val="Perf__Plan__Diário112"/>
      <sheetName val="In_(2)12"/>
      <sheetName val="__한국_AMP_ASP-23_판매가격__12"/>
      <sheetName val="CC_Down_load_071612"/>
      <sheetName val="변경실행(2차)_12"/>
      <sheetName val="나_출고12"/>
      <sheetName val="나_입고12"/>
      <sheetName val="09년_인건비(속리산)12"/>
      <sheetName val="합산목표(감가+57_5)12"/>
      <sheetName val="제조원가_원단위_분석12"/>
      <sheetName val="종합표양식(품의_&amp;_입고)_212"/>
      <sheetName val="원가관리_(동월대비)12"/>
      <sheetName val="b_balju_(2)12"/>
      <sheetName val="2-2_매출분석12"/>
      <sheetName val="몰드시스템_리스트12"/>
      <sheetName val="11_외화채무증권(AFS,HTM)0812"/>
      <sheetName val="13_감액TEST_0812"/>
      <sheetName val="12년_CF(9월)12"/>
      <sheetName val="중기조종사_단위단가12"/>
      <sheetName val="6PILE__(돌출)12"/>
      <sheetName val="기성청구_공문12"/>
      <sheetName val="Sheet1_(2)12"/>
      <sheetName val="CLASIFICACION_DE_AI12"/>
      <sheetName val="Base_da_Datos12"/>
      <sheetName val="slide_24_cat_A12"/>
      <sheetName val="slide_82_cat_b12"/>
      <sheetName val="Dados_dos_Produtos12"/>
      <sheetName val="09~10년_매출계획12"/>
      <sheetName val="1_MDF1공장12"/>
      <sheetName val="Incident_유형구분표12"/>
      <sheetName val="3YP2016-Bottom_up11"/>
      <sheetName val="DD_list12"/>
      <sheetName val="Base_de_Datos11"/>
      <sheetName val="Clasif_11"/>
      <sheetName val="Supply_Cost_Centers11"/>
      <sheetName val="Cond__Inseguros11"/>
      <sheetName val="Comp__Inseguros11"/>
      <sheetName val="Lista_de_datos11"/>
      <sheetName val="MASTER_APP11"/>
      <sheetName val="2_카드채권(대출포함)11"/>
      <sheetName val="表21_净利润调节表11"/>
      <sheetName val="Lista_CI11"/>
      <sheetName val="Dashboard_Prevención_Riesgos_10"/>
      <sheetName val="TOP_KPIs_MTM10"/>
      <sheetName val="PLAN_DE_ACCION10"/>
      <sheetName val="Faro_de_Indicadores10"/>
      <sheetName val="Farol_Acciones11"/>
      <sheetName val="Lista_de_Entrenamientos11"/>
      <sheetName val="Unidades_SAC-REVENDA12"/>
      <sheetName val="FornecM_Check10"/>
      <sheetName val="Share_Price_200211"/>
      <sheetName val="_DD_List11"/>
      <sheetName val="BEP_加薪_KPI10"/>
      <sheetName val="Estratificación_AI10"/>
      <sheetName val="condicion_inseguras10"/>
      <sheetName val="Actos_Inseguros10"/>
      <sheetName val="Control_de_incidentes10"/>
      <sheetName val="Plan_de_Acción10"/>
      <sheetName val="Issues_List_Payments10"/>
      <sheetName val="do_not_delete10"/>
      <sheetName val="Grafica_Actos10"/>
      <sheetName val="APAC_S10"/>
      <sheetName val="APAC_N10"/>
      <sheetName val="Slide_output10"/>
      <sheetName val="[손익기01_XL??DePara10"/>
      <sheetName val="Farol_Metas10"/>
      <sheetName val="Mod_Relac_10"/>
      <sheetName val="Condiciones_SyE10"/>
      <sheetName val="REALxMETA_-_CERVEJA12"/>
      <sheetName val="REALxMETA_-_REFRI12"/>
      <sheetName val="Directrices_de_Metas_201710"/>
      <sheetName val="Data_validation10"/>
      <sheetName val="_손익기01_XL_x005f_x005f_x005f_x0000__x005f_x005f_10"/>
      <sheetName val="Hazards_Analysis-隐患分析10"/>
      <sheetName val="F08_-_Asia_Pac_Full_Year_Q311"/>
      <sheetName val="Top_Priorities11"/>
      <sheetName val="Listco_Stock11"/>
      <sheetName val="Intl_Purchase11"/>
      <sheetName val="FY_outlook11"/>
      <sheetName val="CY_outlook11"/>
      <sheetName val="Cash_metrics11"/>
      <sheetName val="P6_711"/>
      <sheetName val="DATOS_BASE10"/>
      <sheetName val="97_사업추정(WEKI)10"/>
      <sheetName val="Tong_hop10"/>
      <sheetName val="95_1_1이후취득자산(숨기기상태)10"/>
      <sheetName val="sum1_(2)10"/>
      <sheetName val="3_바닥판설계10"/>
      <sheetName val="6월_공정외주10"/>
      <sheetName val="2_대외공문10"/>
      <sheetName val="2_총괄표10"/>
      <sheetName val="입출재고현황_(2)10"/>
      <sheetName val="504전기실_동부하-L10"/>
      <sheetName val="OUTER_AREA(겹침없음)10"/>
      <sheetName val="EL_표면적10"/>
      <sheetName val="TRE_TABLE10"/>
      <sheetName val="입찰내역_발주처_양식10"/>
      <sheetName val="POC_LIST10"/>
      <sheetName val="turnover_reason퇴직사유10"/>
      <sheetName val="SKU_Basic_Data10"/>
      <sheetName val="Entity_Target10"/>
      <sheetName val="DETALLE_MENSUAL10"/>
      <sheetName val="Drop-down_List9"/>
      <sheetName val="by_DD9"/>
      <sheetName val="VALIDACION_DE_DATOS9"/>
      <sheetName val="Jul-Sep_Actual_cost_(2)9"/>
      <sheetName val="Check_Qualidade8"/>
      <sheetName val="De_Para9"/>
      <sheetName val="Check_Aderencia8"/>
      <sheetName val="_손익기01_XL_x005f_x0000__x08"/>
      <sheetName val="부재료_비교(11년_vs_10년)8"/>
      <sheetName val="Base_Farol8"/>
      <sheetName val="Gerencial_IL8"/>
      <sheetName val="Ventas_Campo8"/>
      <sheetName val="ACTOS_POR_RIESGO8"/>
      <sheetName val="drop_lists8"/>
      <sheetName val="MRL_NON_SUPPLY_URU8"/>
      <sheetName val="AIIM_-_Empresas_Ext_20128"/>
      <sheetName val="KPIs_Hana8"/>
      <sheetName val="Catalago_de_refacciones_8"/>
      <sheetName val="Existencias_al_07-Nov-20128"/>
      <sheetName val="Check_GG8"/>
      <sheetName val="Sheet3_(2)8"/>
      <sheetName val="Nombre_de_SOP8"/>
      <sheetName val="Lao_&amp;_Cam8"/>
      <sheetName val="Hoegaarden_20198"/>
      <sheetName val="Lao_&amp;_Cam_20198"/>
      <sheetName val="Malaysia_20198"/>
      <sheetName val="Singapore_20198"/>
      <sheetName val="Sheet2_(2)8"/>
      <sheetName val="요일_테이블_8"/>
      <sheetName val="Other_Listings8"/>
      <sheetName val="2__Indicadores8"/>
      <sheetName val="Ta_8"/>
      <sheetName val="Lista_de_Entrenamientos_RSO8"/>
      <sheetName val="Tablero_SDG11"/>
      <sheetName val="Lista_Areas11"/>
      <sheetName val="One_Page11"/>
      <sheetName val="Sub-Productos_HN9"/>
      <sheetName val="Eficiencia_linea8"/>
      <sheetName val="_mngt_Pillar8"/>
      <sheetName val="Pauta_RPS_Distribuição7"/>
      <sheetName val="Estoque_(2)7"/>
      <sheetName val="BNR_2012_в_ящике7"/>
      <sheetName val="Comp_Inseguros7"/>
      <sheetName val="DO_NOT_MOVE7"/>
      <sheetName val="DATOS_DE_VALIDACIÓN7"/>
      <sheetName val="Datos_con7"/>
      <sheetName val="_Datos_Cond_7"/>
      <sheetName val="INGRESO_(2)7"/>
      <sheetName val="PG-K1610_(UEN_Areas)MNG7"/>
      <sheetName val="DATOS_GEN_7"/>
      <sheetName val="NUEVOS_CRITERIOS7"/>
      <sheetName val="Condiciones_Agua7"/>
      <sheetName val="__한국_AMP_ASP-23_판㧤가격__6"/>
      <sheetName val="11_䡸화채무줝ⴌ(AFS,HTM)086"/>
      <sheetName val="Drop_list6"/>
      <sheetName val="FX_Rates6"/>
      <sheetName val="Dropdown_list6"/>
      <sheetName val="Vagas_x_Candidatos6"/>
      <sheetName val="Proced_6"/>
      <sheetName val="Cut_Machine_Summary6"/>
      <sheetName val="Control_de_Fallas6"/>
      <sheetName val="Setup_for_Templates6"/>
      <sheetName val="Datos_emp6"/>
      <sheetName val="Validation_lists6"/>
      <sheetName val="TIPO_DE_ACTO6"/>
      <sheetName val="CRITICIDAD_DE_CI6"/>
      <sheetName val="Catálogo_de_CI6"/>
      <sheetName val="%_CUMPLIMIENTO6"/>
      <sheetName val="%_cumplimiento_6"/>
      <sheetName val="CALIFICACIONES_20194"/>
      <sheetName val="Lev_4_360_deg_check_Crit_Task4"/>
      <sheetName val="Lev_4_Chk_IC_Stock_Crit_Task4"/>
      <sheetName val="Lev_4_WMS_Putaway_Crit_Task4"/>
      <sheetName val="Listas_y_equipos_a_evaluar6"/>
      <sheetName val="Data_Reporte6"/>
      <sheetName val="Read_me6"/>
      <sheetName val="NAZ_Strategy4"/>
      <sheetName val="Champions_List5"/>
      <sheetName val="Daily_Dashboard6"/>
      <sheetName val="Mapeo_SKUs6"/>
      <sheetName val="Vol_(Ds)6"/>
      <sheetName val="Vol_(Ka)6"/>
      <sheetName val="Vol_(Oth)6"/>
      <sheetName val="Vol_(Oth)_Cortesias6"/>
      <sheetName val="INPUT-Cust_Sugg_Margin(Ds)6"/>
      <sheetName val="On_Invoice6"/>
      <sheetName val="INPUT-Cust_Sugg_Margin(Ka)6"/>
      <sheetName val="INPUT_SKUs6"/>
      <sheetName val="Brand_P&amp;L4"/>
      <sheetName val="SUPERMONT_P4"/>
      <sheetName val="Data_selection4"/>
      <sheetName val="1_4"/>
      <sheetName val="Customer_&amp;_SO4"/>
      <sheetName val="Session_Proposal4"/>
      <sheetName val="Análise_Tempos3"/>
      <sheetName val="Incentivo_Automóvil3"/>
      <sheetName val="Dropdown_Menu2"/>
      <sheetName val="PDA_BOP3"/>
      <sheetName val="Validação_de_Dados3"/>
      <sheetName val="No_llenar_3"/>
      <sheetName val="PROCESS_MD3"/>
      <sheetName val="Lista_de_Motivos3"/>
      <sheetName val="Ponto_Crítico_-_Resp__Plano3"/>
      <sheetName val="Lista_Funcionários_(2)3"/>
      <sheetName val="PAINEL_RECOLHA_CRÉDITO3"/>
      <sheetName val="Gráficos_-_CDD3"/>
      <sheetName val="Project_List2"/>
      <sheetName val="Выпадающие_списки2"/>
      <sheetName val="유류대_현황1"/>
      <sheetName val="mapping_(2)1"/>
      <sheetName val="Ref_1"/>
      <sheetName val="2_3_Projects_Status1"/>
      <sheetName val="SOP_Freshness1"/>
      <sheetName val="Listas_desplegables1"/>
      <sheetName val="Resumen_General1"/>
      <sheetName val="Cátalogo_de_CI1"/>
      <sheetName val="Hoja2_(2)1"/>
      <sheetName val="Technology_check_list1"/>
      <sheetName val="Status_de_Usuario1"/>
      <sheetName val="Actos_y_Condiciones_1"/>
      <sheetName val="NO_BORRAR1"/>
      <sheetName val="Formato_checklist_Lab1"/>
      <sheetName val="Master_Data1"/>
      <sheetName val="1__템플릿1"/>
      <sheetName val="2__작성_참고사항1"/>
      <sheetName val="Consolidated_Project_List1"/>
      <sheetName val="Fixed_Cost1"/>
      <sheetName val="Dimension_IN_Sheet1!D19121"/>
      <sheetName val="Dimension_IN_19121"/>
      <sheetName val="Manage_to_Sustain"/>
      <sheetName val="Packages_Info"/>
      <sheetName val="Meeting_List"/>
      <sheetName val="Explicacion"/>
      <sheetName val="COE Scope - Strategic Projects"/>
      <sheetName val="PARTICIPACION"/>
      <sheetName val="SEGUIMIENTO SEMANAL"/>
      <sheetName val="."/>
      <sheetName val="BUD"/>
      <sheetName val="데이터 유효성 목록"/>
      <sheetName val="Ref_New Contract Model"/>
      <sheetName val="Tipo Viaje"/>
      <sheetName val="Flota y Personal"/>
      <sheetName val="Nomenclatura"/>
      <sheetName val="TO TTZ"/>
      <sheetName val="CATÁLOGO DE PELIGROS"/>
      <sheetName val="OPCIONES"/>
      <sheetName val="TO_Data_Base23"/>
      <sheetName val="YTD_Summary22"/>
      <sheetName val="Month_Summary22"/>
      <sheetName val="Trial_Balance_MAY_200922"/>
      <sheetName val="TB_Pivot22"/>
      <sheetName val="total_per_LB_LB222"/>
      <sheetName val="Trial_Balance_Vlookup22"/>
      <sheetName val="Trial_Balance_APRIL_200922"/>
      <sheetName val="Roll_Out_AQ22"/>
      <sheetName val="Evolução_mandamentos22"/>
      <sheetName val="Planilha_resultados21"/>
      <sheetName val="Historico_200321"/>
      <sheetName val="Sig_Cycles_Accts_&amp;_Processes21"/>
      <sheetName val="Fixed_ZBB15"/>
      <sheetName val="E_法规NC15"/>
      <sheetName val="3_ISo_YTD15"/>
      <sheetName val="Données_LMU15"/>
      <sheetName val="Brazil_Sovereign15"/>
      <sheetName val="Resumen_Costo15"/>
      <sheetName val="Base_de_Dados15"/>
      <sheetName val="Extract_Loss15"/>
      <sheetName val="5_115"/>
      <sheetName val="QA_跟踪记录表15"/>
      <sheetName val="RG_Depots15"/>
      <sheetName val="material_data15"/>
      <sheetName val="other_data15"/>
      <sheetName val="Como_Estamos15"/>
      <sheetName val="Database_(RUR)Mar_YTD15"/>
      <sheetName val="SKU_Mapping15"/>
      <sheetName val="Drop_Down15"/>
      <sheetName val="Raw_Data15"/>
      <sheetName val="EBM-2_GHQ15"/>
      <sheetName val="Base_PEF16"/>
      <sheetName val="Controls_data17"/>
      <sheetName val="Testing_Template_Guidance15"/>
      <sheetName val="Test_Programs15"/>
      <sheetName val="[손익기01_XLDePara11"/>
      <sheetName val="Dados_BLP15"/>
      <sheetName val="FJJX_Bud_IB14"/>
      <sheetName val="JOB_PROFILE_-_LAS15"/>
      <sheetName val="ARdistr_(2)15"/>
      <sheetName val="look-up_data14"/>
      <sheetName val="Prd_Hierarchy(产品层级)14"/>
      <sheetName val="Com_(2PK)14"/>
      <sheetName val="Project_Code14"/>
      <sheetName val="요일_테이블15"/>
      <sheetName val="요일_테이블_(2)14"/>
      <sheetName val="Prd_Hierarchy(产品层次)14"/>
      <sheetName val="전사_PL16"/>
      <sheetName val="자금_제외_PL16"/>
      <sheetName val="자금_PL16"/>
      <sheetName val="전사_BS16"/>
      <sheetName val="자금_제외_BS16"/>
      <sheetName val="자금_BS16"/>
      <sheetName val="BS_계정_설명16"/>
      <sheetName val="_Cash_Flow(전사)16"/>
      <sheetName val="_Cash_Flow(자금제외)16"/>
      <sheetName val="_Cash_Flow(자금)16"/>
      <sheetName val="ROIC_16"/>
      <sheetName val="인건비_명세16"/>
      <sheetName val="판관비_명세16"/>
      <sheetName val="OH_Cost경비(내역)16"/>
      <sheetName val="OH_Cost경비(배부기준)16"/>
      <sheetName val="기타수지&amp;특별손익_명세16"/>
      <sheetName val="업무연락_(2)15"/>
      <sheetName val="제시_손익계산서15"/>
      <sheetName val="01_02월_성과급16"/>
      <sheetName val="M_7회차_담금_계획15"/>
      <sheetName val="팀별_실적15"/>
      <sheetName val="팀별_실적_(환산)15"/>
      <sheetName val="4__Inj_투자상세내역15"/>
      <sheetName val="3__Blow_투자_상세내역15"/>
      <sheetName val="Process_List15"/>
      <sheetName val="7_(2)15"/>
      <sheetName val="_손익기01_XL14"/>
      <sheetName val="Income_Stmt14"/>
      <sheetName val="drop_down_list14"/>
      <sheetName val="[손익기01_XL_x005f_x0000__x005f_x0000_DePara14"/>
      <sheetName val="[손익기01_XL14"/>
      <sheetName val="Quarterly_LBO_Model14"/>
      <sheetName val="Figures_Report13"/>
      <sheetName val="_손익기01_XL_x005f_x0000__x005f_x0000_DePara14"/>
      <sheetName val="Set_Up14"/>
      <sheetName val="15년_BL_사계14"/>
      <sheetName val="1_종합손익(도급)14"/>
      <sheetName val="1_종합손익(주택,개발)14"/>
      <sheetName val="2_실행예산14"/>
      <sheetName val="2_2과부족14"/>
      <sheetName val="2_3원가절감14"/>
      <sheetName val="8_외주비집행현황14"/>
      <sheetName val="9_자재비14"/>
      <sheetName val="10_현장집행14"/>
      <sheetName val="3_추가원가14"/>
      <sheetName val="3_추가원가_(2)14"/>
      <sheetName val="4_사전공사14"/>
      <sheetName val="5_추정공사비14"/>
      <sheetName val="6_금융비용14"/>
      <sheetName val="7_공사비집행현황(총괄)14"/>
      <sheetName val="11_1생산성14"/>
      <sheetName val="11_2인원산출14"/>
      <sheetName val="Classification_分类13"/>
      <sheetName val="Fare_prices13"/>
      <sheetName val="Hotel_prices13"/>
      <sheetName val="tab_STATUS_DO_PROCESSO_13"/>
      <sheetName val="Perf__Plan__Diário113"/>
      <sheetName val="In_(2)13"/>
      <sheetName val="__한국_AMP_ASP-23_판매가격__13"/>
      <sheetName val="CC_Down_load_071613"/>
      <sheetName val="변경실행(2차)_13"/>
      <sheetName val="나_출고13"/>
      <sheetName val="나_입고13"/>
      <sheetName val="09년_인건비(속리산)13"/>
      <sheetName val="합산목표(감가+57_5)13"/>
      <sheetName val="제조원가_원단위_분석13"/>
      <sheetName val="종합표양식(품의_&amp;_입고)_213"/>
      <sheetName val="원가관리_(동월대비)13"/>
      <sheetName val="b_balju_(2)13"/>
      <sheetName val="2-2_매출분석13"/>
      <sheetName val="몰드시스템_리스트13"/>
      <sheetName val="11_외화채무증권(AFS,HTM)0813"/>
      <sheetName val="13_감액TEST_0813"/>
      <sheetName val="12년_CF(9월)13"/>
      <sheetName val="중기조종사_단위단가13"/>
      <sheetName val="6PILE__(돌출)13"/>
      <sheetName val="기성청구_공문13"/>
      <sheetName val="Sheet1_(2)13"/>
      <sheetName val="CLASIFICACION_DE_AI13"/>
      <sheetName val="Base_da_Datos13"/>
      <sheetName val="slide_24_cat_A13"/>
      <sheetName val="slide_82_cat_b13"/>
      <sheetName val="Dados_dos_Produtos13"/>
      <sheetName val="Base_de_Datos12"/>
      <sheetName val="09~10년_매출계획13"/>
      <sheetName val="1_MDF1공장13"/>
      <sheetName val="Incident_유형구분표13"/>
      <sheetName val="3YP2016-Bottom_up12"/>
      <sheetName val="DD_list13"/>
      <sheetName val="Supply_Cost_Centers12"/>
      <sheetName val="_손익기01_XLDePara11"/>
      <sheetName val="2_카드채권(대출포함)12"/>
      <sheetName val="表21_净利润调节表12"/>
      <sheetName val="Cond__Inseguros12"/>
      <sheetName val="Comp__Inseguros12"/>
      <sheetName val="Lista_de_datos12"/>
      <sheetName val="MASTER_APP12"/>
      <sheetName val="Clasif_12"/>
      <sheetName val="Farol_Acciones12"/>
      <sheetName val="Lista_de_Entrenamientos12"/>
      <sheetName val="Unidades_SAC-REVENDA13"/>
      <sheetName val="FornecM_Check11"/>
      <sheetName val="Lista_CI12"/>
      <sheetName val="Estratificación_AI11"/>
      <sheetName val="condicion_inseguras11"/>
      <sheetName val="Actos_Inseguros11"/>
      <sheetName val="Control_de_incidentes11"/>
      <sheetName val="Plan_de_Acción11"/>
      <sheetName val="_DD_List12"/>
      <sheetName val="Share_Price_200212"/>
      <sheetName val="Issues_List_Payments11"/>
      <sheetName val="BEP_加薪_KPI11"/>
      <sheetName val="Faro_de_Indicadores11"/>
      <sheetName val="TOP_KPIs_MTM11"/>
      <sheetName val="PLAN_DE_ACCION11"/>
      <sheetName val="Grafica_Actos11"/>
      <sheetName val="POC_LIST11"/>
      <sheetName val="Dashboard_Prevención_Riesgos_11"/>
      <sheetName val="do_not_delete11"/>
      <sheetName val="APAC_S11"/>
      <sheetName val="APAC_N11"/>
      <sheetName val="Slide_output11"/>
      <sheetName val="[손익기01_XL??DePara11"/>
      <sheetName val="Farol_Metas11"/>
      <sheetName val="Mod_Relac_11"/>
      <sheetName val="Condiciones_SyE11"/>
      <sheetName val="REALxMETA_-_CERVEJA13"/>
      <sheetName val="REALxMETA_-_REFRI13"/>
      <sheetName val="Directrices_de_Metas_201711"/>
      <sheetName val="Data_validation11"/>
      <sheetName val="_손익기01_XL_x005f_x005f_x005f_x0000__x005f_x005f_11"/>
      <sheetName val="Hazards_Analysis-隐患分析11"/>
      <sheetName val="F08_-_Asia_Pac_Full_Year_Q312"/>
      <sheetName val="Top_Priorities12"/>
      <sheetName val="Listco_Stock12"/>
      <sheetName val="Intl_Purchase12"/>
      <sheetName val="FY_outlook12"/>
      <sheetName val="CY_outlook12"/>
      <sheetName val="Cash_metrics12"/>
      <sheetName val="P6_712"/>
      <sheetName val="DATOS_BASE11"/>
      <sheetName val="97_사업추정(WEKI)11"/>
      <sheetName val="Tong_hop11"/>
      <sheetName val="95_1_1이후취득자산(숨기기상태)11"/>
      <sheetName val="sum1_(2)11"/>
      <sheetName val="3_바닥판설계11"/>
      <sheetName val="6월_공정외주11"/>
      <sheetName val="2_대외공문11"/>
      <sheetName val="2_총괄표11"/>
      <sheetName val="입출재고현황_(2)11"/>
      <sheetName val="504전기실_동부하-L11"/>
      <sheetName val="OUTER_AREA(겹침없음)11"/>
      <sheetName val="EL_표면적11"/>
      <sheetName val="TRE_TABLE11"/>
      <sheetName val="입찰내역_발주처_양식11"/>
      <sheetName val="turnover_reason퇴직사유11"/>
      <sheetName val="SKU_Basic_Data11"/>
      <sheetName val="Entity_Target11"/>
      <sheetName val="Check_Qualidade9"/>
      <sheetName val="De_Para10"/>
      <sheetName val="DETALLE_MENSUAL11"/>
      <sheetName val="Check_Aderencia9"/>
      <sheetName val="Drop-down_List10"/>
      <sheetName val="by_DD10"/>
      <sheetName val="VALIDACION_DE_DATOS10"/>
      <sheetName val="Jul-Sep_Actual_cost_(2)10"/>
      <sheetName val="Gerencial_IL9"/>
      <sheetName val="Base_Farol9"/>
      <sheetName val="ACTOS_POR_RIESGO9"/>
      <sheetName val="Nombre_de_SOP9"/>
      <sheetName val="drop_lists9"/>
      <sheetName val="Ventas_Campo9"/>
      <sheetName val="MRL_NON_SUPPLY_URU9"/>
      <sheetName val="AIIM_-_Empresas_Ext_20129"/>
      <sheetName val="KPIs_Hana9"/>
      <sheetName val="Catalago_de_refacciones_9"/>
      <sheetName val="Existencias_al_07-Nov-20129"/>
      <sheetName val="Check_GG9"/>
      <sheetName val="2__Indicadores9"/>
      <sheetName val="Ta_9"/>
      <sheetName val="부재료_비교(11년_vs_10년)9"/>
      <sheetName val="_손익기01_XL_x005f_x0000__x09"/>
      <sheetName val="Lista_de_Entrenamientos_RSO9"/>
      <sheetName val="Tablero_SDG12"/>
      <sheetName val="Lista_Areas12"/>
      <sheetName val="One_Page12"/>
      <sheetName val="Sub-Productos_HN10"/>
      <sheetName val="Eficiencia_linea9"/>
      <sheetName val="Sheet3_(2)9"/>
      <sheetName val="Lao_&amp;_Cam9"/>
      <sheetName val="Hoegaarden_20199"/>
      <sheetName val="Lao_&amp;_Cam_20199"/>
      <sheetName val="Malaysia_20199"/>
      <sheetName val="Singapore_20199"/>
      <sheetName val="Sheet2_(2)9"/>
      <sheetName val="_mngt_Pillar9"/>
      <sheetName val="요일_테이블_9"/>
      <sheetName val="Other_Listings9"/>
      <sheetName val="Pauta_RPS_Distribuição8"/>
      <sheetName val="Estoque_(2)8"/>
      <sheetName val="_손익기01_XL_x06"/>
      <sheetName val="Comp_Inseguros8"/>
      <sheetName val="BNR_2012_в_ящике8"/>
      <sheetName val="DO_NOT_MOVE8"/>
      <sheetName val="DATOS_DE_VALIDACIÓN8"/>
      <sheetName val="Datos_con8"/>
      <sheetName val="_Datos_Cond_8"/>
      <sheetName val="INGRESO_(2)8"/>
      <sheetName val="PG-K1610_(UEN_Areas)MNG8"/>
      <sheetName val="DATOS_GEN_8"/>
      <sheetName val="NUEVOS_CRITERIOS8"/>
      <sheetName val="Condiciones_Agua8"/>
      <sheetName val="Dropdown_list7"/>
      <sheetName val="Drop_list7"/>
      <sheetName val="FX_Rates7"/>
      <sheetName val="__한국_AMP_ASP-23_판㧤가격__7"/>
      <sheetName val="11_䡸화채무줝ⴌ(AFS,HTM)087"/>
      <sheetName val="Proced_7"/>
      <sheetName val="Cut_Machine_Summary7"/>
      <sheetName val="Vagas_x_Candidatos7"/>
      <sheetName val="Control_de_Fallas7"/>
      <sheetName val="Setup_for_Templates7"/>
      <sheetName val="Datos_emp7"/>
      <sheetName val="Validation_lists7"/>
      <sheetName val="TIPO_DE_ACTO7"/>
      <sheetName val="CRITICIDAD_DE_CI7"/>
      <sheetName val="Catálogo_de_CI7"/>
      <sheetName val="%_CUMPLIMIENTO7"/>
      <sheetName val="%_cumplimiento_7"/>
      <sheetName val="CALIFICACIONES_20195"/>
      <sheetName val="Lev_4_360_deg_check_Crit_Task5"/>
      <sheetName val="Lev_4_Chk_IC_Stock_Crit_Task5"/>
      <sheetName val="Lev_4_WMS_Putaway_Crit_Task5"/>
      <sheetName val="Análise_Tempos4"/>
      <sheetName val="Listas_y_equipos_a_evaluar7"/>
      <sheetName val="Data_Reporte7"/>
      <sheetName val="Read_me7"/>
      <sheetName val="Daily_Dashboard7"/>
      <sheetName val="Champions_List6"/>
      <sheetName val="NAZ_Strategy5"/>
      <sheetName val="Mapeo_SKUs7"/>
      <sheetName val="Vol_(Ds)7"/>
      <sheetName val="Vol_(Ka)7"/>
      <sheetName val="Vol_(Oth)7"/>
      <sheetName val="Vol_(Oth)_Cortesias7"/>
      <sheetName val="INPUT-Cust_Sugg_Margin(Ds)7"/>
      <sheetName val="On_Invoice7"/>
      <sheetName val="INPUT-Cust_Sugg_Margin(Ka)7"/>
      <sheetName val="INPUT_SKUs7"/>
      <sheetName val="Brand_P&amp;L5"/>
      <sheetName val="SUPERMONT_P5"/>
      <sheetName val="Data_selection5"/>
      <sheetName val="1_5"/>
      <sheetName val="Customer_&amp;_SO5"/>
      <sheetName val="Session_Proposal5"/>
      <sheetName val="Validação_de_Dados4"/>
      <sheetName val="No_llenar_4"/>
      <sheetName val="PDA_BOP4"/>
      <sheetName val="Incentivo_Automóvil4"/>
      <sheetName val="Project_List3"/>
      <sheetName val="Dropdown_Menu3"/>
      <sheetName val="SOP_Freshness2"/>
      <sheetName val="Lista_de_Motivos4"/>
      <sheetName val="Ponto_Crítico_-_Resp__Plano4"/>
      <sheetName val="Lista_Funcionários_(2)4"/>
      <sheetName val="유류대_현황2"/>
      <sheetName val="Выпадающие_списки3"/>
      <sheetName val="2_3_Projects_Status2"/>
      <sheetName val="mapping_(2)2"/>
      <sheetName val="Ref_2"/>
      <sheetName val="PROCESS_MD4"/>
      <sheetName val="Listas_desplegables2"/>
      <sheetName val="Resumen_General2"/>
      <sheetName val="Cátalogo_de_CI2"/>
      <sheetName val="Hoja2_(2)2"/>
      <sheetName val="Technology_check_list2"/>
      <sheetName val="Status_de_Usuario2"/>
      <sheetName val="Actos_y_Condiciones_2"/>
      <sheetName val="NO_BORRAR2"/>
      <sheetName val="Formato_checklist_Lab2"/>
      <sheetName val="1__템플릿2"/>
      <sheetName val="2__작성_참고사항2"/>
      <sheetName val="Master_Data2"/>
      <sheetName val="Consolidated_Project_List2"/>
      <sheetName val="Fixed_Cost2"/>
      <sheetName val="PAINEL_RECOLHA_CRÉDITO4"/>
      <sheetName val="Gráficos_-_CDD4"/>
      <sheetName val="Dimension_IN_Sheet1!D19122"/>
      <sheetName val="Dimension_IN_19122"/>
      <sheetName val="3__Training_&amp;_travel1"/>
      <sheetName val="Manage_to_Sustain1"/>
      <sheetName val="Packages_Info1"/>
      <sheetName val="Meeting_List1"/>
      <sheetName val="Razão_Social1"/>
      <sheetName val="KPIs-_TTP,_PTP,_People_Turnove1"/>
      <sheetName val="2020_MMR121"/>
      <sheetName val="입문_트랜드(종합분석)1"/>
      <sheetName val="Master_CE1"/>
      <sheetName val="CE_Final_1"/>
      <sheetName val="OL_LIST1"/>
      <sheetName val="YTD_GUEST_LIST1"/>
      <sheetName val="Session_Full_list1"/>
      <sheetName val="FOOD_PAYMENT_update_JAN1"/>
      <sheetName val="Rate_card_F19_1"/>
      <sheetName val="Master_Plan__(update)1"/>
      <sheetName val="The_KPI_1"/>
      <sheetName val="Mentor_Plan_1"/>
      <sheetName val="Master_Plan_1"/>
      <sheetName val="Tier_1_GOV_PC_Networking_1"/>
      <sheetName val="Tier_1_LBO_1"/>
      <sheetName val="Preferred_Option1"/>
      <sheetName val="FILIAL_MINAS1"/>
      <sheetName val="_손익기01_XL_x005f_x0000__x005f_x005f_x01"/>
      <sheetName val="info_for_drop_box1"/>
      <sheetName val="1월_목표1"/>
      <sheetName val="POCM_배송지1"/>
      <sheetName val="3__Training_&amp;_travel"/>
      <sheetName val="Razão_Social"/>
      <sheetName val="KPIs-_TTP,_PTP,_People_Turnover"/>
      <sheetName val="2020_MMR12"/>
      <sheetName val="입문_트랜드(종합분석)"/>
      <sheetName val="Master_CE"/>
      <sheetName val="CE_Final_"/>
      <sheetName val="OL_LIST"/>
      <sheetName val="YTD_GUEST_LIST"/>
      <sheetName val="Session_Full_list"/>
      <sheetName val="FOOD_PAYMENT_update_JAN"/>
      <sheetName val="Rate_card_F19_"/>
      <sheetName val="Master_Plan__(update)"/>
      <sheetName val="The_KPI_"/>
      <sheetName val="Mentor_Plan_"/>
      <sheetName val="Master_Plan_"/>
      <sheetName val="Tier_1_GOV_PC_Networking_"/>
      <sheetName val="Tier_1_LBO_"/>
      <sheetName val="Preferred_Option"/>
      <sheetName val="FILIAL_MINAS"/>
      <sheetName val="_손익기01_XL_x005f_x0000__x005f_x005f_x0"/>
      <sheetName val="info_for_drop_box"/>
      <sheetName val="1월_목표"/>
      <sheetName val="POCM_배송지"/>
      <sheetName val="后台"/>
      <sheetName val="AL来源"/>
      <sheetName val="Name List"/>
      <sheetName val="KAM설비"/>
      <sheetName val="Back Data 1"/>
      <sheetName val="자금추ȕ"/>
      <sheetName val="05년말(건재)"/>
      <sheetName val="건축내역"/>
      <sheetName val="물량표S"/>
      <sheetName val="2.주요계수총괄"/>
      <sheetName val="원가서"/>
      <sheetName val="선택창"/>
      <sheetName val="외주현황.wq1"/>
      <sheetName val="선급비용"/>
      <sheetName val="시산표"/>
      <sheetName val="중기"/>
      <sheetName val="연돌일위집계"/>
      <sheetName val="월별예산"/>
      <sheetName val="原価センタ"/>
      <sheetName val="P.M 별"/>
      <sheetName val="FRQ"/>
      <sheetName val="기준"/>
      <sheetName val="최소가치(간편)-회계"/>
      <sheetName val="회사제시"/>
      <sheetName val="대투_보관자료 변경"/>
      <sheetName val="내수자재"/>
      <sheetName val="#5"/>
      <sheetName val="#3"/>
      <sheetName val="원본"/>
      <sheetName val="Appendix(권장,단체)"/>
      <sheetName val="BM_NEW2"/>
      <sheetName val="Project Brief"/>
      <sheetName val="현금"/>
      <sheetName val="교각계산"/>
      <sheetName val="한강운반비"/>
      <sheetName val="0001new"/>
      <sheetName val="동절기투입(자재)"/>
      <sheetName val="GAEYO"/>
      <sheetName val="단면 (2)"/>
      <sheetName val="FILE1"/>
      <sheetName val="FILE2"/>
      <sheetName val="6-5공구원본"/>
      <sheetName val="부대시행1"/>
      <sheetName val="부대시행1 (2)"/>
      <sheetName val="부대시행2"/>
      <sheetName val="부대토공"/>
      <sheetName val="부대철콘"/>
      <sheetName val="부대토공실"/>
      <sheetName val="부대철콘실"/>
      <sheetName val="Sheet8"/>
      <sheetName val="위탁매매_1103"/>
      <sheetName val="자기매매_1103"/>
      <sheetName val="위탁매매_1109"/>
      <sheetName val="자기매매_1109"/>
      <sheetName val="_x005f_x0018_"/>
      <sheetName val="1.차입금"/>
      <sheetName val="choose"/>
      <sheetName val="품목코드표"/>
      <sheetName val="주행"/>
      <sheetName val="변동인원"/>
      <sheetName val="P_M_별"/>
      <sheetName val="대구경북"/>
      <sheetName val="월별손익현황"/>
      <sheetName val="서울서부"/>
      <sheetName val="부산경남"/>
      <sheetName val="서울동부"/>
      <sheetName val="인천경기"/>
      <sheetName val="중부본부"/>
      <sheetName val="호남본부"/>
      <sheetName val="15년"/>
      <sheetName val="16년"/>
      <sheetName val="근거 및 가정"/>
      <sheetName val="118.세금과공과"/>
      <sheetName val="수선비"/>
      <sheetName val="특외대"/>
      <sheetName val=" 견적서"/>
      <sheetName val="Training"/>
      <sheetName val="Facility Information"/>
      <sheetName val="General"/>
      <sheetName val="People"/>
      <sheetName val="Quality"/>
      <sheetName val="Risk"/>
      <sheetName val="주차"/>
      <sheetName val="본문"/>
      <sheetName val="_x005f_x0018__x005f_x0000_"/>
      <sheetName val="기초"/>
      <sheetName val="재무상태표"/>
      <sheetName val="일위(PN)"/>
      <sheetName val="1.본사계정별"/>
      <sheetName val="cp-e1"/>
      <sheetName val="ETC"/>
      <sheetName val="95하U$가격"/>
      <sheetName val="3.6.2남양주택배"/>
      <sheetName val="구성비"/>
      <sheetName val="자금운용계획표"/>
      <sheetName val="해외 기술훈련비 (합계)"/>
      <sheetName val="접대비"/>
      <sheetName val="Bond"/>
      <sheetName val="부서별집계표"/>
      <sheetName val="금년실적"/>
      <sheetName val="부속동"/>
      <sheetName val="공사비증감"/>
      <sheetName val="설산1.나"/>
      <sheetName val="본사S"/>
      <sheetName val="要員用master"/>
      <sheetName val="찍기"/>
      <sheetName val="단가일람"/>
      <sheetName val="단위량당중기"/>
      <sheetName val="수량집계표(舊)"/>
      <sheetName val="BOX-1510"/>
      <sheetName val="부대공"/>
      <sheetName val="경비2내역"/>
      <sheetName val="슬래԰"/>
      <sheetName val="슬래"/>
      <sheetName val="슬래렀"/>
      <sheetName val="슬래㰀"/>
      <sheetName val="총괄표"/>
      <sheetName val="내역표지"/>
      <sheetName val="공통비(전체)"/>
      <sheetName val="토목공사"/>
      <sheetName val="새공통(96임금인상기준)"/>
      <sheetName val="비교1"/>
      <sheetName val="유림총괄"/>
      <sheetName val="PIPE"/>
      <sheetName val="FLANGE"/>
      <sheetName val="VALVE"/>
      <sheetName val="MEMORY"/>
      <sheetName val="정부노임단가"/>
      <sheetName val="전도품의"/>
      <sheetName val="직재"/>
      <sheetName val="PAD TR보호대기초"/>
      <sheetName val="HANDHOLE(2)"/>
      <sheetName val="가로등기초"/>
      <sheetName val="YES-T"/>
      <sheetName val="음료실행"/>
      <sheetName val="철골공사"/>
      <sheetName val="슬래밀"/>
      <sheetName val="슬래　"/>
      <sheetName val="1월 예산"/>
      <sheetName val="슬래尀"/>
      <sheetName val="슬래⠀"/>
      <sheetName val="0101시산표"/>
      <sheetName val="oct"/>
      <sheetName val="sep"/>
      <sheetName val="미지급금"/>
      <sheetName val="선급금"/>
      <sheetName val="aug"/>
      <sheetName val="단기차입금"/>
      <sheetName val="외화보통예금"/>
      <sheetName val="외회외상매입금"/>
      <sheetName val="외화외상매출금"/>
      <sheetName val="장기차입금"/>
      <sheetName val="_x0018_?"/>
      <sheetName val="TO"/>
      <sheetName val="C2121"/>
      <sheetName val="C2123"/>
      <sheetName val="C2124"/>
      <sheetName val="C2125"/>
      <sheetName val="C2127"/>
      <sheetName val="C2122"/>
      <sheetName val="Utility Usage YTN TOWER"/>
      <sheetName val="공사비예산서(토목분)"/>
      <sheetName val="4-2물건누계"/>
      <sheetName val="인수기간별S"/>
      <sheetName val="본부유지율"/>
      <sheetName val="자동차추정자료"/>
      <sheetName val="손해감소유형"/>
      <sheetName val="7"/>
      <sheetName val="항목"/>
      <sheetName val="공사내역"/>
      <sheetName val="설계명세서(선로)"/>
      <sheetName val="시화점실행"/>
      <sheetName val="전체철근집계"/>
      <sheetName val="내역(한신APT)"/>
      <sheetName val="1. 시공측량"/>
      <sheetName val="건축2"/>
      <sheetName val="자재목록"/>
      <sheetName val="품목"/>
      <sheetName val="FB25JN"/>
      <sheetName val="22철거수량"/>
      <sheetName val="분전함신설"/>
      <sheetName val="접지1종"/>
      <sheetName val="설치원가"/>
      <sheetName val="터파기및재료"/>
      <sheetName val="3본사"/>
      <sheetName val="98지급계획"/>
      <sheetName val="125PIECE"/>
      <sheetName val="수종별수량 (2)"/>
      <sheetName val="구간별수량"/>
      <sheetName val="소총괄표"/>
      <sheetName val="아파트연면적비율(참고1)"/>
      <sheetName val="전선 및 전선관"/>
      <sheetName val="도"/>
      <sheetName val="의정부문예회관변경내역"/>
      <sheetName val="슬래"/>
      <sheetName val="슬래堌"/>
      <sheetName val="연습"/>
      <sheetName val="슬래䰀"/>
      <sheetName val="슬래簀"/>
      <sheetName val="슬래퀀"/>
      <sheetName val="슬래뀀"/>
      <sheetName val="슬래瀀"/>
      <sheetName val="슬래鰀"/>
      <sheetName val="BD%_70s"/>
      <sheetName val="11월"/>
      <sheetName val="설문 평가"/>
      <sheetName val="B-1.기본정보"/>
      <sheetName val="노동부"/>
      <sheetName val="RAW"/>
      <sheetName val="PL"/>
      <sheetName val="CS"/>
      <sheetName val="Facility_Information"/>
      <sheetName val="일위대가(계측기설치)"/>
      <sheetName val="예산계정INDEX"/>
      <sheetName val="환율change"/>
      <sheetName val="상가지급현황"/>
      <sheetName val="부하(성남)"/>
      <sheetName val="FP"/>
      <sheetName val="공정"/>
      <sheetName val="손익실적"/>
      <sheetName val="손익실적(매출원가)"/>
      <sheetName val="당년사별실적"/>
      <sheetName val="VXXXX"/>
      <sheetName val="탄산"/>
      <sheetName val="감액총괄표"/>
      <sheetName val="9GNG운반"/>
      <sheetName val="납부내역총괄표 (수정)"/>
      <sheetName val="IS"/>
      <sheetName val="#1) 투자 구분"/>
      <sheetName val="P-산#1-1(WOWA1)"/>
      <sheetName val="FA-LISTING"/>
      <sheetName val="대투_보관자료_변경"/>
      <sheetName val="기본"/>
      <sheetName val="97손익계획"/>
      <sheetName val="가정"/>
      <sheetName val="Rev. Recon 1"/>
      <sheetName val="1.고객불만건수"/>
      <sheetName val="1.변경범위"/>
      <sheetName val="합천내역"/>
      <sheetName val="전기단가조사서"/>
      <sheetName val="Weekly Progress(계장)"/>
      <sheetName val="기초정보"/>
      <sheetName val="2013.2월 연결대상"/>
      <sheetName val="BS_Package_내부거래"/>
      <sheetName val="PL_Package_내부거래"/>
      <sheetName val="공시용PL"/>
      <sheetName val="예산대실적_작성"/>
      <sheetName val="2-2.투자"/>
      <sheetName val="기본연봉"/>
      <sheetName val="사원"/>
      <sheetName val="9-1차이내역"/>
      <sheetName val="Proj. Fin."/>
      <sheetName val="ITS Assumptions"/>
      <sheetName val="Proj__Fin_"/>
      <sheetName val="2-2_투자"/>
      <sheetName val="생산성(2차)"/>
      <sheetName val="요약(1차)"/>
      <sheetName val="일반관리비"/>
      <sheetName val="보고서"/>
      <sheetName val="Back_Data_1"/>
      <sheetName val="※유형구분분류"/>
      <sheetName val="※类型区分分类"/>
      <sheetName val="7.Utility Analysis"/>
      <sheetName val="Operational Activities"/>
      <sheetName val="予算実績管理現況"/>
      <sheetName val="첨부1(손익관리)"/>
      <sheetName val="카메라2"/>
      <sheetName val="카메라1"/>
      <sheetName val="첨부11(기계정지개선)"/>
      <sheetName val="카메라3"/>
      <sheetName val="카메라-생산실적"/>
      <sheetName val="카메라-생산실적분석"/>
      <sheetName val="PUR-12K"/>
      <sheetName val="TSCLFEB"/>
      <sheetName val="명단원자료(이전)"/>
      <sheetName val="약품공급2"/>
      <sheetName val="환율표"/>
      <sheetName val="월별자료"/>
      <sheetName val="수량산출"/>
      <sheetName val="해외_기술훈련비_(합계)"/>
      <sheetName val="118_세금과공과"/>
      <sheetName val="SALE"/>
      <sheetName val="세액계산"/>
      <sheetName val="조정분개"/>
      <sheetName val="이테크_손익"/>
      <sheetName val="군장_손익"/>
      <sheetName val="에스엠지_손익"/>
      <sheetName val="인프라_손익"/>
      <sheetName val="중국연결_손익"/>
      <sheetName val="사우디_손익"/>
      <sheetName val="말레이_손익"/>
      <sheetName val="인니_손익"/>
      <sheetName val="연결손익요약(기획차이)"/>
      <sheetName val="연결손익요약(보고용)"/>
      <sheetName val="연결재무"/>
      <sheetName val="이테크_재무"/>
      <sheetName val="군장_재무"/>
      <sheetName val="에스엠지_재무"/>
      <sheetName val="인프라_재무"/>
      <sheetName val="중국연결_재무"/>
      <sheetName val="사우디_재무"/>
      <sheetName val="말레이_재무"/>
      <sheetName val="인니_재무"/>
      <sheetName val="CE(공)"/>
      <sheetName val="연결손익"/>
      <sheetName val="building"/>
      <sheetName val="2_주요계수총괄"/>
      <sheetName val="Project_Brief"/>
      <sheetName val="P_M_별1"/>
      <sheetName val="단면_(2)"/>
      <sheetName val="1_본사계정별"/>
      <sheetName val="상품입력"/>
      <sheetName val="CF表示組替表"/>
      <sheetName val="배수공"/>
      <sheetName val="추정pl"/>
      <sheetName val="support"/>
      <sheetName val="개산공사비"/>
      <sheetName val="선평원내역"/>
      <sheetName val="기둥(원형)"/>
      <sheetName val="판가반영"/>
      <sheetName val="화전내"/>
      <sheetName val="수량산출내역1115"/>
      <sheetName val="BID"/>
      <sheetName val="식재품셈"/>
      <sheetName val="원가1"/>
      <sheetName val="원가2"/>
      <sheetName val="TYPE-1"/>
      <sheetName val="그룹자료"/>
      <sheetName val="임율자료"/>
      <sheetName val="구조물공"/>
      <sheetName val="토공"/>
      <sheetName val="포장공"/>
      <sheetName val="表21_净利润夐#奜#"/>
      <sheetName val="000000"/>
      <sheetName val="현용"/>
      <sheetName val="목록!"/>
      <sheetName val="마스터0919"/>
      <sheetName val="고정자산-회사제시"/>
      <sheetName val="13.포장용역비표준"/>
      <sheetName val="9.가공부자재표준"/>
      <sheetName val="8.ROLL표준(TSW)"/>
      <sheetName val="4.톤당조관량표준"/>
      <sheetName val="5.조관부자재표준"/>
      <sheetName val="공시용CF"/>
      <sheetName val="표시트"/>
      <sheetName val="KEY CODE"/>
      <sheetName val="カテゴリ表"/>
      <sheetName val="T6-6(7)"/>
      <sheetName val="부대시행1_(2)"/>
      <sheetName val="근거_및_가정"/>
      <sheetName val="1_차입금"/>
      <sheetName val="Utility_Usage_YTN_TOWER"/>
      <sheetName val="B-1_기본정보"/>
      <sheetName val="?"/>
      <sheetName val="PAD_TR보호대기초"/>
      <sheetName val="설문_평가"/>
      <sheetName val="_견적서"/>
      <sheetName val="2-1.강사료,교통비 지급명세"/>
      <sheetName val="Bonuses"/>
      <sheetName val="HQ 급여 "/>
      <sheetName val="OF 급여"/>
      <sheetName val="F.Ma급여"/>
      <sheetName val="SMT 급여"/>
      <sheetName val="QC 급여"/>
      <sheetName val="Sam sung 급여"/>
      <sheetName val="Dlock 급여"/>
      <sheetName val=" thôi việc 급여"/>
      <sheetName val="Công smt"/>
      <sheetName val="Công smt (2)"/>
      <sheetName val="Detail smt"/>
      <sheetName val="Công QC"/>
      <sheetName val="Detail QC "/>
      <sheetName val="Công SS"/>
      <sheetName val="Detail SS"/>
      <sheetName val="Công FMa"/>
      <sheetName val="Detail FMa"/>
      <sheetName val="Công OF"/>
      <sheetName val="Detail OF"/>
      <sheetName val="Công Dlock"/>
      <sheetName val="Detail Dlock"/>
      <sheetName val="Công thôi việc"/>
      <sheetName val="Detail thôi"/>
      <sheetName val="EPOXY"/>
      <sheetName val="카드채권(대출포함)"/>
      <sheetName val="공통"/>
      <sheetName val="MAT"/>
      <sheetName val="U_TYPE_1_"/>
      <sheetName val="C1.3.1"/>
      <sheetName val="부대공Ⅱ"/>
      <sheetName val="입찰내역 Ĉ_x0000__x0000_ᇆ"/>
      <sheetName val="입찰내역 Ĉ_x0000__x0000_ᇆ"/>
      <sheetName val="정보화기기매출"/>
      <sheetName val="compare2"/>
      <sheetName val="Krw"/>
      <sheetName val="BS"/>
      <sheetName val="소야공정계획표"/>
      <sheetName val="실행기성 갑지"/>
      <sheetName val="Eq. Mobilization"/>
      <sheetName val="견적"/>
      <sheetName val="기계경비"/>
      <sheetName val="종단계산"/>
      <sheetName val="산출근거(S4)"/>
      <sheetName val="설치자재"/>
      <sheetName val="2007전체투자세액공제_2008년처분"/>
      <sheetName val="득점현황"/>
      <sheetName val="현장"/>
      <sheetName val="MH_생산"/>
      <sheetName val="구분List"/>
      <sheetName val="10월_vs_12월_채권잔액"/>
      <sheetName val="表21_净利润墨-닑⿕"/>
      <sheetName val="Index"/>
      <sheetName val="pg15"/>
      <sheetName val="1. 작성방식"/>
      <sheetName val="표)CFT장 조직별 배분"/>
      <sheetName val="기술분류체계"/>
      <sheetName val="Remark"/>
      <sheetName val="20180214 P&amp;T"/>
      <sheetName val="Ref. 중점 추진 과제별 상세"/>
      <sheetName val="작성요령"/>
      <sheetName val="2.6 三无 (2)"/>
      <sheetName val="_x0018__"/>
      <sheetName val="노임단가(공사)"/>
      <sheetName val="수량산출서 갑지"/>
      <sheetName val="기초견적가"/>
      <sheetName val="TANK"/>
      <sheetName val="조건표"/>
      <sheetName val="결과조달"/>
      <sheetName val="견적대비표"/>
      <sheetName val="포장복구집계"/>
      <sheetName val="간선계산"/>
      <sheetName val="AS복구"/>
      <sheetName val="2000년1차"/>
      <sheetName val="데이타"/>
      <sheetName val="ITEM"/>
      <sheetName val="일반공사"/>
      <sheetName val="터널조도"/>
      <sheetName val="중기터파기"/>
      <sheetName val="G.R300경비"/>
      <sheetName val="계수시트"/>
      <sheetName val="투찰"/>
      <sheetName val="AS포장복구 "/>
      <sheetName val="시설물일위"/>
      <sheetName val="가설공사"/>
      <sheetName val="수목데이타"/>
      <sheetName val="단가조사"/>
      <sheetName val="식재"/>
      <sheetName val="99노임기준"/>
      <sheetName val="변수값"/>
      <sheetName val="청천내"/>
      <sheetName val="요율"/>
      <sheetName val="2공구하도급내역서"/>
      <sheetName val="시설물"/>
      <sheetName val="연결임시"/>
      <sheetName val="부대tu"/>
      <sheetName val="9509"/>
      <sheetName val="투찰추정"/>
      <sheetName val="하부철근수량"/>
      <sheetName val="식재출력용"/>
      <sheetName val="가로등내역서"/>
      <sheetName val="저"/>
      <sheetName val="Baby일위대가"/>
      <sheetName val="실행대비"/>
      <sheetName val="지급자재"/>
      <sheetName val="노무비단가"/>
      <sheetName val="관리,공감"/>
      <sheetName val="식재인부"/>
      <sheetName val="입찰"/>
      <sheetName val="산출내역서"/>
      <sheetName val="4차원가계산서"/>
      <sheetName val="중기상차"/>
      <sheetName val="단가결정"/>
      <sheetName val="유지관리"/>
      <sheetName val="내역아"/>
      <sheetName val="여과지동"/>
      <sheetName val="울타리"/>
      <sheetName val="자재대"/>
      <sheetName val="조명율표"/>
      <sheetName val="원가"/>
      <sheetName val="공정코드"/>
      <sheetName val="총괄-1"/>
      <sheetName val="도급"/>
      <sheetName val="설 계"/>
      <sheetName val="현경"/>
      <sheetName val="단가대비표"/>
      <sheetName val="배수내역"/>
      <sheetName val="설계조건"/>
      <sheetName val="터널전기"/>
      <sheetName val="제-노임"/>
      <sheetName val="N賃率-職"/>
      <sheetName val="토목주소"/>
      <sheetName val="프랜트면허"/>
      <sheetName val="최적단면"/>
      <sheetName val="I一般比"/>
      <sheetName val="RES"/>
      <sheetName val="Desal-E&amp;I"/>
      <sheetName val="数据有效性"/>
      <sheetName val="Worker List"/>
      <sheetName val="GB-IC Villingen GG"/>
      <sheetName val="MC&amp;다변화"/>
      <sheetName val="Library"/>
      <sheetName val="Month-Report"/>
      <sheetName val="10매출"/>
      <sheetName val="6월 공嚺㓶가"/>
      <sheetName val="단기차입금(200006)"/>
      <sheetName val="공사비_NDE"/>
      <sheetName val="도급예산내역서봉투"/>
      <sheetName val="공사원가계산서"/>
      <sheetName val="설계산출표지"/>
      <sheetName val="도급예산내역서총괄표"/>
      <sheetName val="을부담운반비"/>
      <sheetName val="운반비산출"/>
      <sheetName val="현장경비"/>
      <sheetName val="세금자료"/>
      <sheetName val="코드관리"/>
      <sheetName val="Exchange rate"/>
      <sheetName val="작성양식"/>
      <sheetName val="有型区分分类"/>
      <sheetName val="업무 분류(Category)"/>
      <sheetName val="月度設定"/>
      <sheetName val="Facility_Information1"/>
      <sheetName val="설산1_나"/>
      <sheetName val="3_6_2남양주택배"/>
      <sheetName val="1월_예산"/>
      <sheetName val="외주현황_wq1"/>
      <sheetName val="1__시공측량"/>
      <sheetName val="납부내역총괄표_(수정)"/>
      <sheetName val="#1)_투자_구분"/>
      <sheetName val="수종별수량_(2)"/>
      <sheetName val="전선_및_전선관"/>
      <sheetName val="STANDARD"/>
      <sheetName val="유효성검사"/>
      <sheetName val="7상품수"/>
      <sheetName val="98수문일위"/>
      <sheetName val="준검 내역서"/>
      <sheetName val="을-ATYPE"/>
      <sheetName val="분석가정"/>
      <sheetName val="배열수식"/>
      <sheetName val="날개수량1.5"/>
      <sheetName val="sum_x0008__x0000__x000d__x0000__x0006__x0000_"/>
      <sheetName val="Ѐ܀ऀ܀؀਀؀Ԁ̀Ѐ̀Ѐࠀ܀ఀ؀܀"/>
      <sheetName val="숨김"/>
      <sheetName val="1월~9월"/>
      <sheetName val="기계"/>
      <sheetName val="정화조"/>
      <sheetName val="토목"/>
      <sheetName val="F 월별기성수금현황 "/>
      <sheetName val="계좌정보"/>
      <sheetName val="기초정보 코드"/>
      <sheetName val="대전-교대(A1-A2)"/>
      <sheetName val="CAT_5"/>
      <sheetName val="P_M_별2"/>
      <sheetName val="2_주요계수총괄1"/>
      <sheetName val="1_본사계정별1"/>
      <sheetName val="118_세금과공과1"/>
      <sheetName val="Project_Brief1"/>
      <sheetName val="Back_Data_11"/>
      <sheetName val="단면_(2)1"/>
      <sheetName val="해외_기술훈련비_(합계)1"/>
      <sheetName val="Weekly_Progress(계장)"/>
      <sheetName val="KEY_CODE"/>
      <sheetName val="2013_2월_연결대상"/>
      <sheetName val="2-1_강사료,교통비_지급명세"/>
      <sheetName val="13_포장용역비표준"/>
      <sheetName val="9_가공부자재표준"/>
      <sheetName val="8_ROLL표준(TSW)"/>
      <sheetName val="4_톤당조관량표준"/>
      <sheetName val="5_조관부자재표준"/>
      <sheetName val="실행기성_갑지"/>
      <sheetName val="FitOutConfCentre"/>
      <sheetName val="MTP"/>
      <sheetName val="수목단가"/>
      <sheetName val="시설수량표"/>
      <sheetName val="식재수량표"/>
      <sheetName val="수정양식"/>
      <sheetName val="#1 Basic"/>
      <sheetName val="만기"/>
      <sheetName val="월별비교(물리)"/>
      <sheetName val="EP0618"/>
      <sheetName val="첨부#2.Cash Flow(현장작성)"/>
      <sheetName val="3.일반사상"/>
      <sheetName val="선택지"/>
      <sheetName val="Congfig"/>
      <sheetName val="Bank code"/>
      <sheetName val="총수율"/>
      <sheetName val="11"/>
      <sheetName val="Drop-down RAW"/>
      <sheetName val="CODE生成机"/>
      <sheetName val="조직필터"/>
      <sheetName val="산자사 운전용품"/>
      <sheetName val="슬래_xd800_"/>
      <sheetName val="MEMO"/>
      <sheetName val="민감도분석"/>
      <sheetName val="LOG"/>
      <sheetName val="보고서 표"/>
      <sheetName val="0. 가정 및 결론"/>
      <sheetName val="1. 투자비"/>
      <sheetName val="2. Rent-roll"/>
      <sheetName val="3. Funding"/>
      <sheetName val="4. 운영수익"/>
      <sheetName val="5. 운영비용"/>
      <sheetName val="6.1 N+1년차 NOI 산정"/>
      <sheetName val="6. 부동산매각"/>
      <sheetName val="7. 보유세"/>
      <sheetName val="8. 교통유발부담금"/>
      <sheetName val="9. BS부속"/>
      <sheetName val="10. CF(M)"/>
      <sheetName val="11. IS(M)"/>
      <sheetName val="12. BS(M)"/>
      <sheetName val="14. IS(FY)"/>
      <sheetName val="13. CF(FY)"/>
      <sheetName val="15. BS(FY)"/>
      <sheetName val="16. RE(FY)"/>
      <sheetName val="4.1 월별 에너지 사용량"/>
      <sheetName val="오류항목"/>
      <sheetName val="조도계산서 (도서)"/>
      <sheetName val="안산기계장치"/>
      <sheetName val="A(Rev.3)"/>
      <sheetName val="호남본"/>
      <sheetName val="갑지"/>
      <sheetName val="hiddenSheet"/>
      <sheetName val="640ꠌ᜹렀㣃씃"/>
      <sheetName val="640ꠏ᜹쀀씃"/>
      <sheetName val="STRAT PLAN WKSHT"/>
      <sheetName val="Sales Plan &amp; other"/>
      <sheetName val="ConsolidateUSD"/>
      <sheetName val="STRAT_PLAN_WKSHT"/>
      <sheetName val="Sales_Plan_&amp;_other"/>
      <sheetName val="ref"/>
      <sheetName val="drop downs"/>
      <sheetName val="Basic Information"/>
      <sheetName val="드롭다운"/>
      <sheetName val="7300-1000.11"/>
      <sheetName val="7300-1000_11"/>
      <sheetName val="기준Data"/>
      <sheetName val="PJT 현황"/>
      <sheetName val="euc"/>
      <sheetName val="데이터유효성목록"/>
      <sheetName val="필요면적"/>
      <sheetName val="중기일위대가"/>
      <sheetName val="특수선일위대가"/>
      <sheetName val="전기자료"/>
      <sheetName val="Sheet10"/>
      <sheetName val="진행 DATA (2)"/>
      <sheetName val="_x005f_x005f_x005f_x0000__x005f_x005f_x005f_x0000_"/>
      <sheetName val="Cntmrs"/>
      <sheetName val="_x005f_x005f_x005f_x0000__x005f"/>
      <sheetName val="소주(苏州)"/>
      <sheetName val="VNHA"/>
      <sheetName val="대차대조표-공시형"/>
      <sheetName val="참고) 기준정보"/>
      <sheetName val="포지셔닝(유형별)"/>
      <sheetName val="채권(하반기)"/>
      <sheetName val="금액"/>
      <sheetName val="제품"/>
      <sheetName val="분류표"/>
      <sheetName val="Long Term Prices"/>
      <sheetName val="생산량"/>
      <sheetName val="BK_PPA"/>
      <sheetName val="Assign"/>
      <sheetName val="합잔_역사"/>
      <sheetName val="01현금및현금성자산(ok)"/>
      <sheetName val="상불"/>
      <sheetName val="구분 Table"/>
      <sheetName val="역T형옹벽(3.0)"/>
      <sheetName val="한계원가"/>
      <sheetName val="받을어음"/>
      <sheetName val="외상매출금현황-수정분 A2"/>
      <sheetName val="기준재고"/>
      <sheetName val="수액원료4"/>
      <sheetName val="손익계산서"/>
      <sheetName val="네고14"/>
      <sheetName val="PF 현황(11년12월)"/>
      <sheetName val="관리1"/>
      <sheetName val="Temp"/>
      <sheetName val="_x0000__x0005__x0000__x0000__x0000__x0000__x0000_"/>
      <sheetName val="RyNV detectados "/>
      <sheetName val="Curva 2021"/>
      <sheetName val="Fechas"/>
      <sheetName val="Eficiencias"/>
      <sheetName val="KPI's"/>
      <sheetName val="Por PPR"/>
      <sheetName val="Hoja6"/>
      <sheetName val="Por_PPR"/>
      <sheetName val="Itens"/>
      <sheetName val="Acessorios"/>
      <sheetName val="Template HN"/>
      <sheetName val="Resumen (hL env)"/>
      <sheetName val="ARGUS"/>
      <sheetName val="_손익기01.XL__DePara"/>
      <sheetName val="_손익기01_XL__DePara"/>
      <sheetName val="____"/>
      <sheetName val="_손익기01_XL__DePara1"/>
      <sheetName val="_손익기01_XL__DePara2"/>
      <sheetName val="_손익기01_XL__DePara3"/>
      <sheetName val="_손익기01_XL__DePara4"/>
      <sheetName val="_손익기01_XL__DePara5"/>
      <sheetName val="_손익기01_XL__DePara6"/>
      <sheetName val="_손익기01_XL__DePara7"/>
      <sheetName val="_손익기01_XL__DePara8"/>
      <sheetName val="리스트용"/>
      <sheetName val="입찰내역 Ĉ"/>
      <sheetName val="sum_x0008_"/>
      <sheetName val="列表"/>
      <sheetName val="match list"/>
      <sheetName val="2017"/>
      <sheetName val="2018"/>
      <sheetName val="2019"/>
      <sheetName val="Sum"/>
      <sheetName val="Q4 2018"/>
      <sheetName val="Q4 2019"/>
      <sheetName val="Q4 Sum"/>
      <sheetName val="2020"/>
      <sheetName val="2020 KPI LE0"/>
      <sheetName val="YOY"/>
      <sheetName val="Rate data"/>
      <sheetName val="Áreas"/>
      <sheetName val="vlook"/>
      <sheetName val="KPI need to input"/>
      <sheetName val="安全事件分类"/>
      <sheetName val="강남 CRM_11월"/>
      <sheetName val="CRITERIOS DE AI"/>
      <sheetName val="Nigeria &amp; Ghana"/>
      <sheetName val="Projeto"/>
      <sheetName val="DEX (2)"/>
      <sheetName val="Manual Database"/>
      <sheetName val="TO_Data_Base24"/>
      <sheetName val="YTD_Summary23"/>
      <sheetName val="Month_Summary23"/>
      <sheetName val="Trial_Balance_MAY_200923"/>
      <sheetName val="TB_Pivot23"/>
      <sheetName val="total_per_LB_LB223"/>
      <sheetName val="Trial_Balance_Vlookup23"/>
      <sheetName val="Trial_Balance_APRIL_200923"/>
      <sheetName val="Roll_Out_AQ23"/>
      <sheetName val="Evolução_mandamentos23"/>
      <sheetName val="Planilha_resultados22"/>
      <sheetName val="Historico_200322"/>
      <sheetName val="Sig_Cycles_Accts_&amp;_Processes22"/>
      <sheetName val="Fixed_ZBB16"/>
      <sheetName val="E_法规NC16"/>
      <sheetName val="3_ISo_YTD16"/>
      <sheetName val="Données_LMU16"/>
      <sheetName val="Brazil_Sovereign16"/>
      <sheetName val="Resumen_Costo16"/>
      <sheetName val="Extract_Loss16"/>
      <sheetName val="QA_跟踪记录表16"/>
      <sheetName val="5_116"/>
      <sheetName val="Base_de_Dados16"/>
      <sheetName val="Como_Estamos16"/>
      <sheetName val="Controls_data18"/>
      <sheetName val="RG_Depots16"/>
      <sheetName val="material_data16"/>
      <sheetName val="other_data16"/>
      <sheetName val="Database_(RUR)Mar_YTD16"/>
      <sheetName val="SKU_Mapping16"/>
      <sheetName val="Drop_Down16"/>
      <sheetName val="Raw_Data16"/>
      <sheetName val="EBM-2_GHQ16"/>
      <sheetName val="Base_PEF17"/>
      <sheetName val="Testing_Template_Guidance16"/>
      <sheetName val="Test_Programs16"/>
      <sheetName val="Dados_BLP16"/>
      <sheetName val="FJJX_Bud_IB15"/>
      <sheetName val="JOB_PROFILE_-_LAS16"/>
      <sheetName val="ARdistr_(2)16"/>
      <sheetName val="look-up_data15"/>
      <sheetName val="Prd_Hierarchy(产品层级)15"/>
      <sheetName val="Com_(2PK)15"/>
      <sheetName val="Project_Code15"/>
      <sheetName val="요일_테이블16"/>
      <sheetName val="요일_테이블_(2)15"/>
      <sheetName val="Prd_Hierarchy(产品层次)15"/>
      <sheetName val="전사_PL17"/>
      <sheetName val="자금_제외_PL17"/>
      <sheetName val="자금_PL17"/>
      <sheetName val="전사_BS17"/>
      <sheetName val="자금_제외_BS17"/>
      <sheetName val="자금_BS17"/>
      <sheetName val="BS_계정_설명17"/>
      <sheetName val="_Cash_Flow(전사)17"/>
      <sheetName val="_Cash_Flow(자금제외)17"/>
      <sheetName val="_Cash_Flow(자금)17"/>
      <sheetName val="ROIC_17"/>
      <sheetName val="인건비_명세17"/>
      <sheetName val="판관비_명세17"/>
      <sheetName val="OH_Cost경비(내역)17"/>
      <sheetName val="OH_Cost경비(배부기준)17"/>
      <sheetName val="기타수지&amp;특별손익_명세17"/>
      <sheetName val="업무연락_(2)16"/>
      <sheetName val="제시_손익계산서16"/>
      <sheetName val="01_02월_성과급17"/>
      <sheetName val="M_7회차_담금_계획16"/>
      <sheetName val="팀별_실적16"/>
      <sheetName val="팀별_실적_(환산)16"/>
      <sheetName val="4__Inj_투자상세내역16"/>
      <sheetName val="3__Blow_투자_상세내역16"/>
      <sheetName val="Process_List16"/>
      <sheetName val="7_(2)16"/>
      <sheetName val="_손익기01_XL15"/>
      <sheetName val="Income_Stmt15"/>
      <sheetName val="drop_down_list15"/>
      <sheetName val="[손익기01_XL_x005f_x0000__x005f_x0000_DePara15"/>
      <sheetName val="Quarterly_LBO_Model15"/>
      <sheetName val="Figures_Report14"/>
      <sheetName val="[손익기01_XL15"/>
      <sheetName val="_손익기01_XL_x005f_x0000__x005f_x0000_DePara15"/>
      <sheetName val="Fare_prices14"/>
      <sheetName val="Hotel_prices14"/>
      <sheetName val="Set_Up15"/>
      <sheetName val="15년_BL_사계15"/>
      <sheetName val="1_종합손익(도급)15"/>
      <sheetName val="1_종합손익(주택,개발)15"/>
      <sheetName val="2_실행예산15"/>
      <sheetName val="2_2과부족15"/>
      <sheetName val="2_3원가절감15"/>
      <sheetName val="8_외주비집행현황15"/>
      <sheetName val="9_자재비15"/>
      <sheetName val="10_현장집행15"/>
      <sheetName val="3_추가원가15"/>
      <sheetName val="3_추가원가_(2)15"/>
      <sheetName val="4_사전공사15"/>
      <sheetName val="5_추정공사비15"/>
      <sheetName val="6_금융비용15"/>
      <sheetName val="7_공사비집행현황(총괄)15"/>
      <sheetName val="11_1생산성15"/>
      <sheetName val="11_2인원산출15"/>
      <sheetName val="Classification_分类14"/>
      <sheetName val="tab_STATUS_DO_PROCESSO_14"/>
      <sheetName val="Perf__Plan__Diário114"/>
      <sheetName val="In_(2)14"/>
      <sheetName val="__한국_AMP_ASP-23_판매가격__14"/>
      <sheetName val="CC_Down_load_071614"/>
      <sheetName val="변경실행(2차)_14"/>
      <sheetName val="나_출고14"/>
      <sheetName val="나_입고14"/>
      <sheetName val="09년_인건비(속리산)14"/>
      <sheetName val="합산목표(감가+57_5)14"/>
      <sheetName val="제조원가_원단위_분석14"/>
      <sheetName val="종합표양식(품의_&amp;_입고)_214"/>
      <sheetName val="원가관리_(동월대비)14"/>
      <sheetName val="b_balju_(2)14"/>
      <sheetName val="2-2_매출분석14"/>
      <sheetName val="몰드시스템_리스트14"/>
      <sheetName val="11_외화채무증권(AFS,HTM)0814"/>
      <sheetName val="13_감액TEST_0814"/>
      <sheetName val="12년_CF(9월)14"/>
      <sheetName val="중기조종사_단위단가14"/>
      <sheetName val="6PILE__(돌출)14"/>
      <sheetName val="기성청구_공문14"/>
      <sheetName val="Sheet1_(2)14"/>
      <sheetName val="CLASIFICACION_DE_AI14"/>
      <sheetName val="Base_da_Datos14"/>
      <sheetName val="slide_24_cat_A14"/>
      <sheetName val="slide_82_cat_b14"/>
      <sheetName val="Dados_dos_Produtos14"/>
      <sheetName val="09~10년_매출계획14"/>
      <sheetName val="1_MDF1공장14"/>
      <sheetName val="Incident_유형구분표14"/>
      <sheetName val="3YP2016-Bottom_up13"/>
      <sheetName val="DD_list14"/>
      <sheetName val="Base_de_Datos13"/>
      <sheetName val="Clasif_13"/>
      <sheetName val="Supply_Cost_Centers13"/>
      <sheetName val="Cond__Inseguros13"/>
      <sheetName val="Comp__Inseguros13"/>
      <sheetName val="Lista_de_datos13"/>
      <sheetName val="MASTER_APP13"/>
      <sheetName val="2_카드채권(대출포함)13"/>
      <sheetName val="表21_净利润调节表13"/>
      <sheetName val="Lista_CI13"/>
      <sheetName val="Dashboard_Prevención_Riesgos_12"/>
      <sheetName val="TOP_KPIs_MTM12"/>
      <sheetName val="PLAN_DE_ACCION12"/>
      <sheetName val="Faro_de_Indicadores12"/>
      <sheetName val="Farol_Acciones13"/>
      <sheetName val="Lista_de_Entrenamientos13"/>
      <sheetName val="Unidades_SAC-REVENDA14"/>
      <sheetName val="FornecM_Check12"/>
      <sheetName val="Share_Price_200213"/>
      <sheetName val="_DD_List13"/>
      <sheetName val="BEP_加薪_KPI12"/>
      <sheetName val="Estratificación_AI12"/>
      <sheetName val="condicion_inseguras12"/>
      <sheetName val="Actos_Inseguros12"/>
      <sheetName val="Control_de_incidentes12"/>
      <sheetName val="Plan_de_Acción12"/>
      <sheetName val="Issues_List_Payments12"/>
      <sheetName val="do_not_delete12"/>
      <sheetName val="Grafica_Actos12"/>
      <sheetName val="APAC_S12"/>
      <sheetName val="APAC_N12"/>
      <sheetName val="Slide_output12"/>
      <sheetName val="[손익기01_XL??DePara12"/>
      <sheetName val="Farol_Metas12"/>
      <sheetName val="Mod_Relac_12"/>
      <sheetName val="Condiciones_SyE12"/>
      <sheetName val="REALxMETA_-_CERVEJA14"/>
      <sheetName val="REALxMETA_-_REFRI14"/>
      <sheetName val="Directrices_de_Metas_201712"/>
      <sheetName val="Data_validation12"/>
      <sheetName val="_손익기01_XL_x005f_x005f_x005f_x0000__x005f_x005f_12"/>
      <sheetName val="Hazards_Analysis-隐患分析12"/>
      <sheetName val="F08_-_Asia_Pac_Full_Year_Q313"/>
      <sheetName val="Top_Priorities13"/>
      <sheetName val="Listco_Stock13"/>
      <sheetName val="Intl_Purchase13"/>
      <sheetName val="FY_outlook13"/>
      <sheetName val="CY_outlook13"/>
      <sheetName val="Cash_metrics13"/>
      <sheetName val="P6_713"/>
      <sheetName val="DATOS_BASE12"/>
      <sheetName val="97_사업추정(WEKI)12"/>
      <sheetName val="Tong_hop12"/>
      <sheetName val="95_1_1이후취득자산(숨기기상태)12"/>
      <sheetName val="sum1_(2)12"/>
      <sheetName val="3_바닥판설계12"/>
      <sheetName val="6월_공정외주12"/>
      <sheetName val="2_대외공문12"/>
      <sheetName val="2_총괄표12"/>
      <sheetName val="입출재고현황_(2)12"/>
      <sheetName val="504전기실_동부하-L12"/>
      <sheetName val="OUTER_AREA(겹침없음)12"/>
      <sheetName val="EL_표면적12"/>
      <sheetName val="TRE_TABLE12"/>
      <sheetName val="입찰내역_발주처_양식12"/>
      <sheetName val="POC_LIST12"/>
      <sheetName val="turnover_reason퇴직사유12"/>
      <sheetName val="SKU_Basic_Data12"/>
      <sheetName val="Entity_Target12"/>
      <sheetName val="DETALLE_MENSUAL12"/>
      <sheetName val="Drop-down_List11"/>
      <sheetName val="by_DD11"/>
      <sheetName val="VALIDACION_DE_DATOS11"/>
      <sheetName val="Jul-Sep_Actual_cost_(2)11"/>
      <sheetName val="Check_Qualidade10"/>
      <sheetName val="De_Para11"/>
      <sheetName val="Check_Aderencia10"/>
      <sheetName val="_손익기01_XL_x005f_x0000__x010"/>
      <sheetName val="부재료_비교(11년_vs_10년)10"/>
      <sheetName val="Base_Farol10"/>
      <sheetName val="Gerencial_IL10"/>
      <sheetName val="Ventas_Campo10"/>
      <sheetName val="ACTOS_POR_RIESGO10"/>
      <sheetName val="drop_lists10"/>
      <sheetName val="MRL_NON_SUPPLY_URU10"/>
      <sheetName val="AIIM_-_Empresas_Ext_201210"/>
      <sheetName val="KPIs_Hana10"/>
      <sheetName val="Catalago_de_refacciones_10"/>
      <sheetName val="Existencias_al_07-Nov-201210"/>
      <sheetName val="Check_GG10"/>
      <sheetName val="Sheet3_(2)10"/>
      <sheetName val="Nombre_de_SOP10"/>
      <sheetName val="Lao_&amp;_Cam10"/>
      <sheetName val="Hoegaarden_201910"/>
      <sheetName val="Lao_&amp;_Cam_201910"/>
      <sheetName val="Malaysia_201910"/>
      <sheetName val="Singapore_201910"/>
      <sheetName val="Sheet2_(2)10"/>
      <sheetName val="요일_테이블_10"/>
      <sheetName val="Other_Listings10"/>
      <sheetName val="2__Indicadores10"/>
      <sheetName val="Ta_10"/>
      <sheetName val="Lista_de_Entrenamientos_RSO10"/>
      <sheetName val="Tablero_SDG13"/>
      <sheetName val="Lista_Areas13"/>
      <sheetName val="One_Page13"/>
      <sheetName val="Sub-Productos_HN11"/>
      <sheetName val="Eficiencia_linea10"/>
      <sheetName val="_mngt_Pillar10"/>
      <sheetName val="Pauta_RPS_Distribuição9"/>
      <sheetName val="Estoque_(2)9"/>
      <sheetName val="BNR_2012_в_ящике9"/>
      <sheetName val="Comp_Inseguros9"/>
      <sheetName val="DO_NOT_MOVE9"/>
      <sheetName val="DATOS_DE_VALIDACIÓN9"/>
      <sheetName val="Datos_con9"/>
      <sheetName val="_Datos_Cond_9"/>
      <sheetName val="INGRESO_(2)9"/>
      <sheetName val="PG-K1610_(UEN_Areas)MNG9"/>
      <sheetName val="DATOS_GEN_9"/>
      <sheetName val="NUEVOS_CRITERIOS9"/>
      <sheetName val="Condiciones_Agua9"/>
      <sheetName val="__한국_AMP_ASP-23_판㧤가격__8"/>
      <sheetName val="11_䡸화채무줝ⴌ(AFS,HTM)088"/>
      <sheetName val="Drop_list8"/>
      <sheetName val="FX_Rates8"/>
      <sheetName val="Dropdown_list8"/>
      <sheetName val="Vagas_x_Candidatos8"/>
      <sheetName val="Proced_8"/>
      <sheetName val="Cut_Machine_Summary8"/>
      <sheetName val="Control_de_Fallas8"/>
      <sheetName val="Setup_for_Templates8"/>
      <sheetName val="Datos_emp8"/>
      <sheetName val="Validation_lists8"/>
      <sheetName val="TIPO_DE_ACTO8"/>
      <sheetName val="CRITICIDAD_DE_CI8"/>
      <sheetName val="Catálogo_de_CI8"/>
      <sheetName val="%_CUMPLIMIENTO8"/>
      <sheetName val="%_cumplimiento_8"/>
      <sheetName val="CALIFICACIONES_20196"/>
      <sheetName val="Lev_4_360_deg_check_Crit_Task6"/>
      <sheetName val="Lev_4_Chk_IC_Stock_Crit_Task6"/>
      <sheetName val="Lev_4_WMS_Putaway_Crit_Task6"/>
      <sheetName val="Listas_y_equipos_a_evaluar8"/>
      <sheetName val="Data_Reporte8"/>
      <sheetName val="Read_me8"/>
      <sheetName val="NAZ_Strategy6"/>
      <sheetName val="Champions_List7"/>
      <sheetName val="Daily_Dashboard8"/>
      <sheetName val="Mapeo_SKUs8"/>
      <sheetName val="Vol_(Ds)8"/>
      <sheetName val="Vol_(Ka)8"/>
      <sheetName val="Vol_(Oth)8"/>
      <sheetName val="Vol_(Oth)_Cortesias8"/>
      <sheetName val="INPUT-Cust_Sugg_Margin(Ds)8"/>
      <sheetName val="On_Invoice8"/>
      <sheetName val="INPUT-Cust_Sugg_Margin(Ka)8"/>
      <sheetName val="INPUT_SKUs8"/>
      <sheetName val="Brand_P&amp;L6"/>
      <sheetName val="SUPERMONT_P6"/>
      <sheetName val="Data_selection6"/>
      <sheetName val="1_6"/>
      <sheetName val="Customer_&amp;_SO6"/>
      <sheetName val="Session_Proposal6"/>
      <sheetName val="Análise_Tempos5"/>
      <sheetName val="PDA_BOP5"/>
      <sheetName val="Validação_de_Dados5"/>
      <sheetName val="No_llenar_5"/>
      <sheetName val="Incentivo_Automóvil5"/>
      <sheetName val="Project_List4"/>
      <sheetName val="Dropdown_Menu4"/>
      <sheetName val="SOP_Freshness3"/>
      <sheetName val="Lista_de_Motivos5"/>
      <sheetName val="Ponto_Crítico_-_Resp__Plano5"/>
      <sheetName val="Lista_Funcionários_(2)5"/>
      <sheetName val="유류대_현황3"/>
      <sheetName val="Выпадающие_списки4"/>
      <sheetName val="2_3_Projects_Status3"/>
      <sheetName val="mapping_(2)3"/>
      <sheetName val="Ref_3"/>
      <sheetName val="PROCESS_MD5"/>
      <sheetName val="Listas_desplegables3"/>
      <sheetName val="Resumen_General3"/>
      <sheetName val="Cátalogo_de_CI3"/>
      <sheetName val="Hoja2_(2)3"/>
      <sheetName val="Technology_check_list3"/>
      <sheetName val="Status_de_Usuario3"/>
      <sheetName val="Actos_y_Condiciones_3"/>
      <sheetName val="NO_BORRAR3"/>
      <sheetName val="Formato_checklist_Lab3"/>
      <sheetName val="1__템플릿3"/>
      <sheetName val="2__작성_참고사항3"/>
      <sheetName val="Master_Data3"/>
      <sheetName val="Consolidated_Project_List3"/>
      <sheetName val="Fixed_Cost3"/>
      <sheetName val="PAINEL_RECOLHA_CRÉDITO5"/>
      <sheetName val="Gráficos_-_CDD5"/>
      <sheetName val="Dimension_IN_Sheet1!D19123"/>
      <sheetName val="Dimension_IN_19123"/>
      <sheetName val="Manage_to_Sustain2"/>
      <sheetName val="Packages_Info2"/>
      <sheetName val="Meeting_List2"/>
      <sheetName val="3__Training_&amp;_travel2"/>
      <sheetName val="Razão_Social2"/>
      <sheetName val="2020_MMR122"/>
      <sheetName val="입문_트랜드(종합분석)2"/>
      <sheetName val="Master_CE2"/>
      <sheetName val="CE_Final_2"/>
      <sheetName val="OL_LIST2"/>
      <sheetName val="YTD_GUEST_LIST2"/>
      <sheetName val="Session_Full_list2"/>
      <sheetName val="FOOD_PAYMENT_update_JAN2"/>
      <sheetName val="Rate_card_F19_2"/>
      <sheetName val="Master_Plan__(update)2"/>
      <sheetName val="The_KPI_2"/>
      <sheetName val="Mentor_Plan_2"/>
      <sheetName val="Master_Plan_2"/>
      <sheetName val="Tier_1_GOV_PC_Networking_2"/>
      <sheetName val="Tier_1_LBO_2"/>
      <sheetName val="Preferred_Option2"/>
      <sheetName val="FILIAL_MINAS2"/>
      <sheetName val="_손익기01_XL_x005f_x0000__x005f_x005f_x02"/>
      <sheetName val="info_for_drop_box2"/>
      <sheetName val="KPIs-_TTP,_PTP,_People_Turnove2"/>
      <sheetName val="1월_목표2"/>
      <sheetName val="POCM_배송지2"/>
      <sheetName val="Mapping_"/>
      <sheetName val="WS_DB"/>
      <sheetName val="Region_"/>
      <sheetName val="SKU_DB"/>
      <sheetName val="SAP_info"/>
      <sheetName val="Target_Book"/>
      <sheetName val="10_麦汁CIP清洗标准水量"/>
      <sheetName val="데이터_유효성_목록"/>
      <sheetName val="Ref_New_Contract_Model"/>
      <sheetName val="_"/>
      <sheetName val="Lista_AI"/>
      <sheetName val="Name_List"/>
      <sheetName val="Back_Data_12"/>
      <sheetName val="2_주요계수총괄2"/>
      <sheetName val="외주현황_wq11"/>
      <sheetName val="P_M_별3"/>
      <sheetName val="대투_보관자료_변경1"/>
      <sheetName val="Project_Brief2"/>
      <sheetName val="단면_(2)2"/>
      <sheetName val="부대시행1_(2)1"/>
      <sheetName val="1_차입금1"/>
      <sheetName val="근거_및_가정1"/>
      <sheetName val="118_세금과공과2"/>
      <sheetName val="_견적서1"/>
      <sheetName val="Facility_Information2"/>
      <sheetName val="1_본사계정별2"/>
      <sheetName val="3_6_2남양주택배1"/>
      <sheetName val="해외_기술훈련비_(합계)2"/>
      <sheetName val="설산1_나1"/>
      <sheetName val="PAD_TR보호대기초1"/>
      <sheetName val="1월_예산1"/>
      <sheetName val="Utility_Usage_YTN_TOWER1"/>
      <sheetName val="1__시공측량1"/>
      <sheetName val="수종별수량_(2)1"/>
      <sheetName val="전선_및_전선관1"/>
      <sheetName val="설문_평가1"/>
      <sheetName val="B-1_기본정보1"/>
      <sheetName val="납부내역총괄표_(수정)1"/>
      <sheetName val="#1)_투자_구분1"/>
      <sheetName val="Rev__Recon_1"/>
      <sheetName val="1_고객불만건수"/>
      <sheetName val="1_변경범위"/>
      <sheetName val="Weekly_Progress(계장)1"/>
      <sheetName val="2013_2월_연결대상1"/>
      <sheetName val="2-2_투자1"/>
      <sheetName val="Proj__Fin_1"/>
      <sheetName val="ITS_Assumptions"/>
      <sheetName val="7_Utility_Analysis"/>
      <sheetName val="Operational_Activities"/>
      <sheetName val="13_포장용역비표준1"/>
      <sheetName val="9_가공부자재표준1"/>
      <sheetName val="8_ROLL표준(TSW)1"/>
      <sheetName val="4_톤당조관량표준1"/>
      <sheetName val="5_조관부자재표준1"/>
      <sheetName val="KEY_CODE1"/>
      <sheetName val="2-1_강사료,교통비_지급명세1"/>
      <sheetName val="HQ_급여_"/>
      <sheetName val="OF_급여"/>
      <sheetName val="F_Ma급여"/>
      <sheetName val="SMT_급여"/>
      <sheetName val="QC_급여"/>
      <sheetName val="Sam_sung_급여"/>
      <sheetName val="Dlock_급여"/>
      <sheetName val="_thôi_việc_급여"/>
      <sheetName val="Công_smt"/>
      <sheetName val="Công_smt_(2)"/>
      <sheetName val="Detail_smt"/>
      <sheetName val="Công_QC"/>
      <sheetName val="Detail_QC_"/>
      <sheetName val="Công_SS"/>
      <sheetName val="Detail_SS"/>
      <sheetName val="Công_FMa"/>
      <sheetName val="Detail_FMa"/>
      <sheetName val="Công_OF"/>
      <sheetName val="Detail_OF"/>
      <sheetName val="Công_Dlock"/>
      <sheetName val="Detail_Dlock"/>
      <sheetName val="Công_thôi_việc"/>
      <sheetName val="Detail_thôi"/>
      <sheetName val="C1_3_1"/>
      <sheetName val="입찰내역_Ĉᇆ"/>
      <sheetName val="입찰내역_Ĉᇆ"/>
      <sheetName val="실행기성_갑지1"/>
      <sheetName val="Eq__Mobilization"/>
      <sheetName val="1__작성방식"/>
      <sheetName val="표)CFT장_조직별_배분"/>
      <sheetName val="20180214_P&amp;T"/>
      <sheetName val="Ref__중점_추진_과제별_상세"/>
      <sheetName val="2_6_三无_(2)"/>
      <sheetName val="수량산출서_갑지"/>
      <sheetName val="G_R300경비"/>
      <sheetName val="AS포장복구_"/>
      <sheetName val="설_계"/>
      <sheetName val="Worker_List"/>
      <sheetName val="GB-IC_Villingen_GG"/>
      <sheetName val="6월_공嚺㓶가"/>
      <sheetName val="Exchange_rate"/>
      <sheetName val="업무_분류(Category)"/>
      <sheetName val="준검_내역서"/>
      <sheetName val="날개수량1_5"/>
      <sheetName val="sum_x000a_"/>
      <sheetName val="F_월별기성수금현황_"/>
      <sheetName val="기초정보_코드"/>
      <sheetName val="#1_Basic"/>
      <sheetName val="첨부#2_Cash_Flow(현장작성)"/>
      <sheetName val="3_일반사상"/>
      <sheetName val="Bank_code"/>
      <sheetName val="Drop-down_RAW"/>
      <sheetName val="산자사_운전용품"/>
      <sheetName val="보고서_표"/>
      <sheetName val="0__가정_및_결론"/>
      <sheetName val="1__투자비"/>
      <sheetName val="2__Rent-roll"/>
      <sheetName val="3__Funding"/>
      <sheetName val="4__운영수익"/>
      <sheetName val="5__운영비용"/>
      <sheetName val="6_1_N+1년차_NOI_산정"/>
      <sheetName val="6__부동산매각"/>
      <sheetName val="7__보유세"/>
      <sheetName val="8__교통유발부담금"/>
      <sheetName val="9__BS부속"/>
      <sheetName val="10__CF(M)"/>
      <sheetName val="11__IS(M)"/>
      <sheetName val="12__BS(M)"/>
      <sheetName val="14__IS(FY)"/>
      <sheetName val="13__CF(FY)"/>
      <sheetName val="15__BS(FY)"/>
      <sheetName val="16__RE(FY)"/>
      <sheetName val="4_1_월별_에너지_사용량"/>
      <sheetName val="조도계산서_(도서)"/>
      <sheetName val="A(Rev_3)"/>
      <sheetName val="STRAT_PLAN_WKSHT1"/>
      <sheetName val="Sales_Plan_&amp;_other1"/>
      <sheetName val="drop_downs"/>
      <sheetName val="Basic_Information"/>
      <sheetName val="7300-1000_111"/>
      <sheetName val="PJT_현황"/>
      <sheetName val="진행_DATA_(2)"/>
      <sheetName val="참고)_기준정보"/>
      <sheetName val="Long_Term_Prices"/>
      <sheetName val="구분_Table"/>
      <sheetName val="역T형옹벽(3_0)"/>
      <sheetName val="외상매출금현황-수정분_A2"/>
      <sheetName val="PF_현황(11년12월)"/>
      <sheetName val="Tipo_Viaje"/>
      <sheetName val="Flota_y_Personal"/>
      <sheetName val="产品相关信息汇总表"/>
      <sheetName val="_손익기01.XL_x005f_x005f_x00"/>
      <sheetName val="_손익기01_XL_x005f_x005f_x00"/>
      <sheetName val="Planilha_relts_xdb75__xdb62_eos"/>
      <sheetName val="子品牌"/>
      <sheetName val="品牌"/>
      <sheetName val="压滤机线糖化计划"/>
      <sheetName val="Target"/>
      <sheetName val="Check"/>
      <sheetName val="判定-不能删"/>
      <sheetName val="WS"/>
      <sheetName val="经销商信息"/>
      <sheetName val="产品信息"/>
      <sheetName val="填写规范"/>
      <sheetName val="TR  KHCode"/>
      <sheetName val="价格树"/>
      <sheetName val="NDD CPT"/>
      <sheetName val="MP"/>
      <sheetName val="_折扣项 PromotionPlan"/>
      <sheetName val="填写规则"/>
      <sheetName val="大组套餐名称"/>
      <sheetName val="费用概况"/>
      <sheetName val="对应表"/>
      <sheetName val="_손익기01_XL__DePara9"/>
      <sheetName val="강남_CRM_11월"/>
      <sheetName val="COE_Scope_-_Strategic_Projects"/>
      <sheetName val="SEGUIMIENTO_SEMANAL"/>
      <sheetName val="Q4_2018"/>
      <sheetName val="Q4_2019"/>
      <sheetName val="Q4_Sum"/>
      <sheetName val="2020_KPI_LE0"/>
      <sheetName val="TO_TTZ"/>
      <sheetName val="CATÁLOGO_DE_PELIGROS"/>
      <sheetName val="입찰내역_Ĉ"/>
      <sheetName val="match_list"/>
      <sheetName val="Rate_data"/>
      <sheetName val="KPI_need_to_input"/>
      <sheetName val="Template_HN"/>
      <sheetName val="RyNV_detectados_"/>
      <sheetName val="Curva_2021"/>
      <sheetName val="Por_PPR1"/>
      <sheetName val="Nigeria_&amp;_Ghana"/>
      <sheetName val="Resumen_(hL_env)"/>
      <sheetName val="Desplegable"/>
      <sheetName val="SDCA"/>
      <sheetName val="TERMINOS"/>
      <sheetName val="Lista d"/>
      <sheetName val="Catalogo Cursos"/>
      <sheetName val="Catalogo Cursos_"/>
      <sheetName val="Guia"/>
      <sheetName val="Check People"/>
      <sheetName val="GRÁFICA"/>
      <sheetName val="AVANCE PROGRAMACION"/>
      <sheetName val="PAE"/>
      <sheetName val="PGMLOG"/>
      <sheetName val="PGMPROD"/>
      <sheetName val="Cumplimiento por Entrenamiento"/>
      <sheetName val="Cumplimiento del Plan por área"/>
      <sheetName val="BDD_Activos_BU"/>
      <sheetName val="CAPTURA ENE MAY"/>
      <sheetName val="tablas cuadrillas"/>
      <sheetName val="CATALOGOS"/>
      <sheetName val="Seguridad"/>
      <sheetName val="Base de Datos de Activos "/>
      <sheetName val="PIVOT ADHERENCIA"/>
      <sheetName val="Programacion"/>
      <sheetName val="Steps of Committe "/>
      <sheetName val="BDD_Activos_Caribe201910"/>
      <sheetName val="Leyenda"/>
      <sheetName val="IC's (2)"/>
      <sheetName val="Participación en entrenamie (2"/>
      <sheetName val="Detalle para correctivo excep  "/>
      <sheetName val="Bloques"/>
      <sheetName val="Puerto Rico"/>
      <sheetName val="Z30"/>
      <sheetName val="Z40"/>
      <sheetName val="AI OYS Acum"/>
      <sheetName val="Boletas Condiciones"/>
      <sheetName val="GraficosEarly"/>
      <sheetName val="1.1"/>
      <sheetName val="1.2"/>
      <sheetName val="2.1-Pareto"/>
      <sheetName val="Datos Mensuales"/>
      <sheetName val="Indicador EE Mensual"/>
      <sheetName val="Detalle_para_correctivo_excep__"/>
      <sheetName val="Lista_d"/>
      <sheetName val="CRITERIOS_DE_AI"/>
      <sheetName val="Plan de Acción MAZ"/>
      <sheetName val="Puerto_Rico"/>
      <sheetName val="AI_OYS_Acum"/>
      <sheetName val="Boletas_Condiciones"/>
      <sheetName val="1_11"/>
      <sheetName val="1_21"/>
      <sheetName val="2_1-Pareto"/>
      <sheetName val="Datos_Mensuales"/>
      <sheetName val="Indicador_EE_Mensual"/>
      <sheetName val="NewProjectStatus"/>
      <sheetName val="ProjectStatus"/>
      <sheetName val="TO_Data_Base25"/>
      <sheetName val="YTD_Summary24"/>
      <sheetName val="Month_Summary24"/>
      <sheetName val="Trial_Balance_MAY_200924"/>
      <sheetName val="TB_Pivot24"/>
      <sheetName val="total_per_LB_LB224"/>
      <sheetName val="Trial_Balance_Vlookup24"/>
      <sheetName val="Trial_Balance_APRIL_200924"/>
      <sheetName val="Roll_Out_AQ24"/>
      <sheetName val="Evolução_mandamentos24"/>
      <sheetName val="Planilha_resultados23"/>
      <sheetName val="Historico_200323"/>
      <sheetName val="Sig_Cycles_Accts_&amp;_Processes23"/>
      <sheetName val="Fixed_ZBB17"/>
      <sheetName val="Como_Estamos17"/>
      <sheetName val="3_ISo_YTD17"/>
      <sheetName val="E_法规NC17"/>
      <sheetName val="Données_LMU17"/>
      <sheetName val="Brazil_Sovereign17"/>
      <sheetName val="Resumen_Costo17"/>
      <sheetName val="Base_de_Dados17"/>
      <sheetName val="Extract_Loss17"/>
      <sheetName val="5_117"/>
      <sheetName val="QA_跟踪记录表17"/>
      <sheetName val="RG_Depots17"/>
      <sheetName val="material_data17"/>
      <sheetName val="other_data17"/>
      <sheetName val="JOB_PROFILE_-_LAS17"/>
      <sheetName val="Database_(RUR)Mar_YTD17"/>
      <sheetName val="SKU_Mapping17"/>
      <sheetName val="Drop_Down17"/>
      <sheetName val="Raw_Data17"/>
      <sheetName val="EBM-2_GHQ17"/>
      <sheetName val="Base_PEF18"/>
      <sheetName val="Testing_Template_Guidance17"/>
      <sheetName val="Test_Programs17"/>
      <sheetName val="Controls_data19"/>
      <sheetName val="Dados_BLP17"/>
      <sheetName val="FJJX_Bud_IB16"/>
      <sheetName val="ARdistr_(2)17"/>
      <sheetName val="look-up_data16"/>
      <sheetName val="Prd_Hierarchy(产品层级)16"/>
      <sheetName val="Com_(2PK)16"/>
      <sheetName val="요일_테이블17"/>
      <sheetName val="요일_테이블_(2)16"/>
      <sheetName val="Prd_Hierarchy(产品层次)16"/>
      <sheetName val="Project_Code16"/>
      <sheetName val="전사_PL18"/>
      <sheetName val="자금_제외_PL18"/>
      <sheetName val="자금_PL18"/>
      <sheetName val="전사_BS18"/>
      <sheetName val="자금_제외_BS18"/>
      <sheetName val="자금_BS18"/>
      <sheetName val="BS_계정_설명18"/>
      <sheetName val="_Cash_Flow(전사)18"/>
      <sheetName val="_Cash_Flow(자금제외)18"/>
      <sheetName val="_Cash_Flow(자금)18"/>
      <sheetName val="ROIC_18"/>
      <sheetName val="인건비_명세18"/>
      <sheetName val="판관비_명세18"/>
      <sheetName val="OH_Cost경비(내역)18"/>
      <sheetName val="OH_Cost경비(배부기준)18"/>
      <sheetName val="기타수지&amp;특별손익_명세18"/>
      <sheetName val="업무연락_(2)17"/>
      <sheetName val="제시_손익계산서17"/>
      <sheetName val="01_02월_성과급18"/>
      <sheetName val="M_7회차_담금_계획17"/>
      <sheetName val="팀별_실적17"/>
      <sheetName val="팀별_실적_(환산)17"/>
      <sheetName val="4__Inj_투자상세내역17"/>
      <sheetName val="3__Blow_투자_상세내역17"/>
      <sheetName val="Process_List17"/>
      <sheetName val="7_(2)17"/>
      <sheetName val="_손익기01_XL16"/>
      <sheetName val="drop_down_list16"/>
      <sheetName val="[손익기01_XL_x005f_x0000__x005f_x0000_DePara16"/>
      <sheetName val="Income_Stmt16"/>
      <sheetName val="Quarterly_LBO_Model16"/>
      <sheetName val="Figures_Report15"/>
      <sheetName val="Set_Up16"/>
      <sheetName val="[손익기01_XL16"/>
      <sheetName val="tab_STATUS_DO_PROCESSO_15"/>
      <sheetName val="_손익기01_XL_x005f_x0000__x005f_x0000_DePara16"/>
      <sheetName val="Perf__Plan__Diário115"/>
      <sheetName val="In_(2)15"/>
      <sheetName val="Fare_prices15"/>
      <sheetName val="Hotel_prices15"/>
      <sheetName val="15년_BL_사계16"/>
      <sheetName val="Classification_分类15"/>
      <sheetName val="1_종합손익(도급)16"/>
      <sheetName val="1_종합손익(주택,개발)16"/>
      <sheetName val="2_실행예산16"/>
      <sheetName val="2_2과부족16"/>
      <sheetName val="2_3원가절감16"/>
      <sheetName val="8_외주비집행현황16"/>
      <sheetName val="9_자재비16"/>
      <sheetName val="10_현장집행16"/>
      <sheetName val="3_추가원가16"/>
      <sheetName val="3_추가원가_(2)16"/>
      <sheetName val="4_사전공사16"/>
      <sheetName val="5_추정공사비16"/>
      <sheetName val="6_금융비용16"/>
      <sheetName val="7_공사비집행현황(총괄)16"/>
      <sheetName val="11_1생산성16"/>
      <sheetName val="11_2인원산출16"/>
      <sheetName val="Clasif_14"/>
      <sheetName val="Cond__Inseguros14"/>
      <sheetName val="Comp__Inseguros14"/>
      <sheetName val="Lista_de_datos14"/>
      <sheetName val="MASTER_APP14"/>
      <sheetName val="CLASIFICACION_DE_AI15"/>
      <sheetName val="Base_da_Datos15"/>
      <sheetName val="__한국_AMP_ASP-23_판매가격__15"/>
      <sheetName val="CC_Down_load_071615"/>
      <sheetName val="변경실행(2차)_15"/>
      <sheetName val="나_출고15"/>
      <sheetName val="나_입고15"/>
      <sheetName val="09년_인건비(속리산)15"/>
      <sheetName val="합산목표(감가+57_5)15"/>
      <sheetName val="제조원가_원단위_분석15"/>
      <sheetName val="종합표양식(품의_&amp;_입고)_215"/>
      <sheetName val="원가관리_(동월대비)15"/>
      <sheetName val="b_balju_(2)15"/>
      <sheetName val="2-2_매출분석15"/>
      <sheetName val="몰드시스템_리스트15"/>
      <sheetName val="11_외화채무증권(AFS,HTM)0815"/>
      <sheetName val="13_감액TEST_0815"/>
      <sheetName val="12년_CF(9월)15"/>
      <sheetName val="중기조종사_단위단가15"/>
      <sheetName val="6PILE__(돌출)15"/>
      <sheetName val="기성청구_공문15"/>
      <sheetName val="Sheet1_(2)15"/>
      <sheetName val="slide_24_cat_A15"/>
      <sheetName val="slide_82_cat_b15"/>
      <sheetName val="Dados_dos_Produtos15"/>
      <sheetName val="09~10년_매출계획15"/>
      <sheetName val="1_MDF1공장15"/>
      <sheetName val="Incident_유형구분표15"/>
      <sheetName val="3YP2016-Bottom_up14"/>
      <sheetName val="DD_list15"/>
      <sheetName val="Lista_CI14"/>
      <sheetName val="Base_de_Datos14"/>
      <sheetName val="Dashboard_Prevención_Riesgos_13"/>
      <sheetName val="TOP_KPIs_MTM13"/>
      <sheetName val="PLAN_DE_ACCION13"/>
      <sheetName val="Faro_de_Indicadores13"/>
      <sheetName val="2_카드채권(대출포함)14"/>
      <sheetName val="表21_净利润调节表14"/>
      <sheetName val="DETALLE_MENSUAL13"/>
      <sheetName val="Farol_Acciones14"/>
      <sheetName val="FornecM_Check13"/>
      <sheetName val="Unidades_SAC-REVENDA15"/>
      <sheetName val="Lista_de_Entrenamientos14"/>
      <sheetName val="Supply_Cost_Centers14"/>
      <sheetName val="Estratificación_AI13"/>
      <sheetName val="condicion_inseguras13"/>
      <sheetName val="Actos_Inseguros13"/>
      <sheetName val="Control_de_incidentes13"/>
      <sheetName val="Plan_de_Acción13"/>
      <sheetName val="_DD_List14"/>
      <sheetName val="Share_Price_200214"/>
      <sheetName val="Grafica_Actos13"/>
      <sheetName val="Condiciones_SyE13"/>
      <sheetName val="REALxMETA_-_CERVEJA15"/>
      <sheetName val="REALxMETA_-_REFRI15"/>
      <sheetName val="BEP_加薪_KPI13"/>
      <sheetName val="[손익기01_XL??DePara13"/>
      <sheetName val="Farol_Metas13"/>
      <sheetName val="Mod_Relac_13"/>
      <sheetName val="Issues_List_Payments13"/>
      <sheetName val="Directrices_de_Metas_201713"/>
      <sheetName val="POC_LIST13"/>
      <sheetName val="Entity_Target13"/>
      <sheetName val="F08_-_Asia_Pac_Full_Year_Q314"/>
      <sheetName val="Top_Priorities14"/>
      <sheetName val="Listco_Stock14"/>
      <sheetName val="Intl_Purchase14"/>
      <sheetName val="FY_outlook14"/>
      <sheetName val="CY_outlook14"/>
      <sheetName val="Cash_metrics14"/>
      <sheetName val="P6_714"/>
      <sheetName val="DATOS_BASE13"/>
      <sheetName val="Hazards_Analysis-隐患分析13"/>
      <sheetName val="_손익기01_XL_x005f_x005f_x005f_x0000__x005f_x005f_13"/>
      <sheetName val="SKU_Basic_Data13"/>
      <sheetName val="97_사업추정(WEKI)13"/>
      <sheetName val="Tong_hop13"/>
      <sheetName val="95_1_1이후취득자산(숨기기상태)13"/>
      <sheetName val="sum1_(2)13"/>
      <sheetName val="3_바닥판설계13"/>
      <sheetName val="6월_공정외주13"/>
      <sheetName val="2_대외공문13"/>
      <sheetName val="2_총괄표13"/>
      <sheetName val="입출재고현황_(2)13"/>
      <sheetName val="504전기실_동부하-L13"/>
      <sheetName val="OUTER_AREA(겹침없음)13"/>
      <sheetName val="EL_표면적13"/>
      <sheetName val="TRE_TABLE13"/>
      <sheetName val="입찰내역_발주처_양식13"/>
      <sheetName val="ACTOS_POR_RIESGO11"/>
      <sheetName val="do_not_delete13"/>
      <sheetName val="Check_Qualidade11"/>
      <sheetName val="De_Para12"/>
      <sheetName val="Nombre_de_SOP11"/>
      <sheetName val="drop_lists11"/>
      <sheetName val="APAC_S13"/>
      <sheetName val="APAC_N13"/>
      <sheetName val="Slide_output13"/>
      <sheetName val="turnover_reason퇴직사유13"/>
      <sheetName val="Data_validation13"/>
      <sheetName val="MRL_NON_SUPPLY_URU11"/>
      <sheetName val="Drop-down_List12"/>
      <sheetName val="by_DD12"/>
      <sheetName val="VALIDACION_DE_DATOS12"/>
      <sheetName val="Jul-Sep_Actual_cost_(2)12"/>
      <sheetName val="Check_Aderencia11"/>
      <sheetName val="Base_Farol11"/>
      <sheetName val="Gerencial_IL11"/>
      <sheetName val="Ventas_Campo11"/>
      <sheetName val="AIIM_-_Empresas_Ext_201211"/>
      <sheetName val="KPIs_Hana11"/>
      <sheetName val="Catalago_de_refacciones_11"/>
      <sheetName val="Existencias_al_07-Nov-201211"/>
      <sheetName val="Check_GG11"/>
      <sheetName val="Ta_11"/>
      <sheetName val="2__Indicadores11"/>
      <sheetName val="_손익기01_XL_x005f_x0000__x011"/>
      <sheetName val="부재료_비교(11년_vs_10년)11"/>
      <sheetName val="Sheet3_(2)11"/>
      <sheetName val="Lao_&amp;_Cam11"/>
      <sheetName val="Hoegaarden_201911"/>
      <sheetName val="Lao_&amp;_Cam_201911"/>
      <sheetName val="Malaysia_201911"/>
      <sheetName val="Singapore_201911"/>
      <sheetName val="Sheet2_(2)11"/>
      <sheetName val="Comp_Inseguros10"/>
      <sheetName val="Lista_de_Entrenamientos_RSO11"/>
      <sheetName val="_mngt_Pillar11"/>
      <sheetName val="Tablero_SDG14"/>
      <sheetName val="Lista_Areas14"/>
      <sheetName val="One_Page14"/>
      <sheetName val="Sub-Productos_HN12"/>
      <sheetName val="Eficiencia_linea11"/>
      <sheetName val="Pauta_RPS_Distribuição10"/>
      <sheetName val="Estoque_(2)10"/>
      <sheetName val="요일_테이블_11"/>
      <sheetName val="Other_Listings11"/>
      <sheetName val="BNR_2012_в_ящике10"/>
      <sheetName val="FX_Rates9"/>
      <sheetName val="Vagas_x_Candidatos9"/>
      <sheetName val="DO_NOT_MOVE10"/>
      <sheetName val="DATOS_DE_VALIDACIÓN10"/>
      <sheetName val="Datos_con10"/>
      <sheetName val="_Datos_Cond_10"/>
      <sheetName val="INGRESO_(2)10"/>
      <sheetName val="PG-K1610_(UEN_Areas)MNG10"/>
      <sheetName val="DATOS_GEN_10"/>
      <sheetName val="NUEVOS_CRITERIOS10"/>
      <sheetName val="Condiciones_Agua10"/>
      <sheetName val="__한국_AMP_ASP-23_판㧤가격__9"/>
      <sheetName val="11_䡸화채무줝ⴌ(AFS,HTM)089"/>
      <sheetName val="Drop_list9"/>
      <sheetName val="Dropdown_list9"/>
      <sheetName val="Análise_Tempos6"/>
      <sheetName val="Proced_9"/>
      <sheetName val="Cut_Machine_Summary9"/>
      <sheetName val="Control_de_Fallas9"/>
      <sheetName val="Setup_for_Templates9"/>
      <sheetName val="Datos_emp9"/>
      <sheetName val="Validation_lists9"/>
      <sheetName val="No_llenar_6"/>
      <sheetName val="Validação_de_Dados6"/>
      <sheetName val="TIPO_DE_ACTO9"/>
      <sheetName val="CRITICIDAD_DE_CI9"/>
      <sheetName val="Catálogo_de_CI9"/>
      <sheetName val="%_CUMPLIMIENTO9"/>
      <sheetName val="%_cumplimiento_9"/>
      <sheetName val="CALIFICACIONES_20197"/>
      <sheetName val="Lev_4_360_deg_check_Crit_Task7"/>
      <sheetName val="Lev_4_Chk_IC_Stock_Crit_Task7"/>
      <sheetName val="Lev_4_WMS_Putaway_Crit_Task7"/>
      <sheetName val="Listas_y_equipos_a_evaluar9"/>
      <sheetName val="Data_Reporte9"/>
      <sheetName val="Read_me9"/>
      <sheetName val="NAZ_Strategy7"/>
      <sheetName val="Champions_List8"/>
      <sheetName val="Daily_Dashboard9"/>
      <sheetName val="Mapeo_SKUs9"/>
      <sheetName val="Vol_(Ds)9"/>
      <sheetName val="Vol_(Ka)9"/>
      <sheetName val="Vol_(Oth)9"/>
      <sheetName val="Vol_(Oth)_Cortesias9"/>
      <sheetName val="INPUT-Cust_Sugg_Margin(Ds)9"/>
      <sheetName val="On_Invoice9"/>
      <sheetName val="INPUT-Cust_Sugg_Margin(Ka)9"/>
      <sheetName val="INPUT_SKUs9"/>
      <sheetName val="Brand_P&amp;L7"/>
      <sheetName val="SUPERMONT_P7"/>
      <sheetName val="Data_selection7"/>
      <sheetName val="1_7"/>
      <sheetName val="Customer_&amp;_SO7"/>
      <sheetName val="Session_Proposal7"/>
      <sheetName val="Incentivo_Automóvil6"/>
      <sheetName val="PDA_BOP6"/>
      <sheetName val="Lista_de_Motivos6"/>
      <sheetName val="Ponto_Crítico_-_Resp__Plano6"/>
      <sheetName val="Lista_Funcionários_(2)6"/>
      <sheetName val="PAINEL_RECOLHA_CRÉDITO6"/>
      <sheetName val="Gráficos_-_CDD6"/>
      <sheetName val="PROCESS_MD6"/>
      <sheetName val="Dropdown_Menu5"/>
      <sheetName val="Project_List5"/>
      <sheetName val="Выпадающие_списки5"/>
      <sheetName val="유류대_현황4"/>
      <sheetName val="2_3_Projects_Status4"/>
      <sheetName val="mapping_(2)4"/>
      <sheetName val="Ref_4"/>
      <sheetName val="Razão_Social3"/>
      <sheetName val="Status_de_Usuario4"/>
      <sheetName val="Listas_desplegables4"/>
      <sheetName val="Resumen_General4"/>
      <sheetName val="Cátalogo_de_CI4"/>
      <sheetName val="Hoja2_(2)4"/>
      <sheetName val="Technology_check_list4"/>
      <sheetName val="Actos_y_Condiciones_4"/>
      <sheetName val="NO_BORRAR4"/>
      <sheetName val="SOP_Freshness4"/>
      <sheetName val="Formato_checklist_Lab4"/>
      <sheetName val="1__템플릿4"/>
      <sheetName val="2__작성_참고사항4"/>
      <sheetName val="Master_Data4"/>
      <sheetName val="Consolidated_Project_List4"/>
      <sheetName val="Fixed_Cost4"/>
      <sheetName val="Dimension_IN_Sheet1!D19124"/>
      <sheetName val="Dimension_IN_19124"/>
      <sheetName val="Manage_to_Sustain3"/>
      <sheetName val="Packages_Info3"/>
      <sheetName val="Meeting_List3"/>
      <sheetName val="FILIAL_MINAS3"/>
      <sheetName val="3__Training_&amp;_travel3"/>
      <sheetName val="2020_MMR123"/>
      <sheetName val="입문_트랜드(종합분석)3"/>
      <sheetName val="Master_CE3"/>
      <sheetName val="CE_Final_3"/>
      <sheetName val="OL_LIST3"/>
      <sheetName val="YTD_GUEST_LIST3"/>
      <sheetName val="Session_Full_list3"/>
      <sheetName val="FOOD_PAYMENT_update_JAN3"/>
      <sheetName val="Rate_card_F19_3"/>
      <sheetName val="Master_Plan__(update)3"/>
      <sheetName val="The_KPI_3"/>
      <sheetName val="Mentor_Plan_3"/>
      <sheetName val="Master_Plan_3"/>
      <sheetName val="Tier_1_GOV_PC_Networking_3"/>
      <sheetName val="Tier_1_LBO_3"/>
      <sheetName val="Preferred_Option3"/>
      <sheetName val="_손익기01_XL_x005f_x0000__x005f_x005f_x03"/>
      <sheetName val="info_for_drop_box3"/>
      <sheetName val="KPIs-_TTP,_PTP,_People_Turnove3"/>
      <sheetName val="1월_목표3"/>
      <sheetName val="POCM_배송지3"/>
      <sheetName val="Mapping_1"/>
      <sheetName val="WS_DB1"/>
      <sheetName val="Region_1"/>
      <sheetName val="SKU_DB1"/>
      <sheetName val="SAP_info1"/>
      <sheetName val="Target_Book1"/>
      <sheetName val="10_麦汁CIP清洗标准水量1"/>
      <sheetName val="Lista_AI1"/>
      <sheetName val="COE_Scope_-_Strategic_Projects1"/>
      <sheetName val="SEGUIMIENTO_SEMANAL1"/>
      <sheetName val="_1"/>
      <sheetName val="데이터_유효성_목록1"/>
      <sheetName val="Ref_New_Contract_Model1"/>
      <sheetName val="Tipo_Viaje1"/>
      <sheetName val="Flota_y_Personal1"/>
      <sheetName val="TO_TTZ1"/>
      <sheetName val="CATÁLOGO_DE_PELIGROS1"/>
      <sheetName val="Name_List1"/>
      <sheetName val="Back_Data_13"/>
      <sheetName val="2_주요계수총괄3"/>
      <sheetName val="외주현황_wq12"/>
      <sheetName val="P_M_별4"/>
      <sheetName val="대투_보관자료_변경2"/>
      <sheetName val="Project_Brief3"/>
      <sheetName val="단면_(2)3"/>
      <sheetName val="부대시행1_(2)2"/>
      <sheetName val="1_차입금2"/>
      <sheetName val="근거_및_가정2"/>
      <sheetName val="118_세금과공과3"/>
      <sheetName val="_견적서2"/>
      <sheetName val="Facility_Information3"/>
      <sheetName val="1_본사계정별3"/>
      <sheetName val="3_6_2남양주택배2"/>
      <sheetName val="해외_기술훈련비_(합계)3"/>
      <sheetName val="설산1_나2"/>
      <sheetName val="PAD_TR보호대기초2"/>
      <sheetName val="1월_예산2"/>
      <sheetName val="Utility_Usage_YTN_TOWER2"/>
      <sheetName val="1__시공측량2"/>
      <sheetName val="수종별수량_(2)2"/>
      <sheetName val="전선_및_전선관2"/>
      <sheetName val="설문_평가2"/>
      <sheetName val="B-1_기본정보2"/>
      <sheetName val="납부내역총괄표_(수정)2"/>
      <sheetName val="#1)_투자_구분2"/>
      <sheetName val="Rev__Recon_11"/>
      <sheetName val="1_고객불만건수1"/>
      <sheetName val="1_변경범위1"/>
      <sheetName val="Weekly_Progress(계장)2"/>
      <sheetName val="2013_2월_연결대상2"/>
      <sheetName val="2-2_투자2"/>
      <sheetName val="Proj__Fin_2"/>
      <sheetName val="ITS_Assumptions1"/>
      <sheetName val="7_Utility_Analysis1"/>
      <sheetName val="Operational_Activities1"/>
      <sheetName val="13_포장용역비표준2"/>
      <sheetName val="9_가공부자재표준2"/>
      <sheetName val="8_ROLL표준(TSW)2"/>
      <sheetName val="4_톤당조관량표준2"/>
      <sheetName val="5_조관부자재표준2"/>
      <sheetName val="KEY_CODE2"/>
      <sheetName val="2-1_강사료,교통비_지급명세2"/>
      <sheetName val="HQ_급여_1"/>
      <sheetName val="OF_급여1"/>
      <sheetName val="F_Ma급여1"/>
      <sheetName val="SMT_급여1"/>
      <sheetName val="QC_급여1"/>
      <sheetName val="Sam_sung_급여1"/>
      <sheetName val="Dlock_급여1"/>
      <sheetName val="_thôi_việc_급여1"/>
      <sheetName val="Công_smt1"/>
      <sheetName val="Công_smt_(2)1"/>
      <sheetName val="Detail_smt1"/>
      <sheetName val="Công_QC1"/>
      <sheetName val="Detail_QC_1"/>
      <sheetName val="Công_SS1"/>
      <sheetName val="Detail_SS1"/>
      <sheetName val="Công_FMa1"/>
      <sheetName val="Detail_FMa1"/>
      <sheetName val="Công_OF1"/>
      <sheetName val="Detail_OF1"/>
      <sheetName val="Công_Dlock1"/>
      <sheetName val="Detail_Dlock1"/>
      <sheetName val="Công_thôi_việc1"/>
      <sheetName val="Detail_thôi1"/>
      <sheetName val="C1_3_11"/>
      <sheetName val="실행기성_갑지2"/>
      <sheetName val="Eq__Mobilization1"/>
      <sheetName val="1__작성방식1"/>
      <sheetName val="표)CFT장_조직별_배분1"/>
      <sheetName val="20180214_P&amp;T1"/>
      <sheetName val="Ref__중점_추진_과제별_상세1"/>
      <sheetName val="2_6_三无_(2)1"/>
      <sheetName val="수량산출서_갑지1"/>
      <sheetName val="G_R300경비1"/>
      <sheetName val="AS포장복구_1"/>
      <sheetName val="설_계1"/>
      <sheetName val="Worker_List1"/>
      <sheetName val="GB-IC_Villingen_GG1"/>
      <sheetName val="6월_공嚺㓶가1"/>
      <sheetName val="Exchange_rate1"/>
      <sheetName val="업무_분류(Category)1"/>
      <sheetName val="준검_내역서1"/>
      <sheetName val="날개수량1_51"/>
      <sheetName val="F_월별기성수금현황_1"/>
      <sheetName val="기초정보_코드1"/>
      <sheetName val="#1_Basic1"/>
      <sheetName val="첨부#2_Cash_Flow(현장작성)1"/>
      <sheetName val="3_일반사상1"/>
      <sheetName val="Bank_code1"/>
      <sheetName val="Drop-down_RAW1"/>
      <sheetName val="산자사_운전용품1"/>
      <sheetName val="보고서_표1"/>
      <sheetName val="0__가정_및_결론1"/>
      <sheetName val="1__투자비1"/>
      <sheetName val="2__Rent-roll1"/>
      <sheetName val="3__Funding1"/>
      <sheetName val="4__운영수익1"/>
      <sheetName val="5__운영비용1"/>
      <sheetName val="6_1_N+1년차_NOI_산정1"/>
      <sheetName val="6__부동산매각1"/>
      <sheetName val="7__보유세1"/>
      <sheetName val="8__교통유발부담금1"/>
      <sheetName val="9__BS부속1"/>
      <sheetName val="10__CF(M)1"/>
      <sheetName val="11__IS(M)1"/>
      <sheetName val="12__BS(M)1"/>
      <sheetName val="14__IS(FY)1"/>
      <sheetName val="13__CF(FY)1"/>
      <sheetName val="15__BS(FY)1"/>
      <sheetName val="16__RE(FY)1"/>
      <sheetName val="4_1_월별_에너지_사용량1"/>
      <sheetName val="조도계산서_(도서)1"/>
      <sheetName val="A(Rev_3)1"/>
      <sheetName val="STRAT_PLAN_WKSHT2"/>
      <sheetName val="Sales_Plan_&amp;_other2"/>
      <sheetName val="drop_downs1"/>
      <sheetName val="Basic_Information1"/>
      <sheetName val="7300-1000_112"/>
      <sheetName val="PJT_현황1"/>
      <sheetName val="진행_DATA_(2)1"/>
      <sheetName val="참고)_기준정보1"/>
      <sheetName val="Long_Term_Prices1"/>
      <sheetName val="구분_Table1"/>
      <sheetName val="역T형옹벽(3_0)1"/>
      <sheetName val="외상매출금현황-수정분_A21"/>
      <sheetName val="PF_현황(11년12월)1"/>
      <sheetName val="RyNV_detectados_1"/>
      <sheetName val="Curva_20211"/>
      <sheetName val="Por_PPR2"/>
      <sheetName val="Template_HN1"/>
      <sheetName val="Resumen_(hL_env)1"/>
      <sheetName val="_손익기01_XL__DePara10"/>
      <sheetName val="입찰내역_Ĉ1"/>
      <sheetName val="match_list1"/>
      <sheetName val="Q4_20181"/>
      <sheetName val="Q4_20191"/>
      <sheetName val="Q4_Sum1"/>
      <sheetName val="2020_KPI_LE01"/>
      <sheetName val="Rate_data1"/>
      <sheetName val="KPI_need_to_input1"/>
      <sheetName val="강남_CRM_11월1"/>
      <sheetName val="CRITERIOS_DE_AI1"/>
      <sheetName val="Nigeria_&amp;_Ghana1"/>
      <sheetName val="DEX_(2)"/>
      <sheetName val="Manual_Database"/>
      <sheetName val="_손익기01_XL_x005f_x005f_x001"/>
      <sheetName val="TR__KHCode"/>
      <sheetName val="NDD_CPT"/>
      <sheetName val="_折扣项_PromotionPlan"/>
      <sheetName val="Lista_d1"/>
      <sheetName val="Catalogo_Cursos"/>
      <sheetName val="Catalogo_Cursos_"/>
      <sheetName val="Check_People"/>
      <sheetName val="AVANCE_PROGRAMACION"/>
      <sheetName val="Cumplimiento_por_Entrenamiento"/>
      <sheetName val="Cumplimiento_del_Plan_por_área"/>
      <sheetName val="CAPTURA_ENE_MAY"/>
      <sheetName val="tablas_cuadrillas"/>
      <sheetName val="Base_de_Datos_de_Activos_"/>
      <sheetName val="PIVOT_ADHERENCIA"/>
      <sheetName val="Steps_of_Committe_"/>
      <sheetName val="IC's_(2)"/>
      <sheetName val="Participación_en_entrenamie_(2"/>
      <sheetName val="Detalle_para_correctivo_excep_1"/>
      <sheetName val="Puerto_Rico1"/>
      <sheetName val="AI_OYS_Acum1"/>
      <sheetName val="Boletas_Condiciones1"/>
      <sheetName val="1_12"/>
      <sheetName val="1_22"/>
      <sheetName val="2_1-Pareto1"/>
      <sheetName val="Datos_Mensuales1"/>
      <sheetName val="Indicador_EE_Mensual1"/>
      <sheetName val="Plan_de_Acción_MAZ"/>
      <sheetName val="TO_Data_Base26"/>
      <sheetName val="YTD_Summary25"/>
      <sheetName val="Month_Summary25"/>
      <sheetName val="Trial_Balance_MAY_200925"/>
      <sheetName val="TB_Pivot25"/>
      <sheetName val="total_per_LB_LB225"/>
      <sheetName val="Trial_Balance_Vlookup25"/>
      <sheetName val="Trial_Balance_APRIL_200925"/>
      <sheetName val="Roll_Out_AQ25"/>
      <sheetName val="Evolução_mandamentos25"/>
      <sheetName val="Planilha_resultados24"/>
      <sheetName val="Historico_200324"/>
      <sheetName val="Sig_Cycles_Accts_&amp;_Processes24"/>
      <sheetName val="Fixed_ZBB18"/>
      <sheetName val="Como_Estamos18"/>
      <sheetName val="3_ISo_YTD18"/>
      <sheetName val="E_法规NC18"/>
      <sheetName val="Données_LMU18"/>
      <sheetName val="Brazil_Sovereign18"/>
      <sheetName val="Resumen_Costo18"/>
      <sheetName val="Base_de_Dados18"/>
      <sheetName val="Extract_Loss18"/>
      <sheetName val="5_118"/>
      <sheetName val="QA_跟踪记录表18"/>
      <sheetName val="RG_Depots18"/>
      <sheetName val="material_data18"/>
      <sheetName val="other_data18"/>
      <sheetName val="JOB_PROFILE_-_LAS18"/>
      <sheetName val="Database_(RUR)Mar_YTD18"/>
      <sheetName val="SKU_Mapping18"/>
      <sheetName val="Drop_Down18"/>
      <sheetName val="Raw_Data18"/>
      <sheetName val="EBM-2_GHQ18"/>
      <sheetName val="Base_PEF19"/>
      <sheetName val="Testing_Template_Guidance18"/>
      <sheetName val="Test_Programs18"/>
      <sheetName val="Controls_data20"/>
      <sheetName val="Dados_BLP18"/>
      <sheetName val="FJJX_Bud_IB17"/>
      <sheetName val="ARdistr_(2)18"/>
      <sheetName val="look-up_data17"/>
      <sheetName val="Prd_Hierarchy(产品层级)17"/>
      <sheetName val="Com_(2PK)17"/>
      <sheetName val="요일_테이블18"/>
      <sheetName val="요일_테이블_(2)17"/>
      <sheetName val="Prd_Hierarchy(产品层次)17"/>
      <sheetName val="Project_Code17"/>
      <sheetName val="전사_PL19"/>
      <sheetName val="자금_제외_PL19"/>
      <sheetName val="자금_PL19"/>
      <sheetName val="전사_BS19"/>
      <sheetName val="자금_제외_BS19"/>
      <sheetName val="자금_BS19"/>
      <sheetName val="BS_계정_설명19"/>
      <sheetName val="_Cash_Flow(전사)19"/>
      <sheetName val="_Cash_Flow(자금제외)19"/>
      <sheetName val="_Cash_Flow(자금)19"/>
      <sheetName val="ROIC_19"/>
      <sheetName val="인건비_명세19"/>
      <sheetName val="판관비_명세19"/>
      <sheetName val="OH_Cost경비(내역)19"/>
      <sheetName val="OH_Cost경비(배부기준)19"/>
      <sheetName val="기타수지&amp;특별손익_명세19"/>
      <sheetName val="업무연락_(2)18"/>
      <sheetName val="제시_손익계산서18"/>
      <sheetName val="01_02월_성과급19"/>
      <sheetName val="M_7회차_담금_계획18"/>
      <sheetName val="팀별_실적18"/>
      <sheetName val="팀별_실적_(환산)18"/>
      <sheetName val="4__Inj_투자상세내역18"/>
      <sheetName val="3__Blow_투자_상세내역18"/>
      <sheetName val="Process_List18"/>
      <sheetName val="7_(2)18"/>
      <sheetName val="_손익기01_XL17"/>
      <sheetName val="drop_down_list17"/>
      <sheetName val="[손익기01_XL_x005f_x0000__x005f_x0000_DePara17"/>
      <sheetName val="Income_Stmt17"/>
      <sheetName val="Quarterly_LBO_Model17"/>
      <sheetName val="Figures_Report16"/>
      <sheetName val="Set_Up17"/>
      <sheetName val="[손익기01_XL17"/>
      <sheetName val="tab_STATUS_DO_PROCESSO_16"/>
      <sheetName val="_손익기01_XL_x005f_x0000__x005f_x0000_DePara17"/>
      <sheetName val="Perf__Plan__Diário116"/>
      <sheetName val="In_(2)16"/>
      <sheetName val="Fare_prices16"/>
      <sheetName val="Hotel_prices16"/>
      <sheetName val="15년_BL_사계17"/>
      <sheetName val="Classification_分类16"/>
      <sheetName val="1_종합손익(도급)17"/>
      <sheetName val="1_종합손익(주택,개발)17"/>
      <sheetName val="2_실행예산17"/>
      <sheetName val="2_2과부족17"/>
      <sheetName val="2_3원가절감17"/>
      <sheetName val="8_외주비집행현황17"/>
      <sheetName val="9_자재비17"/>
      <sheetName val="10_현장집행17"/>
      <sheetName val="3_추가원가17"/>
      <sheetName val="3_추가원가_(2)17"/>
      <sheetName val="4_사전공사17"/>
      <sheetName val="5_추정공사비17"/>
      <sheetName val="6_금융비용17"/>
      <sheetName val="7_공사비집행현황(총괄)17"/>
      <sheetName val="11_1생산성17"/>
      <sheetName val="11_2인원산출17"/>
      <sheetName val="Clasif_15"/>
      <sheetName val="Cond__Inseguros15"/>
      <sheetName val="Comp__Inseguros15"/>
      <sheetName val="Lista_de_datos15"/>
      <sheetName val="MASTER_APP15"/>
      <sheetName val="CLASIFICACION_DE_AI16"/>
      <sheetName val="Base_da_Datos16"/>
      <sheetName val="__한국_AMP_ASP-23_판매가격__16"/>
      <sheetName val="CC_Down_load_071616"/>
      <sheetName val="변경실행(2차)_16"/>
      <sheetName val="나_출고16"/>
      <sheetName val="나_입고16"/>
      <sheetName val="09년_인건비(속리산)16"/>
      <sheetName val="합산목표(감가+57_5)16"/>
      <sheetName val="제조원가_원단위_분석16"/>
      <sheetName val="종합표양식(품의_&amp;_입고)_216"/>
      <sheetName val="원가관리_(동월대비)16"/>
      <sheetName val="b_balju_(2)16"/>
      <sheetName val="2-2_매출분석16"/>
      <sheetName val="몰드시스템_리스트16"/>
      <sheetName val="11_외화채무증권(AFS,HTM)0816"/>
      <sheetName val="13_감액TEST_0816"/>
      <sheetName val="12년_CF(9월)16"/>
      <sheetName val="중기조종사_단위단가16"/>
      <sheetName val="6PILE__(돌출)16"/>
      <sheetName val="기성청구_공문16"/>
      <sheetName val="Sheet1_(2)16"/>
      <sheetName val="slide_24_cat_A16"/>
      <sheetName val="slide_82_cat_b16"/>
      <sheetName val="Dados_dos_Produtos16"/>
      <sheetName val="09~10년_매출계획16"/>
      <sheetName val="1_MDF1공장16"/>
      <sheetName val="Incident_유형구분표16"/>
      <sheetName val="3YP2016-Bottom_up15"/>
      <sheetName val="DD_list16"/>
      <sheetName val="Lista_CI15"/>
      <sheetName val="Base_de_Datos15"/>
      <sheetName val="Dashboard_Prevención_Riesgos_14"/>
      <sheetName val="TOP_KPIs_MTM14"/>
      <sheetName val="PLAN_DE_ACCION14"/>
      <sheetName val="Faro_de_Indicadores14"/>
      <sheetName val="2_카드채권(대출포함)15"/>
      <sheetName val="表21_净利润调节表15"/>
      <sheetName val="DETALLE_MENSUAL14"/>
      <sheetName val="Farol_Acciones15"/>
      <sheetName val="FornecM_Check14"/>
      <sheetName val="Unidades_SAC-REVENDA16"/>
      <sheetName val="Lista_de_Entrenamientos15"/>
      <sheetName val="Supply_Cost_Centers15"/>
      <sheetName val="Estratificación_AI14"/>
      <sheetName val="condicion_inseguras14"/>
      <sheetName val="Actos_Inseguros14"/>
      <sheetName val="Control_de_incidentes14"/>
      <sheetName val="Plan_de_Acción14"/>
      <sheetName val="_DD_List15"/>
      <sheetName val="Share_Price_200215"/>
      <sheetName val="Grafica_Actos14"/>
      <sheetName val="Condiciones_SyE14"/>
      <sheetName val="REALxMETA_-_CERVEJA16"/>
      <sheetName val="REALxMETA_-_REFRI16"/>
      <sheetName val="BEP_加薪_KPI14"/>
      <sheetName val="[손익기01_XL??DePara14"/>
      <sheetName val="Farol_Metas14"/>
      <sheetName val="Mod_Relac_14"/>
      <sheetName val="Issues_List_Payments14"/>
      <sheetName val="Directrices_de_Metas_201714"/>
      <sheetName val="POC_LIST14"/>
      <sheetName val="Entity_Target14"/>
      <sheetName val="F08_-_Asia_Pac_Full_Year_Q315"/>
      <sheetName val="Top_Priorities15"/>
      <sheetName val="Listco_Stock15"/>
      <sheetName val="Intl_Purchase15"/>
      <sheetName val="FY_outlook15"/>
      <sheetName val="CY_outlook15"/>
      <sheetName val="Cash_metrics15"/>
      <sheetName val="P6_715"/>
      <sheetName val="DATOS_BASE14"/>
      <sheetName val="Hazards_Analysis-隐患分析14"/>
      <sheetName val="_손익기01_XL_x005f_x005f_x005f_x0000__x005f_x005f_14"/>
      <sheetName val="SKU_Basic_Data14"/>
      <sheetName val="97_사업추정(WEKI)14"/>
      <sheetName val="Tong_hop14"/>
      <sheetName val="95_1_1이후취득자산(숨기기상태)14"/>
      <sheetName val="sum1_(2)14"/>
      <sheetName val="3_바닥판설계14"/>
      <sheetName val="6월_공정외주14"/>
      <sheetName val="2_대외공문14"/>
      <sheetName val="2_총괄표14"/>
      <sheetName val="입출재고현황_(2)14"/>
      <sheetName val="504전기실_동부하-L14"/>
      <sheetName val="OUTER_AREA(겹침없음)14"/>
      <sheetName val="EL_표면적14"/>
      <sheetName val="TRE_TABLE14"/>
      <sheetName val="입찰내역_발주처_양식14"/>
      <sheetName val="ACTOS_POR_RIESGO12"/>
      <sheetName val="do_not_delete14"/>
      <sheetName val="Check_Qualidade12"/>
      <sheetName val="De_Para13"/>
      <sheetName val="Nombre_de_SOP12"/>
      <sheetName val="drop_lists12"/>
      <sheetName val="APAC_S14"/>
      <sheetName val="APAC_N14"/>
      <sheetName val="Slide_output14"/>
      <sheetName val="turnover_reason퇴직사유14"/>
      <sheetName val="Data_validation14"/>
      <sheetName val="MRL_NON_SUPPLY_URU12"/>
      <sheetName val="Drop-down_List13"/>
      <sheetName val="by_DD13"/>
      <sheetName val="VALIDACION_DE_DATOS13"/>
      <sheetName val="Jul-Sep_Actual_cost_(2)13"/>
      <sheetName val="Check_Aderencia12"/>
      <sheetName val="Base_Farol12"/>
      <sheetName val="Gerencial_IL12"/>
      <sheetName val="Ventas_Campo12"/>
      <sheetName val="AIIM_-_Empresas_Ext_201212"/>
      <sheetName val="KPIs_Hana12"/>
      <sheetName val="Catalago_de_refacciones_12"/>
      <sheetName val="Existencias_al_07-Nov-201212"/>
      <sheetName val="Check_GG12"/>
      <sheetName val="Ta_12"/>
      <sheetName val="2__Indicadores12"/>
      <sheetName val="_손익기01_XL_x005f_x0000__x012"/>
      <sheetName val="부재료_비교(11년_vs_10년)12"/>
      <sheetName val="Sheet3_(2)12"/>
      <sheetName val="Lao_&amp;_Cam12"/>
      <sheetName val="Hoegaarden_201912"/>
      <sheetName val="Lao_&amp;_Cam_201912"/>
      <sheetName val="Malaysia_201912"/>
      <sheetName val="Singapore_201912"/>
      <sheetName val="Sheet2_(2)12"/>
      <sheetName val="Comp_Inseguros11"/>
      <sheetName val="Lista_de_Entrenamientos_RSO12"/>
      <sheetName val="_mngt_Pillar12"/>
      <sheetName val="Tablero_SDG15"/>
      <sheetName val="Lista_Areas15"/>
      <sheetName val="One_Page15"/>
      <sheetName val="Sub-Productos_HN13"/>
      <sheetName val="Eficiencia_linea12"/>
      <sheetName val="Pauta_RPS_Distribuição11"/>
      <sheetName val="Estoque_(2)11"/>
      <sheetName val="요일_테이블_12"/>
      <sheetName val="Other_Listings12"/>
      <sheetName val="BNR_2012_в_ящике11"/>
      <sheetName val="FX_Rates10"/>
      <sheetName val="Vagas_x_Candidatos10"/>
      <sheetName val="DO_NOT_MOVE11"/>
      <sheetName val="DATOS_DE_VALIDACIÓN11"/>
      <sheetName val="Datos_con11"/>
      <sheetName val="_Datos_Cond_11"/>
      <sheetName val="INGRESO_(2)11"/>
      <sheetName val="PG-K1610_(UEN_Areas)MNG11"/>
      <sheetName val="DATOS_GEN_11"/>
      <sheetName val="NUEVOS_CRITERIOS11"/>
      <sheetName val="Condiciones_Agua11"/>
      <sheetName val="__한국_AMP_ASP-23_판㧤가격__10"/>
      <sheetName val="11_䡸화채무줝ⴌ(AFS,HTM)0810"/>
      <sheetName val="Drop_list10"/>
      <sheetName val="Dropdown_list10"/>
      <sheetName val="Análise_Tempos7"/>
      <sheetName val="Proced_10"/>
      <sheetName val="Cut_Machine_Summary10"/>
      <sheetName val="Control_de_Fallas10"/>
      <sheetName val="Setup_for_Templates10"/>
      <sheetName val="Datos_emp10"/>
      <sheetName val="Validation_lists10"/>
      <sheetName val="No_llenar_7"/>
      <sheetName val="Validação_de_Dados7"/>
      <sheetName val="TIPO_DE_ACTO10"/>
      <sheetName val="CRITICIDAD_DE_CI10"/>
      <sheetName val="Catálogo_de_CI10"/>
      <sheetName val="%_CUMPLIMIENTO10"/>
      <sheetName val="%_cumplimiento_10"/>
      <sheetName val="CALIFICACIONES_20198"/>
      <sheetName val="Lev_4_360_deg_check_Crit_Task8"/>
      <sheetName val="Lev_4_Chk_IC_Stock_Crit_Task8"/>
      <sheetName val="Lev_4_WMS_Putaway_Crit_Task8"/>
      <sheetName val="Listas_y_equipos_a_evaluar10"/>
      <sheetName val="Data_Reporte10"/>
      <sheetName val="Read_me10"/>
      <sheetName val="NAZ_Strategy8"/>
      <sheetName val="Champions_List9"/>
      <sheetName val="Daily_Dashboard10"/>
      <sheetName val="Mapeo_SKUs10"/>
      <sheetName val="Vol_(Ds)10"/>
      <sheetName val="Vol_(Ka)10"/>
      <sheetName val="Vol_(Oth)10"/>
      <sheetName val="Vol_(Oth)_Cortesias10"/>
      <sheetName val="INPUT-Cust_Sugg_Margin(Ds)10"/>
      <sheetName val="On_Invoice10"/>
      <sheetName val="INPUT-Cust_Sugg_Margin(Ka)10"/>
      <sheetName val="INPUT_SKUs10"/>
      <sheetName val="Brand_P&amp;L8"/>
      <sheetName val="SUPERMONT_P8"/>
      <sheetName val="Data_selection8"/>
      <sheetName val="1_8"/>
      <sheetName val="Customer_&amp;_SO8"/>
      <sheetName val="Session_Proposal8"/>
      <sheetName val="Incentivo_Automóvil7"/>
      <sheetName val="PDA_BOP7"/>
      <sheetName val="Lista_de_Motivos7"/>
      <sheetName val="Ponto_Crítico_-_Resp__Plano7"/>
      <sheetName val="Lista_Funcionários_(2)7"/>
      <sheetName val="PAINEL_RECOLHA_CRÉDITO7"/>
      <sheetName val="Gráficos_-_CDD7"/>
      <sheetName val="PROCESS_MD7"/>
      <sheetName val="Dropdown_Menu6"/>
      <sheetName val="Project_List6"/>
      <sheetName val="Выпадающие_списки6"/>
      <sheetName val="유류대_현황5"/>
      <sheetName val="2_3_Projects_Status5"/>
      <sheetName val="mapping_(2)5"/>
      <sheetName val="Ref_5"/>
      <sheetName val="Razão_Social4"/>
      <sheetName val="Status_de_Usuario5"/>
      <sheetName val="Listas_desplegables5"/>
      <sheetName val="Resumen_General5"/>
      <sheetName val="Cátalogo_de_CI5"/>
      <sheetName val="Hoja2_(2)5"/>
      <sheetName val="Technology_check_list5"/>
      <sheetName val="Actos_y_Condiciones_5"/>
      <sheetName val="NO_BORRAR5"/>
      <sheetName val="SOP_Freshness5"/>
      <sheetName val="Formato_checklist_Lab5"/>
      <sheetName val="1__템플릿5"/>
      <sheetName val="2__작성_참고사항5"/>
      <sheetName val="Master_Data5"/>
      <sheetName val="Consolidated_Project_List5"/>
      <sheetName val="Fixed_Cost5"/>
      <sheetName val="Dimension_IN_Sheet1!D19125"/>
      <sheetName val="Dimension_IN_19125"/>
      <sheetName val="Manage_to_Sustain4"/>
      <sheetName val="Packages_Info4"/>
      <sheetName val="Meeting_List4"/>
      <sheetName val="FILIAL_MINAS4"/>
      <sheetName val="3__Training_&amp;_travel4"/>
      <sheetName val="2020_MMR124"/>
      <sheetName val="입문_트랜드(종합분석)4"/>
      <sheetName val="Master_CE4"/>
      <sheetName val="CE_Final_4"/>
      <sheetName val="OL_LIST4"/>
      <sheetName val="YTD_GUEST_LIST4"/>
      <sheetName val="Session_Full_list4"/>
      <sheetName val="FOOD_PAYMENT_update_JAN4"/>
      <sheetName val="Rate_card_F19_4"/>
      <sheetName val="Master_Plan__(update)4"/>
      <sheetName val="The_KPI_4"/>
      <sheetName val="Mentor_Plan_4"/>
      <sheetName val="Master_Plan_4"/>
      <sheetName val="Tier_1_GOV_PC_Networking_4"/>
      <sheetName val="Tier_1_LBO_4"/>
      <sheetName val="Preferred_Option4"/>
      <sheetName val="_손익기01_XL_x005f_x0000__x005f_x005f_x04"/>
      <sheetName val="info_for_drop_box4"/>
      <sheetName val="KPIs-_TTP,_PTP,_People_Turnove4"/>
      <sheetName val="1월_목표4"/>
      <sheetName val="POCM_배송지4"/>
      <sheetName val="Mapping_2"/>
      <sheetName val="WS_DB2"/>
      <sheetName val="Region_2"/>
      <sheetName val="SKU_DB2"/>
      <sheetName val="SAP_info2"/>
      <sheetName val="Target_Book2"/>
      <sheetName val="10_麦汁CIP清洗标准水量2"/>
      <sheetName val="Lista_AI2"/>
      <sheetName val="COE_Scope_-_Strategic_Projects2"/>
      <sheetName val="SEGUIMIENTO_SEMANAL2"/>
      <sheetName val="_2"/>
      <sheetName val="데이터_유효성_목록2"/>
      <sheetName val="Ref_New_Contract_Model2"/>
      <sheetName val="Tipo_Viaje2"/>
      <sheetName val="Flota_y_Personal2"/>
      <sheetName val="TO_TTZ2"/>
      <sheetName val="CATÁLOGO_DE_PELIGROS2"/>
      <sheetName val="Name_List2"/>
      <sheetName val="Back_Data_14"/>
      <sheetName val="2_주요계수총괄4"/>
      <sheetName val="외주현황_wq13"/>
      <sheetName val="P_M_별5"/>
      <sheetName val="대투_보관자료_변경3"/>
      <sheetName val="Project_Brief4"/>
      <sheetName val="단면_(2)4"/>
      <sheetName val="부대시행1_(2)3"/>
      <sheetName val="1_차입금3"/>
      <sheetName val="근거_및_가정3"/>
      <sheetName val="118_세금과공과4"/>
      <sheetName val="_견적서3"/>
      <sheetName val="Facility_Information4"/>
      <sheetName val="1_본사계정별4"/>
      <sheetName val="3_6_2남양주택배3"/>
      <sheetName val="해외_기술훈련비_(합계)4"/>
      <sheetName val="설산1_나3"/>
      <sheetName val="PAD_TR보호대기초3"/>
      <sheetName val="1월_예산3"/>
      <sheetName val="Utility_Usage_YTN_TOWER3"/>
      <sheetName val="1__시공측량3"/>
      <sheetName val="수종별수량_(2)3"/>
      <sheetName val="전선_및_전선관3"/>
      <sheetName val="설문_평가3"/>
      <sheetName val="B-1_기본정보3"/>
      <sheetName val="납부내역총괄표_(수정)3"/>
      <sheetName val="#1)_투자_구분3"/>
      <sheetName val="Rev__Recon_12"/>
      <sheetName val="1_고객불만건수2"/>
      <sheetName val="1_변경범위2"/>
      <sheetName val="Weekly_Progress(계장)3"/>
      <sheetName val="2013_2월_연결대상3"/>
      <sheetName val="2-2_투자3"/>
      <sheetName val="Proj__Fin_3"/>
      <sheetName val="ITS_Assumptions2"/>
      <sheetName val="7_Utility_Analysis2"/>
      <sheetName val="Operational_Activities2"/>
      <sheetName val="13_포장용역비표준3"/>
      <sheetName val="9_가공부자재표준3"/>
      <sheetName val="8_ROLL표준(TSW)3"/>
      <sheetName val="4_톤당조관량표준3"/>
      <sheetName val="5_조관부자재표준3"/>
      <sheetName val="KEY_CODE3"/>
      <sheetName val="2-1_강사료,교통비_지급명세3"/>
      <sheetName val="HQ_급여_2"/>
      <sheetName val="OF_급여2"/>
      <sheetName val="F_Ma급여2"/>
      <sheetName val="SMT_급여2"/>
      <sheetName val="QC_급여2"/>
      <sheetName val="Sam_sung_급여2"/>
      <sheetName val="Dlock_급여2"/>
      <sheetName val="_thôi_việc_급여2"/>
      <sheetName val="Công_smt2"/>
      <sheetName val="Công_smt_(2)2"/>
      <sheetName val="Detail_smt2"/>
      <sheetName val="Công_QC2"/>
      <sheetName val="Detail_QC_2"/>
      <sheetName val="Công_SS2"/>
      <sheetName val="Detail_SS2"/>
      <sheetName val="Công_FMa2"/>
      <sheetName val="Detail_FMa2"/>
      <sheetName val="Công_OF2"/>
      <sheetName val="Detail_OF2"/>
      <sheetName val="Công_Dlock2"/>
      <sheetName val="Detail_Dlock2"/>
      <sheetName val="Công_thôi_việc2"/>
      <sheetName val="Detail_thôi2"/>
      <sheetName val="C1_3_12"/>
      <sheetName val="실행기성_갑지3"/>
      <sheetName val="Eq__Mobilization2"/>
      <sheetName val="1__작성방식2"/>
      <sheetName val="표)CFT장_조직별_배분2"/>
      <sheetName val="20180214_P&amp;T2"/>
      <sheetName val="Ref__중점_추진_과제별_상세2"/>
      <sheetName val="2_6_三无_(2)2"/>
      <sheetName val="수량산출서_갑지2"/>
      <sheetName val="G_R300경비2"/>
      <sheetName val="AS포장복구_2"/>
      <sheetName val="설_계2"/>
      <sheetName val="Worker_List2"/>
      <sheetName val="GB-IC_Villingen_GG2"/>
      <sheetName val="6월_공嚺㓶가2"/>
      <sheetName val="Exchange_rate2"/>
      <sheetName val="업무_분류(Category)2"/>
      <sheetName val="준검_내역서2"/>
      <sheetName val="날개수량1_52"/>
      <sheetName val="F_월별기성수금현황_2"/>
      <sheetName val="기초정보_코드2"/>
      <sheetName val="#1_Basic2"/>
      <sheetName val="첨부#2_Cash_Flow(현장작성)2"/>
      <sheetName val="3_일반사상2"/>
      <sheetName val="Bank_code2"/>
      <sheetName val="Drop-down_RAW2"/>
      <sheetName val="산자사_운전용품2"/>
      <sheetName val="보고서_표2"/>
      <sheetName val="0__가정_및_결론2"/>
      <sheetName val="1__투자비2"/>
      <sheetName val="2__Rent-roll2"/>
      <sheetName val="3__Funding2"/>
      <sheetName val="4__운영수익2"/>
      <sheetName val="5__운영비용2"/>
      <sheetName val="6_1_N+1년차_NOI_산정2"/>
      <sheetName val="6__부동산매각2"/>
      <sheetName val="7__보유세2"/>
      <sheetName val="8__교통유발부담금2"/>
      <sheetName val="9__BS부속2"/>
      <sheetName val="10__CF(M)2"/>
      <sheetName val="11__IS(M)2"/>
      <sheetName val="12__BS(M)2"/>
      <sheetName val="14__IS(FY)2"/>
      <sheetName val="13__CF(FY)2"/>
      <sheetName val="15__BS(FY)2"/>
      <sheetName val="16__RE(FY)2"/>
      <sheetName val="4_1_월별_에너지_사용량2"/>
      <sheetName val="조도계산서_(도서)2"/>
      <sheetName val="A(Rev_3)2"/>
      <sheetName val="STRAT_PLAN_WKSHT3"/>
      <sheetName val="Sales_Plan_&amp;_other3"/>
      <sheetName val="drop_downs2"/>
      <sheetName val="Basic_Information2"/>
      <sheetName val="7300-1000_113"/>
      <sheetName val="PJT_현황2"/>
      <sheetName val="진행_DATA_(2)2"/>
      <sheetName val="참고)_기준정보2"/>
      <sheetName val="Long_Term_Prices2"/>
      <sheetName val="구분_Table2"/>
      <sheetName val="역T형옹벽(3_0)2"/>
      <sheetName val="외상매출금현황-수정분_A22"/>
      <sheetName val="PF_현황(11년12월)2"/>
      <sheetName val="RyNV_detectados_2"/>
      <sheetName val="Curva_20212"/>
      <sheetName val="Por_PPR3"/>
      <sheetName val="Template_HN2"/>
      <sheetName val="Resumen_(hL_env)2"/>
      <sheetName val="_손익기01_XL__DePara11"/>
      <sheetName val="입찰내역_Ĉ2"/>
      <sheetName val="match_list2"/>
      <sheetName val="Q4_20182"/>
      <sheetName val="Q4_20192"/>
      <sheetName val="Q4_Sum2"/>
      <sheetName val="2020_KPI_LE02"/>
      <sheetName val="Rate_data2"/>
      <sheetName val="KPI_need_to_input2"/>
      <sheetName val="강남_CRM_11월2"/>
      <sheetName val="CRITERIOS_DE_AI2"/>
      <sheetName val="Nigeria_&amp;_Ghana2"/>
      <sheetName val="DEX_(2)1"/>
      <sheetName val="Manual_Database1"/>
      <sheetName val="_손익기01_XL_x005f_x005f_x002"/>
      <sheetName val="TR__KHCode1"/>
      <sheetName val="NDD_CPT1"/>
      <sheetName val="_折扣项_PromotionPlan1"/>
      <sheetName val="Lista_d2"/>
      <sheetName val="Catalogo_Cursos1"/>
      <sheetName val="Catalogo_Cursos_1"/>
      <sheetName val="Check_People1"/>
      <sheetName val="AVANCE_PROGRAMACION1"/>
      <sheetName val="Cumplimiento_por_Entrenamiento1"/>
      <sheetName val="Cumplimiento_del_Plan_por_área1"/>
      <sheetName val="CAPTURA_ENE_MAY1"/>
      <sheetName val="tablas_cuadrillas1"/>
      <sheetName val="Base_de_Datos_de_Activos_1"/>
      <sheetName val="PIVOT_ADHERENCIA1"/>
      <sheetName val="Steps_of_Committe_1"/>
      <sheetName val="IC's_(2)1"/>
      <sheetName val="Participación_en_entrenamie_(21"/>
      <sheetName val="Detalle_para_correctivo_excep_2"/>
      <sheetName val="Puerto_Rico2"/>
      <sheetName val="AI_OYS_Acum2"/>
      <sheetName val="Boletas_Condiciones2"/>
      <sheetName val="1_13"/>
      <sheetName val="1_23"/>
      <sheetName val="2_1-Pareto2"/>
      <sheetName val="Datos_Mensuales2"/>
      <sheetName val="Indicador_EE_Mensual2"/>
      <sheetName val="Plan_de_Acción_MAZ1"/>
      <sheetName val="Standards"/>
      <sheetName val="Probability and Consequence"/>
      <sheetName val="Total marcas"/>
      <sheetName val="Fase 1"/>
      <sheetName val="Fase 2"/>
      <sheetName val="Fase 3"/>
      <sheetName val="Ajuste"/>
      <sheetName val="TSC_Mensual"/>
      <sheetName val="DIAGEO VENTURE"/>
      <sheetName val="MAESTRO CODIGOS"/>
      <sheetName val="Por regional"/>
      <sheetName val="Por Proveedor"/>
      <sheetName val="X Categoria"/>
      <sheetName val="Por Vendedor"/>
      <sheetName val="Por Mayoristas"/>
      <sheetName val="Por Cliente"/>
      <sheetName val="Por producto"/>
      <sheetName val="Por producto cant."/>
      <sheetName val="Por producto cant. (2)"/>
      <sheetName val="Por Vendedor X Ciudad"/>
      <sheetName val="Act por cliente"/>
      <sheetName val="Act por Proveedor"/>
      <sheetName val="Act por producto"/>
      <sheetName val="NIUs"/>
      <sheetName val="IH跟踪"/>
      <sheetName val="3__Training_&amp;_travel5"/>
      <sheetName val="Tipo_Viaje3"/>
      <sheetName val="Flota_y_Personal3"/>
      <sheetName val="COE_Scope_-_Strategic_Projects3"/>
      <sheetName val="SEGUIMIENTO_SEMANAL3"/>
      <sheetName val="TO_TTZ3"/>
      <sheetName val="CATÁLOGO_DE_PELIGROS3"/>
      <sheetName val="RyNV_detectados_3"/>
      <sheetName val="CRITERIOS_DE_AI3"/>
      <sheetName val="DIAGEO_VENTURE"/>
      <sheetName val="MAESTRO_CODIGOS"/>
      <sheetName val="Por_regional"/>
      <sheetName val="Por_Proveedor"/>
      <sheetName val="X_Categoria"/>
      <sheetName val="Por_Vendedor"/>
      <sheetName val="Por_Mayoristas"/>
      <sheetName val="Por_Cliente"/>
      <sheetName val="Por_producto"/>
      <sheetName val="Por_producto_cant_"/>
      <sheetName val="Por_producto_cant__(2)"/>
      <sheetName val="Por_Vendedor_X_Ciudad"/>
      <sheetName val="Act_por_cliente"/>
      <sheetName val="Act_por_Proveedor"/>
      <sheetName val="Act_por_producto"/>
      <sheetName val="Probability_and_Consequence"/>
      <sheetName val="Total_marcas"/>
      <sheetName val="Fase_1"/>
      <sheetName val="Fase_2"/>
      <sheetName val="Fase_3"/>
      <sheetName val="TO_Data_Base27"/>
      <sheetName val="YTD_Summary26"/>
      <sheetName val="Month_Summary26"/>
      <sheetName val="Trial_Balance_MAY_200926"/>
      <sheetName val="TB_Pivot26"/>
      <sheetName val="total_per_LB_LB226"/>
      <sheetName val="Trial_Balance_Vlookup26"/>
      <sheetName val="Trial_Balance_APRIL_200926"/>
      <sheetName val="Roll_Out_AQ26"/>
      <sheetName val="Evolução_mandamentos26"/>
      <sheetName val="Planilha_resultados25"/>
      <sheetName val="Historico_200325"/>
      <sheetName val="Sig_Cycles_Accts_&amp;_Processes25"/>
      <sheetName val="Fixed_ZBB19"/>
      <sheetName val="E_法规NC19"/>
      <sheetName val="3_ISo_YTD19"/>
      <sheetName val="Données_LMU19"/>
      <sheetName val="Brazil_Sovereign19"/>
      <sheetName val="Resumen_Costo19"/>
      <sheetName val="Base_de_Dados19"/>
      <sheetName val="Extract_Loss19"/>
      <sheetName val="5_119"/>
      <sheetName val="QA_跟踪记录表19"/>
      <sheetName val="RG_Depots19"/>
      <sheetName val="material_data19"/>
      <sheetName val="other_data19"/>
      <sheetName val="Como_Estamos19"/>
      <sheetName val="Database_(RUR)Mar_YTD19"/>
      <sheetName val="SKU_Mapping19"/>
      <sheetName val="Drop_Down19"/>
      <sheetName val="Raw_Data19"/>
      <sheetName val="EBM-2_GHQ19"/>
      <sheetName val="Base_PEF20"/>
      <sheetName val="Controls_data21"/>
      <sheetName val="Testing_Template_Guidance19"/>
      <sheetName val="Test_Programs19"/>
      <sheetName val="Dados_BLP19"/>
      <sheetName val="FJJX_Bud_IB18"/>
      <sheetName val="JOB_PROFILE_-_LAS19"/>
      <sheetName val="ARdistr_(2)19"/>
      <sheetName val="look-up_data18"/>
      <sheetName val="Prd_Hierarchy(产品层级)18"/>
      <sheetName val="Com_(2PK)18"/>
      <sheetName val="Project_Code18"/>
      <sheetName val="요일_테이블19"/>
      <sheetName val="요일_테이블_(2)18"/>
      <sheetName val="Prd_Hierarchy(产品层次)18"/>
      <sheetName val="전사_PL20"/>
      <sheetName val="자금_제외_PL20"/>
      <sheetName val="자금_PL20"/>
      <sheetName val="전사_BS20"/>
      <sheetName val="자금_제외_BS20"/>
      <sheetName val="자금_BS20"/>
      <sheetName val="BS_계정_설명20"/>
      <sheetName val="_Cash_Flow(전사)20"/>
      <sheetName val="_Cash_Flow(자금제외)20"/>
      <sheetName val="_Cash_Flow(자금)20"/>
      <sheetName val="ROIC_20"/>
      <sheetName val="인건비_명세20"/>
      <sheetName val="판관비_명세20"/>
      <sheetName val="OH_Cost경비(내역)20"/>
      <sheetName val="OH_Cost경비(배부기준)20"/>
      <sheetName val="기타수지&amp;특별손익_명세20"/>
      <sheetName val="업무연락_(2)19"/>
      <sheetName val="제시_손익계산서19"/>
      <sheetName val="01_02월_성과급20"/>
      <sheetName val="M_7회차_담금_계획19"/>
      <sheetName val="팀별_실적19"/>
      <sheetName val="팀별_실적_(환산)19"/>
      <sheetName val="4__Inj_투자상세내역19"/>
      <sheetName val="3__Blow_투자_상세내역19"/>
      <sheetName val="Process_List19"/>
      <sheetName val="7_(2)19"/>
      <sheetName val="_손익기01_XL18"/>
      <sheetName val="drop_down_list18"/>
      <sheetName val="Income_Stmt18"/>
      <sheetName val="[손익기01_XL_x005f_x0000__x005f_x0000_DePara18"/>
      <sheetName val="Quarterly_LBO_Model18"/>
      <sheetName val="[손익기01_XL18"/>
      <sheetName val="_손익기01_XL_x005f_x0000__x005f_x0000_DePara18"/>
      <sheetName val="15년_BL_사계18"/>
      <sheetName val="1_종합손익(도급)18"/>
      <sheetName val="1_종합손익(주택,개발)18"/>
      <sheetName val="2_실행예산18"/>
      <sheetName val="2_2과부족18"/>
      <sheetName val="2_3원가절감18"/>
      <sheetName val="8_외주비집행현황18"/>
      <sheetName val="9_자재비18"/>
      <sheetName val="10_현장집행18"/>
      <sheetName val="3_추가원가18"/>
      <sheetName val="3_추가원가_(2)18"/>
      <sheetName val="4_사전공사18"/>
      <sheetName val="5_추정공사비18"/>
      <sheetName val="6_금융비용18"/>
      <sheetName val="7_공사비집행현황(총괄)18"/>
      <sheetName val="11_1생산성18"/>
      <sheetName val="11_2인원산출18"/>
      <sheetName val="Figures_Report17"/>
      <sheetName val="Classification_分类17"/>
      <sheetName val="Set_Up18"/>
      <sheetName val="Perf__Plan__Diário117"/>
      <sheetName val="In_(2)17"/>
      <sheetName val="Fare_prices17"/>
      <sheetName val="Hotel_prices17"/>
      <sheetName val="tab_STATUS_DO_PROCESSO_17"/>
      <sheetName val="Clasif_16"/>
      <sheetName val="Cond__Inseguros16"/>
      <sheetName val="Comp__Inseguros16"/>
      <sheetName val="Lista_de_datos16"/>
      <sheetName val="MASTER_APP16"/>
      <sheetName val="CLASIFICACION_DE_AI17"/>
      <sheetName val="Base_da_Datos17"/>
      <sheetName val="__한국_AMP_ASP-23_판매가격__17"/>
      <sheetName val="CC_Down_load_071617"/>
      <sheetName val="변경실행(2차)_17"/>
      <sheetName val="나_출고17"/>
      <sheetName val="나_입고17"/>
      <sheetName val="09년_인건비(속리산)17"/>
      <sheetName val="합산목표(감가+57_5)17"/>
      <sheetName val="제조원가_원단위_분석17"/>
      <sheetName val="종합표양식(품의_&amp;_입고)_217"/>
      <sheetName val="원가관리_(동월대비)17"/>
      <sheetName val="b_balju_(2)17"/>
      <sheetName val="2-2_매출분석17"/>
      <sheetName val="몰드시스템_리스트17"/>
      <sheetName val="11_외화채무증권(AFS,HTM)0817"/>
      <sheetName val="13_감액TEST_0817"/>
      <sheetName val="12년_CF(9월)17"/>
      <sheetName val="중기조종사_단위단가17"/>
      <sheetName val="6PILE__(돌출)17"/>
      <sheetName val="기성청구_공문17"/>
      <sheetName val="Sheet1_(2)17"/>
      <sheetName val="slide_24_cat_A17"/>
      <sheetName val="slide_82_cat_b17"/>
      <sheetName val="Dados_dos_Produtos17"/>
      <sheetName val="Base_de_Datos16"/>
      <sheetName val="Farol_Acciones16"/>
      <sheetName val="Lista_de_Entrenamientos16"/>
      <sheetName val="09~10년_매출계획17"/>
      <sheetName val="1_MDF1공장17"/>
      <sheetName val="Unidades_SAC-REVENDA17"/>
      <sheetName val="FornecM_Check15"/>
      <sheetName val="Incident_유형구분표17"/>
      <sheetName val="3YP2016-Bottom_up16"/>
      <sheetName val="DD_list17"/>
      <sheetName val="Lista_CI16"/>
      <sheetName val="2_카드채권(대출포함)16"/>
      <sheetName val="表21_净利润调节表16"/>
      <sheetName val="Supply_Cost_Centers16"/>
      <sheetName val="Estratificación_AI15"/>
      <sheetName val="condicion_inseguras15"/>
      <sheetName val="Actos_Inseguros15"/>
      <sheetName val="Control_de_incidentes15"/>
      <sheetName val="Plan_de_Acción15"/>
      <sheetName val="_DD_List16"/>
      <sheetName val="Share_Price_200216"/>
      <sheetName val="[손익기01_XL??DePara15"/>
      <sheetName val="Farol_Metas15"/>
      <sheetName val="Mod_Relac_15"/>
      <sheetName val="TOP_KPIs_MTM15"/>
      <sheetName val="PLAN_DE_ACCION15"/>
      <sheetName val="Faro_de_Indicadores15"/>
      <sheetName val="Grafica_Actos15"/>
      <sheetName val="Condiciones_SyE15"/>
      <sheetName val="REALxMETA_-_CERVEJA17"/>
      <sheetName val="REALxMETA_-_REFRI17"/>
      <sheetName val="BEP_加薪_KPI15"/>
      <sheetName val="Dashboard_Prevención_Riesgos_15"/>
      <sheetName val="Directrices_de_Metas_201715"/>
      <sheetName val="Issues_List_Payments15"/>
      <sheetName val="POC_LIST15"/>
      <sheetName val="Entity_Target15"/>
      <sheetName val="do_not_delete15"/>
      <sheetName val="_손익기01_XL_x005f_x005f_x005f_x0000__x005f_x005f_15"/>
      <sheetName val="Hazards_Analysis-隐患分析15"/>
      <sheetName val="F08_-_Asia_Pac_Full_Year_Q316"/>
      <sheetName val="Top_Priorities16"/>
      <sheetName val="Listco_Stock16"/>
      <sheetName val="Intl_Purchase16"/>
      <sheetName val="FY_outlook16"/>
      <sheetName val="CY_outlook16"/>
      <sheetName val="Cash_metrics16"/>
      <sheetName val="P6_716"/>
      <sheetName val="DATOS_BASE15"/>
      <sheetName val="97_사업추정(WEKI)15"/>
      <sheetName val="Tong_hop15"/>
      <sheetName val="95_1_1이후취득자산(숨기기상태)15"/>
      <sheetName val="sum1_(2)15"/>
      <sheetName val="3_바닥판설계15"/>
      <sheetName val="6월_공정외주15"/>
      <sheetName val="2_대외공문15"/>
      <sheetName val="2_총괄표15"/>
      <sheetName val="입출재고현황_(2)15"/>
      <sheetName val="504전기실_동부하-L15"/>
      <sheetName val="OUTER_AREA(겹침없음)15"/>
      <sheetName val="EL_표면적15"/>
      <sheetName val="TRE_TABLE15"/>
      <sheetName val="입찰내역_발주처_양식15"/>
      <sheetName val="De_Para14"/>
      <sheetName val="DETALLE_MENSUAL15"/>
      <sheetName val="Check_Qualidade13"/>
      <sheetName val="Check_Aderencia13"/>
      <sheetName val="Data_validation15"/>
      <sheetName val="SKU_Basic_Data15"/>
      <sheetName val="Ventas_Campo13"/>
      <sheetName val="APAC_S15"/>
      <sheetName val="APAC_N15"/>
      <sheetName val="Slide_output15"/>
      <sheetName val="turnover_reason퇴직사유15"/>
      <sheetName val="Base_Farol13"/>
      <sheetName val="Gerencial_IL13"/>
      <sheetName val="VALIDACION_DE_DATOS14"/>
      <sheetName val="ACTOS_POR_RIESGO13"/>
      <sheetName val="Nombre_de_SOP13"/>
      <sheetName val="drop_lists13"/>
      <sheetName val="KPIs_Hana13"/>
      <sheetName val="Catalago_de_refacciones_13"/>
      <sheetName val="Existencias_al_07-Nov-201213"/>
      <sheetName val="Check_GG13"/>
      <sheetName val="Drop-down_List14"/>
      <sheetName val="by_DD14"/>
      <sheetName val="Jul-Sep_Actual_cost_(2)14"/>
      <sheetName val="MRL_NON_SUPPLY_URU13"/>
      <sheetName val="AIIM_-_Empresas_Ext_201213"/>
      <sheetName val="Ta_13"/>
      <sheetName val="2__Indicadores13"/>
      <sheetName val="_손익기01_XL_x005f_x0000__x013"/>
      <sheetName val="부재료_비교(11년_vs_10년)13"/>
      <sheetName val="Lista_de_Entrenamientos_RSO13"/>
      <sheetName val="Tablero_SDG16"/>
      <sheetName val="Lista_Areas16"/>
      <sheetName val="One_Page16"/>
      <sheetName val="Sub-Productos_HN14"/>
      <sheetName val="Eficiencia_linea13"/>
      <sheetName val="_mngt_Pillar13"/>
      <sheetName val="Comp_Inseguros12"/>
      <sheetName val="Pauta_RPS_Distribuição12"/>
      <sheetName val="Estoque_(2)12"/>
      <sheetName val="Sheet3_(2)13"/>
      <sheetName val="Lao_&amp;_Cam13"/>
      <sheetName val="Hoegaarden_201913"/>
      <sheetName val="Lao_&amp;_Cam_201913"/>
      <sheetName val="Malaysia_201913"/>
      <sheetName val="Singapore_201913"/>
      <sheetName val="Sheet2_(2)13"/>
      <sheetName val="요일_테이블_13"/>
      <sheetName val="Other_Listings13"/>
      <sheetName val="BNR_2012_в_ящике12"/>
      <sheetName val="FX_Rates11"/>
      <sheetName val="Vagas_x_Candidatos11"/>
      <sheetName val="Análise_Tempos8"/>
      <sheetName val="__한국_AMP_ASP-23_판㧤가격__11"/>
      <sheetName val="11_䡸화채무줝ⴌ(AFS,HTM)0811"/>
      <sheetName val="Drop_list11"/>
      <sheetName val="DO_NOT_MOVE12"/>
      <sheetName val="DATOS_DE_VALIDACIÓN12"/>
      <sheetName val="Datos_con12"/>
      <sheetName val="_Datos_Cond_12"/>
      <sheetName val="INGRESO_(2)12"/>
      <sheetName val="PG-K1610_(UEN_Areas)MNG12"/>
      <sheetName val="DATOS_GEN_12"/>
      <sheetName val="NUEVOS_CRITERIOS12"/>
      <sheetName val="Condiciones_Agua12"/>
      <sheetName val="Dropdown_list11"/>
      <sheetName val="Proced_11"/>
      <sheetName val="Cut_Machine_Summary11"/>
      <sheetName val="Validação_de_Dados8"/>
      <sheetName val="Control_de_Fallas11"/>
      <sheetName val="Setup_for_Templates11"/>
      <sheetName val="Datos_emp11"/>
      <sheetName val="Validation_lists11"/>
      <sheetName val="TIPO_DE_ACTO11"/>
      <sheetName val="CRITICIDAD_DE_CI11"/>
      <sheetName val="Catálogo_de_CI11"/>
      <sheetName val="%_CUMPLIMIENTO11"/>
      <sheetName val="%_cumplimiento_11"/>
      <sheetName val="CALIFICACIONES_20199"/>
      <sheetName val="Lev_4_360_deg_check_Crit_Task9"/>
      <sheetName val="Lev_4_Chk_IC_Stock_Crit_Task9"/>
      <sheetName val="Lev_4_WMS_Putaway_Crit_Task9"/>
      <sheetName val="No_llenar_8"/>
      <sheetName val="Listas_y_equipos_a_evaluar11"/>
      <sheetName val="Data_Reporte11"/>
      <sheetName val="Read_me11"/>
      <sheetName val="Daily_Dashboard11"/>
      <sheetName val="Champions_List10"/>
      <sheetName val="NAZ_Strategy9"/>
      <sheetName val="Lista_de_Motivos8"/>
      <sheetName val="Ponto_Crítico_-_Resp__Plano8"/>
      <sheetName val="Lista_Funcionários_(2)8"/>
      <sheetName val="Mapeo_SKUs11"/>
      <sheetName val="Vol_(Ds)11"/>
      <sheetName val="Vol_(Ka)11"/>
      <sheetName val="Vol_(Oth)11"/>
      <sheetName val="Vol_(Oth)_Cortesias11"/>
      <sheetName val="INPUT-Cust_Sugg_Margin(Ds)11"/>
      <sheetName val="On_Invoice11"/>
      <sheetName val="INPUT-Cust_Sugg_Margin(Ka)11"/>
      <sheetName val="INPUT_SKUs11"/>
      <sheetName val="Brand_P&amp;L9"/>
      <sheetName val="SUPERMONT_P9"/>
      <sheetName val="Data_selection9"/>
      <sheetName val="1_9"/>
      <sheetName val="Customer_&amp;_SO9"/>
      <sheetName val="Session_Proposal9"/>
      <sheetName val="PDA_BOP8"/>
      <sheetName val="Incentivo_Automóvil8"/>
      <sheetName val="PAINEL_RECOLHA_CRÉDITO8"/>
      <sheetName val="Gráficos_-_CDD8"/>
      <sheetName val="Razão_Social5"/>
      <sheetName val="Status_de_Usuario6"/>
      <sheetName val="Listas_desplegables6"/>
      <sheetName val="Resumen_General6"/>
      <sheetName val="Cátalogo_de_CI6"/>
      <sheetName val="Hoja2_(2)6"/>
      <sheetName val="Technology_check_list6"/>
      <sheetName val="Actos_y_Condiciones_6"/>
      <sheetName val="NO_BORRAR6"/>
      <sheetName val="Project_List7"/>
      <sheetName val="Dropdown_Menu7"/>
      <sheetName val="SOP_Freshness6"/>
      <sheetName val="유류대_현황6"/>
      <sheetName val="Выпадающие_списки7"/>
      <sheetName val="2_3_Projects_Status6"/>
      <sheetName val="mapping_(2)6"/>
      <sheetName val="Ref_6"/>
      <sheetName val="PROCESS_MD8"/>
      <sheetName val="Formato_checklist_Lab6"/>
      <sheetName val="1__템플릿6"/>
      <sheetName val="2__작성_참고사항6"/>
      <sheetName val="Master_Data6"/>
      <sheetName val="Consolidated_Project_List6"/>
      <sheetName val="Fixed_Cost6"/>
      <sheetName val="Dimension_IN_Sheet1!D19126"/>
      <sheetName val="Dimension_IN_19126"/>
      <sheetName val="Manage_to_Sustain5"/>
      <sheetName val="Packages_Info5"/>
      <sheetName val="Meeting_List5"/>
      <sheetName val="FILIAL_MINAS5"/>
      <sheetName val="2020_MMR125"/>
      <sheetName val="입문_트랜드(종합분석)5"/>
      <sheetName val="Master_CE5"/>
      <sheetName val="CE_Final_5"/>
      <sheetName val="OL_LIST5"/>
      <sheetName val="YTD_GUEST_LIST5"/>
      <sheetName val="Session_Full_list5"/>
      <sheetName val="FOOD_PAYMENT_update_JAN5"/>
      <sheetName val="Rate_card_F19_5"/>
      <sheetName val="Master_Plan__(update)5"/>
      <sheetName val="The_KPI_5"/>
      <sheetName val="Mentor_Plan_5"/>
      <sheetName val="Master_Plan_5"/>
      <sheetName val="Tier_1_GOV_PC_Networking_5"/>
      <sheetName val="Tier_1_LBO_5"/>
      <sheetName val="Preferred_Option5"/>
      <sheetName val="_손익기01_XL_x005f_x0000__x005f_x005f_x05"/>
      <sheetName val="info_for_drop_box5"/>
      <sheetName val="KPIs-_TTP,_PTP,_People_Turnove5"/>
      <sheetName val="1월_목표5"/>
      <sheetName val="POCM_배송지5"/>
      <sheetName val="_3"/>
      <sheetName val="Mapping_3"/>
      <sheetName val="WS_DB3"/>
      <sheetName val="Region_3"/>
      <sheetName val="SKU_DB3"/>
      <sheetName val="SAP_info3"/>
      <sheetName val="Target_Book3"/>
      <sheetName val="10_麦汁CIP清洗标准水量3"/>
      <sheetName val="Lista_AI3"/>
      <sheetName val="Resumen_(hL_env)3"/>
      <sheetName val="데이터_유효성_목록3"/>
      <sheetName val="Ref_New_Contract_Model3"/>
      <sheetName val="Name_List3"/>
      <sheetName val="Back_Data_15"/>
      <sheetName val="2_주요계수총괄5"/>
      <sheetName val="외주현황_wq14"/>
      <sheetName val="P_M_별6"/>
      <sheetName val="대투_보관자료_변경4"/>
      <sheetName val="Project_Brief5"/>
      <sheetName val="단면_(2)5"/>
      <sheetName val="부대시행1_(2)4"/>
      <sheetName val="1_차입금4"/>
      <sheetName val="근거_및_가정4"/>
      <sheetName val="118_세금과공과5"/>
      <sheetName val="_견적서4"/>
      <sheetName val="Facility_Information5"/>
      <sheetName val="1_본사계정별5"/>
      <sheetName val="3_6_2남양주택배4"/>
      <sheetName val="해외_기술훈련비_(합계)5"/>
      <sheetName val="설산1_나4"/>
      <sheetName val="PAD_TR보호대기초4"/>
      <sheetName val="1월_예산4"/>
      <sheetName val="Utility_Usage_YTN_TOWER4"/>
      <sheetName val="1__시공측량4"/>
      <sheetName val="수종별수량_(2)4"/>
      <sheetName val="전선_및_전선관4"/>
      <sheetName val="설문_평가4"/>
      <sheetName val="B-1_기본정보4"/>
      <sheetName val="납부내역총괄표_(수정)4"/>
      <sheetName val="#1)_투자_구분4"/>
      <sheetName val="Rev__Recon_13"/>
      <sheetName val="1_고객불만건수3"/>
      <sheetName val="1_변경범위3"/>
      <sheetName val="Weekly_Progress(계장)4"/>
      <sheetName val="2013_2월_연결대상4"/>
      <sheetName val="2-2_투자4"/>
      <sheetName val="Proj__Fin_4"/>
      <sheetName val="ITS_Assumptions3"/>
      <sheetName val="7_Utility_Analysis3"/>
      <sheetName val="Operational_Activities3"/>
      <sheetName val="13_포장용역비표준4"/>
      <sheetName val="9_가공부자재표준4"/>
      <sheetName val="8_ROLL표준(TSW)4"/>
      <sheetName val="4_톤당조관량표준4"/>
      <sheetName val="5_조관부자재표준4"/>
      <sheetName val="KEY_CODE4"/>
      <sheetName val="2-1_강사료,교통비_지급명세4"/>
      <sheetName val="HQ_급여_3"/>
      <sheetName val="OF_급여3"/>
      <sheetName val="F_Ma급여3"/>
      <sheetName val="SMT_급여3"/>
      <sheetName val="QC_급여3"/>
      <sheetName val="Sam_sung_급여3"/>
      <sheetName val="Dlock_급여3"/>
      <sheetName val="_thôi_việc_급여3"/>
      <sheetName val="Công_smt3"/>
      <sheetName val="Công_smt_(2)3"/>
      <sheetName val="Detail_smt3"/>
      <sheetName val="Công_QC3"/>
      <sheetName val="Detail_QC_3"/>
      <sheetName val="Công_SS3"/>
      <sheetName val="Detail_SS3"/>
      <sheetName val="Công_FMa3"/>
      <sheetName val="Detail_FMa3"/>
      <sheetName val="Công_OF3"/>
      <sheetName val="Detail_OF3"/>
      <sheetName val="Công_Dlock3"/>
      <sheetName val="Detail_Dlock3"/>
      <sheetName val="Công_thôi_việc3"/>
      <sheetName val="Detail_thôi3"/>
      <sheetName val="C1_3_13"/>
      <sheetName val="실행기성_갑지4"/>
      <sheetName val="Eq__Mobilization3"/>
      <sheetName val="1__작성방식3"/>
      <sheetName val="표)CFT장_조직별_배분3"/>
      <sheetName val="20180214_P&amp;T3"/>
      <sheetName val="Ref__중점_추진_과제별_상세3"/>
      <sheetName val="2_6_三无_(2)3"/>
      <sheetName val="수량산출서_갑지3"/>
      <sheetName val="G_R300경비3"/>
      <sheetName val="AS포장복구_3"/>
      <sheetName val="설_계3"/>
      <sheetName val="Worker_List3"/>
      <sheetName val="GB-IC_Villingen_GG3"/>
      <sheetName val="6월_공嚺㓶가3"/>
      <sheetName val="Exchange_rate3"/>
      <sheetName val="업무_분류(Category)3"/>
      <sheetName val="준검_내역서3"/>
      <sheetName val="날개수량1_53"/>
      <sheetName val="F_월별기성수금현황_3"/>
      <sheetName val="기초정보_코드3"/>
      <sheetName val="#1_Basic3"/>
      <sheetName val="첨부#2_Cash_Flow(현장작성)3"/>
      <sheetName val="3_일반사상3"/>
      <sheetName val="Bank_code3"/>
      <sheetName val="Drop-down_RAW3"/>
      <sheetName val="산자사_운전용품3"/>
      <sheetName val="보고서_표3"/>
      <sheetName val="0__가정_및_결론3"/>
      <sheetName val="1__투자비3"/>
      <sheetName val="2__Rent-roll3"/>
      <sheetName val="3__Funding3"/>
      <sheetName val="4__운영수익3"/>
      <sheetName val="5__운영비용3"/>
      <sheetName val="6_1_N+1년차_NOI_산정3"/>
      <sheetName val="6__부동산매각3"/>
      <sheetName val="7__보유세3"/>
      <sheetName val="8__교통유발부담금3"/>
      <sheetName val="9__BS부속3"/>
      <sheetName val="10__CF(M)3"/>
      <sheetName val="11__IS(M)3"/>
      <sheetName val="12__BS(M)3"/>
      <sheetName val="14__IS(FY)3"/>
      <sheetName val="13__CF(FY)3"/>
      <sheetName val="15__BS(FY)3"/>
      <sheetName val="16__RE(FY)3"/>
      <sheetName val="4_1_월별_에너지_사용량3"/>
      <sheetName val="조도계산서_(도서)3"/>
      <sheetName val="A(Rev_3)3"/>
      <sheetName val="STRAT_PLAN_WKSHT4"/>
      <sheetName val="Sales_Plan_&amp;_other4"/>
      <sheetName val="drop_downs3"/>
      <sheetName val="Basic_Information3"/>
      <sheetName val="7300-1000_114"/>
      <sheetName val="PJT_현황3"/>
      <sheetName val="진행_DATA_(2)3"/>
      <sheetName val="참고)_기준정보3"/>
      <sheetName val="Long_Term_Prices3"/>
      <sheetName val="구분_Table3"/>
      <sheetName val="역T형옹벽(3_0)3"/>
      <sheetName val="외상매출금현황-수정분_A23"/>
      <sheetName val="PF_현황(11년12월)3"/>
      <sheetName val="Curva_20213"/>
      <sheetName val="Por_PPR4"/>
      <sheetName val="_손익기01_XL__DePara12"/>
      <sheetName val="입찰내역_Ĉ3"/>
      <sheetName val="match_list3"/>
      <sheetName val="Q4_20183"/>
      <sheetName val="Q4_20193"/>
      <sheetName val="Q4_Sum3"/>
      <sheetName val="2020_KPI_LE03"/>
      <sheetName val="Rate_data3"/>
      <sheetName val="Template_HN3"/>
      <sheetName val="KPI_need_to_input3"/>
      <sheetName val="강남_CRM_11월3"/>
      <sheetName val="Nigeria_&amp;_Ghana3"/>
      <sheetName val="DEX_(2)2"/>
      <sheetName val="Manual_Database2"/>
      <sheetName val="_손익기01_XL_x005f_x005f_x003"/>
      <sheetName val="TO_Data_Base28"/>
      <sheetName val="YTD_Summary27"/>
      <sheetName val="Month_Summary27"/>
      <sheetName val="Trial_Balance_MAY_200927"/>
      <sheetName val="TB_Pivot27"/>
      <sheetName val="total_per_LB_LB227"/>
      <sheetName val="Trial_Balance_Vlookup27"/>
      <sheetName val="Trial_Balance_APRIL_200927"/>
      <sheetName val="Roll_Out_AQ27"/>
      <sheetName val="Evolução_mandamentos27"/>
      <sheetName val="Planilha_resultados26"/>
      <sheetName val="Historico_200326"/>
      <sheetName val="Sig_Cycles_Accts_&amp;_Processes26"/>
      <sheetName val="Fixed_ZBB20"/>
      <sheetName val="E_法规NC20"/>
      <sheetName val="3_ISo_YTD20"/>
      <sheetName val="Données_LMU20"/>
      <sheetName val="Brazil_Sovereign20"/>
      <sheetName val="Resumen_Costo20"/>
      <sheetName val="Base_de_Dados20"/>
      <sheetName val="Extract_Loss20"/>
      <sheetName val="5_120"/>
      <sheetName val="QA_跟踪记录表20"/>
      <sheetName val="RG_Depots20"/>
      <sheetName val="material_data20"/>
      <sheetName val="other_data20"/>
      <sheetName val="Como_Estamos20"/>
      <sheetName val="Database_(RUR)Mar_YTD20"/>
      <sheetName val="SKU_Mapping20"/>
      <sheetName val="Drop_Down20"/>
      <sheetName val="Raw_Data20"/>
      <sheetName val="EBM-2_GHQ20"/>
      <sheetName val="Base_PEF21"/>
      <sheetName val="Controls_data22"/>
      <sheetName val="Testing_Template_Guidance20"/>
      <sheetName val="Test_Programs20"/>
      <sheetName val="Dados_BLP20"/>
      <sheetName val="FJJX_Bud_IB19"/>
      <sheetName val="JOB_PROFILE_-_LAS20"/>
      <sheetName val="ARdistr_(2)20"/>
      <sheetName val="look-up_data19"/>
      <sheetName val="Prd_Hierarchy(产品层级)19"/>
      <sheetName val="Com_(2PK)19"/>
      <sheetName val="Project_Code19"/>
      <sheetName val="요일_테이블20"/>
      <sheetName val="요일_테이블_(2)19"/>
      <sheetName val="Prd_Hierarchy(产品层次)19"/>
      <sheetName val="전사_PL21"/>
      <sheetName val="자금_제외_PL21"/>
      <sheetName val="자금_PL21"/>
      <sheetName val="전사_BS21"/>
      <sheetName val="자금_제외_BS21"/>
      <sheetName val="자금_BS21"/>
      <sheetName val="BS_계정_설명21"/>
      <sheetName val="_Cash_Flow(전사)21"/>
      <sheetName val="_Cash_Flow(자금제외)21"/>
      <sheetName val="_Cash_Flow(자금)21"/>
      <sheetName val="ROIC_21"/>
      <sheetName val="인건비_명세21"/>
      <sheetName val="판관비_명세21"/>
      <sheetName val="OH_Cost경비(내역)21"/>
      <sheetName val="OH_Cost경비(배부기준)21"/>
      <sheetName val="기타수지&amp;특별손익_명세21"/>
      <sheetName val="업무연락_(2)20"/>
      <sheetName val="제시_손익계산서20"/>
      <sheetName val="01_02월_성과급21"/>
      <sheetName val="M_7회차_담금_계획20"/>
      <sheetName val="팀별_실적20"/>
      <sheetName val="팀별_실적_(환산)20"/>
      <sheetName val="4__Inj_투자상세내역20"/>
      <sheetName val="3__Blow_투자_상세내역20"/>
      <sheetName val="Process_List20"/>
      <sheetName val="7_(2)20"/>
      <sheetName val="_손익기01_XL19"/>
      <sheetName val="drop_down_list19"/>
      <sheetName val="Income_Stmt19"/>
      <sheetName val="[손익기01_XL_x005f_x0000__x005f_x0000_DePara19"/>
      <sheetName val="Quarterly_LBO_Model19"/>
      <sheetName val="[손익기01_XL19"/>
      <sheetName val="_손익기01_XL_x005f_x0000__x005f_x0000_DePara19"/>
      <sheetName val="15년_BL_사계19"/>
      <sheetName val="1_종합손익(도급)19"/>
      <sheetName val="1_종합손익(주택,개발)19"/>
      <sheetName val="2_실행예산19"/>
      <sheetName val="2_2과부족19"/>
      <sheetName val="2_3원가절감19"/>
      <sheetName val="8_외주비집행현황19"/>
      <sheetName val="9_자재비19"/>
      <sheetName val="10_현장집행19"/>
      <sheetName val="3_추가원가19"/>
      <sheetName val="3_추가원가_(2)19"/>
      <sheetName val="4_사전공사19"/>
      <sheetName val="5_추정공사비19"/>
      <sheetName val="6_금융비용19"/>
      <sheetName val="7_공사비집행현황(총괄)19"/>
      <sheetName val="11_1생산성19"/>
      <sheetName val="11_2인원산출19"/>
      <sheetName val="Figures_Report18"/>
      <sheetName val="Classification_分类18"/>
      <sheetName val="Set_Up19"/>
      <sheetName val="Perf__Plan__Diário118"/>
      <sheetName val="In_(2)18"/>
      <sheetName val="Fare_prices18"/>
      <sheetName val="Hotel_prices18"/>
      <sheetName val="tab_STATUS_DO_PROCESSO_18"/>
      <sheetName val="Clasif_17"/>
      <sheetName val="Cond__Inseguros17"/>
      <sheetName val="Comp__Inseguros17"/>
      <sheetName val="Lista_de_datos17"/>
      <sheetName val="MASTER_APP17"/>
      <sheetName val="CLASIFICACION_DE_AI18"/>
      <sheetName val="Base_da_Datos18"/>
      <sheetName val="__한국_AMP_ASP-23_판매가격__18"/>
      <sheetName val="CC_Down_load_071618"/>
      <sheetName val="변경실행(2차)_18"/>
      <sheetName val="나_출고18"/>
      <sheetName val="나_입고18"/>
      <sheetName val="09년_인건비(속리산)18"/>
      <sheetName val="합산목표(감가+57_5)18"/>
      <sheetName val="제조원가_원단위_분석18"/>
      <sheetName val="종합표양식(품의_&amp;_입고)_218"/>
      <sheetName val="원가관리_(동월대비)18"/>
      <sheetName val="b_balju_(2)18"/>
      <sheetName val="2-2_매출분석18"/>
      <sheetName val="몰드시스템_리스트18"/>
      <sheetName val="11_외화채무증권(AFS,HTM)0818"/>
      <sheetName val="13_감액TEST_0818"/>
      <sheetName val="12년_CF(9월)18"/>
      <sheetName val="중기조종사_단위단가18"/>
      <sheetName val="6PILE__(돌출)18"/>
      <sheetName val="기성청구_공문18"/>
      <sheetName val="Sheet1_(2)18"/>
      <sheetName val="slide_24_cat_A18"/>
      <sheetName val="slide_82_cat_b18"/>
      <sheetName val="Dados_dos_Produtos18"/>
      <sheetName val="Base_de_Datos17"/>
      <sheetName val="Farol_Acciones17"/>
      <sheetName val="Lista_de_Entrenamientos17"/>
      <sheetName val="09~10년_매출계획18"/>
      <sheetName val="1_MDF1공장18"/>
      <sheetName val="Unidades_SAC-REVENDA18"/>
      <sheetName val="FornecM_Check16"/>
      <sheetName val="Incident_유형구분표18"/>
      <sheetName val="3YP2016-Bottom_up17"/>
      <sheetName val="DD_list18"/>
      <sheetName val="Lista_CI17"/>
      <sheetName val="2_카드채권(대출포함)17"/>
      <sheetName val="表21_净利润调节表17"/>
      <sheetName val="Supply_Cost_Centers17"/>
      <sheetName val="Estratificación_AI16"/>
      <sheetName val="condicion_inseguras16"/>
      <sheetName val="Actos_Inseguros16"/>
      <sheetName val="Control_de_incidentes16"/>
      <sheetName val="Plan_de_Acción16"/>
      <sheetName val="_DD_List17"/>
      <sheetName val="Share_Price_200217"/>
      <sheetName val="[손익기01_XL??DePara16"/>
      <sheetName val="Farol_Metas16"/>
      <sheetName val="Mod_Relac_16"/>
      <sheetName val="TOP_KPIs_MTM16"/>
      <sheetName val="PLAN_DE_ACCION16"/>
      <sheetName val="Faro_de_Indicadores16"/>
      <sheetName val="Grafica_Actos16"/>
      <sheetName val="Condiciones_SyE16"/>
      <sheetName val="REALxMETA_-_CERVEJA18"/>
      <sheetName val="REALxMETA_-_REFRI18"/>
      <sheetName val="BEP_加薪_KPI16"/>
      <sheetName val="Dashboard_Prevención_Riesgos_16"/>
      <sheetName val="Directrices_de_Metas_201716"/>
      <sheetName val="Issues_List_Payments16"/>
      <sheetName val="POC_LIST16"/>
      <sheetName val="Entity_Target16"/>
      <sheetName val="do_not_delete16"/>
      <sheetName val="_손익기01_XL_x005f_x005f_x005f_x0000__x005f_x005f_16"/>
      <sheetName val="Hazards_Analysis-隐患分析16"/>
      <sheetName val="F08_-_Asia_Pac_Full_Year_Q317"/>
      <sheetName val="Top_Priorities17"/>
      <sheetName val="Listco_Stock17"/>
      <sheetName val="Intl_Purchase17"/>
      <sheetName val="FY_outlook17"/>
      <sheetName val="CY_outlook17"/>
      <sheetName val="Cash_metrics17"/>
      <sheetName val="P6_717"/>
      <sheetName val="DATOS_BASE16"/>
      <sheetName val="97_사업추정(WEKI)16"/>
      <sheetName val="Tong_hop16"/>
      <sheetName val="95_1_1이후취득자산(숨기기상태)16"/>
      <sheetName val="sum1_(2)16"/>
      <sheetName val="3_바닥판설계16"/>
      <sheetName val="6월_공정외주16"/>
      <sheetName val="2_대외공문16"/>
      <sheetName val="2_총괄표16"/>
      <sheetName val="입출재고현황_(2)16"/>
      <sheetName val="504전기실_동부하-L16"/>
      <sheetName val="OUTER_AREA(겹침없음)16"/>
      <sheetName val="EL_표면적16"/>
      <sheetName val="TRE_TABLE16"/>
      <sheetName val="입찰내역_발주처_양식16"/>
      <sheetName val="De_Para15"/>
      <sheetName val="DETALLE_MENSUAL16"/>
      <sheetName val="Check_Qualidade14"/>
      <sheetName val="Check_Aderencia14"/>
      <sheetName val="Data_validation16"/>
      <sheetName val="SKU_Basic_Data16"/>
      <sheetName val="Ventas_Campo14"/>
      <sheetName val="APAC_S16"/>
      <sheetName val="APAC_N16"/>
      <sheetName val="Slide_output16"/>
      <sheetName val="turnover_reason퇴직사유16"/>
      <sheetName val="Base_Farol14"/>
      <sheetName val="Gerencial_IL14"/>
      <sheetName val="VALIDACION_DE_DATOS15"/>
      <sheetName val="ACTOS_POR_RIESGO14"/>
      <sheetName val="Nombre_de_SOP14"/>
      <sheetName val="drop_lists14"/>
      <sheetName val="KPIs_Hana14"/>
      <sheetName val="Catalago_de_refacciones_14"/>
      <sheetName val="Existencias_al_07-Nov-201214"/>
      <sheetName val="Check_GG14"/>
      <sheetName val="Drop-down_List15"/>
      <sheetName val="by_DD15"/>
      <sheetName val="Jul-Sep_Actual_cost_(2)15"/>
      <sheetName val="MRL_NON_SUPPLY_URU14"/>
      <sheetName val="AIIM_-_Empresas_Ext_201214"/>
      <sheetName val="Ta_14"/>
      <sheetName val="2__Indicadores14"/>
      <sheetName val="_손익기01_XL_x005f_x0000__x014"/>
      <sheetName val="부재료_비교(11년_vs_10년)14"/>
      <sheetName val="Lista_de_Entrenamientos_RSO14"/>
      <sheetName val="Tablero_SDG17"/>
      <sheetName val="Lista_Areas17"/>
      <sheetName val="One_Page17"/>
      <sheetName val="Sub-Productos_HN15"/>
      <sheetName val="Eficiencia_linea14"/>
      <sheetName val="_mngt_Pillar14"/>
      <sheetName val="Comp_Inseguros13"/>
      <sheetName val="Pauta_RPS_Distribuição13"/>
      <sheetName val="Estoque_(2)13"/>
      <sheetName val="Sheet3_(2)14"/>
      <sheetName val="Lao_&amp;_Cam14"/>
      <sheetName val="Hoegaarden_201914"/>
      <sheetName val="Lao_&amp;_Cam_201914"/>
      <sheetName val="Malaysia_201914"/>
      <sheetName val="Singapore_201914"/>
      <sheetName val="Sheet2_(2)14"/>
      <sheetName val="요일_테이블_14"/>
      <sheetName val="Other_Listings14"/>
      <sheetName val="BNR_2012_в_ящике13"/>
      <sheetName val="FX_Rates12"/>
      <sheetName val="Vagas_x_Candidatos12"/>
      <sheetName val="Análise_Tempos9"/>
      <sheetName val="__한국_AMP_ASP-23_판㧤가격__12"/>
      <sheetName val="11_䡸화채무줝ⴌ(AFS,HTM)0812"/>
      <sheetName val="Drop_list12"/>
      <sheetName val="DO_NOT_MOVE13"/>
      <sheetName val="DATOS_DE_VALIDACIÓN13"/>
      <sheetName val="Datos_con13"/>
      <sheetName val="_Datos_Cond_13"/>
      <sheetName val="INGRESO_(2)13"/>
      <sheetName val="PG-K1610_(UEN_Areas)MNG13"/>
      <sheetName val="DATOS_GEN_13"/>
      <sheetName val="NUEVOS_CRITERIOS13"/>
      <sheetName val="Condiciones_Agua13"/>
      <sheetName val="Dropdown_list12"/>
      <sheetName val="Proced_12"/>
      <sheetName val="Cut_Machine_Summary12"/>
      <sheetName val="Validação_de_Dados9"/>
      <sheetName val="Control_de_Fallas12"/>
      <sheetName val="Setup_for_Templates12"/>
      <sheetName val="Datos_emp12"/>
      <sheetName val="Validation_lists12"/>
      <sheetName val="TIPO_DE_ACTO12"/>
      <sheetName val="CRITICIDAD_DE_CI12"/>
      <sheetName val="Catálogo_de_CI12"/>
      <sheetName val="%_CUMPLIMIENTO12"/>
      <sheetName val="%_cumplimiento_12"/>
      <sheetName val="CALIFICACIONES_201910"/>
      <sheetName val="Lev_4_360_deg_check_Crit_Task10"/>
      <sheetName val="Lev_4_Chk_IC_Stock_Crit_Task10"/>
      <sheetName val="Lev_4_WMS_Putaway_Crit_Task10"/>
      <sheetName val="No_llenar_9"/>
      <sheetName val="Listas_y_equipos_a_evaluar12"/>
      <sheetName val="Data_Reporte12"/>
      <sheetName val="Read_me12"/>
      <sheetName val="Daily_Dashboard12"/>
      <sheetName val="Champions_List11"/>
      <sheetName val="NAZ_Strategy10"/>
      <sheetName val="Lista_de_Motivos9"/>
      <sheetName val="Ponto_Crítico_-_Resp__Plano9"/>
      <sheetName val="Lista_Funcionários_(2)9"/>
      <sheetName val="Mapeo_SKUs12"/>
      <sheetName val="Vol_(Ds)12"/>
      <sheetName val="Vol_(Ka)12"/>
      <sheetName val="Vol_(Oth)12"/>
      <sheetName val="Vol_(Oth)_Cortesias12"/>
      <sheetName val="INPUT-Cust_Sugg_Margin(Ds)12"/>
      <sheetName val="On_Invoice12"/>
      <sheetName val="INPUT-Cust_Sugg_Margin(Ka)12"/>
      <sheetName val="INPUT_SKUs12"/>
      <sheetName val="Brand_P&amp;L10"/>
      <sheetName val="SUPERMONT_P10"/>
      <sheetName val="Data_selection10"/>
      <sheetName val="1_10"/>
      <sheetName val="Customer_&amp;_SO10"/>
      <sheetName val="Session_Proposal10"/>
      <sheetName val="PDA_BOP9"/>
      <sheetName val="Incentivo_Automóvil9"/>
      <sheetName val="PAINEL_RECOLHA_CRÉDITO9"/>
      <sheetName val="Gráficos_-_CDD9"/>
      <sheetName val="Razão_Social6"/>
      <sheetName val="Status_de_Usuario7"/>
      <sheetName val="Listas_desplegables7"/>
      <sheetName val="Resumen_General7"/>
      <sheetName val="Cátalogo_de_CI7"/>
      <sheetName val="Hoja2_(2)7"/>
      <sheetName val="Technology_check_list7"/>
      <sheetName val="Actos_y_Condiciones_7"/>
      <sheetName val="NO_BORRAR7"/>
      <sheetName val="Project_List8"/>
      <sheetName val="Dropdown_Menu8"/>
      <sheetName val="SOP_Freshness7"/>
      <sheetName val="유류대_현황7"/>
      <sheetName val="Выпадающие_списки8"/>
      <sheetName val="2_3_Projects_Status7"/>
      <sheetName val="mapping_(2)7"/>
      <sheetName val="Ref_7"/>
      <sheetName val="PROCESS_MD9"/>
      <sheetName val="Formato_checklist_Lab7"/>
      <sheetName val="1__템플릿7"/>
      <sheetName val="2__작성_참고사항7"/>
      <sheetName val="Master_Data7"/>
      <sheetName val="Consolidated_Project_List7"/>
      <sheetName val="Fixed_Cost7"/>
      <sheetName val="Dimension_IN_Sheet1!D19127"/>
      <sheetName val="Dimension_IN_19127"/>
      <sheetName val="Manage_to_Sustain6"/>
      <sheetName val="Packages_Info6"/>
      <sheetName val="Meeting_List6"/>
      <sheetName val="3__Training_&amp;_travel6"/>
      <sheetName val="FILIAL_MINAS6"/>
      <sheetName val="2020_MMR126"/>
      <sheetName val="입문_트랜드(종합분석)6"/>
      <sheetName val="Master_CE6"/>
      <sheetName val="CE_Final_6"/>
      <sheetName val="OL_LIST6"/>
      <sheetName val="YTD_GUEST_LIST6"/>
      <sheetName val="Session_Full_list6"/>
      <sheetName val="FOOD_PAYMENT_update_JAN6"/>
      <sheetName val="Rate_card_F19_6"/>
      <sheetName val="Master_Plan__(update)6"/>
      <sheetName val="The_KPI_6"/>
      <sheetName val="Mentor_Plan_6"/>
      <sheetName val="Master_Plan_6"/>
      <sheetName val="Tier_1_GOV_PC_Networking_6"/>
      <sheetName val="Tier_1_LBO_6"/>
      <sheetName val="Preferred_Option6"/>
      <sheetName val="_손익기01_XL_x005f_x0000__x005f_x005f_x06"/>
      <sheetName val="info_for_drop_box6"/>
      <sheetName val="KPIs-_TTP,_PTP,_People_Turnove6"/>
      <sheetName val="1월_목표6"/>
      <sheetName val="POCM_배송지6"/>
      <sheetName val="_4"/>
      <sheetName val="Mapping_4"/>
      <sheetName val="WS_DB4"/>
      <sheetName val="Region_4"/>
      <sheetName val="SKU_DB4"/>
      <sheetName val="SAP_info4"/>
      <sheetName val="Target_Book4"/>
      <sheetName val="10_麦汁CIP清洗标准水量4"/>
      <sheetName val="Lista_AI4"/>
      <sheetName val="COE_Scope_-_Strategic_Projects4"/>
      <sheetName val="SEGUIMIENTO_SEMANAL4"/>
      <sheetName val="Resumen_(hL_env)4"/>
      <sheetName val="Tipo_Viaje4"/>
      <sheetName val="Flota_y_Personal4"/>
      <sheetName val="데이터_유효성_목록4"/>
      <sheetName val="Ref_New_Contract_Model4"/>
      <sheetName val="Name_List4"/>
      <sheetName val="Back_Data_16"/>
      <sheetName val="2_주요계수총괄6"/>
      <sheetName val="외주현황_wq15"/>
      <sheetName val="P_M_별7"/>
      <sheetName val="대투_보관자료_변경5"/>
      <sheetName val="Project_Brief6"/>
      <sheetName val="단면_(2)6"/>
      <sheetName val="부대시행1_(2)5"/>
      <sheetName val="1_차입금5"/>
      <sheetName val="근거_및_가정5"/>
      <sheetName val="118_세금과공과6"/>
      <sheetName val="_견적서5"/>
      <sheetName val="Facility_Information6"/>
      <sheetName val="1_본사계정별6"/>
      <sheetName val="3_6_2남양주택배5"/>
      <sheetName val="해외_기술훈련비_(합계)6"/>
      <sheetName val="설산1_나5"/>
      <sheetName val="PAD_TR보호대기초5"/>
      <sheetName val="1월_예산5"/>
      <sheetName val="Utility_Usage_YTN_TOWER5"/>
      <sheetName val="1__시공측량5"/>
      <sheetName val="수종별수량_(2)5"/>
      <sheetName val="전선_및_전선관5"/>
      <sheetName val="설문_평가5"/>
      <sheetName val="B-1_기본정보5"/>
      <sheetName val="납부내역총괄표_(수정)5"/>
      <sheetName val="#1)_투자_구분5"/>
      <sheetName val="Rev__Recon_14"/>
      <sheetName val="1_고객불만건수4"/>
      <sheetName val="1_변경범위4"/>
      <sheetName val="Weekly_Progress(계장)5"/>
      <sheetName val="2013_2월_연결대상5"/>
      <sheetName val="2-2_투자5"/>
      <sheetName val="Proj__Fin_5"/>
      <sheetName val="ITS_Assumptions4"/>
      <sheetName val="7_Utility_Analysis4"/>
      <sheetName val="Operational_Activities4"/>
      <sheetName val="13_포장용역비표준5"/>
      <sheetName val="9_가공부자재표준5"/>
      <sheetName val="8_ROLL표준(TSW)5"/>
      <sheetName val="4_톤당조관량표준5"/>
      <sheetName val="5_조관부자재표준5"/>
      <sheetName val="KEY_CODE5"/>
      <sheetName val="2-1_강사료,교통비_지급명세5"/>
      <sheetName val="HQ_급여_4"/>
      <sheetName val="OF_급여4"/>
      <sheetName val="F_Ma급여4"/>
      <sheetName val="SMT_급여4"/>
      <sheetName val="QC_급여4"/>
      <sheetName val="Sam_sung_급여4"/>
      <sheetName val="Dlock_급여4"/>
      <sheetName val="_thôi_việc_급여4"/>
      <sheetName val="Công_smt4"/>
      <sheetName val="Công_smt_(2)4"/>
      <sheetName val="Detail_smt4"/>
      <sheetName val="Công_QC4"/>
      <sheetName val="Detail_QC_4"/>
      <sheetName val="Công_SS4"/>
      <sheetName val="Detail_SS4"/>
      <sheetName val="Công_FMa4"/>
      <sheetName val="Detail_FMa4"/>
      <sheetName val="Công_OF4"/>
      <sheetName val="Detail_OF4"/>
      <sheetName val="Công_Dlock4"/>
      <sheetName val="Detail_Dlock4"/>
      <sheetName val="Công_thôi_việc4"/>
      <sheetName val="Detail_thôi4"/>
      <sheetName val="C1_3_14"/>
      <sheetName val="실행기성_갑지5"/>
      <sheetName val="Eq__Mobilization4"/>
      <sheetName val="1__작성방식4"/>
      <sheetName val="표)CFT장_조직별_배분4"/>
      <sheetName val="20180214_P&amp;T4"/>
      <sheetName val="Ref__중점_추진_과제별_상세4"/>
      <sheetName val="2_6_三无_(2)4"/>
      <sheetName val="수량산출서_갑지4"/>
      <sheetName val="G_R300경비4"/>
      <sheetName val="AS포장복구_4"/>
      <sheetName val="설_계4"/>
      <sheetName val="Worker_List4"/>
      <sheetName val="GB-IC_Villingen_GG4"/>
      <sheetName val="6월_공嚺㓶가4"/>
      <sheetName val="Exchange_rate4"/>
      <sheetName val="업무_분류(Category)4"/>
      <sheetName val="준검_내역서4"/>
      <sheetName val="날개수량1_54"/>
      <sheetName val="F_월별기성수금현황_4"/>
      <sheetName val="기초정보_코드4"/>
      <sheetName val="#1_Basic4"/>
      <sheetName val="첨부#2_Cash_Flow(현장작성)4"/>
      <sheetName val="3_일반사상4"/>
      <sheetName val="Bank_code4"/>
      <sheetName val="Drop-down_RAW4"/>
      <sheetName val="산자사_운전용품4"/>
      <sheetName val="보고서_표4"/>
      <sheetName val="0__가정_및_결론4"/>
      <sheetName val="1__투자비4"/>
      <sheetName val="2__Rent-roll4"/>
      <sheetName val="3__Funding4"/>
      <sheetName val="4__운영수익4"/>
      <sheetName val="5__운영비용4"/>
      <sheetName val="6_1_N+1년차_NOI_산정4"/>
      <sheetName val="6__부동산매각4"/>
      <sheetName val="7__보유세4"/>
      <sheetName val="8__교통유발부담금4"/>
      <sheetName val="9__BS부속4"/>
      <sheetName val="10__CF(M)4"/>
      <sheetName val="11__IS(M)4"/>
      <sheetName val="12__BS(M)4"/>
      <sheetName val="14__IS(FY)4"/>
      <sheetName val="13__CF(FY)4"/>
      <sheetName val="15__BS(FY)4"/>
      <sheetName val="16__RE(FY)4"/>
      <sheetName val="4_1_월별_에너지_사용량4"/>
      <sheetName val="조도계산서_(도서)4"/>
      <sheetName val="A(Rev_3)4"/>
      <sheetName val="STRAT_PLAN_WKSHT5"/>
      <sheetName val="Sales_Plan_&amp;_other5"/>
      <sheetName val="drop_downs4"/>
      <sheetName val="Basic_Information4"/>
      <sheetName val="7300-1000_115"/>
      <sheetName val="PJT_현황4"/>
      <sheetName val="진행_DATA_(2)4"/>
      <sheetName val="참고)_기준정보4"/>
      <sheetName val="Long_Term_Prices4"/>
      <sheetName val="구분_Table4"/>
      <sheetName val="역T형옹벽(3_0)4"/>
      <sheetName val="외상매출금현황-수정분_A24"/>
      <sheetName val="PF_현황(11년12월)4"/>
      <sheetName val="TO_TTZ4"/>
      <sheetName val="CATÁLOGO_DE_PELIGROS4"/>
      <sheetName val="RyNV_detectados_4"/>
      <sheetName val="Curva_20214"/>
      <sheetName val="Por_PPR5"/>
      <sheetName val="_손익기01_XL__DePara13"/>
      <sheetName val="입찰내역_Ĉ4"/>
      <sheetName val="match_list4"/>
      <sheetName val="Q4_20184"/>
      <sheetName val="Q4_20194"/>
      <sheetName val="Q4_Sum4"/>
      <sheetName val="2020_KPI_LE04"/>
      <sheetName val="Rate_data4"/>
      <sheetName val="Template_HN4"/>
      <sheetName val="KPI_need_to_input4"/>
      <sheetName val="강남_CRM_11월4"/>
      <sheetName val="CRITERIOS_DE_AI4"/>
      <sheetName val="Nigeria_&amp;_Ghana4"/>
      <sheetName val="DEX_(2)3"/>
      <sheetName val="Manual_Database3"/>
      <sheetName val="_손익기01_XL_x005f_x005f_x004"/>
      <sheetName val="TO_Data_Base29"/>
      <sheetName val="YTD_Summary28"/>
      <sheetName val="Month_Summary28"/>
      <sheetName val="Trial_Balance_MAY_200928"/>
      <sheetName val="TB_Pivot28"/>
      <sheetName val="total_per_LB_LB228"/>
      <sheetName val="Trial_Balance_Vlookup28"/>
      <sheetName val="Trial_Balance_APRIL_200928"/>
      <sheetName val="Roll_Out_AQ28"/>
      <sheetName val="Evolução_mandamentos28"/>
      <sheetName val="Planilha_resultados27"/>
      <sheetName val="Historico_200327"/>
      <sheetName val="Sig_Cycles_Accts_&amp;_Processes27"/>
      <sheetName val="Fixed_ZBB21"/>
      <sheetName val="E_法规NC21"/>
      <sheetName val="3_ISo_YTD21"/>
      <sheetName val="Données_LMU21"/>
      <sheetName val="Brazil_Sovereign21"/>
      <sheetName val="Resumen_Costo21"/>
      <sheetName val="Base_de_Dados21"/>
      <sheetName val="Extract_Loss21"/>
      <sheetName val="5_121"/>
      <sheetName val="QA_跟踪记录表21"/>
      <sheetName val="RG_Depots21"/>
      <sheetName val="material_data21"/>
      <sheetName val="other_data21"/>
      <sheetName val="Como_Estamos21"/>
      <sheetName val="Database_(RUR)Mar_YTD21"/>
      <sheetName val="SKU_Mapping21"/>
      <sheetName val="Drop_Down21"/>
      <sheetName val="Raw_Data21"/>
      <sheetName val="EBM-2_GHQ21"/>
      <sheetName val="Base_PEF22"/>
      <sheetName val="Controls_data23"/>
      <sheetName val="Testing_Template_Guidance21"/>
      <sheetName val="Test_Programs21"/>
      <sheetName val="Dados_BLP21"/>
      <sheetName val="FJJX_Bud_IB20"/>
      <sheetName val="JOB_PROFILE_-_LAS21"/>
      <sheetName val="ARdistr_(2)21"/>
      <sheetName val="look-up_data20"/>
      <sheetName val="Prd_Hierarchy(产品层级)20"/>
      <sheetName val="Com_(2PK)20"/>
      <sheetName val="Project_Code20"/>
      <sheetName val="요일_테이블21"/>
      <sheetName val="요일_테이블_(2)20"/>
      <sheetName val="Prd_Hierarchy(产品层次)20"/>
      <sheetName val="전사_PL22"/>
      <sheetName val="자금_제외_PL22"/>
      <sheetName val="자금_PL22"/>
      <sheetName val="전사_BS22"/>
      <sheetName val="자금_제외_BS22"/>
      <sheetName val="자금_BS22"/>
      <sheetName val="BS_계정_설명22"/>
      <sheetName val="_Cash_Flow(전사)22"/>
      <sheetName val="_Cash_Flow(자금제외)22"/>
      <sheetName val="_Cash_Flow(자금)22"/>
      <sheetName val="ROIC_22"/>
      <sheetName val="인건비_명세22"/>
      <sheetName val="판관비_명세22"/>
      <sheetName val="OH_Cost경비(내역)22"/>
      <sheetName val="OH_Cost경비(배부기준)22"/>
      <sheetName val="기타수지&amp;특별손익_명세22"/>
      <sheetName val="업무연락_(2)21"/>
      <sheetName val="제시_손익계산서21"/>
      <sheetName val="01_02월_성과급22"/>
      <sheetName val="M_7회차_담금_계획21"/>
      <sheetName val="팀별_실적21"/>
      <sheetName val="팀별_실적_(환산)21"/>
      <sheetName val="4__Inj_투자상세내역21"/>
      <sheetName val="3__Blow_투자_상세내역21"/>
      <sheetName val="Process_List21"/>
      <sheetName val="7_(2)21"/>
      <sheetName val="_손익기01_XL20"/>
      <sheetName val="drop_down_list20"/>
      <sheetName val="Income_Stmt20"/>
      <sheetName val="[손익기01_XL_x005f_x0000__x005f_x0000_DePara20"/>
      <sheetName val="Quarterly_LBO_Model20"/>
      <sheetName val="[손익기01_XL20"/>
      <sheetName val="_손익기01_XL_x005f_x0000__x005f_x0000_DePara20"/>
      <sheetName val="15년_BL_사계20"/>
      <sheetName val="1_종합손익(도급)20"/>
      <sheetName val="1_종합손익(주택,개발)20"/>
      <sheetName val="2_실행예산20"/>
      <sheetName val="2_2과부족20"/>
      <sheetName val="2_3원가절감20"/>
      <sheetName val="8_외주비집행현황20"/>
      <sheetName val="9_자재비20"/>
      <sheetName val="10_현장집행20"/>
      <sheetName val="3_추가원가20"/>
      <sheetName val="3_추가원가_(2)20"/>
      <sheetName val="4_사전공사20"/>
      <sheetName val="5_추정공사비20"/>
      <sheetName val="6_금융비용20"/>
      <sheetName val="7_공사비집행현황(총괄)20"/>
      <sheetName val="11_1생산성20"/>
      <sheetName val="11_2인원산출20"/>
      <sheetName val="Figures_Report19"/>
      <sheetName val="Classification_分类19"/>
      <sheetName val="Set_Up20"/>
      <sheetName val="Perf__Plan__Diário119"/>
      <sheetName val="In_(2)19"/>
      <sheetName val="Fare_prices19"/>
      <sheetName val="Hotel_prices19"/>
      <sheetName val="tab_STATUS_DO_PROCESSO_19"/>
      <sheetName val="Clasif_18"/>
      <sheetName val="Cond__Inseguros18"/>
      <sheetName val="Comp__Inseguros18"/>
      <sheetName val="Lista_de_datos18"/>
      <sheetName val="MASTER_APP18"/>
      <sheetName val="CLASIFICACION_DE_AI19"/>
      <sheetName val="Base_da_Datos19"/>
      <sheetName val="__한국_AMP_ASP-23_판매가격__19"/>
      <sheetName val="CC_Down_load_071619"/>
      <sheetName val="변경실행(2차)_19"/>
      <sheetName val="나_출고19"/>
      <sheetName val="나_입고19"/>
      <sheetName val="09년_인건비(속리산)19"/>
      <sheetName val="합산목표(감가+57_5)19"/>
      <sheetName val="제조원가_원단위_분석19"/>
      <sheetName val="종합표양식(품의_&amp;_입고)_219"/>
      <sheetName val="원가관리_(동월대비)19"/>
      <sheetName val="b_balju_(2)19"/>
      <sheetName val="2-2_매출분석19"/>
      <sheetName val="몰드시스템_리스트19"/>
      <sheetName val="11_외화채무증권(AFS,HTM)0819"/>
      <sheetName val="13_감액TEST_0819"/>
      <sheetName val="12년_CF(9월)19"/>
      <sheetName val="중기조종사_단위단가19"/>
      <sheetName val="6PILE__(돌출)19"/>
      <sheetName val="기성청구_공문19"/>
      <sheetName val="Sheet1_(2)19"/>
      <sheetName val="slide_24_cat_A19"/>
      <sheetName val="slide_82_cat_b19"/>
      <sheetName val="Dados_dos_Produtos19"/>
      <sheetName val="Base_de_Datos18"/>
      <sheetName val="Farol_Acciones18"/>
      <sheetName val="Lista_de_Entrenamientos18"/>
      <sheetName val="09~10년_매출계획19"/>
      <sheetName val="1_MDF1공장19"/>
      <sheetName val="Unidades_SAC-REVENDA19"/>
      <sheetName val="FornecM_Check17"/>
      <sheetName val="Incident_유형구분표19"/>
      <sheetName val="3YP2016-Bottom_up18"/>
      <sheetName val="DD_list19"/>
      <sheetName val="Lista_CI18"/>
      <sheetName val="2_카드채권(대출포함)18"/>
      <sheetName val="表21_净利润调节表18"/>
      <sheetName val="Supply_Cost_Centers18"/>
      <sheetName val="Estratificación_AI17"/>
      <sheetName val="condicion_inseguras17"/>
      <sheetName val="Actos_Inseguros17"/>
      <sheetName val="Control_de_incidentes17"/>
      <sheetName val="Plan_de_Acción17"/>
      <sheetName val="_DD_List18"/>
      <sheetName val="Share_Price_200218"/>
      <sheetName val="[손익기01_XL??DePara17"/>
      <sheetName val="Farol_Metas17"/>
      <sheetName val="Mod_Relac_17"/>
      <sheetName val="TOP_KPIs_MTM17"/>
      <sheetName val="PLAN_DE_ACCION17"/>
      <sheetName val="Faro_de_Indicadores17"/>
      <sheetName val="Grafica_Actos17"/>
      <sheetName val="Condiciones_SyE17"/>
      <sheetName val="REALxMETA_-_CERVEJA19"/>
      <sheetName val="REALxMETA_-_REFRI19"/>
      <sheetName val="BEP_加薪_KPI17"/>
      <sheetName val="Dashboard_Prevención_Riesgos_17"/>
      <sheetName val="Directrices_de_Metas_201717"/>
      <sheetName val="Issues_List_Payments17"/>
      <sheetName val="POC_LIST17"/>
      <sheetName val="Entity_Target17"/>
      <sheetName val="do_not_delete17"/>
      <sheetName val="_손익기01_XL_x005f_x005f_x005f_x0000__x005f_x005f_17"/>
      <sheetName val="Hazards_Analysis-隐患分析17"/>
      <sheetName val="F08_-_Asia_Pac_Full_Year_Q318"/>
      <sheetName val="Top_Priorities18"/>
      <sheetName val="Listco_Stock18"/>
      <sheetName val="Intl_Purchase18"/>
      <sheetName val="FY_outlook18"/>
      <sheetName val="CY_outlook18"/>
      <sheetName val="Cash_metrics18"/>
      <sheetName val="P6_718"/>
      <sheetName val="DATOS_BASE17"/>
      <sheetName val="97_사업추정(WEKI)17"/>
      <sheetName val="Tong_hop17"/>
      <sheetName val="95_1_1이후취득자산(숨기기상태)17"/>
      <sheetName val="sum1_(2)17"/>
      <sheetName val="3_바닥판설계17"/>
      <sheetName val="6월_공정외주17"/>
      <sheetName val="2_대외공문17"/>
      <sheetName val="2_총괄표17"/>
      <sheetName val="입출재고현황_(2)17"/>
      <sheetName val="504전기실_동부하-L17"/>
      <sheetName val="OUTER_AREA(겹침없음)17"/>
      <sheetName val="EL_표면적17"/>
      <sheetName val="TRE_TABLE17"/>
      <sheetName val="입찰내역_발주처_양식17"/>
      <sheetName val="De_Para16"/>
      <sheetName val="DETALLE_MENSUAL17"/>
      <sheetName val="Check_Qualidade15"/>
      <sheetName val="Check_Aderencia15"/>
      <sheetName val="Data_validation17"/>
      <sheetName val="SKU_Basic_Data17"/>
      <sheetName val="Ventas_Campo15"/>
      <sheetName val="APAC_S17"/>
      <sheetName val="APAC_N17"/>
      <sheetName val="Slide_output17"/>
      <sheetName val="turnover_reason퇴직사유17"/>
      <sheetName val="Base_Farol15"/>
      <sheetName val="Gerencial_IL15"/>
      <sheetName val="VALIDACION_DE_DATOS16"/>
      <sheetName val="ACTOS_POR_RIESGO15"/>
      <sheetName val="Nombre_de_SOP15"/>
      <sheetName val="drop_lists15"/>
      <sheetName val="KPIs_Hana15"/>
      <sheetName val="Catalago_de_refacciones_15"/>
      <sheetName val="Existencias_al_07-Nov-201215"/>
      <sheetName val="Check_GG15"/>
      <sheetName val="Drop-down_List16"/>
      <sheetName val="by_DD16"/>
      <sheetName val="Jul-Sep_Actual_cost_(2)16"/>
      <sheetName val="MRL_NON_SUPPLY_URU15"/>
      <sheetName val="AIIM_-_Empresas_Ext_201215"/>
      <sheetName val="Ta_15"/>
      <sheetName val="2__Indicadores15"/>
      <sheetName val="_손익기01_XL_x005f_x0000__x015"/>
      <sheetName val="부재료_비교(11년_vs_10년)15"/>
      <sheetName val="Lista_de_Entrenamientos_RSO15"/>
      <sheetName val="Tablero_SDG18"/>
      <sheetName val="Lista_Areas18"/>
      <sheetName val="One_Page18"/>
      <sheetName val="Sub-Productos_HN16"/>
      <sheetName val="Eficiencia_linea15"/>
      <sheetName val="_mngt_Pillar15"/>
      <sheetName val="Comp_Inseguros14"/>
      <sheetName val="Pauta_RPS_Distribuição14"/>
      <sheetName val="Estoque_(2)14"/>
      <sheetName val="Sheet3_(2)15"/>
      <sheetName val="Lao_&amp;_Cam15"/>
      <sheetName val="Hoegaarden_201915"/>
      <sheetName val="Lao_&amp;_Cam_201915"/>
      <sheetName val="Malaysia_201915"/>
      <sheetName val="Singapore_201915"/>
      <sheetName val="Sheet2_(2)15"/>
      <sheetName val="요일_테이블_15"/>
      <sheetName val="Other_Listings15"/>
      <sheetName val="BNR_2012_в_ящике14"/>
      <sheetName val="FX_Rates13"/>
      <sheetName val="Vagas_x_Candidatos13"/>
      <sheetName val="Análise_Tempos10"/>
      <sheetName val="__한국_AMP_ASP-23_판㧤가격__13"/>
      <sheetName val="11_䡸화채무줝ⴌ(AFS,HTM)0813"/>
      <sheetName val="Drop_list13"/>
      <sheetName val="DO_NOT_MOVE14"/>
      <sheetName val="DATOS_DE_VALIDACIÓN14"/>
      <sheetName val="Datos_con14"/>
      <sheetName val="_Datos_Cond_14"/>
      <sheetName val="INGRESO_(2)14"/>
      <sheetName val="PG-K1610_(UEN_Areas)MNG14"/>
      <sheetName val="DATOS_GEN_14"/>
      <sheetName val="NUEVOS_CRITERIOS14"/>
      <sheetName val="Condiciones_Agua14"/>
      <sheetName val="Dropdown_list13"/>
      <sheetName val="Proced_13"/>
      <sheetName val="Cut_Machine_Summary13"/>
      <sheetName val="Validação_de_Dados10"/>
      <sheetName val="Control_de_Fallas13"/>
      <sheetName val="Setup_for_Templates13"/>
      <sheetName val="Datos_emp13"/>
      <sheetName val="Validation_lists13"/>
      <sheetName val="TIPO_DE_ACTO13"/>
      <sheetName val="CRITICIDAD_DE_CI13"/>
      <sheetName val="Catálogo_de_CI13"/>
      <sheetName val="%_CUMPLIMIENTO13"/>
      <sheetName val="%_cumplimiento_13"/>
      <sheetName val="CALIFICACIONES_201911"/>
      <sheetName val="Lev_4_360_deg_check_Crit_Task11"/>
      <sheetName val="Lev_4_Chk_IC_Stock_Crit_Task11"/>
      <sheetName val="Lev_4_WMS_Putaway_Crit_Task11"/>
      <sheetName val="No_llenar_10"/>
      <sheetName val="Listas_y_equipos_a_evaluar13"/>
      <sheetName val="Data_Reporte13"/>
      <sheetName val="Read_me13"/>
      <sheetName val="Daily_Dashboard13"/>
      <sheetName val="Champions_List12"/>
      <sheetName val="NAZ_Strategy11"/>
      <sheetName val="Lista_de_Motivos10"/>
      <sheetName val="Ponto_Crítico_-_Resp__Plano10"/>
      <sheetName val="Lista_Funcionários_(2)10"/>
      <sheetName val="Mapeo_SKUs13"/>
      <sheetName val="Vol_(Ds)13"/>
      <sheetName val="Vol_(Ka)13"/>
      <sheetName val="Vol_(Oth)13"/>
      <sheetName val="Vol_(Oth)_Cortesias13"/>
      <sheetName val="INPUT-Cust_Sugg_Margin(Ds)13"/>
      <sheetName val="On_Invoice13"/>
      <sheetName val="INPUT-Cust_Sugg_Margin(Ka)13"/>
      <sheetName val="INPUT_SKUs13"/>
      <sheetName val="Brand_P&amp;L11"/>
      <sheetName val="SUPERMONT_P11"/>
      <sheetName val="Data_selection11"/>
      <sheetName val="Customer_&amp;_SO11"/>
      <sheetName val="Session_Proposal11"/>
      <sheetName val="PDA_BOP10"/>
      <sheetName val="Incentivo_Automóvil10"/>
      <sheetName val="PAINEL_RECOLHA_CRÉDITO10"/>
      <sheetName val="Gráficos_-_CDD10"/>
      <sheetName val="Razão_Social7"/>
      <sheetName val="Status_de_Usuario8"/>
      <sheetName val="Listas_desplegables8"/>
      <sheetName val="Resumen_General8"/>
      <sheetName val="Cátalogo_de_CI8"/>
      <sheetName val="Hoja2_(2)8"/>
      <sheetName val="Technology_check_list8"/>
      <sheetName val="Actos_y_Condiciones_8"/>
      <sheetName val="NO_BORRAR8"/>
      <sheetName val="Project_List9"/>
      <sheetName val="Dropdown_Menu9"/>
      <sheetName val="SOP_Freshness8"/>
      <sheetName val="유류대_현황8"/>
      <sheetName val="Выпадающие_списки9"/>
      <sheetName val="2_3_Projects_Status8"/>
      <sheetName val="mapping_(2)8"/>
      <sheetName val="Ref_8"/>
      <sheetName val="PROCESS_MD10"/>
      <sheetName val="Formato_checklist_Lab8"/>
      <sheetName val="1__템플릿8"/>
      <sheetName val="2__작성_참고사항8"/>
      <sheetName val="Master_Data8"/>
      <sheetName val="Consolidated_Project_List8"/>
      <sheetName val="Fixed_Cost8"/>
      <sheetName val="Dimension_IN_Sheet1!D19128"/>
      <sheetName val="Dimension_IN_19128"/>
      <sheetName val="Manage_to_Sustain7"/>
      <sheetName val="Packages_Info7"/>
      <sheetName val="Meeting_List7"/>
      <sheetName val="3__Training_&amp;_travel7"/>
      <sheetName val="FILIAL_MINAS7"/>
      <sheetName val="2020_MMR127"/>
      <sheetName val="입문_트랜드(종합분석)7"/>
      <sheetName val="Master_CE7"/>
      <sheetName val="CE_Final_7"/>
      <sheetName val="OL_LIST7"/>
      <sheetName val="YTD_GUEST_LIST7"/>
      <sheetName val="Session_Full_list7"/>
      <sheetName val="FOOD_PAYMENT_update_JAN7"/>
      <sheetName val="Rate_card_F19_7"/>
      <sheetName val="Master_Plan__(update)7"/>
      <sheetName val="The_KPI_7"/>
      <sheetName val="Mentor_Plan_7"/>
      <sheetName val="Master_Plan_7"/>
      <sheetName val="Tier_1_GOV_PC_Networking_7"/>
      <sheetName val="Tier_1_LBO_7"/>
      <sheetName val="Preferred_Option7"/>
      <sheetName val="_손익기01_XL_x005f_x0000__x005f_x005f_x07"/>
      <sheetName val="info_for_drop_box7"/>
      <sheetName val="KPIs-_TTP,_PTP,_People_Turnove7"/>
      <sheetName val="1월_목표7"/>
      <sheetName val="POCM_배송지7"/>
      <sheetName val="_5"/>
      <sheetName val="Mapping_5"/>
      <sheetName val="WS_DB5"/>
      <sheetName val="Region_5"/>
      <sheetName val="SKU_DB5"/>
      <sheetName val="SAP_info5"/>
      <sheetName val="Target_Book5"/>
      <sheetName val="10_麦汁CIP清洗标准水量5"/>
      <sheetName val="Lista_AI5"/>
      <sheetName val="COE_Scope_-_Strategic_Projects5"/>
      <sheetName val="SEGUIMIENTO_SEMANAL5"/>
      <sheetName val="Resumen_(hL_env)5"/>
      <sheetName val="Tipo_Viaje5"/>
      <sheetName val="Flota_y_Personal5"/>
      <sheetName val="데이터_유효성_목록5"/>
      <sheetName val="Ref_New_Contract_Model5"/>
      <sheetName val="Name_List5"/>
      <sheetName val="Back_Data_17"/>
      <sheetName val="2_주요계수총괄7"/>
      <sheetName val="외주현황_wq16"/>
      <sheetName val="P_M_별8"/>
      <sheetName val="대투_보관자료_변경6"/>
      <sheetName val="Project_Brief7"/>
      <sheetName val="단면_(2)7"/>
      <sheetName val="부대시행1_(2)6"/>
      <sheetName val="1_차입금6"/>
      <sheetName val="근거_및_가정6"/>
      <sheetName val="118_세금과공과7"/>
      <sheetName val="_견적서6"/>
      <sheetName val="Facility_Information7"/>
      <sheetName val="1_본사계정별7"/>
      <sheetName val="3_6_2남양주택배6"/>
      <sheetName val="해외_기술훈련비_(합계)7"/>
      <sheetName val="설산1_나6"/>
      <sheetName val="PAD_TR보호대기초6"/>
      <sheetName val="1월_예산6"/>
      <sheetName val="Utility_Usage_YTN_TOWER6"/>
      <sheetName val="1__시공측량6"/>
      <sheetName val="수종별수량_(2)6"/>
      <sheetName val="전선_및_전선관6"/>
      <sheetName val="설문_평가6"/>
      <sheetName val="B-1_기본정보6"/>
      <sheetName val="납부내역총괄표_(수정)6"/>
      <sheetName val="#1)_투자_구분6"/>
      <sheetName val="Rev__Recon_15"/>
      <sheetName val="1_고객불만건수5"/>
      <sheetName val="1_변경범위5"/>
      <sheetName val="Weekly_Progress(계장)6"/>
      <sheetName val="2013_2월_연결대상6"/>
      <sheetName val="2-2_투자6"/>
      <sheetName val="Proj__Fin_6"/>
      <sheetName val="ITS_Assumptions5"/>
      <sheetName val="7_Utility_Analysis5"/>
      <sheetName val="Operational_Activities5"/>
      <sheetName val="13_포장용역비표준6"/>
      <sheetName val="9_가공부자재표준6"/>
      <sheetName val="8_ROLL표준(TSW)6"/>
      <sheetName val="4_톤당조관량표준6"/>
      <sheetName val="5_조관부자재표준6"/>
      <sheetName val="KEY_CODE6"/>
      <sheetName val="2-1_강사료,교통비_지급명세6"/>
      <sheetName val="HQ_급여_5"/>
      <sheetName val="OF_급여5"/>
      <sheetName val="F_Ma급여5"/>
      <sheetName val="SMT_급여5"/>
      <sheetName val="QC_급여5"/>
      <sheetName val="Sam_sung_급여5"/>
      <sheetName val="Dlock_급여5"/>
      <sheetName val="_thôi_việc_급여5"/>
      <sheetName val="Công_smt5"/>
      <sheetName val="Công_smt_(2)5"/>
      <sheetName val="Detail_smt5"/>
      <sheetName val="Công_QC5"/>
      <sheetName val="Detail_QC_5"/>
      <sheetName val="Công_SS5"/>
      <sheetName val="Detail_SS5"/>
      <sheetName val="Công_FMa5"/>
      <sheetName val="Detail_FMa5"/>
      <sheetName val="Công_OF5"/>
      <sheetName val="Detail_OF5"/>
      <sheetName val="Công_Dlock5"/>
      <sheetName val="Detail_Dlock5"/>
      <sheetName val="Công_thôi_việc5"/>
      <sheetName val="Detail_thôi5"/>
      <sheetName val="C1_3_15"/>
      <sheetName val="실행기성_갑지6"/>
      <sheetName val="Eq__Mobilization5"/>
      <sheetName val="1__작성방식5"/>
      <sheetName val="표)CFT장_조직별_배분5"/>
      <sheetName val="20180214_P&amp;T5"/>
      <sheetName val="Ref__중점_추진_과제별_상세5"/>
      <sheetName val="2_6_三无_(2)5"/>
      <sheetName val="수량산출서_갑지5"/>
      <sheetName val="G_R300경비5"/>
      <sheetName val="AS포장복구_5"/>
      <sheetName val="설_계5"/>
      <sheetName val="Worker_List5"/>
      <sheetName val="GB-IC_Villingen_GG5"/>
      <sheetName val="6월_공嚺㓶가5"/>
      <sheetName val="Exchange_rate5"/>
      <sheetName val="업무_분류(Category)5"/>
      <sheetName val="준검_내역서5"/>
      <sheetName val="날개수량1_55"/>
      <sheetName val="F_월별기성수금현황_5"/>
      <sheetName val="기초정보_코드5"/>
      <sheetName val="#1_Basic5"/>
      <sheetName val="첨부#2_Cash_Flow(현장작성)5"/>
      <sheetName val="3_일반사상5"/>
      <sheetName val="Bank_code5"/>
      <sheetName val="Drop-down_RAW5"/>
      <sheetName val="산자사_운전용품5"/>
      <sheetName val="보고서_표5"/>
      <sheetName val="0__가정_및_결론5"/>
      <sheetName val="1__투자비5"/>
      <sheetName val="2__Rent-roll5"/>
      <sheetName val="3__Funding5"/>
      <sheetName val="4__운영수익5"/>
      <sheetName val="5__운영비용5"/>
      <sheetName val="6_1_N+1년차_NOI_산정5"/>
      <sheetName val="6__부동산매각5"/>
      <sheetName val="7__보유세5"/>
      <sheetName val="8__교통유발부담금5"/>
      <sheetName val="9__BS부속5"/>
      <sheetName val="10__CF(M)5"/>
      <sheetName val="11__IS(M)5"/>
      <sheetName val="12__BS(M)5"/>
      <sheetName val="14__IS(FY)5"/>
      <sheetName val="13__CF(FY)5"/>
      <sheetName val="15__BS(FY)5"/>
      <sheetName val="16__RE(FY)5"/>
      <sheetName val="4_1_월별_에너지_사용량5"/>
      <sheetName val="조도계산서_(도서)5"/>
      <sheetName val="A(Rev_3)5"/>
      <sheetName val="STRAT_PLAN_WKSHT6"/>
      <sheetName val="Sales_Plan_&amp;_other6"/>
      <sheetName val="drop_downs5"/>
      <sheetName val="Basic_Information5"/>
      <sheetName val="7300-1000_116"/>
      <sheetName val="PJT_현황5"/>
      <sheetName val="진행_DATA_(2)5"/>
      <sheetName val="참고)_기준정보5"/>
      <sheetName val="Long_Term_Prices5"/>
      <sheetName val="구분_Table5"/>
      <sheetName val="역T형옹벽(3_0)5"/>
      <sheetName val="외상매출금현황-수정분_A25"/>
      <sheetName val="PF_현황(11년12월)5"/>
      <sheetName val="TO_TTZ5"/>
      <sheetName val="CATÁLOGO_DE_PELIGROS5"/>
      <sheetName val="RyNV_detectados_5"/>
      <sheetName val="Curva_20215"/>
      <sheetName val="Por_PPR6"/>
      <sheetName val="_손익기01_XL__DePara14"/>
      <sheetName val="입찰내역_Ĉ5"/>
      <sheetName val="match_list5"/>
      <sheetName val="Q4_20185"/>
      <sheetName val="Q4_20195"/>
      <sheetName val="Q4_Sum5"/>
      <sheetName val="2020_KPI_LE05"/>
      <sheetName val="Rate_data5"/>
      <sheetName val="Template_HN5"/>
      <sheetName val="KPI_need_to_input5"/>
      <sheetName val="강남_CRM_11월5"/>
      <sheetName val="CRITERIOS_DE_AI5"/>
      <sheetName val="Nigeria_&amp;_Ghana5"/>
      <sheetName val="DEX_(2)4"/>
      <sheetName val="Manual_Database4"/>
      <sheetName val="_손익기01_XL_x005f_x005f_x005"/>
      <sheetName val="TO_Data_Base30"/>
      <sheetName val="YTD_Summary29"/>
      <sheetName val="Month_Summary29"/>
      <sheetName val="Trial_Balance_MAY_200929"/>
      <sheetName val="TB_Pivot29"/>
      <sheetName val="total_per_LB_LB229"/>
      <sheetName val="Trial_Balance_Vlookup29"/>
      <sheetName val="Trial_Balance_APRIL_200929"/>
      <sheetName val="Roll_Out_AQ29"/>
      <sheetName val="Evolução_mandamentos29"/>
      <sheetName val="Planilha_resultados28"/>
      <sheetName val="Historico_200328"/>
      <sheetName val="Sig_Cycles_Accts_&amp;_Processes28"/>
      <sheetName val="Fixed_ZBB22"/>
      <sheetName val="E_法规NC22"/>
      <sheetName val="3_ISo_YTD22"/>
      <sheetName val="Données_LMU22"/>
      <sheetName val="Brazil_Sovereign22"/>
      <sheetName val="Resumen_Costo22"/>
      <sheetName val="Base_de_Dados22"/>
      <sheetName val="Extract_Loss22"/>
      <sheetName val="5_122"/>
      <sheetName val="QA_跟踪记录表22"/>
      <sheetName val="RG_Depots22"/>
      <sheetName val="material_data22"/>
      <sheetName val="other_data22"/>
      <sheetName val="Como_Estamos22"/>
      <sheetName val="Database_(RUR)Mar_YTD22"/>
      <sheetName val="SKU_Mapping22"/>
      <sheetName val="Drop_Down22"/>
      <sheetName val="Raw_Data22"/>
      <sheetName val="EBM-2_GHQ22"/>
      <sheetName val="Base_PEF23"/>
      <sheetName val="Controls_data24"/>
      <sheetName val="Testing_Template_Guidance22"/>
      <sheetName val="Test_Programs22"/>
      <sheetName val="Dados_BLP22"/>
      <sheetName val="FJJX_Bud_IB21"/>
      <sheetName val="JOB_PROFILE_-_LAS22"/>
      <sheetName val="ARdistr_(2)22"/>
      <sheetName val="look-up_data21"/>
      <sheetName val="Prd_Hierarchy(产品层级)21"/>
      <sheetName val="Com_(2PK)21"/>
      <sheetName val="Project_Code21"/>
      <sheetName val="요일_테이블22"/>
      <sheetName val="요일_테이블_(2)21"/>
      <sheetName val="Prd_Hierarchy(产品层次)21"/>
      <sheetName val="전사_PL23"/>
      <sheetName val="자금_제외_PL23"/>
      <sheetName val="자금_PL23"/>
      <sheetName val="전사_BS23"/>
      <sheetName val="자금_제외_BS23"/>
      <sheetName val="자금_BS23"/>
      <sheetName val="BS_계정_설명23"/>
      <sheetName val="_Cash_Flow(전사)23"/>
      <sheetName val="_Cash_Flow(자금제외)23"/>
      <sheetName val="_Cash_Flow(자금)23"/>
      <sheetName val="ROIC_23"/>
      <sheetName val="인건비_명세23"/>
      <sheetName val="판관비_명세23"/>
      <sheetName val="OH_Cost경비(내역)23"/>
      <sheetName val="OH_Cost경비(배부기준)23"/>
      <sheetName val="기타수지&amp;특별손익_명세23"/>
      <sheetName val="업무연락_(2)22"/>
      <sheetName val="제시_손익계산서22"/>
      <sheetName val="01_02월_성과급23"/>
      <sheetName val="M_7회차_담금_계획22"/>
      <sheetName val="팀별_실적22"/>
      <sheetName val="팀별_실적_(환산)22"/>
      <sheetName val="4__Inj_투자상세내역22"/>
      <sheetName val="3__Blow_투자_상세내역22"/>
      <sheetName val="Process_List22"/>
      <sheetName val="7_(2)22"/>
      <sheetName val="_손익기01_XL21"/>
      <sheetName val="drop_down_list21"/>
      <sheetName val="Income_Stmt21"/>
      <sheetName val="[손익기01_XL_x005f_x0000__x005f_x0000_DePara21"/>
      <sheetName val="Quarterly_LBO_Model21"/>
      <sheetName val="[손익기01_XL21"/>
      <sheetName val="_손익기01_XL_x005f_x0000__x005f_x0000_DePara21"/>
      <sheetName val="15년_BL_사계21"/>
      <sheetName val="1_종합손익(도급)21"/>
      <sheetName val="1_종합손익(주택,개발)21"/>
      <sheetName val="2_실행예산21"/>
      <sheetName val="2_2과부족21"/>
      <sheetName val="2_3원가절감21"/>
      <sheetName val="8_외주비집행현황21"/>
      <sheetName val="9_자재비21"/>
      <sheetName val="10_현장집행21"/>
      <sheetName val="3_추가원가21"/>
      <sheetName val="3_추가원가_(2)21"/>
      <sheetName val="4_사전공사21"/>
      <sheetName val="5_추정공사비21"/>
      <sheetName val="6_금융비용21"/>
      <sheetName val="7_공사비집행현황(총괄)21"/>
      <sheetName val="11_1생산성21"/>
      <sheetName val="11_2인원산출21"/>
      <sheetName val="Figures_Report20"/>
      <sheetName val="Classification_分类20"/>
      <sheetName val="Set_Up21"/>
      <sheetName val="Perf__Plan__Diário120"/>
      <sheetName val="In_(2)20"/>
      <sheetName val="Fare_prices20"/>
      <sheetName val="Hotel_prices20"/>
      <sheetName val="tab_STATUS_DO_PROCESSO_20"/>
      <sheetName val="Clasif_19"/>
      <sheetName val="Cond__Inseguros19"/>
      <sheetName val="Comp__Inseguros19"/>
      <sheetName val="Lista_de_datos19"/>
      <sheetName val="MASTER_APP19"/>
      <sheetName val="CLASIFICACION_DE_AI20"/>
      <sheetName val="Base_da_Datos20"/>
      <sheetName val="__한국_AMP_ASP-23_판매가격__20"/>
      <sheetName val="CC_Down_load_071620"/>
      <sheetName val="변경실행(2차)_20"/>
      <sheetName val="나_출고20"/>
      <sheetName val="나_입고20"/>
      <sheetName val="09년_인건비(속리산)20"/>
      <sheetName val="합산목표(감가+57_5)20"/>
      <sheetName val="제조원가_원단위_분석20"/>
      <sheetName val="종합표양식(품의_&amp;_입고)_220"/>
      <sheetName val="원가관리_(동월대비)20"/>
      <sheetName val="b_balju_(2)20"/>
      <sheetName val="2-2_매출분석20"/>
      <sheetName val="몰드시스템_리스트20"/>
      <sheetName val="11_외화채무증권(AFS,HTM)0820"/>
      <sheetName val="13_감액TEST_0820"/>
      <sheetName val="12년_CF(9월)20"/>
      <sheetName val="중기조종사_단위단가20"/>
      <sheetName val="6PILE__(돌출)20"/>
      <sheetName val="기성청구_공문20"/>
      <sheetName val="Sheet1_(2)20"/>
      <sheetName val="slide_24_cat_A20"/>
      <sheetName val="slide_82_cat_b20"/>
      <sheetName val="Dados_dos_Produtos20"/>
      <sheetName val="Base_de_Datos19"/>
      <sheetName val="Farol_Acciones19"/>
      <sheetName val="Lista_de_Entrenamientos19"/>
      <sheetName val="09~10년_매출계획20"/>
      <sheetName val="1_MDF1공장20"/>
      <sheetName val="Unidades_SAC-REVENDA20"/>
      <sheetName val="FornecM_Check18"/>
      <sheetName val="Incident_유형구분표20"/>
      <sheetName val="3YP2016-Bottom_up19"/>
      <sheetName val="DD_list20"/>
      <sheetName val="Lista_CI19"/>
      <sheetName val="2_카드채권(대출포함)19"/>
      <sheetName val="表21_净利润调节表19"/>
      <sheetName val="Supply_Cost_Centers19"/>
      <sheetName val="Estratificación_AI18"/>
      <sheetName val="condicion_inseguras18"/>
      <sheetName val="Actos_Inseguros18"/>
      <sheetName val="Control_de_incidentes18"/>
      <sheetName val="Plan_de_Acción18"/>
      <sheetName val="_DD_List19"/>
      <sheetName val="Share_Price_200219"/>
      <sheetName val="[손익기01_XL??DePara18"/>
      <sheetName val="Farol_Metas18"/>
      <sheetName val="Mod_Relac_18"/>
      <sheetName val="TOP_KPIs_MTM18"/>
      <sheetName val="PLAN_DE_ACCION18"/>
      <sheetName val="Faro_de_Indicadores18"/>
      <sheetName val="Grafica_Actos18"/>
      <sheetName val="Condiciones_SyE18"/>
      <sheetName val="REALxMETA_-_CERVEJA20"/>
      <sheetName val="REALxMETA_-_REFRI20"/>
      <sheetName val="BEP_加薪_KPI18"/>
      <sheetName val="Dashboard_Prevención_Riesgos_18"/>
      <sheetName val="Directrices_de_Metas_201718"/>
      <sheetName val="Issues_List_Payments18"/>
      <sheetName val="POC_LIST18"/>
      <sheetName val="Entity_Target18"/>
      <sheetName val="do_not_delete18"/>
      <sheetName val="_손익기01_XL_x005f_x005f_x005f_x0000__x005f_x005f_18"/>
      <sheetName val="Hazards_Analysis-隐患分析18"/>
      <sheetName val="F08_-_Asia_Pac_Full_Year_Q319"/>
      <sheetName val="Top_Priorities19"/>
      <sheetName val="Listco_Stock19"/>
      <sheetName val="Intl_Purchase19"/>
      <sheetName val="FY_outlook19"/>
      <sheetName val="CY_outlook19"/>
      <sheetName val="Cash_metrics19"/>
      <sheetName val="P6_719"/>
      <sheetName val="DATOS_BASE18"/>
      <sheetName val="97_사업추정(WEKI)18"/>
      <sheetName val="Tong_hop18"/>
      <sheetName val="95_1_1이후취득자산(숨기기상태)18"/>
      <sheetName val="sum1_(2)18"/>
      <sheetName val="3_바닥판설계18"/>
      <sheetName val="6월_공정외주18"/>
      <sheetName val="2_대외공문18"/>
      <sheetName val="2_총괄표18"/>
      <sheetName val="입출재고현황_(2)18"/>
      <sheetName val="504전기실_동부하-L18"/>
      <sheetName val="OUTER_AREA(겹침없음)18"/>
      <sheetName val="EL_표면적18"/>
      <sheetName val="TRE_TABLE18"/>
      <sheetName val="입찰내역_발주처_양식18"/>
      <sheetName val="De_Para17"/>
      <sheetName val="DETALLE_MENSUAL18"/>
      <sheetName val="Check_Qualidade16"/>
      <sheetName val="Check_Aderencia16"/>
      <sheetName val="Data_validation18"/>
      <sheetName val="SKU_Basic_Data18"/>
      <sheetName val="Ventas_Campo16"/>
      <sheetName val="APAC_S18"/>
      <sheetName val="APAC_N18"/>
      <sheetName val="Slide_output18"/>
      <sheetName val="turnover_reason퇴직사유18"/>
      <sheetName val="Base_Farol16"/>
      <sheetName val="Gerencial_IL16"/>
      <sheetName val="VALIDACION_DE_DATOS17"/>
      <sheetName val="ACTOS_POR_RIESGO16"/>
      <sheetName val="Nombre_de_SOP16"/>
      <sheetName val="drop_lists16"/>
      <sheetName val="KPIs_Hana16"/>
      <sheetName val="Catalago_de_refacciones_16"/>
      <sheetName val="Existencias_al_07-Nov-201216"/>
      <sheetName val="Check_GG16"/>
      <sheetName val="Drop-down_List17"/>
      <sheetName val="by_DD17"/>
      <sheetName val="Jul-Sep_Actual_cost_(2)17"/>
      <sheetName val="MRL_NON_SUPPLY_URU16"/>
      <sheetName val="AIIM_-_Empresas_Ext_201216"/>
      <sheetName val="Ta_16"/>
      <sheetName val="2__Indicadores16"/>
      <sheetName val="_손익기01_XL_x005f_x0000__x016"/>
      <sheetName val="부재료_비교(11년_vs_10년)16"/>
      <sheetName val="Lista_de_Entrenamientos_RSO16"/>
      <sheetName val="Tablero_SDG19"/>
      <sheetName val="Lista_Areas19"/>
      <sheetName val="One_Page19"/>
      <sheetName val="Sub-Productos_HN17"/>
      <sheetName val="Eficiencia_linea16"/>
      <sheetName val="_mngt_Pillar16"/>
      <sheetName val="Comp_Inseguros15"/>
      <sheetName val="Pauta_RPS_Distribuição15"/>
      <sheetName val="Estoque_(2)15"/>
      <sheetName val="Sheet3_(2)16"/>
      <sheetName val="Lao_&amp;_Cam16"/>
      <sheetName val="Hoegaarden_201916"/>
      <sheetName val="Lao_&amp;_Cam_201916"/>
      <sheetName val="Malaysia_201916"/>
      <sheetName val="Singapore_201916"/>
      <sheetName val="Sheet2_(2)16"/>
      <sheetName val="요일_테이블_16"/>
      <sheetName val="Other_Listings16"/>
      <sheetName val="BNR_2012_в_ящике15"/>
      <sheetName val="FX_Rates14"/>
      <sheetName val="Vagas_x_Candidatos14"/>
      <sheetName val="Análise_Tempos11"/>
      <sheetName val="__한국_AMP_ASP-23_판㧤가격__14"/>
      <sheetName val="11_䡸화채무줝ⴌ(AFS,HTM)0814"/>
      <sheetName val="Drop_list14"/>
      <sheetName val="DO_NOT_MOVE15"/>
      <sheetName val="DATOS_DE_VALIDACIÓN15"/>
      <sheetName val="Datos_con15"/>
      <sheetName val="_Datos_Cond_15"/>
      <sheetName val="INGRESO_(2)15"/>
      <sheetName val="PG-K1610_(UEN_Areas)MNG15"/>
      <sheetName val="DATOS_GEN_15"/>
      <sheetName val="NUEVOS_CRITERIOS15"/>
      <sheetName val="Condiciones_Agua15"/>
      <sheetName val="Dropdown_list14"/>
      <sheetName val="Proced_14"/>
      <sheetName val="Cut_Machine_Summary14"/>
      <sheetName val="Validação_de_Dados11"/>
      <sheetName val="Control_de_Fallas14"/>
      <sheetName val="Setup_for_Templates14"/>
      <sheetName val="Datos_emp14"/>
      <sheetName val="Validation_lists14"/>
      <sheetName val="TIPO_DE_ACTO14"/>
      <sheetName val="CRITICIDAD_DE_CI14"/>
      <sheetName val="Catálogo_de_CI14"/>
      <sheetName val="%_CUMPLIMIENTO14"/>
      <sheetName val="%_cumplimiento_14"/>
      <sheetName val="CALIFICACIONES_201912"/>
      <sheetName val="Lev_4_360_deg_check_Crit_Task12"/>
      <sheetName val="Lev_4_Chk_IC_Stock_Crit_Task12"/>
      <sheetName val="Lev_4_WMS_Putaway_Crit_Task12"/>
      <sheetName val="No_llenar_11"/>
      <sheetName val="Listas_y_equipos_a_evaluar14"/>
      <sheetName val="Data_Reporte14"/>
      <sheetName val="Read_me14"/>
      <sheetName val="Daily_Dashboard14"/>
      <sheetName val="Champions_List13"/>
      <sheetName val="NAZ_Strategy12"/>
      <sheetName val="Lista_de_Motivos11"/>
      <sheetName val="Ponto_Crítico_-_Resp__Plano11"/>
      <sheetName val="Lista_Funcionários_(2)11"/>
      <sheetName val="Mapeo_SKUs14"/>
      <sheetName val="Vol_(Ds)14"/>
      <sheetName val="Vol_(Ka)14"/>
      <sheetName val="Vol_(Oth)14"/>
      <sheetName val="Vol_(Oth)_Cortesias14"/>
      <sheetName val="INPUT-Cust_Sugg_Margin(Ds)14"/>
      <sheetName val="On_Invoice14"/>
      <sheetName val="INPUT-Cust_Sugg_Margin(Ka)14"/>
      <sheetName val="INPUT_SKUs14"/>
      <sheetName val="Brand_P&amp;L12"/>
      <sheetName val="SUPERMONT_P12"/>
      <sheetName val="Data_selection12"/>
      <sheetName val="Customer_&amp;_SO12"/>
      <sheetName val="Session_Proposal12"/>
      <sheetName val="PDA_BOP11"/>
      <sheetName val="Incentivo_Automóvil11"/>
      <sheetName val="PAINEL_RECOLHA_CRÉDITO11"/>
      <sheetName val="Gráficos_-_CDD11"/>
      <sheetName val="Razão_Social8"/>
      <sheetName val="Status_de_Usuario9"/>
      <sheetName val="Listas_desplegables9"/>
      <sheetName val="Resumen_General9"/>
      <sheetName val="Cátalogo_de_CI9"/>
      <sheetName val="Hoja2_(2)9"/>
      <sheetName val="Technology_check_list9"/>
      <sheetName val="Actos_y_Condiciones_9"/>
      <sheetName val="NO_BORRAR9"/>
      <sheetName val="Project_List10"/>
      <sheetName val="Dropdown_Menu10"/>
      <sheetName val="SOP_Freshness9"/>
      <sheetName val="유류대_현황9"/>
      <sheetName val="Выпадающие_списки10"/>
      <sheetName val="2_3_Projects_Status9"/>
      <sheetName val="mapping_(2)9"/>
      <sheetName val="Ref_9"/>
      <sheetName val="PROCESS_MD11"/>
      <sheetName val="Formato_checklist_Lab9"/>
      <sheetName val="1__템플릿9"/>
      <sheetName val="2__작성_참고사항9"/>
      <sheetName val="Master_Data9"/>
      <sheetName val="Consolidated_Project_List9"/>
      <sheetName val="Fixed_Cost9"/>
      <sheetName val="Dimension_IN_Sheet1!D19129"/>
      <sheetName val="Dimension_IN_19129"/>
      <sheetName val="Manage_to_Sustain8"/>
      <sheetName val="Packages_Info8"/>
      <sheetName val="Meeting_List8"/>
      <sheetName val="3__Training_&amp;_travel8"/>
      <sheetName val="FILIAL_MINAS8"/>
      <sheetName val="2020_MMR128"/>
      <sheetName val="입문_트랜드(종합분석)8"/>
      <sheetName val="Master_CE8"/>
      <sheetName val="CE_Final_8"/>
      <sheetName val="OL_LIST8"/>
      <sheetName val="YTD_GUEST_LIST8"/>
      <sheetName val="Session_Full_list8"/>
      <sheetName val="FOOD_PAYMENT_update_JAN8"/>
      <sheetName val="Rate_card_F19_8"/>
      <sheetName val="Master_Plan__(update)8"/>
      <sheetName val="The_KPI_8"/>
      <sheetName val="Mentor_Plan_8"/>
      <sheetName val="Master_Plan_8"/>
      <sheetName val="Tier_1_GOV_PC_Networking_8"/>
      <sheetName val="Tier_1_LBO_8"/>
      <sheetName val="Preferred_Option8"/>
      <sheetName val="_손익기01_XL_x005f_x0000__x005f_x005f_x08"/>
      <sheetName val="info_for_drop_box8"/>
      <sheetName val="KPIs-_TTP,_PTP,_People_Turnove8"/>
      <sheetName val="1월_목표8"/>
      <sheetName val="POCM_배송지8"/>
      <sheetName val="_6"/>
      <sheetName val="Mapping_6"/>
      <sheetName val="WS_DB6"/>
      <sheetName val="Region_6"/>
      <sheetName val="SKU_DB6"/>
      <sheetName val="SAP_info6"/>
      <sheetName val="Target_Book6"/>
      <sheetName val="10_麦汁CIP清洗标准水量6"/>
      <sheetName val="Lista_AI6"/>
      <sheetName val="COE_Scope_-_Strategic_Projects6"/>
      <sheetName val="SEGUIMIENTO_SEMANAL6"/>
      <sheetName val="Resumen_(hL_env)6"/>
      <sheetName val="Tipo_Viaje6"/>
      <sheetName val="Flota_y_Personal6"/>
      <sheetName val="데이터_유효성_목록6"/>
      <sheetName val="Ref_New_Contract_Model6"/>
      <sheetName val="Name_List6"/>
      <sheetName val="Back_Data_18"/>
      <sheetName val="2_주요계수총괄8"/>
      <sheetName val="외주현황_wq17"/>
      <sheetName val="P_M_별9"/>
      <sheetName val="대투_보관자료_변경7"/>
      <sheetName val="Project_Brief8"/>
      <sheetName val="단면_(2)8"/>
      <sheetName val="부대시행1_(2)7"/>
      <sheetName val="1_차입금7"/>
      <sheetName val="근거_및_가정7"/>
      <sheetName val="118_세금과공과8"/>
      <sheetName val="_견적서7"/>
      <sheetName val="Facility_Information8"/>
      <sheetName val="1_본사계정별8"/>
      <sheetName val="3_6_2남양주택배7"/>
      <sheetName val="해외_기술훈련비_(합계)8"/>
      <sheetName val="설산1_나7"/>
      <sheetName val="PAD_TR보호대기초7"/>
      <sheetName val="1월_예산7"/>
      <sheetName val="Utility_Usage_YTN_TOWER7"/>
      <sheetName val="1__시공측량7"/>
      <sheetName val="수종별수량_(2)7"/>
      <sheetName val="전선_및_전선관7"/>
      <sheetName val="설문_평가7"/>
      <sheetName val="B-1_기본정보7"/>
      <sheetName val="납부내역총괄표_(수정)7"/>
      <sheetName val="#1)_투자_구분7"/>
      <sheetName val="Rev__Recon_16"/>
      <sheetName val="1_고객불만건수6"/>
      <sheetName val="1_변경범위6"/>
      <sheetName val="Weekly_Progress(계장)7"/>
      <sheetName val="2013_2월_연결대상7"/>
      <sheetName val="2-2_투자7"/>
      <sheetName val="Proj__Fin_7"/>
      <sheetName val="ITS_Assumptions6"/>
      <sheetName val="7_Utility_Analysis6"/>
      <sheetName val="Operational_Activities6"/>
      <sheetName val="13_포장용역비표준7"/>
      <sheetName val="9_가공부자재표준7"/>
      <sheetName val="8_ROLL표준(TSW)7"/>
      <sheetName val="4_톤당조관량표준7"/>
      <sheetName val="5_조관부자재표준7"/>
      <sheetName val="KEY_CODE7"/>
      <sheetName val="2-1_강사료,교통비_지급명세7"/>
      <sheetName val="HQ_급여_6"/>
      <sheetName val="OF_급여6"/>
      <sheetName val="F_Ma급여6"/>
      <sheetName val="SMT_급여6"/>
      <sheetName val="QC_급여6"/>
      <sheetName val="Sam_sung_급여6"/>
      <sheetName val="Dlock_급여6"/>
      <sheetName val="_thôi_việc_급여6"/>
      <sheetName val="Công_smt6"/>
      <sheetName val="Công_smt_(2)6"/>
      <sheetName val="Detail_smt6"/>
      <sheetName val="Công_QC6"/>
      <sheetName val="Detail_QC_6"/>
      <sheetName val="Công_SS6"/>
      <sheetName val="Detail_SS6"/>
      <sheetName val="Công_FMa6"/>
      <sheetName val="Detail_FMa6"/>
      <sheetName val="Công_OF6"/>
      <sheetName val="Detail_OF6"/>
      <sheetName val="Công_Dlock6"/>
      <sheetName val="Detail_Dlock6"/>
      <sheetName val="Công_thôi_việc6"/>
      <sheetName val="Detail_thôi6"/>
      <sheetName val="C1_3_16"/>
      <sheetName val="실행기성_갑지7"/>
      <sheetName val="Eq__Mobilization6"/>
      <sheetName val="1__작성방식6"/>
      <sheetName val="표)CFT장_조직별_배분6"/>
      <sheetName val="20180214_P&amp;T6"/>
      <sheetName val="Ref__중점_추진_과제별_상세6"/>
      <sheetName val="2_6_三无_(2)6"/>
      <sheetName val="수량산출서_갑지6"/>
      <sheetName val="G_R300경비6"/>
      <sheetName val="AS포장복구_6"/>
      <sheetName val="설_계6"/>
      <sheetName val="Worker_List6"/>
      <sheetName val="GB-IC_Villingen_GG6"/>
      <sheetName val="6월_공嚺㓶가6"/>
      <sheetName val="Exchange_rate6"/>
      <sheetName val="업무_분류(Category)6"/>
      <sheetName val="준검_내역서6"/>
      <sheetName val="날개수량1_56"/>
      <sheetName val="F_월별기성수금현황_6"/>
      <sheetName val="기초정보_코드6"/>
      <sheetName val="#1_Basic6"/>
      <sheetName val="첨부#2_Cash_Flow(현장작성)6"/>
      <sheetName val="3_일반사상6"/>
      <sheetName val="Bank_code6"/>
      <sheetName val="Drop-down_RAW6"/>
      <sheetName val="산자사_운전용품6"/>
      <sheetName val="보고서_표6"/>
      <sheetName val="0__가정_및_결론6"/>
      <sheetName val="1__투자비6"/>
      <sheetName val="2__Rent-roll6"/>
      <sheetName val="3__Funding6"/>
      <sheetName val="4__운영수익6"/>
      <sheetName val="5__운영비용6"/>
      <sheetName val="6_1_N+1년차_NOI_산정6"/>
      <sheetName val="6__부동산매각6"/>
      <sheetName val="7__보유세6"/>
      <sheetName val="8__교통유발부담금6"/>
      <sheetName val="9__BS부속6"/>
      <sheetName val="10__CF(M)6"/>
      <sheetName val="11__IS(M)6"/>
      <sheetName val="12__BS(M)6"/>
      <sheetName val="14__IS(FY)6"/>
      <sheetName val="13__CF(FY)6"/>
      <sheetName val="15__BS(FY)6"/>
      <sheetName val="16__RE(FY)6"/>
      <sheetName val="4_1_월별_에너지_사용량6"/>
      <sheetName val="조도계산서_(도서)6"/>
      <sheetName val="A(Rev_3)6"/>
      <sheetName val="STRAT_PLAN_WKSHT7"/>
      <sheetName val="Sales_Plan_&amp;_other7"/>
      <sheetName val="drop_downs6"/>
      <sheetName val="Basic_Information6"/>
      <sheetName val="7300-1000_117"/>
      <sheetName val="PJT_현황6"/>
      <sheetName val="진행_DATA_(2)6"/>
      <sheetName val="참고)_기준정보6"/>
      <sheetName val="Long_Term_Prices6"/>
      <sheetName val="구분_Table6"/>
      <sheetName val="역T형옹벽(3_0)6"/>
      <sheetName val="외상매출금현황-수정분_A26"/>
      <sheetName val="PF_현황(11년12월)6"/>
      <sheetName val="TO_TTZ6"/>
      <sheetName val="CATÁLOGO_DE_PELIGROS6"/>
      <sheetName val="RyNV_detectados_6"/>
      <sheetName val="Curva_20216"/>
      <sheetName val="Por_PPR7"/>
      <sheetName val="_손익기01_XL__DePara15"/>
      <sheetName val="입찰내역_Ĉ6"/>
      <sheetName val="match_list6"/>
      <sheetName val="Q4_20186"/>
      <sheetName val="Q4_20196"/>
      <sheetName val="Q4_Sum6"/>
      <sheetName val="2020_KPI_LE06"/>
      <sheetName val="Rate_data6"/>
      <sheetName val="Template_HN6"/>
      <sheetName val="KPI_need_to_input6"/>
      <sheetName val="강남_CRM_11월6"/>
      <sheetName val="CRITERIOS_DE_AI6"/>
      <sheetName val="Nigeria_&amp;_Ghana6"/>
      <sheetName val="DEX_(2)5"/>
      <sheetName val="Manual_Database5"/>
      <sheetName val="_손익기01_XL_x005f_x005f_x006"/>
      <sheetName val="synthgraph"/>
      <sheetName val="陈列标准"/>
      <sheetName val="Tabelle1"/>
      <sheetName val="FAB별"/>
      <sheetName val="Project Count"/>
      <sheetName val="Index1"/>
      <sheetName val="M&amp;Q Lead"/>
      <sheetName val="$bhp"/>
      <sheetName val="업무분장 "/>
      <sheetName val="간접비차이_PJT"/>
      <sheetName val="견적 맵"/>
      <sheetName val="회사전체"/>
      <sheetName val="TOWER 12TON"/>
      <sheetName val="TOWER 10TON"/>
      <sheetName val="JIB CRANE,HOIST"/>
      <sheetName val="견적을지"/>
      <sheetName val="부산제일극장"/>
      <sheetName val="Diesel Price "/>
      <sheetName val="외부자료"/>
      <sheetName val="Sheet475"/>
      <sheetName val="미계약2"/>
      <sheetName val="일위대가(목록)"/>
      <sheetName val="재료비"/>
      <sheetName val="견적내역서"/>
      <sheetName val="1TL종점(1)"/>
      <sheetName val="전기요금 산출내역"/>
      <sheetName val="노원열병합  건축공사기성내역서"/>
      <sheetName val="대환취급"/>
      <sheetName val="문의내용 카테고리 분류(수정X)"/>
      <sheetName val="연체리스료"/>
      <sheetName val="Phieu trinh ky cấu tháp"/>
      <sheetName val="Phieu trinh ky VTP"/>
      <sheetName val="KS-VTP"/>
      <sheetName val="KS-VL rời"/>
      <sheetName val="BCCP"/>
      <sheetName val="Tai san"/>
      <sheetName val="Check dong tien"/>
      <sheetName val="Chi phí SDTS"/>
      <sheetName val="Check COST"/>
      <sheetName val="KHTC"/>
      <sheetName val="DATA HD"/>
      <sheetName val="THNC"/>
      <sheetName val="NC"/>
      <sheetName val="2TM"/>
      <sheetName val="1TM"/>
      <sheetName val="Tong hop 1TM"/>
      <sheetName val="WBS"/>
      <sheetName val="DMKH"/>
      <sheetName val="NS Lán trại"/>
      <sheetName val="Check cong no NC"/>
      <sheetName val="갑지1"/>
      <sheetName val="일위대가목차"/>
      <sheetName val="시험장S자로가로등공사"/>
      <sheetName val="Sheet17"/>
      <sheetName val="설비등록׃⼫"/>
      <sheetName val="설비등록_x0010__x0000_"/>
      <sheetName val="(참조)"/>
      <sheetName val="Investment Category"/>
      <sheetName val="기본일위"/>
      <sheetName val="Mot So Thuat Ngu EN-VI"/>
      <sheetName val="기성현황집계표"/>
      <sheetName val="_x005f_x005f_x005f_x0018__x005f_x005f_x005f_x0000_"/>
      <sheetName val="_x005f_x0018_?"/>
      <sheetName val="집계"/>
      <sheetName val="Mot_So_Thuat_Ngu_EN-VI"/>
      <sheetName val="시스템 개요 유효값"/>
      <sheetName val="관리자"/>
      <sheetName val="이자"/>
      <sheetName val="NG Item"/>
      <sheetName val="Ref. Spec Review 양식"/>
      <sheetName val="Ref. 시험항목 테이블"/>
      <sheetName val="Ref. Search Result 테이블"/>
      <sheetName val="견적서"/>
      <sheetName val="월간공정표(04월))"/>
      <sheetName val="20년 동일기간 소테마"/>
      <sheetName val="6호기"/>
      <sheetName val="control sheet"/>
      <sheetName val="비품"/>
      <sheetName val="원재료"/>
      <sheetName val="대구은행"/>
      <sheetName val="사업단위"/>
      <sheetName val="JT3.0견적-구1"/>
      <sheetName val="Dropbox 목록"/>
      <sheetName val="001"/>
      <sheetName val="1711월"/>
      <sheetName val="gr_val"/>
      <sheetName val="gr_sum"/>
      <sheetName val="협가표"/>
      <sheetName val="SPT vs PHI"/>
      <sheetName val="BATCH"/>
      <sheetName val="1-1"/>
      <sheetName val="wall"/>
      <sheetName val="FORM4"/>
      <sheetName val="FORM1"/>
      <sheetName val="FORM2"/>
      <sheetName val="FORM3"/>
      <sheetName val="FORM5"/>
      <sheetName val="FORM10"/>
      <sheetName val="FORM15"/>
      <sheetName val="FORM16"/>
      <sheetName val="공통부대비"/>
      <sheetName val="수량산출서 (2)"/>
      <sheetName val="1.수인터널"/>
      <sheetName val="산출"/>
      <sheetName val="지장물C"/>
      <sheetName val="1-2.설계변경요청서(갑지)"/>
      <sheetName val="사유집계"/>
      <sheetName val="설계변경내역서(주차관제)"/>
      <sheetName val="증감사유"/>
      <sheetName val="첨부1.(주차관제-.당공)"/>
      <sheetName val="첨부1-1.설계변경내역서(CCTV)"/>
      <sheetName val="첨부1-2.(주차관제-변공)"/>
      <sheetName val="2-6.변공량(추가공사)"/>
      <sheetName val=" 2-1.관제(물량산출서집계표)"/>
      <sheetName val=" 2-2.유도(물량산출서집계표)"/>
      <sheetName val="물량산출서(총괄)"/>
      <sheetName val="3-1.주차관제"/>
      <sheetName val="3-2.주차-광케이블"/>
      <sheetName val="3-3.층별LPR"/>
      <sheetName val="4-1.유도-광케이블"/>
      <sheetName val="4-2.주차키오스크"/>
      <sheetName val="4-3.4면카메라"/>
      <sheetName val="4-5.CCTV"/>
      <sheetName val="4-6.블럭유도등"/>
      <sheetName val="4-7.입구만차등"/>
      <sheetName val="4-8.비상벨"/>
      <sheetName val="가설공사내역"/>
      <sheetName val="401"/>
      <sheetName val="아산추가1220"/>
      <sheetName val="7_공사비집_x0000__x0000_Ā_x0000__x0005__x0000_翸_x0000_"/>
      <sheetName val="_x005f_x0018__"/>
      <sheetName val="1공구산출내역서"/>
      <sheetName val="기성"/>
      <sheetName val="BQ"/>
      <sheetName val="Basic"/>
      <sheetName val="교량하부공"/>
      <sheetName val="1~9 하중계산"/>
      <sheetName val="정공공사"/>
      <sheetName val="날개벽수량표"/>
      <sheetName val="기초단가"/>
      <sheetName val="파일의이용"/>
      <sheetName val="BSD (2)"/>
      <sheetName val="유리단가"/>
      <sheetName val="증감대비"/>
      <sheetName val="공종단가"/>
      <sheetName val="설비등록"/>
      <sheetName val="총괄집계표"/>
      <sheetName val="합계표"/>
      <sheetName val="_x005f_x0000___x0000__x0000__x0005__x0000_㴐ኰ"/>
      <sheetName val="_x005f_x0000___x0000__x0000__x0005__x0000_움ᕕ"/>
      <sheetName val="2_실행ﶻĉ_x0000_"/>
      <sheetName val="2_실행䔭疖꜀"/>
      <sheetName val="2_실행ﶻ_x001e__x0000_"/>
      <sheetName val="공통비_x0000__x0000_ʯ"/>
      <sheetName val="공통비_x0000_í遘̩"/>
      <sheetName val="이름표"/>
      <sheetName val="Asset9809CAK"/>
      <sheetName val="SS20"/>
      <sheetName val="SS10"/>
      <sheetName val="OUTER_A՜_x0000_缀_x0000__x0000__x0000_尀빙끯"/>
      <sheetName val="부대공사총괄"/>
      <sheetName val="건축공사집계표"/>
      <sheetName val="방배동내역 (총괄)"/>
      <sheetName val="날개벽(시점좌측)"/>
      <sheetName val="철거산출근거"/>
      <sheetName val="01_02월_성B_x0000_"/>
      <sheetName val="부대내역"/>
      <sheetName val="C1ㅇ"/>
      <sheetName val="단가조정"/>
      <sheetName val="나_출_x0000__x0000_"/>
      <sheetName val="1_수인터널"/>
      <sheetName val="工완성공사율"/>
      <sheetName val="운반"/>
      <sheetName val="항목(1)"/>
      <sheetName val="BOOK4"/>
      <sheetName val="건축갑지"/>
      <sheetName val="건축내역서"/>
      <sheetName val="견적보고서"/>
      <sheetName val="NKC (final)"/>
      <sheetName val="자판실행"/>
      <sheetName val="_x005f_x0000_"/>
      <sheetName val="기타수지&amp;특별손익_ﹴÕ"/>
      <sheetName val="NCR_HEC_6 Opens"/>
      <sheetName val="NCR_HEC_4 Open &amp; Vendor_2 Opens"/>
      <sheetName val="Planilha_relts??eos7"/>
      <sheetName val="master(ZH)"/>
      <sheetName val="무형자산 LS11"/>
      <sheetName val="Global"/>
      <sheetName val="OH _x000f__x0000__x000c__x0000__x0006__x0000__x0005__x0000__x000c__x0000_"/>
      <sheetName val="_x0000__x0004__x0000__x0002__x0000__x0002__x0000__x0005__x0000__x0008__x0000_"/>
      <sheetName val="ࠀ฀က฀Ԁ"/>
      <sheetName val="OH _x000f_"/>
      <sheetName val="2.FM Fee_2차년도"/>
      <sheetName val="3.감가장비"/>
      <sheetName val="main"/>
      <sheetName val="지급어음"/>
      <sheetName val="중속정보"/>
      <sheetName val="실행예산SHEET도장재검토"/>
      <sheetName val="0901"/>
      <sheetName val="식문화"/>
      <sheetName val="SRS 월별 BS"/>
      <sheetName val="SRS"/>
      <sheetName val="중기매출"/>
      <sheetName val="제조비(신청)"/>
      <sheetName val="경쟁사생산량추이"/>
      <sheetName val="12매출실적Copy"/>
      <sheetName val="매출액"/>
      <sheetName val="경영현황"/>
      <sheetName val="4월실적"/>
      <sheetName val="C"/>
      <sheetName val="평가&amp;선급.미지급"/>
      <sheetName val="지질조사"/>
      <sheetName val="07년10~12월"/>
      <sheetName val="EXC IND"/>
      <sheetName val="SRS_월별_BS"/>
      <sheetName val="평가&amp;선급_미지급"/>
      <sheetName val="COLOR별 인쇄"/>
      <sheetName val="일정표"/>
      <sheetName val="FED"/>
      <sheetName val="급여인상효과-연간부담분"/>
      <sheetName val="Sheet16"/>
      <sheetName val="국내_x0000__x0000_"/>
      <sheetName val="개발계획수립"/>
      <sheetName val="건축"/>
      <sheetName val="산근(목록)"/>
      <sheetName val="심사계산"/>
      <sheetName val="변수"/>
      <sheetName val="심사물량"/>
      <sheetName val="입력"/>
      <sheetName val="노임단"/>
      <sheetName val="단위수량"/>
      <sheetName val="예측단가간지"/>
      <sheetName val="환경일위대가"/>
      <sheetName val="1~69"/>
      <sheetName val="01_건설공사_투입인원수_산정"/>
      <sheetName val="운반공"/>
      <sheetName val="이형관중량"/>
      <sheetName val="일위목록"/>
      <sheetName val="자재단"/>
      <sheetName val="장비단"/>
      <sheetName val="고시단가"/>
      <sheetName val="지구단위계획"/>
      <sheetName val="단위모델"/>
      <sheetName val="_Cash_Flow(자_x0000__x0000_"/>
      <sheetName val="23기-3분기결산PL"/>
      <sheetName val="SAP_Role"/>
      <sheetName val="cctr"/>
      <sheetName val="계정_H100"/>
      <sheetName val="계정_1000"/>
      <sheetName val="계정_7000"/>
      <sheetName val="계정_8000"/>
      <sheetName val="AP_H100"/>
      <sheetName val="AP_1000"/>
      <sheetName val="AP_7000"/>
      <sheetName val="AP_8000"/>
      <sheetName val="Menu_Link"/>
      <sheetName val="단기대여금"/>
      <sheetName val="장기대여금"/>
      <sheetName val="Sensitivity and GC Value"/>
      <sheetName val="B05"/>
      <sheetName val="B07"/>
      <sheetName val="A02"/>
      <sheetName val="A04"/>
      <sheetName val="A13"/>
      <sheetName val="B08"/>
      <sheetName val="B10"/>
      <sheetName val="오스피셔스제사차"/>
      <sheetName val="공종별집계"/>
      <sheetName val="7_공사비집"/>
      <sheetName val="지역개발"/>
      <sheetName val="91"/>
      <sheetName val="생산1-2"/>
      <sheetName val="생산1-1"/>
      <sheetName val="매출계획"/>
      <sheetName val="품의서개정(갑)"/>
      <sheetName val="10.예산 및 원가 계획(02년)"/>
      <sheetName val="辅助页"/>
      <sheetName val="2021"/>
      <sheetName val="TARGETS BY MONTH"/>
      <sheetName val="2021 Customer Targets By Month"/>
      <sheetName val="Customer Data"/>
      <sheetName val="Total Sales"/>
      <sheetName val="Jan'21"/>
      <sheetName val="Mar'21"/>
      <sheetName val="April'21"/>
      <sheetName val="April'21 (2)"/>
      <sheetName val="May'21"/>
      <sheetName val="NEW"/>
      <sheetName val="JUNE"/>
      <sheetName val="July'21"/>
      <sheetName val="August'21"/>
      <sheetName val="September"/>
      <sheetName val="OCTOBER"/>
      <sheetName val="November"/>
      <sheetName val="December"/>
      <sheetName val="Sheet7"/>
      <sheetName val="CLOSED OUT LETS _x0009_"/>
      <sheetName val="Swaziland_Data"/>
      <sheetName val="2019_Cases"/>
      <sheetName val="SEM x area"/>
      <sheetName val="PLANTA"/>
      <sheetName val="8 Bars"/>
      <sheetName val="ubictec"/>
      <sheetName val="TR__KHCode2"/>
      <sheetName val="NDD_CPT2"/>
      <sheetName val="_折扣项_PromotionPlan2"/>
      <sheetName val="Lista_d3"/>
      <sheetName val="Catalogo_Cursos2"/>
      <sheetName val="Catalogo_Cursos_2"/>
      <sheetName val="Check_People2"/>
      <sheetName val="AVANCE_PROGRAMACION2"/>
      <sheetName val="Cumplimiento_por_Entrenamiento2"/>
      <sheetName val="Cumplimiento_del_Plan_por_área2"/>
      <sheetName val="CAPTURA_ENE_MAY2"/>
      <sheetName val="tablas_cuadrillas2"/>
      <sheetName val="Base_de_Datos_de_Activos_2"/>
      <sheetName val="PIVOT_ADHERENCIA2"/>
      <sheetName val="Steps_of_Committe_2"/>
      <sheetName val="IC's_(2)2"/>
      <sheetName val="Participación_en_entrenamie_(22"/>
      <sheetName val="Detalle_para_correctivo_excep_3"/>
      <sheetName val="Puerto_Rico3"/>
      <sheetName val="AI_OYS_Acum3"/>
      <sheetName val="Boletas_Condiciones3"/>
      <sheetName val="1_14"/>
      <sheetName val="1_24"/>
      <sheetName val="2_1-Pareto3"/>
      <sheetName val="Datos_Mensuales3"/>
      <sheetName val="Indicador_EE_Mensual3"/>
      <sheetName val="Plan_de_Acción_MAZ2"/>
      <sheetName val="DIAGEO_VENTURE1"/>
      <sheetName val="MAESTRO_CODIGOS1"/>
      <sheetName val="Por_regional1"/>
      <sheetName val="Por_Proveedor1"/>
      <sheetName val="X_Categoria1"/>
      <sheetName val="Por_Vendedor1"/>
      <sheetName val="Por_Mayoristas1"/>
      <sheetName val="Por_Cliente1"/>
      <sheetName val="Por_producto1"/>
      <sheetName val="Por_producto_cant_1"/>
      <sheetName val="Por_producto_cant__(2)1"/>
      <sheetName val="Por_Vendedor_X_Ciudad1"/>
      <sheetName val="Act_por_cliente1"/>
      <sheetName val="Act_por_Proveedor1"/>
      <sheetName val="Act_por_producto1"/>
      <sheetName val="Probability_and_Consequence1"/>
      <sheetName val="Total_marcas1"/>
      <sheetName val="Fase_11"/>
      <sheetName val="Fase_21"/>
      <sheetName val="Fase_31"/>
      <sheetName val="Project_Count"/>
      <sheetName val="M&amp;Q_Lead"/>
      <sheetName val="업무분장_"/>
      <sheetName val="견적_맵"/>
      <sheetName val="TOWER_12TON"/>
      <sheetName val="TOWER_10TON"/>
      <sheetName val="JIB_CRANE,HOIST"/>
      <sheetName val="Diesel_Price_"/>
      <sheetName val="전기요금_산출내역"/>
      <sheetName val="노원열병합__건축공사기성내역서"/>
      <sheetName val="문의내용_카테고리_분류(수정X)"/>
      <sheetName val="Phieu_trinh_ky_cấu_tháp"/>
      <sheetName val="Phieu_trinh_ky_VTP"/>
      <sheetName val="KS-VL_rời"/>
      <sheetName val="Tai_san"/>
      <sheetName val="Check_dong_tien"/>
      <sheetName val="Chi_phí_SDTS"/>
      <sheetName val="Check_COST"/>
      <sheetName val="DATA_HD"/>
      <sheetName val="Tong_hop_1TM"/>
      <sheetName val="NS_Lán_trại"/>
      <sheetName val="Check_cong_no_NC"/>
      <sheetName val="Investment_Category"/>
      <sheetName val="Mot_So_Thuat_Ngu_EN-VI1"/>
      <sheetName val="시스템_개요_유효값"/>
      <sheetName val="NG_Item"/>
      <sheetName val="Ref__Spec_Review_양식"/>
      <sheetName val="Ref__시험항목_테이블"/>
      <sheetName val="Ref__Search_Result_테이블"/>
      <sheetName val="20년_동일기간_소테마"/>
      <sheetName val="control_sheet"/>
      <sheetName val="JT3_0견적-구1"/>
      <sheetName val="Dropbox_목록"/>
      <sheetName val="SPT_vs_PHI"/>
      <sheetName val="수량산출서_(2)"/>
      <sheetName val="1_수인터널1"/>
      <sheetName val="1-2_설계변경요청서(갑지)"/>
      <sheetName val="첨부1_(주차관제-_당공)"/>
      <sheetName val="첨부1-1_설계변경내역서(CCTV)"/>
      <sheetName val="첨부1-2_(주차관제-변공)"/>
      <sheetName val="2-6_변공량(추가공사)"/>
      <sheetName val="_2-1_관제(물량산출서집계표)"/>
      <sheetName val="_2-2_유도(물량산출서집계표)"/>
      <sheetName val="3-1_주차관제"/>
      <sheetName val="3-2_주차-광케이블"/>
      <sheetName val="3-3_층별LPR"/>
      <sheetName val="4-1_유도-광케이블"/>
      <sheetName val="4-2_주차키오스크"/>
      <sheetName val="4-3_4면카메라"/>
      <sheetName val="4-5_CCTV"/>
      <sheetName val="4-6_블럭유도등"/>
      <sheetName val="4-7_입구만차등"/>
      <sheetName val="4-8_비상벨"/>
      <sheetName val="7_공사비집Ā翸"/>
      <sheetName val="1~9_하중계산"/>
      <sheetName val="BSD_(2)"/>
      <sheetName val="_x005f_x0000__㴐ኰ"/>
      <sheetName val="_x005f_x0000__움ᕕ"/>
      <sheetName val="2_실행ﶻ"/>
      <sheetName val="방배동내역_(총괄)"/>
      <sheetName val="NKC_(final)"/>
      <sheetName val="NCR_HEC_6_Opens"/>
      <sheetName val="NCR_HEC_4_Open_&amp;_Vendor_2_Opens"/>
      <sheetName val="무형자산_LS11"/>
      <sheetName val="OH_"/>
      <sheetName val="2_FM_Fee_2차년도"/>
      <sheetName val="3_감가장비"/>
      <sheetName val="SRS_월별_BS1"/>
      <sheetName val="평가&amp;선급_미지급1"/>
      <sheetName val="EXC_IND"/>
      <sheetName val="COLOR별_인쇄"/>
      <sheetName val="Sensitivity_and_GC_Value"/>
      <sheetName val="10_예산_및_원가_계획(02년)"/>
      <sheetName val="TARGETS_BY_MONTH"/>
      <sheetName val="2021_Customer_Targets_By_Month"/>
      <sheetName val="Customer_Data"/>
      <sheetName val="Total_Sales"/>
      <sheetName val="April'21_(2)"/>
      <sheetName val="CLOSED_OUT_LETS_ "/>
      <sheetName val="SEM_x_area"/>
      <sheetName val="8_Bars"/>
      <sheetName val="LE (VND)"/>
      <sheetName val="_x005f_x0000__"/>
      <sheetName val="공통비"/>
      <sheetName val="OUTER_A՜"/>
      <sheetName val="KPI"/>
      <sheetName val="WGS TOT KA Segmentation"/>
      <sheetName val="WGSK SEGMENTATION"/>
      <sheetName val="WGSK Venue Segment"/>
      <sheetName val="Segment"/>
      <sheetName val="Instr"/>
      <sheetName val="TM"/>
      <sheetName val="Q2"/>
      <sheetName val="Plant assumptions"/>
      <sheetName val="Plant_assumptions"/>
      <sheetName val="GH GM"/>
      <sheetName val="FES PM"/>
      <sheetName val="FES GM"/>
      <sheetName val="SATZ GM"/>
      <sheetName val="WGS_TOT_KA_Segmentation"/>
      <sheetName val="WGSK_SEGMENTATION"/>
      <sheetName val="WGSK_Venue_Segment"/>
      <sheetName val="JC_A5_原料＿実績"/>
      <sheetName val="滝グラフ"/>
      <sheetName val="년도기부"/>
    </sheetNames>
    <sheetDataSet>
      <sheetData sheetId="0"/>
      <sheetData sheetId="1"/>
      <sheetData sheetId="2"/>
      <sheetData sheetId="3" refreshError="1"/>
      <sheetData sheetId="4" refreshError="1"/>
      <sheetData sheetId="5" refreshError="1"/>
      <sheetData sheetId="6" refreshError="1"/>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sheetData sheetId="268"/>
      <sheetData sheetId="269" refreshError="1"/>
      <sheetData sheetId="270" refreshError="1"/>
      <sheetData sheetId="27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sheetData sheetId="288"/>
      <sheetData sheetId="289"/>
      <sheetData sheetId="290"/>
      <sheetData sheetId="291" refreshError="1"/>
      <sheetData sheetId="292" refreshError="1"/>
      <sheetData sheetId="293"/>
      <sheetData sheetId="294" refreshError="1"/>
      <sheetData sheetId="295"/>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refreshError="1"/>
      <sheetData sheetId="323" refreshError="1"/>
      <sheetData sheetId="324" refreshError="1"/>
      <sheetData sheetId="325" refreshError="1"/>
      <sheetData sheetId="326" refreshError="1"/>
      <sheetData sheetId="327" refreshError="1"/>
      <sheetData sheetId="328" refreshError="1"/>
      <sheetData sheetId="329" refreshError="1"/>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refreshError="1"/>
      <sheetData sheetId="366" refreshError="1"/>
      <sheetData sheetId="367" refreshError="1"/>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refreshError="1"/>
      <sheetData sheetId="377" refreshError="1"/>
      <sheetData sheetId="378" refreshError="1"/>
      <sheetData sheetId="379" refreshError="1"/>
      <sheetData sheetId="380" refreshError="1"/>
      <sheetData sheetId="381" refreshError="1"/>
      <sheetData sheetId="382" refreshError="1"/>
      <sheetData sheetId="383" refreshError="1"/>
      <sheetData sheetId="384" refreshError="1"/>
      <sheetData sheetId="385" refreshError="1"/>
      <sheetData sheetId="386" refreshError="1"/>
      <sheetData sheetId="387" refreshError="1"/>
      <sheetData sheetId="388" refreshError="1"/>
      <sheetData sheetId="389" refreshError="1"/>
      <sheetData sheetId="390" refreshError="1"/>
      <sheetData sheetId="391" refreshError="1"/>
      <sheetData sheetId="392" refreshError="1"/>
      <sheetData sheetId="393" refreshError="1"/>
      <sheetData sheetId="394" refreshError="1"/>
      <sheetData sheetId="395" refreshError="1"/>
      <sheetData sheetId="396" refreshError="1"/>
      <sheetData sheetId="397" refreshError="1"/>
      <sheetData sheetId="398" refreshError="1"/>
      <sheetData sheetId="399" refreshError="1"/>
      <sheetData sheetId="400" refreshError="1"/>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refreshError="1"/>
      <sheetData sheetId="437" refreshError="1"/>
      <sheetData sheetId="438" refreshError="1"/>
      <sheetData sheetId="439" refreshError="1"/>
      <sheetData sheetId="440" refreshError="1"/>
      <sheetData sheetId="441" refreshError="1"/>
      <sheetData sheetId="442" refreshError="1"/>
      <sheetData sheetId="443" refreshError="1"/>
      <sheetData sheetId="444" refreshError="1"/>
      <sheetData sheetId="445" refreshError="1"/>
      <sheetData sheetId="446" refreshError="1"/>
      <sheetData sheetId="447" refreshError="1"/>
      <sheetData sheetId="448" refreshError="1"/>
      <sheetData sheetId="449" refreshError="1"/>
      <sheetData sheetId="450" refreshError="1"/>
      <sheetData sheetId="451" refreshError="1"/>
      <sheetData sheetId="452" refreshError="1"/>
      <sheetData sheetId="453" refreshError="1"/>
      <sheetData sheetId="454" refreshError="1"/>
      <sheetData sheetId="455" refreshError="1"/>
      <sheetData sheetId="456" refreshError="1"/>
      <sheetData sheetId="457" refreshError="1"/>
      <sheetData sheetId="458" refreshError="1"/>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refreshError="1"/>
      <sheetData sheetId="473" refreshError="1"/>
      <sheetData sheetId="474" refreshError="1"/>
      <sheetData sheetId="475" refreshError="1"/>
      <sheetData sheetId="476" refreshError="1"/>
      <sheetData sheetId="477" refreshError="1"/>
      <sheetData sheetId="478" refreshError="1"/>
      <sheetData sheetId="479" refreshError="1"/>
      <sheetData sheetId="480" refreshError="1"/>
      <sheetData sheetId="481" refreshError="1"/>
      <sheetData sheetId="482" refreshError="1"/>
      <sheetData sheetId="483" refreshError="1"/>
      <sheetData sheetId="484" refreshError="1"/>
      <sheetData sheetId="485" refreshError="1"/>
      <sheetData sheetId="486" refreshError="1"/>
      <sheetData sheetId="487" refreshError="1"/>
      <sheetData sheetId="488" refreshError="1"/>
      <sheetData sheetId="489" refreshError="1"/>
      <sheetData sheetId="490" refreshError="1"/>
      <sheetData sheetId="491" refreshError="1"/>
      <sheetData sheetId="492" refreshError="1"/>
      <sheetData sheetId="493" refreshError="1"/>
      <sheetData sheetId="494" refreshError="1"/>
      <sheetData sheetId="495" refreshError="1"/>
      <sheetData sheetId="496" refreshError="1"/>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refreshError="1"/>
      <sheetData sheetId="534" refreshError="1"/>
      <sheetData sheetId="535" refreshError="1"/>
      <sheetData sheetId="536" refreshError="1"/>
      <sheetData sheetId="537" refreshError="1"/>
      <sheetData sheetId="538" refreshError="1"/>
      <sheetData sheetId="539" refreshError="1"/>
      <sheetData sheetId="540" refreshError="1"/>
      <sheetData sheetId="541" refreshError="1"/>
      <sheetData sheetId="542" refreshError="1"/>
      <sheetData sheetId="543" refreshError="1"/>
      <sheetData sheetId="544" refreshError="1"/>
      <sheetData sheetId="545" refreshError="1"/>
      <sheetData sheetId="546" refreshError="1"/>
      <sheetData sheetId="547" refreshError="1"/>
      <sheetData sheetId="548" refreshError="1"/>
      <sheetData sheetId="549" refreshError="1"/>
      <sheetData sheetId="550" refreshError="1"/>
      <sheetData sheetId="551" refreshError="1"/>
      <sheetData sheetId="552" refreshError="1"/>
      <sheetData sheetId="553" refreshError="1"/>
      <sheetData sheetId="554" refreshError="1"/>
      <sheetData sheetId="555" refreshError="1"/>
      <sheetData sheetId="556" refreshError="1"/>
      <sheetData sheetId="557" refreshError="1"/>
      <sheetData sheetId="558" refreshError="1"/>
      <sheetData sheetId="559" refreshError="1"/>
      <sheetData sheetId="560" refreshError="1"/>
      <sheetData sheetId="561" refreshError="1"/>
      <sheetData sheetId="562" refreshError="1"/>
      <sheetData sheetId="563" refreshError="1"/>
      <sheetData sheetId="564" refreshError="1"/>
      <sheetData sheetId="565" refreshError="1"/>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refreshError="1"/>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refreshError="1"/>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refreshError="1"/>
      <sheetData sheetId="619" refreshError="1"/>
      <sheetData sheetId="620" refreshError="1"/>
      <sheetData sheetId="621" refreshError="1"/>
      <sheetData sheetId="622" refreshError="1"/>
      <sheetData sheetId="623" refreshError="1"/>
      <sheetData sheetId="624" refreshError="1"/>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refreshError="1"/>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refreshError="1"/>
      <sheetData sheetId="683" refreshError="1"/>
      <sheetData sheetId="684" refreshError="1"/>
      <sheetData sheetId="685" refreshError="1"/>
      <sheetData sheetId="686" refreshError="1"/>
      <sheetData sheetId="687" refreshError="1"/>
      <sheetData sheetId="688" refreshError="1"/>
      <sheetData sheetId="689" refreshError="1"/>
      <sheetData sheetId="690" refreshError="1"/>
      <sheetData sheetId="691" refreshError="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refreshError="1"/>
      <sheetData sheetId="708" refreshError="1"/>
      <sheetData sheetId="709" refreshError="1"/>
      <sheetData sheetId="710" refreshError="1"/>
      <sheetData sheetId="711" refreshError="1"/>
      <sheetData sheetId="712" refreshError="1"/>
      <sheetData sheetId="713" refreshError="1"/>
      <sheetData sheetId="714" refreshError="1"/>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refreshError="1"/>
      <sheetData sheetId="802" refreshError="1"/>
      <sheetData sheetId="803" refreshError="1"/>
      <sheetData sheetId="804" refreshError="1"/>
      <sheetData sheetId="805" refreshError="1"/>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refreshError="1"/>
      <sheetData sheetId="846" refreshError="1"/>
      <sheetData sheetId="847" refreshError="1"/>
      <sheetData sheetId="848" refreshError="1"/>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refreshError="1"/>
      <sheetData sheetId="1004" refreshError="1"/>
      <sheetData sheetId="1005" refreshError="1"/>
      <sheetData sheetId="1006" refreshError="1"/>
      <sheetData sheetId="1007" refreshError="1"/>
      <sheetData sheetId="1008" refreshError="1"/>
      <sheetData sheetId="1009" refreshError="1"/>
      <sheetData sheetId="1010" refreshError="1"/>
      <sheetData sheetId="1011" refreshError="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refreshError="1"/>
      <sheetData sheetId="1041" refreshError="1"/>
      <sheetData sheetId="1042" refreshError="1"/>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sheetData sheetId="1077" refreshError="1"/>
      <sheetData sheetId="1078" refreshError="1"/>
      <sheetData sheetId="1079" refreshError="1"/>
      <sheetData sheetId="1080" refreshError="1"/>
      <sheetData sheetId="1081"/>
      <sheetData sheetId="1082"/>
      <sheetData sheetId="1083"/>
      <sheetData sheetId="1084"/>
      <sheetData sheetId="1085"/>
      <sheetData sheetId="1086"/>
      <sheetData sheetId="1087"/>
      <sheetData sheetId="1088"/>
      <sheetData sheetId="1089"/>
      <sheetData sheetId="1090"/>
      <sheetData sheetId="1091"/>
      <sheetData sheetId="1092"/>
      <sheetData sheetId="1093"/>
      <sheetData sheetId="1094"/>
      <sheetData sheetId="1095"/>
      <sheetData sheetId="1096"/>
      <sheetData sheetId="1097"/>
      <sheetData sheetId="1098"/>
      <sheetData sheetId="1099"/>
      <sheetData sheetId="1100"/>
      <sheetData sheetId="1101"/>
      <sheetData sheetId="1102"/>
      <sheetData sheetId="1103"/>
      <sheetData sheetId="1104"/>
      <sheetData sheetId="1105"/>
      <sheetData sheetId="1106"/>
      <sheetData sheetId="1107"/>
      <sheetData sheetId="1108"/>
      <sheetData sheetId="1109"/>
      <sheetData sheetId="1110"/>
      <sheetData sheetId="1111"/>
      <sheetData sheetId="1112"/>
      <sheetData sheetId="1113"/>
      <sheetData sheetId="1114"/>
      <sheetData sheetId="1115"/>
      <sheetData sheetId="1116"/>
      <sheetData sheetId="1117"/>
      <sheetData sheetId="1118"/>
      <sheetData sheetId="1119"/>
      <sheetData sheetId="1120"/>
      <sheetData sheetId="1121"/>
      <sheetData sheetId="1122"/>
      <sheetData sheetId="1123"/>
      <sheetData sheetId="1124"/>
      <sheetData sheetId="1125"/>
      <sheetData sheetId="1126"/>
      <sheetData sheetId="1127"/>
      <sheetData sheetId="1128"/>
      <sheetData sheetId="1129"/>
      <sheetData sheetId="1130"/>
      <sheetData sheetId="1131"/>
      <sheetData sheetId="1132"/>
      <sheetData sheetId="1133"/>
      <sheetData sheetId="1134"/>
      <sheetData sheetId="1135"/>
      <sheetData sheetId="1136"/>
      <sheetData sheetId="1137"/>
      <sheetData sheetId="1138"/>
      <sheetData sheetId="1139"/>
      <sheetData sheetId="1140"/>
      <sheetData sheetId="1141"/>
      <sheetData sheetId="1142"/>
      <sheetData sheetId="1143"/>
      <sheetData sheetId="1144"/>
      <sheetData sheetId="1145"/>
      <sheetData sheetId="1146"/>
      <sheetData sheetId="1147"/>
      <sheetData sheetId="1148"/>
      <sheetData sheetId="1149"/>
      <sheetData sheetId="1150"/>
      <sheetData sheetId="1151"/>
      <sheetData sheetId="1152"/>
      <sheetData sheetId="1153"/>
      <sheetData sheetId="1154"/>
      <sheetData sheetId="1155"/>
      <sheetData sheetId="1156"/>
      <sheetData sheetId="1157"/>
      <sheetData sheetId="1158"/>
      <sheetData sheetId="1159"/>
      <sheetData sheetId="1160"/>
      <sheetData sheetId="1161" refreshError="1"/>
      <sheetData sheetId="1162" refreshError="1"/>
      <sheetData sheetId="1163" refreshError="1"/>
      <sheetData sheetId="1164" refreshError="1"/>
      <sheetData sheetId="1165" refreshError="1"/>
      <sheetData sheetId="1166" refreshError="1"/>
      <sheetData sheetId="1167" refreshError="1"/>
      <sheetData sheetId="1168" refreshError="1"/>
      <sheetData sheetId="1169" refreshError="1"/>
      <sheetData sheetId="1170" refreshError="1"/>
      <sheetData sheetId="1171" refreshError="1"/>
      <sheetData sheetId="1172" refreshError="1"/>
      <sheetData sheetId="1173" refreshError="1"/>
      <sheetData sheetId="1174" refreshError="1"/>
      <sheetData sheetId="1175" refreshError="1"/>
      <sheetData sheetId="1176" refreshError="1"/>
      <sheetData sheetId="1177" refreshError="1"/>
      <sheetData sheetId="1178" refreshError="1"/>
      <sheetData sheetId="1179" refreshError="1"/>
      <sheetData sheetId="1180" refreshError="1"/>
      <sheetData sheetId="1181" refreshError="1"/>
      <sheetData sheetId="1182" refreshError="1"/>
      <sheetData sheetId="1183" refreshError="1"/>
      <sheetData sheetId="1184" refreshError="1"/>
      <sheetData sheetId="1185" refreshError="1"/>
      <sheetData sheetId="1186" refreshError="1"/>
      <sheetData sheetId="1187" refreshError="1"/>
      <sheetData sheetId="1188" refreshError="1"/>
      <sheetData sheetId="1189" refreshError="1"/>
      <sheetData sheetId="1190" refreshError="1"/>
      <sheetData sheetId="1191" refreshError="1"/>
      <sheetData sheetId="1192" refreshError="1"/>
      <sheetData sheetId="1193" refreshError="1"/>
      <sheetData sheetId="1194" refreshError="1"/>
      <sheetData sheetId="1195" refreshError="1"/>
      <sheetData sheetId="1196" refreshError="1"/>
      <sheetData sheetId="1197" refreshError="1"/>
      <sheetData sheetId="1198" refreshError="1"/>
      <sheetData sheetId="1199" refreshError="1"/>
      <sheetData sheetId="1200" refreshError="1"/>
      <sheetData sheetId="1201" refreshError="1"/>
      <sheetData sheetId="1202" refreshError="1"/>
      <sheetData sheetId="1203" refreshError="1"/>
      <sheetData sheetId="1204" refreshError="1"/>
      <sheetData sheetId="1205" refreshError="1"/>
      <sheetData sheetId="1206" refreshError="1"/>
      <sheetData sheetId="1207" refreshError="1"/>
      <sheetData sheetId="1208" refreshError="1"/>
      <sheetData sheetId="1209" refreshError="1"/>
      <sheetData sheetId="1210" refreshError="1"/>
      <sheetData sheetId="1211" refreshError="1"/>
      <sheetData sheetId="1212" refreshError="1"/>
      <sheetData sheetId="1213" refreshError="1"/>
      <sheetData sheetId="1214" refreshError="1"/>
      <sheetData sheetId="1215" refreshError="1"/>
      <sheetData sheetId="1216" refreshError="1"/>
      <sheetData sheetId="1217" refreshError="1"/>
      <sheetData sheetId="1218" refreshError="1"/>
      <sheetData sheetId="1219" refreshError="1"/>
      <sheetData sheetId="1220" refreshError="1"/>
      <sheetData sheetId="1221" refreshError="1"/>
      <sheetData sheetId="1222" refreshError="1"/>
      <sheetData sheetId="1223" refreshError="1"/>
      <sheetData sheetId="1224" refreshError="1"/>
      <sheetData sheetId="1225" refreshError="1"/>
      <sheetData sheetId="1226" refreshError="1"/>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refreshError="1"/>
      <sheetData sheetId="1236" refreshError="1"/>
      <sheetData sheetId="1237" refreshError="1"/>
      <sheetData sheetId="1238" refreshError="1"/>
      <sheetData sheetId="1239" refreshError="1"/>
      <sheetData sheetId="1240" refreshError="1"/>
      <sheetData sheetId="1241" refreshError="1"/>
      <sheetData sheetId="1242" refreshError="1"/>
      <sheetData sheetId="1243" refreshError="1"/>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refreshError="1"/>
      <sheetData sheetId="1277" refreshError="1"/>
      <sheetData sheetId="1278" refreshError="1"/>
      <sheetData sheetId="1279" refreshError="1"/>
      <sheetData sheetId="1280" refreshError="1"/>
      <sheetData sheetId="1281" refreshError="1"/>
      <sheetData sheetId="1282" refreshError="1"/>
      <sheetData sheetId="1283" refreshError="1"/>
      <sheetData sheetId="1284" refreshError="1"/>
      <sheetData sheetId="1285" refreshError="1"/>
      <sheetData sheetId="1286" refreshError="1"/>
      <sheetData sheetId="1287" refreshError="1"/>
      <sheetData sheetId="1288" refreshError="1"/>
      <sheetData sheetId="1289" refreshError="1"/>
      <sheetData sheetId="1290" refreshError="1"/>
      <sheetData sheetId="1291" refreshError="1"/>
      <sheetData sheetId="1292" refreshError="1"/>
      <sheetData sheetId="1293" refreshError="1"/>
      <sheetData sheetId="1294" refreshError="1"/>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refreshError="1"/>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refreshError="1"/>
      <sheetData sheetId="1341" refreshError="1"/>
      <sheetData sheetId="1342" refreshError="1"/>
      <sheetData sheetId="1343" refreshError="1"/>
      <sheetData sheetId="1344" refreshError="1"/>
      <sheetData sheetId="1345" refreshError="1"/>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refreshError="1"/>
      <sheetData sheetId="1379" refreshError="1"/>
      <sheetData sheetId="1380" refreshError="1"/>
      <sheetData sheetId="1381" refreshError="1"/>
      <sheetData sheetId="1382" refreshError="1"/>
      <sheetData sheetId="1383" refreshError="1"/>
      <sheetData sheetId="1384" refreshError="1"/>
      <sheetData sheetId="1385" refreshError="1"/>
      <sheetData sheetId="1386" refreshError="1"/>
      <sheetData sheetId="1387" refreshError="1"/>
      <sheetData sheetId="1388" refreshError="1"/>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refreshError="1"/>
      <sheetData sheetId="1403" refreshError="1"/>
      <sheetData sheetId="1404" refreshError="1"/>
      <sheetData sheetId="1405" refreshError="1"/>
      <sheetData sheetId="1406" refreshError="1"/>
      <sheetData sheetId="1407" refreshError="1"/>
      <sheetData sheetId="1408" refreshError="1"/>
      <sheetData sheetId="1409" refreshError="1"/>
      <sheetData sheetId="1410" refreshError="1"/>
      <sheetData sheetId="1411" refreshError="1"/>
      <sheetData sheetId="1412" refreshError="1"/>
      <sheetData sheetId="1413" refreshError="1"/>
      <sheetData sheetId="1414" refreshError="1"/>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refreshError="1"/>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refreshError="1"/>
      <sheetData sheetId="1495" refreshError="1"/>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sheetData sheetId="1531"/>
      <sheetData sheetId="1532"/>
      <sheetData sheetId="1533" refreshError="1"/>
      <sheetData sheetId="1534" refreshError="1"/>
      <sheetData sheetId="1535" refreshError="1"/>
      <sheetData sheetId="1536" refreshError="1"/>
      <sheetData sheetId="1537" refreshError="1"/>
      <sheetData sheetId="1538" refreshError="1"/>
      <sheetData sheetId="1539" refreshError="1"/>
      <sheetData sheetId="1540" refreshError="1"/>
      <sheetData sheetId="1541" refreshError="1"/>
      <sheetData sheetId="1542" refreshError="1"/>
      <sheetData sheetId="1543" refreshError="1"/>
      <sheetData sheetId="1544" refreshError="1"/>
      <sheetData sheetId="1545" refreshError="1"/>
      <sheetData sheetId="1546" refreshError="1"/>
      <sheetData sheetId="1547" refreshError="1"/>
      <sheetData sheetId="1548" refreshError="1"/>
      <sheetData sheetId="1549" refreshError="1"/>
      <sheetData sheetId="1550" refreshError="1"/>
      <sheetData sheetId="1551" refreshError="1"/>
      <sheetData sheetId="1552" refreshError="1"/>
      <sheetData sheetId="1553" refreshError="1"/>
      <sheetData sheetId="1554" refreshError="1"/>
      <sheetData sheetId="1555" refreshError="1"/>
      <sheetData sheetId="1556" refreshError="1"/>
      <sheetData sheetId="1557" refreshError="1"/>
      <sheetData sheetId="1558" refreshError="1"/>
      <sheetData sheetId="1559" refreshError="1"/>
      <sheetData sheetId="1560" refreshError="1"/>
      <sheetData sheetId="1561" refreshError="1"/>
      <sheetData sheetId="1562" refreshError="1"/>
      <sheetData sheetId="1563" refreshError="1"/>
      <sheetData sheetId="1564" refreshError="1"/>
      <sheetData sheetId="1565" refreshError="1"/>
      <sheetData sheetId="1566" refreshError="1"/>
      <sheetData sheetId="1567" refreshError="1"/>
      <sheetData sheetId="1568" refreshError="1"/>
      <sheetData sheetId="1569" refreshError="1"/>
      <sheetData sheetId="1570" refreshError="1"/>
      <sheetData sheetId="1571" refreshError="1"/>
      <sheetData sheetId="1572" refreshError="1"/>
      <sheetData sheetId="1573" refreshError="1"/>
      <sheetData sheetId="1574" refreshError="1"/>
      <sheetData sheetId="1575" refreshError="1"/>
      <sheetData sheetId="1576" refreshError="1"/>
      <sheetData sheetId="1577" refreshError="1"/>
      <sheetData sheetId="1578" refreshError="1"/>
      <sheetData sheetId="1579" refreshError="1"/>
      <sheetData sheetId="1580" refreshError="1"/>
      <sheetData sheetId="1581" refreshError="1"/>
      <sheetData sheetId="1582" refreshError="1"/>
      <sheetData sheetId="1583"/>
      <sheetData sheetId="1584"/>
      <sheetData sheetId="1585" refreshError="1"/>
      <sheetData sheetId="1586" refreshError="1"/>
      <sheetData sheetId="1587" refreshError="1"/>
      <sheetData sheetId="1588" refreshError="1"/>
      <sheetData sheetId="1589" refreshError="1"/>
      <sheetData sheetId="1590" refreshError="1"/>
      <sheetData sheetId="1591" refreshError="1"/>
      <sheetData sheetId="1592" refreshError="1"/>
      <sheetData sheetId="1593" refreshError="1"/>
      <sheetData sheetId="1594" refreshError="1"/>
      <sheetData sheetId="1595" refreshError="1"/>
      <sheetData sheetId="1596" refreshError="1"/>
      <sheetData sheetId="1597" refreshError="1"/>
      <sheetData sheetId="1598" refreshError="1"/>
      <sheetData sheetId="1599" refreshError="1"/>
      <sheetData sheetId="1600" refreshError="1"/>
      <sheetData sheetId="1601" refreshError="1"/>
      <sheetData sheetId="1602" refreshError="1"/>
      <sheetData sheetId="1603" refreshError="1"/>
      <sheetData sheetId="1604" refreshError="1"/>
      <sheetData sheetId="1605" refreshError="1"/>
      <sheetData sheetId="1606" refreshError="1"/>
      <sheetData sheetId="1607" refreshError="1"/>
      <sheetData sheetId="1608" refreshError="1"/>
      <sheetData sheetId="1609" refreshError="1"/>
      <sheetData sheetId="1610" refreshError="1"/>
      <sheetData sheetId="1611" refreshError="1"/>
      <sheetData sheetId="1612" refreshError="1"/>
      <sheetData sheetId="1613" refreshError="1"/>
      <sheetData sheetId="1614" refreshError="1"/>
      <sheetData sheetId="1615" refreshError="1"/>
      <sheetData sheetId="1616" refreshError="1"/>
      <sheetData sheetId="1617" refreshError="1"/>
      <sheetData sheetId="1618" refreshError="1"/>
      <sheetData sheetId="1619" refreshError="1"/>
      <sheetData sheetId="1620" refreshError="1"/>
      <sheetData sheetId="1621" refreshError="1"/>
      <sheetData sheetId="1622" refreshError="1"/>
      <sheetData sheetId="1623" refreshError="1"/>
      <sheetData sheetId="1624" refreshError="1"/>
      <sheetData sheetId="1625" refreshError="1"/>
      <sheetData sheetId="1626" refreshError="1"/>
      <sheetData sheetId="1627" refreshError="1"/>
      <sheetData sheetId="1628" refreshError="1"/>
      <sheetData sheetId="1629" refreshError="1"/>
      <sheetData sheetId="1630" refreshError="1"/>
      <sheetData sheetId="1631" refreshError="1"/>
      <sheetData sheetId="1632" refreshError="1"/>
      <sheetData sheetId="1633" refreshError="1"/>
      <sheetData sheetId="1634" refreshError="1"/>
      <sheetData sheetId="1635" refreshError="1"/>
      <sheetData sheetId="1636" refreshError="1"/>
      <sheetData sheetId="1637" refreshError="1"/>
      <sheetData sheetId="1638" refreshError="1"/>
      <sheetData sheetId="1639" refreshError="1"/>
      <sheetData sheetId="1640" refreshError="1"/>
      <sheetData sheetId="1641" refreshError="1"/>
      <sheetData sheetId="1642" refreshError="1"/>
      <sheetData sheetId="1643" refreshError="1"/>
      <sheetData sheetId="1644" refreshError="1"/>
      <sheetData sheetId="1645" refreshError="1"/>
      <sheetData sheetId="1646" refreshError="1"/>
      <sheetData sheetId="1647" refreshError="1"/>
      <sheetData sheetId="1648" refreshError="1"/>
      <sheetData sheetId="1649" refreshError="1"/>
      <sheetData sheetId="1650" refreshError="1"/>
      <sheetData sheetId="1651" refreshError="1"/>
      <sheetData sheetId="1652" refreshError="1"/>
      <sheetData sheetId="1653" refreshError="1"/>
      <sheetData sheetId="1654" refreshError="1"/>
      <sheetData sheetId="1655" refreshError="1"/>
      <sheetData sheetId="1656" refreshError="1"/>
      <sheetData sheetId="1657" refreshError="1"/>
      <sheetData sheetId="1658" refreshError="1"/>
      <sheetData sheetId="1659" refreshError="1"/>
      <sheetData sheetId="1660" refreshError="1"/>
      <sheetData sheetId="1661" refreshError="1"/>
      <sheetData sheetId="1662" refreshError="1"/>
      <sheetData sheetId="1663" refreshError="1"/>
      <sheetData sheetId="1664" refreshError="1"/>
      <sheetData sheetId="1665" refreshError="1"/>
      <sheetData sheetId="1666" refreshError="1"/>
      <sheetData sheetId="1667" refreshError="1"/>
      <sheetData sheetId="1668" refreshError="1"/>
      <sheetData sheetId="1669" refreshError="1"/>
      <sheetData sheetId="1670" refreshError="1"/>
      <sheetData sheetId="1671" refreshError="1"/>
      <sheetData sheetId="1672" refreshError="1"/>
      <sheetData sheetId="1673" refreshError="1"/>
      <sheetData sheetId="1674" refreshError="1"/>
      <sheetData sheetId="1675" refreshError="1"/>
      <sheetData sheetId="1676" refreshError="1"/>
      <sheetData sheetId="1677" refreshError="1"/>
      <sheetData sheetId="1678" refreshError="1"/>
      <sheetData sheetId="1679" refreshError="1"/>
      <sheetData sheetId="1680" refreshError="1"/>
      <sheetData sheetId="1681" refreshError="1"/>
      <sheetData sheetId="1682" refreshError="1"/>
      <sheetData sheetId="1683" refreshError="1"/>
      <sheetData sheetId="1684" refreshError="1"/>
      <sheetData sheetId="1685" refreshError="1"/>
      <sheetData sheetId="1686" refreshError="1"/>
      <sheetData sheetId="1687" refreshError="1"/>
      <sheetData sheetId="1688" refreshError="1"/>
      <sheetData sheetId="1689" refreshError="1"/>
      <sheetData sheetId="1690" refreshError="1"/>
      <sheetData sheetId="1691" refreshError="1"/>
      <sheetData sheetId="1692" refreshError="1"/>
      <sheetData sheetId="1693" refreshError="1"/>
      <sheetData sheetId="1694" refreshError="1"/>
      <sheetData sheetId="1695" refreshError="1"/>
      <sheetData sheetId="1696" refreshError="1"/>
      <sheetData sheetId="1697" refreshError="1"/>
      <sheetData sheetId="1698" refreshError="1"/>
      <sheetData sheetId="1699"/>
      <sheetData sheetId="1700" refreshError="1"/>
      <sheetData sheetId="1701" refreshError="1"/>
      <sheetData sheetId="1702" refreshError="1"/>
      <sheetData sheetId="1703" refreshError="1"/>
      <sheetData sheetId="1704" refreshError="1"/>
      <sheetData sheetId="1705" refreshError="1"/>
      <sheetData sheetId="1706" refreshError="1"/>
      <sheetData sheetId="1707" refreshError="1"/>
      <sheetData sheetId="1708" refreshError="1"/>
      <sheetData sheetId="1709" refreshError="1"/>
      <sheetData sheetId="1710" refreshError="1"/>
      <sheetData sheetId="1711" refreshError="1"/>
      <sheetData sheetId="1712" refreshError="1"/>
      <sheetData sheetId="1713" refreshError="1"/>
      <sheetData sheetId="1714" refreshError="1"/>
      <sheetData sheetId="1715" refreshError="1"/>
      <sheetData sheetId="1716" refreshError="1"/>
      <sheetData sheetId="1717" refreshError="1"/>
      <sheetData sheetId="1718" refreshError="1"/>
      <sheetData sheetId="1719" refreshError="1"/>
      <sheetData sheetId="1720"/>
      <sheetData sheetId="1721"/>
      <sheetData sheetId="1722"/>
      <sheetData sheetId="1723"/>
      <sheetData sheetId="1724"/>
      <sheetData sheetId="1725"/>
      <sheetData sheetId="1726"/>
      <sheetData sheetId="1727"/>
      <sheetData sheetId="1728"/>
      <sheetData sheetId="1729"/>
      <sheetData sheetId="1730"/>
      <sheetData sheetId="1731"/>
      <sheetData sheetId="1732"/>
      <sheetData sheetId="1733"/>
      <sheetData sheetId="1734"/>
      <sheetData sheetId="1735"/>
      <sheetData sheetId="1736"/>
      <sheetData sheetId="1737"/>
      <sheetData sheetId="1738"/>
      <sheetData sheetId="1739"/>
      <sheetData sheetId="1740"/>
      <sheetData sheetId="1741"/>
      <sheetData sheetId="1742"/>
      <sheetData sheetId="1743"/>
      <sheetData sheetId="1744"/>
      <sheetData sheetId="1745"/>
      <sheetData sheetId="1746"/>
      <sheetData sheetId="1747"/>
      <sheetData sheetId="1748"/>
      <sheetData sheetId="1749"/>
      <sheetData sheetId="1750"/>
      <sheetData sheetId="1751"/>
      <sheetData sheetId="1752"/>
      <sheetData sheetId="1753"/>
      <sheetData sheetId="1754"/>
      <sheetData sheetId="1755"/>
      <sheetData sheetId="1756"/>
      <sheetData sheetId="1757"/>
      <sheetData sheetId="1758"/>
      <sheetData sheetId="1759"/>
      <sheetData sheetId="1760"/>
      <sheetData sheetId="1761"/>
      <sheetData sheetId="1762"/>
      <sheetData sheetId="1763"/>
      <sheetData sheetId="1764"/>
      <sheetData sheetId="1765"/>
      <sheetData sheetId="1766"/>
      <sheetData sheetId="1767"/>
      <sheetData sheetId="1768"/>
      <sheetData sheetId="1769"/>
      <sheetData sheetId="1770"/>
      <sheetData sheetId="1771"/>
      <sheetData sheetId="1772"/>
      <sheetData sheetId="1773"/>
      <sheetData sheetId="1774"/>
      <sheetData sheetId="1775"/>
      <sheetData sheetId="1776"/>
      <sheetData sheetId="1777"/>
      <sheetData sheetId="1778"/>
      <sheetData sheetId="1779"/>
      <sheetData sheetId="1780"/>
      <sheetData sheetId="1781"/>
      <sheetData sheetId="1782"/>
      <sheetData sheetId="1783"/>
      <sheetData sheetId="1784"/>
      <sheetData sheetId="1785"/>
      <sheetData sheetId="1786"/>
      <sheetData sheetId="1787"/>
      <sheetData sheetId="1788"/>
      <sheetData sheetId="1789"/>
      <sheetData sheetId="1790"/>
      <sheetData sheetId="1791"/>
      <sheetData sheetId="1792"/>
      <sheetData sheetId="1793"/>
      <sheetData sheetId="1794"/>
      <sheetData sheetId="1795"/>
      <sheetData sheetId="1796"/>
      <sheetData sheetId="1797"/>
      <sheetData sheetId="1798"/>
      <sheetData sheetId="1799"/>
      <sheetData sheetId="1800"/>
      <sheetData sheetId="1801"/>
      <sheetData sheetId="1802"/>
      <sheetData sheetId="1803"/>
      <sheetData sheetId="1804"/>
      <sheetData sheetId="1805"/>
      <sheetData sheetId="1806"/>
      <sheetData sheetId="1807"/>
      <sheetData sheetId="1808"/>
      <sheetData sheetId="1809"/>
      <sheetData sheetId="1810"/>
      <sheetData sheetId="1811"/>
      <sheetData sheetId="1812"/>
      <sheetData sheetId="1813"/>
      <sheetData sheetId="1814"/>
      <sheetData sheetId="1815"/>
      <sheetData sheetId="1816"/>
      <sheetData sheetId="1817" refreshError="1"/>
      <sheetData sheetId="1818" refreshError="1"/>
      <sheetData sheetId="1819" refreshError="1"/>
      <sheetData sheetId="1820" refreshError="1"/>
      <sheetData sheetId="1821" refreshError="1"/>
      <sheetData sheetId="1822" refreshError="1"/>
      <sheetData sheetId="1823" refreshError="1"/>
      <sheetData sheetId="1824" refreshError="1"/>
      <sheetData sheetId="1825" refreshError="1"/>
      <sheetData sheetId="1826" refreshError="1"/>
      <sheetData sheetId="1827" refreshError="1"/>
      <sheetData sheetId="1828" refreshError="1"/>
      <sheetData sheetId="1829" refreshError="1"/>
      <sheetData sheetId="1830" refreshError="1"/>
      <sheetData sheetId="1831" refreshError="1"/>
      <sheetData sheetId="1832" refreshError="1"/>
      <sheetData sheetId="1833" refreshError="1"/>
      <sheetData sheetId="1834" refreshError="1"/>
      <sheetData sheetId="1835" refreshError="1"/>
      <sheetData sheetId="1836" refreshError="1"/>
      <sheetData sheetId="1837"/>
      <sheetData sheetId="1838" refreshError="1"/>
      <sheetData sheetId="1839" refreshError="1"/>
      <sheetData sheetId="1840" refreshError="1"/>
      <sheetData sheetId="1841" refreshError="1"/>
      <sheetData sheetId="1842" refreshError="1"/>
      <sheetData sheetId="1843" refreshError="1"/>
      <sheetData sheetId="1844" refreshError="1"/>
      <sheetData sheetId="1845" refreshError="1"/>
      <sheetData sheetId="1846" refreshError="1"/>
      <sheetData sheetId="1847" refreshError="1"/>
      <sheetData sheetId="1848" refreshError="1"/>
      <sheetData sheetId="1849" refreshError="1"/>
      <sheetData sheetId="1850" refreshError="1"/>
      <sheetData sheetId="1851" refreshError="1"/>
      <sheetData sheetId="1852" refreshError="1"/>
      <sheetData sheetId="1853" refreshError="1"/>
      <sheetData sheetId="1854" refreshError="1"/>
      <sheetData sheetId="1855" refreshError="1"/>
      <sheetData sheetId="1856"/>
      <sheetData sheetId="1857"/>
      <sheetData sheetId="1858"/>
      <sheetData sheetId="1859"/>
      <sheetData sheetId="1860"/>
      <sheetData sheetId="1861"/>
      <sheetData sheetId="1862"/>
      <sheetData sheetId="1863"/>
      <sheetData sheetId="1864"/>
      <sheetData sheetId="1865"/>
      <sheetData sheetId="1866"/>
      <sheetData sheetId="1867"/>
      <sheetData sheetId="1868"/>
      <sheetData sheetId="1869"/>
      <sheetData sheetId="1870"/>
      <sheetData sheetId="1871"/>
      <sheetData sheetId="1872"/>
      <sheetData sheetId="1873"/>
      <sheetData sheetId="1874"/>
      <sheetData sheetId="1875"/>
      <sheetData sheetId="1876"/>
      <sheetData sheetId="1877"/>
      <sheetData sheetId="1878"/>
      <sheetData sheetId="1879"/>
      <sheetData sheetId="1880"/>
      <sheetData sheetId="1881"/>
      <sheetData sheetId="1882"/>
      <sheetData sheetId="1883"/>
      <sheetData sheetId="1884"/>
      <sheetData sheetId="1885"/>
      <sheetData sheetId="1886"/>
      <sheetData sheetId="1887"/>
      <sheetData sheetId="1888"/>
      <sheetData sheetId="1889"/>
      <sheetData sheetId="1890"/>
      <sheetData sheetId="1891"/>
      <sheetData sheetId="1892"/>
      <sheetData sheetId="1893"/>
      <sheetData sheetId="1894"/>
      <sheetData sheetId="1895"/>
      <sheetData sheetId="1896"/>
      <sheetData sheetId="1897"/>
      <sheetData sheetId="1898"/>
      <sheetData sheetId="1899"/>
      <sheetData sheetId="1900"/>
      <sheetData sheetId="1901"/>
      <sheetData sheetId="1902"/>
      <sheetData sheetId="1903"/>
      <sheetData sheetId="1904"/>
      <sheetData sheetId="1905"/>
      <sheetData sheetId="1906"/>
      <sheetData sheetId="1907"/>
      <sheetData sheetId="1908"/>
      <sheetData sheetId="1909"/>
      <sheetData sheetId="1910"/>
      <sheetData sheetId="1911"/>
      <sheetData sheetId="1912"/>
      <sheetData sheetId="1913"/>
      <sheetData sheetId="1914"/>
      <sheetData sheetId="1915"/>
      <sheetData sheetId="1916"/>
      <sheetData sheetId="1917"/>
      <sheetData sheetId="1918"/>
      <sheetData sheetId="1919"/>
      <sheetData sheetId="1920"/>
      <sheetData sheetId="1921"/>
      <sheetData sheetId="1922"/>
      <sheetData sheetId="1923"/>
      <sheetData sheetId="1924"/>
      <sheetData sheetId="1925"/>
      <sheetData sheetId="1926"/>
      <sheetData sheetId="1927"/>
      <sheetData sheetId="1928"/>
      <sheetData sheetId="1929"/>
      <sheetData sheetId="1930"/>
      <sheetData sheetId="1931"/>
      <sheetData sheetId="1932"/>
      <sheetData sheetId="1933"/>
      <sheetData sheetId="1934"/>
      <sheetData sheetId="1935"/>
      <sheetData sheetId="1936"/>
      <sheetData sheetId="1937"/>
      <sheetData sheetId="1938"/>
      <sheetData sheetId="1939"/>
      <sheetData sheetId="1940"/>
      <sheetData sheetId="1941"/>
      <sheetData sheetId="1942"/>
      <sheetData sheetId="1943"/>
      <sheetData sheetId="1944"/>
      <sheetData sheetId="1945"/>
      <sheetData sheetId="1946"/>
      <sheetData sheetId="1947"/>
      <sheetData sheetId="1948"/>
      <sheetData sheetId="1949"/>
      <sheetData sheetId="1950"/>
      <sheetData sheetId="1951"/>
      <sheetData sheetId="1952"/>
      <sheetData sheetId="1953"/>
      <sheetData sheetId="1954"/>
      <sheetData sheetId="1955"/>
      <sheetData sheetId="1956"/>
      <sheetData sheetId="1957"/>
      <sheetData sheetId="1958"/>
      <sheetData sheetId="1959"/>
      <sheetData sheetId="1960"/>
      <sheetData sheetId="1961"/>
      <sheetData sheetId="1962"/>
      <sheetData sheetId="1963"/>
      <sheetData sheetId="1964"/>
      <sheetData sheetId="1965"/>
      <sheetData sheetId="1966"/>
      <sheetData sheetId="1967"/>
      <sheetData sheetId="1968"/>
      <sheetData sheetId="1969"/>
      <sheetData sheetId="1970"/>
      <sheetData sheetId="1971" refreshError="1"/>
      <sheetData sheetId="1972" refreshError="1"/>
      <sheetData sheetId="1973" refreshError="1"/>
      <sheetData sheetId="1974" refreshError="1"/>
      <sheetData sheetId="1975" refreshError="1"/>
      <sheetData sheetId="1976" refreshError="1"/>
      <sheetData sheetId="1977" refreshError="1"/>
      <sheetData sheetId="1978" refreshError="1"/>
      <sheetData sheetId="1979" refreshError="1"/>
      <sheetData sheetId="1980" refreshError="1"/>
      <sheetData sheetId="1981" refreshError="1"/>
      <sheetData sheetId="1982" refreshError="1"/>
      <sheetData sheetId="1983" refreshError="1"/>
      <sheetData sheetId="1984" refreshError="1"/>
      <sheetData sheetId="1985" refreshError="1"/>
      <sheetData sheetId="1986" refreshError="1"/>
      <sheetData sheetId="1987"/>
      <sheetData sheetId="1988"/>
      <sheetData sheetId="1989"/>
      <sheetData sheetId="1990"/>
      <sheetData sheetId="1991"/>
      <sheetData sheetId="1992"/>
      <sheetData sheetId="1993"/>
      <sheetData sheetId="1994"/>
      <sheetData sheetId="1995"/>
      <sheetData sheetId="1996"/>
      <sheetData sheetId="1997"/>
      <sheetData sheetId="1998" refreshError="1"/>
      <sheetData sheetId="1999" refreshError="1"/>
      <sheetData sheetId="2000" refreshError="1"/>
      <sheetData sheetId="2001" refreshError="1"/>
      <sheetData sheetId="2002"/>
      <sheetData sheetId="2003"/>
      <sheetData sheetId="2004"/>
      <sheetData sheetId="2005"/>
      <sheetData sheetId="2006"/>
      <sheetData sheetId="2007"/>
      <sheetData sheetId="2008"/>
      <sheetData sheetId="2009"/>
      <sheetData sheetId="2010"/>
      <sheetData sheetId="2011"/>
      <sheetData sheetId="2012"/>
      <sheetData sheetId="2013"/>
      <sheetData sheetId="2014"/>
      <sheetData sheetId="2015"/>
      <sheetData sheetId="2016" refreshError="1"/>
      <sheetData sheetId="2017" refreshError="1"/>
      <sheetData sheetId="2018" refreshError="1"/>
      <sheetData sheetId="2019"/>
      <sheetData sheetId="2020" refreshError="1"/>
      <sheetData sheetId="2021"/>
      <sheetData sheetId="2022"/>
      <sheetData sheetId="2023"/>
      <sheetData sheetId="2024" refreshError="1"/>
      <sheetData sheetId="2025" refreshError="1"/>
      <sheetData sheetId="2026"/>
      <sheetData sheetId="2027"/>
      <sheetData sheetId="2028"/>
      <sheetData sheetId="2029"/>
      <sheetData sheetId="2030"/>
      <sheetData sheetId="2031" refreshError="1"/>
      <sheetData sheetId="2032" refreshError="1"/>
      <sheetData sheetId="2033" refreshError="1"/>
      <sheetData sheetId="2034" refreshError="1"/>
      <sheetData sheetId="2035" refreshError="1"/>
      <sheetData sheetId="2036" refreshError="1"/>
      <sheetData sheetId="2037" refreshError="1"/>
      <sheetData sheetId="2038" refreshError="1"/>
      <sheetData sheetId="2039"/>
      <sheetData sheetId="2040" refreshError="1"/>
      <sheetData sheetId="2041" refreshError="1"/>
      <sheetData sheetId="2042" refreshError="1"/>
      <sheetData sheetId="2043" refreshError="1"/>
      <sheetData sheetId="2044" refreshError="1"/>
      <sheetData sheetId="2045" refreshError="1"/>
      <sheetData sheetId="2046" refreshError="1"/>
      <sheetData sheetId="2047" refreshError="1"/>
      <sheetData sheetId="2048" refreshError="1"/>
      <sheetData sheetId="2049" refreshError="1"/>
      <sheetData sheetId="2050" refreshError="1"/>
      <sheetData sheetId="2051" refreshError="1"/>
      <sheetData sheetId="2052" refreshError="1"/>
      <sheetData sheetId="2053" refreshError="1"/>
      <sheetData sheetId="2054" refreshError="1"/>
      <sheetData sheetId="2055" refreshError="1"/>
      <sheetData sheetId="2056" refreshError="1"/>
      <sheetData sheetId="2057" refreshError="1"/>
      <sheetData sheetId="2058" refreshError="1"/>
      <sheetData sheetId="2059" refreshError="1"/>
      <sheetData sheetId="2060" refreshError="1"/>
      <sheetData sheetId="2061" refreshError="1"/>
      <sheetData sheetId="2062" refreshError="1"/>
      <sheetData sheetId="2063" refreshError="1"/>
      <sheetData sheetId="2064" refreshError="1"/>
      <sheetData sheetId="2065" refreshError="1"/>
      <sheetData sheetId="2066" refreshError="1"/>
      <sheetData sheetId="2067" refreshError="1"/>
      <sheetData sheetId="2068" refreshError="1"/>
      <sheetData sheetId="2069" refreshError="1"/>
      <sheetData sheetId="2070" refreshError="1"/>
      <sheetData sheetId="2071" refreshError="1"/>
      <sheetData sheetId="2072" refreshError="1"/>
      <sheetData sheetId="2073" refreshError="1"/>
      <sheetData sheetId="2074" refreshError="1"/>
      <sheetData sheetId="2075" refreshError="1"/>
      <sheetData sheetId="2076" refreshError="1"/>
      <sheetData sheetId="2077" refreshError="1"/>
      <sheetData sheetId="2078" refreshError="1"/>
      <sheetData sheetId="2079" refreshError="1"/>
      <sheetData sheetId="2080" refreshError="1"/>
      <sheetData sheetId="2081" refreshError="1"/>
      <sheetData sheetId="2082" refreshError="1"/>
      <sheetData sheetId="2083" refreshError="1"/>
      <sheetData sheetId="2084" refreshError="1"/>
      <sheetData sheetId="2085" refreshError="1"/>
      <sheetData sheetId="2086" refreshError="1"/>
      <sheetData sheetId="2087" refreshError="1"/>
      <sheetData sheetId="2088" refreshError="1"/>
      <sheetData sheetId="2089" refreshError="1"/>
      <sheetData sheetId="2090" refreshError="1"/>
      <sheetData sheetId="2091" refreshError="1"/>
      <sheetData sheetId="2092" refreshError="1"/>
      <sheetData sheetId="2093" refreshError="1"/>
      <sheetData sheetId="2094" refreshError="1"/>
      <sheetData sheetId="2095" refreshError="1"/>
      <sheetData sheetId="2096" refreshError="1"/>
      <sheetData sheetId="2097" refreshError="1"/>
      <sheetData sheetId="2098" refreshError="1"/>
      <sheetData sheetId="2099" refreshError="1"/>
      <sheetData sheetId="2100" refreshError="1"/>
      <sheetData sheetId="2101" refreshError="1"/>
      <sheetData sheetId="2102" refreshError="1"/>
      <sheetData sheetId="2103" refreshError="1"/>
      <sheetData sheetId="2104" refreshError="1"/>
      <sheetData sheetId="2105" refreshError="1"/>
      <sheetData sheetId="2106" refreshError="1"/>
      <sheetData sheetId="2107" refreshError="1"/>
      <sheetData sheetId="2108" refreshError="1"/>
      <sheetData sheetId="2109" refreshError="1"/>
      <sheetData sheetId="2110" refreshError="1"/>
      <sheetData sheetId="2111" refreshError="1"/>
      <sheetData sheetId="2112" refreshError="1"/>
      <sheetData sheetId="2113" refreshError="1"/>
      <sheetData sheetId="2114" refreshError="1"/>
      <sheetData sheetId="2115" refreshError="1"/>
      <sheetData sheetId="2116" refreshError="1"/>
      <sheetData sheetId="2117" refreshError="1"/>
      <sheetData sheetId="2118" refreshError="1"/>
      <sheetData sheetId="2119" refreshError="1"/>
      <sheetData sheetId="2120" refreshError="1"/>
      <sheetData sheetId="2121" refreshError="1"/>
      <sheetData sheetId="2122" refreshError="1"/>
      <sheetData sheetId="2123" refreshError="1"/>
      <sheetData sheetId="2124" refreshError="1"/>
      <sheetData sheetId="2125"/>
      <sheetData sheetId="2126" refreshError="1"/>
      <sheetData sheetId="2127" refreshError="1"/>
      <sheetData sheetId="2128" refreshError="1"/>
      <sheetData sheetId="2129" refreshError="1"/>
      <sheetData sheetId="2130" refreshError="1"/>
      <sheetData sheetId="2131" refreshError="1"/>
      <sheetData sheetId="2132" refreshError="1"/>
      <sheetData sheetId="2133" refreshError="1"/>
      <sheetData sheetId="2134" refreshError="1"/>
      <sheetData sheetId="2135" refreshError="1"/>
      <sheetData sheetId="2136" refreshError="1"/>
      <sheetData sheetId="2137" refreshError="1"/>
      <sheetData sheetId="2138" refreshError="1"/>
      <sheetData sheetId="2139" refreshError="1"/>
      <sheetData sheetId="2140" refreshError="1"/>
      <sheetData sheetId="2141"/>
      <sheetData sheetId="2142"/>
      <sheetData sheetId="2143"/>
      <sheetData sheetId="2144"/>
      <sheetData sheetId="2145"/>
      <sheetData sheetId="2146"/>
      <sheetData sheetId="2147"/>
      <sheetData sheetId="2148" refreshError="1"/>
      <sheetData sheetId="2149" refreshError="1"/>
      <sheetData sheetId="2150" refreshError="1"/>
      <sheetData sheetId="2151"/>
      <sheetData sheetId="2152"/>
      <sheetData sheetId="2153" refreshError="1"/>
      <sheetData sheetId="2154" refreshError="1"/>
      <sheetData sheetId="2155" refreshError="1"/>
      <sheetData sheetId="2156" refreshError="1"/>
      <sheetData sheetId="2157" refreshError="1"/>
      <sheetData sheetId="2158" refreshError="1"/>
      <sheetData sheetId="2159" refreshError="1"/>
      <sheetData sheetId="2160" refreshError="1"/>
      <sheetData sheetId="2161" refreshError="1"/>
      <sheetData sheetId="2162" refreshError="1"/>
      <sheetData sheetId="2163" refreshError="1"/>
      <sheetData sheetId="2164" refreshError="1"/>
      <sheetData sheetId="2165" refreshError="1"/>
      <sheetData sheetId="2166" refreshError="1"/>
      <sheetData sheetId="2167" refreshError="1"/>
      <sheetData sheetId="2168" refreshError="1"/>
      <sheetData sheetId="2169" refreshError="1"/>
      <sheetData sheetId="2170" refreshError="1"/>
      <sheetData sheetId="2171" refreshError="1"/>
      <sheetData sheetId="2172" refreshError="1"/>
      <sheetData sheetId="2173" refreshError="1"/>
      <sheetData sheetId="2174" refreshError="1"/>
      <sheetData sheetId="2175" refreshError="1"/>
      <sheetData sheetId="2176" refreshError="1"/>
      <sheetData sheetId="2177" refreshError="1"/>
      <sheetData sheetId="2178" refreshError="1"/>
      <sheetData sheetId="2179" refreshError="1"/>
      <sheetData sheetId="2180" refreshError="1"/>
      <sheetData sheetId="2181" refreshError="1"/>
      <sheetData sheetId="2182" refreshError="1"/>
      <sheetData sheetId="2183" refreshError="1"/>
      <sheetData sheetId="2184" refreshError="1"/>
      <sheetData sheetId="2185" refreshError="1"/>
      <sheetData sheetId="2186" refreshError="1"/>
      <sheetData sheetId="2187" refreshError="1"/>
      <sheetData sheetId="2188"/>
      <sheetData sheetId="2189"/>
      <sheetData sheetId="2190"/>
      <sheetData sheetId="2191"/>
      <sheetData sheetId="2192"/>
      <sheetData sheetId="2193"/>
      <sheetData sheetId="2194"/>
      <sheetData sheetId="2195"/>
      <sheetData sheetId="2196"/>
      <sheetData sheetId="2197"/>
      <sheetData sheetId="2198"/>
      <sheetData sheetId="2199"/>
      <sheetData sheetId="2200"/>
      <sheetData sheetId="2201"/>
      <sheetData sheetId="2202"/>
      <sheetData sheetId="2203"/>
      <sheetData sheetId="2204"/>
      <sheetData sheetId="2205"/>
      <sheetData sheetId="2206"/>
      <sheetData sheetId="2207"/>
      <sheetData sheetId="2208"/>
      <sheetData sheetId="2209"/>
      <sheetData sheetId="2210"/>
      <sheetData sheetId="2211"/>
      <sheetData sheetId="2212"/>
      <sheetData sheetId="2213"/>
      <sheetData sheetId="2214"/>
      <sheetData sheetId="2215"/>
      <sheetData sheetId="2216"/>
      <sheetData sheetId="2217"/>
      <sheetData sheetId="2218"/>
      <sheetData sheetId="2219"/>
      <sheetData sheetId="2220"/>
      <sheetData sheetId="2221"/>
      <sheetData sheetId="2222"/>
      <sheetData sheetId="2223"/>
      <sheetData sheetId="2224"/>
      <sheetData sheetId="2225"/>
      <sheetData sheetId="2226"/>
      <sheetData sheetId="2227"/>
      <sheetData sheetId="2228"/>
      <sheetData sheetId="2229"/>
      <sheetData sheetId="2230"/>
      <sheetData sheetId="2231"/>
      <sheetData sheetId="2232"/>
      <sheetData sheetId="2233"/>
      <sheetData sheetId="2234"/>
      <sheetData sheetId="2235"/>
      <sheetData sheetId="2236"/>
      <sheetData sheetId="2237"/>
      <sheetData sheetId="2238"/>
      <sheetData sheetId="2239"/>
      <sheetData sheetId="2240"/>
      <sheetData sheetId="2241"/>
      <sheetData sheetId="2242"/>
      <sheetData sheetId="2243"/>
      <sheetData sheetId="2244"/>
      <sheetData sheetId="2245"/>
      <sheetData sheetId="2246"/>
      <sheetData sheetId="2247"/>
      <sheetData sheetId="2248"/>
      <sheetData sheetId="2249"/>
      <sheetData sheetId="2250"/>
      <sheetData sheetId="2251"/>
      <sheetData sheetId="2252"/>
      <sheetData sheetId="2253"/>
      <sheetData sheetId="2254"/>
      <sheetData sheetId="2255"/>
      <sheetData sheetId="2256"/>
      <sheetData sheetId="2257"/>
      <sheetData sheetId="2258"/>
      <sheetData sheetId="2259"/>
      <sheetData sheetId="2260"/>
      <sheetData sheetId="2261"/>
      <sheetData sheetId="2262"/>
      <sheetData sheetId="2263"/>
      <sheetData sheetId="2264"/>
      <sheetData sheetId="2265"/>
      <sheetData sheetId="2266"/>
      <sheetData sheetId="2267"/>
      <sheetData sheetId="2268"/>
      <sheetData sheetId="2269"/>
      <sheetData sheetId="2270"/>
      <sheetData sheetId="2271"/>
      <sheetData sheetId="2272"/>
      <sheetData sheetId="2273"/>
      <sheetData sheetId="2274"/>
      <sheetData sheetId="2275"/>
      <sheetData sheetId="2276"/>
      <sheetData sheetId="2277"/>
      <sheetData sheetId="2278"/>
      <sheetData sheetId="2279"/>
      <sheetData sheetId="2280"/>
      <sheetData sheetId="2281"/>
      <sheetData sheetId="2282"/>
      <sheetData sheetId="2283"/>
      <sheetData sheetId="2284"/>
      <sheetData sheetId="2285"/>
      <sheetData sheetId="2286"/>
      <sheetData sheetId="2287"/>
      <sheetData sheetId="2288"/>
      <sheetData sheetId="2289"/>
      <sheetData sheetId="2290"/>
      <sheetData sheetId="2291"/>
      <sheetData sheetId="2292"/>
      <sheetData sheetId="2293"/>
      <sheetData sheetId="2294"/>
      <sheetData sheetId="2295"/>
      <sheetData sheetId="2296"/>
      <sheetData sheetId="2297"/>
      <sheetData sheetId="2298"/>
      <sheetData sheetId="2299"/>
      <sheetData sheetId="2300"/>
      <sheetData sheetId="2301"/>
      <sheetData sheetId="2302"/>
      <sheetData sheetId="2303"/>
      <sheetData sheetId="2304"/>
      <sheetData sheetId="2305"/>
      <sheetData sheetId="2306"/>
      <sheetData sheetId="2307"/>
      <sheetData sheetId="2308"/>
      <sheetData sheetId="2309"/>
      <sheetData sheetId="2310"/>
      <sheetData sheetId="2311"/>
      <sheetData sheetId="2312"/>
      <sheetData sheetId="2313"/>
      <sheetData sheetId="2314"/>
      <sheetData sheetId="2315"/>
      <sheetData sheetId="2316"/>
      <sheetData sheetId="2317"/>
      <sheetData sheetId="2318"/>
      <sheetData sheetId="2319"/>
      <sheetData sheetId="2320"/>
      <sheetData sheetId="2321"/>
      <sheetData sheetId="2322"/>
      <sheetData sheetId="2323"/>
      <sheetData sheetId="2324"/>
      <sheetData sheetId="2325"/>
      <sheetData sheetId="2326"/>
      <sheetData sheetId="2327"/>
      <sheetData sheetId="2328"/>
      <sheetData sheetId="2329"/>
      <sheetData sheetId="2330"/>
      <sheetData sheetId="2331"/>
      <sheetData sheetId="2332"/>
      <sheetData sheetId="2333"/>
      <sheetData sheetId="2334"/>
      <sheetData sheetId="2335"/>
      <sheetData sheetId="2336"/>
      <sheetData sheetId="2337"/>
      <sheetData sheetId="2338"/>
      <sheetData sheetId="2339"/>
      <sheetData sheetId="2340"/>
      <sheetData sheetId="2341"/>
      <sheetData sheetId="2342"/>
      <sheetData sheetId="2343"/>
      <sheetData sheetId="2344"/>
      <sheetData sheetId="2345"/>
      <sheetData sheetId="2346"/>
      <sheetData sheetId="2347"/>
      <sheetData sheetId="2348"/>
      <sheetData sheetId="2349"/>
      <sheetData sheetId="2350"/>
      <sheetData sheetId="2351"/>
      <sheetData sheetId="2352"/>
      <sheetData sheetId="2353"/>
      <sheetData sheetId="2354"/>
      <sheetData sheetId="2355"/>
      <sheetData sheetId="2356"/>
      <sheetData sheetId="2357"/>
      <sheetData sheetId="2358"/>
      <sheetData sheetId="2359"/>
      <sheetData sheetId="2360"/>
      <sheetData sheetId="2361"/>
      <sheetData sheetId="2362"/>
      <sheetData sheetId="2363"/>
      <sheetData sheetId="2364"/>
      <sheetData sheetId="2365"/>
      <sheetData sheetId="2366"/>
      <sheetData sheetId="2367"/>
      <sheetData sheetId="2368"/>
      <sheetData sheetId="2369"/>
      <sheetData sheetId="2370"/>
      <sheetData sheetId="2371"/>
      <sheetData sheetId="2372"/>
      <sheetData sheetId="2373"/>
      <sheetData sheetId="2374"/>
      <sheetData sheetId="2375"/>
      <sheetData sheetId="2376"/>
      <sheetData sheetId="2377"/>
      <sheetData sheetId="2378"/>
      <sheetData sheetId="2379"/>
      <sheetData sheetId="2380"/>
      <sheetData sheetId="2381"/>
      <sheetData sheetId="2382"/>
      <sheetData sheetId="2383"/>
      <sheetData sheetId="2384"/>
      <sheetData sheetId="2385"/>
      <sheetData sheetId="2386"/>
      <sheetData sheetId="2387"/>
      <sheetData sheetId="2388"/>
      <sheetData sheetId="2389"/>
      <sheetData sheetId="2390"/>
      <sheetData sheetId="2391"/>
      <sheetData sheetId="2392"/>
      <sheetData sheetId="2393"/>
      <sheetData sheetId="2394"/>
      <sheetData sheetId="2395"/>
      <sheetData sheetId="2396"/>
      <sheetData sheetId="2397"/>
      <sheetData sheetId="2398"/>
      <sheetData sheetId="2399"/>
      <sheetData sheetId="2400"/>
      <sheetData sheetId="2401" refreshError="1"/>
      <sheetData sheetId="2402" refreshError="1"/>
      <sheetData sheetId="2403" refreshError="1"/>
      <sheetData sheetId="2404" refreshError="1"/>
      <sheetData sheetId="2405" refreshError="1"/>
      <sheetData sheetId="2406" refreshError="1"/>
      <sheetData sheetId="2407" refreshError="1"/>
      <sheetData sheetId="2408" refreshError="1"/>
      <sheetData sheetId="2409" refreshError="1"/>
      <sheetData sheetId="2410" refreshError="1"/>
      <sheetData sheetId="2411" refreshError="1"/>
      <sheetData sheetId="2412" refreshError="1"/>
      <sheetData sheetId="2413" refreshError="1"/>
      <sheetData sheetId="2414" refreshError="1"/>
      <sheetData sheetId="2415" refreshError="1"/>
      <sheetData sheetId="2416" refreshError="1"/>
      <sheetData sheetId="2417" refreshError="1"/>
      <sheetData sheetId="2418" refreshError="1"/>
      <sheetData sheetId="2419" refreshError="1"/>
      <sheetData sheetId="2420" refreshError="1"/>
      <sheetData sheetId="2421" refreshError="1"/>
      <sheetData sheetId="2422" refreshError="1"/>
      <sheetData sheetId="2423" refreshError="1"/>
      <sheetData sheetId="2424" refreshError="1"/>
      <sheetData sheetId="2425" refreshError="1"/>
      <sheetData sheetId="2426" refreshError="1"/>
      <sheetData sheetId="2427" refreshError="1"/>
      <sheetData sheetId="2428" refreshError="1"/>
      <sheetData sheetId="2429" refreshError="1"/>
      <sheetData sheetId="2430" refreshError="1"/>
      <sheetData sheetId="2431" refreshError="1"/>
      <sheetData sheetId="2432" refreshError="1"/>
      <sheetData sheetId="2433" refreshError="1"/>
      <sheetData sheetId="2434" refreshError="1"/>
      <sheetData sheetId="2435" refreshError="1"/>
      <sheetData sheetId="2436" refreshError="1"/>
      <sheetData sheetId="2437" refreshError="1"/>
      <sheetData sheetId="2438" refreshError="1"/>
      <sheetData sheetId="2439" refreshError="1"/>
      <sheetData sheetId="2440" refreshError="1"/>
      <sheetData sheetId="2441" refreshError="1"/>
      <sheetData sheetId="2442" refreshError="1"/>
      <sheetData sheetId="2443" refreshError="1"/>
      <sheetData sheetId="2444" refreshError="1"/>
      <sheetData sheetId="2445" refreshError="1"/>
      <sheetData sheetId="2446" refreshError="1"/>
      <sheetData sheetId="2447" refreshError="1"/>
      <sheetData sheetId="2448" refreshError="1"/>
      <sheetData sheetId="2449" refreshError="1"/>
      <sheetData sheetId="2450" refreshError="1"/>
      <sheetData sheetId="2451" refreshError="1"/>
      <sheetData sheetId="2452" refreshError="1"/>
      <sheetData sheetId="2453" refreshError="1"/>
      <sheetData sheetId="2454" refreshError="1"/>
      <sheetData sheetId="2455" refreshError="1"/>
      <sheetData sheetId="2456" refreshError="1"/>
      <sheetData sheetId="2457" refreshError="1"/>
      <sheetData sheetId="2458" refreshError="1"/>
      <sheetData sheetId="2459" refreshError="1"/>
      <sheetData sheetId="2460" refreshError="1"/>
      <sheetData sheetId="2461" refreshError="1"/>
      <sheetData sheetId="2462" refreshError="1"/>
      <sheetData sheetId="2463" refreshError="1"/>
      <sheetData sheetId="2464" refreshError="1"/>
      <sheetData sheetId="2465" refreshError="1"/>
      <sheetData sheetId="2466" refreshError="1"/>
      <sheetData sheetId="2467" refreshError="1"/>
      <sheetData sheetId="2468" refreshError="1"/>
      <sheetData sheetId="2469" refreshError="1"/>
      <sheetData sheetId="2470" refreshError="1"/>
      <sheetData sheetId="2471" refreshError="1"/>
      <sheetData sheetId="2472" refreshError="1"/>
      <sheetData sheetId="2473" refreshError="1"/>
      <sheetData sheetId="2474" refreshError="1"/>
      <sheetData sheetId="2475" refreshError="1"/>
      <sheetData sheetId="2476" refreshError="1"/>
      <sheetData sheetId="2477" refreshError="1"/>
      <sheetData sheetId="2478" refreshError="1"/>
      <sheetData sheetId="2479" refreshError="1"/>
      <sheetData sheetId="2480" refreshError="1"/>
      <sheetData sheetId="2481" refreshError="1"/>
      <sheetData sheetId="2482" refreshError="1"/>
      <sheetData sheetId="2483" refreshError="1"/>
      <sheetData sheetId="2484" refreshError="1"/>
      <sheetData sheetId="2485" refreshError="1"/>
      <sheetData sheetId="2486" refreshError="1"/>
      <sheetData sheetId="2487" refreshError="1"/>
      <sheetData sheetId="2488" refreshError="1"/>
      <sheetData sheetId="2489" refreshError="1"/>
      <sheetData sheetId="2490" refreshError="1"/>
      <sheetData sheetId="2491" refreshError="1"/>
      <sheetData sheetId="2492" refreshError="1"/>
      <sheetData sheetId="2493" refreshError="1"/>
      <sheetData sheetId="2494" refreshError="1"/>
      <sheetData sheetId="2495" refreshError="1"/>
      <sheetData sheetId="2496" refreshError="1"/>
      <sheetData sheetId="2497" refreshError="1"/>
      <sheetData sheetId="2498" refreshError="1"/>
      <sheetData sheetId="2499" refreshError="1"/>
      <sheetData sheetId="2500" refreshError="1"/>
      <sheetData sheetId="2501" refreshError="1"/>
      <sheetData sheetId="2502" refreshError="1"/>
      <sheetData sheetId="2503" refreshError="1"/>
      <sheetData sheetId="2504" refreshError="1"/>
      <sheetData sheetId="2505" refreshError="1"/>
      <sheetData sheetId="2506" refreshError="1"/>
      <sheetData sheetId="2507" refreshError="1"/>
      <sheetData sheetId="2508" refreshError="1"/>
      <sheetData sheetId="2509" refreshError="1"/>
      <sheetData sheetId="2510" refreshError="1"/>
      <sheetData sheetId="2511" refreshError="1"/>
      <sheetData sheetId="2512" refreshError="1"/>
      <sheetData sheetId="2513" refreshError="1"/>
      <sheetData sheetId="2514" refreshError="1"/>
      <sheetData sheetId="2515" refreshError="1"/>
      <sheetData sheetId="2516" refreshError="1"/>
      <sheetData sheetId="2517" refreshError="1"/>
      <sheetData sheetId="2518" refreshError="1"/>
      <sheetData sheetId="2519" refreshError="1"/>
      <sheetData sheetId="2520" refreshError="1"/>
      <sheetData sheetId="2521" refreshError="1"/>
      <sheetData sheetId="2522" refreshError="1"/>
      <sheetData sheetId="2523" refreshError="1"/>
      <sheetData sheetId="2524" refreshError="1"/>
      <sheetData sheetId="2525" refreshError="1"/>
      <sheetData sheetId="2526" refreshError="1"/>
      <sheetData sheetId="2527" refreshError="1"/>
      <sheetData sheetId="2528" refreshError="1"/>
      <sheetData sheetId="2529" refreshError="1"/>
      <sheetData sheetId="2530" refreshError="1"/>
      <sheetData sheetId="2531" refreshError="1"/>
      <sheetData sheetId="2532" refreshError="1"/>
      <sheetData sheetId="2533" refreshError="1"/>
      <sheetData sheetId="2534" refreshError="1"/>
      <sheetData sheetId="2535" refreshError="1"/>
      <sheetData sheetId="2536" refreshError="1"/>
      <sheetData sheetId="2537" refreshError="1"/>
      <sheetData sheetId="2538" refreshError="1"/>
      <sheetData sheetId="2539" refreshError="1"/>
      <sheetData sheetId="2540" refreshError="1"/>
      <sheetData sheetId="2541" refreshError="1"/>
      <sheetData sheetId="2542" refreshError="1"/>
      <sheetData sheetId="2543" refreshError="1"/>
      <sheetData sheetId="2544" refreshError="1"/>
      <sheetData sheetId="2545" refreshError="1"/>
      <sheetData sheetId="2546" refreshError="1"/>
      <sheetData sheetId="2547" refreshError="1"/>
      <sheetData sheetId="2548" refreshError="1"/>
      <sheetData sheetId="2549" refreshError="1"/>
      <sheetData sheetId="2550" refreshError="1"/>
      <sheetData sheetId="2551" refreshError="1"/>
      <sheetData sheetId="2552" refreshError="1"/>
      <sheetData sheetId="2553" refreshError="1"/>
      <sheetData sheetId="2554" refreshError="1"/>
      <sheetData sheetId="2555" refreshError="1"/>
      <sheetData sheetId="2556" refreshError="1"/>
      <sheetData sheetId="2557" refreshError="1"/>
      <sheetData sheetId="2558" refreshError="1"/>
      <sheetData sheetId="2559" refreshError="1"/>
      <sheetData sheetId="2560" refreshError="1"/>
      <sheetData sheetId="2561" refreshError="1"/>
      <sheetData sheetId="2562" refreshError="1"/>
      <sheetData sheetId="2563" refreshError="1"/>
      <sheetData sheetId="2564" refreshError="1"/>
      <sheetData sheetId="2565" refreshError="1"/>
      <sheetData sheetId="2566" refreshError="1"/>
      <sheetData sheetId="2567" refreshError="1"/>
      <sheetData sheetId="2568" refreshError="1"/>
      <sheetData sheetId="2569" refreshError="1"/>
      <sheetData sheetId="2570"/>
      <sheetData sheetId="2571"/>
      <sheetData sheetId="2572"/>
      <sheetData sheetId="2573"/>
      <sheetData sheetId="2574"/>
      <sheetData sheetId="2575"/>
      <sheetData sheetId="2576"/>
      <sheetData sheetId="2577" refreshError="1"/>
      <sheetData sheetId="2578" refreshError="1"/>
      <sheetData sheetId="2579" refreshError="1"/>
      <sheetData sheetId="2580" refreshError="1"/>
      <sheetData sheetId="2581" refreshError="1"/>
      <sheetData sheetId="2582" refreshError="1"/>
      <sheetData sheetId="2583" refreshError="1"/>
      <sheetData sheetId="2584" refreshError="1"/>
      <sheetData sheetId="2585" refreshError="1"/>
      <sheetData sheetId="2586" refreshError="1"/>
      <sheetData sheetId="2587" refreshError="1"/>
      <sheetData sheetId="2588" refreshError="1"/>
      <sheetData sheetId="2589" refreshError="1"/>
      <sheetData sheetId="2590" refreshError="1"/>
      <sheetData sheetId="2591" refreshError="1"/>
      <sheetData sheetId="2592" refreshError="1"/>
      <sheetData sheetId="2593" refreshError="1"/>
      <sheetData sheetId="2594" refreshError="1"/>
      <sheetData sheetId="2595" refreshError="1"/>
      <sheetData sheetId="2596" refreshError="1"/>
      <sheetData sheetId="2597" refreshError="1"/>
      <sheetData sheetId="2598" refreshError="1"/>
      <sheetData sheetId="2599" refreshError="1"/>
      <sheetData sheetId="2600" refreshError="1"/>
      <sheetData sheetId="2601" refreshError="1"/>
      <sheetData sheetId="2602" refreshError="1"/>
      <sheetData sheetId="2603" refreshError="1"/>
      <sheetData sheetId="2604" refreshError="1"/>
      <sheetData sheetId="2605" refreshError="1"/>
      <sheetData sheetId="2606" refreshError="1"/>
      <sheetData sheetId="2607" refreshError="1"/>
      <sheetData sheetId="2608" refreshError="1"/>
      <sheetData sheetId="2609"/>
      <sheetData sheetId="2610"/>
      <sheetData sheetId="2611"/>
      <sheetData sheetId="2612" refreshError="1"/>
      <sheetData sheetId="2613" refreshError="1"/>
      <sheetData sheetId="2614" refreshError="1"/>
      <sheetData sheetId="2615" refreshError="1"/>
      <sheetData sheetId="2616" refreshError="1"/>
      <sheetData sheetId="2617" refreshError="1"/>
      <sheetData sheetId="2618" refreshError="1"/>
      <sheetData sheetId="2619" refreshError="1"/>
      <sheetData sheetId="2620" refreshError="1"/>
      <sheetData sheetId="2621"/>
      <sheetData sheetId="2622"/>
      <sheetData sheetId="2623"/>
      <sheetData sheetId="2624"/>
      <sheetData sheetId="2625"/>
      <sheetData sheetId="2626"/>
      <sheetData sheetId="2627"/>
      <sheetData sheetId="2628"/>
      <sheetData sheetId="2629"/>
      <sheetData sheetId="2630"/>
      <sheetData sheetId="2631"/>
      <sheetData sheetId="2632"/>
      <sheetData sheetId="2633"/>
      <sheetData sheetId="2634"/>
      <sheetData sheetId="2635"/>
      <sheetData sheetId="2636" refreshError="1"/>
      <sheetData sheetId="2637" refreshError="1"/>
      <sheetData sheetId="2638"/>
      <sheetData sheetId="2639" refreshError="1"/>
      <sheetData sheetId="2640" refreshError="1"/>
      <sheetData sheetId="2641"/>
      <sheetData sheetId="2642" refreshError="1"/>
      <sheetData sheetId="2643" refreshError="1"/>
      <sheetData sheetId="2644" refreshError="1"/>
      <sheetData sheetId="2645" refreshError="1"/>
      <sheetData sheetId="2646" refreshError="1"/>
      <sheetData sheetId="2647" refreshError="1"/>
      <sheetData sheetId="2648" refreshError="1"/>
      <sheetData sheetId="2649" refreshError="1"/>
      <sheetData sheetId="2650" refreshError="1"/>
      <sheetData sheetId="2651" refreshError="1"/>
      <sheetData sheetId="2652" refreshError="1"/>
      <sheetData sheetId="2653" refreshError="1"/>
      <sheetData sheetId="2654" refreshError="1"/>
      <sheetData sheetId="2655"/>
      <sheetData sheetId="2656"/>
      <sheetData sheetId="2657"/>
      <sheetData sheetId="2658"/>
      <sheetData sheetId="2659"/>
      <sheetData sheetId="2660" refreshError="1"/>
      <sheetData sheetId="2661" refreshError="1"/>
      <sheetData sheetId="2662" refreshError="1"/>
      <sheetData sheetId="2663" refreshError="1"/>
      <sheetData sheetId="2664" refreshError="1"/>
      <sheetData sheetId="2665" refreshError="1"/>
      <sheetData sheetId="2666" refreshError="1"/>
      <sheetData sheetId="2667" refreshError="1"/>
      <sheetData sheetId="2668" refreshError="1"/>
      <sheetData sheetId="2669" refreshError="1"/>
      <sheetData sheetId="2670"/>
      <sheetData sheetId="2671"/>
      <sheetData sheetId="2672" refreshError="1"/>
      <sheetData sheetId="2673" refreshError="1"/>
      <sheetData sheetId="2674" refreshError="1"/>
      <sheetData sheetId="2675" refreshError="1"/>
      <sheetData sheetId="2676" refreshError="1"/>
      <sheetData sheetId="2677" refreshError="1"/>
      <sheetData sheetId="2678" refreshError="1"/>
      <sheetData sheetId="2679" refreshError="1"/>
      <sheetData sheetId="2680" refreshError="1"/>
      <sheetData sheetId="2681" refreshError="1"/>
      <sheetData sheetId="2682" refreshError="1"/>
      <sheetData sheetId="2683" refreshError="1"/>
      <sheetData sheetId="2684" refreshError="1"/>
      <sheetData sheetId="2685" refreshError="1"/>
      <sheetData sheetId="2686" refreshError="1"/>
      <sheetData sheetId="2687" refreshError="1"/>
      <sheetData sheetId="2688" refreshError="1"/>
      <sheetData sheetId="2689" refreshError="1"/>
      <sheetData sheetId="2690" refreshError="1"/>
      <sheetData sheetId="2691" refreshError="1"/>
      <sheetData sheetId="2692" refreshError="1"/>
      <sheetData sheetId="2693" refreshError="1"/>
      <sheetData sheetId="2694" refreshError="1"/>
      <sheetData sheetId="2695"/>
      <sheetData sheetId="2696" refreshError="1"/>
      <sheetData sheetId="2697"/>
      <sheetData sheetId="2698" refreshError="1"/>
      <sheetData sheetId="2699" refreshError="1"/>
      <sheetData sheetId="2700" refreshError="1"/>
      <sheetData sheetId="2701" refreshError="1"/>
      <sheetData sheetId="2702" refreshError="1"/>
      <sheetData sheetId="2703" refreshError="1"/>
      <sheetData sheetId="2704" refreshError="1"/>
      <sheetData sheetId="2705" refreshError="1"/>
      <sheetData sheetId="2706" refreshError="1"/>
      <sheetData sheetId="2707" refreshError="1"/>
      <sheetData sheetId="2708" refreshError="1"/>
      <sheetData sheetId="2709" refreshError="1"/>
      <sheetData sheetId="2710"/>
      <sheetData sheetId="2711"/>
      <sheetData sheetId="2712"/>
      <sheetData sheetId="2713"/>
      <sheetData sheetId="2714"/>
      <sheetData sheetId="2715"/>
      <sheetData sheetId="2716"/>
      <sheetData sheetId="2717"/>
      <sheetData sheetId="2718"/>
      <sheetData sheetId="2719"/>
      <sheetData sheetId="2720"/>
      <sheetData sheetId="2721"/>
      <sheetData sheetId="2722"/>
      <sheetData sheetId="2723"/>
      <sheetData sheetId="2724"/>
      <sheetData sheetId="2725"/>
      <sheetData sheetId="2726"/>
      <sheetData sheetId="2727"/>
      <sheetData sheetId="2728"/>
      <sheetData sheetId="2729"/>
      <sheetData sheetId="2730"/>
      <sheetData sheetId="2731"/>
      <sheetData sheetId="2732"/>
      <sheetData sheetId="2733"/>
      <sheetData sheetId="2734"/>
      <sheetData sheetId="2735"/>
      <sheetData sheetId="2736"/>
      <sheetData sheetId="2737"/>
      <sheetData sheetId="2738"/>
      <sheetData sheetId="2739"/>
      <sheetData sheetId="2740"/>
      <sheetData sheetId="2741"/>
      <sheetData sheetId="2742"/>
      <sheetData sheetId="2743"/>
      <sheetData sheetId="2744"/>
      <sheetData sheetId="2745"/>
      <sheetData sheetId="2746"/>
      <sheetData sheetId="2747"/>
      <sheetData sheetId="2748"/>
      <sheetData sheetId="2749"/>
      <sheetData sheetId="2750"/>
      <sheetData sheetId="2751"/>
      <sheetData sheetId="2752"/>
      <sheetData sheetId="2753"/>
      <sheetData sheetId="2754"/>
      <sheetData sheetId="2755"/>
      <sheetData sheetId="2756"/>
      <sheetData sheetId="2757"/>
      <sheetData sheetId="2758"/>
      <sheetData sheetId="2759"/>
      <sheetData sheetId="2760"/>
      <sheetData sheetId="2761"/>
      <sheetData sheetId="2762"/>
      <sheetData sheetId="2763"/>
      <sheetData sheetId="2764"/>
      <sheetData sheetId="2765"/>
      <sheetData sheetId="2766"/>
      <sheetData sheetId="2767"/>
      <sheetData sheetId="2768"/>
      <sheetData sheetId="2769"/>
      <sheetData sheetId="2770"/>
      <sheetData sheetId="2771"/>
      <sheetData sheetId="2772"/>
      <sheetData sheetId="2773"/>
      <sheetData sheetId="2774"/>
      <sheetData sheetId="2775"/>
      <sheetData sheetId="2776"/>
      <sheetData sheetId="2777"/>
      <sheetData sheetId="2778"/>
      <sheetData sheetId="2779"/>
      <sheetData sheetId="2780"/>
      <sheetData sheetId="2781"/>
      <sheetData sheetId="2782"/>
      <sheetData sheetId="2783"/>
      <sheetData sheetId="2784"/>
      <sheetData sheetId="2785"/>
      <sheetData sheetId="2786"/>
      <sheetData sheetId="2787"/>
      <sheetData sheetId="2788"/>
      <sheetData sheetId="2789"/>
      <sheetData sheetId="2790"/>
      <sheetData sheetId="2791"/>
      <sheetData sheetId="2792"/>
      <sheetData sheetId="2793"/>
      <sheetData sheetId="2794"/>
      <sheetData sheetId="2795"/>
      <sheetData sheetId="2796"/>
      <sheetData sheetId="2797"/>
      <sheetData sheetId="2798"/>
      <sheetData sheetId="2799"/>
      <sheetData sheetId="2800"/>
      <sheetData sheetId="2801"/>
      <sheetData sheetId="2802"/>
      <sheetData sheetId="2803"/>
      <sheetData sheetId="2804"/>
      <sheetData sheetId="2805"/>
      <sheetData sheetId="2806"/>
      <sheetData sheetId="2807"/>
      <sheetData sheetId="2808"/>
      <sheetData sheetId="2809"/>
      <sheetData sheetId="2810"/>
      <sheetData sheetId="2811"/>
      <sheetData sheetId="2812"/>
      <sheetData sheetId="2813"/>
      <sheetData sheetId="2814"/>
      <sheetData sheetId="2815"/>
      <sheetData sheetId="2816"/>
      <sheetData sheetId="2817"/>
      <sheetData sheetId="2818"/>
      <sheetData sheetId="2819"/>
      <sheetData sheetId="2820"/>
      <sheetData sheetId="2821"/>
      <sheetData sheetId="2822"/>
      <sheetData sheetId="2823"/>
      <sheetData sheetId="2824"/>
      <sheetData sheetId="2825"/>
      <sheetData sheetId="2826"/>
      <sheetData sheetId="2827"/>
      <sheetData sheetId="2828"/>
      <sheetData sheetId="2829"/>
      <sheetData sheetId="2830"/>
      <sheetData sheetId="2831"/>
      <sheetData sheetId="2832"/>
      <sheetData sheetId="2833"/>
      <sheetData sheetId="2834"/>
      <sheetData sheetId="2835"/>
      <sheetData sheetId="2836"/>
      <sheetData sheetId="2837"/>
      <sheetData sheetId="2838"/>
      <sheetData sheetId="2839"/>
      <sheetData sheetId="2840"/>
      <sheetData sheetId="2841"/>
      <sheetData sheetId="2842"/>
      <sheetData sheetId="2843"/>
      <sheetData sheetId="2844"/>
      <sheetData sheetId="2845"/>
      <sheetData sheetId="2846"/>
      <sheetData sheetId="2847"/>
      <sheetData sheetId="2848"/>
      <sheetData sheetId="2849"/>
      <sheetData sheetId="2850"/>
      <sheetData sheetId="2851"/>
      <sheetData sheetId="2852"/>
      <sheetData sheetId="2853"/>
      <sheetData sheetId="2854"/>
      <sheetData sheetId="2855"/>
      <sheetData sheetId="2856"/>
      <sheetData sheetId="2857"/>
      <sheetData sheetId="2858"/>
      <sheetData sheetId="2859"/>
      <sheetData sheetId="2860"/>
      <sheetData sheetId="2861"/>
      <sheetData sheetId="2862"/>
      <sheetData sheetId="2863"/>
      <sheetData sheetId="2864"/>
      <sheetData sheetId="2865"/>
      <sheetData sheetId="2866"/>
      <sheetData sheetId="2867"/>
      <sheetData sheetId="2868"/>
      <sheetData sheetId="2869"/>
      <sheetData sheetId="2870"/>
      <sheetData sheetId="2871"/>
      <sheetData sheetId="2872"/>
      <sheetData sheetId="2873"/>
      <sheetData sheetId="2874"/>
      <sheetData sheetId="2875"/>
      <sheetData sheetId="2876"/>
      <sheetData sheetId="2877"/>
      <sheetData sheetId="2878"/>
      <sheetData sheetId="2879"/>
      <sheetData sheetId="2880"/>
      <sheetData sheetId="2881"/>
      <sheetData sheetId="2882"/>
      <sheetData sheetId="2883"/>
      <sheetData sheetId="2884"/>
      <sheetData sheetId="2885"/>
      <sheetData sheetId="2886"/>
      <sheetData sheetId="2887"/>
      <sheetData sheetId="2888"/>
      <sheetData sheetId="2889"/>
      <sheetData sheetId="2890"/>
      <sheetData sheetId="2891"/>
      <sheetData sheetId="2892"/>
      <sheetData sheetId="2893"/>
      <sheetData sheetId="2894"/>
      <sheetData sheetId="2895"/>
      <sheetData sheetId="2896"/>
      <sheetData sheetId="2897"/>
      <sheetData sheetId="2898"/>
      <sheetData sheetId="2899"/>
      <sheetData sheetId="2900"/>
      <sheetData sheetId="2901"/>
      <sheetData sheetId="2902"/>
      <sheetData sheetId="2903"/>
      <sheetData sheetId="2904"/>
      <sheetData sheetId="2905"/>
      <sheetData sheetId="2906"/>
      <sheetData sheetId="2907"/>
      <sheetData sheetId="2908"/>
      <sheetData sheetId="2909"/>
      <sheetData sheetId="2910"/>
      <sheetData sheetId="2911"/>
      <sheetData sheetId="2912"/>
      <sheetData sheetId="2913"/>
      <sheetData sheetId="2914"/>
      <sheetData sheetId="2915"/>
      <sheetData sheetId="2916"/>
      <sheetData sheetId="2917"/>
      <sheetData sheetId="2918"/>
      <sheetData sheetId="2919"/>
      <sheetData sheetId="2920"/>
      <sheetData sheetId="2921"/>
      <sheetData sheetId="2922"/>
      <sheetData sheetId="2923"/>
      <sheetData sheetId="2924"/>
      <sheetData sheetId="2925"/>
      <sheetData sheetId="2926"/>
      <sheetData sheetId="2927"/>
      <sheetData sheetId="2928"/>
      <sheetData sheetId="2929"/>
      <sheetData sheetId="2930"/>
      <sheetData sheetId="2931"/>
      <sheetData sheetId="2932"/>
      <sheetData sheetId="2933"/>
      <sheetData sheetId="2934"/>
      <sheetData sheetId="2935"/>
      <sheetData sheetId="2936"/>
      <sheetData sheetId="2937"/>
      <sheetData sheetId="2938"/>
      <sheetData sheetId="2939"/>
      <sheetData sheetId="2940"/>
      <sheetData sheetId="2941"/>
      <sheetData sheetId="2942"/>
      <sheetData sheetId="2943"/>
      <sheetData sheetId="2944"/>
      <sheetData sheetId="2945"/>
      <sheetData sheetId="2946"/>
      <sheetData sheetId="2947"/>
      <sheetData sheetId="2948"/>
      <sheetData sheetId="2949"/>
      <sheetData sheetId="2950"/>
      <sheetData sheetId="2951"/>
      <sheetData sheetId="2952"/>
      <sheetData sheetId="2953"/>
      <sheetData sheetId="2954"/>
      <sheetData sheetId="2955"/>
      <sheetData sheetId="2956"/>
      <sheetData sheetId="2957"/>
      <sheetData sheetId="2958"/>
      <sheetData sheetId="2959"/>
      <sheetData sheetId="2960"/>
      <sheetData sheetId="2961"/>
      <sheetData sheetId="2962"/>
      <sheetData sheetId="2963"/>
      <sheetData sheetId="2964"/>
      <sheetData sheetId="2965"/>
      <sheetData sheetId="2966"/>
      <sheetData sheetId="2967"/>
      <sheetData sheetId="2968"/>
      <sheetData sheetId="2969"/>
      <sheetData sheetId="2970"/>
      <sheetData sheetId="2971"/>
      <sheetData sheetId="2972"/>
      <sheetData sheetId="2973"/>
      <sheetData sheetId="2974"/>
      <sheetData sheetId="2975"/>
      <sheetData sheetId="2976"/>
      <sheetData sheetId="2977"/>
      <sheetData sheetId="2978"/>
      <sheetData sheetId="2979"/>
      <sheetData sheetId="2980"/>
      <sheetData sheetId="2981"/>
      <sheetData sheetId="2982"/>
      <sheetData sheetId="2983"/>
      <sheetData sheetId="2984"/>
      <sheetData sheetId="2985"/>
      <sheetData sheetId="2986"/>
      <sheetData sheetId="2987"/>
      <sheetData sheetId="2988"/>
      <sheetData sheetId="2989"/>
      <sheetData sheetId="2990"/>
      <sheetData sheetId="2991"/>
      <sheetData sheetId="2992"/>
      <sheetData sheetId="2993"/>
      <sheetData sheetId="2994"/>
      <sheetData sheetId="2995"/>
      <sheetData sheetId="2996"/>
      <sheetData sheetId="2997"/>
      <sheetData sheetId="2998"/>
      <sheetData sheetId="2999"/>
      <sheetData sheetId="3000"/>
      <sheetData sheetId="3001"/>
      <sheetData sheetId="3002"/>
      <sheetData sheetId="3003"/>
      <sheetData sheetId="3004"/>
      <sheetData sheetId="3005"/>
      <sheetData sheetId="3006"/>
      <sheetData sheetId="3007"/>
      <sheetData sheetId="3008"/>
      <sheetData sheetId="3009"/>
      <sheetData sheetId="3010"/>
      <sheetData sheetId="3011"/>
      <sheetData sheetId="3012"/>
      <sheetData sheetId="3013"/>
      <sheetData sheetId="3014"/>
      <sheetData sheetId="3015"/>
      <sheetData sheetId="3016"/>
      <sheetData sheetId="3017"/>
      <sheetData sheetId="3018"/>
      <sheetData sheetId="3019"/>
      <sheetData sheetId="3020"/>
      <sheetData sheetId="3021"/>
      <sheetData sheetId="3022"/>
      <sheetData sheetId="3023"/>
      <sheetData sheetId="3024"/>
      <sheetData sheetId="3025"/>
      <sheetData sheetId="3026"/>
      <sheetData sheetId="3027"/>
      <sheetData sheetId="3028"/>
      <sheetData sheetId="3029"/>
      <sheetData sheetId="3030"/>
      <sheetData sheetId="3031"/>
      <sheetData sheetId="3032"/>
      <sheetData sheetId="3033"/>
      <sheetData sheetId="3034"/>
      <sheetData sheetId="3035"/>
      <sheetData sheetId="3036"/>
      <sheetData sheetId="3037"/>
      <sheetData sheetId="3038"/>
      <sheetData sheetId="3039"/>
      <sheetData sheetId="3040"/>
      <sheetData sheetId="3041"/>
      <sheetData sheetId="3042"/>
      <sheetData sheetId="3043"/>
      <sheetData sheetId="3044"/>
      <sheetData sheetId="3045"/>
      <sheetData sheetId="3046"/>
      <sheetData sheetId="3047"/>
      <sheetData sheetId="3048"/>
      <sheetData sheetId="3049"/>
      <sheetData sheetId="3050"/>
      <sheetData sheetId="3051"/>
      <sheetData sheetId="3052"/>
      <sheetData sheetId="3053"/>
      <sheetData sheetId="3054"/>
      <sheetData sheetId="3055"/>
      <sheetData sheetId="3056"/>
      <sheetData sheetId="3057"/>
      <sheetData sheetId="3058"/>
      <sheetData sheetId="3059"/>
      <sheetData sheetId="3060"/>
      <sheetData sheetId="3061"/>
      <sheetData sheetId="3062"/>
      <sheetData sheetId="3063"/>
      <sheetData sheetId="3064"/>
      <sheetData sheetId="3065"/>
      <sheetData sheetId="3066"/>
      <sheetData sheetId="3067"/>
      <sheetData sheetId="3068"/>
      <sheetData sheetId="3069"/>
      <sheetData sheetId="3070"/>
      <sheetData sheetId="3071"/>
      <sheetData sheetId="3072"/>
      <sheetData sheetId="3073"/>
      <sheetData sheetId="3074"/>
      <sheetData sheetId="3075"/>
      <sheetData sheetId="3076"/>
      <sheetData sheetId="3077"/>
      <sheetData sheetId="3078"/>
      <sheetData sheetId="3079"/>
      <sheetData sheetId="3080"/>
      <sheetData sheetId="3081"/>
      <sheetData sheetId="3082"/>
      <sheetData sheetId="3083"/>
      <sheetData sheetId="3084"/>
      <sheetData sheetId="3085"/>
      <sheetData sheetId="3086"/>
      <sheetData sheetId="3087"/>
      <sheetData sheetId="3088"/>
      <sheetData sheetId="3089"/>
      <sheetData sheetId="3090"/>
      <sheetData sheetId="3091"/>
      <sheetData sheetId="3092"/>
      <sheetData sheetId="3093"/>
      <sheetData sheetId="3094"/>
      <sheetData sheetId="3095"/>
      <sheetData sheetId="3096"/>
      <sheetData sheetId="3097"/>
      <sheetData sheetId="3098"/>
      <sheetData sheetId="3099"/>
      <sheetData sheetId="3100"/>
      <sheetData sheetId="3101"/>
      <sheetData sheetId="3102"/>
      <sheetData sheetId="3103"/>
      <sheetData sheetId="3104"/>
      <sheetData sheetId="3105"/>
      <sheetData sheetId="3106"/>
      <sheetData sheetId="3107"/>
      <sheetData sheetId="3108"/>
      <sheetData sheetId="3109"/>
      <sheetData sheetId="3110"/>
      <sheetData sheetId="3111"/>
      <sheetData sheetId="3112"/>
      <sheetData sheetId="3113"/>
      <sheetData sheetId="3114"/>
      <sheetData sheetId="3115"/>
      <sheetData sheetId="3116"/>
      <sheetData sheetId="3117"/>
      <sheetData sheetId="3118"/>
      <sheetData sheetId="3119"/>
      <sheetData sheetId="3120"/>
      <sheetData sheetId="3121"/>
      <sheetData sheetId="3122"/>
      <sheetData sheetId="3123"/>
      <sheetData sheetId="3124"/>
      <sheetData sheetId="3125"/>
      <sheetData sheetId="3126"/>
      <sheetData sheetId="3127"/>
      <sheetData sheetId="3128"/>
      <sheetData sheetId="3129"/>
      <sheetData sheetId="3130"/>
      <sheetData sheetId="3131"/>
      <sheetData sheetId="3132"/>
      <sheetData sheetId="3133"/>
      <sheetData sheetId="3134"/>
      <sheetData sheetId="3135"/>
      <sheetData sheetId="3136"/>
      <sheetData sheetId="3137"/>
      <sheetData sheetId="3138"/>
      <sheetData sheetId="3139"/>
      <sheetData sheetId="3140"/>
      <sheetData sheetId="3141"/>
      <sheetData sheetId="3142"/>
      <sheetData sheetId="3143"/>
      <sheetData sheetId="3144"/>
      <sheetData sheetId="3145"/>
      <sheetData sheetId="3146"/>
      <sheetData sheetId="3147"/>
      <sheetData sheetId="3148"/>
      <sheetData sheetId="3149"/>
      <sheetData sheetId="3150"/>
      <sheetData sheetId="3151"/>
      <sheetData sheetId="3152"/>
      <sheetData sheetId="3153"/>
      <sheetData sheetId="3154"/>
      <sheetData sheetId="3155"/>
      <sheetData sheetId="3156"/>
      <sheetData sheetId="3157"/>
      <sheetData sheetId="3158"/>
      <sheetData sheetId="3159"/>
      <sheetData sheetId="3160"/>
      <sheetData sheetId="3161"/>
      <sheetData sheetId="3162"/>
      <sheetData sheetId="3163"/>
      <sheetData sheetId="3164"/>
      <sheetData sheetId="3165"/>
      <sheetData sheetId="3166"/>
      <sheetData sheetId="3167"/>
      <sheetData sheetId="3168"/>
      <sheetData sheetId="3169"/>
      <sheetData sheetId="3170"/>
      <sheetData sheetId="3171"/>
      <sheetData sheetId="3172"/>
      <sheetData sheetId="3173"/>
      <sheetData sheetId="3174"/>
      <sheetData sheetId="3175"/>
      <sheetData sheetId="3176"/>
      <sheetData sheetId="3177"/>
      <sheetData sheetId="3178"/>
      <sheetData sheetId="3179"/>
      <sheetData sheetId="3180"/>
      <sheetData sheetId="3181"/>
      <sheetData sheetId="3182"/>
      <sheetData sheetId="3183"/>
      <sheetData sheetId="3184"/>
      <sheetData sheetId="3185"/>
      <sheetData sheetId="3186"/>
      <sheetData sheetId="3187"/>
      <sheetData sheetId="3188"/>
      <sheetData sheetId="3189"/>
      <sheetData sheetId="3190"/>
      <sheetData sheetId="3191"/>
      <sheetData sheetId="3192"/>
      <sheetData sheetId="3193"/>
      <sheetData sheetId="3194"/>
      <sheetData sheetId="3195"/>
      <sheetData sheetId="3196"/>
      <sheetData sheetId="3197"/>
      <sheetData sheetId="3198"/>
      <sheetData sheetId="3199"/>
      <sheetData sheetId="3200"/>
      <sheetData sheetId="3201"/>
      <sheetData sheetId="3202"/>
      <sheetData sheetId="3203"/>
      <sheetData sheetId="3204"/>
      <sheetData sheetId="3205"/>
      <sheetData sheetId="3206"/>
      <sheetData sheetId="3207"/>
      <sheetData sheetId="3208"/>
      <sheetData sheetId="3209"/>
      <sheetData sheetId="3210"/>
      <sheetData sheetId="3211"/>
      <sheetData sheetId="3212"/>
      <sheetData sheetId="3213"/>
      <sheetData sheetId="3214"/>
      <sheetData sheetId="3215"/>
      <sheetData sheetId="3216"/>
      <sheetData sheetId="3217"/>
      <sheetData sheetId="3218"/>
      <sheetData sheetId="3219"/>
      <sheetData sheetId="3220"/>
      <sheetData sheetId="3221"/>
      <sheetData sheetId="3222"/>
      <sheetData sheetId="3223"/>
      <sheetData sheetId="3224"/>
      <sheetData sheetId="3225"/>
      <sheetData sheetId="3226"/>
      <sheetData sheetId="3227"/>
      <sheetData sheetId="3228"/>
      <sheetData sheetId="3229"/>
      <sheetData sheetId="3230"/>
      <sheetData sheetId="3231"/>
      <sheetData sheetId="3232"/>
      <sheetData sheetId="3233"/>
      <sheetData sheetId="3234"/>
      <sheetData sheetId="3235"/>
      <sheetData sheetId="3236"/>
      <sheetData sheetId="3237"/>
      <sheetData sheetId="3238"/>
      <sheetData sheetId="3239"/>
      <sheetData sheetId="3240"/>
      <sheetData sheetId="3241"/>
      <sheetData sheetId="3242"/>
      <sheetData sheetId="3243"/>
      <sheetData sheetId="3244"/>
      <sheetData sheetId="3245"/>
      <sheetData sheetId="3246"/>
      <sheetData sheetId="3247"/>
      <sheetData sheetId="3248"/>
      <sheetData sheetId="3249"/>
      <sheetData sheetId="3250"/>
      <sheetData sheetId="3251"/>
      <sheetData sheetId="3252"/>
      <sheetData sheetId="3253"/>
      <sheetData sheetId="3254"/>
      <sheetData sheetId="3255"/>
      <sheetData sheetId="3256"/>
      <sheetData sheetId="3257"/>
      <sheetData sheetId="3258"/>
      <sheetData sheetId="3259"/>
      <sheetData sheetId="3260"/>
      <sheetData sheetId="3261"/>
      <sheetData sheetId="3262"/>
      <sheetData sheetId="3263"/>
      <sheetData sheetId="3264"/>
      <sheetData sheetId="3265"/>
      <sheetData sheetId="3266"/>
      <sheetData sheetId="3267"/>
      <sheetData sheetId="3268"/>
      <sheetData sheetId="3269"/>
      <sheetData sheetId="3270" refreshError="1"/>
      <sheetData sheetId="3271" refreshError="1"/>
      <sheetData sheetId="3272" refreshError="1"/>
      <sheetData sheetId="3273" refreshError="1"/>
      <sheetData sheetId="3274" refreshError="1"/>
      <sheetData sheetId="3275" refreshError="1"/>
      <sheetData sheetId="3276" refreshError="1"/>
      <sheetData sheetId="3277" refreshError="1"/>
      <sheetData sheetId="3278" refreshError="1"/>
      <sheetData sheetId="3279" refreshError="1"/>
      <sheetData sheetId="3280" refreshError="1"/>
      <sheetData sheetId="3281" refreshError="1"/>
      <sheetData sheetId="3282" refreshError="1"/>
      <sheetData sheetId="3283" refreshError="1"/>
      <sheetData sheetId="3284" refreshError="1"/>
      <sheetData sheetId="3285" refreshError="1"/>
      <sheetData sheetId="3286" refreshError="1"/>
      <sheetData sheetId="3287" refreshError="1"/>
      <sheetData sheetId="3288" refreshError="1"/>
      <sheetData sheetId="3289" refreshError="1"/>
      <sheetData sheetId="3290" refreshError="1"/>
      <sheetData sheetId="3291"/>
      <sheetData sheetId="3292"/>
      <sheetData sheetId="3293"/>
      <sheetData sheetId="3294"/>
      <sheetData sheetId="3295"/>
      <sheetData sheetId="3296"/>
      <sheetData sheetId="3297"/>
      <sheetData sheetId="3298"/>
      <sheetData sheetId="3299"/>
      <sheetData sheetId="3300"/>
      <sheetData sheetId="3301"/>
      <sheetData sheetId="3302"/>
      <sheetData sheetId="3303"/>
      <sheetData sheetId="3304"/>
      <sheetData sheetId="3305"/>
      <sheetData sheetId="3306"/>
      <sheetData sheetId="3307"/>
      <sheetData sheetId="3308"/>
      <sheetData sheetId="3309" refreshError="1"/>
      <sheetData sheetId="3310" refreshError="1"/>
      <sheetData sheetId="3311" refreshError="1"/>
      <sheetData sheetId="3312" refreshError="1"/>
      <sheetData sheetId="3313" refreshError="1"/>
      <sheetData sheetId="3314" refreshError="1"/>
      <sheetData sheetId="3315" refreshError="1"/>
      <sheetData sheetId="3316" refreshError="1"/>
      <sheetData sheetId="3317" refreshError="1"/>
      <sheetData sheetId="3318" refreshError="1"/>
      <sheetData sheetId="3319"/>
      <sheetData sheetId="3320"/>
      <sheetData sheetId="3321"/>
      <sheetData sheetId="3322"/>
      <sheetData sheetId="3323"/>
      <sheetData sheetId="3324"/>
      <sheetData sheetId="3325"/>
      <sheetData sheetId="3326"/>
      <sheetData sheetId="3327"/>
      <sheetData sheetId="3328"/>
      <sheetData sheetId="3329"/>
      <sheetData sheetId="3330"/>
      <sheetData sheetId="3331"/>
      <sheetData sheetId="3332"/>
      <sheetData sheetId="3333"/>
      <sheetData sheetId="3334"/>
      <sheetData sheetId="3335"/>
      <sheetData sheetId="3336"/>
      <sheetData sheetId="3337"/>
      <sheetData sheetId="3338"/>
      <sheetData sheetId="3339"/>
      <sheetData sheetId="3340"/>
      <sheetData sheetId="3341"/>
      <sheetData sheetId="3342"/>
      <sheetData sheetId="3343"/>
      <sheetData sheetId="3344"/>
      <sheetData sheetId="3345"/>
      <sheetData sheetId="3346"/>
      <sheetData sheetId="3347"/>
      <sheetData sheetId="3348"/>
      <sheetData sheetId="3349"/>
      <sheetData sheetId="3350"/>
      <sheetData sheetId="3351"/>
      <sheetData sheetId="3352"/>
      <sheetData sheetId="3353"/>
      <sheetData sheetId="3354"/>
      <sheetData sheetId="3355"/>
      <sheetData sheetId="3356"/>
      <sheetData sheetId="3357"/>
      <sheetData sheetId="3358"/>
      <sheetData sheetId="3359"/>
      <sheetData sheetId="3360"/>
      <sheetData sheetId="3361"/>
      <sheetData sheetId="3362"/>
      <sheetData sheetId="3363" refreshError="1"/>
      <sheetData sheetId="3364" refreshError="1"/>
      <sheetData sheetId="3365" refreshError="1"/>
      <sheetData sheetId="3366" refreshError="1"/>
      <sheetData sheetId="3367" refreshError="1"/>
      <sheetData sheetId="3368" refreshError="1"/>
      <sheetData sheetId="3369" refreshError="1"/>
      <sheetData sheetId="3370" refreshError="1"/>
      <sheetData sheetId="3371" refreshError="1"/>
      <sheetData sheetId="3372" refreshError="1"/>
      <sheetData sheetId="3373" refreshError="1"/>
      <sheetData sheetId="3374" refreshError="1"/>
      <sheetData sheetId="3375" refreshError="1"/>
      <sheetData sheetId="3376" refreshError="1"/>
      <sheetData sheetId="3377" refreshError="1"/>
      <sheetData sheetId="3378" refreshError="1"/>
      <sheetData sheetId="3379" refreshError="1"/>
      <sheetData sheetId="3380" refreshError="1"/>
      <sheetData sheetId="3381" refreshError="1"/>
      <sheetData sheetId="3382" refreshError="1"/>
      <sheetData sheetId="3383" refreshError="1"/>
      <sheetData sheetId="3384" refreshError="1"/>
      <sheetData sheetId="3385" refreshError="1"/>
      <sheetData sheetId="3386" refreshError="1"/>
      <sheetData sheetId="3387" refreshError="1"/>
      <sheetData sheetId="3388" refreshError="1"/>
      <sheetData sheetId="3389" refreshError="1"/>
      <sheetData sheetId="3390" refreshError="1"/>
      <sheetData sheetId="3391" refreshError="1"/>
      <sheetData sheetId="3392" refreshError="1"/>
      <sheetData sheetId="3393" refreshError="1"/>
      <sheetData sheetId="3394" refreshError="1"/>
      <sheetData sheetId="3395" refreshError="1"/>
      <sheetData sheetId="3396" refreshError="1"/>
      <sheetData sheetId="3397" refreshError="1"/>
      <sheetData sheetId="3398" refreshError="1"/>
      <sheetData sheetId="3399" refreshError="1"/>
      <sheetData sheetId="3400" refreshError="1"/>
      <sheetData sheetId="3401" refreshError="1"/>
      <sheetData sheetId="3402" refreshError="1"/>
      <sheetData sheetId="3403" refreshError="1"/>
      <sheetData sheetId="3404" refreshError="1"/>
      <sheetData sheetId="3405" refreshError="1"/>
      <sheetData sheetId="3406" refreshError="1"/>
      <sheetData sheetId="3407" refreshError="1"/>
      <sheetData sheetId="3408" refreshError="1"/>
      <sheetData sheetId="3409" refreshError="1"/>
      <sheetData sheetId="3410" refreshError="1"/>
      <sheetData sheetId="3411" refreshError="1"/>
      <sheetData sheetId="3412" refreshError="1"/>
      <sheetData sheetId="3413" refreshError="1"/>
      <sheetData sheetId="3414" refreshError="1"/>
      <sheetData sheetId="3415" refreshError="1"/>
      <sheetData sheetId="3416" refreshError="1"/>
      <sheetData sheetId="3417" refreshError="1"/>
      <sheetData sheetId="3418" refreshError="1"/>
      <sheetData sheetId="3419" refreshError="1"/>
      <sheetData sheetId="3420" refreshError="1"/>
      <sheetData sheetId="3421" refreshError="1"/>
      <sheetData sheetId="3422" refreshError="1"/>
      <sheetData sheetId="3423" refreshError="1"/>
      <sheetData sheetId="3424" refreshError="1"/>
      <sheetData sheetId="3425" refreshError="1"/>
      <sheetData sheetId="3426" refreshError="1"/>
      <sheetData sheetId="3427" refreshError="1"/>
      <sheetData sheetId="3428" refreshError="1"/>
      <sheetData sheetId="3429" refreshError="1"/>
      <sheetData sheetId="3430" refreshError="1"/>
      <sheetData sheetId="3431" refreshError="1"/>
      <sheetData sheetId="3432" refreshError="1"/>
      <sheetData sheetId="3433" refreshError="1"/>
      <sheetData sheetId="3434" refreshError="1"/>
      <sheetData sheetId="3435" refreshError="1"/>
      <sheetData sheetId="3436" refreshError="1"/>
      <sheetData sheetId="3437" refreshError="1"/>
      <sheetData sheetId="3438" refreshError="1"/>
      <sheetData sheetId="3439" refreshError="1"/>
      <sheetData sheetId="3440" refreshError="1"/>
      <sheetData sheetId="3441" refreshError="1"/>
      <sheetData sheetId="3442" refreshError="1"/>
      <sheetData sheetId="3443" refreshError="1"/>
      <sheetData sheetId="3444" refreshError="1"/>
      <sheetData sheetId="3445" refreshError="1"/>
      <sheetData sheetId="3446" refreshError="1"/>
      <sheetData sheetId="3447" refreshError="1"/>
      <sheetData sheetId="3448" refreshError="1"/>
      <sheetData sheetId="3449" refreshError="1"/>
      <sheetData sheetId="3450" refreshError="1"/>
      <sheetData sheetId="3451" refreshError="1"/>
      <sheetData sheetId="3452" refreshError="1"/>
      <sheetData sheetId="3453" refreshError="1"/>
      <sheetData sheetId="3454" refreshError="1"/>
      <sheetData sheetId="3455" refreshError="1"/>
      <sheetData sheetId="3456" refreshError="1"/>
      <sheetData sheetId="3457" refreshError="1"/>
      <sheetData sheetId="3458" refreshError="1"/>
      <sheetData sheetId="3459" refreshError="1"/>
      <sheetData sheetId="3460" refreshError="1"/>
      <sheetData sheetId="3461" refreshError="1"/>
      <sheetData sheetId="3462" refreshError="1"/>
      <sheetData sheetId="3463" refreshError="1"/>
      <sheetData sheetId="3464" refreshError="1"/>
      <sheetData sheetId="3465" refreshError="1"/>
      <sheetData sheetId="3466" refreshError="1"/>
      <sheetData sheetId="3467" refreshError="1"/>
      <sheetData sheetId="3468" refreshError="1"/>
      <sheetData sheetId="3469" refreshError="1"/>
      <sheetData sheetId="3470" refreshError="1"/>
      <sheetData sheetId="3471" refreshError="1"/>
      <sheetData sheetId="3472" refreshError="1"/>
      <sheetData sheetId="3473" refreshError="1"/>
      <sheetData sheetId="3474" refreshError="1"/>
      <sheetData sheetId="3475" refreshError="1"/>
      <sheetData sheetId="3476" refreshError="1"/>
      <sheetData sheetId="3477" refreshError="1"/>
      <sheetData sheetId="3478" refreshError="1"/>
      <sheetData sheetId="3479" refreshError="1"/>
      <sheetData sheetId="3480" refreshError="1"/>
      <sheetData sheetId="3481" refreshError="1"/>
      <sheetData sheetId="3482" refreshError="1"/>
      <sheetData sheetId="3483" refreshError="1"/>
      <sheetData sheetId="3484" refreshError="1"/>
      <sheetData sheetId="3485" refreshError="1"/>
      <sheetData sheetId="3486" refreshError="1"/>
      <sheetData sheetId="3487" refreshError="1"/>
      <sheetData sheetId="3488" refreshError="1"/>
      <sheetData sheetId="3489" refreshError="1"/>
      <sheetData sheetId="3490" refreshError="1"/>
      <sheetData sheetId="3491" refreshError="1"/>
      <sheetData sheetId="3492" refreshError="1"/>
      <sheetData sheetId="3493" refreshError="1"/>
      <sheetData sheetId="3494" refreshError="1"/>
      <sheetData sheetId="3495" refreshError="1"/>
      <sheetData sheetId="3496" refreshError="1"/>
      <sheetData sheetId="3497" refreshError="1"/>
      <sheetData sheetId="3498" refreshError="1"/>
      <sheetData sheetId="3499" refreshError="1"/>
      <sheetData sheetId="3500" refreshError="1"/>
      <sheetData sheetId="3501" refreshError="1"/>
      <sheetData sheetId="3502" refreshError="1"/>
      <sheetData sheetId="3503" refreshError="1"/>
      <sheetData sheetId="3504" refreshError="1"/>
      <sheetData sheetId="3505" refreshError="1"/>
      <sheetData sheetId="3506" refreshError="1"/>
      <sheetData sheetId="3507" refreshError="1"/>
      <sheetData sheetId="3508" refreshError="1"/>
      <sheetData sheetId="3509" refreshError="1"/>
      <sheetData sheetId="3510" refreshError="1"/>
      <sheetData sheetId="3511" refreshError="1"/>
      <sheetData sheetId="3512" refreshError="1"/>
      <sheetData sheetId="3513" refreshError="1"/>
      <sheetData sheetId="3514" refreshError="1"/>
      <sheetData sheetId="3515" refreshError="1"/>
      <sheetData sheetId="3516" refreshError="1"/>
      <sheetData sheetId="3517" refreshError="1"/>
      <sheetData sheetId="3518" refreshError="1"/>
      <sheetData sheetId="3519" refreshError="1"/>
      <sheetData sheetId="3520" refreshError="1"/>
      <sheetData sheetId="3521" refreshError="1"/>
      <sheetData sheetId="3522" refreshError="1"/>
      <sheetData sheetId="3523" refreshError="1"/>
      <sheetData sheetId="3524" refreshError="1"/>
      <sheetData sheetId="3525" refreshError="1"/>
      <sheetData sheetId="3526" refreshError="1"/>
      <sheetData sheetId="3527" refreshError="1"/>
      <sheetData sheetId="3528" refreshError="1"/>
      <sheetData sheetId="3529" refreshError="1"/>
      <sheetData sheetId="3530" refreshError="1"/>
      <sheetData sheetId="3531" refreshError="1"/>
      <sheetData sheetId="3532" refreshError="1"/>
      <sheetData sheetId="3533" refreshError="1"/>
      <sheetData sheetId="3534" refreshError="1"/>
      <sheetData sheetId="3535" refreshError="1"/>
      <sheetData sheetId="3536" refreshError="1"/>
      <sheetData sheetId="3537" refreshError="1"/>
      <sheetData sheetId="3538" refreshError="1"/>
      <sheetData sheetId="3539" refreshError="1"/>
      <sheetData sheetId="3540" refreshError="1"/>
      <sheetData sheetId="3541" refreshError="1"/>
      <sheetData sheetId="3542" refreshError="1"/>
      <sheetData sheetId="3543" refreshError="1"/>
      <sheetData sheetId="3544" refreshError="1"/>
      <sheetData sheetId="3545" refreshError="1"/>
      <sheetData sheetId="3546" refreshError="1"/>
      <sheetData sheetId="3547" refreshError="1"/>
      <sheetData sheetId="3548" refreshError="1"/>
      <sheetData sheetId="3549" refreshError="1"/>
      <sheetData sheetId="3550" refreshError="1"/>
      <sheetData sheetId="3551" refreshError="1"/>
      <sheetData sheetId="3552" refreshError="1"/>
      <sheetData sheetId="3553" refreshError="1"/>
      <sheetData sheetId="3554" refreshError="1"/>
      <sheetData sheetId="3555" refreshError="1"/>
      <sheetData sheetId="3556" refreshError="1"/>
      <sheetData sheetId="3557" refreshError="1"/>
      <sheetData sheetId="3558" refreshError="1"/>
      <sheetData sheetId="3559" refreshError="1"/>
      <sheetData sheetId="3560" refreshError="1"/>
      <sheetData sheetId="3561" refreshError="1"/>
      <sheetData sheetId="3562" refreshError="1"/>
      <sheetData sheetId="3563" refreshError="1"/>
      <sheetData sheetId="3564" refreshError="1"/>
      <sheetData sheetId="3565" refreshError="1"/>
      <sheetData sheetId="3566" refreshError="1"/>
      <sheetData sheetId="3567" refreshError="1"/>
      <sheetData sheetId="3568" refreshError="1"/>
      <sheetData sheetId="3569" refreshError="1"/>
      <sheetData sheetId="3570" refreshError="1"/>
      <sheetData sheetId="3571" refreshError="1"/>
      <sheetData sheetId="3572" refreshError="1"/>
      <sheetData sheetId="3573" refreshError="1"/>
      <sheetData sheetId="3574" refreshError="1"/>
      <sheetData sheetId="3575" refreshError="1"/>
      <sheetData sheetId="3576" refreshError="1"/>
      <sheetData sheetId="3577" refreshError="1"/>
      <sheetData sheetId="3578" refreshError="1"/>
      <sheetData sheetId="3579" refreshError="1"/>
      <sheetData sheetId="3580" refreshError="1"/>
      <sheetData sheetId="3581" refreshError="1"/>
      <sheetData sheetId="3582" refreshError="1"/>
      <sheetData sheetId="3583" refreshError="1"/>
      <sheetData sheetId="3584" refreshError="1"/>
      <sheetData sheetId="3585" refreshError="1"/>
      <sheetData sheetId="3586" refreshError="1"/>
      <sheetData sheetId="3587" refreshError="1"/>
      <sheetData sheetId="3588" refreshError="1"/>
      <sheetData sheetId="3589" refreshError="1"/>
      <sheetData sheetId="3590" refreshError="1"/>
      <sheetData sheetId="3591" refreshError="1"/>
      <sheetData sheetId="3592" refreshError="1"/>
      <sheetData sheetId="3593" refreshError="1"/>
      <sheetData sheetId="3594" refreshError="1"/>
      <sheetData sheetId="3595" refreshError="1"/>
      <sheetData sheetId="3596" refreshError="1"/>
      <sheetData sheetId="3597" refreshError="1"/>
      <sheetData sheetId="3598" refreshError="1"/>
      <sheetData sheetId="3599" refreshError="1"/>
      <sheetData sheetId="3600" refreshError="1"/>
      <sheetData sheetId="3601" refreshError="1"/>
      <sheetData sheetId="3602" refreshError="1"/>
      <sheetData sheetId="3603" refreshError="1"/>
      <sheetData sheetId="3604" refreshError="1"/>
      <sheetData sheetId="3605" refreshError="1"/>
      <sheetData sheetId="3606" refreshError="1"/>
      <sheetData sheetId="3607" refreshError="1"/>
      <sheetData sheetId="3608" refreshError="1"/>
      <sheetData sheetId="3609" refreshError="1"/>
      <sheetData sheetId="3610" refreshError="1"/>
      <sheetData sheetId="3611" refreshError="1"/>
      <sheetData sheetId="3612" refreshError="1"/>
      <sheetData sheetId="3613" refreshError="1"/>
      <sheetData sheetId="3614" refreshError="1"/>
      <sheetData sheetId="3615" refreshError="1"/>
      <sheetData sheetId="3616" refreshError="1"/>
      <sheetData sheetId="3617" refreshError="1"/>
      <sheetData sheetId="3618" refreshError="1"/>
      <sheetData sheetId="3619" refreshError="1"/>
      <sheetData sheetId="3620" refreshError="1"/>
      <sheetData sheetId="3621" refreshError="1"/>
      <sheetData sheetId="3622"/>
      <sheetData sheetId="3623"/>
      <sheetData sheetId="3624"/>
      <sheetData sheetId="3625"/>
      <sheetData sheetId="3626"/>
      <sheetData sheetId="3627"/>
      <sheetData sheetId="3628"/>
      <sheetData sheetId="3629"/>
      <sheetData sheetId="3630"/>
      <sheetData sheetId="3631"/>
      <sheetData sheetId="3632"/>
      <sheetData sheetId="3633"/>
      <sheetData sheetId="3634"/>
      <sheetData sheetId="3635"/>
      <sheetData sheetId="3636"/>
      <sheetData sheetId="3637"/>
      <sheetData sheetId="3638"/>
      <sheetData sheetId="3639"/>
      <sheetData sheetId="3640"/>
      <sheetData sheetId="3641"/>
      <sheetData sheetId="3642"/>
      <sheetData sheetId="3643"/>
      <sheetData sheetId="3644"/>
      <sheetData sheetId="3645"/>
      <sheetData sheetId="3646"/>
      <sheetData sheetId="3647"/>
      <sheetData sheetId="3648"/>
      <sheetData sheetId="3649"/>
      <sheetData sheetId="3650"/>
      <sheetData sheetId="3651"/>
      <sheetData sheetId="3652"/>
      <sheetData sheetId="3653"/>
      <sheetData sheetId="3654"/>
      <sheetData sheetId="3655"/>
      <sheetData sheetId="3656"/>
      <sheetData sheetId="3657"/>
      <sheetData sheetId="3658"/>
      <sheetData sheetId="3659"/>
      <sheetData sheetId="3660"/>
      <sheetData sheetId="3661"/>
      <sheetData sheetId="3662"/>
      <sheetData sheetId="3663"/>
      <sheetData sheetId="3664"/>
      <sheetData sheetId="3665"/>
      <sheetData sheetId="3666"/>
      <sheetData sheetId="3667"/>
      <sheetData sheetId="3668"/>
      <sheetData sheetId="3669"/>
      <sheetData sheetId="3670"/>
      <sheetData sheetId="3671"/>
      <sheetData sheetId="3672"/>
      <sheetData sheetId="3673"/>
      <sheetData sheetId="3674"/>
      <sheetData sheetId="3675"/>
      <sheetData sheetId="3676"/>
      <sheetData sheetId="3677"/>
      <sheetData sheetId="3678"/>
      <sheetData sheetId="3679"/>
      <sheetData sheetId="3680"/>
      <sheetData sheetId="3681"/>
      <sheetData sheetId="3682"/>
      <sheetData sheetId="3683"/>
      <sheetData sheetId="3684"/>
      <sheetData sheetId="3685"/>
      <sheetData sheetId="3686"/>
      <sheetData sheetId="3687"/>
      <sheetData sheetId="3688"/>
      <sheetData sheetId="3689"/>
      <sheetData sheetId="3690"/>
      <sheetData sheetId="3691"/>
      <sheetData sheetId="3692"/>
      <sheetData sheetId="3693"/>
      <sheetData sheetId="3694"/>
      <sheetData sheetId="3695"/>
      <sheetData sheetId="3696"/>
      <sheetData sheetId="3697"/>
      <sheetData sheetId="3698"/>
      <sheetData sheetId="3699"/>
      <sheetData sheetId="3700"/>
      <sheetData sheetId="3701"/>
      <sheetData sheetId="3702"/>
      <sheetData sheetId="3703"/>
      <sheetData sheetId="3704"/>
      <sheetData sheetId="3705"/>
      <sheetData sheetId="3706"/>
      <sheetData sheetId="3707"/>
      <sheetData sheetId="3708"/>
      <sheetData sheetId="3709"/>
      <sheetData sheetId="3710"/>
      <sheetData sheetId="3711"/>
      <sheetData sheetId="3712"/>
      <sheetData sheetId="3713"/>
      <sheetData sheetId="3714"/>
      <sheetData sheetId="3715"/>
      <sheetData sheetId="3716"/>
      <sheetData sheetId="3717"/>
      <sheetData sheetId="3718"/>
      <sheetData sheetId="3719"/>
      <sheetData sheetId="3720"/>
      <sheetData sheetId="3721"/>
      <sheetData sheetId="3722"/>
      <sheetData sheetId="3723"/>
      <sheetData sheetId="3724"/>
      <sheetData sheetId="3725"/>
      <sheetData sheetId="3726"/>
      <sheetData sheetId="3727"/>
      <sheetData sheetId="3728"/>
      <sheetData sheetId="3729"/>
      <sheetData sheetId="3730"/>
      <sheetData sheetId="3731"/>
      <sheetData sheetId="3732"/>
      <sheetData sheetId="3733"/>
      <sheetData sheetId="3734"/>
      <sheetData sheetId="3735"/>
      <sheetData sheetId="3736"/>
      <sheetData sheetId="3737"/>
      <sheetData sheetId="3738"/>
      <sheetData sheetId="3739"/>
      <sheetData sheetId="3740"/>
      <sheetData sheetId="3741"/>
      <sheetData sheetId="3742"/>
      <sheetData sheetId="3743"/>
      <sheetData sheetId="3744"/>
      <sheetData sheetId="3745"/>
      <sheetData sheetId="3746"/>
      <sheetData sheetId="3747"/>
      <sheetData sheetId="3748"/>
      <sheetData sheetId="3749"/>
      <sheetData sheetId="3750"/>
      <sheetData sheetId="3751"/>
      <sheetData sheetId="3752"/>
      <sheetData sheetId="3753"/>
      <sheetData sheetId="3754"/>
      <sheetData sheetId="3755"/>
      <sheetData sheetId="3756"/>
      <sheetData sheetId="3757"/>
      <sheetData sheetId="3758"/>
      <sheetData sheetId="3759"/>
      <sheetData sheetId="3760"/>
      <sheetData sheetId="3761"/>
      <sheetData sheetId="3762"/>
      <sheetData sheetId="3763"/>
      <sheetData sheetId="3764"/>
      <sheetData sheetId="3765"/>
      <sheetData sheetId="3766"/>
      <sheetData sheetId="3767"/>
      <sheetData sheetId="3768"/>
      <sheetData sheetId="3769"/>
      <sheetData sheetId="3770"/>
      <sheetData sheetId="3771"/>
      <sheetData sheetId="3772"/>
      <sheetData sheetId="3773"/>
      <sheetData sheetId="3774"/>
      <sheetData sheetId="3775"/>
      <sheetData sheetId="3776"/>
      <sheetData sheetId="3777"/>
      <sheetData sheetId="3778"/>
      <sheetData sheetId="3779"/>
      <sheetData sheetId="3780"/>
      <sheetData sheetId="3781"/>
      <sheetData sheetId="3782"/>
      <sheetData sheetId="3783"/>
      <sheetData sheetId="3784"/>
      <sheetData sheetId="3785"/>
      <sheetData sheetId="3786"/>
      <sheetData sheetId="3787"/>
      <sheetData sheetId="3788"/>
      <sheetData sheetId="3789"/>
      <sheetData sheetId="3790"/>
      <sheetData sheetId="3791"/>
      <sheetData sheetId="3792"/>
      <sheetData sheetId="3793"/>
      <sheetData sheetId="3794"/>
      <sheetData sheetId="3795"/>
      <sheetData sheetId="3796"/>
      <sheetData sheetId="3797"/>
      <sheetData sheetId="3798"/>
      <sheetData sheetId="3799"/>
      <sheetData sheetId="3800"/>
      <sheetData sheetId="3801"/>
      <sheetData sheetId="3802"/>
      <sheetData sheetId="3803"/>
      <sheetData sheetId="3804"/>
      <sheetData sheetId="3805"/>
      <sheetData sheetId="3806"/>
      <sheetData sheetId="3807"/>
      <sheetData sheetId="3808"/>
      <sheetData sheetId="3809"/>
      <sheetData sheetId="3810"/>
      <sheetData sheetId="3811"/>
      <sheetData sheetId="3812"/>
      <sheetData sheetId="3813"/>
      <sheetData sheetId="3814"/>
      <sheetData sheetId="3815"/>
      <sheetData sheetId="3816"/>
      <sheetData sheetId="3817"/>
      <sheetData sheetId="3818"/>
      <sheetData sheetId="3819"/>
      <sheetData sheetId="3820"/>
      <sheetData sheetId="3821"/>
      <sheetData sheetId="3822"/>
      <sheetData sheetId="3823"/>
      <sheetData sheetId="3824"/>
      <sheetData sheetId="3825"/>
      <sheetData sheetId="3826"/>
      <sheetData sheetId="3827"/>
      <sheetData sheetId="3828"/>
      <sheetData sheetId="3829"/>
      <sheetData sheetId="3830"/>
      <sheetData sheetId="3831"/>
      <sheetData sheetId="3832"/>
      <sheetData sheetId="3833"/>
      <sheetData sheetId="3834"/>
      <sheetData sheetId="3835"/>
      <sheetData sheetId="3836"/>
      <sheetData sheetId="3837"/>
      <sheetData sheetId="3838"/>
      <sheetData sheetId="3839"/>
      <sheetData sheetId="3840"/>
      <sheetData sheetId="3841"/>
      <sheetData sheetId="3842"/>
      <sheetData sheetId="3843"/>
      <sheetData sheetId="3844"/>
      <sheetData sheetId="3845"/>
      <sheetData sheetId="3846"/>
      <sheetData sheetId="3847"/>
      <sheetData sheetId="3848"/>
      <sheetData sheetId="3849"/>
      <sheetData sheetId="3850"/>
      <sheetData sheetId="3851"/>
      <sheetData sheetId="3852"/>
      <sheetData sheetId="3853"/>
      <sheetData sheetId="3854"/>
      <sheetData sheetId="3855"/>
      <sheetData sheetId="3856"/>
      <sheetData sheetId="3857"/>
      <sheetData sheetId="3858"/>
      <sheetData sheetId="3859"/>
      <sheetData sheetId="3860"/>
      <sheetData sheetId="3861"/>
      <sheetData sheetId="3862"/>
      <sheetData sheetId="3863"/>
      <sheetData sheetId="3864"/>
      <sheetData sheetId="3865"/>
      <sheetData sheetId="3866"/>
      <sheetData sheetId="3867"/>
      <sheetData sheetId="3868"/>
      <sheetData sheetId="3869"/>
      <sheetData sheetId="3870"/>
      <sheetData sheetId="3871"/>
      <sheetData sheetId="3872"/>
      <sheetData sheetId="3873"/>
      <sheetData sheetId="3874"/>
      <sheetData sheetId="3875"/>
      <sheetData sheetId="3876"/>
      <sheetData sheetId="3877"/>
      <sheetData sheetId="3878"/>
      <sheetData sheetId="3879"/>
      <sheetData sheetId="3880"/>
      <sheetData sheetId="3881"/>
      <sheetData sheetId="3882"/>
      <sheetData sheetId="3883"/>
      <sheetData sheetId="3884"/>
      <sheetData sheetId="3885"/>
      <sheetData sheetId="3886"/>
      <sheetData sheetId="3887"/>
      <sheetData sheetId="3888"/>
      <sheetData sheetId="3889"/>
      <sheetData sheetId="3890"/>
      <sheetData sheetId="3891"/>
      <sheetData sheetId="3892"/>
      <sheetData sheetId="3893"/>
      <sheetData sheetId="3894"/>
      <sheetData sheetId="3895"/>
      <sheetData sheetId="3896"/>
      <sheetData sheetId="3897"/>
      <sheetData sheetId="3898"/>
      <sheetData sheetId="3899"/>
      <sheetData sheetId="3900"/>
      <sheetData sheetId="3901"/>
      <sheetData sheetId="3902"/>
      <sheetData sheetId="3903"/>
      <sheetData sheetId="3904"/>
      <sheetData sheetId="3905"/>
      <sheetData sheetId="3906"/>
      <sheetData sheetId="3907"/>
      <sheetData sheetId="3908"/>
      <sheetData sheetId="3909"/>
      <sheetData sheetId="3910"/>
      <sheetData sheetId="3911"/>
      <sheetData sheetId="3912"/>
      <sheetData sheetId="3913"/>
      <sheetData sheetId="3914"/>
      <sheetData sheetId="3915"/>
      <sheetData sheetId="3916"/>
      <sheetData sheetId="3917"/>
      <sheetData sheetId="3918"/>
      <sheetData sheetId="3919"/>
      <sheetData sheetId="3920"/>
      <sheetData sheetId="3921"/>
      <sheetData sheetId="3922"/>
      <sheetData sheetId="3923"/>
      <sheetData sheetId="3924"/>
      <sheetData sheetId="3925"/>
      <sheetData sheetId="3926"/>
      <sheetData sheetId="3927"/>
      <sheetData sheetId="3928"/>
      <sheetData sheetId="3929"/>
      <sheetData sheetId="3930"/>
      <sheetData sheetId="3931"/>
      <sheetData sheetId="3932"/>
      <sheetData sheetId="3933"/>
      <sheetData sheetId="3934"/>
      <sheetData sheetId="3935"/>
      <sheetData sheetId="3936"/>
      <sheetData sheetId="3937"/>
      <sheetData sheetId="3938"/>
      <sheetData sheetId="3939"/>
      <sheetData sheetId="3940"/>
      <sheetData sheetId="3941"/>
      <sheetData sheetId="3942"/>
      <sheetData sheetId="3943"/>
      <sheetData sheetId="3944"/>
      <sheetData sheetId="3945"/>
      <sheetData sheetId="3946"/>
      <sheetData sheetId="3947"/>
      <sheetData sheetId="3948"/>
      <sheetData sheetId="3949"/>
      <sheetData sheetId="3950"/>
      <sheetData sheetId="3951"/>
      <sheetData sheetId="3952"/>
      <sheetData sheetId="3953"/>
      <sheetData sheetId="3954"/>
      <sheetData sheetId="3955"/>
      <sheetData sheetId="3956"/>
      <sheetData sheetId="3957"/>
      <sheetData sheetId="3958"/>
      <sheetData sheetId="3959"/>
      <sheetData sheetId="3960"/>
      <sheetData sheetId="3961"/>
      <sheetData sheetId="3962"/>
      <sheetData sheetId="3963"/>
      <sheetData sheetId="3964"/>
      <sheetData sheetId="3965"/>
      <sheetData sheetId="3966"/>
      <sheetData sheetId="3967"/>
      <sheetData sheetId="3968"/>
      <sheetData sheetId="3969"/>
      <sheetData sheetId="3970"/>
      <sheetData sheetId="3971"/>
      <sheetData sheetId="3972"/>
      <sheetData sheetId="3973"/>
      <sheetData sheetId="3974"/>
      <sheetData sheetId="3975"/>
      <sheetData sheetId="3976"/>
      <sheetData sheetId="3977"/>
      <sheetData sheetId="3978"/>
      <sheetData sheetId="3979"/>
      <sheetData sheetId="3980"/>
      <sheetData sheetId="3981"/>
      <sheetData sheetId="3982"/>
      <sheetData sheetId="3983"/>
      <sheetData sheetId="3984"/>
      <sheetData sheetId="3985"/>
      <sheetData sheetId="3986"/>
      <sheetData sheetId="3987"/>
      <sheetData sheetId="3988"/>
      <sheetData sheetId="3989"/>
      <sheetData sheetId="3990"/>
      <sheetData sheetId="3991"/>
      <sheetData sheetId="3992"/>
      <sheetData sheetId="3993"/>
      <sheetData sheetId="3994"/>
      <sheetData sheetId="3995"/>
      <sheetData sheetId="3996"/>
      <sheetData sheetId="3997"/>
      <sheetData sheetId="3998"/>
      <sheetData sheetId="3999"/>
      <sheetData sheetId="4000"/>
      <sheetData sheetId="4001"/>
      <sheetData sheetId="4002"/>
      <sheetData sheetId="4003"/>
      <sheetData sheetId="4004"/>
      <sheetData sheetId="4005"/>
      <sheetData sheetId="4006"/>
      <sheetData sheetId="4007"/>
      <sheetData sheetId="4008"/>
      <sheetData sheetId="4009"/>
      <sheetData sheetId="4010"/>
      <sheetData sheetId="4011"/>
      <sheetData sheetId="4012"/>
      <sheetData sheetId="4013"/>
      <sheetData sheetId="4014"/>
      <sheetData sheetId="4015"/>
      <sheetData sheetId="4016"/>
      <sheetData sheetId="4017"/>
      <sheetData sheetId="4018"/>
      <sheetData sheetId="4019"/>
      <sheetData sheetId="4020"/>
      <sheetData sheetId="4021"/>
      <sheetData sheetId="4022"/>
      <sheetData sheetId="4023"/>
      <sheetData sheetId="4024"/>
      <sheetData sheetId="4025"/>
      <sheetData sheetId="4026"/>
      <sheetData sheetId="4027"/>
      <sheetData sheetId="4028"/>
      <sheetData sheetId="4029"/>
      <sheetData sheetId="4030"/>
      <sheetData sheetId="4031"/>
      <sheetData sheetId="4032"/>
      <sheetData sheetId="4033"/>
      <sheetData sheetId="4034"/>
      <sheetData sheetId="4035"/>
      <sheetData sheetId="4036"/>
      <sheetData sheetId="4037"/>
      <sheetData sheetId="4038"/>
      <sheetData sheetId="4039"/>
      <sheetData sheetId="4040"/>
      <sheetData sheetId="4041"/>
      <sheetData sheetId="4042"/>
      <sheetData sheetId="4043"/>
      <sheetData sheetId="4044"/>
      <sheetData sheetId="4045"/>
      <sheetData sheetId="4046"/>
      <sheetData sheetId="4047"/>
      <sheetData sheetId="4048"/>
      <sheetData sheetId="4049"/>
      <sheetData sheetId="4050"/>
      <sheetData sheetId="4051"/>
      <sheetData sheetId="4052"/>
      <sheetData sheetId="4053"/>
      <sheetData sheetId="4054"/>
      <sheetData sheetId="4055"/>
      <sheetData sheetId="4056"/>
      <sheetData sheetId="4057"/>
      <sheetData sheetId="4058"/>
      <sheetData sheetId="4059"/>
      <sheetData sheetId="4060"/>
      <sheetData sheetId="4061"/>
      <sheetData sheetId="4062"/>
      <sheetData sheetId="4063"/>
      <sheetData sheetId="4064"/>
      <sheetData sheetId="4065"/>
      <sheetData sheetId="4066"/>
      <sheetData sheetId="4067"/>
      <sheetData sheetId="4068"/>
      <sheetData sheetId="4069"/>
      <sheetData sheetId="4070"/>
      <sheetData sheetId="4071"/>
      <sheetData sheetId="4072"/>
      <sheetData sheetId="4073"/>
      <sheetData sheetId="4074"/>
      <sheetData sheetId="4075"/>
      <sheetData sheetId="4076"/>
      <sheetData sheetId="4077"/>
      <sheetData sheetId="4078"/>
      <sheetData sheetId="4079"/>
      <sheetData sheetId="4080"/>
      <sheetData sheetId="4081"/>
      <sheetData sheetId="4082"/>
      <sheetData sheetId="4083"/>
      <sheetData sheetId="4084"/>
      <sheetData sheetId="4085"/>
      <sheetData sheetId="4086"/>
      <sheetData sheetId="4087"/>
      <sheetData sheetId="4088"/>
      <sheetData sheetId="4089"/>
      <sheetData sheetId="4090"/>
      <sheetData sheetId="4091"/>
      <sheetData sheetId="4092"/>
      <sheetData sheetId="4093"/>
      <sheetData sheetId="4094"/>
      <sheetData sheetId="4095"/>
      <sheetData sheetId="4096"/>
      <sheetData sheetId="4097"/>
      <sheetData sheetId="4098"/>
      <sheetData sheetId="4099"/>
      <sheetData sheetId="4100"/>
      <sheetData sheetId="4101"/>
      <sheetData sheetId="4102"/>
      <sheetData sheetId="4103"/>
      <sheetData sheetId="4104"/>
      <sheetData sheetId="4105"/>
      <sheetData sheetId="4106"/>
      <sheetData sheetId="4107"/>
      <sheetData sheetId="4108"/>
      <sheetData sheetId="4109"/>
      <sheetData sheetId="4110"/>
      <sheetData sheetId="4111"/>
      <sheetData sheetId="4112"/>
      <sheetData sheetId="4113"/>
      <sheetData sheetId="4114"/>
      <sheetData sheetId="4115"/>
      <sheetData sheetId="4116"/>
      <sheetData sheetId="4117"/>
      <sheetData sheetId="4118"/>
      <sheetData sheetId="4119"/>
      <sheetData sheetId="4120"/>
      <sheetData sheetId="4121"/>
      <sheetData sheetId="4122"/>
      <sheetData sheetId="4123"/>
      <sheetData sheetId="4124"/>
      <sheetData sheetId="4125"/>
      <sheetData sheetId="4126"/>
      <sheetData sheetId="4127"/>
      <sheetData sheetId="4128"/>
      <sheetData sheetId="4129"/>
      <sheetData sheetId="4130"/>
      <sheetData sheetId="4131"/>
      <sheetData sheetId="4132"/>
      <sheetData sheetId="4133"/>
      <sheetData sheetId="4134"/>
      <sheetData sheetId="4135"/>
      <sheetData sheetId="4136"/>
      <sheetData sheetId="4137"/>
      <sheetData sheetId="4138"/>
      <sheetData sheetId="4139"/>
      <sheetData sheetId="4140"/>
      <sheetData sheetId="4141"/>
      <sheetData sheetId="4142"/>
      <sheetData sheetId="4143"/>
      <sheetData sheetId="4144"/>
      <sheetData sheetId="4145"/>
      <sheetData sheetId="4146"/>
      <sheetData sheetId="4147"/>
      <sheetData sheetId="4148"/>
      <sheetData sheetId="4149"/>
      <sheetData sheetId="4150"/>
      <sheetData sheetId="4151"/>
      <sheetData sheetId="4152"/>
      <sheetData sheetId="4153"/>
      <sheetData sheetId="4154"/>
      <sheetData sheetId="4155"/>
      <sheetData sheetId="4156"/>
      <sheetData sheetId="4157"/>
      <sheetData sheetId="4158"/>
      <sheetData sheetId="4159"/>
      <sheetData sheetId="4160"/>
      <sheetData sheetId="4161"/>
      <sheetData sheetId="4162"/>
      <sheetData sheetId="4163"/>
      <sheetData sheetId="4164"/>
      <sheetData sheetId="4165"/>
      <sheetData sheetId="4166"/>
      <sheetData sheetId="4167"/>
      <sheetData sheetId="4168"/>
      <sheetData sheetId="4169"/>
      <sheetData sheetId="4170"/>
      <sheetData sheetId="4171"/>
      <sheetData sheetId="4172"/>
      <sheetData sheetId="4173"/>
      <sheetData sheetId="4174"/>
      <sheetData sheetId="4175"/>
      <sheetData sheetId="4176"/>
      <sheetData sheetId="4177"/>
      <sheetData sheetId="4178"/>
      <sheetData sheetId="4179"/>
      <sheetData sheetId="4180"/>
      <sheetData sheetId="4181"/>
      <sheetData sheetId="4182"/>
      <sheetData sheetId="4183"/>
      <sheetData sheetId="4184"/>
      <sheetData sheetId="4185"/>
      <sheetData sheetId="4186"/>
      <sheetData sheetId="4187"/>
      <sheetData sheetId="4188"/>
      <sheetData sheetId="4189"/>
      <sheetData sheetId="4190"/>
      <sheetData sheetId="4191"/>
      <sheetData sheetId="4192"/>
      <sheetData sheetId="4193"/>
      <sheetData sheetId="4194"/>
      <sheetData sheetId="4195"/>
      <sheetData sheetId="4196"/>
      <sheetData sheetId="4197"/>
      <sheetData sheetId="4198"/>
      <sheetData sheetId="4199"/>
      <sheetData sheetId="4200"/>
      <sheetData sheetId="4201"/>
      <sheetData sheetId="4202"/>
      <sheetData sheetId="4203"/>
      <sheetData sheetId="4204"/>
      <sheetData sheetId="4205"/>
      <sheetData sheetId="4206"/>
      <sheetData sheetId="4207"/>
      <sheetData sheetId="4208"/>
      <sheetData sheetId="4209"/>
      <sheetData sheetId="4210"/>
      <sheetData sheetId="4211"/>
      <sheetData sheetId="4212"/>
      <sheetData sheetId="4213"/>
      <sheetData sheetId="4214"/>
      <sheetData sheetId="4215"/>
      <sheetData sheetId="4216"/>
      <sheetData sheetId="4217"/>
      <sheetData sheetId="4218"/>
      <sheetData sheetId="4219"/>
      <sheetData sheetId="4220"/>
      <sheetData sheetId="4221" refreshError="1"/>
      <sheetData sheetId="4222" refreshError="1"/>
      <sheetData sheetId="4223" refreshError="1"/>
      <sheetData sheetId="4224" refreshError="1"/>
      <sheetData sheetId="4225" refreshError="1"/>
      <sheetData sheetId="4226" refreshError="1"/>
      <sheetData sheetId="4227" refreshError="1"/>
      <sheetData sheetId="4228" refreshError="1"/>
      <sheetData sheetId="4229" refreshError="1"/>
      <sheetData sheetId="4230" refreshError="1"/>
      <sheetData sheetId="4231" refreshError="1"/>
      <sheetData sheetId="4232" refreshError="1"/>
      <sheetData sheetId="4233" refreshError="1"/>
      <sheetData sheetId="4234" refreshError="1"/>
      <sheetData sheetId="4235" refreshError="1"/>
      <sheetData sheetId="4236" refreshError="1"/>
      <sheetData sheetId="4237" refreshError="1"/>
      <sheetData sheetId="4238" refreshError="1"/>
      <sheetData sheetId="4239" refreshError="1"/>
      <sheetData sheetId="4240" refreshError="1"/>
      <sheetData sheetId="4241" refreshError="1"/>
      <sheetData sheetId="4242" refreshError="1"/>
      <sheetData sheetId="4243" refreshError="1"/>
      <sheetData sheetId="4244" refreshError="1"/>
      <sheetData sheetId="4245"/>
      <sheetData sheetId="4246"/>
      <sheetData sheetId="4247"/>
      <sheetData sheetId="4248" refreshError="1"/>
      <sheetData sheetId="4249" refreshError="1"/>
      <sheetData sheetId="4250" refreshError="1"/>
      <sheetData sheetId="4251" refreshError="1"/>
      <sheetData sheetId="4252" refreshError="1"/>
      <sheetData sheetId="4253" refreshError="1"/>
      <sheetData sheetId="4254" refreshError="1"/>
      <sheetData sheetId="4255" refreshError="1"/>
      <sheetData sheetId="4256" refreshError="1"/>
      <sheetData sheetId="4257" refreshError="1"/>
      <sheetData sheetId="4258" refreshError="1"/>
      <sheetData sheetId="4259" refreshError="1"/>
      <sheetData sheetId="4260" refreshError="1"/>
      <sheetData sheetId="4261" refreshError="1"/>
      <sheetData sheetId="4262"/>
      <sheetData sheetId="4263" refreshError="1"/>
      <sheetData sheetId="4264" refreshError="1"/>
      <sheetData sheetId="4265" refreshError="1"/>
      <sheetData sheetId="4266" refreshError="1"/>
      <sheetData sheetId="4267" refreshError="1"/>
      <sheetData sheetId="4268" refreshError="1"/>
      <sheetData sheetId="4269" refreshError="1"/>
      <sheetData sheetId="4270" refreshError="1"/>
      <sheetData sheetId="4271"/>
      <sheetData sheetId="4272"/>
      <sheetData sheetId="4273"/>
      <sheetData sheetId="4274"/>
      <sheetData sheetId="4275" refreshError="1"/>
      <sheetData sheetId="4276" refreshError="1"/>
      <sheetData sheetId="4277" refreshError="1"/>
      <sheetData sheetId="4278" refreshError="1"/>
      <sheetData sheetId="4279" refreshError="1"/>
      <sheetData sheetId="4280" refreshError="1"/>
      <sheetData sheetId="4281" refreshError="1"/>
      <sheetData sheetId="4282" refreshError="1"/>
      <sheetData sheetId="4283" refreshError="1"/>
      <sheetData sheetId="4284" refreshError="1"/>
      <sheetData sheetId="4285" refreshError="1"/>
      <sheetData sheetId="4286" refreshError="1"/>
      <sheetData sheetId="4287" refreshError="1"/>
      <sheetData sheetId="4288" refreshError="1"/>
      <sheetData sheetId="4289" refreshError="1"/>
      <sheetData sheetId="4290" refreshError="1"/>
      <sheetData sheetId="4291" refreshError="1"/>
      <sheetData sheetId="4292" refreshError="1"/>
      <sheetData sheetId="4293" refreshError="1"/>
      <sheetData sheetId="4294" refreshError="1"/>
      <sheetData sheetId="4295" refreshError="1"/>
      <sheetData sheetId="4296" refreshError="1"/>
      <sheetData sheetId="4297" refreshError="1"/>
      <sheetData sheetId="4298" refreshError="1"/>
      <sheetData sheetId="4299" refreshError="1"/>
      <sheetData sheetId="4300" refreshError="1"/>
      <sheetData sheetId="4301" refreshError="1"/>
      <sheetData sheetId="4302" refreshError="1"/>
      <sheetData sheetId="4303" refreshError="1"/>
      <sheetData sheetId="4304" refreshError="1"/>
      <sheetData sheetId="4305" refreshError="1"/>
      <sheetData sheetId="4306"/>
      <sheetData sheetId="4307"/>
      <sheetData sheetId="4308"/>
      <sheetData sheetId="4309"/>
      <sheetData sheetId="4310"/>
      <sheetData sheetId="4311"/>
      <sheetData sheetId="4312" refreshError="1"/>
      <sheetData sheetId="4313" refreshError="1"/>
      <sheetData sheetId="4314"/>
      <sheetData sheetId="4315"/>
      <sheetData sheetId="4316" refreshError="1"/>
      <sheetData sheetId="4317" refreshError="1"/>
      <sheetData sheetId="4318"/>
      <sheetData sheetId="4319"/>
      <sheetData sheetId="4320"/>
      <sheetData sheetId="4321"/>
      <sheetData sheetId="4322"/>
      <sheetData sheetId="4323" refreshError="1"/>
      <sheetData sheetId="4324" refreshError="1"/>
      <sheetData sheetId="4325" refreshError="1"/>
      <sheetData sheetId="4326" refreshError="1"/>
      <sheetData sheetId="4327" refreshError="1"/>
      <sheetData sheetId="4328" refreshError="1"/>
      <sheetData sheetId="4329" refreshError="1"/>
      <sheetData sheetId="4330" refreshError="1"/>
      <sheetData sheetId="4331" refreshError="1"/>
      <sheetData sheetId="4332" refreshError="1"/>
      <sheetData sheetId="4333" refreshError="1"/>
      <sheetData sheetId="4334" refreshError="1"/>
      <sheetData sheetId="4335" refreshError="1"/>
      <sheetData sheetId="4336" refreshError="1"/>
      <sheetData sheetId="4337" refreshError="1"/>
      <sheetData sheetId="4338" refreshError="1"/>
      <sheetData sheetId="4339" refreshError="1"/>
      <sheetData sheetId="4340"/>
      <sheetData sheetId="4341"/>
      <sheetData sheetId="4342" refreshError="1"/>
      <sheetData sheetId="4343" refreshError="1"/>
      <sheetData sheetId="4344" refreshError="1"/>
      <sheetData sheetId="4345" refreshError="1"/>
      <sheetData sheetId="4346"/>
      <sheetData sheetId="4347"/>
      <sheetData sheetId="4348"/>
      <sheetData sheetId="4349"/>
      <sheetData sheetId="4350"/>
      <sheetData sheetId="4351"/>
      <sheetData sheetId="4352" refreshError="1"/>
      <sheetData sheetId="4353" refreshError="1"/>
      <sheetData sheetId="4354" refreshError="1"/>
      <sheetData sheetId="4355" refreshError="1"/>
      <sheetData sheetId="4356" refreshError="1"/>
      <sheetData sheetId="4357" refreshError="1"/>
      <sheetData sheetId="4358" refreshError="1"/>
      <sheetData sheetId="4359" refreshError="1"/>
      <sheetData sheetId="4360" refreshError="1"/>
      <sheetData sheetId="4361" refreshError="1"/>
      <sheetData sheetId="4362" refreshError="1"/>
      <sheetData sheetId="4363" refreshError="1"/>
      <sheetData sheetId="4364" refreshError="1"/>
      <sheetData sheetId="4365" refreshError="1"/>
      <sheetData sheetId="4366" refreshError="1"/>
      <sheetData sheetId="4367" refreshError="1"/>
      <sheetData sheetId="4368" refreshError="1"/>
      <sheetData sheetId="4369" refreshError="1"/>
      <sheetData sheetId="4370" refreshError="1"/>
      <sheetData sheetId="4371" refreshError="1"/>
      <sheetData sheetId="4372" refreshError="1"/>
      <sheetData sheetId="4373" refreshError="1"/>
      <sheetData sheetId="4374"/>
      <sheetData sheetId="4375"/>
      <sheetData sheetId="4376"/>
      <sheetData sheetId="4377"/>
      <sheetData sheetId="4378"/>
      <sheetData sheetId="4379"/>
      <sheetData sheetId="4380"/>
      <sheetData sheetId="4381"/>
      <sheetData sheetId="4382"/>
      <sheetData sheetId="4383" refreshError="1"/>
      <sheetData sheetId="4384"/>
      <sheetData sheetId="4385"/>
      <sheetData sheetId="4386"/>
      <sheetData sheetId="4387"/>
      <sheetData sheetId="4388"/>
      <sheetData sheetId="4389"/>
      <sheetData sheetId="4390"/>
      <sheetData sheetId="4391"/>
      <sheetData sheetId="4392"/>
      <sheetData sheetId="4393"/>
      <sheetData sheetId="4394"/>
      <sheetData sheetId="4395"/>
      <sheetData sheetId="4396" refreshError="1"/>
      <sheetData sheetId="4397" refreshError="1"/>
      <sheetData sheetId="4398" refreshError="1"/>
      <sheetData sheetId="4399" refreshError="1"/>
      <sheetData sheetId="4400" refreshError="1"/>
      <sheetData sheetId="4401" refreshError="1"/>
      <sheetData sheetId="4402"/>
      <sheetData sheetId="4403"/>
      <sheetData sheetId="4404"/>
      <sheetData sheetId="4405"/>
      <sheetData sheetId="4406"/>
      <sheetData sheetId="4407"/>
      <sheetData sheetId="4408"/>
      <sheetData sheetId="4409"/>
      <sheetData sheetId="4410"/>
      <sheetData sheetId="4411"/>
      <sheetData sheetId="4412"/>
      <sheetData sheetId="4413"/>
      <sheetData sheetId="4414"/>
      <sheetData sheetId="4415"/>
      <sheetData sheetId="4416" refreshError="1"/>
      <sheetData sheetId="4417" refreshError="1"/>
      <sheetData sheetId="4418" refreshError="1"/>
      <sheetData sheetId="4419" refreshError="1"/>
      <sheetData sheetId="4420" refreshError="1"/>
      <sheetData sheetId="4421" refreshError="1"/>
      <sheetData sheetId="4422" refreshError="1"/>
      <sheetData sheetId="4423"/>
      <sheetData sheetId="4424" refreshError="1"/>
      <sheetData sheetId="4425"/>
      <sheetData sheetId="4426"/>
      <sheetData sheetId="4427"/>
      <sheetData sheetId="4428"/>
      <sheetData sheetId="4429"/>
      <sheetData sheetId="4430"/>
      <sheetData sheetId="4431"/>
      <sheetData sheetId="4432"/>
      <sheetData sheetId="4433"/>
      <sheetData sheetId="4434"/>
      <sheetData sheetId="4435"/>
      <sheetData sheetId="4436"/>
      <sheetData sheetId="4437"/>
      <sheetData sheetId="4438"/>
      <sheetData sheetId="4439"/>
      <sheetData sheetId="4440"/>
      <sheetData sheetId="4441"/>
      <sheetData sheetId="4442"/>
      <sheetData sheetId="4443"/>
      <sheetData sheetId="4444"/>
      <sheetData sheetId="4445"/>
      <sheetData sheetId="4446"/>
      <sheetData sheetId="4447"/>
      <sheetData sheetId="4448"/>
      <sheetData sheetId="4449"/>
      <sheetData sheetId="4450"/>
      <sheetData sheetId="4451"/>
      <sheetData sheetId="4452"/>
      <sheetData sheetId="4453"/>
      <sheetData sheetId="4454"/>
      <sheetData sheetId="4455"/>
      <sheetData sheetId="4456"/>
      <sheetData sheetId="4457"/>
      <sheetData sheetId="4458"/>
      <sheetData sheetId="4459"/>
      <sheetData sheetId="4460"/>
      <sheetData sheetId="4461"/>
      <sheetData sheetId="4462"/>
      <sheetData sheetId="4463"/>
      <sheetData sheetId="4464"/>
      <sheetData sheetId="4465"/>
      <sheetData sheetId="4466"/>
      <sheetData sheetId="4467"/>
      <sheetData sheetId="4468"/>
      <sheetData sheetId="4469"/>
      <sheetData sheetId="4470"/>
      <sheetData sheetId="4471"/>
      <sheetData sheetId="4472"/>
      <sheetData sheetId="4473"/>
      <sheetData sheetId="4474"/>
      <sheetData sheetId="4475"/>
      <sheetData sheetId="4476"/>
      <sheetData sheetId="4477"/>
      <sheetData sheetId="4478"/>
      <sheetData sheetId="4479"/>
      <sheetData sheetId="4480"/>
      <sheetData sheetId="4481"/>
      <sheetData sheetId="4482"/>
      <sheetData sheetId="4483"/>
      <sheetData sheetId="4484"/>
      <sheetData sheetId="4485"/>
      <sheetData sheetId="4486"/>
      <sheetData sheetId="4487"/>
      <sheetData sheetId="4488"/>
      <sheetData sheetId="4489"/>
      <sheetData sheetId="4490"/>
      <sheetData sheetId="4491"/>
      <sheetData sheetId="4492"/>
      <sheetData sheetId="4493"/>
      <sheetData sheetId="4494"/>
      <sheetData sheetId="4495"/>
      <sheetData sheetId="4496"/>
      <sheetData sheetId="4497"/>
      <sheetData sheetId="4498"/>
      <sheetData sheetId="4499"/>
      <sheetData sheetId="4500"/>
      <sheetData sheetId="4501"/>
      <sheetData sheetId="4502"/>
      <sheetData sheetId="4503"/>
      <sheetData sheetId="4504"/>
      <sheetData sheetId="4505"/>
      <sheetData sheetId="4506"/>
      <sheetData sheetId="4507"/>
      <sheetData sheetId="4508"/>
      <sheetData sheetId="4509"/>
      <sheetData sheetId="4510"/>
      <sheetData sheetId="4511"/>
      <sheetData sheetId="4512"/>
      <sheetData sheetId="4513"/>
      <sheetData sheetId="4514"/>
      <sheetData sheetId="4515"/>
      <sheetData sheetId="4516"/>
      <sheetData sheetId="4517"/>
      <sheetData sheetId="4518"/>
      <sheetData sheetId="4519"/>
      <sheetData sheetId="4520"/>
      <sheetData sheetId="4521"/>
      <sheetData sheetId="4522"/>
      <sheetData sheetId="4523"/>
      <sheetData sheetId="4524"/>
      <sheetData sheetId="4525"/>
      <sheetData sheetId="4526"/>
      <sheetData sheetId="4527"/>
      <sheetData sheetId="4528"/>
      <sheetData sheetId="4529"/>
      <sheetData sheetId="4530"/>
      <sheetData sheetId="4531"/>
      <sheetData sheetId="4532"/>
      <sheetData sheetId="4533"/>
      <sheetData sheetId="4534"/>
      <sheetData sheetId="4535"/>
      <sheetData sheetId="4536"/>
      <sheetData sheetId="4537"/>
      <sheetData sheetId="4538"/>
      <sheetData sheetId="4539"/>
      <sheetData sheetId="4540"/>
      <sheetData sheetId="4541"/>
      <sheetData sheetId="4542"/>
      <sheetData sheetId="4543"/>
      <sheetData sheetId="4544"/>
      <sheetData sheetId="4545"/>
      <sheetData sheetId="4546"/>
      <sheetData sheetId="4547"/>
      <sheetData sheetId="4548"/>
      <sheetData sheetId="4549"/>
      <sheetData sheetId="4550"/>
      <sheetData sheetId="4551"/>
      <sheetData sheetId="4552"/>
      <sheetData sheetId="4553"/>
      <sheetData sheetId="4554"/>
      <sheetData sheetId="4555"/>
      <sheetData sheetId="4556"/>
      <sheetData sheetId="4557"/>
      <sheetData sheetId="4558"/>
      <sheetData sheetId="4559"/>
      <sheetData sheetId="4560"/>
      <sheetData sheetId="4561"/>
      <sheetData sheetId="4562"/>
      <sheetData sheetId="4563"/>
      <sheetData sheetId="4564"/>
      <sheetData sheetId="4565"/>
      <sheetData sheetId="4566"/>
      <sheetData sheetId="4567"/>
      <sheetData sheetId="4568"/>
      <sheetData sheetId="4569"/>
      <sheetData sheetId="4570"/>
      <sheetData sheetId="4571"/>
      <sheetData sheetId="4572"/>
      <sheetData sheetId="4573"/>
      <sheetData sheetId="4574"/>
      <sheetData sheetId="4575"/>
      <sheetData sheetId="4576"/>
      <sheetData sheetId="4577"/>
      <sheetData sheetId="4578"/>
      <sheetData sheetId="4579"/>
      <sheetData sheetId="4580"/>
      <sheetData sheetId="4581"/>
      <sheetData sheetId="4582"/>
      <sheetData sheetId="4583"/>
      <sheetData sheetId="4584"/>
      <sheetData sheetId="4585"/>
      <sheetData sheetId="4586"/>
      <sheetData sheetId="4587"/>
      <sheetData sheetId="4588"/>
      <sheetData sheetId="4589"/>
      <sheetData sheetId="4590"/>
      <sheetData sheetId="4591"/>
      <sheetData sheetId="4592"/>
      <sheetData sheetId="4593"/>
      <sheetData sheetId="4594"/>
      <sheetData sheetId="4595"/>
      <sheetData sheetId="4596"/>
      <sheetData sheetId="4597"/>
      <sheetData sheetId="4598"/>
      <sheetData sheetId="4599"/>
      <sheetData sheetId="4600"/>
      <sheetData sheetId="4601"/>
      <sheetData sheetId="4602"/>
      <sheetData sheetId="4603"/>
      <sheetData sheetId="4604"/>
      <sheetData sheetId="4605"/>
      <sheetData sheetId="4606"/>
      <sheetData sheetId="4607"/>
      <sheetData sheetId="4608"/>
      <sheetData sheetId="4609"/>
      <sheetData sheetId="4610"/>
      <sheetData sheetId="4611"/>
      <sheetData sheetId="4612"/>
      <sheetData sheetId="4613"/>
      <sheetData sheetId="4614"/>
      <sheetData sheetId="4615"/>
      <sheetData sheetId="4616"/>
      <sheetData sheetId="4617"/>
      <sheetData sheetId="4618"/>
      <sheetData sheetId="4619"/>
      <sheetData sheetId="4620"/>
      <sheetData sheetId="4621"/>
      <sheetData sheetId="4622"/>
      <sheetData sheetId="4623"/>
      <sheetData sheetId="4624"/>
      <sheetData sheetId="4625"/>
      <sheetData sheetId="4626"/>
      <sheetData sheetId="4627"/>
      <sheetData sheetId="4628"/>
      <sheetData sheetId="4629"/>
      <sheetData sheetId="4630"/>
      <sheetData sheetId="4631"/>
      <sheetData sheetId="4632"/>
      <sheetData sheetId="4633"/>
      <sheetData sheetId="4634"/>
      <sheetData sheetId="4635"/>
      <sheetData sheetId="4636"/>
      <sheetData sheetId="4637"/>
      <sheetData sheetId="4638"/>
      <sheetData sheetId="4639"/>
      <sheetData sheetId="4640"/>
      <sheetData sheetId="4641"/>
      <sheetData sheetId="4642"/>
      <sheetData sheetId="4643"/>
      <sheetData sheetId="4644"/>
      <sheetData sheetId="4645"/>
      <sheetData sheetId="4646"/>
      <sheetData sheetId="4647"/>
      <sheetData sheetId="4648"/>
      <sheetData sheetId="4649"/>
      <sheetData sheetId="4650"/>
      <sheetData sheetId="4651"/>
      <sheetData sheetId="4652"/>
      <sheetData sheetId="4653"/>
      <sheetData sheetId="4654"/>
      <sheetData sheetId="4655"/>
      <sheetData sheetId="4656"/>
      <sheetData sheetId="4657"/>
      <sheetData sheetId="4658"/>
      <sheetData sheetId="4659"/>
      <sheetData sheetId="4660"/>
      <sheetData sheetId="4661"/>
      <sheetData sheetId="4662"/>
      <sheetData sheetId="4663"/>
      <sheetData sheetId="4664"/>
      <sheetData sheetId="4665"/>
      <sheetData sheetId="4666"/>
      <sheetData sheetId="4667"/>
      <sheetData sheetId="4668"/>
      <sheetData sheetId="4669"/>
      <sheetData sheetId="4670"/>
      <sheetData sheetId="4671"/>
      <sheetData sheetId="4672"/>
      <sheetData sheetId="4673"/>
      <sheetData sheetId="4674"/>
      <sheetData sheetId="4675"/>
      <sheetData sheetId="4676"/>
      <sheetData sheetId="4677"/>
      <sheetData sheetId="4678"/>
      <sheetData sheetId="4679"/>
      <sheetData sheetId="4680"/>
      <sheetData sheetId="4681"/>
      <sheetData sheetId="4682"/>
      <sheetData sheetId="4683"/>
      <sheetData sheetId="4684"/>
      <sheetData sheetId="4685"/>
      <sheetData sheetId="4686"/>
      <sheetData sheetId="4687"/>
      <sheetData sheetId="4688"/>
      <sheetData sheetId="4689"/>
      <sheetData sheetId="4690"/>
      <sheetData sheetId="4691"/>
      <sheetData sheetId="4692"/>
      <sheetData sheetId="4693"/>
      <sheetData sheetId="4694"/>
      <sheetData sheetId="4695"/>
      <sheetData sheetId="4696"/>
      <sheetData sheetId="4697"/>
      <sheetData sheetId="4698"/>
      <sheetData sheetId="4699"/>
      <sheetData sheetId="4700"/>
      <sheetData sheetId="4701"/>
      <sheetData sheetId="4702"/>
      <sheetData sheetId="4703"/>
      <sheetData sheetId="4704"/>
      <sheetData sheetId="4705"/>
      <sheetData sheetId="4706"/>
      <sheetData sheetId="4707"/>
      <sheetData sheetId="4708"/>
      <sheetData sheetId="4709"/>
      <sheetData sheetId="4710"/>
      <sheetData sheetId="4711"/>
      <sheetData sheetId="4712"/>
      <sheetData sheetId="4713"/>
      <sheetData sheetId="4714"/>
      <sheetData sheetId="4715"/>
      <sheetData sheetId="4716"/>
      <sheetData sheetId="4717"/>
      <sheetData sheetId="4718"/>
      <sheetData sheetId="4719"/>
      <sheetData sheetId="4720"/>
      <sheetData sheetId="4721"/>
      <sheetData sheetId="4722"/>
      <sheetData sheetId="4723"/>
      <sheetData sheetId="4724"/>
      <sheetData sheetId="4725"/>
      <sheetData sheetId="4726"/>
      <sheetData sheetId="4727"/>
      <sheetData sheetId="4728"/>
      <sheetData sheetId="4729"/>
      <sheetData sheetId="4730"/>
      <sheetData sheetId="4731"/>
      <sheetData sheetId="4732"/>
      <sheetData sheetId="4733"/>
      <sheetData sheetId="4734"/>
      <sheetData sheetId="4735"/>
      <sheetData sheetId="4736"/>
      <sheetData sheetId="4737"/>
      <sheetData sheetId="4738" refreshError="1"/>
      <sheetData sheetId="4739" refreshError="1"/>
      <sheetData sheetId="4740" refreshError="1"/>
      <sheetData sheetId="4741" refreshError="1"/>
      <sheetData sheetId="4742" refreshError="1"/>
      <sheetData sheetId="4743" refreshError="1"/>
      <sheetData sheetId="4744" refreshError="1"/>
      <sheetData sheetId="4745" refreshError="1"/>
      <sheetData sheetId="4746"/>
      <sheetData sheetId="4747"/>
      <sheetData sheetId="4748"/>
      <sheetData sheetId="4749"/>
      <sheetData sheetId="4750"/>
      <sheetData sheetId="4751"/>
      <sheetData sheetId="4752"/>
      <sheetData sheetId="4753"/>
      <sheetData sheetId="4754"/>
      <sheetData sheetId="4755" refreshError="1"/>
      <sheetData sheetId="4756" refreshError="1"/>
      <sheetData sheetId="4757" refreshError="1"/>
      <sheetData sheetId="4758" refreshError="1"/>
      <sheetData sheetId="4759" refreshError="1"/>
      <sheetData sheetId="4760" refreshError="1"/>
      <sheetData sheetId="4761" refreshError="1"/>
      <sheetData sheetId="4762" refreshError="1"/>
      <sheetData sheetId="4763" refreshError="1"/>
      <sheetData sheetId="4764" refreshError="1"/>
      <sheetData sheetId="4765" refreshError="1"/>
      <sheetData sheetId="4766" refreshError="1"/>
      <sheetData sheetId="4767" refreshError="1"/>
      <sheetData sheetId="4768" refreshError="1"/>
      <sheetData sheetId="4769" refreshError="1"/>
      <sheetData sheetId="4770" refreshError="1"/>
      <sheetData sheetId="4771" refreshError="1"/>
      <sheetData sheetId="4772" refreshError="1"/>
      <sheetData sheetId="4773" refreshError="1"/>
      <sheetData sheetId="4774" refreshError="1"/>
      <sheetData sheetId="4775" refreshError="1"/>
      <sheetData sheetId="4776" refreshError="1"/>
      <sheetData sheetId="4777" refreshError="1"/>
      <sheetData sheetId="4778" refreshError="1"/>
      <sheetData sheetId="4779" refreshError="1"/>
      <sheetData sheetId="4780"/>
      <sheetData sheetId="4781"/>
      <sheetData sheetId="4782"/>
      <sheetData sheetId="4783" refreshError="1"/>
      <sheetData sheetId="4784" refreshError="1"/>
      <sheetData sheetId="4785" refreshError="1"/>
      <sheetData sheetId="4786" refreshError="1"/>
      <sheetData sheetId="4787" refreshError="1"/>
      <sheetData sheetId="4788" refreshError="1"/>
      <sheetData sheetId="4789"/>
      <sheetData sheetId="4790"/>
      <sheetData sheetId="4791"/>
      <sheetData sheetId="4792"/>
      <sheetData sheetId="4793"/>
      <sheetData sheetId="4794"/>
      <sheetData sheetId="4795"/>
      <sheetData sheetId="4796"/>
      <sheetData sheetId="4797"/>
      <sheetData sheetId="4798"/>
      <sheetData sheetId="4799"/>
      <sheetData sheetId="4800"/>
      <sheetData sheetId="4801"/>
      <sheetData sheetId="4802"/>
      <sheetData sheetId="4803"/>
      <sheetData sheetId="4804"/>
      <sheetData sheetId="4805"/>
      <sheetData sheetId="4806"/>
      <sheetData sheetId="4807"/>
      <sheetData sheetId="4808"/>
      <sheetData sheetId="4809"/>
      <sheetData sheetId="4810"/>
      <sheetData sheetId="4811"/>
      <sheetData sheetId="4812"/>
      <sheetData sheetId="4813"/>
      <sheetData sheetId="4814"/>
      <sheetData sheetId="4815"/>
      <sheetData sheetId="4816"/>
      <sheetData sheetId="4817"/>
      <sheetData sheetId="4818"/>
      <sheetData sheetId="4819"/>
      <sheetData sheetId="4820"/>
      <sheetData sheetId="4821"/>
      <sheetData sheetId="4822"/>
      <sheetData sheetId="4823"/>
      <sheetData sheetId="4824"/>
      <sheetData sheetId="4825"/>
      <sheetData sheetId="4826"/>
      <sheetData sheetId="4827"/>
      <sheetData sheetId="4828"/>
      <sheetData sheetId="4829"/>
      <sheetData sheetId="4830"/>
      <sheetData sheetId="4831"/>
      <sheetData sheetId="4832"/>
      <sheetData sheetId="4833"/>
      <sheetData sheetId="4834"/>
      <sheetData sheetId="4835"/>
      <sheetData sheetId="4836"/>
      <sheetData sheetId="4837"/>
      <sheetData sheetId="4838"/>
      <sheetData sheetId="4839"/>
      <sheetData sheetId="4840"/>
      <sheetData sheetId="4841"/>
      <sheetData sheetId="4842"/>
      <sheetData sheetId="4843"/>
      <sheetData sheetId="4844"/>
      <sheetData sheetId="4845"/>
      <sheetData sheetId="4846"/>
      <sheetData sheetId="4847"/>
      <sheetData sheetId="4848"/>
      <sheetData sheetId="4849"/>
      <sheetData sheetId="4850"/>
      <sheetData sheetId="4851"/>
      <sheetData sheetId="4852"/>
      <sheetData sheetId="4853"/>
      <sheetData sheetId="4854"/>
      <sheetData sheetId="4855"/>
      <sheetData sheetId="4856"/>
      <sheetData sheetId="4857"/>
      <sheetData sheetId="4858"/>
      <sheetData sheetId="4859"/>
      <sheetData sheetId="4860"/>
      <sheetData sheetId="4861"/>
      <sheetData sheetId="4862"/>
      <sheetData sheetId="4863"/>
      <sheetData sheetId="4864"/>
      <sheetData sheetId="4865"/>
      <sheetData sheetId="4866"/>
      <sheetData sheetId="4867"/>
      <sheetData sheetId="4868"/>
      <sheetData sheetId="4869"/>
      <sheetData sheetId="4870"/>
      <sheetData sheetId="4871"/>
      <sheetData sheetId="4872"/>
      <sheetData sheetId="4873"/>
      <sheetData sheetId="4874"/>
      <sheetData sheetId="4875"/>
      <sheetData sheetId="4876"/>
      <sheetData sheetId="4877"/>
      <sheetData sheetId="4878"/>
      <sheetData sheetId="4879"/>
      <sheetData sheetId="4880"/>
      <sheetData sheetId="4881"/>
      <sheetData sheetId="4882"/>
      <sheetData sheetId="4883"/>
      <sheetData sheetId="4884"/>
      <sheetData sheetId="4885"/>
      <sheetData sheetId="4886"/>
      <sheetData sheetId="4887"/>
      <sheetData sheetId="4888"/>
      <sheetData sheetId="4889"/>
      <sheetData sheetId="4890"/>
      <sheetData sheetId="4891"/>
      <sheetData sheetId="4892"/>
      <sheetData sheetId="4893"/>
      <sheetData sheetId="4894"/>
      <sheetData sheetId="4895"/>
      <sheetData sheetId="4896"/>
      <sheetData sheetId="4897"/>
      <sheetData sheetId="4898"/>
      <sheetData sheetId="4899"/>
      <sheetData sheetId="4900"/>
      <sheetData sheetId="4901"/>
      <sheetData sheetId="4902"/>
      <sheetData sheetId="4903"/>
      <sheetData sheetId="4904"/>
      <sheetData sheetId="4905"/>
      <sheetData sheetId="4906"/>
      <sheetData sheetId="4907"/>
      <sheetData sheetId="4908"/>
      <sheetData sheetId="4909"/>
      <sheetData sheetId="4910"/>
      <sheetData sheetId="4911"/>
      <sheetData sheetId="4912"/>
      <sheetData sheetId="4913"/>
      <sheetData sheetId="4914"/>
      <sheetData sheetId="4915"/>
      <sheetData sheetId="4916"/>
      <sheetData sheetId="4917"/>
      <sheetData sheetId="4918"/>
      <sheetData sheetId="4919"/>
      <sheetData sheetId="4920"/>
      <sheetData sheetId="4921"/>
      <sheetData sheetId="4922"/>
      <sheetData sheetId="4923"/>
      <sheetData sheetId="4924"/>
      <sheetData sheetId="4925"/>
      <sheetData sheetId="4926"/>
      <sheetData sheetId="4927"/>
      <sheetData sheetId="4928"/>
      <sheetData sheetId="4929"/>
      <sheetData sheetId="4930"/>
      <sheetData sheetId="4931"/>
      <sheetData sheetId="4932"/>
      <sheetData sheetId="4933"/>
      <sheetData sheetId="4934"/>
      <sheetData sheetId="4935"/>
      <sheetData sheetId="4936"/>
      <sheetData sheetId="4937"/>
      <sheetData sheetId="4938"/>
      <sheetData sheetId="4939"/>
      <sheetData sheetId="4940"/>
      <sheetData sheetId="4941"/>
      <sheetData sheetId="4942"/>
      <sheetData sheetId="4943"/>
      <sheetData sheetId="4944"/>
      <sheetData sheetId="4945"/>
      <sheetData sheetId="4946"/>
      <sheetData sheetId="4947"/>
      <sheetData sheetId="4948"/>
      <sheetData sheetId="4949"/>
      <sheetData sheetId="4950"/>
      <sheetData sheetId="4951"/>
      <sheetData sheetId="4952"/>
      <sheetData sheetId="4953"/>
      <sheetData sheetId="4954"/>
      <sheetData sheetId="4955"/>
      <sheetData sheetId="4956"/>
      <sheetData sheetId="4957"/>
      <sheetData sheetId="4958"/>
      <sheetData sheetId="4959"/>
      <sheetData sheetId="4960"/>
      <sheetData sheetId="4961"/>
      <sheetData sheetId="4962"/>
      <sheetData sheetId="4963"/>
      <sheetData sheetId="4964"/>
      <sheetData sheetId="4965"/>
      <sheetData sheetId="4966"/>
      <sheetData sheetId="4967"/>
      <sheetData sheetId="4968"/>
      <sheetData sheetId="4969"/>
      <sheetData sheetId="4970"/>
      <sheetData sheetId="4971"/>
      <sheetData sheetId="4972"/>
      <sheetData sheetId="4973"/>
      <sheetData sheetId="4974"/>
      <sheetData sheetId="4975"/>
      <sheetData sheetId="4976"/>
      <sheetData sheetId="4977"/>
      <sheetData sheetId="4978"/>
      <sheetData sheetId="4979"/>
      <sheetData sheetId="4980"/>
      <sheetData sheetId="4981"/>
      <sheetData sheetId="4982"/>
      <sheetData sheetId="4983"/>
      <sheetData sheetId="4984"/>
      <sheetData sheetId="4985"/>
      <sheetData sheetId="4986"/>
      <sheetData sheetId="4987"/>
      <sheetData sheetId="4988"/>
      <sheetData sheetId="4989"/>
      <sheetData sheetId="4990"/>
      <sheetData sheetId="4991"/>
      <sheetData sheetId="4992"/>
      <sheetData sheetId="4993"/>
      <sheetData sheetId="4994"/>
      <sheetData sheetId="4995"/>
      <sheetData sheetId="4996"/>
      <sheetData sheetId="4997"/>
      <sheetData sheetId="4998"/>
      <sheetData sheetId="4999"/>
      <sheetData sheetId="5000"/>
      <sheetData sheetId="5001"/>
      <sheetData sheetId="5002"/>
      <sheetData sheetId="5003"/>
      <sheetData sheetId="5004"/>
      <sheetData sheetId="5005"/>
      <sheetData sheetId="5006"/>
      <sheetData sheetId="5007"/>
      <sheetData sheetId="5008"/>
      <sheetData sheetId="5009"/>
      <sheetData sheetId="5010"/>
      <sheetData sheetId="5011"/>
      <sheetData sheetId="5012"/>
      <sheetData sheetId="5013"/>
      <sheetData sheetId="5014"/>
      <sheetData sheetId="5015"/>
      <sheetData sheetId="5016"/>
      <sheetData sheetId="5017"/>
      <sheetData sheetId="5018"/>
      <sheetData sheetId="5019"/>
      <sheetData sheetId="5020"/>
      <sheetData sheetId="5021"/>
      <sheetData sheetId="5022"/>
      <sheetData sheetId="5023"/>
      <sheetData sheetId="5024"/>
      <sheetData sheetId="5025"/>
      <sheetData sheetId="5026"/>
      <sheetData sheetId="5027"/>
      <sheetData sheetId="5028"/>
      <sheetData sheetId="5029"/>
      <sheetData sheetId="5030"/>
      <sheetData sheetId="5031"/>
      <sheetData sheetId="5032"/>
      <sheetData sheetId="5033"/>
      <sheetData sheetId="5034"/>
      <sheetData sheetId="5035"/>
      <sheetData sheetId="5036"/>
      <sheetData sheetId="5037"/>
      <sheetData sheetId="5038"/>
      <sheetData sheetId="5039"/>
      <sheetData sheetId="5040"/>
      <sheetData sheetId="5041"/>
      <sheetData sheetId="5042"/>
      <sheetData sheetId="5043"/>
      <sheetData sheetId="5044"/>
      <sheetData sheetId="5045"/>
      <sheetData sheetId="5046"/>
      <sheetData sheetId="5047"/>
      <sheetData sheetId="5048"/>
      <sheetData sheetId="5049"/>
      <sheetData sheetId="5050"/>
      <sheetData sheetId="5051"/>
      <sheetData sheetId="5052"/>
      <sheetData sheetId="5053"/>
      <sheetData sheetId="5054"/>
      <sheetData sheetId="5055"/>
      <sheetData sheetId="5056"/>
      <sheetData sheetId="5057"/>
      <sheetData sheetId="5058"/>
      <sheetData sheetId="5059"/>
      <sheetData sheetId="5060"/>
      <sheetData sheetId="5061"/>
      <sheetData sheetId="5062"/>
      <sheetData sheetId="5063"/>
      <sheetData sheetId="5064"/>
      <sheetData sheetId="5065"/>
      <sheetData sheetId="5066"/>
      <sheetData sheetId="5067"/>
      <sheetData sheetId="5068"/>
      <sheetData sheetId="5069"/>
      <sheetData sheetId="5070"/>
      <sheetData sheetId="5071"/>
      <sheetData sheetId="5072"/>
      <sheetData sheetId="5073"/>
      <sheetData sheetId="5074"/>
      <sheetData sheetId="5075"/>
      <sheetData sheetId="5076"/>
      <sheetData sheetId="5077"/>
      <sheetData sheetId="5078"/>
      <sheetData sheetId="5079"/>
      <sheetData sheetId="5080"/>
      <sheetData sheetId="5081"/>
      <sheetData sheetId="5082"/>
      <sheetData sheetId="5083"/>
      <sheetData sheetId="5084"/>
      <sheetData sheetId="5085"/>
      <sheetData sheetId="5086"/>
      <sheetData sheetId="5087"/>
      <sheetData sheetId="5088"/>
      <sheetData sheetId="5089"/>
      <sheetData sheetId="5090"/>
      <sheetData sheetId="5091"/>
      <sheetData sheetId="5092"/>
      <sheetData sheetId="5093"/>
      <sheetData sheetId="5094"/>
      <sheetData sheetId="5095"/>
      <sheetData sheetId="5096"/>
      <sheetData sheetId="5097"/>
      <sheetData sheetId="5098"/>
      <sheetData sheetId="5099"/>
      <sheetData sheetId="5100"/>
      <sheetData sheetId="5101"/>
      <sheetData sheetId="5102"/>
      <sheetData sheetId="5103"/>
      <sheetData sheetId="5104"/>
      <sheetData sheetId="5105"/>
      <sheetData sheetId="5106"/>
      <sheetData sheetId="5107"/>
      <sheetData sheetId="5108"/>
      <sheetData sheetId="5109"/>
      <sheetData sheetId="5110"/>
      <sheetData sheetId="5111"/>
      <sheetData sheetId="5112"/>
      <sheetData sheetId="5113"/>
      <sheetData sheetId="5114"/>
      <sheetData sheetId="5115"/>
      <sheetData sheetId="5116"/>
      <sheetData sheetId="5117"/>
      <sheetData sheetId="5118"/>
      <sheetData sheetId="5119"/>
      <sheetData sheetId="5120"/>
      <sheetData sheetId="5121"/>
      <sheetData sheetId="5122"/>
      <sheetData sheetId="5123"/>
      <sheetData sheetId="5124"/>
      <sheetData sheetId="5125"/>
      <sheetData sheetId="5126" refreshError="1"/>
      <sheetData sheetId="5127" refreshError="1"/>
      <sheetData sheetId="5128" refreshError="1"/>
      <sheetData sheetId="5129" refreshError="1"/>
      <sheetData sheetId="5130" refreshError="1"/>
      <sheetData sheetId="5131" refreshError="1"/>
      <sheetData sheetId="5132" refreshError="1"/>
      <sheetData sheetId="5133" refreshError="1"/>
      <sheetData sheetId="5134" refreshError="1"/>
      <sheetData sheetId="5135" refreshError="1"/>
      <sheetData sheetId="5136" refreshError="1"/>
      <sheetData sheetId="5137" refreshError="1"/>
      <sheetData sheetId="5138" refreshError="1"/>
      <sheetData sheetId="5139" refreshError="1"/>
      <sheetData sheetId="5140"/>
      <sheetData sheetId="5141"/>
      <sheetData sheetId="5142"/>
      <sheetData sheetId="5143"/>
      <sheetData sheetId="5144"/>
      <sheetData sheetId="5145"/>
      <sheetData sheetId="5146"/>
      <sheetData sheetId="5147"/>
      <sheetData sheetId="5148"/>
      <sheetData sheetId="5149"/>
      <sheetData sheetId="5150"/>
      <sheetData sheetId="5151"/>
      <sheetData sheetId="5152"/>
      <sheetData sheetId="5153"/>
      <sheetData sheetId="5154"/>
      <sheetData sheetId="5155"/>
      <sheetData sheetId="5156"/>
      <sheetData sheetId="5157"/>
      <sheetData sheetId="5158"/>
      <sheetData sheetId="5159"/>
      <sheetData sheetId="5160"/>
      <sheetData sheetId="5161"/>
      <sheetData sheetId="5162"/>
      <sheetData sheetId="5163"/>
      <sheetData sheetId="5164"/>
      <sheetData sheetId="5165"/>
      <sheetData sheetId="5166"/>
      <sheetData sheetId="5167"/>
      <sheetData sheetId="5168"/>
      <sheetData sheetId="5169"/>
      <sheetData sheetId="5170"/>
      <sheetData sheetId="5171"/>
      <sheetData sheetId="5172"/>
      <sheetData sheetId="5173"/>
      <sheetData sheetId="5174"/>
      <sheetData sheetId="5175"/>
      <sheetData sheetId="5176"/>
      <sheetData sheetId="5177"/>
      <sheetData sheetId="5178"/>
      <sheetData sheetId="5179"/>
      <sheetData sheetId="5180"/>
      <sheetData sheetId="5181"/>
      <sheetData sheetId="5182"/>
      <sheetData sheetId="5183"/>
      <sheetData sheetId="5184"/>
      <sheetData sheetId="5185"/>
      <sheetData sheetId="5186"/>
      <sheetData sheetId="5187"/>
      <sheetData sheetId="5188"/>
      <sheetData sheetId="5189"/>
      <sheetData sheetId="5190"/>
      <sheetData sheetId="5191"/>
      <sheetData sheetId="5192"/>
      <sheetData sheetId="5193"/>
      <sheetData sheetId="5194"/>
      <sheetData sheetId="5195"/>
      <sheetData sheetId="5196"/>
      <sheetData sheetId="5197"/>
      <sheetData sheetId="5198"/>
      <sheetData sheetId="5199"/>
      <sheetData sheetId="5200"/>
      <sheetData sheetId="5201"/>
      <sheetData sheetId="5202"/>
      <sheetData sheetId="5203"/>
      <sheetData sheetId="5204"/>
      <sheetData sheetId="5205"/>
      <sheetData sheetId="5206"/>
      <sheetData sheetId="5207"/>
      <sheetData sheetId="5208"/>
      <sheetData sheetId="5209"/>
      <sheetData sheetId="5210"/>
      <sheetData sheetId="5211"/>
      <sheetData sheetId="5212"/>
      <sheetData sheetId="5213"/>
      <sheetData sheetId="5214"/>
      <sheetData sheetId="5215"/>
      <sheetData sheetId="5216"/>
      <sheetData sheetId="5217"/>
      <sheetData sheetId="5218"/>
      <sheetData sheetId="5219"/>
      <sheetData sheetId="5220"/>
      <sheetData sheetId="5221"/>
      <sheetData sheetId="5222"/>
      <sheetData sheetId="5223"/>
      <sheetData sheetId="5224"/>
      <sheetData sheetId="5225"/>
      <sheetData sheetId="5226"/>
      <sheetData sheetId="5227"/>
      <sheetData sheetId="5228"/>
      <sheetData sheetId="5229"/>
      <sheetData sheetId="5230"/>
      <sheetData sheetId="5231"/>
      <sheetData sheetId="5232"/>
      <sheetData sheetId="5233"/>
      <sheetData sheetId="5234"/>
      <sheetData sheetId="5235"/>
      <sheetData sheetId="5236"/>
      <sheetData sheetId="5237"/>
      <sheetData sheetId="5238"/>
      <sheetData sheetId="5239"/>
      <sheetData sheetId="5240"/>
      <sheetData sheetId="5241"/>
      <sheetData sheetId="5242"/>
      <sheetData sheetId="5243"/>
      <sheetData sheetId="5244"/>
      <sheetData sheetId="5245"/>
      <sheetData sheetId="5246"/>
      <sheetData sheetId="5247"/>
      <sheetData sheetId="5248"/>
      <sheetData sheetId="5249"/>
      <sheetData sheetId="5250"/>
      <sheetData sheetId="5251"/>
      <sheetData sheetId="5252"/>
      <sheetData sheetId="5253"/>
      <sheetData sheetId="5254"/>
      <sheetData sheetId="5255"/>
      <sheetData sheetId="5256"/>
      <sheetData sheetId="5257"/>
      <sheetData sheetId="5258"/>
      <sheetData sheetId="5259"/>
      <sheetData sheetId="5260"/>
      <sheetData sheetId="5261"/>
      <sheetData sheetId="5262"/>
      <sheetData sheetId="5263"/>
      <sheetData sheetId="5264"/>
      <sheetData sheetId="5265"/>
      <sheetData sheetId="5266"/>
      <sheetData sheetId="5267"/>
      <sheetData sheetId="5268"/>
      <sheetData sheetId="5269"/>
      <sheetData sheetId="5270"/>
      <sheetData sheetId="5271"/>
      <sheetData sheetId="5272"/>
      <sheetData sheetId="5273"/>
      <sheetData sheetId="5274"/>
      <sheetData sheetId="5275"/>
      <sheetData sheetId="5276"/>
      <sheetData sheetId="5277"/>
      <sheetData sheetId="5278"/>
      <sheetData sheetId="5279"/>
      <sheetData sheetId="5280"/>
      <sheetData sheetId="5281"/>
      <sheetData sheetId="5282"/>
      <sheetData sheetId="5283"/>
      <sheetData sheetId="5284"/>
      <sheetData sheetId="5285"/>
      <sheetData sheetId="5286"/>
      <sheetData sheetId="5287"/>
      <sheetData sheetId="5288"/>
      <sheetData sheetId="5289"/>
      <sheetData sheetId="5290"/>
      <sheetData sheetId="5291"/>
      <sheetData sheetId="5292"/>
      <sheetData sheetId="5293"/>
      <sheetData sheetId="5294"/>
      <sheetData sheetId="5295"/>
      <sheetData sheetId="5296"/>
      <sheetData sheetId="5297"/>
      <sheetData sheetId="5298"/>
      <sheetData sheetId="5299"/>
      <sheetData sheetId="5300"/>
      <sheetData sheetId="5301"/>
      <sheetData sheetId="5302"/>
      <sheetData sheetId="5303"/>
      <sheetData sheetId="5304"/>
      <sheetData sheetId="5305"/>
      <sheetData sheetId="5306"/>
      <sheetData sheetId="5307"/>
      <sheetData sheetId="5308"/>
      <sheetData sheetId="5309"/>
      <sheetData sheetId="5310"/>
      <sheetData sheetId="5311"/>
      <sheetData sheetId="5312"/>
      <sheetData sheetId="5313"/>
      <sheetData sheetId="5314"/>
      <sheetData sheetId="5315"/>
      <sheetData sheetId="5316"/>
      <sheetData sheetId="5317"/>
      <sheetData sheetId="5318"/>
      <sheetData sheetId="5319"/>
      <sheetData sheetId="5320"/>
      <sheetData sheetId="5321"/>
      <sheetData sheetId="5322"/>
      <sheetData sheetId="5323"/>
      <sheetData sheetId="5324"/>
      <sheetData sheetId="5325"/>
      <sheetData sheetId="5326"/>
      <sheetData sheetId="5327"/>
      <sheetData sheetId="5328"/>
      <sheetData sheetId="5329"/>
      <sheetData sheetId="5330"/>
      <sheetData sheetId="5331"/>
      <sheetData sheetId="5332"/>
      <sheetData sheetId="5333"/>
      <sheetData sheetId="5334"/>
      <sheetData sheetId="5335"/>
      <sheetData sheetId="5336"/>
      <sheetData sheetId="5337" refreshError="1"/>
      <sheetData sheetId="5338" refreshError="1"/>
      <sheetData sheetId="5339" refreshError="1"/>
      <sheetData sheetId="5340" refreshError="1"/>
      <sheetData sheetId="5341" refreshError="1"/>
      <sheetData sheetId="5342" refreshError="1"/>
      <sheetData sheetId="5343" refreshError="1"/>
      <sheetData sheetId="5344" refreshError="1"/>
      <sheetData sheetId="5345" refreshError="1"/>
      <sheetData sheetId="5346" refreshError="1"/>
      <sheetData sheetId="5347" refreshError="1"/>
      <sheetData sheetId="5348" refreshError="1"/>
      <sheetData sheetId="5349" refreshError="1"/>
      <sheetData sheetId="5350" refreshError="1"/>
      <sheetData sheetId="5351" refreshError="1"/>
      <sheetData sheetId="5352" refreshError="1"/>
      <sheetData sheetId="5353" refreshError="1"/>
      <sheetData sheetId="5354" refreshError="1"/>
      <sheetData sheetId="5355" refreshError="1"/>
      <sheetData sheetId="5356" refreshError="1"/>
      <sheetData sheetId="5357" refreshError="1"/>
      <sheetData sheetId="5358" refreshError="1"/>
      <sheetData sheetId="5359" refreshError="1"/>
      <sheetData sheetId="5360" refreshError="1"/>
      <sheetData sheetId="5361" refreshError="1"/>
      <sheetData sheetId="5362" refreshError="1"/>
      <sheetData sheetId="5363" refreshError="1"/>
      <sheetData sheetId="5364" refreshError="1"/>
      <sheetData sheetId="5365" refreshError="1"/>
      <sheetData sheetId="5366" refreshError="1"/>
      <sheetData sheetId="5367" refreshError="1"/>
      <sheetData sheetId="5368" refreshError="1"/>
      <sheetData sheetId="5369" refreshError="1"/>
      <sheetData sheetId="5370" refreshError="1"/>
      <sheetData sheetId="5371" refreshError="1"/>
      <sheetData sheetId="5372" refreshError="1"/>
      <sheetData sheetId="5373" refreshError="1"/>
      <sheetData sheetId="5374" refreshError="1"/>
      <sheetData sheetId="5375" refreshError="1"/>
      <sheetData sheetId="5376" refreshError="1"/>
      <sheetData sheetId="5377" refreshError="1"/>
      <sheetData sheetId="5378" refreshError="1"/>
      <sheetData sheetId="5379" refreshError="1"/>
      <sheetData sheetId="5380" refreshError="1"/>
      <sheetData sheetId="5381" refreshError="1"/>
      <sheetData sheetId="5382" refreshError="1"/>
      <sheetData sheetId="5383" refreshError="1"/>
      <sheetData sheetId="5384" refreshError="1"/>
      <sheetData sheetId="5385" refreshError="1"/>
      <sheetData sheetId="5386" refreshError="1"/>
      <sheetData sheetId="5387" refreshError="1"/>
      <sheetData sheetId="5388" refreshError="1"/>
      <sheetData sheetId="5389" refreshError="1"/>
      <sheetData sheetId="5390" refreshError="1"/>
      <sheetData sheetId="5391" refreshError="1"/>
      <sheetData sheetId="5392" refreshError="1"/>
      <sheetData sheetId="5393" refreshError="1"/>
      <sheetData sheetId="5394" refreshError="1"/>
      <sheetData sheetId="5395" refreshError="1"/>
      <sheetData sheetId="5396" refreshError="1"/>
      <sheetData sheetId="5397" refreshError="1"/>
      <sheetData sheetId="5398" refreshError="1"/>
      <sheetData sheetId="5399" refreshError="1"/>
      <sheetData sheetId="5400" refreshError="1"/>
      <sheetData sheetId="5401" refreshError="1"/>
      <sheetData sheetId="5402" refreshError="1"/>
      <sheetData sheetId="5403" refreshError="1"/>
      <sheetData sheetId="5404" refreshError="1"/>
      <sheetData sheetId="5405" refreshError="1"/>
      <sheetData sheetId="5406" refreshError="1"/>
      <sheetData sheetId="5407" refreshError="1"/>
      <sheetData sheetId="5408" refreshError="1"/>
      <sheetData sheetId="5409" refreshError="1"/>
      <sheetData sheetId="5410" refreshError="1"/>
      <sheetData sheetId="5411" refreshError="1"/>
      <sheetData sheetId="5412" refreshError="1"/>
      <sheetData sheetId="5413" refreshError="1"/>
      <sheetData sheetId="5414" refreshError="1"/>
      <sheetData sheetId="5415" refreshError="1"/>
      <sheetData sheetId="5416" refreshError="1"/>
      <sheetData sheetId="5417" refreshError="1"/>
      <sheetData sheetId="5418" refreshError="1"/>
      <sheetData sheetId="5419" refreshError="1"/>
      <sheetData sheetId="5420" refreshError="1"/>
      <sheetData sheetId="5421" refreshError="1"/>
      <sheetData sheetId="5422" refreshError="1"/>
      <sheetData sheetId="5423" refreshError="1"/>
      <sheetData sheetId="5424" refreshError="1"/>
      <sheetData sheetId="5425" refreshError="1"/>
      <sheetData sheetId="5426" refreshError="1"/>
      <sheetData sheetId="5427" refreshError="1"/>
      <sheetData sheetId="5428" refreshError="1"/>
      <sheetData sheetId="5429" refreshError="1"/>
      <sheetData sheetId="5430" refreshError="1"/>
      <sheetData sheetId="5431" refreshError="1"/>
      <sheetData sheetId="5432" refreshError="1"/>
      <sheetData sheetId="5433" refreshError="1"/>
      <sheetData sheetId="5434" refreshError="1"/>
      <sheetData sheetId="5435" refreshError="1"/>
      <sheetData sheetId="5436" refreshError="1"/>
      <sheetData sheetId="5437" refreshError="1"/>
      <sheetData sheetId="5438" refreshError="1"/>
      <sheetData sheetId="5439" refreshError="1"/>
      <sheetData sheetId="5440" refreshError="1"/>
      <sheetData sheetId="5441" refreshError="1"/>
      <sheetData sheetId="5442" refreshError="1"/>
      <sheetData sheetId="5443" refreshError="1"/>
      <sheetData sheetId="5444" refreshError="1"/>
      <sheetData sheetId="5445" refreshError="1"/>
      <sheetData sheetId="5446" refreshError="1"/>
      <sheetData sheetId="5447" refreshError="1"/>
      <sheetData sheetId="5448" refreshError="1"/>
      <sheetData sheetId="5449" refreshError="1"/>
      <sheetData sheetId="5450" refreshError="1"/>
      <sheetData sheetId="5451" refreshError="1"/>
      <sheetData sheetId="5452" refreshError="1"/>
      <sheetData sheetId="5453" refreshError="1"/>
      <sheetData sheetId="5454" refreshError="1"/>
      <sheetData sheetId="5455" refreshError="1"/>
      <sheetData sheetId="5456" refreshError="1"/>
      <sheetData sheetId="5457" refreshError="1"/>
      <sheetData sheetId="5458" refreshError="1"/>
      <sheetData sheetId="5459" refreshError="1"/>
      <sheetData sheetId="5460" refreshError="1"/>
      <sheetData sheetId="5461" refreshError="1"/>
      <sheetData sheetId="5462" refreshError="1"/>
      <sheetData sheetId="5463" refreshError="1"/>
      <sheetData sheetId="5464" refreshError="1"/>
      <sheetData sheetId="5465" refreshError="1"/>
      <sheetData sheetId="5466" refreshError="1"/>
      <sheetData sheetId="5467" refreshError="1"/>
      <sheetData sheetId="5468" refreshError="1"/>
      <sheetData sheetId="5469" refreshError="1"/>
      <sheetData sheetId="5470" refreshError="1"/>
      <sheetData sheetId="5471" refreshError="1"/>
      <sheetData sheetId="5472" refreshError="1"/>
      <sheetData sheetId="5473" refreshError="1"/>
      <sheetData sheetId="5474" refreshError="1"/>
      <sheetData sheetId="5475" refreshError="1"/>
      <sheetData sheetId="5476" refreshError="1"/>
      <sheetData sheetId="5477" refreshError="1"/>
      <sheetData sheetId="5478" refreshError="1"/>
      <sheetData sheetId="5479" refreshError="1"/>
      <sheetData sheetId="5480" refreshError="1"/>
      <sheetData sheetId="5481" refreshError="1"/>
      <sheetData sheetId="5482" refreshError="1"/>
      <sheetData sheetId="5483" refreshError="1"/>
      <sheetData sheetId="5484" refreshError="1"/>
      <sheetData sheetId="5485" refreshError="1"/>
      <sheetData sheetId="5486" refreshError="1"/>
      <sheetData sheetId="5487" refreshError="1"/>
      <sheetData sheetId="5488" refreshError="1"/>
      <sheetData sheetId="5489" refreshError="1"/>
      <sheetData sheetId="5490" refreshError="1"/>
      <sheetData sheetId="5491" refreshError="1"/>
      <sheetData sheetId="5492" refreshError="1"/>
      <sheetData sheetId="5493" refreshError="1"/>
      <sheetData sheetId="5494" refreshError="1"/>
      <sheetData sheetId="5495" refreshError="1"/>
      <sheetData sheetId="5496" refreshError="1"/>
      <sheetData sheetId="5497" refreshError="1"/>
      <sheetData sheetId="5498" refreshError="1"/>
      <sheetData sheetId="5499" refreshError="1"/>
      <sheetData sheetId="5500" refreshError="1"/>
      <sheetData sheetId="5501" refreshError="1"/>
      <sheetData sheetId="5502" refreshError="1"/>
      <sheetData sheetId="5503" refreshError="1"/>
      <sheetData sheetId="5504" refreshError="1"/>
      <sheetData sheetId="5505" refreshError="1"/>
      <sheetData sheetId="5506" refreshError="1"/>
      <sheetData sheetId="5507" refreshError="1"/>
      <sheetData sheetId="5508" refreshError="1"/>
      <sheetData sheetId="5509" refreshError="1"/>
      <sheetData sheetId="5510" refreshError="1"/>
      <sheetData sheetId="5511" refreshError="1"/>
      <sheetData sheetId="5512" refreshError="1"/>
      <sheetData sheetId="5513" refreshError="1"/>
      <sheetData sheetId="5514" refreshError="1"/>
      <sheetData sheetId="5515" refreshError="1"/>
      <sheetData sheetId="5516" refreshError="1"/>
      <sheetData sheetId="5517" refreshError="1"/>
      <sheetData sheetId="5518" refreshError="1"/>
      <sheetData sheetId="5519" refreshError="1"/>
      <sheetData sheetId="5520" refreshError="1"/>
      <sheetData sheetId="5521" refreshError="1"/>
      <sheetData sheetId="5522" refreshError="1"/>
      <sheetData sheetId="5523" refreshError="1"/>
      <sheetData sheetId="5524" refreshError="1"/>
      <sheetData sheetId="5525" refreshError="1"/>
      <sheetData sheetId="5526" refreshError="1"/>
      <sheetData sheetId="5527" refreshError="1"/>
      <sheetData sheetId="5528" refreshError="1"/>
      <sheetData sheetId="5529" refreshError="1"/>
      <sheetData sheetId="5530" refreshError="1"/>
      <sheetData sheetId="5531" refreshError="1"/>
      <sheetData sheetId="5532" refreshError="1"/>
      <sheetData sheetId="5533" refreshError="1"/>
      <sheetData sheetId="5534" refreshError="1"/>
      <sheetData sheetId="5535" refreshError="1"/>
      <sheetData sheetId="5536" refreshError="1"/>
      <sheetData sheetId="5537" refreshError="1"/>
      <sheetData sheetId="5538" refreshError="1"/>
      <sheetData sheetId="5539" refreshError="1"/>
      <sheetData sheetId="5540" refreshError="1"/>
      <sheetData sheetId="5541" refreshError="1"/>
      <sheetData sheetId="5542" refreshError="1"/>
      <sheetData sheetId="5543" refreshError="1"/>
      <sheetData sheetId="5544" refreshError="1"/>
      <sheetData sheetId="5545" refreshError="1"/>
      <sheetData sheetId="5546" refreshError="1"/>
      <sheetData sheetId="5547" refreshError="1"/>
      <sheetData sheetId="5548" refreshError="1"/>
      <sheetData sheetId="5549" refreshError="1"/>
      <sheetData sheetId="5550" refreshError="1"/>
      <sheetData sheetId="5551" refreshError="1"/>
      <sheetData sheetId="5552" refreshError="1"/>
      <sheetData sheetId="5553" refreshError="1"/>
      <sheetData sheetId="5554" refreshError="1"/>
      <sheetData sheetId="5555" refreshError="1"/>
      <sheetData sheetId="5556" refreshError="1"/>
      <sheetData sheetId="5557" refreshError="1"/>
      <sheetData sheetId="5558" refreshError="1"/>
      <sheetData sheetId="5559" refreshError="1"/>
      <sheetData sheetId="5560" refreshError="1"/>
      <sheetData sheetId="5561" refreshError="1"/>
      <sheetData sheetId="5562" refreshError="1"/>
      <sheetData sheetId="5563" refreshError="1"/>
      <sheetData sheetId="5564" refreshError="1"/>
      <sheetData sheetId="5565" refreshError="1"/>
      <sheetData sheetId="5566" refreshError="1"/>
      <sheetData sheetId="5567" refreshError="1"/>
      <sheetData sheetId="5568" refreshError="1"/>
      <sheetData sheetId="5569" refreshError="1"/>
      <sheetData sheetId="5570" refreshError="1"/>
      <sheetData sheetId="5571" refreshError="1"/>
      <sheetData sheetId="5572" refreshError="1"/>
      <sheetData sheetId="5573" refreshError="1"/>
      <sheetData sheetId="5574" refreshError="1"/>
      <sheetData sheetId="5575" refreshError="1"/>
      <sheetData sheetId="5576" refreshError="1"/>
      <sheetData sheetId="5577" refreshError="1"/>
      <sheetData sheetId="5578" refreshError="1"/>
      <sheetData sheetId="5579" refreshError="1"/>
      <sheetData sheetId="5580" refreshError="1"/>
      <sheetData sheetId="5581" refreshError="1"/>
      <sheetData sheetId="5582" refreshError="1"/>
      <sheetData sheetId="5583" refreshError="1"/>
      <sheetData sheetId="5584" refreshError="1"/>
      <sheetData sheetId="5585" refreshError="1"/>
      <sheetData sheetId="5586" refreshError="1"/>
      <sheetData sheetId="5587" refreshError="1"/>
      <sheetData sheetId="5588" refreshError="1"/>
      <sheetData sheetId="5589" refreshError="1"/>
      <sheetData sheetId="5590" refreshError="1"/>
      <sheetData sheetId="5591" refreshError="1"/>
      <sheetData sheetId="5592" refreshError="1"/>
      <sheetData sheetId="5593" refreshError="1"/>
      <sheetData sheetId="5594" refreshError="1"/>
      <sheetData sheetId="5595" refreshError="1"/>
      <sheetData sheetId="5596" refreshError="1"/>
      <sheetData sheetId="5597" refreshError="1"/>
      <sheetData sheetId="5598" refreshError="1"/>
      <sheetData sheetId="5599" refreshError="1"/>
      <sheetData sheetId="5600" refreshError="1"/>
      <sheetData sheetId="5601" refreshError="1"/>
      <sheetData sheetId="5602" refreshError="1"/>
      <sheetData sheetId="5603" refreshError="1"/>
      <sheetData sheetId="5604" refreshError="1"/>
      <sheetData sheetId="5605" refreshError="1"/>
      <sheetData sheetId="5606" refreshError="1"/>
      <sheetData sheetId="5607" refreshError="1"/>
      <sheetData sheetId="5608" refreshError="1"/>
      <sheetData sheetId="5609" refreshError="1"/>
      <sheetData sheetId="5610" refreshError="1"/>
      <sheetData sheetId="5611" refreshError="1"/>
      <sheetData sheetId="5612" refreshError="1"/>
      <sheetData sheetId="5613" refreshError="1"/>
      <sheetData sheetId="5614" refreshError="1"/>
      <sheetData sheetId="5615" refreshError="1"/>
      <sheetData sheetId="5616" refreshError="1"/>
      <sheetData sheetId="5617" refreshError="1"/>
      <sheetData sheetId="5618" refreshError="1"/>
      <sheetData sheetId="5619" refreshError="1"/>
      <sheetData sheetId="5620" refreshError="1"/>
      <sheetData sheetId="5621" refreshError="1"/>
      <sheetData sheetId="5622" refreshError="1"/>
      <sheetData sheetId="5623" refreshError="1"/>
      <sheetData sheetId="5624" refreshError="1"/>
      <sheetData sheetId="5625" refreshError="1"/>
      <sheetData sheetId="5626" refreshError="1"/>
      <sheetData sheetId="5627" refreshError="1"/>
      <sheetData sheetId="5628" refreshError="1"/>
      <sheetData sheetId="5629" refreshError="1"/>
      <sheetData sheetId="5630" refreshError="1"/>
      <sheetData sheetId="5631" refreshError="1"/>
      <sheetData sheetId="5632" refreshError="1"/>
      <sheetData sheetId="5633" refreshError="1"/>
      <sheetData sheetId="5634" refreshError="1"/>
      <sheetData sheetId="5635" refreshError="1"/>
      <sheetData sheetId="5636" refreshError="1"/>
      <sheetData sheetId="5637" refreshError="1"/>
      <sheetData sheetId="5638" refreshError="1"/>
      <sheetData sheetId="5639" refreshError="1"/>
      <sheetData sheetId="5640" refreshError="1"/>
      <sheetData sheetId="5641" refreshError="1"/>
      <sheetData sheetId="5642" refreshError="1"/>
      <sheetData sheetId="5643" refreshError="1"/>
      <sheetData sheetId="5644" refreshError="1"/>
      <sheetData sheetId="5645" refreshError="1"/>
      <sheetData sheetId="5646" refreshError="1"/>
      <sheetData sheetId="5647" refreshError="1"/>
      <sheetData sheetId="5648" refreshError="1"/>
      <sheetData sheetId="5649" refreshError="1"/>
      <sheetData sheetId="5650" refreshError="1"/>
      <sheetData sheetId="5651" refreshError="1"/>
      <sheetData sheetId="5652" refreshError="1"/>
      <sheetData sheetId="5653" refreshError="1"/>
      <sheetData sheetId="5654" refreshError="1"/>
      <sheetData sheetId="5655" refreshError="1"/>
      <sheetData sheetId="5656" refreshError="1"/>
      <sheetData sheetId="5657" refreshError="1"/>
      <sheetData sheetId="5658" refreshError="1"/>
      <sheetData sheetId="5659" refreshError="1"/>
      <sheetData sheetId="5660" refreshError="1"/>
      <sheetData sheetId="5661" refreshError="1"/>
      <sheetData sheetId="5662" refreshError="1"/>
      <sheetData sheetId="5663" refreshError="1"/>
      <sheetData sheetId="5664" refreshError="1"/>
      <sheetData sheetId="5665" refreshError="1"/>
      <sheetData sheetId="5666" refreshError="1"/>
      <sheetData sheetId="5667" refreshError="1"/>
      <sheetData sheetId="5668" refreshError="1"/>
      <sheetData sheetId="5669" refreshError="1"/>
      <sheetData sheetId="5670" refreshError="1"/>
      <sheetData sheetId="5671" refreshError="1"/>
      <sheetData sheetId="5672" refreshError="1"/>
      <sheetData sheetId="5673" refreshError="1"/>
      <sheetData sheetId="5674" refreshError="1"/>
      <sheetData sheetId="5675" refreshError="1"/>
      <sheetData sheetId="5676" refreshError="1"/>
      <sheetData sheetId="5677" refreshError="1"/>
      <sheetData sheetId="5678" refreshError="1"/>
      <sheetData sheetId="5679" refreshError="1"/>
      <sheetData sheetId="5680" refreshError="1"/>
      <sheetData sheetId="5681" refreshError="1"/>
      <sheetData sheetId="5682" refreshError="1"/>
      <sheetData sheetId="5683" refreshError="1"/>
      <sheetData sheetId="5684" refreshError="1"/>
      <sheetData sheetId="5685" refreshError="1"/>
      <sheetData sheetId="5686" refreshError="1"/>
      <sheetData sheetId="5687" refreshError="1"/>
      <sheetData sheetId="5688" refreshError="1"/>
      <sheetData sheetId="5689" refreshError="1"/>
      <sheetData sheetId="5690" refreshError="1"/>
      <sheetData sheetId="5691" refreshError="1"/>
      <sheetData sheetId="5692" refreshError="1"/>
      <sheetData sheetId="5693" refreshError="1"/>
      <sheetData sheetId="5694" refreshError="1"/>
      <sheetData sheetId="5695" refreshError="1"/>
      <sheetData sheetId="5696" refreshError="1"/>
      <sheetData sheetId="5697" refreshError="1"/>
      <sheetData sheetId="5698" refreshError="1"/>
      <sheetData sheetId="5699" refreshError="1"/>
      <sheetData sheetId="5700" refreshError="1"/>
      <sheetData sheetId="5701" refreshError="1"/>
      <sheetData sheetId="5702" refreshError="1"/>
      <sheetData sheetId="5703" refreshError="1"/>
      <sheetData sheetId="5704" refreshError="1"/>
      <sheetData sheetId="5705" refreshError="1"/>
      <sheetData sheetId="5706" refreshError="1"/>
      <sheetData sheetId="5707" refreshError="1"/>
      <sheetData sheetId="5708" refreshError="1"/>
      <sheetData sheetId="5709" refreshError="1"/>
      <sheetData sheetId="5710" refreshError="1"/>
      <sheetData sheetId="5711" refreshError="1"/>
      <sheetData sheetId="5712" refreshError="1"/>
      <sheetData sheetId="5713" refreshError="1"/>
      <sheetData sheetId="5714" refreshError="1"/>
      <sheetData sheetId="5715" refreshError="1"/>
      <sheetData sheetId="5716" refreshError="1"/>
      <sheetData sheetId="5717" refreshError="1"/>
      <sheetData sheetId="5718" refreshError="1"/>
      <sheetData sheetId="5719" refreshError="1"/>
      <sheetData sheetId="5720" refreshError="1"/>
      <sheetData sheetId="5721" refreshError="1"/>
      <sheetData sheetId="5722" refreshError="1"/>
      <sheetData sheetId="5723" refreshError="1"/>
      <sheetData sheetId="5724" refreshError="1"/>
      <sheetData sheetId="5725" refreshError="1"/>
      <sheetData sheetId="5726" refreshError="1"/>
      <sheetData sheetId="5727" refreshError="1"/>
      <sheetData sheetId="5728" refreshError="1"/>
      <sheetData sheetId="5729" refreshError="1"/>
      <sheetData sheetId="5730" refreshError="1"/>
      <sheetData sheetId="5731" refreshError="1"/>
      <sheetData sheetId="5732" refreshError="1"/>
      <sheetData sheetId="5733" refreshError="1"/>
      <sheetData sheetId="5734" refreshError="1"/>
      <sheetData sheetId="5735" refreshError="1"/>
      <sheetData sheetId="5736" refreshError="1"/>
      <sheetData sheetId="5737" refreshError="1"/>
      <sheetData sheetId="5738" refreshError="1"/>
      <sheetData sheetId="5739" refreshError="1"/>
      <sheetData sheetId="5740" refreshError="1"/>
      <sheetData sheetId="5741" refreshError="1"/>
      <sheetData sheetId="5742" refreshError="1"/>
      <sheetData sheetId="5743" refreshError="1"/>
      <sheetData sheetId="5744" refreshError="1"/>
      <sheetData sheetId="5745" refreshError="1"/>
      <sheetData sheetId="5746" refreshError="1"/>
      <sheetData sheetId="5747" refreshError="1"/>
      <sheetData sheetId="5748" refreshError="1"/>
      <sheetData sheetId="5749" refreshError="1"/>
      <sheetData sheetId="5750" refreshError="1"/>
      <sheetData sheetId="5751" refreshError="1"/>
      <sheetData sheetId="5752" refreshError="1"/>
      <sheetData sheetId="5753" refreshError="1"/>
      <sheetData sheetId="5754" refreshError="1"/>
      <sheetData sheetId="5755" refreshError="1"/>
      <sheetData sheetId="5756" refreshError="1"/>
      <sheetData sheetId="5757" refreshError="1"/>
      <sheetData sheetId="5758" refreshError="1"/>
      <sheetData sheetId="5759"/>
      <sheetData sheetId="5760" refreshError="1"/>
      <sheetData sheetId="5761" refreshError="1"/>
      <sheetData sheetId="5762" refreshError="1"/>
      <sheetData sheetId="5763" refreshError="1"/>
      <sheetData sheetId="5764" refreshError="1"/>
      <sheetData sheetId="5765" refreshError="1"/>
      <sheetData sheetId="5766" refreshError="1"/>
      <sheetData sheetId="5767" refreshError="1"/>
      <sheetData sheetId="5768" refreshError="1"/>
      <sheetData sheetId="5769" refreshError="1"/>
      <sheetData sheetId="5770" refreshError="1"/>
      <sheetData sheetId="5771" refreshError="1"/>
      <sheetData sheetId="5772" refreshError="1"/>
      <sheetData sheetId="5773" refreshError="1"/>
      <sheetData sheetId="5774" refreshError="1"/>
      <sheetData sheetId="5775" refreshError="1"/>
      <sheetData sheetId="5776" refreshError="1"/>
      <sheetData sheetId="5777" refreshError="1"/>
      <sheetData sheetId="5778" refreshError="1"/>
      <sheetData sheetId="5779" refreshError="1"/>
      <sheetData sheetId="5780" refreshError="1"/>
      <sheetData sheetId="5781" refreshError="1"/>
      <sheetData sheetId="5782" refreshError="1"/>
      <sheetData sheetId="5783" refreshError="1"/>
      <sheetData sheetId="5784" refreshError="1"/>
      <sheetData sheetId="5785" refreshError="1"/>
      <sheetData sheetId="5786" refreshError="1"/>
      <sheetData sheetId="5787"/>
      <sheetData sheetId="5788" refreshError="1"/>
      <sheetData sheetId="5789" refreshError="1"/>
      <sheetData sheetId="5790" refreshError="1"/>
      <sheetData sheetId="5791" refreshError="1"/>
      <sheetData sheetId="5792" refreshError="1"/>
      <sheetData sheetId="5793" refreshError="1"/>
      <sheetData sheetId="5794" refreshError="1"/>
      <sheetData sheetId="5795" refreshError="1"/>
      <sheetData sheetId="5796" refreshError="1"/>
      <sheetData sheetId="5797" refreshError="1"/>
      <sheetData sheetId="5798" refreshError="1"/>
      <sheetData sheetId="5799" refreshError="1"/>
      <sheetData sheetId="5800" refreshError="1"/>
      <sheetData sheetId="5801" refreshError="1"/>
      <sheetData sheetId="5802" refreshError="1"/>
      <sheetData sheetId="5803" refreshError="1"/>
      <sheetData sheetId="5804" refreshError="1"/>
      <sheetData sheetId="5805" refreshError="1"/>
      <sheetData sheetId="5806" refreshError="1"/>
      <sheetData sheetId="5807"/>
      <sheetData sheetId="5808"/>
      <sheetData sheetId="5809" refreshError="1"/>
      <sheetData sheetId="5810" refreshError="1"/>
      <sheetData sheetId="5811" refreshError="1"/>
      <sheetData sheetId="5812" refreshError="1"/>
      <sheetData sheetId="5813" refreshError="1"/>
      <sheetData sheetId="5814" refreshError="1"/>
      <sheetData sheetId="5815" refreshError="1"/>
      <sheetData sheetId="5816" refreshError="1"/>
      <sheetData sheetId="5817" refreshError="1"/>
      <sheetData sheetId="5818" refreshError="1"/>
      <sheetData sheetId="5819" refreshError="1"/>
      <sheetData sheetId="5820" refreshError="1"/>
      <sheetData sheetId="5821" refreshError="1"/>
      <sheetData sheetId="5822" refreshError="1"/>
      <sheetData sheetId="5823" refreshError="1"/>
      <sheetData sheetId="5824" refreshError="1"/>
      <sheetData sheetId="5825" refreshError="1"/>
      <sheetData sheetId="5826" refreshError="1"/>
      <sheetData sheetId="5827" refreshError="1"/>
      <sheetData sheetId="5828" refreshError="1"/>
      <sheetData sheetId="5829" refreshError="1"/>
      <sheetData sheetId="5830" refreshError="1"/>
      <sheetData sheetId="5831" refreshError="1"/>
      <sheetData sheetId="5832" refreshError="1"/>
      <sheetData sheetId="5833" refreshError="1"/>
      <sheetData sheetId="5834" refreshError="1"/>
      <sheetData sheetId="5835" refreshError="1"/>
      <sheetData sheetId="5836" refreshError="1"/>
      <sheetData sheetId="5837" refreshError="1"/>
      <sheetData sheetId="5838" refreshError="1"/>
      <sheetData sheetId="5839" refreshError="1"/>
      <sheetData sheetId="5840" refreshError="1"/>
      <sheetData sheetId="5841" refreshError="1"/>
      <sheetData sheetId="5842" refreshError="1"/>
      <sheetData sheetId="5843" refreshError="1"/>
      <sheetData sheetId="5844" refreshError="1"/>
      <sheetData sheetId="5845" refreshError="1"/>
      <sheetData sheetId="5846" refreshError="1"/>
      <sheetData sheetId="5847" refreshError="1"/>
      <sheetData sheetId="5848" refreshError="1"/>
      <sheetData sheetId="5849" refreshError="1"/>
      <sheetData sheetId="5850" refreshError="1"/>
      <sheetData sheetId="5851" refreshError="1"/>
      <sheetData sheetId="5852" refreshError="1"/>
      <sheetData sheetId="5853" refreshError="1"/>
      <sheetData sheetId="5854" refreshError="1"/>
      <sheetData sheetId="5855" refreshError="1"/>
      <sheetData sheetId="5856" refreshError="1"/>
      <sheetData sheetId="5857" refreshError="1"/>
      <sheetData sheetId="5858" refreshError="1"/>
      <sheetData sheetId="5859" refreshError="1"/>
      <sheetData sheetId="5860" refreshError="1"/>
      <sheetData sheetId="5861" refreshError="1"/>
      <sheetData sheetId="5862" refreshError="1"/>
      <sheetData sheetId="5863" refreshError="1"/>
      <sheetData sheetId="5864" refreshError="1"/>
      <sheetData sheetId="5865" refreshError="1"/>
      <sheetData sheetId="5866" refreshError="1"/>
      <sheetData sheetId="5867" refreshError="1"/>
      <sheetData sheetId="5868" refreshError="1"/>
      <sheetData sheetId="5869" refreshError="1"/>
      <sheetData sheetId="5870" refreshError="1"/>
      <sheetData sheetId="5871" refreshError="1"/>
      <sheetData sheetId="5872" refreshError="1"/>
      <sheetData sheetId="5873" refreshError="1"/>
      <sheetData sheetId="5874" refreshError="1"/>
      <sheetData sheetId="5875" refreshError="1"/>
      <sheetData sheetId="5876" refreshError="1"/>
      <sheetData sheetId="5877" refreshError="1"/>
      <sheetData sheetId="5878" refreshError="1"/>
      <sheetData sheetId="5879" refreshError="1"/>
      <sheetData sheetId="5880" refreshError="1"/>
      <sheetData sheetId="5881" refreshError="1"/>
      <sheetData sheetId="5882" refreshError="1"/>
      <sheetData sheetId="5883" refreshError="1"/>
      <sheetData sheetId="5884" refreshError="1"/>
      <sheetData sheetId="5885" refreshError="1"/>
      <sheetData sheetId="5886" refreshError="1"/>
      <sheetData sheetId="5887" refreshError="1"/>
      <sheetData sheetId="5888" refreshError="1"/>
      <sheetData sheetId="5889" refreshError="1"/>
      <sheetData sheetId="5890" refreshError="1"/>
      <sheetData sheetId="5891" refreshError="1"/>
      <sheetData sheetId="5892" refreshError="1"/>
      <sheetData sheetId="5893" refreshError="1"/>
      <sheetData sheetId="5894" refreshError="1"/>
      <sheetData sheetId="5895" refreshError="1"/>
      <sheetData sheetId="5896" refreshError="1"/>
      <sheetData sheetId="5897" refreshError="1"/>
      <sheetData sheetId="5898" refreshError="1"/>
      <sheetData sheetId="5899" refreshError="1"/>
      <sheetData sheetId="5900" refreshError="1"/>
      <sheetData sheetId="5901" refreshError="1"/>
      <sheetData sheetId="5902" refreshError="1"/>
      <sheetData sheetId="5903" refreshError="1"/>
      <sheetData sheetId="5904" refreshError="1"/>
      <sheetData sheetId="5905" refreshError="1"/>
      <sheetData sheetId="5906" refreshError="1"/>
      <sheetData sheetId="5907" refreshError="1"/>
      <sheetData sheetId="5908" refreshError="1"/>
      <sheetData sheetId="5909" refreshError="1"/>
      <sheetData sheetId="5910" refreshError="1"/>
      <sheetData sheetId="5911" refreshError="1"/>
      <sheetData sheetId="5912" refreshError="1"/>
      <sheetData sheetId="5913" refreshError="1"/>
      <sheetData sheetId="5914" refreshError="1"/>
      <sheetData sheetId="5915" refreshError="1"/>
      <sheetData sheetId="5916" refreshError="1"/>
      <sheetData sheetId="5917" refreshError="1"/>
      <sheetData sheetId="5918" refreshError="1"/>
      <sheetData sheetId="5919" refreshError="1"/>
      <sheetData sheetId="5920" refreshError="1"/>
      <sheetData sheetId="5921" refreshError="1"/>
      <sheetData sheetId="5922" refreshError="1"/>
      <sheetData sheetId="5923" refreshError="1"/>
      <sheetData sheetId="5924" refreshError="1"/>
      <sheetData sheetId="5925" refreshError="1"/>
      <sheetData sheetId="5926" refreshError="1"/>
      <sheetData sheetId="5927" refreshError="1"/>
      <sheetData sheetId="5928" refreshError="1"/>
      <sheetData sheetId="5929" refreshError="1"/>
      <sheetData sheetId="5930" refreshError="1"/>
      <sheetData sheetId="5931" refreshError="1"/>
      <sheetData sheetId="5932" refreshError="1"/>
      <sheetData sheetId="5933" refreshError="1"/>
      <sheetData sheetId="5934" refreshError="1"/>
      <sheetData sheetId="5935" refreshError="1"/>
      <sheetData sheetId="5936" refreshError="1"/>
      <sheetData sheetId="5937"/>
      <sheetData sheetId="5938" refreshError="1"/>
      <sheetData sheetId="5939" refreshError="1"/>
      <sheetData sheetId="5940" refreshError="1"/>
      <sheetData sheetId="5941" refreshError="1"/>
      <sheetData sheetId="5942" refreshError="1"/>
      <sheetData sheetId="5943" refreshError="1"/>
      <sheetData sheetId="5944" refreshError="1"/>
      <sheetData sheetId="5945" refreshError="1"/>
      <sheetData sheetId="5946" refreshError="1"/>
      <sheetData sheetId="5947" refreshError="1"/>
      <sheetData sheetId="5948" refreshError="1"/>
      <sheetData sheetId="5949" refreshError="1"/>
      <sheetData sheetId="5950" refreshError="1"/>
      <sheetData sheetId="5951" refreshError="1"/>
      <sheetData sheetId="5952" refreshError="1"/>
      <sheetData sheetId="5953" refreshError="1"/>
      <sheetData sheetId="5954" refreshError="1"/>
      <sheetData sheetId="5955" refreshError="1"/>
      <sheetData sheetId="5956" refreshError="1"/>
      <sheetData sheetId="5957" refreshError="1"/>
      <sheetData sheetId="5958" refreshError="1"/>
      <sheetData sheetId="5959" refreshError="1"/>
      <sheetData sheetId="5960" refreshError="1"/>
      <sheetData sheetId="5961" refreshError="1"/>
      <sheetData sheetId="5962" refreshError="1"/>
      <sheetData sheetId="5963" refreshError="1"/>
      <sheetData sheetId="5964" refreshError="1"/>
      <sheetData sheetId="5965" refreshError="1"/>
      <sheetData sheetId="5966" refreshError="1"/>
      <sheetData sheetId="5967" refreshError="1"/>
      <sheetData sheetId="5968" refreshError="1"/>
      <sheetData sheetId="5969" refreshError="1"/>
      <sheetData sheetId="5970" refreshError="1"/>
      <sheetData sheetId="5971" refreshError="1"/>
      <sheetData sheetId="5972" refreshError="1"/>
      <sheetData sheetId="5973" refreshError="1"/>
      <sheetData sheetId="5974" refreshError="1"/>
      <sheetData sheetId="5975" refreshError="1"/>
      <sheetData sheetId="5976" refreshError="1"/>
      <sheetData sheetId="5977" refreshError="1"/>
      <sheetData sheetId="5978" refreshError="1"/>
      <sheetData sheetId="5979" refreshError="1"/>
      <sheetData sheetId="5980" refreshError="1"/>
      <sheetData sheetId="5981" refreshError="1"/>
      <sheetData sheetId="5982" refreshError="1"/>
      <sheetData sheetId="5983" refreshError="1"/>
      <sheetData sheetId="5984" refreshError="1"/>
      <sheetData sheetId="5985" refreshError="1"/>
      <sheetData sheetId="5986" refreshError="1"/>
      <sheetData sheetId="5987" refreshError="1"/>
      <sheetData sheetId="5988" refreshError="1"/>
      <sheetData sheetId="5989" refreshError="1"/>
      <sheetData sheetId="5990" refreshError="1"/>
      <sheetData sheetId="5991" refreshError="1"/>
      <sheetData sheetId="5992" refreshError="1"/>
      <sheetData sheetId="5993" refreshError="1"/>
      <sheetData sheetId="5994" refreshError="1"/>
      <sheetData sheetId="5995" refreshError="1"/>
      <sheetData sheetId="5996" refreshError="1"/>
      <sheetData sheetId="5997" refreshError="1"/>
      <sheetData sheetId="5998" refreshError="1"/>
      <sheetData sheetId="5999" refreshError="1"/>
      <sheetData sheetId="6000" refreshError="1"/>
      <sheetData sheetId="6001" refreshError="1"/>
      <sheetData sheetId="6002" refreshError="1"/>
      <sheetData sheetId="6003" refreshError="1"/>
      <sheetData sheetId="6004" refreshError="1"/>
      <sheetData sheetId="6005" refreshError="1"/>
      <sheetData sheetId="6006" refreshError="1"/>
      <sheetData sheetId="6007" refreshError="1"/>
      <sheetData sheetId="6008" refreshError="1"/>
      <sheetData sheetId="6009" refreshError="1"/>
      <sheetData sheetId="6010" refreshError="1"/>
      <sheetData sheetId="6011" refreshError="1"/>
      <sheetData sheetId="6012" refreshError="1"/>
      <sheetData sheetId="6013" refreshError="1"/>
      <sheetData sheetId="6014" refreshError="1"/>
      <sheetData sheetId="6015" refreshError="1"/>
      <sheetData sheetId="6016" refreshError="1"/>
      <sheetData sheetId="6017" refreshError="1"/>
      <sheetData sheetId="6018" refreshError="1"/>
      <sheetData sheetId="6019" refreshError="1"/>
      <sheetData sheetId="6020" refreshError="1"/>
      <sheetData sheetId="6021" refreshError="1"/>
      <sheetData sheetId="6022" refreshError="1"/>
      <sheetData sheetId="6023" refreshError="1"/>
      <sheetData sheetId="6024" refreshError="1"/>
      <sheetData sheetId="6025" refreshError="1"/>
      <sheetData sheetId="6026" refreshError="1"/>
      <sheetData sheetId="6027" refreshError="1"/>
      <sheetData sheetId="6028" refreshError="1"/>
      <sheetData sheetId="6029" refreshError="1"/>
      <sheetData sheetId="6030"/>
      <sheetData sheetId="6031" refreshError="1"/>
      <sheetData sheetId="6032" refreshError="1"/>
      <sheetData sheetId="6033" refreshError="1"/>
      <sheetData sheetId="6034" refreshError="1"/>
      <sheetData sheetId="6035" refreshError="1"/>
      <sheetData sheetId="6036" refreshError="1"/>
      <sheetData sheetId="6037" refreshError="1"/>
      <sheetData sheetId="6038" refreshError="1"/>
      <sheetData sheetId="6039" refreshError="1"/>
      <sheetData sheetId="6040" refreshError="1"/>
      <sheetData sheetId="6041" refreshError="1"/>
      <sheetData sheetId="6042" refreshError="1"/>
      <sheetData sheetId="6043" refreshError="1"/>
      <sheetData sheetId="6044" refreshError="1"/>
      <sheetData sheetId="6045" refreshError="1"/>
      <sheetData sheetId="6046" refreshError="1"/>
      <sheetData sheetId="6047" refreshError="1"/>
      <sheetData sheetId="6048" refreshError="1"/>
      <sheetData sheetId="6049" refreshError="1"/>
      <sheetData sheetId="6050" refreshError="1"/>
      <sheetData sheetId="6051" refreshError="1"/>
      <sheetData sheetId="6052" refreshError="1"/>
      <sheetData sheetId="6053" refreshError="1"/>
      <sheetData sheetId="6054" refreshError="1"/>
      <sheetData sheetId="6055" refreshError="1"/>
      <sheetData sheetId="6056" refreshError="1"/>
      <sheetData sheetId="6057" refreshError="1"/>
      <sheetData sheetId="6058" refreshError="1"/>
      <sheetData sheetId="6059" refreshError="1"/>
      <sheetData sheetId="6060" refreshError="1"/>
      <sheetData sheetId="6061" refreshError="1"/>
      <sheetData sheetId="6062" refreshError="1"/>
      <sheetData sheetId="6063" refreshError="1"/>
      <sheetData sheetId="6064" refreshError="1"/>
      <sheetData sheetId="6065" refreshError="1"/>
      <sheetData sheetId="6066" refreshError="1"/>
      <sheetData sheetId="6067" refreshError="1"/>
      <sheetData sheetId="6068" refreshError="1"/>
      <sheetData sheetId="6069" refreshError="1"/>
      <sheetData sheetId="6070" refreshError="1"/>
      <sheetData sheetId="6071" refreshError="1"/>
      <sheetData sheetId="6072" refreshError="1"/>
      <sheetData sheetId="6073" refreshError="1"/>
      <sheetData sheetId="6074" refreshError="1"/>
      <sheetData sheetId="6075" refreshError="1"/>
      <sheetData sheetId="6076" refreshError="1"/>
      <sheetData sheetId="6077" refreshError="1"/>
      <sheetData sheetId="6078"/>
      <sheetData sheetId="6079"/>
      <sheetData sheetId="6080"/>
      <sheetData sheetId="6081"/>
      <sheetData sheetId="6082"/>
      <sheetData sheetId="6083"/>
      <sheetData sheetId="6084"/>
      <sheetData sheetId="6085"/>
      <sheetData sheetId="6086"/>
      <sheetData sheetId="6087"/>
      <sheetData sheetId="6088"/>
      <sheetData sheetId="6089"/>
      <sheetData sheetId="6090"/>
      <sheetData sheetId="6091"/>
      <sheetData sheetId="6092"/>
      <sheetData sheetId="6093"/>
      <sheetData sheetId="6094"/>
      <sheetData sheetId="6095"/>
      <sheetData sheetId="6096" refreshError="1"/>
      <sheetData sheetId="6097" refreshError="1"/>
      <sheetData sheetId="6098" refreshError="1"/>
      <sheetData sheetId="6099" refreshError="1"/>
      <sheetData sheetId="6100" refreshError="1"/>
      <sheetData sheetId="6101" refreshError="1"/>
      <sheetData sheetId="6102" refreshError="1"/>
      <sheetData sheetId="6103" refreshError="1"/>
      <sheetData sheetId="6104" refreshError="1"/>
      <sheetData sheetId="6105" refreshError="1"/>
      <sheetData sheetId="6106" refreshError="1"/>
      <sheetData sheetId="6107" refreshError="1"/>
      <sheetData sheetId="6108" refreshError="1"/>
      <sheetData sheetId="6109" refreshError="1"/>
      <sheetData sheetId="6110" refreshError="1"/>
      <sheetData sheetId="6111" refreshError="1"/>
      <sheetData sheetId="6112" refreshError="1"/>
      <sheetData sheetId="6113" refreshError="1"/>
      <sheetData sheetId="6114" refreshError="1"/>
      <sheetData sheetId="6115" refreshError="1"/>
      <sheetData sheetId="6116" refreshError="1"/>
      <sheetData sheetId="6117" refreshError="1"/>
      <sheetData sheetId="6118"/>
      <sheetData sheetId="6119"/>
      <sheetData sheetId="6120"/>
      <sheetData sheetId="6121"/>
      <sheetData sheetId="6122"/>
      <sheetData sheetId="6123"/>
      <sheetData sheetId="6124"/>
      <sheetData sheetId="6125"/>
      <sheetData sheetId="6126"/>
      <sheetData sheetId="6127"/>
      <sheetData sheetId="6128"/>
      <sheetData sheetId="6129"/>
      <sheetData sheetId="6130"/>
      <sheetData sheetId="6131"/>
      <sheetData sheetId="6132"/>
      <sheetData sheetId="6133"/>
      <sheetData sheetId="6134"/>
      <sheetData sheetId="6135"/>
      <sheetData sheetId="6136"/>
      <sheetData sheetId="6137"/>
      <sheetData sheetId="6138"/>
      <sheetData sheetId="6139"/>
      <sheetData sheetId="6140" refreshError="1"/>
      <sheetData sheetId="6141" refreshError="1"/>
      <sheetData sheetId="6142" refreshError="1"/>
      <sheetData sheetId="6143" refreshError="1"/>
      <sheetData sheetId="6144" refreshError="1"/>
      <sheetData sheetId="6145" refreshError="1"/>
      <sheetData sheetId="6146" refreshError="1"/>
      <sheetData sheetId="6147" refreshError="1"/>
      <sheetData sheetId="6148" refreshError="1"/>
      <sheetData sheetId="6149" refreshError="1"/>
      <sheetData sheetId="6150" refreshError="1"/>
      <sheetData sheetId="6151" refreshError="1"/>
      <sheetData sheetId="6152" refreshError="1"/>
      <sheetData sheetId="6153" refreshError="1"/>
      <sheetData sheetId="6154" refreshError="1"/>
      <sheetData sheetId="6155" refreshError="1"/>
      <sheetData sheetId="6156" refreshError="1"/>
      <sheetData sheetId="6157" refreshError="1"/>
      <sheetData sheetId="6158" refreshError="1"/>
      <sheetData sheetId="6159" refreshError="1"/>
      <sheetData sheetId="6160"/>
      <sheetData sheetId="6161" refreshError="1"/>
      <sheetData sheetId="6162" refreshError="1"/>
      <sheetData sheetId="6163" refreshError="1"/>
      <sheetData sheetId="6164" refreshError="1"/>
      <sheetData sheetId="6165" refreshError="1"/>
      <sheetData sheetId="6166" refreshError="1"/>
      <sheetData sheetId="6167" refreshError="1"/>
      <sheetData sheetId="6168" refreshError="1"/>
      <sheetData sheetId="6169" refreshError="1"/>
      <sheetData sheetId="6170" refreshError="1"/>
      <sheetData sheetId="6171" refreshError="1"/>
      <sheetData sheetId="6172" refreshError="1"/>
      <sheetData sheetId="6173" refreshError="1"/>
      <sheetData sheetId="6174" refreshError="1"/>
      <sheetData sheetId="6175" refreshError="1"/>
      <sheetData sheetId="6176" refreshError="1"/>
      <sheetData sheetId="6177" refreshError="1"/>
      <sheetData sheetId="6178" refreshError="1"/>
      <sheetData sheetId="6179" refreshError="1"/>
      <sheetData sheetId="6180" refreshError="1"/>
      <sheetData sheetId="6181" refreshError="1"/>
      <sheetData sheetId="6182" refreshError="1"/>
      <sheetData sheetId="6183" refreshError="1"/>
      <sheetData sheetId="6184" refreshError="1"/>
      <sheetData sheetId="6185" refreshError="1"/>
      <sheetData sheetId="6186" refreshError="1"/>
      <sheetData sheetId="6187" refreshError="1"/>
      <sheetData sheetId="6188" refreshError="1"/>
      <sheetData sheetId="6189" refreshError="1"/>
      <sheetData sheetId="6190" refreshError="1"/>
      <sheetData sheetId="6191" refreshError="1"/>
      <sheetData sheetId="6192" refreshError="1"/>
      <sheetData sheetId="6193" refreshError="1"/>
      <sheetData sheetId="6194" refreshError="1"/>
      <sheetData sheetId="6195" refreshError="1"/>
      <sheetData sheetId="6196" refreshError="1"/>
      <sheetData sheetId="6197" refreshError="1"/>
      <sheetData sheetId="6198" refreshError="1"/>
      <sheetData sheetId="6199" refreshError="1"/>
      <sheetData sheetId="6200" refreshError="1"/>
      <sheetData sheetId="6201" refreshError="1"/>
      <sheetData sheetId="6202" refreshError="1"/>
      <sheetData sheetId="6203" refreshError="1"/>
      <sheetData sheetId="6204" refreshError="1"/>
      <sheetData sheetId="6205" refreshError="1"/>
      <sheetData sheetId="6206" refreshError="1"/>
      <sheetData sheetId="6207" refreshError="1"/>
      <sheetData sheetId="6208" refreshError="1"/>
      <sheetData sheetId="6209" refreshError="1"/>
      <sheetData sheetId="6210" refreshError="1"/>
      <sheetData sheetId="6211" refreshError="1"/>
      <sheetData sheetId="6212" refreshError="1"/>
      <sheetData sheetId="6213" refreshError="1"/>
      <sheetData sheetId="6214" refreshError="1"/>
      <sheetData sheetId="6215" refreshError="1"/>
      <sheetData sheetId="6216" refreshError="1"/>
      <sheetData sheetId="6217" refreshError="1"/>
      <sheetData sheetId="6218" refreshError="1"/>
      <sheetData sheetId="6219" refreshError="1"/>
      <sheetData sheetId="6220" refreshError="1"/>
      <sheetData sheetId="6221" refreshError="1"/>
      <sheetData sheetId="6222" refreshError="1"/>
      <sheetData sheetId="6223" refreshError="1"/>
      <sheetData sheetId="6224" refreshError="1"/>
      <sheetData sheetId="6225" refreshError="1"/>
      <sheetData sheetId="6226" refreshError="1"/>
      <sheetData sheetId="6227" refreshError="1"/>
      <sheetData sheetId="6228" refreshError="1"/>
      <sheetData sheetId="6229" refreshError="1"/>
      <sheetData sheetId="6230" refreshError="1"/>
      <sheetData sheetId="6231" refreshError="1"/>
      <sheetData sheetId="6232"/>
      <sheetData sheetId="6233"/>
      <sheetData sheetId="6234"/>
      <sheetData sheetId="6235"/>
      <sheetData sheetId="6236"/>
      <sheetData sheetId="6237"/>
      <sheetData sheetId="6238"/>
      <sheetData sheetId="6239"/>
      <sheetData sheetId="6240"/>
      <sheetData sheetId="6241" refreshError="1"/>
      <sheetData sheetId="6242" refreshError="1"/>
      <sheetData sheetId="6243" refreshError="1"/>
      <sheetData sheetId="6244" refreshError="1"/>
      <sheetData sheetId="6245" refreshError="1"/>
      <sheetData sheetId="6246"/>
      <sheetData sheetId="6247" refreshError="1"/>
      <sheetData sheetId="6248" refreshError="1"/>
      <sheetData sheetId="6249" refreshError="1"/>
      <sheetData sheetId="6250"/>
      <sheetData sheetId="6251"/>
      <sheetData sheetId="6252" refreshError="1"/>
      <sheetData sheetId="6253"/>
      <sheetData sheetId="6254"/>
      <sheetData sheetId="6255"/>
      <sheetData sheetId="6256"/>
      <sheetData sheetId="6257"/>
      <sheetData sheetId="6258"/>
      <sheetData sheetId="6259"/>
      <sheetData sheetId="6260"/>
      <sheetData sheetId="6261"/>
      <sheetData sheetId="6262"/>
      <sheetData sheetId="6263"/>
      <sheetData sheetId="6264"/>
      <sheetData sheetId="6265"/>
      <sheetData sheetId="6266"/>
      <sheetData sheetId="6267"/>
      <sheetData sheetId="6268"/>
      <sheetData sheetId="6269"/>
      <sheetData sheetId="6270"/>
      <sheetData sheetId="6271"/>
      <sheetData sheetId="6272"/>
      <sheetData sheetId="6273"/>
      <sheetData sheetId="6274"/>
      <sheetData sheetId="6275"/>
      <sheetData sheetId="6276"/>
      <sheetData sheetId="6277"/>
      <sheetData sheetId="6278"/>
      <sheetData sheetId="6279"/>
      <sheetData sheetId="6280"/>
      <sheetData sheetId="6281"/>
      <sheetData sheetId="6282"/>
      <sheetData sheetId="6283"/>
      <sheetData sheetId="6284"/>
      <sheetData sheetId="6285"/>
      <sheetData sheetId="6286"/>
      <sheetData sheetId="6287"/>
      <sheetData sheetId="6288"/>
      <sheetData sheetId="6289"/>
      <sheetData sheetId="6290"/>
      <sheetData sheetId="6291"/>
      <sheetData sheetId="6292"/>
      <sheetData sheetId="6293"/>
      <sheetData sheetId="6294"/>
      <sheetData sheetId="6295"/>
      <sheetData sheetId="6296"/>
      <sheetData sheetId="6297"/>
      <sheetData sheetId="6298"/>
      <sheetData sheetId="6299"/>
      <sheetData sheetId="6300"/>
      <sheetData sheetId="6301"/>
      <sheetData sheetId="6302"/>
      <sheetData sheetId="6303"/>
      <sheetData sheetId="6304"/>
      <sheetData sheetId="6305"/>
      <sheetData sheetId="6306"/>
      <sheetData sheetId="6307"/>
      <sheetData sheetId="6308"/>
      <sheetData sheetId="6309"/>
      <sheetData sheetId="6310"/>
      <sheetData sheetId="6311"/>
      <sheetData sheetId="6312"/>
      <sheetData sheetId="6313"/>
      <sheetData sheetId="6314"/>
      <sheetData sheetId="6315"/>
      <sheetData sheetId="6316"/>
      <sheetData sheetId="6317"/>
      <sheetData sheetId="6318"/>
      <sheetData sheetId="6319"/>
      <sheetData sheetId="6320"/>
      <sheetData sheetId="6321"/>
      <sheetData sheetId="6322"/>
      <sheetData sheetId="6323"/>
      <sheetData sheetId="6324"/>
      <sheetData sheetId="6325"/>
      <sheetData sheetId="6326"/>
      <sheetData sheetId="6327"/>
      <sheetData sheetId="6328"/>
      <sheetData sheetId="6329"/>
      <sheetData sheetId="6330"/>
      <sheetData sheetId="6331"/>
      <sheetData sheetId="6332"/>
      <sheetData sheetId="6333"/>
      <sheetData sheetId="6334"/>
      <sheetData sheetId="6335"/>
      <sheetData sheetId="6336"/>
      <sheetData sheetId="6337"/>
      <sheetData sheetId="6338"/>
      <sheetData sheetId="6339"/>
      <sheetData sheetId="6340"/>
      <sheetData sheetId="6341"/>
      <sheetData sheetId="6342"/>
      <sheetData sheetId="6343"/>
      <sheetData sheetId="6344"/>
      <sheetData sheetId="6345"/>
      <sheetData sheetId="6346"/>
      <sheetData sheetId="6347"/>
      <sheetData sheetId="6348"/>
      <sheetData sheetId="6349"/>
      <sheetData sheetId="6350"/>
      <sheetData sheetId="6351"/>
      <sheetData sheetId="6352"/>
      <sheetData sheetId="6353"/>
      <sheetData sheetId="6354"/>
      <sheetData sheetId="6355"/>
      <sheetData sheetId="6356"/>
      <sheetData sheetId="6357"/>
      <sheetData sheetId="6358"/>
      <sheetData sheetId="6359"/>
      <sheetData sheetId="6360"/>
      <sheetData sheetId="6361"/>
      <sheetData sheetId="6362"/>
      <sheetData sheetId="6363"/>
      <sheetData sheetId="6364"/>
      <sheetData sheetId="6365"/>
      <sheetData sheetId="6366"/>
      <sheetData sheetId="6367"/>
      <sheetData sheetId="6368"/>
      <sheetData sheetId="6369"/>
      <sheetData sheetId="6370"/>
      <sheetData sheetId="6371"/>
      <sheetData sheetId="6372"/>
      <sheetData sheetId="6373"/>
      <sheetData sheetId="6374"/>
      <sheetData sheetId="6375"/>
      <sheetData sheetId="6376"/>
      <sheetData sheetId="6377"/>
      <sheetData sheetId="6378"/>
      <sheetData sheetId="6379"/>
      <sheetData sheetId="6380"/>
      <sheetData sheetId="6381"/>
      <sheetData sheetId="6382"/>
      <sheetData sheetId="6383"/>
      <sheetData sheetId="6384"/>
      <sheetData sheetId="6385"/>
      <sheetData sheetId="6386"/>
      <sheetData sheetId="6387"/>
      <sheetData sheetId="6388"/>
      <sheetData sheetId="6389"/>
      <sheetData sheetId="6390"/>
      <sheetData sheetId="6391"/>
      <sheetData sheetId="6392"/>
      <sheetData sheetId="6393"/>
      <sheetData sheetId="6394"/>
      <sheetData sheetId="6395"/>
      <sheetData sheetId="6396"/>
      <sheetData sheetId="6397"/>
      <sheetData sheetId="6398"/>
      <sheetData sheetId="6399"/>
      <sheetData sheetId="6400"/>
      <sheetData sheetId="6401"/>
      <sheetData sheetId="6402"/>
      <sheetData sheetId="6403"/>
      <sheetData sheetId="6404"/>
      <sheetData sheetId="6405"/>
      <sheetData sheetId="6406"/>
      <sheetData sheetId="6407"/>
      <sheetData sheetId="6408"/>
      <sheetData sheetId="6409"/>
      <sheetData sheetId="6410"/>
      <sheetData sheetId="6411"/>
      <sheetData sheetId="6412"/>
      <sheetData sheetId="6413"/>
      <sheetData sheetId="6414"/>
      <sheetData sheetId="6415"/>
      <sheetData sheetId="6416"/>
      <sheetData sheetId="6417"/>
      <sheetData sheetId="6418"/>
      <sheetData sheetId="6419"/>
      <sheetData sheetId="6420"/>
      <sheetData sheetId="6421"/>
      <sheetData sheetId="6422"/>
      <sheetData sheetId="6423"/>
      <sheetData sheetId="6424"/>
      <sheetData sheetId="6425"/>
      <sheetData sheetId="6426"/>
      <sheetData sheetId="6427"/>
      <sheetData sheetId="6428"/>
      <sheetData sheetId="6429"/>
      <sheetData sheetId="6430"/>
      <sheetData sheetId="6431"/>
      <sheetData sheetId="6432"/>
      <sheetData sheetId="6433"/>
      <sheetData sheetId="6434"/>
      <sheetData sheetId="6435"/>
      <sheetData sheetId="6436"/>
      <sheetData sheetId="6437"/>
      <sheetData sheetId="6438"/>
      <sheetData sheetId="6439"/>
      <sheetData sheetId="6440"/>
      <sheetData sheetId="6441"/>
      <sheetData sheetId="6442"/>
      <sheetData sheetId="6443"/>
      <sheetData sheetId="6444"/>
      <sheetData sheetId="6445"/>
      <sheetData sheetId="6446"/>
      <sheetData sheetId="6447"/>
      <sheetData sheetId="6448"/>
      <sheetData sheetId="6449"/>
      <sheetData sheetId="6450"/>
      <sheetData sheetId="6451"/>
      <sheetData sheetId="6452"/>
      <sheetData sheetId="6453"/>
      <sheetData sheetId="6454"/>
      <sheetData sheetId="6455"/>
      <sheetData sheetId="6456"/>
      <sheetData sheetId="6457"/>
      <sheetData sheetId="6458"/>
      <sheetData sheetId="6459"/>
      <sheetData sheetId="6460"/>
      <sheetData sheetId="6461"/>
      <sheetData sheetId="6462"/>
      <sheetData sheetId="6463"/>
      <sheetData sheetId="6464"/>
      <sheetData sheetId="6465"/>
      <sheetData sheetId="6466"/>
      <sheetData sheetId="6467"/>
      <sheetData sheetId="6468"/>
      <sheetData sheetId="6469"/>
      <sheetData sheetId="6470"/>
      <sheetData sheetId="6471"/>
      <sheetData sheetId="6472"/>
      <sheetData sheetId="6473"/>
      <sheetData sheetId="6474"/>
      <sheetData sheetId="6475"/>
      <sheetData sheetId="6476"/>
      <sheetData sheetId="6477"/>
      <sheetData sheetId="6478"/>
      <sheetData sheetId="6479"/>
      <sheetData sheetId="6480"/>
      <sheetData sheetId="6481"/>
      <sheetData sheetId="6482"/>
      <sheetData sheetId="6483"/>
      <sheetData sheetId="6484"/>
      <sheetData sheetId="6485"/>
      <sheetData sheetId="6486"/>
      <sheetData sheetId="6487"/>
      <sheetData sheetId="6488"/>
      <sheetData sheetId="6489"/>
      <sheetData sheetId="6490"/>
      <sheetData sheetId="6491"/>
      <sheetData sheetId="6492"/>
      <sheetData sheetId="6493"/>
      <sheetData sheetId="6494"/>
      <sheetData sheetId="6495"/>
      <sheetData sheetId="6496"/>
      <sheetData sheetId="6497"/>
      <sheetData sheetId="6498"/>
      <sheetData sheetId="6499"/>
      <sheetData sheetId="6500"/>
      <sheetData sheetId="6501"/>
      <sheetData sheetId="6502"/>
      <sheetData sheetId="6503"/>
      <sheetData sheetId="6504"/>
      <sheetData sheetId="6505"/>
      <sheetData sheetId="6506"/>
      <sheetData sheetId="6507"/>
      <sheetData sheetId="6508"/>
      <sheetData sheetId="6509"/>
      <sheetData sheetId="6510"/>
      <sheetData sheetId="6511"/>
      <sheetData sheetId="6512"/>
      <sheetData sheetId="6513"/>
      <sheetData sheetId="6514"/>
      <sheetData sheetId="6515"/>
      <sheetData sheetId="6516"/>
      <sheetData sheetId="6517"/>
      <sheetData sheetId="6518"/>
      <sheetData sheetId="6519"/>
      <sheetData sheetId="6520"/>
      <sheetData sheetId="6521"/>
      <sheetData sheetId="6522"/>
      <sheetData sheetId="6523"/>
      <sheetData sheetId="6524"/>
      <sheetData sheetId="6525"/>
      <sheetData sheetId="6526"/>
      <sheetData sheetId="6527"/>
      <sheetData sheetId="6528"/>
      <sheetData sheetId="6529"/>
      <sheetData sheetId="6530"/>
      <sheetData sheetId="6531"/>
      <sheetData sheetId="6532"/>
      <sheetData sheetId="6533"/>
      <sheetData sheetId="6534"/>
      <sheetData sheetId="6535"/>
      <sheetData sheetId="6536"/>
      <sheetData sheetId="6537"/>
      <sheetData sheetId="6538"/>
      <sheetData sheetId="6539"/>
      <sheetData sheetId="6540"/>
      <sheetData sheetId="6541"/>
      <sheetData sheetId="6542"/>
      <sheetData sheetId="6543"/>
      <sheetData sheetId="6544"/>
      <sheetData sheetId="6545"/>
      <sheetData sheetId="6546"/>
      <sheetData sheetId="6547"/>
      <sheetData sheetId="6548"/>
      <sheetData sheetId="6549"/>
      <sheetData sheetId="6550"/>
      <sheetData sheetId="6551"/>
      <sheetData sheetId="6552"/>
      <sheetData sheetId="6553"/>
      <sheetData sheetId="6554"/>
      <sheetData sheetId="6555"/>
      <sheetData sheetId="6556"/>
      <sheetData sheetId="6557"/>
      <sheetData sheetId="6558"/>
      <sheetData sheetId="6559"/>
      <sheetData sheetId="6560"/>
      <sheetData sheetId="6561"/>
      <sheetData sheetId="6562"/>
      <sheetData sheetId="6563"/>
      <sheetData sheetId="6564"/>
      <sheetData sheetId="6565"/>
      <sheetData sheetId="6566"/>
      <sheetData sheetId="6567"/>
      <sheetData sheetId="6568"/>
      <sheetData sheetId="6569"/>
      <sheetData sheetId="6570"/>
      <sheetData sheetId="6571"/>
      <sheetData sheetId="6572"/>
      <sheetData sheetId="6573"/>
      <sheetData sheetId="6574"/>
      <sheetData sheetId="6575"/>
      <sheetData sheetId="6576"/>
      <sheetData sheetId="6577"/>
      <sheetData sheetId="6578"/>
      <sheetData sheetId="6579"/>
      <sheetData sheetId="6580"/>
      <sheetData sheetId="6581"/>
      <sheetData sheetId="6582"/>
      <sheetData sheetId="6583"/>
      <sheetData sheetId="6584"/>
      <sheetData sheetId="6585"/>
      <sheetData sheetId="6586"/>
      <sheetData sheetId="6587"/>
      <sheetData sheetId="6588"/>
      <sheetData sheetId="6589"/>
      <sheetData sheetId="6590"/>
      <sheetData sheetId="6591"/>
      <sheetData sheetId="6592"/>
      <sheetData sheetId="6593"/>
      <sheetData sheetId="6594"/>
      <sheetData sheetId="6595"/>
      <sheetData sheetId="6596"/>
      <sheetData sheetId="6597"/>
      <sheetData sheetId="6598"/>
      <sheetData sheetId="6599"/>
      <sheetData sheetId="6600"/>
      <sheetData sheetId="6601"/>
      <sheetData sheetId="6602"/>
      <sheetData sheetId="6603"/>
      <sheetData sheetId="6604"/>
      <sheetData sheetId="6605"/>
      <sheetData sheetId="6606"/>
      <sheetData sheetId="6607"/>
      <sheetData sheetId="6608"/>
      <sheetData sheetId="6609"/>
      <sheetData sheetId="6610"/>
      <sheetData sheetId="6611"/>
      <sheetData sheetId="6612"/>
      <sheetData sheetId="6613"/>
      <sheetData sheetId="6614"/>
      <sheetData sheetId="6615"/>
      <sheetData sheetId="6616"/>
      <sheetData sheetId="6617"/>
      <sheetData sheetId="6618"/>
      <sheetData sheetId="6619"/>
      <sheetData sheetId="6620"/>
      <sheetData sheetId="6621"/>
      <sheetData sheetId="6622"/>
      <sheetData sheetId="6623"/>
      <sheetData sheetId="6624"/>
      <sheetData sheetId="6625"/>
      <sheetData sheetId="6626"/>
      <sheetData sheetId="6627"/>
      <sheetData sheetId="6628"/>
      <sheetData sheetId="6629"/>
      <sheetData sheetId="6630"/>
      <sheetData sheetId="6631"/>
      <sheetData sheetId="6632"/>
      <sheetData sheetId="6633"/>
      <sheetData sheetId="6634"/>
      <sheetData sheetId="6635"/>
      <sheetData sheetId="6636"/>
      <sheetData sheetId="6637"/>
      <sheetData sheetId="6638"/>
      <sheetData sheetId="6639"/>
      <sheetData sheetId="6640"/>
      <sheetData sheetId="6641"/>
      <sheetData sheetId="6642"/>
      <sheetData sheetId="6643"/>
      <sheetData sheetId="6644"/>
      <sheetData sheetId="6645"/>
      <sheetData sheetId="6646"/>
      <sheetData sheetId="6647"/>
      <sheetData sheetId="6648"/>
      <sheetData sheetId="6649"/>
      <sheetData sheetId="6650"/>
      <sheetData sheetId="6651"/>
      <sheetData sheetId="6652"/>
      <sheetData sheetId="6653"/>
      <sheetData sheetId="6654"/>
      <sheetData sheetId="6655"/>
      <sheetData sheetId="6656"/>
      <sheetData sheetId="6657"/>
      <sheetData sheetId="6658"/>
      <sheetData sheetId="6659"/>
      <sheetData sheetId="6660"/>
      <sheetData sheetId="6661"/>
      <sheetData sheetId="6662"/>
      <sheetData sheetId="6663"/>
      <sheetData sheetId="6664"/>
      <sheetData sheetId="6665"/>
      <sheetData sheetId="6666"/>
      <sheetData sheetId="6667"/>
      <sheetData sheetId="6668"/>
      <sheetData sheetId="6669"/>
      <sheetData sheetId="6670"/>
      <sheetData sheetId="6671"/>
      <sheetData sheetId="6672"/>
      <sheetData sheetId="6673"/>
      <sheetData sheetId="6674"/>
      <sheetData sheetId="6675"/>
      <sheetData sheetId="6676"/>
      <sheetData sheetId="6677"/>
      <sheetData sheetId="6678"/>
      <sheetData sheetId="6679"/>
      <sheetData sheetId="6680"/>
      <sheetData sheetId="6681"/>
      <sheetData sheetId="6682"/>
      <sheetData sheetId="6683"/>
      <sheetData sheetId="6684"/>
      <sheetData sheetId="6685"/>
      <sheetData sheetId="6686"/>
      <sheetData sheetId="6687"/>
      <sheetData sheetId="6688"/>
      <sheetData sheetId="6689"/>
      <sheetData sheetId="6690"/>
      <sheetData sheetId="6691"/>
      <sheetData sheetId="6692"/>
      <sheetData sheetId="6693"/>
      <sheetData sheetId="6694"/>
      <sheetData sheetId="6695"/>
      <sheetData sheetId="6696"/>
      <sheetData sheetId="6697"/>
      <sheetData sheetId="6698"/>
      <sheetData sheetId="6699"/>
      <sheetData sheetId="6700"/>
      <sheetData sheetId="6701"/>
      <sheetData sheetId="6702"/>
      <sheetData sheetId="6703"/>
      <sheetData sheetId="6704"/>
      <sheetData sheetId="6705"/>
      <sheetData sheetId="6706"/>
      <sheetData sheetId="6707"/>
      <sheetData sheetId="6708"/>
      <sheetData sheetId="6709"/>
      <sheetData sheetId="6710"/>
      <sheetData sheetId="6711"/>
      <sheetData sheetId="6712"/>
      <sheetData sheetId="6713"/>
      <sheetData sheetId="6714"/>
      <sheetData sheetId="6715"/>
      <sheetData sheetId="6716"/>
      <sheetData sheetId="6717"/>
      <sheetData sheetId="6718"/>
      <sheetData sheetId="6719"/>
      <sheetData sheetId="6720"/>
      <sheetData sheetId="6721"/>
      <sheetData sheetId="6722"/>
      <sheetData sheetId="6723"/>
      <sheetData sheetId="6724"/>
      <sheetData sheetId="6725"/>
      <sheetData sheetId="6726"/>
      <sheetData sheetId="6727"/>
      <sheetData sheetId="6728"/>
      <sheetData sheetId="6729"/>
      <sheetData sheetId="6730"/>
      <sheetData sheetId="6731"/>
      <sheetData sheetId="6732"/>
      <sheetData sheetId="6733"/>
      <sheetData sheetId="6734"/>
      <sheetData sheetId="6735"/>
      <sheetData sheetId="6736"/>
      <sheetData sheetId="6737"/>
      <sheetData sheetId="6738"/>
      <sheetData sheetId="6739"/>
      <sheetData sheetId="6740"/>
      <sheetData sheetId="6741"/>
      <sheetData sheetId="6742"/>
      <sheetData sheetId="6743"/>
      <sheetData sheetId="6744"/>
      <sheetData sheetId="6745"/>
      <sheetData sheetId="6746"/>
      <sheetData sheetId="6747"/>
      <sheetData sheetId="6748"/>
      <sheetData sheetId="6749"/>
      <sheetData sheetId="6750" refreshError="1"/>
      <sheetData sheetId="6751" refreshError="1"/>
      <sheetData sheetId="6752" refreshError="1"/>
      <sheetData sheetId="6753" refreshError="1"/>
      <sheetData sheetId="6754" refreshError="1"/>
      <sheetData sheetId="6755" refreshError="1"/>
      <sheetData sheetId="6756" refreshError="1"/>
      <sheetData sheetId="6757" refreshError="1"/>
      <sheetData sheetId="6758" refreshError="1"/>
      <sheetData sheetId="6759" refreshError="1"/>
      <sheetData sheetId="6760" refreshError="1"/>
      <sheetData sheetId="6761" refreshError="1"/>
      <sheetData sheetId="6762" refreshError="1"/>
      <sheetData sheetId="6763" refreshError="1"/>
      <sheetData sheetId="6764" refreshError="1"/>
      <sheetData sheetId="6765" refreshError="1"/>
      <sheetData sheetId="6766" refreshError="1"/>
      <sheetData sheetId="6767" refreshError="1"/>
      <sheetData sheetId="6768" refreshError="1"/>
      <sheetData sheetId="6769" refreshError="1"/>
      <sheetData sheetId="6770" refreshError="1"/>
      <sheetData sheetId="6771" refreshError="1"/>
      <sheetData sheetId="6772" refreshError="1"/>
      <sheetData sheetId="6773" refreshError="1"/>
      <sheetData sheetId="6774" refreshError="1"/>
      <sheetData sheetId="6775" refreshError="1"/>
      <sheetData sheetId="6776" refreshError="1"/>
      <sheetData sheetId="6777" refreshError="1"/>
      <sheetData sheetId="6778" refreshError="1"/>
      <sheetData sheetId="6779" refreshError="1"/>
      <sheetData sheetId="6780" refreshError="1"/>
      <sheetData sheetId="6781"/>
      <sheetData sheetId="6782" refreshError="1"/>
      <sheetData sheetId="6783"/>
      <sheetData sheetId="6784"/>
      <sheetData sheetId="6785" refreshError="1"/>
      <sheetData sheetId="6786" refreshError="1"/>
      <sheetData sheetId="6787"/>
      <sheetData sheetId="6788"/>
      <sheetData sheetId="6789"/>
      <sheetData sheetId="6790"/>
      <sheetData sheetId="6791" refreshError="1"/>
      <sheetData sheetId="6792" refreshError="1"/>
      <sheetData sheetId="6793"/>
      <sheetData sheetId="6794"/>
      <sheetData sheetId="6795"/>
      <sheetData sheetId="6796"/>
      <sheetData sheetId="6797" refreshError="1"/>
      <sheetData sheetId="6798" refreshError="1"/>
      <sheetData sheetId="6799" refreshError="1"/>
      <sheetData sheetId="6800" refreshError="1"/>
      <sheetData sheetId="6801"/>
      <sheetData sheetId="6802"/>
      <sheetData sheetId="6803" refreshError="1"/>
      <sheetData sheetId="6804" refreshError="1"/>
      <sheetData sheetId="6805" refreshError="1"/>
      <sheetData sheetId="6806" refreshError="1"/>
      <sheetData sheetId="6807" refreshError="1"/>
      <sheetData sheetId="6808" refreshError="1"/>
      <sheetData sheetId="6809" refreshError="1"/>
      <sheetData sheetId="6810" refreshError="1"/>
      <sheetData sheetId="6811" refreshError="1"/>
      <sheetData sheetId="6812" refreshError="1"/>
      <sheetData sheetId="6813" refreshError="1"/>
      <sheetData sheetId="6814" refreshError="1"/>
      <sheetData sheetId="6815" refreshError="1"/>
      <sheetData sheetId="6816" refreshError="1"/>
      <sheetData sheetId="6817" refreshError="1"/>
      <sheetData sheetId="6818" refreshError="1"/>
      <sheetData sheetId="6819" refreshError="1"/>
      <sheetData sheetId="6820" refreshError="1"/>
      <sheetData sheetId="6821" refreshError="1"/>
      <sheetData sheetId="6822" refreshError="1"/>
      <sheetData sheetId="6823" refreshError="1"/>
      <sheetData sheetId="6824" refreshError="1"/>
      <sheetData sheetId="6825" refreshError="1"/>
      <sheetData sheetId="6826" refreshError="1"/>
      <sheetData sheetId="6827" refreshError="1"/>
      <sheetData sheetId="6828" refreshError="1"/>
      <sheetData sheetId="6829" refreshError="1"/>
      <sheetData sheetId="6830" refreshError="1"/>
      <sheetData sheetId="6831" refreshError="1"/>
      <sheetData sheetId="6832" refreshError="1"/>
      <sheetData sheetId="6833" refreshError="1"/>
      <sheetData sheetId="6834" refreshError="1"/>
      <sheetData sheetId="6835" refreshError="1"/>
      <sheetData sheetId="6836" refreshError="1"/>
      <sheetData sheetId="6837" refreshError="1"/>
      <sheetData sheetId="6838" refreshError="1"/>
      <sheetData sheetId="6839" refreshError="1"/>
      <sheetData sheetId="6840" refreshError="1"/>
      <sheetData sheetId="6841" refreshError="1"/>
      <sheetData sheetId="6842" refreshError="1"/>
      <sheetData sheetId="6843" refreshError="1"/>
      <sheetData sheetId="6844" refreshError="1"/>
      <sheetData sheetId="6845" refreshError="1"/>
      <sheetData sheetId="6846" refreshError="1"/>
      <sheetData sheetId="6847" refreshError="1"/>
      <sheetData sheetId="6848"/>
      <sheetData sheetId="6849"/>
      <sheetData sheetId="6850"/>
      <sheetData sheetId="6851"/>
      <sheetData sheetId="6852"/>
      <sheetData sheetId="6853"/>
      <sheetData sheetId="6854"/>
      <sheetData sheetId="6855"/>
      <sheetData sheetId="6856" refreshError="1"/>
      <sheetData sheetId="6857" refreshError="1"/>
      <sheetData sheetId="6858"/>
      <sheetData sheetId="6859"/>
      <sheetData sheetId="6860"/>
      <sheetData sheetId="6861"/>
      <sheetData sheetId="6862"/>
      <sheetData sheetId="6863"/>
      <sheetData sheetId="6864"/>
      <sheetData sheetId="6865"/>
      <sheetData sheetId="6866"/>
      <sheetData sheetId="6867"/>
      <sheetData sheetId="6868"/>
      <sheetData sheetId="6869"/>
      <sheetData sheetId="6870"/>
      <sheetData sheetId="6871"/>
      <sheetData sheetId="6872"/>
      <sheetData sheetId="6873"/>
      <sheetData sheetId="6874"/>
      <sheetData sheetId="6875"/>
      <sheetData sheetId="6876"/>
      <sheetData sheetId="6877"/>
      <sheetData sheetId="6878"/>
      <sheetData sheetId="6879"/>
      <sheetData sheetId="6880"/>
      <sheetData sheetId="6881"/>
      <sheetData sheetId="6882"/>
      <sheetData sheetId="6883"/>
      <sheetData sheetId="6884"/>
      <sheetData sheetId="6885"/>
      <sheetData sheetId="6886"/>
      <sheetData sheetId="6887"/>
      <sheetData sheetId="6888"/>
      <sheetData sheetId="6889"/>
      <sheetData sheetId="6890"/>
      <sheetData sheetId="6891"/>
      <sheetData sheetId="6892"/>
      <sheetData sheetId="6893"/>
      <sheetData sheetId="6894"/>
      <sheetData sheetId="6895"/>
      <sheetData sheetId="6896"/>
      <sheetData sheetId="6897"/>
      <sheetData sheetId="6898"/>
      <sheetData sheetId="6899"/>
      <sheetData sheetId="6900"/>
      <sheetData sheetId="6901"/>
      <sheetData sheetId="6902"/>
      <sheetData sheetId="6903"/>
      <sheetData sheetId="6904"/>
      <sheetData sheetId="6905"/>
      <sheetData sheetId="6906"/>
      <sheetData sheetId="6907"/>
      <sheetData sheetId="6908"/>
      <sheetData sheetId="6909"/>
      <sheetData sheetId="6910"/>
      <sheetData sheetId="6911"/>
      <sheetData sheetId="6912"/>
      <sheetData sheetId="6913"/>
      <sheetData sheetId="6914"/>
      <sheetData sheetId="6915"/>
      <sheetData sheetId="6916"/>
      <sheetData sheetId="6917"/>
      <sheetData sheetId="6918"/>
      <sheetData sheetId="6919"/>
      <sheetData sheetId="6920"/>
      <sheetData sheetId="6921"/>
      <sheetData sheetId="6922"/>
      <sheetData sheetId="6923"/>
      <sheetData sheetId="6924"/>
      <sheetData sheetId="6925"/>
      <sheetData sheetId="6926"/>
      <sheetData sheetId="6927"/>
      <sheetData sheetId="6928"/>
      <sheetData sheetId="6929"/>
      <sheetData sheetId="6930"/>
      <sheetData sheetId="6931"/>
      <sheetData sheetId="6932"/>
      <sheetData sheetId="6933"/>
      <sheetData sheetId="6934"/>
      <sheetData sheetId="6935"/>
      <sheetData sheetId="6936"/>
      <sheetData sheetId="6937"/>
      <sheetData sheetId="6938"/>
      <sheetData sheetId="6939"/>
      <sheetData sheetId="6940"/>
      <sheetData sheetId="6941"/>
      <sheetData sheetId="6942"/>
      <sheetData sheetId="6943"/>
      <sheetData sheetId="6944"/>
      <sheetData sheetId="6945"/>
      <sheetData sheetId="6946"/>
      <sheetData sheetId="6947"/>
      <sheetData sheetId="6948"/>
      <sheetData sheetId="6949"/>
      <sheetData sheetId="6950"/>
      <sheetData sheetId="6951"/>
      <sheetData sheetId="6952"/>
      <sheetData sheetId="6953"/>
      <sheetData sheetId="6954"/>
      <sheetData sheetId="6955"/>
      <sheetData sheetId="6956"/>
      <sheetData sheetId="6957"/>
      <sheetData sheetId="6958"/>
      <sheetData sheetId="6959"/>
      <sheetData sheetId="6960"/>
      <sheetData sheetId="6961"/>
      <sheetData sheetId="6962"/>
      <sheetData sheetId="6963"/>
      <sheetData sheetId="6964"/>
      <sheetData sheetId="6965"/>
      <sheetData sheetId="6966"/>
      <sheetData sheetId="6967"/>
      <sheetData sheetId="6968"/>
      <sheetData sheetId="6969"/>
      <sheetData sheetId="6970"/>
      <sheetData sheetId="6971"/>
      <sheetData sheetId="6972"/>
      <sheetData sheetId="6973"/>
      <sheetData sheetId="6974"/>
      <sheetData sheetId="6975"/>
      <sheetData sheetId="6976"/>
      <sheetData sheetId="6977"/>
      <sheetData sheetId="6978"/>
      <sheetData sheetId="6979"/>
      <sheetData sheetId="6980"/>
      <sheetData sheetId="6981"/>
      <sheetData sheetId="6982"/>
      <sheetData sheetId="6983"/>
      <sheetData sheetId="6984"/>
      <sheetData sheetId="6985"/>
      <sheetData sheetId="6986"/>
      <sheetData sheetId="6987"/>
      <sheetData sheetId="6988"/>
      <sheetData sheetId="6989"/>
      <sheetData sheetId="6990"/>
      <sheetData sheetId="6991"/>
      <sheetData sheetId="6992"/>
      <sheetData sheetId="6993"/>
      <sheetData sheetId="6994"/>
      <sheetData sheetId="6995"/>
      <sheetData sheetId="6996"/>
      <sheetData sheetId="6997"/>
      <sheetData sheetId="6998"/>
      <sheetData sheetId="6999"/>
      <sheetData sheetId="7000"/>
      <sheetData sheetId="7001"/>
      <sheetData sheetId="7002"/>
      <sheetData sheetId="7003"/>
      <sheetData sheetId="7004"/>
      <sheetData sheetId="7005"/>
      <sheetData sheetId="7006"/>
      <sheetData sheetId="7007"/>
      <sheetData sheetId="7008"/>
      <sheetData sheetId="7009"/>
      <sheetData sheetId="7010"/>
      <sheetData sheetId="7011"/>
      <sheetData sheetId="7012"/>
      <sheetData sheetId="7013"/>
      <sheetData sheetId="7014"/>
      <sheetData sheetId="7015"/>
      <sheetData sheetId="7016"/>
      <sheetData sheetId="7017"/>
      <sheetData sheetId="7018"/>
      <sheetData sheetId="7019"/>
      <sheetData sheetId="7020"/>
      <sheetData sheetId="7021"/>
      <sheetData sheetId="7022"/>
      <sheetData sheetId="7023"/>
      <sheetData sheetId="7024"/>
      <sheetData sheetId="7025"/>
      <sheetData sheetId="7026"/>
      <sheetData sheetId="7027"/>
      <sheetData sheetId="7028"/>
      <sheetData sheetId="7029"/>
      <sheetData sheetId="7030"/>
      <sheetData sheetId="7031"/>
      <sheetData sheetId="7032"/>
      <sheetData sheetId="7033"/>
      <sheetData sheetId="7034"/>
      <sheetData sheetId="7035"/>
      <sheetData sheetId="7036"/>
      <sheetData sheetId="7037"/>
      <sheetData sheetId="7038"/>
      <sheetData sheetId="7039"/>
      <sheetData sheetId="7040"/>
      <sheetData sheetId="7041"/>
      <sheetData sheetId="7042"/>
      <sheetData sheetId="7043"/>
      <sheetData sheetId="7044"/>
      <sheetData sheetId="7045"/>
      <sheetData sheetId="7046"/>
      <sheetData sheetId="7047"/>
      <sheetData sheetId="7048"/>
      <sheetData sheetId="7049"/>
      <sheetData sheetId="7050"/>
      <sheetData sheetId="7051"/>
      <sheetData sheetId="7052"/>
      <sheetData sheetId="7053"/>
      <sheetData sheetId="7054"/>
      <sheetData sheetId="7055"/>
      <sheetData sheetId="7056"/>
      <sheetData sheetId="7057"/>
      <sheetData sheetId="7058"/>
      <sheetData sheetId="7059"/>
      <sheetData sheetId="7060"/>
      <sheetData sheetId="7061"/>
      <sheetData sheetId="7062"/>
      <sheetData sheetId="7063"/>
      <sheetData sheetId="7064"/>
      <sheetData sheetId="7065"/>
      <sheetData sheetId="7066"/>
      <sheetData sheetId="7067"/>
      <sheetData sheetId="7068"/>
      <sheetData sheetId="7069"/>
      <sheetData sheetId="7070"/>
      <sheetData sheetId="7071"/>
      <sheetData sheetId="7072"/>
      <sheetData sheetId="7073"/>
      <sheetData sheetId="7074"/>
      <sheetData sheetId="7075"/>
      <sheetData sheetId="7076"/>
      <sheetData sheetId="7077"/>
      <sheetData sheetId="7078"/>
      <sheetData sheetId="7079"/>
      <sheetData sheetId="7080"/>
      <sheetData sheetId="7081"/>
      <sheetData sheetId="7082"/>
      <sheetData sheetId="7083"/>
      <sheetData sheetId="7084"/>
      <sheetData sheetId="7085"/>
      <sheetData sheetId="7086"/>
      <sheetData sheetId="7087"/>
      <sheetData sheetId="7088"/>
      <sheetData sheetId="7089"/>
      <sheetData sheetId="7090"/>
      <sheetData sheetId="7091"/>
      <sheetData sheetId="7092"/>
      <sheetData sheetId="7093"/>
      <sheetData sheetId="7094"/>
      <sheetData sheetId="7095"/>
      <sheetData sheetId="7096"/>
      <sheetData sheetId="7097"/>
      <sheetData sheetId="7098"/>
      <sheetData sheetId="7099"/>
      <sheetData sheetId="7100"/>
      <sheetData sheetId="7101"/>
      <sheetData sheetId="7102"/>
      <sheetData sheetId="7103"/>
      <sheetData sheetId="7104"/>
      <sheetData sheetId="7105"/>
      <sheetData sheetId="7106"/>
      <sheetData sheetId="7107"/>
      <sheetData sheetId="7108"/>
      <sheetData sheetId="7109"/>
      <sheetData sheetId="7110"/>
      <sheetData sheetId="7111"/>
      <sheetData sheetId="7112"/>
      <sheetData sheetId="7113"/>
      <sheetData sheetId="7114"/>
      <sheetData sheetId="7115"/>
      <sheetData sheetId="7116"/>
      <sheetData sheetId="7117"/>
      <sheetData sheetId="7118"/>
      <sheetData sheetId="7119"/>
      <sheetData sheetId="7120"/>
      <sheetData sheetId="7121"/>
      <sheetData sheetId="7122"/>
      <sheetData sheetId="7123"/>
      <sheetData sheetId="7124"/>
      <sheetData sheetId="7125"/>
      <sheetData sheetId="7126"/>
      <sheetData sheetId="7127"/>
      <sheetData sheetId="7128"/>
      <sheetData sheetId="7129"/>
      <sheetData sheetId="7130"/>
      <sheetData sheetId="7131"/>
      <sheetData sheetId="7132"/>
      <sheetData sheetId="7133"/>
      <sheetData sheetId="7134"/>
      <sheetData sheetId="7135"/>
      <sheetData sheetId="7136"/>
      <sheetData sheetId="7137"/>
      <sheetData sheetId="7138"/>
      <sheetData sheetId="7139"/>
      <sheetData sheetId="7140"/>
      <sheetData sheetId="7141"/>
      <sheetData sheetId="7142"/>
      <sheetData sheetId="7143"/>
      <sheetData sheetId="7144"/>
      <sheetData sheetId="7145"/>
      <sheetData sheetId="7146"/>
      <sheetData sheetId="7147"/>
      <sheetData sheetId="7148"/>
      <sheetData sheetId="7149"/>
      <sheetData sheetId="7150"/>
      <sheetData sheetId="7151"/>
      <sheetData sheetId="7152"/>
      <sheetData sheetId="7153"/>
      <sheetData sheetId="7154"/>
      <sheetData sheetId="7155"/>
      <sheetData sheetId="7156"/>
      <sheetData sheetId="7157"/>
      <sheetData sheetId="7158"/>
      <sheetData sheetId="7159"/>
      <sheetData sheetId="7160"/>
      <sheetData sheetId="7161"/>
      <sheetData sheetId="7162"/>
      <sheetData sheetId="7163"/>
      <sheetData sheetId="7164"/>
      <sheetData sheetId="7165"/>
      <sheetData sheetId="7166"/>
      <sheetData sheetId="7167"/>
      <sheetData sheetId="7168"/>
      <sheetData sheetId="7169"/>
      <sheetData sheetId="7170"/>
      <sheetData sheetId="7171"/>
      <sheetData sheetId="7172"/>
      <sheetData sheetId="7173"/>
      <sheetData sheetId="7174"/>
      <sheetData sheetId="7175"/>
      <sheetData sheetId="7176"/>
      <sheetData sheetId="7177"/>
      <sheetData sheetId="7178"/>
      <sheetData sheetId="7179"/>
      <sheetData sheetId="7180"/>
      <sheetData sheetId="7181"/>
      <sheetData sheetId="7182"/>
      <sheetData sheetId="7183"/>
      <sheetData sheetId="7184"/>
      <sheetData sheetId="7185"/>
      <sheetData sheetId="7186"/>
      <sheetData sheetId="7187"/>
      <sheetData sheetId="7188"/>
      <sheetData sheetId="7189"/>
      <sheetData sheetId="7190"/>
      <sheetData sheetId="7191"/>
      <sheetData sheetId="7192"/>
      <sheetData sheetId="7193"/>
      <sheetData sheetId="7194"/>
      <sheetData sheetId="7195"/>
      <sheetData sheetId="7196"/>
      <sheetData sheetId="7197"/>
      <sheetData sheetId="7198"/>
      <sheetData sheetId="7199"/>
      <sheetData sheetId="7200"/>
      <sheetData sheetId="7201"/>
      <sheetData sheetId="7202"/>
      <sheetData sheetId="7203"/>
      <sheetData sheetId="7204"/>
      <sheetData sheetId="7205"/>
      <sheetData sheetId="7206"/>
      <sheetData sheetId="7207"/>
      <sheetData sheetId="7208"/>
      <sheetData sheetId="7209"/>
      <sheetData sheetId="7210"/>
      <sheetData sheetId="7211"/>
      <sheetData sheetId="7212"/>
      <sheetData sheetId="7213"/>
      <sheetData sheetId="7214"/>
      <sheetData sheetId="7215"/>
      <sheetData sheetId="7216"/>
      <sheetData sheetId="7217"/>
      <sheetData sheetId="7218"/>
      <sheetData sheetId="7219"/>
      <sheetData sheetId="7220"/>
      <sheetData sheetId="7221"/>
      <sheetData sheetId="7222"/>
      <sheetData sheetId="7223"/>
      <sheetData sheetId="7224"/>
      <sheetData sheetId="7225"/>
      <sheetData sheetId="7226"/>
      <sheetData sheetId="7227"/>
      <sheetData sheetId="7228"/>
      <sheetData sheetId="7229"/>
      <sheetData sheetId="7230"/>
      <sheetData sheetId="7231"/>
      <sheetData sheetId="7232"/>
      <sheetData sheetId="7233"/>
      <sheetData sheetId="7234"/>
      <sheetData sheetId="7235"/>
      <sheetData sheetId="7236"/>
      <sheetData sheetId="7237"/>
      <sheetData sheetId="7238"/>
      <sheetData sheetId="7239"/>
      <sheetData sheetId="7240"/>
      <sheetData sheetId="7241"/>
      <sheetData sheetId="7242"/>
      <sheetData sheetId="7243"/>
      <sheetData sheetId="7244"/>
      <sheetData sheetId="7245"/>
      <sheetData sheetId="7246"/>
      <sheetData sheetId="7247"/>
      <sheetData sheetId="7248"/>
      <sheetData sheetId="7249"/>
      <sheetData sheetId="7250"/>
      <sheetData sheetId="7251"/>
      <sheetData sheetId="7252"/>
      <sheetData sheetId="7253"/>
      <sheetData sheetId="7254"/>
      <sheetData sheetId="7255"/>
      <sheetData sheetId="7256"/>
      <sheetData sheetId="7257"/>
      <sheetData sheetId="7258"/>
      <sheetData sheetId="7259"/>
      <sheetData sheetId="7260"/>
      <sheetData sheetId="7261"/>
      <sheetData sheetId="7262"/>
      <sheetData sheetId="7263"/>
      <sheetData sheetId="7264"/>
      <sheetData sheetId="7265"/>
      <sheetData sheetId="7266"/>
      <sheetData sheetId="7267"/>
      <sheetData sheetId="7268"/>
      <sheetData sheetId="7269"/>
      <sheetData sheetId="7270"/>
      <sheetData sheetId="7271"/>
      <sheetData sheetId="7272"/>
      <sheetData sheetId="7273"/>
      <sheetData sheetId="7274"/>
      <sheetData sheetId="7275"/>
      <sheetData sheetId="7276"/>
      <sheetData sheetId="7277"/>
      <sheetData sheetId="7278"/>
      <sheetData sheetId="7279"/>
      <sheetData sheetId="7280"/>
      <sheetData sheetId="7281"/>
      <sheetData sheetId="7282"/>
      <sheetData sheetId="7283"/>
      <sheetData sheetId="7284"/>
      <sheetData sheetId="7285"/>
      <sheetData sheetId="7286"/>
      <sheetData sheetId="7287"/>
      <sheetData sheetId="7288"/>
      <sheetData sheetId="7289"/>
      <sheetData sheetId="7290"/>
      <sheetData sheetId="7291"/>
      <sheetData sheetId="7292"/>
      <sheetData sheetId="7293"/>
      <sheetData sheetId="7294"/>
      <sheetData sheetId="7295"/>
      <sheetData sheetId="7296"/>
      <sheetData sheetId="7297"/>
      <sheetData sheetId="7298"/>
      <sheetData sheetId="7299"/>
      <sheetData sheetId="7300"/>
      <sheetData sheetId="7301"/>
      <sheetData sheetId="7302"/>
      <sheetData sheetId="7303"/>
      <sheetData sheetId="7304"/>
      <sheetData sheetId="7305"/>
      <sheetData sheetId="7306"/>
      <sheetData sheetId="7307"/>
      <sheetData sheetId="7308"/>
      <sheetData sheetId="7309"/>
      <sheetData sheetId="7310"/>
      <sheetData sheetId="7311"/>
      <sheetData sheetId="7312"/>
      <sheetData sheetId="7313"/>
      <sheetData sheetId="7314"/>
      <sheetData sheetId="7315"/>
      <sheetData sheetId="7316"/>
      <sheetData sheetId="7317"/>
      <sheetData sheetId="7318"/>
      <sheetData sheetId="7319"/>
      <sheetData sheetId="7320"/>
      <sheetData sheetId="7321"/>
      <sheetData sheetId="7322"/>
      <sheetData sheetId="7323"/>
      <sheetData sheetId="7324"/>
      <sheetData sheetId="7325"/>
      <sheetData sheetId="7326"/>
      <sheetData sheetId="7327"/>
      <sheetData sheetId="7328"/>
      <sheetData sheetId="7329"/>
      <sheetData sheetId="7330"/>
      <sheetData sheetId="7331"/>
      <sheetData sheetId="7332"/>
      <sheetData sheetId="7333"/>
      <sheetData sheetId="7334"/>
      <sheetData sheetId="7335"/>
      <sheetData sheetId="7336"/>
      <sheetData sheetId="7337"/>
      <sheetData sheetId="7338"/>
      <sheetData sheetId="7339"/>
      <sheetData sheetId="7340"/>
      <sheetData sheetId="7341"/>
      <sheetData sheetId="7342"/>
      <sheetData sheetId="7343"/>
      <sheetData sheetId="7344"/>
      <sheetData sheetId="7345"/>
      <sheetData sheetId="7346"/>
      <sheetData sheetId="7347"/>
      <sheetData sheetId="7348"/>
      <sheetData sheetId="7349"/>
      <sheetData sheetId="7350"/>
      <sheetData sheetId="7351"/>
      <sheetData sheetId="7352"/>
      <sheetData sheetId="7353"/>
      <sheetData sheetId="7354"/>
      <sheetData sheetId="7355"/>
      <sheetData sheetId="7356"/>
      <sheetData sheetId="7357"/>
      <sheetData sheetId="7358"/>
      <sheetData sheetId="7359"/>
      <sheetData sheetId="7360"/>
      <sheetData sheetId="7361"/>
      <sheetData sheetId="7362"/>
      <sheetData sheetId="7363"/>
      <sheetData sheetId="7364"/>
      <sheetData sheetId="7365"/>
      <sheetData sheetId="7366"/>
      <sheetData sheetId="7367" refreshError="1"/>
      <sheetData sheetId="7368" refreshError="1"/>
      <sheetData sheetId="7369"/>
      <sheetData sheetId="7370"/>
      <sheetData sheetId="7371"/>
      <sheetData sheetId="7372"/>
      <sheetData sheetId="7373"/>
      <sheetData sheetId="7374"/>
      <sheetData sheetId="7375"/>
      <sheetData sheetId="7376"/>
      <sheetData sheetId="7377"/>
      <sheetData sheetId="7378"/>
      <sheetData sheetId="7379"/>
      <sheetData sheetId="7380"/>
      <sheetData sheetId="7381"/>
      <sheetData sheetId="7382"/>
      <sheetData sheetId="7383"/>
      <sheetData sheetId="7384"/>
      <sheetData sheetId="7385"/>
      <sheetData sheetId="7386"/>
      <sheetData sheetId="7387"/>
      <sheetData sheetId="7388"/>
      <sheetData sheetId="7389"/>
      <sheetData sheetId="7390" refreshError="1"/>
      <sheetData sheetId="7391" refreshError="1"/>
      <sheetData sheetId="7392" refreshError="1"/>
      <sheetData sheetId="7393" refreshError="1"/>
      <sheetData sheetId="7394" refreshError="1"/>
      <sheetData sheetId="7395" refreshError="1"/>
      <sheetData sheetId="7396" refreshError="1"/>
      <sheetData sheetId="7397" refreshError="1"/>
      <sheetData sheetId="7398" refreshError="1"/>
      <sheetData sheetId="7399" refreshError="1"/>
      <sheetData sheetId="7400" refreshError="1"/>
      <sheetData sheetId="7401" refreshError="1"/>
      <sheetData sheetId="7402" refreshError="1"/>
      <sheetData sheetId="7403"/>
      <sheetData sheetId="7404"/>
      <sheetData sheetId="7405"/>
      <sheetData sheetId="7406"/>
      <sheetData sheetId="7407"/>
      <sheetData sheetId="7408"/>
      <sheetData sheetId="7409"/>
      <sheetData sheetId="7410"/>
      <sheetData sheetId="7411"/>
      <sheetData sheetId="7412"/>
      <sheetData sheetId="7413"/>
      <sheetData sheetId="7414"/>
      <sheetData sheetId="7415"/>
      <sheetData sheetId="7416"/>
      <sheetData sheetId="7417"/>
      <sheetData sheetId="7418"/>
      <sheetData sheetId="7419"/>
      <sheetData sheetId="7420"/>
      <sheetData sheetId="7421"/>
      <sheetData sheetId="7422"/>
      <sheetData sheetId="7423"/>
      <sheetData sheetId="7424"/>
      <sheetData sheetId="7425"/>
      <sheetData sheetId="7426"/>
      <sheetData sheetId="7427"/>
      <sheetData sheetId="7428"/>
      <sheetData sheetId="7429"/>
      <sheetData sheetId="7430"/>
      <sheetData sheetId="7431"/>
      <sheetData sheetId="7432"/>
      <sheetData sheetId="7433"/>
      <sheetData sheetId="7434"/>
      <sheetData sheetId="7435"/>
      <sheetData sheetId="7436"/>
      <sheetData sheetId="7437"/>
      <sheetData sheetId="7438"/>
      <sheetData sheetId="7439"/>
      <sheetData sheetId="7440"/>
      <sheetData sheetId="7441"/>
      <sheetData sheetId="7442"/>
      <sheetData sheetId="7443"/>
      <sheetData sheetId="7444"/>
      <sheetData sheetId="7445"/>
      <sheetData sheetId="7446"/>
      <sheetData sheetId="7447"/>
      <sheetData sheetId="7448"/>
      <sheetData sheetId="7449"/>
      <sheetData sheetId="7450"/>
      <sheetData sheetId="7451"/>
      <sheetData sheetId="7452"/>
      <sheetData sheetId="7453"/>
      <sheetData sheetId="7454"/>
      <sheetData sheetId="7455"/>
      <sheetData sheetId="7456"/>
      <sheetData sheetId="7457"/>
      <sheetData sheetId="7458"/>
      <sheetData sheetId="7459"/>
      <sheetData sheetId="7460"/>
      <sheetData sheetId="7461"/>
      <sheetData sheetId="7462"/>
      <sheetData sheetId="7463"/>
      <sheetData sheetId="7464"/>
      <sheetData sheetId="7465"/>
      <sheetData sheetId="7466"/>
      <sheetData sheetId="7467"/>
      <sheetData sheetId="7468"/>
      <sheetData sheetId="7469"/>
      <sheetData sheetId="7470"/>
      <sheetData sheetId="7471"/>
      <sheetData sheetId="7472"/>
      <sheetData sheetId="7473"/>
      <sheetData sheetId="7474"/>
      <sheetData sheetId="7475"/>
      <sheetData sheetId="7476"/>
      <sheetData sheetId="7477"/>
      <sheetData sheetId="7478"/>
      <sheetData sheetId="7479"/>
      <sheetData sheetId="7480"/>
      <sheetData sheetId="7481"/>
      <sheetData sheetId="7482"/>
      <sheetData sheetId="7483"/>
      <sheetData sheetId="7484"/>
      <sheetData sheetId="7485"/>
      <sheetData sheetId="7486"/>
      <sheetData sheetId="7487"/>
      <sheetData sheetId="7488"/>
      <sheetData sheetId="7489"/>
      <sheetData sheetId="7490"/>
      <sheetData sheetId="7491"/>
      <sheetData sheetId="7492"/>
      <sheetData sheetId="7493"/>
      <sheetData sheetId="7494"/>
      <sheetData sheetId="7495"/>
      <sheetData sheetId="7496"/>
      <sheetData sheetId="7497"/>
      <sheetData sheetId="7498"/>
      <sheetData sheetId="7499"/>
      <sheetData sheetId="7500"/>
      <sheetData sheetId="7501"/>
      <sheetData sheetId="7502"/>
      <sheetData sheetId="7503"/>
      <sheetData sheetId="7504"/>
      <sheetData sheetId="7505"/>
      <sheetData sheetId="7506"/>
      <sheetData sheetId="7507"/>
      <sheetData sheetId="7508"/>
      <sheetData sheetId="7509"/>
      <sheetData sheetId="7510"/>
      <sheetData sheetId="7511"/>
      <sheetData sheetId="7512"/>
      <sheetData sheetId="7513"/>
      <sheetData sheetId="7514"/>
      <sheetData sheetId="7515"/>
      <sheetData sheetId="7516"/>
      <sheetData sheetId="7517"/>
      <sheetData sheetId="7518"/>
      <sheetData sheetId="7519"/>
      <sheetData sheetId="7520"/>
      <sheetData sheetId="7521"/>
      <sheetData sheetId="7522"/>
      <sheetData sheetId="7523"/>
      <sheetData sheetId="7524"/>
      <sheetData sheetId="7525"/>
      <sheetData sheetId="7526"/>
      <sheetData sheetId="7527"/>
      <sheetData sheetId="7528"/>
      <sheetData sheetId="7529"/>
      <sheetData sheetId="7530"/>
      <sheetData sheetId="7531"/>
      <sheetData sheetId="7532"/>
      <sheetData sheetId="7533"/>
      <sheetData sheetId="7534"/>
      <sheetData sheetId="7535"/>
      <sheetData sheetId="7536"/>
      <sheetData sheetId="7537"/>
      <sheetData sheetId="7538"/>
      <sheetData sheetId="7539"/>
      <sheetData sheetId="7540"/>
      <sheetData sheetId="7541"/>
      <sheetData sheetId="7542"/>
      <sheetData sheetId="7543"/>
      <sheetData sheetId="7544"/>
      <sheetData sheetId="7545"/>
      <sheetData sheetId="7546"/>
      <sheetData sheetId="7547"/>
      <sheetData sheetId="7548"/>
      <sheetData sheetId="7549"/>
      <sheetData sheetId="7550"/>
      <sheetData sheetId="7551"/>
      <sheetData sheetId="7552"/>
      <sheetData sheetId="7553"/>
      <sheetData sheetId="7554"/>
      <sheetData sheetId="7555"/>
      <sheetData sheetId="7556"/>
      <sheetData sheetId="7557"/>
      <sheetData sheetId="7558"/>
      <sheetData sheetId="7559"/>
      <sheetData sheetId="7560"/>
      <sheetData sheetId="7561" refreshError="1"/>
      <sheetData sheetId="7562"/>
      <sheetData sheetId="7563"/>
      <sheetData sheetId="7564"/>
      <sheetData sheetId="7565"/>
      <sheetData sheetId="7566"/>
      <sheetData sheetId="7567"/>
      <sheetData sheetId="7568"/>
      <sheetData sheetId="7569"/>
      <sheetData sheetId="7570"/>
      <sheetData sheetId="7571"/>
      <sheetData sheetId="7572"/>
      <sheetData sheetId="7573"/>
      <sheetData sheetId="7574"/>
      <sheetData sheetId="7575"/>
      <sheetData sheetId="7576"/>
      <sheetData sheetId="7577"/>
      <sheetData sheetId="7578"/>
      <sheetData sheetId="7579"/>
      <sheetData sheetId="7580"/>
      <sheetData sheetId="7581"/>
      <sheetData sheetId="7582"/>
      <sheetData sheetId="7583"/>
      <sheetData sheetId="7584"/>
      <sheetData sheetId="7585"/>
      <sheetData sheetId="7586"/>
      <sheetData sheetId="7587"/>
      <sheetData sheetId="7588"/>
      <sheetData sheetId="7589"/>
      <sheetData sheetId="7590"/>
      <sheetData sheetId="7591"/>
      <sheetData sheetId="7592"/>
      <sheetData sheetId="7593"/>
      <sheetData sheetId="7594"/>
      <sheetData sheetId="7595"/>
      <sheetData sheetId="7596"/>
      <sheetData sheetId="7597" refreshError="1"/>
      <sheetData sheetId="7598"/>
      <sheetData sheetId="7599"/>
      <sheetData sheetId="7600"/>
      <sheetData sheetId="7601"/>
      <sheetData sheetId="7602"/>
      <sheetData sheetId="7603"/>
      <sheetData sheetId="7604"/>
      <sheetData sheetId="7605"/>
      <sheetData sheetId="7606" refreshError="1"/>
      <sheetData sheetId="7607" refreshError="1"/>
      <sheetData sheetId="7608" refreshError="1"/>
      <sheetData sheetId="7609" refreshError="1"/>
      <sheetData sheetId="7610" refreshError="1"/>
      <sheetData sheetId="7611" refreshError="1"/>
      <sheetData sheetId="7612" refreshError="1"/>
      <sheetData sheetId="7613" refreshError="1"/>
      <sheetData sheetId="7614" refreshError="1"/>
      <sheetData sheetId="7615" refreshError="1"/>
      <sheetData sheetId="7616" refreshError="1"/>
      <sheetData sheetId="7617" refreshError="1"/>
      <sheetData sheetId="7618" refreshError="1"/>
      <sheetData sheetId="7619" refreshError="1"/>
      <sheetData sheetId="7620" refreshError="1"/>
      <sheetData sheetId="7621" refreshError="1"/>
      <sheetData sheetId="7622" refreshError="1"/>
      <sheetData sheetId="7623" refreshError="1"/>
      <sheetData sheetId="7624" refreshError="1"/>
      <sheetData sheetId="7625" refreshError="1"/>
      <sheetData sheetId="7626" refreshError="1"/>
      <sheetData sheetId="7627" refreshError="1"/>
      <sheetData sheetId="7628" refreshError="1"/>
      <sheetData sheetId="7629" refreshError="1"/>
      <sheetData sheetId="7630" refreshError="1"/>
      <sheetData sheetId="7631" refreshError="1"/>
      <sheetData sheetId="7632" refreshError="1"/>
      <sheetData sheetId="7633" refreshError="1"/>
      <sheetData sheetId="7634" refreshError="1"/>
      <sheetData sheetId="7635" refreshError="1"/>
      <sheetData sheetId="7636" refreshError="1"/>
      <sheetData sheetId="7637" refreshError="1"/>
      <sheetData sheetId="7638" refreshError="1"/>
      <sheetData sheetId="7639" refreshError="1"/>
      <sheetData sheetId="7640" refreshError="1"/>
      <sheetData sheetId="7641" refreshError="1"/>
      <sheetData sheetId="7642" refreshError="1"/>
      <sheetData sheetId="7643" refreshError="1"/>
      <sheetData sheetId="7644" refreshError="1"/>
      <sheetData sheetId="7645" refreshError="1"/>
      <sheetData sheetId="7646" refreshError="1"/>
      <sheetData sheetId="7647" refreshError="1"/>
      <sheetData sheetId="7648" refreshError="1"/>
      <sheetData sheetId="7649" refreshError="1"/>
      <sheetData sheetId="7650" refreshError="1"/>
      <sheetData sheetId="7651" refreshError="1"/>
      <sheetData sheetId="7652" refreshError="1"/>
      <sheetData sheetId="7653" refreshError="1"/>
      <sheetData sheetId="7654" refreshError="1"/>
      <sheetData sheetId="7655" refreshError="1"/>
      <sheetData sheetId="7656" refreshError="1"/>
      <sheetData sheetId="7657" refreshError="1"/>
      <sheetData sheetId="7658" refreshError="1"/>
      <sheetData sheetId="7659" refreshError="1"/>
      <sheetData sheetId="7660" refreshError="1"/>
      <sheetData sheetId="7661" refreshError="1"/>
      <sheetData sheetId="7662" refreshError="1"/>
      <sheetData sheetId="7663" refreshError="1"/>
      <sheetData sheetId="7664" refreshError="1"/>
      <sheetData sheetId="7665" refreshError="1"/>
      <sheetData sheetId="7666" refreshError="1"/>
      <sheetData sheetId="7667" refreshError="1"/>
      <sheetData sheetId="7668" refreshError="1"/>
      <sheetData sheetId="7669" refreshError="1"/>
      <sheetData sheetId="7670" refreshError="1"/>
      <sheetData sheetId="7671" refreshError="1"/>
      <sheetData sheetId="7672" refreshError="1"/>
      <sheetData sheetId="7673" refreshError="1"/>
      <sheetData sheetId="7674" refreshError="1"/>
      <sheetData sheetId="7675" refreshError="1"/>
      <sheetData sheetId="7676" refreshError="1"/>
      <sheetData sheetId="7677" refreshError="1"/>
      <sheetData sheetId="7678" refreshError="1"/>
      <sheetData sheetId="7679" refreshError="1"/>
      <sheetData sheetId="7680" refreshError="1"/>
      <sheetData sheetId="7681" refreshError="1"/>
      <sheetData sheetId="7682" refreshError="1"/>
      <sheetData sheetId="7683" refreshError="1"/>
      <sheetData sheetId="7684" refreshError="1"/>
      <sheetData sheetId="7685" refreshError="1"/>
      <sheetData sheetId="7686" refreshError="1"/>
      <sheetData sheetId="7687" refreshError="1"/>
      <sheetData sheetId="7688" refreshError="1"/>
      <sheetData sheetId="7689" refreshError="1"/>
      <sheetData sheetId="7690" refreshError="1"/>
      <sheetData sheetId="7691" refreshError="1"/>
      <sheetData sheetId="7692" refreshError="1"/>
      <sheetData sheetId="7693" refreshError="1"/>
      <sheetData sheetId="7694" refreshError="1"/>
      <sheetData sheetId="7695" refreshError="1"/>
      <sheetData sheetId="7696" refreshError="1"/>
      <sheetData sheetId="7697" refreshError="1"/>
      <sheetData sheetId="7698" refreshError="1"/>
      <sheetData sheetId="7699" refreshError="1"/>
      <sheetData sheetId="7700" refreshError="1"/>
      <sheetData sheetId="7701" refreshError="1"/>
      <sheetData sheetId="7702" refreshError="1"/>
      <sheetData sheetId="7703" refreshError="1"/>
      <sheetData sheetId="7704" refreshError="1"/>
      <sheetData sheetId="7705" refreshError="1"/>
      <sheetData sheetId="7706" refreshError="1"/>
      <sheetData sheetId="7707" refreshError="1"/>
      <sheetData sheetId="7708" refreshError="1"/>
      <sheetData sheetId="7709" refreshError="1"/>
      <sheetData sheetId="7710" refreshError="1"/>
      <sheetData sheetId="7711" refreshError="1"/>
      <sheetData sheetId="7712" refreshError="1"/>
      <sheetData sheetId="7713" refreshError="1"/>
      <sheetData sheetId="7714" refreshError="1"/>
      <sheetData sheetId="7715" refreshError="1"/>
      <sheetData sheetId="7716" refreshError="1"/>
      <sheetData sheetId="7717" refreshError="1"/>
      <sheetData sheetId="7718" refreshError="1"/>
      <sheetData sheetId="7719" refreshError="1"/>
      <sheetData sheetId="7720" refreshError="1"/>
      <sheetData sheetId="7721" refreshError="1"/>
      <sheetData sheetId="7722" refreshError="1"/>
      <sheetData sheetId="7723" refreshError="1"/>
      <sheetData sheetId="7724" refreshError="1"/>
      <sheetData sheetId="7725" refreshError="1"/>
      <sheetData sheetId="7726" refreshError="1"/>
      <sheetData sheetId="7727" refreshError="1"/>
      <sheetData sheetId="7728" refreshError="1"/>
      <sheetData sheetId="7729" refreshError="1"/>
      <sheetData sheetId="7730" refreshError="1"/>
      <sheetData sheetId="7731" refreshError="1"/>
      <sheetData sheetId="7732" refreshError="1"/>
      <sheetData sheetId="7733" refreshError="1"/>
      <sheetData sheetId="7734" refreshError="1"/>
      <sheetData sheetId="7735" refreshError="1"/>
      <sheetData sheetId="7736" refreshError="1"/>
      <sheetData sheetId="7737" refreshError="1"/>
      <sheetData sheetId="7738" refreshError="1"/>
      <sheetData sheetId="7739" refreshError="1"/>
      <sheetData sheetId="7740" refreshError="1"/>
      <sheetData sheetId="7741" refreshError="1"/>
      <sheetData sheetId="7742" refreshError="1"/>
      <sheetData sheetId="7743" refreshError="1"/>
      <sheetData sheetId="7744" refreshError="1"/>
      <sheetData sheetId="7745" refreshError="1"/>
      <sheetData sheetId="7746" refreshError="1"/>
      <sheetData sheetId="7747" refreshError="1"/>
      <sheetData sheetId="7748" refreshError="1"/>
      <sheetData sheetId="7749" refreshError="1"/>
      <sheetData sheetId="7750" refreshError="1"/>
      <sheetData sheetId="7751" refreshError="1"/>
      <sheetData sheetId="7752"/>
      <sheetData sheetId="7753" refreshError="1"/>
      <sheetData sheetId="7754" refreshError="1"/>
      <sheetData sheetId="7755" refreshError="1"/>
      <sheetData sheetId="7756" refreshError="1"/>
      <sheetData sheetId="7757" refreshError="1"/>
      <sheetData sheetId="7758" refreshError="1"/>
      <sheetData sheetId="7759" refreshError="1"/>
      <sheetData sheetId="7760" refreshError="1"/>
      <sheetData sheetId="7761" refreshError="1"/>
      <sheetData sheetId="7762" refreshError="1"/>
      <sheetData sheetId="7763" refreshError="1"/>
      <sheetData sheetId="7764" refreshError="1"/>
      <sheetData sheetId="7765" refreshError="1"/>
      <sheetData sheetId="7766" refreshError="1"/>
      <sheetData sheetId="7767" refreshError="1"/>
      <sheetData sheetId="7768" refreshError="1"/>
      <sheetData sheetId="7769" refreshError="1"/>
      <sheetData sheetId="7770" refreshError="1"/>
      <sheetData sheetId="7771" refreshError="1"/>
      <sheetData sheetId="7772" refreshError="1"/>
      <sheetData sheetId="7773" refreshError="1"/>
      <sheetData sheetId="7774" refreshError="1"/>
      <sheetData sheetId="7775" refreshError="1"/>
      <sheetData sheetId="7776" refreshError="1"/>
      <sheetData sheetId="7777" refreshError="1"/>
      <sheetData sheetId="7778" refreshError="1"/>
      <sheetData sheetId="7779" refreshError="1"/>
      <sheetData sheetId="7780" refreshError="1"/>
      <sheetData sheetId="7781" refreshError="1"/>
      <sheetData sheetId="7782" refreshError="1"/>
      <sheetData sheetId="7783" refreshError="1"/>
      <sheetData sheetId="7784" refreshError="1"/>
      <sheetData sheetId="7785" refreshError="1"/>
      <sheetData sheetId="7786" refreshError="1"/>
      <sheetData sheetId="7787" refreshError="1"/>
      <sheetData sheetId="7788" refreshError="1"/>
      <sheetData sheetId="7789" refreshError="1"/>
      <sheetData sheetId="7790" refreshError="1"/>
      <sheetData sheetId="7791" refreshError="1"/>
      <sheetData sheetId="7792" refreshError="1"/>
      <sheetData sheetId="7793" refreshError="1"/>
      <sheetData sheetId="7794" refreshError="1"/>
      <sheetData sheetId="7795" refreshError="1"/>
      <sheetData sheetId="7796" refreshError="1"/>
      <sheetData sheetId="7797" refreshError="1"/>
      <sheetData sheetId="7798" refreshError="1"/>
      <sheetData sheetId="7799" refreshError="1"/>
      <sheetData sheetId="7800" refreshError="1"/>
      <sheetData sheetId="7801" refreshError="1"/>
      <sheetData sheetId="7802" refreshError="1"/>
      <sheetData sheetId="7803" refreshError="1"/>
      <sheetData sheetId="7804" refreshError="1"/>
      <sheetData sheetId="7805" refreshError="1"/>
      <sheetData sheetId="7806" refreshError="1"/>
      <sheetData sheetId="7807" refreshError="1"/>
      <sheetData sheetId="7808" refreshError="1"/>
      <sheetData sheetId="7809" refreshError="1"/>
      <sheetData sheetId="7810" refreshError="1"/>
      <sheetData sheetId="7811" refreshError="1"/>
      <sheetData sheetId="7812" refreshError="1"/>
      <sheetData sheetId="7813" refreshError="1"/>
      <sheetData sheetId="7814" refreshError="1"/>
      <sheetData sheetId="7815" refreshError="1"/>
      <sheetData sheetId="7816" refreshError="1"/>
      <sheetData sheetId="7817" refreshError="1"/>
      <sheetData sheetId="7818" refreshError="1"/>
      <sheetData sheetId="7819" refreshError="1"/>
      <sheetData sheetId="7820" refreshError="1"/>
      <sheetData sheetId="7821" refreshError="1"/>
      <sheetData sheetId="7822" refreshError="1"/>
      <sheetData sheetId="7823" refreshError="1"/>
      <sheetData sheetId="7824" refreshError="1"/>
      <sheetData sheetId="7825" refreshError="1"/>
      <sheetData sheetId="7826" refreshError="1"/>
      <sheetData sheetId="7827" refreshError="1"/>
      <sheetData sheetId="7828" refreshError="1"/>
      <sheetData sheetId="7829" refreshError="1"/>
      <sheetData sheetId="7830" refreshError="1"/>
      <sheetData sheetId="7831" refreshError="1"/>
      <sheetData sheetId="7832" refreshError="1"/>
      <sheetData sheetId="7833" refreshError="1"/>
      <sheetData sheetId="7834" refreshError="1"/>
      <sheetData sheetId="7835" refreshError="1"/>
      <sheetData sheetId="7836" refreshError="1"/>
      <sheetData sheetId="7837" refreshError="1"/>
      <sheetData sheetId="7838" refreshError="1"/>
      <sheetData sheetId="7839" refreshError="1"/>
      <sheetData sheetId="7840" refreshError="1"/>
      <sheetData sheetId="7841" refreshError="1"/>
      <sheetData sheetId="7842" refreshError="1"/>
      <sheetData sheetId="7843" refreshError="1"/>
      <sheetData sheetId="7844" refreshError="1"/>
      <sheetData sheetId="7845" refreshError="1"/>
      <sheetData sheetId="7846" refreshError="1"/>
      <sheetData sheetId="7847" refreshError="1"/>
      <sheetData sheetId="7848" refreshError="1"/>
      <sheetData sheetId="7849" refreshError="1"/>
      <sheetData sheetId="7850" refreshError="1"/>
      <sheetData sheetId="7851" refreshError="1"/>
      <sheetData sheetId="7852" refreshError="1"/>
      <sheetData sheetId="7853" refreshError="1"/>
      <sheetData sheetId="7854" refreshError="1"/>
      <sheetData sheetId="7855" refreshError="1"/>
      <sheetData sheetId="7856" refreshError="1"/>
      <sheetData sheetId="7857" refreshError="1"/>
      <sheetData sheetId="7858" refreshError="1"/>
      <sheetData sheetId="7859" refreshError="1"/>
      <sheetData sheetId="7860" refreshError="1"/>
      <sheetData sheetId="7861" refreshError="1"/>
      <sheetData sheetId="7862" refreshError="1"/>
      <sheetData sheetId="7863" refreshError="1"/>
      <sheetData sheetId="7864" refreshError="1"/>
      <sheetData sheetId="7865" refreshError="1"/>
      <sheetData sheetId="7866" refreshError="1"/>
      <sheetData sheetId="7867" refreshError="1"/>
      <sheetData sheetId="7868" refreshError="1"/>
      <sheetData sheetId="7869" refreshError="1"/>
      <sheetData sheetId="7870" refreshError="1"/>
      <sheetData sheetId="7871" refreshError="1"/>
      <sheetData sheetId="7872" refreshError="1"/>
      <sheetData sheetId="7873" refreshError="1"/>
      <sheetData sheetId="7874" refreshError="1"/>
      <sheetData sheetId="7875" refreshError="1"/>
      <sheetData sheetId="7876" refreshError="1"/>
      <sheetData sheetId="7877" refreshError="1"/>
      <sheetData sheetId="7878" refreshError="1"/>
      <sheetData sheetId="7879" refreshError="1"/>
      <sheetData sheetId="7880" refreshError="1"/>
      <sheetData sheetId="7881" refreshError="1"/>
      <sheetData sheetId="7882" refreshError="1"/>
      <sheetData sheetId="7883" refreshError="1"/>
      <sheetData sheetId="7884" refreshError="1"/>
      <sheetData sheetId="7885" refreshError="1"/>
      <sheetData sheetId="7886" refreshError="1"/>
      <sheetData sheetId="7887" refreshError="1"/>
      <sheetData sheetId="7888" refreshError="1"/>
      <sheetData sheetId="7889" refreshError="1"/>
      <sheetData sheetId="7890" refreshError="1"/>
      <sheetData sheetId="7891" refreshError="1"/>
      <sheetData sheetId="7892" refreshError="1"/>
      <sheetData sheetId="7893" refreshError="1"/>
      <sheetData sheetId="7894" refreshError="1"/>
      <sheetData sheetId="7895" refreshError="1"/>
      <sheetData sheetId="7896" refreshError="1"/>
      <sheetData sheetId="7897" refreshError="1"/>
      <sheetData sheetId="7898" refreshError="1"/>
      <sheetData sheetId="7899" refreshError="1"/>
      <sheetData sheetId="7900" refreshError="1"/>
      <sheetData sheetId="7901" refreshError="1"/>
      <sheetData sheetId="7902" refreshError="1"/>
      <sheetData sheetId="7903" refreshError="1"/>
      <sheetData sheetId="7904" refreshError="1"/>
      <sheetData sheetId="7905" refreshError="1"/>
      <sheetData sheetId="7906" refreshError="1"/>
      <sheetData sheetId="7907" refreshError="1"/>
      <sheetData sheetId="7908" refreshError="1"/>
      <sheetData sheetId="7909" refreshError="1"/>
      <sheetData sheetId="7910" refreshError="1"/>
      <sheetData sheetId="7911" refreshError="1"/>
      <sheetData sheetId="7912" refreshError="1"/>
      <sheetData sheetId="7913" refreshError="1"/>
      <sheetData sheetId="7914" refreshError="1"/>
      <sheetData sheetId="7915" refreshError="1"/>
      <sheetData sheetId="7916" refreshError="1"/>
      <sheetData sheetId="7917" refreshError="1"/>
      <sheetData sheetId="7918" refreshError="1"/>
      <sheetData sheetId="7919" refreshError="1"/>
      <sheetData sheetId="7920" refreshError="1"/>
      <sheetData sheetId="7921" refreshError="1"/>
      <sheetData sheetId="7922" refreshError="1"/>
      <sheetData sheetId="7923" refreshError="1"/>
      <sheetData sheetId="7924" refreshError="1"/>
      <sheetData sheetId="7925" refreshError="1"/>
      <sheetData sheetId="7926" refreshError="1"/>
      <sheetData sheetId="7927" refreshError="1"/>
      <sheetData sheetId="7928" refreshError="1"/>
      <sheetData sheetId="7929" refreshError="1"/>
      <sheetData sheetId="7930" refreshError="1"/>
      <sheetData sheetId="7931" refreshError="1"/>
      <sheetData sheetId="7932" refreshError="1"/>
      <sheetData sheetId="7933" refreshError="1"/>
      <sheetData sheetId="7934" refreshError="1"/>
      <sheetData sheetId="7935" refreshError="1"/>
      <sheetData sheetId="7936" refreshError="1"/>
      <sheetData sheetId="7937" refreshError="1"/>
      <sheetData sheetId="7938" refreshError="1"/>
      <sheetData sheetId="7939" refreshError="1"/>
      <sheetData sheetId="7940" refreshError="1"/>
      <sheetData sheetId="7941" refreshError="1"/>
      <sheetData sheetId="7942" refreshError="1"/>
      <sheetData sheetId="7943" refreshError="1"/>
      <sheetData sheetId="7944" refreshError="1"/>
      <sheetData sheetId="7945" refreshError="1"/>
      <sheetData sheetId="7946" refreshError="1"/>
      <sheetData sheetId="7947" refreshError="1"/>
      <sheetData sheetId="7948" refreshError="1"/>
      <sheetData sheetId="7949" refreshError="1"/>
      <sheetData sheetId="7950" refreshError="1"/>
      <sheetData sheetId="7951" refreshError="1"/>
      <sheetData sheetId="7952" refreshError="1"/>
      <sheetData sheetId="7953" refreshError="1"/>
      <sheetData sheetId="7954" refreshError="1"/>
      <sheetData sheetId="7955" refreshError="1"/>
      <sheetData sheetId="7956" refreshError="1"/>
      <sheetData sheetId="7957" refreshError="1"/>
      <sheetData sheetId="7958" refreshError="1"/>
      <sheetData sheetId="7959" refreshError="1"/>
      <sheetData sheetId="7960" refreshError="1"/>
      <sheetData sheetId="7961" refreshError="1"/>
      <sheetData sheetId="7962" refreshError="1"/>
      <sheetData sheetId="7963" refreshError="1"/>
      <sheetData sheetId="7964" refreshError="1"/>
      <sheetData sheetId="7965" refreshError="1"/>
      <sheetData sheetId="7966" refreshError="1"/>
      <sheetData sheetId="7967" refreshError="1"/>
      <sheetData sheetId="7968" refreshError="1"/>
      <sheetData sheetId="7969" refreshError="1"/>
      <sheetData sheetId="7970" refreshError="1"/>
      <sheetData sheetId="7971" refreshError="1"/>
      <sheetData sheetId="7972" refreshError="1"/>
      <sheetData sheetId="7973" refreshError="1"/>
      <sheetData sheetId="7974" refreshError="1"/>
      <sheetData sheetId="7975" refreshError="1"/>
      <sheetData sheetId="7976" refreshError="1"/>
      <sheetData sheetId="7977"/>
      <sheetData sheetId="7978"/>
      <sheetData sheetId="7979"/>
      <sheetData sheetId="7980"/>
      <sheetData sheetId="7981"/>
      <sheetData sheetId="7982"/>
      <sheetData sheetId="7983"/>
      <sheetData sheetId="7984"/>
      <sheetData sheetId="7985"/>
      <sheetData sheetId="7986"/>
      <sheetData sheetId="7987"/>
      <sheetData sheetId="7988"/>
      <sheetData sheetId="7989"/>
      <sheetData sheetId="7990"/>
      <sheetData sheetId="7991" refreshError="1"/>
      <sheetData sheetId="7992" refreshError="1"/>
      <sheetData sheetId="7993" refreshError="1"/>
      <sheetData sheetId="7994" refreshError="1"/>
      <sheetData sheetId="7995" refreshError="1"/>
      <sheetData sheetId="7996" refreshError="1"/>
      <sheetData sheetId="7997" refreshError="1"/>
      <sheetData sheetId="7998" refreshError="1"/>
      <sheetData sheetId="7999" refreshError="1"/>
      <sheetData sheetId="8000" refreshError="1"/>
      <sheetData sheetId="8001" refreshError="1"/>
      <sheetData sheetId="8002" refreshError="1"/>
      <sheetData sheetId="8003" refreshError="1"/>
      <sheetData sheetId="8004" refreshError="1"/>
      <sheetData sheetId="8005" refreshError="1"/>
      <sheetData sheetId="8006" refreshError="1"/>
      <sheetData sheetId="8007" refreshError="1"/>
      <sheetData sheetId="8008" refreshError="1"/>
      <sheetData sheetId="8009" refreshError="1"/>
      <sheetData sheetId="8010" refreshError="1"/>
      <sheetData sheetId="8011" refreshError="1"/>
      <sheetData sheetId="8012" refreshError="1"/>
      <sheetData sheetId="8013" refreshError="1"/>
      <sheetData sheetId="8014" refreshError="1"/>
      <sheetData sheetId="8015" refreshError="1"/>
      <sheetData sheetId="8016" refreshError="1"/>
      <sheetData sheetId="8017" refreshError="1"/>
      <sheetData sheetId="8018" refreshError="1"/>
      <sheetData sheetId="8019" refreshError="1"/>
      <sheetData sheetId="8020" refreshError="1"/>
      <sheetData sheetId="8021" refreshError="1"/>
      <sheetData sheetId="8022"/>
      <sheetData sheetId="8023"/>
      <sheetData sheetId="8024"/>
      <sheetData sheetId="8025"/>
      <sheetData sheetId="8026"/>
      <sheetData sheetId="8027"/>
      <sheetData sheetId="8028"/>
      <sheetData sheetId="8029"/>
      <sheetData sheetId="8030"/>
      <sheetData sheetId="8031"/>
      <sheetData sheetId="8032"/>
      <sheetData sheetId="8033"/>
      <sheetData sheetId="8034"/>
      <sheetData sheetId="8035"/>
      <sheetData sheetId="8036"/>
      <sheetData sheetId="8037"/>
      <sheetData sheetId="8038"/>
      <sheetData sheetId="8039"/>
      <sheetData sheetId="8040"/>
      <sheetData sheetId="8041"/>
      <sheetData sheetId="8042"/>
      <sheetData sheetId="8043"/>
      <sheetData sheetId="8044"/>
      <sheetData sheetId="8045"/>
      <sheetData sheetId="8046"/>
      <sheetData sheetId="8047"/>
      <sheetData sheetId="8048"/>
      <sheetData sheetId="8049"/>
      <sheetData sheetId="8050"/>
      <sheetData sheetId="8051"/>
      <sheetData sheetId="8052"/>
      <sheetData sheetId="8053"/>
      <sheetData sheetId="8054"/>
      <sheetData sheetId="8055"/>
      <sheetData sheetId="8056"/>
      <sheetData sheetId="8057"/>
      <sheetData sheetId="8058"/>
      <sheetData sheetId="8059"/>
      <sheetData sheetId="8060"/>
      <sheetData sheetId="8061"/>
      <sheetData sheetId="8062"/>
      <sheetData sheetId="8063"/>
      <sheetData sheetId="8064"/>
      <sheetData sheetId="8065"/>
      <sheetData sheetId="8066"/>
      <sheetData sheetId="8067"/>
      <sheetData sheetId="8068"/>
      <sheetData sheetId="8069"/>
      <sheetData sheetId="8070"/>
      <sheetData sheetId="8071"/>
      <sheetData sheetId="8072"/>
      <sheetData sheetId="8073"/>
      <sheetData sheetId="8074"/>
      <sheetData sheetId="8075"/>
      <sheetData sheetId="8076"/>
      <sheetData sheetId="8077"/>
      <sheetData sheetId="8078"/>
      <sheetData sheetId="8079"/>
      <sheetData sheetId="8080"/>
      <sheetData sheetId="8081"/>
      <sheetData sheetId="8082"/>
      <sheetData sheetId="8083"/>
      <sheetData sheetId="8084"/>
      <sheetData sheetId="8085"/>
      <sheetData sheetId="8086"/>
      <sheetData sheetId="8087"/>
      <sheetData sheetId="8088"/>
      <sheetData sheetId="8089"/>
      <sheetData sheetId="8090"/>
      <sheetData sheetId="8091"/>
      <sheetData sheetId="8092"/>
      <sheetData sheetId="8093"/>
      <sheetData sheetId="8094"/>
      <sheetData sheetId="8095"/>
      <sheetData sheetId="8096"/>
      <sheetData sheetId="8097"/>
      <sheetData sheetId="8098"/>
      <sheetData sheetId="8099"/>
      <sheetData sheetId="8100"/>
      <sheetData sheetId="8101"/>
      <sheetData sheetId="8102"/>
      <sheetData sheetId="8103"/>
      <sheetData sheetId="8104"/>
      <sheetData sheetId="8105"/>
      <sheetData sheetId="8106"/>
      <sheetData sheetId="8107"/>
      <sheetData sheetId="8108"/>
      <sheetData sheetId="8109"/>
      <sheetData sheetId="8110"/>
      <sheetData sheetId="8111"/>
      <sheetData sheetId="8112"/>
      <sheetData sheetId="8113"/>
      <sheetData sheetId="8114"/>
      <sheetData sheetId="8115"/>
      <sheetData sheetId="8116"/>
      <sheetData sheetId="8117"/>
      <sheetData sheetId="8118"/>
      <sheetData sheetId="8119"/>
      <sheetData sheetId="8120"/>
      <sheetData sheetId="8121"/>
      <sheetData sheetId="8122"/>
      <sheetData sheetId="8123"/>
      <sheetData sheetId="8124"/>
      <sheetData sheetId="8125"/>
      <sheetData sheetId="8126"/>
      <sheetData sheetId="8127"/>
      <sheetData sheetId="8128"/>
      <sheetData sheetId="8129"/>
      <sheetData sheetId="8130"/>
      <sheetData sheetId="8131"/>
      <sheetData sheetId="8132"/>
      <sheetData sheetId="8133"/>
      <sheetData sheetId="8134"/>
      <sheetData sheetId="8135"/>
      <sheetData sheetId="8136"/>
      <sheetData sheetId="8137"/>
      <sheetData sheetId="8138"/>
      <sheetData sheetId="8139"/>
      <sheetData sheetId="8140"/>
      <sheetData sheetId="8141"/>
      <sheetData sheetId="8142"/>
      <sheetData sheetId="8143"/>
      <sheetData sheetId="8144"/>
      <sheetData sheetId="8145"/>
      <sheetData sheetId="8146"/>
      <sheetData sheetId="8147"/>
      <sheetData sheetId="8148"/>
      <sheetData sheetId="8149"/>
      <sheetData sheetId="8150"/>
      <sheetData sheetId="8151"/>
      <sheetData sheetId="8152"/>
      <sheetData sheetId="8153"/>
      <sheetData sheetId="8154"/>
      <sheetData sheetId="8155"/>
      <sheetData sheetId="8156"/>
      <sheetData sheetId="8157"/>
      <sheetData sheetId="8158"/>
      <sheetData sheetId="8159"/>
      <sheetData sheetId="8160"/>
      <sheetData sheetId="8161"/>
      <sheetData sheetId="8162"/>
      <sheetData sheetId="8163"/>
      <sheetData sheetId="8164"/>
      <sheetData sheetId="8165"/>
      <sheetData sheetId="8166"/>
      <sheetData sheetId="8167"/>
      <sheetData sheetId="8168"/>
      <sheetData sheetId="8169"/>
      <sheetData sheetId="8170"/>
      <sheetData sheetId="8171"/>
      <sheetData sheetId="8172"/>
      <sheetData sheetId="8173"/>
      <sheetData sheetId="8174"/>
      <sheetData sheetId="8175"/>
      <sheetData sheetId="8176"/>
      <sheetData sheetId="8177"/>
      <sheetData sheetId="8178"/>
      <sheetData sheetId="8179"/>
      <sheetData sheetId="8180"/>
      <sheetData sheetId="8181"/>
      <sheetData sheetId="8182"/>
      <sheetData sheetId="8183"/>
      <sheetData sheetId="8184"/>
      <sheetData sheetId="8185"/>
      <sheetData sheetId="8186"/>
      <sheetData sheetId="8187"/>
      <sheetData sheetId="8188"/>
      <sheetData sheetId="8189"/>
      <sheetData sheetId="8190"/>
      <sheetData sheetId="8191"/>
      <sheetData sheetId="8192"/>
      <sheetData sheetId="8193"/>
      <sheetData sheetId="8194"/>
      <sheetData sheetId="8195"/>
      <sheetData sheetId="8196"/>
      <sheetData sheetId="8197"/>
      <sheetData sheetId="8198"/>
      <sheetData sheetId="8199"/>
      <sheetData sheetId="8200"/>
      <sheetData sheetId="8201"/>
      <sheetData sheetId="8202"/>
      <sheetData sheetId="8203"/>
      <sheetData sheetId="8204"/>
      <sheetData sheetId="8205"/>
      <sheetData sheetId="8206"/>
      <sheetData sheetId="8207"/>
      <sheetData sheetId="8208"/>
      <sheetData sheetId="8209"/>
      <sheetData sheetId="8210"/>
      <sheetData sheetId="8211"/>
      <sheetData sheetId="8212"/>
      <sheetData sheetId="8213"/>
      <sheetData sheetId="8214"/>
      <sheetData sheetId="8215"/>
      <sheetData sheetId="8216"/>
      <sheetData sheetId="8217"/>
      <sheetData sheetId="8218"/>
      <sheetData sheetId="8219"/>
      <sheetData sheetId="8220"/>
      <sheetData sheetId="8221"/>
      <sheetData sheetId="8222"/>
      <sheetData sheetId="8223"/>
      <sheetData sheetId="8224"/>
      <sheetData sheetId="8225"/>
      <sheetData sheetId="8226"/>
      <sheetData sheetId="8227"/>
      <sheetData sheetId="8228"/>
      <sheetData sheetId="8229"/>
      <sheetData sheetId="8230"/>
      <sheetData sheetId="8231"/>
      <sheetData sheetId="8232"/>
      <sheetData sheetId="8233"/>
      <sheetData sheetId="8234"/>
      <sheetData sheetId="8235"/>
      <sheetData sheetId="8236"/>
      <sheetData sheetId="8237"/>
      <sheetData sheetId="8238"/>
      <sheetData sheetId="8239"/>
      <sheetData sheetId="8240"/>
      <sheetData sheetId="8241"/>
      <sheetData sheetId="8242"/>
      <sheetData sheetId="8243"/>
      <sheetData sheetId="8244"/>
      <sheetData sheetId="8245"/>
      <sheetData sheetId="8246"/>
      <sheetData sheetId="8247"/>
      <sheetData sheetId="8248"/>
      <sheetData sheetId="8249"/>
      <sheetData sheetId="8250"/>
      <sheetData sheetId="8251"/>
      <sheetData sheetId="8252"/>
      <sheetData sheetId="8253"/>
      <sheetData sheetId="8254"/>
      <sheetData sheetId="8255"/>
      <sheetData sheetId="8256"/>
      <sheetData sheetId="8257"/>
      <sheetData sheetId="8258"/>
      <sheetData sheetId="8259"/>
      <sheetData sheetId="8260"/>
      <sheetData sheetId="8261"/>
      <sheetData sheetId="8262"/>
      <sheetData sheetId="8263"/>
      <sheetData sheetId="8264"/>
      <sheetData sheetId="8265"/>
      <sheetData sheetId="8266"/>
      <sheetData sheetId="8267"/>
      <sheetData sheetId="8268"/>
      <sheetData sheetId="8269"/>
      <sheetData sheetId="8270"/>
      <sheetData sheetId="8271"/>
      <sheetData sheetId="8272"/>
      <sheetData sheetId="8273"/>
      <sheetData sheetId="8274"/>
      <sheetData sheetId="8275"/>
      <sheetData sheetId="8276"/>
      <sheetData sheetId="8277"/>
      <sheetData sheetId="8278"/>
      <sheetData sheetId="8279"/>
      <sheetData sheetId="8280"/>
      <sheetData sheetId="8281"/>
      <sheetData sheetId="8282"/>
      <sheetData sheetId="8283"/>
      <sheetData sheetId="8284"/>
      <sheetData sheetId="8285"/>
      <sheetData sheetId="8286"/>
      <sheetData sheetId="8287"/>
      <sheetData sheetId="8288"/>
      <sheetData sheetId="8289"/>
      <sheetData sheetId="8290"/>
      <sheetData sheetId="8291"/>
      <sheetData sheetId="8292"/>
      <sheetData sheetId="8293"/>
      <sheetData sheetId="8294"/>
      <sheetData sheetId="8295"/>
      <sheetData sheetId="8296"/>
      <sheetData sheetId="8297"/>
      <sheetData sheetId="8298"/>
      <sheetData sheetId="8299"/>
      <sheetData sheetId="8300"/>
      <sheetData sheetId="8301"/>
      <sheetData sheetId="8302"/>
      <sheetData sheetId="8303"/>
      <sheetData sheetId="8304"/>
      <sheetData sheetId="8305"/>
      <sheetData sheetId="8306"/>
      <sheetData sheetId="8307"/>
      <sheetData sheetId="8308"/>
      <sheetData sheetId="8309"/>
      <sheetData sheetId="8310"/>
      <sheetData sheetId="8311"/>
      <sheetData sheetId="8312"/>
      <sheetData sheetId="8313"/>
      <sheetData sheetId="8314"/>
      <sheetData sheetId="8315"/>
      <sheetData sheetId="8316"/>
      <sheetData sheetId="8317"/>
      <sheetData sheetId="8318"/>
      <sheetData sheetId="8319"/>
      <sheetData sheetId="8320"/>
      <sheetData sheetId="8321"/>
      <sheetData sheetId="8322"/>
      <sheetData sheetId="8323"/>
      <sheetData sheetId="8324"/>
      <sheetData sheetId="8325"/>
      <sheetData sheetId="8326"/>
      <sheetData sheetId="8327"/>
      <sheetData sheetId="8328"/>
      <sheetData sheetId="8329"/>
      <sheetData sheetId="8330"/>
      <sheetData sheetId="8331"/>
      <sheetData sheetId="8332"/>
      <sheetData sheetId="8333"/>
      <sheetData sheetId="8334"/>
      <sheetData sheetId="8335"/>
      <sheetData sheetId="8336"/>
      <sheetData sheetId="8337"/>
      <sheetData sheetId="8338"/>
      <sheetData sheetId="8339"/>
      <sheetData sheetId="8340"/>
      <sheetData sheetId="8341"/>
      <sheetData sheetId="8342"/>
      <sheetData sheetId="8343"/>
      <sheetData sheetId="8344"/>
      <sheetData sheetId="8345"/>
      <sheetData sheetId="8346"/>
      <sheetData sheetId="8347"/>
      <sheetData sheetId="8348"/>
      <sheetData sheetId="8349"/>
      <sheetData sheetId="8350"/>
      <sheetData sheetId="8351"/>
      <sheetData sheetId="8352"/>
      <sheetData sheetId="8353"/>
      <sheetData sheetId="8354"/>
      <sheetData sheetId="8355"/>
      <sheetData sheetId="8356"/>
      <sheetData sheetId="8357"/>
      <sheetData sheetId="8358"/>
      <sheetData sheetId="8359"/>
      <sheetData sheetId="8360"/>
      <sheetData sheetId="8361"/>
      <sheetData sheetId="8362"/>
      <sheetData sheetId="8363"/>
      <sheetData sheetId="8364"/>
      <sheetData sheetId="8365"/>
      <sheetData sheetId="8366"/>
      <sheetData sheetId="8367"/>
      <sheetData sheetId="8368"/>
      <sheetData sheetId="8369"/>
      <sheetData sheetId="8370"/>
      <sheetData sheetId="8371"/>
      <sheetData sheetId="8372"/>
      <sheetData sheetId="8373"/>
      <sheetData sheetId="8374"/>
      <sheetData sheetId="8375"/>
      <sheetData sheetId="8376"/>
      <sheetData sheetId="8377"/>
      <sheetData sheetId="8378"/>
      <sheetData sheetId="8379"/>
      <sheetData sheetId="8380"/>
      <sheetData sheetId="8381"/>
      <sheetData sheetId="8382"/>
      <sheetData sheetId="8383"/>
      <sheetData sheetId="8384"/>
      <sheetData sheetId="8385"/>
      <sheetData sheetId="8386"/>
      <sheetData sheetId="8387"/>
      <sheetData sheetId="8388"/>
      <sheetData sheetId="8389"/>
      <sheetData sheetId="8390"/>
      <sheetData sheetId="8391"/>
      <sheetData sheetId="8392"/>
      <sheetData sheetId="8393"/>
      <sheetData sheetId="8394"/>
      <sheetData sheetId="8395"/>
      <sheetData sheetId="8396"/>
      <sheetData sheetId="8397"/>
      <sheetData sheetId="8398"/>
      <sheetData sheetId="8399"/>
      <sheetData sheetId="8400"/>
      <sheetData sheetId="8401"/>
      <sheetData sheetId="8402"/>
      <sheetData sheetId="8403"/>
      <sheetData sheetId="8404"/>
      <sheetData sheetId="8405"/>
      <sheetData sheetId="8406"/>
      <sheetData sheetId="8407"/>
      <sheetData sheetId="8408"/>
      <sheetData sheetId="8409"/>
      <sheetData sheetId="8410"/>
      <sheetData sheetId="8411"/>
      <sheetData sheetId="8412"/>
      <sheetData sheetId="8413"/>
      <sheetData sheetId="8414"/>
      <sheetData sheetId="8415"/>
      <sheetData sheetId="8416"/>
      <sheetData sheetId="8417"/>
      <sheetData sheetId="8418"/>
      <sheetData sheetId="8419"/>
      <sheetData sheetId="8420"/>
      <sheetData sheetId="8421"/>
      <sheetData sheetId="8422"/>
      <sheetData sheetId="8423"/>
      <sheetData sheetId="8424"/>
      <sheetData sheetId="8425"/>
      <sheetData sheetId="8426"/>
      <sheetData sheetId="8427"/>
      <sheetData sheetId="8428"/>
      <sheetData sheetId="8429"/>
      <sheetData sheetId="8430"/>
      <sheetData sheetId="8431"/>
      <sheetData sheetId="8432"/>
      <sheetData sheetId="8433"/>
      <sheetData sheetId="8434"/>
      <sheetData sheetId="8435"/>
      <sheetData sheetId="8436"/>
      <sheetData sheetId="8437"/>
      <sheetData sheetId="8438"/>
      <sheetData sheetId="8439"/>
      <sheetData sheetId="8440"/>
      <sheetData sheetId="8441"/>
      <sheetData sheetId="8442"/>
      <sheetData sheetId="8443"/>
      <sheetData sheetId="8444"/>
      <sheetData sheetId="8445"/>
      <sheetData sheetId="8446"/>
      <sheetData sheetId="8447"/>
      <sheetData sheetId="8448"/>
      <sheetData sheetId="8449"/>
      <sheetData sheetId="8450"/>
      <sheetData sheetId="8451"/>
      <sheetData sheetId="8452"/>
      <sheetData sheetId="8453"/>
      <sheetData sheetId="8454"/>
      <sheetData sheetId="8455"/>
      <sheetData sheetId="8456"/>
      <sheetData sheetId="8457"/>
      <sheetData sheetId="8458"/>
      <sheetData sheetId="8459"/>
      <sheetData sheetId="8460"/>
      <sheetData sheetId="8461"/>
      <sheetData sheetId="8462"/>
      <sheetData sheetId="8463"/>
      <sheetData sheetId="8464"/>
      <sheetData sheetId="8465"/>
      <sheetData sheetId="8466"/>
      <sheetData sheetId="8467"/>
      <sheetData sheetId="8468"/>
      <sheetData sheetId="8469"/>
      <sheetData sheetId="8470"/>
      <sheetData sheetId="8471"/>
      <sheetData sheetId="8472"/>
      <sheetData sheetId="8473"/>
      <sheetData sheetId="8474"/>
      <sheetData sheetId="8475"/>
      <sheetData sheetId="8476"/>
      <sheetData sheetId="8477"/>
      <sheetData sheetId="8478"/>
      <sheetData sheetId="8479"/>
      <sheetData sheetId="8480"/>
      <sheetData sheetId="8481"/>
      <sheetData sheetId="8482"/>
      <sheetData sheetId="8483"/>
      <sheetData sheetId="8484"/>
      <sheetData sheetId="8485"/>
      <sheetData sheetId="8486"/>
      <sheetData sheetId="8487"/>
      <sheetData sheetId="8488"/>
      <sheetData sheetId="8489"/>
      <sheetData sheetId="8490"/>
      <sheetData sheetId="8491"/>
      <sheetData sheetId="8492"/>
      <sheetData sheetId="8493"/>
      <sheetData sheetId="8494"/>
      <sheetData sheetId="8495"/>
      <sheetData sheetId="8496"/>
      <sheetData sheetId="8497"/>
      <sheetData sheetId="8498"/>
      <sheetData sheetId="8499"/>
      <sheetData sheetId="8500"/>
      <sheetData sheetId="8501"/>
      <sheetData sheetId="8502"/>
      <sheetData sheetId="8503"/>
      <sheetData sheetId="8504"/>
      <sheetData sheetId="8505"/>
      <sheetData sheetId="8506"/>
      <sheetData sheetId="8507"/>
      <sheetData sheetId="8508"/>
      <sheetData sheetId="8509"/>
      <sheetData sheetId="8510"/>
      <sheetData sheetId="8511"/>
      <sheetData sheetId="8512"/>
      <sheetData sheetId="8513"/>
      <sheetData sheetId="8514"/>
      <sheetData sheetId="8515"/>
      <sheetData sheetId="8516"/>
      <sheetData sheetId="8517"/>
      <sheetData sheetId="8518"/>
      <sheetData sheetId="8519"/>
      <sheetData sheetId="8520"/>
      <sheetData sheetId="8521"/>
      <sheetData sheetId="8522"/>
      <sheetData sheetId="8523"/>
      <sheetData sheetId="8524"/>
      <sheetData sheetId="8525"/>
      <sheetData sheetId="8526"/>
      <sheetData sheetId="8527"/>
      <sheetData sheetId="8528"/>
      <sheetData sheetId="8529"/>
      <sheetData sheetId="8530"/>
      <sheetData sheetId="8531"/>
      <sheetData sheetId="8532"/>
      <sheetData sheetId="8533"/>
      <sheetData sheetId="8534"/>
      <sheetData sheetId="8535"/>
      <sheetData sheetId="8536"/>
      <sheetData sheetId="8537"/>
      <sheetData sheetId="8538"/>
      <sheetData sheetId="8539"/>
      <sheetData sheetId="8540"/>
      <sheetData sheetId="8541"/>
      <sheetData sheetId="8542"/>
      <sheetData sheetId="8543"/>
      <sheetData sheetId="8544"/>
      <sheetData sheetId="8545"/>
      <sheetData sheetId="8546"/>
      <sheetData sheetId="8547"/>
      <sheetData sheetId="8548"/>
      <sheetData sheetId="8549"/>
      <sheetData sheetId="8550"/>
      <sheetData sheetId="8551"/>
      <sheetData sheetId="8552"/>
      <sheetData sheetId="8553"/>
      <sheetData sheetId="8554"/>
      <sheetData sheetId="8555"/>
      <sheetData sheetId="8556"/>
      <sheetData sheetId="8557"/>
      <sheetData sheetId="8558"/>
      <sheetData sheetId="8559"/>
      <sheetData sheetId="8560"/>
      <sheetData sheetId="8561"/>
      <sheetData sheetId="8562"/>
      <sheetData sheetId="8563"/>
      <sheetData sheetId="8564"/>
      <sheetData sheetId="8565"/>
      <sheetData sheetId="8566"/>
      <sheetData sheetId="8567"/>
      <sheetData sheetId="8568"/>
      <sheetData sheetId="8569"/>
      <sheetData sheetId="8570"/>
      <sheetData sheetId="8571"/>
      <sheetData sheetId="8572"/>
      <sheetData sheetId="8573"/>
      <sheetData sheetId="8574"/>
      <sheetData sheetId="8575"/>
      <sheetData sheetId="8576"/>
      <sheetData sheetId="8577"/>
      <sheetData sheetId="8578"/>
      <sheetData sheetId="8579"/>
      <sheetData sheetId="8580"/>
      <sheetData sheetId="8581"/>
      <sheetData sheetId="8582"/>
      <sheetData sheetId="8583"/>
      <sheetData sheetId="8584"/>
      <sheetData sheetId="8585"/>
      <sheetData sheetId="8586"/>
      <sheetData sheetId="8587"/>
      <sheetData sheetId="8588"/>
      <sheetData sheetId="8589"/>
      <sheetData sheetId="8590"/>
      <sheetData sheetId="8591"/>
      <sheetData sheetId="8592"/>
      <sheetData sheetId="8593"/>
      <sheetData sheetId="8594"/>
      <sheetData sheetId="8595"/>
      <sheetData sheetId="8596"/>
      <sheetData sheetId="8597"/>
      <sheetData sheetId="8598"/>
      <sheetData sheetId="8599"/>
      <sheetData sheetId="8600"/>
      <sheetData sheetId="8601"/>
      <sheetData sheetId="8602"/>
      <sheetData sheetId="8603"/>
      <sheetData sheetId="8604"/>
      <sheetData sheetId="8605"/>
      <sheetData sheetId="8606"/>
      <sheetData sheetId="8607"/>
      <sheetData sheetId="8608"/>
      <sheetData sheetId="8609"/>
      <sheetData sheetId="8610"/>
      <sheetData sheetId="8611"/>
      <sheetData sheetId="8612"/>
      <sheetData sheetId="8613"/>
      <sheetData sheetId="8614"/>
      <sheetData sheetId="8615"/>
      <sheetData sheetId="8616"/>
      <sheetData sheetId="8617"/>
      <sheetData sheetId="8618"/>
      <sheetData sheetId="8619"/>
      <sheetData sheetId="8620"/>
      <sheetData sheetId="8621"/>
      <sheetData sheetId="8622"/>
      <sheetData sheetId="8623"/>
      <sheetData sheetId="8624"/>
      <sheetData sheetId="8625"/>
      <sheetData sheetId="8626"/>
      <sheetData sheetId="8627"/>
      <sheetData sheetId="8628"/>
      <sheetData sheetId="8629"/>
      <sheetData sheetId="8630"/>
      <sheetData sheetId="8631"/>
      <sheetData sheetId="8632"/>
      <sheetData sheetId="8633"/>
      <sheetData sheetId="8634"/>
      <sheetData sheetId="8635"/>
      <sheetData sheetId="8636"/>
      <sheetData sheetId="8637"/>
      <sheetData sheetId="8638"/>
      <sheetData sheetId="8639"/>
      <sheetData sheetId="8640"/>
      <sheetData sheetId="8641"/>
      <sheetData sheetId="8642"/>
      <sheetData sheetId="8643"/>
      <sheetData sheetId="8644"/>
      <sheetData sheetId="8645"/>
      <sheetData sheetId="8646"/>
      <sheetData sheetId="8647"/>
      <sheetData sheetId="8648"/>
      <sheetData sheetId="8649"/>
      <sheetData sheetId="8650"/>
      <sheetData sheetId="8651"/>
      <sheetData sheetId="8652"/>
      <sheetData sheetId="8653"/>
      <sheetData sheetId="8654"/>
      <sheetData sheetId="8655"/>
      <sheetData sheetId="8656"/>
      <sheetData sheetId="8657"/>
      <sheetData sheetId="8658"/>
      <sheetData sheetId="8659"/>
      <sheetData sheetId="8660"/>
      <sheetData sheetId="8661"/>
      <sheetData sheetId="8662"/>
      <sheetData sheetId="8663"/>
      <sheetData sheetId="8664"/>
      <sheetData sheetId="8665"/>
      <sheetData sheetId="8666"/>
      <sheetData sheetId="8667"/>
      <sheetData sheetId="8668"/>
      <sheetData sheetId="8669"/>
      <sheetData sheetId="8670"/>
      <sheetData sheetId="8671"/>
      <sheetData sheetId="8672"/>
      <sheetData sheetId="8673"/>
      <sheetData sheetId="8674"/>
      <sheetData sheetId="8675"/>
      <sheetData sheetId="8676"/>
      <sheetData sheetId="8677"/>
      <sheetData sheetId="8678"/>
      <sheetData sheetId="8679"/>
      <sheetData sheetId="8680"/>
      <sheetData sheetId="8681"/>
      <sheetData sheetId="8682"/>
      <sheetData sheetId="8683"/>
      <sheetData sheetId="8684"/>
      <sheetData sheetId="8685"/>
      <sheetData sheetId="8686"/>
      <sheetData sheetId="8687"/>
      <sheetData sheetId="8688"/>
      <sheetData sheetId="8689"/>
      <sheetData sheetId="8690"/>
      <sheetData sheetId="8691"/>
      <sheetData sheetId="8692"/>
      <sheetData sheetId="8693"/>
      <sheetData sheetId="8694"/>
      <sheetData sheetId="8695"/>
      <sheetData sheetId="8696"/>
      <sheetData sheetId="8697"/>
      <sheetData sheetId="8698"/>
      <sheetData sheetId="8699"/>
      <sheetData sheetId="8700"/>
      <sheetData sheetId="8701"/>
      <sheetData sheetId="8702"/>
      <sheetData sheetId="8703"/>
      <sheetData sheetId="8704"/>
      <sheetData sheetId="8705"/>
      <sheetData sheetId="8706"/>
      <sheetData sheetId="8707"/>
      <sheetData sheetId="8708"/>
      <sheetData sheetId="8709"/>
      <sheetData sheetId="8710"/>
      <sheetData sheetId="8711"/>
      <sheetData sheetId="8712"/>
      <sheetData sheetId="8713"/>
      <sheetData sheetId="8714"/>
      <sheetData sheetId="8715"/>
      <sheetData sheetId="8716"/>
      <sheetData sheetId="8717"/>
      <sheetData sheetId="8718"/>
      <sheetData sheetId="8719"/>
      <sheetData sheetId="8720"/>
      <sheetData sheetId="8721"/>
      <sheetData sheetId="8722"/>
      <sheetData sheetId="8723"/>
      <sheetData sheetId="8724"/>
      <sheetData sheetId="8725"/>
      <sheetData sheetId="8726"/>
      <sheetData sheetId="8727"/>
      <sheetData sheetId="8728"/>
      <sheetData sheetId="8729"/>
      <sheetData sheetId="8730"/>
      <sheetData sheetId="8731"/>
      <sheetData sheetId="8732"/>
      <sheetData sheetId="8733"/>
      <sheetData sheetId="8734"/>
      <sheetData sheetId="8735"/>
      <sheetData sheetId="8736"/>
      <sheetData sheetId="8737"/>
      <sheetData sheetId="8738"/>
      <sheetData sheetId="8739"/>
      <sheetData sheetId="8740"/>
      <sheetData sheetId="8741"/>
      <sheetData sheetId="8742"/>
      <sheetData sheetId="8743"/>
      <sheetData sheetId="8744"/>
      <sheetData sheetId="8745"/>
      <sheetData sheetId="8746"/>
      <sheetData sheetId="8747"/>
      <sheetData sheetId="8748"/>
      <sheetData sheetId="8749"/>
      <sheetData sheetId="8750"/>
      <sheetData sheetId="8751"/>
      <sheetData sheetId="8752"/>
      <sheetData sheetId="8753"/>
      <sheetData sheetId="8754"/>
      <sheetData sheetId="8755"/>
      <sheetData sheetId="8756"/>
      <sheetData sheetId="8757"/>
      <sheetData sheetId="8758"/>
      <sheetData sheetId="8759"/>
      <sheetData sheetId="8760"/>
      <sheetData sheetId="8761"/>
      <sheetData sheetId="8762"/>
      <sheetData sheetId="8763"/>
      <sheetData sheetId="8764"/>
      <sheetData sheetId="8765"/>
      <sheetData sheetId="8766"/>
      <sheetData sheetId="8767"/>
      <sheetData sheetId="8768"/>
      <sheetData sheetId="8769"/>
      <sheetData sheetId="8770"/>
      <sheetData sheetId="8771"/>
      <sheetData sheetId="8772"/>
      <sheetData sheetId="8773"/>
      <sheetData sheetId="8774"/>
      <sheetData sheetId="8775"/>
      <sheetData sheetId="8776"/>
      <sheetData sheetId="8777"/>
      <sheetData sheetId="8778"/>
      <sheetData sheetId="8779"/>
      <sheetData sheetId="8780"/>
      <sheetData sheetId="8781"/>
      <sheetData sheetId="8782"/>
      <sheetData sheetId="8783"/>
      <sheetData sheetId="8784"/>
      <sheetData sheetId="8785"/>
      <sheetData sheetId="8786"/>
      <sheetData sheetId="8787"/>
      <sheetData sheetId="8788"/>
      <sheetData sheetId="8789"/>
      <sheetData sheetId="8790"/>
      <sheetData sheetId="8791"/>
      <sheetData sheetId="8792"/>
      <sheetData sheetId="8793"/>
      <sheetData sheetId="8794"/>
      <sheetData sheetId="8795"/>
      <sheetData sheetId="8796"/>
      <sheetData sheetId="8797"/>
      <sheetData sheetId="8798"/>
      <sheetData sheetId="8799"/>
      <sheetData sheetId="8800"/>
      <sheetData sheetId="8801"/>
      <sheetData sheetId="8802"/>
      <sheetData sheetId="8803"/>
      <sheetData sheetId="8804"/>
      <sheetData sheetId="8805"/>
      <sheetData sheetId="8806"/>
      <sheetData sheetId="8807"/>
      <sheetData sheetId="8808"/>
      <sheetData sheetId="8809"/>
      <sheetData sheetId="8810"/>
      <sheetData sheetId="8811"/>
      <sheetData sheetId="8812"/>
      <sheetData sheetId="8813"/>
      <sheetData sheetId="8814"/>
      <sheetData sheetId="8815"/>
      <sheetData sheetId="8816"/>
      <sheetData sheetId="8817"/>
      <sheetData sheetId="8818"/>
      <sheetData sheetId="8819"/>
      <sheetData sheetId="8820"/>
      <sheetData sheetId="8821"/>
      <sheetData sheetId="8822"/>
      <sheetData sheetId="8823"/>
      <sheetData sheetId="8824"/>
      <sheetData sheetId="8825"/>
      <sheetData sheetId="8826"/>
      <sheetData sheetId="8827"/>
      <sheetData sheetId="8828"/>
      <sheetData sheetId="8829"/>
      <sheetData sheetId="8830"/>
      <sheetData sheetId="8831"/>
      <sheetData sheetId="8832"/>
      <sheetData sheetId="8833"/>
      <sheetData sheetId="8834"/>
      <sheetData sheetId="8835"/>
      <sheetData sheetId="8836"/>
      <sheetData sheetId="8837"/>
      <sheetData sheetId="8838"/>
      <sheetData sheetId="8839"/>
      <sheetData sheetId="8840"/>
      <sheetData sheetId="8841"/>
      <sheetData sheetId="8842"/>
      <sheetData sheetId="8843"/>
      <sheetData sheetId="8844"/>
      <sheetData sheetId="8845"/>
      <sheetData sheetId="8846"/>
      <sheetData sheetId="8847"/>
      <sheetData sheetId="8848"/>
      <sheetData sheetId="8849"/>
      <sheetData sheetId="8850"/>
      <sheetData sheetId="8851"/>
      <sheetData sheetId="8852"/>
      <sheetData sheetId="8853"/>
      <sheetData sheetId="8854"/>
      <sheetData sheetId="8855"/>
      <sheetData sheetId="8856"/>
      <sheetData sheetId="8857"/>
      <sheetData sheetId="8858"/>
      <sheetData sheetId="8859"/>
      <sheetData sheetId="8860"/>
      <sheetData sheetId="8861"/>
      <sheetData sheetId="8862"/>
      <sheetData sheetId="8863"/>
      <sheetData sheetId="8864"/>
      <sheetData sheetId="8865"/>
      <sheetData sheetId="8866"/>
      <sheetData sheetId="8867"/>
      <sheetData sheetId="8868"/>
      <sheetData sheetId="8869"/>
      <sheetData sheetId="8870"/>
      <sheetData sheetId="8871"/>
      <sheetData sheetId="8872"/>
      <sheetData sheetId="8873"/>
      <sheetData sheetId="8874"/>
      <sheetData sheetId="8875"/>
      <sheetData sheetId="8876"/>
      <sheetData sheetId="8877"/>
      <sheetData sheetId="8878"/>
      <sheetData sheetId="8879"/>
      <sheetData sheetId="8880"/>
      <sheetData sheetId="8881"/>
      <sheetData sheetId="8882"/>
      <sheetData sheetId="8883"/>
      <sheetData sheetId="8884"/>
      <sheetData sheetId="8885"/>
      <sheetData sheetId="8886"/>
      <sheetData sheetId="8887"/>
      <sheetData sheetId="8888"/>
      <sheetData sheetId="8889"/>
      <sheetData sheetId="8890"/>
      <sheetData sheetId="8891"/>
      <sheetData sheetId="8892"/>
      <sheetData sheetId="8893"/>
      <sheetData sheetId="8894"/>
      <sheetData sheetId="8895"/>
      <sheetData sheetId="8896"/>
      <sheetData sheetId="8897"/>
      <sheetData sheetId="8898"/>
      <sheetData sheetId="8899"/>
      <sheetData sheetId="8900"/>
      <sheetData sheetId="8901"/>
      <sheetData sheetId="8902"/>
      <sheetData sheetId="8903"/>
      <sheetData sheetId="8904"/>
      <sheetData sheetId="8905"/>
      <sheetData sheetId="8906"/>
      <sheetData sheetId="8907"/>
      <sheetData sheetId="8908"/>
      <sheetData sheetId="8909"/>
      <sheetData sheetId="8910"/>
      <sheetData sheetId="8911"/>
      <sheetData sheetId="8912"/>
      <sheetData sheetId="8913"/>
      <sheetData sheetId="8914"/>
      <sheetData sheetId="8915"/>
      <sheetData sheetId="8916"/>
      <sheetData sheetId="8917"/>
      <sheetData sheetId="8918"/>
      <sheetData sheetId="8919"/>
      <sheetData sheetId="8920"/>
      <sheetData sheetId="8921"/>
      <sheetData sheetId="8922"/>
      <sheetData sheetId="8923"/>
      <sheetData sheetId="8924"/>
      <sheetData sheetId="8925"/>
      <sheetData sheetId="8926"/>
      <sheetData sheetId="8927"/>
      <sheetData sheetId="8928"/>
      <sheetData sheetId="8929"/>
      <sheetData sheetId="8930"/>
      <sheetData sheetId="8931"/>
      <sheetData sheetId="8932"/>
      <sheetData sheetId="8933"/>
      <sheetData sheetId="8934"/>
      <sheetData sheetId="8935"/>
      <sheetData sheetId="8936"/>
      <sheetData sheetId="8937"/>
      <sheetData sheetId="8938"/>
      <sheetData sheetId="8939"/>
      <sheetData sheetId="8940"/>
      <sheetData sheetId="8941"/>
      <sheetData sheetId="8942"/>
      <sheetData sheetId="8943"/>
      <sheetData sheetId="8944"/>
      <sheetData sheetId="8945"/>
      <sheetData sheetId="8946"/>
      <sheetData sheetId="8947"/>
      <sheetData sheetId="8948"/>
      <sheetData sheetId="8949"/>
      <sheetData sheetId="8950"/>
      <sheetData sheetId="8951"/>
      <sheetData sheetId="8952"/>
      <sheetData sheetId="8953"/>
      <sheetData sheetId="8954"/>
      <sheetData sheetId="8955"/>
      <sheetData sheetId="8956"/>
      <sheetData sheetId="8957"/>
      <sheetData sheetId="8958"/>
      <sheetData sheetId="8959"/>
      <sheetData sheetId="8960"/>
      <sheetData sheetId="8961"/>
      <sheetData sheetId="8962"/>
      <sheetData sheetId="8963"/>
      <sheetData sheetId="8964"/>
      <sheetData sheetId="8965"/>
      <sheetData sheetId="8966"/>
      <sheetData sheetId="8967"/>
      <sheetData sheetId="8968"/>
      <sheetData sheetId="8969"/>
      <sheetData sheetId="8970"/>
      <sheetData sheetId="8971"/>
      <sheetData sheetId="8972"/>
      <sheetData sheetId="8973"/>
      <sheetData sheetId="8974"/>
      <sheetData sheetId="8975"/>
      <sheetData sheetId="8976"/>
      <sheetData sheetId="8977"/>
      <sheetData sheetId="8978"/>
      <sheetData sheetId="8979"/>
      <sheetData sheetId="8980"/>
      <sheetData sheetId="8981"/>
      <sheetData sheetId="8982"/>
      <sheetData sheetId="8983"/>
      <sheetData sheetId="8984"/>
      <sheetData sheetId="8985"/>
      <sheetData sheetId="8986"/>
      <sheetData sheetId="8987"/>
      <sheetData sheetId="8988"/>
      <sheetData sheetId="8989"/>
      <sheetData sheetId="8990"/>
      <sheetData sheetId="8991"/>
      <sheetData sheetId="8992"/>
      <sheetData sheetId="8993"/>
      <sheetData sheetId="8994"/>
      <sheetData sheetId="8995"/>
      <sheetData sheetId="8996"/>
      <sheetData sheetId="8997"/>
      <sheetData sheetId="8998"/>
      <sheetData sheetId="8999"/>
      <sheetData sheetId="9000"/>
      <sheetData sheetId="9001"/>
      <sheetData sheetId="9002"/>
      <sheetData sheetId="9003"/>
      <sheetData sheetId="9004"/>
      <sheetData sheetId="9005"/>
      <sheetData sheetId="9006"/>
      <sheetData sheetId="9007"/>
      <sheetData sheetId="9008"/>
      <sheetData sheetId="9009"/>
      <sheetData sheetId="9010"/>
      <sheetData sheetId="9011"/>
      <sheetData sheetId="9012"/>
      <sheetData sheetId="9013"/>
      <sheetData sheetId="9014"/>
      <sheetData sheetId="9015"/>
      <sheetData sheetId="9016"/>
      <sheetData sheetId="9017"/>
      <sheetData sheetId="9018"/>
      <sheetData sheetId="9019"/>
      <sheetData sheetId="9020"/>
      <sheetData sheetId="9021"/>
      <sheetData sheetId="9022"/>
      <sheetData sheetId="9023"/>
      <sheetData sheetId="9024"/>
      <sheetData sheetId="9025"/>
      <sheetData sheetId="9026"/>
      <sheetData sheetId="9027"/>
      <sheetData sheetId="9028"/>
      <sheetData sheetId="9029"/>
      <sheetData sheetId="9030"/>
      <sheetData sheetId="9031"/>
      <sheetData sheetId="9032"/>
      <sheetData sheetId="9033"/>
      <sheetData sheetId="9034"/>
      <sheetData sheetId="9035"/>
      <sheetData sheetId="9036"/>
      <sheetData sheetId="9037"/>
      <sheetData sheetId="9038"/>
      <sheetData sheetId="9039"/>
      <sheetData sheetId="9040"/>
      <sheetData sheetId="9041"/>
      <sheetData sheetId="9042"/>
      <sheetData sheetId="9043"/>
      <sheetData sheetId="9044"/>
      <sheetData sheetId="9045"/>
      <sheetData sheetId="9046"/>
      <sheetData sheetId="9047"/>
      <sheetData sheetId="9048"/>
      <sheetData sheetId="9049"/>
      <sheetData sheetId="9050"/>
      <sheetData sheetId="9051"/>
      <sheetData sheetId="9052"/>
      <sheetData sheetId="9053"/>
      <sheetData sheetId="9054"/>
      <sheetData sheetId="9055"/>
      <sheetData sheetId="9056"/>
      <sheetData sheetId="9057"/>
      <sheetData sheetId="9058"/>
      <sheetData sheetId="9059"/>
      <sheetData sheetId="9060"/>
      <sheetData sheetId="9061"/>
      <sheetData sheetId="9062"/>
      <sheetData sheetId="9063"/>
      <sheetData sheetId="9064"/>
      <sheetData sheetId="9065"/>
      <sheetData sheetId="9066"/>
      <sheetData sheetId="9067"/>
      <sheetData sheetId="9068"/>
      <sheetData sheetId="9069"/>
      <sheetData sheetId="9070"/>
      <sheetData sheetId="9071"/>
      <sheetData sheetId="9072"/>
      <sheetData sheetId="9073"/>
      <sheetData sheetId="9074"/>
      <sheetData sheetId="9075"/>
      <sheetData sheetId="9076"/>
      <sheetData sheetId="9077"/>
      <sheetData sheetId="9078"/>
      <sheetData sheetId="9079"/>
      <sheetData sheetId="9080"/>
      <sheetData sheetId="9081"/>
      <sheetData sheetId="9082"/>
      <sheetData sheetId="9083"/>
      <sheetData sheetId="9084"/>
      <sheetData sheetId="9085"/>
      <sheetData sheetId="9086"/>
      <sheetData sheetId="9087"/>
      <sheetData sheetId="9088"/>
      <sheetData sheetId="9089"/>
      <sheetData sheetId="9090"/>
      <sheetData sheetId="9091"/>
      <sheetData sheetId="9092"/>
      <sheetData sheetId="9093"/>
      <sheetData sheetId="9094"/>
      <sheetData sheetId="9095"/>
      <sheetData sheetId="9096"/>
      <sheetData sheetId="9097"/>
      <sheetData sheetId="9098"/>
      <sheetData sheetId="9099"/>
      <sheetData sheetId="9100"/>
      <sheetData sheetId="9101"/>
      <sheetData sheetId="9102"/>
      <sheetData sheetId="9103"/>
      <sheetData sheetId="9104"/>
      <sheetData sheetId="9105"/>
      <sheetData sheetId="9106"/>
      <sheetData sheetId="9107"/>
      <sheetData sheetId="9108"/>
      <sheetData sheetId="9109"/>
      <sheetData sheetId="9110"/>
      <sheetData sheetId="9111"/>
      <sheetData sheetId="9112"/>
      <sheetData sheetId="9113"/>
      <sheetData sheetId="9114"/>
      <sheetData sheetId="9115"/>
      <sheetData sheetId="9116"/>
      <sheetData sheetId="9117"/>
      <sheetData sheetId="9118"/>
      <sheetData sheetId="9119"/>
      <sheetData sheetId="9120"/>
      <sheetData sheetId="9121"/>
      <sheetData sheetId="9122"/>
      <sheetData sheetId="9123"/>
      <sheetData sheetId="9124"/>
      <sheetData sheetId="9125"/>
      <sheetData sheetId="9126"/>
      <sheetData sheetId="9127"/>
      <sheetData sheetId="9128"/>
      <sheetData sheetId="9129"/>
      <sheetData sheetId="9130"/>
      <sheetData sheetId="9131"/>
      <sheetData sheetId="9132"/>
      <sheetData sheetId="9133"/>
      <sheetData sheetId="9134"/>
      <sheetData sheetId="9135"/>
      <sheetData sheetId="9136"/>
      <sheetData sheetId="9137"/>
      <sheetData sheetId="9138"/>
      <sheetData sheetId="9139"/>
      <sheetData sheetId="9140"/>
      <sheetData sheetId="9141"/>
      <sheetData sheetId="9142"/>
      <sheetData sheetId="9143"/>
      <sheetData sheetId="9144"/>
      <sheetData sheetId="9145"/>
      <sheetData sheetId="9146"/>
      <sheetData sheetId="9147"/>
      <sheetData sheetId="9148"/>
      <sheetData sheetId="9149"/>
      <sheetData sheetId="9150"/>
      <sheetData sheetId="9151"/>
      <sheetData sheetId="9152"/>
      <sheetData sheetId="9153"/>
      <sheetData sheetId="9154"/>
      <sheetData sheetId="9155"/>
      <sheetData sheetId="9156"/>
      <sheetData sheetId="9157"/>
      <sheetData sheetId="9158"/>
      <sheetData sheetId="9159"/>
      <sheetData sheetId="9160"/>
      <sheetData sheetId="9161"/>
      <sheetData sheetId="9162"/>
      <sheetData sheetId="9163"/>
      <sheetData sheetId="9164"/>
      <sheetData sheetId="9165"/>
      <sheetData sheetId="9166"/>
      <sheetData sheetId="9167"/>
      <sheetData sheetId="9168"/>
      <sheetData sheetId="9169"/>
      <sheetData sheetId="9170"/>
      <sheetData sheetId="9171"/>
      <sheetData sheetId="9172"/>
      <sheetData sheetId="9173"/>
      <sheetData sheetId="9174"/>
      <sheetData sheetId="9175"/>
      <sheetData sheetId="9176"/>
      <sheetData sheetId="9177"/>
      <sheetData sheetId="9178"/>
      <sheetData sheetId="9179"/>
      <sheetData sheetId="9180"/>
      <sheetData sheetId="9181"/>
      <sheetData sheetId="9182"/>
      <sheetData sheetId="9183"/>
      <sheetData sheetId="9184"/>
      <sheetData sheetId="9185"/>
      <sheetData sheetId="9186"/>
      <sheetData sheetId="9187"/>
      <sheetData sheetId="9188"/>
      <sheetData sheetId="9189"/>
      <sheetData sheetId="9190"/>
      <sheetData sheetId="9191"/>
      <sheetData sheetId="9192"/>
      <sheetData sheetId="9193"/>
      <sheetData sheetId="9194"/>
      <sheetData sheetId="9195"/>
      <sheetData sheetId="9196"/>
      <sheetData sheetId="9197"/>
      <sheetData sheetId="9198"/>
      <sheetData sheetId="9199"/>
      <sheetData sheetId="9200"/>
      <sheetData sheetId="9201"/>
      <sheetData sheetId="9202"/>
      <sheetData sheetId="9203"/>
      <sheetData sheetId="9204"/>
      <sheetData sheetId="9205"/>
      <sheetData sheetId="9206"/>
      <sheetData sheetId="9207"/>
      <sheetData sheetId="9208"/>
      <sheetData sheetId="9209"/>
      <sheetData sheetId="9210"/>
      <sheetData sheetId="9211"/>
      <sheetData sheetId="9212"/>
      <sheetData sheetId="9213"/>
      <sheetData sheetId="9214"/>
      <sheetData sheetId="9215"/>
      <sheetData sheetId="9216"/>
      <sheetData sheetId="9217"/>
      <sheetData sheetId="9218"/>
      <sheetData sheetId="9219"/>
      <sheetData sheetId="9220"/>
      <sheetData sheetId="9221"/>
      <sheetData sheetId="9222"/>
      <sheetData sheetId="9223"/>
      <sheetData sheetId="9224"/>
      <sheetData sheetId="9225"/>
      <sheetData sheetId="9226"/>
      <sheetData sheetId="9227"/>
      <sheetData sheetId="9228"/>
      <sheetData sheetId="9229"/>
      <sheetData sheetId="9230"/>
      <sheetData sheetId="9231"/>
      <sheetData sheetId="9232"/>
      <sheetData sheetId="9233"/>
      <sheetData sheetId="9234"/>
      <sheetData sheetId="9235"/>
      <sheetData sheetId="9236"/>
      <sheetData sheetId="9237"/>
      <sheetData sheetId="9238"/>
      <sheetData sheetId="9239"/>
      <sheetData sheetId="9240"/>
      <sheetData sheetId="9241"/>
      <sheetData sheetId="9242"/>
      <sheetData sheetId="9243"/>
      <sheetData sheetId="9244"/>
      <sheetData sheetId="9245"/>
      <sheetData sheetId="9246"/>
      <sheetData sheetId="9247"/>
      <sheetData sheetId="9248"/>
      <sheetData sheetId="9249"/>
      <sheetData sheetId="9250"/>
      <sheetData sheetId="9251"/>
      <sheetData sheetId="9252"/>
      <sheetData sheetId="9253"/>
      <sheetData sheetId="9254"/>
      <sheetData sheetId="9255"/>
      <sheetData sheetId="9256"/>
      <sheetData sheetId="9257"/>
      <sheetData sheetId="9258"/>
      <sheetData sheetId="9259"/>
      <sheetData sheetId="9260"/>
      <sheetData sheetId="9261"/>
      <sheetData sheetId="9262"/>
      <sheetData sheetId="9263"/>
      <sheetData sheetId="9264"/>
      <sheetData sheetId="9265"/>
      <sheetData sheetId="9266"/>
      <sheetData sheetId="9267"/>
      <sheetData sheetId="9268"/>
      <sheetData sheetId="9269"/>
      <sheetData sheetId="9270"/>
      <sheetData sheetId="9271"/>
      <sheetData sheetId="9272"/>
      <sheetData sheetId="9273"/>
      <sheetData sheetId="9274"/>
      <sheetData sheetId="9275"/>
      <sheetData sheetId="9276"/>
      <sheetData sheetId="9277"/>
      <sheetData sheetId="9278"/>
      <sheetData sheetId="9279"/>
      <sheetData sheetId="9280"/>
      <sheetData sheetId="9281"/>
      <sheetData sheetId="9282"/>
      <sheetData sheetId="9283"/>
      <sheetData sheetId="9284"/>
      <sheetData sheetId="9285"/>
      <sheetData sheetId="9286"/>
      <sheetData sheetId="9287"/>
      <sheetData sheetId="9288"/>
      <sheetData sheetId="9289"/>
      <sheetData sheetId="9290"/>
      <sheetData sheetId="9291"/>
      <sheetData sheetId="9292"/>
      <sheetData sheetId="9293"/>
      <sheetData sheetId="9294"/>
      <sheetData sheetId="9295"/>
      <sheetData sheetId="9296"/>
      <sheetData sheetId="9297"/>
      <sheetData sheetId="9298"/>
      <sheetData sheetId="9299"/>
      <sheetData sheetId="9300"/>
      <sheetData sheetId="9301"/>
      <sheetData sheetId="9302"/>
      <sheetData sheetId="9303"/>
      <sheetData sheetId="9304"/>
      <sheetData sheetId="9305"/>
      <sheetData sheetId="9306"/>
      <sheetData sheetId="9307"/>
      <sheetData sheetId="9308"/>
      <sheetData sheetId="9309"/>
      <sheetData sheetId="9310"/>
      <sheetData sheetId="9311"/>
      <sheetData sheetId="9312"/>
      <sheetData sheetId="9313"/>
      <sheetData sheetId="9314"/>
      <sheetData sheetId="9315"/>
      <sheetData sheetId="9316"/>
      <sheetData sheetId="9317"/>
      <sheetData sheetId="9318"/>
      <sheetData sheetId="9319"/>
      <sheetData sheetId="9320"/>
      <sheetData sheetId="9321"/>
      <sheetData sheetId="9322"/>
      <sheetData sheetId="9323"/>
      <sheetData sheetId="9324"/>
      <sheetData sheetId="9325"/>
      <sheetData sheetId="9326"/>
      <sheetData sheetId="9327"/>
      <sheetData sheetId="9328"/>
      <sheetData sheetId="9329"/>
      <sheetData sheetId="9330"/>
      <sheetData sheetId="9331"/>
      <sheetData sheetId="9332"/>
      <sheetData sheetId="9333"/>
      <sheetData sheetId="9334"/>
      <sheetData sheetId="9335"/>
      <sheetData sheetId="9336"/>
      <sheetData sheetId="9337"/>
      <sheetData sheetId="9338"/>
      <sheetData sheetId="9339"/>
      <sheetData sheetId="9340"/>
      <sheetData sheetId="9341"/>
      <sheetData sheetId="9342"/>
      <sheetData sheetId="9343"/>
      <sheetData sheetId="9344"/>
      <sheetData sheetId="9345"/>
      <sheetData sheetId="9346"/>
      <sheetData sheetId="9347"/>
      <sheetData sheetId="9348"/>
      <sheetData sheetId="9349"/>
      <sheetData sheetId="9350"/>
      <sheetData sheetId="9351"/>
      <sheetData sheetId="9352"/>
      <sheetData sheetId="9353"/>
      <sheetData sheetId="9354"/>
      <sheetData sheetId="9355"/>
      <sheetData sheetId="9356"/>
      <sheetData sheetId="9357"/>
      <sheetData sheetId="9358"/>
      <sheetData sheetId="9359"/>
      <sheetData sheetId="9360"/>
      <sheetData sheetId="9361"/>
      <sheetData sheetId="9362"/>
      <sheetData sheetId="9363"/>
      <sheetData sheetId="9364"/>
      <sheetData sheetId="9365"/>
      <sheetData sheetId="9366"/>
      <sheetData sheetId="9367"/>
      <sheetData sheetId="9368"/>
      <sheetData sheetId="9369"/>
      <sheetData sheetId="9370"/>
      <sheetData sheetId="9371"/>
      <sheetData sheetId="9372"/>
      <sheetData sheetId="9373"/>
      <sheetData sheetId="9374"/>
      <sheetData sheetId="9375"/>
      <sheetData sheetId="9376"/>
      <sheetData sheetId="9377"/>
      <sheetData sheetId="9378"/>
      <sheetData sheetId="9379"/>
      <sheetData sheetId="9380"/>
      <sheetData sheetId="9381"/>
      <sheetData sheetId="9382"/>
      <sheetData sheetId="9383"/>
      <sheetData sheetId="9384"/>
      <sheetData sheetId="9385"/>
      <sheetData sheetId="9386"/>
      <sheetData sheetId="9387"/>
      <sheetData sheetId="9388"/>
      <sheetData sheetId="9389"/>
      <sheetData sheetId="9390"/>
      <sheetData sheetId="9391"/>
      <sheetData sheetId="9392"/>
      <sheetData sheetId="9393"/>
      <sheetData sheetId="9394"/>
      <sheetData sheetId="9395"/>
      <sheetData sheetId="9396"/>
      <sheetData sheetId="9397"/>
      <sheetData sheetId="9398"/>
      <sheetData sheetId="9399"/>
      <sheetData sheetId="9400"/>
      <sheetData sheetId="9401"/>
      <sheetData sheetId="9402"/>
      <sheetData sheetId="9403"/>
      <sheetData sheetId="9404"/>
      <sheetData sheetId="9405"/>
      <sheetData sheetId="9406"/>
      <sheetData sheetId="9407"/>
      <sheetData sheetId="9408"/>
      <sheetData sheetId="9409"/>
      <sheetData sheetId="9410"/>
      <sheetData sheetId="9411"/>
      <sheetData sheetId="9412"/>
      <sheetData sheetId="9413"/>
      <sheetData sheetId="9414"/>
      <sheetData sheetId="9415"/>
      <sheetData sheetId="9416"/>
      <sheetData sheetId="9417"/>
      <sheetData sheetId="9418"/>
      <sheetData sheetId="9419"/>
      <sheetData sheetId="9420"/>
      <sheetData sheetId="9421"/>
      <sheetData sheetId="9422"/>
      <sheetData sheetId="9423"/>
      <sheetData sheetId="9424"/>
      <sheetData sheetId="9425"/>
      <sheetData sheetId="9426"/>
      <sheetData sheetId="9427"/>
      <sheetData sheetId="9428"/>
      <sheetData sheetId="9429"/>
      <sheetData sheetId="9430"/>
      <sheetData sheetId="9431"/>
      <sheetData sheetId="9432"/>
      <sheetData sheetId="9433"/>
      <sheetData sheetId="9434"/>
      <sheetData sheetId="9435"/>
      <sheetData sheetId="9436"/>
      <sheetData sheetId="9437"/>
      <sheetData sheetId="9438"/>
      <sheetData sheetId="9439"/>
      <sheetData sheetId="9440"/>
      <sheetData sheetId="9441"/>
      <sheetData sheetId="9442"/>
      <sheetData sheetId="9443"/>
      <sheetData sheetId="9444"/>
      <sheetData sheetId="9445"/>
      <sheetData sheetId="9446"/>
      <sheetData sheetId="9447"/>
      <sheetData sheetId="9448"/>
      <sheetData sheetId="9449"/>
      <sheetData sheetId="9450"/>
      <sheetData sheetId="9451"/>
      <sheetData sheetId="9452"/>
      <sheetData sheetId="9453"/>
      <sheetData sheetId="9454"/>
      <sheetData sheetId="9455"/>
      <sheetData sheetId="9456"/>
      <sheetData sheetId="9457"/>
      <sheetData sheetId="9458"/>
      <sheetData sheetId="9459"/>
      <sheetData sheetId="9460"/>
      <sheetData sheetId="9461"/>
      <sheetData sheetId="9462"/>
      <sheetData sheetId="9463"/>
      <sheetData sheetId="9464"/>
      <sheetData sheetId="9465"/>
      <sheetData sheetId="9466"/>
      <sheetData sheetId="9467"/>
      <sheetData sheetId="9468"/>
      <sheetData sheetId="9469"/>
      <sheetData sheetId="9470"/>
      <sheetData sheetId="9471"/>
      <sheetData sheetId="9472"/>
      <sheetData sheetId="9473"/>
      <sheetData sheetId="9474"/>
      <sheetData sheetId="9475"/>
      <sheetData sheetId="9476"/>
      <sheetData sheetId="9477"/>
      <sheetData sheetId="9478"/>
      <sheetData sheetId="9479"/>
      <sheetData sheetId="9480"/>
      <sheetData sheetId="9481"/>
      <sheetData sheetId="9482"/>
      <sheetData sheetId="9483"/>
      <sheetData sheetId="9484"/>
      <sheetData sheetId="9485"/>
      <sheetData sheetId="9486"/>
      <sheetData sheetId="9487"/>
      <sheetData sheetId="9488"/>
      <sheetData sheetId="9489"/>
      <sheetData sheetId="9490"/>
      <sheetData sheetId="9491"/>
      <sheetData sheetId="9492"/>
      <sheetData sheetId="9493"/>
      <sheetData sheetId="9494"/>
      <sheetData sheetId="9495"/>
      <sheetData sheetId="9496"/>
      <sheetData sheetId="9497"/>
      <sheetData sheetId="9498"/>
      <sheetData sheetId="9499"/>
      <sheetData sheetId="9500"/>
      <sheetData sheetId="9501"/>
      <sheetData sheetId="9502"/>
      <sheetData sheetId="9503"/>
      <sheetData sheetId="9504"/>
      <sheetData sheetId="9505"/>
      <sheetData sheetId="9506"/>
      <sheetData sheetId="9507"/>
      <sheetData sheetId="9508"/>
      <sheetData sheetId="9509"/>
      <sheetData sheetId="9510"/>
      <sheetData sheetId="9511"/>
      <sheetData sheetId="9512"/>
      <sheetData sheetId="9513"/>
      <sheetData sheetId="9514"/>
      <sheetData sheetId="9515"/>
      <sheetData sheetId="9516"/>
      <sheetData sheetId="9517"/>
      <sheetData sheetId="9518"/>
      <sheetData sheetId="9519"/>
      <sheetData sheetId="9520"/>
      <sheetData sheetId="9521"/>
      <sheetData sheetId="9522"/>
      <sheetData sheetId="9523"/>
      <sheetData sheetId="9524"/>
      <sheetData sheetId="9525"/>
      <sheetData sheetId="9526"/>
      <sheetData sheetId="9527"/>
      <sheetData sheetId="9528"/>
      <sheetData sheetId="9529"/>
      <sheetData sheetId="9530"/>
      <sheetData sheetId="9531"/>
      <sheetData sheetId="9532"/>
      <sheetData sheetId="9533"/>
      <sheetData sheetId="9534"/>
      <sheetData sheetId="9535"/>
      <sheetData sheetId="9536"/>
      <sheetData sheetId="9537"/>
      <sheetData sheetId="9538"/>
      <sheetData sheetId="9539"/>
      <sheetData sheetId="9540"/>
      <sheetData sheetId="9541"/>
      <sheetData sheetId="9542"/>
      <sheetData sheetId="9543"/>
      <sheetData sheetId="9544"/>
      <sheetData sheetId="9545"/>
      <sheetData sheetId="9546"/>
      <sheetData sheetId="9547"/>
      <sheetData sheetId="9548"/>
      <sheetData sheetId="9549"/>
      <sheetData sheetId="9550"/>
      <sheetData sheetId="9551"/>
      <sheetData sheetId="9552"/>
      <sheetData sheetId="9553"/>
      <sheetData sheetId="9554"/>
      <sheetData sheetId="9555"/>
      <sheetData sheetId="9556"/>
      <sheetData sheetId="9557"/>
      <sheetData sheetId="9558"/>
      <sheetData sheetId="9559"/>
      <sheetData sheetId="9560"/>
      <sheetData sheetId="9561"/>
      <sheetData sheetId="9562"/>
      <sheetData sheetId="9563"/>
      <sheetData sheetId="9564"/>
      <sheetData sheetId="9565"/>
      <sheetData sheetId="9566"/>
      <sheetData sheetId="9567"/>
      <sheetData sheetId="9568"/>
      <sheetData sheetId="9569"/>
      <sheetData sheetId="9570"/>
      <sheetData sheetId="9571"/>
      <sheetData sheetId="9572"/>
      <sheetData sheetId="9573"/>
      <sheetData sheetId="9574"/>
      <sheetData sheetId="9575"/>
      <sheetData sheetId="9576"/>
      <sheetData sheetId="9577"/>
      <sheetData sheetId="9578"/>
      <sheetData sheetId="9579"/>
      <sheetData sheetId="9580"/>
      <sheetData sheetId="9581"/>
      <sheetData sheetId="9582"/>
      <sheetData sheetId="9583"/>
      <sheetData sheetId="9584"/>
      <sheetData sheetId="9585"/>
      <sheetData sheetId="9586"/>
      <sheetData sheetId="9587"/>
      <sheetData sheetId="9588"/>
      <sheetData sheetId="9589"/>
      <sheetData sheetId="9590"/>
      <sheetData sheetId="9591"/>
      <sheetData sheetId="9592"/>
      <sheetData sheetId="9593"/>
      <sheetData sheetId="9594"/>
      <sheetData sheetId="9595"/>
      <sheetData sheetId="9596"/>
      <sheetData sheetId="9597"/>
      <sheetData sheetId="9598"/>
      <sheetData sheetId="9599"/>
      <sheetData sheetId="9600"/>
      <sheetData sheetId="9601"/>
      <sheetData sheetId="9602"/>
      <sheetData sheetId="9603"/>
      <sheetData sheetId="9604"/>
      <sheetData sheetId="9605"/>
      <sheetData sheetId="9606"/>
      <sheetData sheetId="9607"/>
      <sheetData sheetId="9608"/>
      <sheetData sheetId="9609"/>
      <sheetData sheetId="9610"/>
      <sheetData sheetId="9611"/>
      <sheetData sheetId="9612"/>
      <sheetData sheetId="9613"/>
      <sheetData sheetId="9614"/>
      <sheetData sheetId="9615"/>
      <sheetData sheetId="9616"/>
      <sheetData sheetId="9617"/>
      <sheetData sheetId="9618"/>
      <sheetData sheetId="9619"/>
      <sheetData sheetId="9620"/>
      <sheetData sheetId="9621"/>
      <sheetData sheetId="9622"/>
      <sheetData sheetId="9623"/>
      <sheetData sheetId="9624"/>
      <sheetData sheetId="9625"/>
      <sheetData sheetId="9626"/>
      <sheetData sheetId="9627"/>
      <sheetData sheetId="9628"/>
      <sheetData sheetId="9629"/>
      <sheetData sheetId="9630"/>
      <sheetData sheetId="9631"/>
      <sheetData sheetId="9632"/>
      <sheetData sheetId="9633"/>
      <sheetData sheetId="9634"/>
      <sheetData sheetId="9635"/>
      <sheetData sheetId="9636"/>
      <sheetData sheetId="9637"/>
      <sheetData sheetId="9638"/>
      <sheetData sheetId="9639"/>
      <sheetData sheetId="9640"/>
      <sheetData sheetId="9641"/>
      <sheetData sheetId="9642"/>
      <sheetData sheetId="9643"/>
      <sheetData sheetId="9644"/>
      <sheetData sheetId="9645"/>
      <sheetData sheetId="9646"/>
      <sheetData sheetId="9647"/>
      <sheetData sheetId="9648"/>
      <sheetData sheetId="9649"/>
      <sheetData sheetId="9650"/>
      <sheetData sheetId="9651"/>
      <sheetData sheetId="9652"/>
      <sheetData sheetId="9653"/>
      <sheetData sheetId="9654"/>
      <sheetData sheetId="9655"/>
      <sheetData sheetId="9656"/>
      <sheetData sheetId="9657"/>
      <sheetData sheetId="9658"/>
      <sheetData sheetId="9659"/>
      <sheetData sheetId="9660"/>
      <sheetData sheetId="9661"/>
      <sheetData sheetId="9662"/>
      <sheetData sheetId="9663"/>
      <sheetData sheetId="9664"/>
      <sheetData sheetId="9665"/>
      <sheetData sheetId="9666"/>
      <sheetData sheetId="9667"/>
      <sheetData sheetId="9668"/>
      <sheetData sheetId="9669"/>
      <sheetData sheetId="9670"/>
      <sheetData sheetId="9671"/>
      <sheetData sheetId="9672"/>
      <sheetData sheetId="9673"/>
      <sheetData sheetId="9674"/>
      <sheetData sheetId="9675"/>
      <sheetData sheetId="9676"/>
      <sheetData sheetId="9677"/>
      <sheetData sheetId="9678"/>
      <sheetData sheetId="9679"/>
      <sheetData sheetId="9680"/>
      <sheetData sheetId="9681"/>
      <sheetData sheetId="9682"/>
      <sheetData sheetId="9683"/>
      <sheetData sheetId="9684"/>
      <sheetData sheetId="9685"/>
      <sheetData sheetId="9686"/>
      <sheetData sheetId="9687"/>
      <sheetData sheetId="9688"/>
      <sheetData sheetId="9689"/>
      <sheetData sheetId="9690"/>
      <sheetData sheetId="9691"/>
      <sheetData sheetId="9692"/>
      <sheetData sheetId="9693"/>
      <sheetData sheetId="9694"/>
      <sheetData sheetId="9695"/>
      <sheetData sheetId="9696"/>
      <sheetData sheetId="9697"/>
      <sheetData sheetId="9698"/>
      <sheetData sheetId="9699"/>
      <sheetData sheetId="9700"/>
      <sheetData sheetId="9701"/>
      <sheetData sheetId="9702"/>
      <sheetData sheetId="9703"/>
      <sheetData sheetId="9704"/>
      <sheetData sheetId="9705"/>
      <sheetData sheetId="9706"/>
      <sheetData sheetId="9707"/>
      <sheetData sheetId="9708"/>
      <sheetData sheetId="9709"/>
      <sheetData sheetId="9710"/>
      <sheetData sheetId="9711"/>
      <sheetData sheetId="9712"/>
      <sheetData sheetId="9713"/>
      <sheetData sheetId="9714"/>
      <sheetData sheetId="9715"/>
      <sheetData sheetId="9716"/>
      <sheetData sheetId="9717"/>
      <sheetData sheetId="9718"/>
      <sheetData sheetId="9719"/>
      <sheetData sheetId="9720"/>
      <sheetData sheetId="9721"/>
      <sheetData sheetId="9722"/>
      <sheetData sheetId="9723"/>
      <sheetData sheetId="9724"/>
      <sheetData sheetId="9725"/>
      <sheetData sheetId="9726"/>
      <sheetData sheetId="9727"/>
      <sheetData sheetId="9728"/>
      <sheetData sheetId="9729"/>
      <sheetData sheetId="9730"/>
      <sheetData sheetId="9731"/>
      <sheetData sheetId="9732"/>
      <sheetData sheetId="9733"/>
      <sheetData sheetId="9734"/>
      <sheetData sheetId="9735"/>
      <sheetData sheetId="9736"/>
      <sheetData sheetId="9737"/>
      <sheetData sheetId="9738"/>
      <sheetData sheetId="9739"/>
      <sheetData sheetId="9740"/>
      <sheetData sheetId="9741"/>
      <sheetData sheetId="9742"/>
      <sheetData sheetId="9743"/>
      <sheetData sheetId="9744"/>
      <sheetData sheetId="9745"/>
      <sheetData sheetId="9746"/>
      <sheetData sheetId="9747"/>
      <sheetData sheetId="9748"/>
      <sheetData sheetId="9749"/>
      <sheetData sheetId="9750"/>
      <sheetData sheetId="9751"/>
      <sheetData sheetId="9752"/>
      <sheetData sheetId="9753"/>
      <sheetData sheetId="9754"/>
      <sheetData sheetId="9755"/>
      <sheetData sheetId="9756"/>
      <sheetData sheetId="9757"/>
      <sheetData sheetId="9758"/>
      <sheetData sheetId="9759"/>
      <sheetData sheetId="9760"/>
      <sheetData sheetId="9761"/>
      <sheetData sheetId="9762"/>
      <sheetData sheetId="9763"/>
      <sheetData sheetId="9764"/>
      <sheetData sheetId="9765"/>
      <sheetData sheetId="9766"/>
      <sheetData sheetId="9767"/>
      <sheetData sheetId="9768"/>
      <sheetData sheetId="9769"/>
      <sheetData sheetId="9770"/>
      <sheetData sheetId="9771"/>
      <sheetData sheetId="9772"/>
      <sheetData sheetId="9773"/>
      <sheetData sheetId="9774"/>
      <sheetData sheetId="9775"/>
      <sheetData sheetId="9776"/>
      <sheetData sheetId="9777"/>
      <sheetData sheetId="9778"/>
      <sheetData sheetId="9779"/>
      <sheetData sheetId="9780"/>
      <sheetData sheetId="9781"/>
      <sheetData sheetId="9782"/>
      <sheetData sheetId="9783"/>
      <sheetData sheetId="9784"/>
      <sheetData sheetId="9785"/>
      <sheetData sheetId="9786"/>
      <sheetData sheetId="9787"/>
      <sheetData sheetId="9788"/>
      <sheetData sheetId="9789"/>
      <sheetData sheetId="9790"/>
      <sheetData sheetId="9791"/>
      <sheetData sheetId="9792"/>
      <sheetData sheetId="9793"/>
      <sheetData sheetId="9794"/>
      <sheetData sheetId="9795"/>
      <sheetData sheetId="9796"/>
      <sheetData sheetId="9797"/>
      <sheetData sheetId="9798"/>
      <sheetData sheetId="9799"/>
      <sheetData sheetId="9800"/>
      <sheetData sheetId="9801"/>
      <sheetData sheetId="9802"/>
      <sheetData sheetId="9803"/>
      <sheetData sheetId="9804"/>
      <sheetData sheetId="9805"/>
      <sheetData sheetId="9806"/>
      <sheetData sheetId="9807"/>
      <sheetData sheetId="9808"/>
      <sheetData sheetId="9809"/>
      <sheetData sheetId="9810"/>
      <sheetData sheetId="9811"/>
      <sheetData sheetId="9812"/>
      <sheetData sheetId="9813"/>
      <sheetData sheetId="9814"/>
      <sheetData sheetId="9815"/>
      <sheetData sheetId="9816"/>
      <sheetData sheetId="9817"/>
      <sheetData sheetId="9818"/>
      <sheetData sheetId="9819"/>
      <sheetData sheetId="9820"/>
      <sheetData sheetId="9821"/>
      <sheetData sheetId="9822"/>
      <sheetData sheetId="9823"/>
      <sheetData sheetId="9824"/>
      <sheetData sheetId="9825"/>
      <sheetData sheetId="9826"/>
      <sheetData sheetId="9827"/>
      <sheetData sheetId="9828"/>
      <sheetData sheetId="9829"/>
      <sheetData sheetId="9830"/>
      <sheetData sheetId="9831"/>
      <sheetData sheetId="9832"/>
      <sheetData sheetId="9833"/>
      <sheetData sheetId="9834"/>
      <sheetData sheetId="9835"/>
      <sheetData sheetId="9836"/>
      <sheetData sheetId="9837"/>
      <sheetData sheetId="9838"/>
      <sheetData sheetId="9839"/>
      <sheetData sheetId="9840"/>
      <sheetData sheetId="9841"/>
      <sheetData sheetId="9842"/>
      <sheetData sheetId="9843"/>
      <sheetData sheetId="9844"/>
      <sheetData sheetId="9845"/>
      <sheetData sheetId="9846"/>
      <sheetData sheetId="9847"/>
      <sheetData sheetId="9848"/>
      <sheetData sheetId="9849"/>
      <sheetData sheetId="9850"/>
      <sheetData sheetId="9851"/>
      <sheetData sheetId="9852"/>
      <sheetData sheetId="9853"/>
      <sheetData sheetId="9854"/>
      <sheetData sheetId="9855"/>
      <sheetData sheetId="9856"/>
      <sheetData sheetId="9857"/>
      <sheetData sheetId="9858"/>
      <sheetData sheetId="9859"/>
      <sheetData sheetId="9860"/>
      <sheetData sheetId="9861"/>
      <sheetData sheetId="9862"/>
      <sheetData sheetId="9863"/>
      <sheetData sheetId="9864"/>
      <sheetData sheetId="9865"/>
      <sheetData sheetId="9866"/>
      <sheetData sheetId="9867"/>
      <sheetData sheetId="9868"/>
      <sheetData sheetId="9869"/>
      <sheetData sheetId="9870"/>
      <sheetData sheetId="9871"/>
      <sheetData sheetId="9872"/>
      <sheetData sheetId="9873"/>
      <sheetData sheetId="9874"/>
      <sheetData sheetId="9875"/>
      <sheetData sheetId="9876"/>
      <sheetData sheetId="9877"/>
      <sheetData sheetId="9878"/>
      <sheetData sheetId="9879"/>
      <sheetData sheetId="9880"/>
      <sheetData sheetId="9881"/>
      <sheetData sheetId="9882"/>
      <sheetData sheetId="9883"/>
      <sheetData sheetId="9884"/>
      <sheetData sheetId="9885"/>
      <sheetData sheetId="9886"/>
      <sheetData sheetId="9887"/>
      <sheetData sheetId="9888"/>
      <sheetData sheetId="9889"/>
      <sheetData sheetId="9890"/>
      <sheetData sheetId="9891"/>
      <sheetData sheetId="9892"/>
      <sheetData sheetId="9893"/>
      <sheetData sheetId="9894"/>
      <sheetData sheetId="9895"/>
      <sheetData sheetId="9896"/>
      <sheetData sheetId="9897"/>
      <sheetData sheetId="9898"/>
      <sheetData sheetId="9899"/>
      <sheetData sheetId="9900"/>
      <sheetData sheetId="9901"/>
      <sheetData sheetId="9902"/>
      <sheetData sheetId="9903"/>
      <sheetData sheetId="9904"/>
      <sheetData sheetId="9905"/>
      <sheetData sheetId="9906"/>
      <sheetData sheetId="9907"/>
      <sheetData sheetId="9908"/>
      <sheetData sheetId="9909"/>
      <sheetData sheetId="9910"/>
      <sheetData sheetId="9911"/>
      <sheetData sheetId="9912"/>
      <sheetData sheetId="9913"/>
      <sheetData sheetId="9914"/>
      <sheetData sheetId="9915"/>
      <sheetData sheetId="9916"/>
      <sheetData sheetId="9917"/>
      <sheetData sheetId="9918"/>
      <sheetData sheetId="9919"/>
      <sheetData sheetId="9920"/>
      <sheetData sheetId="9921"/>
      <sheetData sheetId="9922"/>
      <sheetData sheetId="9923"/>
      <sheetData sheetId="9924"/>
      <sheetData sheetId="9925"/>
      <sheetData sheetId="9926"/>
      <sheetData sheetId="9927"/>
      <sheetData sheetId="9928"/>
      <sheetData sheetId="9929"/>
      <sheetData sheetId="9930"/>
      <sheetData sheetId="9931"/>
      <sheetData sheetId="9932"/>
      <sheetData sheetId="9933"/>
      <sheetData sheetId="9934"/>
      <sheetData sheetId="9935"/>
      <sheetData sheetId="9936"/>
      <sheetData sheetId="9937"/>
      <sheetData sheetId="9938"/>
      <sheetData sheetId="9939"/>
      <sheetData sheetId="9940"/>
      <sheetData sheetId="9941"/>
      <sheetData sheetId="9942"/>
      <sheetData sheetId="9943"/>
      <sheetData sheetId="9944"/>
      <sheetData sheetId="9945"/>
      <sheetData sheetId="9946"/>
      <sheetData sheetId="9947"/>
      <sheetData sheetId="9948"/>
      <sheetData sheetId="9949"/>
      <sheetData sheetId="9950"/>
      <sheetData sheetId="9951"/>
      <sheetData sheetId="9952"/>
      <sheetData sheetId="9953"/>
      <sheetData sheetId="9954"/>
      <sheetData sheetId="9955"/>
      <sheetData sheetId="9956"/>
      <sheetData sheetId="9957"/>
      <sheetData sheetId="9958"/>
      <sheetData sheetId="9959"/>
      <sheetData sheetId="9960"/>
      <sheetData sheetId="9961"/>
      <sheetData sheetId="9962"/>
      <sheetData sheetId="9963"/>
      <sheetData sheetId="9964"/>
      <sheetData sheetId="9965"/>
      <sheetData sheetId="9966"/>
      <sheetData sheetId="9967"/>
      <sheetData sheetId="9968"/>
      <sheetData sheetId="9969"/>
      <sheetData sheetId="9970"/>
      <sheetData sheetId="9971"/>
      <sheetData sheetId="9972"/>
      <sheetData sheetId="9973"/>
      <sheetData sheetId="9974"/>
      <sheetData sheetId="9975"/>
      <sheetData sheetId="9976"/>
      <sheetData sheetId="9977"/>
      <sheetData sheetId="9978"/>
      <sheetData sheetId="9979"/>
      <sheetData sheetId="9980"/>
      <sheetData sheetId="9981"/>
      <sheetData sheetId="9982"/>
      <sheetData sheetId="9983"/>
      <sheetData sheetId="9984"/>
      <sheetData sheetId="9985"/>
      <sheetData sheetId="9986"/>
      <sheetData sheetId="9987"/>
      <sheetData sheetId="9988"/>
      <sheetData sheetId="9989"/>
      <sheetData sheetId="9990"/>
      <sheetData sheetId="9991"/>
      <sheetData sheetId="9992"/>
      <sheetData sheetId="9993"/>
      <sheetData sheetId="9994"/>
      <sheetData sheetId="9995"/>
      <sheetData sheetId="9996"/>
      <sheetData sheetId="9997"/>
      <sheetData sheetId="9998"/>
      <sheetData sheetId="9999"/>
      <sheetData sheetId="10000"/>
      <sheetData sheetId="10001"/>
      <sheetData sheetId="10002"/>
      <sheetData sheetId="10003"/>
      <sheetData sheetId="10004"/>
      <sheetData sheetId="10005"/>
      <sheetData sheetId="10006"/>
      <sheetData sheetId="10007"/>
      <sheetData sheetId="10008"/>
      <sheetData sheetId="10009"/>
      <sheetData sheetId="10010"/>
      <sheetData sheetId="10011"/>
      <sheetData sheetId="10012"/>
      <sheetData sheetId="10013"/>
      <sheetData sheetId="10014"/>
      <sheetData sheetId="10015"/>
      <sheetData sheetId="10016"/>
      <sheetData sheetId="10017"/>
      <sheetData sheetId="10018"/>
      <sheetData sheetId="10019"/>
      <sheetData sheetId="10020"/>
      <sheetData sheetId="10021"/>
      <sheetData sheetId="10022"/>
      <sheetData sheetId="10023"/>
      <sheetData sheetId="10024"/>
      <sheetData sheetId="10025"/>
      <sheetData sheetId="10026"/>
      <sheetData sheetId="10027"/>
      <sheetData sheetId="10028"/>
      <sheetData sheetId="10029"/>
      <sheetData sheetId="10030"/>
      <sheetData sheetId="10031"/>
      <sheetData sheetId="10032"/>
      <sheetData sheetId="10033"/>
      <sheetData sheetId="10034"/>
      <sheetData sheetId="10035"/>
      <sheetData sheetId="10036"/>
      <sheetData sheetId="10037"/>
      <sheetData sheetId="10038"/>
      <sheetData sheetId="10039"/>
      <sheetData sheetId="10040"/>
      <sheetData sheetId="10041"/>
      <sheetData sheetId="10042"/>
      <sheetData sheetId="10043"/>
      <sheetData sheetId="10044"/>
      <sheetData sheetId="10045"/>
      <sheetData sheetId="10046"/>
      <sheetData sheetId="10047"/>
      <sheetData sheetId="10048"/>
      <sheetData sheetId="10049"/>
      <sheetData sheetId="10050"/>
      <sheetData sheetId="10051"/>
      <sheetData sheetId="10052"/>
      <sheetData sheetId="10053"/>
      <sheetData sheetId="10054"/>
      <sheetData sheetId="10055"/>
      <sheetData sheetId="10056"/>
      <sheetData sheetId="10057"/>
      <sheetData sheetId="10058"/>
      <sheetData sheetId="10059"/>
      <sheetData sheetId="10060"/>
      <sheetData sheetId="10061"/>
      <sheetData sheetId="10062"/>
      <sheetData sheetId="10063"/>
      <sheetData sheetId="10064"/>
      <sheetData sheetId="10065"/>
      <sheetData sheetId="10066"/>
      <sheetData sheetId="10067"/>
      <sheetData sheetId="10068"/>
      <sheetData sheetId="10069"/>
      <sheetData sheetId="10070"/>
      <sheetData sheetId="10071"/>
      <sheetData sheetId="10072"/>
      <sheetData sheetId="10073"/>
      <sheetData sheetId="10074"/>
      <sheetData sheetId="10075"/>
      <sheetData sheetId="10076"/>
      <sheetData sheetId="10077"/>
      <sheetData sheetId="10078"/>
      <sheetData sheetId="10079"/>
      <sheetData sheetId="10080"/>
      <sheetData sheetId="10081"/>
      <sheetData sheetId="10082"/>
      <sheetData sheetId="10083"/>
      <sheetData sheetId="10084"/>
      <sheetData sheetId="10085"/>
      <sheetData sheetId="10086"/>
      <sheetData sheetId="10087"/>
      <sheetData sheetId="10088"/>
      <sheetData sheetId="10089"/>
      <sheetData sheetId="10090"/>
      <sheetData sheetId="10091"/>
      <sheetData sheetId="10092"/>
      <sheetData sheetId="10093"/>
      <sheetData sheetId="10094"/>
      <sheetData sheetId="10095"/>
      <sheetData sheetId="10096"/>
      <sheetData sheetId="10097"/>
      <sheetData sheetId="10098"/>
      <sheetData sheetId="10099"/>
      <sheetData sheetId="10100"/>
      <sheetData sheetId="10101"/>
      <sheetData sheetId="10102"/>
      <sheetData sheetId="10103"/>
      <sheetData sheetId="10104"/>
      <sheetData sheetId="10105"/>
      <sheetData sheetId="10106"/>
      <sheetData sheetId="10107"/>
      <sheetData sheetId="10108"/>
      <sheetData sheetId="10109"/>
      <sheetData sheetId="10110"/>
      <sheetData sheetId="10111"/>
      <sheetData sheetId="10112"/>
      <sheetData sheetId="10113"/>
      <sheetData sheetId="10114"/>
      <sheetData sheetId="10115"/>
      <sheetData sheetId="10116"/>
      <sheetData sheetId="10117"/>
      <sheetData sheetId="10118"/>
      <sheetData sheetId="10119"/>
      <sheetData sheetId="10120"/>
      <sheetData sheetId="10121"/>
      <sheetData sheetId="10122"/>
      <sheetData sheetId="10123" refreshError="1"/>
      <sheetData sheetId="10124" refreshError="1"/>
      <sheetData sheetId="10125" refreshError="1"/>
      <sheetData sheetId="10126" refreshError="1"/>
      <sheetData sheetId="10127" refreshError="1"/>
      <sheetData sheetId="10128" refreshError="1"/>
      <sheetData sheetId="10129" refreshError="1"/>
      <sheetData sheetId="10130" refreshError="1"/>
      <sheetData sheetId="10131" refreshError="1"/>
      <sheetData sheetId="10132" refreshError="1"/>
      <sheetData sheetId="10133" refreshError="1"/>
      <sheetData sheetId="10134" refreshError="1"/>
      <sheetData sheetId="10135" refreshError="1"/>
      <sheetData sheetId="10136" refreshError="1"/>
      <sheetData sheetId="10137" refreshError="1"/>
      <sheetData sheetId="10138" refreshError="1"/>
      <sheetData sheetId="10139" refreshError="1"/>
      <sheetData sheetId="10140" refreshError="1"/>
      <sheetData sheetId="10141" refreshError="1"/>
      <sheetData sheetId="10142"/>
      <sheetData sheetId="10143" refreshError="1"/>
      <sheetData sheetId="10144" refreshError="1"/>
      <sheetData sheetId="10145" refreshError="1"/>
      <sheetData sheetId="10146" refreshError="1"/>
      <sheetData sheetId="10147" refreshError="1"/>
      <sheetData sheetId="10148" refreshError="1"/>
      <sheetData sheetId="10149" refreshError="1"/>
      <sheetData sheetId="10150" refreshError="1"/>
      <sheetData sheetId="10151" refreshError="1"/>
      <sheetData sheetId="10152" refreshError="1"/>
      <sheetData sheetId="10153" refreshError="1"/>
      <sheetData sheetId="10154" refreshError="1"/>
      <sheetData sheetId="10155" refreshError="1"/>
      <sheetData sheetId="10156" refreshError="1"/>
      <sheetData sheetId="10157" refreshError="1"/>
      <sheetData sheetId="10158" refreshError="1"/>
      <sheetData sheetId="10159" refreshError="1"/>
      <sheetData sheetId="10160" refreshError="1"/>
      <sheetData sheetId="10161" refreshError="1"/>
      <sheetData sheetId="10162" refreshError="1"/>
      <sheetData sheetId="10163" refreshError="1"/>
      <sheetData sheetId="10164" refreshError="1"/>
      <sheetData sheetId="10165" refreshError="1"/>
      <sheetData sheetId="10166" refreshError="1"/>
      <sheetData sheetId="10167" refreshError="1"/>
      <sheetData sheetId="10168" refreshError="1"/>
      <sheetData sheetId="10169" refreshError="1"/>
      <sheetData sheetId="10170" refreshError="1"/>
      <sheetData sheetId="10171" refreshError="1"/>
      <sheetData sheetId="10172" refreshError="1"/>
      <sheetData sheetId="10173" refreshError="1"/>
      <sheetData sheetId="10174" refreshError="1"/>
      <sheetData sheetId="10175" refreshError="1"/>
      <sheetData sheetId="10176" refreshError="1"/>
      <sheetData sheetId="10177" refreshError="1"/>
      <sheetData sheetId="10178" refreshError="1"/>
      <sheetData sheetId="10179" refreshError="1"/>
      <sheetData sheetId="10180" refreshError="1"/>
      <sheetData sheetId="10181" refreshError="1"/>
      <sheetData sheetId="10182" refreshError="1"/>
      <sheetData sheetId="10183" refreshError="1"/>
      <sheetData sheetId="10184" refreshError="1"/>
      <sheetData sheetId="10185" refreshError="1"/>
      <sheetData sheetId="10186" refreshError="1"/>
      <sheetData sheetId="10187"/>
      <sheetData sheetId="10188" refreshError="1"/>
      <sheetData sheetId="10189" refreshError="1"/>
      <sheetData sheetId="10190" refreshError="1"/>
      <sheetData sheetId="10191" refreshError="1"/>
      <sheetData sheetId="10192" refreshError="1"/>
      <sheetData sheetId="10193" refreshError="1"/>
      <sheetData sheetId="10194" refreshError="1"/>
      <sheetData sheetId="10195" refreshError="1"/>
      <sheetData sheetId="10196" refreshError="1"/>
      <sheetData sheetId="10197" refreshError="1"/>
      <sheetData sheetId="10198" refreshError="1"/>
      <sheetData sheetId="10199" refreshError="1"/>
      <sheetData sheetId="10200" refreshError="1"/>
      <sheetData sheetId="10201" refreshError="1"/>
      <sheetData sheetId="10202" refreshError="1"/>
      <sheetData sheetId="10203" refreshError="1"/>
      <sheetData sheetId="10204" refreshError="1"/>
      <sheetData sheetId="10205" refreshError="1"/>
      <sheetData sheetId="10206" refreshError="1"/>
      <sheetData sheetId="10207" refreshError="1"/>
      <sheetData sheetId="10208" refreshError="1"/>
      <sheetData sheetId="10209" refreshError="1"/>
      <sheetData sheetId="10210"/>
      <sheetData sheetId="10211" refreshError="1"/>
      <sheetData sheetId="10212" refreshError="1"/>
      <sheetData sheetId="10213" refreshError="1"/>
      <sheetData sheetId="10214" refreshError="1"/>
      <sheetData sheetId="10215" refreshError="1"/>
      <sheetData sheetId="10216" refreshError="1"/>
      <sheetData sheetId="10217" refreshError="1"/>
      <sheetData sheetId="10218" refreshError="1"/>
      <sheetData sheetId="10219" refreshError="1"/>
      <sheetData sheetId="10220" refreshError="1"/>
      <sheetData sheetId="10221" refreshError="1"/>
      <sheetData sheetId="10222" refreshError="1"/>
      <sheetData sheetId="10223" refreshError="1"/>
      <sheetData sheetId="10224" refreshError="1"/>
      <sheetData sheetId="10225" refreshError="1"/>
      <sheetData sheetId="10226" refreshError="1"/>
      <sheetData sheetId="10227" refreshError="1"/>
      <sheetData sheetId="10228" refreshError="1"/>
      <sheetData sheetId="10229" refreshError="1"/>
      <sheetData sheetId="10230" refreshError="1"/>
      <sheetData sheetId="10231" refreshError="1"/>
      <sheetData sheetId="10232" refreshError="1"/>
      <sheetData sheetId="10233" refreshError="1"/>
      <sheetData sheetId="10234" refreshError="1"/>
      <sheetData sheetId="10235" refreshError="1"/>
      <sheetData sheetId="10236" refreshError="1"/>
      <sheetData sheetId="10237" refreshError="1"/>
      <sheetData sheetId="10238" refreshError="1"/>
      <sheetData sheetId="10239" refreshError="1"/>
      <sheetData sheetId="10240" refreshError="1"/>
      <sheetData sheetId="10241" refreshError="1"/>
      <sheetData sheetId="10242" refreshError="1"/>
      <sheetData sheetId="10243" refreshError="1"/>
      <sheetData sheetId="10244" refreshError="1"/>
      <sheetData sheetId="10245" refreshError="1"/>
      <sheetData sheetId="10246" refreshError="1"/>
      <sheetData sheetId="10247" refreshError="1"/>
      <sheetData sheetId="10248" refreshError="1"/>
      <sheetData sheetId="10249"/>
      <sheetData sheetId="10250"/>
      <sheetData sheetId="10251" refreshError="1"/>
      <sheetData sheetId="10252" refreshError="1"/>
      <sheetData sheetId="10253" refreshError="1"/>
      <sheetData sheetId="10254" refreshError="1"/>
      <sheetData sheetId="10255" refreshError="1"/>
      <sheetData sheetId="10256" refreshError="1"/>
      <sheetData sheetId="10257" refreshError="1"/>
      <sheetData sheetId="10258" refreshError="1"/>
      <sheetData sheetId="10259" refreshError="1"/>
      <sheetData sheetId="10260" refreshError="1"/>
      <sheetData sheetId="10261" refreshError="1"/>
      <sheetData sheetId="10262" refreshError="1"/>
      <sheetData sheetId="10263" refreshError="1"/>
      <sheetData sheetId="10264" refreshError="1"/>
      <sheetData sheetId="10265" refreshError="1"/>
      <sheetData sheetId="10266" refreshError="1"/>
      <sheetData sheetId="10267" refreshError="1"/>
      <sheetData sheetId="10268"/>
      <sheetData sheetId="10269" refreshError="1"/>
      <sheetData sheetId="10270" refreshError="1"/>
      <sheetData sheetId="10271" refreshError="1"/>
      <sheetData sheetId="10272" refreshError="1"/>
      <sheetData sheetId="10273" refreshError="1"/>
      <sheetData sheetId="10274" refreshError="1"/>
      <sheetData sheetId="10275" refreshError="1"/>
      <sheetData sheetId="10276" refreshError="1"/>
      <sheetData sheetId="10277" refreshError="1"/>
      <sheetData sheetId="10278" refreshError="1"/>
      <sheetData sheetId="10279" refreshError="1"/>
      <sheetData sheetId="10280" refreshError="1"/>
      <sheetData sheetId="10281" refreshError="1"/>
      <sheetData sheetId="10282" refreshError="1"/>
      <sheetData sheetId="10283" refreshError="1"/>
      <sheetData sheetId="10284" refreshError="1"/>
      <sheetData sheetId="10285" refreshError="1"/>
      <sheetData sheetId="10286" refreshError="1"/>
      <sheetData sheetId="10287" refreshError="1"/>
      <sheetData sheetId="10288" refreshError="1"/>
      <sheetData sheetId="10289" refreshError="1"/>
      <sheetData sheetId="10290" refreshError="1"/>
      <sheetData sheetId="10291" refreshError="1"/>
      <sheetData sheetId="10292" refreshError="1"/>
      <sheetData sheetId="10293" refreshError="1"/>
      <sheetData sheetId="10294" refreshError="1"/>
      <sheetData sheetId="10295" refreshError="1"/>
      <sheetData sheetId="10296"/>
      <sheetData sheetId="10297"/>
      <sheetData sheetId="10298" refreshError="1"/>
      <sheetData sheetId="10299" refreshError="1"/>
      <sheetData sheetId="10300" refreshError="1"/>
      <sheetData sheetId="10301" refreshError="1"/>
      <sheetData sheetId="10302" refreshError="1"/>
      <sheetData sheetId="10303" refreshError="1"/>
      <sheetData sheetId="10304" refreshError="1"/>
      <sheetData sheetId="10305" refreshError="1"/>
      <sheetData sheetId="10306" refreshError="1"/>
      <sheetData sheetId="10307"/>
      <sheetData sheetId="10308" refreshError="1"/>
      <sheetData sheetId="10309" refreshError="1"/>
      <sheetData sheetId="10310" refreshError="1"/>
      <sheetData sheetId="10311" refreshError="1"/>
      <sheetData sheetId="10312" refreshError="1"/>
      <sheetData sheetId="10313" refreshError="1"/>
      <sheetData sheetId="10314" refreshError="1"/>
      <sheetData sheetId="10315" refreshError="1"/>
      <sheetData sheetId="10316" refreshError="1"/>
      <sheetData sheetId="10317" refreshError="1"/>
      <sheetData sheetId="10318" refreshError="1"/>
      <sheetData sheetId="10319" refreshError="1"/>
      <sheetData sheetId="10320" refreshError="1"/>
      <sheetData sheetId="10321" refreshError="1"/>
      <sheetData sheetId="10322" refreshError="1"/>
      <sheetData sheetId="10323" refreshError="1"/>
      <sheetData sheetId="10324" refreshError="1"/>
      <sheetData sheetId="10325" refreshError="1"/>
      <sheetData sheetId="10326" refreshError="1"/>
      <sheetData sheetId="10327" refreshError="1"/>
      <sheetData sheetId="10328" refreshError="1"/>
      <sheetData sheetId="10329" refreshError="1"/>
      <sheetData sheetId="10330" refreshError="1"/>
      <sheetData sheetId="10331" refreshError="1"/>
      <sheetData sheetId="10332" refreshError="1"/>
      <sheetData sheetId="10333" refreshError="1"/>
      <sheetData sheetId="10334" refreshError="1"/>
      <sheetData sheetId="10335" refreshError="1"/>
      <sheetData sheetId="10336" refreshError="1"/>
      <sheetData sheetId="10337"/>
      <sheetData sheetId="10338"/>
      <sheetData sheetId="10339" refreshError="1"/>
      <sheetData sheetId="10340" refreshError="1"/>
      <sheetData sheetId="10341" refreshError="1"/>
      <sheetData sheetId="10342" refreshError="1"/>
      <sheetData sheetId="10343" refreshError="1"/>
      <sheetData sheetId="10344" refreshError="1"/>
      <sheetData sheetId="10345" refreshError="1"/>
      <sheetData sheetId="10346" refreshError="1"/>
      <sheetData sheetId="10347" refreshError="1"/>
      <sheetData sheetId="10348" refreshError="1"/>
      <sheetData sheetId="10349" refreshError="1"/>
      <sheetData sheetId="10350" refreshError="1"/>
      <sheetData sheetId="10351" refreshError="1"/>
      <sheetData sheetId="10352" refreshError="1"/>
      <sheetData sheetId="10353" refreshError="1"/>
      <sheetData sheetId="10354" refreshError="1"/>
      <sheetData sheetId="10355" refreshError="1"/>
      <sheetData sheetId="10356" refreshError="1"/>
      <sheetData sheetId="10357" refreshError="1"/>
      <sheetData sheetId="10358" refreshError="1"/>
      <sheetData sheetId="10359" refreshError="1"/>
      <sheetData sheetId="10360" refreshError="1"/>
      <sheetData sheetId="10361" refreshError="1"/>
      <sheetData sheetId="10362" refreshError="1"/>
      <sheetData sheetId="10363" refreshError="1"/>
      <sheetData sheetId="10364" refreshError="1"/>
      <sheetData sheetId="10365" refreshError="1"/>
      <sheetData sheetId="10366" refreshError="1"/>
      <sheetData sheetId="10367" refreshError="1"/>
      <sheetData sheetId="10368"/>
      <sheetData sheetId="10369"/>
      <sheetData sheetId="10370"/>
      <sheetData sheetId="10371"/>
      <sheetData sheetId="10372"/>
      <sheetData sheetId="10373"/>
      <sheetData sheetId="10374"/>
      <sheetData sheetId="10375"/>
      <sheetData sheetId="10376"/>
      <sheetData sheetId="10377"/>
      <sheetData sheetId="10378" refreshError="1"/>
      <sheetData sheetId="10379" refreshError="1"/>
      <sheetData sheetId="10380" refreshError="1"/>
      <sheetData sheetId="10381" refreshError="1"/>
      <sheetData sheetId="10382" refreshError="1"/>
      <sheetData sheetId="10383" refreshError="1"/>
      <sheetData sheetId="10384" refreshError="1"/>
      <sheetData sheetId="10385" refreshError="1"/>
      <sheetData sheetId="10386" refreshError="1"/>
      <sheetData sheetId="10387" refreshError="1"/>
      <sheetData sheetId="10388" refreshError="1"/>
      <sheetData sheetId="10389" refreshError="1"/>
      <sheetData sheetId="10390" refreshError="1"/>
      <sheetData sheetId="10391" refreshError="1"/>
      <sheetData sheetId="10392" refreshError="1"/>
      <sheetData sheetId="10393" refreshError="1"/>
      <sheetData sheetId="10394" refreshError="1"/>
      <sheetData sheetId="10395" refreshError="1"/>
      <sheetData sheetId="10396" refreshError="1"/>
      <sheetData sheetId="10397" refreshError="1"/>
      <sheetData sheetId="10398" refreshError="1"/>
      <sheetData sheetId="10399" refreshError="1"/>
      <sheetData sheetId="10400"/>
      <sheetData sheetId="10401"/>
      <sheetData sheetId="10402"/>
      <sheetData sheetId="10403"/>
      <sheetData sheetId="10404"/>
      <sheetData sheetId="10405"/>
      <sheetData sheetId="10406"/>
      <sheetData sheetId="10407"/>
      <sheetData sheetId="10408"/>
      <sheetData sheetId="10409"/>
      <sheetData sheetId="10410"/>
      <sheetData sheetId="10411"/>
      <sheetData sheetId="10412"/>
      <sheetData sheetId="10413"/>
      <sheetData sheetId="10414"/>
      <sheetData sheetId="10415"/>
      <sheetData sheetId="10416"/>
      <sheetData sheetId="10417"/>
      <sheetData sheetId="10418"/>
      <sheetData sheetId="10419"/>
      <sheetData sheetId="10420"/>
      <sheetData sheetId="10421"/>
      <sheetData sheetId="10422" refreshError="1"/>
      <sheetData sheetId="10423" refreshError="1"/>
      <sheetData sheetId="10424"/>
      <sheetData sheetId="10425" refreshError="1"/>
      <sheetData sheetId="10426" refreshError="1"/>
      <sheetData sheetId="10427" refreshError="1"/>
      <sheetData sheetId="10428" refreshError="1"/>
      <sheetData sheetId="10429" refreshError="1"/>
      <sheetData sheetId="10430" refreshError="1"/>
      <sheetData sheetId="10431" refreshError="1"/>
      <sheetData sheetId="10432" refreshError="1"/>
      <sheetData sheetId="10433" refreshError="1"/>
      <sheetData sheetId="10434" refreshError="1"/>
      <sheetData sheetId="10435" refreshError="1"/>
      <sheetData sheetId="10436" refreshError="1"/>
      <sheetData sheetId="10437" refreshError="1"/>
      <sheetData sheetId="10438" refreshError="1"/>
      <sheetData sheetId="10439" refreshError="1"/>
      <sheetData sheetId="10440" refreshError="1"/>
      <sheetData sheetId="10441" refreshError="1"/>
      <sheetData sheetId="10442" refreshError="1"/>
      <sheetData sheetId="10443" refreshError="1"/>
      <sheetData sheetId="10444" refreshError="1"/>
      <sheetData sheetId="10445" refreshError="1"/>
      <sheetData sheetId="10446" refreshError="1"/>
      <sheetData sheetId="10447" refreshError="1"/>
      <sheetData sheetId="10448" refreshError="1"/>
      <sheetData sheetId="10449" refreshError="1"/>
      <sheetData sheetId="10450" refreshError="1"/>
      <sheetData sheetId="10451" refreshError="1"/>
      <sheetData sheetId="10452" refreshError="1"/>
      <sheetData sheetId="10453" refreshError="1"/>
      <sheetData sheetId="10454" refreshError="1"/>
      <sheetData sheetId="10455" refreshError="1"/>
      <sheetData sheetId="10456" refreshError="1"/>
      <sheetData sheetId="10457" refreshError="1"/>
      <sheetData sheetId="10458" refreshError="1"/>
      <sheetData sheetId="10459" refreshError="1"/>
      <sheetData sheetId="10460" refreshError="1"/>
      <sheetData sheetId="10461" refreshError="1"/>
      <sheetData sheetId="10462" refreshError="1"/>
      <sheetData sheetId="10463" refreshError="1"/>
      <sheetData sheetId="10464" refreshError="1"/>
      <sheetData sheetId="10465" refreshError="1"/>
      <sheetData sheetId="10466" refreshError="1"/>
      <sheetData sheetId="10467" refreshError="1"/>
      <sheetData sheetId="10468" refreshError="1"/>
      <sheetData sheetId="10469" refreshError="1"/>
      <sheetData sheetId="10470" refreshError="1"/>
      <sheetData sheetId="10471" refreshError="1"/>
      <sheetData sheetId="10472" refreshError="1"/>
      <sheetData sheetId="10473" refreshError="1"/>
      <sheetData sheetId="10474" refreshError="1"/>
      <sheetData sheetId="10475" refreshError="1"/>
      <sheetData sheetId="10476" refreshError="1"/>
      <sheetData sheetId="10477" refreshError="1"/>
      <sheetData sheetId="10478" refreshError="1"/>
      <sheetData sheetId="10479" refreshError="1"/>
      <sheetData sheetId="10480" refreshError="1"/>
      <sheetData sheetId="10481" refreshError="1"/>
      <sheetData sheetId="10482" refreshError="1"/>
      <sheetData sheetId="10483" refreshError="1"/>
      <sheetData sheetId="10484" refreshError="1"/>
      <sheetData sheetId="10485" refreshError="1"/>
      <sheetData sheetId="10486" refreshError="1"/>
      <sheetData sheetId="10487" refreshError="1"/>
      <sheetData sheetId="10488" refreshError="1"/>
      <sheetData sheetId="10489" refreshError="1"/>
      <sheetData sheetId="10490" refreshError="1"/>
      <sheetData sheetId="10491" refreshError="1"/>
      <sheetData sheetId="10492" refreshError="1"/>
      <sheetData sheetId="10493" refreshError="1"/>
      <sheetData sheetId="10494" refreshError="1"/>
      <sheetData sheetId="10495" refreshError="1"/>
      <sheetData sheetId="10496" refreshError="1"/>
      <sheetData sheetId="10497" refreshError="1"/>
      <sheetData sheetId="10498" refreshError="1"/>
      <sheetData sheetId="10499" refreshError="1"/>
      <sheetData sheetId="10500" refreshError="1"/>
      <sheetData sheetId="10501" refreshError="1"/>
      <sheetData sheetId="10502" refreshError="1"/>
      <sheetData sheetId="10503" refreshError="1"/>
      <sheetData sheetId="10504" refreshError="1"/>
      <sheetData sheetId="10505" refreshError="1"/>
      <sheetData sheetId="10506" refreshError="1"/>
      <sheetData sheetId="10507" refreshError="1"/>
      <sheetData sheetId="10508" refreshError="1"/>
      <sheetData sheetId="10509" refreshError="1"/>
      <sheetData sheetId="10510" refreshError="1"/>
      <sheetData sheetId="10511" refreshError="1"/>
      <sheetData sheetId="10512" refreshError="1"/>
      <sheetData sheetId="10513" refreshError="1"/>
      <sheetData sheetId="10514" refreshError="1"/>
      <sheetData sheetId="10515" refreshError="1"/>
      <sheetData sheetId="10516" refreshError="1"/>
      <sheetData sheetId="10517" refreshError="1"/>
      <sheetData sheetId="10518" refreshError="1"/>
      <sheetData sheetId="10519" refreshError="1"/>
      <sheetData sheetId="10520" refreshError="1"/>
      <sheetData sheetId="10521" refreshError="1"/>
      <sheetData sheetId="10522" refreshError="1"/>
      <sheetData sheetId="10523" refreshError="1"/>
      <sheetData sheetId="10524" refreshError="1"/>
      <sheetData sheetId="10525" refreshError="1"/>
      <sheetData sheetId="10526" refreshError="1"/>
      <sheetData sheetId="10527" refreshError="1"/>
      <sheetData sheetId="10528" refreshError="1"/>
      <sheetData sheetId="10529" refreshError="1"/>
      <sheetData sheetId="10530" refreshError="1"/>
      <sheetData sheetId="10531" refreshError="1"/>
      <sheetData sheetId="10532" refreshError="1"/>
      <sheetData sheetId="10533" refreshError="1"/>
      <sheetData sheetId="10534" refreshError="1"/>
      <sheetData sheetId="10535" refreshError="1"/>
      <sheetData sheetId="10536" refreshError="1"/>
      <sheetData sheetId="10537" refreshError="1"/>
      <sheetData sheetId="10538" refreshError="1"/>
      <sheetData sheetId="10539" refreshError="1"/>
      <sheetData sheetId="10540" refreshError="1"/>
      <sheetData sheetId="10541" refreshError="1"/>
      <sheetData sheetId="10542" refreshError="1"/>
      <sheetData sheetId="10543" refreshError="1"/>
      <sheetData sheetId="10544" refreshError="1"/>
      <sheetData sheetId="10545" refreshError="1"/>
      <sheetData sheetId="10546" refreshError="1"/>
      <sheetData sheetId="10547" refreshError="1"/>
      <sheetData sheetId="10548" refreshError="1"/>
      <sheetData sheetId="10549" refreshError="1"/>
      <sheetData sheetId="10550" refreshError="1"/>
      <sheetData sheetId="10551" refreshError="1"/>
      <sheetData sheetId="10552" refreshError="1"/>
      <sheetData sheetId="10553" refreshError="1"/>
      <sheetData sheetId="10554" refreshError="1"/>
      <sheetData sheetId="10555" refreshError="1"/>
      <sheetData sheetId="10556" refreshError="1"/>
      <sheetData sheetId="10557" refreshError="1"/>
      <sheetData sheetId="10558" refreshError="1"/>
      <sheetData sheetId="10559" refreshError="1"/>
      <sheetData sheetId="10560" refreshError="1"/>
      <sheetData sheetId="10561" refreshError="1"/>
      <sheetData sheetId="10562" refreshError="1"/>
      <sheetData sheetId="10563" refreshError="1"/>
      <sheetData sheetId="10564" refreshError="1"/>
      <sheetData sheetId="10565" refreshError="1"/>
      <sheetData sheetId="10566" refreshError="1"/>
      <sheetData sheetId="10567"/>
      <sheetData sheetId="10568" refreshError="1"/>
      <sheetData sheetId="10569" refreshError="1"/>
      <sheetData sheetId="10570" refreshError="1"/>
      <sheetData sheetId="10571" refreshError="1"/>
      <sheetData sheetId="10572"/>
      <sheetData sheetId="10573"/>
      <sheetData sheetId="10574"/>
      <sheetData sheetId="10575" refreshError="1"/>
      <sheetData sheetId="10576" refreshError="1"/>
      <sheetData sheetId="10577"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UENTAS SAP"/>
      <sheetName val="BG"/>
      <sheetName val="ER"/>
      <sheetName val="Gastos dept"/>
      <sheetName val="Estados Contables"/>
      <sheetName val="CA"/>
      <sheetName val="101"/>
      <sheetName val="CUENTAS_SAP"/>
      <sheetName val="Gastos_dept"/>
      <sheetName val="Estados_Contables"/>
      <sheetName val="CUENTAS_SAP1"/>
      <sheetName val="Gastos_dept1"/>
      <sheetName val="Estados_Contables1"/>
      <sheetName val="CUENTAS_SAP2"/>
      <sheetName val="Gastos_dept2"/>
      <sheetName val="Estados_Contables2"/>
    </sheetNames>
    <sheetDataSet>
      <sheetData sheetId="0">
        <row r="1">
          <cell r="A1" t="str">
            <v>Sumas saldos 31/12/2007</v>
          </cell>
        </row>
        <row r="2">
          <cell r="A2" t="str">
            <v>reporte 14/02/2008</v>
          </cell>
        </row>
        <row r="4">
          <cell r="A4">
            <v>110100</v>
          </cell>
          <cell r="B4" t="str">
            <v>Fondo Fijo</v>
          </cell>
          <cell r="D4">
            <v>39119395</v>
          </cell>
        </row>
        <row r="5">
          <cell r="A5">
            <v>113004</v>
          </cell>
          <cell r="B5" t="str">
            <v>ABN Cta Cte Transitoria Gs</v>
          </cell>
          <cell r="D5">
            <v>-1487718655</v>
          </cell>
        </row>
        <row r="6">
          <cell r="A6">
            <v>113005</v>
          </cell>
          <cell r="B6" t="str">
            <v>ABN CA Transitoria Gs</v>
          </cell>
          <cell r="D6">
            <v>0</v>
          </cell>
        </row>
        <row r="7">
          <cell r="A7">
            <v>113006</v>
          </cell>
          <cell r="B7" t="str">
            <v>ABN Cta Cte Transitoria USD</v>
          </cell>
          <cell r="D7">
            <v>0</v>
          </cell>
        </row>
        <row r="8">
          <cell r="A8">
            <v>113007</v>
          </cell>
          <cell r="B8" t="str">
            <v>ABN CA Transitoria Dólares</v>
          </cell>
          <cell r="D8">
            <v>0</v>
          </cell>
        </row>
        <row r="9">
          <cell r="A9">
            <v>113008</v>
          </cell>
          <cell r="B9" t="str">
            <v>Citibank Cta Cte Transitoria Gs</v>
          </cell>
          <cell r="D9">
            <v>-136402971</v>
          </cell>
        </row>
        <row r="10">
          <cell r="A10">
            <v>113009</v>
          </cell>
          <cell r="B10" t="str">
            <v>INTERBANCO Cta Cte Transitoria Gs</v>
          </cell>
          <cell r="D10">
            <v>-196803551</v>
          </cell>
        </row>
        <row r="11">
          <cell r="A11">
            <v>113010</v>
          </cell>
          <cell r="B11" t="str">
            <v>INTERBANCO Cta Cte Transitoria USD</v>
          </cell>
          <cell r="D11">
            <v>-385916486</v>
          </cell>
        </row>
        <row r="12">
          <cell r="A12">
            <v>113011</v>
          </cell>
          <cell r="B12" t="str">
            <v>Citibank Cta Cte Transitoria USD</v>
          </cell>
          <cell r="D12">
            <v>-124839000</v>
          </cell>
        </row>
        <row r="13">
          <cell r="A13">
            <v>113012</v>
          </cell>
          <cell r="B13" t="str">
            <v>BBVA Cta Cte Transitoria USD</v>
          </cell>
          <cell r="D13">
            <v>-2507450</v>
          </cell>
        </row>
        <row r="14">
          <cell r="A14">
            <v>113013</v>
          </cell>
          <cell r="B14" t="str">
            <v>BBVA Cta Cte Transitoria Gs</v>
          </cell>
          <cell r="D14">
            <v>-471207195</v>
          </cell>
        </row>
        <row r="15">
          <cell r="A15">
            <v>113104</v>
          </cell>
          <cell r="B15" t="str">
            <v>ABN Cta Cte Definitiva Gs</v>
          </cell>
          <cell r="D15">
            <v>835249070</v>
          </cell>
        </row>
        <row r="16">
          <cell r="A16">
            <v>113106</v>
          </cell>
          <cell r="B16" t="str">
            <v>ABN Cta Cte Definitiva USD</v>
          </cell>
          <cell r="D16">
            <v>0</v>
          </cell>
        </row>
        <row r="17">
          <cell r="A17">
            <v>113108</v>
          </cell>
          <cell r="B17" t="str">
            <v>Citibank Cta Cte Definitiva Gs</v>
          </cell>
          <cell r="D17">
            <v>197941775</v>
          </cell>
        </row>
        <row r="18">
          <cell r="A18">
            <v>113109</v>
          </cell>
          <cell r="B18" t="str">
            <v>INTERBANCO Cta Cte Definitiva Gs</v>
          </cell>
          <cell r="D18">
            <v>251063096</v>
          </cell>
        </row>
        <row r="19">
          <cell r="A19">
            <v>113110</v>
          </cell>
          <cell r="B19" t="str">
            <v>INTERBANCO Cta Cte Definitiva USD</v>
          </cell>
          <cell r="D19">
            <v>71939941</v>
          </cell>
        </row>
        <row r="20">
          <cell r="A20">
            <v>113111</v>
          </cell>
          <cell r="B20" t="str">
            <v>Citibank Cta Cte Definitiva USD</v>
          </cell>
          <cell r="D20">
            <v>157534194</v>
          </cell>
        </row>
        <row r="21">
          <cell r="A21">
            <v>113112</v>
          </cell>
          <cell r="B21" t="str">
            <v>BBVA  Cta Cte Definitiva USD</v>
          </cell>
          <cell r="D21">
            <v>89907367</v>
          </cell>
        </row>
        <row r="22">
          <cell r="A22">
            <v>113113</v>
          </cell>
          <cell r="B22" t="str">
            <v>BBVA Cta Cte Definitiva Gs</v>
          </cell>
          <cell r="D22">
            <v>401136754</v>
          </cell>
        </row>
        <row r="23">
          <cell r="A23">
            <v>114025</v>
          </cell>
          <cell r="B23" t="str">
            <v>Banco Nacional de Fomento - Transitoria</v>
          </cell>
          <cell r="D23">
            <v>-3373782</v>
          </cell>
        </row>
        <row r="24">
          <cell r="A24">
            <v>114125</v>
          </cell>
          <cell r="B24" t="str">
            <v>Banco Nacional de Fomento</v>
          </cell>
          <cell r="D24">
            <v>24531638</v>
          </cell>
        </row>
        <row r="25">
          <cell r="A25">
            <v>120004</v>
          </cell>
          <cell r="B25" t="str">
            <v>I.V.A. - Credito Fiscal PLaza Directo Red</v>
          </cell>
          <cell r="D25">
            <v>87469811061</v>
          </cell>
        </row>
        <row r="26">
          <cell r="A26">
            <v>120020</v>
          </cell>
          <cell r="B26" t="str">
            <v>IVA CF por compra bienes usados</v>
          </cell>
          <cell r="D26">
            <v>51375795</v>
          </cell>
        </row>
        <row r="27">
          <cell r="A27">
            <v>120026</v>
          </cell>
          <cell r="B27" t="str">
            <v>I.V.A. Importaciones Directo de Red</v>
          </cell>
          <cell r="D27">
            <v>22166645</v>
          </cell>
        </row>
        <row r="28">
          <cell r="A28">
            <v>120035</v>
          </cell>
          <cell r="B28" t="str">
            <v>IVA Credito 5% Paraguay</v>
          </cell>
          <cell r="D28">
            <v>92084333</v>
          </cell>
        </row>
        <row r="29">
          <cell r="A29">
            <v>120106</v>
          </cell>
          <cell r="B29" t="str">
            <v>Retención IVA crédito fiscal -Paraguay</v>
          </cell>
          <cell r="D29">
            <v>804151614</v>
          </cell>
        </row>
        <row r="30">
          <cell r="A30">
            <v>124004</v>
          </cell>
          <cell r="B30" t="str">
            <v>Anticipo imp. a la renta- retención - Paraguay</v>
          </cell>
          <cell r="D30">
            <v>1490271397</v>
          </cell>
        </row>
        <row r="31">
          <cell r="A31">
            <v>129102</v>
          </cell>
          <cell r="B31" t="str">
            <v>Activo Diferido Quebrantos</v>
          </cell>
          <cell r="D31">
            <v>0</v>
          </cell>
        </row>
        <row r="32">
          <cell r="A32">
            <v>130001</v>
          </cell>
          <cell r="B32" t="str">
            <v>Suscriptores Corriente 30 días</v>
          </cell>
          <cell r="D32">
            <v>24531958627</v>
          </cell>
        </row>
        <row r="33">
          <cell r="A33">
            <v>130002</v>
          </cell>
          <cell r="B33" t="str">
            <v>Documentos a cobrar Suscriptores</v>
          </cell>
          <cell r="D33">
            <v>7880931</v>
          </cell>
        </row>
        <row r="34">
          <cell r="A34">
            <v>130003</v>
          </cell>
          <cell r="B34" t="str">
            <v>Otros Créditos</v>
          </cell>
          <cell r="D34">
            <v>725152297</v>
          </cell>
        </row>
        <row r="35">
          <cell r="A35">
            <v>130011</v>
          </cell>
          <cell r="B35" t="str">
            <v>Créditos de no clientes</v>
          </cell>
          <cell r="D35">
            <v>-98550113</v>
          </cell>
        </row>
        <row r="36">
          <cell r="A36">
            <v>130021</v>
          </cell>
          <cell r="B36" t="str">
            <v>Clientes Eventuales</v>
          </cell>
          <cell r="D36">
            <v>1684992495</v>
          </cell>
        </row>
        <row r="37">
          <cell r="A37">
            <v>130032</v>
          </cell>
          <cell r="B37" t="str">
            <v>Suscriptores Roaming</v>
          </cell>
          <cell r="D37">
            <v>185103502</v>
          </cell>
        </row>
        <row r="38">
          <cell r="A38">
            <v>130034</v>
          </cell>
          <cell r="B38" t="str">
            <v>Suscriptores Prov. Vtas.Productos</v>
          </cell>
          <cell r="D38">
            <v>50372308</v>
          </cell>
        </row>
        <row r="39">
          <cell r="A39">
            <v>130036</v>
          </cell>
          <cell r="B39" t="str">
            <v>Suscriptores Prov. Vtas. Servicios</v>
          </cell>
          <cell r="D39">
            <v>-166348827</v>
          </cell>
        </row>
        <row r="40">
          <cell r="A40">
            <v>130037</v>
          </cell>
          <cell r="B40" t="str">
            <v>Suscriptores Prov. Vta.Serv.C. Fact.por Adel.</v>
          </cell>
          <cell r="D40">
            <v>-109274000</v>
          </cell>
        </row>
        <row r="41">
          <cell r="A41">
            <v>130039</v>
          </cell>
          <cell r="B41" t="str">
            <v>Créditos con Filiales por Exportación de Equipos</v>
          </cell>
          <cell r="D41">
            <v>19770952508</v>
          </cell>
        </row>
        <row r="42">
          <cell r="A42">
            <v>130042</v>
          </cell>
          <cell r="B42" t="str">
            <v>Gastos por Juicio a Cobrar</v>
          </cell>
          <cell r="D42">
            <v>361968700</v>
          </cell>
        </row>
        <row r="43">
          <cell r="A43">
            <v>130097</v>
          </cell>
          <cell r="B43" t="str">
            <v>Valuación Temporaria Créditos con Filiales</v>
          </cell>
          <cell r="D43">
            <v>-2710680778</v>
          </cell>
        </row>
        <row r="44">
          <cell r="A44">
            <v>130098</v>
          </cell>
          <cell r="B44" t="str">
            <v>Valuación Temporaria Clientes Eventuales</v>
          </cell>
          <cell r="D44">
            <v>-599156005</v>
          </cell>
        </row>
        <row r="45">
          <cell r="A45">
            <v>130101</v>
          </cell>
          <cell r="B45" t="str">
            <v>Suscriptores Compensación</v>
          </cell>
          <cell r="D45">
            <v>701944601</v>
          </cell>
        </row>
        <row r="46">
          <cell r="A46">
            <v>130111</v>
          </cell>
          <cell r="B46" t="str">
            <v>Previsión Suscriptores Incobrables</v>
          </cell>
          <cell r="D46">
            <v>-10595277652</v>
          </cell>
        </row>
        <row r="47">
          <cell r="A47">
            <v>130113</v>
          </cell>
          <cell r="B47" t="str">
            <v>Previsión Adicional Incobrabilidad</v>
          </cell>
          <cell r="D47">
            <v>-7195958662</v>
          </cell>
        </row>
        <row r="48">
          <cell r="A48">
            <v>131999</v>
          </cell>
          <cell r="B48" t="str">
            <v>Deudores Migrados</v>
          </cell>
          <cell r="D48">
            <v>1645527467</v>
          </cell>
        </row>
        <row r="49">
          <cell r="A49">
            <v>132001</v>
          </cell>
          <cell r="B49" t="str">
            <v>Tarj. de Cred. Argencard - Mastercard</v>
          </cell>
          <cell r="D49">
            <v>18265545</v>
          </cell>
        </row>
        <row r="50">
          <cell r="A50">
            <v>132002</v>
          </cell>
          <cell r="B50" t="str">
            <v>Tarj. de Cred. Visa</v>
          </cell>
          <cell r="D50">
            <v>24595542</v>
          </cell>
        </row>
        <row r="51">
          <cell r="A51">
            <v>132003</v>
          </cell>
          <cell r="B51" t="str">
            <v>Tarj. de Cred. A.Express</v>
          </cell>
          <cell r="D51">
            <v>11770550</v>
          </cell>
        </row>
        <row r="52">
          <cell r="A52">
            <v>132004</v>
          </cell>
          <cell r="B52" t="str">
            <v>Tarj. de Cred. Cabal</v>
          </cell>
          <cell r="D52">
            <v>85216162</v>
          </cell>
        </row>
        <row r="53">
          <cell r="A53">
            <v>132026</v>
          </cell>
          <cell r="B53" t="str">
            <v>Tarj de Cred Bancard</v>
          </cell>
          <cell r="D53">
            <v>490708933</v>
          </cell>
        </row>
        <row r="54">
          <cell r="A54">
            <v>132027</v>
          </cell>
          <cell r="B54" t="str">
            <v>Tarj de Cred Cooperativa Universitaria</v>
          </cell>
          <cell r="D54">
            <v>-76958934</v>
          </cell>
        </row>
        <row r="55">
          <cell r="A55">
            <v>132028</v>
          </cell>
          <cell r="B55" t="str">
            <v>Tarj de Credito Carta Clave</v>
          </cell>
          <cell r="D55">
            <v>1110424</v>
          </cell>
        </row>
        <row r="56">
          <cell r="A56">
            <v>132029</v>
          </cell>
          <cell r="B56" t="str">
            <v>Tarj de Credito Procard</v>
          </cell>
          <cell r="D56">
            <v>-501559206</v>
          </cell>
        </row>
        <row r="57">
          <cell r="A57">
            <v>132030</v>
          </cell>
          <cell r="B57" t="str">
            <v>Tarj de Credito Dinelco</v>
          </cell>
          <cell r="D57">
            <v>-4320359</v>
          </cell>
        </row>
        <row r="58">
          <cell r="A58">
            <v>132031</v>
          </cell>
          <cell r="B58" t="str">
            <v>Tarjeta de Débito Infonet</v>
          </cell>
          <cell r="D58">
            <v>1143732297</v>
          </cell>
        </row>
        <row r="59">
          <cell r="A59">
            <v>132032</v>
          </cell>
          <cell r="B59" t="str">
            <v>Tarjeta de Debito Dinelco</v>
          </cell>
          <cell r="D59">
            <v>3158626</v>
          </cell>
        </row>
        <row r="60">
          <cell r="A60">
            <v>133001</v>
          </cell>
          <cell r="B60" t="str">
            <v>D.A. Argencard-Mastercard</v>
          </cell>
          <cell r="D60">
            <v>134200</v>
          </cell>
        </row>
        <row r="61">
          <cell r="A61">
            <v>133003</v>
          </cell>
          <cell r="B61" t="str">
            <v>D.A. American Express</v>
          </cell>
          <cell r="D61">
            <v>-11380170</v>
          </cell>
        </row>
        <row r="62">
          <cell r="A62">
            <v>133004</v>
          </cell>
          <cell r="B62" t="str">
            <v>D.A. Cabal</v>
          </cell>
          <cell r="D62">
            <v>72099142</v>
          </cell>
        </row>
        <row r="63">
          <cell r="A63">
            <v>133005</v>
          </cell>
          <cell r="B63" t="str">
            <v>D.A. Diners Club</v>
          </cell>
          <cell r="D63">
            <v>18427</v>
          </cell>
        </row>
        <row r="64">
          <cell r="A64">
            <v>133028</v>
          </cell>
          <cell r="B64" t="str">
            <v>D.A. Bancard</v>
          </cell>
          <cell r="D64">
            <v>1474155743</v>
          </cell>
        </row>
        <row r="65">
          <cell r="A65">
            <v>133029</v>
          </cell>
          <cell r="B65" t="str">
            <v>D.A. Cooperativa Universitaria</v>
          </cell>
          <cell r="D65">
            <v>65933068</v>
          </cell>
        </row>
        <row r="66">
          <cell r="A66">
            <v>133030</v>
          </cell>
          <cell r="B66" t="str">
            <v>D.A Carta Clave</v>
          </cell>
          <cell r="D66">
            <v>2823013</v>
          </cell>
        </row>
        <row r="67">
          <cell r="A67">
            <v>133031</v>
          </cell>
          <cell r="B67" t="str">
            <v>D.A. Procard</v>
          </cell>
          <cell r="D67">
            <v>238116190</v>
          </cell>
        </row>
        <row r="68">
          <cell r="A68">
            <v>133032</v>
          </cell>
          <cell r="B68" t="str">
            <v>D.A. Dinelco</v>
          </cell>
          <cell r="D68">
            <v>1701251</v>
          </cell>
        </row>
        <row r="69">
          <cell r="A69">
            <v>133033</v>
          </cell>
          <cell r="B69" t="str">
            <v>Boca Cobranza Pronet SA</v>
          </cell>
          <cell r="D69">
            <v>250928544</v>
          </cell>
        </row>
        <row r="70">
          <cell r="A70">
            <v>133034</v>
          </cell>
          <cell r="B70" t="str">
            <v>Boca de Cobranza Netel</v>
          </cell>
          <cell r="D70">
            <v>1529248795</v>
          </cell>
        </row>
        <row r="71">
          <cell r="A71">
            <v>133035</v>
          </cell>
          <cell r="B71" t="str">
            <v>Boca de Cobranza Stream</v>
          </cell>
          <cell r="D71">
            <v>-389089124</v>
          </cell>
        </row>
        <row r="72">
          <cell r="A72">
            <v>133036</v>
          </cell>
          <cell r="B72" t="str">
            <v>Boca de Cobranza Infonet</v>
          </cell>
          <cell r="D72">
            <v>-4002895199</v>
          </cell>
        </row>
        <row r="73">
          <cell r="A73">
            <v>133038</v>
          </cell>
          <cell r="B73" t="str">
            <v>Boca Cobranza Nexo</v>
          </cell>
          <cell r="D73">
            <v>1598133</v>
          </cell>
        </row>
        <row r="74">
          <cell r="A74">
            <v>133039</v>
          </cell>
          <cell r="B74" t="str">
            <v>Boca Cobranza Chaco</v>
          </cell>
          <cell r="D74">
            <v>103936985</v>
          </cell>
        </row>
        <row r="75">
          <cell r="A75">
            <v>133041</v>
          </cell>
          <cell r="B75" t="str">
            <v>Boca Cobranza Bco. Nacional de Fomento</v>
          </cell>
          <cell r="D75">
            <v>-415129</v>
          </cell>
        </row>
        <row r="76">
          <cell r="A76">
            <v>133046</v>
          </cell>
          <cell r="B76" t="str">
            <v>Tarjeta de Débito  Procard</v>
          </cell>
          <cell r="D76">
            <v>3580464</v>
          </cell>
        </row>
        <row r="77">
          <cell r="A77">
            <v>134101</v>
          </cell>
          <cell r="B77" t="str">
            <v>Valores a depositar</v>
          </cell>
          <cell r="D77">
            <v>2428801015</v>
          </cell>
        </row>
        <row r="78">
          <cell r="A78">
            <v>134103</v>
          </cell>
          <cell r="B78" t="str">
            <v>Valores Rechazados Agentes/Clientes</v>
          </cell>
          <cell r="D78">
            <v>2521883743</v>
          </cell>
        </row>
        <row r="79">
          <cell r="A79">
            <v>134203</v>
          </cell>
          <cell r="B79" t="str">
            <v>Puente Cobranza Store</v>
          </cell>
          <cell r="D79">
            <v>300142224</v>
          </cell>
        </row>
        <row r="80">
          <cell r="A80">
            <v>134211</v>
          </cell>
          <cell r="B80" t="str">
            <v>Puente Devolución Servicio Universal</v>
          </cell>
          <cell r="D80">
            <v>750470</v>
          </cell>
        </row>
        <row r="81">
          <cell r="A81">
            <v>135001</v>
          </cell>
          <cell r="B81" t="str">
            <v>Suscriptores . - Equipos en Parte de Pago</v>
          </cell>
          <cell r="D81">
            <v>0</v>
          </cell>
        </row>
        <row r="82">
          <cell r="A82">
            <v>143013</v>
          </cell>
          <cell r="B82" t="str">
            <v>Roaming a Cobrar pend. Conciliar</v>
          </cell>
          <cell r="D82">
            <v>-1065849651</v>
          </cell>
        </row>
        <row r="83">
          <cell r="A83">
            <v>143040</v>
          </cell>
          <cell r="B83" t="str">
            <v>Roaming a Cobrar en Firme</v>
          </cell>
          <cell r="D83">
            <v>263150558</v>
          </cell>
        </row>
        <row r="84">
          <cell r="A84">
            <v>143041</v>
          </cell>
          <cell r="B84" t="str">
            <v>Roaming Provisiones a Cobrar</v>
          </cell>
          <cell r="D84">
            <v>6179520112</v>
          </cell>
        </row>
        <row r="85">
          <cell r="A85">
            <v>151003</v>
          </cell>
          <cell r="B85" t="str">
            <v>Accesorios</v>
          </cell>
          <cell r="D85">
            <v>739102102</v>
          </cell>
        </row>
        <row r="86">
          <cell r="A86">
            <v>151010</v>
          </cell>
          <cell r="B86" t="str">
            <v>Equipos GSM</v>
          </cell>
          <cell r="D86">
            <v>15487261736</v>
          </cell>
        </row>
        <row r="87">
          <cell r="A87">
            <v>151011</v>
          </cell>
          <cell r="B87" t="str">
            <v>Tarjetas SIM</v>
          </cell>
          <cell r="D87">
            <v>2812335556</v>
          </cell>
        </row>
        <row r="88">
          <cell r="A88">
            <v>151012</v>
          </cell>
          <cell r="B88" t="str">
            <v>GSM Usados</v>
          </cell>
          <cell r="D88">
            <v>260650049</v>
          </cell>
        </row>
        <row r="89">
          <cell r="A89">
            <v>151013</v>
          </cell>
          <cell r="B89" t="str">
            <v>Kits GSM</v>
          </cell>
          <cell r="D89">
            <v>191182701</v>
          </cell>
        </row>
        <row r="90">
          <cell r="A90">
            <v>151098</v>
          </cell>
          <cell r="B90" t="str">
            <v>Ajuste Valuacion de Inventario</v>
          </cell>
          <cell r="D90">
            <v>-5436199798</v>
          </cell>
        </row>
        <row r="91">
          <cell r="A91">
            <v>152003</v>
          </cell>
          <cell r="B91" t="str">
            <v>Bienes de Cambio en Tránsito</v>
          </cell>
          <cell r="D91">
            <v>362826208</v>
          </cell>
        </row>
        <row r="92">
          <cell r="A92">
            <v>153001</v>
          </cell>
          <cell r="B92" t="str">
            <v>Previsión Obsolescencia Bienes de Cambio</v>
          </cell>
          <cell r="D92">
            <v>-4982599206</v>
          </cell>
        </row>
        <row r="93">
          <cell r="A93">
            <v>155010</v>
          </cell>
          <cell r="B93" t="str">
            <v>Stock TarjetasPrepagas</v>
          </cell>
          <cell r="D93">
            <v>817817800</v>
          </cell>
        </row>
        <row r="94">
          <cell r="A94">
            <v>155099</v>
          </cell>
          <cell r="B94" t="str">
            <v>Diferencia Mig Bs Cambio</v>
          </cell>
          <cell r="D94">
            <v>0</v>
          </cell>
        </row>
        <row r="95">
          <cell r="A95">
            <v>160000</v>
          </cell>
          <cell r="B95" t="str">
            <v>ANTICIPO A PROVEEDORES EN DEL EXTERIOR</v>
          </cell>
          <cell r="D95">
            <v>4726844884</v>
          </cell>
        </row>
        <row r="96">
          <cell r="A96">
            <v>160001</v>
          </cell>
          <cell r="B96" t="str">
            <v>Anticipo a despachantes de aduana</v>
          </cell>
          <cell r="D96">
            <v>104086441</v>
          </cell>
        </row>
        <row r="97">
          <cell r="A97">
            <v>160002</v>
          </cell>
          <cell r="B97" t="str">
            <v>Adelantos p/gastos a rendir</v>
          </cell>
          <cell r="D97">
            <v>3934073</v>
          </cell>
        </row>
        <row r="98">
          <cell r="A98">
            <v>160008</v>
          </cell>
          <cell r="B98" t="str">
            <v>IXT a Cobrar en Firme</v>
          </cell>
          <cell r="D98">
            <v>159502232</v>
          </cell>
        </row>
        <row r="99">
          <cell r="A99">
            <v>160009</v>
          </cell>
          <cell r="B99" t="str">
            <v>ITX Provisiones a Cobrar</v>
          </cell>
          <cell r="D99">
            <v>2323523592</v>
          </cell>
        </row>
        <row r="100">
          <cell r="A100">
            <v>160097</v>
          </cell>
          <cell r="B100" t="str">
            <v>Valuación Moneda extranjera Cuentas de ITX y TOLL</v>
          </cell>
          <cell r="D100">
            <v>-4229259</v>
          </cell>
        </row>
        <row r="101">
          <cell r="A101">
            <v>160098</v>
          </cell>
          <cell r="B101" t="str">
            <v>Valuación Moneda extranjera Cuentas de Roamnig</v>
          </cell>
          <cell r="D101">
            <v>-560189932</v>
          </cell>
        </row>
        <row r="102">
          <cell r="A102">
            <v>161001</v>
          </cell>
          <cell r="B102" t="str">
            <v>Agentes</v>
          </cell>
          <cell r="D102">
            <v>31717699194</v>
          </cell>
        </row>
        <row r="103">
          <cell r="A103">
            <v>161002</v>
          </cell>
          <cell r="B103" t="str">
            <v>Agentes-Acuerdos de Deuda</v>
          </cell>
          <cell r="D103">
            <v>1918009865</v>
          </cell>
        </row>
        <row r="104">
          <cell r="A104">
            <v>161005</v>
          </cell>
          <cell r="B104" t="str">
            <v xml:space="preserve"> N.Crédito a Recibir Comis. Agen.</v>
          </cell>
          <cell r="D104">
            <v>621933186</v>
          </cell>
        </row>
        <row r="105">
          <cell r="A105">
            <v>161006</v>
          </cell>
          <cell r="B105" t="str">
            <v>Agentes Manual</v>
          </cell>
          <cell r="D105">
            <v>-145148627</v>
          </cell>
        </row>
        <row r="106">
          <cell r="A106">
            <v>161013</v>
          </cell>
          <cell r="B106" t="str">
            <v>Adelantos  Agentes</v>
          </cell>
          <cell r="D106">
            <v>284742722</v>
          </cell>
        </row>
        <row r="107">
          <cell r="A107">
            <v>161014</v>
          </cell>
          <cell r="B107" t="str">
            <v>Tarjetas de Créditos Dealers</v>
          </cell>
          <cell r="D107">
            <v>11274249</v>
          </cell>
        </row>
        <row r="108">
          <cell r="A108">
            <v>161101</v>
          </cell>
          <cell r="B108" t="str">
            <v>Agentes Interfase Maveric</v>
          </cell>
          <cell r="D108">
            <v>62500932</v>
          </cell>
        </row>
        <row r="109">
          <cell r="A109">
            <v>162002</v>
          </cell>
          <cell r="B109" t="str">
            <v>Adelantos de sueldo a empleados</v>
          </cell>
          <cell r="D109">
            <v>54156541</v>
          </cell>
        </row>
        <row r="110">
          <cell r="A110">
            <v>163001</v>
          </cell>
          <cell r="B110" t="str">
            <v>ANTICIPO A PROVEEDORES LOCALES</v>
          </cell>
          <cell r="D110">
            <v>695310968</v>
          </cell>
        </row>
        <row r="111">
          <cell r="A111">
            <v>163002</v>
          </cell>
          <cell r="B111" t="str">
            <v>Facturación a cobrar Interconexion (Ds. CPP)</v>
          </cell>
          <cell r="D111">
            <v>12116113646</v>
          </cell>
        </row>
        <row r="112">
          <cell r="A112">
            <v>163005</v>
          </cell>
          <cell r="B112" t="str">
            <v>Crédito No Clientes - Bienes de Uso</v>
          </cell>
          <cell r="D112">
            <v>39432001</v>
          </cell>
        </row>
        <row r="113">
          <cell r="A113">
            <v>165001</v>
          </cell>
          <cell r="B113" t="str">
            <v>Gs.Pag. por Adel. Alq. Sitios</v>
          </cell>
          <cell r="D113">
            <v>2345207786</v>
          </cell>
        </row>
        <row r="114">
          <cell r="A114">
            <v>165002</v>
          </cell>
          <cell r="B114" t="str">
            <v>Gs.Pag. por Adel. Alq. Edif.</v>
          </cell>
          <cell r="D114">
            <v>501854025</v>
          </cell>
        </row>
        <row r="115">
          <cell r="A115">
            <v>165003</v>
          </cell>
          <cell r="B115" t="str">
            <v>Gs.Pag. por Adel. Seguros</v>
          </cell>
          <cell r="D115">
            <v>218128553</v>
          </cell>
        </row>
        <row r="116">
          <cell r="A116">
            <v>165009</v>
          </cell>
          <cell r="B116" t="str">
            <v>Conatel Arancel anual pagado por adelant</v>
          </cell>
          <cell r="D116">
            <v>0</v>
          </cell>
        </row>
        <row r="117">
          <cell r="A117">
            <v>165010</v>
          </cell>
          <cell r="B117" t="str">
            <v>Enlace de microondas pagado por adelanta</v>
          </cell>
          <cell r="D117">
            <v>0</v>
          </cell>
        </row>
        <row r="118">
          <cell r="A118">
            <v>166001</v>
          </cell>
          <cell r="B118" t="str">
            <v>Cuentas Varias por Cobrar Dep Gtia Alq. Inmuebles</v>
          </cell>
          <cell r="D118">
            <v>249875357</v>
          </cell>
        </row>
        <row r="119">
          <cell r="A119">
            <v>166004</v>
          </cell>
          <cell r="B119" t="str">
            <v>Intereses pagados por Adelantado</v>
          </cell>
          <cell r="D119">
            <v>0</v>
          </cell>
        </row>
        <row r="120">
          <cell r="A120">
            <v>168001</v>
          </cell>
          <cell r="B120" t="str">
            <v>Deposito de Garantias</v>
          </cell>
          <cell r="D120">
            <v>29318000</v>
          </cell>
        </row>
        <row r="121">
          <cell r="A121">
            <v>169501</v>
          </cell>
          <cell r="B121" t="str">
            <v>Repuestos en Stock</v>
          </cell>
          <cell r="D121">
            <v>1096535377</v>
          </cell>
        </row>
        <row r="122">
          <cell r="A122">
            <v>169502</v>
          </cell>
          <cell r="B122" t="str">
            <v>Stock Materiales para Proyectos</v>
          </cell>
          <cell r="D122">
            <v>1024110649</v>
          </cell>
        </row>
        <row r="123">
          <cell r="A123">
            <v>169504</v>
          </cell>
          <cell r="B123" t="str">
            <v>Bienes en transito filiales</v>
          </cell>
          <cell r="D123">
            <v>0</v>
          </cell>
        </row>
        <row r="124">
          <cell r="A124">
            <v>171003</v>
          </cell>
          <cell r="B124" t="str">
            <v>gastos pagados por adelantado</v>
          </cell>
          <cell r="D124">
            <v>1253234347</v>
          </cell>
        </row>
        <row r="125">
          <cell r="A125">
            <v>200001</v>
          </cell>
          <cell r="B125" t="str">
            <v>Red Terrenos</v>
          </cell>
          <cell r="D125">
            <v>963804065</v>
          </cell>
        </row>
        <row r="126">
          <cell r="A126">
            <v>200002</v>
          </cell>
          <cell r="B126" t="str">
            <v>Red Construcción Sitios</v>
          </cell>
          <cell r="D126">
            <v>38656428589</v>
          </cell>
        </row>
        <row r="127">
          <cell r="A127">
            <v>200003</v>
          </cell>
          <cell r="B127" t="str">
            <v>Red Equipos Celular</v>
          </cell>
          <cell r="D127">
            <v>205855859813</v>
          </cell>
        </row>
        <row r="128">
          <cell r="A128">
            <v>200004</v>
          </cell>
          <cell r="B128" t="str">
            <v>Red Equipos Transmisión</v>
          </cell>
          <cell r="D128">
            <v>123295381390</v>
          </cell>
        </row>
        <row r="129">
          <cell r="A129">
            <v>200005</v>
          </cell>
          <cell r="B129" t="str">
            <v>Red Equipos Conmutación</v>
          </cell>
          <cell r="D129">
            <v>95342249140</v>
          </cell>
        </row>
        <row r="130">
          <cell r="A130">
            <v>200006</v>
          </cell>
          <cell r="B130" t="str">
            <v>Red Equipos de Medición</v>
          </cell>
          <cell r="D130">
            <v>3391147007</v>
          </cell>
        </row>
        <row r="131">
          <cell r="A131">
            <v>200007</v>
          </cell>
          <cell r="B131" t="str">
            <v>Red Equipos de Apoyo</v>
          </cell>
          <cell r="D131">
            <v>2830351231</v>
          </cell>
        </row>
        <row r="132">
          <cell r="A132">
            <v>200008</v>
          </cell>
          <cell r="B132" t="str">
            <v>Red Vehiculos</v>
          </cell>
          <cell r="D132">
            <v>876202333</v>
          </cell>
        </row>
        <row r="133">
          <cell r="A133">
            <v>200012</v>
          </cell>
          <cell r="B133" t="str">
            <v>Red Edificios PCS</v>
          </cell>
          <cell r="D133">
            <v>1842128841</v>
          </cell>
        </row>
        <row r="134">
          <cell r="A134">
            <v>200013</v>
          </cell>
          <cell r="B134" t="str">
            <v>Obras civiles</v>
          </cell>
          <cell r="D134">
            <v>119210192541</v>
          </cell>
        </row>
        <row r="135">
          <cell r="A135">
            <v>200014</v>
          </cell>
          <cell r="B135" t="str">
            <v>Generadores</v>
          </cell>
          <cell r="D135">
            <v>5911840840</v>
          </cell>
        </row>
        <row r="136">
          <cell r="A136">
            <v>200049</v>
          </cell>
          <cell r="B136" t="str">
            <v>Importaciones en curso-activo fijo</v>
          </cell>
          <cell r="D136">
            <v>5703362106</v>
          </cell>
        </row>
        <row r="137">
          <cell r="A137">
            <v>200059</v>
          </cell>
          <cell r="B137" t="str">
            <v>Previsión Otros Activos Fijos</v>
          </cell>
          <cell r="D137">
            <v>1</v>
          </cell>
        </row>
        <row r="138">
          <cell r="A138">
            <v>200101</v>
          </cell>
          <cell r="B138" t="str">
            <v>Depreciación Ac. Red Construcción Sitios</v>
          </cell>
          <cell r="D138">
            <v>-15826653262</v>
          </cell>
        </row>
        <row r="139">
          <cell r="A139">
            <v>200102</v>
          </cell>
          <cell r="B139" t="str">
            <v>Depreciación Ac. Red Celular</v>
          </cell>
          <cell r="D139">
            <v>-60285645748</v>
          </cell>
        </row>
        <row r="140">
          <cell r="A140">
            <v>200103</v>
          </cell>
          <cell r="B140" t="str">
            <v>Depreciación Ac.Red. Eq.Transmisión</v>
          </cell>
          <cell r="D140">
            <v>-27057284748</v>
          </cell>
        </row>
        <row r="141">
          <cell r="A141">
            <v>200104</v>
          </cell>
          <cell r="B141" t="str">
            <v>Depreciación Ac.Red. Antenas Eq. de Conmutación</v>
          </cell>
          <cell r="D141">
            <v>-21778058432</v>
          </cell>
        </row>
        <row r="142">
          <cell r="A142">
            <v>200105</v>
          </cell>
          <cell r="B142" t="str">
            <v>Depreciación Ac.Red Equipos de Medición</v>
          </cell>
          <cell r="D142">
            <v>-2089234852</v>
          </cell>
        </row>
        <row r="143">
          <cell r="A143">
            <v>200106</v>
          </cell>
          <cell r="B143" t="str">
            <v>Depreciación Ac.Red Equipos de Apoyo</v>
          </cell>
          <cell r="D143">
            <v>-1656038870</v>
          </cell>
        </row>
        <row r="144">
          <cell r="A144">
            <v>200107</v>
          </cell>
          <cell r="B144" t="str">
            <v>Depreciación Ac.Red Vehiculos</v>
          </cell>
          <cell r="D144">
            <v>-676845462</v>
          </cell>
        </row>
        <row r="145">
          <cell r="A145">
            <v>200111</v>
          </cell>
          <cell r="B145" t="str">
            <v>Depreciaciones Edificios</v>
          </cell>
          <cell r="D145">
            <v>-95428566</v>
          </cell>
        </row>
        <row r="146">
          <cell r="A146">
            <v>200113</v>
          </cell>
          <cell r="B146" t="str">
            <v>Depreciaciones obras civiles</v>
          </cell>
          <cell r="D146">
            <v>-22506788461</v>
          </cell>
        </row>
        <row r="147">
          <cell r="A147">
            <v>200114</v>
          </cell>
          <cell r="B147" t="str">
            <v>Depreciaciones generadores</v>
          </cell>
          <cell r="D147">
            <v>-3177735141</v>
          </cell>
        </row>
        <row r="148">
          <cell r="A148">
            <v>200304</v>
          </cell>
          <cell r="B148" t="str">
            <v>No de la Red Equipos de Computación</v>
          </cell>
          <cell r="D148">
            <v>11818077691</v>
          </cell>
        </row>
        <row r="149">
          <cell r="A149">
            <v>200305</v>
          </cell>
          <cell r="B149" t="str">
            <v>No de la Red Muebles y Equipos de Oficina</v>
          </cell>
          <cell r="D149">
            <v>3227897201</v>
          </cell>
        </row>
        <row r="150">
          <cell r="A150">
            <v>200308</v>
          </cell>
          <cell r="B150" t="str">
            <v>Software constable administrativo</v>
          </cell>
          <cell r="D150">
            <v>492873750</v>
          </cell>
        </row>
        <row r="151">
          <cell r="A151">
            <v>200309</v>
          </cell>
          <cell r="B151" t="str">
            <v>Aplicaciones para PC's</v>
          </cell>
          <cell r="D151">
            <v>1597996846</v>
          </cell>
        </row>
        <row r="152">
          <cell r="A152">
            <v>200310</v>
          </cell>
          <cell r="B152" t="str">
            <v>Otros softwares</v>
          </cell>
          <cell r="D152">
            <v>3563728720</v>
          </cell>
        </row>
        <row r="153">
          <cell r="A153">
            <v>200311</v>
          </cell>
          <cell r="B153" t="str">
            <v>Equipos de Informática - Notebooks</v>
          </cell>
          <cell r="D153">
            <v>438927089</v>
          </cell>
        </row>
        <row r="154">
          <cell r="A154">
            <v>200312</v>
          </cell>
          <cell r="B154" t="str">
            <v>Equipos de aire acondicionado</v>
          </cell>
          <cell r="D154">
            <v>803347033</v>
          </cell>
        </row>
        <row r="155">
          <cell r="A155">
            <v>200313</v>
          </cell>
          <cell r="B155" t="str">
            <v>Muebles y útiles</v>
          </cell>
          <cell r="D155">
            <v>1758873251</v>
          </cell>
        </row>
        <row r="156">
          <cell r="A156">
            <v>200403</v>
          </cell>
          <cell r="B156" t="str">
            <v>Depreciación Ac.No Red Equipos y Computación</v>
          </cell>
          <cell r="D156">
            <v>-8327023207</v>
          </cell>
        </row>
        <row r="157">
          <cell r="A157">
            <v>200404</v>
          </cell>
          <cell r="B157" t="str">
            <v>Depreciación Ac.No Red Muebles y Equipos de Oficin</v>
          </cell>
          <cell r="D157">
            <v>-1973574920</v>
          </cell>
        </row>
        <row r="158">
          <cell r="A158">
            <v>200408</v>
          </cell>
          <cell r="B158" t="str">
            <v>Depreciaciones software contable adminis</v>
          </cell>
          <cell r="D158">
            <v>-123218438</v>
          </cell>
        </row>
        <row r="159">
          <cell r="A159">
            <v>200409</v>
          </cell>
          <cell r="B159" t="str">
            <v>Deprec Aplicaciones para PC's Revaluo</v>
          </cell>
          <cell r="D159">
            <v>-1143019414</v>
          </cell>
        </row>
        <row r="160">
          <cell r="A160">
            <v>200410</v>
          </cell>
          <cell r="B160" t="str">
            <v>Depreciaciones Otros softwares</v>
          </cell>
          <cell r="D160">
            <v>-2157612779</v>
          </cell>
        </row>
        <row r="161">
          <cell r="A161">
            <v>200411</v>
          </cell>
          <cell r="B161" t="str">
            <v>Depreciación Equipos Inform - Noteb</v>
          </cell>
          <cell r="D161">
            <v>-328270716</v>
          </cell>
        </row>
        <row r="162">
          <cell r="A162">
            <v>200412</v>
          </cell>
          <cell r="B162" t="str">
            <v>Depreciaciones equipos de aire acondicio</v>
          </cell>
          <cell r="D162">
            <v>-497730052</v>
          </cell>
        </row>
        <row r="163">
          <cell r="A163">
            <v>200413</v>
          </cell>
          <cell r="B163" t="str">
            <v>Depreciaciones muebles y útiles</v>
          </cell>
          <cell r="D163">
            <v>-1365256141</v>
          </cell>
        </row>
        <row r="164">
          <cell r="A164">
            <v>200501</v>
          </cell>
          <cell r="B164" t="str">
            <v>Obra en Curso Medidas de Inversión</v>
          </cell>
          <cell r="D164">
            <v>-136016356</v>
          </cell>
        </row>
        <row r="165">
          <cell r="A165">
            <v>200512</v>
          </cell>
          <cell r="B165" t="str">
            <v>Obras en Curso de la Red</v>
          </cell>
          <cell r="D165">
            <v>2091446293</v>
          </cell>
        </row>
        <row r="166">
          <cell r="A166">
            <v>200517</v>
          </cell>
          <cell r="B166" t="str">
            <v>Obra en curso Non Network BIENES DE USO</v>
          </cell>
          <cell r="D166">
            <v>0</v>
          </cell>
        </row>
        <row r="167">
          <cell r="A167">
            <v>200650</v>
          </cell>
          <cell r="B167" t="str">
            <v>Mejoras en General</v>
          </cell>
          <cell r="D167">
            <v>2409127422</v>
          </cell>
        </row>
        <row r="168">
          <cell r="A168">
            <v>200750</v>
          </cell>
          <cell r="B168" t="str">
            <v>Depreciacion Mejoras en General</v>
          </cell>
          <cell r="D168">
            <v>-1142907504</v>
          </cell>
        </row>
        <row r="169">
          <cell r="A169">
            <v>201103</v>
          </cell>
          <cell r="B169" t="str">
            <v>Materiales Warehouse y CAR - Valoración Usados</v>
          </cell>
          <cell r="D169">
            <v>-2097097</v>
          </cell>
        </row>
        <row r="170">
          <cell r="A170">
            <v>280006</v>
          </cell>
          <cell r="B170" t="str">
            <v>Desarrollo de Sistemas- Bs. de Uso</v>
          </cell>
          <cell r="D170">
            <v>257002604</v>
          </cell>
        </row>
        <row r="171">
          <cell r="A171">
            <v>280008</v>
          </cell>
          <cell r="B171" t="str">
            <v>VO Licencia Manual</v>
          </cell>
          <cell r="D171">
            <v>11956200706</v>
          </cell>
        </row>
        <row r="172">
          <cell r="A172">
            <v>280011</v>
          </cell>
          <cell r="B172" t="str">
            <v>Cargos diferidos</v>
          </cell>
          <cell r="D172">
            <v>0</v>
          </cell>
        </row>
        <row r="173">
          <cell r="A173">
            <v>280017</v>
          </cell>
          <cell r="B173" t="str">
            <v>Derecho sobre líneas telefónicas</v>
          </cell>
          <cell r="D173">
            <v>828445817</v>
          </cell>
        </row>
        <row r="174">
          <cell r="A174">
            <v>280020</v>
          </cell>
          <cell r="B174" t="str">
            <v>Cargos Diferidos Manuales (Py)</v>
          </cell>
          <cell r="D174">
            <v>0</v>
          </cell>
        </row>
        <row r="175">
          <cell r="A175">
            <v>280506</v>
          </cell>
          <cell r="B175" t="str">
            <v>Depreciación acumulada Base de Datos- Bs. de Uso</v>
          </cell>
          <cell r="D175">
            <v>-87393983</v>
          </cell>
        </row>
        <row r="176">
          <cell r="A176">
            <v>280511</v>
          </cell>
          <cell r="B176" t="str">
            <v>Amortización Ac. Cargos Diferidos</v>
          </cell>
          <cell r="D176">
            <v>-2</v>
          </cell>
        </row>
        <row r="177">
          <cell r="A177">
            <v>280518</v>
          </cell>
          <cell r="B177" t="str">
            <v>Depreciación acumulada Intangibles</v>
          </cell>
          <cell r="D177">
            <v>-10872219448</v>
          </cell>
        </row>
        <row r="178">
          <cell r="A178">
            <v>280520</v>
          </cell>
          <cell r="B178" t="str">
            <v>Amort. Acum. Cargos Diferidos Manuales (Py)</v>
          </cell>
          <cell r="D178">
            <v>0</v>
          </cell>
        </row>
        <row r="179">
          <cell r="A179">
            <v>290001</v>
          </cell>
          <cell r="B179" t="str">
            <v>Terrenos Ajuste por Inflación</v>
          </cell>
          <cell r="D179">
            <v>470401848</v>
          </cell>
        </row>
        <row r="180">
          <cell r="A180">
            <v>290002</v>
          </cell>
          <cell r="B180" t="str">
            <v>Equipos e Instalaciones Ajuste por Inflación</v>
          </cell>
          <cell r="D180">
            <v>38567230941</v>
          </cell>
        </row>
        <row r="181">
          <cell r="A181">
            <v>290003</v>
          </cell>
          <cell r="B181" t="str">
            <v>Obras Civiles Ajuste por Inflación</v>
          </cell>
          <cell r="D181">
            <v>14542731256</v>
          </cell>
        </row>
        <row r="182">
          <cell r="A182">
            <v>290004</v>
          </cell>
          <cell r="B182" t="str">
            <v>Rodados Ajuste por Inflación</v>
          </cell>
          <cell r="D182">
            <v>360902251</v>
          </cell>
        </row>
        <row r="183">
          <cell r="A183">
            <v>290005</v>
          </cell>
          <cell r="B183" t="str">
            <v>Equipos de Computación Ajuste por Inflación</v>
          </cell>
          <cell r="D183">
            <v>4215509247</v>
          </cell>
        </row>
        <row r="184">
          <cell r="A184">
            <v>290006</v>
          </cell>
          <cell r="B184" t="str">
            <v>Muebles y Utiles de Oficina Ajuste por Inflación</v>
          </cell>
          <cell r="D184">
            <v>1051412283</v>
          </cell>
        </row>
        <row r="185">
          <cell r="A185">
            <v>290008</v>
          </cell>
          <cell r="B185" t="str">
            <v>Bienes Varios Ajuste por Inflación</v>
          </cell>
          <cell r="D185">
            <v>41464750</v>
          </cell>
        </row>
        <row r="186">
          <cell r="A186">
            <v>290011</v>
          </cell>
          <cell r="B186" t="str">
            <v>Software contable adm - Revaluo</v>
          </cell>
          <cell r="D186">
            <v>64418549</v>
          </cell>
        </row>
        <row r="187">
          <cell r="A187">
            <v>290012</v>
          </cell>
          <cell r="B187" t="str">
            <v>Aplicaciones para PC's - Revalúo</v>
          </cell>
          <cell r="D187">
            <v>602745194</v>
          </cell>
        </row>
        <row r="188">
          <cell r="A188">
            <v>290013</v>
          </cell>
          <cell r="B188" t="str">
            <v>Otros softwares - Revalúo</v>
          </cell>
          <cell r="D188">
            <v>1081786796</v>
          </cell>
        </row>
        <row r="189">
          <cell r="A189">
            <v>290014</v>
          </cell>
          <cell r="B189" t="str">
            <v>Equipos de Inform - Notebook - Rev</v>
          </cell>
          <cell r="D189">
            <v>173697287</v>
          </cell>
        </row>
        <row r="190">
          <cell r="A190">
            <v>290015</v>
          </cell>
          <cell r="B190" t="str">
            <v>Obras civiles - Revalúo</v>
          </cell>
          <cell r="D190">
            <v>21441347862</v>
          </cell>
        </row>
        <row r="191">
          <cell r="A191">
            <v>290016</v>
          </cell>
          <cell r="B191" t="str">
            <v>Generadores - Revalúo</v>
          </cell>
          <cell r="D191">
            <v>3674131911</v>
          </cell>
        </row>
        <row r="192">
          <cell r="A192">
            <v>290017</v>
          </cell>
          <cell r="B192" t="str">
            <v>Equipos de aire acondicionado - Revalúo</v>
          </cell>
          <cell r="D192">
            <v>270301266</v>
          </cell>
        </row>
        <row r="193">
          <cell r="A193">
            <v>290018</v>
          </cell>
          <cell r="B193" t="str">
            <v>Muebles y útiles - Revalúo</v>
          </cell>
          <cell r="D193">
            <v>721090892</v>
          </cell>
        </row>
        <row r="194">
          <cell r="A194">
            <v>290019</v>
          </cell>
          <cell r="B194" t="str">
            <v>Equipos de BTS - Revalúo</v>
          </cell>
          <cell r="D194">
            <v>61288972684</v>
          </cell>
        </row>
        <row r="195">
          <cell r="A195">
            <v>290020</v>
          </cell>
          <cell r="B195" t="str">
            <v>Instalaciones eléctricas - Revalúo</v>
          </cell>
          <cell r="D195">
            <v>1957059375</v>
          </cell>
        </row>
        <row r="196">
          <cell r="A196">
            <v>290021</v>
          </cell>
          <cell r="B196" t="str">
            <v>Equipos de microondas - Revalúo</v>
          </cell>
          <cell r="D196">
            <v>12256711596</v>
          </cell>
        </row>
        <row r="197">
          <cell r="A197">
            <v>290022</v>
          </cell>
          <cell r="B197" t="str">
            <v>Herramientas - Revalúo</v>
          </cell>
          <cell r="D197">
            <v>1125991432</v>
          </cell>
        </row>
        <row r="198">
          <cell r="A198">
            <v>290023</v>
          </cell>
          <cell r="B198" t="str">
            <v>Terreno para celdas - Revalúo</v>
          </cell>
          <cell r="D198">
            <v>475728800</v>
          </cell>
        </row>
        <row r="199">
          <cell r="A199">
            <v>290024</v>
          </cell>
          <cell r="B199" t="str">
            <v>Mejoras en propiedad de terceros - Reval</v>
          </cell>
          <cell r="D199">
            <v>574932029</v>
          </cell>
        </row>
        <row r="200">
          <cell r="A200">
            <v>290102</v>
          </cell>
          <cell r="B200" t="str">
            <v>Depre. Ac. Obras Civiles Ajuste por Inflación</v>
          </cell>
          <cell r="D200">
            <v>-9521696653</v>
          </cell>
        </row>
        <row r="201">
          <cell r="A201">
            <v>290103</v>
          </cell>
          <cell r="B201" t="str">
            <v>Depre. Ac. Rodados Ajuste por Inflación</v>
          </cell>
          <cell r="D201">
            <v>-331024698</v>
          </cell>
        </row>
        <row r="202">
          <cell r="A202">
            <v>290104</v>
          </cell>
          <cell r="B202" t="str">
            <v>Depre. Ac. Equipos de Computación Ajuste por Infla</v>
          </cell>
          <cell r="D202">
            <v>-3615904719</v>
          </cell>
        </row>
        <row r="203">
          <cell r="A203">
            <v>290105</v>
          </cell>
          <cell r="B203" t="str">
            <v>Depre. Ac. Muebles y Utiles Oficina Ajuste por Inf</v>
          </cell>
          <cell r="D203">
            <v>-807757913</v>
          </cell>
        </row>
        <row r="204">
          <cell r="A204">
            <v>290107</v>
          </cell>
          <cell r="B204" t="str">
            <v>Depre. Ac. Bienes Varios Ajuste por Inflación</v>
          </cell>
          <cell r="D204">
            <v>-14654538</v>
          </cell>
        </row>
        <row r="205">
          <cell r="A205">
            <v>290111</v>
          </cell>
          <cell r="B205" t="str">
            <v>Deprec software contable adminis revaluo</v>
          </cell>
          <cell r="D205">
            <v>-16104637</v>
          </cell>
        </row>
        <row r="206">
          <cell r="A206">
            <v>290112</v>
          </cell>
          <cell r="B206" t="str">
            <v>Depreciaciones Aplicaciones para PC's</v>
          </cell>
          <cell r="D206">
            <v>-532392296</v>
          </cell>
        </row>
        <row r="207">
          <cell r="A207">
            <v>290113</v>
          </cell>
          <cell r="B207" t="str">
            <v>Depreciaciones Otros softwares revaluo</v>
          </cell>
          <cell r="D207">
            <v>-880803766</v>
          </cell>
        </row>
        <row r="208">
          <cell r="A208">
            <v>290114</v>
          </cell>
          <cell r="B208" t="str">
            <v>Depre Equipos Inform - Noteb Revaluo</v>
          </cell>
          <cell r="D208">
            <v>-158707674</v>
          </cell>
        </row>
        <row r="209">
          <cell r="A209">
            <v>290115</v>
          </cell>
          <cell r="B209" t="str">
            <v>Deprec obras civiles revaluo</v>
          </cell>
          <cell r="D209">
            <v>-6745762153</v>
          </cell>
        </row>
        <row r="210">
          <cell r="A210">
            <v>290116</v>
          </cell>
          <cell r="B210" t="str">
            <v>Depreciaciones generadores Revaluo</v>
          </cell>
          <cell r="D210">
            <v>-2350391374</v>
          </cell>
        </row>
        <row r="211">
          <cell r="A211">
            <v>290117</v>
          </cell>
          <cell r="B211" t="str">
            <v>Deprec equipos de aire acondicio</v>
          </cell>
          <cell r="D211">
            <v>-222977078</v>
          </cell>
        </row>
        <row r="212">
          <cell r="A212">
            <v>290118</v>
          </cell>
          <cell r="B212" t="str">
            <v>Depreciaciones muebles y útiles revaluo</v>
          </cell>
          <cell r="D212">
            <v>-639401179</v>
          </cell>
        </row>
        <row r="213">
          <cell r="A213">
            <v>290119</v>
          </cell>
          <cell r="B213" t="str">
            <v>Depreciaciones equipos de BTS Revaluo</v>
          </cell>
          <cell r="D213">
            <v>-29551434059</v>
          </cell>
        </row>
        <row r="214">
          <cell r="A214">
            <v>290120</v>
          </cell>
          <cell r="B214" t="str">
            <v>Deprec instalaciones eléctricas Revaluo</v>
          </cell>
          <cell r="D214">
            <v>-1312389067</v>
          </cell>
        </row>
        <row r="215">
          <cell r="A215">
            <v>290121</v>
          </cell>
          <cell r="B215" t="str">
            <v>Deprec equipos de microondas revaluo</v>
          </cell>
          <cell r="D215">
            <v>-14247230322</v>
          </cell>
        </row>
        <row r="216">
          <cell r="A216">
            <v>290122</v>
          </cell>
          <cell r="B216" t="str">
            <v>Eq.para Prueb. Campo &amp; Herram</v>
          </cell>
          <cell r="D216">
            <v>-1048445713</v>
          </cell>
        </row>
        <row r="217">
          <cell r="A217">
            <v>290124</v>
          </cell>
          <cell r="B217" t="str">
            <v>Deprec mejoras en propiedad terc  revaluo</v>
          </cell>
          <cell r="D217">
            <v>-439763142</v>
          </cell>
        </row>
        <row r="218">
          <cell r="A218">
            <v>290125</v>
          </cell>
          <cell r="B218" t="str">
            <v>Deprec Eq.de Comun. Switch revaluo</v>
          </cell>
          <cell r="D218">
            <v>-8863701646</v>
          </cell>
        </row>
        <row r="219">
          <cell r="A219">
            <v>290126</v>
          </cell>
          <cell r="B219" t="str">
            <v>Depreciaciones Edificio Revalúo</v>
          </cell>
          <cell r="D219">
            <v>-40528850</v>
          </cell>
        </row>
        <row r="220">
          <cell r="A220">
            <v>311001</v>
          </cell>
          <cell r="B220" t="str">
            <v>Proveedores en moneda nacional</v>
          </cell>
          <cell r="D220">
            <v>-13419486888</v>
          </cell>
        </row>
        <row r="221">
          <cell r="A221">
            <v>311003</v>
          </cell>
          <cell r="B221" t="str">
            <v>Empleados RG FF</v>
          </cell>
          <cell r="D221">
            <v>63724013</v>
          </cell>
        </row>
        <row r="222">
          <cell r="A222">
            <v>311004</v>
          </cell>
          <cell r="B222" t="str">
            <v>Agentes</v>
          </cell>
          <cell r="D222">
            <v>-386794129</v>
          </cell>
        </row>
        <row r="223">
          <cell r="A223">
            <v>311006</v>
          </cell>
          <cell r="B223" t="str">
            <v>Provision Producto</v>
          </cell>
          <cell r="D223">
            <v>290098909</v>
          </cell>
        </row>
        <row r="224">
          <cell r="A224">
            <v>311009</v>
          </cell>
          <cell r="B224" t="str">
            <v>Agentes Valores en Garantía</v>
          </cell>
          <cell r="D224">
            <v>-289530580</v>
          </cell>
        </row>
        <row r="225">
          <cell r="A225">
            <v>311012</v>
          </cell>
          <cell r="B225" t="str">
            <v>ITX a pagar en firme</v>
          </cell>
          <cell r="D225">
            <v>-11539312560</v>
          </cell>
        </row>
        <row r="226">
          <cell r="A226">
            <v>311015</v>
          </cell>
          <cell r="B226" t="str">
            <v>Proveedores de Comunicación</v>
          </cell>
          <cell r="D226">
            <v>-3144210010</v>
          </cell>
        </row>
        <row r="227">
          <cell r="A227">
            <v>311017</v>
          </cell>
          <cell r="B227" t="str">
            <v>Provision NC a recibir venta de Filiales</v>
          </cell>
          <cell r="D227">
            <v>5211493000</v>
          </cell>
        </row>
        <row r="228">
          <cell r="A228">
            <v>311999</v>
          </cell>
          <cell r="B228" t="str">
            <v>Proveedores Migrados</v>
          </cell>
          <cell r="D228">
            <v>-1635398629</v>
          </cell>
        </row>
        <row r="229">
          <cell r="A229">
            <v>312001</v>
          </cell>
          <cell r="B229" t="str">
            <v>Proveedores en moneda extranjera</v>
          </cell>
          <cell r="D229">
            <v>-71028849747</v>
          </cell>
        </row>
        <row r="230">
          <cell r="A230">
            <v>313000</v>
          </cell>
          <cell r="B230" t="str">
            <v>Recl. Partes relacionadas activo-pasivo (SL)</v>
          </cell>
          <cell r="D230">
            <v>0</v>
          </cell>
        </row>
        <row r="231">
          <cell r="A231">
            <v>313001</v>
          </cell>
          <cell r="B231" t="str">
            <v>Provisión Facturas a Recibir Bienes de Capital</v>
          </cell>
          <cell r="D231">
            <v>-20700302321</v>
          </cell>
        </row>
        <row r="232">
          <cell r="A232">
            <v>313003</v>
          </cell>
          <cell r="B232" t="str">
            <v>Prov Fact a Recibir Repuestos</v>
          </cell>
          <cell r="D232">
            <v>-438702264</v>
          </cell>
        </row>
        <row r="233">
          <cell r="A233">
            <v>313004</v>
          </cell>
          <cell r="B233" t="str">
            <v>Provision Facturas a Recibir</v>
          </cell>
          <cell r="D233">
            <v>-7785139351</v>
          </cell>
        </row>
        <row r="234">
          <cell r="A234">
            <v>313005</v>
          </cell>
          <cell r="B234" t="str">
            <v>Prov Fact a Recibir Bienes de Cambio</v>
          </cell>
          <cell r="D234">
            <v>-1655672806</v>
          </cell>
        </row>
        <row r="235">
          <cell r="A235">
            <v>313007</v>
          </cell>
          <cell r="B235" t="str">
            <v>Provisión Honorarios Legales</v>
          </cell>
          <cell r="D235">
            <v>0</v>
          </cell>
        </row>
        <row r="236">
          <cell r="A236">
            <v>313008</v>
          </cell>
          <cell r="B236" t="str">
            <v>Prov Fact a Recibir Intangibles</v>
          </cell>
          <cell r="D236">
            <v>-10282657338</v>
          </cell>
        </row>
        <row r="237">
          <cell r="A237">
            <v>313010</v>
          </cell>
          <cell r="B237" t="str">
            <v>Prov Costos Indirectos</v>
          </cell>
          <cell r="D237">
            <v>-19715484</v>
          </cell>
        </row>
        <row r="238">
          <cell r="A238">
            <v>313012</v>
          </cell>
          <cell r="B238" t="str">
            <v>Prov Fact a Recibir Capex Ordenes Internas</v>
          </cell>
          <cell r="D238">
            <v>0</v>
          </cell>
        </row>
        <row r="239">
          <cell r="A239">
            <v>313099</v>
          </cell>
          <cell r="B239" t="str">
            <v>Valuacion Moneda Extranjera - Ctas Ptes</v>
          </cell>
          <cell r="D239">
            <v>-1152933249</v>
          </cell>
        </row>
        <row r="240">
          <cell r="A240">
            <v>314040</v>
          </cell>
          <cell r="B240" t="str">
            <v>Prov Roaming</v>
          </cell>
          <cell r="D240">
            <v>-4457949571</v>
          </cell>
        </row>
        <row r="241">
          <cell r="A241">
            <v>315037</v>
          </cell>
          <cell r="B241" t="str">
            <v>Prov Toll</v>
          </cell>
          <cell r="D241">
            <v>-5098343415</v>
          </cell>
        </row>
        <row r="242">
          <cell r="A242">
            <v>315099</v>
          </cell>
          <cell r="B242" t="str">
            <v>Valuacion Moneda Extranjera</v>
          </cell>
          <cell r="D242">
            <v>11790375606</v>
          </cell>
        </row>
        <row r="243">
          <cell r="A243">
            <v>316001</v>
          </cell>
          <cell r="B243" t="str">
            <v>Provision Comision Agentes Ventas</v>
          </cell>
          <cell r="D243">
            <v>-7890338722</v>
          </cell>
        </row>
        <row r="244">
          <cell r="A244">
            <v>316004</v>
          </cell>
          <cell r="B244" t="str">
            <v>Provisión Cargo fijo retail -POS-</v>
          </cell>
          <cell r="D244">
            <v>787098624</v>
          </cell>
        </row>
        <row r="245">
          <cell r="A245">
            <v>316005</v>
          </cell>
          <cell r="B245" t="str">
            <v>Provisión Comisiones por Ventas Agentes</v>
          </cell>
          <cell r="D245">
            <v>-926122775</v>
          </cell>
        </row>
        <row r="246">
          <cell r="A246">
            <v>316007</v>
          </cell>
          <cell r="B246" t="str">
            <v>Prov.Com.Directa Cross y Telemarketing</v>
          </cell>
          <cell r="D246">
            <v>0</v>
          </cell>
        </row>
        <row r="247">
          <cell r="A247">
            <v>316008</v>
          </cell>
          <cell r="B247" t="str">
            <v>Incentivos Indirecta GSM</v>
          </cell>
          <cell r="D247">
            <v>0</v>
          </cell>
        </row>
        <row r="248">
          <cell r="A248">
            <v>316009</v>
          </cell>
          <cell r="B248" t="str">
            <v>Provisión Fondo promocional de Ventas Canal Retail</v>
          </cell>
          <cell r="D248">
            <v>-2811973552</v>
          </cell>
        </row>
        <row r="249">
          <cell r="A249">
            <v>316104</v>
          </cell>
          <cell r="B249" t="str">
            <v>Provisión Comisiones Grupo IDEAS</v>
          </cell>
          <cell r="D249">
            <v>0</v>
          </cell>
        </row>
        <row r="250">
          <cell r="A250">
            <v>316107</v>
          </cell>
          <cell r="B250" t="str">
            <v>Provision Comisiones Venta Tarjeta Prepaga</v>
          </cell>
          <cell r="D250">
            <v>-153818326</v>
          </cell>
        </row>
        <row r="251">
          <cell r="A251">
            <v>320001</v>
          </cell>
          <cell r="B251" t="str">
            <v>Sueldos</v>
          </cell>
          <cell r="D251">
            <v>0</v>
          </cell>
        </row>
        <row r="252">
          <cell r="A252">
            <v>320002</v>
          </cell>
          <cell r="B252" t="str">
            <v>Provision Aguinaldo</v>
          </cell>
          <cell r="D252">
            <v>0</v>
          </cell>
        </row>
        <row r="253">
          <cell r="A253">
            <v>320004</v>
          </cell>
          <cell r="B253" t="str">
            <v>Provision Bonos</v>
          </cell>
          <cell r="D253">
            <v>-910005686</v>
          </cell>
        </row>
        <row r="254">
          <cell r="A254">
            <v>320005</v>
          </cell>
          <cell r="B254" t="str">
            <v>Provision Vacaciones</v>
          </cell>
          <cell r="D254">
            <v>-170332069</v>
          </cell>
        </row>
        <row r="255">
          <cell r="A255">
            <v>320010</v>
          </cell>
          <cell r="B255" t="str">
            <v>Previsiones p/ indemnización y desp</v>
          </cell>
          <cell r="D255">
            <v>0</v>
          </cell>
        </row>
        <row r="256">
          <cell r="A256">
            <v>321001</v>
          </cell>
          <cell r="B256" t="str">
            <v>Provision Tickets</v>
          </cell>
          <cell r="D256">
            <v>20980000</v>
          </cell>
        </row>
        <row r="257">
          <cell r="A257">
            <v>322001</v>
          </cell>
          <cell r="B257" t="str">
            <v>IPS a pagar</v>
          </cell>
          <cell r="D257">
            <v>-138443365</v>
          </cell>
        </row>
        <row r="258">
          <cell r="A258">
            <v>322010</v>
          </cell>
          <cell r="B258" t="str">
            <v>Embargos Judiciales</v>
          </cell>
          <cell r="D258">
            <v>0</v>
          </cell>
        </row>
        <row r="259">
          <cell r="A259">
            <v>322101</v>
          </cell>
          <cell r="B259" t="str">
            <v>Provision Comisiones Empleados Directa</v>
          </cell>
          <cell r="D259">
            <v>-191073490</v>
          </cell>
        </row>
        <row r="260">
          <cell r="A260">
            <v>323183</v>
          </cell>
          <cell r="B260" t="str">
            <v>Garantía CTI a pagar</v>
          </cell>
          <cell r="D260">
            <v>-667013106</v>
          </cell>
        </row>
        <row r="261">
          <cell r="A261">
            <v>330014</v>
          </cell>
          <cell r="B261" t="str">
            <v>I.V.A. 10% Paraguay</v>
          </cell>
          <cell r="D261">
            <v>-14384151711</v>
          </cell>
        </row>
        <row r="262">
          <cell r="A262">
            <v>330015</v>
          </cell>
          <cell r="B262" t="str">
            <v>I.V.A. 5% Paraguay</v>
          </cell>
          <cell r="D262">
            <v>-8196151</v>
          </cell>
        </row>
        <row r="263">
          <cell r="A263">
            <v>330102</v>
          </cell>
          <cell r="B263" t="str">
            <v>Retención IVA Renta a pagar</v>
          </cell>
          <cell r="D263">
            <v>-5714207</v>
          </cell>
        </row>
        <row r="264">
          <cell r="A264">
            <v>330103</v>
          </cell>
          <cell r="B264" t="str">
            <v xml:space="preserve">   Ret.I.V.A. a Pagar PARAGUAY</v>
          </cell>
          <cell r="D264">
            <v>-14359800</v>
          </cell>
        </row>
        <row r="265">
          <cell r="A265">
            <v>330104</v>
          </cell>
          <cell r="B265" t="str">
            <v>Ret Renta a Pagar PARAGUAY</v>
          </cell>
          <cell r="D265">
            <v>-18781069</v>
          </cell>
        </row>
        <row r="266">
          <cell r="A266">
            <v>339003</v>
          </cell>
          <cell r="B266" t="str">
            <v>Impuesto Inmobiliario Municipal</v>
          </cell>
          <cell r="D266">
            <v>11513100</v>
          </cell>
        </row>
        <row r="267">
          <cell r="A267">
            <v>340000</v>
          </cell>
          <cell r="B267" t="str">
            <v>Depósito en Garantía</v>
          </cell>
          <cell r="D267">
            <v>266984936</v>
          </cell>
        </row>
        <row r="268">
          <cell r="A268">
            <v>340007</v>
          </cell>
          <cell r="B268" t="str">
            <v>Ingreso Diferido Tarjeta Prepaga</v>
          </cell>
          <cell r="D268">
            <v>-5819567639</v>
          </cell>
        </row>
        <row r="269">
          <cell r="A269">
            <v>340008</v>
          </cell>
          <cell r="B269" t="str">
            <v>Ingresos Diferidos Transf.Saldo Tarj. Prep. a Reg</v>
          </cell>
          <cell r="D269">
            <v>0</v>
          </cell>
        </row>
        <row r="270">
          <cell r="A270">
            <v>340010</v>
          </cell>
          <cell r="B270" t="str">
            <v>Ingreso Diferido Cuenta Segura</v>
          </cell>
          <cell r="D270">
            <v>-4403869044</v>
          </cell>
        </row>
        <row r="271">
          <cell r="A271">
            <v>340011</v>
          </cell>
          <cell r="B271" t="str">
            <v>Acreditacion de Regalos Cta. Orden</v>
          </cell>
          <cell r="D271">
            <v>-1919605390</v>
          </cell>
        </row>
        <row r="272">
          <cell r="A272">
            <v>340012</v>
          </cell>
          <cell r="B272" t="str">
            <v>Consumo de Regalos Cta. Orden</v>
          </cell>
          <cell r="D272">
            <v>1919605390</v>
          </cell>
        </row>
        <row r="273">
          <cell r="A273">
            <v>341001</v>
          </cell>
          <cell r="B273" t="str">
            <v>Provision Mantenimiento de la Red</v>
          </cell>
          <cell r="D273">
            <v>-49967771</v>
          </cell>
        </row>
        <row r="274">
          <cell r="A274">
            <v>341003</v>
          </cell>
          <cell r="B274" t="str">
            <v>Prevision Contingencias</v>
          </cell>
          <cell r="D274">
            <v>-906009387</v>
          </cell>
        </row>
        <row r="275">
          <cell r="A275">
            <v>342001</v>
          </cell>
          <cell r="B275" t="str">
            <v>Alquileres de Sitios Vencidos No Pagados</v>
          </cell>
          <cell r="D275">
            <v>-3208587260</v>
          </cell>
        </row>
        <row r="276">
          <cell r="A276">
            <v>342007</v>
          </cell>
          <cell r="B276" t="str">
            <v>Honorarios compañías Relacionadas</v>
          </cell>
          <cell r="D276">
            <v>-3</v>
          </cell>
        </row>
        <row r="277">
          <cell r="A277">
            <v>342009</v>
          </cell>
          <cell r="B277" t="str">
            <v>Provisiones Varias</v>
          </cell>
          <cell r="D277">
            <v>-10122676429</v>
          </cell>
        </row>
        <row r="278">
          <cell r="A278">
            <v>343005</v>
          </cell>
          <cell r="B278" t="str">
            <v>Provision Publicidad</v>
          </cell>
          <cell r="D278">
            <v>-5325505289</v>
          </cell>
        </row>
        <row r="279">
          <cell r="A279">
            <v>343008</v>
          </cell>
          <cell r="B279" t="str">
            <v>Provisión Sistemas</v>
          </cell>
          <cell r="D279">
            <v>0</v>
          </cell>
        </row>
        <row r="280">
          <cell r="A280">
            <v>350001</v>
          </cell>
          <cell r="B280" t="str">
            <v>Depositos Suscriptores</v>
          </cell>
          <cell r="D280">
            <v>-377427564</v>
          </cell>
        </row>
        <row r="281">
          <cell r="A281">
            <v>380002</v>
          </cell>
          <cell r="B281" t="str">
            <v>Proveedores Equipos y Plantas (SL)</v>
          </cell>
          <cell r="D281">
            <v>0</v>
          </cell>
        </row>
        <row r="282">
          <cell r="A282">
            <v>400001</v>
          </cell>
          <cell r="B282" t="str">
            <v>Préstamos Financieros Capital</v>
          </cell>
          <cell r="D282">
            <v>-8330000000</v>
          </cell>
        </row>
        <row r="283">
          <cell r="A283">
            <v>400002</v>
          </cell>
          <cell r="B283" t="str">
            <v>Pmos.Capital Corto Plazo</v>
          </cell>
          <cell r="D283">
            <v>-94350000000</v>
          </cell>
        </row>
        <row r="284">
          <cell r="A284">
            <v>400003</v>
          </cell>
          <cell r="B284" t="str">
            <v>Honorarios a Pagar - Consultoria Externa</v>
          </cell>
          <cell r="D284">
            <v>0</v>
          </cell>
        </row>
        <row r="285">
          <cell r="A285">
            <v>400018</v>
          </cell>
          <cell r="B285" t="str">
            <v>Pmos.Intereses a Pagar Corto Plazo</v>
          </cell>
          <cell r="D285">
            <v>-1155569190</v>
          </cell>
        </row>
        <row r="286">
          <cell r="A286">
            <v>430004</v>
          </cell>
          <cell r="B286" t="str">
            <v>Restitucion de Activos - No Cte.</v>
          </cell>
          <cell r="D286">
            <v>0</v>
          </cell>
        </row>
        <row r="287">
          <cell r="A287">
            <v>511001</v>
          </cell>
          <cell r="B287" t="str">
            <v>Capital Suscripto</v>
          </cell>
          <cell r="D287">
            <v>-869000000004</v>
          </cell>
        </row>
        <row r="288">
          <cell r="A288">
            <v>514001</v>
          </cell>
          <cell r="B288" t="str">
            <v>Aportes Irrevocables</v>
          </cell>
          <cell r="D288">
            <v>-16665500001</v>
          </cell>
        </row>
        <row r="289">
          <cell r="A289">
            <v>515002</v>
          </cell>
          <cell r="B289" t="str">
            <v>Reserva de revalúo</v>
          </cell>
          <cell r="D289">
            <v>-148668873376</v>
          </cell>
        </row>
        <row r="290">
          <cell r="A290">
            <v>516001</v>
          </cell>
          <cell r="B290" t="str">
            <v>Accionistas</v>
          </cell>
          <cell r="D290">
            <v>455000001</v>
          </cell>
        </row>
        <row r="291">
          <cell r="A291">
            <v>520000</v>
          </cell>
          <cell r="B291" t="str">
            <v>Resultado del ejercicio</v>
          </cell>
          <cell r="D291">
            <v>193160526116</v>
          </cell>
        </row>
        <row r="292">
          <cell r="A292">
            <v>520001</v>
          </cell>
          <cell r="B292" t="str">
            <v>Resultado Acumulado</v>
          </cell>
          <cell r="D292">
            <v>250061612949</v>
          </cell>
        </row>
        <row r="301">
          <cell r="A301">
            <v>611001</v>
          </cell>
          <cell r="B301" t="str">
            <v>Acceso Ganado</v>
          </cell>
          <cell r="D301">
            <v>-36697209185</v>
          </cell>
        </row>
        <row r="302">
          <cell r="A302">
            <v>611002</v>
          </cell>
          <cell r="B302" t="str">
            <v>Acceso No Ganado</v>
          </cell>
          <cell r="D302">
            <v>84015707</v>
          </cell>
        </row>
        <row r="303">
          <cell r="A303">
            <v>611003</v>
          </cell>
          <cell r="B303" t="str">
            <v>Concesiones Y Promociones</v>
          </cell>
          <cell r="D303">
            <v>13963927</v>
          </cell>
        </row>
        <row r="304">
          <cell r="A304">
            <v>611004</v>
          </cell>
          <cell r="B304" t="str">
            <v>Concesiones Y Promociones No Facturadas</v>
          </cell>
          <cell r="D304">
            <v>60001</v>
          </cell>
        </row>
        <row r="305">
          <cell r="A305">
            <v>611006</v>
          </cell>
          <cell r="B305" t="str">
            <v>Acceso prorrateado CMIS</v>
          </cell>
          <cell r="D305">
            <v>-1226064888</v>
          </cell>
        </row>
        <row r="306">
          <cell r="A306">
            <v>611007</v>
          </cell>
          <cell r="B306" t="str">
            <v>Acceso prorrateado no facturado</v>
          </cell>
          <cell r="D306">
            <v>-2824990</v>
          </cell>
        </row>
        <row r="307">
          <cell r="A307">
            <v>611009</v>
          </cell>
          <cell r="B307" t="str">
            <v>Abono Cuenta Segura</v>
          </cell>
          <cell r="D307">
            <v>32918503108</v>
          </cell>
        </row>
        <row r="308">
          <cell r="A308">
            <v>612001</v>
          </cell>
          <cell r="B308" t="str">
            <v>Minutos Aire</v>
          </cell>
          <cell r="D308">
            <v>-1215079568</v>
          </cell>
        </row>
        <row r="309">
          <cell r="A309">
            <v>612003</v>
          </cell>
          <cell r="B309" t="str">
            <v>Minutos Aire No Facturados</v>
          </cell>
          <cell r="D309">
            <v>28448450</v>
          </cell>
        </row>
        <row r="310">
          <cell r="A310">
            <v>612004</v>
          </cell>
          <cell r="B310" t="str">
            <v>Minutos Aire Concesiones Y Promociones</v>
          </cell>
          <cell r="D310">
            <v>32537843</v>
          </cell>
        </row>
        <row r="311">
          <cell r="A311">
            <v>612005</v>
          </cell>
          <cell r="B311" t="str">
            <v>Consumo Abono Cuenta Segura</v>
          </cell>
          <cell r="D311">
            <v>-29222128706</v>
          </cell>
        </row>
        <row r="312">
          <cell r="A312">
            <v>612008</v>
          </cell>
          <cell r="B312" t="str">
            <v>Consumo Prepaga Aire</v>
          </cell>
          <cell r="D312">
            <v>-32631826635</v>
          </cell>
        </row>
        <row r="313">
          <cell r="A313">
            <v>612010</v>
          </cell>
          <cell r="B313" t="str">
            <v>Reverso Venta Tarjeta Prepaga</v>
          </cell>
          <cell r="D313">
            <v>38961129061</v>
          </cell>
        </row>
        <row r="314">
          <cell r="A314">
            <v>612011</v>
          </cell>
          <cell r="B314" t="str">
            <v>Revenue Prepaga Caducidad</v>
          </cell>
          <cell r="D314">
            <v>-5246775860</v>
          </cell>
        </row>
        <row r="315">
          <cell r="A315">
            <v>612012</v>
          </cell>
          <cell r="B315" t="str">
            <v>Consumo Cuenta Segura</v>
          </cell>
          <cell r="D315">
            <v>-11071435439</v>
          </cell>
        </row>
        <row r="316">
          <cell r="A316">
            <v>612014</v>
          </cell>
          <cell r="B316" t="str">
            <v>Revenue SMS Pre-Pago</v>
          </cell>
          <cell r="D316">
            <v>-7328581083</v>
          </cell>
        </row>
        <row r="317">
          <cell r="A317">
            <v>612017</v>
          </cell>
          <cell r="B317" t="str">
            <v>Regalo Carga Inicial Cuenta Segura</v>
          </cell>
          <cell r="D317">
            <v>4358119897</v>
          </cell>
        </row>
        <row r="318">
          <cell r="A318">
            <v>612018</v>
          </cell>
          <cell r="B318" t="str">
            <v>Revenue SMS Cta - Segura</v>
          </cell>
          <cell r="D318">
            <v>-975274275</v>
          </cell>
        </row>
        <row r="319">
          <cell r="A319">
            <v>612019</v>
          </cell>
          <cell r="B319" t="str">
            <v>Revenue Datos Pre - Pago</v>
          </cell>
          <cell r="D319">
            <v>-412755596</v>
          </cell>
        </row>
        <row r="320">
          <cell r="A320">
            <v>612021</v>
          </cell>
          <cell r="B320" t="str">
            <v>Revenue Datos Cta - Segura</v>
          </cell>
          <cell r="D320">
            <v>-411452484</v>
          </cell>
        </row>
        <row r="321">
          <cell r="A321">
            <v>612023</v>
          </cell>
          <cell r="B321" t="str">
            <v>Regalo Promo Plus Cta.Segura</v>
          </cell>
          <cell r="D321">
            <v>2466418046</v>
          </cell>
        </row>
        <row r="322">
          <cell r="A322">
            <v>612024</v>
          </cell>
          <cell r="B322" t="str">
            <v>Regalo Customer Cta. Segura</v>
          </cell>
          <cell r="D322">
            <v>509859131</v>
          </cell>
        </row>
        <row r="323">
          <cell r="A323">
            <v>612025</v>
          </cell>
          <cell r="B323" t="str">
            <v>Regalo Carga Inicial PP</v>
          </cell>
          <cell r="D323">
            <v>8230165995</v>
          </cell>
        </row>
        <row r="324">
          <cell r="A324">
            <v>612026</v>
          </cell>
          <cell r="B324" t="str">
            <v>Regalo Promo Plus PP</v>
          </cell>
          <cell r="D324">
            <v>8491222019</v>
          </cell>
        </row>
        <row r="325">
          <cell r="A325">
            <v>612027</v>
          </cell>
          <cell r="B325" t="str">
            <v>Regalo Customer PP</v>
          </cell>
          <cell r="D325">
            <v>197680649</v>
          </cell>
        </row>
        <row r="326">
          <cell r="A326">
            <v>612102</v>
          </cell>
          <cell r="B326" t="str">
            <v>Provisión Airtime CPP</v>
          </cell>
          <cell r="D326">
            <v>283849253</v>
          </cell>
        </row>
        <row r="327">
          <cell r="A327">
            <v>612103</v>
          </cell>
          <cell r="B327" t="str">
            <v>Airtime CPP</v>
          </cell>
          <cell r="D327">
            <v>-2813789487</v>
          </cell>
        </row>
        <row r="328">
          <cell r="A328">
            <v>612133</v>
          </cell>
          <cell r="B328" t="str">
            <v>Ingresos por acceso de otras operadoras</v>
          </cell>
          <cell r="D328">
            <v>-7548435585</v>
          </cell>
        </row>
        <row r="329">
          <cell r="A329">
            <v>613103</v>
          </cell>
          <cell r="B329" t="str">
            <v>Llamadas locales</v>
          </cell>
          <cell r="D329">
            <v>-2225856406</v>
          </cell>
        </row>
        <row r="330">
          <cell r="A330">
            <v>613106</v>
          </cell>
          <cell r="B330" t="str">
            <v>Llamadas Locales,Nac., Inter. Desc</v>
          </cell>
          <cell r="D330">
            <v>-273392</v>
          </cell>
        </row>
        <row r="331">
          <cell r="A331">
            <v>613201</v>
          </cell>
          <cell r="B331" t="str">
            <v>LLamadas L.Dist.Int.Facturadas</v>
          </cell>
          <cell r="D331">
            <v>-824654953</v>
          </cell>
        </row>
        <row r="332">
          <cell r="A332">
            <v>614001</v>
          </cell>
          <cell r="B332" t="str">
            <v>Activacion Facturada</v>
          </cell>
          <cell r="D332">
            <v>-374890700000</v>
          </cell>
        </row>
        <row r="333">
          <cell r="A333">
            <v>614002</v>
          </cell>
          <cell r="B333" t="str">
            <v>Activacion No Facturada</v>
          </cell>
          <cell r="D333">
            <v>-7749093</v>
          </cell>
        </row>
        <row r="334">
          <cell r="A334">
            <v>614004</v>
          </cell>
          <cell r="B334" t="str">
            <v>Activacion Cambio de Servicio</v>
          </cell>
          <cell r="D334">
            <v>-9809068</v>
          </cell>
        </row>
        <row r="335">
          <cell r="A335">
            <v>614005</v>
          </cell>
          <cell r="B335" t="str">
            <v>Activacion Concesiones y Promociones</v>
          </cell>
          <cell r="D335">
            <v>374674200000</v>
          </cell>
        </row>
        <row r="336">
          <cell r="A336">
            <v>615002</v>
          </cell>
          <cell r="B336" t="str">
            <v>LLamada en Espera No Facturada</v>
          </cell>
          <cell r="D336">
            <v>131612345</v>
          </cell>
        </row>
        <row r="337">
          <cell r="A337">
            <v>615005</v>
          </cell>
          <cell r="B337" t="str">
            <v>Serv.Opcionales Conceciones y Promociones</v>
          </cell>
          <cell r="D337">
            <v>-3574483187</v>
          </cell>
        </row>
        <row r="338">
          <cell r="A338">
            <v>615006</v>
          </cell>
          <cell r="B338" t="str">
            <v>Facturaciones Detallada</v>
          </cell>
          <cell r="D338">
            <v>-144374361</v>
          </cell>
        </row>
        <row r="339">
          <cell r="A339">
            <v>615007</v>
          </cell>
          <cell r="B339" t="str">
            <v>Facturacion Detallada No Facturada</v>
          </cell>
          <cell r="D339">
            <v>-32651626</v>
          </cell>
        </row>
        <row r="340">
          <cell r="A340">
            <v>615009</v>
          </cell>
          <cell r="B340" t="str">
            <v>SMS (mensajes de Texto)</v>
          </cell>
          <cell r="D340">
            <v>-209942558</v>
          </cell>
        </row>
        <row r="341">
          <cell r="A341">
            <v>615011</v>
          </cell>
          <cell r="B341" t="str">
            <v>Servicio Mensajero CTI</v>
          </cell>
          <cell r="D341">
            <v>266662033</v>
          </cell>
        </row>
        <row r="342">
          <cell r="A342">
            <v>615012</v>
          </cell>
          <cell r="B342" t="str">
            <v>Tráfico de datos</v>
          </cell>
          <cell r="D342">
            <v>-601892275</v>
          </cell>
        </row>
        <row r="343">
          <cell r="A343">
            <v>615017</v>
          </cell>
          <cell r="B343" t="str">
            <v>Ingresos por acceso de Copaco - CPP-Pre Pago</v>
          </cell>
          <cell r="D343">
            <v>-4780830391</v>
          </cell>
        </row>
        <row r="344">
          <cell r="A344">
            <v>615018</v>
          </cell>
          <cell r="B344" t="str">
            <v>Ingresos por acceso de otras operadoras-Pre pago</v>
          </cell>
          <cell r="D344">
            <v>-6412475754</v>
          </cell>
        </row>
        <row r="345">
          <cell r="A345">
            <v>616101</v>
          </cell>
          <cell r="B345" t="str">
            <v>Roaming Cargo Diario</v>
          </cell>
          <cell r="D345">
            <v>1541015</v>
          </cell>
        </row>
        <row r="346">
          <cell r="A346">
            <v>616102</v>
          </cell>
          <cell r="B346" t="str">
            <v>Roaming Minutos en el Aire</v>
          </cell>
          <cell r="D346">
            <v>-1560215367</v>
          </cell>
        </row>
        <row r="347">
          <cell r="A347">
            <v>616105</v>
          </cell>
          <cell r="B347" t="str">
            <v>Roaming Larga Distancia Nacional</v>
          </cell>
          <cell r="D347">
            <v>-489666202</v>
          </cell>
        </row>
        <row r="348">
          <cell r="A348">
            <v>616111</v>
          </cell>
          <cell r="B348" t="str">
            <v>Roaming Aire - Prepaga PY</v>
          </cell>
          <cell r="D348">
            <v>-828666541</v>
          </cell>
        </row>
        <row r="349">
          <cell r="A349">
            <v>616123</v>
          </cell>
          <cell r="B349" t="str">
            <v>Serv.Roaming a Terceros</v>
          </cell>
          <cell r="D349">
            <v>-3078241578</v>
          </cell>
        </row>
        <row r="350">
          <cell r="A350">
            <v>616133</v>
          </cell>
          <cell r="B350" t="str">
            <v>Saldos No Consumidos Cr</v>
          </cell>
          <cell r="D350">
            <v>-3483491274</v>
          </cell>
        </row>
        <row r="351">
          <cell r="A351">
            <v>616164</v>
          </cell>
          <cell r="B351" t="str">
            <v>Servicio Roaming Aire GSM</v>
          </cell>
          <cell r="D351">
            <v>-2701769566</v>
          </cell>
        </row>
        <row r="352">
          <cell r="A352">
            <v>619009</v>
          </cell>
          <cell r="B352" t="str">
            <v>Ley 2051/03-Retención GD</v>
          </cell>
          <cell r="D352">
            <v>4721931</v>
          </cell>
        </row>
        <row r="353">
          <cell r="A353">
            <v>621000</v>
          </cell>
          <cell r="B353" t="str">
            <v>Ingreso por Telefonos Celular y accesorios</v>
          </cell>
          <cell r="D353">
            <v>-50772972</v>
          </cell>
        </row>
        <row r="354">
          <cell r="A354">
            <v>621001</v>
          </cell>
          <cell r="B354" t="str">
            <v>Venta Devengada Telefonos Celulares y Acces</v>
          </cell>
          <cell r="D354">
            <v>0</v>
          </cell>
        </row>
        <row r="355">
          <cell r="A355">
            <v>621002</v>
          </cell>
          <cell r="B355" t="str">
            <v>Instalacion y Servicio</v>
          </cell>
          <cell r="D355">
            <v>-679000</v>
          </cell>
        </row>
        <row r="356">
          <cell r="A356">
            <v>621003</v>
          </cell>
          <cell r="B356" t="str">
            <v>Ing. por Conceciones y Promociones</v>
          </cell>
          <cell r="D356">
            <v>98220814</v>
          </cell>
        </row>
        <row r="357">
          <cell r="A357">
            <v>621006</v>
          </cell>
          <cell r="B357" t="str">
            <v>Venta de Equipos CDMA</v>
          </cell>
          <cell r="D357">
            <v>-31440976253</v>
          </cell>
        </row>
        <row r="358">
          <cell r="A358">
            <v>621007</v>
          </cell>
          <cell r="B358" t="str">
            <v>Accesorios</v>
          </cell>
          <cell r="D358">
            <v>-5699520</v>
          </cell>
        </row>
        <row r="359">
          <cell r="A359">
            <v>621008</v>
          </cell>
          <cell r="B359" t="str">
            <v>Conceciones y Promociones Equipos CDMA</v>
          </cell>
          <cell r="D359">
            <v>33622479459</v>
          </cell>
        </row>
        <row r="360">
          <cell r="A360">
            <v>621009</v>
          </cell>
          <cell r="B360" t="str">
            <v>Venta Tarjeta SIM</v>
          </cell>
          <cell r="D360">
            <v>-26927106181</v>
          </cell>
        </row>
        <row r="361">
          <cell r="A361">
            <v>621011</v>
          </cell>
          <cell r="B361" t="str">
            <v>Reparación equipos</v>
          </cell>
          <cell r="D361">
            <v>-41797091</v>
          </cell>
        </row>
        <row r="362">
          <cell r="A362">
            <v>621012</v>
          </cell>
          <cell r="B362" t="str">
            <v>Concesiones y Promociones Accesorios</v>
          </cell>
          <cell r="D362">
            <v>507439296</v>
          </cell>
        </row>
        <row r="363">
          <cell r="A363">
            <v>621013</v>
          </cell>
          <cell r="B363" t="str">
            <v>INGRESO POR VENTA TELEFONO</v>
          </cell>
          <cell r="D363">
            <v>787453275</v>
          </cell>
        </row>
        <row r="364">
          <cell r="A364">
            <v>622001</v>
          </cell>
          <cell r="B364" t="str">
            <v>TARJETA PREPAGA</v>
          </cell>
          <cell r="D364">
            <v>-38961129061</v>
          </cell>
        </row>
        <row r="365">
          <cell r="A365">
            <v>622005</v>
          </cell>
          <cell r="B365" t="str">
            <v>Equipos prepaga Agentes</v>
          </cell>
          <cell r="D365">
            <v>-862033060</v>
          </cell>
        </row>
        <row r="366">
          <cell r="A366">
            <v>622008</v>
          </cell>
          <cell r="B366" t="str">
            <v>Material POP CTI/PCS</v>
          </cell>
          <cell r="D366">
            <v>-4932500</v>
          </cell>
        </row>
        <row r="367">
          <cell r="A367">
            <v>631004</v>
          </cell>
          <cell r="B367" t="str">
            <v>INGRESOS INTERCONEXION OPERADORES NACIONALES</v>
          </cell>
          <cell r="D367">
            <v>-2223874700</v>
          </cell>
        </row>
        <row r="368">
          <cell r="A368">
            <v>660001</v>
          </cell>
          <cell r="B368" t="str">
            <v>Ajustes ingresos CMIS</v>
          </cell>
          <cell r="D368">
            <v>-5270095</v>
          </cell>
          <cell r="E368">
            <v>-136515344551</v>
          </cell>
        </row>
        <row r="370">
          <cell r="A370">
            <v>710003</v>
          </cell>
          <cell r="B370" t="str">
            <v>Coubicacion Interconexion</v>
          </cell>
          <cell r="D370">
            <v>727671955</v>
          </cell>
        </row>
        <row r="371">
          <cell r="A371">
            <v>710004</v>
          </cell>
          <cell r="B371" t="str">
            <v>Arrendamiento-Interconexion</v>
          </cell>
          <cell r="D371">
            <v>2191071396</v>
          </cell>
        </row>
        <row r="372">
          <cell r="A372">
            <v>710011</v>
          </cell>
          <cell r="B372" t="str">
            <v>Costo de acceso a Copaco</v>
          </cell>
          <cell r="D372">
            <v>6719174849</v>
          </cell>
        </row>
        <row r="373">
          <cell r="A373">
            <v>710012</v>
          </cell>
          <cell r="B373" t="str">
            <v>Costo de acceso a Telecel/Pers/VX</v>
          </cell>
          <cell r="D373">
            <v>16996235458</v>
          </cell>
        </row>
        <row r="374">
          <cell r="A374">
            <v>710013</v>
          </cell>
          <cell r="B374" t="str">
            <v>Copaco - Costo de tránsito</v>
          </cell>
          <cell r="D374">
            <v>-108107232</v>
          </cell>
        </row>
        <row r="375">
          <cell r="A375">
            <v>710105</v>
          </cell>
          <cell r="B375" t="str">
            <v>Provisión Costo-Roaming</v>
          </cell>
          <cell r="D375">
            <v>2236291329</v>
          </cell>
        </row>
        <row r="376">
          <cell r="A376">
            <v>710115</v>
          </cell>
          <cell r="B376" t="str">
            <v>Costo de acceso a Copaco PREPAGO</v>
          </cell>
          <cell r="D376">
            <v>5041813533</v>
          </cell>
        </row>
        <row r="377">
          <cell r="A377">
            <v>710116</v>
          </cell>
          <cell r="B377" t="str">
            <v>Costo de acceso a Telecel/Pers/Vx PREPAGO</v>
          </cell>
          <cell r="D377">
            <v>8300250342</v>
          </cell>
        </row>
        <row r="378">
          <cell r="A378">
            <v>710126</v>
          </cell>
          <cell r="B378" t="str">
            <v>Costo Roaming de GSM</v>
          </cell>
          <cell r="D378">
            <v>1651891918</v>
          </cell>
        </row>
        <row r="379">
          <cell r="A379">
            <v>710301</v>
          </cell>
          <cell r="B379" t="str">
            <v>Comisiones Servicios Información (SMS-Voz-WAP)</v>
          </cell>
          <cell r="D379">
            <v>262885806</v>
          </cell>
        </row>
        <row r="380">
          <cell r="A380">
            <v>710302</v>
          </cell>
          <cell r="B380" t="str">
            <v>Comision tarjetas prepagas</v>
          </cell>
          <cell r="D380">
            <v>2101562284</v>
          </cell>
        </row>
        <row r="381">
          <cell r="A381">
            <v>711001</v>
          </cell>
          <cell r="B381" t="str">
            <v>Gastos de Repuestos</v>
          </cell>
          <cell r="D381">
            <v>27153920</v>
          </cell>
        </row>
        <row r="382">
          <cell r="A382">
            <v>711002</v>
          </cell>
          <cell r="B382" t="str">
            <v>Gtos.Reparaciones de repuestos</v>
          </cell>
          <cell r="D382">
            <v>165441057</v>
          </cell>
        </row>
        <row r="383">
          <cell r="A383">
            <v>711003</v>
          </cell>
          <cell r="B383" t="str">
            <v>Mantenimiento Civil Preventivo</v>
          </cell>
          <cell r="D383">
            <v>3189916786</v>
          </cell>
        </row>
        <row r="384">
          <cell r="A384">
            <v>711010</v>
          </cell>
          <cell r="B384" t="str">
            <v>Mantenimiento Civil Correctivo</v>
          </cell>
          <cell r="D384">
            <v>26495728</v>
          </cell>
        </row>
        <row r="385">
          <cell r="A385">
            <v>711011</v>
          </cell>
          <cell r="B385" t="str">
            <v>Ctos Indirectos para compras de repuesto</v>
          </cell>
          <cell r="D385">
            <v>238661548</v>
          </cell>
        </row>
        <row r="386">
          <cell r="A386">
            <v>711016</v>
          </cell>
          <cell r="B386" t="str">
            <v>Insumos de Mantenimiento</v>
          </cell>
          <cell r="D386">
            <v>22374788</v>
          </cell>
        </row>
        <row r="387">
          <cell r="A387">
            <v>711019</v>
          </cell>
          <cell r="B387" t="str">
            <v>Mantenimiento Aire Acondicionado/Generadores</v>
          </cell>
          <cell r="D387">
            <v>313388835</v>
          </cell>
        </row>
        <row r="388">
          <cell r="A388">
            <v>711020</v>
          </cell>
          <cell r="B388" t="str">
            <v>Mantenimiento Torres</v>
          </cell>
          <cell r="D388">
            <v>150762752</v>
          </cell>
        </row>
        <row r="389">
          <cell r="A389">
            <v>712001</v>
          </cell>
          <cell r="B389" t="str">
            <v>Costos de VAS Clientes</v>
          </cell>
          <cell r="D389">
            <v>-12523423</v>
          </cell>
        </row>
        <row r="390">
          <cell r="A390">
            <v>713001</v>
          </cell>
          <cell r="B390" t="str">
            <v>Costo de arancel CONATEL</v>
          </cell>
          <cell r="D390">
            <v>1357758912</v>
          </cell>
        </row>
        <row r="391">
          <cell r="A391">
            <v>714001</v>
          </cell>
          <cell r="B391" t="str">
            <v>Costo de explotación comercial CONATEL</v>
          </cell>
          <cell r="D391">
            <v>1136893368</v>
          </cell>
        </row>
        <row r="392">
          <cell r="A392">
            <v>714002</v>
          </cell>
          <cell r="B392" t="str">
            <v>Costo utilización frecuencias microondas</v>
          </cell>
          <cell r="D392">
            <v>25556107978</v>
          </cell>
        </row>
        <row r="393">
          <cell r="A393">
            <v>720002</v>
          </cell>
          <cell r="B393" t="str">
            <v>Prov. Mantenimiento por Electricidad-Gtos.Varios</v>
          </cell>
          <cell r="D393">
            <v>5124599</v>
          </cell>
        </row>
        <row r="394">
          <cell r="A394">
            <v>720003</v>
          </cell>
          <cell r="B394" t="str">
            <v>Electricidad de Sitios</v>
          </cell>
          <cell r="D394">
            <v>2394298769</v>
          </cell>
        </row>
        <row r="395">
          <cell r="A395">
            <v>720005</v>
          </cell>
          <cell r="B395" t="str">
            <v>Otros Gs. de Operaciones de Red</v>
          </cell>
          <cell r="D395">
            <v>852770507</v>
          </cell>
        </row>
        <row r="396">
          <cell r="A396">
            <v>720007</v>
          </cell>
          <cell r="B396" t="str">
            <v>Electricidad Obras</v>
          </cell>
          <cell r="D396">
            <v>10076815</v>
          </cell>
        </row>
        <row r="397">
          <cell r="A397">
            <v>720101</v>
          </cell>
          <cell r="B397" t="str">
            <v>Alquiler de Sitios</v>
          </cell>
          <cell r="D397">
            <v>7793661599</v>
          </cell>
        </row>
        <row r="398">
          <cell r="A398">
            <v>720103</v>
          </cell>
          <cell r="B398" t="str">
            <v>Alquileres de Gruas y Otros Servicios</v>
          </cell>
          <cell r="D398">
            <v>5672727</v>
          </cell>
        </row>
        <row r="399">
          <cell r="A399">
            <v>720401</v>
          </cell>
          <cell r="B399" t="str">
            <v>Impuestos Provinciales y Municipales Sitios</v>
          </cell>
          <cell r="D399">
            <v>654198411</v>
          </cell>
        </row>
        <row r="400">
          <cell r="A400">
            <v>730008</v>
          </cell>
          <cell r="B400" t="str">
            <v>Venta Equipos Prepaga (para activaciones Nuevas, g</v>
          </cell>
          <cell r="D400">
            <v>41124642</v>
          </cell>
        </row>
        <row r="401">
          <cell r="A401">
            <v>730010</v>
          </cell>
          <cell r="B401" t="str">
            <v>Venta Equipos Regular (para activaciones Nuevas, g</v>
          </cell>
          <cell r="D401">
            <v>10472047980</v>
          </cell>
        </row>
        <row r="402">
          <cell r="A402">
            <v>730011</v>
          </cell>
          <cell r="B402" t="str">
            <v>Costo Comodatos Distribuidos</v>
          </cell>
          <cell r="D402">
            <v>1372044359</v>
          </cell>
        </row>
        <row r="403">
          <cell r="A403">
            <v>730012</v>
          </cell>
          <cell r="B403" t="str">
            <v>CBNSE por Fallas Regular</v>
          </cell>
          <cell r="D403">
            <v>119183320</v>
          </cell>
        </row>
        <row r="404">
          <cell r="A404">
            <v>730013</v>
          </cell>
          <cell r="B404" t="str">
            <v>Lineas Funcis</v>
          </cell>
          <cell r="D404">
            <v>-1100000</v>
          </cell>
        </row>
        <row r="405">
          <cell r="A405">
            <v>730014</v>
          </cell>
          <cell r="B405" t="str">
            <v>Reingreso por Falla</v>
          </cell>
          <cell r="D405">
            <v>-100913497</v>
          </cell>
        </row>
        <row r="406">
          <cell r="A406">
            <v>730015</v>
          </cell>
          <cell r="B406" t="str">
            <v>Reposición garantía CTI</v>
          </cell>
          <cell r="D406">
            <v>-34663920</v>
          </cell>
        </row>
        <row r="407">
          <cell r="A407">
            <v>730017</v>
          </cell>
          <cell r="B407" t="str">
            <v>Revaluación Bienes de Cambio</v>
          </cell>
          <cell r="D407">
            <v>156936797</v>
          </cell>
        </row>
        <row r="408">
          <cell r="A408">
            <v>730018</v>
          </cell>
          <cell r="B408" t="str">
            <v>Fletes por distribución</v>
          </cell>
          <cell r="D408">
            <v>37076672</v>
          </cell>
        </row>
        <row r="409">
          <cell r="A409">
            <v>730019</v>
          </cell>
          <cell r="B409" t="str">
            <v>Reparaciones de telefonos de clientes</v>
          </cell>
          <cell r="D409">
            <v>99401899</v>
          </cell>
        </row>
        <row r="410">
          <cell r="A410">
            <v>730021</v>
          </cell>
          <cell r="B410" t="str">
            <v>Dif. Inv. CDB-CAC's .Empl.dados de baja</v>
          </cell>
          <cell r="D410">
            <v>16205573</v>
          </cell>
        </row>
        <row r="411">
          <cell r="A411">
            <v>730028</v>
          </cell>
          <cell r="B411" t="str">
            <v>Costo telef. emblistados nuevos</v>
          </cell>
          <cell r="D411">
            <v>61600000</v>
          </cell>
        </row>
        <row r="412">
          <cell r="A412">
            <v>730029</v>
          </cell>
          <cell r="B412" t="str">
            <v>Costo Telefonos emblistados reacondicionados</v>
          </cell>
          <cell r="D412">
            <v>0</v>
          </cell>
        </row>
        <row r="413">
          <cell r="A413">
            <v>730030</v>
          </cell>
          <cell r="B413" t="str">
            <v>Imputacion costo Tarj. Prepaga</v>
          </cell>
          <cell r="D413">
            <v>250229494</v>
          </cell>
        </row>
        <row r="414">
          <cell r="A414">
            <v>730031</v>
          </cell>
          <cell r="B414" t="str">
            <v>Servicios Externos emblistados</v>
          </cell>
          <cell r="D414">
            <v>1755855625</v>
          </cell>
        </row>
        <row r="415">
          <cell r="A415">
            <v>730032</v>
          </cell>
          <cell r="B415" t="str">
            <v>CBNSE por Garantía (Regular)</v>
          </cell>
          <cell r="D415">
            <v>543716073</v>
          </cell>
        </row>
        <row r="416">
          <cell r="A416">
            <v>730033</v>
          </cell>
          <cell r="B416" t="str">
            <v>CBNSE (Regular)</v>
          </cell>
          <cell r="D416">
            <v>5300108363</v>
          </cell>
        </row>
        <row r="417">
          <cell r="A417">
            <v>730035</v>
          </cell>
          <cell r="B417" t="str">
            <v>Costo venta a retails y agentes (Prepago)</v>
          </cell>
          <cell r="D417">
            <v>60862460</v>
          </cell>
        </row>
        <row r="418">
          <cell r="A418">
            <v>730036</v>
          </cell>
          <cell r="B418" t="str">
            <v>Costo venta a retails y agentes (Regular)</v>
          </cell>
          <cell r="D418">
            <v>6050869269</v>
          </cell>
        </row>
        <row r="419">
          <cell r="A419">
            <v>730037</v>
          </cell>
          <cell r="B419" t="str">
            <v>Otras bajas</v>
          </cell>
          <cell r="D419">
            <v>742526308</v>
          </cell>
        </row>
        <row r="420">
          <cell r="A420">
            <v>730038</v>
          </cell>
          <cell r="B420" t="str">
            <v>Tarjetas sim</v>
          </cell>
          <cell r="D420">
            <v>4659254332</v>
          </cell>
        </row>
        <row r="421">
          <cell r="A421">
            <v>730041</v>
          </cell>
          <cell r="B421" t="str">
            <v>Obsequio de Mercadería</v>
          </cell>
          <cell r="D421">
            <v>50887235</v>
          </cell>
        </row>
        <row r="422">
          <cell r="A422">
            <v>740001</v>
          </cell>
          <cell r="B422" t="str">
            <v>Prevision suscriptores incobrables</v>
          </cell>
          <cell r="D422">
            <v>3405894749</v>
          </cell>
        </row>
        <row r="423">
          <cell r="A423">
            <v>740009</v>
          </cell>
          <cell r="B423" t="str">
            <v>QUEBRANTO INCOBRABLES CPP MM</v>
          </cell>
          <cell r="D423">
            <v>2033025167</v>
          </cell>
        </row>
        <row r="424">
          <cell r="A424">
            <v>740102</v>
          </cell>
          <cell r="B424" t="str">
            <v>Comisiones Mora Tardía</v>
          </cell>
          <cell r="D424">
            <v>69922</v>
          </cell>
        </row>
        <row r="425">
          <cell r="A425">
            <v>750006</v>
          </cell>
          <cell r="B425" t="str">
            <v>Institucional Comision de Agencia</v>
          </cell>
          <cell r="D425">
            <v>278683561</v>
          </cell>
        </row>
        <row r="426">
          <cell r="A426">
            <v>751001</v>
          </cell>
          <cell r="B426" t="str">
            <v>Producto Medios TV</v>
          </cell>
          <cell r="D426">
            <v>2013779320</v>
          </cell>
        </row>
        <row r="427">
          <cell r="A427">
            <v>751002</v>
          </cell>
          <cell r="B427" t="str">
            <v>Producto Medios Diarios</v>
          </cell>
          <cell r="D427">
            <v>1207328056</v>
          </cell>
        </row>
        <row r="428">
          <cell r="A428">
            <v>751003</v>
          </cell>
          <cell r="B428" t="str">
            <v>Producto Medios Radio</v>
          </cell>
          <cell r="D428">
            <v>623039939</v>
          </cell>
        </row>
        <row r="429">
          <cell r="A429">
            <v>751004</v>
          </cell>
          <cell r="B429" t="str">
            <v>Producto Medios Revistas</v>
          </cell>
          <cell r="D429">
            <v>-206322277</v>
          </cell>
        </row>
        <row r="430">
          <cell r="A430">
            <v>751005</v>
          </cell>
          <cell r="B430" t="str">
            <v>Producto Medios Via Publica</v>
          </cell>
          <cell r="D430">
            <v>769642869</v>
          </cell>
        </row>
        <row r="431">
          <cell r="A431">
            <v>751006</v>
          </cell>
          <cell r="B431" t="str">
            <v>Producto Produccion</v>
          </cell>
          <cell r="D431">
            <v>152489359</v>
          </cell>
        </row>
        <row r="432">
          <cell r="A432">
            <v>753001</v>
          </cell>
          <cell r="B432" t="str">
            <v>Costo de Folletería</v>
          </cell>
          <cell r="D432">
            <v>127643826</v>
          </cell>
        </row>
        <row r="433">
          <cell r="A433">
            <v>753002</v>
          </cell>
          <cell r="B433" t="str">
            <v>Costos de Materiales POP</v>
          </cell>
          <cell r="D433">
            <v>310494696</v>
          </cell>
        </row>
        <row r="434">
          <cell r="A434">
            <v>753003</v>
          </cell>
          <cell r="B434" t="str">
            <v>Gastos de folletería en general</v>
          </cell>
          <cell r="D434">
            <v>61065194</v>
          </cell>
        </row>
        <row r="435">
          <cell r="A435">
            <v>753004</v>
          </cell>
          <cell r="B435" t="str">
            <v>Costo de Producto para Regalo</v>
          </cell>
          <cell r="D435">
            <v>-9546191</v>
          </cell>
        </row>
        <row r="436">
          <cell r="A436">
            <v>754004</v>
          </cell>
          <cell r="B436" t="str">
            <v>Promociones en Via Publica</v>
          </cell>
          <cell r="D436">
            <v>470000</v>
          </cell>
        </row>
        <row r="437">
          <cell r="A437">
            <v>754005</v>
          </cell>
          <cell r="B437" t="str">
            <v>Auspicio de Eventos ( culturales, deportivo</v>
          </cell>
          <cell r="D437">
            <v>882655912</v>
          </cell>
        </row>
        <row r="438">
          <cell r="A438">
            <v>757003</v>
          </cell>
          <cell r="B438" t="str">
            <v>Ferias</v>
          </cell>
          <cell r="D438">
            <v>0</v>
          </cell>
        </row>
        <row r="439">
          <cell r="A439">
            <v>758003</v>
          </cell>
          <cell r="B439" t="str">
            <v>Medios-diarios</v>
          </cell>
          <cell r="D439">
            <v>-15000000</v>
          </cell>
        </row>
        <row r="440">
          <cell r="A440">
            <v>758008</v>
          </cell>
          <cell r="B440" t="str">
            <v>Stands y promociones</v>
          </cell>
          <cell r="D440">
            <v>1090971898</v>
          </cell>
        </row>
        <row r="441">
          <cell r="A441">
            <v>759008</v>
          </cell>
          <cell r="B441" t="str">
            <v>Capacitación</v>
          </cell>
          <cell r="D441">
            <v>0</v>
          </cell>
        </row>
        <row r="442">
          <cell r="A442">
            <v>759998</v>
          </cell>
          <cell r="B442" t="str">
            <v>Proyecto SKIN</v>
          </cell>
          <cell r="D442">
            <v>4116000000</v>
          </cell>
        </row>
        <row r="443">
          <cell r="A443">
            <v>759999</v>
          </cell>
          <cell r="B443" t="str">
            <v>Provision Publicidad</v>
          </cell>
          <cell r="D443">
            <v>-3607333642</v>
          </cell>
        </row>
        <row r="444">
          <cell r="A444">
            <v>760003</v>
          </cell>
          <cell r="B444" t="str">
            <v>Ipresion de Facturas de Servicio</v>
          </cell>
          <cell r="D444">
            <v>687802089</v>
          </cell>
        </row>
        <row r="445">
          <cell r="A445">
            <v>760007</v>
          </cell>
          <cell r="B445" t="str">
            <v>Costo Transporte de Cuadales</v>
          </cell>
          <cell r="D445">
            <v>304870811</v>
          </cell>
        </row>
        <row r="446">
          <cell r="A446">
            <v>760009</v>
          </cell>
          <cell r="B446" t="str">
            <v>Distribucion de Facturas</v>
          </cell>
          <cell r="D446">
            <v>348059741</v>
          </cell>
        </row>
        <row r="447">
          <cell r="A447">
            <v>760105</v>
          </cell>
          <cell r="B447" t="str">
            <v>Comisiones agencias de cobranzas</v>
          </cell>
          <cell r="D447">
            <v>1403984785</v>
          </cell>
        </row>
        <row r="448">
          <cell r="A448">
            <v>760106</v>
          </cell>
          <cell r="B448" t="str">
            <v>Comisiones tarjetas de crédito</v>
          </cell>
          <cell r="D448">
            <v>1119561592</v>
          </cell>
        </row>
        <row r="449">
          <cell r="A449">
            <v>760107</v>
          </cell>
          <cell r="B449" t="str">
            <v>Pronet</v>
          </cell>
          <cell r="D449">
            <v>250293730</v>
          </cell>
        </row>
        <row r="450">
          <cell r="A450">
            <v>770001</v>
          </cell>
          <cell r="B450" t="str">
            <v>Comisiones Agentes Indirecta Regular</v>
          </cell>
          <cell r="D450">
            <v>22624108862</v>
          </cell>
        </row>
        <row r="451">
          <cell r="A451">
            <v>770010</v>
          </cell>
          <cell r="B451" t="str">
            <v>Fondo de Promoción de Ventas</v>
          </cell>
          <cell r="D451">
            <v>1427611552</v>
          </cell>
        </row>
        <row r="452">
          <cell r="A452">
            <v>770017</v>
          </cell>
          <cell r="B452" t="str">
            <v>Comisiones a Dealers Prepago</v>
          </cell>
          <cell r="D452">
            <v>-175504432</v>
          </cell>
        </row>
        <row r="453">
          <cell r="A453">
            <v>770018</v>
          </cell>
          <cell r="B453" t="str">
            <v>Bonos Dealer Prepago</v>
          </cell>
          <cell r="D453">
            <v>-38061500</v>
          </cell>
        </row>
        <row r="454">
          <cell r="A454">
            <v>770101</v>
          </cell>
          <cell r="B454" t="str">
            <v>Comisiones Empleados Regular</v>
          </cell>
          <cell r="D454">
            <v>1451129259</v>
          </cell>
        </row>
        <row r="455">
          <cell r="A455">
            <v>770102</v>
          </cell>
          <cell r="B455" t="str">
            <v>Comision Empl.- Pers. Temporario Regular</v>
          </cell>
          <cell r="D455">
            <v>190481753</v>
          </cell>
        </row>
        <row r="456">
          <cell r="A456">
            <v>800001</v>
          </cell>
          <cell r="B456" t="str">
            <v>Salario base</v>
          </cell>
          <cell r="D456">
            <v>6150320335</v>
          </cell>
        </row>
        <row r="457">
          <cell r="A457">
            <v>800002</v>
          </cell>
          <cell r="B457" t="str">
            <v>Horas Extras</v>
          </cell>
          <cell r="D457">
            <v>82771950</v>
          </cell>
        </row>
        <row r="458">
          <cell r="A458">
            <v>800003</v>
          </cell>
          <cell r="B458" t="str">
            <v>Aguinaldo</v>
          </cell>
          <cell r="D458">
            <v>-22761</v>
          </cell>
        </row>
        <row r="459">
          <cell r="A459">
            <v>800004</v>
          </cell>
          <cell r="B459" t="str">
            <v>Personal Temporario</v>
          </cell>
          <cell r="D459">
            <v>3453633759</v>
          </cell>
        </row>
        <row r="460">
          <cell r="A460">
            <v>800006</v>
          </cell>
          <cell r="B460" t="str">
            <v>Provisión Vacaciones</v>
          </cell>
          <cell r="D460">
            <v>291288986</v>
          </cell>
        </row>
        <row r="461">
          <cell r="A461">
            <v>800007</v>
          </cell>
          <cell r="B461" t="str">
            <v>Provisión Aguinaldo</v>
          </cell>
          <cell r="D461">
            <v>596217482</v>
          </cell>
        </row>
        <row r="462">
          <cell r="A462">
            <v>800018</v>
          </cell>
          <cell r="B462" t="str">
            <v>A.R.T. Aseguradora de Riesgos de Trabajo</v>
          </cell>
          <cell r="D462">
            <v>98274436</v>
          </cell>
        </row>
        <row r="463">
          <cell r="A463">
            <v>800019</v>
          </cell>
          <cell r="B463" t="str">
            <v>Cesantias Preaviso</v>
          </cell>
          <cell r="D463">
            <v>-786839545</v>
          </cell>
        </row>
        <row r="464">
          <cell r="A464">
            <v>800023</v>
          </cell>
          <cell r="B464" t="str">
            <v>Asist. Med. al Personal</v>
          </cell>
          <cell r="D464">
            <v>394769079</v>
          </cell>
        </row>
        <row r="465">
          <cell r="A465">
            <v>800024</v>
          </cell>
          <cell r="B465" t="str">
            <v>Cupones de Almuerzo y Alimentos</v>
          </cell>
          <cell r="D465">
            <v>209247303</v>
          </cell>
        </row>
        <row r="466">
          <cell r="A466">
            <v>800027</v>
          </cell>
          <cell r="B466" t="str">
            <v>Incentivos al Personal Ejecutivo</v>
          </cell>
          <cell r="D466">
            <v>389997263</v>
          </cell>
        </row>
        <row r="467">
          <cell r="A467">
            <v>800028</v>
          </cell>
          <cell r="B467" t="str">
            <v>Incentivos - Bono Gerencial</v>
          </cell>
          <cell r="D467">
            <v>253277500</v>
          </cell>
        </row>
        <row r="468">
          <cell r="A468">
            <v>800029</v>
          </cell>
          <cell r="B468" t="str">
            <v>Incentivos - Premios</v>
          </cell>
          <cell r="D468">
            <v>21655946</v>
          </cell>
        </row>
        <row r="469">
          <cell r="A469">
            <v>800031</v>
          </cell>
          <cell r="B469" t="str">
            <v>Otros Beneficios de Empleados</v>
          </cell>
          <cell r="D469">
            <v>1100000</v>
          </cell>
        </row>
        <row r="470">
          <cell r="A470">
            <v>800036</v>
          </cell>
          <cell r="B470" t="str">
            <v>Aporte patronal IPS</v>
          </cell>
          <cell r="D470">
            <v>1427523443</v>
          </cell>
        </row>
        <row r="471">
          <cell r="A471">
            <v>800037</v>
          </cell>
          <cell r="B471" t="str">
            <v>Bonificación Familiar</v>
          </cell>
          <cell r="D471">
            <v>18357990</v>
          </cell>
        </row>
        <row r="472">
          <cell r="A472">
            <v>800038</v>
          </cell>
          <cell r="B472" t="str">
            <v>Ayuda habitacional - No Deducible</v>
          </cell>
          <cell r="D472">
            <v>145790000</v>
          </cell>
        </row>
        <row r="473">
          <cell r="A473">
            <v>820001</v>
          </cell>
          <cell r="B473" t="str">
            <v>Papeleria e Imprenta</v>
          </cell>
          <cell r="D473">
            <v>218755864</v>
          </cell>
        </row>
        <row r="474">
          <cell r="A474">
            <v>820002</v>
          </cell>
          <cell r="B474" t="str">
            <v>Correo</v>
          </cell>
          <cell r="D474">
            <v>593372917</v>
          </cell>
        </row>
        <row r="475">
          <cell r="A475">
            <v>820003</v>
          </cell>
          <cell r="B475" t="str">
            <v>Fletes</v>
          </cell>
          <cell r="D475">
            <v>33817604</v>
          </cell>
        </row>
        <row r="476">
          <cell r="A476">
            <v>820004</v>
          </cell>
          <cell r="B476" t="str">
            <v>Copias y Fotocopias</v>
          </cell>
          <cell r="D476">
            <v>110191353</v>
          </cell>
        </row>
        <row r="477">
          <cell r="A477">
            <v>820006</v>
          </cell>
          <cell r="B477" t="str">
            <v>Serv. de Comp. - Programas</v>
          </cell>
          <cell r="D477">
            <v>7590000</v>
          </cell>
        </row>
        <row r="478">
          <cell r="A478">
            <v>820007</v>
          </cell>
          <cell r="B478" t="str">
            <v>Serv. de Comp. - Equipo de Comput.</v>
          </cell>
          <cell r="D478">
            <v>987644618</v>
          </cell>
        </row>
        <row r="479">
          <cell r="A479">
            <v>820009</v>
          </cell>
          <cell r="B479" t="str">
            <v>Gastos de Librería</v>
          </cell>
          <cell r="D479">
            <v>202805504</v>
          </cell>
        </row>
        <row r="480">
          <cell r="A480">
            <v>820010</v>
          </cell>
          <cell r="B480" t="str">
            <v>Peaje</v>
          </cell>
          <cell r="D480">
            <v>9040018</v>
          </cell>
        </row>
        <row r="481">
          <cell r="A481">
            <v>820011</v>
          </cell>
          <cell r="B481" t="str">
            <v>Sistemas Servicios Menores</v>
          </cell>
          <cell r="D481">
            <v>105363460</v>
          </cell>
        </row>
        <row r="482">
          <cell r="A482">
            <v>820013</v>
          </cell>
          <cell r="B482" t="str">
            <v>LAN</v>
          </cell>
          <cell r="D482">
            <v>1839310</v>
          </cell>
        </row>
        <row r="483">
          <cell r="A483">
            <v>820021</v>
          </cell>
          <cell r="B483" t="str">
            <v>Higiene y Seguridad - Politica</v>
          </cell>
          <cell r="D483">
            <v>5850000</v>
          </cell>
        </row>
        <row r="484">
          <cell r="A484">
            <v>820104</v>
          </cell>
          <cell r="B484" t="str">
            <v>Formularios Varios</v>
          </cell>
          <cell r="D484">
            <v>0</v>
          </cell>
        </row>
        <row r="485">
          <cell r="A485">
            <v>840001</v>
          </cell>
          <cell r="B485" t="str">
            <v>Taxis y Remises</v>
          </cell>
          <cell r="D485">
            <v>40358928</v>
          </cell>
        </row>
        <row r="486">
          <cell r="A486">
            <v>840004</v>
          </cell>
          <cell r="B486" t="str">
            <v>Miscelaneos</v>
          </cell>
          <cell r="D486">
            <v>87791062</v>
          </cell>
        </row>
        <row r="487">
          <cell r="A487">
            <v>840006</v>
          </cell>
          <cell r="B487" t="str">
            <v>Limpieza de Edificios</v>
          </cell>
          <cell r="D487">
            <v>462778135</v>
          </cell>
        </row>
        <row r="488">
          <cell r="A488">
            <v>840009</v>
          </cell>
          <cell r="B488" t="str">
            <v>Entretenimientos</v>
          </cell>
          <cell r="D488">
            <v>236589622</v>
          </cell>
        </row>
        <row r="489">
          <cell r="A489">
            <v>840011</v>
          </cell>
          <cell r="B489" t="str">
            <v>Otros Gs. de Negocios</v>
          </cell>
          <cell r="D489">
            <v>143107277</v>
          </cell>
        </row>
        <row r="490">
          <cell r="A490">
            <v>840013</v>
          </cell>
          <cell r="B490" t="str">
            <v>Servicio de Cafeteria</v>
          </cell>
          <cell r="D490">
            <v>24261339</v>
          </cell>
        </row>
        <row r="491">
          <cell r="A491">
            <v>840014</v>
          </cell>
          <cell r="B491" t="str">
            <v>Entrenamientos y Seminarios</v>
          </cell>
          <cell r="D491">
            <v>106275892</v>
          </cell>
        </row>
        <row r="492">
          <cell r="A492">
            <v>840017</v>
          </cell>
          <cell r="B492" t="str">
            <v>Cuotas y Suscripciones</v>
          </cell>
          <cell r="D492">
            <v>95211032</v>
          </cell>
        </row>
        <row r="493">
          <cell r="A493">
            <v>840024</v>
          </cell>
          <cell r="B493" t="str">
            <v>Uniformes / Indumentaria</v>
          </cell>
          <cell r="D493">
            <v>79388100</v>
          </cell>
        </row>
        <row r="494">
          <cell r="A494">
            <v>840026</v>
          </cell>
          <cell r="B494" t="str">
            <v>Gts. Stadarización Puntos de Venta</v>
          </cell>
          <cell r="D494">
            <v>35310021</v>
          </cell>
        </row>
        <row r="495">
          <cell r="A495">
            <v>840031</v>
          </cell>
          <cell r="B495" t="str">
            <v>Telefonía-Mantenimientos y Servicios</v>
          </cell>
          <cell r="D495">
            <v>477294225</v>
          </cell>
        </row>
        <row r="496">
          <cell r="A496">
            <v>840033</v>
          </cell>
          <cell r="B496" t="str">
            <v>Comidas</v>
          </cell>
          <cell r="D496">
            <v>95549095</v>
          </cell>
        </row>
        <row r="497">
          <cell r="A497">
            <v>840034</v>
          </cell>
          <cell r="B497" t="str">
            <v>Pasajes</v>
          </cell>
          <cell r="D497">
            <v>167845277</v>
          </cell>
        </row>
        <row r="498">
          <cell r="A498">
            <v>840035</v>
          </cell>
          <cell r="B498" t="str">
            <v>Hotelería</v>
          </cell>
          <cell r="D498">
            <v>106881465</v>
          </cell>
        </row>
        <row r="499">
          <cell r="A499">
            <v>840036</v>
          </cell>
          <cell r="B499" t="str">
            <v>Nafta</v>
          </cell>
          <cell r="D499">
            <v>474039205</v>
          </cell>
        </row>
        <row r="500">
          <cell r="A500">
            <v>850002</v>
          </cell>
          <cell r="B500" t="str">
            <v>Consumo Telefonico Distribuido</v>
          </cell>
          <cell r="D500">
            <v>380767716</v>
          </cell>
        </row>
        <row r="501">
          <cell r="A501">
            <v>850004</v>
          </cell>
          <cell r="B501" t="str">
            <v>Mantenimiento SAP</v>
          </cell>
          <cell r="D501">
            <v>222467840</v>
          </cell>
        </row>
        <row r="502">
          <cell r="A502">
            <v>860001</v>
          </cell>
          <cell r="B502" t="str">
            <v>Vehiculos</v>
          </cell>
          <cell r="D502">
            <v>213791116</v>
          </cell>
        </row>
        <row r="503">
          <cell r="A503">
            <v>860003</v>
          </cell>
          <cell r="B503" t="str">
            <v>Edificios Alquileres</v>
          </cell>
          <cell r="D503">
            <v>1073591340</v>
          </cell>
        </row>
        <row r="504">
          <cell r="A504">
            <v>860004</v>
          </cell>
          <cell r="B504" t="str">
            <v>Edificios reparaciones</v>
          </cell>
          <cell r="D504">
            <v>16503928</v>
          </cell>
        </row>
        <row r="505">
          <cell r="A505">
            <v>860006</v>
          </cell>
          <cell r="B505" t="str">
            <v>Seguridad y Vigilancia</v>
          </cell>
          <cell r="D505">
            <v>934042068</v>
          </cell>
        </row>
        <row r="506">
          <cell r="A506">
            <v>860008</v>
          </cell>
          <cell r="B506" t="str">
            <v>Electricidad Store</v>
          </cell>
          <cell r="D506">
            <v>223717263</v>
          </cell>
        </row>
        <row r="507">
          <cell r="A507">
            <v>860009</v>
          </cell>
          <cell r="B507" t="str">
            <v>Electricidad Edificio</v>
          </cell>
          <cell r="D507">
            <v>207599879</v>
          </cell>
        </row>
        <row r="508">
          <cell r="A508">
            <v>860010</v>
          </cell>
          <cell r="B508" t="str">
            <v>Agua</v>
          </cell>
          <cell r="D508">
            <v>49821189</v>
          </cell>
        </row>
        <row r="509">
          <cell r="A509">
            <v>860012</v>
          </cell>
          <cell r="B509" t="str">
            <v>Edificios Mantenimiento</v>
          </cell>
          <cell r="D509">
            <v>102249282</v>
          </cell>
        </row>
        <row r="510">
          <cell r="A510">
            <v>860014</v>
          </cell>
          <cell r="B510" t="str">
            <v>Edificios Mobiliario</v>
          </cell>
          <cell r="D510">
            <v>2452886</v>
          </cell>
        </row>
        <row r="511">
          <cell r="A511">
            <v>870001</v>
          </cell>
          <cell r="B511" t="str">
            <v>Auditorias e Impuestos</v>
          </cell>
          <cell r="D511">
            <v>456730016</v>
          </cell>
        </row>
        <row r="512">
          <cell r="A512">
            <v>870002</v>
          </cell>
          <cell r="B512" t="str">
            <v>Consultoria</v>
          </cell>
          <cell r="D512">
            <v>45000000</v>
          </cell>
        </row>
        <row r="513">
          <cell r="A513">
            <v>870003</v>
          </cell>
          <cell r="B513" t="str">
            <v>Servicios Profesionales Call Center Terciarizados</v>
          </cell>
          <cell r="D513">
            <v>4787059878</v>
          </cell>
        </row>
        <row r="514">
          <cell r="A514">
            <v>870005</v>
          </cell>
          <cell r="B514" t="str">
            <v>Servicios Profesionales Generales y Menores</v>
          </cell>
          <cell r="D514">
            <v>500632658</v>
          </cell>
        </row>
        <row r="515">
          <cell r="A515">
            <v>870006</v>
          </cell>
          <cell r="B515" t="str">
            <v>Instituc. - Serv.Profes.</v>
          </cell>
          <cell r="D515">
            <v>0</v>
          </cell>
        </row>
        <row r="516">
          <cell r="A516">
            <v>870008</v>
          </cell>
          <cell r="B516" t="str">
            <v>Honorarios Jurídicos Regulatorios</v>
          </cell>
          <cell r="D516">
            <v>127900142</v>
          </cell>
        </row>
        <row r="517">
          <cell r="A517">
            <v>870020</v>
          </cell>
          <cell r="B517" t="str">
            <v>GND Otros gastos no deducibles</v>
          </cell>
          <cell r="D517">
            <v>135073407</v>
          </cell>
        </row>
        <row r="518">
          <cell r="A518">
            <v>870021</v>
          </cell>
          <cell r="B518" t="str">
            <v>Ley 2051/03-Retención GD</v>
          </cell>
          <cell r="D518">
            <v>0</v>
          </cell>
        </row>
        <row r="519">
          <cell r="A519">
            <v>880001</v>
          </cell>
          <cell r="B519" t="str">
            <v>Seguros Varios</v>
          </cell>
          <cell r="D519">
            <v>218514854</v>
          </cell>
        </row>
        <row r="520">
          <cell r="A520">
            <v>880002</v>
          </cell>
          <cell r="B520" t="str">
            <v>Diferencias en caja y cupones</v>
          </cell>
          <cell r="D520">
            <v>15634201</v>
          </cell>
        </row>
        <row r="521">
          <cell r="A521">
            <v>900201</v>
          </cell>
          <cell r="B521" t="str">
            <v>Intereses Varios Ganados</v>
          </cell>
          <cell r="D521">
            <v>-108935258</v>
          </cell>
        </row>
        <row r="522">
          <cell r="A522">
            <v>920001</v>
          </cell>
          <cell r="B522" t="str">
            <v>Depreciación Bienes de Uso de la Red</v>
          </cell>
          <cell r="D522">
            <v>52919379955</v>
          </cell>
        </row>
        <row r="523">
          <cell r="A523">
            <v>920002</v>
          </cell>
          <cell r="B523" t="str">
            <v>Depreciación Bienes de Uso de la No Red</v>
          </cell>
          <cell r="D523">
            <v>2436352224</v>
          </cell>
        </row>
        <row r="524">
          <cell r="A524">
            <v>920003</v>
          </cell>
          <cell r="B524" t="str">
            <v>Depreciación Mejoras Inmuebles</v>
          </cell>
          <cell r="D524">
            <v>298423164</v>
          </cell>
        </row>
        <row r="525">
          <cell r="A525">
            <v>920006</v>
          </cell>
          <cell r="B525" t="str">
            <v>Depreciaciones Red GND</v>
          </cell>
          <cell r="D525">
            <v>0</v>
          </cell>
        </row>
        <row r="526">
          <cell r="A526">
            <v>920202</v>
          </cell>
          <cell r="B526" t="str">
            <v>Gastos Red Torres</v>
          </cell>
          <cell r="D526">
            <v>5192521898</v>
          </cell>
        </row>
        <row r="527">
          <cell r="A527">
            <v>920203</v>
          </cell>
          <cell r="B527" t="str">
            <v>Gastos Red Equipos Celular</v>
          </cell>
          <cell r="D527">
            <v>20413456174</v>
          </cell>
        </row>
        <row r="528">
          <cell r="A528">
            <v>920204</v>
          </cell>
          <cell r="B528" t="str">
            <v>Gastos Red Equipos de Transmisión</v>
          </cell>
          <cell r="D528">
            <v>21667878023</v>
          </cell>
        </row>
        <row r="529">
          <cell r="A529">
            <v>920205</v>
          </cell>
          <cell r="B529" t="str">
            <v>Gastos Red Equipos Conmutación</v>
          </cell>
          <cell r="D529">
            <v>10459433979</v>
          </cell>
        </row>
        <row r="530">
          <cell r="A530">
            <v>920207</v>
          </cell>
          <cell r="B530" t="str">
            <v>Gastos Red Equipos de Apoyo</v>
          </cell>
          <cell r="D530">
            <v>3931142328</v>
          </cell>
        </row>
        <row r="531">
          <cell r="A531">
            <v>920209</v>
          </cell>
          <cell r="B531" t="str">
            <v>Gastos Red Lineas de Transmisión</v>
          </cell>
          <cell r="D531">
            <v>2924462693</v>
          </cell>
        </row>
        <row r="532">
          <cell r="A532">
            <v>920221</v>
          </cell>
          <cell r="B532" t="str">
            <v>Gastos Servicios para Equipos Celulares</v>
          </cell>
          <cell r="D532">
            <v>2538410590</v>
          </cell>
        </row>
        <row r="533">
          <cell r="A533">
            <v>920222</v>
          </cell>
          <cell r="B533" t="str">
            <v>Gastos Servicios Conmutación</v>
          </cell>
          <cell r="D533">
            <v>2046166971</v>
          </cell>
        </row>
        <row r="534">
          <cell r="A534">
            <v>920223</v>
          </cell>
          <cell r="B534" t="str">
            <v>Gastos Servicios Construcción de Sitios</v>
          </cell>
          <cell r="D534">
            <v>6522946190</v>
          </cell>
        </row>
        <row r="535">
          <cell r="A535">
            <v>920224</v>
          </cell>
          <cell r="B535" t="str">
            <v>Gastos Servicios Instalación Equipos de Apoyo</v>
          </cell>
          <cell r="D535">
            <v>121861389</v>
          </cell>
        </row>
        <row r="536">
          <cell r="A536">
            <v>920225</v>
          </cell>
          <cell r="B536" t="str">
            <v>Gastos Servicio Transmisión</v>
          </cell>
          <cell r="D536">
            <v>5399646234</v>
          </cell>
        </row>
        <row r="537">
          <cell r="A537">
            <v>920227</v>
          </cell>
          <cell r="B537" t="str">
            <v>Gastos Servicios Adquisición de Terrenos</v>
          </cell>
          <cell r="D537">
            <v>301707500</v>
          </cell>
        </row>
        <row r="538">
          <cell r="A538">
            <v>920236</v>
          </cell>
          <cell r="B538" t="str">
            <v>Costos Indirectos Despachantes de Aduanas</v>
          </cell>
          <cell r="D538">
            <v>4783695029</v>
          </cell>
        </row>
        <row r="539">
          <cell r="A539">
            <v>920241</v>
          </cell>
          <cell r="B539" t="str">
            <v>Gastos Activados - Proyectos Cerrados</v>
          </cell>
          <cell r="D539">
            <v>-86303328998</v>
          </cell>
        </row>
        <row r="540">
          <cell r="A540">
            <v>920263</v>
          </cell>
          <cell r="B540" t="str">
            <v>Gastos Equipos de Computación No de la Red - Orden</v>
          </cell>
          <cell r="D540">
            <v>-952</v>
          </cell>
        </row>
        <row r="541">
          <cell r="A541">
            <v>920264</v>
          </cell>
          <cell r="B541" t="str">
            <v>Gastos Muebles y Equipos de Oficina No de la Red -</v>
          </cell>
          <cell r="D541">
            <v>0</v>
          </cell>
        </row>
        <row r="542">
          <cell r="A542">
            <v>920265</v>
          </cell>
          <cell r="B542" t="str">
            <v>Gastos Varios No de la Red - Ordenes Internas</v>
          </cell>
          <cell r="D542">
            <v>0</v>
          </cell>
        </row>
        <row r="543">
          <cell r="A543">
            <v>920504</v>
          </cell>
          <cell r="B543" t="str">
            <v>Amortizaciones Intangibles Licencias</v>
          </cell>
          <cell r="D543">
            <v>430799826</v>
          </cell>
        </row>
        <row r="544">
          <cell r="A544">
            <v>920506</v>
          </cell>
          <cell r="B544" t="str">
            <v>Depreciación Base de datos- Bs. de uso</v>
          </cell>
          <cell r="D544">
            <v>51400517</v>
          </cell>
        </row>
        <row r="545">
          <cell r="A545">
            <v>920509</v>
          </cell>
          <cell r="B545" t="str">
            <v>Amortizaciones Intangibles Licencias</v>
          </cell>
          <cell r="D545">
            <v>801998542</v>
          </cell>
        </row>
        <row r="546">
          <cell r="A546">
            <v>920511</v>
          </cell>
          <cell r="B546" t="str">
            <v>Amort Intang Cargos Diferidos</v>
          </cell>
          <cell r="D546">
            <v>378877722</v>
          </cell>
        </row>
        <row r="547">
          <cell r="A547">
            <v>920518</v>
          </cell>
          <cell r="B547" t="str">
            <v>Amortizacion Intang. Nueva</v>
          </cell>
          <cell r="D547">
            <v>1786289723</v>
          </cell>
        </row>
        <row r="548">
          <cell r="A548">
            <v>930001</v>
          </cell>
          <cell r="B548" t="str">
            <v>Gastos Bancarios</v>
          </cell>
          <cell r="D548">
            <v>302641997</v>
          </cell>
        </row>
        <row r="549">
          <cell r="A549">
            <v>930003</v>
          </cell>
          <cell r="B549" t="str">
            <v>Gs. Varios por prestamos</v>
          </cell>
          <cell r="D549">
            <v>107100000</v>
          </cell>
        </row>
        <row r="550">
          <cell r="A550">
            <v>930004</v>
          </cell>
          <cell r="B550" t="str">
            <v>Diferencias de Cambio generado por Pasivos</v>
          </cell>
          <cell r="D550">
            <v>2094365969</v>
          </cell>
        </row>
        <row r="551">
          <cell r="A551">
            <v>930006</v>
          </cell>
          <cell r="B551" t="str">
            <v>Diferencias de Redondeo Manual</v>
          </cell>
          <cell r="D551">
            <v>199624</v>
          </cell>
        </row>
        <row r="552">
          <cell r="A552">
            <v>930008</v>
          </cell>
          <cell r="B552" t="str">
            <v>Diferencias de Cambio generada por activos</v>
          </cell>
          <cell r="D552">
            <v>2304994578</v>
          </cell>
        </row>
        <row r="553">
          <cell r="A553">
            <v>930009</v>
          </cell>
          <cell r="B553" t="str">
            <v>Diferencias de Cambio generado por Pasivos - Tempo</v>
          </cell>
          <cell r="D553">
            <v>225916516</v>
          </cell>
        </row>
        <row r="554">
          <cell r="A554">
            <v>930010</v>
          </cell>
          <cell r="B554" t="str">
            <v>Diferencias de Cambio generado por Activos - Tempo</v>
          </cell>
          <cell r="D554">
            <v>-88248554</v>
          </cell>
        </row>
        <row r="555">
          <cell r="A555">
            <v>930011</v>
          </cell>
          <cell r="B555" t="str">
            <v>Rdo por Tenen BsCbio</v>
          </cell>
          <cell r="D555">
            <v>-92236903</v>
          </cell>
        </row>
        <row r="556">
          <cell r="A556">
            <v>930016</v>
          </cell>
          <cell r="B556" t="str">
            <v>Diferencia de cambio generada por oper intercomp</v>
          </cell>
          <cell r="D556">
            <v>2957698782</v>
          </cell>
        </row>
        <row r="557">
          <cell r="A557">
            <v>930017</v>
          </cell>
          <cell r="B557" t="str">
            <v>Diferencia de cambio generada por bancos/otros</v>
          </cell>
          <cell r="D557">
            <v>170857543</v>
          </cell>
        </row>
        <row r="558">
          <cell r="A558">
            <v>930202</v>
          </cell>
          <cell r="B558" t="str">
            <v>Honorarios Legales</v>
          </cell>
          <cell r="D558">
            <v>41953166</v>
          </cell>
        </row>
        <row r="559">
          <cell r="A559">
            <v>940001</v>
          </cell>
          <cell r="B559" t="str">
            <v>Intereses y Multas DGI</v>
          </cell>
          <cell r="D559">
            <v>469068933</v>
          </cell>
        </row>
        <row r="560">
          <cell r="A560">
            <v>940005</v>
          </cell>
          <cell r="B560" t="str">
            <v>Impuestos Varios</v>
          </cell>
          <cell r="D560">
            <v>199787062</v>
          </cell>
        </row>
        <row r="561">
          <cell r="A561">
            <v>940010</v>
          </cell>
          <cell r="B561" t="str">
            <v>IVA Costos - Reg. Normal</v>
          </cell>
          <cell r="D561">
            <v>96014020</v>
          </cell>
        </row>
        <row r="562">
          <cell r="A562">
            <v>952001</v>
          </cell>
          <cell r="B562" t="str">
            <v>Intereses ABN</v>
          </cell>
          <cell r="D562">
            <v>2740062330</v>
          </cell>
        </row>
        <row r="563">
          <cell r="A563">
            <v>970003</v>
          </cell>
          <cell r="B563" t="str">
            <v>Donaciones</v>
          </cell>
          <cell r="D563">
            <v>14160000</v>
          </cell>
        </row>
        <row r="564">
          <cell r="A564">
            <v>980001</v>
          </cell>
          <cell r="B564" t="str">
            <v>Ingreso por Intereses Clientes Morosos</v>
          </cell>
          <cell r="D564">
            <v>-163926353</v>
          </cell>
        </row>
        <row r="565">
          <cell r="A565">
            <v>980003</v>
          </cell>
          <cell r="B565" t="str">
            <v>ResultadoVentas de Bienes de Uso</v>
          </cell>
          <cell r="D565">
            <v>-175082819</v>
          </cell>
        </row>
        <row r="566">
          <cell r="A566">
            <v>990001</v>
          </cell>
          <cell r="B566" t="str">
            <v>Amortización Ajuste por inflación Bienes de Uso</v>
          </cell>
          <cell r="D566">
            <v>16963748194</v>
          </cell>
        </row>
        <row r="567">
          <cell r="A567">
            <v>990005</v>
          </cell>
          <cell r="B567" t="str">
            <v>Resultado por Exposicion a la Inflación  Bs de USO</v>
          </cell>
          <cell r="D567">
            <v>0</v>
          </cell>
        </row>
        <row r="568">
          <cell r="A568">
            <v>990098</v>
          </cell>
          <cell r="B568" t="str">
            <v>Baja Ajuste por Inflac - Bs de USO</v>
          </cell>
          <cell r="D568">
            <v>459816</v>
          </cell>
        </row>
        <row r="569">
          <cell r="A569">
            <v>999999</v>
          </cell>
          <cell r="B569" t="str">
            <v>Saldos Iniciales</v>
          </cell>
          <cell r="D569">
            <v>0</v>
          </cell>
          <cell r="E569">
            <v>279025604414</v>
          </cell>
        </row>
        <row r="573">
          <cell r="A573">
            <v>111111</v>
          </cell>
          <cell r="D573">
            <v>142510259863</v>
          </cell>
          <cell r="E573">
            <v>142510259863</v>
          </cell>
        </row>
      </sheetData>
      <sheetData sheetId="1"/>
      <sheetData sheetId="2" refreshError="1"/>
      <sheetData sheetId="3" refreshError="1"/>
      <sheetData sheetId="4"/>
      <sheetData sheetId="5"/>
      <sheetData sheetId="6" refreshError="1"/>
      <sheetData sheetId="7">
        <row r="1">
          <cell r="A1" t="str">
            <v>Sumas saldos 31/12/2007</v>
          </cell>
        </row>
      </sheetData>
      <sheetData sheetId="8"/>
      <sheetData sheetId="9"/>
      <sheetData sheetId="10">
        <row r="1">
          <cell r="A1" t="str">
            <v>Sumas saldos 31/12/2007</v>
          </cell>
        </row>
      </sheetData>
      <sheetData sheetId="11"/>
      <sheetData sheetId="12"/>
      <sheetData sheetId="13">
        <row r="1">
          <cell r="A1" t="str">
            <v>Sumas saldos 31/12/2007</v>
          </cell>
        </row>
      </sheetData>
      <sheetData sheetId="14"/>
      <sheetData sheetId="15"/>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E info"/>
      <sheetName val="1E_info"/>
      <sheetName val="1E_info1"/>
    </sheetNames>
    <sheetDataSet>
      <sheetData sheetId="0" refreshError="1"/>
      <sheetData sheetId="1"/>
      <sheetData sheetId="2"/>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ader"/>
      <sheetName val="Latin America"/>
      <sheetName val="Brazil HPC"/>
      <sheetName val="Brazil Foods"/>
      <sheetName val="Brazil Ice Cream"/>
      <sheetName val="River Plate HPC"/>
      <sheetName val="River Plate Foods"/>
      <sheetName val="Chile"/>
      <sheetName val="Greater Andina"/>
      <sheetName val="Greater Andina HPC"/>
      <sheetName val="Greater Andina Foods"/>
      <sheetName val="South Andina"/>
      <sheetName val="C. America"/>
      <sheetName val="Mexico"/>
      <sheetName val="Caribbean"/>
      <sheetName val="Hist"/>
      <sheetName val="Latin_America"/>
      <sheetName val="Brazil_HPC"/>
      <sheetName val="Brazil_Foods"/>
      <sheetName val="Brazil_Ice_Cream"/>
      <sheetName val="River_Plate_HPC"/>
      <sheetName val="River_Plate_Foods"/>
      <sheetName val="Greater_Andina"/>
      <sheetName val="Greater_Andina_HPC"/>
      <sheetName val="Greater_Andina_Foods"/>
      <sheetName val="South_Andina"/>
      <sheetName val="C__America"/>
    </sheetNames>
    <sheetDataSet>
      <sheetData sheetId="0"/>
      <sheetData sheetId="1">
        <row r="3">
          <cell r="C3" t="str">
            <v>Total Latin America</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v>
          </cell>
          <cell r="M24" t="str">
            <v>Oct</v>
          </cell>
          <cell r="N24" t="str">
            <v>Nov</v>
          </cell>
          <cell r="O24" t="str">
            <v>Dec</v>
          </cell>
          <cell r="Q24" t="str">
            <v>Qtr TD</v>
          </cell>
          <cell r="S24" t="str">
            <v>YTD</v>
          </cell>
        </row>
        <row r="25">
          <cell r="C25" t="str">
            <v>Results Quality/Timeliness</v>
          </cell>
          <cell r="D25">
            <v>0.36249999999999999</v>
          </cell>
          <cell r="E25">
            <v>0.28749999999999998</v>
          </cell>
          <cell r="F25">
            <v>0.21875</v>
          </cell>
          <cell r="G25">
            <v>0.32727272727272727</v>
          </cell>
          <cell r="H25">
            <v>0.34545454545454546</v>
          </cell>
          <cell r="I25">
            <v>0.17613636363636365</v>
          </cell>
          <cell r="J25">
            <v>0.38181818181818183</v>
          </cell>
          <cell r="K25">
            <v>0.39090909090909093</v>
          </cell>
          <cell r="L25">
            <v>0.22159090909090909</v>
          </cell>
          <cell r="M25">
            <v>0.32727272727272727</v>
          </cell>
          <cell r="N25">
            <v>0.35454545454545455</v>
          </cell>
          <cell r="O25">
            <v>0.1875</v>
          </cell>
          <cell r="Q25">
            <v>0.27272727272727271</v>
          </cell>
          <cell r="S25">
            <v>0.28252032520325204</v>
          </cell>
        </row>
        <row r="26">
          <cell r="C26" t="str">
            <v>Commentary Quality/Timeliness</v>
          </cell>
          <cell r="D26">
            <v>0.22500000000000001</v>
          </cell>
          <cell r="E26">
            <v>0.21249999999999999</v>
          </cell>
          <cell r="F26">
            <v>0.171875</v>
          </cell>
          <cell r="G26">
            <v>0.21818181818181817</v>
          </cell>
          <cell r="H26">
            <v>0.22727272727272727</v>
          </cell>
          <cell r="I26">
            <v>0.14204545454545456</v>
          </cell>
          <cell r="J26">
            <v>0.26363636363636361</v>
          </cell>
          <cell r="K26">
            <v>0.27272727272727271</v>
          </cell>
          <cell r="L26">
            <v>0.17045454545454544</v>
          </cell>
          <cell r="M26">
            <v>0.26363636363636361</v>
          </cell>
          <cell r="N26">
            <v>0.3</v>
          </cell>
          <cell r="O26">
            <v>0.125</v>
          </cell>
          <cell r="Q26">
            <v>0.21212121212121213</v>
          </cell>
          <cell r="S26">
            <v>0.20596205962059622</v>
          </cell>
        </row>
        <row r="27">
          <cell r="C27" t="str">
            <v>GP Variance</v>
          </cell>
          <cell r="D27">
            <v>7.4999999999999997E-2</v>
          </cell>
          <cell r="E27">
            <v>7.4999999999999997E-2</v>
          </cell>
          <cell r="F27">
            <v>5.46875E-2</v>
          </cell>
          <cell r="G27">
            <v>8.1818181818181818E-2</v>
          </cell>
          <cell r="H27">
            <v>7.2727272727272724E-2</v>
          </cell>
          <cell r="I27">
            <v>6.25E-2</v>
          </cell>
          <cell r="J27">
            <v>9.0909090909090912E-2</v>
          </cell>
          <cell r="K27">
            <v>9.0909090909090912E-2</v>
          </cell>
          <cell r="L27">
            <v>6.25E-2</v>
          </cell>
          <cell r="M27">
            <v>9.0909090909090912E-2</v>
          </cell>
          <cell r="N27">
            <v>9.0909090909090912E-2</v>
          </cell>
          <cell r="O27">
            <v>5.113636363636364E-2</v>
          </cell>
          <cell r="Q27">
            <v>7.3232323232323232E-2</v>
          </cell>
          <cell r="S27">
            <v>7.2493224932249328E-2</v>
          </cell>
        </row>
        <row r="28">
          <cell r="C28" t="str">
            <v>Matrix Differences</v>
          </cell>
          <cell r="F28">
            <v>5.46875E-2</v>
          </cell>
          <cell r="I28">
            <v>6.25E-2</v>
          </cell>
          <cell r="L28">
            <v>6.25E-2</v>
          </cell>
          <cell r="O28">
            <v>6.25E-2</v>
          </cell>
          <cell r="Q28">
            <v>2.7777777777777776E-2</v>
          </cell>
          <cell r="S28">
            <v>2.7100271002710029E-2</v>
          </cell>
        </row>
        <row r="29">
          <cell r="C29" t="str">
            <v>Verdi/EI's</v>
          </cell>
          <cell r="D29">
            <v>0.2</v>
          </cell>
          <cell r="E29">
            <v>0.2</v>
          </cell>
          <cell r="F29">
            <v>0.125</v>
          </cell>
          <cell r="G29">
            <v>0.2</v>
          </cell>
          <cell r="H29">
            <v>0.2</v>
          </cell>
          <cell r="I29">
            <v>0.10227272727272728</v>
          </cell>
          <cell r="J29">
            <v>0.2</v>
          </cell>
          <cell r="K29">
            <v>0.2</v>
          </cell>
          <cell r="L29">
            <v>0.125</v>
          </cell>
          <cell r="M29">
            <v>0.2</v>
          </cell>
          <cell r="N29">
            <v>0.2</v>
          </cell>
          <cell r="O29">
            <v>0.10795454545454546</v>
          </cell>
          <cell r="Q29">
            <v>0.15909090909090909</v>
          </cell>
          <cell r="S29">
            <v>0.15176151761517614</v>
          </cell>
        </row>
        <row r="30">
          <cell r="C30" t="str">
            <v>Forecast</v>
          </cell>
          <cell r="F30">
            <v>0.1875</v>
          </cell>
          <cell r="I30">
            <v>0.1875</v>
          </cell>
          <cell r="L30">
            <v>0.17045454545454544</v>
          </cell>
          <cell r="O30">
            <v>0.1875</v>
          </cell>
          <cell r="Q30">
            <v>8.3333333333333329E-2</v>
          </cell>
          <cell r="S30">
            <v>8.1300813008130079E-2</v>
          </cell>
        </row>
        <row r="31">
          <cell r="C31" t="str">
            <v>OCF</v>
          </cell>
          <cell r="F31">
            <v>7.8125E-2</v>
          </cell>
          <cell r="I31">
            <v>0.125</v>
          </cell>
          <cell r="L31">
            <v>0.10795454545454546</v>
          </cell>
          <cell r="O31">
            <v>0.125</v>
          </cell>
          <cell r="Q31">
            <v>5.5555555555555552E-2</v>
          </cell>
          <cell r="S31">
            <v>4.9457994579945798E-2</v>
          </cell>
        </row>
        <row r="32">
          <cell r="C32" t="str">
            <v>Points Missed</v>
          </cell>
          <cell r="D32">
            <v>0.16250000000000001</v>
          </cell>
          <cell r="E32">
            <v>0.25</v>
          </cell>
          <cell r="F32">
            <v>0.109375</v>
          </cell>
          <cell r="G32">
            <v>0.19090909090909092</v>
          </cell>
          <cell r="H32">
            <v>0.22727272727272727</v>
          </cell>
          <cell r="I32">
            <v>0.14204545454545456</v>
          </cell>
          <cell r="J32">
            <v>8.1818181818181818E-2</v>
          </cell>
          <cell r="K32">
            <v>5.4545454545454543E-2</v>
          </cell>
          <cell r="L32">
            <v>8.5227272727272721E-2</v>
          </cell>
          <cell r="M32">
            <v>0.11818181818181818</v>
          </cell>
          <cell r="N32">
            <v>6.363636363636363E-2</v>
          </cell>
          <cell r="O32">
            <v>0.15340909090909091</v>
          </cell>
          <cell r="Q32">
            <v>0.11868686868686869</v>
          </cell>
          <cell r="S32">
            <v>0.13211382113821138</v>
          </cell>
        </row>
        <row r="35">
          <cell r="C35" t="str">
            <v>Total Scored</v>
          </cell>
          <cell r="D35">
            <v>0.83750000000000002</v>
          </cell>
          <cell r="E35">
            <v>0.75</v>
          </cell>
          <cell r="F35">
            <v>0.890625</v>
          </cell>
          <cell r="G35">
            <v>0.80909090909090908</v>
          </cell>
          <cell r="H35">
            <v>0.77272727272727271</v>
          </cell>
          <cell r="I35">
            <v>0.85795454545454541</v>
          </cell>
          <cell r="J35">
            <v>0.92727272727272725</v>
          </cell>
          <cell r="K35">
            <v>0.95454545454545459</v>
          </cell>
          <cell r="L35">
            <v>0.92045454545454541</v>
          </cell>
          <cell r="M35">
            <v>0.88181818181818183</v>
          </cell>
          <cell r="N35">
            <v>0.94545454545454544</v>
          </cell>
          <cell r="O35">
            <v>0.84659090909090906</v>
          </cell>
          <cell r="Q35">
            <v>0.88383838383838387</v>
          </cell>
          <cell r="S35">
            <v>0.87059620596205967</v>
          </cell>
        </row>
        <row r="36">
          <cell r="C36" t="str">
            <v>Total Points Available</v>
          </cell>
          <cell r="D36">
            <v>1</v>
          </cell>
          <cell r="E36">
            <v>1</v>
          </cell>
          <cell r="F36">
            <v>1</v>
          </cell>
          <cell r="G36">
            <v>1</v>
          </cell>
          <cell r="H36">
            <v>1</v>
          </cell>
          <cell r="I36">
            <v>1</v>
          </cell>
          <cell r="J36">
            <v>1</v>
          </cell>
          <cell r="K36">
            <v>1</v>
          </cell>
          <cell r="L36">
            <v>1</v>
          </cell>
          <cell r="M36">
            <v>1</v>
          </cell>
          <cell r="N36">
            <v>1</v>
          </cell>
          <cell r="O36">
            <v>1</v>
          </cell>
          <cell r="Q36">
            <v>1</v>
          </cell>
          <cell r="S36">
            <v>1</v>
          </cell>
        </row>
        <row r="39">
          <cell r="C39" t="str">
            <v>Note</v>
          </cell>
        </row>
        <row r="41">
          <cell r="C41" t="str">
            <v>" Region" : aggregate champagne score of the countries</v>
          </cell>
        </row>
        <row r="42">
          <cell r="C42" t="str">
            <v>" Business Groups" : Champagne scores for HPCLA and BFLA Business Groups by Financial Group</v>
          </cell>
        </row>
        <row r="43">
          <cell r="C43" t="str">
            <v>"Unilever Average": Average Champagne scores for all Business Groups by Financial Group</v>
          </cell>
        </row>
        <row r="45">
          <cell r="C45" t="str">
            <v>Q4 Data for BG/Unilever Average is not available yet</v>
          </cell>
        </row>
      </sheetData>
      <sheetData sheetId="2">
        <row r="3">
          <cell r="C3" t="str">
            <v>Brazil HPC</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v>
          </cell>
          <cell r="M24" t="str">
            <v>Oct</v>
          </cell>
          <cell r="N24" t="str">
            <v>Nov</v>
          </cell>
          <cell r="O24" t="str">
            <v>Dec</v>
          </cell>
          <cell r="Q24" t="str">
            <v>Qtr TD</v>
          </cell>
          <cell r="S24" t="str">
            <v>YTD</v>
          </cell>
        </row>
        <row r="25">
          <cell r="C25" t="str">
            <v>Results Quality/ Timeliness</v>
          </cell>
          <cell r="D25">
            <v>0.4</v>
          </cell>
          <cell r="E25">
            <v>0.3</v>
          </cell>
          <cell r="F25">
            <v>0.1875</v>
          </cell>
          <cell r="G25">
            <v>0.4</v>
          </cell>
          <cell r="H25">
            <v>0.3</v>
          </cell>
          <cell r="I25">
            <v>0.125</v>
          </cell>
          <cell r="J25">
            <v>0.3</v>
          </cell>
          <cell r="K25">
            <v>0.4</v>
          </cell>
          <cell r="L25">
            <v>0.1875</v>
          </cell>
          <cell r="M25">
            <v>0.3</v>
          </cell>
          <cell r="N25">
            <v>0.3</v>
          </cell>
          <cell r="O25">
            <v>0.25</v>
          </cell>
          <cell r="Q25">
            <v>0.27777777777777779</v>
          </cell>
          <cell r="S25">
            <v>0.27083333333333331</v>
          </cell>
        </row>
        <row r="26">
          <cell r="C26" t="str">
            <v>Commentary Quality/ Timeliness</v>
          </cell>
          <cell r="D26">
            <v>0.3</v>
          </cell>
          <cell r="E26">
            <v>0</v>
          </cell>
          <cell r="F26">
            <v>0.1875</v>
          </cell>
          <cell r="G26">
            <v>0.3</v>
          </cell>
          <cell r="H26">
            <v>0.3</v>
          </cell>
          <cell r="I26">
            <v>0.125</v>
          </cell>
          <cell r="J26">
            <v>0.3</v>
          </cell>
          <cell r="K26">
            <v>0.3</v>
          </cell>
          <cell r="L26">
            <v>0.1875</v>
          </cell>
          <cell r="M26">
            <v>0.3</v>
          </cell>
          <cell r="N26">
            <v>0.3</v>
          </cell>
          <cell r="O26">
            <v>0.1875</v>
          </cell>
          <cell r="Q26">
            <v>0.25</v>
          </cell>
          <cell r="S26">
            <v>0.22222222222222221</v>
          </cell>
        </row>
        <row r="27">
          <cell r="C27" t="str">
            <v>GP Variance</v>
          </cell>
          <cell r="D27">
            <v>0.1</v>
          </cell>
          <cell r="E27">
            <v>0.1</v>
          </cell>
          <cell r="F27">
            <v>6.25E-2</v>
          </cell>
          <cell r="G27">
            <v>0.1</v>
          </cell>
          <cell r="H27">
            <v>0.1</v>
          </cell>
          <cell r="I27">
            <v>6.25E-2</v>
          </cell>
          <cell r="J27">
            <v>0.1</v>
          </cell>
          <cell r="K27">
            <v>0.1</v>
          </cell>
          <cell r="L27">
            <v>6.25E-2</v>
          </cell>
          <cell r="M27">
            <v>0.1</v>
          </cell>
          <cell r="N27">
            <v>0.1</v>
          </cell>
          <cell r="O27">
            <v>6.25E-2</v>
          </cell>
          <cell r="Q27">
            <v>8.3333333333333329E-2</v>
          </cell>
          <cell r="S27">
            <v>8.3333333333333329E-2</v>
          </cell>
        </row>
        <row r="28">
          <cell r="C28" t="str">
            <v>Matrix Differences</v>
          </cell>
          <cell r="F28">
            <v>6.25E-2</v>
          </cell>
          <cell r="I28">
            <v>6.25E-2</v>
          </cell>
          <cell r="L28">
            <v>6.25E-2</v>
          </cell>
          <cell r="O28">
            <v>6.25E-2</v>
          </cell>
          <cell r="Q28">
            <v>2.7777777777777776E-2</v>
          </cell>
          <cell r="S28">
            <v>2.7777777777777776E-2</v>
          </cell>
        </row>
        <row r="29">
          <cell r="C29" t="str">
            <v>Verdi/EI's</v>
          </cell>
          <cell r="D29">
            <v>0.2</v>
          </cell>
          <cell r="E29">
            <v>0.2</v>
          </cell>
          <cell r="F29">
            <v>0.125</v>
          </cell>
          <cell r="G29">
            <v>0.2</v>
          </cell>
          <cell r="H29">
            <v>0.2</v>
          </cell>
          <cell r="I29">
            <v>0.125</v>
          </cell>
          <cell r="J29">
            <v>0.2</v>
          </cell>
          <cell r="K29">
            <v>0.2</v>
          </cell>
          <cell r="L29">
            <v>0.125</v>
          </cell>
          <cell r="M29">
            <v>0.2</v>
          </cell>
          <cell r="N29">
            <v>0.2</v>
          </cell>
          <cell r="O29">
            <v>0.125</v>
          </cell>
          <cell r="Q29">
            <v>0.16666666666666666</v>
          </cell>
          <cell r="S29">
            <v>0.16666666666666666</v>
          </cell>
        </row>
        <row r="30">
          <cell r="C30" t="str">
            <v>Forecast</v>
          </cell>
          <cell r="F30">
            <v>0.1875</v>
          </cell>
          <cell r="I30">
            <v>0.1875</v>
          </cell>
          <cell r="L30">
            <v>0.1875</v>
          </cell>
          <cell r="O30">
            <v>0.1875</v>
          </cell>
          <cell r="Q30">
            <v>8.3333333333333329E-2</v>
          </cell>
          <cell r="S30">
            <v>8.3333333333333329E-2</v>
          </cell>
        </row>
        <row r="31">
          <cell r="C31" t="str">
            <v>OCF</v>
          </cell>
          <cell r="F31">
            <v>0.125</v>
          </cell>
          <cell r="I31">
            <v>0.125</v>
          </cell>
          <cell r="J31" t="str">
            <v xml:space="preserve">  </v>
          </cell>
          <cell r="L31">
            <v>0.125</v>
          </cell>
          <cell r="O31">
            <v>0.125</v>
          </cell>
          <cell r="Q31">
            <v>5.5555555555555552E-2</v>
          </cell>
          <cell r="S31">
            <v>5.5555555555555552E-2</v>
          </cell>
        </row>
        <row r="32">
          <cell r="C32" t="str">
            <v>Points Missed</v>
          </cell>
          <cell r="D32">
            <v>0</v>
          </cell>
          <cell r="E32">
            <v>0.4</v>
          </cell>
          <cell r="F32">
            <v>6.25E-2</v>
          </cell>
          <cell r="G32">
            <v>0</v>
          </cell>
          <cell r="H32">
            <v>0.1</v>
          </cell>
          <cell r="I32">
            <v>0.1875</v>
          </cell>
          <cell r="J32">
            <v>0.1</v>
          </cell>
          <cell r="K32">
            <v>0</v>
          </cell>
          <cell r="L32">
            <v>6.25E-2</v>
          </cell>
          <cell r="M32">
            <v>0.1</v>
          </cell>
          <cell r="N32">
            <v>0.1</v>
          </cell>
          <cell r="O32">
            <v>0</v>
          </cell>
          <cell r="Q32">
            <v>5.5555555555555552E-2</v>
          </cell>
          <cell r="S32">
            <v>9.0277777777777776E-2</v>
          </cell>
        </row>
        <row r="34">
          <cell r="C34" t="str">
            <v>Total Scored</v>
          </cell>
          <cell r="D34">
            <v>1</v>
          </cell>
          <cell r="E34">
            <v>0.6</v>
          </cell>
          <cell r="F34">
            <v>0.9375</v>
          </cell>
          <cell r="G34">
            <v>1</v>
          </cell>
          <cell r="H34">
            <v>0.9</v>
          </cell>
          <cell r="I34">
            <v>0.8125</v>
          </cell>
          <cell r="J34">
            <v>0.9</v>
          </cell>
          <cell r="K34">
            <v>1</v>
          </cell>
          <cell r="L34">
            <v>0.9375</v>
          </cell>
          <cell r="M34">
            <v>0.9</v>
          </cell>
          <cell r="N34">
            <v>0.9</v>
          </cell>
          <cell r="O34">
            <v>1</v>
          </cell>
          <cell r="Q34">
            <v>0.94444444444444442</v>
          </cell>
          <cell r="S34">
            <v>0.90972222222222221</v>
          </cell>
        </row>
        <row r="35">
          <cell r="C35" t="str">
            <v>Total Points Available</v>
          </cell>
          <cell r="D35">
            <v>1</v>
          </cell>
          <cell r="E35">
            <v>1</v>
          </cell>
          <cell r="F35">
            <v>1</v>
          </cell>
          <cell r="G35">
            <v>1</v>
          </cell>
          <cell r="H35">
            <v>1</v>
          </cell>
          <cell r="I35">
            <v>1</v>
          </cell>
          <cell r="J35">
            <v>1</v>
          </cell>
          <cell r="K35">
            <v>1</v>
          </cell>
          <cell r="L35">
            <v>1</v>
          </cell>
          <cell r="M35">
            <v>1</v>
          </cell>
          <cell r="N35">
            <v>1</v>
          </cell>
          <cell r="O35">
            <v>1</v>
          </cell>
          <cell r="Q35">
            <v>1</v>
          </cell>
          <cell r="S35">
            <v>1</v>
          </cell>
        </row>
        <row r="38">
          <cell r="C38" t="str">
            <v>Comments for This Month</v>
          </cell>
        </row>
        <row r="40">
          <cell r="C40" t="str">
            <v>Jan</v>
          </cell>
          <cell r="E40" t="str">
            <v>May</v>
          </cell>
          <cell r="I40" t="str">
            <v>July</v>
          </cell>
          <cell r="M40" t="str">
            <v>November</v>
          </cell>
        </row>
        <row r="41">
          <cell r="C41" t="str">
            <v>No Comments</v>
          </cell>
          <cell r="E41" t="str">
            <v>1) Forecast received late</v>
          </cell>
          <cell r="I41" t="str">
            <v>1) Errors in Product codes (Deos)</v>
          </cell>
          <cell r="M41" t="str">
            <v>1) Products Missing (Skin care)</v>
          </cell>
        </row>
        <row r="42">
          <cell r="I42" t="str">
            <v>2) Errors in Volumes</v>
          </cell>
        </row>
        <row r="43">
          <cell r="C43" t="str">
            <v>Feb</v>
          </cell>
          <cell r="E43" t="str">
            <v>June</v>
          </cell>
          <cell r="I43" t="str">
            <v>3) Issues in Prof. Cleanning</v>
          </cell>
          <cell r="M43" t="str">
            <v>December</v>
          </cell>
        </row>
        <row r="44">
          <cell r="C44" t="str">
            <v>1) Resubmission of deflated NPS</v>
          </cell>
          <cell r="E44" t="str">
            <v>1) KPI's - Late submission</v>
          </cell>
          <cell r="I44" t="str">
            <v>August</v>
          </cell>
          <cell r="M44" t="str">
            <v>1) No Comments</v>
          </cell>
        </row>
        <row r="45">
          <cell r="C45" t="str">
            <v>2) Commentary Received late</v>
          </cell>
          <cell r="E45" t="str">
            <v>2) Incomplete Brands</v>
          </cell>
          <cell r="I45" t="str">
            <v>1) No Comments</v>
          </cell>
        </row>
        <row r="46">
          <cell r="E46" t="str">
            <v>3) Inconsistencies in Volume</v>
          </cell>
          <cell r="I46" t="str">
            <v>September</v>
          </cell>
        </row>
        <row r="47">
          <cell r="C47" t="str">
            <v>March</v>
          </cell>
          <cell r="E47" t="str">
            <v>4) Errors in the TM commentaries</v>
          </cell>
          <cell r="I47" t="str">
            <v>1) Errors in KPI's</v>
          </cell>
        </row>
        <row r="48">
          <cell r="C48" t="str">
            <v>1)Missing Fixed Asstes</v>
          </cell>
          <cell r="E48" t="str">
            <v xml:space="preserve">5) Unclear comments by category </v>
          </cell>
          <cell r="I48" t="str">
            <v>October</v>
          </cell>
        </row>
        <row r="49">
          <cell r="E49" t="str">
            <v>(UVG in  F.Softeners, Detail in Sol. Wash)</v>
          </cell>
          <cell r="I49" t="str">
            <v>1) Errors in Product codes (Deos)</v>
          </cell>
        </row>
        <row r="50">
          <cell r="C50" t="str">
            <v>Apr</v>
          </cell>
        </row>
        <row r="51">
          <cell r="C51" t="str">
            <v>No Comments</v>
          </cell>
        </row>
      </sheetData>
      <sheetData sheetId="3">
        <row r="3">
          <cell r="C3" t="str">
            <v>Brazil Foods</v>
          </cell>
          <cell r="F3" t="str">
            <v>Monthly Results Reporting Performance</v>
          </cell>
        </row>
        <row r="24">
          <cell r="C24" t="str">
            <v>History 2002</v>
          </cell>
          <cell r="D24" t="str">
            <v>Apr</v>
          </cell>
          <cell r="E24" t="str">
            <v>May</v>
          </cell>
          <cell r="F24" t="str">
            <v>Jun</v>
          </cell>
          <cell r="G24" t="str">
            <v>Jul</v>
          </cell>
          <cell r="H24" t="str">
            <v>Aug</v>
          </cell>
          <cell r="I24" t="str">
            <v>Sep</v>
          </cell>
          <cell r="J24" t="str">
            <v>Oct</v>
          </cell>
          <cell r="K24" t="str">
            <v>Nov</v>
          </cell>
          <cell r="L24" t="str">
            <v>Dec</v>
          </cell>
          <cell r="Q24" t="str">
            <v>Qtr TD</v>
          </cell>
          <cell r="S24" t="str">
            <v>YTD</v>
          </cell>
        </row>
        <row r="25">
          <cell r="C25" t="str">
            <v>Results Quality/ Timeliness</v>
          </cell>
          <cell r="D25">
            <v>0</v>
          </cell>
          <cell r="E25">
            <v>0.3</v>
          </cell>
          <cell r="F25">
            <v>0.25</v>
          </cell>
          <cell r="G25">
            <v>0.4</v>
          </cell>
          <cell r="H25">
            <v>0.4</v>
          </cell>
          <cell r="I25">
            <v>0.25</v>
          </cell>
          <cell r="J25">
            <v>0.3</v>
          </cell>
          <cell r="K25">
            <v>0.3</v>
          </cell>
          <cell r="L25">
            <v>0.125</v>
          </cell>
          <cell r="Q25">
            <v>0.22222222222222221</v>
          </cell>
          <cell r="S25">
            <v>0.25</v>
          </cell>
        </row>
        <row r="26">
          <cell r="C26" t="str">
            <v>Commentary Quality/ Timeliness</v>
          </cell>
          <cell r="D26">
            <v>0.3</v>
          </cell>
          <cell r="E26">
            <v>0</v>
          </cell>
          <cell r="F26">
            <v>0.1875</v>
          </cell>
          <cell r="G26">
            <v>0.3</v>
          </cell>
          <cell r="H26">
            <v>0.3</v>
          </cell>
          <cell r="I26">
            <v>0.1875</v>
          </cell>
          <cell r="J26">
            <v>0.3</v>
          </cell>
          <cell r="K26">
            <v>0.3</v>
          </cell>
          <cell r="L26">
            <v>0.1875</v>
          </cell>
          <cell r="Q26">
            <v>0.25</v>
          </cell>
          <cell r="S26">
            <v>0.22222222222222221</v>
          </cell>
        </row>
        <row r="27">
          <cell r="C27" t="str">
            <v>GP Variance</v>
          </cell>
          <cell r="D27">
            <v>0.1</v>
          </cell>
          <cell r="E27">
            <v>0.1</v>
          </cell>
          <cell r="F27">
            <v>6.25E-2</v>
          </cell>
          <cell r="G27">
            <v>0.1</v>
          </cell>
          <cell r="H27">
            <v>0.1</v>
          </cell>
          <cell r="I27">
            <v>6.25E-2</v>
          </cell>
          <cell r="J27">
            <v>0.1</v>
          </cell>
          <cell r="K27">
            <v>0.1</v>
          </cell>
          <cell r="L27">
            <v>6.25E-2</v>
          </cell>
          <cell r="Q27">
            <v>8.3333333333333329E-2</v>
          </cell>
          <cell r="S27">
            <v>8.3333333333333329E-2</v>
          </cell>
        </row>
        <row r="28">
          <cell r="C28" t="str">
            <v>Matrix Differences</v>
          </cell>
          <cell r="F28">
            <v>6.25E-2</v>
          </cell>
          <cell r="I28">
            <v>6.25E-2</v>
          </cell>
          <cell r="L28">
            <v>6.25E-2</v>
          </cell>
          <cell r="Q28">
            <v>2.7777777777777776E-2</v>
          </cell>
          <cell r="S28">
            <v>2.7777777777777776E-2</v>
          </cell>
        </row>
        <row r="29">
          <cell r="C29" t="str">
            <v>Verdi/EI's</v>
          </cell>
          <cell r="D29">
            <v>0.2</v>
          </cell>
          <cell r="E29">
            <v>0.1</v>
          </cell>
          <cell r="F29">
            <v>0.125</v>
          </cell>
          <cell r="G29">
            <v>0.2</v>
          </cell>
          <cell r="H29">
            <v>0.2</v>
          </cell>
          <cell r="I29">
            <v>0.125</v>
          </cell>
          <cell r="J29">
            <v>0.2</v>
          </cell>
          <cell r="K29">
            <v>0.2</v>
          </cell>
          <cell r="L29">
            <v>0.125</v>
          </cell>
          <cell r="Q29">
            <v>0.16666666666666666</v>
          </cell>
          <cell r="S29">
            <v>0.15740740740740741</v>
          </cell>
        </row>
        <row r="30">
          <cell r="C30" t="str">
            <v>Forecast</v>
          </cell>
          <cell r="F30">
            <v>0.1875</v>
          </cell>
          <cell r="I30">
            <v>0.1875</v>
          </cell>
          <cell r="L30">
            <v>0.1875</v>
          </cell>
          <cell r="Q30">
            <v>8.3333333333333329E-2</v>
          </cell>
          <cell r="S30">
            <v>8.3333333333333329E-2</v>
          </cell>
        </row>
        <row r="31">
          <cell r="C31" t="str">
            <v>OCF</v>
          </cell>
          <cell r="F31">
            <v>0.125</v>
          </cell>
          <cell r="I31">
            <v>0.125</v>
          </cell>
          <cell r="L31">
            <v>0.125</v>
          </cell>
          <cell r="Q31">
            <v>5.5555555555555552E-2</v>
          </cell>
          <cell r="S31">
            <v>5.5555555555555552E-2</v>
          </cell>
        </row>
        <row r="32">
          <cell r="C32" t="str">
            <v>Points Missed</v>
          </cell>
          <cell r="D32">
            <v>0.4</v>
          </cell>
          <cell r="E32">
            <v>0.5</v>
          </cell>
          <cell r="F32">
            <v>0</v>
          </cell>
          <cell r="G32">
            <v>0</v>
          </cell>
          <cell r="H32">
            <v>0</v>
          </cell>
          <cell r="I32">
            <v>0</v>
          </cell>
          <cell r="J32">
            <v>0.1</v>
          </cell>
          <cell r="K32">
            <v>0.1</v>
          </cell>
          <cell r="L32">
            <v>0.125</v>
          </cell>
          <cell r="Q32">
            <v>0.1111111111111111</v>
          </cell>
          <cell r="S32">
            <v>0.12037037037037036</v>
          </cell>
        </row>
        <row r="34">
          <cell r="C34" t="str">
            <v>Total Scored</v>
          </cell>
          <cell r="D34">
            <v>0.6</v>
          </cell>
          <cell r="E34">
            <v>0.5</v>
          </cell>
          <cell r="F34">
            <v>1</v>
          </cell>
          <cell r="G34">
            <v>1</v>
          </cell>
          <cell r="H34">
            <v>1</v>
          </cell>
          <cell r="I34">
            <v>1</v>
          </cell>
          <cell r="J34">
            <v>0.9</v>
          </cell>
          <cell r="K34">
            <v>0.9</v>
          </cell>
          <cell r="L34">
            <v>0.875</v>
          </cell>
          <cell r="Q34">
            <v>0.88888888888888884</v>
          </cell>
          <cell r="S34">
            <v>0.87962962962962965</v>
          </cell>
        </row>
        <row r="35">
          <cell r="C35" t="str">
            <v>Total Points Available</v>
          </cell>
          <cell r="D35">
            <v>1</v>
          </cell>
          <cell r="E35">
            <v>1</v>
          </cell>
          <cell r="F35">
            <v>1</v>
          </cell>
          <cell r="G35">
            <v>1</v>
          </cell>
          <cell r="H35">
            <v>1</v>
          </cell>
          <cell r="I35">
            <v>1</v>
          </cell>
          <cell r="J35">
            <v>1</v>
          </cell>
          <cell r="K35">
            <v>1</v>
          </cell>
          <cell r="L35">
            <v>1</v>
          </cell>
          <cell r="Q35">
            <v>1</v>
          </cell>
          <cell r="S35">
            <v>1</v>
          </cell>
        </row>
        <row r="38">
          <cell r="C38" t="str">
            <v>Comments for This Month</v>
          </cell>
        </row>
        <row r="40">
          <cell r="C40" t="str">
            <v>April</v>
          </cell>
          <cell r="F40" t="str">
            <v>July</v>
          </cell>
          <cell r="H40" t="str">
            <v>October</v>
          </cell>
          <cell r="J40" t="str">
            <v>December</v>
          </cell>
        </row>
        <row r="41">
          <cell r="C41" t="str">
            <v>1) Results received late - Loose all points</v>
          </cell>
          <cell r="F41" t="str">
            <v>1) No comment</v>
          </cell>
          <cell r="H41" t="str">
            <v>1) Forecast late</v>
          </cell>
          <cell r="J41" t="str">
            <v>1) Errors in WC Position</v>
          </cell>
        </row>
        <row r="42">
          <cell r="J42" t="str">
            <v>2) Errors in KPI's</v>
          </cell>
        </row>
        <row r="43">
          <cell r="C43" t="str">
            <v xml:space="preserve">May </v>
          </cell>
          <cell r="F43" t="str">
            <v>August</v>
          </cell>
          <cell r="H43" t="str">
            <v>November</v>
          </cell>
        </row>
        <row r="44">
          <cell r="C44" t="str">
            <v>1) Commentaries received late - Loose all points</v>
          </cell>
          <cell r="F44" t="str">
            <v>1) No Comments</v>
          </cell>
          <cell r="H44" t="str">
            <v>1) Forecast late</v>
          </cell>
        </row>
        <row r="45">
          <cell r="C45" t="str">
            <v>2) Missing information in Verdi files</v>
          </cell>
        </row>
        <row r="47">
          <cell r="C47" t="str">
            <v>June</v>
          </cell>
          <cell r="F47" t="str">
            <v>September</v>
          </cell>
        </row>
        <row r="48">
          <cell r="C48" t="str">
            <v>1) No comments</v>
          </cell>
          <cell r="F48" t="str">
            <v>1) No Comments</v>
          </cell>
        </row>
      </sheetData>
      <sheetData sheetId="4"/>
      <sheetData sheetId="5">
        <row r="3">
          <cell r="C3" t="str">
            <v>River Plate HPC/ICE</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v>
          </cell>
          <cell r="M24" t="str">
            <v>Oct</v>
          </cell>
          <cell r="N24" t="str">
            <v>Nov</v>
          </cell>
          <cell r="O24" t="str">
            <v>Dec</v>
          </cell>
          <cell r="Q24" t="str">
            <v>Qtr TD</v>
          </cell>
          <cell r="S24" t="str">
            <v>YTD</v>
          </cell>
        </row>
        <row r="25">
          <cell r="C25" t="str">
            <v>Results Quality/Timeliness</v>
          </cell>
          <cell r="D25">
            <v>0.3</v>
          </cell>
          <cell r="E25">
            <v>0.3</v>
          </cell>
          <cell r="F25">
            <v>0.125</v>
          </cell>
          <cell r="G25">
            <v>0.4</v>
          </cell>
          <cell r="H25">
            <v>0.4</v>
          </cell>
          <cell r="I25">
            <v>6.25E-2</v>
          </cell>
          <cell r="J25">
            <v>0.3</v>
          </cell>
          <cell r="K25">
            <v>0.4</v>
          </cell>
          <cell r="L25">
            <v>0.25</v>
          </cell>
          <cell r="M25">
            <v>0.3</v>
          </cell>
          <cell r="N25">
            <v>0.4</v>
          </cell>
          <cell r="O25">
            <v>0</v>
          </cell>
          <cell r="Q25">
            <v>0.19444444444444445</v>
          </cell>
          <cell r="S25">
            <v>0.24305555555555555</v>
          </cell>
        </row>
        <row r="26">
          <cell r="C26" t="str">
            <v>Commentary Quality/Timeliness</v>
          </cell>
          <cell r="D26">
            <v>0</v>
          </cell>
          <cell r="E26">
            <v>0.3</v>
          </cell>
          <cell r="F26">
            <v>0.1875</v>
          </cell>
          <cell r="G26">
            <v>0.1</v>
          </cell>
          <cell r="H26">
            <v>0.3</v>
          </cell>
          <cell r="I26">
            <v>0.125</v>
          </cell>
          <cell r="J26">
            <v>0.3</v>
          </cell>
          <cell r="K26">
            <v>0.3</v>
          </cell>
          <cell r="L26">
            <v>0</v>
          </cell>
          <cell r="M26">
            <v>0</v>
          </cell>
          <cell r="N26">
            <v>0.3</v>
          </cell>
          <cell r="O26">
            <v>0</v>
          </cell>
          <cell r="Q26">
            <v>8.3333333333333329E-2</v>
          </cell>
          <cell r="S26">
            <v>0.14583333333333334</v>
          </cell>
        </row>
        <row r="27">
          <cell r="C27" t="str">
            <v>GP Variance</v>
          </cell>
          <cell r="D27">
            <v>0</v>
          </cell>
          <cell r="E27">
            <v>0</v>
          </cell>
          <cell r="F27">
            <v>6.25E-2</v>
          </cell>
          <cell r="G27">
            <v>0.1</v>
          </cell>
          <cell r="H27">
            <v>0.1</v>
          </cell>
          <cell r="I27">
            <v>6.25E-2</v>
          </cell>
          <cell r="J27">
            <v>0.1</v>
          </cell>
          <cell r="K27">
            <v>0.1</v>
          </cell>
          <cell r="L27">
            <v>6.25E-2</v>
          </cell>
          <cell r="M27">
            <v>0.1</v>
          </cell>
          <cell r="N27">
            <v>0</v>
          </cell>
          <cell r="O27">
            <v>0</v>
          </cell>
          <cell r="Q27">
            <v>2.7777777777777776E-2</v>
          </cell>
          <cell r="S27">
            <v>5.5555555555555552E-2</v>
          </cell>
        </row>
        <row r="28">
          <cell r="C28" t="str">
            <v>Matrix Differences</v>
          </cell>
          <cell r="F28">
            <v>6.25E-2</v>
          </cell>
          <cell r="I28">
            <v>6.25E-2</v>
          </cell>
          <cell r="L28">
            <v>6.25E-2</v>
          </cell>
          <cell r="O28">
            <v>6.25E-2</v>
          </cell>
          <cell r="Q28">
            <v>2.7777777777777776E-2</v>
          </cell>
          <cell r="S28">
            <v>2.7777777777777776E-2</v>
          </cell>
        </row>
        <row r="29">
          <cell r="C29" t="str">
            <v>Verdi/EI's</v>
          </cell>
          <cell r="D29">
            <v>0.2</v>
          </cell>
          <cell r="E29">
            <v>0.2</v>
          </cell>
          <cell r="F29">
            <v>0.125</v>
          </cell>
          <cell r="G29">
            <v>0.2</v>
          </cell>
          <cell r="H29">
            <v>0.2</v>
          </cell>
          <cell r="I29">
            <v>0.125</v>
          </cell>
          <cell r="J29">
            <v>0.1</v>
          </cell>
          <cell r="K29">
            <v>0.2</v>
          </cell>
          <cell r="L29">
            <v>0.125</v>
          </cell>
          <cell r="M29">
            <v>0.2</v>
          </cell>
          <cell r="N29">
            <v>0.2</v>
          </cell>
          <cell r="O29">
            <v>0.125</v>
          </cell>
          <cell r="Q29">
            <v>0.16666666666666666</v>
          </cell>
          <cell r="S29">
            <v>0.15972222222222221</v>
          </cell>
        </row>
        <row r="30">
          <cell r="C30" t="str">
            <v>Forecast</v>
          </cell>
          <cell r="F30">
            <v>0.1875</v>
          </cell>
          <cell r="I30">
            <v>0.1875</v>
          </cell>
          <cell r="L30">
            <v>0</v>
          </cell>
          <cell r="O30">
            <v>0.1875</v>
          </cell>
          <cell r="Q30">
            <v>8.3333333333333329E-2</v>
          </cell>
          <cell r="S30">
            <v>6.25E-2</v>
          </cell>
        </row>
        <row r="31">
          <cell r="C31" t="str">
            <v>OCF</v>
          </cell>
          <cell r="F31">
            <v>6.25E-2</v>
          </cell>
          <cell r="I31">
            <v>0.125</v>
          </cell>
          <cell r="L31">
            <v>0.125</v>
          </cell>
          <cell r="O31">
            <v>0.125</v>
          </cell>
          <cell r="Q31">
            <v>5.5555555555555552E-2</v>
          </cell>
          <cell r="S31">
            <v>4.8611111111111112E-2</v>
          </cell>
        </row>
        <row r="32">
          <cell r="C32" t="str">
            <v>Points Missed</v>
          </cell>
          <cell r="D32">
            <v>0.5</v>
          </cell>
          <cell r="E32">
            <v>0.2</v>
          </cell>
          <cell r="F32">
            <v>0.1875</v>
          </cell>
          <cell r="G32">
            <v>0.2</v>
          </cell>
          <cell r="H32">
            <v>0</v>
          </cell>
          <cell r="I32">
            <v>0.25</v>
          </cell>
          <cell r="J32">
            <v>0.2</v>
          </cell>
          <cell r="K32">
            <v>0</v>
          </cell>
          <cell r="L32">
            <v>0.375</v>
          </cell>
          <cell r="M32">
            <v>0.4</v>
          </cell>
          <cell r="N32">
            <v>0.1</v>
          </cell>
          <cell r="O32">
            <v>0.5</v>
          </cell>
          <cell r="Q32">
            <v>0.3611111111111111</v>
          </cell>
          <cell r="S32">
            <v>0.25694444444444442</v>
          </cell>
        </row>
        <row r="34">
          <cell r="C34" t="str">
            <v>Total Scored</v>
          </cell>
          <cell r="D34">
            <v>0.5</v>
          </cell>
          <cell r="E34">
            <v>0.8</v>
          </cell>
          <cell r="F34">
            <v>0.8125</v>
          </cell>
          <cell r="G34">
            <v>0.8</v>
          </cell>
          <cell r="H34">
            <v>1</v>
          </cell>
          <cell r="I34">
            <v>0.75</v>
          </cell>
          <cell r="J34">
            <v>0.8</v>
          </cell>
          <cell r="K34">
            <v>1</v>
          </cell>
          <cell r="L34">
            <v>0.625</v>
          </cell>
          <cell r="M34">
            <v>0.6</v>
          </cell>
          <cell r="N34">
            <v>0.9</v>
          </cell>
          <cell r="O34">
            <v>0.5</v>
          </cell>
          <cell r="Q34">
            <v>0.63888888888888884</v>
          </cell>
          <cell r="S34">
            <v>0.74305555555555558</v>
          </cell>
        </row>
        <row r="35">
          <cell r="C35" t="str">
            <v>Total Points Available</v>
          </cell>
          <cell r="D35">
            <v>1</v>
          </cell>
          <cell r="E35">
            <v>1</v>
          </cell>
          <cell r="F35">
            <v>1</v>
          </cell>
          <cell r="G35">
            <v>1</v>
          </cell>
          <cell r="H35">
            <v>1</v>
          </cell>
          <cell r="I35">
            <v>1</v>
          </cell>
          <cell r="J35">
            <v>1</v>
          </cell>
          <cell r="K35">
            <v>1</v>
          </cell>
          <cell r="L35">
            <v>1</v>
          </cell>
          <cell r="M35">
            <v>1</v>
          </cell>
          <cell r="N35">
            <v>1</v>
          </cell>
          <cell r="O35">
            <v>1</v>
          </cell>
          <cell r="Q35">
            <v>1</v>
          </cell>
          <cell r="S35">
            <v>1</v>
          </cell>
        </row>
        <row r="38">
          <cell r="C38" t="str">
            <v>Comments for This Month</v>
          </cell>
        </row>
        <row r="40">
          <cell r="C40" t="str">
            <v>Jan</v>
          </cell>
          <cell r="E40" t="str">
            <v>May</v>
          </cell>
          <cell r="J40" t="str">
            <v>July</v>
          </cell>
          <cell r="N40" t="str">
            <v>October</v>
          </cell>
        </row>
        <row r="41">
          <cell r="C41" t="str">
            <v>1) Incorrect GP variance</v>
          </cell>
          <cell r="E41" t="str">
            <v>No comments</v>
          </cell>
          <cell r="J41" t="str">
            <v>1) Forecast received late</v>
          </cell>
          <cell r="N41" t="str">
            <v>1) Forecast received late</v>
          </cell>
        </row>
        <row r="42">
          <cell r="C42" t="str">
            <v>2) Commentary Received Late - Loose all points</v>
          </cell>
          <cell r="J42" t="str">
            <v>2) Projects erased in EI file.</v>
          </cell>
          <cell r="N42" t="str">
            <v>2) Commentaries received late (loose all points)</v>
          </cell>
        </row>
        <row r="44">
          <cell r="C44" t="str">
            <v>Feb</v>
          </cell>
          <cell r="E44" t="str">
            <v>June</v>
          </cell>
          <cell r="J44" t="str">
            <v>August</v>
          </cell>
          <cell r="N44" t="str">
            <v>November</v>
          </cell>
        </row>
        <row r="45">
          <cell r="C45" t="str">
            <v>1) Incorrect GP variance</v>
          </cell>
          <cell r="E45" t="str">
            <v>1) (Paraguay) errors of unit in different measures</v>
          </cell>
          <cell r="J45" t="str">
            <v>1) No Comments</v>
          </cell>
          <cell r="N45" t="str">
            <v>1) Errors in GP Variance</v>
          </cell>
        </row>
        <row r="46">
          <cell r="C46" t="str">
            <v>2) Biju included in incorrect category</v>
          </cell>
          <cell r="E46" t="str">
            <v>2) KPI's - late resubmissions / lack of checking</v>
          </cell>
        </row>
        <row r="47">
          <cell r="E47" t="str">
            <v>3) Late resubmission of FA / Prom. Exp (Thursday)</v>
          </cell>
          <cell r="J47" t="str">
            <v>September</v>
          </cell>
          <cell r="N47" t="str">
            <v>December</v>
          </cell>
        </row>
        <row r="48">
          <cell r="C48" t="str">
            <v>March</v>
          </cell>
          <cell r="E48" t="str">
            <v>4) Goodwill missing</v>
          </cell>
          <cell r="J48" t="str">
            <v>1) Forecast received late (loose all points</v>
          </cell>
          <cell r="N48" t="str">
            <v>1) Results received late and incomplete</v>
          </cell>
        </row>
        <row r="49">
          <cell r="C49" t="str">
            <v>1) Incorrect working capital</v>
          </cell>
          <cell r="E49" t="str">
            <v>5) Incorrect GM Variance analysis in commentaries</v>
          </cell>
          <cell r="J49" t="str">
            <v>2) Commentaries received late (loose all points)</v>
          </cell>
          <cell r="N49" t="str">
            <v>2) Commentary received late</v>
          </cell>
        </row>
        <row r="50">
          <cell r="C50" t="str">
            <v>2) Errors in Fixed Asstes ans also no KPI's at all</v>
          </cell>
          <cell r="E50" t="str">
            <v>6) Mismatch NPS Growth analysis against Abacus</v>
          </cell>
          <cell r="J50" t="str">
            <v>3) Issues with volumes</v>
          </cell>
          <cell r="N50" t="str">
            <v>3) Errors in GP Variance</v>
          </cell>
        </row>
        <row r="51">
          <cell r="C51" t="str">
            <v>April</v>
          </cell>
        </row>
        <row r="52">
          <cell r="C52" t="str">
            <v xml:space="preserve">1) Missing GM % variance in Commentaries (Table 3) </v>
          </cell>
        </row>
        <row r="53">
          <cell r="C53" t="str">
            <v>2) Use of old Commentaries version</v>
          </cell>
        </row>
        <row r="54">
          <cell r="C54" t="str">
            <v>3)  UVG and Price Change mismatch Abacus vs. Commentaries</v>
          </cell>
        </row>
      </sheetData>
      <sheetData sheetId="6"/>
      <sheetData sheetId="7">
        <row r="3">
          <cell r="C3" t="str">
            <v>Chile</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v>
          </cell>
          <cell r="M24" t="str">
            <v>Oct</v>
          </cell>
          <cell r="N24" t="str">
            <v>Nov</v>
          </cell>
          <cell r="O24" t="str">
            <v>Dec</v>
          </cell>
          <cell r="Q24" t="str">
            <v>Qtr TD</v>
          </cell>
          <cell r="S24" t="str">
            <v>YTD</v>
          </cell>
        </row>
        <row r="25">
          <cell r="C25" t="str">
            <v>Results Quality/Timeliness</v>
          </cell>
          <cell r="D25">
            <v>0.3</v>
          </cell>
          <cell r="E25">
            <v>0.3</v>
          </cell>
          <cell r="F25">
            <v>0.1875</v>
          </cell>
          <cell r="G25">
            <v>0.4</v>
          </cell>
          <cell r="H25">
            <v>0.4</v>
          </cell>
          <cell r="I25">
            <v>0.125</v>
          </cell>
          <cell r="J25">
            <v>0.4</v>
          </cell>
          <cell r="K25">
            <v>0.4</v>
          </cell>
          <cell r="L25">
            <v>0.25</v>
          </cell>
          <cell r="M25">
            <v>0.4</v>
          </cell>
          <cell r="N25">
            <v>0.3</v>
          </cell>
          <cell r="O25">
            <v>0.25</v>
          </cell>
          <cell r="Q25">
            <v>0.30555555555555558</v>
          </cell>
          <cell r="S25">
            <v>0.29166666666666669</v>
          </cell>
        </row>
        <row r="26">
          <cell r="C26" t="str">
            <v>Commentary Quality/Timeliness</v>
          </cell>
          <cell r="D26">
            <v>0.3</v>
          </cell>
          <cell r="E26">
            <v>0.3</v>
          </cell>
          <cell r="F26">
            <v>0.1875</v>
          </cell>
          <cell r="G26">
            <v>0.3</v>
          </cell>
          <cell r="H26">
            <v>0.3</v>
          </cell>
          <cell r="I26">
            <v>0.1875</v>
          </cell>
          <cell r="J26">
            <v>0.3</v>
          </cell>
          <cell r="K26">
            <v>0.3</v>
          </cell>
          <cell r="L26">
            <v>0.1875</v>
          </cell>
          <cell r="M26">
            <v>0.3</v>
          </cell>
          <cell r="N26">
            <v>0.3</v>
          </cell>
          <cell r="O26">
            <v>0.1875</v>
          </cell>
          <cell r="Q26">
            <v>0.25</v>
          </cell>
          <cell r="S26">
            <v>0.25</v>
          </cell>
        </row>
        <row r="27">
          <cell r="C27" t="str">
            <v>GP Variance</v>
          </cell>
          <cell r="D27">
            <v>0</v>
          </cell>
          <cell r="E27">
            <v>0.1</v>
          </cell>
          <cell r="F27">
            <v>6.25E-2</v>
          </cell>
          <cell r="G27">
            <v>0.1</v>
          </cell>
          <cell r="H27">
            <v>0.1</v>
          </cell>
          <cell r="I27">
            <v>6.25E-2</v>
          </cell>
          <cell r="J27">
            <v>0.1</v>
          </cell>
          <cell r="K27">
            <v>0.1</v>
          </cell>
          <cell r="L27">
            <v>6.25E-2</v>
          </cell>
          <cell r="M27">
            <v>0.1</v>
          </cell>
          <cell r="N27">
            <v>0.1</v>
          </cell>
          <cell r="O27">
            <v>0</v>
          </cell>
          <cell r="Q27">
            <v>5.5555555555555552E-2</v>
          </cell>
          <cell r="S27">
            <v>6.9444444444444448E-2</v>
          </cell>
        </row>
        <row r="28">
          <cell r="C28" t="str">
            <v>Matrix Differences</v>
          </cell>
          <cell r="F28">
            <v>6.25E-2</v>
          </cell>
          <cell r="I28">
            <v>6.25E-2</v>
          </cell>
          <cell r="L28">
            <v>6.25E-2</v>
          </cell>
          <cell r="O28">
            <v>6.25E-2</v>
          </cell>
          <cell r="Q28">
            <v>2.7777777777777776E-2</v>
          </cell>
          <cell r="S28">
            <v>2.7777777777777776E-2</v>
          </cell>
        </row>
        <row r="29">
          <cell r="C29" t="str">
            <v>Verdi/EI's</v>
          </cell>
          <cell r="D29">
            <v>0.2</v>
          </cell>
          <cell r="E29">
            <v>0.2</v>
          </cell>
          <cell r="F29">
            <v>0.125</v>
          </cell>
          <cell r="G29">
            <v>0.2</v>
          </cell>
          <cell r="H29">
            <v>0.2</v>
          </cell>
          <cell r="I29">
            <v>0.125</v>
          </cell>
          <cell r="J29">
            <v>0.2</v>
          </cell>
          <cell r="K29">
            <v>0.2</v>
          </cell>
          <cell r="L29">
            <v>0.125</v>
          </cell>
          <cell r="M29">
            <v>0.2</v>
          </cell>
          <cell r="N29">
            <v>0.2</v>
          </cell>
          <cell r="O29">
            <v>0.125</v>
          </cell>
          <cell r="Q29">
            <v>0.16666666666666666</v>
          </cell>
          <cell r="S29">
            <v>0.16666666666666666</v>
          </cell>
        </row>
        <row r="30">
          <cell r="C30" t="str">
            <v>Forecast</v>
          </cell>
          <cell r="F30">
            <v>0.1875</v>
          </cell>
          <cell r="I30">
            <v>0.1875</v>
          </cell>
          <cell r="L30">
            <v>0.1875</v>
          </cell>
          <cell r="O30">
            <v>0.1875</v>
          </cell>
          <cell r="Q30">
            <v>8.3333333333333329E-2</v>
          </cell>
          <cell r="S30">
            <v>8.3333333333333329E-2</v>
          </cell>
        </row>
        <row r="31">
          <cell r="C31" t="str">
            <v>OCF</v>
          </cell>
          <cell r="F31">
            <v>6.25E-2</v>
          </cell>
          <cell r="I31">
            <v>0.125</v>
          </cell>
          <cell r="L31">
            <v>0</v>
          </cell>
          <cell r="O31">
            <v>0.125</v>
          </cell>
          <cell r="Q31">
            <v>5.5555555555555552E-2</v>
          </cell>
          <cell r="S31">
            <v>3.4722222222222224E-2</v>
          </cell>
        </row>
        <row r="32">
          <cell r="C32" t="str">
            <v>Points Missed</v>
          </cell>
          <cell r="D32">
            <v>0.2</v>
          </cell>
          <cell r="E32">
            <v>0.1</v>
          </cell>
          <cell r="F32">
            <v>0.125</v>
          </cell>
          <cell r="G32">
            <v>0</v>
          </cell>
          <cell r="H32">
            <v>0</v>
          </cell>
          <cell r="I32">
            <v>0.125</v>
          </cell>
          <cell r="J32">
            <v>0</v>
          </cell>
          <cell r="K32">
            <v>0</v>
          </cell>
          <cell r="L32">
            <v>0.125</v>
          </cell>
          <cell r="M32">
            <v>0</v>
          </cell>
          <cell r="N32">
            <v>0.1</v>
          </cell>
          <cell r="O32">
            <v>6.25E-2</v>
          </cell>
          <cell r="Q32">
            <v>5.5555555555555552E-2</v>
          </cell>
          <cell r="S32">
            <v>7.6388888888888895E-2</v>
          </cell>
        </row>
        <row r="34">
          <cell r="C34" t="str">
            <v>Total Scored</v>
          </cell>
          <cell r="D34">
            <v>0.8</v>
          </cell>
          <cell r="E34">
            <v>0.9</v>
          </cell>
          <cell r="F34">
            <v>0.875</v>
          </cell>
          <cell r="G34">
            <v>1</v>
          </cell>
          <cell r="H34">
            <v>1</v>
          </cell>
          <cell r="I34">
            <v>0.875</v>
          </cell>
          <cell r="J34">
            <v>1</v>
          </cell>
          <cell r="K34">
            <v>1</v>
          </cell>
          <cell r="L34">
            <v>0.875</v>
          </cell>
          <cell r="M34">
            <v>1</v>
          </cell>
          <cell r="N34">
            <v>0.9</v>
          </cell>
          <cell r="O34">
            <v>0.9375</v>
          </cell>
          <cell r="Q34">
            <v>0.94444444444444442</v>
          </cell>
          <cell r="S34">
            <v>0.92361111111111116</v>
          </cell>
        </row>
        <row r="35">
          <cell r="C35" t="str">
            <v>Total Points Available</v>
          </cell>
          <cell r="D35">
            <v>1</v>
          </cell>
          <cell r="E35">
            <v>1</v>
          </cell>
          <cell r="F35">
            <v>1</v>
          </cell>
          <cell r="G35">
            <v>1</v>
          </cell>
          <cell r="H35">
            <v>1</v>
          </cell>
          <cell r="I35">
            <v>1</v>
          </cell>
          <cell r="J35">
            <v>1</v>
          </cell>
          <cell r="K35">
            <v>1</v>
          </cell>
          <cell r="L35">
            <v>1</v>
          </cell>
          <cell r="M35">
            <v>1</v>
          </cell>
          <cell r="N35">
            <v>1</v>
          </cell>
          <cell r="O35">
            <v>1</v>
          </cell>
          <cell r="Q35">
            <v>1</v>
          </cell>
          <cell r="S35">
            <v>1</v>
          </cell>
        </row>
        <row r="38">
          <cell r="C38" t="str">
            <v>Comments for This Month</v>
          </cell>
        </row>
        <row r="40">
          <cell r="C40" t="str">
            <v>Jan</v>
          </cell>
          <cell r="E40" t="str">
            <v>May</v>
          </cell>
          <cell r="I40" t="str">
            <v>August</v>
          </cell>
          <cell r="M40" t="str">
            <v>November</v>
          </cell>
        </row>
        <row r="41">
          <cell r="C41" t="str">
            <v>1) GP variance incorrect</v>
          </cell>
          <cell r="E41" t="str">
            <v>No Comments</v>
          </cell>
          <cell r="I41" t="str">
            <v>1) No Comments</v>
          </cell>
          <cell r="M41" t="str">
            <v>1) Errors in Deflated Turnover</v>
          </cell>
        </row>
        <row r="42">
          <cell r="C42" t="str">
            <v>2) HPC Forecast missing with 1st submission</v>
          </cell>
        </row>
        <row r="44">
          <cell r="C44" t="str">
            <v>Feb</v>
          </cell>
          <cell r="E44" t="str">
            <v>June</v>
          </cell>
          <cell r="I44" t="str">
            <v>September</v>
          </cell>
          <cell r="M44" t="str">
            <v>December</v>
          </cell>
        </row>
        <row r="45">
          <cell r="C45" t="str">
            <v>1) Forecast received late</v>
          </cell>
          <cell r="E45" t="str">
            <v>1) Errors in average measures (working capital)</v>
          </cell>
          <cell r="I45" t="str">
            <v>1) OCF received late (Loose all points)</v>
          </cell>
          <cell r="M45" t="str">
            <v>1) Errors in GP Variance</v>
          </cell>
        </row>
        <row r="46">
          <cell r="E46" t="str">
            <v>2) KPI's - late resubmissions / lack of checking</v>
          </cell>
        </row>
        <row r="47">
          <cell r="C47" t="str">
            <v>March</v>
          </cell>
          <cell r="E47" t="str">
            <v>3) Goodwill missing</v>
          </cell>
          <cell r="I47" t="str">
            <v>October</v>
          </cell>
        </row>
        <row r="48">
          <cell r="C48" t="str">
            <v>1) Errors in Fixed Assets</v>
          </cell>
          <cell r="I48" t="str">
            <v>1) No Comments</v>
          </cell>
        </row>
        <row r="49">
          <cell r="C49" t="str">
            <v>2) Errors in working capital</v>
          </cell>
          <cell r="E49" t="str">
            <v>July</v>
          </cell>
        </row>
        <row r="50">
          <cell r="E50" t="str">
            <v>No Comments</v>
          </cell>
        </row>
        <row r="51">
          <cell r="C51" t="str">
            <v>April</v>
          </cell>
        </row>
        <row r="52">
          <cell r="C52" t="str">
            <v>No Comments</v>
          </cell>
        </row>
      </sheetData>
      <sheetData sheetId="8">
        <row r="3">
          <cell r="C3" t="str">
            <v>Greater Andina</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v>
          </cell>
          <cell r="M24" t="str">
            <v>Oct</v>
          </cell>
          <cell r="N24" t="str">
            <v>Nov</v>
          </cell>
          <cell r="O24" t="str">
            <v>Dec</v>
          </cell>
          <cell r="Q24" t="str">
            <v>Qtr TD</v>
          </cell>
          <cell r="S24" t="str">
            <v>YTD</v>
          </cell>
        </row>
        <row r="25">
          <cell r="C25" t="str">
            <v>Results Quality/Timeliness</v>
          </cell>
          <cell r="D25">
            <v>0.3</v>
          </cell>
          <cell r="E25">
            <v>0.2</v>
          </cell>
          <cell r="F25">
            <v>0.25</v>
          </cell>
          <cell r="G25">
            <v>0.3</v>
          </cell>
          <cell r="H25">
            <v>0.1</v>
          </cell>
          <cell r="I25">
            <v>0.1875</v>
          </cell>
          <cell r="J25">
            <v>0.4</v>
          </cell>
          <cell r="K25">
            <v>0.3</v>
          </cell>
          <cell r="L25">
            <v>0.1875</v>
          </cell>
          <cell r="M25">
            <v>0.2</v>
          </cell>
          <cell r="N25">
            <v>0.3</v>
          </cell>
          <cell r="O25">
            <v>0</v>
          </cell>
          <cell r="Q25">
            <v>0.1388888888888889</v>
          </cell>
          <cell r="S25">
            <v>0.21527777777777779</v>
          </cell>
        </row>
        <row r="26">
          <cell r="C26" t="str">
            <v>Commentary Quality/Timeliness</v>
          </cell>
          <cell r="D26">
            <v>0</v>
          </cell>
          <cell r="E26">
            <v>0</v>
          </cell>
          <cell r="F26">
            <v>0.1875</v>
          </cell>
          <cell r="G26">
            <v>0</v>
          </cell>
          <cell r="H26">
            <v>0</v>
          </cell>
          <cell r="I26">
            <v>0</v>
          </cell>
          <cell r="J26">
            <v>0</v>
          </cell>
          <cell r="K26">
            <v>0</v>
          </cell>
          <cell r="L26">
            <v>0.1875</v>
          </cell>
          <cell r="M26">
            <v>0.2</v>
          </cell>
          <cell r="N26">
            <v>0.3</v>
          </cell>
          <cell r="O26">
            <v>0</v>
          </cell>
          <cell r="Q26">
            <v>0.1388888888888889</v>
          </cell>
          <cell r="S26">
            <v>7.6388888888888895E-2</v>
          </cell>
        </row>
        <row r="27">
          <cell r="C27" t="str">
            <v>GP Variance</v>
          </cell>
          <cell r="D27">
            <v>0.1</v>
          </cell>
          <cell r="E27">
            <v>0.1</v>
          </cell>
          <cell r="F27">
            <v>6.25E-2</v>
          </cell>
          <cell r="G27">
            <v>0.1</v>
          </cell>
          <cell r="H27">
            <v>0.1</v>
          </cell>
          <cell r="I27">
            <v>6.25E-2</v>
          </cell>
          <cell r="J27">
            <v>0</v>
          </cell>
          <cell r="K27">
            <v>0.1</v>
          </cell>
          <cell r="L27">
            <v>6.25E-2</v>
          </cell>
          <cell r="M27">
            <v>0.1</v>
          </cell>
          <cell r="N27">
            <v>0.1</v>
          </cell>
          <cell r="O27">
            <v>6.25E-2</v>
          </cell>
          <cell r="Q27">
            <v>8.3333333333333329E-2</v>
          </cell>
          <cell r="S27">
            <v>7.6388888888888895E-2</v>
          </cell>
        </row>
        <row r="28">
          <cell r="C28" t="str">
            <v>Matrix Differences</v>
          </cell>
          <cell r="F28">
            <v>6.25E-2</v>
          </cell>
          <cell r="I28">
            <v>6.25E-2</v>
          </cell>
          <cell r="L28">
            <v>6.25E-2</v>
          </cell>
          <cell r="O28">
            <v>6.25E-2</v>
          </cell>
          <cell r="Q28">
            <v>2.7777777777777776E-2</v>
          </cell>
          <cell r="S28">
            <v>2.7777777777777776E-2</v>
          </cell>
        </row>
        <row r="29">
          <cell r="C29" t="str">
            <v>Verdi/EI's</v>
          </cell>
          <cell r="D29">
            <v>0.2</v>
          </cell>
          <cell r="E29">
            <v>0.2</v>
          </cell>
          <cell r="F29">
            <v>0.125</v>
          </cell>
          <cell r="G29">
            <v>0</v>
          </cell>
          <cell r="H29">
            <v>0</v>
          </cell>
          <cell r="I29">
            <v>0</v>
          </cell>
          <cell r="J29">
            <v>0.2</v>
          </cell>
          <cell r="K29">
            <v>0.2</v>
          </cell>
          <cell r="L29">
            <v>0.125</v>
          </cell>
          <cell r="M29">
            <v>0.2</v>
          </cell>
          <cell r="N29">
            <v>0.2</v>
          </cell>
          <cell r="O29">
            <v>6.25E-2</v>
          </cell>
          <cell r="Q29">
            <v>0.1388888888888889</v>
          </cell>
          <cell r="S29">
            <v>0.11805555555555555</v>
          </cell>
        </row>
        <row r="30">
          <cell r="C30" t="str">
            <v>Forecast</v>
          </cell>
          <cell r="F30">
            <v>0.1875</v>
          </cell>
          <cell r="I30">
            <v>0.1875</v>
          </cell>
          <cell r="L30">
            <v>0.1875</v>
          </cell>
          <cell r="O30">
            <v>0.1875</v>
          </cell>
          <cell r="Q30">
            <v>8.3333333333333329E-2</v>
          </cell>
          <cell r="S30">
            <v>8.3333333333333329E-2</v>
          </cell>
        </row>
        <row r="31">
          <cell r="C31" t="str">
            <v>OCF</v>
          </cell>
          <cell r="F31">
            <v>0.125</v>
          </cell>
          <cell r="I31">
            <v>0.125</v>
          </cell>
          <cell r="L31">
            <v>6.25E-2</v>
          </cell>
          <cell r="O31">
            <v>0.125</v>
          </cell>
          <cell r="Q31">
            <v>5.5555555555555552E-2</v>
          </cell>
          <cell r="S31">
            <v>4.8611111111111112E-2</v>
          </cell>
        </row>
        <row r="32">
          <cell r="C32" t="str">
            <v>Points Missed</v>
          </cell>
          <cell r="D32">
            <v>0.4</v>
          </cell>
          <cell r="E32">
            <v>0.5</v>
          </cell>
          <cell r="F32">
            <v>0</v>
          </cell>
          <cell r="G32">
            <v>0.6</v>
          </cell>
          <cell r="H32">
            <v>0.8</v>
          </cell>
          <cell r="I32">
            <v>0.375</v>
          </cell>
          <cell r="J32">
            <v>0.4</v>
          </cell>
          <cell r="K32">
            <v>0.4</v>
          </cell>
          <cell r="L32">
            <v>0.125</v>
          </cell>
          <cell r="M32">
            <v>0.3</v>
          </cell>
          <cell r="N32">
            <v>0.1</v>
          </cell>
          <cell r="O32">
            <v>0.5</v>
          </cell>
          <cell r="Q32">
            <v>0.33333333333333331</v>
          </cell>
          <cell r="S32">
            <v>0.35416666666666669</v>
          </cell>
        </row>
        <row r="34">
          <cell r="C34" t="str">
            <v>Total Scored</v>
          </cell>
          <cell r="D34">
            <v>0.6</v>
          </cell>
          <cell r="E34">
            <v>0.5</v>
          </cell>
          <cell r="F34">
            <v>1</v>
          </cell>
          <cell r="G34">
            <v>0.4</v>
          </cell>
          <cell r="H34">
            <v>0.2</v>
          </cell>
          <cell r="I34">
            <v>0.625</v>
          </cell>
          <cell r="J34">
            <v>0.6</v>
          </cell>
          <cell r="K34">
            <v>0.6</v>
          </cell>
          <cell r="L34">
            <v>0.875</v>
          </cell>
          <cell r="M34">
            <v>0.7</v>
          </cell>
          <cell r="N34">
            <v>0.9</v>
          </cell>
          <cell r="O34">
            <v>0.5</v>
          </cell>
          <cell r="Q34">
            <v>0.66666666666666663</v>
          </cell>
          <cell r="S34">
            <v>0.64583333333333337</v>
          </cell>
        </row>
        <row r="35">
          <cell r="C35" t="str">
            <v>Total Points Available</v>
          </cell>
          <cell r="D35">
            <v>1</v>
          </cell>
          <cell r="E35">
            <v>1</v>
          </cell>
          <cell r="F35">
            <v>1</v>
          </cell>
          <cell r="G35">
            <v>1</v>
          </cell>
          <cell r="H35">
            <v>1</v>
          </cell>
          <cell r="I35">
            <v>1</v>
          </cell>
          <cell r="J35">
            <v>1</v>
          </cell>
          <cell r="K35">
            <v>1</v>
          </cell>
          <cell r="L35">
            <v>1</v>
          </cell>
          <cell r="M35">
            <v>1</v>
          </cell>
          <cell r="N35">
            <v>1</v>
          </cell>
          <cell r="O35">
            <v>1</v>
          </cell>
          <cell r="Q35">
            <v>1</v>
          </cell>
          <cell r="S35">
            <v>1</v>
          </cell>
        </row>
        <row r="38">
          <cell r="C38" t="str">
            <v>Comments for This Month</v>
          </cell>
        </row>
        <row r="40">
          <cell r="C40" t="str">
            <v>Jan</v>
          </cell>
          <cell r="E40" t="str">
            <v>May</v>
          </cell>
          <cell r="I40" t="str">
            <v>August</v>
          </cell>
          <cell r="M40" t="str">
            <v>October</v>
          </cell>
        </row>
        <row r="41">
          <cell r="C41" t="str">
            <v>1) OCF forecast not received</v>
          </cell>
          <cell r="E41" t="str">
            <v>1) Venezuela results incorrect A2A &amp; Excel</v>
          </cell>
          <cell r="I41" t="str">
            <v xml:space="preserve">1) Errors in OHD </v>
          </cell>
          <cell r="M41" t="str">
            <v>1) Errors in Foodservice Channel (Peru)</v>
          </cell>
        </row>
        <row r="42">
          <cell r="C42" t="str">
            <v>2)Commentary received late - loose all points</v>
          </cell>
          <cell r="E42" t="str">
            <v>2) Commentaries received late (loose all points)</v>
          </cell>
          <cell r="I42" t="str">
            <v>2) Errors in Channel split</v>
          </cell>
          <cell r="M42" t="str">
            <v>2) Errors in SCC, MDC, OHD/Brands missing(Venezuela)</v>
          </cell>
        </row>
        <row r="43">
          <cell r="E43" t="str">
            <v xml:space="preserve">3) Issues in the GP variance analysis </v>
          </cell>
          <cell r="I43" t="str">
            <v>3) Commentaries received late (loose all points)</v>
          </cell>
          <cell r="M43" t="str">
            <v>3) Differences in LB Growth</v>
          </cell>
        </row>
        <row r="44">
          <cell r="C44" t="str">
            <v>Feb</v>
          </cell>
          <cell r="E44" t="str">
            <v>4) Missing explanations in commentaries</v>
          </cell>
        </row>
        <row r="45">
          <cell r="C45" t="str">
            <v>1) Commentary received late</v>
          </cell>
          <cell r="E45" t="str">
            <v xml:space="preserve"> (Manufacturing costs in Colombia)</v>
          </cell>
        </row>
        <row r="46">
          <cell r="C46" t="str">
            <v>2) Resubmission of forecats and also brand data</v>
          </cell>
        </row>
        <row r="47">
          <cell r="E47" t="str">
            <v>June</v>
          </cell>
          <cell r="I47" t="str">
            <v>September</v>
          </cell>
          <cell r="M47" t="str">
            <v>November</v>
          </cell>
        </row>
        <row r="48">
          <cell r="C48" t="str">
            <v>March</v>
          </cell>
          <cell r="E48" t="str">
            <v>1) Goodwill missing</v>
          </cell>
          <cell r="I48" t="str">
            <v>1) Forecast Resubmission (Ven ICE Cream)</v>
          </cell>
          <cell r="M48" t="str">
            <v>1) Errors in the Split FS/Retail (Peru)</v>
          </cell>
        </row>
        <row r="49">
          <cell r="C49" t="str">
            <v>No comments</v>
          </cell>
          <cell r="E49" t="str">
            <v>2)Commentary received late - loose all points</v>
          </cell>
          <cell r="I49" t="str">
            <v>2) Errors in KPI's (Peru, Bolivia, Venezuela)</v>
          </cell>
        </row>
        <row r="50">
          <cell r="E50" t="str">
            <v>3) Verdi files received late (Loose all points)</v>
          </cell>
          <cell r="I50" t="str">
            <v>3) Errors in OCF and GCE (Peru)</v>
          </cell>
        </row>
        <row r="51">
          <cell r="C51" t="str">
            <v>April</v>
          </cell>
          <cell r="E51" t="str">
            <v>4) Errors in GM variance analysis</v>
          </cell>
          <cell r="I51" t="str">
            <v>4) Issues in Volumes (Colombia)</v>
          </cell>
          <cell r="M51" t="str">
            <v>December</v>
          </cell>
        </row>
        <row r="52">
          <cell r="C52" t="str">
            <v>1) Brand Data received incorrect</v>
          </cell>
          <cell r="E52" t="str">
            <v xml:space="preserve"> (base GM shown on vol/mix line)</v>
          </cell>
          <cell r="M52" t="str">
            <v>1) Results received late and incomplete, loose all points (Venezuela)</v>
          </cell>
        </row>
        <row r="53">
          <cell r="C53" t="str">
            <v>2) Commentaries received Late (Loose all points)</v>
          </cell>
          <cell r="E53" t="str">
            <v>July</v>
          </cell>
          <cell r="M53" t="str">
            <v>2) Commentary received late, loose all points</v>
          </cell>
        </row>
        <row r="54">
          <cell r="C54" t="str">
            <v>3) GM % incorrect, TR mismatch Abacus vs. Commentaries</v>
          </cell>
          <cell r="E54" t="str">
            <v>1) Commentaries received late (loose all points)</v>
          </cell>
          <cell r="M54" t="str">
            <v>3) Errors in the Split FS/Retail (Peru)</v>
          </cell>
        </row>
        <row r="55">
          <cell r="C55" t="str">
            <v>4) Verdi files received late (Loose all points)</v>
          </cell>
          <cell r="E55" t="str">
            <v>2| Errors in the GP Analysis (Acq. &amp; Disp)</v>
          </cell>
          <cell r="M55" t="str">
            <v>4) Mismatch Abacus vs EI database</v>
          </cell>
        </row>
      </sheetData>
      <sheetData sheetId="9"/>
      <sheetData sheetId="10"/>
      <sheetData sheetId="11">
        <row r="3">
          <cell r="C3" t="str">
            <v>South Andina</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 - Dec</v>
          </cell>
        </row>
        <row r="25">
          <cell r="C25" t="str">
            <v>Results Quality/Timeliness</v>
          </cell>
          <cell r="D25">
            <v>0.4</v>
          </cell>
          <cell r="E25">
            <v>0.2</v>
          </cell>
          <cell r="F25">
            <v>0.25</v>
          </cell>
          <cell r="G25">
            <v>0.2</v>
          </cell>
          <cell r="H25">
            <v>0.4</v>
          </cell>
          <cell r="I25">
            <v>0.1875</v>
          </cell>
          <cell r="J25">
            <v>0.4</v>
          </cell>
          <cell r="K25">
            <v>0.4</v>
          </cell>
          <cell r="L25" t="str">
            <v>Included in GA</v>
          </cell>
        </row>
        <row r="26">
          <cell r="C26" t="str">
            <v>Commentary Quality/Timeliness</v>
          </cell>
          <cell r="D26">
            <v>0.3</v>
          </cell>
          <cell r="E26">
            <v>0.3</v>
          </cell>
          <cell r="F26">
            <v>0.1875</v>
          </cell>
          <cell r="G26">
            <v>0.2</v>
          </cell>
          <cell r="H26">
            <v>0.3</v>
          </cell>
          <cell r="I26">
            <v>0.1875</v>
          </cell>
          <cell r="J26">
            <v>0.3</v>
          </cell>
          <cell r="K26">
            <v>0.3</v>
          </cell>
          <cell r="L26" t="str">
            <v>Included in GA</v>
          </cell>
        </row>
        <row r="27">
          <cell r="C27" t="str">
            <v>GP Variance</v>
          </cell>
          <cell r="D27">
            <v>0.1</v>
          </cell>
          <cell r="E27">
            <v>0</v>
          </cell>
          <cell r="F27">
            <v>0</v>
          </cell>
          <cell r="G27">
            <v>0.1</v>
          </cell>
          <cell r="H27">
            <v>0</v>
          </cell>
          <cell r="I27">
            <v>6.25E-2</v>
          </cell>
          <cell r="J27">
            <v>0.1</v>
          </cell>
          <cell r="K27">
            <v>0.1</v>
          </cell>
          <cell r="L27" t="str">
            <v>Included in GA</v>
          </cell>
        </row>
        <row r="28">
          <cell r="C28" t="str">
            <v>Matrix Differences</v>
          </cell>
          <cell r="F28">
            <v>6.25E-2</v>
          </cell>
          <cell r="I28">
            <v>6.25E-2</v>
          </cell>
          <cell r="L28" t="str">
            <v>Included in GA</v>
          </cell>
        </row>
        <row r="29">
          <cell r="C29" t="str">
            <v>Verdi/EI's</v>
          </cell>
          <cell r="D29">
            <v>0.2</v>
          </cell>
          <cell r="E29">
            <v>0.2</v>
          </cell>
          <cell r="F29">
            <v>0.125</v>
          </cell>
          <cell r="G29">
            <v>0.2</v>
          </cell>
          <cell r="H29">
            <v>0.1</v>
          </cell>
          <cell r="I29">
            <v>0.125</v>
          </cell>
          <cell r="J29">
            <v>0.2</v>
          </cell>
          <cell r="K29">
            <v>0.2</v>
          </cell>
          <cell r="L29" t="str">
            <v>Included in GA</v>
          </cell>
        </row>
        <row r="30">
          <cell r="C30" t="str">
            <v>Forecast</v>
          </cell>
          <cell r="F30">
            <v>0.1875</v>
          </cell>
          <cell r="I30">
            <v>0.1875</v>
          </cell>
          <cell r="L30" t="str">
            <v>Included in GA</v>
          </cell>
        </row>
        <row r="31">
          <cell r="C31" t="str">
            <v>OCF</v>
          </cell>
          <cell r="F31">
            <v>0.125</v>
          </cell>
          <cell r="I31">
            <v>0.125</v>
          </cell>
          <cell r="L31" t="str">
            <v>Included in GA</v>
          </cell>
        </row>
        <row r="32">
          <cell r="C32" t="str">
            <v>Points Missed</v>
          </cell>
          <cell r="D32">
            <v>0</v>
          </cell>
          <cell r="E32">
            <v>0.3</v>
          </cell>
          <cell r="F32">
            <v>6.25E-2</v>
          </cell>
          <cell r="G32">
            <v>0.3</v>
          </cell>
          <cell r="H32">
            <v>0.2</v>
          </cell>
          <cell r="I32">
            <v>6.25E-2</v>
          </cell>
          <cell r="J32">
            <v>0</v>
          </cell>
          <cell r="K32">
            <v>0</v>
          </cell>
          <cell r="L32">
            <v>0</v>
          </cell>
        </row>
        <row r="34">
          <cell r="C34" t="str">
            <v>Total Scored</v>
          </cell>
          <cell r="D34">
            <v>1</v>
          </cell>
          <cell r="E34">
            <v>0.7</v>
          </cell>
          <cell r="F34">
            <v>0.9375</v>
          </cell>
          <cell r="G34">
            <v>0.7</v>
          </cell>
          <cell r="H34">
            <v>0.8</v>
          </cell>
          <cell r="I34">
            <v>0.9375</v>
          </cell>
          <cell r="J34">
            <v>1</v>
          </cell>
          <cell r="K34">
            <v>1</v>
          </cell>
          <cell r="L34">
            <v>1</v>
          </cell>
        </row>
        <row r="35">
          <cell r="C35" t="str">
            <v>Total Points Available</v>
          </cell>
          <cell r="D35">
            <v>1</v>
          </cell>
          <cell r="E35">
            <v>1</v>
          </cell>
          <cell r="F35">
            <v>1</v>
          </cell>
          <cell r="G35">
            <v>1</v>
          </cell>
          <cell r="H35">
            <v>1</v>
          </cell>
          <cell r="I35">
            <v>1</v>
          </cell>
          <cell r="J35">
            <v>1</v>
          </cell>
          <cell r="K35">
            <v>1</v>
          </cell>
          <cell r="L35">
            <v>1</v>
          </cell>
        </row>
        <row r="38">
          <cell r="C38" t="str">
            <v>Comments for This Month</v>
          </cell>
        </row>
        <row r="40">
          <cell r="C40" t="str">
            <v>Jan</v>
          </cell>
          <cell r="E40" t="str">
            <v>May</v>
          </cell>
          <cell r="I40" t="str">
            <v>September - December</v>
          </cell>
        </row>
        <row r="41">
          <cell r="C41" t="str">
            <v>No comments</v>
          </cell>
          <cell r="E41" t="str">
            <v xml:space="preserve">1) Issues in the GP variance analysis </v>
          </cell>
          <cell r="I41" t="str">
            <v>INCLUDED IN GREATER ANDINA</v>
          </cell>
        </row>
        <row r="42">
          <cell r="E42" t="str">
            <v>2) Missing information in Verdi files</v>
          </cell>
        </row>
        <row r="43">
          <cell r="C43" t="str">
            <v>Feb</v>
          </cell>
          <cell r="E43" t="str">
            <v>June</v>
          </cell>
        </row>
        <row r="44">
          <cell r="C44" t="str">
            <v>1) Resubmission O/heads and PY turnover</v>
          </cell>
          <cell r="E44" t="str">
            <v>1) KPI's - lack of checking</v>
          </cell>
        </row>
        <row r="45">
          <cell r="C45" t="str">
            <v>2) Incorrect GP Variance</v>
          </cell>
        </row>
        <row r="46">
          <cell r="E46" t="str">
            <v>July</v>
          </cell>
        </row>
        <row r="47">
          <cell r="C47" t="str">
            <v>March</v>
          </cell>
          <cell r="E47" t="str">
            <v>1) No comments</v>
          </cell>
        </row>
        <row r="48">
          <cell r="C48" t="str">
            <v>1) Gross Profit Variance incorrect</v>
          </cell>
        </row>
        <row r="49">
          <cell r="E49" t="str">
            <v>August</v>
          </cell>
        </row>
        <row r="50">
          <cell r="C50" t="str">
            <v>April</v>
          </cell>
          <cell r="E50" t="str">
            <v>1) No Comments</v>
          </cell>
        </row>
        <row r="51">
          <cell r="C51" t="str">
            <v>1) Foodservice data incorrect.</v>
          </cell>
        </row>
        <row r="52">
          <cell r="C52" t="str">
            <v>2) Incorrect GM% numbers</v>
          </cell>
        </row>
      </sheetData>
      <sheetData sheetId="12">
        <row r="3">
          <cell r="C3" t="str">
            <v>Central America</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v>
          </cell>
          <cell r="M24" t="str">
            <v>Oct</v>
          </cell>
          <cell r="N24" t="str">
            <v>Nov</v>
          </cell>
          <cell r="O24" t="str">
            <v>Dec</v>
          </cell>
          <cell r="Q24" t="str">
            <v>Qtr TD</v>
          </cell>
          <cell r="S24" t="str">
            <v>YTD</v>
          </cell>
        </row>
        <row r="25">
          <cell r="C25" t="str">
            <v>Results Quality/Timeliness</v>
          </cell>
          <cell r="D25">
            <v>0.4</v>
          </cell>
          <cell r="E25">
            <v>0.4</v>
          </cell>
          <cell r="F25">
            <v>0.25</v>
          </cell>
          <cell r="G25">
            <v>0.4</v>
          </cell>
          <cell r="H25">
            <v>0.3</v>
          </cell>
          <cell r="I25">
            <v>0.25</v>
          </cell>
          <cell r="J25">
            <v>0.3</v>
          </cell>
          <cell r="K25">
            <v>0.3</v>
          </cell>
          <cell r="L25">
            <v>0.1875</v>
          </cell>
          <cell r="M25">
            <v>0.3</v>
          </cell>
          <cell r="N25">
            <v>0.4</v>
          </cell>
          <cell r="O25">
            <v>0.25</v>
          </cell>
          <cell r="Q25">
            <v>0.30555555555555558</v>
          </cell>
          <cell r="S25">
            <v>0.2986111111111111</v>
          </cell>
        </row>
        <row r="26">
          <cell r="C26" t="str">
            <v>Commentary Quality/Timeliness</v>
          </cell>
          <cell r="D26">
            <v>0.3</v>
          </cell>
          <cell r="E26">
            <v>0.3</v>
          </cell>
          <cell r="F26">
            <v>0.1875</v>
          </cell>
          <cell r="G26">
            <v>0.2</v>
          </cell>
          <cell r="H26">
            <v>0.3</v>
          </cell>
          <cell r="I26">
            <v>0.1875</v>
          </cell>
          <cell r="J26">
            <v>0.3</v>
          </cell>
          <cell r="K26">
            <v>0.3</v>
          </cell>
          <cell r="L26">
            <v>0.1875</v>
          </cell>
          <cell r="M26">
            <v>0.3</v>
          </cell>
          <cell r="N26">
            <v>0.3</v>
          </cell>
          <cell r="O26">
            <v>0</v>
          </cell>
          <cell r="Q26">
            <v>0.16666666666666666</v>
          </cell>
          <cell r="S26">
            <v>0.22222222222222221</v>
          </cell>
        </row>
        <row r="27">
          <cell r="C27" t="str">
            <v>GP Variance</v>
          </cell>
          <cell r="D27">
            <v>0.1</v>
          </cell>
          <cell r="E27">
            <v>0.1</v>
          </cell>
          <cell r="F27">
            <v>6.25E-2</v>
          </cell>
          <cell r="G27">
            <v>0</v>
          </cell>
          <cell r="H27">
            <v>0</v>
          </cell>
          <cell r="I27">
            <v>6.25E-2</v>
          </cell>
          <cell r="J27">
            <v>0.1</v>
          </cell>
          <cell r="K27">
            <v>0.1</v>
          </cell>
          <cell r="L27">
            <v>6.25E-2</v>
          </cell>
          <cell r="M27">
            <v>0.1</v>
          </cell>
          <cell r="N27">
            <v>0.1</v>
          </cell>
          <cell r="O27">
            <v>6.25E-2</v>
          </cell>
          <cell r="Q27">
            <v>8.3333333333333329E-2</v>
          </cell>
          <cell r="S27">
            <v>6.9444444444444448E-2</v>
          </cell>
        </row>
        <row r="28">
          <cell r="C28" t="str">
            <v>Matrix Differences</v>
          </cell>
          <cell r="F28">
            <v>6.25E-2</v>
          </cell>
          <cell r="I28">
            <v>6.25E-2</v>
          </cell>
          <cell r="L28">
            <v>6.25E-2</v>
          </cell>
          <cell r="O28">
            <v>6.25E-2</v>
          </cell>
          <cell r="Q28">
            <v>2.7777777777777776E-2</v>
          </cell>
          <cell r="S28">
            <v>2.7777777777777776E-2</v>
          </cell>
        </row>
        <row r="29">
          <cell r="C29" t="str">
            <v>Verdi/EI's</v>
          </cell>
          <cell r="D29">
            <v>0</v>
          </cell>
          <cell r="E29">
            <v>0.1</v>
          </cell>
          <cell r="F29">
            <v>0.125</v>
          </cell>
          <cell r="G29">
            <v>0.2</v>
          </cell>
          <cell r="H29">
            <v>0.2</v>
          </cell>
          <cell r="I29">
            <v>0.125</v>
          </cell>
          <cell r="J29">
            <v>0.2</v>
          </cell>
          <cell r="K29">
            <v>0.2</v>
          </cell>
          <cell r="L29">
            <v>0.125</v>
          </cell>
          <cell r="M29">
            <v>0.2</v>
          </cell>
          <cell r="N29">
            <v>0.2</v>
          </cell>
          <cell r="O29">
            <v>0.125</v>
          </cell>
          <cell r="Q29">
            <v>0.16666666666666666</v>
          </cell>
          <cell r="S29">
            <v>0.14583333333333334</v>
          </cell>
        </row>
        <row r="30">
          <cell r="C30" t="str">
            <v>Forecast</v>
          </cell>
          <cell r="F30">
            <v>0.1875</v>
          </cell>
          <cell r="I30">
            <v>0.1875</v>
          </cell>
          <cell r="L30">
            <v>0.1875</v>
          </cell>
          <cell r="O30">
            <v>0.1875</v>
          </cell>
          <cell r="Q30">
            <v>8.3333333333333329E-2</v>
          </cell>
          <cell r="S30">
            <v>8.3333333333333329E-2</v>
          </cell>
        </row>
        <row r="31">
          <cell r="C31" t="str">
            <v>OCF</v>
          </cell>
          <cell r="F31">
            <v>0</v>
          </cell>
          <cell r="I31">
            <v>0.125</v>
          </cell>
          <cell r="L31">
            <v>0.125</v>
          </cell>
          <cell r="O31">
            <v>0.125</v>
          </cell>
          <cell r="Q31">
            <v>5.5555555555555552E-2</v>
          </cell>
          <cell r="S31">
            <v>4.1666666666666664E-2</v>
          </cell>
        </row>
        <row r="32">
          <cell r="C32" t="str">
            <v>Points Missed</v>
          </cell>
          <cell r="D32">
            <v>0.2</v>
          </cell>
          <cell r="E32">
            <v>0.1</v>
          </cell>
          <cell r="F32">
            <v>0.125</v>
          </cell>
          <cell r="G32">
            <v>0.2</v>
          </cell>
          <cell r="H32">
            <v>0.2</v>
          </cell>
          <cell r="I32">
            <v>0</v>
          </cell>
          <cell r="J32">
            <v>0.1</v>
          </cell>
          <cell r="K32">
            <v>0.1</v>
          </cell>
          <cell r="L32">
            <v>6.25E-2</v>
          </cell>
          <cell r="M32">
            <v>0.1</v>
          </cell>
          <cell r="N32">
            <v>0</v>
          </cell>
          <cell r="O32">
            <v>0.1875</v>
          </cell>
          <cell r="Q32">
            <v>0.1111111111111111</v>
          </cell>
          <cell r="S32">
            <v>0.1111111111111111</v>
          </cell>
        </row>
        <row r="34">
          <cell r="C34" t="str">
            <v>Total Scored</v>
          </cell>
          <cell r="D34">
            <v>0.8</v>
          </cell>
          <cell r="E34">
            <v>0.9</v>
          </cell>
          <cell r="F34">
            <v>0.875</v>
          </cell>
          <cell r="G34">
            <v>0.8</v>
          </cell>
          <cell r="H34">
            <v>0.8</v>
          </cell>
          <cell r="I34">
            <v>1</v>
          </cell>
          <cell r="J34">
            <v>0.9</v>
          </cell>
          <cell r="K34">
            <v>0.9</v>
          </cell>
          <cell r="L34">
            <v>0.9375</v>
          </cell>
          <cell r="M34">
            <v>0.9</v>
          </cell>
          <cell r="N34">
            <v>1</v>
          </cell>
          <cell r="O34">
            <v>0.8125</v>
          </cell>
          <cell r="Q34">
            <v>0.88888888888888884</v>
          </cell>
          <cell r="S34">
            <v>0.88888888888888884</v>
          </cell>
        </row>
        <row r="35">
          <cell r="C35" t="str">
            <v>Total Points Available</v>
          </cell>
          <cell r="D35">
            <v>1</v>
          </cell>
          <cell r="E35">
            <v>1</v>
          </cell>
          <cell r="F35">
            <v>1</v>
          </cell>
          <cell r="G35">
            <v>1</v>
          </cell>
          <cell r="H35">
            <v>1</v>
          </cell>
          <cell r="I35">
            <v>1</v>
          </cell>
          <cell r="J35">
            <v>1</v>
          </cell>
          <cell r="K35">
            <v>1</v>
          </cell>
          <cell r="L35">
            <v>1</v>
          </cell>
          <cell r="M35">
            <v>1</v>
          </cell>
          <cell r="N35">
            <v>1</v>
          </cell>
          <cell r="O35">
            <v>1</v>
          </cell>
          <cell r="Q35">
            <v>1</v>
          </cell>
          <cell r="S35">
            <v>1</v>
          </cell>
        </row>
        <row r="38">
          <cell r="C38" t="str">
            <v>Comments for This Month</v>
          </cell>
        </row>
        <row r="40">
          <cell r="C40" t="str">
            <v>Jan</v>
          </cell>
          <cell r="E40" t="str">
            <v>May</v>
          </cell>
          <cell r="J40" t="str">
            <v>September</v>
          </cell>
        </row>
        <row r="41">
          <cell r="C41" t="str">
            <v>1) Verdi file incorrect and received late</v>
          </cell>
          <cell r="E41" t="str">
            <v>1) Missing GP Variance in Commentaries</v>
          </cell>
          <cell r="J41" t="str">
            <v>1) Statistical Charges received late</v>
          </cell>
        </row>
        <row r="42">
          <cell r="E42" t="str">
            <v>2) Errors in GP Variance figures</v>
          </cell>
          <cell r="J42" t="str">
            <v>2) Issues with volumes</v>
          </cell>
        </row>
        <row r="43">
          <cell r="C43" t="str">
            <v>Feb</v>
          </cell>
          <cell r="E43" t="str">
            <v>2) Foodservice found in HPC figures.</v>
          </cell>
        </row>
        <row r="44">
          <cell r="C44" t="str">
            <v>1) Verdi information - resubmission</v>
          </cell>
          <cell r="E44" t="str">
            <v>June</v>
          </cell>
          <cell r="J44" t="str">
            <v>October</v>
          </cell>
        </row>
        <row r="45">
          <cell r="E45" t="str">
            <v>1) Mismatch NPS Growth analysis (HPC only) against Abacus</v>
          </cell>
          <cell r="J45" t="str">
            <v>1) Errors in UVG%</v>
          </cell>
        </row>
        <row r="46">
          <cell r="C46" t="str">
            <v>March</v>
          </cell>
        </row>
        <row r="47">
          <cell r="C47" t="str">
            <v>1) Errors in Working capital, and also GCE</v>
          </cell>
          <cell r="E47" t="str">
            <v>July</v>
          </cell>
          <cell r="J47" t="str">
            <v>November</v>
          </cell>
        </row>
        <row r="48">
          <cell r="E48" t="str">
            <v>1) Errors in Disposal</v>
          </cell>
          <cell r="J48" t="str">
            <v>1) No Comments</v>
          </cell>
        </row>
        <row r="49">
          <cell r="C49" t="str">
            <v>April</v>
          </cell>
          <cell r="E49" t="str">
            <v>2) Errors in Volumes</v>
          </cell>
        </row>
        <row r="50">
          <cell r="C50" t="str">
            <v>1) Incorrect GM%</v>
          </cell>
          <cell r="J50" t="str">
            <v>December</v>
          </cell>
        </row>
        <row r="51">
          <cell r="C51" t="str">
            <v>2) No explanation of Cost Variance</v>
          </cell>
          <cell r="E51" t="str">
            <v>August</v>
          </cell>
          <cell r="J51" t="str">
            <v>1) December commentaries received late, Loose all points</v>
          </cell>
        </row>
        <row r="52">
          <cell r="C52" t="str">
            <v>3) Incorrect GP Variance</v>
          </cell>
          <cell r="E52" t="str">
            <v>1) Errors in Turnover</v>
          </cell>
        </row>
      </sheetData>
      <sheetData sheetId="13">
        <row r="3">
          <cell r="C3" t="str">
            <v>Mexico</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v>
          </cell>
          <cell r="M24" t="str">
            <v>Oct</v>
          </cell>
          <cell r="N24" t="str">
            <v>Nov</v>
          </cell>
          <cell r="O24" t="str">
            <v>Dec</v>
          </cell>
          <cell r="Q24" t="str">
            <v>Qtr TD</v>
          </cell>
          <cell r="S24" t="str">
            <v>YTD</v>
          </cell>
        </row>
        <row r="25">
          <cell r="C25" t="str">
            <v>Results Quality/Timeliness</v>
          </cell>
          <cell r="D25">
            <v>0.4</v>
          </cell>
          <cell r="E25">
            <v>0.2</v>
          </cell>
          <cell r="F25">
            <v>0.25</v>
          </cell>
          <cell r="G25">
            <v>0.4</v>
          </cell>
          <cell r="H25">
            <v>0.4</v>
          </cell>
          <cell r="I25">
            <v>0.1875</v>
          </cell>
          <cell r="J25">
            <v>0.5</v>
          </cell>
          <cell r="K25">
            <v>0.5</v>
          </cell>
          <cell r="L25">
            <v>0.3125</v>
          </cell>
          <cell r="M25">
            <v>0.3</v>
          </cell>
          <cell r="N25">
            <v>0.5</v>
          </cell>
          <cell r="O25">
            <v>0.3125</v>
          </cell>
          <cell r="Q25">
            <v>0.3611111111111111</v>
          </cell>
          <cell r="S25">
            <v>0.34027777777777779</v>
          </cell>
        </row>
        <row r="26">
          <cell r="C26" t="str">
            <v>Commentary Quality/Timeliness</v>
          </cell>
          <cell r="D26">
            <v>0.3</v>
          </cell>
          <cell r="E26">
            <v>0.2</v>
          </cell>
          <cell r="F26">
            <v>0.125</v>
          </cell>
          <cell r="G26">
            <v>0.3</v>
          </cell>
          <cell r="H26">
            <v>0.3</v>
          </cell>
          <cell r="I26">
            <v>0.1875</v>
          </cell>
          <cell r="J26">
            <v>0.3</v>
          </cell>
          <cell r="K26">
            <v>0.3</v>
          </cell>
          <cell r="L26">
            <v>0.1875</v>
          </cell>
          <cell r="M26">
            <v>0.3</v>
          </cell>
          <cell r="N26">
            <v>0.3</v>
          </cell>
          <cell r="O26">
            <v>6.25E-2</v>
          </cell>
          <cell r="Q26">
            <v>0.19444444444444445</v>
          </cell>
          <cell r="S26">
            <v>0.22222222222222221</v>
          </cell>
        </row>
        <row r="27">
          <cell r="C27" t="str">
            <v>GP Variance</v>
          </cell>
          <cell r="D27">
            <v>0.1</v>
          </cell>
          <cell r="E27">
            <v>0.1</v>
          </cell>
          <cell r="F27">
            <v>6.25E-2</v>
          </cell>
          <cell r="G27">
            <v>0.1</v>
          </cell>
          <cell r="H27">
            <v>0.1</v>
          </cell>
          <cell r="I27">
            <v>6.25E-2</v>
          </cell>
          <cell r="J27">
            <v>0.1</v>
          </cell>
          <cell r="K27">
            <v>0.1</v>
          </cell>
          <cell r="L27">
            <v>6.25E-2</v>
          </cell>
          <cell r="M27">
            <v>0.1</v>
          </cell>
          <cell r="N27">
            <v>0.1</v>
          </cell>
          <cell r="O27">
            <v>6.25E-2</v>
          </cell>
          <cell r="Q27">
            <v>8.3333333333333329E-2</v>
          </cell>
          <cell r="S27">
            <v>8.3333333333333329E-2</v>
          </cell>
        </row>
        <row r="28">
          <cell r="C28" t="str">
            <v>Matrix Differences</v>
          </cell>
          <cell r="F28">
            <v>0</v>
          </cell>
          <cell r="I28">
            <v>6.25E-2</v>
          </cell>
          <cell r="L28">
            <v>6.25E-2</v>
          </cell>
          <cell r="O28">
            <v>6.25E-2</v>
          </cell>
          <cell r="Q28">
            <v>2.7777777777777776E-2</v>
          </cell>
          <cell r="S28">
            <v>2.0833333333333332E-2</v>
          </cell>
        </row>
        <row r="29">
          <cell r="C29" t="str">
            <v>Verdi/EI's</v>
          </cell>
          <cell r="D29">
            <v>0.2</v>
          </cell>
          <cell r="E29">
            <v>0.2</v>
          </cell>
          <cell r="F29">
            <v>0.125</v>
          </cell>
          <cell r="G29">
            <v>0.2</v>
          </cell>
          <cell r="H29">
            <v>0.2</v>
          </cell>
          <cell r="I29">
            <v>0.125</v>
          </cell>
          <cell r="J29">
            <v>0.2</v>
          </cell>
          <cell r="K29">
            <v>0.2</v>
          </cell>
          <cell r="L29">
            <v>0.125</v>
          </cell>
          <cell r="M29">
            <v>0.2</v>
          </cell>
          <cell r="N29">
            <v>0.2</v>
          </cell>
          <cell r="O29">
            <v>0.125</v>
          </cell>
          <cell r="Q29">
            <v>0.16666666666666666</v>
          </cell>
          <cell r="S29">
            <v>0.16666666666666666</v>
          </cell>
        </row>
        <row r="30">
          <cell r="C30" t="str">
            <v>Forecast</v>
          </cell>
          <cell r="F30">
            <v>0.1875</v>
          </cell>
          <cell r="I30">
            <v>0.1875</v>
          </cell>
          <cell r="L30">
            <v>0.1875</v>
          </cell>
          <cell r="O30">
            <v>0.1875</v>
          </cell>
          <cell r="Q30">
            <v>8.3333333333333329E-2</v>
          </cell>
          <cell r="S30">
            <v>8.3333333333333329E-2</v>
          </cell>
        </row>
        <row r="31">
          <cell r="C31" t="str">
            <v>OCF</v>
          </cell>
          <cell r="F31">
            <v>0</v>
          </cell>
          <cell r="I31">
            <v>0.125</v>
          </cell>
          <cell r="L31">
            <v>0.125</v>
          </cell>
          <cell r="O31">
            <v>0.125</v>
          </cell>
          <cell r="Q31">
            <v>5.5555555555555552E-2</v>
          </cell>
          <cell r="S31">
            <v>4.1666666666666664E-2</v>
          </cell>
        </row>
        <row r="32">
          <cell r="C32" t="str">
            <v>Points Missed</v>
          </cell>
          <cell r="D32">
            <v>0</v>
          </cell>
          <cell r="E32">
            <v>0.3</v>
          </cell>
          <cell r="F32">
            <v>0.25</v>
          </cell>
          <cell r="G32">
            <v>0</v>
          </cell>
          <cell r="H32">
            <v>0</v>
          </cell>
          <cell r="I32">
            <v>6.25E-2</v>
          </cell>
          <cell r="J32">
            <v>0</v>
          </cell>
          <cell r="K32">
            <v>0</v>
          </cell>
          <cell r="L32">
            <v>0</v>
          </cell>
          <cell r="M32">
            <v>0.1</v>
          </cell>
          <cell r="N32">
            <v>0</v>
          </cell>
          <cell r="O32">
            <v>6.25E-2</v>
          </cell>
          <cell r="Q32">
            <v>5.5555555555555552E-2</v>
          </cell>
          <cell r="S32">
            <v>6.9444444444444448E-2</v>
          </cell>
        </row>
        <row r="34">
          <cell r="C34" t="str">
            <v>Total Scored</v>
          </cell>
          <cell r="D34">
            <v>1</v>
          </cell>
          <cell r="E34">
            <v>0.7</v>
          </cell>
          <cell r="F34">
            <v>0.75</v>
          </cell>
          <cell r="G34">
            <v>1</v>
          </cell>
          <cell r="H34">
            <v>1</v>
          </cell>
          <cell r="I34">
            <v>0.9375</v>
          </cell>
          <cell r="J34">
            <v>1.1000000000000001</v>
          </cell>
          <cell r="K34">
            <v>1.1000000000000001</v>
          </cell>
          <cell r="L34">
            <v>1.0625</v>
          </cell>
          <cell r="M34">
            <v>0.9</v>
          </cell>
          <cell r="N34">
            <v>1.1000000000000001</v>
          </cell>
          <cell r="O34">
            <v>0.9375</v>
          </cell>
          <cell r="Q34">
            <v>0.97222222222222221</v>
          </cell>
          <cell r="S34">
            <v>0.95833333333333337</v>
          </cell>
        </row>
        <row r="35">
          <cell r="C35" t="str">
            <v>Total Points Available</v>
          </cell>
          <cell r="D35">
            <v>1</v>
          </cell>
          <cell r="E35">
            <v>1</v>
          </cell>
          <cell r="F35">
            <v>1</v>
          </cell>
          <cell r="G35">
            <v>1</v>
          </cell>
          <cell r="H35">
            <v>1</v>
          </cell>
          <cell r="I35">
            <v>1</v>
          </cell>
          <cell r="J35">
            <v>1</v>
          </cell>
          <cell r="K35">
            <v>1</v>
          </cell>
          <cell r="L35">
            <v>1</v>
          </cell>
          <cell r="M35">
            <v>1</v>
          </cell>
          <cell r="N35">
            <v>1</v>
          </cell>
          <cell r="O35">
            <v>1</v>
          </cell>
          <cell r="Q35">
            <v>1</v>
          </cell>
          <cell r="S35">
            <v>1</v>
          </cell>
        </row>
        <row r="38">
          <cell r="C38" t="str">
            <v>Comments for This Month</v>
          </cell>
        </row>
        <row r="39">
          <cell r="F39" t="str">
            <v>May</v>
          </cell>
          <cell r="J39" t="str">
            <v>September</v>
          </cell>
        </row>
        <row r="40">
          <cell r="C40" t="str">
            <v>Jan</v>
          </cell>
          <cell r="F40" t="str">
            <v>No comments</v>
          </cell>
          <cell r="J40" t="str">
            <v>1) Bonus point (no erros/results rec.on Wed)</v>
          </cell>
        </row>
        <row r="41">
          <cell r="C41" t="str">
            <v>No comments</v>
          </cell>
        </row>
        <row r="42">
          <cell r="F42" t="str">
            <v>June</v>
          </cell>
          <cell r="J42" t="str">
            <v>October</v>
          </cell>
        </row>
        <row r="43">
          <cell r="C43" t="str">
            <v>Feb</v>
          </cell>
          <cell r="F43" t="str">
            <v>1) Goodwill Missing</v>
          </cell>
          <cell r="J43" t="str">
            <v>1) Errors in UVG%</v>
          </cell>
        </row>
        <row r="44">
          <cell r="C44" t="str">
            <v>1) Resubmission od data for Products and UVG</v>
          </cell>
          <cell r="F44" t="str">
            <v>2) Errors in the GP Variance analysis</v>
          </cell>
        </row>
        <row r="45">
          <cell r="C45" t="str">
            <v>2) Data in commentary was incorrect and  inconsistent to results submitted</v>
          </cell>
        </row>
        <row r="46">
          <cell r="J46" t="str">
            <v>November</v>
          </cell>
        </row>
        <row r="47">
          <cell r="C47" t="str">
            <v>March</v>
          </cell>
          <cell r="F47" t="str">
            <v>July</v>
          </cell>
          <cell r="J47" t="str">
            <v>1) Bonus point (no erros/results rec.on Wed)</v>
          </cell>
        </row>
        <row r="48">
          <cell r="C48" t="str">
            <v>1) Matrix difference</v>
          </cell>
          <cell r="F48" t="str">
            <v>Bonus point (no erros/results rec.on Wed)</v>
          </cell>
        </row>
        <row r="49">
          <cell r="C49" t="str">
            <v>2) Commentary numbers incorrect and inconsistent to results submitted</v>
          </cell>
        </row>
        <row r="50">
          <cell r="C50" t="str">
            <v>3) OCF items incorrect</v>
          </cell>
          <cell r="J50" t="str">
            <v>December</v>
          </cell>
        </row>
        <row r="51">
          <cell r="F51" t="str">
            <v>August</v>
          </cell>
          <cell r="J51" t="str">
            <v>1) Bonus point (no erros/results rec.on Monday Morning)</v>
          </cell>
        </row>
        <row r="52">
          <cell r="C52" t="str">
            <v>April</v>
          </cell>
          <cell r="F52" t="str">
            <v>Bonus point (no erros/results rec.on Wed)</v>
          </cell>
          <cell r="J52" t="str">
            <v>2) GM Variance not properly explained</v>
          </cell>
        </row>
        <row r="53">
          <cell r="C53" t="str">
            <v>No comments</v>
          </cell>
        </row>
      </sheetData>
      <sheetData sheetId="14">
        <row r="3">
          <cell r="C3" t="str">
            <v>Caribbean</v>
          </cell>
          <cell r="F3" t="str">
            <v>Monthly Results Reporting Performance</v>
          </cell>
        </row>
        <row r="24">
          <cell r="C24" t="str">
            <v>History 2002</v>
          </cell>
          <cell r="D24" t="str">
            <v>Jan</v>
          </cell>
          <cell r="E24" t="str">
            <v>Feb</v>
          </cell>
          <cell r="F24" t="str">
            <v>Mar</v>
          </cell>
          <cell r="G24" t="str">
            <v>Apr</v>
          </cell>
          <cell r="H24" t="str">
            <v>May</v>
          </cell>
          <cell r="I24" t="str">
            <v>Jun</v>
          </cell>
          <cell r="J24" t="str">
            <v>Jul</v>
          </cell>
          <cell r="K24" t="str">
            <v>Aug</v>
          </cell>
          <cell r="L24" t="str">
            <v>Sep</v>
          </cell>
          <cell r="M24" t="str">
            <v>Oct</v>
          </cell>
          <cell r="N24" t="str">
            <v>Nov</v>
          </cell>
          <cell r="O24" t="str">
            <v>Dec</v>
          </cell>
          <cell r="Q24" t="str">
            <v>Qtr TD</v>
          </cell>
          <cell r="S24" t="str">
            <v>YTD</v>
          </cell>
        </row>
        <row r="25">
          <cell r="C25" t="str">
            <v>Results Quality/Timeliness</v>
          </cell>
          <cell r="D25">
            <v>0.4</v>
          </cell>
          <cell r="E25">
            <v>0.4</v>
          </cell>
          <cell r="F25">
            <v>0.25</v>
          </cell>
          <cell r="G25">
            <v>0.4</v>
          </cell>
          <cell r="H25">
            <v>0.4</v>
          </cell>
          <cell r="I25">
            <v>0.125</v>
          </cell>
          <cell r="J25">
            <v>0.4</v>
          </cell>
          <cell r="K25">
            <v>0.4</v>
          </cell>
          <cell r="L25">
            <v>0.125</v>
          </cell>
          <cell r="M25">
            <v>0.3</v>
          </cell>
          <cell r="N25">
            <v>0.2</v>
          </cell>
          <cell r="O25">
            <v>0.125</v>
          </cell>
          <cell r="Q25">
            <v>0.19444444444444445</v>
          </cell>
          <cell r="S25">
            <v>0.27083333333333331</v>
          </cell>
        </row>
        <row r="26">
          <cell r="C26" t="str">
            <v>Commentary Quality/Timeliness</v>
          </cell>
          <cell r="D26">
            <v>0.3</v>
          </cell>
          <cell r="E26">
            <v>0.3</v>
          </cell>
          <cell r="F26">
            <v>0.125</v>
          </cell>
          <cell r="G26">
            <v>0.1</v>
          </cell>
          <cell r="H26">
            <v>0.1</v>
          </cell>
          <cell r="I26">
            <v>0</v>
          </cell>
          <cell r="J26">
            <v>0.2</v>
          </cell>
          <cell r="K26">
            <v>0.3</v>
          </cell>
          <cell r="L26">
            <v>0.1875</v>
          </cell>
          <cell r="M26">
            <v>0.3</v>
          </cell>
          <cell r="N26">
            <v>0.3</v>
          </cell>
          <cell r="O26">
            <v>0.1875</v>
          </cell>
          <cell r="Q26">
            <v>0.25</v>
          </cell>
          <cell r="S26">
            <v>0.1875</v>
          </cell>
        </row>
        <row r="27">
          <cell r="C27" t="str">
            <v>GP Variance</v>
          </cell>
          <cell r="D27">
            <v>0.1</v>
          </cell>
          <cell r="E27">
            <v>0.1</v>
          </cell>
          <cell r="F27">
            <v>6.25E-2</v>
          </cell>
          <cell r="G27">
            <v>0</v>
          </cell>
          <cell r="H27">
            <v>0</v>
          </cell>
          <cell r="I27">
            <v>6.25E-2</v>
          </cell>
          <cell r="J27">
            <v>0.1</v>
          </cell>
          <cell r="K27">
            <v>0</v>
          </cell>
          <cell r="L27">
            <v>6.25E-2</v>
          </cell>
          <cell r="M27">
            <v>0</v>
          </cell>
          <cell r="N27">
            <v>0.1</v>
          </cell>
          <cell r="O27">
            <v>6.25E-2</v>
          </cell>
          <cell r="Q27">
            <v>5.5555555555555552E-2</v>
          </cell>
          <cell r="S27">
            <v>5.5555555555555552E-2</v>
          </cell>
        </row>
        <row r="28">
          <cell r="C28" t="str">
            <v>Matrix Differences</v>
          </cell>
          <cell r="F28">
            <v>6.25E-2</v>
          </cell>
          <cell r="I28">
            <v>6.25E-2</v>
          </cell>
          <cell r="L28">
            <v>6.25E-2</v>
          </cell>
          <cell r="O28">
            <v>6.25E-2</v>
          </cell>
          <cell r="Q28">
            <v>2.7777777777777776E-2</v>
          </cell>
          <cell r="S28">
            <v>2.7777777777777776E-2</v>
          </cell>
        </row>
        <row r="29">
          <cell r="C29" t="str">
            <v>Verdi/EI's</v>
          </cell>
          <cell r="D29">
            <v>0.2</v>
          </cell>
          <cell r="E29">
            <v>0.1</v>
          </cell>
          <cell r="F29">
            <v>0.125</v>
          </cell>
          <cell r="G29">
            <v>0.2</v>
          </cell>
          <cell r="H29">
            <v>0</v>
          </cell>
          <cell r="I29">
            <v>0</v>
          </cell>
          <cell r="J29">
            <v>0.2</v>
          </cell>
          <cell r="K29">
            <v>0.2</v>
          </cell>
          <cell r="L29">
            <v>0.125</v>
          </cell>
          <cell r="M29">
            <v>0.2</v>
          </cell>
          <cell r="N29">
            <v>0.2</v>
          </cell>
          <cell r="O29">
            <v>0</v>
          </cell>
          <cell r="Q29">
            <v>0.1111111111111111</v>
          </cell>
          <cell r="S29">
            <v>0.11805555555555555</v>
          </cell>
        </row>
        <row r="30">
          <cell r="C30" t="str">
            <v>Forecast</v>
          </cell>
          <cell r="F30">
            <v>0.1875</v>
          </cell>
          <cell r="I30">
            <v>0.1875</v>
          </cell>
          <cell r="L30">
            <v>0.1875</v>
          </cell>
          <cell r="O30">
            <v>0.1875</v>
          </cell>
          <cell r="Q30">
            <v>8.3333333333333329E-2</v>
          </cell>
          <cell r="S30">
            <v>8.3333333333333329E-2</v>
          </cell>
        </row>
        <row r="31">
          <cell r="C31" t="str">
            <v>OCF</v>
          </cell>
          <cell r="F31">
            <v>0.125</v>
          </cell>
          <cell r="I31">
            <v>0.125</v>
          </cell>
          <cell r="L31">
            <v>0.125</v>
          </cell>
          <cell r="O31">
            <v>0.125</v>
          </cell>
          <cell r="Q31">
            <v>5.5555555555555552E-2</v>
          </cell>
          <cell r="S31">
            <v>5.5555555555555552E-2</v>
          </cell>
        </row>
        <row r="32">
          <cell r="C32" t="str">
            <v>Points Missed</v>
          </cell>
          <cell r="D32">
            <v>0</v>
          </cell>
          <cell r="E32">
            <v>0.1</v>
          </cell>
          <cell r="F32">
            <v>6.25E-2</v>
          </cell>
          <cell r="G32">
            <v>0.3</v>
          </cell>
          <cell r="H32">
            <v>0.5</v>
          </cell>
          <cell r="I32">
            <v>0.4375</v>
          </cell>
          <cell r="J32">
            <v>0.1</v>
          </cell>
          <cell r="K32">
            <v>0.1</v>
          </cell>
          <cell r="L32">
            <v>0.125</v>
          </cell>
          <cell r="M32">
            <v>0.2</v>
          </cell>
          <cell r="N32">
            <v>0.2</v>
          </cell>
          <cell r="O32">
            <v>0.25</v>
          </cell>
          <cell r="Q32">
            <v>0.22222222222222221</v>
          </cell>
          <cell r="S32">
            <v>0.2013888888888889</v>
          </cell>
        </row>
        <row r="34">
          <cell r="C34" t="str">
            <v>Total Scored</v>
          </cell>
          <cell r="D34">
            <v>1</v>
          </cell>
          <cell r="E34">
            <v>0.9</v>
          </cell>
          <cell r="F34">
            <v>0.9375</v>
          </cell>
          <cell r="G34">
            <v>0.7</v>
          </cell>
          <cell r="H34">
            <v>0.5</v>
          </cell>
          <cell r="I34">
            <v>0.5625</v>
          </cell>
          <cell r="J34">
            <v>0.9</v>
          </cell>
          <cell r="K34">
            <v>0.9</v>
          </cell>
          <cell r="L34">
            <v>0.875</v>
          </cell>
          <cell r="M34">
            <v>0.8</v>
          </cell>
          <cell r="N34">
            <v>0.8</v>
          </cell>
          <cell r="O34">
            <v>0.75</v>
          </cell>
          <cell r="Q34">
            <v>0.77777777777777779</v>
          </cell>
          <cell r="S34">
            <v>0.79861111111111116</v>
          </cell>
        </row>
        <row r="35">
          <cell r="C35" t="str">
            <v>Total Points Available</v>
          </cell>
          <cell r="D35">
            <v>1</v>
          </cell>
          <cell r="E35">
            <v>1</v>
          </cell>
          <cell r="F35">
            <v>1</v>
          </cell>
          <cell r="G35">
            <v>1</v>
          </cell>
          <cell r="H35">
            <v>1</v>
          </cell>
          <cell r="I35">
            <v>1</v>
          </cell>
          <cell r="J35">
            <v>1</v>
          </cell>
          <cell r="K35">
            <v>1</v>
          </cell>
          <cell r="L35">
            <v>1</v>
          </cell>
          <cell r="M35">
            <v>1</v>
          </cell>
          <cell r="N35">
            <v>1</v>
          </cell>
          <cell r="O35">
            <v>1</v>
          </cell>
          <cell r="Q35">
            <v>1</v>
          </cell>
          <cell r="S35">
            <v>1</v>
          </cell>
        </row>
        <row r="38">
          <cell r="C38" t="str">
            <v>Comments for This Month</v>
          </cell>
        </row>
        <row r="39">
          <cell r="E39" t="str">
            <v>May</v>
          </cell>
          <cell r="J39" t="str">
            <v>July</v>
          </cell>
          <cell r="N39" t="str">
            <v>November</v>
          </cell>
        </row>
        <row r="40">
          <cell r="C40" t="str">
            <v>Jan</v>
          </cell>
          <cell r="E40" t="str">
            <v>1) Overviews and LB growth commentary missing</v>
          </cell>
          <cell r="J40" t="str">
            <v>1) LB growth commentary missing</v>
          </cell>
          <cell r="N40" t="str">
            <v>1) Errors in Brands</v>
          </cell>
        </row>
        <row r="41">
          <cell r="C41" t="str">
            <v>No comments</v>
          </cell>
          <cell r="E41" t="str">
            <v>2) Confusing commentaries (wrong growth rates,</v>
          </cell>
        </row>
        <row r="42">
          <cell r="E42" t="str">
            <v>poor explanation about trends, contradictory</v>
          </cell>
          <cell r="J42" t="str">
            <v>August</v>
          </cell>
          <cell r="N42" t="str">
            <v>December</v>
          </cell>
        </row>
        <row r="43">
          <cell r="C43" t="str">
            <v>Feb</v>
          </cell>
          <cell r="E43" t="str">
            <v xml:space="preserve"> statements)</v>
          </cell>
          <cell r="J43" t="str">
            <v>1) Errors in GP Variance</v>
          </cell>
          <cell r="N43" t="str">
            <v>1) EI late</v>
          </cell>
        </row>
        <row r="44">
          <cell r="C44" t="str">
            <v>1) Verdi submitted incorrectly</v>
          </cell>
          <cell r="E44" t="str">
            <v>3) Exceptional Items received Late</v>
          </cell>
          <cell r="N44" t="str">
            <v>2) Errors in several Brands</v>
          </cell>
        </row>
        <row r="45">
          <cell r="E45" t="str">
            <v>4) Incorrect GP Variance</v>
          </cell>
          <cell r="J45" t="str">
            <v>September</v>
          </cell>
        </row>
        <row r="46">
          <cell r="C46" t="str">
            <v>March</v>
          </cell>
          <cell r="E46" t="str">
            <v>June</v>
          </cell>
          <cell r="J46" t="str">
            <v>1) Statistical Charges received late</v>
          </cell>
        </row>
        <row r="47">
          <cell r="C47" t="str">
            <v>1)Commentary is inconsistent to results received</v>
          </cell>
          <cell r="E47" t="str">
            <v>1) Commentary received late - loose all points</v>
          </cell>
          <cell r="J47" t="str">
            <v>2) Errors in Innovation Turnover</v>
          </cell>
        </row>
        <row r="48">
          <cell r="E48" t="str">
            <v>2) KPI's - late resubmissions (Friday)</v>
          </cell>
        </row>
        <row r="49">
          <cell r="C49" t="str">
            <v>April</v>
          </cell>
          <cell r="E49" t="str">
            <v>3) Problems in UVG (Deflated NPS)- Late resubmission</v>
          </cell>
          <cell r="J49" t="str">
            <v>October</v>
          </cell>
        </row>
        <row r="50">
          <cell r="C50" t="str">
            <v>1) Confusing Commentaries</v>
          </cell>
          <cell r="E50" t="str">
            <v>4) Overviews and LB growth commentary missing</v>
          </cell>
          <cell r="J50" t="str">
            <v>1) Errors in GP Variance</v>
          </cell>
        </row>
        <row r="51">
          <cell r="C51" t="str">
            <v>2) Incorrect GP Variance</v>
          </cell>
          <cell r="E51" t="str">
            <v>5) Verdi files received late (Loose all points)</v>
          </cell>
          <cell r="J51" t="str">
            <v>2) LB not in line with BG</v>
          </cell>
        </row>
        <row r="52">
          <cell r="C52" t="str">
            <v xml:space="preserve">3) UVG Mismatch Abacus vs. Commentaries </v>
          </cell>
          <cell r="E52" t="str">
            <v>6) Lack of explanation in UVG, GM in the Commentaries</v>
          </cell>
        </row>
        <row r="53">
          <cell r="C53" t="str">
            <v>4) LB Growth missing (Foods commentaries)</v>
          </cell>
          <cell r="E53" t="str">
            <v>7) Mismatch NPS Growth analysis against Abacus</v>
          </cell>
        </row>
      </sheetData>
      <sheetData sheetId="15"/>
      <sheetData sheetId="16">
        <row r="3">
          <cell r="C3" t="str">
            <v>Total Latin America</v>
          </cell>
        </row>
      </sheetData>
      <sheetData sheetId="17">
        <row r="3">
          <cell r="C3" t="str">
            <v>Brazil HPC</v>
          </cell>
        </row>
      </sheetData>
      <sheetData sheetId="18">
        <row r="3">
          <cell r="C3" t="str">
            <v>Brazil Foods</v>
          </cell>
        </row>
      </sheetData>
      <sheetData sheetId="19"/>
      <sheetData sheetId="20">
        <row r="3">
          <cell r="C3" t="str">
            <v>River Plate HPC/ICE</v>
          </cell>
        </row>
      </sheetData>
      <sheetData sheetId="21"/>
      <sheetData sheetId="22">
        <row r="3">
          <cell r="C3" t="str">
            <v>Greater Andina</v>
          </cell>
        </row>
      </sheetData>
      <sheetData sheetId="23"/>
      <sheetData sheetId="24"/>
      <sheetData sheetId="25">
        <row r="3">
          <cell r="C3" t="str">
            <v>South Andina</v>
          </cell>
        </row>
      </sheetData>
      <sheetData sheetId="26">
        <row r="3">
          <cell r="C3" t="str">
            <v>Central America</v>
          </cell>
        </row>
      </sheetData>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472"/>
      <sheetName val="Sheet1"/>
      <sheetName val="Sheet2"/>
      <sheetName val="Sheet3"/>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1E info"/>
      <sheetName val="1E_info"/>
      <sheetName val="1E_info1"/>
    </sheetNames>
    <sheetDataSet>
      <sheetData sheetId="0" refreshError="1">
        <row r="1">
          <cell r="A1" t="str">
            <v>Schedule 1-D2</v>
          </cell>
          <cell r="E1" t="str">
            <v>Month:</v>
          </cell>
          <cell r="F1" t="str">
            <v>March 1999</v>
          </cell>
          <cell r="J1">
            <v>36264.417291898149</v>
          </cell>
        </row>
        <row r="2">
          <cell r="A2" t="str">
            <v>472 KCISC</v>
          </cell>
          <cell r="E2" t="str">
            <v>Prepared By:</v>
          </cell>
          <cell r="F2" t="str">
            <v>Betty Pringle</v>
          </cell>
        </row>
        <row r="3">
          <cell r="A3" t="str">
            <v>Ledger 72</v>
          </cell>
        </row>
        <row r="4">
          <cell r="A4" t="str">
            <v>Accounts Receivable</v>
          </cell>
        </row>
        <row r="6">
          <cell r="C6" t="str">
            <v>Beginning</v>
          </cell>
          <cell r="G6" t="str">
            <v>Ending</v>
          </cell>
          <cell r="H6" t="str">
            <v>Confirmed</v>
          </cell>
          <cell r="I6" t="str">
            <v>Confirmed</v>
          </cell>
        </row>
        <row r="7">
          <cell r="A7" t="str">
            <v>Country</v>
          </cell>
          <cell r="B7" t="str">
            <v>Entity</v>
          </cell>
          <cell r="C7" t="str">
            <v>Balance</v>
          </cell>
          <cell r="D7" t="str">
            <v>Add Invoices</v>
          </cell>
          <cell r="E7" t="str">
            <v>Adj C-I-T</v>
          </cell>
          <cell r="F7" t="str">
            <v>Other</v>
          </cell>
          <cell r="G7" t="str">
            <v>Balance</v>
          </cell>
          <cell r="H7" t="str">
            <v>Balance</v>
          </cell>
          <cell r="I7" t="str">
            <v>With</v>
          </cell>
          <cell r="J7" t="str">
            <v>Difference</v>
          </cell>
        </row>
        <row r="9">
          <cell r="A9" t="str">
            <v>Corporate</v>
          </cell>
          <cell r="B9" t="str">
            <v>004</v>
          </cell>
          <cell r="C9">
            <v>43340.97</v>
          </cell>
          <cell r="D9">
            <v>4073.739999999998</v>
          </cell>
          <cell r="G9">
            <v>47414.71</v>
          </cell>
          <cell r="J9">
            <v>47414.71</v>
          </cell>
        </row>
        <row r="10">
          <cell r="A10" t="str">
            <v>Corporate</v>
          </cell>
          <cell r="B10" t="str">
            <v>005</v>
          </cell>
          <cell r="C10">
            <v>0</v>
          </cell>
          <cell r="G10">
            <v>0</v>
          </cell>
          <cell r="J10">
            <v>0</v>
          </cell>
        </row>
        <row r="11">
          <cell r="A11" t="str">
            <v>Consumer</v>
          </cell>
          <cell r="B11" t="str">
            <v>013</v>
          </cell>
          <cell r="C11">
            <v>3660407.83</v>
          </cell>
          <cell r="D11">
            <v>2175278.7699999996</v>
          </cell>
          <cell r="G11">
            <v>5835686.5999999996</v>
          </cell>
          <cell r="J11">
            <v>5835686.5999999996</v>
          </cell>
        </row>
        <row r="12">
          <cell r="A12" t="str">
            <v>Health Care</v>
          </cell>
          <cell r="B12" t="str">
            <v>034</v>
          </cell>
          <cell r="C12">
            <v>231053.97</v>
          </cell>
          <cell r="G12">
            <v>231053.97</v>
          </cell>
          <cell r="J12">
            <v>231053.97</v>
          </cell>
        </row>
        <row r="13">
          <cell r="A13" t="str">
            <v>Neenah Paper</v>
          </cell>
          <cell r="B13" t="str">
            <v>055</v>
          </cell>
          <cell r="C13">
            <v>14258.2</v>
          </cell>
          <cell r="D13">
            <v>-6214.89</v>
          </cell>
          <cell r="G13">
            <v>8043.31</v>
          </cell>
          <cell r="H13">
            <v>4283.49</v>
          </cell>
          <cell r="I13" t="str">
            <v>Wittman</v>
          </cell>
          <cell r="J13">
            <v>3759.8200000000006</v>
          </cell>
        </row>
        <row r="14">
          <cell r="A14" t="str">
            <v>Tech Papers</v>
          </cell>
          <cell r="B14">
            <v>154</v>
          </cell>
          <cell r="C14">
            <v>0</v>
          </cell>
          <cell r="G14">
            <v>0</v>
          </cell>
          <cell r="J14">
            <v>0</v>
          </cell>
        </row>
        <row r="15">
          <cell r="A15" t="str">
            <v>Australia</v>
          </cell>
          <cell r="B15">
            <v>211</v>
          </cell>
          <cell r="C15">
            <v>67963.83</v>
          </cell>
          <cell r="G15">
            <v>67963.83</v>
          </cell>
          <cell r="H15">
            <v>67963.83</v>
          </cell>
          <cell r="I15" t="str">
            <v>Williams</v>
          </cell>
          <cell r="J15">
            <v>0</v>
          </cell>
        </row>
        <row r="16">
          <cell r="A16" t="str">
            <v>KC Kenco (Brazil)</v>
          </cell>
          <cell r="B16">
            <v>224</v>
          </cell>
          <cell r="C16">
            <v>111757.24</v>
          </cell>
          <cell r="G16">
            <v>111757.24</v>
          </cell>
          <cell r="J16">
            <v>111757.24</v>
          </cell>
        </row>
        <row r="17">
          <cell r="A17" t="str">
            <v>Argentina</v>
          </cell>
          <cell r="B17">
            <v>225</v>
          </cell>
          <cell r="C17">
            <v>-81493.119999999995</v>
          </cell>
          <cell r="G17">
            <v>-81493.119999999995</v>
          </cell>
          <cell r="H17">
            <v>-81493.119999999995</v>
          </cell>
          <cell r="I17" t="str">
            <v>Roggero</v>
          </cell>
          <cell r="J17">
            <v>0</v>
          </cell>
        </row>
        <row r="18">
          <cell r="A18" t="str">
            <v>Terrace Bay</v>
          </cell>
          <cell r="B18">
            <v>253</v>
          </cell>
          <cell r="C18">
            <v>0</v>
          </cell>
          <cell r="G18">
            <v>0</v>
          </cell>
          <cell r="H18">
            <v>0</v>
          </cell>
          <cell r="I18" t="str">
            <v>Bajkiewicz</v>
          </cell>
          <cell r="J18">
            <v>0</v>
          </cell>
        </row>
        <row r="19">
          <cell r="A19" t="str">
            <v>Canada</v>
          </cell>
          <cell r="B19">
            <v>265</v>
          </cell>
          <cell r="C19">
            <v>76546.37</v>
          </cell>
          <cell r="G19">
            <v>76546.37</v>
          </cell>
          <cell r="H19">
            <v>76546.37</v>
          </cell>
          <cell r="I19" t="str">
            <v>Johnson</v>
          </cell>
          <cell r="J19">
            <v>0</v>
          </cell>
        </row>
        <row r="20">
          <cell r="A20" t="str">
            <v>England</v>
          </cell>
          <cell r="B20">
            <v>310</v>
          </cell>
          <cell r="C20">
            <v>1018749.38</v>
          </cell>
          <cell r="G20">
            <v>1018749.38</v>
          </cell>
          <cell r="H20">
            <v>1018749.38</v>
          </cell>
          <cell r="I20" t="str">
            <v>Gaffney</v>
          </cell>
          <cell r="J20">
            <v>0</v>
          </cell>
        </row>
        <row r="21">
          <cell r="A21" t="str">
            <v>Sopalin</v>
          </cell>
          <cell r="B21">
            <v>334</v>
          </cell>
          <cell r="C21">
            <v>42759.66</v>
          </cell>
          <cell r="G21">
            <v>42759.66</v>
          </cell>
          <cell r="H21">
            <v>42759.66</v>
          </cell>
          <cell r="I21" t="str">
            <v>Rossignol</v>
          </cell>
          <cell r="J21">
            <v>0</v>
          </cell>
        </row>
        <row r="22">
          <cell r="A22" t="str">
            <v>Germany</v>
          </cell>
          <cell r="B22">
            <v>340</v>
          </cell>
          <cell r="C22">
            <v>641.9</v>
          </cell>
          <cell r="G22">
            <v>641.9</v>
          </cell>
          <cell r="H22">
            <v>641.9</v>
          </cell>
          <cell r="I22" t="str">
            <v>Theisen</v>
          </cell>
          <cell r="J22">
            <v>0</v>
          </cell>
        </row>
        <row r="23">
          <cell r="A23" t="str">
            <v>Korea</v>
          </cell>
          <cell r="B23">
            <v>355</v>
          </cell>
          <cell r="C23">
            <v>1485.63</v>
          </cell>
          <cell r="G23">
            <v>1485.63</v>
          </cell>
          <cell r="J23">
            <v>1485.63</v>
          </cell>
        </row>
        <row r="24">
          <cell r="A24" t="str">
            <v>Malaysia</v>
          </cell>
          <cell r="B24">
            <v>358</v>
          </cell>
          <cell r="C24">
            <v>0</v>
          </cell>
          <cell r="G24">
            <v>0</v>
          </cell>
          <cell r="H24">
            <v>0</v>
          </cell>
          <cell r="I24" t="str">
            <v>Huat</v>
          </cell>
          <cell r="J24">
            <v>0</v>
          </cell>
        </row>
        <row r="25">
          <cell r="A25" t="str">
            <v>Benelux</v>
          </cell>
          <cell r="B25">
            <v>376</v>
          </cell>
          <cell r="C25">
            <v>0</v>
          </cell>
          <cell r="G25">
            <v>0</v>
          </cell>
          <cell r="J25">
            <v>0</v>
          </cell>
        </row>
        <row r="26">
          <cell r="A26" t="str">
            <v>Philippines</v>
          </cell>
          <cell r="B26">
            <v>388</v>
          </cell>
          <cell r="C26">
            <v>131856.5</v>
          </cell>
          <cell r="G26">
            <v>131856.5</v>
          </cell>
          <cell r="J26">
            <v>131856.5</v>
          </cell>
        </row>
        <row r="27">
          <cell r="A27" t="str">
            <v>Puerto Rico</v>
          </cell>
          <cell r="B27">
            <v>395</v>
          </cell>
          <cell r="C27">
            <v>5622.76</v>
          </cell>
          <cell r="G27">
            <v>5622.76</v>
          </cell>
          <cell r="J27">
            <v>5622.76</v>
          </cell>
        </row>
        <row r="28">
          <cell r="A28" t="str">
            <v>Singapore</v>
          </cell>
          <cell r="B28">
            <v>397</v>
          </cell>
          <cell r="C28">
            <v>0</v>
          </cell>
          <cell r="G28">
            <v>0</v>
          </cell>
          <cell r="J28">
            <v>0</v>
          </cell>
        </row>
        <row r="29">
          <cell r="A29" t="str">
            <v>South Africa</v>
          </cell>
          <cell r="B29">
            <v>403</v>
          </cell>
          <cell r="C29">
            <v>27103.63</v>
          </cell>
          <cell r="G29">
            <v>27103.63</v>
          </cell>
          <cell r="J29">
            <v>27103.63</v>
          </cell>
        </row>
        <row r="30">
          <cell r="A30" t="str">
            <v>Thailand</v>
          </cell>
          <cell r="B30">
            <v>457</v>
          </cell>
          <cell r="C30">
            <v>0</v>
          </cell>
          <cell r="G30">
            <v>0</v>
          </cell>
          <cell r="J30">
            <v>0</v>
          </cell>
        </row>
        <row r="31">
          <cell r="A31" t="str">
            <v>Avent - Honduras</v>
          </cell>
          <cell r="B31">
            <v>460</v>
          </cell>
          <cell r="C31">
            <v>0</v>
          </cell>
          <cell r="G31">
            <v>0</v>
          </cell>
          <cell r="J31">
            <v>0</v>
          </cell>
        </row>
        <row r="32">
          <cell r="A32" t="str">
            <v>KCRS Bahrain</v>
          </cell>
          <cell r="B32">
            <v>473</v>
          </cell>
          <cell r="C32">
            <v>0</v>
          </cell>
          <cell r="G32">
            <v>0</v>
          </cell>
          <cell r="J32">
            <v>0</v>
          </cell>
        </row>
        <row r="33">
          <cell r="A33" t="str">
            <v>Bahrain</v>
          </cell>
          <cell r="B33">
            <v>474</v>
          </cell>
          <cell r="C33">
            <v>266727.23</v>
          </cell>
          <cell r="G33">
            <v>266727.23</v>
          </cell>
          <cell r="J33">
            <v>266727.23</v>
          </cell>
        </row>
        <row r="34">
          <cell r="A34" t="str">
            <v>Venezuela</v>
          </cell>
          <cell r="B34">
            <v>514</v>
          </cell>
          <cell r="C34">
            <v>37188.870000000003</v>
          </cell>
          <cell r="G34">
            <v>37188.870000000003</v>
          </cell>
          <cell r="H34">
            <v>31894.03</v>
          </cell>
          <cell r="I34" t="str">
            <v>Uzcategui</v>
          </cell>
          <cell r="J34">
            <v>5294.8400000000038</v>
          </cell>
        </row>
        <row r="35">
          <cell r="A35" t="str">
            <v>Mimo Peru</v>
          </cell>
          <cell r="B35">
            <v>540</v>
          </cell>
          <cell r="C35">
            <v>283241.27</v>
          </cell>
          <cell r="G35">
            <v>283241.27</v>
          </cell>
          <cell r="H35">
            <v>282799.81</v>
          </cell>
          <cell r="I35" t="str">
            <v>Gonzales</v>
          </cell>
          <cell r="J35">
            <v>441.46000000002095</v>
          </cell>
        </row>
        <row r="36">
          <cell r="A36" t="str">
            <v>Austria</v>
          </cell>
          <cell r="B36">
            <v>613</v>
          </cell>
          <cell r="C36">
            <v>160187.5</v>
          </cell>
          <cell r="G36">
            <v>160187.5</v>
          </cell>
          <cell r="H36">
            <v>160187.5</v>
          </cell>
          <cell r="I36" t="str">
            <v>Gaffney</v>
          </cell>
          <cell r="J36">
            <v>0</v>
          </cell>
        </row>
        <row r="37">
          <cell r="A37" t="str">
            <v>Israel Hogla</v>
          </cell>
          <cell r="B37">
            <v>618</v>
          </cell>
          <cell r="C37">
            <v>1145177.26</v>
          </cell>
          <cell r="G37">
            <v>1145177.26</v>
          </cell>
          <cell r="J37">
            <v>1145177.26</v>
          </cell>
        </row>
        <row r="38">
          <cell r="A38" t="str">
            <v>Saudi Arabia - OKA</v>
          </cell>
          <cell r="B38">
            <v>620</v>
          </cell>
          <cell r="C38">
            <v>-13949.18</v>
          </cell>
          <cell r="G38">
            <v>-13949.18</v>
          </cell>
          <cell r="J38">
            <v>-13949.18</v>
          </cell>
        </row>
        <row r="39">
          <cell r="A39" t="str">
            <v>China</v>
          </cell>
          <cell r="B39">
            <v>634</v>
          </cell>
          <cell r="C39">
            <v>0</v>
          </cell>
          <cell r="G39">
            <v>0</v>
          </cell>
          <cell r="J39">
            <v>0</v>
          </cell>
        </row>
        <row r="40">
          <cell r="A40" t="str">
            <v>China Investment Co.</v>
          </cell>
          <cell r="B40">
            <v>637</v>
          </cell>
          <cell r="C40">
            <v>134008.01999999999</v>
          </cell>
          <cell r="D40">
            <v>60595.950000000012</v>
          </cell>
          <cell r="G40">
            <v>194603.97</v>
          </cell>
          <cell r="H40">
            <v>134008.01999999999</v>
          </cell>
          <cell r="I40" t="str">
            <v>Yang</v>
          </cell>
          <cell r="J40">
            <v>60595.950000000012</v>
          </cell>
        </row>
        <row r="41">
          <cell r="A41" t="str">
            <v>Taiwan-Scott</v>
          </cell>
          <cell r="B41">
            <v>705</v>
          </cell>
          <cell r="C41">
            <v>28350.05</v>
          </cell>
          <cell r="G41">
            <v>28350.05</v>
          </cell>
          <cell r="J41">
            <v>28350.05</v>
          </cell>
        </row>
        <row r="42">
          <cell r="A42" t="str">
            <v>Japan</v>
          </cell>
          <cell r="B42">
            <v>720</v>
          </cell>
          <cell r="C42">
            <v>345116.31</v>
          </cell>
          <cell r="G42">
            <v>345116.31</v>
          </cell>
          <cell r="J42">
            <v>345116.31</v>
          </cell>
        </row>
        <row r="43">
          <cell r="A43" t="str">
            <v>Singapore</v>
          </cell>
          <cell r="B43">
            <v>728</v>
          </cell>
          <cell r="C43">
            <v>30477.85</v>
          </cell>
          <cell r="G43">
            <v>30477.85</v>
          </cell>
          <cell r="H43">
            <v>30477.85</v>
          </cell>
          <cell r="I43" t="str">
            <v>Goh</v>
          </cell>
          <cell r="J43">
            <v>0</v>
          </cell>
        </row>
        <row r="44">
          <cell r="A44" t="str">
            <v>Spain Scott</v>
          </cell>
          <cell r="B44">
            <v>799</v>
          </cell>
          <cell r="C44">
            <v>35817.53</v>
          </cell>
          <cell r="G44">
            <v>35817.53</v>
          </cell>
          <cell r="H44">
            <v>35817.53</v>
          </cell>
          <cell r="I44" t="str">
            <v>Cortajarena</v>
          </cell>
          <cell r="J44">
            <v>0</v>
          </cell>
        </row>
        <row r="45">
          <cell r="A45" t="str">
            <v>Unidentified Billing</v>
          </cell>
          <cell r="G45">
            <v>0</v>
          </cell>
          <cell r="J45">
            <v>0</v>
          </cell>
        </row>
        <row r="47">
          <cell r="C47">
            <v>7804397.46</v>
          </cell>
          <cell r="D47">
            <v>2233733.5699999998</v>
          </cell>
          <cell r="E47">
            <v>0</v>
          </cell>
          <cell r="F47">
            <v>0</v>
          </cell>
          <cell r="G47">
            <v>10038131.030000001</v>
          </cell>
          <cell r="H47">
            <v>1804636.25</v>
          </cell>
          <cell r="J47">
            <v>8233494.7799999993</v>
          </cell>
        </row>
        <row r="50">
          <cell r="A50" t="str">
            <v>Reporting Unit:  KC International Services</v>
          </cell>
          <cell r="H50" t="str">
            <v>Schedule 1-E</v>
          </cell>
        </row>
        <row r="51">
          <cell r="A51" t="str">
            <v>Currency:  US $000</v>
          </cell>
          <cell r="H51" t="str">
            <v>Inter/Intra Co Acct Balances</v>
          </cell>
        </row>
        <row r="52">
          <cell r="A52" t="str">
            <v>Period Ended:  March 1999</v>
          </cell>
          <cell r="H52" t="str">
            <v>Consolidated Subsidiaries Only</v>
          </cell>
        </row>
        <row r="53">
          <cell r="A53" t="str">
            <v>Prepared By:  Betty Pringle</v>
          </cell>
        </row>
        <row r="54">
          <cell r="A54" t="str">
            <v>Reviewed By: ______________________</v>
          </cell>
        </row>
        <row r="56">
          <cell r="A56" t="str">
            <v>Entity Code          472</v>
          </cell>
          <cell r="B56" t="str">
            <v>Period Class</v>
          </cell>
          <cell r="D56" t="str">
            <v>9903</v>
          </cell>
        </row>
        <row r="57">
          <cell r="A57" t="str">
            <v xml:space="preserve"> CFR Proc           1----6</v>
          </cell>
          <cell r="B57" t="str">
            <v xml:space="preserve">   CFR</v>
          </cell>
          <cell r="D57" t="str">
            <v xml:space="preserve"> 7-----14</v>
          </cell>
        </row>
        <row r="59">
          <cell r="B59" t="str">
            <v>CFR</v>
          </cell>
          <cell r="C59" t="str">
            <v>Current Rec</v>
          </cell>
          <cell r="D59" t="str">
            <v>Current Rec</v>
          </cell>
          <cell r="E59" t="str">
            <v>Long Term</v>
          </cell>
          <cell r="G59" t="str">
            <v>Accrued</v>
          </cell>
          <cell r="H59" t="str">
            <v>Dividends</v>
          </cell>
        </row>
        <row r="60">
          <cell r="A60" t="str">
            <v>Column Reference</v>
          </cell>
          <cell r="B60" t="str">
            <v>Entity</v>
          </cell>
          <cell r="C60" t="str">
            <v>Trade</v>
          </cell>
          <cell r="D60" t="str">
            <v>Other</v>
          </cell>
          <cell r="E60" t="str">
            <v>Rec</v>
          </cell>
          <cell r="F60" t="str">
            <v>Payables</v>
          </cell>
          <cell r="G60" t="str">
            <v>Liab</v>
          </cell>
          <cell r="H60" t="str">
            <v>Payable</v>
          </cell>
        </row>
        <row r="61">
          <cell r="A61" t="str">
            <v>CFR Ref No. (Col 15 - 18)</v>
          </cell>
          <cell r="B61" t="str">
            <v>Code</v>
          </cell>
          <cell r="C61" t="str">
            <v>0315</v>
          </cell>
          <cell r="D61" t="str">
            <v>0322</v>
          </cell>
          <cell r="E61" t="str">
            <v>1032</v>
          </cell>
          <cell r="F61" t="str">
            <v>0470</v>
          </cell>
          <cell r="G61" t="str">
            <v>0566</v>
          </cell>
          <cell r="H61" t="str">
            <v>1030</v>
          </cell>
        </row>
        <row r="62">
          <cell r="A62" t="str">
            <v>CFR Amount</v>
          </cell>
          <cell r="B62" t="str">
            <v>19----24</v>
          </cell>
          <cell r="C62" t="str">
            <v>25-----38</v>
          </cell>
          <cell r="D62" t="str">
            <v>25-----38</v>
          </cell>
          <cell r="E62" t="str">
            <v>25-----38</v>
          </cell>
          <cell r="F62" t="str">
            <v>25-----38</v>
          </cell>
          <cell r="G62" t="str">
            <v>25-----38</v>
          </cell>
          <cell r="H62" t="str">
            <v>25-----38</v>
          </cell>
        </row>
        <row r="64">
          <cell r="A64" t="str">
            <v>Corporate</v>
          </cell>
          <cell r="B64" t="str">
            <v>004UHQ</v>
          </cell>
          <cell r="C64">
            <v>47</v>
          </cell>
          <cell r="D64">
            <v>22985</v>
          </cell>
          <cell r="F64">
            <v>95</v>
          </cell>
          <cell r="H64">
            <v>0</v>
          </cell>
        </row>
        <row r="65">
          <cell r="A65" t="str">
            <v>Corporate</v>
          </cell>
          <cell r="B65" t="str">
            <v>005UHQ</v>
          </cell>
          <cell r="C65">
            <v>0</v>
          </cell>
          <cell r="F65">
            <v>0</v>
          </cell>
        </row>
        <row r="66">
          <cell r="A66" t="str">
            <v>USCPC General Accounting</v>
          </cell>
          <cell r="B66" t="str">
            <v>013CHQ</v>
          </cell>
          <cell r="C66">
            <v>5836</v>
          </cell>
          <cell r="F66">
            <v>324</v>
          </cell>
        </row>
        <row r="67">
          <cell r="A67" t="str">
            <v>Roswell Balance Sheet</v>
          </cell>
          <cell r="B67" t="str">
            <v>034</v>
          </cell>
          <cell r="C67">
            <v>231</v>
          </cell>
          <cell r="F67">
            <v>22</v>
          </cell>
        </row>
        <row r="68">
          <cell r="A68" t="str">
            <v>Neenah Paper</v>
          </cell>
          <cell r="B68" t="str">
            <v>055</v>
          </cell>
          <cell r="C68">
            <v>8</v>
          </cell>
        </row>
        <row r="69">
          <cell r="A69" t="str">
            <v>US Technical Papers</v>
          </cell>
          <cell r="B69" t="str">
            <v>154TPB</v>
          </cell>
          <cell r="C69">
            <v>0</v>
          </cell>
        </row>
        <row r="70">
          <cell r="A70" t="str">
            <v>KC Kenco (Brazil)</v>
          </cell>
          <cell r="B70" t="str">
            <v>224</v>
          </cell>
          <cell r="C70">
            <v>112</v>
          </cell>
        </row>
        <row r="71">
          <cell r="A71" t="str">
            <v>K-C Argentina</v>
          </cell>
          <cell r="B71" t="str">
            <v>225C</v>
          </cell>
          <cell r="C71">
            <v>-81</v>
          </cell>
        </row>
        <row r="72">
          <cell r="A72" t="str">
            <v>K-C Canada (Terrace Bay)</v>
          </cell>
          <cell r="B72" t="str">
            <v>253PHQ</v>
          </cell>
          <cell r="C72">
            <v>0</v>
          </cell>
        </row>
        <row r="73">
          <cell r="A73" t="str">
            <v>K-C Canada, Inc.</v>
          </cell>
          <cell r="B73" t="str">
            <v>265CHQ</v>
          </cell>
          <cell r="C73">
            <v>77</v>
          </cell>
        </row>
        <row r="74">
          <cell r="A74" t="str">
            <v>K-C Limited - Other</v>
          </cell>
          <cell r="B74" t="str">
            <v>310CO</v>
          </cell>
          <cell r="C74">
            <v>1019</v>
          </cell>
          <cell r="F74">
            <v>633</v>
          </cell>
          <cell r="G74">
            <v>0</v>
          </cell>
        </row>
        <row r="75">
          <cell r="A75" t="str">
            <v>K-C Sopalin - Other</v>
          </cell>
          <cell r="B75" t="str">
            <v>334CO</v>
          </cell>
          <cell r="C75">
            <v>43</v>
          </cell>
        </row>
        <row r="76">
          <cell r="A76" t="str">
            <v>K-C GMBH - Other</v>
          </cell>
          <cell r="B76" t="str">
            <v>340CO</v>
          </cell>
          <cell r="C76">
            <v>1</v>
          </cell>
        </row>
        <row r="77">
          <cell r="A77" t="str">
            <v>kc Korea</v>
          </cell>
          <cell r="B77" t="str">
            <v>355CHQ</v>
          </cell>
          <cell r="C77">
            <v>1</v>
          </cell>
          <cell r="F77">
            <v>137</v>
          </cell>
        </row>
        <row r="78">
          <cell r="A78" t="str">
            <v>K-C Malaysia, Sendirian Berhad</v>
          </cell>
          <cell r="B78" t="str">
            <v>358C</v>
          </cell>
          <cell r="C78">
            <v>0</v>
          </cell>
        </row>
        <row r="79">
          <cell r="A79" t="str">
            <v>K-C Benelux - Other</v>
          </cell>
          <cell r="B79" t="str">
            <v>376CO</v>
          </cell>
          <cell r="C79">
            <v>0</v>
          </cell>
        </row>
        <row r="80">
          <cell r="A80" t="str">
            <v>Philippines</v>
          </cell>
          <cell r="B80" t="str">
            <v>388HHQ</v>
          </cell>
          <cell r="C80">
            <v>132</v>
          </cell>
          <cell r="F80">
            <v>67</v>
          </cell>
        </row>
        <row r="81">
          <cell r="A81" t="str">
            <v>K-C Puerto Rico, Inc</v>
          </cell>
          <cell r="B81" t="str">
            <v>395</v>
          </cell>
          <cell r="C81">
            <v>5</v>
          </cell>
        </row>
        <row r="82">
          <cell r="A82" t="str">
            <v>Carlton Paper</v>
          </cell>
          <cell r="B82" t="str">
            <v>403C</v>
          </cell>
          <cell r="C82">
            <v>27</v>
          </cell>
        </row>
        <row r="83">
          <cell r="A83" t="str">
            <v>K-C Thailand, LTD</v>
          </cell>
          <cell r="B83" t="str">
            <v>457</v>
          </cell>
          <cell r="C83">
            <v>0</v>
          </cell>
          <cell r="F83">
            <v>1082</v>
          </cell>
        </row>
        <row r="84">
          <cell r="A84" t="str">
            <v>Avent</v>
          </cell>
          <cell r="B84">
            <v>460</v>
          </cell>
          <cell r="C84">
            <v>0</v>
          </cell>
        </row>
        <row r="85">
          <cell r="A85" t="str">
            <v>KCRS Bahrain</v>
          </cell>
          <cell r="B85" t="str">
            <v>473</v>
          </cell>
          <cell r="C85">
            <v>0</v>
          </cell>
        </row>
        <row r="86">
          <cell r="A86" t="str">
            <v>Venezuela</v>
          </cell>
          <cell r="B86" t="str">
            <v>514</v>
          </cell>
          <cell r="C86">
            <v>37</v>
          </cell>
        </row>
        <row r="87">
          <cell r="A87" t="str">
            <v>Mimo Peru</v>
          </cell>
          <cell r="B87" t="str">
            <v>540</v>
          </cell>
          <cell r="C87">
            <v>283</v>
          </cell>
        </row>
        <row r="88">
          <cell r="A88" t="str">
            <v>Austria</v>
          </cell>
          <cell r="B88" t="str">
            <v>613CO</v>
          </cell>
          <cell r="C88">
            <v>160</v>
          </cell>
        </row>
        <row r="89">
          <cell r="A89" t="str">
            <v>China - Beijing Joint Venture</v>
          </cell>
          <cell r="B89" t="str">
            <v>634</v>
          </cell>
          <cell r="C89">
            <v>0</v>
          </cell>
        </row>
        <row r="90">
          <cell r="A90" t="str">
            <v>China - Investment Co.</v>
          </cell>
          <cell r="B90" t="str">
            <v>637CHQ</v>
          </cell>
          <cell r="C90">
            <v>195</v>
          </cell>
        </row>
        <row r="91">
          <cell r="A91" t="str">
            <v>Japan</v>
          </cell>
          <cell r="B91">
            <v>705</v>
          </cell>
          <cell r="C91">
            <v>28</v>
          </cell>
          <cell r="F91">
            <v>22</v>
          </cell>
        </row>
        <row r="92">
          <cell r="A92" t="str">
            <v>Hong Kong</v>
          </cell>
          <cell r="B92">
            <v>708</v>
          </cell>
          <cell r="C92">
            <v>0</v>
          </cell>
          <cell r="G92">
            <v>35</v>
          </cell>
        </row>
        <row r="93">
          <cell r="A93" t="str">
            <v>Japan</v>
          </cell>
          <cell r="B93" t="str">
            <v>720CHQ</v>
          </cell>
          <cell r="C93">
            <v>345</v>
          </cell>
          <cell r="F93">
            <v>10</v>
          </cell>
        </row>
        <row r="94">
          <cell r="A94" t="str">
            <v>K-C Far East PTY., LTD</v>
          </cell>
          <cell r="B94" t="str">
            <v>728CHQ</v>
          </cell>
          <cell r="C94">
            <v>30</v>
          </cell>
          <cell r="F94">
            <v>118</v>
          </cell>
        </row>
        <row r="95">
          <cell r="A95" t="str">
            <v>Spain -Scott</v>
          </cell>
          <cell r="B95" t="str">
            <v>799CO</v>
          </cell>
          <cell r="C95">
            <v>36</v>
          </cell>
        </row>
        <row r="98">
          <cell r="A98" t="str">
            <v>Total Consolidated Subs</v>
          </cell>
          <cell r="C98">
            <v>8572</v>
          </cell>
          <cell r="D98">
            <v>22985</v>
          </cell>
          <cell r="E98">
            <v>0</v>
          </cell>
          <cell r="F98">
            <v>2510</v>
          </cell>
          <cell r="G98">
            <v>35</v>
          </cell>
          <cell r="H98">
            <v>0</v>
          </cell>
        </row>
        <row r="100">
          <cell r="A100" t="str">
            <v>CFR Ref No. (Col 15 - 18)</v>
          </cell>
          <cell r="C100" t="str">
            <v>1034</v>
          </cell>
          <cell r="D100" t="str">
            <v>1035</v>
          </cell>
          <cell r="E100" t="str">
            <v>1032</v>
          </cell>
          <cell r="F100" t="str">
            <v>1036</v>
          </cell>
          <cell r="G100" t="str">
            <v>1037</v>
          </cell>
          <cell r="H100" t="str">
            <v>1040</v>
          </cell>
        </row>
        <row r="101">
          <cell r="A101" t="str">
            <v>CFR Amount</v>
          </cell>
          <cell r="B101" t="str">
            <v>19----24</v>
          </cell>
          <cell r="C101" t="str">
            <v>25-----38</v>
          </cell>
          <cell r="D101" t="str">
            <v>25-----38</v>
          </cell>
          <cell r="E101" t="str">
            <v>25-----38</v>
          </cell>
          <cell r="F101" t="str">
            <v>25-----38</v>
          </cell>
          <cell r="G101" t="str">
            <v>25-----38</v>
          </cell>
          <cell r="H101" t="str">
            <v>25-----38</v>
          </cell>
        </row>
        <row r="103">
          <cell r="A103" t="str">
            <v>K-C Australia, PTY., LTD</v>
          </cell>
          <cell r="B103" t="str">
            <v>211CHQ</v>
          </cell>
          <cell r="C103">
            <v>68</v>
          </cell>
          <cell r="F103">
            <v>109</v>
          </cell>
        </row>
        <row r="104">
          <cell r="A104" t="str">
            <v>Israel Hogla</v>
          </cell>
          <cell r="B104" t="str">
            <v>618CHQ</v>
          </cell>
          <cell r="C104">
            <v>1145</v>
          </cell>
        </row>
        <row r="105">
          <cell r="A105" t="str">
            <v>Olayan Kimberly-Clark Arabia Company</v>
          </cell>
          <cell r="B105" t="str">
            <v>620</v>
          </cell>
          <cell r="C105">
            <v>253</v>
          </cell>
        </row>
        <row r="107">
          <cell r="A107" t="str">
            <v>Total Equity Affiliates</v>
          </cell>
          <cell r="C107">
            <v>1466</v>
          </cell>
          <cell r="D107">
            <v>0</v>
          </cell>
          <cell r="E107">
            <v>0</v>
          </cell>
          <cell r="F107">
            <v>109</v>
          </cell>
          <cell r="G107">
            <v>0</v>
          </cell>
          <cell r="H107">
            <v>0</v>
          </cell>
        </row>
        <row r="109">
          <cell r="A109" t="str">
            <v>Receivable/Payable w/non-Affiliates</v>
          </cell>
          <cell r="C109">
            <v>0</v>
          </cell>
          <cell r="D109">
            <v>622</v>
          </cell>
          <cell r="E109">
            <v>13</v>
          </cell>
          <cell r="F109">
            <v>-312</v>
          </cell>
          <cell r="G109">
            <v>27267</v>
          </cell>
          <cell r="H109">
            <v>0</v>
          </cell>
        </row>
        <row r="111">
          <cell r="A111" t="str">
            <v>Total Per Book &amp; Balance Sheet</v>
          </cell>
          <cell r="C111">
            <v>10038</v>
          </cell>
          <cell r="D111">
            <v>23607</v>
          </cell>
          <cell r="E111">
            <v>13</v>
          </cell>
          <cell r="F111">
            <v>2307</v>
          </cell>
          <cell r="G111">
            <v>27302</v>
          </cell>
          <cell r="H111">
            <v>0</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efreshError="1"/>
      <sheetData sheetId="18"/>
      <sheetData sheetId="19"/>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lance analitico"/>
      <sheetName val="BALANCE"/>
      <sheetName val="Auxiliares"/>
      <sheetName val="RESULTADOS"/>
      <sheetName val="FLUJO"/>
      <sheetName val="VARIACION PN"/>
      <sheetName val="ANEXO IV"/>
      <sheetName val="Balance_analitico"/>
      <sheetName val="VARIACION_PN"/>
      <sheetName val="ANEXO_IV"/>
    </sheetNames>
    <sheetDataSet>
      <sheetData sheetId="0"/>
      <sheetData sheetId="1"/>
      <sheetData sheetId="2"/>
      <sheetData sheetId="3"/>
      <sheetData sheetId="4"/>
      <sheetData sheetId="5"/>
      <sheetData sheetId="6"/>
      <sheetData sheetId="7"/>
      <sheetData sheetId="8"/>
      <sheetData sheetId="9"/>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lancing"/>
      <sheetName val="GA4082 Tie Out"/>
      <sheetName val="Legacy 4082"/>
      <sheetName val="Adj AR 4082"/>
      <sheetName val="Adj Hold 7012"/>
      <sheetName val="POT"/>
      <sheetName val="0004HQ"/>
      <sheetName val="013 - C"/>
      <sheetName val="013 - E"/>
      <sheetName val="002 - C"/>
      <sheetName val="002 - E"/>
      <sheetName val="012HQ"/>
      <sheetName val="KCP - C"/>
      <sheetName val="KCP - E"/>
      <sheetName val="HEALTHCARE"/>
      <sheetName val="PR Xfer"/>
      <sheetName val="EUR Xfer"/>
      <sheetName val="472HQ"/>
      <sheetName val="472 Upload"/>
      <sheetName val="Div 82"/>
      <sheetName val="RFAccr"/>
      <sheetName val="Amort JE"/>
      <sheetName val="Amort Schedule"/>
      <sheetName val="Initial Accrual"/>
      <sheetName val="Adj to Confirmation"/>
      <sheetName val="Adj to Actual"/>
      <sheetName val="Currency"/>
      <sheetName val="Rates"/>
      <sheetName val="Terms"/>
      <sheetName val="JE7041"/>
      <sheetName val="Macro 3920A"/>
      <sheetName val="Macro 3920B"/>
      <sheetName val="Macro 3920C"/>
      <sheetName val="Macro 7041"/>
      <sheetName val="Module1"/>
      <sheetName val="GA4082_Tie_Out"/>
      <sheetName val="Legacy_4082"/>
      <sheetName val="Adj_AR_4082"/>
      <sheetName val="Adj_Hold_7012"/>
      <sheetName val="013_-_C"/>
      <sheetName val="013_-_E"/>
      <sheetName val="002_-_C"/>
      <sheetName val="002_-_E"/>
      <sheetName val="KCP_-_C"/>
      <sheetName val="KCP_-_E"/>
      <sheetName val="PR_Xfer"/>
      <sheetName val="EUR_Xfer"/>
      <sheetName val="472_Upload"/>
      <sheetName val="Div_82"/>
      <sheetName val="Amort_JE"/>
      <sheetName val="Amort_Schedule"/>
      <sheetName val="Initial_Accrual"/>
      <sheetName val="Adj_to_Confirmation"/>
      <sheetName val="Adj_to_Actual"/>
      <sheetName val="Macro_3920A"/>
      <sheetName val="Macro_3920B"/>
      <sheetName val="Macro_3920C"/>
      <sheetName val="Macro_7041"/>
      <sheetName val="GA4082_Tie_Out1"/>
      <sheetName val="Legacy_40821"/>
      <sheetName val="Adj_AR_40821"/>
      <sheetName val="Adj_Hold_70121"/>
      <sheetName val="013_-_C1"/>
      <sheetName val="013_-_E1"/>
      <sheetName val="002_-_C1"/>
      <sheetName val="002_-_E1"/>
      <sheetName val="KCP_-_C1"/>
      <sheetName val="KCP_-_E1"/>
      <sheetName val="PR_Xfer1"/>
      <sheetName val="EUR_Xfer1"/>
      <sheetName val="472_Upload1"/>
      <sheetName val="Div_821"/>
      <sheetName val="Amort_JE1"/>
      <sheetName val="Amort_Schedule1"/>
      <sheetName val="Initial_Accrual1"/>
      <sheetName val="Adj_to_Confirmation1"/>
      <sheetName val="Adj_to_Actual1"/>
      <sheetName val="Macro_3920A1"/>
      <sheetName val="Macro_3920B1"/>
      <sheetName val="Macro_3920C1"/>
      <sheetName val="Macro_7041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UENTAS SAP"/>
      <sheetName val="ARMADO"/>
      <sheetName val="CUENTAS_SAP"/>
      <sheetName val="DE"/>
      <sheetName val="Datos"/>
      <sheetName val="1E info"/>
      <sheetName val="Armado Balances0907_Py"/>
    </sheetNames>
    <sheetDataSet>
      <sheetData sheetId="0">
        <row r="1">
          <cell r="A1" t="str">
            <v>Sumas saldos 30/09/2007</v>
          </cell>
          <cell r="C1" t="str">
            <v>y_sad_11000026</v>
          </cell>
          <cell r="I1" t="str">
            <v>INCOME HYP</v>
          </cell>
          <cell r="N1" t="str">
            <v>historico. vs. Ajustado</v>
          </cell>
          <cell r="P1" t="str">
            <v>ajustado (y_sad_92000005)</v>
          </cell>
          <cell r="R1" t="str">
            <v>ajustado vs historico</v>
          </cell>
        </row>
        <row r="2">
          <cell r="A2" t="str">
            <v>reporte 04/10/2007</v>
          </cell>
          <cell r="I2" t="str">
            <v>CTIN</v>
          </cell>
          <cell r="J2" t="str">
            <v>CTIPy</v>
          </cell>
          <cell r="M2" t="str">
            <v>CTIL</v>
          </cell>
        </row>
        <row r="3">
          <cell r="C3" t="str">
            <v>CTIPy</v>
          </cell>
          <cell r="F3" t="str">
            <v>CTIL</v>
          </cell>
          <cell r="G3" t="str">
            <v>Total</v>
          </cell>
          <cell r="I3">
            <v>4</v>
          </cell>
          <cell r="J3">
            <v>5</v>
          </cell>
          <cell r="M3">
            <v>7</v>
          </cell>
          <cell r="N3" t="str">
            <v>CTIU</v>
          </cell>
          <cell r="P3" t="str">
            <v>CTIU</v>
          </cell>
          <cell r="R3" t="str">
            <v>CTIU</v>
          </cell>
        </row>
        <row r="4">
          <cell r="A4">
            <v>110100</v>
          </cell>
          <cell r="B4" t="str">
            <v>Fondo Fijo</v>
          </cell>
          <cell r="C4">
            <v>39119395</v>
          </cell>
          <cell r="F4">
            <v>0</v>
          </cell>
          <cell r="G4">
            <v>12012</v>
          </cell>
          <cell r="J4">
            <v>0</v>
          </cell>
          <cell r="N4" t="e">
            <v>#N/A</v>
          </cell>
          <cell r="R4" t="e">
            <v>#N/A</v>
          </cell>
        </row>
        <row r="5">
          <cell r="A5">
            <v>113004</v>
          </cell>
          <cell r="B5" t="str">
            <v>ABN Cta Cte Transitoria Gs</v>
          </cell>
          <cell r="C5">
            <v>6350130951</v>
          </cell>
          <cell r="F5">
            <v>0</v>
          </cell>
          <cell r="G5">
            <v>38100</v>
          </cell>
          <cell r="J5">
            <v>0</v>
          </cell>
          <cell r="N5" t="e">
            <v>#N/A</v>
          </cell>
          <cell r="R5" t="e">
            <v>#N/A</v>
          </cell>
        </row>
        <row r="6">
          <cell r="A6">
            <v>113005</v>
          </cell>
          <cell r="B6" t="str">
            <v>ABN CA Transitoria Gs</v>
          </cell>
          <cell r="C6">
            <v>0</v>
          </cell>
          <cell r="F6">
            <v>0</v>
          </cell>
          <cell r="G6">
            <v>38100</v>
          </cell>
          <cell r="J6">
            <v>0</v>
          </cell>
          <cell r="N6" t="e">
            <v>#N/A</v>
          </cell>
          <cell r="R6" t="e">
            <v>#N/A</v>
          </cell>
        </row>
        <row r="7">
          <cell r="A7">
            <v>113006</v>
          </cell>
          <cell r="B7" t="str">
            <v>ABN Cta Cte Transitoria USD</v>
          </cell>
          <cell r="C7">
            <v>0</v>
          </cell>
          <cell r="F7">
            <v>0</v>
          </cell>
          <cell r="G7">
            <v>0</v>
          </cell>
          <cell r="J7">
            <v>0</v>
          </cell>
          <cell r="N7" t="e">
            <v>#N/A</v>
          </cell>
          <cell r="R7" t="e">
            <v>#N/A</v>
          </cell>
        </row>
        <row r="8">
          <cell r="A8">
            <v>113007</v>
          </cell>
          <cell r="B8" t="str">
            <v>ABN CA Transitoria Dólares</v>
          </cell>
          <cell r="C8">
            <v>0</v>
          </cell>
          <cell r="F8">
            <v>0</v>
          </cell>
          <cell r="G8">
            <v>-2061187</v>
          </cell>
          <cell r="J8">
            <v>0</v>
          </cell>
          <cell r="N8" t="e">
            <v>#N/A</v>
          </cell>
          <cell r="R8" t="e">
            <v>#N/A</v>
          </cell>
        </row>
        <row r="9">
          <cell r="A9">
            <v>113008</v>
          </cell>
          <cell r="B9" t="str">
            <v>Citibank Cta Cte Transitoria Gs</v>
          </cell>
          <cell r="C9">
            <v>-30226945</v>
          </cell>
          <cell r="F9">
            <v>0</v>
          </cell>
          <cell r="G9">
            <v>1437274</v>
          </cell>
          <cell r="J9">
            <v>0</v>
          </cell>
          <cell r="N9" t="e">
            <v>#N/A</v>
          </cell>
          <cell r="R9" t="e">
            <v>#N/A</v>
          </cell>
        </row>
        <row r="10">
          <cell r="A10">
            <v>113009</v>
          </cell>
          <cell r="B10" t="str">
            <v>INTERBANCO Cta Cte Transitoria Gs</v>
          </cell>
          <cell r="C10">
            <v>298762739</v>
          </cell>
          <cell r="F10">
            <v>0</v>
          </cell>
          <cell r="G10">
            <v>1437274</v>
          </cell>
          <cell r="J10">
            <v>0</v>
          </cell>
          <cell r="N10" t="e">
            <v>#N/A</v>
          </cell>
          <cell r="R10" t="e">
            <v>#N/A</v>
          </cell>
        </row>
        <row r="11">
          <cell r="A11">
            <v>113010</v>
          </cell>
          <cell r="B11" t="str">
            <v>INTERBANCO Cta Cte Transitoria USD</v>
          </cell>
          <cell r="C11">
            <v>-23745337</v>
          </cell>
          <cell r="F11">
            <v>0</v>
          </cell>
          <cell r="G11">
            <v>1437274</v>
          </cell>
          <cell r="J11">
            <v>0</v>
          </cell>
          <cell r="N11" t="e">
            <v>#N/A</v>
          </cell>
          <cell r="R11" t="e">
            <v>#N/A</v>
          </cell>
        </row>
        <row r="12">
          <cell r="A12">
            <v>113011</v>
          </cell>
          <cell r="B12" t="str">
            <v>Citibank Cta Cte Transitoria USD</v>
          </cell>
          <cell r="C12">
            <v>0</v>
          </cell>
          <cell r="F12">
            <v>0</v>
          </cell>
          <cell r="G12">
            <v>1437274</v>
          </cell>
          <cell r="J12">
            <v>0</v>
          </cell>
          <cell r="N12" t="e">
            <v>#N/A</v>
          </cell>
          <cell r="R12" t="e">
            <v>#N/A</v>
          </cell>
        </row>
        <row r="13">
          <cell r="A13">
            <v>113012</v>
          </cell>
          <cell r="B13" t="str">
            <v>BBVA Cta Cte Transitoria USD</v>
          </cell>
          <cell r="C13">
            <v>1826265407</v>
          </cell>
          <cell r="F13">
            <v>0</v>
          </cell>
          <cell r="G13">
            <v>1437274</v>
          </cell>
          <cell r="J13">
            <v>0</v>
          </cell>
          <cell r="N13" t="e">
            <v>#N/A</v>
          </cell>
          <cell r="R13" t="e">
            <v>#N/A</v>
          </cell>
        </row>
        <row r="14">
          <cell r="A14">
            <v>113013</v>
          </cell>
          <cell r="B14" t="str">
            <v>BBVA Cta Cte Transitoria Gs</v>
          </cell>
          <cell r="C14">
            <v>-1833473652</v>
          </cell>
          <cell r="F14">
            <v>0</v>
          </cell>
          <cell r="G14">
            <v>1437274</v>
          </cell>
          <cell r="J14">
            <v>0</v>
          </cell>
          <cell r="N14" t="e">
            <v>#N/A</v>
          </cell>
          <cell r="R14" t="e">
            <v>#N/A</v>
          </cell>
        </row>
        <row r="15">
          <cell r="A15">
            <v>113104</v>
          </cell>
          <cell r="B15" t="str">
            <v>ABN Cta Cte Definitiva Gs</v>
          </cell>
          <cell r="C15">
            <v>3378345296</v>
          </cell>
          <cell r="F15">
            <v>0</v>
          </cell>
          <cell r="G15">
            <v>1437274</v>
          </cell>
          <cell r="J15">
            <v>0</v>
          </cell>
          <cell r="N15" t="e">
            <v>#N/A</v>
          </cell>
          <cell r="R15" t="e">
            <v>#N/A</v>
          </cell>
        </row>
        <row r="16">
          <cell r="A16">
            <v>113106</v>
          </cell>
          <cell r="B16" t="str">
            <v>ABN Cta Cte Definitiva USD</v>
          </cell>
          <cell r="C16">
            <v>0</v>
          </cell>
          <cell r="F16">
            <v>0</v>
          </cell>
          <cell r="G16">
            <v>1437274</v>
          </cell>
          <cell r="J16">
            <v>0</v>
          </cell>
          <cell r="N16" t="e">
            <v>#N/A</v>
          </cell>
          <cell r="R16" t="e">
            <v>#N/A</v>
          </cell>
        </row>
        <row r="17">
          <cell r="A17">
            <v>113108</v>
          </cell>
          <cell r="B17" t="str">
            <v>Citibank Cta Cte Definitiva Gs</v>
          </cell>
          <cell r="C17">
            <v>1138983305</v>
          </cell>
          <cell r="F17">
            <v>0</v>
          </cell>
          <cell r="G17">
            <v>1437274</v>
          </cell>
          <cell r="J17">
            <v>0</v>
          </cell>
          <cell r="N17" t="e">
            <v>#N/A</v>
          </cell>
          <cell r="R17" t="e">
            <v>#N/A</v>
          </cell>
        </row>
        <row r="18">
          <cell r="A18">
            <v>113109</v>
          </cell>
          <cell r="B18" t="str">
            <v>INTERBANCO Cta Cte Definitiva Gs</v>
          </cell>
          <cell r="C18">
            <v>383047767</v>
          </cell>
          <cell r="F18">
            <v>0</v>
          </cell>
          <cell r="G18">
            <v>1437274</v>
          </cell>
          <cell r="J18">
            <v>0</v>
          </cell>
          <cell r="N18" t="e">
            <v>#N/A</v>
          </cell>
          <cell r="R18" t="e">
            <v>#N/A</v>
          </cell>
        </row>
        <row r="19">
          <cell r="A19">
            <v>113110</v>
          </cell>
          <cell r="B19" t="str">
            <v>INTERBANCO Cta Cte Definitiva USD</v>
          </cell>
          <cell r="C19">
            <v>905080400</v>
          </cell>
          <cell r="F19">
            <v>0</v>
          </cell>
          <cell r="G19">
            <v>1437274</v>
          </cell>
          <cell r="J19">
            <v>0</v>
          </cell>
          <cell r="N19" t="e">
            <v>#N/A</v>
          </cell>
          <cell r="R19" t="e">
            <v>#N/A</v>
          </cell>
        </row>
        <row r="20">
          <cell r="A20">
            <v>113111</v>
          </cell>
          <cell r="B20" t="str">
            <v>Citibank Cta Cte Definitiva USD</v>
          </cell>
          <cell r="C20">
            <v>49169243</v>
          </cell>
          <cell r="F20">
            <v>0</v>
          </cell>
          <cell r="G20">
            <v>1437274</v>
          </cell>
          <cell r="J20">
            <v>0</v>
          </cell>
          <cell r="N20" t="e">
            <v>#N/A</v>
          </cell>
          <cell r="R20" t="e">
            <v>#N/A</v>
          </cell>
        </row>
        <row r="21">
          <cell r="A21">
            <v>113112</v>
          </cell>
          <cell r="B21" t="str">
            <v>BBVA  Cta Cte Definitiva USD</v>
          </cell>
          <cell r="C21">
            <v>2818482564</v>
          </cell>
          <cell r="F21">
            <v>0</v>
          </cell>
          <cell r="G21">
            <v>1437274</v>
          </cell>
          <cell r="J21">
            <v>0</v>
          </cell>
          <cell r="N21" t="e">
            <v>#N/A</v>
          </cell>
          <cell r="R21" t="e">
            <v>#N/A</v>
          </cell>
        </row>
        <row r="22">
          <cell r="A22">
            <v>113113</v>
          </cell>
          <cell r="B22" t="str">
            <v>BBVA Cta Cte Definitiva Gs</v>
          </cell>
          <cell r="C22">
            <v>303482862</v>
          </cell>
          <cell r="F22">
            <v>0</v>
          </cell>
          <cell r="G22">
            <v>1437274</v>
          </cell>
          <cell r="J22">
            <v>0</v>
          </cell>
          <cell r="N22" t="e">
            <v>#N/A</v>
          </cell>
          <cell r="R22" t="e">
            <v>#N/A</v>
          </cell>
        </row>
        <row r="23">
          <cell r="A23">
            <v>114025</v>
          </cell>
          <cell r="B23" t="str">
            <v>Banco Nacional de Fomento - Transitoria</v>
          </cell>
          <cell r="C23">
            <v>-4159347</v>
          </cell>
          <cell r="F23">
            <v>0</v>
          </cell>
          <cell r="G23">
            <v>1437274</v>
          </cell>
          <cell r="J23">
            <v>0</v>
          </cell>
          <cell r="N23" t="e">
            <v>#N/A</v>
          </cell>
          <cell r="R23" t="e">
            <v>#N/A</v>
          </cell>
        </row>
        <row r="24">
          <cell r="A24">
            <v>114125</v>
          </cell>
          <cell r="B24" t="str">
            <v>Banco Nacional de Fomento</v>
          </cell>
          <cell r="C24">
            <v>155940455</v>
          </cell>
          <cell r="F24">
            <v>0</v>
          </cell>
          <cell r="G24">
            <v>1437274</v>
          </cell>
          <cell r="J24">
            <v>0</v>
          </cell>
          <cell r="N24" t="e">
            <v>#N/A</v>
          </cell>
          <cell r="R24" t="e">
            <v>#N/A</v>
          </cell>
        </row>
        <row r="25">
          <cell r="A25">
            <v>120004</v>
          </cell>
          <cell r="B25" t="str">
            <v>I.V.A. - Credito Fiscal PLaza Directo Red</v>
          </cell>
          <cell r="C25">
            <v>81024092942</v>
          </cell>
          <cell r="F25">
            <v>0</v>
          </cell>
          <cell r="G25">
            <v>1437274</v>
          </cell>
          <cell r="J25">
            <v>0</v>
          </cell>
          <cell r="N25" t="e">
            <v>#N/A</v>
          </cell>
          <cell r="R25" t="e">
            <v>#N/A</v>
          </cell>
        </row>
        <row r="26">
          <cell r="A26">
            <v>120020</v>
          </cell>
          <cell r="B26" t="str">
            <v>IVA CF por compra bienes usados</v>
          </cell>
          <cell r="C26">
            <v>51375795</v>
          </cell>
          <cell r="F26">
            <v>0</v>
          </cell>
          <cell r="G26">
            <v>1437274</v>
          </cell>
          <cell r="J26">
            <v>0</v>
          </cell>
          <cell r="N26" t="e">
            <v>#N/A</v>
          </cell>
          <cell r="R26" t="e">
            <v>#N/A</v>
          </cell>
        </row>
        <row r="27">
          <cell r="A27">
            <v>120026</v>
          </cell>
          <cell r="B27" t="str">
            <v>I.V.A. Importaciones Directo de Red</v>
          </cell>
          <cell r="C27">
            <v>9317508</v>
          </cell>
          <cell r="F27">
            <v>0</v>
          </cell>
          <cell r="G27">
            <v>1437274</v>
          </cell>
          <cell r="J27">
            <v>0</v>
          </cell>
          <cell r="N27" t="e">
            <v>#N/A</v>
          </cell>
          <cell r="R27" t="e">
            <v>#N/A</v>
          </cell>
        </row>
        <row r="28">
          <cell r="A28">
            <v>120106</v>
          </cell>
          <cell r="B28" t="str">
            <v>Retención IVA crédito fiscal -Paraguay</v>
          </cell>
          <cell r="C28">
            <v>750122397</v>
          </cell>
          <cell r="F28">
            <v>0</v>
          </cell>
          <cell r="G28">
            <v>1437274</v>
          </cell>
          <cell r="J28">
            <v>0</v>
          </cell>
          <cell r="N28" t="e">
            <v>#N/A</v>
          </cell>
          <cell r="R28" t="e">
            <v>#N/A</v>
          </cell>
        </row>
        <row r="29">
          <cell r="A29">
            <v>124004</v>
          </cell>
          <cell r="B29" t="str">
            <v>Anticipo imp. a la renta- retención - Paraguay</v>
          </cell>
          <cell r="C29">
            <v>1464188856</v>
          </cell>
          <cell r="F29">
            <v>0</v>
          </cell>
          <cell r="G29">
            <v>1437274</v>
          </cell>
          <cell r="J29">
            <v>0</v>
          </cell>
          <cell r="N29" t="e">
            <v>#N/A</v>
          </cell>
          <cell r="R29" t="e">
            <v>#N/A</v>
          </cell>
        </row>
        <row r="30">
          <cell r="A30">
            <v>129102</v>
          </cell>
          <cell r="B30" t="str">
            <v>Activo Diferido Quebrantos</v>
          </cell>
          <cell r="C30">
            <v>0</v>
          </cell>
          <cell r="F30">
            <v>0</v>
          </cell>
          <cell r="G30">
            <v>1437274</v>
          </cell>
          <cell r="J30">
            <v>0</v>
          </cell>
          <cell r="N30" t="e">
            <v>#N/A</v>
          </cell>
          <cell r="R30" t="e">
            <v>#N/A</v>
          </cell>
        </row>
        <row r="31">
          <cell r="A31">
            <v>130001</v>
          </cell>
          <cell r="B31" t="str">
            <v>Suscriptores Corriente 30 días</v>
          </cell>
          <cell r="C31">
            <v>20328989588</v>
          </cell>
          <cell r="F31">
            <v>0</v>
          </cell>
          <cell r="G31">
            <v>1437274</v>
          </cell>
          <cell r="J31">
            <v>0</v>
          </cell>
          <cell r="N31" t="e">
            <v>#N/A</v>
          </cell>
          <cell r="R31" t="e">
            <v>#N/A</v>
          </cell>
        </row>
        <row r="32">
          <cell r="A32">
            <v>130002</v>
          </cell>
          <cell r="B32" t="str">
            <v>Documentos a cobrar Suscriptores</v>
          </cell>
          <cell r="C32">
            <v>7880931</v>
          </cell>
          <cell r="F32">
            <v>0</v>
          </cell>
          <cell r="G32">
            <v>824927</v>
          </cell>
          <cell r="J32">
            <v>0</v>
          </cell>
          <cell r="N32" t="e">
            <v>#N/A</v>
          </cell>
          <cell r="R32" t="e">
            <v>#N/A</v>
          </cell>
        </row>
        <row r="33">
          <cell r="A33">
            <v>130003</v>
          </cell>
          <cell r="B33" t="str">
            <v>Otros Créditos</v>
          </cell>
          <cell r="C33">
            <v>1295125946</v>
          </cell>
          <cell r="F33">
            <v>0</v>
          </cell>
          <cell r="G33">
            <v>-340083</v>
          </cell>
          <cell r="J33">
            <v>0</v>
          </cell>
          <cell r="N33" t="e">
            <v>#N/A</v>
          </cell>
          <cell r="R33" t="e">
            <v>#N/A</v>
          </cell>
        </row>
        <row r="34">
          <cell r="A34">
            <v>130011</v>
          </cell>
          <cell r="B34" t="str">
            <v>Créditos de no clientes</v>
          </cell>
          <cell r="C34">
            <v>-230108974</v>
          </cell>
          <cell r="F34">
            <v>0</v>
          </cell>
          <cell r="G34">
            <v>-340083</v>
          </cell>
          <cell r="J34">
            <v>0</v>
          </cell>
          <cell r="N34" t="e">
            <v>#N/A</v>
          </cell>
          <cell r="R34" t="e">
            <v>#N/A</v>
          </cell>
        </row>
        <row r="35">
          <cell r="A35">
            <v>130021</v>
          </cell>
          <cell r="B35" t="str">
            <v>Clientes Eventuales</v>
          </cell>
          <cell r="C35">
            <v>1433940160</v>
          </cell>
          <cell r="F35">
            <v>0</v>
          </cell>
          <cell r="G35">
            <v>960000</v>
          </cell>
          <cell r="J35">
            <v>0</v>
          </cell>
          <cell r="N35" t="e">
            <v>#N/A</v>
          </cell>
          <cell r="R35" t="e">
            <v>#N/A</v>
          </cell>
        </row>
        <row r="36">
          <cell r="A36">
            <v>130032</v>
          </cell>
          <cell r="B36" t="str">
            <v>Suscriptores Roaming</v>
          </cell>
          <cell r="C36">
            <v>133574630</v>
          </cell>
          <cell r="F36">
            <v>0</v>
          </cell>
          <cell r="G36">
            <v>960000</v>
          </cell>
          <cell r="J36">
            <v>0</v>
          </cell>
          <cell r="N36" t="e">
            <v>#N/A</v>
          </cell>
          <cell r="R36" t="e">
            <v>#N/A</v>
          </cell>
        </row>
        <row r="37">
          <cell r="A37">
            <v>130034</v>
          </cell>
          <cell r="B37" t="str">
            <v>Suscriptores Prov. Vtas.Productos</v>
          </cell>
          <cell r="C37">
            <v>46320510</v>
          </cell>
          <cell r="F37">
            <v>0</v>
          </cell>
          <cell r="G37">
            <v>960000</v>
          </cell>
          <cell r="J37">
            <v>0</v>
          </cell>
          <cell r="N37" t="e">
            <v>#N/A</v>
          </cell>
          <cell r="R37" t="e">
            <v>#N/A</v>
          </cell>
        </row>
        <row r="38">
          <cell r="A38">
            <v>130036</v>
          </cell>
          <cell r="B38" t="str">
            <v>Suscriptores Prov. Vtas. Servicios</v>
          </cell>
          <cell r="C38">
            <v>1962909925</v>
          </cell>
          <cell r="F38">
            <v>0</v>
          </cell>
          <cell r="G38">
            <v>960000</v>
          </cell>
          <cell r="J38">
            <v>0</v>
          </cell>
          <cell r="N38" t="e">
            <v>#N/A</v>
          </cell>
          <cell r="R38" t="e">
            <v>#N/A</v>
          </cell>
        </row>
        <row r="39">
          <cell r="A39">
            <v>130037</v>
          </cell>
          <cell r="B39" t="str">
            <v>Suscriptores Prov. Vta.Serv.C. Fact.por Adel.</v>
          </cell>
          <cell r="C39">
            <v>-148349505</v>
          </cell>
          <cell r="F39">
            <v>0</v>
          </cell>
          <cell r="G39">
            <v>-1953</v>
          </cell>
          <cell r="J39">
            <v>0</v>
          </cell>
          <cell r="N39" t="e">
            <v>#N/A</v>
          </cell>
          <cell r="R39" t="e">
            <v>#N/A</v>
          </cell>
        </row>
        <row r="40">
          <cell r="A40">
            <v>130039</v>
          </cell>
          <cell r="B40" t="str">
            <v>Créditos con Filiales por Exportación de Equipos</v>
          </cell>
          <cell r="C40">
            <v>19770952508</v>
          </cell>
          <cell r="F40">
            <v>0</v>
          </cell>
          <cell r="G40">
            <v>0</v>
          </cell>
          <cell r="J40">
            <v>0</v>
          </cell>
          <cell r="N40" t="e">
            <v>#N/A</v>
          </cell>
          <cell r="R40" t="e">
            <v>#N/A</v>
          </cell>
        </row>
        <row r="41">
          <cell r="A41">
            <v>130042</v>
          </cell>
          <cell r="B41" t="str">
            <v>Gastos por Juicio a Cobrar</v>
          </cell>
          <cell r="C41">
            <v>361968700</v>
          </cell>
          <cell r="F41">
            <v>0</v>
          </cell>
          <cell r="G41">
            <v>205</v>
          </cell>
          <cell r="J41">
            <v>0</v>
          </cell>
          <cell r="N41" t="e">
            <v>#N/A</v>
          </cell>
          <cell r="R41" t="e">
            <v>#N/A</v>
          </cell>
        </row>
        <row r="42">
          <cell r="A42">
            <v>130097</v>
          </cell>
          <cell r="B42" t="str">
            <v>Valuación Temporaria Créditos con Filiales</v>
          </cell>
          <cell r="C42">
            <v>-2112691872</v>
          </cell>
          <cell r="F42">
            <v>0</v>
          </cell>
          <cell r="G42">
            <v>205</v>
          </cell>
          <cell r="J42">
            <v>0</v>
          </cell>
          <cell r="N42" t="e">
            <v>#N/A</v>
          </cell>
          <cell r="R42" t="e">
            <v>#N/A</v>
          </cell>
        </row>
        <row r="43">
          <cell r="A43">
            <v>130098</v>
          </cell>
          <cell r="B43" t="str">
            <v>Valuación Temporaria Clientes Eventuales</v>
          </cell>
          <cell r="C43">
            <v>-571061550</v>
          </cell>
          <cell r="F43">
            <v>0</v>
          </cell>
          <cell r="G43">
            <v>205</v>
          </cell>
          <cell r="J43">
            <v>0</v>
          </cell>
          <cell r="N43" t="e">
            <v>#N/A</v>
          </cell>
          <cell r="R43" t="e">
            <v>#N/A</v>
          </cell>
        </row>
        <row r="44">
          <cell r="A44">
            <v>130101</v>
          </cell>
          <cell r="B44" t="str">
            <v>Suscriptores Compensación</v>
          </cell>
          <cell r="C44">
            <v>608844203</v>
          </cell>
          <cell r="F44">
            <v>0</v>
          </cell>
          <cell r="G44">
            <v>0</v>
          </cell>
          <cell r="J44">
            <v>0</v>
          </cell>
          <cell r="N44" t="e">
            <v>#N/A</v>
          </cell>
          <cell r="R44" t="e">
            <v>#N/A</v>
          </cell>
        </row>
        <row r="45">
          <cell r="A45">
            <v>130111</v>
          </cell>
          <cell r="B45" t="str">
            <v>Previsión Suscriptores Incobrables</v>
          </cell>
          <cell r="C45">
            <v>-10020194758</v>
          </cell>
          <cell r="F45">
            <v>0</v>
          </cell>
          <cell r="G45">
            <v>0</v>
          </cell>
          <cell r="J45">
            <v>0</v>
          </cell>
          <cell r="N45" t="e">
            <v>#N/A</v>
          </cell>
          <cell r="R45" t="e">
            <v>#N/A</v>
          </cell>
        </row>
        <row r="46">
          <cell r="A46">
            <v>130113</v>
          </cell>
          <cell r="B46" t="str">
            <v>Previsión Adicional Incobrabilidad</v>
          </cell>
          <cell r="C46">
            <v>-6419881345</v>
          </cell>
          <cell r="F46">
            <v>0</v>
          </cell>
          <cell r="G46">
            <v>0</v>
          </cell>
          <cell r="J46">
            <v>0</v>
          </cell>
          <cell r="N46" t="e">
            <v>#N/A</v>
          </cell>
          <cell r="R46" t="e">
            <v>#N/A</v>
          </cell>
        </row>
        <row r="47">
          <cell r="A47">
            <v>132001</v>
          </cell>
          <cell r="B47" t="str">
            <v>Tarj. de Cred. Argencard - Mastercard</v>
          </cell>
          <cell r="C47">
            <v>18265545</v>
          </cell>
          <cell r="F47">
            <v>0</v>
          </cell>
          <cell r="G47">
            <v>-1024515</v>
          </cell>
          <cell r="J47">
            <v>0</v>
          </cell>
          <cell r="N47" t="e">
            <v>#N/A</v>
          </cell>
          <cell r="R47" t="e">
            <v>#N/A</v>
          </cell>
        </row>
        <row r="48">
          <cell r="A48">
            <v>132002</v>
          </cell>
          <cell r="B48" t="str">
            <v>Tarj. de Cred. Visa</v>
          </cell>
          <cell r="C48">
            <v>24595542</v>
          </cell>
          <cell r="F48">
            <v>0</v>
          </cell>
          <cell r="G48">
            <v>-12161</v>
          </cell>
          <cell r="J48">
            <v>0</v>
          </cell>
          <cell r="N48" t="e">
            <v>#N/A</v>
          </cell>
          <cell r="R48" t="e">
            <v>#N/A</v>
          </cell>
        </row>
        <row r="49">
          <cell r="A49">
            <v>132003</v>
          </cell>
          <cell r="B49" t="str">
            <v>Tarj. de Cred. A.Express</v>
          </cell>
          <cell r="C49">
            <v>11770550</v>
          </cell>
          <cell r="F49">
            <v>0</v>
          </cell>
          <cell r="G49">
            <v>1856792</v>
          </cell>
          <cell r="J49">
            <v>0</v>
          </cell>
          <cell r="N49" t="e">
            <v>#N/A</v>
          </cell>
          <cell r="R49" t="e">
            <v>#N/A</v>
          </cell>
        </row>
        <row r="50">
          <cell r="A50">
            <v>132004</v>
          </cell>
          <cell r="B50" t="str">
            <v>Tarj. de Cred. Cabal</v>
          </cell>
          <cell r="C50">
            <v>166931517</v>
          </cell>
          <cell r="F50">
            <v>0</v>
          </cell>
          <cell r="G50">
            <v>62636</v>
          </cell>
          <cell r="J50">
            <v>0</v>
          </cell>
          <cell r="N50" t="e">
            <v>#N/A</v>
          </cell>
          <cell r="R50" t="e">
            <v>#N/A</v>
          </cell>
        </row>
        <row r="51">
          <cell r="A51">
            <v>132026</v>
          </cell>
          <cell r="B51" t="str">
            <v>Tarj de Cred Bancard</v>
          </cell>
          <cell r="C51">
            <v>1782298661</v>
          </cell>
          <cell r="F51">
            <v>0</v>
          </cell>
          <cell r="G51">
            <v>3341786</v>
          </cell>
          <cell r="J51">
            <v>0</v>
          </cell>
          <cell r="N51" t="e">
            <v>#N/A</v>
          </cell>
          <cell r="R51" t="e">
            <v>#N/A</v>
          </cell>
        </row>
        <row r="52">
          <cell r="A52">
            <v>132027</v>
          </cell>
          <cell r="B52" t="str">
            <v>Tarj de Cred Cooperativa Universitaria</v>
          </cell>
          <cell r="C52">
            <v>-12111439</v>
          </cell>
          <cell r="F52">
            <v>0</v>
          </cell>
          <cell r="G52">
            <v>829396</v>
          </cell>
          <cell r="J52">
            <v>0</v>
          </cell>
          <cell r="N52" t="e">
            <v>#N/A</v>
          </cell>
          <cell r="R52" t="e">
            <v>#N/A</v>
          </cell>
        </row>
        <row r="53">
          <cell r="A53">
            <v>132028</v>
          </cell>
          <cell r="B53" t="str">
            <v>Tarj de Credito Carta Clave</v>
          </cell>
          <cell r="C53">
            <v>1110424</v>
          </cell>
          <cell r="F53">
            <v>0</v>
          </cell>
          <cell r="G53">
            <v>17009</v>
          </cell>
          <cell r="J53">
            <v>0</v>
          </cell>
          <cell r="N53" t="e">
            <v>#N/A</v>
          </cell>
          <cell r="R53" t="e">
            <v>#N/A</v>
          </cell>
        </row>
        <row r="54">
          <cell r="A54">
            <v>132029</v>
          </cell>
          <cell r="B54" t="str">
            <v>Tarj de Credito Procard</v>
          </cell>
          <cell r="C54">
            <v>-269508105</v>
          </cell>
          <cell r="F54">
            <v>0</v>
          </cell>
          <cell r="G54">
            <v>17009</v>
          </cell>
          <cell r="J54">
            <v>0</v>
          </cell>
          <cell r="N54" t="e">
            <v>#N/A</v>
          </cell>
          <cell r="R54" t="e">
            <v>#N/A</v>
          </cell>
        </row>
        <row r="55">
          <cell r="A55">
            <v>132030</v>
          </cell>
          <cell r="B55" t="str">
            <v>Tarj de Credito Dinelco</v>
          </cell>
          <cell r="C55">
            <v>-2002508</v>
          </cell>
          <cell r="F55">
            <v>0</v>
          </cell>
          <cell r="G55">
            <v>277461</v>
          </cell>
          <cell r="J55">
            <v>0</v>
          </cell>
          <cell r="N55" t="e">
            <v>#N/A</v>
          </cell>
          <cell r="R55" t="e">
            <v>#N/A</v>
          </cell>
        </row>
        <row r="56">
          <cell r="A56">
            <v>132031</v>
          </cell>
          <cell r="B56" t="str">
            <v>Tarjeta de Débito Infonet</v>
          </cell>
          <cell r="C56">
            <v>950477558</v>
          </cell>
          <cell r="F56">
            <v>0</v>
          </cell>
          <cell r="G56">
            <v>0</v>
          </cell>
          <cell r="J56">
            <v>0</v>
          </cell>
          <cell r="N56" t="e">
            <v>#N/A</v>
          </cell>
          <cell r="R56" t="e">
            <v>#N/A</v>
          </cell>
        </row>
        <row r="57">
          <cell r="A57">
            <v>132032</v>
          </cell>
          <cell r="B57" t="str">
            <v>Tarjeta de Debito Dinelco</v>
          </cell>
          <cell r="C57">
            <v>3158626</v>
          </cell>
          <cell r="F57">
            <v>0</v>
          </cell>
          <cell r="G57">
            <v>149694</v>
          </cell>
          <cell r="J57">
            <v>0</v>
          </cell>
          <cell r="N57" t="e">
            <v>#N/A</v>
          </cell>
          <cell r="R57" t="e">
            <v>#N/A</v>
          </cell>
        </row>
        <row r="58">
          <cell r="A58">
            <v>133001</v>
          </cell>
          <cell r="B58" t="str">
            <v>D.A. Argencard-Mastercard</v>
          </cell>
          <cell r="C58">
            <v>134200</v>
          </cell>
          <cell r="F58">
            <v>0</v>
          </cell>
          <cell r="G58">
            <v>15587</v>
          </cell>
          <cell r="J58">
            <v>0</v>
          </cell>
          <cell r="N58" t="e">
            <v>#N/A</v>
          </cell>
          <cell r="R58" t="e">
            <v>#N/A</v>
          </cell>
        </row>
        <row r="59">
          <cell r="A59">
            <v>133003</v>
          </cell>
          <cell r="B59" t="str">
            <v>D.A. American Express</v>
          </cell>
          <cell r="C59">
            <v>-11380170</v>
          </cell>
          <cell r="F59">
            <v>0</v>
          </cell>
          <cell r="G59">
            <v>21344</v>
          </cell>
          <cell r="J59">
            <v>0</v>
          </cell>
          <cell r="N59" t="e">
            <v>#N/A</v>
          </cell>
          <cell r="R59" t="e">
            <v>#N/A</v>
          </cell>
        </row>
        <row r="60">
          <cell r="A60">
            <v>133004</v>
          </cell>
          <cell r="B60" t="str">
            <v>D.A. Cabal</v>
          </cell>
          <cell r="C60">
            <v>13740469</v>
          </cell>
          <cell r="F60">
            <v>0</v>
          </cell>
          <cell r="G60">
            <v>36077</v>
          </cell>
          <cell r="J60">
            <v>0</v>
          </cell>
          <cell r="N60" t="e">
            <v>#N/A</v>
          </cell>
          <cell r="R60" t="e">
            <v>#N/A</v>
          </cell>
        </row>
        <row r="61">
          <cell r="A61">
            <v>133005</v>
          </cell>
          <cell r="B61" t="str">
            <v>D.A. Diners Club</v>
          </cell>
          <cell r="C61">
            <v>18427</v>
          </cell>
          <cell r="F61">
            <v>0</v>
          </cell>
          <cell r="G61">
            <v>-53912</v>
          </cell>
          <cell r="J61">
            <v>0</v>
          </cell>
          <cell r="N61" t="e">
            <v>#N/A</v>
          </cell>
          <cell r="R61" t="e">
            <v>#N/A</v>
          </cell>
        </row>
        <row r="62">
          <cell r="A62">
            <v>133028</v>
          </cell>
          <cell r="B62" t="str">
            <v>D.A. Bancard</v>
          </cell>
          <cell r="C62">
            <v>722360782</v>
          </cell>
          <cell r="F62">
            <v>0</v>
          </cell>
          <cell r="G62">
            <v>504</v>
          </cell>
          <cell r="J62">
            <v>0</v>
          </cell>
          <cell r="N62" t="e">
            <v>#N/A</v>
          </cell>
          <cell r="R62" t="e">
            <v>#N/A</v>
          </cell>
        </row>
        <row r="63">
          <cell r="A63">
            <v>133029</v>
          </cell>
          <cell r="B63" t="str">
            <v>D.A. Cooperativa Universitaria</v>
          </cell>
          <cell r="C63">
            <v>30838339</v>
          </cell>
          <cell r="F63">
            <v>0</v>
          </cell>
          <cell r="G63">
            <v>40762</v>
          </cell>
          <cell r="J63">
            <v>0</v>
          </cell>
          <cell r="N63" t="e">
            <v>#N/A</v>
          </cell>
          <cell r="R63" t="e">
            <v>#N/A</v>
          </cell>
        </row>
        <row r="64">
          <cell r="A64">
            <v>133030</v>
          </cell>
          <cell r="B64" t="str">
            <v>D.A Carta Clave</v>
          </cell>
          <cell r="C64">
            <v>2663014</v>
          </cell>
          <cell r="F64">
            <v>0</v>
          </cell>
          <cell r="G64">
            <v>40762</v>
          </cell>
          <cell r="J64">
            <v>0</v>
          </cell>
          <cell r="N64" t="e">
            <v>#N/A</v>
          </cell>
          <cell r="R64" t="e">
            <v>#N/A</v>
          </cell>
        </row>
        <row r="65">
          <cell r="A65">
            <v>133031</v>
          </cell>
          <cell r="B65" t="str">
            <v>D.A. Procard</v>
          </cell>
          <cell r="C65">
            <v>117915740</v>
          </cell>
          <cell r="F65">
            <v>0</v>
          </cell>
          <cell r="G65">
            <v>40762</v>
          </cell>
          <cell r="J65">
            <v>0</v>
          </cell>
          <cell r="N65" t="e">
            <v>#N/A</v>
          </cell>
          <cell r="R65" t="e">
            <v>#N/A</v>
          </cell>
        </row>
        <row r="66">
          <cell r="A66">
            <v>133032</v>
          </cell>
          <cell r="B66" t="str">
            <v>D.A. Dinelco</v>
          </cell>
          <cell r="C66">
            <v>826420</v>
          </cell>
          <cell r="F66">
            <v>0</v>
          </cell>
          <cell r="G66">
            <v>40762</v>
          </cell>
          <cell r="J66">
            <v>0</v>
          </cell>
          <cell r="N66" t="e">
            <v>#N/A</v>
          </cell>
          <cell r="R66" t="e">
            <v>#N/A</v>
          </cell>
        </row>
        <row r="67">
          <cell r="A67">
            <v>133033</v>
          </cell>
          <cell r="B67" t="str">
            <v>Boca Cobranza Pronet SA</v>
          </cell>
          <cell r="C67">
            <v>1154638339</v>
          </cell>
          <cell r="F67">
            <v>0</v>
          </cell>
          <cell r="G67">
            <v>40762</v>
          </cell>
          <cell r="J67">
            <v>0</v>
          </cell>
          <cell r="N67" t="e">
            <v>#N/A</v>
          </cell>
          <cell r="R67" t="e">
            <v>#N/A</v>
          </cell>
        </row>
        <row r="68">
          <cell r="A68">
            <v>133034</v>
          </cell>
          <cell r="B68" t="str">
            <v>Boca de Cobranza Netel</v>
          </cell>
          <cell r="C68">
            <v>-2471237132</v>
          </cell>
          <cell r="F68">
            <v>0</v>
          </cell>
          <cell r="G68">
            <v>14054</v>
          </cell>
          <cell r="J68">
            <v>0</v>
          </cell>
          <cell r="N68" t="e">
            <v>#N/A</v>
          </cell>
          <cell r="R68" t="e">
            <v>#N/A</v>
          </cell>
        </row>
        <row r="69">
          <cell r="A69">
            <v>133035</v>
          </cell>
          <cell r="B69" t="str">
            <v>Boca de Cobranza Stream</v>
          </cell>
          <cell r="C69">
            <v>-319833084</v>
          </cell>
          <cell r="F69">
            <v>0</v>
          </cell>
          <cell r="G69">
            <v>0</v>
          </cell>
          <cell r="J69">
            <v>0</v>
          </cell>
          <cell r="N69" t="e">
            <v>#N/A</v>
          </cell>
          <cell r="R69" t="e">
            <v>#N/A</v>
          </cell>
        </row>
        <row r="70">
          <cell r="A70">
            <v>133036</v>
          </cell>
          <cell r="B70" t="str">
            <v>Boca de Cobranza Infonet</v>
          </cell>
          <cell r="C70">
            <v>-5148038500</v>
          </cell>
          <cell r="F70">
            <v>0</v>
          </cell>
          <cell r="G70">
            <v>0</v>
          </cell>
          <cell r="J70">
            <v>0</v>
          </cell>
          <cell r="N70" t="e">
            <v>#N/A</v>
          </cell>
          <cell r="R70" t="e">
            <v>#N/A</v>
          </cell>
        </row>
        <row r="71">
          <cell r="A71">
            <v>133038</v>
          </cell>
          <cell r="B71" t="str">
            <v>Boca Cobranza Nexo</v>
          </cell>
          <cell r="C71">
            <v>1598133</v>
          </cell>
          <cell r="F71">
            <v>0</v>
          </cell>
          <cell r="G71">
            <v>0</v>
          </cell>
          <cell r="J71">
            <v>0</v>
          </cell>
          <cell r="N71" t="e">
            <v>#N/A</v>
          </cell>
          <cell r="R71" t="e">
            <v>#N/A</v>
          </cell>
        </row>
        <row r="72">
          <cell r="A72">
            <v>133039</v>
          </cell>
          <cell r="B72" t="str">
            <v>Boca Cobranza Chaco</v>
          </cell>
          <cell r="C72">
            <v>103936985</v>
          </cell>
          <cell r="F72">
            <v>0</v>
          </cell>
          <cell r="G72">
            <v>0</v>
          </cell>
          <cell r="J72">
            <v>0</v>
          </cell>
          <cell r="N72" t="e">
            <v>#N/A</v>
          </cell>
          <cell r="R72" t="e">
            <v>#N/A</v>
          </cell>
        </row>
        <row r="73">
          <cell r="A73">
            <v>133046</v>
          </cell>
          <cell r="B73" t="str">
            <v>Tarjeta de Débito  Procard</v>
          </cell>
          <cell r="C73">
            <v>2500470</v>
          </cell>
          <cell r="F73">
            <v>0</v>
          </cell>
          <cell r="G73">
            <v>0</v>
          </cell>
          <cell r="J73">
            <v>0</v>
          </cell>
          <cell r="N73" t="e">
            <v>#N/A</v>
          </cell>
          <cell r="R73" t="e">
            <v>#N/A</v>
          </cell>
        </row>
        <row r="74">
          <cell r="A74">
            <v>134101</v>
          </cell>
          <cell r="B74" t="str">
            <v>Valores a depositar</v>
          </cell>
          <cell r="C74">
            <v>3314887034</v>
          </cell>
          <cell r="F74">
            <v>0</v>
          </cell>
          <cell r="G74">
            <v>0</v>
          </cell>
          <cell r="J74">
            <v>0</v>
          </cell>
          <cell r="N74" t="e">
            <v>#N/A</v>
          </cell>
          <cell r="R74" t="e">
            <v>#N/A</v>
          </cell>
        </row>
        <row r="75">
          <cell r="A75">
            <v>134203</v>
          </cell>
          <cell r="B75" t="str">
            <v>Puente Cobranza Store</v>
          </cell>
          <cell r="C75">
            <v>727961686</v>
          </cell>
          <cell r="F75">
            <v>0</v>
          </cell>
          <cell r="G75">
            <v>0</v>
          </cell>
          <cell r="J75">
            <v>0</v>
          </cell>
          <cell r="N75" t="e">
            <v>#N/A</v>
          </cell>
          <cell r="R75" t="e">
            <v>#N/A</v>
          </cell>
        </row>
        <row r="76">
          <cell r="A76">
            <v>134211</v>
          </cell>
          <cell r="B76" t="str">
            <v>Puente Devolución Servicio Universal</v>
          </cell>
          <cell r="C76">
            <v>9968746</v>
          </cell>
          <cell r="F76">
            <v>0</v>
          </cell>
          <cell r="G76">
            <v>0</v>
          </cell>
          <cell r="J76">
            <v>0</v>
          </cell>
          <cell r="N76" t="e">
            <v>#N/A</v>
          </cell>
          <cell r="R76" t="e">
            <v>#N/A</v>
          </cell>
        </row>
        <row r="77">
          <cell r="A77">
            <v>135001</v>
          </cell>
          <cell r="B77" t="str">
            <v>Suscriptores . - Equipos en Parte de Pago</v>
          </cell>
          <cell r="C77">
            <v>0</v>
          </cell>
          <cell r="F77">
            <v>0</v>
          </cell>
          <cell r="G77">
            <v>-5111</v>
          </cell>
          <cell r="J77">
            <v>0</v>
          </cell>
          <cell r="N77" t="e">
            <v>#N/A</v>
          </cell>
          <cell r="R77" t="e">
            <v>#N/A</v>
          </cell>
        </row>
        <row r="78">
          <cell r="A78">
            <v>143013</v>
          </cell>
          <cell r="B78" t="str">
            <v>Roaming a Cobrar pend. Conciliar</v>
          </cell>
          <cell r="C78">
            <v>-924296102</v>
          </cell>
          <cell r="F78">
            <v>0</v>
          </cell>
          <cell r="G78">
            <v>-5111</v>
          </cell>
          <cell r="J78">
            <v>0</v>
          </cell>
          <cell r="N78" t="e">
            <v>#N/A</v>
          </cell>
          <cell r="R78" t="e">
            <v>#N/A</v>
          </cell>
        </row>
        <row r="79">
          <cell r="A79">
            <v>143040</v>
          </cell>
          <cell r="B79" t="str">
            <v>Roaming a Cobrar en Firme</v>
          </cell>
          <cell r="C79">
            <v>253135469</v>
          </cell>
          <cell r="F79">
            <v>0</v>
          </cell>
          <cell r="G79">
            <v>-5111</v>
          </cell>
          <cell r="J79">
            <v>0</v>
          </cell>
          <cell r="N79" t="e">
            <v>#N/A</v>
          </cell>
          <cell r="R79" t="e">
            <v>#N/A</v>
          </cell>
        </row>
        <row r="80">
          <cell r="A80">
            <v>143041</v>
          </cell>
          <cell r="B80" t="str">
            <v>Roaming Provisiones a Cobrar</v>
          </cell>
          <cell r="C80">
            <v>4278397589</v>
          </cell>
          <cell r="F80">
            <v>0</v>
          </cell>
          <cell r="G80">
            <v>106703</v>
          </cell>
          <cell r="J80">
            <v>0</v>
          </cell>
          <cell r="N80" t="e">
            <v>#N/A</v>
          </cell>
          <cell r="R80" t="e">
            <v>#N/A</v>
          </cell>
        </row>
        <row r="81">
          <cell r="A81">
            <v>151003</v>
          </cell>
          <cell r="B81" t="str">
            <v>Accesorios</v>
          </cell>
          <cell r="C81">
            <v>739102102</v>
          </cell>
          <cell r="F81">
            <v>0</v>
          </cell>
          <cell r="G81">
            <v>3819796</v>
          </cell>
          <cell r="J81">
            <v>0</v>
          </cell>
          <cell r="N81" t="e">
            <v>#N/A</v>
          </cell>
          <cell r="R81" t="e">
            <v>#N/A</v>
          </cell>
        </row>
        <row r="82">
          <cell r="A82">
            <v>151010</v>
          </cell>
          <cell r="B82" t="str">
            <v>Equipos GSM</v>
          </cell>
          <cell r="C82">
            <v>15137393349</v>
          </cell>
          <cell r="F82">
            <v>0</v>
          </cell>
          <cell r="G82">
            <v>122323</v>
          </cell>
          <cell r="J82">
            <v>0</v>
          </cell>
          <cell r="N82" t="e">
            <v>#N/A</v>
          </cell>
          <cell r="R82" t="e">
            <v>#N/A</v>
          </cell>
        </row>
        <row r="83">
          <cell r="A83">
            <v>151011</v>
          </cell>
          <cell r="B83" t="str">
            <v>Tarjetas SIM</v>
          </cell>
          <cell r="C83">
            <v>4118287106</v>
          </cell>
          <cell r="F83">
            <v>0</v>
          </cell>
          <cell r="G83">
            <v>-1709002</v>
          </cell>
          <cell r="J83">
            <v>0</v>
          </cell>
          <cell r="N83" t="e">
            <v>#N/A</v>
          </cell>
          <cell r="R83" t="e">
            <v>#N/A</v>
          </cell>
        </row>
        <row r="84">
          <cell r="A84">
            <v>151012</v>
          </cell>
          <cell r="B84" t="str">
            <v>GSM Usados</v>
          </cell>
          <cell r="C84">
            <v>260751003</v>
          </cell>
          <cell r="F84">
            <v>0</v>
          </cell>
          <cell r="G84">
            <v>-440</v>
          </cell>
          <cell r="J84">
            <v>0</v>
          </cell>
          <cell r="N84" t="e">
            <v>#N/A</v>
          </cell>
          <cell r="R84" t="e">
            <v>#N/A</v>
          </cell>
        </row>
        <row r="85">
          <cell r="A85">
            <v>151013</v>
          </cell>
          <cell r="B85" t="str">
            <v>Kits GSM</v>
          </cell>
          <cell r="C85">
            <v>215604039</v>
          </cell>
          <cell r="F85">
            <v>0</v>
          </cell>
          <cell r="G85">
            <v>0</v>
          </cell>
          <cell r="J85">
            <v>0</v>
          </cell>
          <cell r="N85" t="e">
            <v>#N/A</v>
          </cell>
          <cell r="R85" t="e">
            <v>#N/A</v>
          </cell>
        </row>
        <row r="86">
          <cell r="A86">
            <v>151098</v>
          </cell>
          <cell r="B86" t="str">
            <v>Ajuste Valuacion de Inventario</v>
          </cell>
          <cell r="C86">
            <v>-5693757328</v>
          </cell>
          <cell r="F86">
            <v>0</v>
          </cell>
          <cell r="G86">
            <v>0</v>
          </cell>
          <cell r="J86">
            <v>0</v>
          </cell>
          <cell r="N86" t="e">
            <v>#N/A</v>
          </cell>
          <cell r="R86" t="e">
            <v>#N/A</v>
          </cell>
        </row>
        <row r="87">
          <cell r="A87">
            <v>152003</v>
          </cell>
          <cell r="B87" t="str">
            <v>Bienes de Cambio en Tránsito</v>
          </cell>
          <cell r="C87">
            <v>1978471899</v>
          </cell>
          <cell r="F87">
            <v>0</v>
          </cell>
          <cell r="G87">
            <v>0</v>
          </cell>
          <cell r="J87">
            <v>0</v>
          </cell>
          <cell r="N87" t="e">
            <v>#N/A</v>
          </cell>
          <cell r="R87" t="e">
            <v>#N/A</v>
          </cell>
        </row>
        <row r="88">
          <cell r="A88">
            <v>153001</v>
          </cell>
          <cell r="B88" t="str">
            <v>Previsión Obsolescencia Bienes de Cambio</v>
          </cell>
          <cell r="C88">
            <v>-572599206</v>
          </cell>
          <cell r="F88">
            <v>0</v>
          </cell>
          <cell r="G88">
            <v>0</v>
          </cell>
          <cell r="J88">
            <v>0</v>
          </cell>
          <cell r="N88" t="e">
            <v>#N/A</v>
          </cell>
          <cell r="R88" t="e">
            <v>#N/A</v>
          </cell>
        </row>
        <row r="89">
          <cell r="A89">
            <v>155010</v>
          </cell>
          <cell r="B89" t="str">
            <v>Stock TarjetasPrepagas</v>
          </cell>
          <cell r="C89">
            <v>809903033</v>
          </cell>
          <cell r="F89">
            <v>0</v>
          </cell>
          <cell r="G89">
            <v>-1465898</v>
          </cell>
          <cell r="J89">
            <v>0</v>
          </cell>
          <cell r="N89" t="e">
            <v>#N/A</v>
          </cell>
          <cell r="R89" t="e">
            <v>#N/A</v>
          </cell>
        </row>
        <row r="90">
          <cell r="A90">
            <v>155099</v>
          </cell>
          <cell r="B90" t="str">
            <v>Diferencia Mig Bs Cambio</v>
          </cell>
          <cell r="C90">
            <v>201933666</v>
          </cell>
          <cell r="F90">
            <v>0</v>
          </cell>
          <cell r="G90">
            <v>-1465898</v>
          </cell>
          <cell r="J90">
            <v>0</v>
          </cell>
          <cell r="N90" t="e">
            <v>#N/A</v>
          </cell>
          <cell r="R90" t="e">
            <v>#N/A</v>
          </cell>
        </row>
        <row r="91">
          <cell r="A91">
            <v>160000</v>
          </cell>
          <cell r="B91" t="str">
            <v>ANTICIPO A PROVEEDORES EN DEL EXTERIOR</v>
          </cell>
          <cell r="C91">
            <v>221130915</v>
          </cell>
          <cell r="F91">
            <v>0</v>
          </cell>
          <cell r="G91">
            <v>-1465898</v>
          </cell>
          <cell r="J91">
            <v>0</v>
          </cell>
          <cell r="N91" t="e">
            <v>#N/A</v>
          </cell>
          <cell r="R91" t="e">
            <v>#N/A</v>
          </cell>
        </row>
        <row r="92">
          <cell r="A92">
            <v>160001</v>
          </cell>
          <cell r="B92" t="str">
            <v>Anticipo a despachantes de aduana</v>
          </cell>
          <cell r="C92">
            <v>511937790</v>
          </cell>
          <cell r="F92">
            <v>0</v>
          </cell>
          <cell r="G92">
            <v>0</v>
          </cell>
          <cell r="J92">
            <v>0</v>
          </cell>
          <cell r="N92" t="e">
            <v>#N/A</v>
          </cell>
          <cell r="R92" t="e">
            <v>#N/A</v>
          </cell>
        </row>
        <row r="93">
          <cell r="A93">
            <v>160002</v>
          </cell>
          <cell r="B93" t="str">
            <v>Adelantos p/gastos a rendir</v>
          </cell>
          <cell r="C93">
            <v>23802450</v>
          </cell>
          <cell r="F93">
            <v>0</v>
          </cell>
          <cell r="G93">
            <v>0</v>
          </cell>
          <cell r="J93">
            <v>0</v>
          </cell>
          <cell r="N93" t="e">
            <v>#N/A</v>
          </cell>
          <cell r="R93" t="e">
            <v>#N/A</v>
          </cell>
        </row>
        <row r="94">
          <cell r="A94">
            <v>160008</v>
          </cell>
          <cell r="B94" t="str">
            <v>IXT a Cobrar en Firme</v>
          </cell>
          <cell r="C94">
            <v>66170532</v>
          </cell>
          <cell r="F94">
            <v>0</v>
          </cell>
          <cell r="G94">
            <v>-2596614</v>
          </cell>
          <cell r="J94">
            <v>0</v>
          </cell>
          <cell r="N94" t="e">
            <v>#N/A</v>
          </cell>
          <cell r="R94" t="e">
            <v>#N/A</v>
          </cell>
        </row>
        <row r="95">
          <cell r="A95">
            <v>160009</v>
          </cell>
          <cell r="B95" t="str">
            <v>ITX Provisiones a Cobrar</v>
          </cell>
          <cell r="C95">
            <v>2441122467</v>
          </cell>
          <cell r="F95">
            <v>0</v>
          </cell>
          <cell r="G95">
            <v>-3952491</v>
          </cell>
          <cell r="J95">
            <v>0</v>
          </cell>
          <cell r="N95" t="e">
            <v>#N/A</v>
          </cell>
          <cell r="R95" t="e">
            <v>#N/A</v>
          </cell>
        </row>
        <row r="96">
          <cell r="A96">
            <v>160097</v>
          </cell>
          <cell r="B96" t="str">
            <v>Valuación Moneda extranjera Cuentas de ITX y TOLL</v>
          </cell>
          <cell r="C96">
            <v>-3631329</v>
          </cell>
          <cell r="F96">
            <v>0</v>
          </cell>
          <cell r="G96">
            <v>-3952491</v>
          </cell>
          <cell r="J96">
            <v>0</v>
          </cell>
          <cell r="N96" t="e">
            <v>#N/A</v>
          </cell>
          <cell r="R96" t="e">
            <v>#N/A</v>
          </cell>
        </row>
        <row r="97">
          <cell r="A97">
            <v>160098</v>
          </cell>
          <cell r="B97" t="str">
            <v>Valuación Moneda extranjera Cuentas de Roamnig</v>
          </cell>
          <cell r="C97">
            <v>-279341748</v>
          </cell>
          <cell r="F97">
            <v>0</v>
          </cell>
          <cell r="G97">
            <v>-3952491</v>
          </cell>
          <cell r="J97">
            <v>0</v>
          </cell>
          <cell r="N97" t="e">
            <v>#N/A</v>
          </cell>
          <cell r="R97" t="e">
            <v>#N/A</v>
          </cell>
        </row>
        <row r="98">
          <cell r="A98">
            <v>161001</v>
          </cell>
          <cell r="B98" t="str">
            <v>Agentes</v>
          </cell>
          <cell r="C98">
            <v>32172625167</v>
          </cell>
          <cell r="F98">
            <v>0</v>
          </cell>
          <cell r="G98">
            <v>-3952491</v>
          </cell>
          <cell r="J98">
            <v>0</v>
          </cell>
          <cell r="N98" t="e">
            <v>#N/A</v>
          </cell>
          <cell r="R98" t="e">
            <v>#N/A</v>
          </cell>
        </row>
        <row r="99">
          <cell r="A99">
            <v>161005</v>
          </cell>
          <cell r="B99" t="str">
            <v xml:space="preserve"> N.Crédito a Recibir Comis. Agen.</v>
          </cell>
          <cell r="C99">
            <v>455506962</v>
          </cell>
          <cell r="F99">
            <v>0</v>
          </cell>
          <cell r="G99">
            <v>-3952491</v>
          </cell>
          <cell r="J99">
            <v>0</v>
          </cell>
          <cell r="N99" t="e">
            <v>#N/A</v>
          </cell>
          <cell r="R99" t="e">
            <v>#N/A</v>
          </cell>
        </row>
        <row r="100">
          <cell r="A100">
            <v>161006</v>
          </cell>
          <cell r="B100" t="str">
            <v>Agentes Manual</v>
          </cell>
          <cell r="C100">
            <v>-145148627</v>
          </cell>
          <cell r="F100">
            <v>0</v>
          </cell>
          <cell r="G100">
            <v>-3952491</v>
          </cell>
          <cell r="J100">
            <v>0</v>
          </cell>
          <cell r="N100" t="e">
            <v>#N/A</v>
          </cell>
          <cell r="R100" t="e">
            <v>#N/A</v>
          </cell>
        </row>
        <row r="101">
          <cell r="A101">
            <v>161013</v>
          </cell>
          <cell r="B101" t="str">
            <v>Adelantos  Agentes</v>
          </cell>
          <cell r="C101">
            <v>531302440</v>
          </cell>
          <cell r="F101">
            <v>0</v>
          </cell>
          <cell r="G101">
            <v>-3952491</v>
          </cell>
          <cell r="J101">
            <v>0</v>
          </cell>
          <cell r="N101" t="e">
            <v>#N/A</v>
          </cell>
          <cell r="R101" t="e">
            <v>#N/A</v>
          </cell>
        </row>
        <row r="102">
          <cell r="A102">
            <v>161014</v>
          </cell>
          <cell r="B102" t="str">
            <v>Tarjetas de Créditos Dealers</v>
          </cell>
          <cell r="C102">
            <v>11274249</v>
          </cell>
          <cell r="F102">
            <v>0</v>
          </cell>
          <cell r="G102">
            <v>228</v>
          </cell>
          <cell r="J102">
            <v>0</v>
          </cell>
          <cell r="N102" t="e">
            <v>#N/A</v>
          </cell>
          <cell r="R102" t="e">
            <v>#N/A</v>
          </cell>
        </row>
        <row r="103">
          <cell r="A103">
            <v>161101</v>
          </cell>
          <cell r="B103" t="str">
            <v>Agentes Interfase Maveric</v>
          </cell>
          <cell r="C103">
            <v>5418767720</v>
          </cell>
          <cell r="F103">
            <v>0</v>
          </cell>
          <cell r="G103">
            <v>228</v>
          </cell>
          <cell r="J103">
            <v>0</v>
          </cell>
          <cell r="N103" t="e">
            <v>#N/A</v>
          </cell>
          <cell r="R103" t="e">
            <v>#N/A</v>
          </cell>
        </row>
        <row r="104">
          <cell r="A104">
            <v>162002</v>
          </cell>
          <cell r="B104" t="str">
            <v>Adelantos de sueldo a empleados</v>
          </cell>
          <cell r="C104">
            <v>91719393</v>
          </cell>
          <cell r="F104">
            <v>0</v>
          </cell>
          <cell r="G104">
            <v>-4891878</v>
          </cell>
          <cell r="J104">
            <v>0</v>
          </cell>
          <cell r="N104" t="e">
            <v>#N/A</v>
          </cell>
          <cell r="R104" t="e">
            <v>#N/A</v>
          </cell>
        </row>
        <row r="105">
          <cell r="A105">
            <v>163001</v>
          </cell>
          <cell r="B105" t="str">
            <v>ANTICIPO A PROVEEDORES LOCALES</v>
          </cell>
          <cell r="C105">
            <v>24398153019</v>
          </cell>
          <cell r="F105">
            <v>0</v>
          </cell>
          <cell r="G105">
            <v>-1296894</v>
          </cell>
          <cell r="J105">
            <v>0</v>
          </cell>
          <cell r="N105" t="e">
            <v>#N/A</v>
          </cell>
          <cell r="R105" t="e">
            <v>#N/A</v>
          </cell>
        </row>
        <row r="106">
          <cell r="A106">
            <v>163002</v>
          </cell>
          <cell r="B106" t="str">
            <v>Facturación a cobrar Interconexion (Ds. CPP)</v>
          </cell>
          <cell r="C106">
            <v>12818671683</v>
          </cell>
          <cell r="F106">
            <v>0</v>
          </cell>
          <cell r="G106">
            <v>-1296894</v>
          </cell>
          <cell r="J106">
            <v>0</v>
          </cell>
          <cell r="N106" t="e">
            <v>#N/A</v>
          </cell>
          <cell r="R106" t="e">
            <v>#N/A</v>
          </cell>
        </row>
        <row r="107">
          <cell r="A107">
            <v>163005</v>
          </cell>
          <cell r="B107" t="str">
            <v>Crédito No Clientes - Bienes de Uso</v>
          </cell>
          <cell r="C107">
            <v>39432001</v>
          </cell>
          <cell r="F107">
            <v>0</v>
          </cell>
          <cell r="G107">
            <v>0</v>
          </cell>
          <cell r="J107">
            <v>0</v>
          </cell>
          <cell r="N107" t="e">
            <v>#N/A</v>
          </cell>
          <cell r="R107" t="e">
            <v>#N/A</v>
          </cell>
        </row>
        <row r="108">
          <cell r="A108">
            <v>165001</v>
          </cell>
          <cell r="B108" t="str">
            <v>Gs.Pag. por Adel. Alq. Sitios</v>
          </cell>
          <cell r="C108">
            <v>4397745944</v>
          </cell>
          <cell r="F108">
            <v>0</v>
          </cell>
          <cell r="G108">
            <v>0</v>
          </cell>
          <cell r="J108">
            <v>0</v>
          </cell>
          <cell r="N108" t="e">
            <v>#N/A</v>
          </cell>
          <cell r="R108" t="e">
            <v>#N/A</v>
          </cell>
        </row>
        <row r="109">
          <cell r="A109">
            <v>165002</v>
          </cell>
          <cell r="B109" t="str">
            <v>Gs.Pag. por Adel. Alq. Edif.</v>
          </cell>
          <cell r="C109">
            <v>497341241</v>
          </cell>
          <cell r="F109">
            <v>0</v>
          </cell>
          <cell r="G109">
            <v>0</v>
          </cell>
          <cell r="J109">
            <v>0</v>
          </cell>
          <cell r="N109" t="e">
            <v>#N/A</v>
          </cell>
          <cell r="R109" t="e">
            <v>#N/A</v>
          </cell>
        </row>
        <row r="110">
          <cell r="A110">
            <v>165003</v>
          </cell>
          <cell r="B110" t="str">
            <v>Gs.Pag. por Adel. Seguros</v>
          </cell>
          <cell r="C110">
            <v>173349174</v>
          </cell>
          <cell r="F110">
            <v>0</v>
          </cell>
          <cell r="G110">
            <v>0</v>
          </cell>
          <cell r="J110">
            <v>0</v>
          </cell>
          <cell r="N110" t="e">
            <v>#N/A</v>
          </cell>
          <cell r="R110" t="e">
            <v>#N/A</v>
          </cell>
        </row>
        <row r="111">
          <cell r="A111">
            <v>165009</v>
          </cell>
          <cell r="B111" t="str">
            <v>Conatel Arancel anual pagado por adelant</v>
          </cell>
          <cell r="C111">
            <v>0</v>
          </cell>
          <cell r="F111">
            <v>0</v>
          </cell>
          <cell r="G111">
            <v>0</v>
          </cell>
          <cell r="J111">
            <v>0</v>
          </cell>
          <cell r="N111" t="e">
            <v>#N/A</v>
          </cell>
          <cell r="R111" t="e">
            <v>#N/A</v>
          </cell>
        </row>
        <row r="112">
          <cell r="A112">
            <v>165010</v>
          </cell>
          <cell r="B112" t="str">
            <v>Enlace de microondas pagado por adelanta</v>
          </cell>
          <cell r="C112">
            <v>0</v>
          </cell>
          <cell r="F112">
            <v>0</v>
          </cell>
          <cell r="G112">
            <v>0</v>
          </cell>
          <cell r="J112">
            <v>0</v>
          </cell>
          <cell r="N112" t="e">
            <v>#N/A</v>
          </cell>
          <cell r="R112" t="e">
            <v>#N/A</v>
          </cell>
        </row>
        <row r="113">
          <cell r="A113">
            <v>166001</v>
          </cell>
          <cell r="B113" t="str">
            <v>Cuentas Varias por Cobrar Dep Gtia Alq. Inmuebles</v>
          </cell>
          <cell r="C113">
            <v>249875357</v>
          </cell>
          <cell r="F113">
            <v>0</v>
          </cell>
          <cell r="G113">
            <v>42483</v>
          </cell>
          <cell r="J113">
            <v>0</v>
          </cell>
          <cell r="N113" t="e">
            <v>#N/A</v>
          </cell>
          <cell r="R113" t="e">
            <v>#N/A</v>
          </cell>
        </row>
        <row r="114">
          <cell r="A114">
            <v>166004</v>
          </cell>
          <cell r="B114" t="str">
            <v>Intereses pagados por Adelantado</v>
          </cell>
          <cell r="C114">
            <v>172718819</v>
          </cell>
          <cell r="F114">
            <v>0</v>
          </cell>
          <cell r="G114">
            <v>42483</v>
          </cell>
          <cell r="J114">
            <v>0</v>
          </cell>
          <cell r="N114" t="e">
            <v>#N/A</v>
          </cell>
          <cell r="R114" t="e">
            <v>#N/A</v>
          </cell>
        </row>
        <row r="115">
          <cell r="A115">
            <v>168001</v>
          </cell>
          <cell r="B115" t="str">
            <v>Deposito de Garantias</v>
          </cell>
          <cell r="C115">
            <v>29318000</v>
          </cell>
          <cell r="F115">
            <v>0</v>
          </cell>
          <cell r="G115">
            <v>42483</v>
          </cell>
          <cell r="J115">
            <v>0</v>
          </cell>
          <cell r="N115" t="e">
            <v>#N/A</v>
          </cell>
          <cell r="R115" t="e">
            <v>#N/A</v>
          </cell>
        </row>
        <row r="116">
          <cell r="A116">
            <v>169501</v>
          </cell>
          <cell r="B116" t="str">
            <v>Repuestos en Stock</v>
          </cell>
          <cell r="C116">
            <v>12636006</v>
          </cell>
          <cell r="F116">
            <v>0</v>
          </cell>
          <cell r="G116">
            <v>42483</v>
          </cell>
          <cell r="J116">
            <v>0</v>
          </cell>
          <cell r="N116" t="e">
            <v>#N/A</v>
          </cell>
          <cell r="R116" t="e">
            <v>#N/A</v>
          </cell>
        </row>
        <row r="117">
          <cell r="A117">
            <v>169502</v>
          </cell>
          <cell r="B117" t="str">
            <v>Stock Materiales para Proyectos</v>
          </cell>
          <cell r="C117">
            <v>708327389</v>
          </cell>
          <cell r="F117">
            <v>0</v>
          </cell>
          <cell r="G117">
            <v>42483</v>
          </cell>
          <cell r="J117">
            <v>0</v>
          </cell>
          <cell r="N117" t="e">
            <v>#N/A</v>
          </cell>
          <cell r="R117" t="e">
            <v>#N/A</v>
          </cell>
        </row>
        <row r="118">
          <cell r="A118">
            <v>169504</v>
          </cell>
          <cell r="B118" t="str">
            <v>Bienes en transito filiales</v>
          </cell>
          <cell r="C118">
            <v>111481920</v>
          </cell>
          <cell r="F118">
            <v>0</v>
          </cell>
          <cell r="G118">
            <v>42483</v>
          </cell>
          <cell r="J118">
            <v>0</v>
          </cell>
          <cell r="N118" t="e">
            <v>#N/A</v>
          </cell>
          <cell r="R118" t="e">
            <v>#N/A</v>
          </cell>
        </row>
        <row r="119">
          <cell r="A119">
            <v>171003</v>
          </cell>
          <cell r="B119" t="str">
            <v>gastos pagados por adelantado</v>
          </cell>
          <cell r="C119">
            <v>1856586328</v>
          </cell>
          <cell r="F119">
            <v>0</v>
          </cell>
          <cell r="G119">
            <v>42483</v>
          </cell>
          <cell r="J119">
            <v>0</v>
          </cell>
          <cell r="N119" t="e">
            <v>#N/A</v>
          </cell>
          <cell r="R119" t="e">
            <v>#N/A</v>
          </cell>
        </row>
        <row r="120">
          <cell r="A120">
            <v>200001</v>
          </cell>
          <cell r="B120" t="str">
            <v>Red Terrenos</v>
          </cell>
          <cell r="C120">
            <v>963804065</v>
          </cell>
          <cell r="F120">
            <v>0</v>
          </cell>
          <cell r="G120">
            <v>42483</v>
          </cell>
          <cell r="J120">
            <v>0</v>
          </cell>
          <cell r="N120" t="e">
            <v>#N/A</v>
          </cell>
          <cell r="R120" t="e">
            <v>#N/A</v>
          </cell>
        </row>
        <row r="121">
          <cell r="A121">
            <v>200002</v>
          </cell>
          <cell r="B121" t="str">
            <v>Red Construcción Sitios</v>
          </cell>
          <cell r="C121">
            <v>34705917775</v>
          </cell>
          <cell r="F121">
            <v>0</v>
          </cell>
          <cell r="G121">
            <v>42483</v>
          </cell>
          <cell r="J121">
            <v>0</v>
          </cell>
          <cell r="N121" t="e">
            <v>#N/A</v>
          </cell>
          <cell r="R121" t="e">
            <v>#N/A</v>
          </cell>
        </row>
        <row r="122">
          <cell r="A122">
            <v>200003</v>
          </cell>
          <cell r="B122" t="str">
            <v>Red Equipos Celular</v>
          </cell>
          <cell r="C122">
            <v>198153613801</v>
          </cell>
          <cell r="F122">
            <v>0</v>
          </cell>
          <cell r="G122">
            <v>42483</v>
          </cell>
          <cell r="J122">
            <v>0</v>
          </cell>
          <cell r="N122" t="e">
            <v>#N/A</v>
          </cell>
          <cell r="R122" t="e">
            <v>#N/A</v>
          </cell>
        </row>
        <row r="123">
          <cell r="A123">
            <v>200004</v>
          </cell>
          <cell r="B123" t="str">
            <v>Red Equipos Transmisión</v>
          </cell>
          <cell r="C123">
            <v>97014958585</v>
          </cell>
          <cell r="F123">
            <v>0</v>
          </cell>
          <cell r="G123">
            <v>42483</v>
          </cell>
          <cell r="J123">
            <v>0</v>
          </cell>
          <cell r="N123" t="e">
            <v>#N/A</v>
          </cell>
          <cell r="R123" t="e">
            <v>#N/A</v>
          </cell>
        </row>
        <row r="124">
          <cell r="A124">
            <v>200005</v>
          </cell>
          <cell r="B124" t="str">
            <v>Red Equipos Conmutación</v>
          </cell>
          <cell r="C124">
            <v>91174585323</v>
          </cell>
          <cell r="F124">
            <v>0</v>
          </cell>
          <cell r="G124">
            <v>42483</v>
          </cell>
          <cell r="J124">
            <v>0</v>
          </cell>
          <cell r="N124" t="e">
            <v>#N/A</v>
          </cell>
          <cell r="R124" t="e">
            <v>#N/A</v>
          </cell>
        </row>
        <row r="125">
          <cell r="A125">
            <v>200006</v>
          </cell>
          <cell r="B125" t="str">
            <v>Red Equipos de Medición</v>
          </cell>
          <cell r="C125">
            <v>2605374383</v>
          </cell>
          <cell r="F125">
            <v>0</v>
          </cell>
          <cell r="G125">
            <v>42483</v>
          </cell>
          <cell r="J125">
            <v>0</v>
          </cell>
          <cell r="N125" t="e">
            <v>#N/A</v>
          </cell>
          <cell r="R125" t="e">
            <v>#N/A</v>
          </cell>
        </row>
        <row r="126">
          <cell r="A126">
            <v>200007</v>
          </cell>
          <cell r="B126" t="str">
            <v>Red Equipos de Apoyo</v>
          </cell>
          <cell r="C126">
            <v>2830351231</v>
          </cell>
          <cell r="F126">
            <v>0</v>
          </cell>
          <cell r="G126">
            <v>42483</v>
          </cell>
          <cell r="J126">
            <v>0</v>
          </cell>
          <cell r="N126" t="e">
            <v>#N/A</v>
          </cell>
          <cell r="R126" t="e">
            <v>#N/A</v>
          </cell>
        </row>
        <row r="127">
          <cell r="A127">
            <v>200008</v>
          </cell>
          <cell r="B127" t="str">
            <v>Red Vehiculos</v>
          </cell>
          <cell r="C127">
            <v>876202333</v>
          </cell>
          <cell r="F127">
            <v>0</v>
          </cell>
          <cell r="G127">
            <v>42483</v>
          </cell>
          <cell r="J127">
            <v>0</v>
          </cell>
          <cell r="N127" t="e">
            <v>#N/A</v>
          </cell>
          <cell r="R127" t="e">
            <v>#N/A</v>
          </cell>
        </row>
        <row r="128">
          <cell r="A128">
            <v>200012</v>
          </cell>
          <cell r="B128" t="str">
            <v>Red Edificios PCS</v>
          </cell>
          <cell r="C128">
            <v>1842128841</v>
          </cell>
          <cell r="F128">
            <v>0</v>
          </cell>
          <cell r="G128">
            <v>42483</v>
          </cell>
          <cell r="J128">
            <v>0</v>
          </cell>
          <cell r="N128" t="e">
            <v>#N/A</v>
          </cell>
          <cell r="R128" t="e">
            <v>#N/A</v>
          </cell>
        </row>
        <row r="129">
          <cell r="A129">
            <v>200013</v>
          </cell>
          <cell r="B129" t="str">
            <v>Obras civiles</v>
          </cell>
          <cell r="C129">
            <v>115669345384</v>
          </cell>
          <cell r="F129">
            <v>0</v>
          </cell>
          <cell r="G129">
            <v>42483</v>
          </cell>
          <cell r="J129">
            <v>0</v>
          </cell>
          <cell r="N129" t="e">
            <v>#N/A</v>
          </cell>
          <cell r="R129" t="e">
            <v>#N/A</v>
          </cell>
        </row>
        <row r="130">
          <cell r="A130">
            <v>200014</v>
          </cell>
          <cell r="B130" t="str">
            <v>Generadores</v>
          </cell>
          <cell r="C130">
            <v>5899150939</v>
          </cell>
          <cell r="F130">
            <v>0</v>
          </cell>
          <cell r="G130">
            <v>42483</v>
          </cell>
          <cell r="J130">
            <v>0</v>
          </cell>
          <cell r="N130" t="e">
            <v>#N/A</v>
          </cell>
          <cell r="R130" t="e">
            <v>#N/A</v>
          </cell>
        </row>
        <row r="131">
          <cell r="A131">
            <v>200049</v>
          </cell>
          <cell r="B131" t="str">
            <v>Importaciones en curso-activo fijo</v>
          </cell>
          <cell r="C131">
            <v>411695076</v>
          </cell>
          <cell r="F131">
            <v>0</v>
          </cell>
          <cell r="G131">
            <v>42483</v>
          </cell>
          <cell r="J131">
            <v>0</v>
          </cell>
          <cell r="N131" t="e">
            <v>#N/A</v>
          </cell>
          <cell r="R131" t="e">
            <v>#N/A</v>
          </cell>
        </row>
        <row r="132">
          <cell r="A132">
            <v>200059</v>
          </cell>
          <cell r="B132" t="str">
            <v>Previsión Otros Activos Fijos</v>
          </cell>
          <cell r="C132">
            <v>1</v>
          </cell>
          <cell r="F132">
            <v>0</v>
          </cell>
          <cell r="G132">
            <v>42483</v>
          </cell>
          <cell r="J132">
            <v>0</v>
          </cell>
          <cell r="N132" t="e">
            <v>#N/A</v>
          </cell>
          <cell r="R132" t="e">
            <v>#N/A</v>
          </cell>
        </row>
        <row r="133">
          <cell r="A133">
            <v>200101</v>
          </cell>
          <cell r="B133" t="str">
            <v>Depreciación Ac. Red Construcción Sitios</v>
          </cell>
          <cell r="C133">
            <v>-14987679874</v>
          </cell>
          <cell r="F133">
            <v>0</v>
          </cell>
          <cell r="G133">
            <v>42483</v>
          </cell>
          <cell r="J133">
            <v>0</v>
          </cell>
          <cell r="N133" t="e">
            <v>#N/A</v>
          </cell>
          <cell r="R133" t="e">
            <v>#N/A</v>
          </cell>
        </row>
        <row r="134">
          <cell r="A134">
            <v>200102</v>
          </cell>
          <cell r="B134" t="str">
            <v>Depreciación Ac. Red Celular</v>
          </cell>
          <cell r="C134">
            <v>-55282367605</v>
          </cell>
          <cell r="F134">
            <v>0</v>
          </cell>
          <cell r="G134">
            <v>42483</v>
          </cell>
          <cell r="J134">
            <v>0</v>
          </cell>
          <cell r="N134" t="e">
            <v>#N/A</v>
          </cell>
          <cell r="R134" t="e">
            <v>#N/A</v>
          </cell>
        </row>
        <row r="135">
          <cell r="A135">
            <v>200103</v>
          </cell>
          <cell r="B135" t="str">
            <v>Depreciación Ac.Red. Eq.Transmisión</v>
          </cell>
          <cell r="C135">
            <v>-24534342056</v>
          </cell>
          <cell r="F135">
            <v>0</v>
          </cell>
          <cell r="G135">
            <v>42483</v>
          </cell>
          <cell r="J135">
            <v>0</v>
          </cell>
          <cell r="N135" t="e">
            <v>#N/A</v>
          </cell>
          <cell r="R135" t="e">
            <v>#N/A</v>
          </cell>
        </row>
        <row r="136">
          <cell r="A136">
            <v>200104</v>
          </cell>
          <cell r="B136" t="str">
            <v>Depreciación Ac.Red. Antenas Eq. de Conmutación</v>
          </cell>
          <cell r="C136">
            <v>-19496964600</v>
          </cell>
          <cell r="F136">
            <v>0</v>
          </cell>
          <cell r="G136">
            <v>42483</v>
          </cell>
          <cell r="J136">
            <v>0</v>
          </cell>
          <cell r="N136" t="e">
            <v>#N/A</v>
          </cell>
          <cell r="R136" t="e">
            <v>#N/A</v>
          </cell>
        </row>
        <row r="137">
          <cell r="A137">
            <v>200105</v>
          </cell>
          <cell r="B137" t="str">
            <v>Depreciación Ac.Red Equipos de Medición</v>
          </cell>
          <cell r="C137">
            <v>-2045488950</v>
          </cell>
          <cell r="F137">
            <v>0</v>
          </cell>
          <cell r="G137">
            <v>42483</v>
          </cell>
          <cell r="J137">
            <v>0</v>
          </cell>
          <cell r="N137" t="e">
            <v>#N/A</v>
          </cell>
          <cell r="R137" t="e">
            <v>#N/A</v>
          </cell>
        </row>
        <row r="138">
          <cell r="A138">
            <v>200106</v>
          </cell>
          <cell r="B138" t="str">
            <v>Depreciación Ac.Red Equipos de Apoyo</v>
          </cell>
          <cell r="C138">
            <v>-1585280362</v>
          </cell>
          <cell r="F138">
            <v>0</v>
          </cell>
          <cell r="G138">
            <v>42483</v>
          </cell>
          <cell r="J138">
            <v>0</v>
          </cell>
          <cell r="N138" t="e">
            <v>#N/A</v>
          </cell>
          <cell r="R138" t="e">
            <v>#N/A</v>
          </cell>
        </row>
        <row r="139">
          <cell r="A139">
            <v>200107</v>
          </cell>
          <cell r="B139" t="str">
            <v>Depreciación Ac.Red Vehiculos</v>
          </cell>
          <cell r="C139">
            <v>-654635605</v>
          </cell>
          <cell r="F139">
            <v>0</v>
          </cell>
          <cell r="G139">
            <v>42483</v>
          </cell>
          <cell r="J139">
            <v>0</v>
          </cell>
          <cell r="N139" t="e">
            <v>#N/A</v>
          </cell>
          <cell r="R139" t="e">
            <v>#N/A</v>
          </cell>
        </row>
        <row r="140">
          <cell r="A140">
            <v>200111</v>
          </cell>
          <cell r="B140" t="str">
            <v>Depreciaciones Edificios</v>
          </cell>
          <cell r="C140">
            <v>-86217931</v>
          </cell>
          <cell r="F140">
            <v>0</v>
          </cell>
          <cell r="G140">
            <v>42483</v>
          </cell>
          <cell r="J140">
            <v>0</v>
          </cell>
          <cell r="N140" t="e">
            <v>#N/A</v>
          </cell>
          <cell r="R140" t="e">
            <v>#N/A</v>
          </cell>
        </row>
        <row r="141">
          <cell r="A141">
            <v>200113</v>
          </cell>
          <cell r="B141" t="str">
            <v>Depreciaciones obras civiles</v>
          </cell>
          <cell r="C141">
            <v>-19606961856</v>
          </cell>
          <cell r="F141">
            <v>0</v>
          </cell>
          <cell r="G141">
            <v>42483</v>
          </cell>
          <cell r="J141">
            <v>0</v>
          </cell>
          <cell r="N141" t="e">
            <v>#N/A</v>
          </cell>
          <cell r="R141" t="e">
            <v>#N/A</v>
          </cell>
        </row>
        <row r="142">
          <cell r="A142">
            <v>200114</v>
          </cell>
          <cell r="B142" t="str">
            <v>Depreciaciones generadores</v>
          </cell>
          <cell r="C142">
            <v>-3029208322</v>
          </cell>
          <cell r="F142">
            <v>0</v>
          </cell>
          <cell r="G142">
            <v>42483</v>
          </cell>
          <cell r="J142">
            <v>0</v>
          </cell>
          <cell r="N142" t="e">
            <v>#N/A</v>
          </cell>
          <cell r="R142" t="e">
            <v>#N/A</v>
          </cell>
        </row>
        <row r="143">
          <cell r="A143">
            <v>200304</v>
          </cell>
          <cell r="B143" t="str">
            <v>No de la Red Equipos de Computación</v>
          </cell>
          <cell r="C143">
            <v>11792302335</v>
          </cell>
          <cell r="F143">
            <v>0</v>
          </cell>
          <cell r="G143">
            <v>42483</v>
          </cell>
          <cell r="J143">
            <v>0</v>
          </cell>
          <cell r="N143" t="e">
            <v>#N/A</v>
          </cell>
          <cell r="R143" t="e">
            <v>#N/A</v>
          </cell>
        </row>
        <row r="144">
          <cell r="A144">
            <v>200305</v>
          </cell>
          <cell r="B144" t="str">
            <v>No de la Red Muebles y Equipos de Oficina</v>
          </cell>
          <cell r="C144">
            <v>3227897201</v>
          </cell>
          <cell r="F144">
            <v>0</v>
          </cell>
          <cell r="G144">
            <v>42483</v>
          </cell>
          <cell r="J144">
            <v>0</v>
          </cell>
          <cell r="N144" t="e">
            <v>#N/A</v>
          </cell>
          <cell r="R144" t="e">
            <v>#N/A</v>
          </cell>
        </row>
        <row r="145">
          <cell r="A145">
            <v>200308</v>
          </cell>
          <cell r="B145" t="str">
            <v>Software constable administrativo</v>
          </cell>
          <cell r="C145">
            <v>492873750</v>
          </cell>
          <cell r="F145">
            <v>0</v>
          </cell>
          <cell r="G145">
            <v>42483</v>
          </cell>
          <cell r="J145">
            <v>0</v>
          </cell>
          <cell r="N145" t="e">
            <v>#N/A</v>
          </cell>
          <cell r="R145" t="e">
            <v>#N/A</v>
          </cell>
        </row>
        <row r="146">
          <cell r="A146">
            <v>200309</v>
          </cell>
          <cell r="B146" t="str">
            <v>Aplicaciones para PC's</v>
          </cell>
          <cell r="C146">
            <v>1597996846</v>
          </cell>
          <cell r="F146">
            <v>0</v>
          </cell>
          <cell r="G146">
            <v>42483</v>
          </cell>
          <cell r="J146">
            <v>0</v>
          </cell>
          <cell r="N146" t="e">
            <v>#N/A</v>
          </cell>
          <cell r="R146" t="e">
            <v>#N/A</v>
          </cell>
        </row>
        <row r="147">
          <cell r="A147">
            <v>200310</v>
          </cell>
          <cell r="B147" t="str">
            <v>Otros softwares</v>
          </cell>
          <cell r="C147">
            <v>3249730728</v>
          </cell>
          <cell r="F147">
            <v>0</v>
          </cell>
          <cell r="G147">
            <v>42483</v>
          </cell>
          <cell r="J147">
            <v>0</v>
          </cell>
          <cell r="N147" t="e">
            <v>#N/A</v>
          </cell>
          <cell r="R147" t="e">
            <v>#N/A</v>
          </cell>
        </row>
        <row r="148">
          <cell r="A148">
            <v>200311</v>
          </cell>
          <cell r="B148" t="str">
            <v>Equipos de Informática - Notebooks</v>
          </cell>
          <cell r="C148">
            <v>438927089</v>
          </cell>
          <cell r="F148">
            <v>0</v>
          </cell>
          <cell r="G148">
            <v>42483</v>
          </cell>
          <cell r="J148">
            <v>0</v>
          </cell>
          <cell r="N148" t="e">
            <v>#N/A</v>
          </cell>
          <cell r="R148" t="e">
            <v>#N/A</v>
          </cell>
        </row>
        <row r="149">
          <cell r="A149">
            <v>200312</v>
          </cell>
          <cell r="B149" t="str">
            <v>Equipos de aire acondicionado</v>
          </cell>
          <cell r="C149">
            <v>803347033</v>
          </cell>
          <cell r="F149">
            <v>0</v>
          </cell>
          <cell r="G149">
            <v>42483</v>
          </cell>
          <cell r="J149">
            <v>0</v>
          </cell>
          <cell r="N149" t="e">
            <v>#N/A</v>
          </cell>
          <cell r="R149" t="e">
            <v>#N/A</v>
          </cell>
        </row>
        <row r="150">
          <cell r="A150">
            <v>200313</v>
          </cell>
          <cell r="B150" t="str">
            <v>Muebles y útiles</v>
          </cell>
          <cell r="C150">
            <v>1721971586</v>
          </cell>
          <cell r="F150">
            <v>0</v>
          </cell>
          <cell r="G150">
            <v>42483</v>
          </cell>
          <cell r="J150">
            <v>0</v>
          </cell>
          <cell r="N150" t="e">
            <v>#N/A</v>
          </cell>
          <cell r="R150" t="e">
            <v>#N/A</v>
          </cell>
        </row>
        <row r="151">
          <cell r="A151">
            <v>200403</v>
          </cell>
          <cell r="B151" t="str">
            <v>Depreciación Ac.No Red Equipos y Computación</v>
          </cell>
          <cell r="C151">
            <v>-7940403412</v>
          </cell>
          <cell r="F151">
            <v>0</v>
          </cell>
          <cell r="G151">
            <v>42483</v>
          </cell>
          <cell r="J151">
            <v>0</v>
          </cell>
          <cell r="N151" t="e">
            <v>#N/A</v>
          </cell>
          <cell r="R151" t="e">
            <v>#N/A</v>
          </cell>
        </row>
        <row r="152">
          <cell r="A152">
            <v>200404</v>
          </cell>
          <cell r="B152" t="str">
            <v>Depreciación Ac.No Red Muebles y Equipos de Oficin</v>
          </cell>
          <cell r="C152">
            <v>-1862212896</v>
          </cell>
          <cell r="F152">
            <v>0</v>
          </cell>
          <cell r="G152">
            <v>42483</v>
          </cell>
          <cell r="J152">
            <v>0</v>
          </cell>
          <cell r="N152" t="e">
            <v>#N/A</v>
          </cell>
          <cell r="R152" t="e">
            <v>#N/A</v>
          </cell>
        </row>
        <row r="153">
          <cell r="A153">
            <v>200408</v>
          </cell>
          <cell r="B153" t="str">
            <v>Depreciaciones software contable adminis</v>
          </cell>
          <cell r="C153">
            <v>-98574751</v>
          </cell>
          <cell r="F153">
            <v>0</v>
          </cell>
          <cell r="G153">
            <v>42483</v>
          </cell>
          <cell r="J153">
            <v>0</v>
          </cell>
          <cell r="N153" t="e">
            <v>#N/A</v>
          </cell>
          <cell r="R153" t="e">
            <v>#N/A</v>
          </cell>
        </row>
        <row r="154">
          <cell r="A154">
            <v>200409</v>
          </cell>
          <cell r="B154" t="str">
            <v>Deprec Aplicaciones para PC's Revaluo</v>
          </cell>
          <cell r="C154">
            <v>-1103204288</v>
          </cell>
          <cell r="F154">
            <v>0</v>
          </cell>
          <cell r="G154">
            <v>42483</v>
          </cell>
          <cell r="J154">
            <v>0</v>
          </cell>
          <cell r="N154" t="e">
            <v>#N/A</v>
          </cell>
          <cell r="R154" t="e">
            <v>#N/A</v>
          </cell>
        </row>
        <row r="155">
          <cell r="A155">
            <v>200410</v>
          </cell>
          <cell r="B155" t="str">
            <v>Depreciaciones Otros softwares</v>
          </cell>
          <cell r="C155">
            <v>-2038188054</v>
          </cell>
          <cell r="F155">
            <v>0</v>
          </cell>
          <cell r="G155">
            <v>42483</v>
          </cell>
          <cell r="J155">
            <v>0</v>
          </cell>
          <cell r="N155" t="e">
            <v>#N/A</v>
          </cell>
          <cell r="R155" t="e">
            <v>#N/A</v>
          </cell>
        </row>
        <row r="156">
          <cell r="A156">
            <v>200411</v>
          </cell>
          <cell r="B156" t="str">
            <v>Depreciación Equipos Inform - Noteb</v>
          </cell>
          <cell r="C156">
            <v>-318171845</v>
          </cell>
          <cell r="F156">
            <v>0</v>
          </cell>
          <cell r="G156">
            <v>-54411</v>
          </cell>
          <cell r="J156">
            <v>0</v>
          </cell>
          <cell r="N156" t="e">
            <v>#N/A</v>
          </cell>
          <cell r="R156" t="e">
            <v>#N/A</v>
          </cell>
        </row>
        <row r="157">
          <cell r="A157">
            <v>200412</v>
          </cell>
          <cell r="B157" t="str">
            <v>Depreciaciones equipos de aire acondicio</v>
          </cell>
          <cell r="C157">
            <v>-473445916</v>
          </cell>
          <cell r="F157">
            <v>0</v>
          </cell>
          <cell r="G157">
            <v>11798</v>
          </cell>
          <cell r="J157">
            <v>0</v>
          </cell>
          <cell r="N157" t="e">
            <v>#N/A</v>
          </cell>
          <cell r="R157" t="e">
            <v>#N/A</v>
          </cell>
        </row>
        <row r="158">
          <cell r="A158">
            <v>200413</v>
          </cell>
          <cell r="B158" t="str">
            <v>Depreciaciones muebles y útiles</v>
          </cell>
          <cell r="C158">
            <v>-1321094468</v>
          </cell>
          <cell r="F158">
            <v>0</v>
          </cell>
          <cell r="G158">
            <v>0</v>
          </cell>
          <cell r="J158">
            <v>0</v>
          </cell>
          <cell r="N158" t="e">
            <v>#N/A</v>
          </cell>
          <cell r="R158" t="e">
            <v>#N/A</v>
          </cell>
        </row>
        <row r="159">
          <cell r="A159">
            <v>200501</v>
          </cell>
          <cell r="B159" t="str">
            <v>Obra en Curso Medidas de Inversión</v>
          </cell>
          <cell r="C159">
            <v>0</v>
          </cell>
          <cell r="F159">
            <v>0</v>
          </cell>
          <cell r="G159">
            <v>0</v>
          </cell>
          <cell r="J159">
            <v>0</v>
          </cell>
          <cell r="N159" t="e">
            <v>#N/A</v>
          </cell>
          <cell r="R159" t="e">
            <v>#N/A</v>
          </cell>
        </row>
        <row r="160">
          <cell r="A160">
            <v>200512</v>
          </cell>
          <cell r="B160" t="str">
            <v>Obras en Curso de la Red</v>
          </cell>
          <cell r="C160">
            <v>2058043581</v>
          </cell>
          <cell r="F160">
            <v>0</v>
          </cell>
          <cell r="G160">
            <v>0</v>
          </cell>
          <cell r="J160">
            <v>0</v>
          </cell>
          <cell r="N160" t="e">
            <v>#N/A</v>
          </cell>
          <cell r="R160" t="e">
            <v>#N/A</v>
          </cell>
        </row>
        <row r="161">
          <cell r="A161">
            <v>200517</v>
          </cell>
          <cell r="B161" t="str">
            <v>Obra en curso Non Network BIENES DE USO</v>
          </cell>
          <cell r="C161">
            <v>0</v>
          </cell>
          <cell r="F161">
            <v>0</v>
          </cell>
          <cell r="G161">
            <v>0</v>
          </cell>
          <cell r="J161">
            <v>0</v>
          </cell>
          <cell r="N161" t="e">
            <v>#N/A</v>
          </cell>
          <cell r="R161" t="e">
            <v>#N/A</v>
          </cell>
        </row>
        <row r="162">
          <cell r="A162">
            <v>200650</v>
          </cell>
          <cell r="B162" t="str">
            <v>Mejoras en General</v>
          </cell>
          <cell r="C162">
            <v>1785466634</v>
          </cell>
          <cell r="F162">
            <v>0</v>
          </cell>
          <cell r="G162">
            <v>15</v>
          </cell>
          <cell r="J162">
            <v>0</v>
          </cell>
          <cell r="N162" t="e">
            <v>#N/A</v>
          </cell>
          <cell r="R162" t="e">
            <v>#N/A</v>
          </cell>
        </row>
        <row r="163">
          <cell r="A163">
            <v>200750</v>
          </cell>
          <cell r="B163" t="str">
            <v>Depreciacion Mejoras en General</v>
          </cell>
          <cell r="C163">
            <v>-1066056739</v>
          </cell>
          <cell r="F163">
            <v>0</v>
          </cell>
          <cell r="G163">
            <v>0</v>
          </cell>
          <cell r="J163">
            <v>0</v>
          </cell>
          <cell r="N163" t="e">
            <v>#N/A</v>
          </cell>
          <cell r="R163" t="e">
            <v>#N/A</v>
          </cell>
        </row>
        <row r="164">
          <cell r="A164">
            <v>201103</v>
          </cell>
          <cell r="B164" t="str">
            <v>Materiales Warehouse y CAR - Valoración Usados</v>
          </cell>
          <cell r="C164">
            <v>-2097092</v>
          </cell>
          <cell r="F164">
            <v>0</v>
          </cell>
          <cell r="G164">
            <v>112</v>
          </cell>
          <cell r="J164">
            <v>0</v>
          </cell>
          <cell r="N164" t="e">
            <v>#N/A</v>
          </cell>
          <cell r="R164" t="e">
            <v>#N/A</v>
          </cell>
        </row>
        <row r="165">
          <cell r="A165">
            <v>280006</v>
          </cell>
          <cell r="B165" t="str">
            <v>Desarrollo de Sistemas- Bs. de Uso</v>
          </cell>
          <cell r="C165">
            <v>257002604</v>
          </cell>
          <cell r="F165">
            <v>0</v>
          </cell>
          <cell r="G165">
            <v>0</v>
          </cell>
          <cell r="J165">
            <v>0</v>
          </cell>
          <cell r="N165" t="e">
            <v>#N/A</v>
          </cell>
          <cell r="R165" t="e">
            <v>#N/A</v>
          </cell>
        </row>
        <row r="166">
          <cell r="A166">
            <v>280008</v>
          </cell>
          <cell r="B166" t="str">
            <v>VO Licencia Manual</v>
          </cell>
          <cell r="C166">
            <v>11956200706</v>
          </cell>
          <cell r="F166">
            <v>0</v>
          </cell>
          <cell r="G166">
            <v>0</v>
          </cell>
          <cell r="J166">
            <v>0</v>
          </cell>
          <cell r="N166" t="e">
            <v>#N/A</v>
          </cell>
          <cell r="R166" t="e">
            <v>#N/A</v>
          </cell>
        </row>
        <row r="167">
          <cell r="A167">
            <v>280011</v>
          </cell>
          <cell r="B167" t="str">
            <v>Cargos diferidos</v>
          </cell>
          <cell r="C167">
            <v>0</v>
          </cell>
          <cell r="F167">
            <v>0</v>
          </cell>
          <cell r="G167">
            <v>0</v>
          </cell>
          <cell r="J167">
            <v>0</v>
          </cell>
          <cell r="N167" t="e">
            <v>#N/A</v>
          </cell>
          <cell r="R167" t="e">
            <v>#N/A</v>
          </cell>
        </row>
        <row r="168">
          <cell r="A168">
            <v>280017</v>
          </cell>
          <cell r="B168" t="str">
            <v>Derecho sobre líneas telefónicas</v>
          </cell>
          <cell r="C168">
            <v>828445817</v>
          </cell>
          <cell r="F168">
            <v>0</v>
          </cell>
          <cell r="G168">
            <v>0</v>
          </cell>
          <cell r="J168">
            <v>0</v>
          </cell>
          <cell r="N168" t="e">
            <v>#N/A</v>
          </cell>
          <cell r="R168" t="e">
            <v>#N/A</v>
          </cell>
        </row>
        <row r="169">
          <cell r="A169">
            <v>280020</v>
          </cell>
          <cell r="B169" t="str">
            <v>Cargos Diferidos Manuales (Py)</v>
          </cell>
          <cell r="C169">
            <v>0</v>
          </cell>
          <cell r="F169">
            <v>0</v>
          </cell>
          <cell r="G169">
            <v>0</v>
          </cell>
          <cell r="J169">
            <v>0</v>
          </cell>
          <cell r="N169" t="e">
            <v>#N/A</v>
          </cell>
          <cell r="R169" t="e">
            <v>#N/A</v>
          </cell>
        </row>
        <row r="170">
          <cell r="A170">
            <v>280506</v>
          </cell>
          <cell r="B170" t="str">
            <v>Depreciación acumulada Base de Datos- Bs. de Uso</v>
          </cell>
          <cell r="C170">
            <v>-74543855</v>
          </cell>
          <cell r="F170">
            <v>0</v>
          </cell>
          <cell r="G170">
            <v>0</v>
          </cell>
          <cell r="J170">
            <v>0</v>
          </cell>
          <cell r="N170" t="e">
            <v>#N/A</v>
          </cell>
          <cell r="R170" t="e">
            <v>#N/A</v>
          </cell>
        </row>
        <row r="171">
          <cell r="A171">
            <v>280511</v>
          </cell>
          <cell r="B171" t="str">
            <v>Amortización Ac. Cargos Diferidos</v>
          </cell>
          <cell r="C171">
            <v>-2</v>
          </cell>
          <cell r="F171">
            <v>0</v>
          </cell>
          <cell r="G171">
            <v>0</v>
          </cell>
          <cell r="J171">
            <v>0</v>
          </cell>
          <cell r="N171" t="e">
            <v>#N/A</v>
          </cell>
          <cell r="R171" t="e">
            <v>#N/A</v>
          </cell>
        </row>
        <row r="172">
          <cell r="A172">
            <v>280518</v>
          </cell>
          <cell r="B172" t="str">
            <v>Depreciación acumulada Intangibles</v>
          </cell>
          <cell r="C172">
            <v>-10426506014</v>
          </cell>
          <cell r="F172">
            <v>0</v>
          </cell>
          <cell r="G172">
            <v>0</v>
          </cell>
          <cell r="J172">
            <v>0</v>
          </cell>
          <cell r="N172" t="e">
            <v>#N/A</v>
          </cell>
          <cell r="R172" t="e">
            <v>#N/A</v>
          </cell>
        </row>
        <row r="173">
          <cell r="A173">
            <v>280520</v>
          </cell>
          <cell r="B173" t="str">
            <v>Amort. Acum. Cargos Diferidos Manuales (Py)</v>
          </cell>
          <cell r="C173">
            <v>0</v>
          </cell>
          <cell r="F173">
            <v>0</v>
          </cell>
          <cell r="G173">
            <v>1031</v>
          </cell>
          <cell r="J173">
            <v>0</v>
          </cell>
          <cell r="N173" t="e">
            <v>#N/A</v>
          </cell>
          <cell r="R173" t="e">
            <v>#N/A</v>
          </cell>
        </row>
        <row r="174">
          <cell r="A174">
            <v>290001</v>
          </cell>
          <cell r="B174" t="str">
            <v>Terrenos Ajuste por Inflación</v>
          </cell>
          <cell r="C174">
            <v>340121475</v>
          </cell>
          <cell r="F174">
            <v>0</v>
          </cell>
          <cell r="G174">
            <v>1031</v>
          </cell>
          <cell r="J174">
            <v>0</v>
          </cell>
          <cell r="N174" t="e">
            <v>#N/A</v>
          </cell>
          <cell r="R174" t="e">
            <v>#N/A</v>
          </cell>
        </row>
        <row r="175">
          <cell r="A175">
            <v>290002</v>
          </cell>
          <cell r="B175" t="str">
            <v>Equipos e Instalaciones Ajuste por Inflación</v>
          </cell>
          <cell r="C175">
            <v>25148514623</v>
          </cell>
          <cell r="F175">
            <v>0</v>
          </cell>
          <cell r="G175">
            <v>1031</v>
          </cell>
          <cell r="J175">
            <v>0</v>
          </cell>
          <cell r="N175" t="e">
            <v>#N/A</v>
          </cell>
          <cell r="R175" t="e">
            <v>#N/A</v>
          </cell>
        </row>
        <row r="176">
          <cell r="A176">
            <v>290003</v>
          </cell>
          <cell r="B176" t="str">
            <v>Obras Civiles Ajuste por Inflación</v>
          </cell>
          <cell r="C176">
            <v>12316036392</v>
          </cell>
          <cell r="F176">
            <v>0</v>
          </cell>
          <cell r="G176">
            <v>1031</v>
          </cell>
          <cell r="J176">
            <v>0</v>
          </cell>
          <cell r="N176" t="e">
            <v>#N/A</v>
          </cell>
          <cell r="R176" t="e">
            <v>#N/A</v>
          </cell>
        </row>
        <row r="177">
          <cell r="A177">
            <v>290004</v>
          </cell>
          <cell r="B177" t="str">
            <v>Rodados Ajuste por Inflación</v>
          </cell>
          <cell r="C177">
            <v>315217111</v>
          </cell>
          <cell r="F177">
            <v>0</v>
          </cell>
          <cell r="G177">
            <v>-3803724</v>
          </cell>
          <cell r="J177">
            <v>0</v>
          </cell>
          <cell r="N177" t="e">
            <v>#N/A</v>
          </cell>
          <cell r="R177" t="e">
            <v>#N/A</v>
          </cell>
        </row>
        <row r="178">
          <cell r="A178">
            <v>290005</v>
          </cell>
          <cell r="B178" t="str">
            <v>Equipos de Computación Ajuste por Inflación</v>
          </cell>
          <cell r="C178">
            <v>3623842841</v>
          </cell>
          <cell r="F178">
            <v>0</v>
          </cell>
          <cell r="G178">
            <v>7294</v>
          </cell>
          <cell r="J178">
            <v>0</v>
          </cell>
          <cell r="N178" t="e">
            <v>#N/A</v>
          </cell>
          <cell r="R178" t="e">
            <v>#N/A</v>
          </cell>
        </row>
        <row r="179">
          <cell r="A179">
            <v>290006</v>
          </cell>
          <cell r="B179" t="str">
            <v>Muebles y Utiles de Oficina Ajuste por Inflación</v>
          </cell>
          <cell r="C179">
            <v>876184570</v>
          </cell>
          <cell r="F179">
            <v>0</v>
          </cell>
          <cell r="G179">
            <v>305992</v>
          </cell>
          <cell r="J179">
            <v>0</v>
          </cell>
          <cell r="N179" t="e">
            <v>#N/A</v>
          </cell>
          <cell r="R179" t="e">
            <v>#N/A</v>
          </cell>
        </row>
        <row r="180">
          <cell r="A180">
            <v>290008</v>
          </cell>
          <cell r="B180" t="str">
            <v>Bienes Varios Ajuste por Inflación</v>
          </cell>
          <cell r="C180">
            <v>24650081</v>
          </cell>
          <cell r="F180">
            <v>0</v>
          </cell>
          <cell r="G180">
            <v>305992</v>
          </cell>
          <cell r="J180">
            <v>0</v>
          </cell>
          <cell r="N180" t="e">
            <v>#N/A</v>
          </cell>
          <cell r="R180" t="e">
            <v>#N/A</v>
          </cell>
        </row>
        <row r="181">
          <cell r="A181">
            <v>290011</v>
          </cell>
          <cell r="B181" t="str">
            <v>Software contable adm - Revaluo</v>
          </cell>
          <cell r="C181">
            <v>33022541</v>
          </cell>
          <cell r="F181">
            <v>0</v>
          </cell>
          <cell r="G181">
            <v>5514083</v>
          </cell>
          <cell r="J181">
            <v>0</v>
          </cell>
          <cell r="N181" t="e">
            <v>#N/A</v>
          </cell>
          <cell r="R181" t="e">
            <v>#N/A</v>
          </cell>
        </row>
        <row r="182">
          <cell r="A182">
            <v>290012</v>
          </cell>
          <cell r="B182" t="str">
            <v>Aplicaciones para PC's - Revalúo</v>
          </cell>
          <cell r="C182">
            <v>533814321</v>
          </cell>
          <cell r="F182">
            <v>0</v>
          </cell>
          <cell r="G182">
            <v>80912</v>
          </cell>
          <cell r="J182">
            <v>0</v>
          </cell>
          <cell r="N182" t="e">
            <v>#N/A</v>
          </cell>
          <cell r="R182" t="e">
            <v>#N/A</v>
          </cell>
        </row>
        <row r="183">
          <cell r="A183">
            <v>290013</v>
          </cell>
          <cell r="B183" t="str">
            <v>Otros softwares - Revalúo</v>
          </cell>
          <cell r="C183">
            <v>843671292</v>
          </cell>
          <cell r="F183">
            <v>0</v>
          </cell>
          <cell r="G183">
            <v>148670</v>
          </cell>
          <cell r="J183">
            <v>0</v>
          </cell>
          <cell r="N183" t="e">
            <v>#N/A</v>
          </cell>
          <cell r="R183" t="e">
            <v>#N/A</v>
          </cell>
        </row>
        <row r="184">
          <cell r="A184">
            <v>290014</v>
          </cell>
          <cell r="B184" t="str">
            <v>Equipos de Inform - Notebook - Rev</v>
          </cell>
          <cell r="C184">
            <v>154247784</v>
          </cell>
          <cell r="F184">
            <v>0</v>
          </cell>
          <cell r="G184">
            <v>-579</v>
          </cell>
          <cell r="J184">
            <v>0</v>
          </cell>
          <cell r="N184" t="e">
            <v>#N/A</v>
          </cell>
          <cell r="R184" t="e">
            <v>#N/A</v>
          </cell>
        </row>
        <row r="185">
          <cell r="A185">
            <v>290015</v>
          </cell>
          <cell r="B185" t="str">
            <v>Obras civiles - Revalúo</v>
          </cell>
          <cell r="C185">
            <v>13682954456</v>
          </cell>
          <cell r="F185">
            <v>0</v>
          </cell>
          <cell r="G185">
            <v>0</v>
          </cell>
          <cell r="J185">
            <v>0</v>
          </cell>
          <cell r="N185" t="e">
            <v>#N/A</v>
          </cell>
          <cell r="R185" t="e">
            <v>#N/A</v>
          </cell>
        </row>
        <row r="186">
          <cell r="A186">
            <v>290016</v>
          </cell>
          <cell r="B186" t="str">
            <v>Generadores - Revalúo</v>
          </cell>
          <cell r="C186">
            <v>3128801420</v>
          </cell>
          <cell r="F186">
            <v>0</v>
          </cell>
          <cell r="G186">
            <v>0</v>
          </cell>
          <cell r="J186">
            <v>0</v>
          </cell>
          <cell r="N186" t="e">
            <v>#N/A</v>
          </cell>
          <cell r="R186" t="e">
            <v>#N/A</v>
          </cell>
        </row>
        <row r="187">
          <cell r="A187">
            <v>290017</v>
          </cell>
          <cell r="B187" t="str">
            <v>Equipos de aire acondicionado - Revalúo</v>
          </cell>
          <cell r="C187">
            <v>236207437</v>
          </cell>
          <cell r="F187">
            <v>0</v>
          </cell>
          <cell r="G187">
            <v>107</v>
          </cell>
          <cell r="J187">
            <v>0</v>
          </cell>
          <cell r="N187" t="e">
            <v>#N/A</v>
          </cell>
          <cell r="R187" t="e">
            <v>#N/A</v>
          </cell>
        </row>
        <row r="188">
          <cell r="A188">
            <v>290018</v>
          </cell>
          <cell r="B188" t="str">
            <v>Muebles y útiles - Revalúo</v>
          </cell>
          <cell r="C188">
            <v>649491849</v>
          </cell>
          <cell r="F188">
            <v>0</v>
          </cell>
          <cell r="G188">
            <v>984185</v>
          </cell>
          <cell r="J188">
            <v>0</v>
          </cell>
          <cell r="N188" t="e">
            <v>#N/A</v>
          </cell>
          <cell r="R188" t="e">
            <v>#N/A</v>
          </cell>
        </row>
        <row r="189">
          <cell r="A189">
            <v>290019</v>
          </cell>
          <cell r="B189" t="str">
            <v>Equipos de BTS - Revalúo</v>
          </cell>
          <cell r="C189">
            <v>46598497940</v>
          </cell>
          <cell r="F189">
            <v>0</v>
          </cell>
          <cell r="G189">
            <v>984185</v>
          </cell>
          <cell r="J189">
            <v>0</v>
          </cell>
          <cell r="N189" t="e">
            <v>#N/A</v>
          </cell>
          <cell r="R189" t="e">
            <v>#N/A</v>
          </cell>
        </row>
        <row r="190">
          <cell r="A190">
            <v>290020</v>
          </cell>
          <cell r="B190" t="str">
            <v>Instalaciones eléctricas - Revalúo</v>
          </cell>
          <cell r="C190">
            <v>1681841823</v>
          </cell>
          <cell r="F190">
            <v>0</v>
          </cell>
          <cell r="G190">
            <v>984185</v>
          </cell>
          <cell r="J190">
            <v>0</v>
          </cell>
          <cell r="N190" t="e">
            <v>#N/A</v>
          </cell>
          <cell r="R190" t="e">
            <v>#N/A</v>
          </cell>
        </row>
        <row r="191">
          <cell r="A191">
            <v>290021</v>
          </cell>
          <cell r="B191" t="str">
            <v>Equipos de microondas - Revalúo</v>
          </cell>
          <cell r="C191">
            <v>12256711596</v>
          </cell>
          <cell r="F191">
            <v>0</v>
          </cell>
          <cell r="G191">
            <v>984185</v>
          </cell>
          <cell r="J191">
            <v>0</v>
          </cell>
          <cell r="N191" t="e">
            <v>#N/A</v>
          </cell>
          <cell r="R191" t="e">
            <v>#N/A</v>
          </cell>
        </row>
        <row r="192">
          <cell r="A192">
            <v>290022</v>
          </cell>
          <cell r="B192" t="str">
            <v>Herramientas - Revalúo</v>
          </cell>
          <cell r="C192">
            <v>1039107153</v>
          </cell>
          <cell r="F192">
            <v>0</v>
          </cell>
          <cell r="G192">
            <v>984185</v>
          </cell>
          <cell r="J192">
            <v>0</v>
          </cell>
          <cell r="N192" t="e">
            <v>#N/A</v>
          </cell>
          <cell r="R192" t="e">
            <v>#N/A</v>
          </cell>
        </row>
        <row r="193">
          <cell r="A193">
            <v>290023</v>
          </cell>
          <cell r="B193" t="str">
            <v>Terreno para celdas - Revalúo</v>
          </cell>
          <cell r="C193">
            <v>394630268</v>
          </cell>
          <cell r="F193">
            <v>0</v>
          </cell>
          <cell r="G193">
            <v>984185</v>
          </cell>
          <cell r="J193">
            <v>0</v>
          </cell>
          <cell r="N193" t="e">
            <v>#N/A</v>
          </cell>
          <cell r="R193" t="e">
            <v>#N/A</v>
          </cell>
        </row>
        <row r="194">
          <cell r="A194">
            <v>290024</v>
          </cell>
          <cell r="B194" t="str">
            <v>Mejoras en propiedad de terceros - Reval</v>
          </cell>
          <cell r="C194">
            <v>455976051</v>
          </cell>
          <cell r="F194">
            <v>0</v>
          </cell>
          <cell r="G194">
            <v>984185</v>
          </cell>
          <cell r="J194">
            <v>0</v>
          </cell>
          <cell r="N194" t="e">
            <v>#N/A</v>
          </cell>
          <cell r="R194" t="e">
            <v>#N/A</v>
          </cell>
        </row>
        <row r="195">
          <cell r="A195">
            <v>290102</v>
          </cell>
          <cell r="B195" t="str">
            <v>Depre. Ac. Obras Civiles Ajuste por Inflación</v>
          </cell>
          <cell r="C195">
            <v>-6850504414</v>
          </cell>
          <cell r="F195">
            <v>0</v>
          </cell>
          <cell r="G195">
            <v>984185</v>
          </cell>
          <cell r="J195">
            <v>0</v>
          </cell>
          <cell r="N195" t="e">
            <v>#N/A</v>
          </cell>
          <cell r="R195" t="e">
            <v>#N/A</v>
          </cell>
        </row>
        <row r="196">
          <cell r="A196">
            <v>290103</v>
          </cell>
          <cell r="B196" t="str">
            <v>Depre. Ac. Rodados Ajuste por Inflación</v>
          </cell>
          <cell r="C196">
            <v>-277063440</v>
          </cell>
          <cell r="F196">
            <v>0</v>
          </cell>
          <cell r="G196">
            <v>21085612</v>
          </cell>
          <cell r="J196">
            <v>0</v>
          </cell>
          <cell r="N196" t="e">
            <v>#N/A</v>
          </cell>
          <cell r="R196" t="e">
            <v>#N/A</v>
          </cell>
        </row>
        <row r="197">
          <cell r="A197">
            <v>290104</v>
          </cell>
          <cell r="B197" t="str">
            <v>Depre. Ac. Equipos de Computación Ajuste por Infla</v>
          </cell>
          <cell r="C197">
            <v>-2978420272</v>
          </cell>
          <cell r="F197">
            <v>0</v>
          </cell>
          <cell r="G197">
            <v>21085612</v>
          </cell>
          <cell r="J197">
            <v>0</v>
          </cell>
          <cell r="N197" t="e">
            <v>#N/A</v>
          </cell>
          <cell r="R197" t="e">
            <v>#N/A</v>
          </cell>
        </row>
        <row r="198">
          <cell r="A198">
            <v>290105</v>
          </cell>
          <cell r="B198" t="str">
            <v>Depre. Ac. Muebles y Utiles Oficina Ajuste por Inf</v>
          </cell>
          <cell r="C198">
            <v>-641656640</v>
          </cell>
          <cell r="F198">
            <v>0</v>
          </cell>
          <cell r="G198">
            <v>21085612</v>
          </cell>
          <cell r="J198">
            <v>0</v>
          </cell>
          <cell r="N198" t="e">
            <v>#N/A</v>
          </cell>
          <cell r="R198" t="e">
            <v>#N/A</v>
          </cell>
        </row>
        <row r="199">
          <cell r="A199">
            <v>290107</v>
          </cell>
          <cell r="B199" t="str">
            <v>Depre. Ac. Bienes Varios Ajuste por Inflación</v>
          </cell>
          <cell r="C199">
            <v>-3975444</v>
          </cell>
          <cell r="F199">
            <v>0</v>
          </cell>
          <cell r="G199">
            <v>21085612</v>
          </cell>
          <cell r="J199">
            <v>0</v>
          </cell>
          <cell r="N199" t="e">
            <v>#N/A</v>
          </cell>
          <cell r="R199" t="e">
            <v>#N/A</v>
          </cell>
        </row>
        <row r="200">
          <cell r="A200">
            <v>290111</v>
          </cell>
          <cell r="B200" t="str">
            <v>Deprec software contable adminis revaluo</v>
          </cell>
          <cell r="C200">
            <v>-1651128</v>
          </cell>
          <cell r="F200">
            <v>0</v>
          </cell>
          <cell r="G200">
            <v>21085612</v>
          </cell>
          <cell r="J200">
            <v>0</v>
          </cell>
          <cell r="N200" t="e">
            <v>#N/A</v>
          </cell>
          <cell r="R200" t="e">
            <v>#N/A</v>
          </cell>
        </row>
        <row r="201">
          <cell r="A201">
            <v>290112</v>
          </cell>
          <cell r="B201" t="str">
            <v>Depreciaciones Aplicaciones para PC's</v>
          </cell>
          <cell r="C201">
            <v>-466070564</v>
          </cell>
          <cell r="F201">
            <v>0</v>
          </cell>
          <cell r="G201">
            <v>0</v>
          </cell>
          <cell r="J201">
            <v>0</v>
          </cell>
          <cell r="N201" t="e">
            <v>#N/A</v>
          </cell>
          <cell r="R201" t="e">
            <v>#N/A</v>
          </cell>
        </row>
        <row r="202">
          <cell r="A202">
            <v>290113</v>
          </cell>
          <cell r="B202" t="str">
            <v>Depreciaciones Otros softwares revaluo</v>
          </cell>
          <cell r="C202">
            <v>-581911874</v>
          </cell>
          <cell r="F202">
            <v>0</v>
          </cell>
          <cell r="G202">
            <v>0</v>
          </cell>
          <cell r="J202">
            <v>0</v>
          </cell>
          <cell r="N202" t="e">
            <v>#N/A</v>
          </cell>
          <cell r="R202" t="e">
            <v>#N/A</v>
          </cell>
        </row>
        <row r="203">
          <cell r="A203">
            <v>290114</v>
          </cell>
          <cell r="B203" t="str">
            <v>Depre Equipos Inform - Noteb Revaluo</v>
          </cell>
          <cell r="C203">
            <v>-138316475</v>
          </cell>
          <cell r="F203">
            <v>0</v>
          </cell>
          <cell r="G203">
            <v>0</v>
          </cell>
          <cell r="J203">
            <v>0</v>
          </cell>
          <cell r="N203" t="e">
            <v>#N/A</v>
          </cell>
          <cell r="R203" t="e">
            <v>#N/A</v>
          </cell>
        </row>
        <row r="204">
          <cell r="A204">
            <v>290115</v>
          </cell>
          <cell r="B204" t="str">
            <v>Deprec obras civiles revaluo</v>
          </cell>
          <cell r="C204">
            <v>-3715292732</v>
          </cell>
          <cell r="F204">
            <v>0</v>
          </cell>
          <cell r="G204">
            <v>0</v>
          </cell>
          <cell r="J204">
            <v>0</v>
          </cell>
          <cell r="N204" t="e">
            <v>#N/A</v>
          </cell>
          <cell r="R204" t="e">
            <v>#N/A</v>
          </cell>
        </row>
        <row r="205">
          <cell r="A205">
            <v>290116</v>
          </cell>
          <cell r="B205" t="str">
            <v>Depreciaciones generadores Revaluo</v>
          </cell>
          <cell r="C205">
            <v>-1682196768</v>
          </cell>
          <cell r="F205">
            <v>0</v>
          </cell>
          <cell r="G205">
            <v>0</v>
          </cell>
          <cell r="J205">
            <v>0</v>
          </cell>
          <cell r="N205" t="e">
            <v>#N/A</v>
          </cell>
          <cell r="R205" t="e">
            <v>#N/A</v>
          </cell>
        </row>
        <row r="206">
          <cell r="A206">
            <v>290117</v>
          </cell>
          <cell r="B206" t="str">
            <v>Deprec equipos de aire acondicio</v>
          </cell>
          <cell r="C206">
            <v>-198243361</v>
          </cell>
          <cell r="F206">
            <v>0</v>
          </cell>
          <cell r="G206">
            <v>0</v>
          </cell>
          <cell r="J206">
            <v>0</v>
          </cell>
          <cell r="N206" t="e">
            <v>#N/A</v>
          </cell>
          <cell r="R206" t="e">
            <v>#N/A</v>
          </cell>
        </row>
        <row r="207">
          <cell r="A207">
            <v>290118</v>
          </cell>
          <cell r="B207" t="str">
            <v>Depreciaciones muebles y útiles revaluo</v>
          </cell>
          <cell r="C207">
            <v>-553936753</v>
          </cell>
          <cell r="F207">
            <v>0</v>
          </cell>
          <cell r="G207">
            <v>0</v>
          </cell>
          <cell r="J207">
            <v>0</v>
          </cell>
          <cell r="N207" t="e">
            <v>#N/A</v>
          </cell>
          <cell r="R207" t="e">
            <v>#N/A</v>
          </cell>
        </row>
        <row r="208">
          <cell r="A208">
            <v>290119</v>
          </cell>
          <cell r="B208" t="str">
            <v>Depreciaciones equipos de BTS Revaluo</v>
          </cell>
          <cell r="C208">
            <v>-19655320131</v>
          </cell>
          <cell r="F208">
            <v>0</v>
          </cell>
          <cell r="G208">
            <v>0</v>
          </cell>
          <cell r="J208">
            <v>0</v>
          </cell>
          <cell r="N208" t="e">
            <v>#N/A</v>
          </cell>
          <cell r="R208" t="e">
            <v>#N/A</v>
          </cell>
        </row>
        <row r="209">
          <cell r="A209">
            <v>290120</v>
          </cell>
          <cell r="B209" t="str">
            <v>Deprec instalaciones eléctricas Revaluo</v>
          </cell>
          <cell r="C209">
            <v>-947559537</v>
          </cell>
          <cell r="F209">
            <v>0</v>
          </cell>
          <cell r="G209">
            <v>0</v>
          </cell>
          <cell r="J209">
            <v>0</v>
          </cell>
          <cell r="N209" t="e">
            <v>#N/A</v>
          </cell>
          <cell r="R209" t="e">
            <v>#N/A</v>
          </cell>
        </row>
        <row r="210">
          <cell r="A210">
            <v>290121</v>
          </cell>
          <cell r="B210" t="str">
            <v>Deprec equipos de microondas revaluo</v>
          </cell>
          <cell r="C210">
            <v>-9610556519</v>
          </cell>
          <cell r="F210">
            <v>0</v>
          </cell>
          <cell r="G210">
            <v>0</v>
          </cell>
          <cell r="J210">
            <v>0</v>
          </cell>
          <cell r="N210" t="e">
            <v>#N/A</v>
          </cell>
          <cell r="R210" t="e">
            <v>#N/A</v>
          </cell>
        </row>
        <row r="211">
          <cell r="A211">
            <v>290122</v>
          </cell>
          <cell r="B211" t="str">
            <v>Eq.para Prueb. Campo &amp; Herram</v>
          </cell>
          <cell r="C211">
            <v>-964898866</v>
          </cell>
          <cell r="F211">
            <v>0</v>
          </cell>
          <cell r="G211">
            <v>0</v>
          </cell>
          <cell r="J211">
            <v>0</v>
          </cell>
          <cell r="N211" t="e">
            <v>#N/A</v>
          </cell>
          <cell r="R211" t="e">
            <v>#N/A</v>
          </cell>
        </row>
        <row r="212">
          <cell r="A212">
            <v>290124</v>
          </cell>
          <cell r="B212" t="str">
            <v>Deprec mejoras en propiedad terc  revaluo</v>
          </cell>
          <cell r="C212">
            <v>-320289893</v>
          </cell>
          <cell r="F212">
            <v>0</v>
          </cell>
          <cell r="G212">
            <v>0</v>
          </cell>
          <cell r="J212">
            <v>0</v>
          </cell>
          <cell r="N212" t="e">
            <v>#N/A</v>
          </cell>
          <cell r="R212" t="e">
            <v>#N/A</v>
          </cell>
        </row>
        <row r="213">
          <cell r="A213">
            <v>290125</v>
          </cell>
          <cell r="B213" t="str">
            <v>Deprec Eq.de Comun. Switch revaluo</v>
          </cell>
          <cell r="C213">
            <v>-5449926697</v>
          </cell>
          <cell r="F213">
            <v>0</v>
          </cell>
          <cell r="G213">
            <v>0</v>
          </cell>
          <cell r="J213">
            <v>0</v>
          </cell>
          <cell r="N213" t="e">
            <v>#N/A</v>
          </cell>
          <cell r="R213" t="e">
            <v>#N/A</v>
          </cell>
        </row>
        <row r="214">
          <cell r="A214">
            <v>290126</v>
          </cell>
          <cell r="B214" t="str">
            <v>Depreciaciones Edificio Revalúo</v>
          </cell>
          <cell r="C214">
            <v>-26099406</v>
          </cell>
          <cell r="F214">
            <v>0</v>
          </cell>
          <cell r="G214">
            <v>0</v>
          </cell>
          <cell r="J214">
            <v>0</v>
          </cell>
          <cell r="N214" t="e">
            <v>#N/A</v>
          </cell>
          <cell r="R214" t="e">
            <v>#N/A</v>
          </cell>
        </row>
        <row r="215">
          <cell r="A215">
            <v>311001</v>
          </cell>
          <cell r="B215" t="str">
            <v>Proveedores en moneda nacional</v>
          </cell>
          <cell r="C215">
            <v>-11618034152</v>
          </cell>
          <cell r="F215">
            <v>0</v>
          </cell>
          <cell r="G215">
            <v>0</v>
          </cell>
          <cell r="J215">
            <v>0</v>
          </cell>
          <cell r="N215" t="e">
            <v>#N/A</v>
          </cell>
          <cell r="R215" t="e">
            <v>#N/A</v>
          </cell>
        </row>
        <row r="216">
          <cell r="A216">
            <v>311003</v>
          </cell>
          <cell r="B216" t="str">
            <v>Empleados RG FF</v>
          </cell>
          <cell r="C216">
            <v>8544272</v>
          </cell>
          <cell r="F216">
            <v>0</v>
          </cell>
          <cell r="G216">
            <v>0</v>
          </cell>
          <cell r="J216">
            <v>0</v>
          </cell>
          <cell r="N216" t="e">
            <v>#N/A</v>
          </cell>
          <cell r="R216" t="e">
            <v>#N/A</v>
          </cell>
        </row>
        <row r="217">
          <cell r="A217">
            <v>311004</v>
          </cell>
          <cell r="B217" t="str">
            <v>Agentes</v>
          </cell>
          <cell r="C217">
            <v>-147643960</v>
          </cell>
          <cell r="F217">
            <v>0</v>
          </cell>
          <cell r="G217">
            <v>0</v>
          </cell>
          <cell r="J217">
            <v>0</v>
          </cell>
          <cell r="N217" t="e">
            <v>#N/A</v>
          </cell>
          <cell r="R217" t="e">
            <v>#N/A</v>
          </cell>
        </row>
        <row r="218">
          <cell r="A218">
            <v>311006</v>
          </cell>
          <cell r="B218" t="str">
            <v>Provision Producto</v>
          </cell>
          <cell r="C218">
            <v>290098909</v>
          </cell>
          <cell r="F218">
            <v>0</v>
          </cell>
          <cell r="G218">
            <v>0</v>
          </cell>
          <cell r="J218">
            <v>0</v>
          </cell>
          <cell r="N218" t="e">
            <v>#N/A</v>
          </cell>
          <cell r="R218" t="e">
            <v>#N/A</v>
          </cell>
        </row>
        <row r="219">
          <cell r="A219">
            <v>311009</v>
          </cell>
          <cell r="B219" t="str">
            <v>Agentes Valores en Garantía</v>
          </cell>
          <cell r="C219">
            <v>-289530580</v>
          </cell>
          <cell r="F219">
            <v>0</v>
          </cell>
          <cell r="G219">
            <v>0</v>
          </cell>
          <cell r="J219">
            <v>0</v>
          </cell>
          <cell r="N219" t="e">
            <v>#N/A</v>
          </cell>
          <cell r="R219" t="e">
            <v>#N/A</v>
          </cell>
        </row>
        <row r="220">
          <cell r="A220">
            <v>311012</v>
          </cell>
          <cell r="B220" t="str">
            <v>ITX a pagar en firme</v>
          </cell>
          <cell r="C220">
            <v>-8154797215</v>
          </cell>
          <cell r="F220">
            <v>0</v>
          </cell>
          <cell r="G220">
            <v>0</v>
          </cell>
          <cell r="J220">
            <v>0</v>
          </cell>
          <cell r="N220" t="e">
            <v>#N/A</v>
          </cell>
          <cell r="R220" t="e">
            <v>#N/A</v>
          </cell>
        </row>
        <row r="221">
          <cell r="A221">
            <v>311015</v>
          </cell>
          <cell r="B221" t="str">
            <v>Proveedores de Comunicación</v>
          </cell>
          <cell r="C221">
            <v>-3087098433</v>
          </cell>
          <cell r="F221">
            <v>0</v>
          </cell>
          <cell r="G221">
            <v>0</v>
          </cell>
          <cell r="J221">
            <v>0</v>
          </cell>
          <cell r="N221" t="e">
            <v>#N/A</v>
          </cell>
          <cell r="R221" t="e">
            <v>#N/A</v>
          </cell>
        </row>
        <row r="222">
          <cell r="A222">
            <v>311017</v>
          </cell>
          <cell r="B222" t="str">
            <v>Provision NC a recibir venta de Filiales</v>
          </cell>
          <cell r="C222">
            <v>6422025500</v>
          </cell>
          <cell r="F222">
            <v>0</v>
          </cell>
          <cell r="G222">
            <v>0</v>
          </cell>
          <cell r="J222">
            <v>0</v>
          </cell>
          <cell r="N222" t="e">
            <v>#N/A</v>
          </cell>
          <cell r="R222" t="e">
            <v>#N/A</v>
          </cell>
        </row>
        <row r="223">
          <cell r="A223">
            <v>312001</v>
          </cell>
          <cell r="B223" t="str">
            <v>Proveedores en moneda extranjera</v>
          </cell>
          <cell r="C223">
            <v>-61091346647</v>
          </cell>
          <cell r="F223">
            <v>0</v>
          </cell>
          <cell r="G223">
            <v>0</v>
          </cell>
          <cell r="J223">
            <v>0</v>
          </cell>
          <cell r="N223" t="e">
            <v>#N/A</v>
          </cell>
          <cell r="R223" t="e">
            <v>#N/A</v>
          </cell>
        </row>
        <row r="224">
          <cell r="A224">
            <v>313000</v>
          </cell>
          <cell r="B224" t="str">
            <v>Recl. Partes relacionadas activo-pasivo (SL)</v>
          </cell>
          <cell r="C224">
            <v>-111481920</v>
          </cell>
          <cell r="F224">
            <v>0</v>
          </cell>
          <cell r="G224">
            <v>0</v>
          </cell>
          <cell r="J224">
            <v>0</v>
          </cell>
          <cell r="N224" t="e">
            <v>#N/A</v>
          </cell>
          <cell r="R224" t="e">
            <v>#N/A</v>
          </cell>
        </row>
        <row r="225">
          <cell r="A225">
            <v>313001</v>
          </cell>
          <cell r="B225" t="str">
            <v>Provisión Facturas a Recibir Bienes de Capital</v>
          </cell>
          <cell r="C225">
            <v>-1064269952</v>
          </cell>
          <cell r="F225">
            <v>0</v>
          </cell>
          <cell r="G225">
            <v>0</v>
          </cell>
          <cell r="J225">
            <v>0</v>
          </cell>
          <cell r="N225" t="e">
            <v>#N/A</v>
          </cell>
          <cell r="R225" t="e">
            <v>#N/A</v>
          </cell>
        </row>
        <row r="226">
          <cell r="A226">
            <v>313003</v>
          </cell>
          <cell r="B226" t="str">
            <v>Prov Fact a Recibir Repuestos</v>
          </cell>
          <cell r="C226">
            <v>-219547082</v>
          </cell>
          <cell r="F226">
            <v>0</v>
          </cell>
          <cell r="G226">
            <v>0</v>
          </cell>
          <cell r="J226">
            <v>0</v>
          </cell>
          <cell r="N226" t="e">
            <v>#N/A</v>
          </cell>
          <cell r="R226" t="e">
            <v>#N/A</v>
          </cell>
        </row>
        <row r="227">
          <cell r="A227">
            <v>313004</v>
          </cell>
          <cell r="B227" t="str">
            <v>Provision Facturas a Recibir</v>
          </cell>
          <cell r="C227">
            <v>-1737532924</v>
          </cell>
          <cell r="F227">
            <v>0</v>
          </cell>
          <cell r="G227">
            <v>0</v>
          </cell>
          <cell r="J227">
            <v>0</v>
          </cell>
          <cell r="N227" t="e">
            <v>#N/A</v>
          </cell>
          <cell r="R227" t="e">
            <v>#N/A</v>
          </cell>
        </row>
        <row r="228">
          <cell r="A228">
            <v>313005</v>
          </cell>
          <cell r="B228" t="str">
            <v>Prov Fact a Recibir Bienes de Cambio</v>
          </cell>
          <cell r="C228">
            <v>-2134952849</v>
          </cell>
          <cell r="F228">
            <v>0</v>
          </cell>
          <cell r="G228">
            <v>0</v>
          </cell>
          <cell r="J228">
            <v>0</v>
          </cell>
          <cell r="N228" t="e">
            <v>#N/A</v>
          </cell>
          <cell r="R228" t="e">
            <v>#N/A</v>
          </cell>
        </row>
        <row r="229">
          <cell r="A229">
            <v>313007</v>
          </cell>
          <cell r="B229" t="str">
            <v>Provisión Honorarios Legales</v>
          </cell>
          <cell r="C229">
            <v>0</v>
          </cell>
          <cell r="F229">
            <v>0</v>
          </cell>
          <cell r="G229">
            <v>1001653</v>
          </cell>
          <cell r="J229">
            <v>0</v>
          </cell>
          <cell r="N229" t="e">
            <v>#N/A</v>
          </cell>
          <cell r="R229" t="e">
            <v>#N/A</v>
          </cell>
        </row>
        <row r="230">
          <cell r="A230">
            <v>313008</v>
          </cell>
          <cell r="B230" t="str">
            <v>Prov Fact a Recibir Intangibles</v>
          </cell>
          <cell r="C230">
            <v>-10352408311</v>
          </cell>
          <cell r="F230">
            <v>0</v>
          </cell>
          <cell r="G230">
            <v>1001653</v>
          </cell>
          <cell r="J230">
            <v>0</v>
          </cell>
          <cell r="N230" t="e">
            <v>#N/A</v>
          </cell>
          <cell r="R230" t="e">
            <v>#N/A</v>
          </cell>
        </row>
        <row r="231">
          <cell r="A231">
            <v>313010</v>
          </cell>
          <cell r="B231" t="str">
            <v>Prov Costos Indirectos</v>
          </cell>
          <cell r="C231">
            <v>-14195484</v>
          </cell>
          <cell r="F231">
            <v>0</v>
          </cell>
          <cell r="G231">
            <v>1001653</v>
          </cell>
          <cell r="J231">
            <v>0</v>
          </cell>
          <cell r="N231" t="e">
            <v>#N/A</v>
          </cell>
          <cell r="R231" t="e">
            <v>#N/A</v>
          </cell>
        </row>
        <row r="232">
          <cell r="A232">
            <v>313012</v>
          </cell>
          <cell r="B232" t="str">
            <v>Prov Fact a Recibir Capex Ordenes Internas</v>
          </cell>
          <cell r="C232">
            <v>0</v>
          </cell>
          <cell r="F232">
            <v>0</v>
          </cell>
          <cell r="G232">
            <v>1001653</v>
          </cell>
          <cell r="J232">
            <v>0</v>
          </cell>
          <cell r="N232" t="e">
            <v>#N/A</v>
          </cell>
          <cell r="R232" t="e">
            <v>#N/A</v>
          </cell>
        </row>
        <row r="233">
          <cell r="A233">
            <v>313099</v>
          </cell>
          <cell r="B233" t="str">
            <v>Valuacion Moneda Extranjera - Ctas Ptes</v>
          </cell>
          <cell r="C233">
            <v>-80764404</v>
          </cell>
          <cell r="F233">
            <v>0</v>
          </cell>
          <cell r="G233">
            <v>0</v>
          </cell>
          <cell r="J233">
            <v>0</v>
          </cell>
          <cell r="N233" t="e">
            <v>#N/A</v>
          </cell>
          <cell r="R233" t="e">
            <v>#N/A</v>
          </cell>
        </row>
        <row r="234">
          <cell r="A234">
            <v>314040</v>
          </cell>
          <cell r="B234" t="str">
            <v>Prov Roaming</v>
          </cell>
          <cell r="C234">
            <v>-3091907902</v>
          </cell>
          <cell r="F234">
            <v>0</v>
          </cell>
          <cell r="G234">
            <v>0</v>
          </cell>
          <cell r="J234">
            <v>0</v>
          </cell>
          <cell r="N234" t="e">
            <v>#N/A</v>
          </cell>
          <cell r="R234" t="e">
            <v>#N/A</v>
          </cell>
        </row>
        <row r="235">
          <cell r="A235">
            <v>315037</v>
          </cell>
          <cell r="B235" t="str">
            <v>Prov Toll</v>
          </cell>
          <cell r="C235">
            <v>-4038509410</v>
          </cell>
          <cell r="F235">
            <v>0</v>
          </cell>
          <cell r="G235">
            <v>0</v>
          </cell>
          <cell r="J235">
            <v>0</v>
          </cell>
          <cell r="N235" t="e">
            <v>#N/A</v>
          </cell>
          <cell r="R235" t="e">
            <v>#N/A</v>
          </cell>
        </row>
        <row r="236">
          <cell r="A236">
            <v>315099</v>
          </cell>
          <cell r="B236" t="str">
            <v>Valuacion Moneda Extranjera</v>
          </cell>
          <cell r="C236">
            <v>10512849500</v>
          </cell>
          <cell r="F236">
            <v>0</v>
          </cell>
          <cell r="G236">
            <v>0</v>
          </cell>
          <cell r="J236">
            <v>0</v>
          </cell>
          <cell r="N236" t="e">
            <v>#N/A</v>
          </cell>
          <cell r="R236" t="e">
            <v>#N/A</v>
          </cell>
        </row>
        <row r="237">
          <cell r="A237">
            <v>316001</v>
          </cell>
          <cell r="B237" t="str">
            <v>Provision Comision Agentes Ventas</v>
          </cell>
          <cell r="C237">
            <v>-6694241764</v>
          </cell>
          <cell r="F237">
            <v>0</v>
          </cell>
          <cell r="G237">
            <v>0</v>
          </cell>
          <cell r="J237">
            <v>0</v>
          </cell>
          <cell r="N237" t="e">
            <v>#N/A</v>
          </cell>
          <cell r="R237" t="e">
            <v>#N/A</v>
          </cell>
        </row>
        <row r="238">
          <cell r="A238">
            <v>316004</v>
          </cell>
          <cell r="B238" t="str">
            <v>Provisión Cargo fijo retail -POS-</v>
          </cell>
          <cell r="C238">
            <v>586728349</v>
          </cell>
          <cell r="F238">
            <v>0</v>
          </cell>
          <cell r="G238">
            <v>0</v>
          </cell>
          <cell r="J238">
            <v>0</v>
          </cell>
          <cell r="N238" t="e">
            <v>#N/A</v>
          </cell>
          <cell r="R238" t="e">
            <v>#N/A</v>
          </cell>
        </row>
        <row r="239">
          <cell r="A239">
            <v>316005</v>
          </cell>
          <cell r="B239" t="str">
            <v>Provisión Comisiones por Ventas Agentes</v>
          </cell>
          <cell r="C239">
            <v>-1095223379</v>
          </cell>
          <cell r="F239">
            <v>0</v>
          </cell>
          <cell r="G239">
            <v>0</v>
          </cell>
          <cell r="J239">
            <v>0</v>
          </cell>
          <cell r="N239" t="e">
            <v>#N/A</v>
          </cell>
          <cell r="R239" t="e">
            <v>#N/A</v>
          </cell>
        </row>
        <row r="240">
          <cell r="A240">
            <v>316007</v>
          </cell>
          <cell r="B240" t="str">
            <v>Prov.Com.Directa Cross y Telemarketing</v>
          </cell>
          <cell r="C240">
            <v>0</v>
          </cell>
          <cell r="F240">
            <v>0</v>
          </cell>
          <cell r="G240">
            <v>0</v>
          </cell>
          <cell r="J240">
            <v>0</v>
          </cell>
          <cell r="N240" t="e">
            <v>#N/A</v>
          </cell>
          <cell r="R240" t="e">
            <v>#N/A</v>
          </cell>
        </row>
        <row r="241">
          <cell r="A241">
            <v>316008</v>
          </cell>
          <cell r="B241" t="str">
            <v>Incentivos Indirecta GSM</v>
          </cell>
          <cell r="C241">
            <v>-367067273</v>
          </cell>
          <cell r="F241">
            <v>0</v>
          </cell>
          <cell r="G241">
            <v>62226</v>
          </cell>
          <cell r="J241">
            <v>0</v>
          </cell>
          <cell r="N241" t="e">
            <v>#N/A</v>
          </cell>
          <cell r="R241" t="e">
            <v>#N/A</v>
          </cell>
        </row>
        <row r="242">
          <cell r="A242">
            <v>316009</v>
          </cell>
          <cell r="B242" t="str">
            <v>Provisión Fondo promocional de Ventas Canal Retail</v>
          </cell>
          <cell r="C242">
            <v>-2431362000</v>
          </cell>
          <cell r="F242">
            <v>0</v>
          </cell>
          <cell r="G242">
            <v>62226</v>
          </cell>
          <cell r="J242">
            <v>0</v>
          </cell>
          <cell r="N242" t="e">
            <v>#N/A</v>
          </cell>
          <cell r="R242" t="e">
            <v>#N/A</v>
          </cell>
        </row>
        <row r="243">
          <cell r="A243">
            <v>316107</v>
          </cell>
          <cell r="B243" t="str">
            <v>Provision Comisiones Venta Tarjeta Prepaga</v>
          </cell>
          <cell r="C243">
            <v>-39000000</v>
          </cell>
          <cell r="F243">
            <v>0</v>
          </cell>
          <cell r="G243">
            <v>62226</v>
          </cell>
          <cell r="J243">
            <v>0</v>
          </cell>
          <cell r="N243" t="e">
            <v>#N/A</v>
          </cell>
          <cell r="R243" t="e">
            <v>#N/A</v>
          </cell>
        </row>
        <row r="244">
          <cell r="A244">
            <v>316104</v>
          </cell>
          <cell r="B244" t="str">
            <v>Provisión Comisiones Grupo IDEAS</v>
          </cell>
          <cell r="C244">
            <v>-10731462</v>
          </cell>
          <cell r="F244">
            <v>0</v>
          </cell>
          <cell r="G244">
            <v>62226</v>
          </cell>
          <cell r="J244">
            <v>0</v>
          </cell>
          <cell r="N244" t="e">
            <v>#N/A</v>
          </cell>
          <cell r="R244" t="e">
            <v>#N/A</v>
          </cell>
        </row>
        <row r="245">
          <cell r="A245">
            <v>320001</v>
          </cell>
          <cell r="B245" t="str">
            <v>Sueldos</v>
          </cell>
          <cell r="C245">
            <v>-1341797</v>
          </cell>
          <cell r="F245">
            <v>0</v>
          </cell>
          <cell r="G245">
            <v>17192</v>
          </cell>
          <cell r="J245">
            <v>0</v>
          </cell>
          <cell r="N245" t="e">
            <v>#N/A</v>
          </cell>
          <cell r="R245" t="e">
            <v>#N/A</v>
          </cell>
        </row>
        <row r="246">
          <cell r="A246">
            <v>320002</v>
          </cell>
          <cell r="B246" t="str">
            <v>Provision Aguinaldo</v>
          </cell>
          <cell r="C246">
            <v>-420411752</v>
          </cell>
          <cell r="F246">
            <v>0</v>
          </cell>
          <cell r="G246">
            <v>41472</v>
          </cell>
          <cell r="J246">
            <v>0</v>
          </cell>
          <cell r="N246" t="e">
            <v>#N/A</v>
          </cell>
          <cell r="R246" t="e">
            <v>#N/A</v>
          </cell>
        </row>
        <row r="247">
          <cell r="A247">
            <v>320004</v>
          </cell>
          <cell r="B247" t="str">
            <v>Provision Bonos</v>
          </cell>
          <cell r="C247">
            <v>-637747601</v>
          </cell>
          <cell r="F247">
            <v>0</v>
          </cell>
          <cell r="G247">
            <v>295681</v>
          </cell>
          <cell r="J247">
            <v>0</v>
          </cell>
          <cell r="N247" t="e">
            <v>#N/A</v>
          </cell>
          <cell r="R247" t="e">
            <v>#N/A</v>
          </cell>
        </row>
        <row r="248">
          <cell r="A248">
            <v>320005</v>
          </cell>
          <cell r="B248" t="str">
            <v>Provision Vacaciones</v>
          </cell>
          <cell r="C248">
            <v>-138326669</v>
          </cell>
          <cell r="F248">
            <v>0</v>
          </cell>
          <cell r="G248">
            <v>295681</v>
          </cell>
          <cell r="J248">
            <v>0</v>
          </cell>
          <cell r="N248" t="e">
            <v>#N/A</v>
          </cell>
          <cell r="R248" t="e">
            <v>#N/A</v>
          </cell>
        </row>
        <row r="249">
          <cell r="A249">
            <v>320010</v>
          </cell>
          <cell r="B249" t="str">
            <v>Previsiones p/ indemnización y desp</v>
          </cell>
          <cell r="C249">
            <v>-850121212</v>
          </cell>
          <cell r="F249">
            <v>0</v>
          </cell>
          <cell r="G249">
            <v>52040</v>
          </cell>
          <cell r="J249">
            <v>0</v>
          </cell>
          <cell r="N249" t="e">
            <v>#N/A</v>
          </cell>
          <cell r="R249" t="e">
            <v>#N/A</v>
          </cell>
        </row>
        <row r="250">
          <cell r="A250">
            <v>321001</v>
          </cell>
          <cell r="B250" t="str">
            <v>Provision Tickets</v>
          </cell>
          <cell r="C250">
            <v>64320000</v>
          </cell>
          <cell r="F250">
            <v>0</v>
          </cell>
          <cell r="G250">
            <v>42483</v>
          </cell>
          <cell r="J250">
            <v>0</v>
          </cell>
          <cell r="N250" t="e">
            <v>#N/A</v>
          </cell>
          <cell r="R250" t="e">
            <v>#N/A</v>
          </cell>
        </row>
        <row r="251">
          <cell r="A251">
            <v>322001</v>
          </cell>
          <cell r="B251" t="str">
            <v>IPS a pagar</v>
          </cell>
          <cell r="C251">
            <v>-163185630</v>
          </cell>
          <cell r="F251">
            <v>0</v>
          </cell>
          <cell r="G251">
            <v>42483</v>
          </cell>
          <cell r="J251">
            <v>0</v>
          </cell>
          <cell r="N251" t="e">
            <v>#N/A</v>
          </cell>
          <cell r="R251" t="e">
            <v>#N/A</v>
          </cell>
        </row>
        <row r="252">
          <cell r="A252">
            <v>322010</v>
          </cell>
          <cell r="B252" t="str">
            <v>Embargos Judiciales</v>
          </cell>
          <cell r="C252">
            <v>0</v>
          </cell>
          <cell r="F252">
            <v>0</v>
          </cell>
          <cell r="G252">
            <v>42483</v>
          </cell>
          <cell r="J252">
            <v>0</v>
          </cell>
          <cell r="N252" t="e">
            <v>#N/A</v>
          </cell>
          <cell r="R252" t="e">
            <v>#N/A</v>
          </cell>
        </row>
        <row r="253">
          <cell r="A253">
            <v>322101</v>
          </cell>
          <cell r="B253" t="str">
            <v>Provision Comisiones Empleados Directa</v>
          </cell>
          <cell r="C253">
            <v>-187565370</v>
          </cell>
          <cell r="F253">
            <v>0</v>
          </cell>
          <cell r="G253">
            <v>42483</v>
          </cell>
          <cell r="J253">
            <v>0</v>
          </cell>
          <cell r="N253" t="e">
            <v>#N/A</v>
          </cell>
          <cell r="R253" t="e">
            <v>#N/A</v>
          </cell>
        </row>
        <row r="254">
          <cell r="A254">
            <v>323183</v>
          </cell>
          <cell r="B254" t="str">
            <v>Garantía CTI a pagar</v>
          </cell>
          <cell r="C254">
            <v>-499740110</v>
          </cell>
          <cell r="F254">
            <v>0</v>
          </cell>
          <cell r="G254">
            <v>42483</v>
          </cell>
          <cell r="J254">
            <v>0</v>
          </cell>
          <cell r="N254" t="e">
            <v>#N/A</v>
          </cell>
          <cell r="R254" t="e">
            <v>#N/A</v>
          </cell>
        </row>
        <row r="255">
          <cell r="A255">
            <v>330014</v>
          </cell>
          <cell r="B255" t="str">
            <v>I.V.A. 10% Paraguay</v>
          </cell>
          <cell r="C255">
            <v>-11198136579</v>
          </cell>
          <cell r="F255">
            <v>0</v>
          </cell>
          <cell r="G255">
            <v>42483</v>
          </cell>
          <cell r="J255">
            <v>0</v>
          </cell>
          <cell r="N255" t="e">
            <v>#N/A</v>
          </cell>
          <cell r="R255" t="e">
            <v>#N/A</v>
          </cell>
        </row>
        <row r="256">
          <cell r="A256">
            <v>330015</v>
          </cell>
          <cell r="B256" t="str">
            <v>I.V.A. 5% Paraguay</v>
          </cell>
          <cell r="C256">
            <v>-1945376</v>
          </cell>
          <cell r="F256">
            <v>0</v>
          </cell>
          <cell r="G256">
            <v>42483</v>
          </cell>
          <cell r="J256">
            <v>0</v>
          </cell>
          <cell r="N256" t="e">
            <v>#N/A</v>
          </cell>
          <cell r="R256" t="e">
            <v>#N/A</v>
          </cell>
        </row>
        <row r="257">
          <cell r="A257">
            <v>330102</v>
          </cell>
          <cell r="B257" t="str">
            <v>Retención IVA Renta a pagar</v>
          </cell>
          <cell r="C257">
            <v>-5714207</v>
          </cell>
          <cell r="F257">
            <v>0</v>
          </cell>
          <cell r="G257">
            <v>42483</v>
          </cell>
          <cell r="J257">
            <v>0</v>
          </cell>
          <cell r="N257" t="e">
            <v>#N/A</v>
          </cell>
          <cell r="R257" t="e">
            <v>#N/A</v>
          </cell>
        </row>
        <row r="258">
          <cell r="A258">
            <v>339003</v>
          </cell>
          <cell r="B258" t="str">
            <v>Impuesto Inmobiliario Municipal</v>
          </cell>
          <cell r="C258">
            <v>11513100</v>
          </cell>
          <cell r="F258">
            <v>0</v>
          </cell>
          <cell r="G258">
            <v>42483</v>
          </cell>
          <cell r="J258">
            <v>0</v>
          </cell>
          <cell r="N258" t="e">
            <v>#N/A</v>
          </cell>
          <cell r="R258" t="e">
            <v>#N/A</v>
          </cell>
        </row>
        <row r="259">
          <cell r="A259">
            <v>340000</v>
          </cell>
          <cell r="B259" t="str">
            <v>Depósito en Garantía</v>
          </cell>
          <cell r="C259">
            <v>258578163</v>
          </cell>
          <cell r="F259">
            <v>0</v>
          </cell>
          <cell r="G259">
            <v>42483</v>
          </cell>
          <cell r="J259">
            <v>0</v>
          </cell>
          <cell r="N259" t="e">
            <v>#N/A</v>
          </cell>
          <cell r="R259" t="e">
            <v>#N/A</v>
          </cell>
        </row>
        <row r="260">
          <cell r="A260">
            <v>340007</v>
          </cell>
          <cell r="B260" t="str">
            <v>Ingreso Diferido Tarjeta Prepaga</v>
          </cell>
          <cell r="C260">
            <v>-557995022</v>
          </cell>
          <cell r="F260">
            <v>0</v>
          </cell>
          <cell r="G260">
            <v>42483</v>
          </cell>
          <cell r="J260">
            <v>0</v>
          </cell>
          <cell r="N260" t="e">
            <v>#N/A</v>
          </cell>
          <cell r="R260" t="e">
            <v>#N/A</v>
          </cell>
        </row>
        <row r="261">
          <cell r="A261">
            <v>340008</v>
          </cell>
          <cell r="B261" t="str">
            <v>Ingresos Diferidos Transf.Saldo Tarj. Prep. a Reg</v>
          </cell>
          <cell r="C261">
            <v>0</v>
          </cell>
          <cell r="F261">
            <v>0</v>
          </cell>
          <cell r="G261">
            <v>42483</v>
          </cell>
          <cell r="J261">
            <v>0</v>
          </cell>
          <cell r="N261" t="e">
            <v>#N/A</v>
          </cell>
          <cell r="R261" t="e">
            <v>#N/A</v>
          </cell>
        </row>
        <row r="262">
          <cell r="A262">
            <v>340010</v>
          </cell>
          <cell r="B262" t="str">
            <v>Ingreso Diferido Cuenta Segura</v>
          </cell>
          <cell r="C262">
            <v>-8093399560</v>
          </cell>
          <cell r="F262">
            <v>0</v>
          </cell>
          <cell r="G262">
            <v>42483</v>
          </cell>
          <cell r="J262">
            <v>0</v>
          </cell>
          <cell r="N262" t="e">
            <v>#N/A</v>
          </cell>
          <cell r="R262" t="e">
            <v>#N/A</v>
          </cell>
        </row>
        <row r="263">
          <cell r="A263">
            <v>340011</v>
          </cell>
          <cell r="B263" t="str">
            <v>Acreditacion de Regalos Cta. Orden</v>
          </cell>
          <cell r="C263">
            <v>-1219500970</v>
          </cell>
          <cell r="F263">
            <v>0</v>
          </cell>
          <cell r="G263">
            <v>42483</v>
          </cell>
          <cell r="J263">
            <v>0</v>
          </cell>
          <cell r="N263" t="e">
            <v>#N/A</v>
          </cell>
          <cell r="R263" t="e">
            <v>#N/A</v>
          </cell>
        </row>
        <row r="264">
          <cell r="A264">
            <v>340012</v>
          </cell>
          <cell r="B264" t="str">
            <v>Consumo de Regalos Cta. Orden</v>
          </cell>
          <cell r="C264">
            <v>1219500970</v>
          </cell>
          <cell r="F264">
            <v>0</v>
          </cell>
          <cell r="G264">
            <v>42483</v>
          </cell>
          <cell r="J264">
            <v>0</v>
          </cell>
          <cell r="N264" t="e">
            <v>#N/A</v>
          </cell>
          <cell r="R264" t="e">
            <v>#N/A</v>
          </cell>
        </row>
        <row r="265">
          <cell r="A265">
            <v>341001</v>
          </cell>
          <cell r="B265" t="str">
            <v>Provision Mantenimiento de la Red</v>
          </cell>
          <cell r="C265">
            <v>-329549771</v>
          </cell>
          <cell r="F265">
            <v>0</v>
          </cell>
          <cell r="G265">
            <v>42483</v>
          </cell>
          <cell r="J265">
            <v>0</v>
          </cell>
          <cell r="N265" t="e">
            <v>#N/A</v>
          </cell>
          <cell r="R265" t="e">
            <v>#N/A</v>
          </cell>
        </row>
        <row r="266">
          <cell r="A266">
            <v>341003</v>
          </cell>
          <cell r="B266" t="str">
            <v>Prevision Contingencias</v>
          </cell>
          <cell r="C266">
            <v>-958050540</v>
          </cell>
          <cell r="F266">
            <v>0</v>
          </cell>
          <cell r="G266">
            <v>42483</v>
          </cell>
          <cell r="J266">
            <v>0</v>
          </cell>
          <cell r="N266" t="e">
            <v>#N/A</v>
          </cell>
          <cell r="R266" t="e">
            <v>#N/A</v>
          </cell>
        </row>
        <row r="267">
          <cell r="A267">
            <v>342001</v>
          </cell>
          <cell r="B267" t="str">
            <v>Alquileres de Sitios Vencidos No Pagados</v>
          </cell>
          <cell r="C267">
            <v>-4482643647</v>
          </cell>
          <cell r="F267">
            <v>0</v>
          </cell>
          <cell r="G267">
            <v>42483</v>
          </cell>
          <cell r="J267">
            <v>0</v>
          </cell>
          <cell r="N267" t="e">
            <v>#N/A</v>
          </cell>
          <cell r="R267" t="e">
            <v>#N/A</v>
          </cell>
        </row>
        <row r="268">
          <cell r="A268">
            <v>342007</v>
          </cell>
          <cell r="B268" t="str">
            <v>Honorarios compañías Relacionadas</v>
          </cell>
          <cell r="C268">
            <v>-1</v>
          </cell>
          <cell r="F268">
            <v>0</v>
          </cell>
          <cell r="G268">
            <v>42483</v>
          </cell>
          <cell r="J268">
            <v>0</v>
          </cell>
          <cell r="N268" t="e">
            <v>#N/A</v>
          </cell>
          <cell r="R268" t="e">
            <v>#N/A</v>
          </cell>
        </row>
        <row r="269">
          <cell r="A269">
            <v>342009</v>
          </cell>
          <cell r="B269" t="str">
            <v>Provisiones Varias</v>
          </cell>
          <cell r="C269">
            <v>-27362035402</v>
          </cell>
          <cell r="F269">
            <v>0</v>
          </cell>
          <cell r="G269">
            <v>42483</v>
          </cell>
          <cell r="J269">
            <v>0</v>
          </cell>
          <cell r="N269" t="e">
            <v>#N/A</v>
          </cell>
          <cell r="R269" t="e">
            <v>#N/A</v>
          </cell>
        </row>
        <row r="270">
          <cell r="A270">
            <v>343005</v>
          </cell>
          <cell r="B270" t="str">
            <v>Provision Publicidad</v>
          </cell>
          <cell r="C270">
            <v>-910542704</v>
          </cell>
          <cell r="F270">
            <v>0</v>
          </cell>
          <cell r="G270">
            <v>42483</v>
          </cell>
          <cell r="J270">
            <v>0</v>
          </cell>
          <cell r="N270" t="e">
            <v>#N/A</v>
          </cell>
          <cell r="R270" t="e">
            <v>#N/A</v>
          </cell>
        </row>
        <row r="271">
          <cell r="A271">
            <v>343008</v>
          </cell>
          <cell r="B271" t="str">
            <v>Provisión Sistemas</v>
          </cell>
          <cell r="C271">
            <v>0</v>
          </cell>
          <cell r="F271">
            <v>0</v>
          </cell>
          <cell r="G271">
            <v>42483</v>
          </cell>
          <cell r="J271">
            <v>0</v>
          </cell>
          <cell r="N271" t="e">
            <v>#N/A</v>
          </cell>
          <cell r="R271" t="e">
            <v>#N/A</v>
          </cell>
        </row>
        <row r="272">
          <cell r="A272">
            <v>350001</v>
          </cell>
          <cell r="B272" t="str">
            <v>Depositos Suscriptores</v>
          </cell>
          <cell r="C272">
            <v>-388985154</v>
          </cell>
          <cell r="F272">
            <v>0</v>
          </cell>
          <cell r="G272">
            <v>42483</v>
          </cell>
          <cell r="J272">
            <v>0</v>
          </cell>
          <cell r="N272" t="e">
            <v>#N/A</v>
          </cell>
          <cell r="R272" t="e">
            <v>#N/A</v>
          </cell>
        </row>
        <row r="273">
          <cell r="A273">
            <v>380002</v>
          </cell>
          <cell r="B273" t="str">
            <v>Proveedores Equipos y Plantas (SL)</v>
          </cell>
          <cell r="C273">
            <v>62310408</v>
          </cell>
          <cell r="F273">
            <v>0</v>
          </cell>
          <cell r="G273">
            <v>42483</v>
          </cell>
          <cell r="J273">
            <v>0</v>
          </cell>
          <cell r="N273" t="e">
            <v>#N/A</v>
          </cell>
          <cell r="R273" t="e">
            <v>#N/A</v>
          </cell>
        </row>
        <row r="274">
          <cell r="A274">
            <v>400002</v>
          </cell>
          <cell r="B274" t="str">
            <v>Pmos.Capital Corto Plazo</v>
          </cell>
          <cell r="C274">
            <v>-94350000000</v>
          </cell>
          <cell r="F274">
            <v>0</v>
          </cell>
          <cell r="G274">
            <v>-54411</v>
          </cell>
          <cell r="J274">
            <v>0</v>
          </cell>
          <cell r="N274" t="e">
            <v>#N/A</v>
          </cell>
          <cell r="R274" t="e">
            <v>#N/A</v>
          </cell>
        </row>
        <row r="275">
          <cell r="A275">
            <v>400003</v>
          </cell>
          <cell r="B275" t="str">
            <v>Honorarios a Pagar - Consultoria Externa</v>
          </cell>
          <cell r="C275">
            <v>0</v>
          </cell>
          <cell r="F275">
            <v>0</v>
          </cell>
          <cell r="G275">
            <v>-54411</v>
          </cell>
          <cell r="J275">
            <v>0</v>
          </cell>
          <cell r="N275" t="e">
            <v>#N/A</v>
          </cell>
          <cell r="R275" t="e">
            <v>#N/A</v>
          </cell>
        </row>
        <row r="276">
          <cell r="A276">
            <v>400018</v>
          </cell>
          <cell r="B276" t="str">
            <v>Pmos.Intereses a Pagar Corto Plazo</v>
          </cell>
          <cell r="C276">
            <v>-1226410273</v>
          </cell>
          <cell r="F276">
            <v>0</v>
          </cell>
          <cell r="G276">
            <v>-54411</v>
          </cell>
          <cell r="J276">
            <v>0</v>
          </cell>
          <cell r="N276" t="e">
            <v>#N/A</v>
          </cell>
          <cell r="R276" t="e">
            <v>#N/A</v>
          </cell>
        </row>
        <row r="277">
          <cell r="A277">
            <v>430004</v>
          </cell>
          <cell r="B277" t="str">
            <v>Restitucion de Activos - No Cte.</v>
          </cell>
          <cell r="C277">
            <v>0</v>
          </cell>
          <cell r="F277">
            <v>0</v>
          </cell>
          <cell r="G277">
            <v>-54411</v>
          </cell>
          <cell r="J277">
            <v>0</v>
          </cell>
          <cell r="N277" t="e">
            <v>#N/A</v>
          </cell>
          <cell r="R277" t="e">
            <v>#N/A</v>
          </cell>
        </row>
        <row r="278">
          <cell r="A278">
            <v>511001</v>
          </cell>
          <cell r="B278" t="str">
            <v>Capital Suscripto</v>
          </cell>
          <cell r="C278">
            <v>-869000000004</v>
          </cell>
          <cell r="F278">
            <v>0</v>
          </cell>
          <cell r="G278">
            <v>-54411</v>
          </cell>
          <cell r="J278">
            <v>0</v>
          </cell>
          <cell r="N278" t="e">
            <v>#N/A</v>
          </cell>
          <cell r="R278" t="e">
            <v>#N/A</v>
          </cell>
        </row>
        <row r="279">
          <cell r="A279">
            <v>514001</v>
          </cell>
          <cell r="B279" t="str">
            <v>Aportes Irrevocables</v>
          </cell>
          <cell r="C279">
            <v>-16665500001</v>
          </cell>
          <cell r="F279">
            <v>0</v>
          </cell>
          <cell r="G279">
            <v>-54411</v>
          </cell>
          <cell r="J279">
            <v>0</v>
          </cell>
          <cell r="N279" t="e">
            <v>#N/A</v>
          </cell>
          <cell r="R279" t="e">
            <v>#N/A</v>
          </cell>
        </row>
        <row r="280">
          <cell r="A280">
            <v>515002</v>
          </cell>
          <cell r="B280" t="str">
            <v>Reserva de revalúo</v>
          </cell>
          <cell r="C280">
            <v>-117357542404</v>
          </cell>
          <cell r="F280">
            <v>0</v>
          </cell>
          <cell r="G280">
            <v>11798</v>
          </cell>
          <cell r="J280">
            <v>0</v>
          </cell>
          <cell r="N280" t="e">
            <v>#N/A</v>
          </cell>
          <cell r="R280" t="e">
            <v>#N/A</v>
          </cell>
        </row>
        <row r="281">
          <cell r="A281">
            <v>516001</v>
          </cell>
          <cell r="B281" t="str">
            <v>Accionistas</v>
          </cell>
          <cell r="C281">
            <v>455000001</v>
          </cell>
          <cell r="F281">
            <v>0</v>
          </cell>
          <cell r="G281">
            <v>0</v>
          </cell>
          <cell r="J281">
            <v>0</v>
          </cell>
          <cell r="N281" t="e">
            <v>#N/A</v>
          </cell>
          <cell r="R281" t="e">
            <v>#N/A</v>
          </cell>
        </row>
        <row r="282">
          <cell r="A282">
            <v>520000</v>
          </cell>
          <cell r="B282" t="str">
            <v>Resultado del ejercicio</v>
          </cell>
          <cell r="C282">
            <v>193160526116</v>
          </cell>
          <cell r="F282">
            <v>0</v>
          </cell>
          <cell r="G282">
            <v>0</v>
          </cell>
          <cell r="J282">
            <v>0</v>
          </cell>
          <cell r="N282" t="e">
            <v>#N/A</v>
          </cell>
          <cell r="R282" t="e">
            <v>#N/A</v>
          </cell>
        </row>
        <row r="283">
          <cell r="A283">
            <v>520001</v>
          </cell>
          <cell r="B283" t="str">
            <v>Resultado Acumulado</v>
          </cell>
          <cell r="C283">
            <v>250061612949</v>
          </cell>
          <cell r="F283">
            <v>0</v>
          </cell>
          <cell r="G283">
            <v>0</v>
          </cell>
          <cell r="J283">
            <v>0</v>
          </cell>
          <cell r="N283" t="e">
            <v>#N/A</v>
          </cell>
          <cell r="R283" t="e">
            <v>#N/A</v>
          </cell>
        </row>
        <row r="284">
          <cell r="A284">
            <v>611001</v>
          </cell>
          <cell r="B284" t="str">
            <v>Acceso Ganado</v>
          </cell>
          <cell r="C284">
            <v>-27645191563</v>
          </cell>
          <cell r="F284">
            <v>0</v>
          </cell>
          <cell r="G284">
            <v>15</v>
          </cell>
          <cell r="N284" t="e">
            <v>#N/A</v>
          </cell>
          <cell r="R284" t="e">
            <v>#N/A</v>
          </cell>
        </row>
        <row r="285">
          <cell r="A285">
            <v>611002</v>
          </cell>
          <cell r="B285" t="str">
            <v>Acceso No Ganado</v>
          </cell>
          <cell r="C285">
            <v>130452914</v>
          </cell>
          <cell r="F285">
            <v>0</v>
          </cell>
          <cell r="G285">
            <v>15</v>
          </cell>
          <cell r="N285" t="e">
            <v>#N/A</v>
          </cell>
          <cell r="R285" t="e">
            <v>#N/A</v>
          </cell>
        </row>
        <row r="286">
          <cell r="A286">
            <v>611003</v>
          </cell>
          <cell r="B286" t="str">
            <v>Concesiones Y Promociones</v>
          </cell>
          <cell r="C286">
            <v>11349966</v>
          </cell>
          <cell r="F286">
            <v>0</v>
          </cell>
          <cell r="G286">
            <v>15</v>
          </cell>
          <cell r="N286" t="e">
            <v>#N/A</v>
          </cell>
          <cell r="R286" t="e">
            <v>#N/A</v>
          </cell>
        </row>
        <row r="287">
          <cell r="A287">
            <v>611004</v>
          </cell>
          <cell r="B287" t="str">
            <v>Concesiones Y Promociones No Facturadas</v>
          </cell>
          <cell r="C287">
            <v>418690</v>
          </cell>
          <cell r="F287">
            <v>0</v>
          </cell>
          <cell r="G287">
            <v>15</v>
          </cell>
          <cell r="N287" t="e">
            <v>#N/A</v>
          </cell>
          <cell r="R287" t="e">
            <v>#N/A</v>
          </cell>
        </row>
        <row r="288">
          <cell r="A288">
            <v>611006</v>
          </cell>
          <cell r="B288" t="str">
            <v>Acceso prorrateado CMIS</v>
          </cell>
          <cell r="C288">
            <v>-911888959</v>
          </cell>
          <cell r="F288">
            <v>0</v>
          </cell>
          <cell r="G288">
            <v>0</v>
          </cell>
          <cell r="N288" t="e">
            <v>#N/A</v>
          </cell>
          <cell r="R288" t="e">
            <v>#N/A</v>
          </cell>
        </row>
        <row r="289">
          <cell r="A289">
            <v>611007</v>
          </cell>
          <cell r="B289" t="str">
            <v>Acceso prorrateado no facturado</v>
          </cell>
          <cell r="C289">
            <v>11224387</v>
          </cell>
          <cell r="F289">
            <v>0</v>
          </cell>
          <cell r="G289">
            <v>0</v>
          </cell>
          <cell r="N289" t="e">
            <v>#N/A</v>
          </cell>
          <cell r="R289" t="e">
            <v>#N/A</v>
          </cell>
        </row>
        <row r="290">
          <cell r="A290">
            <v>611009</v>
          </cell>
          <cell r="B290" t="str">
            <v>Abono Cuenta Segura</v>
          </cell>
          <cell r="C290">
            <v>24431752113</v>
          </cell>
          <cell r="F290">
            <v>0</v>
          </cell>
          <cell r="G290">
            <v>112</v>
          </cell>
          <cell r="N290" t="e">
            <v>#N/A</v>
          </cell>
          <cell r="R290" t="e">
            <v>#N/A</v>
          </cell>
        </row>
        <row r="291">
          <cell r="A291">
            <v>612001</v>
          </cell>
          <cell r="B291" t="str">
            <v>Minutos Aire</v>
          </cell>
          <cell r="C291">
            <v>-936309891</v>
          </cell>
          <cell r="F291">
            <v>0</v>
          </cell>
          <cell r="G291">
            <v>0</v>
          </cell>
          <cell r="N291" t="e">
            <v>#N/A</v>
          </cell>
          <cell r="R291" t="e">
            <v>#N/A</v>
          </cell>
        </row>
        <row r="292">
          <cell r="A292">
            <v>612003</v>
          </cell>
          <cell r="B292" t="str">
            <v>Minutos Aire No Facturados</v>
          </cell>
          <cell r="C292">
            <v>17560132</v>
          </cell>
          <cell r="F292">
            <v>0</v>
          </cell>
          <cell r="G292">
            <v>1031</v>
          </cell>
          <cell r="N292" t="e">
            <v>#N/A</v>
          </cell>
          <cell r="R292" t="e">
            <v>#N/A</v>
          </cell>
        </row>
        <row r="293">
          <cell r="A293">
            <v>612004</v>
          </cell>
          <cell r="B293" t="str">
            <v>Minutos Aire Concesiones Y Promociones</v>
          </cell>
          <cell r="C293">
            <v>26559657</v>
          </cell>
          <cell r="F293">
            <v>0</v>
          </cell>
          <cell r="G293">
            <v>1031</v>
          </cell>
          <cell r="N293" t="e">
            <v>#N/A</v>
          </cell>
          <cell r="R293" t="e">
            <v>#N/A</v>
          </cell>
        </row>
        <row r="294">
          <cell r="A294">
            <v>612005</v>
          </cell>
          <cell r="B294" t="str">
            <v>Consumo Abono Cuenta Segura</v>
          </cell>
          <cell r="C294">
            <v>-21912000383</v>
          </cell>
          <cell r="F294">
            <v>0</v>
          </cell>
          <cell r="G294">
            <v>-3803724</v>
          </cell>
          <cell r="N294" t="e">
            <v>#N/A</v>
          </cell>
          <cell r="R294" t="e">
            <v>#N/A</v>
          </cell>
        </row>
        <row r="295">
          <cell r="A295">
            <v>612008</v>
          </cell>
          <cell r="B295" t="str">
            <v>Consumo Prepaga Aire</v>
          </cell>
          <cell r="C295">
            <v>-24056390449</v>
          </cell>
          <cell r="F295">
            <v>0</v>
          </cell>
          <cell r="G295">
            <v>-3803724</v>
          </cell>
          <cell r="N295" t="e">
            <v>#N/A</v>
          </cell>
          <cell r="R295" t="e">
            <v>#N/A</v>
          </cell>
        </row>
        <row r="296">
          <cell r="A296">
            <v>612010</v>
          </cell>
          <cell r="B296" t="str">
            <v>Reverso Venta Tarjeta Prepaga</v>
          </cell>
          <cell r="C296">
            <v>29787410520</v>
          </cell>
          <cell r="F296">
            <v>0</v>
          </cell>
          <cell r="G296">
            <v>7294</v>
          </cell>
          <cell r="N296" t="e">
            <v>#N/A</v>
          </cell>
          <cell r="R296" t="e">
            <v>#N/A</v>
          </cell>
        </row>
        <row r="297">
          <cell r="A297">
            <v>612011</v>
          </cell>
          <cell r="B297" t="str">
            <v>Revenue Prepaga Caducidad</v>
          </cell>
          <cell r="C297">
            <v>-3999511704</v>
          </cell>
          <cell r="F297">
            <v>0</v>
          </cell>
          <cell r="G297">
            <v>7294</v>
          </cell>
          <cell r="N297" t="e">
            <v>#N/A</v>
          </cell>
          <cell r="R297" t="e">
            <v>#N/A</v>
          </cell>
        </row>
        <row r="298">
          <cell r="A298">
            <v>612012</v>
          </cell>
          <cell r="B298" t="str">
            <v>Consumo Cuenta Segura</v>
          </cell>
          <cell r="C298">
            <v>-8852819613</v>
          </cell>
          <cell r="F298">
            <v>0</v>
          </cell>
          <cell r="G298">
            <v>305992</v>
          </cell>
          <cell r="N298" t="e">
            <v>#N/A</v>
          </cell>
          <cell r="R298" t="e">
            <v>#N/A</v>
          </cell>
        </row>
        <row r="299">
          <cell r="A299">
            <v>612014</v>
          </cell>
          <cell r="B299" t="str">
            <v>Revenue SMS Pre-Pago</v>
          </cell>
          <cell r="C299">
            <v>-5450234436</v>
          </cell>
          <cell r="F299">
            <v>0</v>
          </cell>
          <cell r="G299">
            <v>5514083</v>
          </cell>
          <cell r="N299" t="e">
            <v>#N/A</v>
          </cell>
          <cell r="R299" t="e">
            <v>#N/A</v>
          </cell>
        </row>
        <row r="300">
          <cell r="A300">
            <v>612017</v>
          </cell>
          <cell r="B300" t="str">
            <v>Regalo Carga Inicial Cuenta Segura</v>
          </cell>
          <cell r="C300">
            <v>4014697237</v>
          </cell>
          <cell r="F300">
            <v>0</v>
          </cell>
          <cell r="G300">
            <v>80912</v>
          </cell>
          <cell r="N300" t="e">
            <v>#N/A</v>
          </cell>
          <cell r="R300" t="e">
            <v>#N/A</v>
          </cell>
        </row>
        <row r="301">
          <cell r="A301">
            <v>612018</v>
          </cell>
          <cell r="B301" t="str">
            <v>Revenue SMS Cta - Segura</v>
          </cell>
          <cell r="C301">
            <v>-730915423</v>
          </cell>
          <cell r="F301">
            <v>0</v>
          </cell>
          <cell r="G301">
            <v>148670</v>
          </cell>
          <cell r="N301" t="e">
            <v>#N/A</v>
          </cell>
          <cell r="R301" t="e">
            <v>#N/A</v>
          </cell>
        </row>
        <row r="302">
          <cell r="A302">
            <v>612019</v>
          </cell>
          <cell r="B302" t="str">
            <v>Revenue Datos Pre - Pago</v>
          </cell>
          <cell r="C302">
            <v>-289180390</v>
          </cell>
          <cell r="F302">
            <v>0</v>
          </cell>
          <cell r="G302">
            <v>-579</v>
          </cell>
          <cell r="N302" t="e">
            <v>#N/A</v>
          </cell>
          <cell r="R302" t="e">
            <v>#N/A</v>
          </cell>
        </row>
        <row r="303">
          <cell r="A303">
            <v>612021</v>
          </cell>
          <cell r="B303" t="str">
            <v>Revenue Datos Cta - Segura</v>
          </cell>
          <cell r="C303">
            <v>-364801378</v>
          </cell>
          <cell r="F303">
            <v>0</v>
          </cell>
          <cell r="G303">
            <v>0</v>
          </cell>
          <cell r="N303" t="e">
            <v>#N/A</v>
          </cell>
          <cell r="R303" t="e">
            <v>#N/A</v>
          </cell>
        </row>
        <row r="304">
          <cell r="A304">
            <v>612023</v>
          </cell>
          <cell r="B304" t="str">
            <v>Regalo Promo Plus Cta.Segura</v>
          </cell>
          <cell r="C304">
            <v>1329383500</v>
          </cell>
          <cell r="F304">
            <v>0</v>
          </cell>
          <cell r="G304">
            <v>0</v>
          </cell>
          <cell r="N304" t="e">
            <v>#N/A</v>
          </cell>
          <cell r="R304" t="e">
            <v>#N/A</v>
          </cell>
        </row>
        <row r="305">
          <cell r="A305">
            <v>612024</v>
          </cell>
          <cell r="B305" t="str">
            <v>Regalo Customer Cta. Segura</v>
          </cell>
          <cell r="C305">
            <v>480671441</v>
          </cell>
          <cell r="F305">
            <v>0</v>
          </cell>
          <cell r="G305">
            <v>0</v>
          </cell>
          <cell r="N305" t="e">
            <v>#N/A</v>
          </cell>
          <cell r="R305" t="e">
            <v>#N/A</v>
          </cell>
        </row>
        <row r="306">
          <cell r="A306">
            <v>612025</v>
          </cell>
          <cell r="B306" t="str">
            <v>Regalo Carga Inicial PP</v>
          </cell>
          <cell r="C306">
            <v>6779177441</v>
          </cell>
          <cell r="F306">
            <v>0</v>
          </cell>
          <cell r="G306">
            <v>0</v>
          </cell>
          <cell r="N306" t="e">
            <v>#N/A</v>
          </cell>
          <cell r="R306" t="e">
            <v>#N/A</v>
          </cell>
        </row>
        <row r="307">
          <cell r="A307">
            <v>612026</v>
          </cell>
          <cell r="B307" t="str">
            <v>Regalo Promo Plus PP</v>
          </cell>
          <cell r="C307">
            <v>3193883660</v>
          </cell>
          <cell r="F307">
            <v>0</v>
          </cell>
          <cell r="G307">
            <v>107</v>
          </cell>
          <cell r="N307" t="e">
            <v>#N/A</v>
          </cell>
          <cell r="R307" t="e">
            <v>#N/A</v>
          </cell>
        </row>
        <row r="308">
          <cell r="A308">
            <v>612027</v>
          </cell>
          <cell r="B308" t="str">
            <v>Regalo Customer PP</v>
          </cell>
          <cell r="C308">
            <v>172318614</v>
          </cell>
          <cell r="F308">
            <v>0</v>
          </cell>
          <cell r="G308">
            <v>107</v>
          </cell>
          <cell r="N308" t="e">
            <v>#N/A</v>
          </cell>
          <cell r="R308" t="e">
            <v>#N/A</v>
          </cell>
        </row>
        <row r="309">
          <cell r="A309">
            <v>612102</v>
          </cell>
          <cell r="B309" t="str">
            <v>Provisión Airtime CPP</v>
          </cell>
          <cell r="C309">
            <v>310004643</v>
          </cell>
          <cell r="F309">
            <v>0</v>
          </cell>
          <cell r="G309">
            <v>984185</v>
          </cell>
          <cell r="N309" t="e">
            <v>#N/A</v>
          </cell>
          <cell r="R309" t="e">
            <v>#N/A</v>
          </cell>
        </row>
        <row r="310">
          <cell r="A310">
            <v>612103</v>
          </cell>
          <cell r="B310" t="str">
            <v>Airtime CPP</v>
          </cell>
          <cell r="C310">
            <v>-2123346537</v>
          </cell>
          <cell r="F310">
            <v>0</v>
          </cell>
          <cell r="G310">
            <v>984185</v>
          </cell>
          <cell r="N310" t="e">
            <v>#N/A</v>
          </cell>
          <cell r="R310" t="e">
            <v>#N/A</v>
          </cell>
        </row>
        <row r="311">
          <cell r="A311">
            <v>612133</v>
          </cell>
          <cell r="B311" t="str">
            <v>Ingresos por acceso de otras operadoras</v>
          </cell>
          <cell r="C311">
            <v>-5884536305</v>
          </cell>
          <cell r="F311">
            <v>0</v>
          </cell>
          <cell r="G311">
            <v>984185</v>
          </cell>
          <cell r="N311" t="e">
            <v>#N/A</v>
          </cell>
          <cell r="R311" t="e">
            <v>#N/A</v>
          </cell>
        </row>
        <row r="312">
          <cell r="A312">
            <v>613103</v>
          </cell>
          <cell r="B312" t="str">
            <v>Llamadas locales</v>
          </cell>
          <cell r="C312">
            <v>-1839300885</v>
          </cell>
          <cell r="F312">
            <v>0</v>
          </cell>
          <cell r="G312">
            <v>1472</v>
          </cell>
          <cell r="N312" t="e">
            <v>#N/A</v>
          </cell>
          <cell r="R312" t="e">
            <v>#N/A</v>
          </cell>
        </row>
        <row r="313">
          <cell r="A313">
            <v>613201</v>
          </cell>
          <cell r="B313" t="str">
            <v>LLamadas L.Dist.Int.Facturadas</v>
          </cell>
          <cell r="C313">
            <v>-615966541</v>
          </cell>
          <cell r="F313">
            <v>0</v>
          </cell>
          <cell r="G313">
            <v>1472</v>
          </cell>
          <cell r="N313" t="e">
            <v>#N/A</v>
          </cell>
          <cell r="R313" t="e">
            <v>#N/A</v>
          </cell>
        </row>
        <row r="314">
          <cell r="A314">
            <v>614001</v>
          </cell>
          <cell r="B314" t="str">
            <v>Activacion Facturada</v>
          </cell>
          <cell r="C314">
            <v>-268687900000</v>
          </cell>
          <cell r="F314">
            <v>0</v>
          </cell>
          <cell r="G314">
            <v>-142</v>
          </cell>
          <cell r="N314" t="e">
            <v>#N/A</v>
          </cell>
          <cell r="R314" t="e">
            <v>#N/A</v>
          </cell>
        </row>
        <row r="315">
          <cell r="A315">
            <v>614002</v>
          </cell>
          <cell r="B315" t="str">
            <v>Activacion No Facturada</v>
          </cell>
          <cell r="C315">
            <v>-3326415</v>
          </cell>
          <cell r="F315">
            <v>0</v>
          </cell>
          <cell r="G315">
            <v>15968</v>
          </cell>
          <cell r="N315" t="e">
            <v>#N/A</v>
          </cell>
          <cell r="R315" t="e">
            <v>#N/A</v>
          </cell>
        </row>
        <row r="316">
          <cell r="A316">
            <v>614004</v>
          </cell>
          <cell r="B316" t="str">
            <v>Activacion Cambio de Servicio</v>
          </cell>
          <cell r="C316">
            <v>-7232708</v>
          </cell>
          <cell r="F316">
            <v>0</v>
          </cell>
          <cell r="G316">
            <v>15968</v>
          </cell>
          <cell r="N316" t="e">
            <v>#N/A</v>
          </cell>
          <cell r="R316" t="e">
            <v>#N/A</v>
          </cell>
        </row>
        <row r="317">
          <cell r="A317">
            <v>614005</v>
          </cell>
          <cell r="B317" t="str">
            <v>Activacion Concesiones y Promociones</v>
          </cell>
          <cell r="C317">
            <v>268584100000</v>
          </cell>
          <cell r="F317">
            <v>0</v>
          </cell>
          <cell r="G317">
            <v>1170</v>
          </cell>
          <cell r="N317" t="e">
            <v>#N/A</v>
          </cell>
          <cell r="R317" t="e">
            <v>#N/A</v>
          </cell>
        </row>
        <row r="318">
          <cell r="A318">
            <v>615002</v>
          </cell>
          <cell r="B318" t="str">
            <v>LLamada en Espera No Facturada</v>
          </cell>
          <cell r="C318">
            <v>124250643</v>
          </cell>
          <cell r="F318">
            <v>0</v>
          </cell>
          <cell r="G318">
            <v>1231183</v>
          </cell>
          <cell r="N318" t="e">
            <v>#N/A</v>
          </cell>
          <cell r="R318" t="e">
            <v>#N/A</v>
          </cell>
        </row>
        <row r="319">
          <cell r="A319">
            <v>615005</v>
          </cell>
          <cell r="B319" t="str">
            <v>Serv.Opcionales Conceciones y Promociones</v>
          </cell>
          <cell r="C319">
            <v>-2207367581</v>
          </cell>
          <cell r="F319">
            <v>0</v>
          </cell>
          <cell r="G319">
            <v>11358</v>
          </cell>
          <cell r="N319" t="e">
            <v>#N/A</v>
          </cell>
          <cell r="R319" t="e">
            <v>#N/A</v>
          </cell>
        </row>
        <row r="320">
          <cell r="A320">
            <v>615006</v>
          </cell>
          <cell r="B320" t="str">
            <v>Facturaciones Detallada</v>
          </cell>
          <cell r="C320">
            <v>-31271703</v>
          </cell>
          <cell r="F320">
            <v>0</v>
          </cell>
          <cell r="G320">
            <v>12321</v>
          </cell>
          <cell r="N320" t="e">
            <v>#N/A</v>
          </cell>
          <cell r="R320" t="e">
            <v>#N/A</v>
          </cell>
        </row>
        <row r="321">
          <cell r="A321">
            <v>615007</v>
          </cell>
          <cell r="B321" t="str">
            <v>Facturacion Detallada No Facturada</v>
          </cell>
          <cell r="C321">
            <v>-9773112</v>
          </cell>
          <cell r="F321">
            <v>0</v>
          </cell>
          <cell r="G321">
            <v>0</v>
          </cell>
          <cell r="N321" t="e">
            <v>#N/A</v>
          </cell>
          <cell r="R321" t="e">
            <v>#N/A</v>
          </cell>
        </row>
        <row r="322">
          <cell r="A322">
            <v>615009</v>
          </cell>
          <cell r="B322" t="str">
            <v>SMS (mensajes de Texto)</v>
          </cell>
          <cell r="C322">
            <v>-124469851</v>
          </cell>
          <cell r="F322">
            <v>0</v>
          </cell>
          <cell r="G322">
            <v>0</v>
          </cell>
          <cell r="N322" t="e">
            <v>#N/A</v>
          </cell>
          <cell r="R322" t="e">
            <v>#N/A</v>
          </cell>
        </row>
        <row r="323">
          <cell r="A323">
            <v>615011</v>
          </cell>
          <cell r="B323" t="str">
            <v>Servicio Mensajero CTI</v>
          </cell>
          <cell r="C323">
            <v>266511468</v>
          </cell>
          <cell r="F323">
            <v>0</v>
          </cell>
          <cell r="G323">
            <v>-285170</v>
          </cell>
          <cell r="N323" t="e">
            <v>#N/A</v>
          </cell>
          <cell r="R323" t="e">
            <v>#N/A</v>
          </cell>
        </row>
        <row r="324">
          <cell r="A324">
            <v>615012</v>
          </cell>
          <cell r="B324" t="str">
            <v>Tráfico de datos</v>
          </cell>
          <cell r="C324">
            <v>-437935441</v>
          </cell>
          <cell r="F324">
            <v>0</v>
          </cell>
          <cell r="G324">
            <v>-285170</v>
          </cell>
          <cell r="N324" t="e">
            <v>#N/A</v>
          </cell>
          <cell r="R324" t="e">
            <v>#N/A</v>
          </cell>
        </row>
        <row r="325">
          <cell r="A325">
            <v>615017</v>
          </cell>
          <cell r="B325" t="str">
            <v>Ingresos por acceso de Copaco - CPP-Pre Pago</v>
          </cell>
          <cell r="C325">
            <v>-4111458170</v>
          </cell>
          <cell r="F325">
            <v>0</v>
          </cell>
          <cell r="G325">
            <v>-285170</v>
          </cell>
          <cell r="N325" t="e">
            <v>#N/A</v>
          </cell>
          <cell r="R325" t="e">
            <v>#N/A</v>
          </cell>
        </row>
        <row r="326">
          <cell r="A326">
            <v>615018</v>
          </cell>
          <cell r="B326" t="str">
            <v>Ingresos por acceso de otras operadoras-Pre pago</v>
          </cell>
          <cell r="C326">
            <v>-5311819315</v>
          </cell>
          <cell r="F326">
            <v>0</v>
          </cell>
          <cell r="G326">
            <v>-285170</v>
          </cell>
          <cell r="N326" t="e">
            <v>#N/A</v>
          </cell>
          <cell r="R326" t="e">
            <v>#N/A</v>
          </cell>
        </row>
        <row r="327">
          <cell r="A327">
            <v>616101</v>
          </cell>
          <cell r="B327" t="str">
            <v>Roaming Cargo Diario</v>
          </cell>
          <cell r="C327">
            <v>1541015</v>
          </cell>
          <cell r="F327">
            <v>0</v>
          </cell>
          <cell r="G327">
            <v>-285170</v>
          </cell>
          <cell r="N327" t="e">
            <v>#N/A</v>
          </cell>
          <cell r="R327" t="e">
            <v>#N/A</v>
          </cell>
        </row>
        <row r="328">
          <cell r="A328">
            <v>616102</v>
          </cell>
          <cell r="B328" t="str">
            <v>Roaming Minutos en el Aire</v>
          </cell>
          <cell r="C328">
            <v>-914181418</v>
          </cell>
          <cell r="F328">
            <v>0</v>
          </cell>
          <cell r="G328">
            <v>-285170</v>
          </cell>
          <cell r="N328" t="e">
            <v>#N/A</v>
          </cell>
          <cell r="R328" t="e">
            <v>#N/A</v>
          </cell>
        </row>
        <row r="329">
          <cell r="A329">
            <v>616105</v>
          </cell>
          <cell r="B329" t="str">
            <v>Roaming Larga Distancia Nacional</v>
          </cell>
          <cell r="C329">
            <v>-389690975</v>
          </cell>
          <cell r="F329">
            <v>0</v>
          </cell>
          <cell r="G329">
            <v>-285170</v>
          </cell>
          <cell r="N329" t="e">
            <v>#N/A</v>
          </cell>
          <cell r="R329" t="e">
            <v>#N/A</v>
          </cell>
        </row>
        <row r="330">
          <cell r="A330">
            <v>616111</v>
          </cell>
          <cell r="B330" t="str">
            <v>Roaming Aire - Prepaga PY</v>
          </cell>
          <cell r="C330">
            <v>-237571081</v>
          </cell>
          <cell r="F330">
            <v>0</v>
          </cell>
          <cell r="G330">
            <v>-285170</v>
          </cell>
          <cell r="N330" t="e">
            <v>#N/A</v>
          </cell>
          <cell r="R330" t="e">
            <v>#N/A</v>
          </cell>
        </row>
        <row r="331">
          <cell r="A331">
            <v>616123</v>
          </cell>
          <cell r="B331" t="str">
            <v>Serv.Roaming a Terceros</v>
          </cell>
          <cell r="C331">
            <v>-1177119055</v>
          </cell>
          <cell r="F331">
            <v>0</v>
          </cell>
          <cell r="G331">
            <v>-285170</v>
          </cell>
          <cell r="N331" t="e">
            <v>#N/A</v>
          </cell>
          <cell r="R331" t="e">
            <v>#N/A</v>
          </cell>
        </row>
        <row r="332">
          <cell r="A332">
            <v>616133</v>
          </cell>
          <cell r="B332" t="str">
            <v>Saldos No Consumidos Cr</v>
          </cell>
          <cell r="C332">
            <v>-2985029003</v>
          </cell>
          <cell r="F332">
            <v>0</v>
          </cell>
          <cell r="G332">
            <v>0</v>
          </cell>
          <cell r="N332" t="e">
            <v>#N/A</v>
          </cell>
          <cell r="R332" t="e">
            <v>#N/A</v>
          </cell>
        </row>
        <row r="333">
          <cell r="A333">
            <v>616164</v>
          </cell>
          <cell r="B333" t="str">
            <v>Servicio Roaming Aire GSM</v>
          </cell>
          <cell r="C333">
            <v>-2663288673</v>
          </cell>
          <cell r="F333">
            <v>0</v>
          </cell>
          <cell r="G333">
            <v>0</v>
          </cell>
          <cell r="N333" t="e">
            <v>#N/A</v>
          </cell>
          <cell r="R333" t="e">
            <v>#N/A</v>
          </cell>
        </row>
        <row r="334">
          <cell r="A334">
            <v>619009</v>
          </cell>
          <cell r="B334" t="str">
            <v>Ley 2051/03-Retención GD</v>
          </cell>
          <cell r="C334">
            <v>3115491</v>
          </cell>
          <cell r="F334">
            <v>0</v>
          </cell>
          <cell r="G334">
            <v>0</v>
          </cell>
          <cell r="N334" t="e">
            <v>#N/A</v>
          </cell>
          <cell r="R334" t="e">
            <v>#N/A</v>
          </cell>
        </row>
        <row r="335">
          <cell r="A335">
            <v>621000</v>
          </cell>
          <cell r="B335" t="str">
            <v>Ingreso por Telefonos Celular y accesorios</v>
          </cell>
          <cell r="C335">
            <v>-46721174</v>
          </cell>
          <cell r="F335">
            <v>0</v>
          </cell>
          <cell r="G335">
            <v>-139386</v>
          </cell>
          <cell r="N335" t="e">
            <v>#N/A</v>
          </cell>
          <cell r="R335" t="e">
            <v>#N/A</v>
          </cell>
        </row>
        <row r="336">
          <cell r="A336">
            <v>621001</v>
          </cell>
          <cell r="B336" t="str">
            <v>Venta Devengada Telefonos Celulares y Acces</v>
          </cell>
          <cell r="C336">
            <v>0</v>
          </cell>
          <cell r="F336">
            <v>0</v>
          </cell>
          <cell r="G336">
            <v>-139386</v>
          </cell>
          <cell r="N336" t="e">
            <v>#N/A</v>
          </cell>
          <cell r="R336" t="e">
            <v>#N/A</v>
          </cell>
        </row>
        <row r="337">
          <cell r="A337">
            <v>621002</v>
          </cell>
          <cell r="B337" t="str">
            <v>Instalacion y Servicio</v>
          </cell>
          <cell r="C337">
            <v>-679000</v>
          </cell>
          <cell r="F337">
            <v>0</v>
          </cell>
          <cell r="G337">
            <v>-139386</v>
          </cell>
          <cell r="N337" t="e">
            <v>#N/A</v>
          </cell>
          <cell r="R337" t="e">
            <v>#N/A</v>
          </cell>
        </row>
        <row r="338">
          <cell r="A338">
            <v>621003</v>
          </cell>
          <cell r="B338" t="str">
            <v>Ing. por Conceciones y Promociones</v>
          </cell>
          <cell r="C338">
            <v>98167178</v>
          </cell>
          <cell r="F338">
            <v>0</v>
          </cell>
          <cell r="G338">
            <v>-139386</v>
          </cell>
          <cell r="N338" t="e">
            <v>#N/A</v>
          </cell>
          <cell r="R338" t="e">
            <v>#N/A</v>
          </cell>
        </row>
        <row r="339">
          <cell r="A339">
            <v>621006</v>
          </cell>
          <cell r="B339" t="str">
            <v>Venta de Equipos CDMA</v>
          </cell>
          <cell r="C339">
            <v>-25768190914</v>
          </cell>
          <cell r="F339">
            <v>0</v>
          </cell>
          <cell r="G339">
            <v>-139386</v>
          </cell>
          <cell r="N339" t="e">
            <v>#N/A</v>
          </cell>
          <cell r="R339" t="e">
            <v>#N/A</v>
          </cell>
        </row>
        <row r="340">
          <cell r="A340">
            <v>621007</v>
          </cell>
          <cell r="B340" t="str">
            <v>Accesorios</v>
          </cell>
          <cell r="C340">
            <v>-1157963</v>
          </cell>
          <cell r="F340">
            <v>0</v>
          </cell>
          <cell r="G340">
            <v>-139386</v>
          </cell>
          <cell r="N340" t="e">
            <v>#N/A</v>
          </cell>
          <cell r="R340" t="e">
            <v>#N/A</v>
          </cell>
        </row>
        <row r="341">
          <cell r="A341">
            <v>621008</v>
          </cell>
          <cell r="B341" t="str">
            <v>Conceciones y Promociones Equipos CDMA</v>
          </cell>
          <cell r="C341">
            <v>23957393108</v>
          </cell>
          <cell r="F341">
            <v>0</v>
          </cell>
          <cell r="G341">
            <v>-139386</v>
          </cell>
          <cell r="N341" t="e">
            <v>#N/A</v>
          </cell>
          <cell r="R341" t="e">
            <v>#N/A</v>
          </cell>
        </row>
        <row r="342">
          <cell r="A342">
            <v>621009</v>
          </cell>
          <cell r="B342" t="str">
            <v>Venta Tarjeta SIM</v>
          </cell>
          <cell r="C342">
            <v>-17743399995</v>
          </cell>
          <cell r="F342">
            <v>0</v>
          </cell>
          <cell r="G342">
            <v>-139386</v>
          </cell>
          <cell r="N342" t="e">
            <v>#N/A</v>
          </cell>
          <cell r="R342" t="e">
            <v>#N/A</v>
          </cell>
        </row>
        <row r="343">
          <cell r="A343">
            <v>621011</v>
          </cell>
          <cell r="B343" t="str">
            <v>Reparación equipos</v>
          </cell>
          <cell r="C343">
            <v>-31022744</v>
          </cell>
          <cell r="F343">
            <v>0</v>
          </cell>
          <cell r="G343">
            <v>-139386</v>
          </cell>
          <cell r="N343" t="e">
            <v>#N/A</v>
          </cell>
          <cell r="R343" t="e">
            <v>#N/A</v>
          </cell>
        </row>
        <row r="344">
          <cell r="A344">
            <v>621012</v>
          </cell>
          <cell r="B344" t="str">
            <v>Concesiones y Promociones Accesorios</v>
          </cell>
          <cell r="C344">
            <v>503387490</v>
          </cell>
          <cell r="F344">
            <v>0</v>
          </cell>
          <cell r="G344">
            <v>-25605</v>
          </cell>
          <cell r="N344" t="e">
            <v>#N/A</v>
          </cell>
          <cell r="R344" t="e">
            <v>#N/A</v>
          </cell>
        </row>
        <row r="345">
          <cell r="A345">
            <v>622001</v>
          </cell>
          <cell r="B345" t="str">
            <v>TARJETA PREPAGA</v>
          </cell>
          <cell r="C345">
            <v>-29787410520</v>
          </cell>
          <cell r="F345">
            <v>0</v>
          </cell>
          <cell r="G345">
            <v>-4503</v>
          </cell>
          <cell r="N345" t="e">
            <v>#N/A</v>
          </cell>
          <cell r="R345" t="e">
            <v>#N/A</v>
          </cell>
        </row>
        <row r="346">
          <cell r="A346">
            <v>622005</v>
          </cell>
          <cell r="B346" t="str">
            <v>Equipos prepaga Agentes</v>
          </cell>
          <cell r="C346">
            <v>-762230360</v>
          </cell>
          <cell r="F346">
            <v>0</v>
          </cell>
          <cell r="G346">
            <v>-15</v>
          </cell>
          <cell r="N346" t="e">
            <v>#N/A</v>
          </cell>
          <cell r="R346" t="e">
            <v>#N/A</v>
          </cell>
        </row>
        <row r="347">
          <cell r="A347">
            <v>622008</v>
          </cell>
          <cell r="B347" t="str">
            <v>Material POP CTI/PCS</v>
          </cell>
          <cell r="C347">
            <v>-4932500</v>
          </cell>
          <cell r="F347">
            <v>0</v>
          </cell>
          <cell r="G347">
            <v>-15</v>
          </cell>
          <cell r="N347" t="e">
            <v>#N/A</v>
          </cell>
          <cell r="R347" t="e">
            <v>#N/A</v>
          </cell>
        </row>
        <row r="348">
          <cell r="A348">
            <v>631004</v>
          </cell>
          <cell r="B348" t="str">
            <v>INGRESOS INTERCONEXION OPERADORES NACIONALES</v>
          </cell>
          <cell r="C348">
            <v>-2139027700</v>
          </cell>
          <cell r="F348">
            <v>0</v>
          </cell>
          <cell r="G348">
            <v>0</v>
          </cell>
          <cell r="N348" t="e">
            <v>#N/A</v>
          </cell>
          <cell r="R348" t="e">
            <v>#N/A</v>
          </cell>
        </row>
        <row r="349">
          <cell r="A349">
            <v>660001</v>
          </cell>
          <cell r="B349" t="str">
            <v>Ajustes ingresos CMIS</v>
          </cell>
          <cell r="C349">
            <v>-4096745</v>
          </cell>
          <cell r="F349">
            <v>0</v>
          </cell>
          <cell r="G349">
            <v>0</v>
          </cell>
          <cell r="N349" t="e">
            <v>#N/A</v>
          </cell>
          <cell r="R349" t="e">
            <v>#N/A</v>
          </cell>
        </row>
        <row r="350">
          <cell r="A350">
            <v>710003</v>
          </cell>
          <cell r="B350" t="str">
            <v>Coubicacion Interconexion</v>
          </cell>
          <cell r="C350">
            <v>615582662</v>
          </cell>
          <cell r="F350">
            <v>0</v>
          </cell>
          <cell r="G350">
            <v>0</v>
          </cell>
          <cell r="N350" t="e">
            <v>#N/A</v>
          </cell>
          <cell r="R350" t="e">
            <v>#N/A</v>
          </cell>
        </row>
        <row r="351">
          <cell r="A351">
            <v>710004</v>
          </cell>
          <cell r="B351" t="str">
            <v>Arrendamiento-Interconexion</v>
          </cell>
          <cell r="C351">
            <v>1669461263</v>
          </cell>
          <cell r="F351">
            <v>0</v>
          </cell>
          <cell r="G351">
            <v>0</v>
          </cell>
          <cell r="N351" t="e">
            <v>#N/A</v>
          </cell>
          <cell r="R351" t="e">
            <v>#N/A</v>
          </cell>
        </row>
        <row r="352">
          <cell r="A352">
            <v>710011</v>
          </cell>
          <cell r="B352" t="str">
            <v>Costo de acceso a Copaco</v>
          </cell>
          <cell r="C352">
            <v>4410762567</v>
          </cell>
        </row>
        <row r="353">
          <cell r="A353">
            <v>710012</v>
          </cell>
          <cell r="B353" t="str">
            <v>Costo de acceso a Telecel/Pers/VX</v>
          </cell>
          <cell r="C353">
            <v>12372526641</v>
          </cell>
        </row>
        <row r="354">
          <cell r="A354">
            <v>710013</v>
          </cell>
          <cell r="B354" t="str">
            <v>Copaco - Costo de tránsito</v>
          </cell>
          <cell r="C354">
            <v>-134583192</v>
          </cell>
        </row>
        <row r="355">
          <cell r="A355">
            <v>710105</v>
          </cell>
          <cell r="B355" t="str">
            <v>Provisión Costo-Roaming</v>
          </cell>
          <cell r="C355">
            <v>870249660</v>
          </cell>
        </row>
        <row r="356">
          <cell r="A356">
            <v>710115</v>
          </cell>
          <cell r="B356" t="str">
            <v>Costo de acceso a Copaco PREPAGO</v>
          </cell>
          <cell r="C356">
            <v>3713551150</v>
          </cell>
        </row>
        <row r="357">
          <cell r="A357">
            <v>710116</v>
          </cell>
          <cell r="B357" t="str">
            <v>Costo de acceso a Telecel/Pers/Vx PREPAGO</v>
          </cell>
          <cell r="C357">
            <v>6457471496</v>
          </cell>
        </row>
        <row r="358">
          <cell r="A358">
            <v>710126</v>
          </cell>
          <cell r="B358" t="str">
            <v>Costo Roaming de GSM</v>
          </cell>
          <cell r="C358">
            <v>1373032734</v>
          </cell>
        </row>
        <row r="359">
          <cell r="A359">
            <v>710301</v>
          </cell>
          <cell r="B359" t="str">
            <v>Comisiones Servicios Información (SMS-Voz-WAP)</v>
          </cell>
          <cell r="C359">
            <v>49731462</v>
          </cell>
        </row>
        <row r="360">
          <cell r="A360">
            <v>710302</v>
          </cell>
          <cell r="B360" t="str">
            <v>Comision tarjetas prepagas</v>
          </cell>
          <cell r="C360">
            <v>1628127917</v>
          </cell>
        </row>
        <row r="361">
          <cell r="A361">
            <v>711001</v>
          </cell>
          <cell r="B361" t="str">
            <v>Gastos de Repuestos</v>
          </cell>
          <cell r="C361">
            <v>15545007</v>
          </cell>
        </row>
        <row r="362">
          <cell r="A362">
            <v>711002</v>
          </cell>
          <cell r="B362" t="str">
            <v>Gtos.Reparaciones de repuestos</v>
          </cell>
          <cell r="C362">
            <v>-24152843</v>
          </cell>
        </row>
        <row r="363">
          <cell r="A363">
            <v>711003</v>
          </cell>
          <cell r="B363" t="str">
            <v>Mantenimiento Civil Preventivo</v>
          </cell>
          <cell r="C363">
            <v>2584204837</v>
          </cell>
        </row>
        <row r="364">
          <cell r="A364">
            <v>711010</v>
          </cell>
          <cell r="B364" t="str">
            <v>Mantenimiento Civil Correctivo</v>
          </cell>
          <cell r="C364">
            <v>21762228</v>
          </cell>
        </row>
        <row r="365">
          <cell r="A365">
            <v>711011</v>
          </cell>
          <cell r="B365" t="str">
            <v>Ctos Indirectos para compras de repuesto</v>
          </cell>
          <cell r="C365">
            <v>0</v>
          </cell>
        </row>
        <row r="366">
          <cell r="A366">
            <v>711016</v>
          </cell>
          <cell r="B366" t="str">
            <v>Insumos de Mantenimiento</v>
          </cell>
          <cell r="C366">
            <v>22374788</v>
          </cell>
        </row>
        <row r="367">
          <cell r="A367">
            <v>711019</v>
          </cell>
          <cell r="B367" t="str">
            <v>Mantenimiento Aire Acondicionado/Generadores</v>
          </cell>
          <cell r="C367">
            <v>257280477</v>
          </cell>
        </row>
        <row r="368">
          <cell r="A368">
            <v>711020</v>
          </cell>
          <cell r="B368" t="str">
            <v>Mantenimiento Torres</v>
          </cell>
          <cell r="C368">
            <v>150762752</v>
          </cell>
        </row>
        <row r="369">
          <cell r="A369">
            <v>712001</v>
          </cell>
          <cell r="B369" t="str">
            <v>Costos de VAS Clientes</v>
          </cell>
          <cell r="C369">
            <v>-22654925</v>
          </cell>
        </row>
        <row r="370">
          <cell r="A370">
            <v>713001</v>
          </cell>
          <cell r="B370" t="str">
            <v>Costo de arancel CONATEL</v>
          </cell>
          <cell r="C370">
            <v>1018319184</v>
          </cell>
        </row>
        <row r="371">
          <cell r="A371">
            <v>714001</v>
          </cell>
          <cell r="B371" t="str">
            <v>Costo de explotación comercial CONATEL</v>
          </cell>
          <cell r="C371">
            <v>892577787</v>
          </cell>
        </row>
        <row r="372">
          <cell r="A372">
            <v>714002</v>
          </cell>
          <cell r="B372" t="str">
            <v>Costo utilización frecuencias microondas</v>
          </cell>
          <cell r="C372">
            <v>19166227129</v>
          </cell>
        </row>
        <row r="373">
          <cell r="A373">
            <v>720002</v>
          </cell>
          <cell r="B373" t="str">
            <v>Prov. Mantenimiento por Electricidad-Gtos.Varios</v>
          </cell>
          <cell r="C373">
            <v>5124599</v>
          </cell>
        </row>
        <row r="374">
          <cell r="A374">
            <v>720003</v>
          </cell>
          <cell r="B374" t="str">
            <v>Electricidad de Sitios</v>
          </cell>
          <cell r="C374">
            <v>1783200113</v>
          </cell>
        </row>
        <row r="375">
          <cell r="A375">
            <v>720005</v>
          </cell>
          <cell r="B375" t="str">
            <v>Otros Gs. de Operaciones de Red</v>
          </cell>
          <cell r="C375">
            <v>658975134</v>
          </cell>
        </row>
        <row r="376">
          <cell r="A376">
            <v>720007</v>
          </cell>
          <cell r="B376" t="str">
            <v>Electricidad Obras</v>
          </cell>
          <cell r="C376">
            <v>10076815</v>
          </cell>
        </row>
        <row r="377">
          <cell r="A377">
            <v>720101</v>
          </cell>
          <cell r="B377" t="str">
            <v>Alquiler de Sitios</v>
          </cell>
          <cell r="C377">
            <v>6684474859</v>
          </cell>
        </row>
        <row r="378">
          <cell r="A378">
            <v>720103</v>
          </cell>
          <cell r="B378" t="str">
            <v>Alquileres de Gruas y Otros Servicios</v>
          </cell>
          <cell r="C378">
            <v>0</v>
          </cell>
        </row>
        <row r="379">
          <cell r="A379">
            <v>720401</v>
          </cell>
          <cell r="B379" t="str">
            <v>Impuestos Provinciales y Municipales Sitios</v>
          </cell>
          <cell r="C379">
            <v>563525122</v>
          </cell>
        </row>
        <row r="380">
          <cell r="A380">
            <v>730008</v>
          </cell>
          <cell r="B380" t="str">
            <v>Venta Equipos Prepaga (para activaciones Nuevas, g</v>
          </cell>
          <cell r="C380">
            <v>24764284</v>
          </cell>
        </row>
        <row r="381">
          <cell r="A381">
            <v>730010</v>
          </cell>
          <cell r="B381" t="str">
            <v>Venta Equipos Regular (para activaciones Nuevas, g</v>
          </cell>
          <cell r="C381">
            <v>8278661915</v>
          </cell>
        </row>
        <row r="382">
          <cell r="A382">
            <v>730011</v>
          </cell>
          <cell r="B382" t="str">
            <v>Costo Comodatos Distribuidos</v>
          </cell>
          <cell r="C382">
            <v>713062889</v>
          </cell>
        </row>
        <row r="383">
          <cell r="A383">
            <v>730012</v>
          </cell>
          <cell r="B383" t="str">
            <v>CBNSE por Fallas Regular</v>
          </cell>
          <cell r="C383">
            <v>94029595</v>
          </cell>
        </row>
        <row r="384">
          <cell r="A384">
            <v>730013</v>
          </cell>
          <cell r="B384" t="str">
            <v>Lineas Funcis</v>
          </cell>
          <cell r="C384">
            <v>-1100000</v>
          </cell>
        </row>
        <row r="385">
          <cell r="A385">
            <v>730014</v>
          </cell>
          <cell r="B385" t="str">
            <v>Reingreso por Falla</v>
          </cell>
          <cell r="C385">
            <v>-78210490</v>
          </cell>
        </row>
        <row r="386">
          <cell r="A386">
            <v>730015</v>
          </cell>
          <cell r="B386" t="str">
            <v>Reposición garantía CTI</v>
          </cell>
          <cell r="C386">
            <v>-13198096</v>
          </cell>
        </row>
        <row r="387">
          <cell r="A387">
            <v>730017</v>
          </cell>
          <cell r="B387" t="str">
            <v>Revaluación Bienes de Cambio</v>
          </cell>
          <cell r="C387">
            <v>275117360</v>
          </cell>
        </row>
        <row r="388">
          <cell r="A388">
            <v>730018</v>
          </cell>
          <cell r="B388" t="str">
            <v>Fletes por distribución</v>
          </cell>
          <cell r="C388">
            <v>37076672</v>
          </cell>
        </row>
        <row r="389">
          <cell r="A389">
            <v>730019</v>
          </cell>
          <cell r="B389" t="str">
            <v>Reparaciones de telefonos de clientes</v>
          </cell>
          <cell r="C389">
            <v>73197930</v>
          </cell>
        </row>
        <row r="390">
          <cell r="A390">
            <v>730021</v>
          </cell>
          <cell r="B390" t="str">
            <v>Dif. Inv. CDB-CAC's .Empl.dados de baja</v>
          </cell>
          <cell r="C390">
            <v>16205573</v>
          </cell>
        </row>
        <row r="391">
          <cell r="A391">
            <v>730028</v>
          </cell>
          <cell r="B391" t="str">
            <v>Costo telef. emblistados nuevos</v>
          </cell>
          <cell r="C391">
            <v>45240000</v>
          </cell>
        </row>
        <row r="392">
          <cell r="A392">
            <v>730029</v>
          </cell>
          <cell r="B392" t="str">
            <v>Costo Telefonos emblistados reacondicionados</v>
          </cell>
          <cell r="C392">
            <v>0</v>
          </cell>
        </row>
        <row r="393">
          <cell r="A393">
            <v>730030</v>
          </cell>
          <cell r="B393" t="str">
            <v>Imputacion costo Tarj. Prepaga</v>
          </cell>
          <cell r="C393">
            <v>214768842</v>
          </cell>
        </row>
        <row r="394">
          <cell r="A394">
            <v>730031</v>
          </cell>
          <cell r="B394" t="str">
            <v>Servicios Externos emblistados</v>
          </cell>
          <cell r="C394">
            <v>1218852968</v>
          </cell>
        </row>
        <row r="395">
          <cell r="A395">
            <v>730032</v>
          </cell>
          <cell r="B395" t="str">
            <v>CBNSE por Garantía (Regular)</v>
          </cell>
          <cell r="C395">
            <v>391124429</v>
          </cell>
        </row>
        <row r="396">
          <cell r="A396">
            <v>730033</v>
          </cell>
          <cell r="B396" t="str">
            <v>CBNSE (Regular)</v>
          </cell>
          <cell r="C396">
            <v>4374727890</v>
          </cell>
        </row>
        <row r="397">
          <cell r="A397">
            <v>730035</v>
          </cell>
          <cell r="B397" t="str">
            <v>Costo venta a retails y agentes (Prepago)</v>
          </cell>
          <cell r="C397">
            <v>51892210</v>
          </cell>
        </row>
        <row r="398">
          <cell r="A398">
            <v>730036</v>
          </cell>
          <cell r="B398" t="str">
            <v>Costo venta a retails y agentes (Regular)</v>
          </cell>
          <cell r="C398">
            <v>4804489903</v>
          </cell>
        </row>
        <row r="399">
          <cell r="A399">
            <v>730037</v>
          </cell>
          <cell r="B399" t="str">
            <v>Otras bajas</v>
          </cell>
          <cell r="C399">
            <v>698728147</v>
          </cell>
        </row>
        <row r="400">
          <cell r="A400">
            <v>730038</v>
          </cell>
          <cell r="B400" t="str">
            <v>Tarjetas sim</v>
          </cell>
          <cell r="C400">
            <v>3364263703</v>
          </cell>
        </row>
        <row r="401">
          <cell r="A401">
            <v>730041</v>
          </cell>
          <cell r="B401" t="str">
            <v>Obsequio de Mercadería</v>
          </cell>
          <cell r="C401">
            <v>50887235</v>
          </cell>
        </row>
        <row r="402">
          <cell r="A402">
            <v>740001</v>
          </cell>
          <cell r="B402" t="str">
            <v>Prevision suscriptores incobrables</v>
          </cell>
          <cell r="C402">
            <v>2054734538</v>
          </cell>
        </row>
        <row r="403">
          <cell r="A403">
            <v>740102</v>
          </cell>
          <cell r="B403" t="str">
            <v>Comisiones Mora Tardía</v>
          </cell>
          <cell r="C403">
            <v>69922</v>
          </cell>
        </row>
        <row r="404">
          <cell r="A404">
            <v>750006</v>
          </cell>
          <cell r="B404" t="str">
            <v>Institucional Comision de Agencia</v>
          </cell>
          <cell r="C404">
            <v>214001201</v>
          </cell>
        </row>
        <row r="405">
          <cell r="A405">
            <v>751001</v>
          </cell>
          <cell r="B405" t="str">
            <v>Producto Medios TV</v>
          </cell>
          <cell r="C405">
            <v>1237633030</v>
          </cell>
        </row>
        <row r="406">
          <cell r="A406">
            <v>751002</v>
          </cell>
          <cell r="B406" t="str">
            <v>Producto Medios Diarios</v>
          </cell>
          <cell r="C406">
            <v>381365440</v>
          </cell>
        </row>
        <row r="407">
          <cell r="A407">
            <v>751003</v>
          </cell>
          <cell r="B407" t="str">
            <v>Producto Medios Radio</v>
          </cell>
          <cell r="C407">
            <v>329426890</v>
          </cell>
        </row>
        <row r="408">
          <cell r="A408">
            <v>751004</v>
          </cell>
          <cell r="B408" t="str">
            <v>Producto Medios Revistas</v>
          </cell>
          <cell r="C408">
            <v>-231382277</v>
          </cell>
        </row>
        <row r="409">
          <cell r="A409">
            <v>751005</v>
          </cell>
          <cell r="B409" t="str">
            <v>Producto Medios Via Publica</v>
          </cell>
          <cell r="C409">
            <v>561916083</v>
          </cell>
        </row>
        <row r="410">
          <cell r="A410">
            <v>751006</v>
          </cell>
          <cell r="B410" t="str">
            <v>Producto Produccion</v>
          </cell>
          <cell r="C410">
            <v>-35055126</v>
          </cell>
        </row>
        <row r="411">
          <cell r="A411">
            <v>753001</v>
          </cell>
          <cell r="B411" t="str">
            <v>Costo de Folletería</v>
          </cell>
          <cell r="C411">
            <v>76804899</v>
          </cell>
        </row>
        <row r="412">
          <cell r="A412">
            <v>753002</v>
          </cell>
          <cell r="B412" t="str">
            <v>Costos de Materiales POP</v>
          </cell>
          <cell r="C412">
            <v>117690079</v>
          </cell>
        </row>
        <row r="413">
          <cell r="A413">
            <v>753003</v>
          </cell>
          <cell r="B413" t="str">
            <v>Gastos de folletería en general</v>
          </cell>
          <cell r="C413">
            <v>14055694</v>
          </cell>
        </row>
        <row r="414">
          <cell r="A414">
            <v>753004</v>
          </cell>
          <cell r="B414" t="str">
            <v>Costo de Producto para Regalo</v>
          </cell>
          <cell r="C414">
            <v>-9546191</v>
          </cell>
        </row>
        <row r="415">
          <cell r="A415">
            <v>757003</v>
          </cell>
          <cell r="B415" t="str">
            <v>Ferias</v>
          </cell>
          <cell r="C415">
            <v>0</v>
          </cell>
        </row>
        <row r="416">
          <cell r="A416">
            <v>754005</v>
          </cell>
          <cell r="B416" t="str">
            <v>Auspicio de Eventos ( culturales, deportivo</v>
          </cell>
          <cell r="C416">
            <v>671303311</v>
          </cell>
        </row>
        <row r="417">
          <cell r="A417">
            <v>758003</v>
          </cell>
          <cell r="B417" t="str">
            <v>Medios-diarios</v>
          </cell>
          <cell r="C417">
            <v>-15000000</v>
          </cell>
        </row>
        <row r="418">
          <cell r="A418">
            <v>758008</v>
          </cell>
          <cell r="B418" t="str">
            <v>Stands y promociones</v>
          </cell>
          <cell r="C418">
            <v>464126187</v>
          </cell>
        </row>
        <row r="419">
          <cell r="A419">
            <v>759008</v>
          </cell>
          <cell r="B419" t="str">
            <v>Capacitación</v>
          </cell>
          <cell r="C419">
            <v>0</v>
          </cell>
        </row>
        <row r="420">
          <cell r="A420">
            <v>759999</v>
          </cell>
          <cell r="B420" t="str">
            <v>Provision Publicidad</v>
          </cell>
          <cell r="C420">
            <v>-542845127</v>
          </cell>
        </row>
        <row r="421">
          <cell r="A421">
            <v>760003</v>
          </cell>
          <cell r="B421" t="str">
            <v>Ipresion de Facturas de Servicio</v>
          </cell>
          <cell r="C421">
            <v>510950549</v>
          </cell>
        </row>
        <row r="422">
          <cell r="A422">
            <v>760007</v>
          </cell>
          <cell r="B422" t="str">
            <v>Costo Transporte de Cuadales</v>
          </cell>
          <cell r="C422">
            <v>155844654</v>
          </cell>
        </row>
        <row r="423">
          <cell r="A423">
            <v>760009</v>
          </cell>
          <cell r="B423" t="str">
            <v>Distribucion de Facturas</v>
          </cell>
          <cell r="C423">
            <v>167941581</v>
          </cell>
        </row>
        <row r="424">
          <cell r="A424">
            <v>760105</v>
          </cell>
          <cell r="B424" t="str">
            <v>Comisiones agencias de cobranzas</v>
          </cell>
          <cell r="C424">
            <v>1092468193</v>
          </cell>
        </row>
        <row r="425">
          <cell r="A425">
            <v>760106</v>
          </cell>
          <cell r="B425" t="str">
            <v>Comisiones tarjetas de crédito</v>
          </cell>
          <cell r="C425">
            <v>886204260</v>
          </cell>
        </row>
        <row r="426">
          <cell r="A426">
            <v>760107</v>
          </cell>
          <cell r="B426" t="str">
            <v>Pronet</v>
          </cell>
          <cell r="C426">
            <v>177230081</v>
          </cell>
        </row>
        <row r="427">
          <cell r="A427">
            <v>770001</v>
          </cell>
          <cell r="B427" t="str">
            <v>Comisiones Agentes Indirecta Regular</v>
          </cell>
          <cell r="C427">
            <v>15930666984</v>
          </cell>
        </row>
        <row r="428">
          <cell r="A428">
            <v>770010</v>
          </cell>
          <cell r="B428" t="str">
            <v>Fondo de Promoción de Ventas</v>
          </cell>
          <cell r="C428">
            <v>1047000000</v>
          </cell>
        </row>
        <row r="429">
          <cell r="A429">
            <v>770017</v>
          </cell>
          <cell r="B429" t="str">
            <v>Comisiones a Dealers Prepago</v>
          </cell>
          <cell r="C429">
            <v>-175504432</v>
          </cell>
        </row>
        <row r="430">
          <cell r="A430">
            <v>770018</v>
          </cell>
          <cell r="B430" t="str">
            <v>Bonos Dealer Prepago</v>
          </cell>
          <cell r="C430">
            <v>54938500</v>
          </cell>
        </row>
        <row r="431">
          <cell r="A431">
            <v>770101</v>
          </cell>
          <cell r="B431" t="str">
            <v>Comisiones Empleados Regular</v>
          </cell>
          <cell r="C431">
            <v>972117514</v>
          </cell>
        </row>
        <row r="432">
          <cell r="A432">
            <v>770102</v>
          </cell>
          <cell r="B432" t="str">
            <v>Comision Empl.- Pers. Temporario Regular</v>
          </cell>
          <cell r="C432">
            <v>189606343</v>
          </cell>
        </row>
        <row r="433">
          <cell r="A433">
            <v>800001</v>
          </cell>
          <cell r="B433" t="str">
            <v>Salario base</v>
          </cell>
          <cell r="C433">
            <v>4658778383</v>
          </cell>
        </row>
        <row r="434">
          <cell r="A434">
            <v>800002</v>
          </cell>
          <cell r="B434" t="str">
            <v>Horas Extras</v>
          </cell>
          <cell r="C434">
            <v>64483814</v>
          </cell>
        </row>
        <row r="435">
          <cell r="A435">
            <v>800003</v>
          </cell>
          <cell r="B435" t="str">
            <v>Aguinaldo</v>
          </cell>
          <cell r="C435">
            <v>-22761</v>
          </cell>
        </row>
        <row r="436">
          <cell r="A436">
            <v>800004</v>
          </cell>
          <cell r="B436" t="str">
            <v>Personal Temporario</v>
          </cell>
          <cell r="C436">
            <v>2560442837</v>
          </cell>
        </row>
        <row r="437">
          <cell r="A437">
            <v>800006</v>
          </cell>
          <cell r="B437" t="str">
            <v>Provisión Vacaciones</v>
          </cell>
          <cell r="C437">
            <v>223408020</v>
          </cell>
        </row>
        <row r="438">
          <cell r="A438">
            <v>800007</v>
          </cell>
          <cell r="B438" t="str">
            <v>Provisión Aguinaldo</v>
          </cell>
          <cell r="C438">
            <v>460053529</v>
          </cell>
        </row>
        <row r="439">
          <cell r="A439">
            <v>800018</v>
          </cell>
          <cell r="B439" t="str">
            <v>A.R.T. Aseguradora de Riesgos de Trabajo</v>
          </cell>
          <cell r="C439">
            <v>69764236</v>
          </cell>
        </row>
        <row r="440">
          <cell r="A440">
            <v>800023</v>
          </cell>
          <cell r="B440" t="str">
            <v>Asist. Med. al Personal</v>
          </cell>
          <cell r="C440">
            <v>331323979</v>
          </cell>
        </row>
        <row r="441">
          <cell r="A441">
            <v>800024</v>
          </cell>
          <cell r="B441" t="str">
            <v>Cupones de Almuerzo y Alimentos</v>
          </cell>
          <cell r="C441">
            <v>122553303</v>
          </cell>
        </row>
        <row r="442">
          <cell r="A442">
            <v>800027</v>
          </cell>
          <cell r="B442" t="str">
            <v>Incentivos al Personal Ejecutivo</v>
          </cell>
          <cell r="C442">
            <v>220349339</v>
          </cell>
        </row>
        <row r="443">
          <cell r="A443">
            <v>800028</v>
          </cell>
          <cell r="B443" t="str">
            <v>Incentivos - Bono Gerencial</v>
          </cell>
          <cell r="C443">
            <v>189227500</v>
          </cell>
        </row>
        <row r="444">
          <cell r="A444">
            <v>800031</v>
          </cell>
          <cell r="B444" t="str">
            <v>Otros Beneficios de Empleados</v>
          </cell>
          <cell r="C444">
            <v>0</v>
          </cell>
        </row>
        <row r="445">
          <cell r="A445">
            <v>800036</v>
          </cell>
          <cell r="B445" t="str">
            <v>Aporte patronal IPS</v>
          </cell>
          <cell r="C445">
            <v>1099424468</v>
          </cell>
        </row>
        <row r="446">
          <cell r="A446">
            <v>800037</v>
          </cell>
          <cell r="B446" t="str">
            <v>Bonificación Familiar</v>
          </cell>
          <cell r="C446">
            <v>14698590</v>
          </cell>
        </row>
        <row r="447">
          <cell r="A447">
            <v>800038</v>
          </cell>
          <cell r="B447" t="str">
            <v>Ayuda habitacional - No Deducible</v>
          </cell>
          <cell r="C447">
            <v>115310000</v>
          </cell>
        </row>
        <row r="448">
          <cell r="A448">
            <v>820001</v>
          </cell>
          <cell r="B448" t="str">
            <v>Papeleria e Imprenta</v>
          </cell>
          <cell r="C448">
            <v>217915864</v>
          </cell>
        </row>
        <row r="449">
          <cell r="A449">
            <v>820002</v>
          </cell>
          <cell r="B449" t="str">
            <v>Correo</v>
          </cell>
          <cell r="C449">
            <v>542288132</v>
          </cell>
        </row>
        <row r="450">
          <cell r="A450">
            <v>820003</v>
          </cell>
          <cell r="B450" t="str">
            <v>Fletes</v>
          </cell>
          <cell r="C450">
            <v>24608504</v>
          </cell>
        </row>
        <row r="451">
          <cell r="A451">
            <v>820004</v>
          </cell>
          <cell r="B451" t="str">
            <v>Copias y Fotocopias</v>
          </cell>
          <cell r="C451">
            <v>81363162</v>
          </cell>
        </row>
        <row r="452">
          <cell r="A452">
            <v>820006</v>
          </cell>
          <cell r="B452" t="str">
            <v>Serv. de Comp. - Programas</v>
          </cell>
          <cell r="C452">
            <v>6325000</v>
          </cell>
        </row>
        <row r="453">
          <cell r="A453">
            <v>820007</v>
          </cell>
          <cell r="B453" t="str">
            <v>Serv. de Comp. - Equipo de Comput.</v>
          </cell>
          <cell r="C453">
            <v>762723576</v>
          </cell>
        </row>
        <row r="454">
          <cell r="A454">
            <v>820009</v>
          </cell>
          <cell r="B454" t="str">
            <v>Gastos de Librería</v>
          </cell>
          <cell r="C454">
            <v>162858241</v>
          </cell>
        </row>
        <row r="455">
          <cell r="A455">
            <v>820010</v>
          </cell>
          <cell r="B455" t="str">
            <v>Peaje</v>
          </cell>
          <cell r="C455">
            <v>5743523</v>
          </cell>
        </row>
        <row r="456">
          <cell r="A456">
            <v>820011</v>
          </cell>
          <cell r="B456" t="str">
            <v>Sistemas Servicios Menores</v>
          </cell>
          <cell r="C456">
            <v>77603380</v>
          </cell>
        </row>
        <row r="457">
          <cell r="A457">
            <v>820013</v>
          </cell>
          <cell r="B457" t="str">
            <v>LAN</v>
          </cell>
          <cell r="C457">
            <v>1839310</v>
          </cell>
        </row>
        <row r="458">
          <cell r="A458">
            <v>820021</v>
          </cell>
          <cell r="B458" t="str">
            <v>Higiene y Seguridad - Politica</v>
          </cell>
          <cell r="C458">
            <v>2925000</v>
          </cell>
        </row>
        <row r="459">
          <cell r="A459">
            <v>820104</v>
          </cell>
          <cell r="B459" t="str">
            <v>Formularios Varios</v>
          </cell>
          <cell r="C459">
            <v>0</v>
          </cell>
        </row>
        <row r="460">
          <cell r="A460">
            <v>840001</v>
          </cell>
          <cell r="B460" t="str">
            <v>Taxis y Remises</v>
          </cell>
          <cell r="C460">
            <v>19814898</v>
          </cell>
        </row>
        <row r="461">
          <cell r="A461">
            <v>840004</v>
          </cell>
          <cell r="B461" t="str">
            <v>Miscelaneos</v>
          </cell>
          <cell r="C461">
            <v>62597023</v>
          </cell>
        </row>
        <row r="462">
          <cell r="A462">
            <v>840006</v>
          </cell>
          <cell r="B462" t="str">
            <v>Limpieza de Edificios</v>
          </cell>
          <cell r="C462">
            <v>347733810</v>
          </cell>
        </row>
        <row r="463">
          <cell r="A463">
            <v>840009</v>
          </cell>
          <cell r="B463" t="str">
            <v>Entretenimientos</v>
          </cell>
          <cell r="C463">
            <v>80870242</v>
          </cell>
        </row>
        <row r="464">
          <cell r="A464">
            <v>840011</v>
          </cell>
          <cell r="B464" t="str">
            <v>Otros Gs. de Negocios</v>
          </cell>
          <cell r="C464">
            <v>111041064</v>
          </cell>
        </row>
        <row r="465">
          <cell r="A465">
            <v>840013</v>
          </cell>
          <cell r="B465" t="str">
            <v>Servicio de Cafeteria</v>
          </cell>
          <cell r="C465">
            <v>18977044</v>
          </cell>
        </row>
        <row r="466">
          <cell r="A466">
            <v>840014</v>
          </cell>
          <cell r="B466" t="str">
            <v>Entrenamientos y Seminarios</v>
          </cell>
          <cell r="C466">
            <v>66836372</v>
          </cell>
        </row>
        <row r="467">
          <cell r="A467">
            <v>840017</v>
          </cell>
          <cell r="B467" t="str">
            <v>Cuotas y Suscripciones</v>
          </cell>
          <cell r="C467">
            <v>67105792</v>
          </cell>
        </row>
        <row r="468">
          <cell r="A468">
            <v>840024</v>
          </cell>
          <cell r="B468" t="str">
            <v>Uniformes / Indumentaria</v>
          </cell>
          <cell r="C468">
            <v>44450644</v>
          </cell>
        </row>
        <row r="469">
          <cell r="A469">
            <v>840026</v>
          </cell>
          <cell r="B469" t="str">
            <v>Gts. Stadarización Puntos de Venta</v>
          </cell>
          <cell r="C469">
            <v>35310021</v>
          </cell>
        </row>
        <row r="470">
          <cell r="A470">
            <v>840031</v>
          </cell>
          <cell r="B470" t="str">
            <v>Telefonía-Mantenimientos y Servicios</v>
          </cell>
          <cell r="C470">
            <v>358452025</v>
          </cell>
        </row>
        <row r="471">
          <cell r="A471">
            <v>840033</v>
          </cell>
          <cell r="B471" t="str">
            <v>Comidas</v>
          </cell>
          <cell r="C471">
            <v>58238921</v>
          </cell>
        </row>
        <row r="472">
          <cell r="A472">
            <v>840034</v>
          </cell>
          <cell r="B472" t="str">
            <v>Pasajes</v>
          </cell>
          <cell r="C472">
            <v>136235701</v>
          </cell>
        </row>
        <row r="473">
          <cell r="A473">
            <v>840035</v>
          </cell>
          <cell r="B473" t="str">
            <v>Hotelería</v>
          </cell>
          <cell r="C473">
            <v>79325942</v>
          </cell>
        </row>
        <row r="474">
          <cell r="A474">
            <v>840036</v>
          </cell>
          <cell r="B474" t="str">
            <v>Nafta</v>
          </cell>
          <cell r="C474">
            <v>318478243</v>
          </cell>
        </row>
        <row r="475">
          <cell r="A475">
            <v>850002</v>
          </cell>
          <cell r="B475" t="str">
            <v>Consumo Telefonico Distribuido</v>
          </cell>
          <cell r="C475">
            <v>303473461</v>
          </cell>
        </row>
        <row r="476">
          <cell r="A476">
            <v>850004</v>
          </cell>
          <cell r="B476" t="str">
            <v>Mantenimiento SAP</v>
          </cell>
          <cell r="C476">
            <v>222467840</v>
          </cell>
        </row>
        <row r="477">
          <cell r="A477">
            <v>860001</v>
          </cell>
          <cell r="B477" t="str">
            <v>Vehiculos</v>
          </cell>
          <cell r="C477">
            <v>165318323</v>
          </cell>
        </row>
        <row r="478">
          <cell r="A478">
            <v>860003</v>
          </cell>
          <cell r="B478" t="str">
            <v>Edificios Alquileres</v>
          </cell>
          <cell r="C478">
            <v>638797898</v>
          </cell>
        </row>
        <row r="479">
          <cell r="A479">
            <v>860004</v>
          </cell>
          <cell r="B479" t="str">
            <v>Edificios reparaciones</v>
          </cell>
          <cell r="C479">
            <v>13401102</v>
          </cell>
        </row>
        <row r="480">
          <cell r="A480">
            <v>860006</v>
          </cell>
          <cell r="B480" t="str">
            <v>Seguridad y Vigilancia</v>
          </cell>
          <cell r="C480">
            <v>667282033</v>
          </cell>
        </row>
        <row r="481">
          <cell r="A481">
            <v>860008</v>
          </cell>
          <cell r="B481" t="str">
            <v>Electricidad Store</v>
          </cell>
          <cell r="C481">
            <v>187848945</v>
          </cell>
        </row>
        <row r="482">
          <cell r="A482">
            <v>860009</v>
          </cell>
          <cell r="B482" t="str">
            <v>Electricidad Edificio</v>
          </cell>
          <cell r="C482">
            <v>147632546</v>
          </cell>
        </row>
        <row r="483">
          <cell r="A483">
            <v>860010</v>
          </cell>
          <cell r="B483" t="str">
            <v>Agua</v>
          </cell>
          <cell r="C483">
            <v>40473326</v>
          </cell>
        </row>
        <row r="484">
          <cell r="A484">
            <v>860012</v>
          </cell>
          <cell r="B484" t="str">
            <v>Edificios Mantenimiento</v>
          </cell>
          <cell r="C484">
            <v>88430280</v>
          </cell>
        </row>
        <row r="485">
          <cell r="A485">
            <v>860014</v>
          </cell>
          <cell r="B485" t="str">
            <v>Edificios Mobiliario</v>
          </cell>
          <cell r="C485">
            <v>1949992</v>
          </cell>
        </row>
        <row r="486">
          <cell r="A486">
            <v>870001</v>
          </cell>
          <cell r="B486" t="str">
            <v>Auditorias e Impuestos</v>
          </cell>
          <cell r="C486">
            <v>351017893</v>
          </cell>
        </row>
        <row r="487">
          <cell r="A487">
            <v>870003</v>
          </cell>
          <cell r="B487" t="str">
            <v>Servicios Profesionales Call Center Terciarizados</v>
          </cell>
          <cell r="C487">
            <v>3686059490</v>
          </cell>
        </row>
        <row r="488">
          <cell r="A488">
            <v>870005</v>
          </cell>
          <cell r="B488" t="str">
            <v>Servicios Profesionales Generales y Menores</v>
          </cell>
          <cell r="C488">
            <v>389050005</v>
          </cell>
        </row>
        <row r="489">
          <cell r="A489">
            <v>870008</v>
          </cell>
          <cell r="B489" t="str">
            <v>Honorarios Jurídicos Regulatorios</v>
          </cell>
          <cell r="C489">
            <v>50095336</v>
          </cell>
        </row>
        <row r="490">
          <cell r="A490">
            <v>870020</v>
          </cell>
          <cell r="B490" t="str">
            <v>GND Otros gastos no deducibles</v>
          </cell>
          <cell r="C490">
            <v>102333029</v>
          </cell>
        </row>
        <row r="491">
          <cell r="A491">
            <v>870021</v>
          </cell>
          <cell r="B491" t="str">
            <v>Ley 2051/03-Retención GD</v>
          </cell>
          <cell r="C491">
            <v>0</v>
          </cell>
        </row>
        <row r="492">
          <cell r="A492">
            <v>880001</v>
          </cell>
          <cell r="B492" t="str">
            <v>Seguros Varios</v>
          </cell>
          <cell r="C492">
            <v>194025371</v>
          </cell>
        </row>
        <row r="493">
          <cell r="A493">
            <v>880002</v>
          </cell>
          <cell r="B493" t="str">
            <v>Diferencias en caja y cupones</v>
          </cell>
          <cell r="C493">
            <v>14005932</v>
          </cell>
        </row>
        <row r="494">
          <cell r="A494">
            <v>900201</v>
          </cell>
          <cell r="B494" t="str">
            <v>Intereses Varios Ganados</v>
          </cell>
          <cell r="C494">
            <v>-103109351</v>
          </cell>
        </row>
        <row r="495">
          <cell r="A495">
            <v>920001</v>
          </cell>
          <cell r="B495" t="str">
            <v>Depreciación Bienes de Uso de la Red</v>
          </cell>
          <cell r="C495">
            <v>39078813574</v>
          </cell>
        </row>
        <row r="496">
          <cell r="A496">
            <v>920002</v>
          </cell>
          <cell r="B496" t="str">
            <v>Depreciación Bienes de Uso de la No Red</v>
          </cell>
          <cell r="C496">
            <v>1859825725</v>
          </cell>
        </row>
        <row r="497">
          <cell r="A497">
            <v>920003</v>
          </cell>
          <cell r="B497" t="str">
            <v>Depreciación Mejoras Inmuebles</v>
          </cell>
          <cell r="C497">
            <v>221572399</v>
          </cell>
        </row>
        <row r="498">
          <cell r="A498">
            <v>920006</v>
          </cell>
          <cell r="B498" t="str">
            <v>Depreciaciones Red GND</v>
          </cell>
          <cell r="C498">
            <v>0</v>
          </cell>
        </row>
        <row r="499">
          <cell r="A499">
            <v>920202</v>
          </cell>
          <cell r="B499" t="str">
            <v>Gastos Red Torres</v>
          </cell>
          <cell r="C499">
            <v>1110802545</v>
          </cell>
        </row>
        <row r="500">
          <cell r="A500">
            <v>920203</v>
          </cell>
          <cell r="B500" t="str">
            <v>Gastos Red Equipos Celular</v>
          </cell>
          <cell r="C500">
            <v>1998895150</v>
          </cell>
        </row>
        <row r="501">
          <cell r="A501">
            <v>920204</v>
          </cell>
          <cell r="B501" t="str">
            <v>Gastos Red Equipos de Transmisión</v>
          </cell>
          <cell r="C501">
            <v>14161717287</v>
          </cell>
        </row>
        <row r="502">
          <cell r="A502">
            <v>920205</v>
          </cell>
          <cell r="B502" t="str">
            <v>Gastos Red Equipos Conmutación</v>
          </cell>
          <cell r="C502">
            <v>8697947908</v>
          </cell>
        </row>
        <row r="503">
          <cell r="A503">
            <v>920207</v>
          </cell>
          <cell r="B503" t="str">
            <v>Gastos Red Equipos de Apoyo</v>
          </cell>
          <cell r="C503">
            <v>2857612252</v>
          </cell>
        </row>
        <row r="504">
          <cell r="A504">
            <v>920209</v>
          </cell>
          <cell r="B504" t="str">
            <v>Gastos Red Lineas de Transmisión</v>
          </cell>
          <cell r="C504">
            <v>1735595936</v>
          </cell>
        </row>
        <row r="505">
          <cell r="A505">
            <v>920221</v>
          </cell>
          <cell r="B505" t="str">
            <v>Gastos Servicios para Equipos Celulares</v>
          </cell>
          <cell r="C505">
            <v>420176028</v>
          </cell>
        </row>
        <row r="506">
          <cell r="A506">
            <v>920222</v>
          </cell>
          <cell r="B506" t="str">
            <v>Gastos Servicios Conmutación</v>
          </cell>
          <cell r="C506">
            <v>682488010</v>
          </cell>
        </row>
        <row r="507">
          <cell r="A507">
            <v>920223</v>
          </cell>
          <cell r="B507" t="str">
            <v>Gastos Servicios Construcción de Sitios</v>
          </cell>
          <cell r="C507">
            <v>3348000358</v>
          </cell>
        </row>
        <row r="508">
          <cell r="A508">
            <v>920224</v>
          </cell>
          <cell r="B508" t="str">
            <v>Gastos Servicios Instalación Equipos de Apoyo</v>
          </cell>
          <cell r="C508">
            <v>121861389</v>
          </cell>
        </row>
        <row r="509">
          <cell r="A509">
            <v>920225</v>
          </cell>
          <cell r="B509" t="str">
            <v>Gastos Servicio Transmisión</v>
          </cell>
          <cell r="C509">
            <v>2117053856</v>
          </cell>
        </row>
        <row r="510">
          <cell r="A510">
            <v>920236</v>
          </cell>
          <cell r="B510" t="str">
            <v>Costos Indirectos Despachantes de Aduanas</v>
          </cell>
          <cell r="C510">
            <v>3329207850</v>
          </cell>
        </row>
        <row r="511">
          <cell r="A511">
            <v>920241</v>
          </cell>
          <cell r="B511" t="str">
            <v>Gastos Activados - Proyectos Cerrados</v>
          </cell>
          <cell r="C511">
            <v>-40581358569</v>
          </cell>
        </row>
        <row r="512">
          <cell r="A512">
            <v>920263</v>
          </cell>
          <cell r="B512" t="str">
            <v>Gastos Equipos de Computación No de la Red - Orden</v>
          </cell>
          <cell r="C512">
            <v>0</v>
          </cell>
        </row>
        <row r="513">
          <cell r="A513">
            <v>920265</v>
          </cell>
          <cell r="B513" t="str">
            <v>Gastos Varios No de la Red - Ordenes Internas</v>
          </cell>
          <cell r="C513">
            <v>0</v>
          </cell>
        </row>
        <row r="514">
          <cell r="A514">
            <v>920504</v>
          </cell>
          <cell r="B514" t="str">
            <v>Amortizaciones Intangibles Licencias</v>
          </cell>
          <cell r="C514">
            <v>430799826</v>
          </cell>
        </row>
        <row r="515">
          <cell r="A515">
            <v>920506</v>
          </cell>
          <cell r="B515" t="str">
            <v>Depreciación Base de datos- Bs. de uso</v>
          </cell>
          <cell r="C515">
            <v>38550389</v>
          </cell>
        </row>
        <row r="516">
          <cell r="A516">
            <v>920509</v>
          </cell>
          <cell r="B516" t="str">
            <v>Amortizaciones Intangibles Licencias</v>
          </cell>
          <cell r="C516">
            <v>618115004</v>
          </cell>
        </row>
        <row r="517">
          <cell r="A517">
            <v>920511</v>
          </cell>
          <cell r="B517" t="str">
            <v>Amort Intang Cargos Diferidos</v>
          </cell>
          <cell r="C517">
            <v>378877722</v>
          </cell>
        </row>
        <row r="518">
          <cell r="A518">
            <v>920518</v>
          </cell>
          <cell r="B518" t="str">
            <v>Amortizacion Intang. Nueva</v>
          </cell>
          <cell r="C518">
            <v>1340576289</v>
          </cell>
        </row>
        <row r="519">
          <cell r="A519">
            <v>930001</v>
          </cell>
          <cell r="B519" t="str">
            <v>Gastos Bancarios</v>
          </cell>
          <cell r="C519">
            <v>158654705</v>
          </cell>
        </row>
        <row r="520">
          <cell r="A520">
            <v>930003</v>
          </cell>
          <cell r="B520" t="str">
            <v>Gs. Varios por prestamos</v>
          </cell>
          <cell r="C520">
            <v>107100000</v>
          </cell>
        </row>
        <row r="521">
          <cell r="A521">
            <v>930004</v>
          </cell>
          <cell r="B521" t="str">
            <v>Diferencias de Cambio generado por Pasivos</v>
          </cell>
          <cell r="C521">
            <v>2962436701</v>
          </cell>
        </row>
        <row r="522">
          <cell r="A522">
            <v>930006</v>
          </cell>
          <cell r="B522" t="str">
            <v>Diferencias de Redondeo Manual</v>
          </cell>
          <cell r="C522">
            <v>-394915</v>
          </cell>
        </row>
        <row r="523">
          <cell r="A523">
            <v>930008</v>
          </cell>
          <cell r="B523" t="str">
            <v>Diferencias de Cambio generada por activos</v>
          </cell>
          <cell r="C523">
            <v>3051688763</v>
          </cell>
        </row>
        <row r="524">
          <cell r="A524">
            <v>930009</v>
          </cell>
          <cell r="B524" t="str">
            <v>Diferencias de Cambio generado por Pasivos - Tempo</v>
          </cell>
          <cell r="C524">
            <v>205528419</v>
          </cell>
        </row>
        <row r="525">
          <cell r="A525">
            <v>930010</v>
          </cell>
          <cell r="B525" t="str">
            <v>Diferencias de Cambio generado por Activos - Tempo</v>
          </cell>
          <cell r="C525">
            <v>-88011644</v>
          </cell>
        </row>
        <row r="526">
          <cell r="A526">
            <v>930011</v>
          </cell>
          <cell r="B526" t="str">
            <v>Rdo por Tenen BsCbio</v>
          </cell>
          <cell r="C526">
            <v>-93807268</v>
          </cell>
        </row>
        <row r="527">
          <cell r="A527">
            <v>930016</v>
          </cell>
          <cell r="B527" t="str">
            <v>Diferencia de cambio generada por oper intercomp</v>
          </cell>
          <cell r="C527">
            <v>273491658</v>
          </cell>
        </row>
        <row r="528">
          <cell r="A528">
            <v>930017</v>
          </cell>
          <cell r="B528" t="str">
            <v>Diferencia de cambio generada por bancos/otros</v>
          </cell>
          <cell r="C528">
            <v>25836623</v>
          </cell>
        </row>
        <row r="529">
          <cell r="A529">
            <v>930202</v>
          </cell>
          <cell r="B529" t="str">
            <v>Honorarios Legales</v>
          </cell>
          <cell r="C529">
            <v>41953166</v>
          </cell>
        </row>
        <row r="530">
          <cell r="A530">
            <v>940001</v>
          </cell>
          <cell r="B530" t="str">
            <v>Intereses y Multas DGI</v>
          </cell>
          <cell r="C530">
            <v>293292897</v>
          </cell>
        </row>
        <row r="531">
          <cell r="A531">
            <v>940005</v>
          </cell>
          <cell r="B531" t="str">
            <v>Impuestos Varios</v>
          </cell>
          <cell r="C531">
            <v>177299838</v>
          </cell>
        </row>
        <row r="532">
          <cell r="A532">
            <v>940010</v>
          </cell>
          <cell r="B532" t="str">
            <v>IVA Costos - Reg. Normal</v>
          </cell>
          <cell r="C532">
            <v>96014020</v>
          </cell>
        </row>
        <row r="533">
          <cell r="A533">
            <v>952001</v>
          </cell>
          <cell r="B533" t="str">
            <v>Intereses ABN</v>
          </cell>
          <cell r="C533">
            <v>1226410273</v>
          </cell>
        </row>
        <row r="534">
          <cell r="A534">
            <v>980001</v>
          </cell>
          <cell r="B534" t="str">
            <v>Ingreso por Intereses Clientes Morosos</v>
          </cell>
          <cell r="C534">
            <v>-38907554</v>
          </cell>
        </row>
        <row r="535">
          <cell r="A535">
            <v>980003</v>
          </cell>
          <cell r="B535" t="str">
            <v>ResultadoVentas de Bienes de Uso</v>
          </cell>
          <cell r="C535">
            <v>-175082819</v>
          </cell>
        </row>
        <row r="536">
          <cell r="A536">
            <v>990098</v>
          </cell>
          <cell r="B536" t="str">
            <v>Baja Ajuste por Inflac - Bs de USO</v>
          </cell>
          <cell r="C536">
            <v>721700</v>
          </cell>
        </row>
        <row r="537">
          <cell r="A537">
            <v>999999</v>
          </cell>
          <cell r="B537" t="str">
            <v>Saldos Iniciales</v>
          </cell>
          <cell r="C537">
            <v>0</v>
          </cell>
        </row>
        <row r="538">
          <cell r="A538" t="str">
            <v>* Total</v>
          </cell>
          <cell r="C538">
            <v>0</v>
          </cell>
        </row>
        <row r="539">
          <cell r="A539">
            <v>111111</v>
          </cell>
          <cell r="C539">
            <v>83954881510</v>
          </cell>
        </row>
      </sheetData>
      <sheetData sheetId="1"/>
      <sheetData sheetId="2">
        <row r="1">
          <cell r="A1" t="str">
            <v>Sumas saldos 30/09/2007</v>
          </cell>
        </row>
      </sheetData>
      <sheetData sheetId="3" refreshError="1"/>
      <sheetData sheetId="4" refreshError="1"/>
      <sheetData sheetId="5" refreshError="1"/>
      <sheetData sheetId="6"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recast"/>
      <sheetName val="Pant"/>
      <sheetName val="Plan"/>
      <sheetName val="comparat"/>
      <sheetName val="x sku"/>
      <sheetName val="Messku"/>
      <sheetName val="Model"/>
      <sheetName val="Nue-Cam"/>
      <sheetName val="Prod"/>
      <sheetName val="DIFER"/>
      <sheetName val="Meses"/>
      <sheetName val="Prom"/>
      <sheetName val="Dialog"/>
      <sheetName val="Dialog1"/>
      <sheetName val="Module2"/>
      <sheetName val="Module1"/>
      <sheetName val="Module3"/>
      <sheetName val="Module4"/>
      <sheetName val="x_sku"/>
      <sheetName val="x_sku1"/>
      <sheetName val="x_sku2"/>
    </sheetNames>
    <sheetDataSet>
      <sheetData sheetId="0" refreshError="1">
        <row r="14">
          <cell r="U14">
            <v>12</v>
          </cell>
        </row>
        <row r="24">
          <cell r="B24" t="str">
            <v xml:space="preserve">  FURNITURE CARE</v>
          </cell>
          <cell r="G24">
            <v>54855</v>
          </cell>
          <cell r="H24">
            <v>39884</v>
          </cell>
          <cell r="I24">
            <v>39884</v>
          </cell>
          <cell r="J24">
            <v>54855</v>
          </cell>
          <cell r="K24">
            <v>39884</v>
          </cell>
          <cell r="L24">
            <v>39884</v>
          </cell>
          <cell r="M24">
            <v>269246</v>
          </cell>
          <cell r="N24">
            <v>54855</v>
          </cell>
          <cell r="O24">
            <v>39884</v>
          </cell>
          <cell r="P24">
            <v>39884</v>
          </cell>
          <cell r="Q24">
            <v>49855</v>
          </cell>
          <cell r="R24">
            <v>39884</v>
          </cell>
          <cell r="S24">
            <v>39884</v>
          </cell>
          <cell r="T24">
            <v>264246</v>
          </cell>
          <cell r="U24">
            <v>533492</v>
          </cell>
          <cell r="V24">
            <v>590695</v>
          </cell>
          <cell r="AF24">
            <v>0</v>
          </cell>
          <cell r="AI24" t="str">
            <v>PRODUCTO</v>
          </cell>
          <cell r="AJ24" t="str">
            <v>TAM</v>
          </cell>
          <cell r="AK24" t="str">
            <v>DE</v>
          </cell>
          <cell r="AL24" t="str">
            <v>CODIGO</v>
          </cell>
          <cell r="AM24" t="str">
            <v>STAT</v>
          </cell>
          <cell r="AN24" t="str">
            <v xml:space="preserve"> JUL 02</v>
          </cell>
          <cell r="AO24" t="str">
            <v xml:space="preserve"> AGO 02</v>
          </cell>
          <cell r="AP24" t="str">
            <v xml:space="preserve"> SEP 02</v>
          </cell>
          <cell r="AQ24" t="str">
            <v xml:space="preserve"> OCT 02</v>
          </cell>
          <cell r="AR24" t="str">
            <v xml:space="preserve"> NOV 02</v>
          </cell>
          <cell r="AS24" t="str">
            <v xml:space="preserve"> DIC 02</v>
          </cell>
          <cell r="AT24" t="str">
            <v xml:space="preserve"> ENE 03</v>
          </cell>
          <cell r="AU24" t="str">
            <v xml:space="preserve"> FEB 03</v>
          </cell>
          <cell r="AV24" t="str">
            <v xml:space="preserve"> MAR 03</v>
          </cell>
          <cell r="AW24" t="str">
            <v xml:space="preserve"> ABR 03</v>
          </cell>
          <cell r="AX24" t="str">
            <v xml:space="preserve"> MAY 03</v>
          </cell>
          <cell r="AY24" t="str">
            <v xml:space="preserve"> JUN 03</v>
          </cell>
        </row>
        <row r="25">
          <cell r="AI25" t="str">
            <v>PROM BLEM MARRON 480</v>
          </cell>
          <cell r="AJ25">
            <v>480</v>
          </cell>
          <cell r="AK25">
            <v>12</v>
          </cell>
          <cell r="AL25" t="str">
            <v>000177</v>
          </cell>
          <cell r="AM25">
            <v>1.67</v>
          </cell>
          <cell r="AN25">
            <v>2404</v>
          </cell>
          <cell r="AO25">
            <v>1923</v>
          </cell>
          <cell r="AP25">
            <v>1923</v>
          </cell>
          <cell r="AQ25">
            <v>2404</v>
          </cell>
          <cell r="AR25">
            <v>1923</v>
          </cell>
          <cell r="AS25">
            <v>1923</v>
          </cell>
          <cell r="AT25">
            <v>2404</v>
          </cell>
          <cell r="AU25">
            <v>1923</v>
          </cell>
          <cell r="AV25">
            <v>1923</v>
          </cell>
          <cell r="AW25">
            <v>2404</v>
          </cell>
          <cell r="AX25">
            <v>1923</v>
          </cell>
          <cell r="AY25">
            <v>1923</v>
          </cell>
        </row>
        <row r="26">
          <cell r="B26" t="str">
            <v xml:space="preserve">  FLOOR CARE</v>
          </cell>
          <cell r="G26">
            <v>92739.370960072003</v>
          </cell>
          <cell r="H26">
            <v>73641.496768057608</v>
          </cell>
          <cell r="I26">
            <v>74289.496768057608</v>
          </cell>
          <cell r="J26">
            <v>92251.353268467923</v>
          </cell>
          <cell r="K26">
            <v>74290.57369113453</v>
          </cell>
          <cell r="L26">
            <v>73940.57369113453</v>
          </cell>
          <cell r="M26">
            <v>481152.86514692416</v>
          </cell>
          <cell r="N26">
            <v>94071.659421610471</v>
          </cell>
          <cell r="O26">
            <v>76768.727537288374</v>
          </cell>
          <cell r="P26">
            <v>73986.727537288374</v>
          </cell>
          <cell r="Q26">
            <v>93934.045576160235</v>
          </cell>
          <cell r="R26">
            <v>75286.727537288374</v>
          </cell>
          <cell r="S26">
            <v>74986.727537288374</v>
          </cell>
          <cell r="T26">
            <v>489034.61514692428</v>
          </cell>
          <cell r="U26">
            <v>970187.48029384844</v>
          </cell>
          <cell r="V26">
            <v>915253.37173986272</v>
          </cell>
          <cell r="AE26" t="str">
            <v>CODIGO</v>
          </cell>
          <cell r="AF26" t="str">
            <v>TOTAL 02/03</v>
          </cell>
          <cell r="AI26" t="str">
            <v>BLEM 400 MARRON</v>
          </cell>
          <cell r="AJ26">
            <v>400</v>
          </cell>
          <cell r="AK26">
            <v>12</v>
          </cell>
          <cell r="AL26" t="str">
            <v>000120</v>
          </cell>
          <cell r="AM26">
            <v>1.47</v>
          </cell>
          <cell r="AN26">
            <v>17308</v>
          </cell>
          <cell r="AO26">
            <v>13846</v>
          </cell>
          <cell r="AP26">
            <v>13846</v>
          </cell>
          <cell r="AQ26">
            <v>17308</v>
          </cell>
          <cell r="AR26">
            <v>13846</v>
          </cell>
          <cell r="AS26">
            <v>13846</v>
          </cell>
          <cell r="AT26">
            <v>17308</v>
          </cell>
          <cell r="AU26">
            <v>13846</v>
          </cell>
          <cell r="AV26">
            <v>13846</v>
          </cell>
          <cell r="AW26">
            <v>17308</v>
          </cell>
          <cell r="AX26">
            <v>13846</v>
          </cell>
          <cell r="AY26">
            <v>13846</v>
          </cell>
        </row>
        <row r="27">
          <cell r="AE27" t="str">
            <v>000010</v>
          </cell>
          <cell r="AF27" t="str">
            <v>&lt;&gt;0</v>
          </cell>
          <cell r="AI27" t="str">
            <v>BLEM + FRANELA</v>
          </cell>
          <cell r="AJ27">
            <v>400</v>
          </cell>
          <cell r="AK27">
            <v>12</v>
          </cell>
          <cell r="AL27" t="str">
            <v>000178</v>
          </cell>
          <cell r="AM27">
            <v>1.47</v>
          </cell>
          <cell r="AN27">
            <v>5000</v>
          </cell>
          <cell r="AO27">
            <v>0</v>
          </cell>
          <cell r="AP27">
            <v>0</v>
          </cell>
          <cell r="AQ27">
            <v>5000</v>
          </cell>
          <cell r="AR27">
            <v>0</v>
          </cell>
          <cell r="AS27">
            <v>0</v>
          </cell>
          <cell r="AT27">
            <v>5000</v>
          </cell>
          <cell r="AU27">
            <v>0</v>
          </cell>
          <cell r="AV27">
            <v>0</v>
          </cell>
          <cell r="AW27">
            <v>0</v>
          </cell>
          <cell r="AX27">
            <v>0</v>
          </cell>
          <cell r="AY27">
            <v>0</v>
          </cell>
        </row>
        <row r="28">
          <cell r="B28" t="str">
            <v xml:space="preserve">  AIR CARE</v>
          </cell>
          <cell r="G28">
            <v>179999.69506569847</v>
          </cell>
          <cell r="H28">
            <v>146648.07605255878</v>
          </cell>
          <cell r="I28">
            <v>147128.07605255878</v>
          </cell>
          <cell r="J28">
            <v>190599.69506569847</v>
          </cell>
          <cell r="K28">
            <v>153328.07605255875</v>
          </cell>
          <cell r="L28">
            <v>154409.07605255875</v>
          </cell>
          <cell r="M28">
            <v>972112.69434163196</v>
          </cell>
          <cell r="N28">
            <v>182039.69506569847</v>
          </cell>
          <cell r="O28">
            <v>147880.07605255878</v>
          </cell>
          <cell r="P28">
            <v>155880.07605255875</v>
          </cell>
          <cell r="Q28">
            <v>219239.69506569847</v>
          </cell>
          <cell r="R28">
            <v>178380.07605255875</v>
          </cell>
          <cell r="S28">
            <v>179729.94842178954</v>
          </cell>
          <cell r="T28">
            <v>1063149.5667108628</v>
          </cell>
          <cell r="U28">
            <v>2035262.2610524949</v>
          </cell>
          <cell r="V28">
            <v>1739014.9705331477</v>
          </cell>
          <cell r="AE28" t="str">
            <v>000011</v>
          </cell>
          <cell r="AF28" t="str">
            <v>&lt;&gt;0</v>
          </cell>
          <cell r="AI28" t="str">
            <v>BLEM M. MOD. 400X12</v>
          </cell>
          <cell r="AJ28">
            <v>400</v>
          </cell>
          <cell r="AK28">
            <v>12</v>
          </cell>
          <cell r="AL28" t="str">
            <v>000236</v>
          </cell>
          <cell r="AM28">
            <v>1.47</v>
          </cell>
          <cell r="AN28">
            <v>962</v>
          </cell>
          <cell r="AO28">
            <v>769</v>
          </cell>
          <cell r="AP28">
            <v>769</v>
          </cell>
          <cell r="AQ28">
            <v>962</v>
          </cell>
          <cell r="AR28">
            <v>769</v>
          </cell>
          <cell r="AS28">
            <v>769</v>
          </cell>
          <cell r="AT28">
            <v>962</v>
          </cell>
          <cell r="AU28">
            <v>769</v>
          </cell>
          <cell r="AV28">
            <v>769</v>
          </cell>
          <cell r="AW28">
            <v>962</v>
          </cell>
          <cell r="AX28">
            <v>769</v>
          </cell>
          <cell r="AY28">
            <v>769</v>
          </cell>
        </row>
        <row r="29">
          <cell r="AE29" t="str">
            <v>000013</v>
          </cell>
          <cell r="AF29" t="str">
            <v>&lt;&gt;0</v>
          </cell>
          <cell r="AI29" t="str">
            <v>BRISHINE AEROSOL 400 X 6</v>
          </cell>
          <cell r="AJ29">
            <v>400</v>
          </cell>
          <cell r="AK29">
            <v>6</v>
          </cell>
          <cell r="AL29" t="str">
            <v>000194</v>
          </cell>
          <cell r="AM29">
            <v>0.73499999999999999</v>
          </cell>
          <cell r="AN29">
            <v>17788</v>
          </cell>
          <cell r="AO29">
            <v>14231</v>
          </cell>
          <cell r="AP29">
            <v>14231</v>
          </cell>
          <cell r="AQ29">
            <v>17788</v>
          </cell>
          <cell r="AR29">
            <v>14231</v>
          </cell>
          <cell r="AS29">
            <v>14231</v>
          </cell>
          <cell r="AT29">
            <v>17788</v>
          </cell>
          <cell r="AU29">
            <v>14231</v>
          </cell>
          <cell r="AV29">
            <v>14231</v>
          </cell>
          <cell r="AW29">
            <v>17788</v>
          </cell>
          <cell r="AX29">
            <v>14231</v>
          </cell>
          <cell r="AY29">
            <v>14231</v>
          </cell>
        </row>
        <row r="30">
          <cell r="B30" t="str">
            <v xml:space="preserve">  FABRIC CARE</v>
          </cell>
          <cell r="G30">
            <v>20087.1135292</v>
          </cell>
          <cell r="H30">
            <v>18872.910526560001</v>
          </cell>
          <cell r="I30">
            <v>18518.46101504</v>
          </cell>
          <cell r="J30">
            <v>29958.897270240002</v>
          </cell>
          <cell r="K30">
            <v>26331.980328000001</v>
          </cell>
          <cell r="L30">
            <v>23925.09874352</v>
          </cell>
          <cell r="M30">
            <v>137694.46141256002</v>
          </cell>
          <cell r="N30">
            <v>30431.785839199998</v>
          </cell>
          <cell r="O30">
            <v>25347.258979539201</v>
          </cell>
          <cell r="P30">
            <v>27598.753323529119</v>
          </cell>
          <cell r="Q30">
            <v>27464.427900099843</v>
          </cell>
          <cell r="R30">
            <v>20252.866975625278</v>
          </cell>
          <cell r="S30">
            <v>15748.633124026723</v>
          </cell>
          <cell r="T30">
            <v>146843.72614202017</v>
          </cell>
          <cell r="U30">
            <v>284538.18755458016</v>
          </cell>
          <cell r="V30">
            <v>280925.48887126014</v>
          </cell>
          <cell r="AE30" t="str">
            <v>000019</v>
          </cell>
          <cell r="AF30" t="str">
            <v>&lt;&gt;0</v>
          </cell>
          <cell r="AI30" t="str">
            <v>PROMO BRISHINE 6 X400 C/DESC</v>
          </cell>
          <cell r="AJ30">
            <v>400</v>
          </cell>
          <cell r="AK30">
            <v>6</v>
          </cell>
          <cell r="AL30" t="str">
            <v>000195</v>
          </cell>
          <cell r="AM30">
            <v>0.73499999999999999</v>
          </cell>
          <cell r="AN30">
            <v>1442</v>
          </cell>
          <cell r="AO30">
            <v>1154</v>
          </cell>
          <cell r="AP30">
            <v>1154</v>
          </cell>
          <cell r="AQ30">
            <v>1442</v>
          </cell>
          <cell r="AR30">
            <v>1154</v>
          </cell>
          <cell r="AS30">
            <v>1154</v>
          </cell>
          <cell r="AT30">
            <v>1442</v>
          </cell>
          <cell r="AU30">
            <v>1154</v>
          </cell>
          <cell r="AV30">
            <v>1154</v>
          </cell>
          <cell r="AW30">
            <v>1442</v>
          </cell>
          <cell r="AX30">
            <v>1154</v>
          </cell>
          <cell r="AY30">
            <v>1154</v>
          </cell>
        </row>
        <row r="31">
          <cell r="AE31" t="str">
            <v>000020</v>
          </cell>
          <cell r="AF31" t="str">
            <v>&lt;&gt;0</v>
          </cell>
          <cell r="AI31" t="str">
            <v>BLEM GAT. COMUN 500X12 6/01</v>
          </cell>
          <cell r="AJ31">
            <v>500</v>
          </cell>
          <cell r="AK31">
            <v>12</v>
          </cell>
          <cell r="AL31" t="str">
            <v>000212</v>
          </cell>
          <cell r="AM31">
            <v>1.67</v>
          </cell>
          <cell r="AN31">
            <v>240</v>
          </cell>
          <cell r="AO31">
            <v>192</v>
          </cell>
          <cell r="AP31">
            <v>192</v>
          </cell>
          <cell r="AQ31">
            <v>240</v>
          </cell>
          <cell r="AR31">
            <v>192</v>
          </cell>
          <cell r="AS31">
            <v>192</v>
          </cell>
          <cell r="AT31">
            <v>240</v>
          </cell>
          <cell r="AU31">
            <v>192</v>
          </cell>
          <cell r="AV31">
            <v>192</v>
          </cell>
          <cell r="AW31">
            <v>240</v>
          </cell>
          <cell r="AX31">
            <v>192</v>
          </cell>
          <cell r="AY31">
            <v>192</v>
          </cell>
        </row>
        <row r="32">
          <cell r="B32" t="str">
            <v xml:space="preserve">  BATHROOM CARE</v>
          </cell>
          <cell r="G32">
            <v>20225.961538461539</v>
          </cell>
          <cell r="H32">
            <v>16130.76923076923</v>
          </cell>
          <cell r="I32">
            <v>16130.76923076923</v>
          </cell>
          <cell r="J32">
            <v>20225.961538461539</v>
          </cell>
          <cell r="K32">
            <v>16130.76923076923</v>
          </cell>
          <cell r="L32">
            <v>16130.76923076923</v>
          </cell>
          <cell r="M32">
            <v>104975</v>
          </cell>
          <cell r="N32">
            <v>20225.961538461539</v>
          </cell>
          <cell r="O32">
            <v>16130.76923076923</v>
          </cell>
          <cell r="P32">
            <v>14780.76923076923</v>
          </cell>
          <cell r="Q32">
            <v>18475.961538461539</v>
          </cell>
          <cell r="R32">
            <v>14780.76923076923</v>
          </cell>
          <cell r="S32">
            <v>14780.76923076923</v>
          </cell>
          <cell r="T32">
            <v>99175</v>
          </cell>
          <cell r="U32">
            <v>204150</v>
          </cell>
          <cell r="V32">
            <v>210950</v>
          </cell>
          <cell r="AE32" t="str">
            <v>000021</v>
          </cell>
          <cell r="AF32" t="str">
            <v>&lt;&gt;0</v>
          </cell>
          <cell r="AI32" t="str">
            <v>BLEM REP. 500X12 6/01</v>
          </cell>
          <cell r="AJ32">
            <v>500</v>
          </cell>
          <cell r="AK32">
            <v>12</v>
          </cell>
          <cell r="AL32" t="str">
            <v>000222</v>
          </cell>
          <cell r="AM32">
            <v>1.67</v>
          </cell>
          <cell r="AN32">
            <v>1442</v>
          </cell>
          <cell r="AO32">
            <v>1154</v>
          </cell>
          <cell r="AP32">
            <v>1154</v>
          </cell>
          <cell r="AQ32">
            <v>1442</v>
          </cell>
          <cell r="AR32">
            <v>1154</v>
          </cell>
          <cell r="AS32">
            <v>1154</v>
          </cell>
          <cell r="AT32">
            <v>1442</v>
          </cell>
          <cell r="AU32">
            <v>1154</v>
          </cell>
          <cell r="AV32">
            <v>1154</v>
          </cell>
          <cell r="AW32">
            <v>1442</v>
          </cell>
          <cell r="AX32">
            <v>1154</v>
          </cell>
          <cell r="AY32">
            <v>1154</v>
          </cell>
        </row>
        <row r="33">
          <cell r="AE33" t="str">
            <v>000022</v>
          </cell>
          <cell r="AF33" t="str">
            <v>&lt;&gt;0</v>
          </cell>
          <cell r="AI33" t="str">
            <v>BRISHINE CREMA 250 CC</v>
          </cell>
          <cell r="AJ33">
            <v>250</v>
          </cell>
          <cell r="AK33">
            <v>12</v>
          </cell>
          <cell r="AL33" t="str">
            <v>000202</v>
          </cell>
          <cell r="AM33">
            <v>0.83</v>
          </cell>
          <cell r="AN33">
            <v>8173</v>
          </cell>
          <cell r="AO33">
            <v>6538</v>
          </cell>
          <cell r="AP33">
            <v>6538</v>
          </cell>
          <cell r="AQ33">
            <v>8173</v>
          </cell>
          <cell r="AR33">
            <v>6538</v>
          </cell>
          <cell r="AS33">
            <v>6538</v>
          </cell>
          <cell r="AT33">
            <v>8173</v>
          </cell>
          <cell r="AU33">
            <v>6538</v>
          </cell>
          <cell r="AV33">
            <v>6538</v>
          </cell>
          <cell r="AW33">
            <v>8173</v>
          </cell>
          <cell r="AX33">
            <v>6538</v>
          </cell>
          <cell r="AY33">
            <v>6538</v>
          </cell>
        </row>
        <row r="34">
          <cell r="B34" t="str">
            <v xml:space="preserve">  CLEANERS</v>
          </cell>
          <cell r="G34">
            <v>25600.86538461539</v>
          </cell>
          <cell r="H34">
            <v>18480.692307692312</v>
          </cell>
          <cell r="I34">
            <v>18480.692307692312</v>
          </cell>
          <cell r="J34">
            <v>25600.86538461539</v>
          </cell>
          <cell r="K34">
            <v>18480.692307692312</v>
          </cell>
          <cell r="L34">
            <v>18480.692307692312</v>
          </cell>
          <cell r="M34">
            <v>125124.50000000003</v>
          </cell>
          <cell r="N34">
            <v>25600.86538461539</v>
          </cell>
          <cell r="O34">
            <v>18480.692307692312</v>
          </cell>
          <cell r="P34">
            <v>18480.692307692312</v>
          </cell>
          <cell r="Q34">
            <v>25600.86538461539</v>
          </cell>
          <cell r="R34">
            <v>18480.692307692312</v>
          </cell>
          <cell r="S34">
            <v>18480.692307692312</v>
          </cell>
          <cell r="T34">
            <v>125124.50000000003</v>
          </cell>
          <cell r="U34">
            <v>250249.00000000006</v>
          </cell>
          <cell r="V34">
            <v>291651.11</v>
          </cell>
          <cell r="AE34" t="str">
            <v>000023</v>
          </cell>
          <cell r="AF34" t="str">
            <v>&lt;&gt;0</v>
          </cell>
          <cell r="AI34" t="str">
            <v>BLEM EMULSION X 250 cm3</v>
          </cell>
          <cell r="AJ34">
            <v>440</v>
          </cell>
          <cell r="AK34">
            <v>12</v>
          </cell>
          <cell r="AL34" t="str">
            <v>000180</v>
          </cell>
          <cell r="AM34">
            <v>0.83</v>
          </cell>
          <cell r="AN34">
            <v>96</v>
          </cell>
          <cell r="AO34">
            <v>77</v>
          </cell>
          <cell r="AP34">
            <v>77</v>
          </cell>
          <cell r="AQ34">
            <v>96</v>
          </cell>
          <cell r="AR34">
            <v>77</v>
          </cell>
          <cell r="AS34">
            <v>77</v>
          </cell>
          <cell r="AT34">
            <v>96</v>
          </cell>
          <cell r="AU34">
            <v>77</v>
          </cell>
          <cell r="AV34">
            <v>77</v>
          </cell>
          <cell r="AW34">
            <v>96</v>
          </cell>
          <cell r="AX34">
            <v>77</v>
          </cell>
          <cell r="AY34">
            <v>77</v>
          </cell>
        </row>
        <row r="35">
          <cell r="AE35" t="str">
            <v>000024</v>
          </cell>
          <cell r="AF35" t="str">
            <v>&lt;&gt;0</v>
          </cell>
          <cell r="AI35" t="str">
            <v>ECHO 500 STD</v>
          </cell>
          <cell r="AJ35">
            <v>500</v>
          </cell>
          <cell r="AK35">
            <v>12</v>
          </cell>
          <cell r="AL35" t="str">
            <v>022030</v>
          </cell>
          <cell r="AM35">
            <v>0.5</v>
          </cell>
          <cell r="AN35">
            <v>2884.6153846153848</v>
          </cell>
          <cell r="AO35">
            <v>2307.6923076923081</v>
          </cell>
          <cell r="AP35">
            <v>2307.6923076923081</v>
          </cell>
          <cell r="AQ35">
            <v>2884.6153846153848</v>
          </cell>
          <cell r="AR35">
            <v>2307.6923076923081</v>
          </cell>
          <cell r="AS35">
            <v>2307.6923076923081</v>
          </cell>
          <cell r="AT35">
            <v>2884.6153846153848</v>
          </cell>
          <cell r="AU35">
            <v>2307.6923076923081</v>
          </cell>
          <cell r="AV35">
            <v>2307.6923076923081</v>
          </cell>
          <cell r="AW35">
            <v>2884.6153846153848</v>
          </cell>
          <cell r="AX35">
            <v>2307.6923076923081</v>
          </cell>
          <cell r="AY35">
            <v>2307.6923076923081</v>
          </cell>
        </row>
        <row r="36">
          <cell r="B36" t="str">
            <v xml:space="preserve">  BOLSAS </v>
          </cell>
          <cell r="G36">
            <v>21616.2</v>
          </cell>
          <cell r="H36">
            <v>22333.8</v>
          </cell>
          <cell r="I36">
            <v>23303.599999999999</v>
          </cell>
          <cell r="J36">
            <v>23048.6</v>
          </cell>
          <cell r="K36">
            <v>22602.7</v>
          </cell>
          <cell r="L36">
            <v>23178.799999999999</v>
          </cell>
          <cell r="M36">
            <v>136083.70000000001</v>
          </cell>
          <cell r="N36">
            <v>21703.599999999999</v>
          </cell>
          <cell r="O36">
            <v>21502</v>
          </cell>
          <cell r="P36">
            <v>23271</v>
          </cell>
          <cell r="Q36">
            <v>23295.199999999997</v>
          </cell>
          <cell r="R36">
            <v>23760.1</v>
          </cell>
          <cell r="S36">
            <v>24301.599999999999</v>
          </cell>
          <cell r="T36">
            <v>137833.5</v>
          </cell>
          <cell r="U36">
            <v>273917.2</v>
          </cell>
          <cell r="V36">
            <v>273917.2</v>
          </cell>
          <cell r="AE36" t="str">
            <v>000025</v>
          </cell>
          <cell r="AF36" t="str">
            <v>&lt;&gt;0</v>
          </cell>
          <cell r="AI36" t="str">
            <v>B.R. ECHO 1L STD REG.</v>
          </cell>
          <cell r="AJ36">
            <v>1000</v>
          </cell>
          <cell r="AK36">
            <v>12</v>
          </cell>
          <cell r="AL36" t="str">
            <v>022080</v>
          </cell>
          <cell r="AM36">
            <v>1</v>
          </cell>
          <cell r="AN36">
            <v>3500</v>
          </cell>
          <cell r="AO36">
            <v>3000</v>
          </cell>
          <cell r="AP36">
            <v>2000</v>
          </cell>
          <cell r="AQ36">
            <v>2500</v>
          </cell>
          <cell r="AR36">
            <v>4000</v>
          </cell>
          <cell r="AS36">
            <v>4000</v>
          </cell>
          <cell r="AT36">
            <v>3500</v>
          </cell>
          <cell r="AU36">
            <v>3000</v>
          </cell>
          <cell r="AV36">
            <v>4000</v>
          </cell>
          <cell r="AW36">
            <v>5000</v>
          </cell>
          <cell r="AX36">
            <v>4000</v>
          </cell>
          <cell r="AY36">
            <v>4000</v>
          </cell>
        </row>
        <row r="37">
          <cell r="AE37" t="str">
            <v>000026</v>
          </cell>
          <cell r="AF37" t="str">
            <v>&lt;&gt;0</v>
          </cell>
          <cell r="AI37" t="str">
            <v>PROM ECHO + TRAPO DE PISO</v>
          </cell>
          <cell r="AJ37">
            <v>1000</v>
          </cell>
          <cell r="AK37">
            <v>0</v>
          </cell>
          <cell r="AL37" t="str">
            <v>022074</v>
          </cell>
          <cell r="AM37">
            <v>1</v>
          </cell>
          <cell r="AN37">
            <v>0</v>
          </cell>
          <cell r="AO37">
            <v>0</v>
          </cell>
          <cell r="AP37">
            <v>3000</v>
          </cell>
          <cell r="AQ37">
            <v>2000</v>
          </cell>
          <cell r="AR37">
            <v>0</v>
          </cell>
          <cell r="AS37">
            <v>0</v>
          </cell>
          <cell r="AT37">
            <v>0</v>
          </cell>
          <cell r="AU37">
            <v>0</v>
          </cell>
          <cell r="AV37">
            <v>0</v>
          </cell>
          <cell r="AW37">
            <v>0</v>
          </cell>
          <cell r="AX37">
            <v>0</v>
          </cell>
          <cell r="AY37">
            <v>0</v>
          </cell>
        </row>
        <row r="38">
          <cell r="B38" t="str">
            <v xml:space="preserve">  AUTOMOTIVE</v>
          </cell>
          <cell r="G38">
            <v>0</v>
          </cell>
          <cell r="H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AE38" t="str">
            <v>000028</v>
          </cell>
          <cell r="AF38" t="str">
            <v>&lt;&gt;0</v>
          </cell>
          <cell r="AI38" t="str">
            <v>PROM ECHO CL 20% DESC.</v>
          </cell>
          <cell r="AJ38">
            <v>1000</v>
          </cell>
          <cell r="AK38">
            <v>12</v>
          </cell>
          <cell r="AL38" t="str">
            <v>022082</v>
          </cell>
          <cell r="AM38">
            <v>1</v>
          </cell>
          <cell r="AN38">
            <v>2500</v>
          </cell>
          <cell r="AO38">
            <v>1000</v>
          </cell>
          <cell r="AP38">
            <v>0</v>
          </cell>
          <cell r="AQ38">
            <v>0</v>
          </cell>
          <cell r="AR38">
            <v>0</v>
          </cell>
          <cell r="AS38">
            <v>0</v>
          </cell>
          <cell r="AT38">
            <v>2500</v>
          </cell>
          <cell r="AU38">
            <v>1282</v>
          </cell>
          <cell r="AV38">
            <v>0</v>
          </cell>
          <cell r="AW38">
            <v>0</v>
          </cell>
          <cell r="AX38">
            <v>0</v>
          </cell>
          <cell r="AY38">
            <v>0</v>
          </cell>
        </row>
        <row r="39">
          <cell r="AE39" t="str">
            <v>000030</v>
          </cell>
          <cell r="AF39" t="str">
            <v>&lt;&gt;0</v>
          </cell>
          <cell r="AI39" t="str">
            <v>ECHO 2L STD</v>
          </cell>
          <cell r="AJ39">
            <v>2000</v>
          </cell>
          <cell r="AK39">
            <v>6</v>
          </cell>
          <cell r="AL39" t="str">
            <v>022100</v>
          </cell>
          <cell r="AM39">
            <v>1</v>
          </cell>
          <cell r="AN39">
            <v>1600</v>
          </cell>
          <cell r="AO39">
            <v>1200</v>
          </cell>
          <cell r="AP39">
            <v>1200</v>
          </cell>
          <cell r="AQ39">
            <v>1600</v>
          </cell>
          <cell r="AR39">
            <v>1200</v>
          </cell>
          <cell r="AS39">
            <v>1200</v>
          </cell>
          <cell r="AT39">
            <v>1600</v>
          </cell>
          <cell r="AU39">
            <v>1200</v>
          </cell>
          <cell r="AV39">
            <v>1200</v>
          </cell>
          <cell r="AW39">
            <v>1600</v>
          </cell>
          <cell r="AX39">
            <v>1200</v>
          </cell>
          <cell r="AY39">
            <v>1200</v>
          </cell>
        </row>
        <row r="40">
          <cell r="AE40" t="str">
            <v>000032</v>
          </cell>
          <cell r="AF40" t="str">
            <v>&lt;&gt;0</v>
          </cell>
          <cell r="AI40" t="str">
            <v>ECHO STD 4X5 LTS CONSUMO</v>
          </cell>
          <cell r="AJ40">
            <v>5000</v>
          </cell>
          <cell r="AK40">
            <v>4</v>
          </cell>
          <cell r="AL40" t="str">
            <v>022270</v>
          </cell>
          <cell r="AM40">
            <v>1.67</v>
          </cell>
          <cell r="AN40">
            <v>497.11415700550083</v>
          </cell>
          <cell r="AO40">
            <v>397.69132560440073</v>
          </cell>
          <cell r="AP40">
            <v>397.69132560440073</v>
          </cell>
          <cell r="AQ40">
            <v>497.11415700550083</v>
          </cell>
          <cell r="AR40">
            <v>397.69132560440073</v>
          </cell>
          <cell r="AS40">
            <v>397.69132560440073</v>
          </cell>
          <cell r="AT40">
            <v>497.11415700550083</v>
          </cell>
          <cell r="AU40">
            <v>397.69132560440073</v>
          </cell>
          <cell r="AV40">
            <v>397.69132560440073</v>
          </cell>
          <cell r="AW40">
            <v>497.11415700550083</v>
          </cell>
          <cell r="AX40">
            <v>397.69132560440073</v>
          </cell>
          <cell r="AY40">
            <v>397.69132560440073</v>
          </cell>
        </row>
        <row r="41">
          <cell r="B41" t="str">
            <v xml:space="preserve"> TOTAL HOME CARE</v>
          </cell>
          <cell r="G41">
            <v>415124.20647804748</v>
          </cell>
          <cell r="H41">
            <v>335991.74488563795</v>
          </cell>
          <cell r="I41">
            <v>337735.09537411795</v>
          </cell>
          <cell r="J41">
            <v>436540.37252748333</v>
          </cell>
          <cell r="K41">
            <v>351048.79161015485</v>
          </cell>
          <cell r="L41">
            <v>349949.01002567483</v>
          </cell>
          <cell r="M41">
            <v>2226389.2209011163</v>
          </cell>
          <cell r="N41">
            <v>428928.56724958587</v>
          </cell>
          <cell r="O41">
            <v>345993.52410784794</v>
          </cell>
          <cell r="P41">
            <v>353882.01845183776</v>
          </cell>
          <cell r="Q41">
            <v>457865.1954650355</v>
          </cell>
          <cell r="R41">
            <v>370825.23210393393</v>
          </cell>
          <cell r="S41">
            <v>367912.37062156614</v>
          </cell>
          <cell r="T41">
            <v>2325406.9079998075</v>
          </cell>
          <cell r="U41">
            <v>4551796.1289009238</v>
          </cell>
          <cell r="V41">
            <v>4302407.1411442701</v>
          </cell>
          <cell r="AE41" t="str">
            <v>000033</v>
          </cell>
          <cell r="AF41" t="str">
            <v>&lt;&gt;0</v>
          </cell>
          <cell r="AI41" t="str">
            <v>B.R. ECHO LAVANDA 12X1 REG.</v>
          </cell>
          <cell r="AJ41">
            <v>1000</v>
          </cell>
          <cell r="AK41">
            <v>12</v>
          </cell>
          <cell r="AL41" t="str">
            <v>023081</v>
          </cell>
          <cell r="AM41">
            <v>1</v>
          </cell>
          <cell r="AN41">
            <v>2000</v>
          </cell>
          <cell r="AO41">
            <v>1600</v>
          </cell>
          <cell r="AP41">
            <v>1600</v>
          </cell>
          <cell r="AQ41">
            <v>2000</v>
          </cell>
          <cell r="AR41">
            <v>1600</v>
          </cell>
          <cell r="AS41">
            <v>1600</v>
          </cell>
          <cell r="AT41">
            <v>2000</v>
          </cell>
          <cell r="AU41">
            <v>1600</v>
          </cell>
          <cell r="AV41">
            <v>1600</v>
          </cell>
          <cell r="AW41">
            <v>2000</v>
          </cell>
          <cell r="AX41">
            <v>1600</v>
          </cell>
          <cell r="AY41">
            <v>1600</v>
          </cell>
        </row>
        <row r="42">
          <cell r="AE42" t="str">
            <v>000034</v>
          </cell>
          <cell r="AF42" t="str">
            <v>&lt;&gt;0</v>
          </cell>
          <cell r="AI42" t="str">
            <v>B.R. ECHO FLORAL 1 LT REG.</v>
          </cell>
          <cell r="AJ42">
            <v>1000</v>
          </cell>
          <cell r="AK42">
            <v>12</v>
          </cell>
          <cell r="AL42" t="str">
            <v>023082</v>
          </cell>
          <cell r="AM42">
            <v>1</v>
          </cell>
          <cell r="AN42">
            <v>1300</v>
          </cell>
          <cell r="AO42">
            <v>1000</v>
          </cell>
          <cell r="AP42">
            <v>1000</v>
          </cell>
          <cell r="AQ42">
            <v>1300</v>
          </cell>
          <cell r="AR42">
            <v>1000</v>
          </cell>
          <cell r="AS42">
            <v>1000</v>
          </cell>
          <cell r="AT42">
            <v>1300</v>
          </cell>
          <cell r="AU42">
            <v>1000</v>
          </cell>
          <cell r="AV42">
            <v>1000</v>
          </cell>
          <cell r="AW42">
            <v>1300</v>
          </cell>
          <cell r="AX42">
            <v>1000</v>
          </cell>
          <cell r="AY42">
            <v>1000</v>
          </cell>
        </row>
        <row r="43">
          <cell r="AE43" t="str">
            <v>000037</v>
          </cell>
          <cell r="AF43" t="str">
            <v>&lt;&gt;0</v>
          </cell>
          <cell r="AI43" t="str">
            <v>ECHO LISTO 1L</v>
          </cell>
          <cell r="AJ43">
            <v>1000</v>
          </cell>
          <cell r="AK43">
            <v>12</v>
          </cell>
          <cell r="AL43" t="str">
            <v>022084</v>
          </cell>
          <cell r="AM43">
            <v>1</v>
          </cell>
          <cell r="AN43">
            <v>4787.2525906185811</v>
          </cell>
          <cell r="AO43">
            <v>3629.8020724948647</v>
          </cell>
          <cell r="AP43">
            <v>3629.8020724948647</v>
          </cell>
          <cell r="AQ43">
            <v>4787.2525906185811</v>
          </cell>
          <cell r="AR43">
            <v>3629.8020724948647</v>
          </cell>
          <cell r="AS43">
            <v>3629.8020724948647</v>
          </cell>
          <cell r="AT43">
            <v>4287.2525906185811</v>
          </cell>
          <cell r="AU43">
            <v>3129.8020724948647</v>
          </cell>
          <cell r="AV43">
            <v>3129.8020724948647</v>
          </cell>
          <cell r="AW43">
            <v>4287.2525906185811</v>
          </cell>
          <cell r="AX43">
            <v>3129.8020724948647</v>
          </cell>
          <cell r="AY43">
            <v>3129.8020724948647</v>
          </cell>
        </row>
        <row r="44">
          <cell r="B44" t="str">
            <v xml:space="preserve">  REPELENTES</v>
          </cell>
          <cell r="G44">
            <v>4384.4941831801107</v>
          </cell>
          <cell r="H44">
            <v>4470.0898234839715</v>
          </cell>
          <cell r="I44">
            <v>10935.763722500182</v>
          </cell>
          <cell r="J44">
            <v>41000</v>
          </cell>
          <cell r="K44">
            <v>58783.788804916279</v>
          </cell>
          <cell r="L44">
            <v>51705</v>
          </cell>
          <cell r="M44">
            <v>171279.13653408055</v>
          </cell>
          <cell r="N44">
            <v>47487.973979111659</v>
          </cell>
          <cell r="O44">
            <v>25912.344431639642</v>
          </cell>
          <cell r="P44">
            <v>15447.980001635278</v>
          </cell>
          <cell r="Q44">
            <v>10494.72299547715</v>
          </cell>
          <cell r="R44">
            <v>3773.8287102364125</v>
          </cell>
          <cell r="S44">
            <v>1822.6016005488582</v>
          </cell>
          <cell r="T44">
            <v>104939.451718649</v>
          </cell>
          <cell r="U44">
            <v>276218.58825272956</v>
          </cell>
          <cell r="V44">
            <v>314973.10348035902</v>
          </cell>
          <cell r="AE44" t="str">
            <v>000039</v>
          </cell>
          <cell r="AF44" t="str">
            <v>&lt;&gt;0</v>
          </cell>
          <cell r="AI44" t="str">
            <v>ECHO LISTO 1L CITRICO</v>
          </cell>
          <cell r="AJ44">
            <v>1000</v>
          </cell>
          <cell r="AK44">
            <v>12</v>
          </cell>
          <cell r="AL44" t="str">
            <v>023084</v>
          </cell>
          <cell r="AM44">
            <v>1</v>
          </cell>
          <cell r="AN44">
            <v>2226.3326746899957</v>
          </cell>
          <cell r="AO44">
            <v>1581.0661397519966</v>
          </cell>
          <cell r="AP44">
            <v>1581.0661397519966</v>
          </cell>
          <cell r="AQ44">
            <v>2226.3326746899957</v>
          </cell>
          <cell r="AR44">
            <v>1581.0661397519966</v>
          </cell>
          <cell r="AS44">
            <v>1581.0661397519966</v>
          </cell>
          <cell r="AT44">
            <v>1726.3326746899957</v>
          </cell>
          <cell r="AU44">
            <v>1081.0661397519966</v>
          </cell>
          <cell r="AV44">
            <v>1081.0661397519966</v>
          </cell>
          <cell r="AW44">
            <v>1726.3326746899957</v>
          </cell>
          <cell r="AX44">
            <v>1081.0661397519966</v>
          </cell>
          <cell r="AY44">
            <v>1081.0661397519966</v>
          </cell>
        </row>
        <row r="45">
          <cell r="AE45" t="str">
            <v>000042</v>
          </cell>
          <cell r="AF45" t="str">
            <v>&lt;&gt;0</v>
          </cell>
          <cell r="AI45" t="str">
            <v>GLOCOT EXPRESS INCOLORO 1/2 LT</v>
          </cell>
          <cell r="AJ45">
            <v>500</v>
          </cell>
          <cell r="AK45">
            <v>12</v>
          </cell>
          <cell r="AL45" t="str">
            <v>027067</v>
          </cell>
          <cell r="AM45">
            <v>0.5</v>
          </cell>
          <cell r="AN45">
            <v>5288.4615384615399</v>
          </cell>
          <cell r="AO45">
            <v>4230.7692307692314</v>
          </cell>
          <cell r="AP45">
            <v>4230.7692307692314</v>
          </cell>
          <cell r="AQ45">
            <v>5288.4615384615399</v>
          </cell>
          <cell r="AR45">
            <v>4230.7692307692314</v>
          </cell>
          <cell r="AS45">
            <v>4230.7692307692314</v>
          </cell>
          <cell r="AT45">
            <v>5288.4615384615399</v>
          </cell>
          <cell r="AU45">
            <v>4230.7692307692314</v>
          </cell>
          <cell r="AV45">
            <v>4230.7692307692314</v>
          </cell>
          <cell r="AW45">
            <v>5288.4615384615399</v>
          </cell>
          <cell r="AX45">
            <v>4230.7692307692314</v>
          </cell>
          <cell r="AY45">
            <v>4230.7692307692314</v>
          </cell>
        </row>
        <row r="46">
          <cell r="B46" t="str">
            <v xml:space="preserve">  INSECTICIDAS</v>
          </cell>
          <cell r="G46">
            <v>68283.187768771604</v>
          </cell>
          <cell r="H46">
            <v>64126.286330282019</v>
          </cell>
          <cell r="I46">
            <v>214143.90205491384</v>
          </cell>
          <cell r="J46">
            <v>350730.33642208355</v>
          </cell>
          <cell r="K46">
            <v>472181.09904138639</v>
          </cell>
          <cell r="L46">
            <v>450807.67502181302</v>
          </cell>
          <cell r="M46">
            <v>1620272.4866392503</v>
          </cell>
          <cell r="N46">
            <v>465308.14013662579</v>
          </cell>
          <cell r="O46">
            <v>321811.90707996825</v>
          </cell>
          <cell r="P46">
            <v>216393.92855870581</v>
          </cell>
          <cell r="Q46">
            <v>111408.38773513697</v>
          </cell>
          <cell r="R46">
            <v>30625.568136774291</v>
          </cell>
          <cell r="S46">
            <v>25768.795926502837</v>
          </cell>
          <cell r="T46">
            <v>1171316.727573714</v>
          </cell>
          <cell r="U46">
            <v>2791589.2142129643</v>
          </cell>
          <cell r="V46">
            <v>4725823.9576629261</v>
          </cell>
          <cell r="AE46" t="str">
            <v>000045</v>
          </cell>
          <cell r="AF46" t="str">
            <v>&lt;&gt;0</v>
          </cell>
          <cell r="AI46" t="str">
            <v>GLOCOT EXPRESS INCOLORO X 1LT</v>
          </cell>
          <cell r="AJ46">
            <v>1000</v>
          </cell>
          <cell r="AK46">
            <v>12</v>
          </cell>
          <cell r="AL46" t="str">
            <v>027083</v>
          </cell>
          <cell r="AM46">
            <v>1</v>
          </cell>
          <cell r="AN46">
            <v>12000</v>
          </cell>
          <cell r="AO46">
            <v>13600</v>
          </cell>
          <cell r="AP46">
            <v>13600</v>
          </cell>
          <cell r="AQ46">
            <v>12000</v>
          </cell>
          <cell r="AR46">
            <v>13600</v>
          </cell>
          <cell r="AS46">
            <v>13600</v>
          </cell>
          <cell r="AT46">
            <v>17000</v>
          </cell>
          <cell r="AU46">
            <v>13600</v>
          </cell>
          <cell r="AV46">
            <v>13600</v>
          </cell>
          <cell r="AW46">
            <v>17000</v>
          </cell>
          <cell r="AX46">
            <v>13600</v>
          </cell>
          <cell r="AY46">
            <v>13600</v>
          </cell>
        </row>
        <row r="47">
          <cell r="AE47" t="str">
            <v>000048</v>
          </cell>
          <cell r="AF47" t="str">
            <v>&lt;&gt;0</v>
          </cell>
          <cell r="AI47" t="str">
            <v>GLOCOT EXPRESS INCOLORO X 2LT</v>
          </cell>
          <cell r="AJ47">
            <v>2000</v>
          </cell>
          <cell r="AK47">
            <v>6</v>
          </cell>
          <cell r="AL47" t="str">
            <v>027084</v>
          </cell>
          <cell r="AM47">
            <v>1</v>
          </cell>
          <cell r="AN47">
            <v>5000</v>
          </cell>
          <cell r="AO47">
            <v>4200</v>
          </cell>
          <cell r="AP47">
            <v>4200</v>
          </cell>
          <cell r="AQ47">
            <v>5000</v>
          </cell>
          <cell r="AR47">
            <v>4200</v>
          </cell>
          <cell r="AS47">
            <v>4200</v>
          </cell>
          <cell r="AT47">
            <v>5000</v>
          </cell>
          <cell r="AU47">
            <v>4200</v>
          </cell>
          <cell r="AV47">
            <v>4200</v>
          </cell>
          <cell r="AW47">
            <v>5000</v>
          </cell>
          <cell r="AX47">
            <v>4200</v>
          </cell>
          <cell r="AY47">
            <v>4200</v>
          </cell>
        </row>
        <row r="48">
          <cell r="B48" t="str">
            <v xml:space="preserve">  OUTDOORS</v>
          </cell>
          <cell r="G48">
            <v>774.01118486802602</v>
          </cell>
          <cell r="H48">
            <v>692.02814333834829</v>
          </cell>
          <cell r="I48">
            <v>1844.3340532033267</v>
          </cell>
          <cell r="J48">
            <v>4571.0149920076528</v>
          </cell>
          <cell r="K48">
            <v>5400.9612756271035</v>
          </cell>
          <cell r="L48">
            <v>4971.1923905805788</v>
          </cell>
          <cell r="M48">
            <v>18253.542039625037</v>
          </cell>
          <cell r="N48">
            <v>5220.4830203916817</v>
          </cell>
          <cell r="O48">
            <v>3430.1820457960475</v>
          </cell>
          <cell r="P48">
            <v>2159.7971187167377</v>
          </cell>
          <cell r="Q48">
            <v>1393.6850283382173</v>
          </cell>
          <cell r="R48">
            <v>277.83387864044568</v>
          </cell>
          <cell r="S48">
            <v>233.48381573325867</v>
          </cell>
          <cell r="T48">
            <v>12715.464907616388</v>
          </cell>
          <cell r="U48">
            <v>30969.006947241425</v>
          </cell>
          <cell r="V48">
            <v>24024.721736810356</v>
          </cell>
          <cell r="AE48" t="str">
            <v>000050</v>
          </cell>
          <cell r="AF48" t="str">
            <v>&lt;&gt;0</v>
          </cell>
          <cell r="AI48" t="str">
            <v>GLOCOT EXPRESS INCOLORO X 5LT</v>
          </cell>
          <cell r="AJ48">
            <v>5000</v>
          </cell>
          <cell r="AK48">
            <v>4</v>
          </cell>
          <cell r="AL48" t="str">
            <v>027095</v>
          </cell>
          <cell r="AM48">
            <v>1.67</v>
          </cell>
          <cell r="AN48">
            <v>1000</v>
          </cell>
          <cell r="AO48">
            <v>800</v>
          </cell>
          <cell r="AP48">
            <v>800</v>
          </cell>
          <cell r="AQ48">
            <v>1000</v>
          </cell>
          <cell r="AR48">
            <v>800</v>
          </cell>
          <cell r="AS48">
            <v>800</v>
          </cell>
          <cell r="AT48">
            <v>1000</v>
          </cell>
          <cell r="AU48">
            <v>800</v>
          </cell>
          <cell r="AV48">
            <v>800</v>
          </cell>
          <cell r="AW48">
            <v>1000</v>
          </cell>
          <cell r="AX48">
            <v>800</v>
          </cell>
          <cell r="AY48">
            <v>1000</v>
          </cell>
        </row>
        <row r="49">
          <cell r="AE49" t="str">
            <v>000051</v>
          </cell>
          <cell r="AF49" t="str">
            <v>&lt;&gt;0</v>
          </cell>
          <cell r="AI49" t="str">
            <v>GLOCOT EXPRESS1L+GLADE AROMAT</v>
          </cell>
          <cell r="AJ49">
            <v>5000</v>
          </cell>
          <cell r="AK49">
            <v>12</v>
          </cell>
          <cell r="AL49" t="str">
            <v>027182</v>
          </cell>
          <cell r="AM49">
            <v>0.5</v>
          </cell>
          <cell r="AN49">
            <v>5000</v>
          </cell>
          <cell r="AO49">
            <v>0</v>
          </cell>
          <cell r="AP49">
            <v>0</v>
          </cell>
          <cell r="AQ49">
            <v>5000</v>
          </cell>
          <cell r="AR49">
            <v>0</v>
          </cell>
          <cell r="AS49">
            <v>0</v>
          </cell>
          <cell r="AT49">
            <v>0</v>
          </cell>
          <cell r="AU49">
            <v>0</v>
          </cell>
          <cell r="AV49">
            <v>0</v>
          </cell>
          <cell r="AW49">
            <v>0</v>
          </cell>
          <cell r="AX49">
            <v>0</v>
          </cell>
          <cell r="AY49">
            <v>0</v>
          </cell>
        </row>
        <row r="50">
          <cell r="AE50" t="str">
            <v>000054</v>
          </cell>
          <cell r="AF50" t="str">
            <v>&lt;&gt;0</v>
          </cell>
          <cell r="AI50" t="str">
            <v>B.R. GLOCOT BRILLO ACRIL 12X1</v>
          </cell>
          <cell r="AJ50">
            <v>1000</v>
          </cell>
          <cell r="AK50">
            <v>12</v>
          </cell>
          <cell r="AL50" t="str">
            <v>027113</v>
          </cell>
          <cell r="AM50">
            <v>1</v>
          </cell>
          <cell r="AN50">
            <v>3602.6923076923081</v>
          </cell>
          <cell r="AO50">
            <v>2882.1538461538462</v>
          </cell>
          <cell r="AP50">
            <v>2882</v>
          </cell>
          <cell r="AQ50">
            <v>3603</v>
          </cell>
          <cell r="AR50">
            <v>2882</v>
          </cell>
          <cell r="AS50">
            <v>2882</v>
          </cell>
          <cell r="AT50">
            <v>3603</v>
          </cell>
          <cell r="AU50">
            <v>2882</v>
          </cell>
          <cell r="AV50">
            <v>2882</v>
          </cell>
          <cell r="AW50">
            <v>3603</v>
          </cell>
          <cell r="AX50">
            <v>2882</v>
          </cell>
          <cell r="AY50">
            <v>2882</v>
          </cell>
        </row>
        <row r="51">
          <cell r="B51" t="str">
            <v xml:space="preserve"> TOTAL INSECT CONTROL</v>
          </cell>
          <cell r="G51">
            <v>73441.69313681974</v>
          </cell>
          <cell r="H51">
            <v>69288.404297104338</v>
          </cell>
          <cell r="I51">
            <v>226923.99983061734</v>
          </cell>
          <cell r="J51">
            <v>396301.35141409119</v>
          </cell>
          <cell r="K51">
            <v>536365.84912192973</v>
          </cell>
          <cell r="L51">
            <v>507483.86741239362</v>
          </cell>
          <cell r="M51">
            <v>1809805.165212956</v>
          </cell>
          <cell r="N51">
            <v>518016.5971361291</v>
          </cell>
          <cell r="O51">
            <v>351154.43355740397</v>
          </cell>
          <cell r="P51">
            <v>234001.70567905781</v>
          </cell>
          <cell r="Q51">
            <v>123296.79575895234</v>
          </cell>
          <cell r="R51">
            <v>34677.230725651149</v>
          </cell>
          <cell r="S51">
            <v>27824.881342784953</v>
          </cell>
          <cell r="T51">
            <v>1288971.6441999793</v>
          </cell>
          <cell r="U51">
            <v>3098776.8094129353</v>
          </cell>
          <cell r="V51">
            <v>5064821.7828800948</v>
          </cell>
          <cell r="AE51" t="str">
            <v>000055</v>
          </cell>
          <cell r="AF51" t="str">
            <v>&lt;&gt;0</v>
          </cell>
          <cell r="AI51" t="str">
            <v>PROMO GC BR.ACR.INCx1L+REMOV.</v>
          </cell>
          <cell r="AJ51">
            <v>1000</v>
          </cell>
          <cell r="AK51">
            <v>12</v>
          </cell>
          <cell r="AL51" t="str">
            <v>027111</v>
          </cell>
          <cell r="AM51">
            <v>0.5</v>
          </cell>
        </row>
        <row r="52">
          <cell r="AE52" t="str">
            <v>000056</v>
          </cell>
          <cell r="AF52" t="str">
            <v>&lt;&gt;0</v>
          </cell>
          <cell r="AI52" t="str">
            <v>GLOCOT EXPRESS ROJO X 1 LITRO</v>
          </cell>
          <cell r="AJ52">
            <v>1000</v>
          </cell>
          <cell r="AK52">
            <v>12</v>
          </cell>
          <cell r="AL52" t="str">
            <v>027196</v>
          </cell>
          <cell r="AM52">
            <v>1</v>
          </cell>
          <cell r="AN52">
            <v>8000</v>
          </cell>
          <cell r="AO52">
            <v>6500</v>
          </cell>
          <cell r="AP52">
            <v>6500</v>
          </cell>
          <cell r="AQ52">
            <v>8000</v>
          </cell>
          <cell r="AR52">
            <v>6500</v>
          </cell>
          <cell r="AS52">
            <v>6500</v>
          </cell>
          <cell r="AT52">
            <v>8000</v>
          </cell>
          <cell r="AU52">
            <v>6500</v>
          </cell>
          <cell r="AV52">
            <v>6500</v>
          </cell>
          <cell r="AW52">
            <v>8000</v>
          </cell>
          <cell r="AX52">
            <v>6500</v>
          </cell>
          <cell r="AY52">
            <v>6500</v>
          </cell>
        </row>
        <row r="53">
          <cell r="AE53" t="str">
            <v>000058</v>
          </cell>
          <cell r="AF53" t="str">
            <v>&lt;&gt;0</v>
          </cell>
          <cell r="AI53" t="str">
            <v>GLOCOT EXPRESS NEGRO X 1 LITRO</v>
          </cell>
          <cell r="AJ53">
            <v>1000</v>
          </cell>
          <cell r="AK53">
            <v>12</v>
          </cell>
          <cell r="AL53" t="str">
            <v>027197</v>
          </cell>
          <cell r="AM53">
            <v>1</v>
          </cell>
          <cell r="AN53">
            <v>2200</v>
          </cell>
          <cell r="AO53">
            <v>1800</v>
          </cell>
          <cell r="AP53">
            <v>1800</v>
          </cell>
          <cell r="AQ53">
            <v>2200</v>
          </cell>
          <cell r="AR53">
            <v>1800</v>
          </cell>
          <cell r="AS53">
            <v>1800</v>
          </cell>
          <cell r="AT53">
            <v>2200</v>
          </cell>
          <cell r="AU53">
            <v>1800</v>
          </cell>
          <cell r="AV53">
            <v>1800</v>
          </cell>
          <cell r="AW53">
            <v>2200</v>
          </cell>
          <cell r="AX53">
            <v>1800</v>
          </cell>
          <cell r="AY53">
            <v>1800</v>
          </cell>
        </row>
        <row r="54">
          <cell r="B54" t="str">
            <v xml:space="preserve"> TOTAL CONSUMER</v>
          </cell>
          <cell r="G54">
            <v>488565.89961486723</v>
          </cell>
          <cell r="H54">
            <v>405280.14918274229</v>
          </cell>
          <cell r="I54">
            <v>564659.09520473529</v>
          </cell>
          <cell r="J54">
            <v>832841.72394157457</v>
          </cell>
          <cell r="K54">
            <v>887414.64073208463</v>
          </cell>
          <cell r="L54">
            <v>857432.87743806839</v>
          </cell>
          <cell r="M54">
            <v>4036194.3861140721</v>
          </cell>
          <cell r="N54">
            <v>946945.16438571503</v>
          </cell>
          <cell r="O54">
            <v>697147.95766525192</v>
          </cell>
          <cell r="P54">
            <v>587883.72413089557</v>
          </cell>
          <cell r="Q54">
            <v>581161.99122398789</v>
          </cell>
          <cell r="R54">
            <v>405502.46282958507</v>
          </cell>
          <cell r="S54">
            <v>395737.2519643511</v>
          </cell>
          <cell r="T54">
            <v>3614378.5521997865</v>
          </cell>
          <cell r="U54">
            <v>7650572.9383138586</v>
          </cell>
          <cell r="V54">
            <v>9367228.9240243658</v>
          </cell>
          <cell r="AE54" t="str">
            <v>000060</v>
          </cell>
          <cell r="AF54" t="str">
            <v>&lt;&gt;0</v>
          </cell>
          <cell r="AI54" t="str">
            <v>GLOCOT MADERA NAT. 12X1</v>
          </cell>
          <cell r="AJ54">
            <v>1000</v>
          </cell>
          <cell r="AK54">
            <v>12</v>
          </cell>
          <cell r="AL54" t="str">
            <v>061151</v>
          </cell>
          <cell r="AM54">
            <v>1</v>
          </cell>
          <cell r="AN54">
            <v>1500</v>
          </cell>
          <cell r="AO54">
            <v>1200</v>
          </cell>
          <cell r="AP54">
            <v>1200</v>
          </cell>
          <cell r="AQ54">
            <v>850</v>
          </cell>
          <cell r="AR54">
            <v>550</v>
          </cell>
          <cell r="AS54">
            <v>1200</v>
          </cell>
          <cell r="AT54">
            <v>1500</v>
          </cell>
          <cell r="AU54">
            <v>1200</v>
          </cell>
          <cell r="AV54">
            <v>1200</v>
          </cell>
          <cell r="AW54">
            <v>700</v>
          </cell>
          <cell r="AX54">
            <v>700</v>
          </cell>
          <cell r="AY54">
            <v>1200</v>
          </cell>
        </row>
        <row r="55">
          <cell r="AE55" t="str">
            <v>000061</v>
          </cell>
          <cell r="AF55" t="str">
            <v>&lt;&gt;0</v>
          </cell>
          <cell r="AI55" t="str">
            <v>PROM GLOCOT MAD.+ BLEM 165cc</v>
          </cell>
          <cell r="AJ55">
            <v>1000</v>
          </cell>
          <cell r="AK55">
            <v>12</v>
          </cell>
          <cell r="AL55" t="str">
            <v>061170</v>
          </cell>
          <cell r="AM55">
            <v>1</v>
          </cell>
          <cell r="AN55">
            <v>0</v>
          </cell>
          <cell r="AO55">
            <v>0</v>
          </cell>
          <cell r="AP55">
            <v>0</v>
          </cell>
          <cell r="AQ55">
            <v>1000</v>
          </cell>
          <cell r="AR55">
            <v>1000</v>
          </cell>
          <cell r="AS55">
            <v>0</v>
          </cell>
          <cell r="AT55">
            <v>0</v>
          </cell>
          <cell r="AU55">
            <v>0</v>
          </cell>
          <cell r="AV55">
            <v>0</v>
          </cell>
          <cell r="AW55">
            <v>1000</v>
          </cell>
          <cell r="AX55">
            <v>1000</v>
          </cell>
          <cell r="AY55">
            <v>0</v>
          </cell>
        </row>
        <row r="56">
          <cell r="AE56" t="str">
            <v>000062</v>
          </cell>
          <cell r="AF56" t="str">
            <v>&lt;&gt;0</v>
          </cell>
          <cell r="AI56" t="str">
            <v>GLOCOT MADERA R.C.12X1</v>
          </cell>
          <cell r="AJ56">
            <v>1000</v>
          </cell>
          <cell r="AK56">
            <v>12</v>
          </cell>
          <cell r="AL56" t="str">
            <v>061161</v>
          </cell>
          <cell r="AM56">
            <v>1</v>
          </cell>
          <cell r="AN56">
            <v>1075.4807692307693</v>
          </cell>
          <cell r="AO56">
            <v>860.38461538461547</v>
          </cell>
          <cell r="AP56">
            <v>860</v>
          </cell>
          <cell r="AQ56">
            <v>1075</v>
          </cell>
          <cell r="AR56">
            <v>860</v>
          </cell>
          <cell r="AS56">
            <v>860</v>
          </cell>
          <cell r="AT56">
            <v>1100</v>
          </cell>
          <cell r="AU56">
            <v>860</v>
          </cell>
          <cell r="AV56">
            <v>860</v>
          </cell>
          <cell r="AW56">
            <v>1100</v>
          </cell>
          <cell r="AX56">
            <v>860</v>
          </cell>
          <cell r="AY56">
            <v>860</v>
          </cell>
        </row>
        <row r="57">
          <cell r="AE57" t="str">
            <v>000063</v>
          </cell>
          <cell r="AF57" t="str">
            <v>&lt;&gt;0</v>
          </cell>
          <cell r="AI57" t="str">
            <v>GLOCOT MADERA R.O. 12X1</v>
          </cell>
          <cell r="AJ57">
            <v>1000</v>
          </cell>
          <cell r="AK57">
            <v>12</v>
          </cell>
          <cell r="AL57" t="str">
            <v>061171</v>
          </cell>
          <cell r="AM57">
            <v>1</v>
          </cell>
          <cell r="AN57">
            <v>1309.2307692307693</v>
          </cell>
          <cell r="AO57">
            <v>1047.3846153846155</v>
          </cell>
          <cell r="AP57">
            <v>1047</v>
          </cell>
          <cell r="AQ57">
            <v>1309</v>
          </cell>
          <cell r="AR57">
            <v>1047</v>
          </cell>
          <cell r="AS57">
            <v>1047</v>
          </cell>
          <cell r="AT57">
            <v>1309</v>
          </cell>
          <cell r="AU57">
            <v>1047</v>
          </cell>
          <cell r="AV57">
            <v>1047</v>
          </cell>
          <cell r="AW57">
            <v>1309</v>
          </cell>
          <cell r="AX57">
            <v>1047</v>
          </cell>
          <cell r="AY57">
            <v>1047</v>
          </cell>
        </row>
        <row r="58">
          <cell r="AE58" t="str">
            <v>000064</v>
          </cell>
          <cell r="AF58" t="str">
            <v>&lt;&gt;0</v>
          </cell>
          <cell r="AI58" t="str">
            <v>GLOCOT REMOVEDOR NVA. FLA.</v>
          </cell>
          <cell r="AJ58" t="str">
            <v>1000</v>
          </cell>
          <cell r="AK58">
            <v>12</v>
          </cell>
          <cell r="AL58" t="str">
            <v>023131</v>
          </cell>
          <cell r="AM58">
            <v>1</v>
          </cell>
          <cell r="AN58">
            <v>800</v>
          </cell>
          <cell r="AO58">
            <v>600</v>
          </cell>
          <cell r="AP58">
            <v>600</v>
          </cell>
          <cell r="AQ58">
            <v>800</v>
          </cell>
          <cell r="AR58">
            <v>600</v>
          </cell>
          <cell r="AS58">
            <v>600</v>
          </cell>
          <cell r="AT58">
            <v>800</v>
          </cell>
          <cell r="AU58">
            <v>600</v>
          </cell>
          <cell r="AV58">
            <v>600</v>
          </cell>
          <cell r="AW58">
            <v>800</v>
          </cell>
          <cell r="AX58">
            <v>600</v>
          </cell>
          <cell r="AY58">
            <v>600</v>
          </cell>
        </row>
        <row r="59">
          <cell r="AE59" t="str">
            <v>000066</v>
          </cell>
          <cell r="AF59" t="str">
            <v>&lt;&gt;0</v>
          </cell>
          <cell r="AI59" t="str">
            <v>GLO COT PISOS PLASTIFICADOS</v>
          </cell>
          <cell r="AJ59" t="str">
            <v>1000</v>
          </cell>
          <cell r="AK59">
            <v>12</v>
          </cell>
          <cell r="AL59" t="str">
            <v>061100</v>
          </cell>
          <cell r="AM59">
            <v>1</v>
          </cell>
          <cell r="AN59">
            <v>0</v>
          </cell>
          <cell r="AO59">
            <v>0</v>
          </cell>
          <cell r="AP59">
            <v>0</v>
          </cell>
          <cell r="AQ59">
            <v>0</v>
          </cell>
          <cell r="AR59">
            <v>0</v>
          </cell>
          <cell r="AS59">
            <v>0</v>
          </cell>
          <cell r="AT59">
            <v>2307.692307692304</v>
          </cell>
          <cell r="AU59">
            <v>1846.1538461538462</v>
          </cell>
          <cell r="AV59">
            <v>1846.1538461538462</v>
          </cell>
          <cell r="AW59">
            <v>2307.692307692304</v>
          </cell>
          <cell r="AX59">
            <v>1846.1538461538462</v>
          </cell>
          <cell r="AY59">
            <v>1846.1538461538462</v>
          </cell>
        </row>
        <row r="60">
          <cell r="AE60" t="str">
            <v>000068</v>
          </cell>
          <cell r="AF60" t="str">
            <v>&lt;&gt;0</v>
          </cell>
          <cell r="AI60" t="str">
            <v>KLEAR NATURAL 12X1</v>
          </cell>
          <cell r="AJ60">
            <v>1000</v>
          </cell>
          <cell r="AK60">
            <v>12</v>
          </cell>
          <cell r="AL60" t="str">
            <v>061111</v>
          </cell>
          <cell r="AM60">
            <v>1</v>
          </cell>
          <cell r="AN60">
            <v>2100</v>
          </cell>
          <cell r="AO60">
            <v>1750</v>
          </cell>
          <cell r="AP60">
            <v>1750</v>
          </cell>
          <cell r="AQ60">
            <v>2100</v>
          </cell>
          <cell r="AR60">
            <v>1750</v>
          </cell>
          <cell r="AS60">
            <v>1750</v>
          </cell>
          <cell r="AT60">
            <v>2100</v>
          </cell>
          <cell r="AU60">
            <v>1750</v>
          </cell>
          <cell r="AV60">
            <v>1750</v>
          </cell>
          <cell r="AW60">
            <v>2100</v>
          </cell>
          <cell r="AX60">
            <v>1750</v>
          </cell>
          <cell r="AY60">
            <v>1750</v>
          </cell>
        </row>
        <row r="61">
          <cell r="AE61" t="str">
            <v>000069</v>
          </cell>
          <cell r="AF61" t="str">
            <v>&lt;&gt;0</v>
          </cell>
          <cell r="AI61" t="str">
            <v>B.R. BRILLO BALDE LAVANDA REG.</v>
          </cell>
          <cell r="AJ61">
            <v>1</v>
          </cell>
          <cell r="AK61">
            <v>12</v>
          </cell>
          <cell r="AL61" t="str">
            <v>023104</v>
          </cell>
          <cell r="AM61">
            <v>1</v>
          </cell>
          <cell r="AN61">
            <v>1200</v>
          </cell>
          <cell r="AO61">
            <v>1000</v>
          </cell>
          <cell r="AP61">
            <v>1000</v>
          </cell>
          <cell r="AQ61">
            <v>1200</v>
          </cell>
          <cell r="AR61">
            <v>1000</v>
          </cell>
          <cell r="AS61">
            <v>1000</v>
          </cell>
          <cell r="AT61">
            <v>1200</v>
          </cell>
          <cell r="AU61">
            <v>1000</v>
          </cell>
          <cell r="AV61">
            <v>1000</v>
          </cell>
          <cell r="AW61">
            <v>1200</v>
          </cell>
          <cell r="AX61">
            <v>1000</v>
          </cell>
          <cell r="AY61">
            <v>1000</v>
          </cell>
        </row>
        <row r="62">
          <cell r="AE62" t="str">
            <v>000073</v>
          </cell>
          <cell r="AF62" t="str">
            <v>&lt;&gt;0</v>
          </cell>
          <cell r="AI62" t="str">
            <v>B.R. BRILLO BALDE AZAHAR REG.</v>
          </cell>
          <cell r="AJ62">
            <v>1</v>
          </cell>
          <cell r="AK62">
            <v>12</v>
          </cell>
          <cell r="AL62" t="str">
            <v>023103</v>
          </cell>
          <cell r="AM62">
            <v>1</v>
          </cell>
          <cell r="AN62">
            <v>1150</v>
          </cell>
          <cell r="AO62">
            <v>900</v>
          </cell>
          <cell r="AP62">
            <v>900</v>
          </cell>
          <cell r="AQ62">
            <v>1150</v>
          </cell>
          <cell r="AR62">
            <v>900</v>
          </cell>
          <cell r="AS62">
            <v>900</v>
          </cell>
          <cell r="AT62">
            <v>1150</v>
          </cell>
          <cell r="AU62">
            <v>900</v>
          </cell>
          <cell r="AV62">
            <v>900</v>
          </cell>
          <cell r="AW62">
            <v>1150</v>
          </cell>
          <cell r="AX62">
            <v>900</v>
          </cell>
          <cell r="AY62">
            <v>900</v>
          </cell>
        </row>
        <row r="63">
          <cell r="V63">
            <v>0</v>
          </cell>
          <cell r="AE63" t="str">
            <v>000074</v>
          </cell>
          <cell r="AF63" t="str">
            <v>&lt;&gt;0</v>
          </cell>
          <cell r="AI63" t="str">
            <v>B.R.BRILLO BALDE LAVANDA 500CC</v>
          </cell>
          <cell r="AJ63">
            <v>1</v>
          </cell>
          <cell r="AK63">
            <v>12</v>
          </cell>
          <cell r="AL63" t="str">
            <v>023109</v>
          </cell>
          <cell r="AM63">
            <v>0.5</v>
          </cell>
          <cell r="AN63">
            <v>1200</v>
          </cell>
          <cell r="AO63">
            <v>1000</v>
          </cell>
          <cell r="AP63">
            <v>1000</v>
          </cell>
          <cell r="AQ63">
            <v>1200</v>
          </cell>
          <cell r="AR63">
            <v>1000</v>
          </cell>
          <cell r="AS63">
            <v>1000</v>
          </cell>
          <cell r="AT63">
            <v>1200</v>
          </cell>
          <cell r="AU63">
            <v>1000</v>
          </cell>
          <cell r="AV63">
            <v>1000</v>
          </cell>
          <cell r="AW63">
            <v>1200</v>
          </cell>
          <cell r="AX63">
            <v>1000</v>
          </cell>
          <cell r="AY63">
            <v>1000</v>
          </cell>
        </row>
        <row r="64">
          <cell r="AE64" t="str">
            <v>000075</v>
          </cell>
          <cell r="AF64" t="str">
            <v>&lt;&gt;0</v>
          </cell>
          <cell r="AI64" t="str">
            <v>B.R.BRILLO CER.INC.12X1000CM</v>
          </cell>
          <cell r="AJ64">
            <v>1</v>
          </cell>
          <cell r="AK64">
            <v>12</v>
          </cell>
          <cell r="AL64" t="str">
            <v>027281</v>
          </cell>
          <cell r="AM64">
            <v>1</v>
          </cell>
          <cell r="AN64">
            <v>3000</v>
          </cell>
          <cell r="AO64">
            <v>2000</v>
          </cell>
          <cell r="AP64">
            <v>4000</v>
          </cell>
          <cell r="AQ64">
            <v>5000</v>
          </cell>
          <cell r="AR64">
            <v>4000</v>
          </cell>
          <cell r="AS64">
            <v>4000</v>
          </cell>
          <cell r="AT64">
            <v>3000</v>
          </cell>
          <cell r="AU64">
            <v>4000</v>
          </cell>
          <cell r="AV64">
            <v>4000</v>
          </cell>
          <cell r="AW64">
            <v>5000</v>
          </cell>
          <cell r="AX64">
            <v>4000</v>
          </cell>
          <cell r="AY64">
            <v>4000</v>
          </cell>
        </row>
        <row r="65">
          <cell r="AE65" t="str">
            <v>000077</v>
          </cell>
          <cell r="AF65" t="str">
            <v>&lt;&gt;0</v>
          </cell>
          <cell r="AI65" t="str">
            <v>B.R.BRILLO CER.INC.500CM</v>
          </cell>
          <cell r="AJ65">
            <v>1</v>
          </cell>
          <cell r="AK65">
            <v>12</v>
          </cell>
          <cell r="AL65" t="str">
            <v>027231</v>
          </cell>
          <cell r="AM65">
            <v>0.5</v>
          </cell>
          <cell r="AN65">
            <v>2200</v>
          </cell>
          <cell r="AO65">
            <v>1800</v>
          </cell>
          <cell r="AP65">
            <v>1800</v>
          </cell>
          <cell r="AQ65">
            <v>2200</v>
          </cell>
          <cell r="AR65">
            <v>1800</v>
          </cell>
          <cell r="AS65">
            <v>1800</v>
          </cell>
          <cell r="AT65">
            <v>2200</v>
          </cell>
          <cell r="AU65">
            <v>1800</v>
          </cell>
          <cell r="AV65">
            <v>1800</v>
          </cell>
          <cell r="AW65">
            <v>2200</v>
          </cell>
          <cell r="AX65">
            <v>1800</v>
          </cell>
          <cell r="AY65">
            <v>1800</v>
          </cell>
        </row>
        <row r="66">
          <cell r="AE66" t="str">
            <v>000078</v>
          </cell>
          <cell r="AF66" t="str">
            <v>&lt;&gt;0</v>
          </cell>
          <cell r="AI66" t="str">
            <v>B.R. BRILLO CER. COLOR ROJO</v>
          </cell>
          <cell r="AJ66">
            <v>1</v>
          </cell>
          <cell r="AK66">
            <v>12</v>
          </cell>
          <cell r="AL66" t="str">
            <v>027282</v>
          </cell>
          <cell r="AM66">
            <v>1</v>
          </cell>
          <cell r="AN66">
            <v>2000</v>
          </cell>
          <cell r="AO66">
            <v>1500</v>
          </cell>
          <cell r="AP66">
            <v>3148.9230769230771</v>
          </cell>
          <cell r="AQ66">
            <v>4500</v>
          </cell>
          <cell r="AR66">
            <v>3800</v>
          </cell>
          <cell r="AS66">
            <v>3800</v>
          </cell>
          <cell r="AT66">
            <v>3500</v>
          </cell>
          <cell r="AU66">
            <v>3000</v>
          </cell>
          <cell r="AV66">
            <v>3000</v>
          </cell>
          <cell r="AW66">
            <v>4500</v>
          </cell>
          <cell r="AX66">
            <v>3800</v>
          </cell>
          <cell r="AY66">
            <v>3800</v>
          </cell>
        </row>
        <row r="67">
          <cell r="AE67" t="str">
            <v>000079</v>
          </cell>
          <cell r="AF67" t="str">
            <v>&lt;&gt;0</v>
          </cell>
          <cell r="AI67" t="str">
            <v>B.R. BRILLO CER. NEGRO  12x1</v>
          </cell>
          <cell r="AJ67">
            <v>1</v>
          </cell>
          <cell r="AK67">
            <v>12</v>
          </cell>
          <cell r="AL67" t="str">
            <v>027283</v>
          </cell>
          <cell r="AM67">
            <v>1</v>
          </cell>
          <cell r="AN67">
            <v>1637.6138454502279</v>
          </cell>
          <cell r="AO67">
            <v>1310.0910763601823</v>
          </cell>
          <cell r="AP67">
            <v>1310.0910763601823</v>
          </cell>
          <cell r="AQ67">
            <v>1800</v>
          </cell>
          <cell r="AR67">
            <v>1310.0910763601823</v>
          </cell>
          <cell r="AS67">
            <v>1310.0910763601823</v>
          </cell>
          <cell r="AT67">
            <v>1637.6138454502279</v>
          </cell>
          <cell r="AU67">
            <v>1310.0910763601823</v>
          </cell>
          <cell r="AV67">
            <v>1310.0910763601823</v>
          </cell>
          <cell r="AW67">
            <v>1800</v>
          </cell>
          <cell r="AX67">
            <v>1310.0910763601823</v>
          </cell>
          <cell r="AY67">
            <v>1310.0910763601823</v>
          </cell>
        </row>
        <row r="68">
          <cell r="AE68" t="str">
            <v>000083</v>
          </cell>
          <cell r="AF68" t="str">
            <v>&lt;&gt;0</v>
          </cell>
          <cell r="AI68" t="str">
            <v>PROM BR.R.CERAM INC. 20%DESC.</v>
          </cell>
          <cell r="AJ68">
            <v>1</v>
          </cell>
          <cell r="AK68">
            <v>12</v>
          </cell>
          <cell r="AL68" t="str">
            <v>027267</v>
          </cell>
          <cell r="AM68">
            <v>1</v>
          </cell>
          <cell r="AN68">
            <v>2500</v>
          </cell>
          <cell r="AO68">
            <v>2500</v>
          </cell>
          <cell r="AP68">
            <v>0</v>
          </cell>
          <cell r="AQ68">
            <v>0</v>
          </cell>
          <cell r="AR68">
            <v>0</v>
          </cell>
          <cell r="AS68">
            <v>0</v>
          </cell>
          <cell r="AT68">
            <v>1500</v>
          </cell>
          <cell r="AU68">
            <v>1500</v>
          </cell>
          <cell r="AV68">
            <v>0</v>
          </cell>
          <cell r="AW68">
            <v>0</v>
          </cell>
          <cell r="AX68">
            <v>0</v>
          </cell>
          <cell r="AY68">
            <v>0</v>
          </cell>
        </row>
        <row r="69">
          <cell r="AE69" t="str">
            <v>000084</v>
          </cell>
          <cell r="AF69" t="str">
            <v>&lt;&gt;0</v>
          </cell>
          <cell r="AI69" t="str">
            <v>PROM BR.R.CERAM ROJO 20%DESC.</v>
          </cell>
          <cell r="AJ69">
            <v>1</v>
          </cell>
          <cell r="AK69">
            <v>12</v>
          </cell>
          <cell r="AL69" t="str">
            <v>027268</v>
          </cell>
          <cell r="AM69">
            <v>1</v>
          </cell>
          <cell r="AN69">
            <v>1500</v>
          </cell>
          <cell r="AO69">
            <v>1500</v>
          </cell>
          <cell r="AP69">
            <v>0</v>
          </cell>
          <cell r="AQ69">
            <v>0</v>
          </cell>
          <cell r="AR69">
            <v>0</v>
          </cell>
          <cell r="AS69">
            <v>0</v>
          </cell>
          <cell r="AT69">
            <v>1000</v>
          </cell>
          <cell r="AU69">
            <v>1000</v>
          </cell>
          <cell r="AV69">
            <v>0</v>
          </cell>
          <cell r="AW69">
            <v>0</v>
          </cell>
          <cell r="AX69">
            <v>0</v>
          </cell>
          <cell r="AY69">
            <v>0</v>
          </cell>
        </row>
        <row r="70">
          <cell r="AE70" t="str">
            <v>000085</v>
          </cell>
          <cell r="AF70" t="str">
            <v>&lt;&gt;0</v>
          </cell>
          <cell r="AI70" t="str">
            <v>B.R. CER. BRILLO ACRILICO INC</v>
          </cell>
          <cell r="AJ70">
            <v>1</v>
          </cell>
          <cell r="AK70">
            <v>12</v>
          </cell>
          <cell r="AL70" t="str">
            <v>027286</v>
          </cell>
          <cell r="AM70">
            <v>1</v>
          </cell>
          <cell r="AN70">
            <v>1346.1538461538462</v>
          </cell>
          <cell r="AO70">
            <v>1076.9230769230769</v>
          </cell>
          <cell r="AP70">
            <v>1076.9230769230769</v>
          </cell>
          <cell r="AQ70">
            <v>1346.1538461538462</v>
          </cell>
          <cell r="AR70">
            <v>1076.9230769230769</v>
          </cell>
          <cell r="AS70">
            <v>1076.9230769230769</v>
          </cell>
          <cell r="AT70">
            <v>1346.1538461538462</v>
          </cell>
          <cell r="AU70">
            <v>1076.9230769230769</v>
          </cell>
          <cell r="AV70">
            <v>1076.9230769230769</v>
          </cell>
          <cell r="AW70">
            <v>1346.1538461538462</v>
          </cell>
          <cell r="AX70">
            <v>1076.9230769230769</v>
          </cell>
          <cell r="AY70">
            <v>1076.9230769230769</v>
          </cell>
        </row>
        <row r="71">
          <cell r="AE71" t="str">
            <v>000086</v>
          </cell>
          <cell r="AF71" t="str">
            <v>&lt;&gt;0</v>
          </cell>
          <cell r="AI71" t="str">
            <v>CURADOR CERAMICOL UNIVERSAL</v>
          </cell>
          <cell r="AJ71">
            <v>1</v>
          </cell>
          <cell r="AK71">
            <v>12</v>
          </cell>
          <cell r="AL71" t="str">
            <v>027330</v>
          </cell>
          <cell r="AM71">
            <v>1</v>
          </cell>
          <cell r="AN71">
            <v>480.76923076923072</v>
          </cell>
          <cell r="AO71">
            <v>384.61538461538464</v>
          </cell>
          <cell r="AP71">
            <v>384.61538461538464</v>
          </cell>
          <cell r="AQ71">
            <v>480.76923076923072</v>
          </cell>
          <cell r="AR71">
            <v>384.61538461538464</v>
          </cell>
          <cell r="AS71">
            <v>384.61538461538464</v>
          </cell>
          <cell r="AT71">
            <v>480.76923076923072</v>
          </cell>
          <cell r="AU71">
            <v>384.61538461538464</v>
          </cell>
          <cell r="AV71">
            <v>384.61538461538464</v>
          </cell>
          <cell r="AW71">
            <v>480.76923076923072</v>
          </cell>
          <cell r="AX71">
            <v>384.61538461538464</v>
          </cell>
          <cell r="AY71">
            <v>384.61538461538464</v>
          </cell>
        </row>
        <row r="72">
          <cell r="AE72" t="str">
            <v>000087</v>
          </cell>
          <cell r="AF72" t="str">
            <v>&lt;&gt;0</v>
          </cell>
          <cell r="AI72" t="str">
            <v>CURADOR ROJO INTENSO SOLVENTE</v>
          </cell>
          <cell r="AJ72">
            <v>1</v>
          </cell>
          <cell r="AK72">
            <v>12</v>
          </cell>
          <cell r="AL72" t="str">
            <v>027335</v>
          </cell>
          <cell r="AM72">
            <v>1</v>
          </cell>
          <cell r="AN72">
            <v>451.92307692307696</v>
          </cell>
          <cell r="AO72">
            <v>361.53846153846155</v>
          </cell>
          <cell r="AP72">
            <v>361.53846153846155</v>
          </cell>
          <cell r="AQ72">
            <v>451.92307692307696</v>
          </cell>
          <cell r="AR72">
            <v>361.53846153846155</v>
          </cell>
          <cell r="AS72">
            <v>361.53846153846155</v>
          </cell>
          <cell r="AT72">
            <v>451.92307692307696</v>
          </cell>
          <cell r="AU72">
            <v>361.53846153846155</v>
          </cell>
          <cell r="AV72">
            <v>361.53846153846155</v>
          </cell>
          <cell r="AW72">
            <v>451.92307692307696</v>
          </cell>
          <cell r="AX72">
            <v>361.53846153846155</v>
          </cell>
          <cell r="AY72">
            <v>361.53846153846155</v>
          </cell>
        </row>
        <row r="73">
          <cell r="AE73" t="str">
            <v>000090</v>
          </cell>
          <cell r="AF73" t="str">
            <v>&lt;&gt;0</v>
          </cell>
          <cell r="AI73" t="str">
            <v>CERA COLOR NATURAL</v>
          </cell>
          <cell r="AJ73">
            <v>1</v>
          </cell>
          <cell r="AK73">
            <v>12</v>
          </cell>
          <cell r="AL73" t="str">
            <v>027285</v>
          </cell>
          <cell r="AM73">
            <v>1</v>
          </cell>
          <cell r="AN73">
            <v>440.19230769230774</v>
          </cell>
          <cell r="AO73">
            <v>352.15384615384619</v>
          </cell>
          <cell r="AP73">
            <v>352.15384615384619</v>
          </cell>
          <cell r="AQ73">
            <v>440.19230769230774</v>
          </cell>
          <cell r="AR73">
            <v>352.15384615384619</v>
          </cell>
          <cell r="AS73">
            <v>352.15384615384619</v>
          </cell>
          <cell r="AT73">
            <v>440.19230769230774</v>
          </cell>
          <cell r="AU73">
            <v>352.15384615384619</v>
          </cell>
          <cell r="AV73">
            <v>352.15384615384619</v>
          </cell>
          <cell r="AW73">
            <v>440.19230769230774</v>
          </cell>
          <cell r="AX73">
            <v>352.15384615384619</v>
          </cell>
          <cell r="AY73">
            <v>352.15384615384619</v>
          </cell>
        </row>
        <row r="74">
          <cell r="AE74" t="str">
            <v>000097</v>
          </cell>
          <cell r="AF74" t="str">
            <v>&lt;&gt;0</v>
          </cell>
          <cell r="AI74" t="str">
            <v>CERA COLOR ROJO</v>
          </cell>
          <cell r="AJ74">
            <v>1</v>
          </cell>
          <cell r="AK74">
            <v>12</v>
          </cell>
          <cell r="AL74" t="str">
            <v>027290</v>
          </cell>
          <cell r="AM74">
            <v>1</v>
          </cell>
          <cell r="AN74">
            <v>576.92307692307702</v>
          </cell>
          <cell r="AO74">
            <v>461.53846153846155</v>
          </cell>
          <cell r="AP74">
            <v>461.53846153846155</v>
          </cell>
          <cell r="AQ74">
            <v>576.92307692307702</v>
          </cell>
          <cell r="AR74">
            <v>461.53846153846155</v>
          </cell>
          <cell r="AS74">
            <v>461.53846153846155</v>
          </cell>
          <cell r="AT74">
            <v>576.92307692307702</v>
          </cell>
          <cell r="AU74">
            <v>461.53846153846155</v>
          </cell>
          <cell r="AV74">
            <v>461.53846153846155</v>
          </cell>
          <cell r="AW74">
            <v>576.92307692307702</v>
          </cell>
          <cell r="AX74">
            <v>461.53846153846155</v>
          </cell>
          <cell r="AY74">
            <v>461.53846153846155</v>
          </cell>
        </row>
        <row r="75">
          <cell r="AE75" t="str">
            <v>000110</v>
          </cell>
          <cell r="AF75" t="str">
            <v>&lt;&gt;0</v>
          </cell>
          <cell r="AI75" t="str">
            <v>LAMPAZOS CERAMICOL</v>
          </cell>
          <cell r="AJ75">
            <v>1</v>
          </cell>
          <cell r="AK75">
            <v>12</v>
          </cell>
          <cell r="AL75" t="str">
            <v>023161</v>
          </cell>
          <cell r="AM75">
            <v>1</v>
          </cell>
          <cell r="AN75">
            <v>2884.6153846153848</v>
          </cell>
          <cell r="AO75">
            <v>2307.6923076923081</v>
          </cell>
          <cell r="AP75">
            <v>2307.6923076923081</v>
          </cell>
          <cell r="AQ75">
            <v>2884.6153846153848</v>
          </cell>
          <cell r="AR75">
            <v>2307.6923076923081</v>
          </cell>
          <cell r="AS75">
            <v>2307.6923076923081</v>
          </cell>
          <cell r="AT75">
            <v>2884.6153846153848</v>
          </cell>
          <cell r="AU75">
            <v>2307.6923076923081</v>
          </cell>
          <cell r="AV75">
            <v>2307.6923076923081</v>
          </cell>
          <cell r="AW75">
            <v>2884.6153846153848</v>
          </cell>
          <cell r="AX75">
            <v>2307.6923076923081</v>
          </cell>
          <cell r="AY75">
            <v>2307.6923076923081</v>
          </cell>
        </row>
        <row r="76">
          <cell r="AE76" t="str">
            <v>000116</v>
          </cell>
          <cell r="AF76" t="str">
            <v>&lt;&gt;0</v>
          </cell>
          <cell r="AI76" t="str">
            <v>GLADE BOSQUE DE PINOS 6X400 NAVIDAD</v>
          </cell>
          <cell r="AJ76">
            <v>400</v>
          </cell>
          <cell r="AK76">
            <v>6</v>
          </cell>
          <cell r="AL76" t="str">
            <v>090869</v>
          </cell>
          <cell r="AM76">
            <v>0.73499999999999999</v>
          </cell>
          <cell r="AN76">
            <v>0</v>
          </cell>
          <cell r="AO76">
            <v>0</v>
          </cell>
          <cell r="AP76">
            <v>0</v>
          </cell>
          <cell r="AQ76">
            <v>0</v>
          </cell>
          <cell r="AR76">
            <v>11400</v>
          </cell>
          <cell r="AS76">
            <v>12000</v>
          </cell>
          <cell r="AT76">
            <v>0</v>
          </cell>
          <cell r="AU76">
            <v>0</v>
          </cell>
          <cell r="AV76">
            <v>0</v>
          </cell>
          <cell r="AW76">
            <v>0</v>
          </cell>
          <cell r="AX76">
            <v>0</v>
          </cell>
          <cell r="AY76">
            <v>0</v>
          </cell>
        </row>
        <row r="77">
          <cell r="AE77" t="str">
            <v>000117</v>
          </cell>
          <cell r="AF77" t="str">
            <v>&lt;&gt;0</v>
          </cell>
          <cell r="AI77" t="str">
            <v>GLAD.CAMPOS DE LAVAN.ROCIO 400</v>
          </cell>
          <cell r="AJ77">
            <v>400</v>
          </cell>
          <cell r="AK77">
            <v>6</v>
          </cell>
          <cell r="AL77" t="str">
            <v>090881</v>
          </cell>
          <cell r="AM77">
            <v>0.74</v>
          </cell>
          <cell r="AN77">
            <v>26000</v>
          </cell>
          <cell r="AO77">
            <v>18000</v>
          </cell>
          <cell r="AP77">
            <v>18000</v>
          </cell>
          <cell r="AQ77">
            <v>26000</v>
          </cell>
          <cell r="AR77">
            <v>20160</v>
          </cell>
          <cell r="AS77">
            <v>20160</v>
          </cell>
          <cell r="AT77">
            <v>26000</v>
          </cell>
          <cell r="AU77">
            <v>20160</v>
          </cell>
          <cell r="AV77">
            <v>20160</v>
          </cell>
          <cell r="AW77">
            <v>24000</v>
          </cell>
          <cell r="AX77">
            <v>20160</v>
          </cell>
          <cell r="AY77">
            <v>22000</v>
          </cell>
        </row>
        <row r="78">
          <cell r="AE78" t="str">
            <v>000120</v>
          </cell>
          <cell r="AF78" t="str">
            <v>&lt;&gt;0</v>
          </cell>
          <cell r="AI78" t="str">
            <v>GLAD.CAMPOS DE JAZMIN ROC.400</v>
          </cell>
          <cell r="AJ78">
            <v>400</v>
          </cell>
          <cell r="AK78">
            <v>6</v>
          </cell>
          <cell r="AL78" t="str">
            <v>090822</v>
          </cell>
          <cell r="AM78">
            <v>0.74</v>
          </cell>
          <cell r="AN78">
            <v>13650</v>
          </cell>
          <cell r="AO78">
            <v>9600</v>
          </cell>
          <cell r="AP78">
            <v>9600</v>
          </cell>
          <cell r="AQ78">
            <v>13650</v>
          </cell>
          <cell r="AR78">
            <v>10752</v>
          </cell>
          <cell r="AS78">
            <v>10752</v>
          </cell>
          <cell r="AT78">
            <v>13650</v>
          </cell>
          <cell r="AU78">
            <v>10752</v>
          </cell>
          <cell r="AV78">
            <v>10752</v>
          </cell>
          <cell r="AW78">
            <v>12600</v>
          </cell>
          <cell r="AX78">
            <v>10752</v>
          </cell>
          <cell r="AY78">
            <v>12000</v>
          </cell>
        </row>
        <row r="79">
          <cell r="AE79" t="str">
            <v>00013</v>
          </cell>
          <cell r="AF79" t="str">
            <v>&lt;&gt;0</v>
          </cell>
          <cell r="AI79" t="str">
            <v>GLA.AERO BRISA DE MAR ROC 400</v>
          </cell>
          <cell r="AJ79">
            <v>400</v>
          </cell>
          <cell r="AK79">
            <v>6</v>
          </cell>
          <cell r="AL79" t="str">
            <v>090829</v>
          </cell>
          <cell r="AM79">
            <v>0.74</v>
          </cell>
          <cell r="AN79">
            <v>13650</v>
          </cell>
          <cell r="AO79">
            <v>9000</v>
          </cell>
          <cell r="AP79">
            <v>9000</v>
          </cell>
          <cell r="AQ79">
            <v>13650</v>
          </cell>
          <cell r="AR79">
            <v>10080</v>
          </cell>
          <cell r="AS79">
            <v>10080</v>
          </cell>
          <cell r="AT79">
            <v>13650</v>
          </cell>
          <cell r="AU79">
            <v>10080</v>
          </cell>
          <cell r="AV79">
            <v>10080</v>
          </cell>
          <cell r="AW79">
            <v>12600</v>
          </cell>
          <cell r="AX79">
            <v>10080</v>
          </cell>
          <cell r="AY79">
            <v>12000</v>
          </cell>
        </row>
        <row r="80">
          <cell r="AE80" t="str">
            <v>00015</v>
          </cell>
          <cell r="AF80" t="str">
            <v>&lt;&gt;0</v>
          </cell>
          <cell r="AI80" t="str">
            <v>GLAD.BOSQUE DE PINOS ROC.400CC</v>
          </cell>
          <cell r="AJ80">
            <v>400</v>
          </cell>
          <cell r="AK80">
            <v>6</v>
          </cell>
          <cell r="AL80" t="str">
            <v>090872</v>
          </cell>
          <cell r="AM80">
            <v>0.74</v>
          </cell>
          <cell r="AN80">
            <v>15275</v>
          </cell>
          <cell r="AO80">
            <v>10800</v>
          </cell>
          <cell r="AP80">
            <v>10800</v>
          </cell>
          <cell r="AQ80">
            <v>15275</v>
          </cell>
          <cell r="AR80">
            <v>12096</v>
          </cell>
          <cell r="AS80">
            <v>12096</v>
          </cell>
          <cell r="AT80">
            <v>15275</v>
          </cell>
          <cell r="AU80">
            <v>12096</v>
          </cell>
          <cell r="AV80">
            <v>12096</v>
          </cell>
          <cell r="AW80">
            <v>14100</v>
          </cell>
          <cell r="AX80">
            <v>12096</v>
          </cell>
          <cell r="AY80">
            <v>13000</v>
          </cell>
        </row>
        <row r="81">
          <cell r="AE81" t="str">
            <v>00016</v>
          </cell>
          <cell r="AF81" t="str">
            <v>&lt;&gt;0</v>
          </cell>
          <cell r="AI81" t="str">
            <v>GLADE JARD.DE FRESIAS ROC.400</v>
          </cell>
          <cell r="AJ81">
            <v>400</v>
          </cell>
          <cell r="AK81">
            <v>6</v>
          </cell>
          <cell r="AL81" t="str">
            <v>090784</v>
          </cell>
          <cell r="AM81">
            <v>0.74</v>
          </cell>
          <cell r="AN81">
            <v>13650</v>
          </cell>
          <cell r="AO81">
            <v>10800</v>
          </cell>
          <cell r="AP81">
            <v>10800</v>
          </cell>
          <cell r="AQ81">
            <v>13650</v>
          </cell>
          <cell r="AR81">
            <v>12096</v>
          </cell>
          <cell r="AS81">
            <v>12096</v>
          </cell>
          <cell r="AT81">
            <v>13650</v>
          </cell>
          <cell r="AU81">
            <v>12096</v>
          </cell>
          <cell r="AV81">
            <v>12096</v>
          </cell>
          <cell r="AW81">
            <v>12600</v>
          </cell>
          <cell r="AX81">
            <v>12096</v>
          </cell>
          <cell r="AY81">
            <v>13000</v>
          </cell>
        </row>
        <row r="82">
          <cell r="AE82" t="str">
            <v>00017</v>
          </cell>
          <cell r="AF82" t="str">
            <v>&lt;&gt;0</v>
          </cell>
          <cell r="AI82" t="str">
            <v>GLADE AERO.CARICIAS BEBE 400CC</v>
          </cell>
          <cell r="AJ82">
            <v>400</v>
          </cell>
          <cell r="AK82">
            <v>6</v>
          </cell>
          <cell r="AL82" t="str">
            <v>090785</v>
          </cell>
          <cell r="AM82">
            <v>0.74</v>
          </cell>
          <cell r="AN82">
            <v>15275</v>
          </cell>
          <cell r="AO82">
            <v>10800</v>
          </cell>
          <cell r="AP82">
            <v>10800</v>
          </cell>
          <cell r="AQ82">
            <v>15275</v>
          </cell>
          <cell r="AR82">
            <v>12096</v>
          </cell>
          <cell r="AS82">
            <v>12096</v>
          </cell>
          <cell r="AT82">
            <v>15275</v>
          </cell>
          <cell r="AU82">
            <v>12096</v>
          </cell>
          <cell r="AV82">
            <v>12096</v>
          </cell>
          <cell r="AW82">
            <v>14100</v>
          </cell>
          <cell r="AX82">
            <v>12096</v>
          </cell>
          <cell r="AY82">
            <v>13000</v>
          </cell>
        </row>
        <row r="83">
          <cell r="AE83" t="str">
            <v>000175</v>
          </cell>
          <cell r="AF83" t="str">
            <v>&lt;&gt;0</v>
          </cell>
          <cell r="AI83" t="str">
            <v>GLADE ARGENTINA 6X400</v>
          </cell>
          <cell r="AJ83">
            <v>400</v>
          </cell>
          <cell r="AK83">
            <v>6</v>
          </cell>
          <cell r="AL83" t="str">
            <v>090864</v>
          </cell>
          <cell r="AM83">
            <v>0.74</v>
          </cell>
          <cell r="AN83">
            <v>0</v>
          </cell>
          <cell r="AO83">
            <v>10000</v>
          </cell>
          <cell r="AP83">
            <v>10000</v>
          </cell>
          <cell r="AQ83">
            <v>10000</v>
          </cell>
          <cell r="AR83">
            <v>0</v>
          </cell>
          <cell r="AS83">
            <v>0</v>
          </cell>
          <cell r="AT83">
            <v>0</v>
          </cell>
          <cell r="AU83">
            <v>0</v>
          </cell>
          <cell r="AV83">
            <v>0</v>
          </cell>
          <cell r="AW83">
            <v>0</v>
          </cell>
          <cell r="AX83">
            <v>0</v>
          </cell>
          <cell r="AY83">
            <v>0</v>
          </cell>
        </row>
        <row r="84">
          <cell r="AE84" t="str">
            <v>000176</v>
          </cell>
          <cell r="AF84" t="str">
            <v>&lt;&gt;0</v>
          </cell>
          <cell r="AI84" t="str">
            <v>GLADE ROCIO + XXX</v>
          </cell>
          <cell r="AJ84">
            <v>400</v>
          </cell>
          <cell r="AK84">
            <v>6</v>
          </cell>
          <cell r="AL84" t="str">
            <v>811114</v>
          </cell>
          <cell r="AM84">
            <v>0.74</v>
          </cell>
          <cell r="AN84">
            <v>0</v>
          </cell>
          <cell r="AO84">
            <v>0</v>
          </cell>
          <cell r="AP84">
            <v>0</v>
          </cell>
          <cell r="AQ84">
            <v>0</v>
          </cell>
          <cell r="AR84">
            <v>0</v>
          </cell>
          <cell r="AS84">
            <v>0</v>
          </cell>
          <cell r="AT84">
            <v>0</v>
          </cell>
          <cell r="AU84">
            <v>0</v>
          </cell>
          <cell r="AV84">
            <v>0</v>
          </cell>
          <cell r="AW84">
            <v>20000</v>
          </cell>
          <cell r="AX84">
            <v>0</v>
          </cell>
          <cell r="AY84">
            <v>0</v>
          </cell>
        </row>
        <row r="85">
          <cell r="AE85" t="str">
            <v>000177</v>
          </cell>
          <cell r="AF85" t="str">
            <v>&lt;&gt;0</v>
          </cell>
          <cell r="AI85" t="str">
            <v>GLADE ULTRA CAMPOS DE LAVANDA</v>
          </cell>
          <cell r="AK85">
            <v>6</v>
          </cell>
          <cell r="AL85" t="str">
            <v>090710</v>
          </cell>
          <cell r="AM85">
            <v>2</v>
          </cell>
          <cell r="AN85">
            <v>0</v>
          </cell>
          <cell r="AO85">
            <v>0</v>
          </cell>
          <cell r="AP85">
            <v>0</v>
          </cell>
          <cell r="AQ85">
            <v>0</v>
          </cell>
          <cell r="AR85">
            <v>0</v>
          </cell>
          <cell r="AS85">
            <v>0</v>
          </cell>
          <cell r="AT85">
            <v>0</v>
          </cell>
          <cell r="AU85">
            <v>0</v>
          </cell>
          <cell r="AV85">
            <v>0</v>
          </cell>
          <cell r="AW85">
            <v>6500</v>
          </cell>
          <cell r="AX85">
            <v>9750</v>
          </cell>
          <cell r="AY85">
            <v>9750</v>
          </cell>
        </row>
        <row r="86">
          <cell r="AE86" t="str">
            <v>000178</v>
          </cell>
          <cell r="AF86" t="str">
            <v>&lt;&gt;0</v>
          </cell>
          <cell r="AI86" t="str">
            <v>GLADE ULTRA CAMPOS DE JAZMIN</v>
          </cell>
          <cell r="AK86">
            <v>6</v>
          </cell>
          <cell r="AL86" t="str">
            <v>090750</v>
          </cell>
          <cell r="AM86">
            <v>2</v>
          </cell>
          <cell r="AN86">
            <v>0</v>
          </cell>
          <cell r="AO86">
            <v>0</v>
          </cell>
          <cell r="AP86">
            <v>0</v>
          </cell>
          <cell r="AQ86">
            <v>0</v>
          </cell>
          <cell r="AR86">
            <v>0</v>
          </cell>
          <cell r="AS86">
            <v>0</v>
          </cell>
          <cell r="AT86">
            <v>0</v>
          </cell>
          <cell r="AU86">
            <v>0</v>
          </cell>
          <cell r="AV86">
            <v>0</v>
          </cell>
          <cell r="AW86">
            <v>3900</v>
          </cell>
          <cell r="AX86">
            <v>5850</v>
          </cell>
          <cell r="AY86">
            <v>5850</v>
          </cell>
        </row>
        <row r="87">
          <cell r="AE87" t="str">
            <v>000178</v>
          </cell>
          <cell r="AF87" t="str">
            <v>&lt;&gt;0</v>
          </cell>
          <cell r="AI87" t="str">
            <v>GLADE ULTRA FLORES DE NARANJO</v>
          </cell>
          <cell r="AK87">
            <v>6</v>
          </cell>
          <cell r="AL87" t="str">
            <v>090760</v>
          </cell>
          <cell r="AM87">
            <v>2</v>
          </cell>
          <cell r="AN87">
            <v>0</v>
          </cell>
          <cell r="AO87">
            <v>0</v>
          </cell>
          <cell r="AP87">
            <v>0</v>
          </cell>
          <cell r="AQ87">
            <v>0</v>
          </cell>
          <cell r="AR87">
            <v>0</v>
          </cell>
          <cell r="AS87">
            <v>0</v>
          </cell>
          <cell r="AT87">
            <v>0</v>
          </cell>
          <cell r="AU87">
            <v>0</v>
          </cell>
          <cell r="AV87">
            <v>0</v>
          </cell>
          <cell r="AW87">
            <v>1300</v>
          </cell>
          <cell r="AX87">
            <v>3900</v>
          </cell>
          <cell r="AY87">
            <v>3900</v>
          </cell>
        </row>
        <row r="88">
          <cell r="AE88" t="str">
            <v>00018</v>
          </cell>
          <cell r="AF88" t="str">
            <v>&lt;&gt;0</v>
          </cell>
          <cell r="AI88" t="str">
            <v>GLADE DUAL FLORES</v>
          </cell>
          <cell r="AJ88">
            <v>440</v>
          </cell>
          <cell r="AK88">
            <v>6</v>
          </cell>
          <cell r="AL88" t="str">
            <v>090620</v>
          </cell>
          <cell r="AM88">
            <v>0.74</v>
          </cell>
          <cell r="AN88">
            <v>1008</v>
          </cell>
          <cell r="AO88">
            <v>806.4</v>
          </cell>
          <cell r="AP88">
            <v>806.4</v>
          </cell>
          <cell r="AQ88">
            <v>1008</v>
          </cell>
          <cell r="AR88">
            <v>806.4</v>
          </cell>
          <cell r="AS88">
            <v>806.4</v>
          </cell>
          <cell r="AT88">
            <v>1008</v>
          </cell>
          <cell r="AU88">
            <v>806.4</v>
          </cell>
          <cell r="AV88">
            <v>806.4</v>
          </cell>
          <cell r="AW88">
            <v>1008</v>
          </cell>
          <cell r="AX88">
            <v>806.4</v>
          </cell>
          <cell r="AY88">
            <v>806.4</v>
          </cell>
        </row>
        <row r="89">
          <cell r="AE89" t="str">
            <v>000180</v>
          </cell>
          <cell r="AF89" t="str">
            <v>&lt;&gt;0</v>
          </cell>
          <cell r="AI89" t="str">
            <v>GLADE DUAL CITRUS</v>
          </cell>
          <cell r="AJ89">
            <v>440</v>
          </cell>
          <cell r="AK89">
            <v>6</v>
          </cell>
          <cell r="AL89" t="str">
            <v>090640</v>
          </cell>
          <cell r="AM89">
            <v>0.74</v>
          </cell>
          <cell r="AN89">
            <v>1008</v>
          </cell>
          <cell r="AO89">
            <v>806.4</v>
          </cell>
          <cell r="AP89">
            <v>806.4</v>
          </cell>
          <cell r="AQ89">
            <v>1008</v>
          </cell>
          <cell r="AR89">
            <v>806.4</v>
          </cell>
          <cell r="AS89">
            <v>806.4</v>
          </cell>
          <cell r="AT89">
            <v>1008</v>
          </cell>
          <cell r="AU89">
            <v>806.4</v>
          </cell>
          <cell r="AV89">
            <v>806.4</v>
          </cell>
          <cell r="AW89">
            <v>1008</v>
          </cell>
          <cell r="AX89">
            <v>806.4</v>
          </cell>
          <cell r="AY89">
            <v>806.4</v>
          </cell>
        </row>
        <row r="90">
          <cell r="AE90" t="str">
            <v>000181</v>
          </cell>
          <cell r="AF90" t="str">
            <v>&lt;&gt;0</v>
          </cell>
          <cell r="AI90" t="str">
            <v>GLADE AROMAT LAV  400 NUEVO</v>
          </cell>
          <cell r="AJ90">
            <v>400</v>
          </cell>
          <cell r="AK90">
            <v>6</v>
          </cell>
          <cell r="AL90" t="str">
            <v>090889</v>
          </cell>
          <cell r="AM90">
            <v>0.74</v>
          </cell>
          <cell r="AN90">
            <v>2848.5899076923101</v>
          </cell>
          <cell r="AO90">
            <v>2278.8719261538454</v>
          </cell>
          <cell r="AP90">
            <v>2278.8719261538454</v>
          </cell>
          <cell r="AQ90">
            <v>2848.5899076923101</v>
          </cell>
          <cell r="AR90">
            <v>2278.8719261538454</v>
          </cell>
          <cell r="AS90">
            <v>2278.8719261538454</v>
          </cell>
          <cell r="AT90">
            <v>2848.5899076923101</v>
          </cell>
          <cell r="AU90">
            <v>2278.8719261538454</v>
          </cell>
          <cell r="AV90">
            <v>2278.8719261538454</v>
          </cell>
          <cell r="AW90">
            <v>2848.5899076923101</v>
          </cell>
          <cell r="AX90">
            <v>2278.8719261538454</v>
          </cell>
          <cell r="AY90">
            <v>2278.8719261538454</v>
          </cell>
        </row>
        <row r="91">
          <cell r="AE91" t="str">
            <v>000183</v>
          </cell>
          <cell r="AF91" t="str">
            <v>&lt;&gt;0</v>
          </cell>
          <cell r="AI91" t="str">
            <v>GLADE AROMAT CITR 400 NUEVO</v>
          </cell>
          <cell r="AJ91">
            <v>400</v>
          </cell>
          <cell r="AK91">
            <v>6</v>
          </cell>
          <cell r="AL91" t="str">
            <v>090894</v>
          </cell>
          <cell r="AM91">
            <v>0.74</v>
          </cell>
          <cell r="AN91">
            <v>2625.2571692307679</v>
          </cell>
          <cell r="AO91">
            <v>2100.205735384613</v>
          </cell>
          <cell r="AP91">
            <v>2100.205735384613</v>
          </cell>
          <cell r="AQ91">
            <v>2625.2571692307679</v>
          </cell>
          <cell r="AR91">
            <v>2100.205735384613</v>
          </cell>
          <cell r="AS91">
            <v>2100.205735384613</v>
          </cell>
          <cell r="AT91">
            <v>2625.2571692307679</v>
          </cell>
          <cell r="AU91">
            <v>2100.205735384613</v>
          </cell>
          <cell r="AV91">
            <v>2100.205735384613</v>
          </cell>
          <cell r="AW91">
            <v>2625.2571692307679</v>
          </cell>
          <cell r="AX91">
            <v>2100.205735384613</v>
          </cell>
          <cell r="AY91">
            <v>2100.205735384613</v>
          </cell>
        </row>
        <row r="92">
          <cell r="AE92" t="str">
            <v>000184</v>
          </cell>
          <cell r="AF92" t="str">
            <v>&lt;&gt;0</v>
          </cell>
          <cell r="AI92" t="str">
            <v>GLADE AERO ANTITABACO ROC.400</v>
          </cell>
          <cell r="AJ92">
            <v>400</v>
          </cell>
          <cell r="AK92">
            <v>6</v>
          </cell>
          <cell r="AL92" t="str">
            <v>090612</v>
          </cell>
          <cell r="AM92">
            <v>0.74</v>
          </cell>
          <cell r="AN92">
            <v>10752</v>
          </cell>
          <cell r="AO92">
            <v>8601.6</v>
          </cell>
          <cell r="AP92">
            <v>8601.6</v>
          </cell>
          <cell r="AQ92">
            <v>10752</v>
          </cell>
          <cell r="AR92">
            <v>8601.6</v>
          </cell>
          <cell r="AS92">
            <v>8601.6</v>
          </cell>
          <cell r="AT92">
            <v>10752</v>
          </cell>
          <cell r="AU92">
            <v>8601.6</v>
          </cell>
          <cell r="AV92">
            <v>8601.6</v>
          </cell>
          <cell r="AW92">
            <v>10752</v>
          </cell>
          <cell r="AX92">
            <v>8601.6</v>
          </cell>
          <cell r="AY92">
            <v>8601.6</v>
          </cell>
        </row>
        <row r="93">
          <cell r="AE93" t="str">
            <v>000185</v>
          </cell>
          <cell r="AF93" t="str">
            <v>&lt;&gt;0</v>
          </cell>
          <cell r="AI93" t="str">
            <v>GLADE TOQUE AP PROMO LEAF</v>
          </cell>
          <cell r="AK93">
            <v>12</v>
          </cell>
          <cell r="AL93" t="str">
            <v>811112</v>
          </cell>
          <cell r="AM93">
            <v>1</v>
          </cell>
          <cell r="AN93">
            <v>0</v>
          </cell>
          <cell r="AO93">
            <v>0</v>
          </cell>
          <cell r="AP93">
            <v>0</v>
          </cell>
          <cell r="AQ93">
            <v>0</v>
          </cell>
          <cell r="AR93">
            <v>0</v>
          </cell>
          <cell r="AS93">
            <v>0</v>
          </cell>
          <cell r="AT93">
            <v>0</v>
          </cell>
          <cell r="AU93">
            <v>0</v>
          </cell>
          <cell r="AV93">
            <v>5000</v>
          </cell>
          <cell r="AW93">
            <v>5000</v>
          </cell>
          <cell r="AX93">
            <v>5000</v>
          </cell>
          <cell r="AY93">
            <v>0</v>
          </cell>
        </row>
        <row r="94">
          <cell r="AE94" t="str">
            <v>000190</v>
          </cell>
          <cell r="AF94" t="str">
            <v>&lt;&gt;0</v>
          </cell>
          <cell r="AI94" t="str">
            <v>GLADE FLORAL AP grat+REP ANT.</v>
          </cell>
          <cell r="AK94">
            <v>12</v>
          </cell>
          <cell r="AL94" t="str">
            <v>097202</v>
          </cell>
          <cell r="AM94">
            <v>1</v>
          </cell>
          <cell r="AN94">
            <v>1000</v>
          </cell>
          <cell r="AO94">
            <v>1000</v>
          </cell>
          <cell r="AP94">
            <v>1000</v>
          </cell>
          <cell r="AQ94">
            <v>1000</v>
          </cell>
          <cell r="AR94">
            <v>0</v>
          </cell>
          <cell r="AS94">
            <v>0</v>
          </cell>
          <cell r="AT94">
            <v>0</v>
          </cell>
          <cell r="AU94">
            <v>0</v>
          </cell>
          <cell r="AV94">
            <v>1000</v>
          </cell>
          <cell r="AW94">
            <v>1000</v>
          </cell>
          <cell r="AX94">
            <v>1000</v>
          </cell>
          <cell r="AY94">
            <v>0</v>
          </cell>
        </row>
        <row r="95">
          <cell r="AE95" t="str">
            <v>000191</v>
          </cell>
          <cell r="AF95" t="str">
            <v>&lt;&gt;0</v>
          </cell>
          <cell r="AI95" t="str">
            <v>GLADE TOQUE FLOR AP+REP antirr</v>
          </cell>
          <cell r="AK95">
            <v>12</v>
          </cell>
          <cell r="AL95" t="str">
            <v>097203</v>
          </cell>
          <cell r="AM95">
            <v>1</v>
          </cell>
          <cell r="AN95">
            <v>1075.2</v>
          </cell>
          <cell r="AO95">
            <v>873.6</v>
          </cell>
          <cell r="AP95">
            <v>873.6</v>
          </cell>
          <cell r="AQ95">
            <v>1075.2</v>
          </cell>
          <cell r="AR95">
            <v>873.6</v>
          </cell>
          <cell r="AS95">
            <v>873.6</v>
          </cell>
          <cell r="AT95">
            <v>1075.2</v>
          </cell>
          <cell r="AU95">
            <v>873.6</v>
          </cell>
          <cell r="AV95">
            <v>873.6</v>
          </cell>
          <cell r="AW95">
            <v>1075.2</v>
          </cell>
          <cell r="AX95">
            <v>873.6</v>
          </cell>
          <cell r="AY95">
            <v>1300</v>
          </cell>
        </row>
        <row r="96">
          <cell r="AE96" t="str">
            <v>000192</v>
          </cell>
          <cell r="AF96" t="str">
            <v>&lt;&gt;0</v>
          </cell>
          <cell r="AI96" t="str">
            <v>GLADE TOQUE PINO AP+REP antirr</v>
          </cell>
          <cell r="AK96">
            <v>12</v>
          </cell>
          <cell r="AL96" t="str">
            <v>097213</v>
          </cell>
          <cell r="AM96">
            <v>1</v>
          </cell>
          <cell r="AN96">
            <v>1814.4</v>
          </cell>
          <cell r="AO96">
            <v>1478.4</v>
          </cell>
          <cell r="AP96">
            <v>1478.4</v>
          </cell>
          <cell r="AQ96">
            <v>1814.4</v>
          </cell>
          <cell r="AR96">
            <v>1478.4</v>
          </cell>
          <cell r="AS96">
            <v>1478.4</v>
          </cell>
          <cell r="AT96">
            <v>1814.4</v>
          </cell>
          <cell r="AU96">
            <v>1478.4</v>
          </cell>
          <cell r="AV96">
            <v>1478.4</v>
          </cell>
          <cell r="AW96">
            <v>1814.4</v>
          </cell>
          <cell r="AX96">
            <v>1478.4</v>
          </cell>
          <cell r="AY96">
            <v>2200</v>
          </cell>
        </row>
        <row r="97">
          <cell r="AE97" t="str">
            <v>000193</v>
          </cell>
          <cell r="AF97" t="str">
            <v>&lt;&gt;0</v>
          </cell>
          <cell r="AI97" t="str">
            <v>GLADE T&amp;F PINO AP+REP GRAT ANT</v>
          </cell>
          <cell r="AK97">
            <v>12</v>
          </cell>
          <cell r="AL97" t="str">
            <v>097219</v>
          </cell>
          <cell r="AM97">
            <v>1</v>
          </cell>
          <cell r="AN97">
            <v>1000</v>
          </cell>
          <cell r="AO97">
            <v>1000</v>
          </cell>
          <cell r="AP97">
            <v>1000</v>
          </cell>
          <cell r="AQ97">
            <v>1000</v>
          </cell>
          <cell r="AR97">
            <v>0</v>
          </cell>
          <cell r="AS97">
            <v>1</v>
          </cell>
          <cell r="AT97">
            <v>0</v>
          </cell>
          <cell r="AU97">
            <v>0</v>
          </cell>
          <cell r="AV97">
            <v>1000</v>
          </cell>
          <cell r="AW97">
            <v>1000</v>
          </cell>
          <cell r="AX97">
            <v>1000</v>
          </cell>
          <cell r="AY97">
            <v>0</v>
          </cell>
        </row>
        <row r="98">
          <cell r="AE98" t="str">
            <v>000194</v>
          </cell>
          <cell r="AF98" t="str">
            <v>&lt;&gt;0</v>
          </cell>
          <cell r="AI98" t="str">
            <v>GLADE TOQUE LAV AP+REP antirr.</v>
          </cell>
          <cell r="AK98">
            <v>12</v>
          </cell>
          <cell r="AL98" t="str">
            <v>097223</v>
          </cell>
          <cell r="AM98">
            <v>1</v>
          </cell>
          <cell r="AN98">
            <v>1234.0633846153873</v>
          </cell>
          <cell r="AO98">
            <v>987.25070769230979</v>
          </cell>
          <cell r="AP98">
            <v>987.25070769230979</v>
          </cell>
          <cell r="AQ98">
            <v>1234.0633846153873</v>
          </cell>
          <cell r="AR98">
            <v>987.25070769230979</v>
          </cell>
          <cell r="AS98">
            <v>987.25070769230979</v>
          </cell>
          <cell r="AT98">
            <v>1234.0633846153873</v>
          </cell>
          <cell r="AU98">
            <v>987.25070769230979</v>
          </cell>
          <cell r="AV98">
            <v>987.25070769230979</v>
          </cell>
          <cell r="AW98">
            <v>1234.0633846153873</v>
          </cell>
          <cell r="AX98">
            <v>987.25070769230979</v>
          </cell>
          <cell r="AY98">
            <v>1469.1230769230767</v>
          </cell>
        </row>
        <row r="99">
          <cell r="AE99" t="str">
            <v>000195</v>
          </cell>
          <cell r="AF99" t="str">
            <v>&lt;&gt;0</v>
          </cell>
          <cell r="AI99" t="str">
            <v>GLADE LAV AP gratis+REP ANT.</v>
          </cell>
          <cell r="AK99">
            <v>12</v>
          </cell>
          <cell r="AL99" t="str">
            <v>097239</v>
          </cell>
          <cell r="AM99">
            <v>1</v>
          </cell>
          <cell r="AN99">
            <v>1000</v>
          </cell>
          <cell r="AO99">
            <v>1000</v>
          </cell>
          <cell r="AP99">
            <v>1000</v>
          </cell>
          <cell r="AQ99">
            <v>1000</v>
          </cell>
          <cell r="AR99">
            <v>0</v>
          </cell>
          <cell r="AS99">
            <v>0</v>
          </cell>
          <cell r="AT99">
            <v>0</v>
          </cell>
          <cell r="AU99">
            <v>0</v>
          </cell>
          <cell r="AV99">
            <v>1000</v>
          </cell>
          <cell r="AW99">
            <v>1000</v>
          </cell>
          <cell r="AX99">
            <v>1000</v>
          </cell>
          <cell r="AY99">
            <v>0</v>
          </cell>
        </row>
        <row r="100">
          <cell r="AE100" t="str">
            <v>000200</v>
          </cell>
          <cell r="AF100" t="str">
            <v>&lt;&gt;0</v>
          </cell>
          <cell r="AI100" t="str">
            <v>GLADE TOQUE FLOR REP antirrobo</v>
          </cell>
          <cell r="AK100">
            <v>12</v>
          </cell>
          <cell r="AL100" t="str">
            <v>097207</v>
          </cell>
          <cell r="AM100">
            <v>1</v>
          </cell>
          <cell r="AN100">
            <v>7440</v>
          </cell>
          <cell r="AO100">
            <v>5952</v>
          </cell>
          <cell r="AP100">
            <v>6240</v>
          </cell>
          <cell r="AQ100">
            <v>7440</v>
          </cell>
          <cell r="AR100">
            <v>5952</v>
          </cell>
          <cell r="AS100">
            <v>6240</v>
          </cell>
          <cell r="AT100">
            <v>7200</v>
          </cell>
          <cell r="AU100">
            <v>5760</v>
          </cell>
          <cell r="AV100">
            <v>5760</v>
          </cell>
          <cell r="AW100">
            <v>7200</v>
          </cell>
          <cell r="AX100">
            <v>5760</v>
          </cell>
          <cell r="AY100">
            <v>5760</v>
          </cell>
        </row>
        <row r="101">
          <cell r="AE101" t="str">
            <v>000201</v>
          </cell>
          <cell r="AF101" t="str">
            <v>&lt;&gt;0</v>
          </cell>
          <cell r="AI101" t="str">
            <v>GLADE TOQUE PINO REP antirrobo</v>
          </cell>
          <cell r="AK101">
            <v>12</v>
          </cell>
          <cell r="AL101" t="str">
            <v>097218</v>
          </cell>
          <cell r="AM101">
            <v>1</v>
          </cell>
          <cell r="AN101">
            <v>4960</v>
          </cell>
          <cell r="AO101">
            <v>3968</v>
          </cell>
          <cell r="AP101">
            <v>4160</v>
          </cell>
          <cell r="AQ101">
            <v>4960</v>
          </cell>
          <cell r="AR101">
            <v>3968</v>
          </cell>
          <cell r="AS101">
            <v>4160</v>
          </cell>
          <cell r="AT101">
            <v>4800</v>
          </cell>
          <cell r="AU101">
            <v>3840</v>
          </cell>
          <cell r="AV101">
            <v>3840</v>
          </cell>
          <cell r="AW101">
            <v>4800</v>
          </cell>
          <cell r="AX101">
            <v>3840</v>
          </cell>
          <cell r="AY101">
            <v>3840</v>
          </cell>
        </row>
        <row r="102">
          <cell r="AE102" t="str">
            <v>000202</v>
          </cell>
          <cell r="AF102" t="str">
            <v>&lt;&gt;0</v>
          </cell>
          <cell r="AI102" t="str">
            <v>GLADE TOQUE LAV REP antirrobo</v>
          </cell>
          <cell r="AK102">
            <v>12</v>
          </cell>
          <cell r="AL102" t="str">
            <v>097228</v>
          </cell>
          <cell r="AM102">
            <v>1</v>
          </cell>
          <cell r="AN102">
            <v>4960</v>
          </cell>
          <cell r="AO102">
            <v>3968</v>
          </cell>
          <cell r="AP102">
            <v>3968</v>
          </cell>
          <cell r="AQ102">
            <v>4960</v>
          </cell>
          <cell r="AR102">
            <v>3968</v>
          </cell>
          <cell r="AS102">
            <v>3968</v>
          </cell>
          <cell r="AT102">
            <v>4800</v>
          </cell>
          <cell r="AU102">
            <v>3840</v>
          </cell>
          <cell r="AV102">
            <v>3840</v>
          </cell>
          <cell r="AW102">
            <v>4800</v>
          </cell>
          <cell r="AX102">
            <v>3840</v>
          </cell>
          <cell r="AY102">
            <v>3840</v>
          </cell>
        </row>
        <row r="103">
          <cell r="AE103" t="str">
            <v>000203</v>
          </cell>
          <cell r="AF103" t="str">
            <v>&lt;&gt;0</v>
          </cell>
          <cell r="AI103" t="str">
            <v>GLADE T&amp;F ANT REP  antirrobo</v>
          </cell>
          <cell r="AK103">
            <v>12</v>
          </cell>
          <cell r="AL103" t="str">
            <v>811115</v>
          </cell>
          <cell r="AM103">
            <v>1</v>
          </cell>
          <cell r="AN103">
            <v>0</v>
          </cell>
          <cell r="AO103">
            <v>0</v>
          </cell>
          <cell r="AP103">
            <v>0</v>
          </cell>
          <cell r="AQ103">
            <v>0</v>
          </cell>
          <cell r="AR103">
            <v>0</v>
          </cell>
          <cell r="AS103">
            <v>0</v>
          </cell>
          <cell r="AT103">
            <v>5000</v>
          </cell>
          <cell r="AU103">
            <v>6400</v>
          </cell>
          <cell r="AV103">
            <v>6400</v>
          </cell>
          <cell r="AW103">
            <v>8000</v>
          </cell>
          <cell r="AX103">
            <v>6400</v>
          </cell>
          <cell r="AY103">
            <v>6400</v>
          </cell>
        </row>
        <row r="104">
          <cell r="AE104" t="str">
            <v>000204</v>
          </cell>
          <cell r="AF104" t="str">
            <v>&lt;&gt;0</v>
          </cell>
          <cell r="AI104" t="str">
            <v>LYSOFORM AROMA ORIGINAL 6X400</v>
          </cell>
          <cell r="AJ104">
            <v>400</v>
          </cell>
          <cell r="AK104">
            <v>6</v>
          </cell>
          <cell r="AL104" t="str">
            <v>090081</v>
          </cell>
          <cell r="AM104">
            <v>0.74</v>
          </cell>
          <cell r="AN104">
            <v>21875</v>
          </cell>
          <cell r="AO104">
            <v>17500</v>
          </cell>
          <cell r="AP104">
            <v>17500</v>
          </cell>
          <cell r="AQ104">
            <v>21875</v>
          </cell>
          <cell r="AR104">
            <v>17500</v>
          </cell>
          <cell r="AS104">
            <v>17500</v>
          </cell>
          <cell r="AT104">
            <v>21875</v>
          </cell>
          <cell r="AU104">
            <v>17500</v>
          </cell>
          <cell r="AV104">
            <v>17500</v>
          </cell>
          <cell r="AW104">
            <v>21875</v>
          </cell>
          <cell r="AX104">
            <v>17500</v>
          </cell>
          <cell r="AY104">
            <v>17500</v>
          </cell>
        </row>
        <row r="105">
          <cell r="AE105" t="str">
            <v>000205</v>
          </cell>
          <cell r="AF105" t="str">
            <v>&lt;&gt;0</v>
          </cell>
          <cell r="AI105" t="str">
            <v>LYSOFORM AIRE DE MONTA#A 6x400</v>
          </cell>
          <cell r="AJ105">
            <v>400</v>
          </cell>
          <cell r="AK105">
            <v>6</v>
          </cell>
          <cell r="AL105" t="str">
            <v>090082</v>
          </cell>
          <cell r="AM105">
            <v>0.74</v>
          </cell>
          <cell r="AN105">
            <v>12115.384615384615</v>
          </cell>
          <cell r="AO105">
            <v>9692.3076923076933</v>
          </cell>
          <cell r="AP105">
            <v>9692.3076923076933</v>
          </cell>
          <cell r="AQ105">
            <v>12115.384615384615</v>
          </cell>
          <cell r="AR105">
            <v>9692.3076923076933</v>
          </cell>
          <cell r="AS105">
            <v>9692.3076923076933</v>
          </cell>
          <cell r="AT105">
            <v>12115.384615384615</v>
          </cell>
          <cell r="AU105">
            <v>9692.3076923076933</v>
          </cell>
          <cell r="AV105">
            <v>9692.3076923076933</v>
          </cell>
          <cell r="AW105">
            <v>12115.384615384615</v>
          </cell>
          <cell r="AX105">
            <v>9692.3076923076933</v>
          </cell>
          <cell r="AY105">
            <v>9692.3076923076933</v>
          </cell>
        </row>
        <row r="106">
          <cell r="AE106" t="str">
            <v>000206</v>
          </cell>
          <cell r="AF106" t="str">
            <v>&lt;&gt;0</v>
          </cell>
          <cell r="AI106" t="str">
            <v>ENCH P/PLANA LAV. AP+REP.</v>
          </cell>
          <cell r="AK106">
            <v>12</v>
          </cell>
          <cell r="AL106" t="str">
            <v>096145</v>
          </cell>
          <cell r="AM106">
            <v>1.2</v>
          </cell>
          <cell r="AN106">
            <v>588.29998877538458</v>
          </cell>
          <cell r="AO106">
            <v>470.63999102030766</v>
          </cell>
          <cell r="AP106">
            <v>470.63999102030766</v>
          </cell>
          <cell r="AQ106">
            <v>588.29998877538458</v>
          </cell>
          <cell r="AR106">
            <v>470.63999102030766</v>
          </cell>
          <cell r="AS106">
            <v>470.63999102030766</v>
          </cell>
          <cell r="AT106">
            <v>588.29998877538458</v>
          </cell>
          <cell r="AU106">
            <v>470.63999102030766</v>
          </cell>
          <cell r="AV106">
            <v>470.63999102030766</v>
          </cell>
          <cell r="AW106">
            <v>588.29998877538458</v>
          </cell>
          <cell r="AX106">
            <v>470.63999102030766</v>
          </cell>
          <cell r="AY106">
            <v>470.63999102030766</v>
          </cell>
        </row>
        <row r="107">
          <cell r="AE107" t="str">
            <v>000207</v>
          </cell>
          <cell r="AF107" t="str">
            <v>&lt;&gt;0</v>
          </cell>
          <cell r="AI107" t="str">
            <v>GLADE REP.CAMPOS DE LAVANDAX24</v>
          </cell>
          <cell r="AK107">
            <v>12</v>
          </cell>
          <cell r="AL107" t="str">
            <v>096211</v>
          </cell>
          <cell r="AM107">
            <v>3</v>
          </cell>
          <cell r="AN107">
            <v>0</v>
          </cell>
          <cell r="AO107">
            <v>600</v>
          </cell>
          <cell r="AP107">
            <v>600</v>
          </cell>
          <cell r="AQ107">
            <v>600</v>
          </cell>
          <cell r="AR107">
            <v>600</v>
          </cell>
          <cell r="AS107">
            <v>600</v>
          </cell>
          <cell r="AT107">
            <v>600</v>
          </cell>
          <cell r="AU107">
            <v>600</v>
          </cell>
          <cell r="AV107">
            <v>600</v>
          </cell>
          <cell r="AW107">
            <v>600</v>
          </cell>
          <cell r="AX107">
            <v>600</v>
          </cell>
          <cell r="AY107">
            <v>600</v>
          </cell>
        </row>
        <row r="108">
          <cell r="AE108" t="str">
            <v>000211</v>
          </cell>
          <cell r="AF108" t="str">
            <v>&lt;&gt;0</v>
          </cell>
          <cell r="AI108" t="str">
            <v>GLADE REP.BOSQUE DE PINOS 24x2</v>
          </cell>
          <cell r="AK108">
            <v>48</v>
          </cell>
          <cell r="AL108" t="str">
            <v>096260</v>
          </cell>
          <cell r="AM108">
            <v>3</v>
          </cell>
          <cell r="AN108">
            <v>420</v>
          </cell>
          <cell r="AO108">
            <v>420</v>
          </cell>
          <cell r="AP108">
            <v>420</v>
          </cell>
          <cell r="AQ108">
            <v>420</v>
          </cell>
          <cell r="AR108">
            <v>420</v>
          </cell>
          <cell r="AS108">
            <v>420</v>
          </cell>
          <cell r="AT108">
            <v>420</v>
          </cell>
          <cell r="AU108">
            <v>420</v>
          </cell>
          <cell r="AV108">
            <v>420</v>
          </cell>
          <cell r="AW108">
            <v>420</v>
          </cell>
          <cell r="AX108">
            <v>420</v>
          </cell>
          <cell r="AY108">
            <v>420</v>
          </cell>
        </row>
        <row r="109">
          <cell r="AE109" t="str">
            <v>000212</v>
          </cell>
          <cell r="AF109" t="str">
            <v>&lt;&gt;0</v>
          </cell>
          <cell r="AI109" t="str">
            <v>GLADE ENCH.LAVANDA REP 24x2</v>
          </cell>
          <cell r="AK109">
            <v>48</v>
          </cell>
          <cell r="AL109" t="str">
            <v>096270</v>
          </cell>
          <cell r="AM109">
            <v>3</v>
          </cell>
          <cell r="AN109">
            <v>540</v>
          </cell>
          <cell r="AO109">
            <v>540</v>
          </cell>
          <cell r="AP109">
            <v>540</v>
          </cell>
          <cell r="AQ109">
            <v>540</v>
          </cell>
          <cell r="AR109">
            <v>540</v>
          </cell>
          <cell r="AS109">
            <v>540</v>
          </cell>
          <cell r="AT109">
            <v>540</v>
          </cell>
          <cell r="AU109">
            <v>540</v>
          </cell>
          <cell r="AV109">
            <v>540</v>
          </cell>
          <cell r="AW109">
            <v>540</v>
          </cell>
          <cell r="AX109">
            <v>540</v>
          </cell>
          <cell r="AY109">
            <v>540</v>
          </cell>
        </row>
        <row r="110">
          <cell r="AE110" t="str">
            <v>000220</v>
          </cell>
          <cell r="AF110" t="str">
            <v>&lt;&gt;0</v>
          </cell>
          <cell r="AI110" t="str">
            <v>GLADE ENCH.F.TROPICALS REP24x2</v>
          </cell>
          <cell r="AK110">
            <v>48</v>
          </cell>
          <cell r="AL110" t="str">
            <v>096280</v>
          </cell>
          <cell r="AM110">
            <v>3</v>
          </cell>
          <cell r="AN110">
            <v>300</v>
          </cell>
          <cell r="AO110">
            <v>300</v>
          </cell>
          <cell r="AP110">
            <v>300</v>
          </cell>
          <cell r="AQ110">
            <v>300</v>
          </cell>
          <cell r="AR110">
            <v>300</v>
          </cell>
          <cell r="AS110">
            <v>300</v>
          </cell>
          <cell r="AT110">
            <v>300</v>
          </cell>
          <cell r="AU110">
            <v>300</v>
          </cell>
          <cell r="AV110">
            <v>300</v>
          </cell>
          <cell r="AW110">
            <v>300</v>
          </cell>
          <cell r="AX110">
            <v>300</v>
          </cell>
          <cell r="AY110">
            <v>300</v>
          </cell>
        </row>
        <row r="111">
          <cell r="AE111" t="str">
            <v>000221</v>
          </cell>
          <cell r="AF111" t="str">
            <v>&lt;&gt;0</v>
          </cell>
          <cell r="AI111" t="str">
            <v>ENCHUFE CPOS DE JAZM REP. 24x2</v>
          </cell>
          <cell r="AK111">
            <v>24</v>
          </cell>
          <cell r="AL111" t="str">
            <v>096293</v>
          </cell>
          <cell r="AM111">
            <v>3</v>
          </cell>
          <cell r="AN111">
            <v>360</v>
          </cell>
          <cell r="AO111">
            <v>360</v>
          </cell>
          <cell r="AP111">
            <v>360</v>
          </cell>
          <cell r="AQ111">
            <v>360</v>
          </cell>
          <cell r="AR111">
            <v>360</v>
          </cell>
          <cell r="AS111">
            <v>360</v>
          </cell>
          <cell r="AT111">
            <v>360</v>
          </cell>
          <cell r="AU111">
            <v>360</v>
          </cell>
          <cell r="AV111">
            <v>360</v>
          </cell>
          <cell r="AW111">
            <v>360</v>
          </cell>
          <cell r="AX111">
            <v>360</v>
          </cell>
          <cell r="AY111">
            <v>360</v>
          </cell>
        </row>
        <row r="112">
          <cell r="AE112" t="str">
            <v>000222</v>
          </cell>
          <cell r="AF112" t="str">
            <v>&lt;&gt;0</v>
          </cell>
          <cell r="AI112" t="str">
            <v>ENCHUFE ROCIO FRUTAL REP.24x2</v>
          </cell>
          <cell r="AK112">
            <v>24</v>
          </cell>
          <cell r="AL112" t="str">
            <v>096295</v>
          </cell>
          <cell r="AM112">
            <v>3</v>
          </cell>
          <cell r="AN112">
            <v>420</v>
          </cell>
          <cell r="AO112">
            <v>420</v>
          </cell>
          <cell r="AP112">
            <v>420</v>
          </cell>
          <cell r="AQ112">
            <v>420</v>
          </cell>
          <cell r="AR112">
            <v>420</v>
          </cell>
          <cell r="AS112">
            <v>420</v>
          </cell>
          <cell r="AT112">
            <v>420</v>
          </cell>
          <cell r="AU112">
            <v>420</v>
          </cell>
          <cell r="AV112">
            <v>420</v>
          </cell>
          <cell r="AW112">
            <v>420</v>
          </cell>
          <cell r="AX112">
            <v>420</v>
          </cell>
          <cell r="AY112">
            <v>420</v>
          </cell>
        </row>
        <row r="113">
          <cell r="AE113" t="str">
            <v>000230</v>
          </cell>
          <cell r="AF113" t="str">
            <v>&lt;&gt;0</v>
          </cell>
          <cell r="AI113" t="str">
            <v>GLADE AC.NAT.FUL LAV.P/PLANA</v>
          </cell>
          <cell r="AK113">
            <v>12</v>
          </cell>
          <cell r="AL113" t="str">
            <v>096801</v>
          </cell>
          <cell r="AM113">
            <v>1</v>
          </cell>
          <cell r="AN113">
            <v>168</v>
          </cell>
          <cell r="AO113">
            <v>134.4</v>
          </cell>
          <cell r="AP113">
            <v>134.4</v>
          </cell>
          <cell r="AQ113">
            <v>168</v>
          </cell>
          <cell r="AR113">
            <v>134.4</v>
          </cell>
          <cell r="AS113">
            <v>134.4</v>
          </cell>
          <cell r="AT113">
            <v>168</v>
          </cell>
          <cell r="AU113">
            <v>134.4</v>
          </cell>
          <cell r="AV113">
            <v>134.4</v>
          </cell>
          <cell r="AW113">
            <v>168</v>
          </cell>
          <cell r="AX113">
            <v>134.4</v>
          </cell>
          <cell r="AY113">
            <v>134.4</v>
          </cell>
        </row>
        <row r="114">
          <cell r="AE114" t="str">
            <v>000231</v>
          </cell>
          <cell r="AF114" t="str">
            <v>&lt;&gt;0</v>
          </cell>
          <cell r="AI114" t="str">
            <v>GLADE AC.NAT. REF LAV.</v>
          </cell>
          <cell r="AK114">
            <v>12</v>
          </cell>
          <cell r="AL114" t="str">
            <v>096802</v>
          </cell>
          <cell r="AM114">
            <v>1</v>
          </cell>
          <cell r="AN114">
            <v>552.5</v>
          </cell>
          <cell r="AO114">
            <v>442</v>
          </cell>
          <cell r="AP114">
            <v>442</v>
          </cell>
          <cell r="AQ114">
            <v>552.5</v>
          </cell>
          <cell r="AR114">
            <v>442</v>
          </cell>
          <cell r="AS114">
            <v>442</v>
          </cell>
          <cell r="AT114">
            <v>552.5</v>
          </cell>
          <cell r="AU114">
            <v>442</v>
          </cell>
          <cell r="AV114">
            <v>442</v>
          </cell>
          <cell r="AW114">
            <v>552.5</v>
          </cell>
          <cell r="AX114">
            <v>442</v>
          </cell>
          <cell r="AY114">
            <v>442</v>
          </cell>
        </row>
        <row r="115">
          <cell r="AE115" t="str">
            <v>000232</v>
          </cell>
          <cell r="AF115" t="str">
            <v>&lt;&gt;0</v>
          </cell>
          <cell r="AI115" t="str">
            <v>ACEITES NAT. CPOS. JAZMIN REP.</v>
          </cell>
          <cell r="AK115">
            <v>12</v>
          </cell>
          <cell r="AL115" t="str">
            <v>096113</v>
          </cell>
          <cell r="AM115">
            <v>1</v>
          </cell>
          <cell r="AN115">
            <v>455</v>
          </cell>
          <cell r="AO115">
            <v>364</v>
          </cell>
          <cell r="AP115">
            <v>364</v>
          </cell>
          <cell r="AQ115">
            <v>455</v>
          </cell>
          <cell r="AR115">
            <v>364</v>
          </cell>
          <cell r="AS115">
            <v>364</v>
          </cell>
          <cell r="AT115">
            <v>455</v>
          </cell>
          <cell r="AU115">
            <v>364</v>
          </cell>
          <cell r="AV115">
            <v>364</v>
          </cell>
          <cell r="AW115">
            <v>455</v>
          </cell>
          <cell r="AX115">
            <v>364</v>
          </cell>
          <cell r="AY115">
            <v>364</v>
          </cell>
        </row>
        <row r="116">
          <cell r="AE116" t="str">
            <v>000234</v>
          </cell>
          <cell r="AF116" t="str">
            <v>&lt;&gt;0</v>
          </cell>
          <cell r="AI116" t="str">
            <v>SAHUMERIOS FLORAL</v>
          </cell>
          <cell r="AK116">
            <v>12</v>
          </cell>
          <cell r="AL116" t="str">
            <v>098110</v>
          </cell>
          <cell r="AM116">
            <v>1</v>
          </cell>
          <cell r="AN116">
            <v>400</v>
          </cell>
          <cell r="AO116">
            <v>320</v>
          </cell>
          <cell r="AP116">
            <v>320</v>
          </cell>
          <cell r="AQ116">
            <v>400</v>
          </cell>
          <cell r="AR116">
            <v>320</v>
          </cell>
          <cell r="AS116">
            <v>320</v>
          </cell>
          <cell r="AT116">
            <v>400</v>
          </cell>
          <cell r="AU116">
            <v>320</v>
          </cell>
          <cell r="AV116">
            <v>320</v>
          </cell>
          <cell r="AW116">
            <v>400</v>
          </cell>
          <cell r="AX116">
            <v>320</v>
          </cell>
          <cell r="AY116">
            <v>320</v>
          </cell>
        </row>
        <row r="117">
          <cell r="AE117" t="str">
            <v>000236</v>
          </cell>
          <cell r="AF117" t="str">
            <v>&lt;&gt;0</v>
          </cell>
          <cell r="AI117" t="str">
            <v>SAHUMERIOS LAVANDA</v>
          </cell>
          <cell r="AK117">
            <v>12</v>
          </cell>
          <cell r="AL117" t="str">
            <v>098120</v>
          </cell>
          <cell r="AM117">
            <v>1</v>
          </cell>
          <cell r="AN117">
            <v>800</v>
          </cell>
          <cell r="AO117">
            <v>640</v>
          </cell>
          <cell r="AP117">
            <v>640</v>
          </cell>
          <cell r="AQ117">
            <v>800</v>
          </cell>
          <cell r="AR117">
            <v>640</v>
          </cell>
          <cell r="AS117">
            <v>640</v>
          </cell>
          <cell r="AT117">
            <v>800</v>
          </cell>
          <cell r="AU117">
            <v>640</v>
          </cell>
          <cell r="AV117">
            <v>640</v>
          </cell>
          <cell r="AW117">
            <v>800</v>
          </cell>
          <cell r="AX117">
            <v>640</v>
          </cell>
          <cell r="AY117">
            <v>640</v>
          </cell>
        </row>
        <row r="118">
          <cell r="AE118" t="str">
            <v>00026</v>
          </cell>
          <cell r="AF118" t="str">
            <v>&lt;&gt;0</v>
          </cell>
          <cell r="AI118" t="str">
            <v>SAHUMERIOS JAZMIN</v>
          </cell>
          <cell r="AK118">
            <v>12</v>
          </cell>
          <cell r="AL118" t="str">
            <v>098140</v>
          </cell>
          <cell r="AM118">
            <v>1</v>
          </cell>
          <cell r="AN118">
            <v>390</v>
          </cell>
          <cell r="AO118">
            <v>312</v>
          </cell>
          <cell r="AP118">
            <v>312</v>
          </cell>
          <cell r="AQ118">
            <v>390</v>
          </cell>
          <cell r="AR118">
            <v>312</v>
          </cell>
          <cell r="AS118">
            <v>312</v>
          </cell>
          <cell r="AT118">
            <v>390</v>
          </cell>
          <cell r="AU118">
            <v>312</v>
          </cell>
          <cell r="AV118">
            <v>312</v>
          </cell>
          <cell r="AW118">
            <v>390</v>
          </cell>
          <cell r="AX118">
            <v>312</v>
          </cell>
          <cell r="AY118">
            <v>312</v>
          </cell>
        </row>
        <row r="119">
          <cell r="AE119" t="str">
            <v>00027</v>
          </cell>
          <cell r="AF119" t="str">
            <v>&lt;&gt;0</v>
          </cell>
          <cell r="AI119" t="str">
            <v>SAHUMERIOS SANDALO</v>
          </cell>
          <cell r="AK119">
            <v>12</v>
          </cell>
          <cell r="AL119" t="str">
            <v>098150</v>
          </cell>
          <cell r="AM119">
            <v>1</v>
          </cell>
          <cell r="AN119">
            <v>390</v>
          </cell>
          <cell r="AO119">
            <v>312</v>
          </cell>
          <cell r="AP119">
            <v>312</v>
          </cell>
          <cell r="AQ119">
            <v>390</v>
          </cell>
          <cell r="AR119">
            <v>312</v>
          </cell>
          <cell r="AS119">
            <v>312</v>
          </cell>
          <cell r="AT119">
            <v>390</v>
          </cell>
          <cell r="AU119">
            <v>312</v>
          </cell>
          <cell r="AV119">
            <v>312</v>
          </cell>
          <cell r="AW119">
            <v>390</v>
          </cell>
          <cell r="AX119">
            <v>312</v>
          </cell>
          <cell r="AY119">
            <v>312</v>
          </cell>
        </row>
        <row r="120">
          <cell r="AE120" t="str">
            <v>00028</v>
          </cell>
          <cell r="AF120" t="str">
            <v>&lt;&gt;0</v>
          </cell>
          <cell r="AI120" t="str">
            <v>GLADE MAGIC</v>
          </cell>
          <cell r="AK120">
            <v>12</v>
          </cell>
          <cell r="AL120" t="str">
            <v>097400</v>
          </cell>
          <cell r="AM120">
            <v>2</v>
          </cell>
          <cell r="AN120">
            <v>0</v>
          </cell>
          <cell r="AO120">
            <v>0</v>
          </cell>
          <cell r="AP120">
            <v>0</v>
          </cell>
          <cell r="AQ120">
            <v>0</v>
          </cell>
          <cell r="AR120">
            <v>0</v>
          </cell>
          <cell r="AS120">
            <v>0</v>
          </cell>
          <cell r="AT120">
            <v>0</v>
          </cell>
          <cell r="AU120">
            <v>0</v>
          </cell>
          <cell r="AV120">
            <v>0</v>
          </cell>
          <cell r="AW120">
            <v>2000</v>
          </cell>
          <cell r="AX120">
            <v>3000</v>
          </cell>
          <cell r="AY120">
            <v>3000</v>
          </cell>
        </row>
        <row r="121">
          <cell r="AE121" t="str">
            <v>00029</v>
          </cell>
          <cell r="AF121" t="str">
            <v>&lt;&gt;0</v>
          </cell>
          <cell r="AI121" t="str">
            <v>KLARO AER. 400 X12</v>
          </cell>
          <cell r="AJ121">
            <v>400</v>
          </cell>
          <cell r="AK121">
            <v>12</v>
          </cell>
          <cell r="AL121" t="str">
            <v>120030</v>
          </cell>
          <cell r="AM121">
            <v>0.88</v>
          </cell>
          <cell r="AN121">
            <v>4296</v>
          </cell>
          <cell r="AO121">
            <v>7060</v>
          </cell>
          <cell r="AP121">
            <v>5986</v>
          </cell>
          <cell r="AQ121">
            <v>5688</v>
          </cell>
          <cell r="AR121">
            <v>7518</v>
          </cell>
          <cell r="AS121">
            <v>7518</v>
          </cell>
          <cell r="AT121">
            <v>8234</v>
          </cell>
          <cell r="AU121">
            <v>7160</v>
          </cell>
          <cell r="AV121">
            <v>7160</v>
          </cell>
          <cell r="AW121">
            <v>8234</v>
          </cell>
          <cell r="AX121">
            <v>7160</v>
          </cell>
          <cell r="AY121">
            <v>4654</v>
          </cell>
        </row>
        <row r="122">
          <cell r="AE122" t="str">
            <v>00030</v>
          </cell>
          <cell r="AF122" t="str">
            <v>&lt;&gt;0</v>
          </cell>
          <cell r="AI122" t="str">
            <v>KLARO AER. 480CC X12</v>
          </cell>
          <cell r="AJ122">
            <v>480</v>
          </cell>
          <cell r="AK122">
            <v>12</v>
          </cell>
          <cell r="AL122" t="str">
            <v>120031</v>
          </cell>
          <cell r="AM122">
            <v>1</v>
          </cell>
          <cell r="AN122">
            <v>1831.977648</v>
          </cell>
          <cell r="AO122">
            <v>650.276928</v>
          </cell>
          <cell r="AP122">
            <v>924.18559200000004</v>
          </cell>
          <cell r="AQ122">
            <v>2473.3747440000002</v>
          </cell>
          <cell r="AR122">
            <v>4092.2364240000002</v>
          </cell>
          <cell r="AS122">
            <v>2676.9278159999994</v>
          </cell>
          <cell r="AT122">
            <v>2539.6319520000002</v>
          </cell>
          <cell r="AU122">
            <v>4098.384</v>
          </cell>
          <cell r="AV122">
            <v>4098.384</v>
          </cell>
          <cell r="AW122">
            <v>2049.192</v>
          </cell>
          <cell r="AX122">
            <v>2049.192</v>
          </cell>
          <cell r="AY122">
            <v>2049.192</v>
          </cell>
        </row>
        <row r="123">
          <cell r="AE123" t="str">
            <v>00031</v>
          </cell>
          <cell r="AF123" t="str">
            <v>&lt;&gt;0</v>
          </cell>
          <cell r="AI123" t="str">
            <v>PROMO KLARO 400 + 1 GLADE LAV</v>
          </cell>
          <cell r="AJ123">
            <v>400</v>
          </cell>
          <cell r="AK123">
            <v>12</v>
          </cell>
          <cell r="AL123" t="str">
            <v>120033</v>
          </cell>
          <cell r="AM123">
            <v>0.44</v>
          </cell>
          <cell r="AN123">
            <v>3000</v>
          </cell>
          <cell r="AO123">
            <v>3000</v>
          </cell>
          <cell r="AP123">
            <v>0</v>
          </cell>
          <cell r="AQ123">
            <v>0</v>
          </cell>
          <cell r="AR123">
            <v>0</v>
          </cell>
          <cell r="AS123">
            <v>0</v>
          </cell>
          <cell r="AT123">
            <v>0</v>
          </cell>
          <cell r="AU123">
            <v>3000</v>
          </cell>
          <cell r="AV123">
            <v>3000</v>
          </cell>
          <cell r="AW123">
            <v>0</v>
          </cell>
          <cell r="AX123">
            <v>0</v>
          </cell>
          <cell r="AY123">
            <v>0</v>
          </cell>
        </row>
        <row r="124">
          <cell r="AE124" t="str">
            <v>00035</v>
          </cell>
          <cell r="AF124" t="str">
            <v>&lt;&gt;0</v>
          </cell>
          <cell r="AI124" t="str">
            <v>KLARO + GLADE AROMATERAPIA</v>
          </cell>
          <cell r="AJ124">
            <v>400</v>
          </cell>
          <cell r="AK124">
            <v>12</v>
          </cell>
          <cell r="AL124" t="str">
            <v>120029</v>
          </cell>
          <cell r="AM124">
            <v>0.44</v>
          </cell>
          <cell r="AN124">
            <v>0</v>
          </cell>
          <cell r="AO124">
            <v>0</v>
          </cell>
          <cell r="AP124">
            <v>0</v>
          </cell>
          <cell r="AQ124">
            <v>3000</v>
          </cell>
          <cell r="AR124">
            <v>3000</v>
          </cell>
          <cell r="AS124">
            <v>0</v>
          </cell>
          <cell r="AT124">
            <v>0</v>
          </cell>
          <cell r="AU124">
            <v>0</v>
          </cell>
          <cell r="AV124">
            <v>3000</v>
          </cell>
          <cell r="AW124">
            <v>3000</v>
          </cell>
          <cell r="AX124">
            <v>0</v>
          </cell>
          <cell r="AY124">
            <v>0</v>
          </cell>
        </row>
        <row r="125">
          <cell r="AE125" t="str">
            <v>00038</v>
          </cell>
          <cell r="AF125" t="str">
            <v>&lt;&gt;0</v>
          </cell>
          <cell r="AI125" t="str">
            <v>KLARO REP. 1 LITRO</v>
          </cell>
          <cell r="AJ125">
            <v>1000</v>
          </cell>
          <cell r="AK125">
            <v>12</v>
          </cell>
          <cell r="AL125" t="str">
            <v>120078</v>
          </cell>
          <cell r="AM125">
            <v>2</v>
          </cell>
          <cell r="AN125">
            <v>1349.9114162399999</v>
          </cell>
          <cell r="AO125">
            <v>1346.4860400000002</v>
          </cell>
          <cell r="AP125">
            <v>1814.3058600000002</v>
          </cell>
          <cell r="AQ125">
            <v>3278.4096600000007</v>
          </cell>
          <cell r="AR125">
            <v>1933.2584999999999</v>
          </cell>
          <cell r="AS125">
            <v>2245.0456800000006</v>
          </cell>
          <cell r="AT125">
            <v>3643.0173000000004</v>
          </cell>
          <cell r="AU125">
            <v>1694.2096728000006</v>
          </cell>
          <cell r="AV125">
            <v>1564.4993275799998</v>
          </cell>
          <cell r="AW125">
            <v>2021.1986145600013</v>
          </cell>
          <cell r="AX125">
            <v>1544.08606452</v>
          </cell>
          <cell r="AY125">
            <v>1411.9931809800003</v>
          </cell>
        </row>
        <row r="126">
          <cell r="AE126" t="str">
            <v>00039</v>
          </cell>
          <cell r="AF126" t="str">
            <v>&lt;&gt;0</v>
          </cell>
          <cell r="AI126" t="str">
            <v>KLARO GAT. 12x1/2 6/01</v>
          </cell>
          <cell r="AJ126">
            <v>500</v>
          </cell>
          <cell r="AK126">
            <v>12</v>
          </cell>
          <cell r="AL126" t="str">
            <v>120090</v>
          </cell>
          <cell r="AM126">
            <v>1</v>
          </cell>
          <cell r="AN126">
            <v>629.57879999999989</v>
          </cell>
          <cell r="AO126">
            <v>265.49279999999999</v>
          </cell>
          <cell r="AP126">
            <v>851.89679999999998</v>
          </cell>
          <cell r="AQ126">
            <v>759.74759999999992</v>
          </cell>
          <cell r="AR126">
            <v>481.36679999999996</v>
          </cell>
          <cell r="AS126">
            <v>661.79879999999991</v>
          </cell>
          <cell r="AT126">
            <v>891.20519999999999</v>
          </cell>
          <cell r="AU126">
            <v>709.24210559999995</v>
          </cell>
          <cell r="AV126">
            <v>610.37890200000004</v>
          </cell>
          <cell r="AW126">
            <v>575.12442239999996</v>
          </cell>
          <cell r="AX126">
            <v>442.05711120000007</v>
          </cell>
          <cell r="AY126">
            <v>386.23016160000003</v>
          </cell>
        </row>
        <row r="127">
          <cell r="AE127" t="str">
            <v>00040</v>
          </cell>
          <cell r="AF127" t="str">
            <v>&lt;&gt;0</v>
          </cell>
          <cell r="AI127" t="str">
            <v>KLARO REP. 1/2 X12 6/01</v>
          </cell>
          <cell r="AJ127">
            <v>500</v>
          </cell>
          <cell r="AK127">
            <v>12</v>
          </cell>
          <cell r="AL127" t="str">
            <v>120091</v>
          </cell>
          <cell r="AM127">
            <v>1</v>
          </cell>
          <cell r="AN127">
            <v>5399.6456649599995</v>
          </cell>
          <cell r="AO127">
            <v>3856.3360185600004</v>
          </cell>
          <cell r="AP127">
            <v>5196.1719830399998</v>
          </cell>
          <cell r="AQ127">
            <v>9389.36526624</v>
          </cell>
          <cell r="AR127">
            <v>5536.8523439999999</v>
          </cell>
          <cell r="AS127">
            <v>6429.8108275200002</v>
          </cell>
          <cell r="AT127">
            <v>10433.6015472</v>
          </cell>
          <cell r="AU127">
            <v>4852.2165028992013</v>
          </cell>
          <cell r="AV127">
            <v>4480.7260741891196</v>
          </cell>
          <cell r="AW127">
            <v>5788.7128320998427</v>
          </cell>
          <cell r="AX127">
            <v>4422.2624887852799</v>
          </cell>
          <cell r="AY127">
            <v>4043.9484703267208</v>
          </cell>
        </row>
        <row r="128">
          <cell r="AE128" t="str">
            <v>011000</v>
          </cell>
          <cell r="AF128" t="str">
            <v>&lt;&gt;0</v>
          </cell>
          <cell r="AI128" t="str">
            <v>SHOUT REP. ODOR ELIM.12X500</v>
          </cell>
          <cell r="AJ128">
            <v>500</v>
          </cell>
          <cell r="AK128">
            <v>12</v>
          </cell>
          <cell r="AL128" t="str">
            <v>120100</v>
          </cell>
          <cell r="AM128">
            <v>1</v>
          </cell>
          <cell r="AN128">
            <v>1432</v>
          </cell>
          <cell r="AO128">
            <v>904.31874000000005</v>
          </cell>
          <cell r="AP128">
            <v>1239.9007799999999</v>
          </cell>
          <cell r="AQ128">
            <v>1790</v>
          </cell>
          <cell r="AR128">
            <v>906.26625999999987</v>
          </cell>
          <cell r="AS128">
            <v>813.5156199999999</v>
          </cell>
          <cell r="AT128">
            <v>1110.3298399999999</v>
          </cell>
          <cell r="AU128">
            <v>969.20669823999981</v>
          </cell>
          <cell r="AV128">
            <v>820.76501975999986</v>
          </cell>
          <cell r="AW128">
            <v>1142.2000310399999</v>
          </cell>
          <cell r="AX128">
            <v>1055.2693111199999</v>
          </cell>
          <cell r="AY128">
            <v>1055.2693111199999</v>
          </cell>
        </row>
        <row r="129">
          <cell r="AE129" t="str">
            <v>011002</v>
          </cell>
          <cell r="AF129" t="str">
            <v>&lt;&gt;0</v>
          </cell>
          <cell r="AI129" t="str">
            <v>PASS COMFORT FIRME 400 X12</v>
          </cell>
          <cell r="AJ129">
            <v>400</v>
          </cell>
          <cell r="AK129">
            <v>12</v>
          </cell>
          <cell r="AL129" t="str">
            <v>120083</v>
          </cell>
          <cell r="AM129">
            <v>0.88</v>
          </cell>
          <cell r="AN129">
            <v>2148</v>
          </cell>
          <cell r="AO129">
            <v>1790</v>
          </cell>
          <cell r="AP129">
            <v>2506</v>
          </cell>
          <cell r="AQ129">
            <v>3580</v>
          </cell>
          <cell r="AR129">
            <v>2864</v>
          </cell>
          <cell r="AS129">
            <v>3580</v>
          </cell>
          <cell r="AT129">
            <v>3580</v>
          </cell>
          <cell r="AU129">
            <v>2864</v>
          </cell>
          <cell r="AV129">
            <v>2864</v>
          </cell>
          <cell r="AW129">
            <v>4654</v>
          </cell>
          <cell r="AX129">
            <v>3580</v>
          </cell>
          <cell r="AY129">
            <v>2148</v>
          </cell>
        </row>
        <row r="130">
          <cell r="AE130" t="str">
            <v>011005</v>
          </cell>
          <cell r="AF130" t="str">
            <v>&lt;&gt;0</v>
          </cell>
          <cell r="AI130" t="str">
            <v>MR MUSC. AZUL (L/INODORO)</v>
          </cell>
          <cell r="AJ130">
            <v>500</v>
          </cell>
          <cell r="AK130">
            <v>12</v>
          </cell>
          <cell r="AL130" t="str">
            <v>155262</v>
          </cell>
          <cell r="AM130">
            <v>1</v>
          </cell>
          <cell r="AN130">
            <v>673.07692307692309</v>
          </cell>
          <cell r="AO130">
            <v>538.46153846153845</v>
          </cell>
          <cell r="AP130">
            <v>538.46153846153845</v>
          </cell>
          <cell r="AQ130">
            <v>673.07692307692309</v>
          </cell>
          <cell r="AR130">
            <v>538.46153846153845</v>
          </cell>
          <cell r="AS130">
            <v>538.46153846153845</v>
          </cell>
          <cell r="AT130">
            <v>673.07692307692309</v>
          </cell>
          <cell r="AU130">
            <v>538.46153846153845</v>
          </cell>
          <cell r="AV130">
            <v>538.46153846153845</v>
          </cell>
          <cell r="AW130">
            <v>673.07692307692309</v>
          </cell>
          <cell r="AX130">
            <v>538.46153846153845</v>
          </cell>
          <cell r="AY130">
            <v>538.46153846153845</v>
          </cell>
        </row>
        <row r="131">
          <cell r="AE131" t="str">
            <v>011010</v>
          </cell>
          <cell r="AF131" t="str">
            <v>&lt;&gt;0</v>
          </cell>
          <cell r="AI131" t="str">
            <v>MR MUSC.GAT.BA#O x500 cc 6/01</v>
          </cell>
          <cell r="AJ131">
            <v>500</v>
          </cell>
          <cell r="AK131">
            <v>12</v>
          </cell>
          <cell r="AL131" t="str">
            <v>155310</v>
          </cell>
          <cell r="AM131">
            <v>1</v>
          </cell>
          <cell r="AN131">
            <v>336.53846153846155</v>
          </cell>
          <cell r="AO131">
            <v>269.23076923076923</v>
          </cell>
          <cell r="AP131">
            <v>269.23076923076923</v>
          </cell>
          <cell r="AQ131">
            <v>336.53846153846155</v>
          </cell>
          <cell r="AR131">
            <v>269.23076923076923</v>
          </cell>
          <cell r="AS131">
            <v>269.23076923076923</v>
          </cell>
          <cell r="AT131">
            <v>336.53846153846155</v>
          </cell>
          <cell r="AU131">
            <v>269.23076923076923</v>
          </cell>
          <cell r="AV131">
            <v>269.23076923076923</v>
          </cell>
          <cell r="AW131">
            <v>336.53846153846155</v>
          </cell>
          <cell r="AX131">
            <v>269.23076923076923</v>
          </cell>
          <cell r="AY131">
            <v>269.23076923076923</v>
          </cell>
        </row>
        <row r="132">
          <cell r="AE132" t="str">
            <v>022030</v>
          </cell>
          <cell r="AF132" t="str">
            <v>&lt;&gt;0</v>
          </cell>
          <cell r="AI132" t="str">
            <v>MR MUSC.REP BA#O x 500cc 6/01</v>
          </cell>
          <cell r="AJ132">
            <v>500</v>
          </cell>
          <cell r="AK132">
            <v>12</v>
          </cell>
          <cell r="AL132" t="str">
            <v>155311</v>
          </cell>
          <cell r="AM132">
            <v>1</v>
          </cell>
          <cell r="AN132">
            <v>903.84615384615392</v>
          </cell>
          <cell r="AO132">
            <v>723.07692307692309</v>
          </cell>
          <cell r="AP132">
            <v>723.07692307692309</v>
          </cell>
          <cell r="AQ132">
            <v>903.84615384615392</v>
          </cell>
          <cell r="AR132">
            <v>723.07692307692309</v>
          </cell>
          <cell r="AS132">
            <v>723.07692307692309</v>
          </cell>
          <cell r="AT132">
            <v>903.84615384615392</v>
          </cell>
          <cell r="AU132">
            <v>723.07692307692309</v>
          </cell>
          <cell r="AV132">
            <v>723.07692307692309</v>
          </cell>
          <cell r="AW132">
            <v>903.84615384615392</v>
          </cell>
          <cell r="AX132">
            <v>723.07692307692309</v>
          </cell>
          <cell r="AY132">
            <v>723.07692307692309</v>
          </cell>
        </row>
        <row r="133">
          <cell r="AE133" t="str">
            <v>022070</v>
          </cell>
          <cell r="AF133" t="str">
            <v>&lt;&gt;0</v>
          </cell>
          <cell r="AI133" t="str">
            <v>MR MUSC. CANASTA BLEACH</v>
          </cell>
          <cell r="AJ133">
            <v>0</v>
          </cell>
          <cell r="AK133">
            <v>12</v>
          </cell>
          <cell r="AL133" t="str">
            <v>155264</v>
          </cell>
          <cell r="AM133">
            <v>0.53</v>
          </cell>
          <cell r="AN133">
            <v>961.53846153846155</v>
          </cell>
          <cell r="AO133">
            <v>769.23076923076928</v>
          </cell>
          <cell r="AP133">
            <v>769.23076923076928</v>
          </cell>
          <cell r="AQ133">
            <v>961.53846153846155</v>
          </cell>
          <cell r="AR133">
            <v>769.23076923076928</v>
          </cell>
          <cell r="AS133">
            <v>769.23076923076928</v>
          </cell>
          <cell r="AT133">
            <v>961.53846153846155</v>
          </cell>
          <cell r="AU133">
            <v>769.23076923076928</v>
          </cell>
          <cell r="AV133">
            <v>769.23076923076928</v>
          </cell>
          <cell r="AW133">
            <v>961.53846153846155</v>
          </cell>
          <cell r="AX133">
            <v>769.23076923076928</v>
          </cell>
          <cell r="AY133">
            <v>769.23076923076928</v>
          </cell>
        </row>
        <row r="134">
          <cell r="AE134" t="str">
            <v>022073</v>
          </cell>
          <cell r="AF134" t="str">
            <v>&lt;&gt;0</v>
          </cell>
          <cell r="AI134" t="str">
            <v>MR MUSC. BLOQUE AZUL</v>
          </cell>
          <cell r="AJ134">
            <v>0</v>
          </cell>
          <cell r="AK134">
            <v>24</v>
          </cell>
          <cell r="AL134" t="str">
            <v>155267</v>
          </cell>
          <cell r="AM134">
            <v>2</v>
          </cell>
          <cell r="AN134">
            <v>865.38461538461547</v>
          </cell>
          <cell r="AO134">
            <v>692.30769230769238</v>
          </cell>
          <cell r="AP134">
            <v>692.30769230769238</v>
          </cell>
          <cell r="AQ134">
            <v>865.38461538461547</v>
          </cell>
          <cell r="AR134">
            <v>692.30769230769238</v>
          </cell>
          <cell r="AS134">
            <v>692.30769230769238</v>
          </cell>
          <cell r="AT134">
            <v>865.38461538461547</v>
          </cell>
          <cell r="AU134">
            <v>692.30769230769238</v>
          </cell>
          <cell r="AV134">
            <v>692.30769230769238</v>
          </cell>
          <cell r="AW134">
            <v>865.38461538461547</v>
          </cell>
          <cell r="AX134">
            <v>692.30769230769238</v>
          </cell>
          <cell r="AY134">
            <v>692.30769230769238</v>
          </cell>
        </row>
        <row r="135">
          <cell r="AE135" t="str">
            <v>022074</v>
          </cell>
          <cell r="AF135" t="str">
            <v>&lt;&gt;0</v>
          </cell>
          <cell r="AI135" t="str">
            <v>MR MUSC. BQUE C/BLEACH 35GS</v>
          </cell>
          <cell r="AJ135">
            <v>0</v>
          </cell>
          <cell r="AK135">
            <v>12</v>
          </cell>
          <cell r="AL135" t="str">
            <v>155265</v>
          </cell>
          <cell r="AM135">
            <v>1</v>
          </cell>
          <cell r="AN135">
            <v>769.23076923076928</v>
          </cell>
          <cell r="AO135">
            <v>615.38461538461547</v>
          </cell>
          <cell r="AP135">
            <v>615.38461538461547</v>
          </cell>
          <cell r="AQ135">
            <v>769.23076923076928</v>
          </cell>
          <cell r="AR135">
            <v>615.38461538461547</v>
          </cell>
          <cell r="AS135">
            <v>615.38461538461547</v>
          </cell>
          <cell r="AT135">
            <v>769.23076923076928</v>
          </cell>
          <cell r="AU135">
            <v>615.38461538461547</v>
          </cell>
          <cell r="AV135">
            <v>615.38461538461547</v>
          </cell>
          <cell r="AW135">
            <v>769.23076923076928</v>
          </cell>
          <cell r="AX135">
            <v>615.38461538461547</v>
          </cell>
          <cell r="AY135">
            <v>615.38461538461547</v>
          </cell>
        </row>
        <row r="136">
          <cell r="AE136" t="str">
            <v>022075</v>
          </cell>
          <cell r="AF136" t="str">
            <v>&lt;&gt;0</v>
          </cell>
          <cell r="AI136" t="str">
            <v>MR MUSC. CAN.LIQ MARINA FULL</v>
          </cell>
          <cell r="AK136">
            <v>12</v>
          </cell>
          <cell r="AL136" t="str">
            <v>155280</v>
          </cell>
          <cell r="AM136">
            <v>1</v>
          </cell>
          <cell r="AN136">
            <v>480.76923076923077</v>
          </cell>
          <cell r="AO136">
            <v>384.61538461538464</v>
          </cell>
          <cell r="AP136">
            <v>384.61538461538464</v>
          </cell>
          <cell r="AQ136">
            <v>480.76923076923077</v>
          </cell>
          <cell r="AR136">
            <v>384.61538461538464</v>
          </cell>
          <cell r="AS136">
            <v>384.61538461538464</v>
          </cell>
          <cell r="AT136">
            <v>480.76923076923077</v>
          </cell>
          <cell r="AU136">
            <v>384.61538461538464</v>
          </cell>
          <cell r="AV136">
            <v>384.61538461538464</v>
          </cell>
          <cell r="AW136">
            <v>480.76923076923077</v>
          </cell>
          <cell r="AX136">
            <v>384.61538461538464</v>
          </cell>
          <cell r="AY136">
            <v>384.61538461538464</v>
          </cell>
        </row>
        <row r="137">
          <cell r="AE137" t="str">
            <v>022080</v>
          </cell>
          <cell r="AF137" t="str">
            <v>&lt;&gt;0</v>
          </cell>
          <cell r="AI137" t="str">
            <v>PROM CAN LIQ MMREP MARINA/PINO</v>
          </cell>
          <cell r="AK137">
            <v>12</v>
          </cell>
          <cell r="AL137" t="str">
            <v>155315</v>
          </cell>
          <cell r="AM137">
            <v>1.5</v>
          </cell>
          <cell r="AN137">
            <v>480.76923076923077</v>
          </cell>
          <cell r="AO137">
            <v>384.61538461538464</v>
          </cell>
          <cell r="AP137">
            <v>384.61538461538464</v>
          </cell>
          <cell r="AQ137">
            <v>480.76923076923077</v>
          </cell>
          <cell r="AR137">
            <v>384.61538461538464</v>
          </cell>
          <cell r="AS137">
            <v>384.61538461538464</v>
          </cell>
          <cell r="AT137">
            <v>480.76923076923077</v>
          </cell>
          <cell r="AU137">
            <v>384.61538461538464</v>
          </cell>
          <cell r="AV137">
            <v>384.61538461538464</v>
          </cell>
          <cell r="AW137">
            <v>480.76923076923077</v>
          </cell>
          <cell r="AX137">
            <v>384.61538461538464</v>
          </cell>
          <cell r="AY137">
            <v>384.61538461538464</v>
          </cell>
        </row>
        <row r="138">
          <cell r="AE138" t="str">
            <v>022081</v>
          </cell>
          <cell r="AF138" t="str">
            <v>&lt;&gt;0</v>
          </cell>
          <cell r="AI138" t="str">
            <v>MR MUSC.CAN.LIQ REP MARINA</v>
          </cell>
          <cell r="AK138">
            <v>12</v>
          </cell>
          <cell r="AL138" t="str">
            <v>155281</v>
          </cell>
          <cell r="AM138">
            <v>1</v>
          </cell>
          <cell r="AN138">
            <v>1225.9615384615386</v>
          </cell>
          <cell r="AO138">
            <v>980.76923076923083</v>
          </cell>
          <cell r="AP138">
            <v>980.76923076923083</v>
          </cell>
          <cell r="AQ138">
            <v>1225.9615384615386</v>
          </cell>
          <cell r="AR138">
            <v>980.76923076923083</v>
          </cell>
          <cell r="AS138">
            <v>980.76923076923083</v>
          </cell>
          <cell r="AT138">
            <v>1225.9615384615386</v>
          </cell>
          <cell r="AU138">
            <v>980.76923076923083</v>
          </cell>
          <cell r="AV138">
            <v>980.76923076923083</v>
          </cell>
          <cell r="AW138">
            <v>1225.9615384615386</v>
          </cell>
          <cell r="AX138">
            <v>980.76923076923083</v>
          </cell>
          <cell r="AY138">
            <v>980.76923076923083</v>
          </cell>
        </row>
        <row r="139">
          <cell r="AE139" t="str">
            <v>022082</v>
          </cell>
          <cell r="AF139" t="str">
            <v>&lt;&gt;0</v>
          </cell>
          <cell r="AI139" t="str">
            <v>MR MUSC. CAN.LIQ PINO REP.</v>
          </cell>
          <cell r="AK139">
            <v>12</v>
          </cell>
          <cell r="AL139" t="str">
            <v>155283</v>
          </cell>
          <cell r="AM139">
            <v>1</v>
          </cell>
          <cell r="AN139">
            <v>1658.6538461538462</v>
          </cell>
          <cell r="AO139">
            <v>1326.9230769230769</v>
          </cell>
          <cell r="AP139">
            <v>1326.9230769230769</v>
          </cell>
          <cell r="AQ139">
            <v>1658.6538461538462</v>
          </cell>
          <cell r="AR139">
            <v>1326.9230769230769</v>
          </cell>
          <cell r="AS139">
            <v>1326.9230769230769</v>
          </cell>
          <cell r="AT139">
            <v>1658.6538461538462</v>
          </cell>
          <cell r="AU139">
            <v>1326.9230769230769</v>
          </cell>
          <cell r="AV139">
            <v>1326.9230769230769</v>
          </cell>
          <cell r="AW139">
            <v>1658.6538461538462</v>
          </cell>
          <cell r="AX139">
            <v>1326.9230769230769</v>
          </cell>
          <cell r="AY139">
            <v>1326.9230769230769</v>
          </cell>
        </row>
        <row r="140">
          <cell r="AE140" t="str">
            <v>022084</v>
          </cell>
          <cell r="AF140" t="str">
            <v>&lt;&gt;0</v>
          </cell>
          <cell r="AI140" t="str">
            <v>CAN.LIQ. GLADE LAVANDA FULL</v>
          </cell>
          <cell r="AK140">
            <v>12</v>
          </cell>
          <cell r="AL140" t="str">
            <v>155287</v>
          </cell>
          <cell r="AM140">
            <v>1</v>
          </cell>
          <cell r="AN140">
            <v>384.61538461538464</v>
          </cell>
          <cell r="AO140">
            <v>307.69230769230774</v>
          </cell>
          <cell r="AP140">
            <v>307.69230769230774</v>
          </cell>
          <cell r="AQ140">
            <v>384.61538461538464</v>
          </cell>
          <cell r="AR140">
            <v>307.69230769230774</v>
          </cell>
          <cell r="AS140">
            <v>307.69230769230774</v>
          </cell>
          <cell r="AT140">
            <v>384.61538461538464</v>
          </cell>
          <cell r="AU140">
            <v>307.69230769230774</v>
          </cell>
          <cell r="AV140">
            <v>307.69230769230774</v>
          </cell>
          <cell r="AW140">
            <v>384.61538461538464</v>
          </cell>
          <cell r="AX140">
            <v>307.69230769230774</v>
          </cell>
          <cell r="AY140">
            <v>307.69230769230774</v>
          </cell>
        </row>
        <row r="141">
          <cell r="AE141" t="str">
            <v>022100</v>
          </cell>
          <cell r="AF141" t="str">
            <v>&lt;&gt;0</v>
          </cell>
          <cell r="AI141" t="str">
            <v>PROM CANA.GLA.FULL+REP LAV/CIT</v>
          </cell>
          <cell r="AK141">
            <v>12</v>
          </cell>
          <cell r="AL141" t="str">
            <v>155313</v>
          </cell>
          <cell r="AM141">
            <v>1</v>
          </cell>
          <cell r="AN141">
            <v>480.76923076923077</v>
          </cell>
          <cell r="AO141">
            <v>384.61538461538464</v>
          </cell>
          <cell r="AP141">
            <v>384.61538461538464</v>
          </cell>
          <cell r="AQ141">
            <v>480.76923076923077</v>
          </cell>
          <cell r="AR141">
            <v>384.61538461538464</v>
          </cell>
          <cell r="AS141">
            <v>384.61538461538464</v>
          </cell>
          <cell r="AT141">
            <v>480.76923076923077</v>
          </cell>
          <cell r="AU141">
            <v>384.61538461538464</v>
          </cell>
          <cell r="AV141">
            <v>384.61538461538464</v>
          </cell>
          <cell r="AW141">
            <v>480.76923076923077</v>
          </cell>
          <cell r="AX141">
            <v>384.61538461538464</v>
          </cell>
          <cell r="AY141">
            <v>384.61538461538464</v>
          </cell>
        </row>
        <row r="142">
          <cell r="AE142" t="str">
            <v>022270</v>
          </cell>
          <cell r="AF142" t="str">
            <v>&lt;&gt;0</v>
          </cell>
          <cell r="AI142" t="str">
            <v>CAN.LIQ. GLADE LAVANDA REP.</v>
          </cell>
          <cell r="AK142">
            <v>12</v>
          </cell>
          <cell r="AL142" t="str">
            <v>155289</v>
          </cell>
          <cell r="AM142">
            <v>1</v>
          </cell>
          <cell r="AN142">
            <v>793.26923076923083</v>
          </cell>
          <cell r="AO142">
            <v>634.61538461538464</v>
          </cell>
          <cell r="AP142">
            <v>634.61538461538464</v>
          </cell>
          <cell r="AQ142">
            <v>793.26923076923083</v>
          </cell>
          <cell r="AR142">
            <v>634.61538461538464</v>
          </cell>
          <cell r="AS142">
            <v>634.61538461538464</v>
          </cell>
          <cell r="AT142">
            <v>793.26923076923083</v>
          </cell>
          <cell r="AU142">
            <v>634.61538461538464</v>
          </cell>
          <cell r="AV142">
            <v>634.61538461538464</v>
          </cell>
          <cell r="AW142">
            <v>793.26923076923083</v>
          </cell>
          <cell r="AX142">
            <v>634.61538461538464</v>
          </cell>
          <cell r="AY142">
            <v>634.61538461538464</v>
          </cell>
        </row>
        <row r="143">
          <cell r="AE143" t="str">
            <v>023070</v>
          </cell>
          <cell r="AF143" t="str">
            <v>&lt;&gt;0</v>
          </cell>
          <cell r="AI143" t="str">
            <v>CAN.LIQ. GLADE CITRICA REP.</v>
          </cell>
          <cell r="AK143">
            <v>12</v>
          </cell>
          <cell r="AL143" t="str">
            <v>155291</v>
          </cell>
          <cell r="AM143">
            <v>1</v>
          </cell>
          <cell r="AN143">
            <v>769.23076923076928</v>
          </cell>
          <cell r="AO143">
            <v>615.38461538461547</v>
          </cell>
          <cell r="AP143">
            <v>615.38461538461547</v>
          </cell>
          <cell r="AQ143">
            <v>769.23076923076928</v>
          </cell>
          <cell r="AR143">
            <v>615.38461538461547</v>
          </cell>
          <cell r="AS143">
            <v>615.38461538461547</v>
          </cell>
          <cell r="AT143">
            <v>769.23076923076928</v>
          </cell>
          <cell r="AU143">
            <v>615.38461538461547</v>
          </cell>
          <cell r="AV143">
            <v>615.38461538461547</v>
          </cell>
          <cell r="AW143">
            <v>769.23076923076928</v>
          </cell>
          <cell r="AX143">
            <v>615.38461538461547</v>
          </cell>
          <cell r="AY143">
            <v>615.38461538461547</v>
          </cell>
        </row>
        <row r="144">
          <cell r="AE144" t="str">
            <v>023071</v>
          </cell>
          <cell r="AF144" t="str">
            <v>&lt;&gt;0</v>
          </cell>
          <cell r="AI144" t="str">
            <v>CAN.LIQ. LYSOFORM FULL</v>
          </cell>
          <cell r="AK144">
            <v>12</v>
          </cell>
          <cell r="AL144" t="str">
            <v>155307</v>
          </cell>
          <cell r="AM144">
            <v>1</v>
          </cell>
          <cell r="AN144">
            <v>1750</v>
          </cell>
          <cell r="AO144">
            <v>1350</v>
          </cell>
          <cell r="AP144">
            <v>1350</v>
          </cell>
          <cell r="AQ144">
            <v>1750</v>
          </cell>
          <cell r="AR144">
            <v>1350</v>
          </cell>
          <cell r="AS144">
            <v>1350</v>
          </cell>
          <cell r="AT144">
            <v>1750</v>
          </cell>
          <cell r="AU144">
            <v>1350</v>
          </cell>
          <cell r="AV144">
            <v>0</v>
          </cell>
          <cell r="AW144">
            <v>0</v>
          </cell>
          <cell r="AX144">
            <v>0</v>
          </cell>
          <cell r="AY144">
            <v>0</v>
          </cell>
        </row>
        <row r="145">
          <cell r="AE145" t="str">
            <v>023072</v>
          </cell>
          <cell r="AF145" t="str">
            <v>&lt;&gt;0</v>
          </cell>
          <cell r="AI145" t="str">
            <v>GLADE CAN.P/INOD COMBIN 3X4</v>
          </cell>
          <cell r="AK145">
            <v>12</v>
          </cell>
          <cell r="AL145" t="str">
            <v>155296</v>
          </cell>
          <cell r="AM145">
            <v>1</v>
          </cell>
          <cell r="AN145">
            <v>7692.3076923076924</v>
          </cell>
          <cell r="AO145">
            <v>6153.8461538461543</v>
          </cell>
          <cell r="AP145">
            <v>6153.8461538461543</v>
          </cell>
          <cell r="AQ145">
            <v>7692.3076923076924</v>
          </cell>
          <cell r="AR145">
            <v>6153.8461538461543</v>
          </cell>
          <cell r="AS145">
            <v>6153.8461538461543</v>
          </cell>
          <cell r="AT145">
            <v>7692.3076923076924</v>
          </cell>
          <cell r="AU145">
            <v>6153.8461538461543</v>
          </cell>
          <cell r="AV145">
            <v>6153.8461538461543</v>
          </cell>
          <cell r="AW145">
            <v>7692.3076923076924</v>
          </cell>
          <cell r="AX145">
            <v>6153.8461538461543</v>
          </cell>
          <cell r="AY145">
            <v>6153.8461538461543</v>
          </cell>
        </row>
        <row r="146">
          <cell r="AE146" t="str">
            <v>023073</v>
          </cell>
          <cell r="AF146" t="str">
            <v>&lt;&gt;0</v>
          </cell>
          <cell r="AI146" t="str">
            <v>MR MUSC. DESTAPA. 12X1</v>
          </cell>
          <cell r="AJ146">
            <v>1000</v>
          </cell>
          <cell r="AK146">
            <v>12</v>
          </cell>
          <cell r="AL146" t="str">
            <v>150001</v>
          </cell>
          <cell r="AM146">
            <v>2</v>
          </cell>
          <cell r="AN146">
            <v>706.73076923076928</v>
          </cell>
          <cell r="AO146">
            <v>565.38461538461547</v>
          </cell>
          <cell r="AP146">
            <v>565.38461538461547</v>
          </cell>
          <cell r="AQ146">
            <v>706.73076923076928</v>
          </cell>
          <cell r="AR146">
            <v>565.38461538461547</v>
          </cell>
          <cell r="AS146">
            <v>565.38461538461547</v>
          </cell>
          <cell r="AT146">
            <v>706.73076923076928</v>
          </cell>
          <cell r="AU146">
            <v>565.38461538461547</v>
          </cell>
          <cell r="AV146">
            <v>565.38461538461547</v>
          </cell>
          <cell r="AW146">
            <v>706.73076923076928</v>
          </cell>
          <cell r="AX146">
            <v>565.38461538461547</v>
          </cell>
          <cell r="AY146">
            <v>565.38461538461547</v>
          </cell>
        </row>
        <row r="147">
          <cell r="AE147" t="str">
            <v>023074</v>
          </cell>
          <cell r="AF147" t="str">
            <v>&lt;&gt;0</v>
          </cell>
          <cell r="AI147" t="str">
            <v>MR MUSC. MULTI GAT.NVA FOR.</v>
          </cell>
          <cell r="AJ147">
            <v>500</v>
          </cell>
          <cell r="AK147">
            <v>12</v>
          </cell>
          <cell r="AL147" t="str">
            <v>155007</v>
          </cell>
          <cell r="AM147">
            <v>1</v>
          </cell>
          <cell r="AN147">
            <v>627.40384615384619</v>
          </cell>
          <cell r="AO147">
            <v>501.92307692307696</v>
          </cell>
          <cell r="AP147">
            <v>501.92307692307696</v>
          </cell>
          <cell r="AQ147">
            <v>627.40384615384619</v>
          </cell>
          <cell r="AR147">
            <v>501.92307692307696</v>
          </cell>
          <cell r="AS147">
            <v>501.92307692307696</v>
          </cell>
          <cell r="AT147">
            <v>627.40384615384619</v>
          </cell>
          <cell r="AU147">
            <v>501.92307692307696</v>
          </cell>
          <cell r="AV147">
            <v>501.92307692307696</v>
          </cell>
          <cell r="AW147">
            <v>627.40384615384619</v>
          </cell>
          <cell r="AX147">
            <v>501.92307692307696</v>
          </cell>
          <cell r="AY147">
            <v>501.92307692307696</v>
          </cell>
        </row>
        <row r="148">
          <cell r="AE148" t="str">
            <v>023075</v>
          </cell>
          <cell r="AF148" t="str">
            <v>&lt;&gt;0</v>
          </cell>
          <cell r="AI148" t="str">
            <v>MR MUSC.MULTI REP</v>
          </cell>
          <cell r="AJ148">
            <v>500</v>
          </cell>
          <cell r="AK148">
            <v>12</v>
          </cell>
          <cell r="AL148" t="str">
            <v>155050</v>
          </cell>
          <cell r="AM148">
            <v>1</v>
          </cell>
          <cell r="AN148">
            <v>0</v>
          </cell>
          <cell r="AO148">
            <v>0</v>
          </cell>
          <cell r="AP148">
            <v>0</v>
          </cell>
          <cell r="AQ148">
            <v>0</v>
          </cell>
          <cell r="AR148">
            <v>0</v>
          </cell>
          <cell r="AS148">
            <v>0</v>
          </cell>
          <cell r="AT148">
            <v>0</v>
          </cell>
          <cell r="AU148">
            <v>0</v>
          </cell>
          <cell r="AV148">
            <v>0</v>
          </cell>
          <cell r="AW148">
            <v>0</v>
          </cell>
          <cell r="AX148">
            <v>0</v>
          </cell>
          <cell r="AY148">
            <v>0</v>
          </cell>
        </row>
        <row r="149">
          <cell r="AE149" t="str">
            <v>023076</v>
          </cell>
          <cell r="AF149" t="str">
            <v>&lt;&gt;0</v>
          </cell>
          <cell r="AI149" t="str">
            <v>MR MUSC.MULTI.REP.12X1LT PET</v>
          </cell>
          <cell r="AJ149">
            <v>1000</v>
          </cell>
          <cell r="AK149">
            <v>12</v>
          </cell>
          <cell r="AL149" t="str">
            <v>155058</v>
          </cell>
          <cell r="AM149">
            <v>2</v>
          </cell>
          <cell r="AN149">
            <v>922.30769230769238</v>
          </cell>
          <cell r="AO149">
            <v>737.84615384615392</v>
          </cell>
          <cell r="AP149">
            <v>737.84615384615392</v>
          </cell>
          <cell r="AQ149">
            <v>922.30769230769238</v>
          </cell>
          <cell r="AR149">
            <v>737.84615384615392</v>
          </cell>
          <cell r="AS149">
            <v>737.84615384615392</v>
          </cell>
          <cell r="AT149">
            <v>922.30769230769238</v>
          </cell>
          <cell r="AU149">
            <v>737.84615384615392</v>
          </cell>
          <cell r="AV149">
            <v>737.84615384615392</v>
          </cell>
          <cell r="AW149">
            <v>922.30769230769238</v>
          </cell>
          <cell r="AX149">
            <v>737.84615384615392</v>
          </cell>
          <cell r="AY149">
            <v>737.84615384615392</v>
          </cell>
        </row>
        <row r="150">
          <cell r="AE150" t="str">
            <v>023077</v>
          </cell>
          <cell r="AF150" t="str">
            <v>&lt;&gt;0</v>
          </cell>
          <cell r="AI150" t="str">
            <v>MR MUSC.MULTI REP NVA FORM</v>
          </cell>
          <cell r="AJ150">
            <v>500</v>
          </cell>
          <cell r="AK150">
            <v>12</v>
          </cell>
          <cell r="AL150" t="str">
            <v>155053</v>
          </cell>
          <cell r="AM150">
            <v>1</v>
          </cell>
          <cell r="AN150">
            <v>2819.1346153846157</v>
          </cell>
          <cell r="AO150">
            <v>2255.3076923076924</v>
          </cell>
          <cell r="AP150">
            <v>2255.3076923076924</v>
          </cell>
          <cell r="AQ150">
            <v>2819.1346153846157</v>
          </cell>
          <cell r="AR150">
            <v>2255.3076923076924</v>
          </cell>
          <cell r="AS150">
            <v>2255.3076923076924</v>
          </cell>
          <cell r="AT150">
            <v>2819.1346153846157</v>
          </cell>
          <cell r="AU150">
            <v>2255.3076923076924</v>
          </cell>
          <cell r="AV150">
            <v>2255.3076923076924</v>
          </cell>
          <cell r="AW150">
            <v>2819.1346153846157</v>
          </cell>
          <cell r="AX150">
            <v>2255.3076923076924</v>
          </cell>
          <cell r="AY150">
            <v>2255.3076923076924</v>
          </cell>
        </row>
        <row r="151">
          <cell r="AE151" t="str">
            <v>023078</v>
          </cell>
          <cell r="AF151" t="str">
            <v>&lt;&gt;0</v>
          </cell>
          <cell r="AI151" t="str">
            <v>PROM MM 2MULTI REP.+COC.REP</v>
          </cell>
          <cell r="AJ151">
            <v>500</v>
          </cell>
          <cell r="AK151">
            <v>6</v>
          </cell>
          <cell r="AL151" t="str">
            <v>155059</v>
          </cell>
          <cell r="AM151">
            <v>0.67</v>
          </cell>
          <cell r="AN151">
            <v>957.11538461538464</v>
          </cell>
          <cell r="AO151">
            <v>765.69230769230774</v>
          </cell>
          <cell r="AP151">
            <v>765.69230769230774</v>
          </cell>
          <cell r="AQ151">
            <v>957.11538461538464</v>
          </cell>
          <cell r="AR151">
            <v>765.69230769230774</v>
          </cell>
          <cell r="AS151">
            <v>765.69230769230774</v>
          </cell>
          <cell r="AT151">
            <v>957.11538461538464</v>
          </cell>
          <cell r="AU151">
            <v>765.69230769230774</v>
          </cell>
          <cell r="AV151">
            <v>765.69230769230774</v>
          </cell>
          <cell r="AW151">
            <v>957.11538461538464</v>
          </cell>
          <cell r="AX151">
            <v>765.69230769230774</v>
          </cell>
          <cell r="AY151">
            <v>765.69230769230774</v>
          </cell>
        </row>
        <row r="152">
          <cell r="AE152" t="str">
            <v>023079</v>
          </cell>
          <cell r="AF152" t="str">
            <v>&lt;&gt;0</v>
          </cell>
          <cell r="AI152" t="str">
            <v>PROM MM MULT.REP.1L+AROMATER.</v>
          </cell>
          <cell r="AJ152">
            <v>500</v>
          </cell>
          <cell r="AK152">
            <v>12</v>
          </cell>
          <cell r="AL152" t="str">
            <v>811116</v>
          </cell>
          <cell r="AM152">
            <v>1</v>
          </cell>
          <cell r="AN152">
            <v>1000</v>
          </cell>
          <cell r="AO152">
            <v>0</v>
          </cell>
          <cell r="AP152">
            <v>0</v>
          </cell>
          <cell r="AQ152">
            <v>1000</v>
          </cell>
          <cell r="AR152">
            <v>0</v>
          </cell>
          <cell r="AS152">
            <v>0</v>
          </cell>
          <cell r="AT152">
            <v>1500</v>
          </cell>
          <cell r="AU152">
            <v>0</v>
          </cell>
          <cell r="AV152">
            <v>0</v>
          </cell>
          <cell r="AW152">
            <v>1500</v>
          </cell>
          <cell r="AX152">
            <v>0</v>
          </cell>
          <cell r="AY152">
            <v>0</v>
          </cell>
        </row>
        <row r="153">
          <cell r="AE153" t="str">
            <v>023081</v>
          </cell>
          <cell r="AF153" t="str">
            <v>&lt;&gt;0</v>
          </cell>
          <cell r="AI153" t="str">
            <v>MR MUSC. GAT COCIN ANTIG.AB</v>
          </cell>
          <cell r="AJ153">
            <v>500</v>
          </cell>
          <cell r="AK153">
            <v>12</v>
          </cell>
          <cell r="AL153" t="str">
            <v>155200</v>
          </cell>
          <cell r="AM153">
            <v>1</v>
          </cell>
          <cell r="AN153">
            <v>981.05769230769238</v>
          </cell>
          <cell r="AO153">
            <v>784.84615384615392</v>
          </cell>
          <cell r="AP153">
            <v>784.84615384615392</v>
          </cell>
          <cell r="AQ153">
            <v>981.05769230769238</v>
          </cell>
          <cell r="AR153">
            <v>784.84615384615392</v>
          </cell>
          <cell r="AS153">
            <v>784.84615384615392</v>
          </cell>
          <cell r="AT153">
            <v>981.05769230769238</v>
          </cell>
          <cell r="AU153">
            <v>784.84615384615392</v>
          </cell>
          <cell r="AV153">
            <v>784.84615384615392</v>
          </cell>
          <cell r="AW153">
            <v>981.05769230769238</v>
          </cell>
          <cell r="AX153">
            <v>784.84615384615392</v>
          </cell>
          <cell r="AY153">
            <v>784.84615384615392</v>
          </cell>
        </row>
        <row r="154">
          <cell r="AE154" t="str">
            <v>023082</v>
          </cell>
          <cell r="AF154" t="str">
            <v>&lt;&gt;0</v>
          </cell>
          <cell r="AI154" t="str">
            <v>MR MUSC.REP.COCINA ANTIG 500CC</v>
          </cell>
          <cell r="AJ154">
            <v>500</v>
          </cell>
          <cell r="AK154">
            <v>12</v>
          </cell>
          <cell r="AL154" t="str">
            <v>155250</v>
          </cell>
          <cell r="AM154">
            <v>1</v>
          </cell>
          <cell r="AN154">
            <v>4866.7307692307695</v>
          </cell>
          <cell r="AO154">
            <v>3893.3846153846157</v>
          </cell>
          <cell r="AP154">
            <v>3893.3846153846157</v>
          </cell>
          <cell r="AQ154">
            <v>4866.7307692307695</v>
          </cell>
          <cell r="AR154">
            <v>3893.3846153846157</v>
          </cell>
          <cell r="AS154">
            <v>3893.3846153846157</v>
          </cell>
          <cell r="AT154">
            <v>4866.7307692307695</v>
          </cell>
          <cell r="AU154">
            <v>3893.3846153846157</v>
          </cell>
          <cell r="AV154">
            <v>3893.3846153846157</v>
          </cell>
          <cell r="AW154">
            <v>4866.7307692307695</v>
          </cell>
          <cell r="AX154">
            <v>3893.3846153846157</v>
          </cell>
          <cell r="AY154">
            <v>3893.3846153846157</v>
          </cell>
        </row>
        <row r="155">
          <cell r="AE155" t="str">
            <v>023083</v>
          </cell>
          <cell r="AF155" t="str">
            <v>&lt;&gt;0</v>
          </cell>
          <cell r="AI155" t="str">
            <v>PROMO MM 2COC. REP.+MULTI REP</v>
          </cell>
          <cell r="AJ155">
            <v>500</v>
          </cell>
          <cell r="AK155">
            <v>6</v>
          </cell>
          <cell r="AL155" t="str">
            <v>155062</v>
          </cell>
          <cell r="AM155">
            <v>0.67</v>
          </cell>
          <cell r="AN155">
            <v>1296.0576923076924</v>
          </cell>
          <cell r="AO155">
            <v>1036.8461538461538</v>
          </cell>
          <cell r="AP155">
            <v>1036.8461538461538</v>
          </cell>
          <cell r="AQ155">
            <v>1296.0576923076924</v>
          </cell>
          <cell r="AR155">
            <v>1036.8461538461538</v>
          </cell>
          <cell r="AS155">
            <v>1036.8461538461538</v>
          </cell>
          <cell r="AT155">
            <v>1296.0576923076924</v>
          </cell>
          <cell r="AU155">
            <v>1036.8461538461538</v>
          </cell>
          <cell r="AV155">
            <v>1036.8461538461538</v>
          </cell>
          <cell r="AW155">
            <v>1296.0576923076924</v>
          </cell>
          <cell r="AX155">
            <v>1036.8461538461538</v>
          </cell>
          <cell r="AY155">
            <v>1036.8461538461538</v>
          </cell>
        </row>
        <row r="156">
          <cell r="AE156" t="str">
            <v>023084</v>
          </cell>
          <cell r="AF156" t="str">
            <v>&lt;&gt;0</v>
          </cell>
          <cell r="AI156" t="str">
            <v>MR MUSC.ANTIG.REP X 1LT PET</v>
          </cell>
          <cell r="AJ156">
            <v>1000</v>
          </cell>
          <cell r="AK156">
            <v>12</v>
          </cell>
          <cell r="AL156" t="str">
            <v>155254</v>
          </cell>
          <cell r="AM156">
            <v>2</v>
          </cell>
          <cell r="AN156">
            <v>1655.096153846154</v>
          </cell>
          <cell r="AO156">
            <v>1324.0769230769231</v>
          </cell>
          <cell r="AP156">
            <v>1324.0769230769231</v>
          </cell>
          <cell r="AQ156">
            <v>1655.096153846154</v>
          </cell>
          <cell r="AR156">
            <v>1324.0769230769231</v>
          </cell>
          <cell r="AS156">
            <v>1324.0769230769231</v>
          </cell>
          <cell r="AT156">
            <v>1655.096153846154</v>
          </cell>
          <cell r="AU156">
            <v>1324.0769230769231</v>
          </cell>
          <cell r="AV156">
            <v>1324.0769230769231</v>
          </cell>
          <cell r="AW156">
            <v>1655.096153846154</v>
          </cell>
          <cell r="AX156">
            <v>1324.0769230769231</v>
          </cell>
          <cell r="AY156">
            <v>1324.0769230769231</v>
          </cell>
        </row>
        <row r="157">
          <cell r="AE157" t="str">
            <v>023085</v>
          </cell>
          <cell r="AF157" t="str">
            <v>&lt;&gt;0</v>
          </cell>
          <cell r="AI157" t="str">
            <v>PROM MM MULT.REP.1L+AROMATER2</v>
          </cell>
          <cell r="AJ157">
            <v>1000</v>
          </cell>
          <cell r="AK157">
            <v>6</v>
          </cell>
          <cell r="AL157" t="str">
            <v>811117</v>
          </cell>
          <cell r="AM157">
            <v>1</v>
          </cell>
          <cell r="AN157">
            <v>1500</v>
          </cell>
          <cell r="AO157">
            <v>0</v>
          </cell>
          <cell r="AP157">
            <v>0</v>
          </cell>
          <cell r="AQ157">
            <v>1500</v>
          </cell>
          <cell r="AR157">
            <v>0</v>
          </cell>
          <cell r="AS157">
            <v>0</v>
          </cell>
          <cell r="AT157">
            <v>1000</v>
          </cell>
          <cell r="AU157">
            <v>0</v>
          </cell>
          <cell r="AV157">
            <v>0</v>
          </cell>
          <cell r="AW157">
            <v>1000</v>
          </cell>
          <cell r="AX157">
            <v>0</v>
          </cell>
          <cell r="AY157">
            <v>0</v>
          </cell>
        </row>
        <row r="158">
          <cell r="AE158" t="str">
            <v>023090</v>
          </cell>
          <cell r="AF158" t="str">
            <v>&lt;&gt;0</v>
          </cell>
          <cell r="AI158" t="str">
            <v>MR MUSC. GEL</v>
          </cell>
          <cell r="AK158">
            <v>12</v>
          </cell>
          <cell r="AL158" t="str">
            <v>150500</v>
          </cell>
          <cell r="AM158">
            <v>1</v>
          </cell>
          <cell r="AN158">
            <v>2884.6153846153848</v>
          </cell>
          <cell r="AO158">
            <v>2307.6923076923076</v>
          </cell>
          <cell r="AP158">
            <v>2307.6923076923076</v>
          </cell>
          <cell r="AQ158">
            <v>2884.6153846153848</v>
          </cell>
          <cell r="AR158">
            <v>2307.6923076923076</v>
          </cell>
          <cell r="AS158">
            <v>2307.6923076923076</v>
          </cell>
          <cell r="AT158">
            <v>2884.6153846153848</v>
          </cell>
          <cell r="AU158">
            <v>2307.6923076923076</v>
          </cell>
          <cell r="AV158">
            <v>2307.6923076923076</v>
          </cell>
          <cell r="AW158">
            <v>2884.6153846153848</v>
          </cell>
          <cell r="AX158">
            <v>2307.6923076923076</v>
          </cell>
          <cell r="AY158">
            <v>2307.6923076923076</v>
          </cell>
        </row>
        <row r="159">
          <cell r="AE159" t="str">
            <v>023092</v>
          </cell>
          <cell r="AF159" t="str">
            <v>&lt;&gt;0</v>
          </cell>
          <cell r="AI159" t="str">
            <v>MR MUSC. LIMPIAHORNOS 400X12</v>
          </cell>
          <cell r="AJ159">
            <v>400</v>
          </cell>
          <cell r="AK159">
            <v>12</v>
          </cell>
          <cell r="AL159" t="str">
            <v>155401</v>
          </cell>
          <cell r="AM159">
            <v>0.88</v>
          </cell>
          <cell r="AN159">
            <v>2019.2307692307693</v>
          </cell>
          <cell r="AO159">
            <v>1615.3846153846155</v>
          </cell>
          <cell r="AP159">
            <v>1615.3846153846155</v>
          </cell>
          <cell r="AQ159">
            <v>2019.2307692307693</v>
          </cell>
          <cell r="AR159">
            <v>1615.3846153846155</v>
          </cell>
          <cell r="AS159">
            <v>1615.3846153846155</v>
          </cell>
          <cell r="AT159">
            <v>2019.2307692307693</v>
          </cell>
          <cell r="AU159">
            <v>1615.3846153846155</v>
          </cell>
          <cell r="AV159">
            <v>1615.3846153846155</v>
          </cell>
          <cell r="AW159">
            <v>2019.2307692307693</v>
          </cell>
          <cell r="AX159">
            <v>1615.3846153846155</v>
          </cell>
          <cell r="AY159">
            <v>1615.3846153846155</v>
          </cell>
        </row>
        <row r="160">
          <cell r="AE160" t="str">
            <v>023094</v>
          </cell>
          <cell r="AF160" t="str">
            <v>&lt;&gt;0</v>
          </cell>
          <cell r="AI160" t="str">
            <v>LYSOFORM LIMPIADOR LIQ. 750 CC</v>
          </cell>
          <cell r="AK160">
            <v>12</v>
          </cell>
          <cell r="AL160" t="str">
            <v>093100</v>
          </cell>
          <cell r="AM160">
            <v>1.5</v>
          </cell>
          <cell r="AN160">
            <v>3365.3846153846157</v>
          </cell>
          <cell r="AO160">
            <v>2692.3076923076924</v>
          </cell>
          <cell r="AP160">
            <v>2692.3076923076924</v>
          </cell>
          <cell r="AQ160">
            <v>3365.3846153846157</v>
          </cell>
          <cell r="AR160">
            <v>2692.3076923076924</v>
          </cell>
          <cell r="AS160">
            <v>2692.3076923076924</v>
          </cell>
          <cell r="AT160">
            <v>3365.3846153846157</v>
          </cell>
          <cell r="AU160">
            <v>2692.3076923076924</v>
          </cell>
          <cell r="AV160">
            <v>2692.3076923076924</v>
          </cell>
          <cell r="AW160">
            <v>3365.3846153846157</v>
          </cell>
          <cell r="AX160">
            <v>2692.3076923076924</v>
          </cell>
          <cell r="AY160">
            <v>2692.3076923076924</v>
          </cell>
        </row>
        <row r="161">
          <cell r="AE161" t="str">
            <v>023101</v>
          </cell>
          <cell r="AF161" t="str">
            <v>&lt;&gt;0</v>
          </cell>
          <cell r="AI161" t="str">
            <v>ZIPLOC HOGAR 12X50X65</v>
          </cell>
          <cell r="AJ161">
            <v>20</v>
          </cell>
          <cell r="AK161">
            <v>12</v>
          </cell>
          <cell r="AL161" t="str">
            <v>280006</v>
          </cell>
          <cell r="AM161">
            <v>1</v>
          </cell>
          <cell r="AN161">
            <v>7000</v>
          </cell>
          <cell r="AO161">
            <v>7000</v>
          </cell>
          <cell r="AP161">
            <v>7000</v>
          </cell>
          <cell r="AQ161">
            <v>7000</v>
          </cell>
          <cell r="AR161">
            <v>6500</v>
          </cell>
          <cell r="AS161">
            <v>6000</v>
          </cell>
          <cell r="AT161">
            <v>6500</v>
          </cell>
          <cell r="AU161">
            <v>6500</v>
          </cell>
          <cell r="AV161">
            <v>6500</v>
          </cell>
          <cell r="AW161">
            <v>6500</v>
          </cell>
          <cell r="AX161">
            <v>6500</v>
          </cell>
          <cell r="AY161">
            <v>6500</v>
          </cell>
        </row>
        <row r="162">
          <cell r="AE162" t="str">
            <v>023102</v>
          </cell>
          <cell r="AF162" t="str">
            <v>&lt;&gt;0</v>
          </cell>
          <cell r="AI162" t="str">
            <v>ZIPLOC HOGAR 12X50X50</v>
          </cell>
          <cell r="AJ162">
            <v>20</v>
          </cell>
          <cell r="AK162">
            <v>12</v>
          </cell>
          <cell r="AL162" t="str">
            <v>280017</v>
          </cell>
          <cell r="AM162">
            <v>1</v>
          </cell>
          <cell r="AN162">
            <v>2247</v>
          </cell>
          <cell r="AO162">
            <v>2354</v>
          </cell>
          <cell r="AP162">
            <v>2461</v>
          </cell>
          <cell r="AQ162">
            <v>2503.8000000000002</v>
          </cell>
          <cell r="AR162">
            <v>2621.5</v>
          </cell>
          <cell r="AS162">
            <v>2675</v>
          </cell>
          <cell r="AT162">
            <v>2707.1</v>
          </cell>
          <cell r="AU162">
            <v>2728.5</v>
          </cell>
          <cell r="AV162">
            <v>2782</v>
          </cell>
          <cell r="AW162">
            <v>2803.4</v>
          </cell>
          <cell r="AX162">
            <v>2835.5</v>
          </cell>
          <cell r="AY162">
            <v>2867.6</v>
          </cell>
        </row>
        <row r="163">
          <cell r="AE163" t="str">
            <v>023103</v>
          </cell>
          <cell r="AF163" t="str">
            <v>&lt;&gt;0</v>
          </cell>
          <cell r="AI163" t="str">
            <v>ZIPLOC CONSORCIO 12X60X100</v>
          </cell>
          <cell r="AJ163">
            <v>10</v>
          </cell>
          <cell r="AK163">
            <v>12</v>
          </cell>
          <cell r="AL163" t="str">
            <v>280066</v>
          </cell>
          <cell r="AM163">
            <v>1</v>
          </cell>
          <cell r="AN163">
            <v>4000</v>
          </cell>
          <cell r="AO163">
            <v>4000</v>
          </cell>
          <cell r="AP163">
            <v>4200</v>
          </cell>
          <cell r="AQ163">
            <v>4200</v>
          </cell>
          <cell r="AR163">
            <v>4300</v>
          </cell>
          <cell r="AS163">
            <v>4300</v>
          </cell>
          <cell r="AT163">
            <v>4300</v>
          </cell>
          <cell r="AU163">
            <v>4500</v>
          </cell>
          <cell r="AV163">
            <v>4500</v>
          </cell>
          <cell r="AW163">
            <v>4500</v>
          </cell>
          <cell r="AX163">
            <v>4500</v>
          </cell>
          <cell r="AY163">
            <v>4500</v>
          </cell>
        </row>
        <row r="164">
          <cell r="AE164" t="str">
            <v>023104</v>
          </cell>
          <cell r="AF164" t="str">
            <v>&lt;&gt;0</v>
          </cell>
          <cell r="AI164" t="str">
            <v>ZIPLOC EX.GDE.PACK ECO 5X12</v>
          </cell>
          <cell r="AK164">
            <v>12</v>
          </cell>
          <cell r="AL164" t="str">
            <v>280217</v>
          </cell>
          <cell r="AM164">
            <v>1</v>
          </cell>
          <cell r="AN164">
            <v>2300</v>
          </cell>
          <cell r="AO164">
            <v>2250</v>
          </cell>
          <cell r="AP164">
            <v>2450</v>
          </cell>
          <cell r="AQ164">
            <v>2230</v>
          </cell>
          <cell r="AR164">
            <v>2350</v>
          </cell>
          <cell r="AS164">
            <v>2450</v>
          </cell>
          <cell r="AT164">
            <v>2100</v>
          </cell>
          <cell r="AU164">
            <v>2000</v>
          </cell>
          <cell r="AV164">
            <v>2410</v>
          </cell>
          <cell r="AW164">
            <v>2350</v>
          </cell>
          <cell r="AX164">
            <v>2330</v>
          </cell>
          <cell r="AY164">
            <v>2380</v>
          </cell>
        </row>
        <row r="165">
          <cell r="AE165" t="str">
            <v>023106</v>
          </cell>
          <cell r="AF165" t="str">
            <v>&lt;&gt;0</v>
          </cell>
          <cell r="AI165" t="str">
            <v>ZIPLOC EZ FILL 1/4 GALLON X 14</v>
          </cell>
          <cell r="AK165">
            <v>12</v>
          </cell>
          <cell r="AL165" t="str">
            <v>280180</v>
          </cell>
          <cell r="AM165">
            <v>1</v>
          </cell>
          <cell r="AN165">
            <v>109.2</v>
          </cell>
          <cell r="AO165">
            <v>121.8</v>
          </cell>
          <cell r="AP165">
            <v>159.6</v>
          </cell>
          <cell r="AQ165">
            <v>142.80000000000001</v>
          </cell>
          <cell r="AR165">
            <v>151.19999999999999</v>
          </cell>
          <cell r="AS165">
            <v>184.8</v>
          </cell>
          <cell r="AT165">
            <v>178.5</v>
          </cell>
          <cell r="AU165">
            <v>161.5</v>
          </cell>
          <cell r="AV165">
            <v>187</v>
          </cell>
          <cell r="AW165">
            <v>197.8</v>
          </cell>
          <cell r="AX165">
            <v>266.60000000000002</v>
          </cell>
          <cell r="AY165">
            <v>301</v>
          </cell>
        </row>
        <row r="166">
          <cell r="AE166" t="str">
            <v>023107</v>
          </cell>
          <cell r="AF166" t="str">
            <v>&lt;&gt;0</v>
          </cell>
          <cell r="AI166" t="str">
            <v>ZIPLOC EZ FILL 1/2Gal. x10</v>
          </cell>
          <cell r="AK166">
            <v>12</v>
          </cell>
          <cell r="AL166" t="str">
            <v>280190</v>
          </cell>
          <cell r="AM166">
            <v>1</v>
          </cell>
          <cell r="AN166">
            <v>130</v>
          </cell>
          <cell r="AO166">
            <v>145</v>
          </cell>
          <cell r="AP166">
            <v>190</v>
          </cell>
          <cell r="AQ166">
            <v>170</v>
          </cell>
          <cell r="AR166">
            <v>180</v>
          </cell>
          <cell r="AS166">
            <v>220</v>
          </cell>
          <cell r="AT166">
            <v>210</v>
          </cell>
          <cell r="AU166">
            <v>190</v>
          </cell>
          <cell r="AV166">
            <v>220</v>
          </cell>
          <cell r="AW166">
            <v>230</v>
          </cell>
          <cell r="AX166">
            <v>310</v>
          </cell>
          <cell r="AY166">
            <v>350</v>
          </cell>
        </row>
        <row r="167">
          <cell r="AE167" t="str">
            <v>023109</v>
          </cell>
          <cell r="AF167" t="str">
            <v>&lt;&gt;0</v>
          </cell>
          <cell r="AI167" t="str">
            <v>ZIPLOC DES.GDE.12x10 3/02</v>
          </cell>
          <cell r="AK167">
            <v>12</v>
          </cell>
          <cell r="AL167" t="str">
            <v>280236</v>
          </cell>
          <cell r="AM167">
            <v>1</v>
          </cell>
          <cell r="AN167">
            <v>620</v>
          </cell>
          <cell r="AO167">
            <v>675</v>
          </cell>
          <cell r="AP167">
            <v>810</v>
          </cell>
          <cell r="AQ167">
            <v>755</v>
          </cell>
          <cell r="AR167">
            <v>675</v>
          </cell>
          <cell r="AS167">
            <v>830</v>
          </cell>
          <cell r="AT167">
            <v>560</v>
          </cell>
          <cell r="AU167">
            <v>540</v>
          </cell>
          <cell r="AV167">
            <v>680</v>
          </cell>
          <cell r="AW167">
            <v>665</v>
          </cell>
          <cell r="AX167">
            <v>665</v>
          </cell>
          <cell r="AY167">
            <v>800</v>
          </cell>
        </row>
        <row r="168">
          <cell r="AE168" t="str">
            <v>023111</v>
          </cell>
          <cell r="AF168" t="str">
            <v>&lt;&gt;0</v>
          </cell>
          <cell r="AI168" t="str">
            <v>ZIPLOC EXT.RES.PEQ. ECO 8X12</v>
          </cell>
          <cell r="AK168">
            <v>12</v>
          </cell>
          <cell r="AL168" t="str">
            <v>280227</v>
          </cell>
          <cell r="AM168">
            <v>1</v>
          </cell>
          <cell r="AN168">
            <v>1380</v>
          </cell>
          <cell r="AO168">
            <v>1350</v>
          </cell>
          <cell r="AP168">
            <v>1470</v>
          </cell>
          <cell r="AQ168">
            <v>1338</v>
          </cell>
          <cell r="AR168">
            <v>1410</v>
          </cell>
          <cell r="AS168">
            <v>1470</v>
          </cell>
          <cell r="AT168">
            <v>1260</v>
          </cell>
          <cell r="AU168">
            <v>1200</v>
          </cell>
          <cell r="AV168">
            <v>1446</v>
          </cell>
          <cell r="AW168">
            <v>1410</v>
          </cell>
          <cell r="AX168">
            <v>1398</v>
          </cell>
          <cell r="AY168">
            <v>1428</v>
          </cell>
        </row>
        <row r="169">
          <cell r="AE169" t="str">
            <v>023112</v>
          </cell>
          <cell r="AF169" t="str">
            <v>&lt;&gt;0</v>
          </cell>
          <cell r="AI169" t="str">
            <v>ZIPLOC DES.PE.12x15 3/02</v>
          </cell>
          <cell r="AK169">
            <v>12</v>
          </cell>
          <cell r="AL169" t="str">
            <v>280246</v>
          </cell>
          <cell r="AM169">
            <v>1</v>
          </cell>
          <cell r="AN169">
            <v>496</v>
          </cell>
          <cell r="AO169">
            <v>540</v>
          </cell>
          <cell r="AP169">
            <v>648</v>
          </cell>
          <cell r="AQ169">
            <v>604</v>
          </cell>
          <cell r="AR169">
            <v>540</v>
          </cell>
          <cell r="AS169">
            <v>664</v>
          </cell>
          <cell r="AT169">
            <v>448</v>
          </cell>
          <cell r="AU169">
            <v>432</v>
          </cell>
          <cell r="AV169">
            <v>544</v>
          </cell>
          <cell r="AW169">
            <v>532</v>
          </cell>
          <cell r="AX169">
            <v>532</v>
          </cell>
          <cell r="AY169">
            <v>640</v>
          </cell>
        </row>
        <row r="170">
          <cell r="AE170" t="str">
            <v>023113</v>
          </cell>
          <cell r="AF170" t="str">
            <v>&lt;&gt;0</v>
          </cell>
          <cell r="AI170" t="str">
            <v>ZIPLOC P/VEGETALES 12X10</v>
          </cell>
          <cell r="AK170">
            <v>12</v>
          </cell>
          <cell r="AL170" t="str">
            <v>280250</v>
          </cell>
          <cell r="AM170">
            <v>1</v>
          </cell>
          <cell r="AN170">
            <v>180</v>
          </cell>
          <cell r="AO170">
            <v>150</v>
          </cell>
          <cell r="AP170">
            <v>195</v>
          </cell>
          <cell r="AQ170">
            <v>195</v>
          </cell>
          <cell r="AR170">
            <v>180</v>
          </cell>
          <cell r="AS170">
            <v>250</v>
          </cell>
          <cell r="AT170">
            <v>120</v>
          </cell>
          <cell r="AU170">
            <v>110</v>
          </cell>
          <cell r="AV170">
            <v>240</v>
          </cell>
          <cell r="AW170">
            <v>275</v>
          </cell>
          <cell r="AX170">
            <v>283</v>
          </cell>
          <cell r="AY170">
            <v>290</v>
          </cell>
        </row>
        <row r="171">
          <cell r="AE171" t="str">
            <v>023114</v>
          </cell>
          <cell r="AF171" t="str">
            <v>&lt;&gt;0</v>
          </cell>
          <cell r="AI171" t="str">
            <v>ZIPLOC FILM EX.ADHER 12X15</v>
          </cell>
          <cell r="AK171">
            <v>12</v>
          </cell>
          <cell r="AL171" t="str">
            <v>280310</v>
          </cell>
          <cell r="AM171">
            <v>1</v>
          </cell>
          <cell r="AN171">
            <v>2326</v>
          </cell>
          <cell r="AO171">
            <v>2850</v>
          </cell>
          <cell r="AP171">
            <v>2780</v>
          </cell>
          <cell r="AQ171">
            <v>2980</v>
          </cell>
          <cell r="AR171">
            <v>2830</v>
          </cell>
          <cell r="AS171">
            <v>3200</v>
          </cell>
          <cell r="AT171">
            <v>2500</v>
          </cell>
          <cell r="AU171">
            <v>2370</v>
          </cell>
          <cell r="AV171">
            <v>2850</v>
          </cell>
          <cell r="AW171">
            <v>2950</v>
          </cell>
          <cell r="AX171">
            <v>3200</v>
          </cell>
          <cell r="AY171">
            <v>3300</v>
          </cell>
        </row>
        <row r="172">
          <cell r="AE172" t="str">
            <v>023130</v>
          </cell>
          <cell r="AF172" t="str">
            <v>&lt;&gt;0</v>
          </cell>
          <cell r="AI172" t="str">
            <v>ZIPLOC SANDWICH X50 TAILANDIA</v>
          </cell>
          <cell r="AK172">
            <v>12</v>
          </cell>
          <cell r="AL172" t="str">
            <v>280160</v>
          </cell>
          <cell r="AM172">
            <v>1</v>
          </cell>
          <cell r="AN172">
            <v>38</v>
          </cell>
          <cell r="AO172">
            <v>38</v>
          </cell>
          <cell r="AP172">
            <v>50</v>
          </cell>
          <cell r="AQ172">
            <v>50</v>
          </cell>
          <cell r="AR172">
            <v>35</v>
          </cell>
          <cell r="AS172">
            <v>35</v>
          </cell>
          <cell r="AT172">
            <v>40</v>
          </cell>
          <cell r="AU172">
            <v>40</v>
          </cell>
          <cell r="AV172">
            <v>32</v>
          </cell>
          <cell r="AW172">
            <v>32</v>
          </cell>
          <cell r="AX172">
            <v>50</v>
          </cell>
          <cell r="AY172">
            <v>50</v>
          </cell>
        </row>
        <row r="173">
          <cell r="AE173" t="str">
            <v>023131</v>
          </cell>
          <cell r="AF173" t="str">
            <v>&lt;&gt;0</v>
          </cell>
          <cell r="AI173" t="str">
            <v>ZIPLOC SANDWICH ECO PACK 10X12</v>
          </cell>
          <cell r="AK173">
            <v>12</v>
          </cell>
          <cell r="AL173" t="str">
            <v>280167</v>
          </cell>
          <cell r="AM173">
            <v>1</v>
          </cell>
          <cell r="AN173">
            <v>790</v>
          </cell>
          <cell r="AO173">
            <v>860</v>
          </cell>
          <cell r="AP173">
            <v>890</v>
          </cell>
          <cell r="AQ173">
            <v>880</v>
          </cell>
          <cell r="AR173">
            <v>830</v>
          </cell>
          <cell r="AS173">
            <v>900</v>
          </cell>
          <cell r="AT173">
            <v>780</v>
          </cell>
          <cell r="AU173">
            <v>730</v>
          </cell>
          <cell r="AV173">
            <v>880</v>
          </cell>
          <cell r="AW173">
            <v>850</v>
          </cell>
          <cell r="AX173">
            <v>890</v>
          </cell>
          <cell r="AY173">
            <v>895</v>
          </cell>
        </row>
        <row r="174">
          <cell r="AE174" t="str">
            <v>023135</v>
          </cell>
          <cell r="AF174" t="str">
            <v>&lt;&gt;0</v>
          </cell>
          <cell r="AI174" t="str">
            <v>OFF EXTRA DURAC. 165X12</v>
          </cell>
          <cell r="AJ174">
            <v>165</v>
          </cell>
          <cell r="AK174">
            <v>12</v>
          </cell>
          <cell r="AL174" t="str">
            <v>100133</v>
          </cell>
          <cell r="AM174">
            <v>1.1000000000000001</v>
          </cell>
          <cell r="AN174">
            <v>0</v>
          </cell>
          <cell r="AO174">
            <v>100</v>
          </cell>
          <cell r="AP174">
            <v>500</v>
          </cell>
          <cell r="AQ174">
            <v>1500</v>
          </cell>
          <cell r="AR174">
            <v>2000</v>
          </cell>
          <cell r="AS174">
            <v>1200</v>
          </cell>
          <cell r="AT174">
            <v>2500</v>
          </cell>
          <cell r="AU174">
            <v>300</v>
          </cell>
          <cell r="AV174">
            <v>250</v>
          </cell>
          <cell r="AW174">
            <v>400</v>
          </cell>
          <cell r="AX174">
            <v>100</v>
          </cell>
          <cell r="AY174">
            <v>0</v>
          </cell>
        </row>
        <row r="175">
          <cell r="AE175" t="str">
            <v>023138</v>
          </cell>
          <cell r="AF175" t="str">
            <v>&lt;&gt;0</v>
          </cell>
          <cell r="AI175" t="str">
            <v>OFF AER.N.F. 165CC</v>
          </cell>
          <cell r="AJ175">
            <v>165</v>
          </cell>
          <cell r="AK175">
            <v>12</v>
          </cell>
          <cell r="AL175" t="str">
            <v>100131</v>
          </cell>
          <cell r="AM175">
            <v>1.1000000000000001</v>
          </cell>
          <cell r="AN175">
            <v>0</v>
          </cell>
          <cell r="AO175">
            <v>350</v>
          </cell>
          <cell r="AP175">
            <v>2000</v>
          </cell>
          <cell r="AQ175">
            <v>18000</v>
          </cell>
          <cell r="AR175">
            <v>25000</v>
          </cell>
          <cell r="AS175">
            <v>12000</v>
          </cell>
          <cell r="AT175">
            <v>15000</v>
          </cell>
          <cell r="AU175">
            <v>5000</v>
          </cell>
          <cell r="AV175">
            <v>2500</v>
          </cell>
          <cell r="AW175">
            <v>2000</v>
          </cell>
          <cell r="AX175">
            <v>2000</v>
          </cell>
          <cell r="AY175">
            <v>500</v>
          </cell>
        </row>
        <row r="176">
          <cell r="AE176" t="str">
            <v>023161</v>
          </cell>
          <cell r="AF176" t="str">
            <v>&lt;&gt;0</v>
          </cell>
          <cell r="AI176" t="str">
            <v>OFF AEROSOL 290CC X12</v>
          </cell>
          <cell r="AJ176">
            <v>290</v>
          </cell>
          <cell r="AK176">
            <v>12</v>
          </cell>
          <cell r="AL176" t="str">
            <v>100135</v>
          </cell>
          <cell r="AM176">
            <v>1.93</v>
          </cell>
          <cell r="AN176">
            <v>0</v>
          </cell>
          <cell r="AO176">
            <v>100</v>
          </cell>
          <cell r="AP176">
            <v>800</v>
          </cell>
          <cell r="AQ176">
            <v>2500</v>
          </cell>
          <cell r="AR176">
            <v>3500</v>
          </cell>
          <cell r="AS176">
            <v>2500</v>
          </cell>
          <cell r="AT176">
            <v>4400</v>
          </cell>
          <cell r="AU176">
            <v>2000</v>
          </cell>
          <cell r="AV176">
            <v>500</v>
          </cell>
          <cell r="AW176">
            <v>200</v>
          </cell>
          <cell r="AX176">
            <v>100</v>
          </cell>
          <cell r="AY176">
            <v>0</v>
          </cell>
        </row>
        <row r="177">
          <cell r="AE177" t="str">
            <v>025067</v>
          </cell>
          <cell r="AF177" t="str">
            <v>&lt;&gt;0</v>
          </cell>
          <cell r="AI177" t="str">
            <v>OFF CREMA X 60CC C/ALOE VERA</v>
          </cell>
          <cell r="AJ177">
            <v>60</v>
          </cell>
          <cell r="AK177">
            <v>24</v>
          </cell>
          <cell r="AL177" t="str">
            <v>100154</v>
          </cell>
          <cell r="AM177">
            <v>0.8</v>
          </cell>
          <cell r="AN177">
            <v>1973.0150035460838</v>
          </cell>
          <cell r="AO177">
            <v>1764.033823252189</v>
          </cell>
          <cell r="AP177">
            <v>3000</v>
          </cell>
          <cell r="AQ177">
            <v>8000</v>
          </cell>
          <cell r="AR177">
            <v>12000</v>
          </cell>
          <cell r="AS177">
            <v>15000</v>
          </cell>
          <cell r="AT177">
            <v>11500</v>
          </cell>
          <cell r="AU177">
            <v>8800</v>
          </cell>
          <cell r="AV177">
            <v>5469</v>
          </cell>
          <cell r="AW177">
            <v>3552.6120615397872</v>
          </cell>
          <cell r="AX177">
            <v>708.22027093118527</v>
          </cell>
          <cell r="AY177">
            <v>595.16849437447752</v>
          </cell>
        </row>
        <row r="178">
          <cell r="AE178" t="str">
            <v>025068</v>
          </cell>
          <cell r="AF178" t="str">
            <v>&lt;&gt;0</v>
          </cell>
          <cell r="AI178" t="str">
            <v>OFF CREMA CON ALOE VERA 200X12</v>
          </cell>
          <cell r="AJ178">
            <v>200</v>
          </cell>
          <cell r="AK178">
            <v>12</v>
          </cell>
          <cell r="AL178" t="str">
            <v>100232</v>
          </cell>
          <cell r="AM178">
            <v>1.37</v>
          </cell>
          <cell r="AN178">
            <v>1281.0407724170782</v>
          </cell>
          <cell r="AO178">
            <v>1145.3533031666345</v>
          </cell>
          <cell r="AP178">
            <v>2500</v>
          </cell>
          <cell r="AQ178">
            <v>6500</v>
          </cell>
          <cell r="AR178">
            <v>9000</v>
          </cell>
          <cell r="AS178">
            <v>12500</v>
          </cell>
          <cell r="AT178">
            <v>7500</v>
          </cell>
          <cell r="AU178">
            <v>5155</v>
          </cell>
          <cell r="AV178">
            <v>3574.6100616063122</v>
          </cell>
          <cell r="AW178">
            <v>2306.6428239185252</v>
          </cell>
          <cell r="AX178">
            <v>459.83382857429297</v>
          </cell>
          <cell r="AY178">
            <v>386.43147993374191</v>
          </cell>
        </row>
        <row r="179">
          <cell r="AE179" t="str">
            <v>027066</v>
          </cell>
          <cell r="AF179" t="str">
            <v>&lt;&gt;0</v>
          </cell>
          <cell r="AI179" t="str">
            <v>OFF SPRAY CON ALOE VERA 200X12</v>
          </cell>
          <cell r="AJ179">
            <v>200</v>
          </cell>
          <cell r="AK179">
            <v>12</v>
          </cell>
          <cell r="AL179" t="str">
            <v>100242</v>
          </cell>
          <cell r="AM179">
            <v>1.33</v>
          </cell>
          <cell r="AN179">
            <v>581.56309532785315</v>
          </cell>
          <cell r="AO179">
            <v>519.96409995348938</v>
          </cell>
          <cell r="AP179">
            <v>1385.7637225001815</v>
          </cell>
          <cell r="AQ179">
            <v>2500</v>
          </cell>
          <cell r="AR179">
            <v>3500</v>
          </cell>
          <cell r="AS179">
            <v>4151</v>
          </cell>
          <cell r="AT179">
            <v>3389.2359944350665</v>
          </cell>
          <cell r="AU179">
            <v>2396.0081561104266</v>
          </cell>
          <cell r="AV179">
            <v>1622.790887518312</v>
          </cell>
          <cell r="AW179">
            <v>1047.1628767621212</v>
          </cell>
          <cell r="AX179">
            <v>208.75399943559054</v>
          </cell>
          <cell r="AY179">
            <v>175.43101862274031</v>
          </cell>
        </row>
        <row r="180">
          <cell r="AE180" t="str">
            <v>027067</v>
          </cell>
          <cell r="AF180" t="str">
            <v>&lt;&gt;0</v>
          </cell>
          <cell r="AI180" t="str">
            <v>FUYI REP 165X12</v>
          </cell>
          <cell r="AJ180">
            <v>165</v>
          </cell>
          <cell r="AK180">
            <v>12</v>
          </cell>
          <cell r="AL180" t="str">
            <v>100262</v>
          </cell>
          <cell r="AM180">
            <v>1.1000000000000001</v>
          </cell>
          <cell r="AN180">
            <v>548.87531188909577</v>
          </cell>
          <cell r="AO180">
            <v>490.73859711165858</v>
          </cell>
          <cell r="AP180">
            <v>750</v>
          </cell>
          <cell r="AQ180">
            <v>2000</v>
          </cell>
          <cell r="AR180">
            <v>3783.7888049162816</v>
          </cell>
          <cell r="AS180">
            <v>4354</v>
          </cell>
          <cell r="AT180">
            <v>3198.7379846765907</v>
          </cell>
          <cell r="AU180">
            <v>2261.3362755292128</v>
          </cell>
          <cell r="AV180">
            <v>1531.5790525106536</v>
          </cell>
          <cell r="AW180">
            <v>988.30523325671675</v>
          </cell>
          <cell r="AX180">
            <v>197.02061129534374</v>
          </cell>
          <cell r="AY180">
            <v>165.57060761789833</v>
          </cell>
        </row>
        <row r="181">
          <cell r="AE181" t="str">
            <v>027072</v>
          </cell>
          <cell r="AF181" t="str">
            <v>&lt;&gt;0</v>
          </cell>
          <cell r="AI181" t="str">
            <v>RAID MMM PRODUCT PLUS X400</v>
          </cell>
          <cell r="AJ181">
            <v>440</v>
          </cell>
          <cell r="AK181">
            <v>12</v>
          </cell>
          <cell r="AL181" t="str">
            <v>100775</v>
          </cell>
          <cell r="AM181">
            <v>1.47</v>
          </cell>
          <cell r="AN181">
            <v>908.04503811180143</v>
          </cell>
          <cell r="AO181">
            <v>2724.1351143354045</v>
          </cell>
          <cell r="AP181">
            <v>4540.2251905590074</v>
          </cell>
          <cell r="AQ181">
            <v>22701.125952795039</v>
          </cell>
          <cell r="AR181">
            <v>136206.75571677022</v>
          </cell>
          <cell r="AS181">
            <v>163448.10686012427</v>
          </cell>
          <cell r="AT181">
            <v>154367.65647900625</v>
          </cell>
          <cell r="AU181">
            <v>99884.954192298159</v>
          </cell>
          <cell r="AV181">
            <v>66688.773970145849</v>
          </cell>
          <cell r="AW181">
            <v>18160.90076223603</v>
          </cell>
          <cell r="AX181">
            <v>11743.032325576351</v>
          </cell>
          <cell r="AY181">
            <v>9868.515708276298</v>
          </cell>
        </row>
        <row r="182">
          <cell r="AE182" t="str">
            <v>027073</v>
          </cell>
          <cell r="AF182" t="str">
            <v>&lt;&gt;0</v>
          </cell>
          <cell r="AI182" t="str">
            <v>RAID MMM PRODUCT PLUS X480</v>
          </cell>
          <cell r="AJ182">
            <v>440</v>
          </cell>
          <cell r="AK182">
            <v>12</v>
          </cell>
          <cell r="AL182" t="str">
            <v>100776</v>
          </cell>
          <cell r="AM182">
            <v>1.67</v>
          </cell>
          <cell r="AN182">
            <v>12454.873646209388</v>
          </cell>
          <cell r="AO182">
            <v>19097.472924187725</v>
          </cell>
          <cell r="AP182">
            <v>70577.61732851986</v>
          </cell>
          <cell r="AQ182">
            <v>99638.9891696751</v>
          </cell>
          <cell r="AR182">
            <v>19927.797833935019</v>
          </cell>
          <cell r="AS182">
            <v>8303.2490974729244</v>
          </cell>
          <cell r="AT182">
            <v>0</v>
          </cell>
          <cell r="AU182">
            <v>0</v>
          </cell>
          <cell r="AV182">
            <v>0</v>
          </cell>
          <cell r="AW182">
            <v>0</v>
          </cell>
          <cell r="AX182">
            <v>0</v>
          </cell>
          <cell r="AY182">
            <v>0</v>
          </cell>
        </row>
        <row r="183">
          <cell r="AE183" t="str">
            <v>027074</v>
          </cell>
          <cell r="AF183" t="str">
            <v>&lt;&gt;0</v>
          </cell>
          <cell r="AI183" t="str">
            <v>RAID MMM EXTRADURACIO 400</v>
          </cell>
          <cell r="AJ183">
            <v>400</v>
          </cell>
          <cell r="AK183">
            <v>12</v>
          </cell>
          <cell r="AL183" t="str">
            <v>100778</v>
          </cell>
          <cell r="AM183">
            <v>1.47</v>
          </cell>
          <cell r="AN183">
            <v>1612.5233018083877</v>
          </cell>
          <cell r="AO183">
            <v>1500</v>
          </cell>
          <cell r="AP183">
            <v>3784</v>
          </cell>
          <cell r="AQ183">
            <v>9522.9479000159427</v>
          </cell>
          <cell r="AR183">
            <v>11116.272648608501</v>
          </cell>
          <cell r="AS183">
            <v>7504.8569247995192</v>
          </cell>
          <cell r="AT183">
            <v>9397.4704726978543</v>
          </cell>
          <cell r="AU183">
            <v>6643.5078396316003</v>
          </cell>
          <cell r="AV183">
            <v>4499.5773306598694</v>
          </cell>
          <cell r="AW183">
            <v>2903.5104757046188</v>
          </cell>
          <cell r="AX183">
            <v>578.82058050092849</v>
          </cell>
          <cell r="AY183">
            <v>486.42461611095553</v>
          </cell>
        </row>
        <row r="184">
          <cell r="AE184" t="str">
            <v>027077</v>
          </cell>
          <cell r="AF184" t="str">
            <v>&lt;&gt;0</v>
          </cell>
          <cell r="AI184" t="str">
            <v>RAID C Y J (C/ACT)400</v>
          </cell>
          <cell r="AJ184">
            <v>400</v>
          </cell>
          <cell r="AK184">
            <v>12</v>
          </cell>
          <cell r="AL184" t="str">
            <v>105272</v>
          </cell>
          <cell r="AM184">
            <v>1.47</v>
          </cell>
          <cell r="AN184">
            <v>2829.240506177091</v>
          </cell>
          <cell r="AO184">
            <v>2529.568167521013</v>
          </cell>
          <cell r="AP184">
            <v>6741.5881220558058</v>
          </cell>
          <cell r="AQ184">
            <v>16708.415876362145</v>
          </cell>
          <cell r="AR184">
            <v>19503.971706877615</v>
          </cell>
          <cell r="AS184">
            <v>13167.58969057646</v>
          </cell>
          <cell r="AT184">
            <v>16488.260409721075</v>
          </cell>
          <cell r="AU184">
            <v>11656.316198290991</v>
          </cell>
          <cell r="AV184">
            <v>7894.6992147663341</v>
          </cell>
          <cell r="AW184">
            <v>5094.3322423685258</v>
          </cell>
          <cell r="AX184">
            <v>1015.565251259085</v>
          </cell>
          <cell r="AY184">
            <v>853.45261402386154</v>
          </cell>
        </row>
        <row r="185">
          <cell r="AE185" t="str">
            <v>027079</v>
          </cell>
          <cell r="AF185" t="str">
            <v>&lt;&gt;0</v>
          </cell>
          <cell r="AI185" t="str">
            <v>RAID CNTRY FRESH (C/ACT) 400</v>
          </cell>
          <cell r="AJ185">
            <v>400</v>
          </cell>
          <cell r="AK185">
            <v>12</v>
          </cell>
          <cell r="AL185" t="str">
            <v>100898</v>
          </cell>
          <cell r="AM185">
            <v>1.47</v>
          </cell>
          <cell r="AN185">
            <v>761.58216395232409</v>
          </cell>
          <cell r="AO185">
            <v>680.91560073436347</v>
          </cell>
          <cell r="AP185">
            <v>1814.7178577646082</v>
          </cell>
          <cell r="AQ185">
            <v>4497.6139326271768</v>
          </cell>
          <cell r="AR185">
            <v>5250.1287698088008</v>
          </cell>
          <cell r="AS185">
            <v>3544.4853234254656</v>
          </cell>
          <cell r="AT185">
            <v>4438.3519235033946</v>
          </cell>
          <cell r="AU185">
            <v>3137.676876400315</v>
          </cell>
          <cell r="AV185">
            <v>2125.1152380320545</v>
          </cell>
          <cell r="AW185">
            <v>1371.3053254272445</v>
          </cell>
          <cell r="AX185">
            <v>273.37244041290705</v>
          </cell>
          <cell r="AY185">
            <v>229.73454791134549</v>
          </cell>
        </row>
        <row r="186">
          <cell r="AE186" t="str">
            <v>027081</v>
          </cell>
          <cell r="AF186" t="str">
            <v>&lt;&gt;0</v>
          </cell>
          <cell r="AI186" t="str">
            <v>RAID EXT (C/ACT)  400</v>
          </cell>
          <cell r="AJ186">
            <v>400</v>
          </cell>
          <cell r="AK186">
            <v>12</v>
          </cell>
          <cell r="AL186" t="str">
            <v>101052</v>
          </cell>
          <cell r="AM186">
            <v>1.47</v>
          </cell>
          <cell r="AN186">
            <v>1800</v>
          </cell>
          <cell r="AO186">
            <v>2000</v>
          </cell>
          <cell r="AP186">
            <v>6786.6963622109442</v>
          </cell>
          <cell r="AQ186">
            <v>15000</v>
          </cell>
          <cell r="AR186">
            <v>18000</v>
          </cell>
          <cell r="AS186">
            <v>16670.694568429099</v>
          </cell>
          <cell r="AT186">
            <v>16598.584030333386</v>
          </cell>
          <cell r="AU186">
            <v>11734.30908377691</v>
          </cell>
          <cell r="AV186">
            <v>7947.5229681141818</v>
          </cell>
          <cell r="AW186">
            <v>5128.4186264754126</v>
          </cell>
          <cell r="AX186">
            <v>1022.3604396357131</v>
          </cell>
          <cell r="AY186">
            <v>859.16310015523322</v>
          </cell>
        </row>
        <row r="187">
          <cell r="AE187" t="str">
            <v>027082</v>
          </cell>
          <cell r="AF187" t="str">
            <v>&lt;&gt;0</v>
          </cell>
          <cell r="AI187" t="str">
            <v>RAID MATAPOLILLAS(ACT) 400</v>
          </cell>
          <cell r="AJ187">
            <v>400</v>
          </cell>
          <cell r="AK187">
            <v>12</v>
          </cell>
          <cell r="AL187" t="str">
            <v>101177</v>
          </cell>
          <cell r="AM187">
            <v>1.47</v>
          </cell>
          <cell r="AN187">
            <v>958.91114896102727</v>
          </cell>
          <cell r="AO187">
            <v>857.34355654704007</v>
          </cell>
          <cell r="AP187">
            <v>2284.9185135828493</v>
          </cell>
          <cell r="AQ187">
            <v>5662.9636930266106</v>
          </cell>
          <cell r="AR187">
            <v>6610.4581345813403</v>
          </cell>
          <cell r="AS187">
            <v>4462.8756486662978</v>
          </cell>
          <cell r="AT187">
            <v>5588.3466602908193</v>
          </cell>
          <cell r="AU187">
            <v>3950.6615057831427</v>
          </cell>
          <cell r="AV187">
            <v>2675.7410966671118</v>
          </cell>
          <cell r="AW187">
            <v>1726.6160204667453</v>
          </cell>
          <cell r="AX187">
            <v>344.20433321365289</v>
          </cell>
          <cell r="AY187">
            <v>289.25968821336676</v>
          </cell>
        </row>
        <row r="188">
          <cell r="AE188" t="str">
            <v>027083</v>
          </cell>
          <cell r="AF188" t="str">
            <v>&lt;&gt;0</v>
          </cell>
          <cell r="AI188" t="str">
            <v>RAID MATAPULGAS (C/ACT) 400</v>
          </cell>
          <cell r="AJ188">
            <v>400</v>
          </cell>
          <cell r="AK188">
            <v>12</v>
          </cell>
          <cell r="AL188" t="str">
            <v>103004</v>
          </cell>
          <cell r="AM188">
            <v>1.47</v>
          </cell>
          <cell r="AN188">
            <v>457.65604661954222</v>
          </cell>
          <cell r="AO188">
            <v>409.18125011809951</v>
          </cell>
          <cell r="AP188">
            <v>1090.5147728307704</v>
          </cell>
          <cell r="AQ188">
            <v>2702.7421453057841</v>
          </cell>
          <cell r="AR188">
            <v>3154.9493813836625</v>
          </cell>
          <cell r="AS188">
            <v>2129.980476435418</v>
          </cell>
          <cell r="AT188">
            <v>2667.129944687048</v>
          </cell>
          <cell r="AU188">
            <v>1885.5178899814885</v>
          </cell>
          <cell r="AV188">
            <v>1277.0412497601262</v>
          </cell>
          <cell r="AW188">
            <v>824.0557665983431</v>
          </cell>
          <cell r="AX188">
            <v>164.27715387244737</v>
          </cell>
          <cell r="AY188">
            <v>138.053922407269</v>
          </cell>
        </row>
        <row r="189">
          <cell r="AE189" t="str">
            <v>027084</v>
          </cell>
          <cell r="AF189" t="str">
            <v>&lt;&gt;0</v>
          </cell>
          <cell r="AI189" t="str">
            <v>RAID MAX AEROSOL 400 X 12</v>
          </cell>
          <cell r="AJ189">
            <v>400</v>
          </cell>
          <cell r="AK189">
            <v>12</v>
          </cell>
          <cell r="AL189" t="str">
            <v>106107</v>
          </cell>
          <cell r="AM189">
            <v>1.47</v>
          </cell>
          <cell r="AN189">
            <v>2103.1907196661264</v>
          </cell>
          <cell r="AO189">
            <v>1880.4213650545121</v>
          </cell>
          <cell r="AP189">
            <v>5011.5377406630641</v>
          </cell>
          <cell r="AQ189">
            <v>12420.642619375622</v>
          </cell>
          <cell r="AR189">
            <v>14498.792944953013</v>
          </cell>
          <cell r="AS189">
            <v>9788.4758744007322</v>
          </cell>
          <cell r="AT189">
            <v>12256.984233560654</v>
          </cell>
          <cell r="AU189">
            <v>8665.0307742360092</v>
          </cell>
          <cell r="AV189">
            <v>5868.733353279903</v>
          </cell>
          <cell r="AW189">
            <v>3787.0065382044145</v>
          </cell>
          <cell r="AX189">
            <v>754.94727542608246</v>
          </cell>
          <cell r="AY189">
            <v>634.43656117986791</v>
          </cell>
        </row>
        <row r="190">
          <cell r="AE190" t="str">
            <v>027085</v>
          </cell>
          <cell r="AF190" t="str">
            <v>&lt;&gt;0</v>
          </cell>
          <cell r="AI190" t="str">
            <v>ANT.CONTINUO LAVANDA</v>
          </cell>
          <cell r="AK190">
            <v>48</v>
          </cell>
          <cell r="AL190" t="str">
            <v>101330</v>
          </cell>
          <cell r="AM190">
            <v>3</v>
          </cell>
          <cell r="AN190">
            <v>322.76461374030657</v>
          </cell>
          <cell r="AO190">
            <v>288.57747891602912</v>
          </cell>
          <cell r="AP190">
            <v>769.09194586350316</v>
          </cell>
          <cell r="AQ190">
            <v>1906.1247655588588</v>
          </cell>
          <cell r="AR190">
            <v>2225.046573675128</v>
          </cell>
          <cell r="AS190">
            <v>1502.1812359502999</v>
          </cell>
          <cell r="AT190">
            <v>1881.0090519961268</v>
          </cell>
          <cell r="AU190">
            <v>1329.7725616334649</v>
          </cell>
          <cell r="AV190">
            <v>900.64083879988891</v>
          </cell>
          <cell r="AW190">
            <v>581.17016735866969</v>
          </cell>
          <cell r="AX190">
            <v>115.85742722651331</v>
          </cell>
          <cell r="AY190">
            <v>97.363339281211495</v>
          </cell>
        </row>
        <row r="191">
          <cell r="AE191" t="str">
            <v>027090</v>
          </cell>
          <cell r="AF191" t="str">
            <v>&lt;&gt;0</v>
          </cell>
          <cell r="AI191" t="str">
            <v>RAID 8 CEBOS SISTEMA EXTERMIN.</v>
          </cell>
          <cell r="AJ191">
            <v>8</v>
          </cell>
          <cell r="AK191">
            <v>12</v>
          </cell>
          <cell r="AL191" t="str">
            <v>105417</v>
          </cell>
          <cell r="AM191">
            <v>1.33</v>
          </cell>
          <cell r="AN191">
            <v>1150.634889243041</v>
          </cell>
          <cell r="AO191">
            <v>1028.7599735383114</v>
          </cell>
          <cell r="AP191">
            <v>2741.7628459679427</v>
          </cell>
          <cell r="AQ191">
            <v>6795.2110148819056</v>
          </cell>
          <cell r="AR191">
            <v>7932.1465516080862</v>
          </cell>
          <cell r="AS191">
            <v>5355.1785619267175</v>
          </cell>
          <cell r="AT191">
            <v>6705.6751269212564</v>
          </cell>
          <cell r="AU191">
            <v>4740.5528333556631</v>
          </cell>
          <cell r="AV191">
            <v>3210.726107150253</v>
          </cell>
          <cell r="AW191">
            <v>2071.8339083111014</v>
          </cell>
          <cell r="AX191">
            <v>413.02420485295971</v>
          </cell>
          <cell r="AY191">
            <v>347.09398224276055</v>
          </cell>
        </row>
        <row r="192">
          <cell r="AE192" t="str">
            <v>027091</v>
          </cell>
          <cell r="AF192" t="str">
            <v>&lt;&gt;0</v>
          </cell>
          <cell r="AI192" t="str">
            <v>RAID RODENTICIDA 6X3</v>
          </cell>
          <cell r="AK192">
            <v>12</v>
          </cell>
          <cell r="AL192" t="str">
            <v>105410</v>
          </cell>
          <cell r="AM192">
            <v>0.5</v>
          </cell>
          <cell r="AN192">
            <v>655.21790652993377</v>
          </cell>
          <cell r="AO192">
            <v>585.81741479002278</v>
          </cell>
          <cell r="AP192">
            <v>1561.2703290428524</v>
          </cell>
          <cell r="AQ192">
            <v>3500</v>
          </cell>
          <cell r="AR192">
            <v>4000</v>
          </cell>
          <cell r="AS192">
            <v>3000</v>
          </cell>
          <cell r="AT192">
            <v>3000</v>
          </cell>
          <cell r="AU192">
            <v>2699.461951226966</v>
          </cell>
          <cell r="AV192">
            <v>1828.3169214101908</v>
          </cell>
          <cell r="AW192">
            <v>1179.785776332908</v>
          </cell>
          <cell r="AX192">
            <v>235.1926378905284</v>
          </cell>
          <cell r="AY192">
            <v>197.64931042882938</v>
          </cell>
        </row>
        <row r="193">
          <cell r="AE193" t="str">
            <v>027092</v>
          </cell>
          <cell r="AF193" t="str">
            <v>&lt;&gt;0</v>
          </cell>
          <cell r="AI193" t="str">
            <v>RAID ESP. 12X48 3/98 TIGRE</v>
          </cell>
          <cell r="AJ193">
            <v>12</v>
          </cell>
          <cell r="AK193">
            <v>48</v>
          </cell>
          <cell r="AL193" t="str">
            <v>100414</v>
          </cell>
          <cell r="AM193">
            <v>2.88</v>
          </cell>
          <cell r="AN193">
            <v>2171.8373665580566</v>
          </cell>
          <cell r="AO193">
            <v>1941.7969789006165</v>
          </cell>
          <cell r="AP193">
            <v>5175.1107625730756</v>
          </cell>
          <cell r="AQ193">
            <v>10000</v>
          </cell>
          <cell r="AR193">
            <v>15000</v>
          </cell>
          <cell r="AS193">
            <v>17000</v>
          </cell>
          <cell r="AT193">
            <v>14000</v>
          </cell>
          <cell r="AU193">
            <v>10000</v>
          </cell>
          <cell r="AV193">
            <v>8000</v>
          </cell>
          <cell r="AW193">
            <v>3910.611733955192</v>
          </cell>
          <cell r="AX193">
            <v>779.58821671286512</v>
          </cell>
          <cell r="AY193">
            <v>655.14411859889208</v>
          </cell>
        </row>
        <row r="194">
          <cell r="AE194" t="str">
            <v>027095</v>
          </cell>
          <cell r="AF194" t="str">
            <v>&lt;&gt;0</v>
          </cell>
          <cell r="AI194" t="str">
            <v>ESPIRALES RAID 50X4 3/98</v>
          </cell>
          <cell r="AJ194">
            <v>4</v>
          </cell>
          <cell r="AK194">
            <v>50</v>
          </cell>
          <cell r="AL194" t="str">
            <v>100419</v>
          </cell>
          <cell r="AM194">
            <v>1</v>
          </cell>
          <cell r="AN194">
            <v>1102.965938436937</v>
          </cell>
          <cell r="AO194">
            <v>2000</v>
          </cell>
          <cell r="AP194">
            <v>2628.1760258147401</v>
          </cell>
          <cell r="AQ194">
            <v>6513.6963636109049</v>
          </cell>
          <cell r="AR194">
            <v>6590</v>
          </cell>
          <cell r="AS194">
            <v>5133.3221365628715</v>
          </cell>
          <cell r="AT194">
            <v>6427.8698033253322</v>
          </cell>
          <cell r="AU194">
            <v>4544.1593623080144</v>
          </cell>
          <cell r="AV194">
            <v>3077.7108941713509</v>
          </cell>
          <cell r="AW194">
            <v>1986.0011653819593</v>
          </cell>
          <cell r="AX194">
            <v>395.91327706263507</v>
          </cell>
          <cell r="AY194">
            <v>332.71443741989356</v>
          </cell>
        </row>
        <row r="195">
          <cell r="AE195" t="str">
            <v>027101</v>
          </cell>
          <cell r="AF195" t="str">
            <v>&lt;&gt;0</v>
          </cell>
          <cell r="AI195" t="str">
            <v>RAID AP TAB MAZDAIII BLIST.X12</v>
          </cell>
          <cell r="AJ195">
            <v>1</v>
          </cell>
          <cell r="AK195">
            <v>12</v>
          </cell>
          <cell r="AL195" t="str">
            <v>114520</v>
          </cell>
          <cell r="AM195">
            <v>3.48</v>
          </cell>
          <cell r="AN195">
            <v>652.59670996209081</v>
          </cell>
          <cell r="AO195">
            <v>583.47385460687315</v>
          </cell>
          <cell r="AP195">
            <v>1555.0244734470618</v>
          </cell>
          <cell r="AQ195">
            <v>3853.9873884124977</v>
          </cell>
          <cell r="AR195">
            <v>4498.8143423340825</v>
          </cell>
          <cell r="AS195">
            <v>3037.255295701988</v>
          </cell>
          <cell r="AT195">
            <v>3803.2060098423653</v>
          </cell>
          <cell r="AU195">
            <v>2688.6627646799243</v>
          </cell>
          <cell r="AV195">
            <v>1821.0027470087152</v>
          </cell>
          <cell r="AW195">
            <v>1175.0660481373041</v>
          </cell>
          <cell r="AX195">
            <v>234.25175070005838</v>
          </cell>
          <cell r="AY195">
            <v>196.85861516704031</v>
          </cell>
        </row>
        <row r="196">
          <cell r="AE196" t="str">
            <v>027103</v>
          </cell>
          <cell r="AF196" t="str">
            <v>&lt;&gt;0</v>
          </cell>
          <cell r="AI196" t="str">
            <v>RAID APAR 45 N PATA PLANA NVO.</v>
          </cell>
          <cell r="AK196">
            <v>6</v>
          </cell>
          <cell r="AL196" t="str">
            <v>115432</v>
          </cell>
          <cell r="AM196">
            <v>2.85</v>
          </cell>
          <cell r="AN196">
            <v>680.75291028485083</v>
          </cell>
          <cell r="AO196">
            <v>608.64775830975634</v>
          </cell>
          <cell r="AP196">
            <v>1622.1158024605245</v>
          </cell>
          <cell r="AQ196">
            <v>4020.2671739110133</v>
          </cell>
          <cell r="AR196">
            <v>4692.9151030397597</v>
          </cell>
          <cell r="AS196">
            <v>3168.2972810992428</v>
          </cell>
          <cell r="AT196">
            <v>3967.2948393555675</v>
          </cell>
          <cell r="AU196">
            <v>2804.6647705850282</v>
          </cell>
          <cell r="AV196">
            <v>1899.5696741022523</v>
          </cell>
          <cell r="AW196">
            <v>1225.7641202218997</v>
          </cell>
          <cell r="AX196">
            <v>244.35851207041716</v>
          </cell>
          <cell r="AY196">
            <v>205.35205455968799</v>
          </cell>
        </row>
        <row r="197">
          <cell r="B197" t="str">
            <v>PRODUCTO</v>
          </cell>
          <cell r="C197" t="str">
            <v>TAM</v>
          </cell>
          <cell r="D197" t="str">
            <v>DE</v>
          </cell>
          <cell r="E197" t="str">
            <v>CODIGO</v>
          </cell>
          <cell r="F197" t="str">
            <v>STAT</v>
          </cell>
          <cell r="G197" t="str">
            <v xml:space="preserve"> JUL 02</v>
          </cell>
          <cell r="H197" t="str">
            <v xml:space="preserve"> AGO 02</v>
          </cell>
          <cell r="I197" t="str">
            <v xml:space="preserve"> SEP 02</v>
          </cell>
          <cell r="J197" t="str">
            <v xml:space="preserve"> OCT 02</v>
          </cell>
          <cell r="K197" t="str">
            <v xml:space="preserve"> NOV 02</v>
          </cell>
          <cell r="L197" t="str">
            <v xml:space="preserve"> DIC 02</v>
          </cell>
          <cell r="M197" t="str">
            <v>02/03</v>
          </cell>
          <cell r="N197" t="str">
            <v xml:space="preserve"> ENE 03</v>
          </cell>
          <cell r="O197" t="str">
            <v xml:space="preserve"> FEB 03</v>
          </cell>
          <cell r="P197" t="str">
            <v xml:space="preserve"> MAR 03</v>
          </cell>
          <cell r="Q197" t="str">
            <v xml:space="preserve"> ABR 03</v>
          </cell>
          <cell r="R197" t="str">
            <v xml:space="preserve"> MAY 03</v>
          </cell>
          <cell r="S197" t="str">
            <v xml:space="preserve"> JUN 03</v>
          </cell>
          <cell r="T197" t="str">
            <v>02/03</v>
          </cell>
          <cell r="U197" t="str">
            <v>TOTAL 02/03</v>
          </cell>
          <cell r="V197" t="str">
            <v>02/03</v>
          </cell>
          <cell r="W197" t="str">
            <v>SEL</v>
          </cell>
          <cell r="AE197" t="str">
            <v>027105</v>
          </cell>
          <cell r="AF197" t="str">
            <v>&lt;&gt;0</v>
          </cell>
          <cell r="AI197" t="str">
            <v>RAID REP 45 NOCHES 3/98</v>
          </cell>
          <cell r="AJ197">
            <v>1</v>
          </cell>
          <cell r="AK197">
            <v>12</v>
          </cell>
          <cell r="AL197" t="str">
            <v>115448</v>
          </cell>
          <cell r="AM197">
            <v>2.7</v>
          </cell>
          <cell r="AN197">
            <v>1179.2254255985376</v>
          </cell>
          <cell r="AO197">
            <v>1054.3222085265766</v>
          </cell>
          <cell r="AP197">
            <v>1793.2237965373286</v>
          </cell>
          <cell r="AQ197">
            <v>4781.9301240995428</v>
          </cell>
          <cell r="AR197">
            <v>8129.2415002151729</v>
          </cell>
          <cell r="AS197">
            <v>4781.9301240995428</v>
          </cell>
          <cell r="AT197">
            <v>5977.412655124429</v>
          </cell>
          <cell r="AU197">
            <v>4858.344279968559</v>
          </cell>
          <cell r="AV197">
            <v>3290.5050034380324</v>
          </cell>
          <cell r="AW197">
            <v>2123.3140461305684</v>
          </cell>
          <cell r="AX197">
            <v>423.28687258096255</v>
          </cell>
          <cell r="AY197">
            <v>355.71844097494278</v>
          </cell>
        </row>
        <row r="198">
          <cell r="W198" t="str">
            <v>Total</v>
          </cell>
          <cell r="AE198" t="str">
            <v>027107</v>
          </cell>
          <cell r="AF198" t="str">
            <v>&lt;&gt;0</v>
          </cell>
          <cell r="AI198" t="str">
            <v>RAID TAB LARG DUR.20X24</v>
          </cell>
          <cell r="AJ198">
            <v>24</v>
          </cell>
          <cell r="AK198">
            <v>20</v>
          </cell>
          <cell r="AL198" t="str">
            <v>115545</v>
          </cell>
          <cell r="AM198">
            <v>2.4</v>
          </cell>
          <cell r="AN198">
            <v>1000</v>
          </cell>
          <cell r="AO198">
            <v>1500</v>
          </cell>
          <cell r="AP198">
            <v>5000</v>
          </cell>
          <cell r="AQ198">
            <v>10000</v>
          </cell>
          <cell r="AR198">
            <v>15000</v>
          </cell>
          <cell r="AS198">
            <v>12000</v>
          </cell>
          <cell r="AT198">
            <v>12000</v>
          </cell>
          <cell r="AU198">
            <v>5000</v>
          </cell>
          <cell r="AV198">
            <v>3500</v>
          </cell>
          <cell r="AW198">
            <v>2500</v>
          </cell>
          <cell r="AX198">
            <v>200</v>
          </cell>
          <cell r="AY198">
            <v>200</v>
          </cell>
        </row>
        <row r="199">
          <cell r="AE199" t="str">
            <v>027108</v>
          </cell>
          <cell r="AF199" t="str">
            <v>&lt;&gt;0</v>
          </cell>
          <cell r="AI199" t="str">
            <v>TABLETA RAID 4X20X24 LAR DUR</v>
          </cell>
          <cell r="AJ199">
            <v>24</v>
          </cell>
          <cell r="AK199">
            <v>4</v>
          </cell>
          <cell r="AL199" t="str">
            <v>115555</v>
          </cell>
          <cell r="AM199">
            <v>9.6</v>
          </cell>
          <cell r="AN199">
            <v>342.76558916288809</v>
          </cell>
          <cell r="AO199">
            <v>306.45995678875522</v>
          </cell>
          <cell r="AP199">
            <v>816.75079213126025</v>
          </cell>
          <cell r="AQ199">
            <v>2024.2429017030863</v>
          </cell>
          <cell r="AR199">
            <v>2362.9275554793549</v>
          </cell>
          <cell r="AS199">
            <v>1595.2679273082285</v>
          </cell>
          <cell r="AT199">
            <v>1997.5708255519421</v>
          </cell>
          <cell r="AU199">
            <v>1412.1754868322403</v>
          </cell>
          <cell r="AV199">
            <v>956.45146522718187</v>
          </cell>
          <cell r="AW199">
            <v>617.18393633717005</v>
          </cell>
          <cell r="AX199">
            <v>123.03684360561323</v>
          </cell>
          <cell r="AY199">
            <v>103.39671987227842</v>
          </cell>
        </row>
        <row r="200">
          <cell r="B200" t="str">
            <v xml:space="preserve"> FURNITURE CARE</v>
          </cell>
          <cell r="W200">
            <v>1</v>
          </cell>
          <cell r="AE200" t="str">
            <v>027110</v>
          </cell>
          <cell r="AF200" t="str">
            <v>&lt;&gt;0</v>
          </cell>
          <cell r="AI200" t="str">
            <v>RAID HORMIG.LIQ 6 x 100 cc</v>
          </cell>
          <cell r="AK200">
            <v>6</v>
          </cell>
          <cell r="AL200" t="str">
            <v>107103</v>
          </cell>
          <cell r="AM200">
            <v>0.67</v>
          </cell>
          <cell r="AN200">
            <v>114.83982070477535</v>
          </cell>
          <cell r="AO200">
            <v>102.67602000762437</v>
          </cell>
          <cell r="AP200">
            <v>273.64332212550056</v>
          </cell>
          <cell r="AQ200">
            <v>678.20020224966606</v>
          </cell>
          <cell r="AR200">
            <v>791.67275067587991</v>
          </cell>
          <cell r="AS200">
            <v>534.47688023635203</v>
          </cell>
          <cell r="AT200">
            <v>669.26401804721411</v>
          </cell>
          <cell r="AU200">
            <v>473.13378250004394</v>
          </cell>
          <cell r="AV200">
            <v>320.44848798200684</v>
          </cell>
          <cell r="AW200">
            <v>206.78065369375801</v>
          </cell>
          <cell r="AX200">
            <v>41.222134037018265</v>
          </cell>
          <cell r="AY200">
            <v>34.641927740160575</v>
          </cell>
        </row>
        <row r="201">
          <cell r="W201">
            <v>1</v>
          </cell>
          <cell r="AE201" t="str">
            <v>027111</v>
          </cell>
          <cell r="AF201" t="str">
            <v>&lt;&gt;0</v>
          </cell>
          <cell r="AI201" t="str">
            <v>RAID HORMIG LIQ GAT ARG/CHI</v>
          </cell>
          <cell r="AK201">
            <v>12</v>
          </cell>
          <cell r="AL201" t="str">
            <v>107126</v>
          </cell>
          <cell r="AM201">
            <v>0.25</v>
          </cell>
          <cell r="AN201">
            <v>135.60901251815963</v>
          </cell>
          <cell r="AO201">
            <v>121.24534501254017</v>
          </cell>
          <cell r="AP201">
            <v>323.13269445991676</v>
          </cell>
          <cell r="AQ201">
            <v>800.85513154122327</v>
          </cell>
          <cell r="AR201">
            <v>1000</v>
          </cell>
          <cell r="AS201">
            <v>2000</v>
          </cell>
          <cell r="AT201">
            <v>1500</v>
          </cell>
          <cell r="AU201">
            <v>800</v>
          </cell>
          <cell r="AV201">
            <v>378.4027417622944</v>
          </cell>
          <cell r="AW201">
            <v>244.17767359074276</v>
          </cell>
          <cell r="AX201">
            <v>48.677304234234256</v>
          </cell>
          <cell r="AY201">
            <v>40.90704412231176</v>
          </cell>
        </row>
        <row r="202">
          <cell r="B202" t="str">
            <v>PROM BLEM MARRON 500</v>
          </cell>
          <cell r="C202">
            <v>500</v>
          </cell>
          <cell r="D202">
            <v>12</v>
          </cell>
          <cell r="E202" t="str">
            <v>000175</v>
          </cell>
          <cell r="F202">
            <v>1.67</v>
          </cell>
          <cell r="G202">
            <v>0</v>
          </cell>
          <cell r="H202">
            <v>0</v>
          </cell>
          <cell r="I202">
            <v>0</v>
          </cell>
          <cell r="J202">
            <v>0</v>
          </cell>
          <cell r="K202">
            <v>0</v>
          </cell>
          <cell r="L202">
            <v>0</v>
          </cell>
          <cell r="M202">
            <v>0</v>
          </cell>
          <cell r="N202">
            <v>0</v>
          </cell>
          <cell r="O202">
            <v>0</v>
          </cell>
          <cell r="P202">
            <v>0</v>
          </cell>
          <cell r="Q202">
            <v>0</v>
          </cell>
          <cell r="R202">
            <v>0</v>
          </cell>
          <cell r="S202">
            <v>0</v>
          </cell>
          <cell r="T202">
            <v>0</v>
          </cell>
          <cell r="U202">
            <v>0</v>
          </cell>
          <cell r="V202">
            <v>0</v>
          </cell>
          <cell r="W202">
            <v>1</v>
          </cell>
          <cell r="AE202" t="str">
            <v>027113</v>
          </cell>
          <cell r="AF202" t="str">
            <v>&lt;&gt;0</v>
          </cell>
          <cell r="AI202" t="str">
            <v>FORMITOX POLVO HORMIGAS 250X12</v>
          </cell>
          <cell r="AJ202">
            <v>250</v>
          </cell>
          <cell r="AK202">
            <v>12</v>
          </cell>
          <cell r="AL202" t="str">
            <v>107000</v>
          </cell>
          <cell r="AM202">
            <v>1</v>
          </cell>
          <cell r="AN202">
            <v>523.5623516450911</v>
          </cell>
          <cell r="AO202">
            <v>468.10677831818373</v>
          </cell>
          <cell r="AP202">
            <v>1247.5580366179092</v>
          </cell>
          <cell r="AQ202">
            <v>3091.9596582167633</v>
          </cell>
          <cell r="AR202">
            <v>3609.2885249512233</v>
          </cell>
          <cell r="AS202">
            <v>2436.7155103442269</v>
          </cell>
          <cell r="AT202">
            <v>3051.2190023444678</v>
          </cell>
          <cell r="AU202">
            <v>2157.0482632960034</v>
          </cell>
          <cell r="AV202">
            <v>1460.9458889724363</v>
          </cell>
          <cell r="AW202">
            <v>942.7267010537164</v>
          </cell>
          <cell r="AX202">
            <v>187.93444036919314</v>
          </cell>
          <cell r="AY202">
            <v>157.93484387078632</v>
          </cell>
        </row>
        <row r="203">
          <cell r="B203" t="str">
            <v>PROM BLEM MARRON 480</v>
          </cell>
          <cell r="C203">
            <v>480</v>
          </cell>
          <cell r="D203">
            <v>12</v>
          </cell>
          <cell r="E203" t="str">
            <v>000177</v>
          </cell>
          <cell r="F203">
            <v>1.67</v>
          </cell>
          <cell r="G203">
            <v>2404</v>
          </cell>
          <cell r="H203">
            <v>1923</v>
          </cell>
          <cell r="I203">
            <v>1923</v>
          </cell>
          <cell r="J203">
            <v>2404</v>
          </cell>
          <cell r="K203">
            <v>1923</v>
          </cell>
          <cell r="L203">
            <v>1923</v>
          </cell>
          <cell r="M203">
            <v>12500</v>
          </cell>
          <cell r="N203">
            <v>2404</v>
          </cell>
          <cell r="O203">
            <v>1923</v>
          </cell>
          <cell r="P203">
            <v>1923</v>
          </cell>
          <cell r="Q203">
            <v>2404</v>
          </cell>
          <cell r="R203">
            <v>1923</v>
          </cell>
          <cell r="S203">
            <v>1923</v>
          </cell>
          <cell r="T203">
            <v>12500</v>
          </cell>
          <cell r="U203">
            <v>25000</v>
          </cell>
          <cell r="V203">
            <v>41750</v>
          </cell>
          <cell r="W203">
            <v>1</v>
          </cell>
          <cell r="AE203" t="str">
            <v>027114</v>
          </cell>
          <cell r="AF203" t="str">
            <v>&lt;&gt;0</v>
          </cell>
          <cell r="AI203" t="str">
            <v>MATA MOSCAS Y MOSQ FUYI 400X12</v>
          </cell>
          <cell r="AJ203">
            <v>440</v>
          </cell>
          <cell r="AK203">
            <v>6</v>
          </cell>
          <cell r="AL203" t="str">
            <v>100781</v>
          </cell>
          <cell r="AM203">
            <v>1.47</v>
          </cell>
          <cell r="AN203">
            <v>1870.7713704545961</v>
          </cell>
          <cell r="AO203">
            <v>2806.1570556818942</v>
          </cell>
          <cell r="AP203">
            <v>6547.6997965910859</v>
          </cell>
          <cell r="AQ203">
            <v>42092.355835228409</v>
          </cell>
          <cell r="AR203">
            <v>74830.854818183841</v>
          </cell>
          <cell r="AS203">
            <v>74830.854818183841</v>
          </cell>
          <cell r="AT203">
            <v>88861.640096593314</v>
          </cell>
          <cell r="AU203">
            <v>62625.598220952808</v>
          </cell>
          <cell r="AV203">
            <v>42415.652826209072</v>
          </cell>
          <cell r="AW203">
            <v>27370.191301209943</v>
          </cell>
          <cell r="AX203">
            <v>5456.3020006129682</v>
          </cell>
          <cell r="AY203">
            <v>4585.3234930531999</v>
          </cell>
        </row>
        <row r="204">
          <cell r="B204" t="str">
            <v>BLEM 440 MARRON</v>
          </cell>
          <cell r="C204">
            <v>440</v>
          </cell>
          <cell r="D204">
            <v>12</v>
          </cell>
          <cell r="E204" t="str">
            <v>000110</v>
          </cell>
          <cell r="F204">
            <v>1.47</v>
          </cell>
          <cell r="G204">
            <v>0</v>
          </cell>
          <cell r="H204">
            <v>0</v>
          </cell>
          <cell r="I204">
            <v>0</v>
          </cell>
          <cell r="J204">
            <v>0</v>
          </cell>
          <cell r="K204">
            <v>0</v>
          </cell>
          <cell r="L204">
            <v>0</v>
          </cell>
          <cell r="M204">
            <v>0</v>
          </cell>
          <cell r="N204">
            <v>0</v>
          </cell>
          <cell r="O204">
            <v>0</v>
          </cell>
          <cell r="P204">
            <v>0</v>
          </cell>
          <cell r="Q204">
            <v>0</v>
          </cell>
          <cell r="R204">
            <v>0</v>
          </cell>
          <cell r="S204">
            <v>0</v>
          </cell>
          <cell r="T204">
            <v>0</v>
          </cell>
          <cell r="U204">
            <v>0</v>
          </cell>
          <cell r="V204">
            <v>0</v>
          </cell>
          <cell r="W204">
            <v>1</v>
          </cell>
          <cell r="AE204" t="str">
            <v>027182</v>
          </cell>
          <cell r="AF204" t="str">
            <v>&lt;&gt;0</v>
          </cell>
          <cell r="AI204" t="str">
            <v>FUYI MMM 480X12</v>
          </cell>
          <cell r="AJ204">
            <v>480</v>
          </cell>
          <cell r="AK204">
            <v>6</v>
          </cell>
          <cell r="AL204" t="str">
            <v>100789</v>
          </cell>
          <cell r="AM204">
            <v>1.67</v>
          </cell>
          <cell r="AN204">
            <v>16251</v>
          </cell>
          <cell r="AO204">
            <v>4529</v>
          </cell>
          <cell r="AP204">
            <v>38513</v>
          </cell>
          <cell r="AQ204">
            <v>0</v>
          </cell>
          <cell r="AR204">
            <v>0</v>
          </cell>
          <cell r="AS204">
            <v>0</v>
          </cell>
          <cell r="AT204">
            <v>0</v>
          </cell>
          <cell r="AU204">
            <v>0</v>
          </cell>
          <cell r="AV204">
            <v>0</v>
          </cell>
          <cell r="AW204">
            <v>0</v>
          </cell>
          <cell r="AX204">
            <v>0</v>
          </cell>
          <cell r="AY204">
            <v>0</v>
          </cell>
        </row>
        <row r="205">
          <cell r="B205" t="str">
            <v>BLEM 400 MARRON</v>
          </cell>
          <cell r="C205">
            <v>400</v>
          </cell>
          <cell r="D205">
            <v>12</v>
          </cell>
          <cell r="E205" t="str">
            <v>000120</v>
          </cell>
          <cell r="F205">
            <v>1.47</v>
          </cell>
          <cell r="G205">
            <v>17308</v>
          </cell>
          <cell r="H205">
            <v>13846</v>
          </cell>
          <cell r="I205">
            <v>13846</v>
          </cell>
          <cell r="J205">
            <v>17308</v>
          </cell>
          <cell r="K205">
            <v>13846</v>
          </cell>
          <cell r="L205">
            <v>13846</v>
          </cell>
          <cell r="M205">
            <v>90000</v>
          </cell>
          <cell r="N205">
            <v>17308</v>
          </cell>
          <cell r="O205">
            <v>13846</v>
          </cell>
          <cell r="P205">
            <v>13846</v>
          </cell>
          <cell r="Q205">
            <v>17308</v>
          </cell>
          <cell r="R205">
            <v>13846</v>
          </cell>
          <cell r="S205">
            <v>13846</v>
          </cell>
          <cell r="T205">
            <v>90000</v>
          </cell>
          <cell r="U205">
            <v>180000</v>
          </cell>
          <cell r="V205">
            <v>264600</v>
          </cell>
          <cell r="W205">
            <v>1</v>
          </cell>
          <cell r="AE205" t="str">
            <v>027184</v>
          </cell>
          <cell r="AF205" t="str">
            <v>&lt;&gt;0</v>
          </cell>
          <cell r="AI205" t="str">
            <v>FUYI LIQ. 500X12</v>
          </cell>
          <cell r="AJ205">
            <v>500</v>
          </cell>
          <cell r="AK205">
            <v>12</v>
          </cell>
          <cell r="AL205" t="str">
            <v>105520</v>
          </cell>
          <cell r="AM205">
            <v>0.5</v>
          </cell>
          <cell r="AN205">
            <v>304.90365035033494</v>
          </cell>
          <cell r="AO205">
            <v>272.60834361845093</v>
          </cell>
          <cell r="AP205">
            <v>726.53237612193743</v>
          </cell>
          <cell r="AQ205">
            <v>1800.6447246713606</v>
          </cell>
          <cell r="AR205">
            <v>2101.9182203750079</v>
          </cell>
          <cell r="AS205">
            <v>1419.0543908185152</v>
          </cell>
          <cell r="AT205">
            <v>1776.9188500852704</v>
          </cell>
          <cell r="AU205">
            <v>1256.1863690050684</v>
          </cell>
          <cell r="AV205">
            <v>850.80169174189973</v>
          </cell>
          <cell r="AW205">
            <v>549.0097053977164</v>
          </cell>
          <cell r="AX205">
            <v>109.4461752550874</v>
          </cell>
          <cell r="AY205">
            <v>91.975502559351114</v>
          </cell>
        </row>
        <row r="206">
          <cell r="B206" t="str">
            <v>BLEM + FRANELA</v>
          </cell>
          <cell r="C206">
            <v>400</v>
          </cell>
          <cell r="D206">
            <v>12</v>
          </cell>
          <cell r="E206" t="str">
            <v>000178</v>
          </cell>
          <cell r="F206">
            <v>1.47</v>
          </cell>
          <cell r="G206">
            <v>5000</v>
          </cell>
          <cell r="H206">
            <v>0</v>
          </cell>
          <cell r="I206">
            <v>0</v>
          </cell>
          <cell r="J206">
            <v>5000</v>
          </cell>
          <cell r="K206">
            <v>0</v>
          </cell>
          <cell r="L206">
            <v>0</v>
          </cell>
          <cell r="M206">
            <v>10000</v>
          </cell>
          <cell r="N206">
            <v>5000</v>
          </cell>
          <cell r="O206">
            <v>0</v>
          </cell>
          <cell r="P206">
            <v>0</v>
          </cell>
          <cell r="Q206">
            <v>0</v>
          </cell>
          <cell r="R206">
            <v>0</v>
          </cell>
          <cell r="S206">
            <v>0</v>
          </cell>
          <cell r="T206">
            <v>5000</v>
          </cell>
          <cell r="U206">
            <v>15000</v>
          </cell>
          <cell r="V206">
            <v>22050</v>
          </cell>
          <cell r="W206">
            <v>1</v>
          </cell>
          <cell r="AE206" t="str">
            <v>027185</v>
          </cell>
          <cell r="AF206" t="str">
            <v>&lt;&gt;0</v>
          </cell>
          <cell r="AI206" t="str">
            <v>FUYI ESPIRALES 12X12 TIGRE</v>
          </cell>
          <cell r="AJ206">
            <v>12</v>
          </cell>
          <cell r="AK206">
            <v>12</v>
          </cell>
          <cell r="AL206" t="str">
            <v>100500</v>
          </cell>
          <cell r="AM206">
            <v>0.72</v>
          </cell>
          <cell r="AN206">
            <v>4330.7339289862357</v>
          </cell>
          <cell r="AO206">
            <v>3872.0238399135551</v>
          </cell>
          <cell r="AP206">
            <v>10319.385839307015</v>
          </cell>
          <cell r="AQ206">
            <v>15000</v>
          </cell>
          <cell r="AR206">
            <v>20000</v>
          </cell>
          <cell r="AS206">
            <v>25000</v>
          </cell>
          <cell r="AT206">
            <v>22000</v>
          </cell>
          <cell r="AU206">
            <v>20000</v>
          </cell>
          <cell r="AV206">
            <v>12084.459300608325</v>
          </cell>
          <cell r="AW206">
            <v>5000</v>
          </cell>
          <cell r="AX206">
            <v>1554.5312889182342</v>
          </cell>
          <cell r="AY206">
            <v>1306.3845877596746</v>
          </cell>
        </row>
        <row r="207">
          <cell r="B207" t="str">
            <v>BLEM 400 + MUESTRA GRA.ZIPLOC</v>
          </cell>
          <cell r="C207">
            <v>400</v>
          </cell>
          <cell r="D207">
            <v>12</v>
          </cell>
          <cell r="E207" t="str">
            <v>000184</v>
          </cell>
          <cell r="F207">
            <v>1.47</v>
          </cell>
          <cell r="G207">
            <v>0</v>
          </cell>
          <cell r="H207">
            <v>0</v>
          </cell>
          <cell r="I207">
            <v>0</v>
          </cell>
          <cell r="J207">
            <v>0</v>
          </cell>
          <cell r="K207">
            <v>0</v>
          </cell>
          <cell r="L207">
            <v>0</v>
          </cell>
          <cell r="M207">
            <v>0</v>
          </cell>
          <cell r="N207">
            <v>0</v>
          </cell>
          <cell r="O207">
            <v>0</v>
          </cell>
          <cell r="P207">
            <v>0</v>
          </cell>
          <cell r="Q207">
            <v>0</v>
          </cell>
          <cell r="R207">
            <v>0</v>
          </cell>
          <cell r="S207">
            <v>0</v>
          </cell>
          <cell r="T207">
            <v>0</v>
          </cell>
          <cell r="U207">
            <v>0</v>
          </cell>
          <cell r="V207">
            <v>0</v>
          </cell>
          <cell r="W207">
            <v>1</v>
          </cell>
          <cell r="AE207" t="str">
            <v>027186</v>
          </cell>
          <cell r="AF207" t="str">
            <v>&lt;&gt;0</v>
          </cell>
          <cell r="AI207" t="str">
            <v>FUYI ESPIRALES 50X4 TIGRE</v>
          </cell>
          <cell r="AJ207">
            <v>50</v>
          </cell>
          <cell r="AK207">
            <v>50</v>
          </cell>
          <cell r="AL207" t="str">
            <v>100530</v>
          </cell>
          <cell r="AM207">
            <v>1</v>
          </cell>
          <cell r="AN207">
            <v>7293.1736229864209</v>
          </cell>
          <cell r="AO207">
            <v>6520.682775688917</v>
          </cell>
          <cell r="AP207">
            <v>17378.364462642265</v>
          </cell>
          <cell r="AQ207">
            <v>23999.125238365141</v>
          </cell>
          <cell r="AR207">
            <v>36921.731135946371</v>
          </cell>
          <cell r="AS207">
            <v>36921.731135946371</v>
          </cell>
          <cell r="AT207">
            <v>42503.189688739061</v>
          </cell>
          <cell r="AU207">
            <v>30047.476576473164</v>
          </cell>
          <cell r="AV207">
            <v>20350.83689380117</v>
          </cell>
          <cell r="AW207">
            <v>13132.093031912016</v>
          </cell>
          <cell r="AX207">
            <v>2617.908829854965</v>
          </cell>
          <cell r="AY207">
            <v>2200.0173118820871</v>
          </cell>
        </row>
        <row r="208">
          <cell r="B208" t="str">
            <v>PROM BLEM + PANO PERFEX</v>
          </cell>
          <cell r="C208">
            <v>440</v>
          </cell>
          <cell r="D208">
            <v>0</v>
          </cell>
          <cell r="E208" t="str">
            <v>000181</v>
          </cell>
          <cell r="F208">
            <v>1.47</v>
          </cell>
          <cell r="G208">
            <v>0</v>
          </cell>
          <cell r="H208">
            <v>0</v>
          </cell>
          <cell r="I208">
            <v>0</v>
          </cell>
          <cell r="J208">
            <v>0</v>
          </cell>
          <cell r="K208">
            <v>0</v>
          </cell>
          <cell r="L208">
            <v>0</v>
          </cell>
          <cell r="M208">
            <v>0</v>
          </cell>
          <cell r="N208">
            <v>0</v>
          </cell>
          <cell r="O208">
            <v>0</v>
          </cell>
          <cell r="P208">
            <v>0</v>
          </cell>
          <cell r="Q208">
            <v>0</v>
          </cell>
          <cell r="R208">
            <v>0</v>
          </cell>
          <cell r="S208">
            <v>0</v>
          </cell>
          <cell r="T208">
            <v>0</v>
          </cell>
          <cell r="U208">
            <v>0</v>
          </cell>
          <cell r="V208">
            <v>0</v>
          </cell>
          <cell r="W208">
            <v>1</v>
          </cell>
          <cell r="AE208" t="str">
            <v>027190</v>
          </cell>
          <cell r="AF208" t="str">
            <v>&lt;&gt;0</v>
          </cell>
          <cell r="AI208" t="str">
            <v>FUYI ESP.LAVANDA 12X12 TIGRE</v>
          </cell>
          <cell r="AJ208">
            <v>12</v>
          </cell>
          <cell r="AK208">
            <v>12</v>
          </cell>
          <cell r="AL208" t="str">
            <v>100550</v>
          </cell>
          <cell r="AM208">
            <v>0.72</v>
          </cell>
          <cell r="AN208">
            <v>2259.9000321911467</v>
          </cell>
          <cell r="AO208">
            <v>2020.5320723810601</v>
          </cell>
          <cell r="AP208">
            <v>7626.1323714249038</v>
          </cell>
          <cell r="AQ208">
            <v>11104.670362468007</v>
          </cell>
          <cell r="AR208">
            <v>15579.10195050382</v>
          </cell>
          <cell r="AS208">
            <v>13880.837953085009</v>
          </cell>
          <cell r="AT208">
            <v>13170.255462323121</v>
          </cell>
          <cell r="AU208">
            <v>9310.664573844173</v>
          </cell>
          <cell r="AV208">
            <v>6306.0142715463862</v>
          </cell>
          <cell r="AW208">
            <v>4069.1774253144431</v>
          </cell>
          <cell r="AX208">
            <v>811.19860224034278</v>
          </cell>
          <cell r="AY208">
            <v>681.70860190046301</v>
          </cell>
        </row>
        <row r="209">
          <cell r="B209" t="str">
            <v>PROM 2 BLEM 400+GLADE AROMAT</v>
          </cell>
          <cell r="C209">
            <v>440</v>
          </cell>
          <cell r="D209">
            <v>6</v>
          </cell>
          <cell r="E209" t="str">
            <v>000220</v>
          </cell>
          <cell r="F209">
            <v>0.98</v>
          </cell>
          <cell r="G209">
            <v>0</v>
          </cell>
          <cell r="H209">
            <v>0</v>
          </cell>
          <cell r="I209">
            <v>0</v>
          </cell>
          <cell r="J209">
            <v>0</v>
          </cell>
          <cell r="K209">
            <v>0</v>
          </cell>
          <cell r="L209">
            <v>0</v>
          </cell>
          <cell r="M209">
            <v>0</v>
          </cell>
          <cell r="N209">
            <v>0</v>
          </cell>
          <cell r="O209">
            <v>0</v>
          </cell>
          <cell r="P209">
            <v>0</v>
          </cell>
          <cell r="Q209">
            <v>0</v>
          </cell>
          <cell r="R209">
            <v>0</v>
          </cell>
          <cell r="S209">
            <v>0</v>
          </cell>
          <cell r="T209">
            <v>0</v>
          </cell>
          <cell r="U209">
            <v>0</v>
          </cell>
          <cell r="V209">
            <v>0</v>
          </cell>
          <cell r="W209">
            <v>1</v>
          </cell>
          <cell r="AE209" t="str">
            <v>027191</v>
          </cell>
          <cell r="AF209" t="str">
            <v>&lt;&gt;0</v>
          </cell>
          <cell r="AI209" t="str">
            <v>FUYI 45 N APAR DUAL PATA PLANA</v>
          </cell>
          <cell r="AK209">
            <v>6</v>
          </cell>
          <cell r="AL209" t="str">
            <v>115491</v>
          </cell>
          <cell r="AM209">
            <v>2.85</v>
          </cell>
          <cell r="AN209">
            <v>235.17115653308957</v>
          </cell>
          <cell r="AO209">
            <v>210.2618954402773</v>
          </cell>
          <cell r="AP209">
            <v>560.37196981738907</v>
          </cell>
          <cell r="AQ209">
            <v>1388.8311993628624</v>
          </cell>
          <cell r="AR209">
            <v>1621.2024298679275</v>
          </cell>
          <cell r="AS209">
            <v>1094.511862644817</v>
          </cell>
          <cell r="AT209">
            <v>1370.5315123641701</v>
          </cell>
          <cell r="AU209">
            <v>968.89230706351839</v>
          </cell>
          <cell r="AV209">
            <v>656.22047357371673</v>
          </cell>
          <cell r="AW209">
            <v>423.4493329873967</v>
          </cell>
          <cell r="AX209">
            <v>84.415465617707184</v>
          </cell>
          <cell r="AY209">
            <v>70.940394727127227</v>
          </cell>
        </row>
        <row r="210">
          <cell r="B210" t="str">
            <v>BLEM 440 MARRON + 3 BRISH GRAT</v>
          </cell>
          <cell r="C210">
            <v>440</v>
          </cell>
          <cell r="D210">
            <v>12</v>
          </cell>
          <cell r="E210" t="str">
            <v>000117</v>
          </cell>
          <cell r="F210">
            <v>1.83</v>
          </cell>
          <cell r="G210">
            <v>0</v>
          </cell>
          <cell r="H210">
            <v>0</v>
          </cell>
          <cell r="I210">
            <v>0</v>
          </cell>
          <cell r="J210">
            <v>0</v>
          </cell>
          <cell r="K210">
            <v>0</v>
          </cell>
          <cell r="L210">
            <v>0</v>
          </cell>
          <cell r="M210">
            <v>0</v>
          </cell>
          <cell r="N210">
            <v>0</v>
          </cell>
          <cell r="O210">
            <v>0</v>
          </cell>
          <cell r="P210">
            <v>0</v>
          </cell>
          <cell r="Q210">
            <v>0</v>
          </cell>
          <cell r="R210">
            <v>0</v>
          </cell>
          <cell r="S210">
            <v>0</v>
          </cell>
          <cell r="T210">
            <v>0</v>
          </cell>
          <cell r="U210">
            <v>0</v>
          </cell>
          <cell r="V210">
            <v>0</v>
          </cell>
          <cell r="W210">
            <v>1</v>
          </cell>
          <cell r="AE210" t="str">
            <v>027194</v>
          </cell>
          <cell r="AF210" t="str">
            <v>&lt;&gt;0</v>
          </cell>
          <cell r="AI210" t="str">
            <v>FUYI NUEVO REPUESTO 45N</v>
          </cell>
          <cell r="AK210">
            <v>12</v>
          </cell>
          <cell r="AL210" t="str">
            <v>115495</v>
          </cell>
          <cell r="AM210">
            <v>2.7</v>
          </cell>
          <cell r="AN210">
            <v>382.42662198336984</v>
          </cell>
          <cell r="AO210">
            <v>341.92010444840321</v>
          </cell>
          <cell r="AP210">
            <v>911.25613629951226</v>
          </cell>
          <cell r="AQ210">
            <v>2258.465842101346</v>
          </cell>
          <cell r="AR210">
            <v>2636.3393281113845</v>
          </cell>
          <cell r="AS210">
            <v>1779.8546408606401</v>
          </cell>
          <cell r="AT210">
            <v>2228.7075690825277</v>
          </cell>
          <cell r="AU210">
            <v>1575.5767736076091</v>
          </cell>
          <cell r="AV210">
            <v>1067.1214220516586</v>
          </cell>
          <cell r="AW210">
            <v>688.59761708360622</v>
          </cell>
          <cell r="AX210">
            <v>137.273302709598</v>
          </cell>
          <cell r="AY210">
            <v>115.36064166034278</v>
          </cell>
        </row>
        <row r="211">
          <cell r="B211" t="str">
            <v>PROM 2 BLEM 440 + EMULS GRATI</v>
          </cell>
          <cell r="C211">
            <v>440</v>
          </cell>
          <cell r="D211">
            <v>6</v>
          </cell>
          <cell r="E211" t="str">
            <v>000116</v>
          </cell>
          <cell r="F211">
            <v>1.47</v>
          </cell>
          <cell r="G211">
            <v>0</v>
          </cell>
          <cell r="H211">
            <v>0</v>
          </cell>
          <cell r="I211">
            <v>0</v>
          </cell>
          <cell r="J211">
            <v>0</v>
          </cell>
          <cell r="K211">
            <v>0</v>
          </cell>
          <cell r="L211">
            <v>0</v>
          </cell>
          <cell r="M211">
            <v>0</v>
          </cell>
          <cell r="N211">
            <v>0</v>
          </cell>
          <cell r="O211">
            <v>0</v>
          </cell>
          <cell r="P211">
            <v>0</v>
          </cell>
          <cell r="Q211">
            <v>0</v>
          </cell>
          <cell r="R211">
            <v>0</v>
          </cell>
          <cell r="S211">
            <v>0</v>
          </cell>
          <cell r="T211">
            <v>0</v>
          </cell>
          <cell r="U211">
            <v>0</v>
          </cell>
          <cell r="V211">
            <v>0</v>
          </cell>
          <cell r="W211">
            <v>1</v>
          </cell>
          <cell r="AE211" t="str">
            <v>027195</v>
          </cell>
          <cell r="AF211" t="str">
            <v>&lt;&gt;0</v>
          </cell>
          <cell r="AI211" t="str">
            <v>FUYI TAB.EXPEND.4X20X12</v>
          </cell>
          <cell r="AJ211">
            <v>80</v>
          </cell>
          <cell r="AK211">
            <v>4</v>
          </cell>
          <cell r="AL211" t="str">
            <v>116145</v>
          </cell>
          <cell r="AM211">
            <v>4.8</v>
          </cell>
          <cell r="AN211">
            <v>243.09134025342439</v>
          </cell>
          <cell r="AO211">
            <v>217.34317558459003</v>
          </cell>
          <cell r="AP211">
            <v>579.24439030512508</v>
          </cell>
          <cell r="AQ211">
            <v>1435.6047851105648</v>
          </cell>
          <cell r="AR211">
            <v>1675.8019023614881</v>
          </cell>
          <cell r="AS211">
            <v>1131.3732497469939</v>
          </cell>
          <cell r="AT211">
            <v>1416.6887942879218</v>
          </cell>
          <cell r="AU211">
            <v>1001.5230309596369</v>
          </cell>
          <cell r="AV211">
            <v>678.32091645272124</v>
          </cell>
          <cell r="AW211">
            <v>437.71042079661328</v>
          </cell>
          <cell r="AX211">
            <v>87.25844179891152</v>
          </cell>
          <cell r="AY211">
            <v>73.329552342010416</v>
          </cell>
        </row>
        <row r="212">
          <cell r="B212" t="str">
            <v>PROM 2 BLEMx440+ECHO PLUSx750</v>
          </cell>
          <cell r="C212">
            <v>440</v>
          </cell>
          <cell r="D212">
            <v>12</v>
          </cell>
          <cell r="E212" t="str">
            <v>000200</v>
          </cell>
          <cell r="F212">
            <v>1.47</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cell r="V212">
            <v>0</v>
          </cell>
          <cell r="W212">
            <v>1</v>
          </cell>
          <cell r="AE212" t="str">
            <v>027196</v>
          </cell>
          <cell r="AF212" t="str">
            <v>&lt;&gt;0</v>
          </cell>
          <cell r="AI212" t="str">
            <v>FUYI TAB.BAN.4X20X24</v>
          </cell>
          <cell r="AJ212">
            <v>80</v>
          </cell>
          <cell r="AK212">
            <v>4</v>
          </cell>
          <cell r="AL212" t="str">
            <v>116150</v>
          </cell>
          <cell r="AM212">
            <v>9.6</v>
          </cell>
          <cell r="AN212">
            <v>372.607424675196</v>
          </cell>
          <cell r="AO212">
            <v>333.14095368793056</v>
          </cell>
          <cell r="AP212">
            <v>887.8586966699088</v>
          </cell>
          <cell r="AQ212">
            <v>1500</v>
          </cell>
          <cell r="AR212">
            <v>2000</v>
          </cell>
          <cell r="AS212">
            <v>1734.155040221332</v>
          </cell>
          <cell r="AT212">
            <v>2171.4832073224993</v>
          </cell>
          <cell r="AU212">
            <v>1535.1222175571104</v>
          </cell>
          <cell r="AV212">
            <v>750</v>
          </cell>
          <cell r="AW212">
            <v>500</v>
          </cell>
          <cell r="AX212">
            <v>133.74866931075258</v>
          </cell>
          <cell r="AY212">
            <v>112.39863839763659</v>
          </cell>
        </row>
        <row r="213">
          <cell r="B213" t="str">
            <v>PROM BLEM 440 + SAHUMERIOS</v>
          </cell>
          <cell r="C213">
            <v>440</v>
          </cell>
          <cell r="D213">
            <v>6</v>
          </cell>
          <cell r="E213" t="str">
            <v>000206</v>
          </cell>
          <cell r="F213">
            <v>1.47</v>
          </cell>
          <cell r="G213">
            <v>0</v>
          </cell>
          <cell r="H213">
            <v>0</v>
          </cell>
          <cell r="I213">
            <v>0</v>
          </cell>
          <cell r="J213">
            <v>0</v>
          </cell>
          <cell r="K213">
            <v>0</v>
          </cell>
          <cell r="L213">
            <v>0</v>
          </cell>
          <cell r="M213">
            <v>0</v>
          </cell>
          <cell r="N213">
            <v>0</v>
          </cell>
          <cell r="O213">
            <v>0</v>
          </cell>
          <cell r="P213">
            <v>0</v>
          </cell>
          <cell r="Q213">
            <v>0</v>
          </cell>
          <cell r="R213">
            <v>0</v>
          </cell>
          <cell r="S213">
            <v>0</v>
          </cell>
          <cell r="T213">
            <v>0</v>
          </cell>
          <cell r="U213">
            <v>0</v>
          </cell>
          <cell r="V213">
            <v>0</v>
          </cell>
          <cell r="W213">
            <v>1</v>
          </cell>
          <cell r="AE213" t="str">
            <v>027197</v>
          </cell>
          <cell r="AF213" t="str">
            <v>&lt;&gt;0</v>
          </cell>
          <cell r="AI213" t="str">
            <v>FUYI TAB.EXP.4X20X24</v>
          </cell>
          <cell r="AJ213">
            <v>80</v>
          </cell>
          <cell r="AK213">
            <v>4</v>
          </cell>
          <cell r="AL213" t="str">
            <v>116155</v>
          </cell>
          <cell r="AM213">
            <v>9.6</v>
          </cell>
          <cell r="AN213">
            <v>780.26956245852068</v>
          </cell>
          <cell r="AO213">
            <v>697.62363537894294</v>
          </cell>
          <cell r="AP213">
            <v>1859.246678671293</v>
          </cell>
          <cell r="AQ213">
            <v>4000</v>
          </cell>
          <cell r="AR213">
            <v>4500</v>
          </cell>
          <cell r="AS213">
            <v>3631.4584864975504</v>
          </cell>
          <cell r="AT213">
            <v>3500</v>
          </cell>
          <cell r="AU213">
            <v>2500</v>
          </cell>
          <cell r="AV213">
            <v>1500</v>
          </cell>
          <cell r="AW213">
            <v>1404.9538669804481</v>
          </cell>
          <cell r="AX213">
            <v>280.08034400678275</v>
          </cell>
          <cell r="AY213">
            <v>235.37168235417491</v>
          </cell>
        </row>
        <row r="214">
          <cell r="B214" t="str">
            <v>PROM BLEM M.MOD. + SAHUMERIOS</v>
          </cell>
          <cell r="C214">
            <v>440</v>
          </cell>
          <cell r="D214">
            <v>6</v>
          </cell>
          <cell r="E214" t="str">
            <v>000207</v>
          </cell>
          <cell r="F214">
            <v>1.47</v>
          </cell>
          <cell r="G214">
            <v>0</v>
          </cell>
          <cell r="H214">
            <v>0</v>
          </cell>
          <cell r="I214">
            <v>0</v>
          </cell>
          <cell r="J214">
            <v>0</v>
          </cell>
          <cell r="K214">
            <v>0</v>
          </cell>
          <cell r="L214">
            <v>0</v>
          </cell>
          <cell r="M214">
            <v>0</v>
          </cell>
          <cell r="N214">
            <v>0</v>
          </cell>
          <cell r="O214">
            <v>0</v>
          </cell>
          <cell r="P214">
            <v>0</v>
          </cell>
          <cell r="Q214">
            <v>0</v>
          </cell>
          <cell r="R214">
            <v>0</v>
          </cell>
          <cell r="S214">
            <v>0</v>
          </cell>
          <cell r="T214">
            <v>0</v>
          </cell>
          <cell r="U214">
            <v>0</v>
          </cell>
          <cell r="V214">
            <v>0</v>
          </cell>
          <cell r="W214">
            <v>1</v>
          </cell>
          <cell r="AE214" t="str">
            <v>027198</v>
          </cell>
          <cell r="AF214" t="str">
            <v>&lt;&gt;0</v>
          </cell>
          <cell r="AI214" t="str">
            <v>FUYI TAB.20X60</v>
          </cell>
          <cell r="AJ214">
            <v>20</v>
          </cell>
          <cell r="AK214">
            <v>20</v>
          </cell>
          <cell r="AL214" t="str">
            <v>116180</v>
          </cell>
          <cell r="AM214">
            <v>6</v>
          </cell>
          <cell r="AN214">
            <v>577.3372282165144</v>
          </cell>
          <cell r="AO214">
            <v>516.18583546813443</v>
          </cell>
          <cell r="AP214">
            <v>1375.6942160510171</v>
          </cell>
          <cell r="AQ214">
            <v>2500</v>
          </cell>
          <cell r="AR214">
            <v>3979.9970839796893</v>
          </cell>
          <cell r="AS214">
            <v>2686.9895711064455</v>
          </cell>
          <cell r="AT214">
            <v>3364.6084672819306</v>
          </cell>
          <cell r="AU214">
            <v>2378.5978146586563</v>
          </cell>
          <cell r="AV214">
            <v>1610.9990480855199</v>
          </cell>
          <cell r="AW214">
            <v>1039.5537777723905</v>
          </cell>
          <cell r="AX214">
            <v>207.23711043822738</v>
          </cell>
          <cell r="AY214">
            <v>174.15626756328984</v>
          </cell>
        </row>
        <row r="215">
          <cell r="B215" t="str">
            <v>BLEM M. MOD. 440X12</v>
          </cell>
          <cell r="C215">
            <v>440</v>
          </cell>
          <cell r="D215">
            <v>12</v>
          </cell>
          <cell r="E215" t="str">
            <v>000231</v>
          </cell>
          <cell r="F215">
            <v>1.47</v>
          </cell>
          <cell r="G215">
            <v>0</v>
          </cell>
          <cell r="H215">
            <v>0</v>
          </cell>
          <cell r="I215">
            <v>0</v>
          </cell>
          <cell r="J215">
            <v>0</v>
          </cell>
          <cell r="K215">
            <v>0</v>
          </cell>
          <cell r="L215">
            <v>0</v>
          </cell>
          <cell r="M215">
            <v>0</v>
          </cell>
          <cell r="N215">
            <v>0</v>
          </cell>
          <cell r="O215">
            <v>0</v>
          </cell>
          <cell r="P215">
            <v>0</v>
          </cell>
          <cell r="Q215">
            <v>0</v>
          </cell>
          <cell r="R215">
            <v>0</v>
          </cell>
          <cell r="S215">
            <v>0</v>
          </cell>
          <cell r="T215">
            <v>0</v>
          </cell>
          <cell r="U215">
            <v>0</v>
          </cell>
          <cell r="V215">
            <v>0</v>
          </cell>
          <cell r="W215">
            <v>1</v>
          </cell>
          <cell r="AE215" t="str">
            <v>027231</v>
          </cell>
          <cell r="AF215" t="str">
            <v>&lt;&gt;0</v>
          </cell>
          <cell r="AI215" t="str">
            <v>FUYI TAB.30N 20X1TAB peel off</v>
          </cell>
          <cell r="AK215">
            <v>20</v>
          </cell>
          <cell r="AL215" t="str">
            <v>116159</v>
          </cell>
          <cell r="AM215">
            <v>3</v>
          </cell>
          <cell r="AN215">
            <v>237.01790866043353</v>
          </cell>
          <cell r="AO215">
            <v>211.91304011476919</v>
          </cell>
          <cell r="AP215">
            <v>564.7724589871508</v>
          </cell>
          <cell r="AQ215">
            <v>1399.7374134146021</v>
          </cell>
          <cell r="AR215">
            <v>1633.9334087870732</v>
          </cell>
          <cell r="AS215">
            <v>1103.1068457224214</v>
          </cell>
          <cell r="AT215">
            <v>1381.294022628452</v>
          </cell>
          <cell r="AU215">
            <v>976.50082485802523</v>
          </cell>
          <cell r="AV215">
            <v>661.37364190202925</v>
          </cell>
          <cell r="AW215">
            <v>426.77459603429941</v>
          </cell>
          <cell r="AX215">
            <v>85.078363410992893</v>
          </cell>
          <cell r="AY215">
            <v>71.497475479751358</v>
          </cell>
        </row>
        <row r="216">
          <cell r="B216" t="str">
            <v>BLEM M. MOD. 400X12</v>
          </cell>
          <cell r="C216">
            <v>400</v>
          </cell>
          <cell r="D216">
            <v>12</v>
          </cell>
          <cell r="E216" t="str">
            <v>000236</v>
          </cell>
          <cell r="F216">
            <v>1.47</v>
          </cell>
          <cell r="G216">
            <v>962</v>
          </cell>
          <cell r="H216">
            <v>769</v>
          </cell>
          <cell r="I216">
            <v>769</v>
          </cell>
          <cell r="J216">
            <v>962</v>
          </cell>
          <cell r="K216">
            <v>769</v>
          </cell>
          <cell r="L216">
            <v>769</v>
          </cell>
          <cell r="M216">
            <v>5000</v>
          </cell>
          <cell r="N216">
            <v>962</v>
          </cell>
          <cell r="O216">
            <v>769</v>
          </cell>
          <cell r="P216">
            <v>769</v>
          </cell>
          <cell r="Q216">
            <v>962</v>
          </cell>
          <cell r="R216">
            <v>769</v>
          </cell>
          <cell r="S216">
            <v>769</v>
          </cell>
          <cell r="T216">
            <v>5000</v>
          </cell>
          <cell r="U216">
            <v>10000</v>
          </cell>
          <cell r="V216">
            <v>14700</v>
          </cell>
          <cell r="W216">
            <v>1</v>
          </cell>
          <cell r="AE216" t="str">
            <v>027251</v>
          </cell>
          <cell r="AF216" t="str">
            <v>&lt;&gt;0</v>
          </cell>
        </row>
        <row r="217">
          <cell r="B217" t="str">
            <v>BLEM M. MOD. 440 + EMULSION</v>
          </cell>
          <cell r="C217">
            <v>440</v>
          </cell>
          <cell r="D217">
            <v>12</v>
          </cell>
          <cell r="E217" t="str">
            <v>000176</v>
          </cell>
          <cell r="F217">
            <v>1.47</v>
          </cell>
          <cell r="G217">
            <v>0</v>
          </cell>
          <cell r="H217">
            <v>0</v>
          </cell>
          <cell r="I217">
            <v>0</v>
          </cell>
          <cell r="J217">
            <v>0</v>
          </cell>
          <cell r="K217">
            <v>0</v>
          </cell>
          <cell r="L217">
            <v>0</v>
          </cell>
          <cell r="M217">
            <v>0</v>
          </cell>
          <cell r="N217">
            <v>0</v>
          </cell>
          <cell r="O217">
            <v>0</v>
          </cell>
          <cell r="P217">
            <v>0</v>
          </cell>
          <cell r="Q217">
            <v>0</v>
          </cell>
          <cell r="R217">
            <v>0</v>
          </cell>
          <cell r="S217">
            <v>0</v>
          </cell>
          <cell r="T217">
            <v>0</v>
          </cell>
          <cell r="U217">
            <v>0</v>
          </cell>
          <cell r="V217">
            <v>0</v>
          </cell>
          <cell r="W217">
            <v>1</v>
          </cell>
          <cell r="AE217" t="str">
            <v>027253</v>
          </cell>
          <cell r="AF217" t="str">
            <v>&lt;&gt;0</v>
          </cell>
        </row>
        <row r="218">
          <cell r="B218" t="str">
            <v>BLEM M. MODERNOS 500CC</v>
          </cell>
          <cell r="C218">
            <v>500</v>
          </cell>
          <cell r="D218">
            <v>12</v>
          </cell>
          <cell r="E218" t="str">
            <v>000234</v>
          </cell>
          <cell r="F218">
            <v>1.67</v>
          </cell>
          <cell r="G218">
            <v>0</v>
          </cell>
          <cell r="H218">
            <v>0</v>
          </cell>
          <cell r="I218">
            <v>0</v>
          </cell>
          <cell r="J218">
            <v>0</v>
          </cell>
          <cell r="K218">
            <v>0</v>
          </cell>
          <cell r="L218">
            <v>0</v>
          </cell>
          <cell r="M218">
            <v>0</v>
          </cell>
          <cell r="N218">
            <v>0</v>
          </cell>
          <cell r="O218">
            <v>0</v>
          </cell>
          <cell r="P218">
            <v>0</v>
          </cell>
          <cell r="Q218">
            <v>0</v>
          </cell>
          <cell r="R218">
            <v>0</v>
          </cell>
          <cell r="S218">
            <v>0</v>
          </cell>
          <cell r="T218">
            <v>0</v>
          </cell>
          <cell r="U218">
            <v>0</v>
          </cell>
          <cell r="V218">
            <v>0</v>
          </cell>
          <cell r="W218">
            <v>1</v>
          </cell>
          <cell r="AE218" t="str">
            <v>027256</v>
          </cell>
          <cell r="AF218" t="str">
            <v>&lt;&gt;0</v>
          </cell>
        </row>
        <row r="219">
          <cell r="B219" t="str">
            <v xml:space="preserve">  TOTAL BLEM AEROSOL</v>
          </cell>
          <cell r="D219">
            <v>0</v>
          </cell>
          <cell r="G219">
            <v>25674</v>
          </cell>
          <cell r="H219">
            <v>16538</v>
          </cell>
          <cell r="I219">
            <v>16538</v>
          </cell>
          <cell r="J219">
            <v>25674</v>
          </cell>
          <cell r="K219">
            <v>16538</v>
          </cell>
          <cell r="L219">
            <v>16538</v>
          </cell>
          <cell r="M219">
            <v>117500</v>
          </cell>
          <cell r="N219">
            <v>25674</v>
          </cell>
          <cell r="O219">
            <v>16538</v>
          </cell>
          <cell r="P219">
            <v>16538</v>
          </cell>
          <cell r="Q219">
            <v>20674</v>
          </cell>
          <cell r="R219">
            <v>16538</v>
          </cell>
          <cell r="S219">
            <v>16538</v>
          </cell>
          <cell r="T219">
            <v>112500</v>
          </cell>
          <cell r="U219">
            <v>230000</v>
          </cell>
          <cell r="V219">
            <v>343100</v>
          </cell>
          <cell r="W219">
            <v>1</v>
          </cell>
          <cell r="AE219" t="str">
            <v>027258</v>
          </cell>
          <cell r="AF219" t="str">
            <v>&lt;&gt;0</v>
          </cell>
        </row>
        <row r="220">
          <cell r="D220">
            <v>0</v>
          </cell>
          <cell r="F220">
            <v>0</v>
          </cell>
          <cell r="W220">
            <v>1</v>
          </cell>
          <cell r="AE220" t="str">
            <v>027261</v>
          </cell>
          <cell r="AF220" t="str">
            <v>&lt;&gt;0</v>
          </cell>
        </row>
        <row r="221">
          <cell r="B221" t="str">
            <v>BRISHELL AER 440X12</v>
          </cell>
          <cell r="C221">
            <v>440</v>
          </cell>
          <cell r="D221">
            <v>12</v>
          </cell>
          <cell r="E221" t="str">
            <v>000191</v>
          </cell>
          <cell r="F221">
            <v>1.47</v>
          </cell>
          <cell r="G221">
            <v>0</v>
          </cell>
          <cell r="H221">
            <v>0</v>
          </cell>
          <cell r="I221">
            <v>0</v>
          </cell>
          <cell r="J221">
            <v>0</v>
          </cell>
          <cell r="K221">
            <v>0</v>
          </cell>
          <cell r="L221">
            <v>0</v>
          </cell>
          <cell r="M221">
            <v>0</v>
          </cell>
          <cell r="N221">
            <v>0</v>
          </cell>
          <cell r="O221">
            <v>0</v>
          </cell>
          <cell r="P221">
            <v>0</v>
          </cell>
          <cell r="Q221">
            <v>0</v>
          </cell>
          <cell r="R221">
            <v>0</v>
          </cell>
          <cell r="S221">
            <v>0</v>
          </cell>
          <cell r="T221">
            <v>0</v>
          </cell>
          <cell r="U221">
            <v>0</v>
          </cell>
          <cell r="V221">
            <v>0</v>
          </cell>
          <cell r="W221">
            <v>1</v>
          </cell>
          <cell r="AE221" t="str">
            <v>027262</v>
          </cell>
          <cell r="AF221" t="str">
            <v>&lt;&gt;0</v>
          </cell>
        </row>
        <row r="222">
          <cell r="B222" t="str">
            <v>BRISHINE AEROSOL x12</v>
          </cell>
          <cell r="C222">
            <v>440</v>
          </cell>
          <cell r="D222">
            <v>12</v>
          </cell>
          <cell r="E222" t="str">
            <v>000192</v>
          </cell>
          <cell r="F222">
            <v>1.47</v>
          </cell>
          <cell r="G222">
            <v>0</v>
          </cell>
          <cell r="H222">
            <v>0</v>
          </cell>
          <cell r="I222">
            <v>0</v>
          </cell>
          <cell r="J222">
            <v>0</v>
          </cell>
          <cell r="K222">
            <v>0</v>
          </cell>
          <cell r="L222">
            <v>0</v>
          </cell>
          <cell r="M222">
            <v>0</v>
          </cell>
          <cell r="N222">
            <v>0</v>
          </cell>
          <cell r="O222">
            <v>0</v>
          </cell>
          <cell r="P222">
            <v>0</v>
          </cell>
          <cell r="Q222">
            <v>0</v>
          </cell>
          <cell r="R222">
            <v>0</v>
          </cell>
          <cell r="S222">
            <v>0</v>
          </cell>
          <cell r="T222">
            <v>0</v>
          </cell>
          <cell r="U222">
            <v>0</v>
          </cell>
          <cell r="V222">
            <v>0</v>
          </cell>
          <cell r="W222">
            <v>1</v>
          </cell>
          <cell r="AE222" t="str">
            <v>027263</v>
          </cell>
          <cell r="AF222" t="str">
            <v>&lt;&gt;0</v>
          </cell>
        </row>
        <row r="223">
          <cell r="B223" t="str">
            <v>BRISHINE AEROSOL X 6</v>
          </cell>
          <cell r="C223">
            <v>440</v>
          </cell>
          <cell r="D223">
            <v>6</v>
          </cell>
          <cell r="E223" t="str">
            <v>000193</v>
          </cell>
          <cell r="F223">
            <v>0.73499999999999999</v>
          </cell>
          <cell r="G223">
            <v>0</v>
          </cell>
          <cell r="H223">
            <v>0</v>
          </cell>
          <cell r="I223">
            <v>0</v>
          </cell>
          <cell r="J223">
            <v>0</v>
          </cell>
          <cell r="K223">
            <v>0</v>
          </cell>
          <cell r="L223">
            <v>0</v>
          </cell>
          <cell r="M223">
            <v>0</v>
          </cell>
          <cell r="N223">
            <v>0</v>
          </cell>
          <cell r="O223">
            <v>0</v>
          </cell>
          <cell r="P223">
            <v>0</v>
          </cell>
          <cell r="Q223">
            <v>0</v>
          </cell>
          <cell r="R223">
            <v>0</v>
          </cell>
          <cell r="S223">
            <v>0</v>
          </cell>
          <cell r="T223">
            <v>0</v>
          </cell>
          <cell r="U223">
            <v>0</v>
          </cell>
          <cell r="V223">
            <v>0</v>
          </cell>
          <cell r="W223">
            <v>1</v>
          </cell>
          <cell r="AE223" t="str">
            <v>027264</v>
          </cell>
          <cell r="AF223" t="str">
            <v>&lt;&gt;0</v>
          </cell>
        </row>
        <row r="224">
          <cell r="B224" t="str">
            <v>BRISHINE AEROSOL 400 X 6</v>
          </cell>
          <cell r="C224">
            <v>400</v>
          </cell>
          <cell r="D224">
            <v>6</v>
          </cell>
          <cell r="E224" t="str">
            <v>000194</v>
          </cell>
          <cell r="F224">
            <v>0.73499999999999999</v>
          </cell>
          <cell r="G224">
            <v>17788</v>
          </cell>
          <cell r="H224">
            <v>14231</v>
          </cell>
          <cell r="I224">
            <v>14231</v>
          </cell>
          <cell r="J224">
            <v>17788</v>
          </cell>
          <cell r="K224">
            <v>14231</v>
          </cell>
          <cell r="L224">
            <v>14231</v>
          </cell>
          <cell r="M224">
            <v>92500</v>
          </cell>
          <cell r="N224">
            <v>17788</v>
          </cell>
          <cell r="O224">
            <v>14231</v>
          </cell>
          <cell r="P224">
            <v>14231</v>
          </cell>
          <cell r="Q224">
            <v>17788</v>
          </cell>
          <cell r="R224">
            <v>14231</v>
          </cell>
          <cell r="S224">
            <v>14231</v>
          </cell>
          <cell r="T224">
            <v>92500</v>
          </cell>
          <cell r="U224">
            <v>185000</v>
          </cell>
          <cell r="V224">
            <v>135975</v>
          </cell>
          <cell r="W224">
            <v>1</v>
          </cell>
          <cell r="AE224" t="str">
            <v>027267</v>
          </cell>
          <cell r="AF224" t="str">
            <v>&lt;&gt;0</v>
          </cell>
        </row>
        <row r="225">
          <cell r="B225" t="str">
            <v>PROMO BRISHINE 6 X400 C/DESC</v>
          </cell>
          <cell r="C225">
            <v>400</v>
          </cell>
          <cell r="D225">
            <v>6</v>
          </cell>
          <cell r="E225" t="str">
            <v>000195</v>
          </cell>
          <cell r="F225">
            <v>0.73499999999999999</v>
          </cell>
          <cell r="G225">
            <v>1442</v>
          </cell>
          <cell r="H225">
            <v>1154</v>
          </cell>
          <cell r="I225">
            <v>1154</v>
          </cell>
          <cell r="J225">
            <v>1442</v>
          </cell>
          <cell r="K225">
            <v>1154</v>
          </cell>
          <cell r="L225">
            <v>1154</v>
          </cell>
          <cell r="M225">
            <v>7500</v>
          </cell>
          <cell r="N225">
            <v>1442</v>
          </cell>
          <cell r="O225">
            <v>1154</v>
          </cell>
          <cell r="P225">
            <v>1154</v>
          </cell>
          <cell r="Q225">
            <v>1442</v>
          </cell>
          <cell r="R225">
            <v>1154</v>
          </cell>
          <cell r="S225">
            <v>1154</v>
          </cell>
          <cell r="T225">
            <v>7500</v>
          </cell>
          <cell r="U225">
            <v>15000</v>
          </cell>
          <cell r="V225">
            <v>11025</v>
          </cell>
          <cell r="W225">
            <v>1</v>
          </cell>
          <cell r="AE225" t="str">
            <v>027268</v>
          </cell>
          <cell r="AF225" t="str">
            <v>&lt;&gt;0</v>
          </cell>
        </row>
        <row r="226">
          <cell r="B226" t="str">
            <v>BRISHINE x440+MUESTRA ZIPLOC</v>
          </cell>
          <cell r="C226">
            <v>440</v>
          </cell>
          <cell r="D226">
            <v>12</v>
          </cell>
          <cell r="E226" t="str">
            <v>000204</v>
          </cell>
          <cell r="F226">
            <v>1.47</v>
          </cell>
          <cell r="G226">
            <v>0</v>
          </cell>
          <cell r="H226">
            <v>0</v>
          </cell>
          <cell r="I226">
            <v>0</v>
          </cell>
          <cell r="J226">
            <v>0</v>
          </cell>
          <cell r="K226">
            <v>0</v>
          </cell>
          <cell r="L226">
            <v>0</v>
          </cell>
          <cell r="M226">
            <v>0</v>
          </cell>
          <cell r="N226">
            <v>0</v>
          </cell>
          <cell r="O226">
            <v>0</v>
          </cell>
          <cell r="P226">
            <v>0</v>
          </cell>
          <cell r="Q226">
            <v>0</v>
          </cell>
          <cell r="R226">
            <v>0</v>
          </cell>
          <cell r="S226">
            <v>0</v>
          </cell>
          <cell r="T226">
            <v>0</v>
          </cell>
          <cell r="U226">
            <v>0</v>
          </cell>
          <cell r="V226">
            <v>0</v>
          </cell>
          <cell r="W226">
            <v>1</v>
          </cell>
          <cell r="AE226" t="str">
            <v>027271</v>
          </cell>
          <cell r="AF226" t="str">
            <v>&lt;&gt;0</v>
          </cell>
        </row>
        <row r="227">
          <cell r="B227" t="str">
            <v xml:space="preserve">  TOTAL BRISHINE AEROSOL</v>
          </cell>
          <cell r="D227">
            <v>0</v>
          </cell>
          <cell r="F227">
            <v>0</v>
          </cell>
          <cell r="G227">
            <v>19230</v>
          </cell>
          <cell r="H227">
            <v>15385</v>
          </cell>
          <cell r="I227">
            <v>15385</v>
          </cell>
          <cell r="J227">
            <v>19230</v>
          </cell>
          <cell r="K227">
            <v>15385</v>
          </cell>
          <cell r="L227">
            <v>15385</v>
          </cell>
          <cell r="M227">
            <v>100000</v>
          </cell>
          <cell r="N227">
            <v>19230</v>
          </cell>
          <cell r="O227">
            <v>15385</v>
          </cell>
          <cell r="P227">
            <v>15385</v>
          </cell>
          <cell r="Q227">
            <v>19230</v>
          </cell>
          <cell r="R227">
            <v>15385</v>
          </cell>
          <cell r="S227">
            <v>15385</v>
          </cell>
          <cell r="T227">
            <v>100000</v>
          </cell>
          <cell r="U227">
            <v>200000</v>
          </cell>
          <cell r="V227">
            <v>147000</v>
          </cell>
          <cell r="W227">
            <v>1</v>
          </cell>
          <cell r="AE227" t="str">
            <v>027272</v>
          </cell>
          <cell r="AF227" t="str">
            <v>&lt;&gt;0</v>
          </cell>
        </row>
        <row r="228">
          <cell r="D228">
            <v>0</v>
          </cell>
          <cell r="F228">
            <v>0</v>
          </cell>
          <cell r="W228">
            <v>1</v>
          </cell>
          <cell r="AE228" t="str">
            <v>027273</v>
          </cell>
          <cell r="AF228" t="str">
            <v>&lt;&gt;0</v>
          </cell>
        </row>
        <row r="229">
          <cell r="B229" t="str">
            <v xml:space="preserve">  TOTAL AEROSOLES</v>
          </cell>
          <cell r="D229">
            <v>0</v>
          </cell>
          <cell r="F229">
            <v>0</v>
          </cell>
          <cell r="G229">
            <v>44904</v>
          </cell>
          <cell r="H229">
            <v>31923</v>
          </cell>
          <cell r="I229">
            <v>31923</v>
          </cell>
          <cell r="J229">
            <v>44904</v>
          </cell>
          <cell r="K229">
            <v>31923</v>
          </cell>
          <cell r="L229">
            <v>31923</v>
          </cell>
          <cell r="M229">
            <v>217500</v>
          </cell>
          <cell r="N229">
            <v>44904</v>
          </cell>
          <cell r="O229">
            <v>31923</v>
          </cell>
          <cell r="P229">
            <v>31923</v>
          </cell>
          <cell r="Q229">
            <v>39904</v>
          </cell>
          <cell r="R229">
            <v>31923</v>
          </cell>
          <cell r="S229">
            <v>31923</v>
          </cell>
          <cell r="T229">
            <v>212500</v>
          </cell>
          <cell r="U229">
            <v>430000</v>
          </cell>
          <cell r="V229">
            <v>490100</v>
          </cell>
          <cell r="W229">
            <v>1</v>
          </cell>
          <cell r="AE229" t="str">
            <v>027274</v>
          </cell>
          <cell r="AF229" t="str">
            <v>&lt;&gt;0</v>
          </cell>
        </row>
        <row r="230">
          <cell r="D230">
            <v>0</v>
          </cell>
          <cell r="F230">
            <v>0</v>
          </cell>
          <cell r="W230">
            <v>1</v>
          </cell>
          <cell r="AE230" t="str">
            <v>027276</v>
          </cell>
          <cell r="AF230" t="str">
            <v>&lt;&gt;0</v>
          </cell>
        </row>
        <row r="231">
          <cell r="B231" t="str">
            <v>BLEM GAT. COMUN 500X12</v>
          </cell>
          <cell r="C231">
            <v>500</v>
          </cell>
          <cell r="D231">
            <v>12</v>
          </cell>
          <cell r="E231" t="str">
            <v>000211</v>
          </cell>
          <cell r="F231">
            <v>1.67</v>
          </cell>
          <cell r="G231">
            <v>0</v>
          </cell>
          <cell r="H231">
            <v>0</v>
          </cell>
          <cell r="I231">
            <v>0</v>
          </cell>
          <cell r="J231">
            <v>0</v>
          </cell>
          <cell r="K231">
            <v>0</v>
          </cell>
          <cell r="L231">
            <v>0</v>
          </cell>
          <cell r="M231">
            <v>0</v>
          </cell>
          <cell r="N231">
            <v>0</v>
          </cell>
          <cell r="O231">
            <v>0</v>
          </cell>
          <cell r="P231">
            <v>0</v>
          </cell>
          <cell r="Q231">
            <v>0</v>
          </cell>
          <cell r="R231">
            <v>0</v>
          </cell>
          <cell r="S231">
            <v>0</v>
          </cell>
          <cell r="T231">
            <v>0</v>
          </cell>
          <cell r="U231">
            <v>0</v>
          </cell>
          <cell r="V231">
            <v>0</v>
          </cell>
          <cell r="W231">
            <v>1</v>
          </cell>
          <cell r="AE231" t="str">
            <v>027278</v>
          </cell>
          <cell r="AF231" t="str">
            <v>&lt;&gt;0</v>
          </cell>
        </row>
        <row r="232">
          <cell r="B232" t="str">
            <v>BLEM REP. 500X12</v>
          </cell>
          <cell r="C232">
            <v>500</v>
          </cell>
          <cell r="D232">
            <v>12</v>
          </cell>
          <cell r="E232" t="str">
            <v>000221</v>
          </cell>
          <cell r="F232">
            <v>1.67</v>
          </cell>
          <cell r="G232">
            <v>0</v>
          </cell>
          <cell r="H232">
            <v>0</v>
          </cell>
          <cell r="I232">
            <v>0</v>
          </cell>
          <cell r="J232">
            <v>0</v>
          </cell>
          <cell r="K232">
            <v>0</v>
          </cell>
          <cell r="L232">
            <v>0</v>
          </cell>
          <cell r="M232">
            <v>0</v>
          </cell>
          <cell r="N232">
            <v>0</v>
          </cell>
          <cell r="O232">
            <v>0</v>
          </cell>
          <cell r="P232">
            <v>0</v>
          </cell>
          <cell r="Q232">
            <v>0</v>
          </cell>
          <cell r="R232">
            <v>0</v>
          </cell>
          <cell r="S232">
            <v>0</v>
          </cell>
          <cell r="T232">
            <v>0</v>
          </cell>
          <cell r="U232">
            <v>0</v>
          </cell>
          <cell r="V232">
            <v>0</v>
          </cell>
          <cell r="W232">
            <v>1</v>
          </cell>
          <cell r="AE232" t="str">
            <v>027281</v>
          </cell>
          <cell r="AF232" t="str">
            <v>&lt;&gt;0</v>
          </cell>
        </row>
        <row r="233">
          <cell r="B233" t="str">
            <v>BLEM GAT. COMUN 500X12 6/01</v>
          </cell>
          <cell r="C233">
            <v>500</v>
          </cell>
          <cell r="D233">
            <v>12</v>
          </cell>
          <cell r="E233" t="str">
            <v>000212</v>
          </cell>
          <cell r="F233">
            <v>1.67</v>
          </cell>
          <cell r="G233">
            <v>240</v>
          </cell>
          <cell r="H233">
            <v>192</v>
          </cell>
          <cell r="I233">
            <v>192</v>
          </cell>
          <cell r="J233">
            <v>240</v>
          </cell>
          <cell r="K233">
            <v>192</v>
          </cell>
          <cell r="L233">
            <v>192</v>
          </cell>
          <cell r="M233">
            <v>1248</v>
          </cell>
          <cell r="N233">
            <v>240</v>
          </cell>
          <cell r="O233">
            <v>192</v>
          </cell>
          <cell r="P233">
            <v>192</v>
          </cell>
          <cell r="Q233">
            <v>240</v>
          </cell>
          <cell r="R233">
            <v>192</v>
          </cell>
          <cell r="S233">
            <v>192</v>
          </cell>
          <cell r="T233">
            <v>1248</v>
          </cell>
          <cell r="U233">
            <v>2496</v>
          </cell>
          <cell r="V233">
            <v>4168.32</v>
          </cell>
          <cell r="W233">
            <v>1</v>
          </cell>
          <cell r="AE233" t="str">
            <v>027282</v>
          </cell>
          <cell r="AF233" t="str">
            <v>&lt;&gt;0</v>
          </cell>
        </row>
        <row r="234">
          <cell r="B234" t="str">
            <v>BLEM REP. 500X12 6/01</v>
          </cell>
          <cell r="C234">
            <v>500</v>
          </cell>
          <cell r="D234">
            <v>12</v>
          </cell>
          <cell r="E234" t="str">
            <v>000222</v>
          </cell>
          <cell r="F234">
            <v>1.67</v>
          </cell>
          <cell r="G234">
            <v>1442</v>
          </cell>
          <cell r="H234">
            <v>1154</v>
          </cell>
          <cell r="I234">
            <v>1154</v>
          </cell>
          <cell r="J234">
            <v>1442</v>
          </cell>
          <cell r="K234">
            <v>1154</v>
          </cell>
          <cell r="L234">
            <v>1154</v>
          </cell>
          <cell r="M234">
            <v>7500</v>
          </cell>
          <cell r="N234">
            <v>1442</v>
          </cell>
          <cell r="O234">
            <v>1154</v>
          </cell>
          <cell r="P234">
            <v>1154</v>
          </cell>
          <cell r="Q234">
            <v>1442</v>
          </cell>
          <cell r="R234">
            <v>1154</v>
          </cell>
          <cell r="S234">
            <v>1154</v>
          </cell>
          <cell r="T234">
            <v>7500</v>
          </cell>
          <cell r="U234">
            <v>15000</v>
          </cell>
          <cell r="V234">
            <v>25050</v>
          </cell>
          <cell r="W234">
            <v>1</v>
          </cell>
          <cell r="AE234" t="str">
            <v>027283</v>
          </cell>
          <cell r="AF234" t="str">
            <v>&lt;&gt;0</v>
          </cell>
        </row>
        <row r="235">
          <cell r="B235" t="str">
            <v xml:space="preserve">  TOTAL BLEM TRIGGER</v>
          </cell>
          <cell r="D235">
            <v>0</v>
          </cell>
          <cell r="F235">
            <v>0</v>
          </cell>
          <cell r="G235">
            <v>1682</v>
          </cell>
          <cell r="H235">
            <v>1346</v>
          </cell>
          <cell r="I235">
            <v>1346</v>
          </cell>
          <cell r="J235">
            <v>1682</v>
          </cell>
          <cell r="K235">
            <v>1346</v>
          </cell>
          <cell r="L235">
            <v>1346</v>
          </cell>
          <cell r="M235">
            <v>8748</v>
          </cell>
          <cell r="N235">
            <v>1682</v>
          </cell>
          <cell r="O235">
            <v>1346</v>
          </cell>
          <cell r="P235">
            <v>1346</v>
          </cell>
          <cell r="Q235">
            <v>1682</v>
          </cell>
          <cell r="R235">
            <v>1346</v>
          </cell>
          <cell r="S235">
            <v>1346</v>
          </cell>
          <cell r="T235">
            <v>8748</v>
          </cell>
          <cell r="U235">
            <v>17496</v>
          </cell>
          <cell r="V235">
            <v>29218.32</v>
          </cell>
          <cell r="W235">
            <v>1</v>
          </cell>
          <cell r="AE235" t="str">
            <v>027285</v>
          </cell>
          <cell r="AF235" t="str">
            <v>&lt;&gt;0</v>
          </cell>
        </row>
        <row r="236">
          <cell r="D236">
            <v>0</v>
          </cell>
          <cell r="F236">
            <v>0</v>
          </cell>
          <cell r="W236">
            <v>1</v>
          </cell>
          <cell r="AE236" t="str">
            <v>027286</v>
          </cell>
          <cell r="AF236" t="str">
            <v>&lt;&gt;0</v>
          </cell>
        </row>
        <row r="237">
          <cell r="B237" t="str">
            <v>BRISHELL CREMA 250X12</v>
          </cell>
          <cell r="C237">
            <v>250</v>
          </cell>
          <cell r="D237">
            <v>12</v>
          </cell>
          <cell r="E237" t="str">
            <v>000201</v>
          </cell>
          <cell r="F237">
            <v>0.83</v>
          </cell>
          <cell r="G237">
            <v>0</v>
          </cell>
          <cell r="H237">
            <v>0</v>
          </cell>
          <cell r="I237">
            <v>0</v>
          </cell>
          <cell r="J237">
            <v>0</v>
          </cell>
          <cell r="K237">
            <v>0</v>
          </cell>
          <cell r="L237">
            <v>0</v>
          </cell>
          <cell r="M237">
            <v>0</v>
          </cell>
          <cell r="N237">
            <v>0</v>
          </cell>
          <cell r="O237">
            <v>0</v>
          </cell>
          <cell r="P237">
            <v>0</v>
          </cell>
          <cell r="Q237">
            <v>0</v>
          </cell>
          <cell r="R237">
            <v>0</v>
          </cell>
          <cell r="S237">
            <v>0</v>
          </cell>
          <cell r="T237">
            <v>0</v>
          </cell>
          <cell r="U237">
            <v>0</v>
          </cell>
          <cell r="V237">
            <v>0</v>
          </cell>
          <cell r="W237">
            <v>1</v>
          </cell>
          <cell r="AE237" t="str">
            <v>027287</v>
          </cell>
          <cell r="AF237" t="str">
            <v>&lt;&gt;0</v>
          </cell>
        </row>
        <row r="238">
          <cell r="B238" t="str">
            <v>PROM BRISHELL CREMA X 300CC</v>
          </cell>
          <cell r="C238">
            <v>300</v>
          </cell>
          <cell r="D238">
            <v>12</v>
          </cell>
          <cell r="E238" t="str">
            <v>000205</v>
          </cell>
          <cell r="F238">
            <v>1</v>
          </cell>
          <cell r="G238">
            <v>0</v>
          </cell>
          <cell r="H238">
            <v>0</v>
          </cell>
          <cell r="I238">
            <v>0</v>
          </cell>
          <cell r="J238">
            <v>0</v>
          </cell>
          <cell r="K238">
            <v>0</v>
          </cell>
          <cell r="L238">
            <v>0</v>
          </cell>
          <cell r="M238">
            <v>0</v>
          </cell>
          <cell r="N238">
            <v>0</v>
          </cell>
          <cell r="O238">
            <v>0</v>
          </cell>
          <cell r="P238">
            <v>0</v>
          </cell>
          <cell r="Q238">
            <v>0</v>
          </cell>
          <cell r="R238">
            <v>0</v>
          </cell>
          <cell r="S238">
            <v>0</v>
          </cell>
          <cell r="T238">
            <v>0</v>
          </cell>
          <cell r="U238">
            <v>0</v>
          </cell>
          <cell r="V238">
            <v>0</v>
          </cell>
          <cell r="W238">
            <v>1</v>
          </cell>
          <cell r="AE238" t="str">
            <v>027288</v>
          </cell>
          <cell r="AF238" t="str">
            <v>&lt;&gt;0</v>
          </cell>
        </row>
        <row r="239">
          <cell r="B239" t="str">
            <v>BRISHINE CREMA 250 CC</v>
          </cell>
          <cell r="C239">
            <v>250</v>
          </cell>
          <cell r="D239">
            <v>12</v>
          </cell>
          <cell r="E239" t="str">
            <v>000202</v>
          </cell>
          <cell r="F239">
            <v>0.83</v>
          </cell>
          <cell r="G239">
            <v>8173</v>
          </cell>
          <cell r="H239">
            <v>6538</v>
          </cell>
          <cell r="I239">
            <v>6538</v>
          </cell>
          <cell r="J239">
            <v>8173</v>
          </cell>
          <cell r="K239">
            <v>6538</v>
          </cell>
          <cell r="L239">
            <v>6538</v>
          </cell>
          <cell r="M239">
            <v>42498</v>
          </cell>
          <cell r="N239">
            <v>8173</v>
          </cell>
          <cell r="O239">
            <v>6538</v>
          </cell>
          <cell r="P239">
            <v>6538</v>
          </cell>
          <cell r="Q239">
            <v>8173</v>
          </cell>
          <cell r="R239">
            <v>6538</v>
          </cell>
          <cell r="S239">
            <v>6538</v>
          </cell>
          <cell r="T239">
            <v>42498</v>
          </cell>
          <cell r="U239">
            <v>84996</v>
          </cell>
          <cell r="V239">
            <v>70546.679999999993</v>
          </cell>
          <cell r="W239">
            <v>1</v>
          </cell>
          <cell r="AE239" t="str">
            <v>027290</v>
          </cell>
          <cell r="AF239" t="str">
            <v>&lt;&gt;0</v>
          </cell>
        </row>
        <row r="240">
          <cell r="B240" t="str">
            <v>BRISHINE CREMA 300 CC</v>
          </cell>
          <cell r="C240">
            <v>300</v>
          </cell>
          <cell r="D240">
            <v>12</v>
          </cell>
          <cell r="E240" t="str">
            <v>000203</v>
          </cell>
          <cell r="F240">
            <v>1</v>
          </cell>
          <cell r="G240">
            <v>0</v>
          </cell>
          <cell r="H240">
            <v>0</v>
          </cell>
          <cell r="I240">
            <v>0</v>
          </cell>
          <cell r="J240">
            <v>0</v>
          </cell>
          <cell r="K240">
            <v>0</v>
          </cell>
          <cell r="L240">
            <v>0</v>
          </cell>
          <cell r="M240">
            <v>0</v>
          </cell>
          <cell r="N240">
            <v>0</v>
          </cell>
          <cell r="O240">
            <v>0</v>
          </cell>
          <cell r="P240">
            <v>0</v>
          </cell>
          <cell r="Q240">
            <v>0</v>
          </cell>
          <cell r="R240">
            <v>0</v>
          </cell>
          <cell r="S240">
            <v>0</v>
          </cell>
          <cell r="T240">
            <v>0</v>
          </cell>
          <cell r="U240">
            <v>0</v>
          </cell>
          <cell r="V240">
            <v>0</v>
          </cell>
          <cell r="W240">
            <v>1</v>
          </cell>
          <cell r="AE240" t="str">
            <v>027291</v>
          </cell>
          <cell r="AF240" t="str">
            <v>&lt;&gt;0</v>
          </cell>
        </row>
        <row r="241">
          <cell r="B241" t="str">
            <v xml:space="preserve">  TOTAL BRISHINE CREMA</v>
          </cell>
          <cell r="D241">
            <v>0</v>
          </cell>
          <cell r="F241">
            <v>0</v>
          </cell>
          <cell r="G241">
            <v>8173</v>
          </cell>
          <cell r="H241">
            <v>6538</v>
          </cell>
          <cell r="I241">
            <v>6538</v>
          </cell>
          <cell r="J241">
            <v>8173</v>
          </cell>
          <cell r="K241">
            <v>6538</v>
          </cell>
          <cell r="L241">
            <v>6538</v>
          </cell>
          <cell r="M241">
            <v>42498</v>
          </cell>
          <cell r="N241">
            <v>8173</v>
          </cell>
          <cell r="O241">
            <v>6538</v>
          </cell>
          <cell r="P241">
            <v>6538</v>
          </cell>
          <cell r="Q241">
            <v>8173</v>
          </cell>
          <cell r="R241">
            <v>6538</v>
          </cell>
          <cell r="S241">
            <v>6538</v>
          </cell>
          <cell r="T241">
            <v>42498</v>
          </cell>
          <cell r="U241">
            <v>84996</v>
          </cell>
          <cell r="V241">
            <v>70546.679999999993</v>
          </cell>
          <cell r="W241">
            <v>1</v>
          </cell>
          <cell r="AE241" t="str">
            <v>027330</v>
          </cell>
          <cell r="AF241" t="str">
            <v>&lt;&gt;0</v>
          </cell>
        </row>
        <row r="242">
          <cell r="D242">
            <v>0</v>
          </cell>
          <cell r="F242">
            <v>0</v>
          </cell>
          <cell r="W242">
            <v>1</v>
          </cell>
          <cell r="AE242" t="str">
            <v>027335</v>
          </cell>
          <cell r="AF242" t="str">
            <v>&lt;&gt;0</v>
          </cell>
        </row>
        <row r="243">
          <cell r="B243" t="str">
            <v>BLEM EMULSION X 250 cm3</v>
          </cell>
          <cell r="C243">
            <v>440</v>
          </cell>
          <cell r="D243">
            <v>12</v>
          </cell>
          <cell r="E243" t="str">
            <v>000180</v>
          </cell>
          <cell r="F243">
            <v>0.83</v>
          </cell>
          <cell r="G243">
            <v>96</v>
          </cell>
          <cell r="H243">
            <v>77</v>
          </cell>
          <cell r="I243">
            <v>77</v>
          </cell>
          <cell r="J243">
            <v>96</v>
          </cell>
          <cell r="K243">
            <v>77</v>
          </cell>
          <cell r="L243">
            <v>77</v>
          </cell>
          <cell r="M243">
            <v>500</v>
          </cell>
          <cell r="N243">
            <v>96</v>
          </cell>
          <cell r="O243">
            <v>77</v>
          </cell>
          <cell r="P243">
            <v>77</v>
          </cell>
          <cell r="Q243">
            <v>96</v>
          </cell>
          <cell r="R243">
            <v>77</v>
          </cell>
          <cell r="S243">
            <v>77</v>
          </cell>
          <cell r="T243">
            <v>500</v>
          </cell>
          <cell r="U243">
            <v>1000</v>
          </cell>
          <cell r="V243">
            <v>830</v>
          </cell>
          <cell r="W243">
            <v>1</v>
          </cell>
          <cell r="AE243" t="str">
            <v>027336</v>
          </cell>
          <cell r="AF243" t="str">
            <v>&lt;&gt;0</v>
          </cell>
        </row>
        <row r="244">
          <cell r="B244" t="str">
            <v>BLEM EMULSION X 250 + franela</v>
          </cell>
          <cell r="C244">
            <v>440</v>
          </cell>
          <cell r="D244">
            <v>12</v>
          </cell>
          <cell r="E244" t="str">
            <v>000185</v>
          </cell>
          <cell r="F244">
            <v>0.83</v>
          </cell>
          <cell r="G244">
            <v>0</v>
          </cell>
          <cell r="H244">
            <v>0</v>
          </cell>
          <cell r="I244">
            <v>0</v>
          </cell>
          <cell r="J244">
            <v>0</v>
          </cell>
          <cell r="K244">
            <v>0</v>
          </cell>
          <cell r="L244">
            <v>0</v>
          </cell>
          <cell r="M244">
            <v>0</v>
          </cell>
          <cell r="N244">
            <v>0</v>
          </cell>
          <cell r="O244">
            <v>0</v>
          </cell>
          <cell r="P244">
            <v>0</v>
          </cell>
          <cell r="Q244">
            <v>0</v>
          </cell>
          <cell r="R244">
            <v>0</v>
          </cell>
          <cell r="S244">
            <v>0</v>
          </cell>
          <cell r="T244">
            <v>0</v>
          </cell>
          <cell r="U244">
            <v>0</v>
          </cell>
          <cell r="V244">
            <v>0</v>
          </cell>
          <cell r="W244">
            <v>1</v>
          </cell>
          <cell r="AE244" t="str">
            <v>027500</v>
          </cell>
          <cell r="AF244" t="str">
            <v>&lt;&gt;0</v>
          </cell>
        </row>
        <row r="245">
          <cell r="B245" t="str">
            <v xml:space="preserve">  TOTAL BLEM EMULSION</v>
          </cell>
          <cell r="D245">
            <v>0</v>
          </cell>
          <cell r="G245">
            <v>96</v>
          </cell>
          <cell r="H245">
            <v>77</v>
          </cell>
          <cell r="I245">
            <v>77</v>
          </cell>
          <cell r="J245">
            <v>96</v>
          </cell>
          <cell r="K245">
            <v>77</v>
          </cell>
          <cell r="L245">
            <v>77</v>
          </cell>
          <cell r="M245">
            <v>500</v>
          </cell>
          <cell r="N245">
            <v>96</v>
          </cell>
          <cell r="O245">
            <v>77</v>
          </cell>
          <cell r="P245">
            <v>77</v>
          </cell>
          <cell r="Q245">
            <v>96</v>
          </cell>
          <cell r="R245">
            <v>77</v>
          </cell>
          <cell r="S245">
            <v>77</v>
          </cell>
          <cell r="T245">
            <v>500</v>
          </cell>
          <cell r="U245">
            <v>1000</v>
          </cell>
          <cell r="V245">
            <v>830</v>
          </cell>
          <cell r="W245">
            <v>1</v>
          </cell>
          <cell r="AE245" t="str">
            <v>042010</v>
          </cell>
          <cell r="AF245" t="str">
            <v>&lt;&gt;0</v>
          </cell>
        </row>
        <row r="246">
          <cell r="D246">
            <v>0</v>
          </cell>
          <cell r="W246">
            <v>1</v>
          </cell>
          <cell r="AE246" t="str">
            <v>042042</v>
          </cell>
          <cell r="AF246" t="str">
            <v>&lt;&gt;0</v>
          </cell>
        </row>
        <row r="247">
          <cell r="B247" t="str">
            <v>BLEM PA#O</v>
          </cell>
          <cell r="D247">
            <v>12</v>
          </cell>
          <cell r="E247" t="str">
            <v>811111</v>
          </cell>
          <cell r="F247">
            <v>1</v>
          </cell>
          <cell r="G247">
            <v>0</v>
          </cell>
          <cell r="H247">
            <v>0</v>
          </cell>
          <cell r="I247">
            <v>0</v>
          </cell>
          <cell r="J247">
            <v>0</v>
          </cell>
          <cell r="K247">
            <v>0</v>
          </cell>
          <cell r="L247">
            <v>0</v>
          </cell>
          <cell r="M247">
            <v>0</v>
          </cell>
          <cell r="N247">
            <v>0</v>
          </cell>
          <cell r="O247">
            <v>0</v>
          </cell>
          <cell r="P247">
            <v>0</v>
          </cell>
          <cell r="Q247">
            <v>0</v>
          </cell>
          <cell r="R247">
            <v>0</v>
          </cell>
          <cell r="S247">
            <v>0</v>
          </cell>
          <cell r="T247">
            <v>0</v>
          </cell>
          <cell r="U247">
            <v>0</v>
          </cell>
          <cell r="V247">
            <v>0</v>
          </cell>
          <cell r="W247">
            <v>1</v>
          </cell>
          <cell r="AE247" t="str">
            <v>061100</v>
          </cell>
          <cell r="AF247" t="str">
            <v>&lt;&gt;0</v>
          </cell>
        </row>
        <row r="248">
          <cell r="B248" t="str">
            <v>TOTAL BLEM PAÑO</v>
          </cell>
          <cell r="D248">
            <v>0</v>
          </cell>
          <cell r="G248">
            <v>0</v>
          </cell>
          <cell r="H248">
            <v>0</v>
          </cell>
          <cell r="I248">
            <v>0</v>
          </cell>
          <cell r="J248">
            <v>0</v>
          </cell>
          <cell r="K248">
            <v>0</v>
          </cell>
          <cell r="L248">
            <v>0</v>
          </cell>
          <cell r="M248">
            <v>0</v>
          </cell>
          <cell r="N248">
            <v>0</v>
          </cell>
          <cell r="O248">
            <v>0</v>
          </cell>
          <cell r="P248">
            <v>0</v>
          </cell>
          <cell r="Q248">
            <v>0</v>
          </cell>
          <cell r="R248">
            <v>0</v>
          </cell>
          <cell r="S248">
            <v>0</v>
          </cell>
          <cell r="T248">
            <v>0</v>
          </cell>
          <cell r="U248">
            <v>0</v>
          </cell>
          <cell r="V248">
            <v>0</v>
          </cell>
          <cell r="W248">
            <v>1</v>
          </cell>
          <cell r="AE248" t="str">
            <v>061111</v>
          </cell>
          <cell r="AF248" t="str">
            <v>&lt;&gt;0</v>
          </cell>
        </row>
        <row r="249">
          <cell r="D249">
            <v>0</v>
          </cell>
          <cell r="W249">
            <v>1</v>
          </cell>
          <cell r="AE249" t="str">
            <v>061131</v>
          </cell>
          <cell r="AF249" t="str">
            <v>&lt;&gt;0</v>
          </cell>
        </row>
        <row r="250">
          <cell r="B250" t="str">
            <v>MADECOL CREMA</v>
          </cell>
          <cell r="D250">
            <v>12</v>
          </cell>
          <cell r="E250" t="str">
            <v>000230</v>
          </cell>
          <cell r="F250">
            <v>0.83</v>
          </cell>
          <cell r="G250">
            <v>0</v>
          </cell>
          <cell r="H250">
            <v>0</v>
          </cell>
          <cell r="I250">
            <v>0</v>
          </cell>
          <cell r="J250">
            <v>0</v>
          </cell>
          <cell r="K250">
            <v>0</v>
          </cell>
          <cell r="L250">
            <v>0</v>
          </cell>
          <cell r="M250">
            <v>0</v>
          </cell>
          <cell r="N250">
            <v>0</v>
          </cell>
          <cell r="O250">
            <v>0</v>
          </cell>
          <cell r="P250">
            <v>0</v>
          </cell>
          <cell r="Q250">
            <v>0</v>
          </cell>
          <cell r="R250">
            <v>0</v>
          </cell>
          <cell r="S250">
            <v>0</v>
          </cell>
          <cell r="T250">
            <v>0</v>
          </cell>
          <cell r="U250">
            <v>0</v>
          </cell>
          <cell r="V250">
            <v>0</v>
          </cell>
          <cell r="W250">
            <v>1</v>
          </cell>
          <cell r="AE250" t="str">
            <v>061141</v>
          </cell>
          <cell r="AF250" t="str">
            <v>&lt;&gt;0</v>
          </cell>
        </row>
        <row r="251">
          <cell r="B251" t="str">
            <v>MADECOL AEROSOL</v>
          </cell>
          <cell r="C251">
            <v>440</v>
          </cell>
          <cell r="D251">
            <v>12</v>
          </cell>
          <cell r="E251" t="str">
            <v>000190</v>
          </cell>
          <cell r="F251">
            <v>1.47</v>
          </cell>
          <cell r="G251">
            <v>0</v>
          </cell>
          <cell r="H251">
            <v>0</v>
          </cell>
          <cell r="I251">
            <v>0</v>
          </cell>
          <cell r="J251">
            <v>0</v>
          </cell>
          <cell r="K251">
            <v>0</v>
          </cell>
          <cell r="L251">
            <v>0</v>
          </cell>
          <cell r="M251">
            <v>0</v>
          </cell>
          <cell r="N251">
            <v>0</v>
          </cell>
          <cell r="O251">
            <v>0</v>
          </cell>
          <cell r="P251">
            <v>0</v>
          </cell>
          <cell r="Q251">
            <v>0</v>
          </cell>
          <cell r="R251">
            <v>0</v>
          </cell>
          <cell r="S251">
            <v>0</v>
          </cell>
          <cell r="T251">
            <v>0</v>
          </cell>
          <cell r="U251">
            <v>0</v>
          </cell>
          <cell r="V251">
            <v>0</v>
          </cell>
          <cell r="W251">
            <v>1</v>
          </cell>
          <cell r="AE251" t="str">
            <v>061150</v>
          </cell>
          <cell r="AF251" t="str">
            <v>&lt;&gt;0</v>
          </cell>
        </row>
        <row r="252">
          <cell r="B252" t="str">
            <v xml:space="preserve"> TOTAL FURNITURE CARE CERAMICOL</v>
          </cell>
          <cell r="D252">
            <v>0</v>
          </cell>
          <cell r="F252">
            <v>0</v>
          </cell>
          <cell r="G252">
            <v>0</v>
          </cell>
          <cell r="H252">
            <v>0</v>
          </cell>
          <cell r="I252">
            <v>0</v>
          </cell>
          <cell r="J252">
            <v>0</v>
          </cell>
          <cell r="K252">
            <v>0</v>
          </cell>
          <cell r="L252">
            <v>0</v>
          </cell>
          <cell r="M252">
            <v>0</v>
          </cell>
          <cell r="N252">
            <v>0</v>
          </cell>
          <cell r="O252">
            <v>0</v>
          </cell>
          <cell r="P252">
            <v>0</v>
          </cell>
          <cell r="Q252">
            <v>0</v>
          </cell>
          <cell r="R252">
            <v>0</v>
          </cell>
          <cell r="S252">
            <v>0</v>
          </cell>
          <cell r="T252">
            <v>0</v>
          </cell>
          <cell r="U252">
            <v>0</v>
          </cell>
          <cell r="V252">
            <v>0</v>
          </cell>
          <cell r="W252">
            <v>1</v>
          </cell>
          <cell r="AE252" t="str">
            <v>061151</v>
          </cell>
          <cell r="AF252" t="str">
            <v>&lt;&gt;0</v>
          </cell>
        </row>
        <row r="253">
          <cell r="D253">
            <v>0</v>
          </cell>
          <cell r="F253">
            <v>0</v>
          </cell>
          <cell r="W253">
            <v>1</v>
          </cell>
          <cell r="AE253" t="str">
            <v>061152</v>
          </cell>
          <cell r="AF253" t="str">
            <v>&lt;&gt;0</v>
          </cell>
        </row>
        <row r="254">
          <cell r="B254" t="str">
            <v xml:space="preserve">  TOTAL BLEM</v>
          </cell>
          <cell r="D254">
            <v>0</v>
          </cell>
          <cell r="F254">
            <v>0</v>
          </cell>
          <cell r="G254">
            <v>27452</v>
          </cell>
          <cell r="H254">
            <v>17961</v>
          </cell>
          <cell r="I254">
            <v>17961</v>
          </cell>
          <cell r="J254">
            <v>27452</v>
          </cell>
          <cell r="K254">
            <v>17961</v>
          </cell>
          <cell r="L254">
            <v>17961</v>
          </cell>
          <cell r="M254">
            <v>126748</v>
          </cell>
          <cell r="N254">
            <v>27452</v>
          </cell>
          <cell r="O254">
            <v>17961</v>
          </cell>
          <cell r="P254">
            <v>17961</v>
          </cell>
          <cell r="Q254">
            <v>22452</v>
          </cell>
          <cell r="R254">
            <v>17961</v>
          </cell>
          <cell r="S254">
            <v>17961</v>
          </cell>
          <cell r="T254">
            <v>121748</v>
          </cell>
          <cell r="U254">
            <v>248496</v>
          </cell>
          <cell r="V254">
            <v>373148.32</v>
          </cell>
          <cell r="W254">
            <v>1</v>
          </cell>
          <cell r="AE254" t="str">
            <v>061154</v>
          </cell>
          <cell r="AF254" t="str">
            <v>&lt;&gt;0</v>
          </cell>
        </row>
        <row r="255">
          <cell r="B255" t="str">
            <v xml:space="preserve">  TOTAL BRISHELL</v>
          </cell>
          <cell r="D255">
            <v>0</v>
          </cell>
          <cell r="F255">
            <v>0</v>
          </cell>
          <cell r="G255">
            <v>27403</v>
          </cell>
          <cell r="H255">
            <v>21923</v>
          </cell>
          <cell r="I255">
            <v>21923</v>
          </cell>
          <cell r="J255">
            <v>27403</v>
          </cell>
          <cell r="K255">
            <v>21923</v>
          </cell>
          <cell r="L255">
            <v>21923</v>
          </cell>
          <cell r="M255">
            <v>142498</v>
          </cell>
          <cell r="N255">
            <v>27403</v>
          </cell>
          <cell r="O255">
            <v>21923</v>
          </cell>
          <cell r="P255">
            <v>21923</v>
          </cell>
          <cell r="Q255">
            <v>27403</v>
          </cell>
          <cell r="R255">
            <v>21923</v>
          </cell>
          <cell r="S255">
            <v>21923</v>
          </cell>
          <cell r="T255">
            <v>142498</v>
          </cell>
          <cell r="U255">
            <v>284996</v>
          </cell>
          <cell r="V255">
            <v>217546.68</v>
          </cell>
          <cell r="W255">
            <v>1</v>
          </cell>
          <cell r="AE255" t="str">
            <v>061160</v>
          </cell>
          <cell r="AF255" t="str">
            <v>&lt;&gt;0</v>
          </cell>
        </row>
        <row r="256">
          <cell r="B256" t="str">
            <v xml:space="preserve">  TOTAL FURNITURE CARE</v>
          </cell>
          <cell r="D256">
            <v>0</v>
          </cell>
          <cell r="F256">
            <v>0</v>
          </cell>
          <cell r="G256">
            <v>54855</v>
          </cell>
          <cell r="H256">
            <v>39884</v>
          </cell>
          <cell r="I256">
            <v>39884</v>
          </cell>
          <cell r="J256">
            <v>54855</v>
          </cell>
          <cell r="K256">
            <v>39884</v>
          </cell>
          <cell r="L256">
            <v>39884</v>
          </cell>
          <cell r="M256">
            <v>269246</v>
          </cell>
          <cell r="N256">
            <v>54855</v>
          </cell>
          <cell r="O256">
            <v>39884</v>
          </cell>
          <cell r="P256">
            <v>39884</v>
          </cell>
          <cell r="Q256">
            <v>49855</v>
          </cell>
          <cell r="R256">
            <v>39884</v>
          </cell>
          <cell r="S256">
            <v>39884</v>
          </cell>
          <cell r="T256">
            <v>264246</v>
          </cell>
          <cell r="U256">
            <v>533492</v>
          </cell>
          <cell r="V256">
            <v>590695</v>
          </cell>
          <cell r="W256">
            <v>1</v>
          </cell>
          <cell r="AE256" t="str">
            <v>061161</v>
          </cell>
          <cell r="AF256" t="str">
            <v>&lt;&gt;0</v>
          </cell>
        </row>
        <row r="257">
          <cell r="D257">
            <v>0</v>
          </cell>
          <cell r="F257">
            <v>0</v>
          </cell>
          <cell r="W257">
            <v>1</v>
          </cell>
          <cell r="AE257" t="str">
            <v>061164</v>
          </cell>
          <cell r="AF257" t="str">
            <v>&lt;&gt;0</v>
          </cell>
        </row>
        <row r="258">
          <cell r="B258" t="str">
            <v xml:space="preserve"> FLOOR CARE</v>
          </cell>
          <cell r="D258">
            <v>0</v>
          </cell>
          <cell r="F258">
            <v>0</v>
          </cell>
          <cell r="W258">
            <v>1</v>
          </cell>
          <cell r="AE258" t="str">
            <v>061170</v>
          </cell>
          <cell r="AF258" t="str">
            <v>&lt;&gt;0</v>
          </cell>
        </row>
        <row r="259">
          <cell r="D259">
            <v>0</v>
          </cell>
          <cell r="F259">
            <v>0</v>
          </cell>
          <cell r="W259">
            <v>1</v>
          </cell>
          <cell r="AE259" t="str">
            <v>061171</v>
          </cell>
          <cell r="AF259" t="str">
            <v>&lt;&gt;0</v>
          </cell>
        </row>
        <row r="260">
          <cell r="B260" t="str">
            <v>ECHO 500 STD</v>
          </cell>
          <cell r="C260">
            <v>500</v>
          </cell>
          <cell r="D260">
            <v>12</v>
          </cell>
          <cell r="E260" t="str">
            <v>022030</v>
          </cell>
          <cell r="F260">
            <v>0.5</v>
          </cell>
          <cell r="G260">
            <v>2884.6153846153848</v>
          </cell>
          <cell r="H260">
            <v>2307.6923076923081</v>
          </cell>
          <cell r="I260">
            <v>2307.6923076923081</v>
          </cell>
          <cell r="J260">
            <v>2884.6153846153848</v>
          </cell>
          <cell r="K260">
            <v>2307.6923076923081</v>
          </cell>
          <cell r="L260">
            <v>2307.6923076923081</v>
          </cell>
          <cell r="M260">
            <v>15000.000000000004</v>
          </cell>
          <cell r="N260">
            <v>2884.6153846153848</v>
          </cell>
          <cell r="O260">
            <v>2307.6923076923081</v>
          </cell>
          <cell r="P260">
            <v>2307.6923076923081</v>
          </cell>
          <cell r="Q260">
            <v>2884.6153846153848</v>
          </cell>
          <cell r="R260">
            <v>2307.6923076923081</v>
          </cell>
          <cell r="S260">
            <v>2307.6923076923081</v>
          </cell>
          <cell r="T260">
            <v>15000.000000000004</v>
          </cell>
          <cell r="U260">
            <v>30000.000000000007</v>
          </cell>
          <cell r="V260">
            <v>15000.000000000004</v>
          </cell>
          <cell r="W260">
            <v>1</v>
          </cell>
          <cell r="AE260" t="str">
            <v>061174</v>
          </cell>
          <cell r="AF260" t="str">
            <v>&lt;&gt;0</v>
          </cell>
        </row>
        <row r="261">
          <cell r="B261" t="str">
            <v>ECHO 1L STD</v>
          </cell>
          <cell r="C261">
            <v>1000</v>
          </cell>
          <cell r="D261">
            <v>12</v>
          </cell>
          <cell r="E261" t="str">
            <v>022070</v>
          </cell>
          <cell r="F261">
            <v>1</v>
          </cell>
          <cell r="G261">
            <v>0</v>
          </cell>
          <cell r="H261">
            <v>0</v>
          </cell>
          <cell r="I261">
            <v>0</v>
          </cell>
          <cell r="J261">
            <v>0</v>
          </cell>
          <cell r="K261">
            <v>0</v>
          </cell>
          <cell r="L261">
            <v>0</v>
          </cell>
          <cell r="M261">
            <v>0</v>
          </cell>
          <cell r="N261">
            <v>0</v>
          </cell>
          <cell r="O261">
            <v>0</v>
          </cell>
          <cell r="P261">
            <v>0</v>
          </cell>
          <cell r="Q261">
            <v>0</v>
          </cell>
          <cell r="R261">
            <v>0</v>
          </cell>
          <cell r="S261">
            <v>0</v>
          </cell>
          <cell r="T261">
            <v>0</v>
          </cell>
          <cell r="U261">
            <v>0</v>
          </cell>
          <cell r="V261">
            <v>0</v>
          </cell>
          <cell r="W261">
            <v>1</v>
          </cell>
          <cell r="AE261" t="str">
            <v>061181</v>
          </cell>
          <cell r="AF261" t="str">
            <v>&lt;&gt;0</v>
          </cell>
        </row>
        <row r="262">
          <cell r="B262" t="str">
            <v>B.R. ECHO 1L STD REG.</v>
          </cell>
          <cell r="C262">
            <v>1000</v>
          </cell>
          <cell r="D262">
            <v>12</v>
          </cell>
          <cell r="E262" t="str">
            <v>022080</v>
          </cell>
          <cell r="F262">
            <v>1</v>
          </cell>
          <cell r="G262">
            <v>3500</v>
          </cell>
          <cell r="H262">
            <v>3000</v>
          </cell>
          <cell r="I262">
            <v>2000</v>
          </cell>
          <cell r="J262">
            <v>2500</v>
          </cell>
          <cell r="K262">
            <v>4000</v>
          </cell>
          <cell r="L262">
            <v>4000</v>
          </cell>
          <cell r="M262">
            <v>19000</v>
          </cell>
          <cell r="N262">
            <v>3500</v>
          </cell>
          <cell r="O262">
            <v>3000</v>
          </cell>
          <cell r="P262">
            <v>4000</v>
          </cell>
          <cell r="Q262">
            <v>5000</v>
          </cell>
          <cell r="R262">
            <v>4000</v>
          </cell>
          <cell r="S262">
            <v>4000</v>
          </cell>
          <cell r="T262">
            <v>23500</v>
          </cell>
          <cell r="U262">
            <v>42500</v>
          </cell>
          <cell r="V262">
            <v>42500</v>
          </cell>
          <cell r="W262">
            <v>1</v>
          </cell>
          <cell r="AE262" t="str">
            <v>070100</v>
          </cell>
          <cell r="AF262" t="str">
            <v>&lt;&gt;0</v>
          </cell>
        </row>
        <row r="263">
          <cell r="B263" t="str">
            <v>PROM ECHO + TRAPO</v>
          </cell>
          <cell r="C263">
            <v>1000</v>
          </cell>
          <cell r="D263">
            <v>0</v>
          </cell>
          <cell r="E263" t="str">
            <v>022073</v>
          </cell>
          <cell r="F263">
            <v>1</v>
          </cell>
          <cell r="G263">
            <v>0</v>
          </cell>
          <cell r="H263">
            <v>0</v>
          </cell>
          <cell r="I263">
            <v>0</v>
          </cell>
          <cell r="J263">
            <v>0</v>
          </cell>
          <cell r="K263">
            <v>0</v>
          </cell>
          <cell r="L263">
            <v>0</v>
          </cell>
          <cell r="M263">
            <v>0</v>
          </cell>
          <cell r="N263">
            <v>0</v>
          </cell>
          <cell r="O263">
            <v>0</v>
          </cell>
          <cell r="P263">
            <v>0</v>
          </cell>
          <cell r="Q263">
            <v>0</v>
          </cell>
          <cell r="R263">
            <v>0</v>
          </cell>
          <cell r="S263">
            <v>0</v>
          </cell>
          <cell r="T263">
            <v>0</v>
          </cell>
          <cell r="U263">
            <v>0</v>
          </cell>
          <cell r="V263">
            <v>0</v>
          </cell>
          <cell r="W263">
            <v>1</v>
          </cell>
          <cell r="AE263" t="str">
            <v>070300</v>
          </cell>
          <cell r="AF263" t="str">
            <v>&lt;&gt;0</v>
          </cell>
        </row>
        <row r="264">
          <cell r="B264" t="str">
            <v>PROM ECHO + TRAPO DE PISO</v>
          </cell>
          <cell r="C264">
            <v>1000</v>
          </cell>
          <cell r="D264">
            <v>0</v>
          </cell>
          <cell r="E264" t="str">
            <v>022074</v>
          </cell>
          <cell r="F264">
            <v>1</v>
          </cell>
          <cell r="G264">
            <v>0</v>
          </cell>
          <cell r="H264">
            <v>0</v>
          </cell>
          <cell r="I264">
            <v>3000</v>
          </cell>
          <cell r="J264">
            <v>2000</v>
          </cell>
          <cell r="K264">
            <v>0</v>
          </cell>
          <cell r="L264">
            <v>0</v>
          </cell>
          <cell r="M264">
            <v>5000</v>
          </cell>
          <cell r="N264">
            <v>0</v>
          </cell>
          <cell r="O264">
            <v>0</v>
          </cell>
          <cell r="P264">
            <v>0</v>
          </cell>
          <cell r="Q264">
            <v>0</v>
          </cell>
          <cell r="R264">
            <v>0</v>
          </cell>
          <cell r="S264">
            <v>0</v>
          </cell>
          <cell r="T264">
            <v>0</v>
          </cell>
          <cell r="U264">
            <v>5000</v>
          </cell>
          <cell r="V264">
            <v>5000</v>
          </cell>
          <cell r="W264">
            <v>1</v>
          </cell>
          <cell r="AE264" t="str">
            <v>070400</v>
          </cell>
          <cell r="AF264" t="str">
            <v>&lt;&gt;0</v>
          </cell>
        </row>
        <row r="265">
          <cell r="B265" t="str">
            <v>PROM ECHO CL 1L 20% DESC.</v>
          </cell>
          <cell r="C265">
            <v>1000</v>
          </cell>
          <cell r="D265">
            <v>12</v>
          </cell>
          <cell r="E265" t="str">
            <v>023077</v>
          </cell>
          <cell r="F265">
            <v>1</v>
          </cell>
          <cell r="G265">
            <v>0</v>
          </cell>
          <cell r="H265">
            <v>0</v>
          </cell>
          <cell r="I265">
            <v>0</v>
          </cell>
          <cell r="J265">
            <v>0</v>
          </cell>
          <cell r="K265">
            <v>0</v>
          </cell>
          <cell r="L265">
            <v>0</v>
          </cell>
          <cell r="M265">
            <v>0</v>
          </cell>
          <cell r="N265">
            <v>0</v>
          </cell>
          <cell r="O265">
            <v>0</v>
          </cell>
          <cell r="P265">
            <v>0</v>
          </cell>
          <cell r="Q265">
            <v>0</v>
          </cell>
          <cell r="R265">
            <v>0</v>
          </cell>
          <cell r="S265">
            <v>0</v>
          </cell>
          <cell r="T265">
            <v>0</v>
          </cell>
          <cell r="U265">
            <v>0</v>
          </cell>
          <cell r="V265">
            <v>0</v>
          </cell>
          <cell r="W265">
            <v>1</v>
          </cell>
          <cell r="AE265" t="str">
            <v>070500</v>
          </cell>
          <cell r="AF265" t="str">
            <v>&lt;&gt;0</v>
          </cell>
        </row>
        <row r="266">
          <cell r="B266" t="str">
            <v>PROM ECHO CL 1L + 1/2L</v>
          </cell>
          <cell r="C266">
            <v>1000</v>
          </cell>
          <cell r="D266">
            <v>0</v>
          </cell>
          <cell r="E266" t="str">
            <v>022081</v>
          </cell>
          <cell r="F266">
            <v>0.5</v>
          </cell>
          <cell r="G266">
            <v>0</v>
          </cell>
          <cell r="H266">
            <v>0</v>
          </cell>
          <cell r="I266">
            <v>0</v>
          </cell>
          <cell r="J266">
            <v>0</v>
          </cell>
          <cell r="K266">
            <v>0</v>
          </cell>
          <cell r="L266">
            <v>0</v>
          </cell>
          <cell r="M266">
            <v>0</v>
          </cell>
          <cell r="N266">
            <v>0</v>
          </cell>
          <cell r="O266">
            <v>0</v>
          </cell>
          <cell r="P266">
            <v>0</v>
          </cell>
          <cell r="Q266">
            <v>0</v>
          </cell>
          <cell r="R266">
            <v>0</v>
          </cell>
          <cell r="S266">
            <v>0</v>
          </cell>
          <cell r="T266">
            <v>0</v>
          </cell>
          <cell r="U266">
            <v>0</v>
          </cell>
          <cell r="V266">
            <v>0</v>
          </cell>
          <cell r="W266">
            <v>1</v>
          </cell>
          <cell r="AE266" t="str">
            <v>090074</v>
          </cell>
          <cell r="AF266" t="str">
            <v>&lt;&gt;0</v>
          </cell>
        </row>
        <row r="267">
          <cell r="B267" t="str">
            <v>PROM ECHO CL 20% DESC.</v>
          </cell>
          <cell r="C267">
            <v>1000</v>
          </cell>
          <cell r="D267">
            <v>12</v>
          </cell>
          <cell r="E267" t="str">
            <v>022082</v>
          </cell>
          <cell r="F267">
            <v>1</v>
          </cell>
          <cell r="G267">
            <v>2500</v>
          </cell>
          <cell r="H267">
            <v>1000</v>
          </cell>
          <cell r="I267">
            <v>0</v>
          </cell>
          <cell r="J267">
            <v>0</v>
          </cell>
          <cell r="K267">
            <v>0</v>
          </cell>
          <cell r="L267">
            <v>0</v>
          </cell>
          <cell r="M267">
            <v>3500</v>
          </cell>
          <cell r="N267">
            <v>2500</v>
          </cell>
          <cell r="O267">
            <v>1282</v>
          </cell>
          <cell r="P267">
            <v>0</v>
          </cell>
          <cell r="Q267">
            <v>0</v>
          </cell>
          <cell r="R267">
            <v>0</v>
          </cell>
          <cell r="S267">
            <v>0</v>
          </cell>
          <cell r="T267">
            <v>3782</v>
          </cell>
          <cell r="U267">
            <v>7282</v>
          </cell>
          <cell r="V267">
            <v>7282</v>
          </cell>
          <cell r="W267">
            <v>1</v>
          </cell>
          <cell r="AE267" t="str">
            <v>090076</v>
          </cell>
          <cell r="AF267" t="str">
            <v>&lt;&gt;0</v>
          </cell>
        </row>
        <row r="268">
          <cell r="B268" t="str">
            <v>ECHO 2L STD</v>
          </cell>
          <cell r="C268">
            <v>2000</v>
          </cell>
          <cell r="D268">
            <v>6</v>
          </cell>
          <cell r="E268" t="str">
            <v>022100</v>
          </cell>
          <cell r="F268">
            <v>1</v>
          </cell>
          <cell r="G268">
            <v>1600</v>
          </cell>
          <cell r="H268">
            <v>1200</v>
          </cell>
          <cell r="I268">
            <v>1200</v>
          </cell>
          <cell r="J268">
            <v>1600</v>
          </cell>
          <cell r="K268">
            <v>1200</v>
          </cell>
          <cell r="L268">
            <v>1200</v>
          </cell>
          <cell r="M268">
            <v>8000</v>
          </cell>
          <cell r="N268">
            <v>1600</v>
          </cell>
          <cell r="O268">
            <v>1200</v>
          </cell>
          <cell r="P268">
            <v>1200</v>
          </cell>
          <cell r="Q268">
            <v>1600</v>
          </cell>
          <cell r="R268">
            <v>1200</v>
          </cell>
          <cell r="S268">
            <v>1200</v>
          </cell>
          <cell r="T268">
            <v>8000</v>
          </cell>
          <cell r="U268">
            <v>16000</v>
          </cell>
          <cell r="V268">
            <v>16000</v>
          </cell>
          <cell r="W268">
            <v>1</v>
          </cell>
          <cell r="AE268" t="str">
            <v>090079</v>
          </cell>
          <cell r="AF268" t="str">
            <v>&lt;&gt;0</v>
          </cell>
        </row>
        <row r="269">
          <cell r="B269" t="str">
            <v>PROM ECHOx2L+MM. LIMPIAV.x440</v>
          </cell>
          <cell r="C269">
            <v>2000</v>
          </cell>
          <cell r="D269">
            <v>12</v>
          </cell>
          <cell r="E269" t="str">
            <v>022075</v>
          </cell>
          <cell r="F269">
            <v>1</v>
          </cell>
          <cell r="G269">
            <v>0</v>
          </cell>
          <cell r="H269">
            <v>0</v>
          </cell>
          <cell r="I269">
            <v>0</v>
          </cell>
          <cell r="J269">
            <v>0</v>
          </cell>
          <cell r="K269">
            <v>0</v>
          </cell>
          <cell r="L269">
            <v>0</v>
          </cell>
          <cell r="M269">
            <v>0</v>
          </cell>
          <cell r="N269">
            <v>0</v>
          </cell>
          <cell r="O269">
            <v>0</v>
          </cell>
          <cell r="P269">
            <v>0</v>
          </cell>
          <cell r="Q269">
            <v>0</v>
          </cell>
          <cell r="R269">
            <v>0</v>
          </cell>
          <cell r="S269">
            <v>0</v>
          </cell>
          <cell r="T269">
            <v>0</v>
          </cell>
          <cell r="U269">
            <v>0</v>
          </cell>
          <cell r="V269">
            <v>0</v>
          </cell>
          <cell r="W269">
            <v>1</v>
          </cell>
          <cell r="AE269" t="str">
            <v>090080</v>
          </cell>
          <cell r="AF269" t="str">
            <v>&lt;&gt;0</v>
          </cell>
        </row>
        <row r="270">
          <cell r="B270" t="str">
            <v>ECHO STD 4X5 LTS CONSUMO</v>
          </cell>
          <cell r="C270">
            <v>5000</v>
          </cell>
          <cell r="D270">
            <v>4</v>
          </cell>
          <cell r="E270" t="str">
            <v>022270</v>
          </cell>
          <cell r="F270">
            <v>1.67</v>
          </cell>
          <cell r="G270">
            <v>497.11415700550083</v>
          </cell>
          <cell r="H270">
            <v>397.69132560440073</v>
          </cell>
          <cell r="I270">
            <v>397.69132560440073</v>
          </cell>
          <cell r="J270">
            <v>497.11415700550083</v>
          </cell>
          <cell r="K270">
            <v>397.69132560440073</v>
          </cell>
          <cell r="L270">
            <v>397.69132560440073</v>
          </cell>
          <cell r="M270">
            <v>2584.9936164286046</v>
          </cell>
          <cell r="N270">
            <v>497.11415700550083</v>
          </cell>
          <cell r="O270">
            <v>397.69132560440073</v>
          </cell>
          <cell r="P270">
            <v>397.69132560440073</v>
          </cell>
          <cell r="Q270">
            <v>497.11415700550083</v>
          </cell>
          <cell r="R270">
            <v>397.69132560440073</v>
          </cell>
          <cell r="S270">
            <v>397.69132560440073</v>
          </cell>
          <cell r="T270">
            <v>2584.9936164286046</v>
          </cell>
          <cell r="U270">
            <v>5169.9872328572092</v>
          </cell>
          <cell r="V270">
            <v>8633.8786788715388</v>
          </cell>
          <cell r="W270">
            <v>1</v>
          </cell>
          <cell r="AE270" t="str">
            <v>090081</v>
          </cell>
          <cell r="AF270" t="str">
            <v>&lt;&gt;0</v>
          </cell>
        </row>
        <row r="271">
          <cell r="B271" t="str">
            <v xml:space="preserve">  SUBTOTAL ECHO</v>
          </cell>
          <cell r="D271">
            <v>0</v>
          </cell>
          <cell r="G271">
            <v>10981.729541620885</v>
          </cell>
          <cell r="H271">
            <v>7905.3836332967094</v>
          </cell>
          <cell r="I271">
            <v>8905.3836332967094</v>
          </cell>
          <cell r="J271">
            <v>9481.7295416208854</v>
          </cell>
          <cell r="K271">
            <v>7905.3836332967094</v>
          </cell>
          <cell r="L271">
            <v>7905.3836332967094</v>
          </cell>
          <cell r="M271">
            <v>53084.993616428605</v>
          </cell>
          <cell r="N271">
            <v>10981.729541620885</v>
          </cell>
          <cell r="O271">
            <v>8187.3836332967094</v>
          </cell>
          <cell r="P271">
            <v>7905.3836332967094</v>
          </cell>
          <cell r="Q271">
            <v>9981.7295416208854</v>
          </cell>
          <cell r="R271">
            <v>7905.3836332967094</v>
          </cell>
          <cell r="S271">
            <v>7905.3836332967094</v>
          </cell>
          <cell r="T271">
            <v>52866.993616428605</v>
          </cell>
          <cell r="U271">
            <v>105951.98723285721</v>
          </cell>
          <cell r="V271">
            <v>94415.878678871537</v>
          </cell>
          <cell r="W271">
            <v>1</v>
          </cell>
          <cell r="AE271" t="str">
            <v>090082</v>
          </cell>
          <cell r="AF271" t="str">
            <v>&lt;&gt;0</v>
          </cell>
        </row>
        <row r="272">
          <cell r="D272">
            <v>0</v>
          </cell>
          <cell r="F272">
            <v>0</v>
          </cell>
          <cell r="W272">
            <v>1</v>
          </cell>
          <cell r="AE272" t="str">
            <v>090087</v>
          </cell>
          <cell r="AF272" t="str">
            <v>&lt;&gt;0</v>
          </cell>
        </row>
        <row r="273">
          <cell r="B273" t="str">
            <v>ECHO PINO 12X1</v>
          </cell>
          <cell r="C273">
            <v>1000</v>
          </cell>
          <cell r="D273">
            <v>12</v>
          </cell>
          <cell r="E273" t="str">
            <v>023070</v>
          </cell>
          <cell r="F273">
            <v>1</v>
          </cell>
          <cell r="G273">
            <v>0</v>
          </cell>
          <cell r="H273">
            <v>0</v>
          </cell>
          <cell r="I273">
            <v>0</v>
          </cell>
          <cell r="J273">
            <v>0</v>
          </cell>
          <cell r="K273">
            <v>0</v>
          </cell>
          <cell r="L273">
            <v>0</v>
          </cell>
          <cell r="M273">
            <v>0</v>
          </cell>
          <cell r="N273">
            <v>0</v>
          </cell>
          <cell r="O273">
            <v>0</v>
          </cell>
          <cell r="P273">
            <v>0</v>
          </cell>
          <cell r="Q273">
            <v>0</v>
          </cell>
          <cell r="R273">
            <v>0</v>
          </cell>
          <cell r="S273">
            <v>0</v>
          </cell>
          <cell r="T273">
            <v>0</v>
          </cell>
          <cell r="U273">
            <v>0</v>
          </cell>
          <cell r="V273">
            <v>0</v>
          </cell>
          <cell r="W273">
            <v>1</v>
          </cell>
          <cell r="AE273" t="str">
            <v>090090</v>
          </cell>
          <cell r="AF273" t="str">
            <v>&lt;&gt;0</v>
          </cell>
        </row>
        <row r="274">
          <cell r="B274" t="str">
            <v>PROM ECHO LAV 20% DESC.</v>
          </cell>
          <cell r="C274">
            <v>1000</v>
          </cell>
          <cell r="D274">
            <v>12</v>
          </cell>
          <cell r="E274" t="str">
            <v>023078</v>
          </cell>
          <cell r="F274">
            <v>1</v>
          </cell>
          <cell r="G274">
            <v>0</v>
          </cell>
          <cell r="H274">
            <v>0</v>
          </cell>
          <cell r="I274">
            <v>0</v>
          </cell>
          <cell r="J274">
            <v>0</v>
          </cell>
          <cell r="K274">
            <v>0</v>
          </cell>
          <cell r="L274">
            <v>0</v>
          </cell>
          <cell r="M274">
            <v>0</v>
          </cell>
          <cell r="N274">
            <v>0</v>
          </cell>
          <cell r="O274">
            <v>0</v>
          </cell>
          <cell r="P274">
            <v>0</v>
          </cell>
          <cell r="Q274">
            <v>0</v>
          </cell>
          <cell r="R274">
            <v>0</v>
          </cell>
          <cell r="S274">
            <v>0</v>
          </cell>
          <cell r="T274">
            <v>0</v>
          </cell>
          <cell r="U274">
            <v>0</v>
          </cell>
          <cell r="V274">
            <v>0</v>
          </cell>
          <cell r="W274">
            <v>1</v>
          </cell>
          <cell r="AE274" t="str">
            <v>090505</v>
          </cell>
          <cell r="AF274" t="str">
            <v>&lt;&gt;0</v>
          </cell>
        </row>
        <row r="275">
          <cell r="B275" t="str">
            <v>B.R. ECHO LAVANDA 12X1 REG.</v>
          </cell>
          <cell r="C275">
            <v>1000</v>
          </cell>
          <cell r="D275">
            <v>12</v>
          </cell>
          <cell r="E275" t="str">
            <v>023081</v>
          </cell>
          <cell r="F275">
            <v>1</v>
          </cell>
          <cell r="G275">
            <v>2000</v>
          </cell>
          <cell r="H275">
            <v>1600</v>
          </cell>
          <cell r="I275">
            <v>1600</v>
          </cell>
          <cell r="J275">
            <v>2000</v>
          </cell>
          <cell r="K275">
            <v>1600</v>
          </cell>
          <cell r="L275">
            <v>1600</v>
          </cell>
          <cell r="M275">
            <v>10400</v>
          </cell>
          <cell r="N275">
            <v>2000</v>
          </cell>
          <cell r="O275">
            <v>1600</v>
          </cell>
          <cell r="P275">
            <v>1600</v>
          </cell>
          <cell r="Q275">
            <v>2000</v>
          </cell>
          <cell r="R275">
            <v>1600</v>
          </cell>
          <cell r="S275">
            <v>1600</v>
          </cell>
          <cell r="T275">
            <v>10400</v>
          </cell>
          <cell r="U275">
            <v>20800</v>
          </cell>
          <cell r="V275">
            <v>20800</v>
          </cell>
          <cell r="W275">
            <v>1</v>
          </cell>
          <cell r="AE275" t="str">
            <v>090506</v>
          </cell>
          <cell r="AF275" t="str">
            <v>&lt;&gt;0</v>
          </cell>
        </row>
        <row r="276">
          <cell r="B276" t="str">
            <v>B.R. ECHO FLORAL 1 LT REG.</v>
          </cell>
          <cell r="C276">
            <v>1000</v>
          </cell>
          <cell r="D276">
            <v>12</v>
          </cell>
          <cell r="E276" t="str">
            <v>023082</v>
          </cell>
          <cell r="F276">
            <v>1</v>
          </cell>
          <cell r="G276">
            <v>1300</v>
          </cell>
          <cell r="H276">
            <v>1000</v>
          </cell>
          <cell r="I276">
            <v>1000</v>
          </cell>
          <cell r="J276">
            <v>1300</v>
          </cell>
          <cell r="K276">
            <v>1000</v>
          </cell>
          <cell r="L276">
            <v>1000</v>
          </cell>
          <cell r="M276">
            <v>6600</v>
          </cell>
          <cell r="N276">
            <v>1300</v>
          </cell>
          <cell r="O276">
            <v>1000</v>
          </cell>
          <cell r="P276">
            <v>1000</v>
          </cell>
          <cell r="Q276">
            <v>1300</v>
          </cell>
          <cell r="R276">
            <v>1000</v>
          </cell>
          <cell r="S276">
            <v>1000</v>
          </cell>
          <cell r="T276">
            <v>6600</v>
          </cell>
          <cell r="U276">
            <v>13200</v>
          </cell>
          <cell r="V276">
            <v>13200</v>
          </cell>
          <cell r="W276">
            <v>1</v>
          </cell>
          <cell r="AE276" t="str">
            <v>090600</v>
          </cell>
          <cell r="AF276" t="str">
            <v>&lt;&gt;0</v>
          </cell>
        </row>
        <row r="277">
          <cell r="B277" t="str">
            <v>ECHO LAVANDA 12X1</v>
          </cell>
          <cell r="C277">
            <v>1000</v>
          </cell>
          <cell r="D277">
            <v>12</v>
          </cell>
          <cell r="E277" t="str">
            <v>023071</v>
          </cell>
          <cell r="F277">
            <v>1</v>
          </cell>
          <cell r="G277">
            <v>0</v>
          </cell>
          <cell r="H277">
            <v>0</v>
          </cell>
          <cell r="I277">
            <v>0</v>
          </cell>
          <cell r="J277">
            <v>0</v>
          </cell>
          <cell r="K277">
            <v>0</v>
          </cell>
          <cell r="L277">
            <v>0</v>
          </cell>
          <cell r="M277">
            <v>0</v>
          </cell>
          <cell r="N277">
            <v>0</v>
          </cell>
          <cell r="O277">
            <v>0</v>
          </cell>
          <cell r="P277">
            <v>0</v>
          </cell>
          <cell r="Q277">
            <v>0</v>
          </cell>
          <cell r="R277">
            <v>0</v>
          </cell>
          <cell r="S277">
            <v>0</v>
          </cell>
          <cell r="T277">
            <v>0</v>
          </cell>
          <cell r="U277">
            <v>0</v>
          </cell>
          <cell r="V277">
            <v>0</v>
          </cell>
          <cell r="W277">
            <v>1</v>
          </cell>
          <cell r="AE277" t="str">
            <v>090607</v>
          </cell>
          <cell r="AF277" t="str">
            <v>&lt;&gt;0</v>
          </cell>
        </row>
        <row r="278">
          <cell r="B278" t="str">
            <v>ECHO FLORAL 1 LT</v>
          </cell>
          <cell r="C278">
            <v>1000</v>
          </cell>
          <cell r="D278">
            <v>12</v>
          </cell>
          <cell r="E278" t="str">
            <v>023072</v>
          </cell>
          <cell r="F278">
            <v>1</v>
          </cell>
          <cell r="G278">
            <v>0</v>
          </cell>
          <cell r="H278">
            <v>0</v>
          </cell>
          <cell r="I278">
            <v>0</v>
          </cell>
          <cell r="J278">
            <v>0</v>
          </cell>
          <cell r="K278">
            <v>0</v>
          </cell>
          <cell r="L278">
            <v>0</v>
          </cell>
          <cell r="M278">
            <v>0</v>
          </cell>
          <cell r="N278">
            <v>0</v>
          </cell>
          <cell r="O278">
            <v>0</v>
          </cell>
          <cell r="P278">
            <v>0</v>
          </cell>
          <cell r="Q278">
            <v>0</v>
          </cell>
          <cell r="R278">
            <v>0</v>
          </cell>
          <cell r="S278">
            <v>0</v>
          </cell>
          <cell r="T278">
            <v>0</v>
          </cell>
          <cell r="U278">
            <v>0</v>
          </cell>
          <cell r="V278">
            <v>0</v>
          </cell>
          <cell r="W278">
            <v>1</v>
          </cell>
          <cell r="AE278" t="str">
            <v>090609</v>
          </cell>
          <cell r="AF278" t="str">
            <v>&lt;&gt;0</v>
          </cell>
        </row>
        <row r="279">
          <cell r="B279" t="str">
            <v>ECHO LAVANDA POR 1 LT 3/99</v>
          </cell>
          <cell r="C279">
            <v>1000</v>
          </cell>
          <cell r="D279">
            <v>12</v>
          </cell>
          <cell r="E279" t="str">
            <v>023073</v>
          </cell>
          <cell r="F279">
            <v>1</v>
          </cell>
          <cell r="G279">
            <v>0</v>
          </cell>
          <cell r="H279">
            <v>0</v>
          </cell>
          <cell r="I279">
            <v>0</v>
          </cell>
          <cell r="J279">
            <v>0</v>
          </cell>
          <cell r="K279">
            <v>0</v>
          </cell>
          <cell r="L279">
            <v>0</v>
          </cell>
          <cell r="M279">
            <v>0</v>
          </cell>
          <cell r="N279">
            <v>0</v>
          </cell>
          <cell r="O279">
            <v>0</v>
          </cell>
          <cell r="P279">
            <v>0</v>
          </cell>
          <cell r="Q279">
            <v>0</v>
          </cell>
          <cell r="R279">
            <v>0</v>
          </cell>
          <cell r="S279">
            <v>0</v>
          </cell>
          <cell r="T279">
            <v>0</v>
          </cell>
          <cell r="U279">
            <v>0</v>
          </cell>
          <cell r="V279">
            <v>0</v>
          </cell>
          <cell r="W279">
            <v>1</v>
          </cell>
          <cell r="AE279" t="str">
            <v>090612</v>
          </cell>
          <cell r="AF279" t="str">
            <v>&lt;&gt;0</v>
          </cell>
        </row>
        <row r="280">
          <cell r="B280" t="str">
            <v>ECHO SILVESTRE 1 LT</v>
          </cell>
          <cell r="C280">
            <v>1000</v>
          </cell>
          <cell r="D280">
            <v>12</v>
          </cell>
          <cell r="E280" t="str">
            <v>023074</v>
          </cell>
          <cell r="F280">
            <v>1</v>
          </cell>
          <cell r="G280">
            <v>0</v>
          </cell>
          <cell r="H280">
            <v>0</v>
          </cell>
          <cell r="I280">
            <v>0</v>
          </cell>
          <cell r="J280">
            <v>0</v>
          </cell>
          <cell r="K280">
            <v>0</v>
          </cell>
          <cell r="L280">
            <v>0</v>
          </cell>
          <cell r="M280">
            <v>0</v>
          </cell>
          <cell r="N280">
            <v>0</v>
          </cell>
          <cell r="O280">
            <v>0</v>
          </cell>
          <cell r="P280">
            <v>0</v>
          </cell>
          <cell r="Q280">
            <v>0</v>
          </cell>
          <cell r="R280">
            <v>0</v>
          </cell>
          <cell r="S280">
            <v>0</v>
          </cell>
          <cell r="T280">
            <v>0</v>
          </cell>
          <cell r="U280">
            <v>0</v>
          </cell>
          <cell r="V280">
            <v>0</v>
          </cell>
          <cell r="W280">
            <v>1</v>
          </cell>
          <cell r="AE280" t="str">
            <v>090620</v>
          </cell>
          <cell r="AF280" t="str">
            <v>&lt;&gt;0</v>
          </cell>
        </row>
        <row r="281">
          <cell r="B281" t="str">
            <v>ECHO CITRICO POR 1 LT</v>
          </cell>
          <cell r="C281">
            <v>1000</v>
          </cell>
          <cell r="D281">
            <v>12</v>
          </cell>
          <cell r="E281" t="str">
            <v>023075</v>
          </cell>
          <cell r="F281">
            <v>1</v>
          </cell>
          <cell r="G281">
            <v>0</v>
          </cell>
          <cell r="H281">
            <v>0</v>
          </cell>
          <cell r="I281">
            <v>0</v>
          </cell>
          <cell r="J281">
            <v>0</v>
          </cell>
          <cell r="K281">
            <v>0</v>
          </cell>
          <cell r="L281">
            <v>0</v>
          </cell>
          <cell r="M281">
            <v>0</v>
          </cell>
          <cell r="N281">
            <v>0</v>
          </cell>
          <cell r="O281">
            <v>0</v>
          </cell>
          <cell r="P281">
            <v>0</v>
          </cell>
          <cell r="Q281">
            <v>0</v>
          </cell>
          <cell r="R281">
            <v>0</v>
          </cell>
          <cell r="S281">
            <v>0</v>
          </cell>
          <cell r="T281">
            <v>0</v>
          </cell>
          <cell r="U281">
            <v>0</v>
          </cell>
          <cell r="V281">
            <v>0</v>
          </cell>
          <cell r="W281">
            <v>1</v>
          </cell>
          <cell r="AE281" t="str">
            <v>090622</v>
          </cell>
          <cell r="AF281" t="str">
            <v>&lt;&gt;0</v>
          </cell>
        </row>
        <row r="282">
          <cell r="B282" t="str">
            <v>ECHO MARINO POR 1 LT</v>
          </cell>
          <cell r="C282">
            <v>1000</v>
          </cell>
          <cell r="D282">
            <v>12</v>
          </cell>
          <cell r="E282" t="str">
            <v>023085</v>
          </cell>
          <cell r="F282">
            <v>1</v>
          </cell>
          <cell r="G282">
            <v>0</v>
          </cell>
          <cell r="H282">
            <v>0</v>
          </cell>
          <cell r="I282">
            <v>0</v>
          </cell>
          <cell r="J282">
            <v>0</v>
          </cell>
          <cell r="K282">
            <v>0</v>
          </cell>
          <cell r="L282">
            <v>0</v>
          </cell>
          <cell r="M282">
            <v>0</v>
          </cell>
          <cell r="N282">
            <v>0</v>
          </cell>
          <cell r="O282">
            <v>0</v>
          </cell>
          <cell r="P282">
            <v>0</v>
          </cell>
          <cell r="Q282">
            <v>0</v>
          </cell>
          <cell r="R282">
            <v>0</v>
          </cell>
          <cell r="S282">
            <v>0</v>
          </cell>
          <cell r="T282">
            <v>0</v>
          </cell>
          <cell r="U282">
            <v>0</v>
          </cell>
          <cell r="V282">
            <v>0</v>
          </cell>
          <cell r="W282">
            <v>1</v>
          </cell>
          <cell r="AE282" t="str">
            <v>090640</v>
          </cell>
          <cell r="AF282" t="str">
            <v>&lt;&gt;0</v>
          </cell>
        </row>
        <row r="283">
          <cell r="B283" t="str">
            <v>PROM ECHO PINO 20% DESC.</v>
          </cell>
          <cell r="C283">
            <v>1000</v>
          </cell>
          <cell r="D283">
            <v>12</v>
          </cell>
          <cell r="E283" t="str">
            <v>023079</v>
          </cell>
          <cell r="F283">
            <v>1</v>
          </cell>
          <cell r="G283">
            <v>0</v>
          </cell>
          <cell r="H283">
            <v>0</v>
          </cell>
          <cell r="I283">
            <v>0</v>
          </cell>
          <cell r="J283">
            <v>0</v>
          </cell>
          <cell r="K283">
            <v>0</v>
          </cell>
          <cell r="L283">
            <v>0</v>
          </cell>
          <cell r="M283">
            <v>0</v>
          </cell>
          <cell r="N283">
            <v>0</v>
          </cell>
          <cell r="O283">
            <v>0</v>
          </cell>
          <cell r="P283">
            <v>0</v>
          </cell>
          <cell r="Q283">
            <v>0</v>
          </cell>
          <cell r="R283">
            <v>0</v>
          </cell>
          <cell r="S283">
            <v>0</v>
          </cell>
          <cell r="T283">
            <v>0</v>
          </cell>
          <cell r="U283">
            <v>0</v>
          </cell>
          <cell r="V283">
            <v>0</v>
          </cell>
          <cell r="W283">
            <v>1</v>
          </cell>
          <cell r="AE283" t="str">
            <v>090642</v>
          </cell>
          <cell r="AF283" t="str">
            <v>&lt;&gt;0</v>
          </cell>
        </row>
        <row r="284">
          <cell r="B284" t="str">
            <v>PROM LAV (ECHO+GLADE 440)</v>
          </cell>
          <cell r="C284">
            <v>1000</v>
          </cell>
          <cell r="D284">
            <v>6</v>
          </cell>
          <cell r="E284" t="str">
            <v>023076</v>
          </cell>
          <cell r="F284">
            <v>1.24</v>
          </cell>
          <cell r="G284">
            <v>0</v>
          </cell>
          <cell r="H284">
            <v>0</v>
          </cell>
          <cell r="I284">
            <v>0</v>
          </cell>
          <cell r="J284">
            <v>0</v>
          </cell>
          <cell r="K284">
            <v>0</v>
          </cell>
          <cell r="L284">
            <v>0</v>
          </cell>
          <cell r="M284">
            <v>0</v>
          </cell>
          <cell r="N284">
            <v>0</v>
          </cell>
          <cell r="O284">
            <v>0</v>
          </cell>
          <cell r="P284">
            <v>0</v>
          </cell>
          <cell r="Q284">
            <v>0</v>
          </cell>
          <cell r="R284">
            <v>0</v>
          </cell>
          <cell r="S284">
            <v>0</v>
          </cell>
          <cell r="T284">
            <v>0</v>
          </cell>
          <cell r="U284">
            <v>0</v>
          </cell>
          <cell r="V284">
            <v>0</v>
          </cell>
          <cell r="W284">
            <v>1</v>
          </cell>
          <cell r="AE284" t="str">
            <v>090701</v>
          </cell>
          <cell r="AF284" t="str">
            <v>&lt;&gt;0</v>
          </cell>
        </row>
        <row r="285">
          <cell r="B285" t="str">
            <v xml:space="preserve">  TOTAL ECHO FRAGANCIA</v>
          </cell>
          <cell r="D285">
            <v>0</v>
          </cell>
          <cell r="F285">
            <v>0</v>
          </cell>
          <cell r="G285">
            <v>3300</v>
          </cell>
          <cell r="H285">
            <v>2600</v>
          </cell>
          <cell r="I285">
            <v>2600</v>
          </cell>
          <cell r="J285">
            <v>3300</v>
          </cell>
          <cell r="K285">
            <v>2600</v>
          </cell>
          <cell r="L285">
            <v>2600</v>
          </cell>
          <cell r="M285">
            <v>17000</v>
          </cell>
          <cell r="N285">
            <v>3300</v>
          </cell>
          <cell r="O285">
            <v>2600</v>
          </cell>
          <cell r="P285">
            <v>2600</v>
          </cell>
          <cell r="Q285">
            <v>3300</v>
          </cell>
          <cell r="R285">
            <v>2600</v>
          </cell>
          <cell r="S285">
            <v>2600</v>
          </cell>
          <cell r="T285">
            <v>17000</v>
          </cell>
          <cell r="U285">
            <v>34000</v>
          </cell>
          <cell r="V285">
            <v>34000</v>
          </cell>
          <cell r="W285">
            <v>1</v>
          </cell>
          <cell r="AE285" t="str">
            <v>090704</v>
          </cell>
          <cell r="AF285" t="str">
            <v>&lt;&gt;0</v>
          </cell>
        </row>
        <row r="286">
          <cell r="D286">
            <v>0</v>
          </cell>
          <cell r="W286">
            <v>1</v>
          </cell>
          <cell r="AE286" t="str">
            <v>090706</v>
          </cell>
          <cell r="AF286" t="str">
            <v>&lt;&gt;0</v>
          </cell>
        </row>
        <row r="287">
          <cell r="B287" t="str">
            <v>ECHO LIMP. PLUS LAVANDA x750</v>
          </cell>
          <cell r="C287">
            <v>750</v>
          </cell>
          <cell r="D287">
            <v>12</v>
          </cell>
          <cell r="E287" t="str">
            <v>023090</v>
          </cell>
          <cell r="F287">
            <v>0.75</v>
          </cell>
          <cell r="G287">
            <v>0</v>
          </cell>
          <cell r="H287">
            <v>0</v>
          </cell>
          <cell r="I287">
            <v>0</v>
          </cell>
          <cell r="J287">
            <v>0</v>
          </cell>
          <cell r="K287">
            <v>0</v>
          </cell>
          <cell r="L287">
            <v>0</v>
          </cell>
          <cell r="M287">
            <v>0</v>
          </cell>
          <cell r="N287">
            <v>0</v>
          </cell>
          <cell r="O287">
            <v>0</v>
          </cell>
          <cell r="P287">
            <v>0</v>
          </cell>
          <cell r="Q287">
            <v>0</v>
          </cell>
          <cell r="R287">
            <v>0</v>
          </cell>
          <cell r="S287">
            <v>0</v>
          </cell>
          <cell r="T287">
            <v>0</v>
          </cell>
          <cell r="U287">
            <v>0</v>
          </cell>
          <cell r="V287">
            <v>0</v>
          </cell>
          <cell r="W287">
            <v>1</v>
          </cell>
          <cell r="AE287" t="str">
            <v>090707</v>
          </cell>
          <cell r="AF287" t="str">
            <v>&lt;&gt;0</v>
          </cell>
        </row>
        <row r="288">
          <cell r="B288" t="str">
            <v>ECHO LIMP. PLUS CITRICO x750</v>
          </cell>
          <cell r="C288">
            <v>750</v>
          </cell>
          <cell r="D288">
            <v>12</v>
          </cell>
          <cell r="E288" t="str">
            <v>023092</v>
          </cell>
          <cell r="F288">
            <v>0.75</v>
          </cell>
          <cell r="G288">
            <v>0</v>
          </cell>
          <cell r="H288">
            <v>0</v>
          </cell>
          <cell r="I288">
            <v>0</v>
          </cell>
          <cell r="J288">
            <v>0</v>
          </cell>
          <cell r="K288">
            <v>0</v>
          </cell>
          <cell r="L288">
            <v>0</v>
          </cell>
          <cell r="M288">
            <v>0</v>
          </cell>
          <cell r="N288">
            <v>0</v>
          </cell>
          <cell r="O288">
            <v>0</v>
          </cell>
          <cell r="P288">
            <v>0</v>
          </cell>
          <cell r="Q288">
            <v>0</v>
          </cell>
          <cell r="R288">
            <v>0</v>
          </cell>
          <cell r="S288">
            <v>0</v>
          </cell>
          <cell r="T288">
            <v>0</v>
          </cell>
          <cell r="U288">
            <v>0</v>
          </cell>
          <cell r="V288">
            <v>0</v>
          </cell>
          <cell r="W288">
            <v>1</v>
          </cell>
          <cell r="AE288" t="str">
            <v>090709</v>
          </cell>
          <cell r="AF288" t="str">
            <v>&lt;&gt;0</v>
          </cell>
        </row>
        <row r="289">
          <cell r="B289" t="str">
            <v>ECHO LIMP. PLUS MARINO x750</v>
          </cell>
          <cell r="C289">
            <v>750</v>
          </cell>
          <cell r="D289">
            <v>12</v>
          </cell>
          <cell r="E289" t="str">
            <v>023094</v>
          </cell>
          <cell r="F289">
            <v>0.75</v>
          </cell>
          <cell r="G289">
            <v>0</v>
          </cell>
          <cell r="H289">
            <v>0</v>
          </cell>
          <cell r="I289">
            <v>0</v>
          </cell>
          <cell r="J289">
            <v>0</v>
          </cell>
          <cell r="K289">
            <v>0</v>
          </cell>
          <cell r="L289">
            <v>0</v>
          </cell>
          <cell r="M289">
            <v>0</v>
          </cell>
          <cell r="N289">
            <v>0</v>
          </cell>
          <cell r="O289">
            <v>0</v>
          </cell>
          <cell r="P289">
            <v>0</v>
          </cell>
          <cell r="Q289">
            <v>0</v>
          </cell>
          <cell r="R289">
            <v>0</v>
          </cell>
          <cell r="S289">
            <v>0</v>
          </cell>
          <cell r="T289">
            <v>0</v>
          </cell>
          <cell r="U289">
            <v>0</v>
          </cell>
          <cell r="V289">
            <v>0</v>
          </cell>
          <cell r="W289">
            <v>1</v>
          </cell>
          <cell r="AE289" t="str">
            <v>090710</v>
          </cell>
          <cell r="AF289" t="str">
            <v>&lt;&gt;0</v>
          </cell>
        </row>
        <row r="290">
          <cell r="B290" t="str">
            <v xml:space="preserve">  TOTAL ECHO PLUS</v>
          </cell>
          <cell r="D290">
            <v>0</v>
          </cell>
          <cell r="F290">
            <v>0</v>
          </cell>
          <cell r="G290">
            <v>0</v>
          </cell>
          <cell r="H290">
            <v>0</v>
          </cell>
          <cell r="I290">
            <v>0</v>
          </cell>
          <cell r="J290">
            <v>0</v>
          </cell>
          <cell r="K290">
            <v>0</v>
          </cell>
          <cell r="L290">
            <v>0</v>
          </cell>
          <cell r="M290">
            <v>0</v>
          </cell>
          <cell r="N290">
            <v>0</v>
          </cell>
          <cell r="O290">
            <v>0</v>
          </cell>
          <cell r="P290">
            <v>0</v>
          </cell>
          <cell r="Q290">
            <v>0</v>
          </cell>
          <cell r="R290">
            <v>0</v>
          </cell>
          <cell r="S290">
            <v>0</v>
          </cell>
          <cell r="T290">
            <v>0</v>
          </cell>
          <cell r="U290">
            <v>0</v>
          </cell>
          <cell r="V290">
            <v>0</v>
          </cell>
          <cell r="W290">
            <v>1</v>
          </cell>
          <cell r="AE290" t="str">
            <v>090720</v>
          </cell>
          <cell r="AF290" t="str">
            <v>&lt;&gt;0</v>
          </cell>
        </row>
        <row r="291">
          <cell r="W291">
            <v>1</v>
          </cell>
          <cell r="AE291" t="str">
            <v>090721</v>
          </cell>
          <cell r="AF291" t="str">
            <v>&lt;&gt;0</v>
          </cell>
        </row>
        <row r="292">
          <cell r="B292" t="str">
            <v>ECHO LISTO 1L</v>
          </cell>
          <cell r="C292">
            <v>1000</v>
          </cell>
          <cell r="D292">
            <v>12</v>
          </cell>
          <cell r="E292" t="str">
            <v>022084</v>
          </cell>
          <cell r="F292">
            <v>1</v>
          </cell>
          <cell r="G292">
            <v>4787.2525906185811</v>
          </cell>
          <cell r="H292">
            <v>3629.8020724948647</v>
          </cell>
          <cell r="I292">
            <v>3629.8020724948647</v>
          </cell>
          <cell r="J292">
            <v>4787.2525906185811</v>
          </cell>
          <cell r="K292">
            <v>3629.8020724948647</v>
          </cell>
          <cell r="L292">
            <v>3629.8020724948647</v>
          </cell>
          <cell r="M292">
            <v>24093.713471216623</v>
          </cell>
          <cell r="N292">
            <v>4287.2525906185811</v>
          </cell>
          <cell r="O292">
            <v>3129.8020724948647</v>
          </cell>
          <cell r="P292">
            <v>3129.8020724948647</v>
          </cell>
          <cell r="Q292">
            <v>4287.2525906185811</v>
          </cell>
          <cell r="R292">
            <v>3129.8020724948647</v>
          </cell>
          <cell r="S292">
            <v>3129.8020724948647</v>
          </cell>
          <cell r="T292">
            <v>21093.713471216623</v>
          </cell>
          <cell r="U292">
            <v>45187.426942433245</v>
          </cell>
          <cell r="V292">
            <v>45187.426942433245</v>
          </cell>
          <cell r="W292">
            <v>1</v>
          </cell>
          <cell r="AE292" t="str">
            <v>090730</v>
          </cell>
          <cell r="AF292" t="str">
            <v>&lt;&gt;0</v>
          </cell>
        </row>
        <row r="293">
          <cell r="B293" t="str">
            <v>ECHO LISTO 1L FLORAL</v>
          </cell>
          <cell r="C293">
            <v>1000</v>
          </cell>
          <cell r="D293">
            <v>12</v>
          </cell>
          <cell r="E293" t="str">
            <v>023083</v>
          </cell>
          <cell r="F293">
            <v>1</v>
          </cell>
          <cell r="G293">
            <v>0</v>
          </cell>
          <cell r="H293">
            <v>0</v>
          </cell>
          <cell r="I293">
            <v>0</v>
          </cell>
          <cell r="J293">
            <v>0</v>
          </cell>
          <cell r="K293">
            <v>0</v>
          </cell>
          <cell r="L293">
            <v>0</v>
          </cell>
          <cell r="M293">
            <v>0</v>
          </cell>
          <cell r="N293">
            <v>0</v>
          </cell>
          <cell r="O293">
            <v>0</v>
          </cell>
          <cell r="P293">
            <v>0</v>
          </cell>
          <cell r="Q293">
            <v>0</v>
          </cell>
          <cell r="R293">
            <v>0</v>
          </cell>
          <cell r="S293">
            <v>0</v>
          </cell>
          <cell r="T293">
            <v>0</v>
          </cell>
          <cell r="U293">
            <v>0</v>
          </cell>
          <cell r="V293">
            <v>0</v>
          </cell>
          <cell r="W293">
            <v>1</v>
          </cell>
          <cell r="AE293" t="str">
            <v>090731</v>
          </cell>
          <cell r="AF293" t="str">
            <v>&lt;&gt;0</v>
          </cell>
        </row>
        <row r="294">
          <cell r="B294" t="str">
            <v>ECHO LISTO 1L CITRICO</v>
          </cell>
          <cell r="C294">
            <v>1000</v>
          </cell>
          <cell r="D294">
            <v>12</v>
          </cell>
          <cell r="E294" t="str">
            <v>023084</v>
          </cell>
          <cell r="F294">
            <v>1</v>
          </cell>
          <cell r="G294">
            <v>2226.3326746899957</v>
          </cell>
          <cell r="H294">
            <v>1581.0661397519966</v>
          </cell>
          <cell r="I294">
            <v>1581.0661397519966</v>
          </cell>
          <cell r="J294">
            <v>2226.3326746899957</v>
          </cell>
          <cell r="K294">
            <v>1581.0661397519966</v>
          </cell>
          <cell r="L294">
            <v>1581.0661397519966</v>
          </cell>
          <cell r="M294">
            <v>10776.929908387978</v>
          </cell>
          <cell r="N294">
            <v>1726.3326746899957</v>
          </cell>
          <cell r="O294">
            <v>1081.0661397519966</v>
          </cell>
          <cell r="P294">
            <v>1081.0661397519966</v>
          </cell>
          <cell r="Q294">
            <v>1726.3326746899957</v>
          </cell>
          <cell r="R294">
            <v>1081.0661397519966</v>
          </cell>
          <cell r="S294">
            <v>1081.0661397519966</v>
          </cell>
          <cell r="T294">
            <v>7776.9299083879778</v>
          </cell>
          <cell r="U294">
            <v>18553.859816775956</v>
          </cell>
          <cell r="V294">
            <v>18553.859816775956</v>
          </cell>
          <cell r="W294">
            <v>1</v>
          </cell>
          <cell r="AE294" t="str">
            <v>090741</v>
          </cell>
          <cell r="AF294" t="str">
            <v>&lt;&gt;0</v>
          </cell>
        </row>
        <row r="295">
          <cell r="B295" t="str">
            <v xml:space="preserve">  TOTAL ECHO LISTO</v>
          </cell>
          <cell r="D295">
            <v>0</v>
          </cell>
          <cell r="F295">
            <v>0</v>
          </cell>
          <cell r="G295">
            <v>7013.5852653085767</v>
          </cell>
          <cell r="H295">
            <v>5210.8682122468617</v>
          </cell>
          <cell r="I295">
            <v>5210.8682122468617</v>
          </cell>
          <cell r="J295">
            <v>7013.5852653085767</v>
          </cell>
          <cell r="K295">
            <v>5210.8682122468617</v>
          </cell>
          <cell r="L295">
            <v>5210.8682122468617</v>
          </cell>
          <cell r="M295">
            <v>34870.643379604604</v>
          </cell>
          <cell r="N295">
            <v>6013.5852653085767</v>
          </cell>
          <cell r="O295">
            <v>4210.8682122468617</v>
          </cell>
          <cell r="P295">
            <v>4210.8682122468617</v>
          </cell>
          <cell r="Q295">
            <v>6013.5852653085767</v>
          </cell>
          <cell r="R295">
            <v>4210.8682122468617</v>
          </cell>
          <cell r="S295">
            <v>4210.8682122468617</v>
          </cell>
          <cell r="T295">
            <v>28870.6433796046</v>
          </cell>
          <cell r="U295">
            <v>63741.286759209201</v>
          </cell>
          <cell r="V295">
            <v>63741.286759209201</v>
          </cell>
          <cell r="W295">
            <v>1</v>
          </cell>
          <cell r="AE295" t="str">
            <v>090742</v>
          </cell>
          <cell r="AF295" t="str">
            <v>&lt;&gt;0</v>
          </cell>
        </row>
        <row r="296">
          <cell r="D296">
            <v>0</v>
          </cell>
          <cell r="W296">
            <v>1</v>
          </cell>
          <cell r="AE296" t="str">
            <v>090745</v>
          </cell>
          <cell r="AF296" t="str">
            <v>&lt;&gt;0</v>
          </cell>
        </row>
        <row r="297">
          <cell r="B297" t="str">
            <v xml:space="preserve">  TOTAL ECHO</v>
          </cell>
          <cell r="D297">
            <v>0</v>
          </cell>
          <cell r="F297">
            <v>0</v>
          </cell>
          <cell r="G297">
            <v>21295.314806929462</v>
          </cell>
          <cell r="H297">
            <v>15716.251845543571</v>
          </cell>
          <cell r="I297">
            <v>16716.251845543571</v>
          </cell>
          <cell r="J297">
            <v>19795.314806929462</v>
          </cell>
          <cell r="K297">
            <v>15716.251845543571</v>
          </cell>
          <cell r="L297">
            <v>15716.251845543571</v>
          </cell>
          <cell r="M297">
            <v>104955.63699603321</v>
          </cell>
          <cell r="N297">
            <v>20295.314806929462</v>
          </cell>
          <cell r="O297">
            <v>14998.251845543571</v>
          </cell>
          <cell r="P297">
            <v>14716.251845543571</v>
          </cell>
          <cell r="Q297">
            <v>19295.314806929462</v>
          </cell>
          <cell r="R297">
            <v>14716.251845543571</v>
          </cell>
          <cell r="S297">
            <v>14716.251845543571</v>
          </cell>
          <cell r="T297">
            <v>98737.636996033209</v>
          </cell>
          <cell r="U297">
            <v>203693.27399206642</v>
          </cell>
          <cell r="V297">
            <v>192157.16543808073</v>
          </cell>
          <cell r="W297">
            <v>1</v>
          </cell>
          <cell r="AE297" t="str">
            <v>090750</v>
          </cell>
          <cell r="AF297" t="str">
            <v>&lt;&gt;0</v>
          </cell>
        </row>
        <row r="298">
          <cell r="D298">
            <v>0</v>
          </cell>
          <cell r="F298">
            <v>0</v>
          </cell>
          <cell r="W298">
            <v>1</v>
          </cell>
          <cell r="AE298" t="str">
            <v>090751</v>
          </cell>
          <cell r="AF298" t="str">
            <v>&lt;&gt;0</v>
          </cell>
        </row>
        <row r="299">
          <cell r="B299" t="str">
            <v>GLOCOT NF 1/2</v>
          </cell>
          <cell r="C299">
            <v>500</v>
          </cell>
          <cell r="D299">
            <v>12</v>
          </cell>
          <cell r="E299" t="str">
            <v>027066</v>
          </cell>
          <cell r="F299">
            <v>0.5</v>
          </cell>
          <cell r="G299">
            <v>0</v>
          </cell>
          <cell r="H299">
            <v>0</v>
          </cell>
          <cell r="I299">
            <v>0</v>
          </cell>
          <cell r="J299">
            <v>0</v>
          </cell>
          <cell r="K299">
            <v>0</v>
          </cell>
          <cell r="L299">
            <v>0</v>
          </cell>
          <cell r="M299">
            <v>0</v>
          </cell>
          <cell r="N299">
            <v>0</v>
          </cell>
          <cell r="O299">
            <v>0</v>
          </cell>
          <cell r="P299">
            <v>0</v>
          </cell>
          <cell r="Q299">
            <v>0</v>
          </cell>
          <cell r="R299">
            <v>0</v>
          </cell>
          <cell r="S299">
            <v>0</v>
          </cell>
          <cell r="T299">
            <v>0</v>
          </cell>
          <cell r="U299">
            <v>0</v>
          </cell>
          <cell r="V299">
            <v>0</v>
          </cell>
          <cell r="W299">
            <v>1</v>
          </cell>
          <cell r="AE299" t="str">
            <v>090760</v>
          </cell>
          <cell r="AF299" t="str">
            <v>&lt;&gt;0</v>
          </cell>
        </row>
        <row r="300">
          <cell r="B300" t="str">
            <v>GLOCOT EXPRESS INCOLORO 1/2 LT</v>
          </cell>
          <cell r="C300">
            <v>500</v>
          </cell>
          <cell r="D300">
            <v>12</v>
          </cell>
          <cell r="E300" t="str">
            <v>027067</v>
          </cell>
          <cell r="F300">
            <v>0.5</v>
          </cell>
          <cell r="G300">
            <v>5288.4615384615399</v>
          </cell>
          <cell r="H300">
            <v>4230.7692307692314</v>
          </cell>
          <cell r="I300">
            <v>4230.7692307692314</v>
          </cell>
          <cell r="J300">
            <v>5288.4615384615399</v>
          </cell>
          <cell r="K300">
            <v>4230.7692307692314</v>
          </cell>
          <cell r="L300">
            <v>4230.7692307692314</v>
          </cell>
          <cell r="M300">
            <v>27500.000000000004</v>
          </cell>
          <cell r="N300">
            <v>5288.4615384615399</v>
          </cell>
          <cell r="O300">
            <v>4230.7692307692314</v>
          </cell>
          <cell r="P300">
            <v>4230.7692307692314</v>
          </cell>
          <cell r="Q300">
            <v>5288.4615384615399</v>
          </cell>
          <cell r="R300">
            <v>4230.7692307692314</v>
          </cell>
          <cell r="S300">
            <v>4230.7692307692314</v>
          </cell>
          <cell r="T300">
            <v>27500.000000000004</v>
          </cell>
          <cell r="U300">
            <v>55000.000000000007</v>
          </cell>
          <cell r="V300">
            <v>27500.000000000004</v>
          </cell>
          <cell r="W300">
            <v>1</v>
          </cell>
          <cell r="AE300" t="str">
            <v>090780</v>
          </cell>
          <cell r="AF300" t="str">
            <v>&lt;&gt;0</v>
          </cell>
        </row>
        <row r="301">
          <cell r="B301" t="str">
            <v>B.R.GLOCOT INC 12X1</v>
          </cell>
          <cell r="C301">
            <v>1000</v>
          </cell>
          <cell r="D301">
            <v>12</v>
          </cell>
          <cell r="E301" t="str">
            <v>027082</v>
          </cell>
          <cell r="F301">
            <v>1</v>
          </cell>
          <cell r="G301">
            <v>0</v>
          </cell>
          <cell r="H301">
            <v>0</v>
          </cell>
          <cell r="I301">
            <v>0</v>
          </cell>
          <cell r="J301">
            <v>0</v>
          </cell>
          <cell r="K301">
            <v>0</v>
          </cell>
          <cell r="L301">
            <v>0</v>
          </cell>
          <cell r="M301">
            <v>0</v>
          </cell>
          <cell r="N301">
            <v>0</v>
          </cell>
          <cell r="O301">
            <v>0</v>
          </cell>
          <cell r="P301">
            <v>0</v>
          </cell>
          <cell r="Q301">
            <v>0</v>
          </cell>
          <cell r="R301">
            <v>0</v>
          </cell>
          <cell r="S301">
            <v>0</v>
          </cell>
          <cell r="T301">
            <v>0</v>
          </cell>
          <cell r="U301">
            <v>0</v>
          </cell>
          <cell r="V301">
            <v>0</v>
          </cell>
          <cell r="W301">
            <v>1</v>
          </cell>
          <cell r="AE301" t="str">
            <v>090781</v>
          </cell>
          <cell r="AF301" t="str">
            <v>&lt;&gt;0</v>
          </cell>
        </row>
        <row r="302">
          <cell r="B302" t="str">
            <v>GLOCOT EXPRESS INCOLORO X 1LT</v>
          </cell>
          <cell r="C302">
            <v>1000</v>
          </cell>
          <cell r="D302">
            <v>12</v>
          </cell>
          <cell r="E302" t="str">
            <v>027083</v>
          </cell>
          <cell r="F302">
            <v>1</v>
          </cell>
          <cell r="G302">
            <v>12000</v>
          </cell>
          <cell r="H302">
            <v>13600</v>
          </cell>
          <cell r="I302">
            <v>13600</v>
          </cell>
          <cell r="J302">
            <v>12000</v>
          </cell>
          <cell r="K302">
            <v>13600</v>
          </cell>
          <cell r="L302">
            <v>13600</v>
          </cell>
          <cell r="M302">
            <v>78400</v>
          </cell>
          <cell r="N302">
            <v>17000</v>
          </cell>
          <cell r="O302">
            <v>13600</v>
          </cell>
          <cell r="P302">
            <v>13600</v>
          </cell>
          <cell r="Q302">
            <v>17000</v>
          </cell>
          <cell r="R302">
            <v>13600</v>
          </cell>
          <cell r="S302">
            <v>13600</v>
          </cell>
          <cell r="T302">
            <v>88400</v>
          </cell>
          <cell r="U302">
            <v>166800</v>
          </cell>
          <cell r="V302">
            <v>166800</v>
          </cell>
          <cell r="W302">
            <v>1</v>
          </cell>
          <cell r="AE302" t="str">
            <v>090784</v>
          </cell>
          <cell r="AF302" t="str">
            <v>&lt;&gt;0</v>
          </cell>
        </row>
        <row r="303">
          <cell r="B303" t="str">
            <v>GLOCOT INC 12X1</v>
          </cell>
          <cell r="C303">
            <v>1000</v>
          </cell>
          <cell r="D303">
            <v>12</v>
          </cell>
          <cell r="E303" t="str">
            <v>027072</v>
          </cell>
          <cell r="F303">
            <v>1</v>
          </cell>
          <cell r="G303">
            <v>0</v>
          </cell>
          <cell r="H303">
            <v>0</v>
          </cell>
          <cell r="I303">
            <v>0</v>
          </cell>
          <cell r="J303">
            <v>0</v>
          </cell>
          <cell r="K303">
            <v>0</v>
          </cell>
          <cell r="L303">
            <v>0</v>
          </cell>
          <cell r="M303">
            <v>0</v>
          </cell>
          <cell r="N303">
            <v>0</v>
          </cell>
          <cell r="O303">
            <v>0</v>
          </cell>
          <cell r="P303">
            <v>0</v>
          </cell>
          <cell r="Q303">
            <v>0</v>
          </cell>
          <cell r="R303">
            <v>0</v>
          </cell>
          <cell r="S303">
            <v>0</v>
          </cell>
          <cell r="T303">
            <v>0</v>
          </cell>
          <cell r="U303">
            <v>0</v>
          </cell>
          <cell r="V303">
            <v>0</v>
          </cell>
          <cell r="W303">
            <v>1</v>
          </cell>
          <cell r="AE303" t="str">
            <v>090785</v>
          </cell>
          <cell r="AF303" t="str">
            <v>&lt;&gt;0</v>
          </cell>
        </row>
        <row r="304">
          <cell r="B304" t="str">
            <v>PROMO GLO COT BA 1L + 1/2L</v>
          </cell>
          <cell r="C304">
            <v>1000</v>
          </cell>
          <cell r="D304">
            <v>6</v>
          </cell>
          <cell r="E304" t="str">
            <v>027073</v>
          </cell>
          <cell r="F304">
            <v>1</v>
          </cell>
          <cell r="G304">
            <v>0</v>
          </cell>
          <cell r="H304">
            <v>0</v>
          </cell>
          <cell r="I304">
            <v>0</v>
          </cell>
          <cell r="J304">
            <v>0</v>
          </cell>
          <cell r="K304">
            <v>0</v>
          </cell>
          <cell r="L304">
            <v>0</v>
          </cell>
          <cell r="M304">
            <v>0</v>
          </cell>
          <cell r="N304">
            <v>0</v>
          </cell>
          <cell r="O304">
            <v>0</v>
          </cell>
          <cell r="P304">
            <v>0</v>
          </cell>
          <cell r="Q304">
            <v>0</v>
          </cell>
          <cell r="R304">
            <v>0</v>
          </cell>
          <cell r="S304">
            <v>0</v>
          </cell>
          <cell r="T304">
            <v>0</v>
          </cell>
          <cell r="U304">
            <v>0</v>
          </cell>
          <cell r="V304">
            <v>0</v>
          </cell>
          <cell r="W304">
            <v>1</v>
          </cell>
          <cell r="AE304" t="str">
            <v>090795</v>
          </cell>
          <cell r="AF304" t="str">
            <v>&lt;&gt;0</v>
          </cell>
        </row>
        <row r="305">
          <cell r="B305" t="str">
            <v>PROM GLO COT 1L+MULT REP</v>
          </cell>
          <cell r="C305">
            <v>1000</v>
          </cell>
          <cell r="D305">
            <v>12</v>
          </cell>
          <cell r="E305" t="str">
            <v>027074</v>
          </cell>
          <cell r="F305">
            <v>1</v>
          </cell>
          <cell r="G305">
            <v>0</v>
          </cell>
          <cell r="H305">
            <v>0</v>
          </cell>
          <cell r="I305">
            <v>0</v>
          </cell>
          <cell r="J305">
            <v>0</v>
          </cell>
          <cell r="K305">
            <v>0</v>
          </cell>
          <cell r="L305">
            <v>0</v>
          </cell>
          <cell r="M305">
            <v>0</v>
          </cell>
          <cell r="N305">
            <v>0</v>
          </cell>
          <cell r="O305">
            <v>0</v>
          </cell>
          <cell r="P305">
            <v>0</v>
          </cell>
          <cell r="Q305">
            <v>0</v>
          </cell>
          <cell r="R305">
            <v>0</v>
          </cell>
          <cell r="S305">
            <v>0</v>
          </cell>
          <cell r="T305">
            <v>0</v>
          </cell>
          <cell r="U305">
            <v>0</v>
          </cell>
          <cell r="V305">
            <v>0</v>
          </cell>
          <cell r="W305">
            <v>1</v>
          </cell>
          <cell r="AE305" t="str">
            <v>090810</v>
          </cell>
          <cell r="AF305" t="str">
            <v>&lt;&gt;0</v>
          </cell>
        </row>
        <row r="306">
          <cell r="B306" t="str">
            <v>PROM GC INC.2L+MMLIMPIAV.x440</v>
          </cell>
          <cell r="C306">
            <v>1000</v>
          </cell>
          <cell r="D306">
            <v>6</v>
          </cell>
          <cell r="E306" t="str">
            <v>027077</v>
          </cell>
          <cell r="F306">
            <v>1</v>
          </cell>
          <cell r="G306">
            <v>0</v>
          </cell>
          <cell r="H306">
            <v>0</v>
          </cell>
          <cell r="I306">
            <v>0</v>
          </cell>
          <cell r="J306">
            <v>0</v>
          </cell>
          <cell r="K306">
            <v>0</v>
          </cell>
          <cell r="L306">
            <v>0</v>
          </cell>
          <cell r="M306">
            <v>0</v>
          </cell>
          <cell r="N306">
            <v>0</v>
          </cell>
          <cell r="O306">
            <v>0</v>
          </cell>
          <cell r="P306">
            <v>0</v>
          </cell>
          <cell r="Q306">
            <v>0</v>
          </cell>
          <cell r="R306">
            <v>0</v>
          </cell>
          <cell r="S306">
            <v>0</v>
          </cell>
          <cell r="T306">
            <v>0</v>
          </cell>
          <cell r="U306">
            <v>0</v>
          </cell>
          <cell r="V306">
            <v>0</v>
          </cell>
          <cell r="W306">
            <v>1</v>
          </cell>
          <cell r="AE306" t="str">
            <v>090812</v>
          </cell>
          <cell r="AF306" t="str">
            <v>&lt;&gt;0</v>
          </cell>
        </row>
        <row r="307">
          <cell r="B307" t="str">
            <v>PROM GC.INC.1L+1 LYS.165 GRAT</v>
          </cell>
          <cell r="C307">
            <v>1000</v>
          </cell>
          <cell r="D307">
            <v>12</v>
          </cell>
          <cell r="E307" t="str">
            <v>027090</v>
          </cell>
          <cell r="F307">
            <v>1</v>
          </cell>
          <cell r="G307">
            <v>0</v>
          </cell>
          <cell r="H307">
            <v>0</v>
          </cell>
          <cell r="I307">
            <v>0</v>
          </cell>
          <cell r="J307">
            <v>0</v>
          </cell>
          <cell r="K307">
            <v>0</v>
          </cell>
          <cell r="L307">
            <v>0</v>
          </cell>
          <cell r="M307">
            <v>0</v>
          </cell>
          <cell r="N307">
            <v>0</v>
          </cell>
          <cell r="O307">
            <v>0</v>
          </cell>
          <cell r="P307">
            <v>0</v>
          </cell>
          <cell r="Q307">
            <v>0</v>
          </cell>
          <cell r="R307">
            <v>0</v>
          </cell>
          <cell r="S307">
            <v>0</v>
          </cell>
          <cell r="T307">
            <v>0</v>
          </cell>
          <cell r="U307">
            <v>0</v>
          </cell>
          <cell r="V307">
            <v>0</v>
          </cell>
          <cell r="W307">
            <v>1</v>
          </cell>
          <cell r="AE307" t="str">
            <v>090815</v>
          </cell>
          <cell r="AF307" t="str">
            <v>&lt;&gt;0</v>
          </cell>
        </row>
        <row r="308">
          <cell r="B308" t="str">
            <v>PROM GLOCOT INC 2L+SHOUT GRAT.</v>
          </cell>
          <cell r="C308">
            <v>2000</v>
          </cell>
          <cell r="D308">
            <v>6</v>
          </cell>
          <cell r="E308" t="str">
            <v>027081</v>
          </cell>
          <cell r="F308">
            <v>1</v>
          </cell>
          <cell r="G308">
            <v>0</v>
          </cell>
          <cell r="H308">
            <v>0</v>
          </cell>
          <cell r="I308">
            <v>0</v>
          </cell>
          <cell r="J308">
            <v>0</v>
          </cell>
          <cell r="K308">
            <v>0</v>
          </cell>
          <cell r="L308">
            <v>0</v>
          </cell>
          <cell r="M308">
            <v>0</v>
          </cell>
          <cell r="N308">
            <v>0</v>
          </cell>
          <cell r="O308">
            <v>0</v>
          </cell>
          <cell r="P308">
            <v>0</v>
          </cell>
          <cell r="Q308">
            <v>0</v>
          </cell>
          <cell r="R308">
            <v>0</v>
          </cell>
          <cell r="S308">
            <v>0</v>
          </cell>
          <cell r="T308">
            <v>0</v>
          </cell>
          <cell r="U308">
            <v>0</v>
          </cell>
          <cell r="V308">
            <v>0</v>
          </cell>
          <cell r="W308">
            <v>1</v>
          </cell>
          <cell r="AE308" t="str">
            <v>090816</v>
          </cell>
          <cell r="AF308" t="str">
            <v>&lt;&gt;0</v>
          </cell>
        </row>
        <row r="309">
          <cell r="B309" t="str">
            <v>GLOCOT N/F 2 LITROS</v>
          </cell>
          <cell r="C309">
            <v>2000</v>
          </cell>
          <cell r="D309">
            <v>6</v>
          </cell>
          <cell r="E309" t="str">
            <v>027079</v>
          </cell>
          <cell r="F309">
            <v>1</v>
          </cell>
          <cell r="G309">
            <v>0</v>
          </cell>
          <cell r="H309">
            <v>0</v>
          </cell>
          <cell r="I309">
            <v>0</v>
          </cell>
          <cell r="J309">
            <v>0</v>
          </cell>
          <cell r="K309">
            <v>0</v>
          </cell>
          <cell r="L309">
            <v>0</v>
          </cell>
          <cell r="M309">
            <v>0</v>
          </cell>
          <cell r="N309">
            <v>0</v>
          </cell>
          <cell r="O309">
            <v>0</v>
          </cell>
          <cell r="P309">
            <v>0</v>
          </cell>
          <cell r="Q309">
            <v>0</v>
          </cell>
          <cell r="R309">
            <v>0</v>
          </cell>
          <cell r="S309">
            <v>0</v>
          </cell>
          <cell r="T309">
            <v>0</v>
          </cell>
          <cell r="U309">
            <v>0</v>
          </cell>
          <cell r="V309">
            <v>0</v>
          </cell>
          <cell r="W309">
            <v>1</v>
          </cell>
          <cell r="AE309" t="str">
            <v>090818</v>
          </cell>
          <cell r="AF309" t="str">
            <v>&lt;&gt;0</v>
          </cell>
        </row>
        <row r="310">
          <cell r="B310" t="str">
            <v>GLOCOT EXPRESS INCOLORO X 2LT</v>
          </cell>
          <cell r="C310">
            <v>2000</v>
          </cell>
          <cell r="D310">
            <v>6</v>
          </cell>
          <cell r="E310" t="str">
            <v>027084</v>
          </cell>
          <cell r="F310">
            <v>1</v>
          </cell>
          <cell r="G310">
            <v>5000</v>
          </cell>
          <cell r="H310">
            <v>4200</v>
          </cell>
          <cell r="I310">
            <v>4200</v>
          </cell>
          <cell r="J310">
            <v>5000</v>
          </cell>
          <cell r="K310">
            <v>4200</v>
          </cell>
          <cell r="L310">
            <v>4200</v>
          </cell>
          <cell r="M310">
            <v>26800</v>
          </cell>
          <cell r="N310">
            <v>5000</v>
          </cell>
          <cell r="O310">
            <v>4200</v>
          </cell>
          <cell r="P310">
            <v>4200</v>
          </cell>
          <cell r="Q310">
            <v>5000</v>
          </cell>
          <cell r="R310">
            <v>4200</v>
          </cell>
          <cell r="S310">
            <v>4200</v>
          </cell>
          <cell r="T310">
            <v>26800</v>
          </cell>
          <cell r="U310">
            <v>53600</v>
          </cell>
          <cell r="V310">
            <v>53600</v>
          </cell>
          <cell r="W310">
            <v>1</v>
          </cell>
          <cell r="AE310" t="str">
            <v>090820</v>
          </cell>
          <cell r="AF310" t="str">
            <v>&lt;&gt;0</v>
          </cell>
        </row>
        <row r="311">
          <cell r="B311" t="str">
            <v>GLOCOT NEGRO C.F 5X4</v>
          </cell>
          <cell r="C311">
            <v>2000</v>
          </cell>
          <cell r="D311">
            <v>4</v>
          </cell>
          <cell r="E311" t="str">
            <v>025067</v>
          </cell>
          <cell r="F311">
            <v>1.67</v>
          </cell>
          <cell r="G311">
            <v>0</v>
          </cell>
          <cell r="H311">
            <v>0</v>
          </cell>
          <cell r="I311">
            <v>0</v>
          </cell>
          <cell r="J311">
            <v>0</v>
          </cell>
          <cell r="K311">
            <v>0</v>
          </cell>
          <cell r="L311">
            <v>0</v>
          </cell>
          <cell r="M311">
            <v>0</v>
          </cell>
          <cell r="N311">
            <v>0</v>
          </cell>
          <cell r="O311">
            <v>0</v>
          </cell>
          <cell r="P311">
            <v>0</v>
          </cell>
          <cell r="Q311">
            <v>0</v>
          </cell>
          <cell r="R311">
            <v>0</v>
          </cell>
          <cell r="S311">
            <v>0</v>
          </cell>
          <cell r="T311">
            <v>0</v>
          </cell>
          <cell r="U311">
            <v>0</v>
          </cell>
          <cell r="V311">
            <v>0</v>
          </cell>
          <cell r="W311">
            <v>1</v>
          </cell>
          <cell r="AE311" t="str">
            <v>090822</v>
          </cell>
          <cell r="AF311" t="str">
            <v>&lt;&gt;0</v>
          </cell>
        </row>
        <row r="312">
          <cell r="B312" t="str">
            <v>GLOCOT EXPRESS INCOLORO X 5LT</v>
          </cell>
          <cell r="C312">
            <v>5000</v>
          </cell>
          <cell r="D312">
            <v>4</v>
          </cell>
          <cell r="E312" t="str">
            <v>027095</v>
          </cell>
          <cell r="F312">
            <v>1.67</v>
          </cell>
          <cell r="G312">
            <v>1000</v>
          </cell>
          <cell r="H312">
            <v>800</v>
          </cell>
          <cell r="I312">
            <v>800</v>
          </cell>
          <cell r="J312">
            <v>1000</v>
          </cell>
          <cell r="K312">
            <v>800</v>
          </cell>
          <cell r="L312">
            <v>800</v>
          </cell>
          <cell r="M312">
            <v>5200</v>
          </cell>
          <cell r="N312">
            <v>1000</v>
          </cell>
          <cell r="O312">
            <v>800</v>
          </cell>
          <cell r="P312">
            <v>800</v>
          </cell>
          <cell r="Q312">
            <v>1000</v>
          </cell>
          <cell r="R312">
            <v>800</v>
          </cell>
          <cell r="S312">
            <v>1000</v>
          </cell>
          <cell r="T312">
            <v>5400</v>
          </cell>
          <cell r="U312">
            <v>10600</v>
          </cell>
          <cell r="V312">
            <v>17702</v>
          </cell>
          <cell r="W312">
            <v>1</v>
          </cell>
          <cell r="AE312" t="str">
            <v>090825</v>
          </cell>
          <cell r="AF312" t="str">
            <v>&lt;&gt;0</v>
          </cell>
        </row>
        <row r="313">
          <cell r="B313" t="str">
            <v>GLOCOT EXPRESS1L+GLADE AROMAT</v>
          </cell>
          <cell r="C313">
            <v>5000</v>
          </cell>
          <cell r="D313">
            <v>12</v>
          </cell>
          <cell r="E313" t="str">
            <v>027182</v>
          </cell>
          <cell r="F313">
            <v>0.5</v>
          </cell>
          <cell r="G313">
            <v>5000</v>
          </cell>
          <cell r="H313">
            <v>0</v>
          </cell>
          <cell r="I313">
            <v>0</v>
          </cell>
          <cell r="J313">
            <v>5000</v>
          </cell>
          <cell r="K313">
            <v>0</v>
          </cell>
          <cell r="L313">
            <v>0</v>
          </cell>
          <cell r="M313">
            <v>10000</v>
          </cell>
          <cell r="N313">
            <v>0</v>
          </cell>
          <cell r="O313">
            <v>0</v>
          </cell>
          <cell r="P313">
            <v>0</v>
          </cell>
          <cell r="Q313">
            <v>0</v>
          </cell>
          <cell r="R313">
            <v>0</v>
          </cell>
          <cell r="S313">
            <v>0</v>
          </cell>
          <cell r="T313">
            <v>0</v>
          </cell>
          <cell r="U313">
            <v>10000</v>
          </cell>
          <cell r="V313">
            <v>5000</v>
          </cell>
          <cell r="W313">
            <v>1</v>
          </cell>
          <cell r="AE313" t="str">
            <v>090826</v>
          </cell>
          <cell r="AF313" t="str">
            <v>&lt;&gt;0</v>
          </cell>
        </row>
        <row r="314">
          <cell r="B314" t="str">
            <v xml:space="preserve">  TOTAL GLO COT STD</v>
          </cell>
          <cell r="D314">
            <v>0</v>
          </cell>
          <cell r="F314">
            <v>0</v>
          </cell>
          <cell r="G314">
            <v>28288.461538461539</v>
          </cell>
          <cell r="H314">
            <v>22830.76923076923</v>
          </cell>
          <cell r="I314">
            <v>22830.76923076923</v>
          </cell>
          <cell r="J314">
            <v>28288.461538461539</v>
          </cell>
          <cell r="K314">
            <v>22830.76923076923</v>
          </cell>
          <cell r="L314">
            <v>22830.76923076923</v>
          </cell>
          <cell r="M314">
            <v>147900</v>
          </cell>
          <cell r="N314">
            <v>28288.461538461539</v>
          </cell>
          <cell r="O314">
            <v>22830.76923076923</v>
          </cell>
          <cell r="P314">
            <v>22830.76923076923</v>
          </cell>
          <cell r="Q314">
            <v>28288.461538461539</v>
          </cell>
          <cell r="R314">
            <v>22830.76923076923</v>
          </cell>
          <cell r="S314">
            <v>23030.76923076923</v>
          </cell>
          <cell r="T314">
            <v>148100</v>
          </cell>
          <cell r="U314">
            <v>296000</v>
          </cell>
          <cell r="V314">
            <v>270602</v>
          </cell>
          <cell r="W314">
            <v>1</v>
          </cell>
          <cell r="AE314" t="str">
            <v>090829</v>
          </cell>
          <cell r="AF314" t="str">
            <v>&lt;&gt;0</v>
          </cell>
        </row>
        <row r="315">
          <cell r="D315">
            <v>0</v>
          </cell>
          <cell r="F315">
            <v>0</v>
          </cell>
          <cell r="W315">
            <v>1</v>
          </cell>
          <cell r="AE315" t="str">
            <v>090830</v>
          </cell>
          <cell r="AF315" t="str">
            <v>&lt;&gt;0</v>
          </cell>
        </row>
        <row r="316">
          <cell r="B316" t="str">
            <v>GLOCOT BRILLO ACRIL 1/2 LT</v>
          </cell>
          <cell r="C316">
            <v>500</v>
          </cell>
          <cell r="D316">
            <v>12</v>
          </cell>
          <cell r="E316" t="str">
            <v>027101</v>
          </cell>
          <cell r="F316">
            <v>0.5</v>
          </cell>
          <cell r="G316">
            <v>0</v>
          </cell>
          <cell r="H316">
            <v>0</v>
          </cell>
          <cell r="I316">
            <v>0</v>
          </cell>
          <cell r="J316">
            <v>0</v>
          </cell>
          <cell r="K316">
            <v>0</v>
          </cell>
          <cell r="L316">
            <v>0</v>
          </cell>
          <cell r="M316">
            <v>0</v>
          </cell>
          <cell r="N316">
            <v>0</v>
          </cell>
          <cell r="O316">
            <v>0</v>
          </cell>
          <cell r="P316">
            <v>0</v>
          </cell>
          <cell r="Q316">
            <v>0</v>
          </cell>
          <cell r="R316">
            <v>0</v>
          </cell>
          <cell r="S316">
            <v>0</v>
          </cell>
          <cell r="T316">
            <v>0</v>
          </cell>
          <cell r="U316">
            <v>0</v>
          </cell>
          <cell r="V316">
            <v>0</v>
          </cell>
          <cell r="W316">
            <v>1</v>
          </cell>
          <cell r="AE316" t="str">
            <v>090835</v>
          </cell>
          <cell r="AF316" t="str">
            <v>&lt;&gt;0</v>
          </cell>
        </row>
        <row r="317">
          <cell r="B317" t="str">
            <v>GLOCOT BRILLO ACRIL 12X1</v>
          </cell>
          <cell r="C317">
            <v>1000</v>
          </cell>
          <cell r="D317">
            <v>12</v>
          </cell>
          <cell r="E317" t="str">
            <v>027103</v>
          </cell>
          <cell r="F317">
            <v>1</v>
          </cell>
          <cell r="G317">
            <v>0</v>
          </cell>
          <cell r="H317">
            <v>0</v>
          </cell>
          <cell r="I317">
            <v>0</v>
          </cell>
          <cell r="J317">
            <v>0</v>
          </cell>
          <cell r="K317">
            <v>0</v>
          </cell>
          <cell r="L317">
            <v>0</v>
          </cell>
          <cell r="M317">
            <v>0</v>
          </cell>
          <cell r="N317">
            <v>0</v>
          </cell>
          <cell r="O317">
            <v>0</v>
          </cell>
          <cell r="P317">
            <v>0</v>
          </cell>
          <cell r="Q317">
            <v>0</v>
          </cell>
          <cell r="R317">
            <v>0</v>
          </cell>
          <cell r="S317">
            <v>0</v>
          </cell>
          <cell r="T317">
            <v>0</v>
          </cell>
          <cell r="U317">
            <v>0</v>
          </cell>
          <cell r="V317">
            <v>0</v>
          </cell>
          <cell r="W317">
            <v>1</v>
          </cell>
          <cell r="AE317" t="str">
            <v>090840</v>
          </cell>
          <cell r="AF317" t="str">
            <v>&lt;&gt;0</v>
          </cell>
        </row>
        <row r="318">
          <cell r="B318" t="str">
            <v>B.R. GLOCOT BRILLO ACRIL 12X1</v>
          </cell>
          <cell r="C318">
            <v>1000</v>
          </cell>
          <cell r="D318">
            <v>12</v>
          </cell>
          <cell r="E318" t="str">
            <v>027113</v>
          </cell>
          <cell r="F318">
            <v>1</v>
          </cell>
          <cell r="G318">
            <v>3602.6923076923081</v>
          </cell>
          <cell r="H318">
            <v>2882.1538461538462</v>
          </cell>
          <cell r="I318">
            <v>2882</v>
          </cell>
          <cell r="J318">
            <v>3603</v>
          </cell>
          <cell r="K318">
            <v>2882</v>
          </cell>
          <cell r="L318">
            <v>2882</v>
          </cell>
          <cell r="M318">
            <v>18733.846153846156</v>
          </cell>
          <cell r="N318">
            <v>3603</v>
          </cell>
          <cell r="O318">
            <v>2882</v>
          </cell>
          <cell r="P318">
            <v>2882</v>
          </cell>
          <cell r="Q318">
            <v>3603</v>
          </cell>
          <cell r="R318">
            <v>2882</v>
          </cell>
          <cell r="S318">
            <v>2882</v>
          </cell>
          <cell r="T318">
            <v>18734</v>
          </cell>
          <cell r="U318">
            <v>37467.846153846156</v>
          </cell>
          <cell r="V318">
            <v>37467.846153846156</v>
          </cell>
          <cell r="W318">
            <v>1</v>
          </cell>
          <cell r="AE318" t="str">
            <v>090845</v>
          </cell>
          <cell r="AF318" t="str">
            <v>&lt;&gt;0</v>
          </cell>
        </row>
        <row r="319">
          <cell r="B319" t="str">
            <v>PROM GCBA 1LT.+SHOUT REP.GRAT</v>
          </cell>
          <cell r="C319">
            <v>1000</v>
          </cell>
          <cell r="D319">
            <v>6</v>
          </cell>
          <cell r="E319" t="str">
            <v>027107</v>
          </cell>
          <cell r="F319">
            <v>1</v>
          </cell>
          <cell r="G319">
            <v>0</v>
          </cell>
          <cell r="H319">
            <v>0</v>
          </cell>
          <cell r="I319">
            <v>0</v>
          </cell>
          <cell r="J319">
            <v>0</v>
          </cell>
          <cell r="K319">
            <v>0</v>
          </cell>
          <cell r="L319">
            <v>0</v>
          </cell>
          <cell r="M319">
            <v>0</v>
          </cell>
          <cell r="N319">
            <v>0</v>
          </cell>
          <cell r="O319">
            <v>0</v>
          </cell>
          <cell r="P319">
            <v>0</v>
          </cell>
          <cell r="Q319">
            <v>0</v>
          </cell>
          <cell r="R319">
            <v>0</v>
          </cell>
          <cell r="S319">
            <v>0</v>
          </cell>
          <cell r="T319">
            <v>0</v>
          </cell>
          <cell r="U319">
            <v>0</v>
          </cell>
          <cell r="V319">
            <v>0</v>
          </cell>
          <cell r="W319">
            <v>1</v>
          </cell>
          <cell r="AE319" t="str">
            <v>090850</v>
          </cell>
          <cell r="AF319" t="str">
            <v>&lt;&gt;0</v>
          </cell>
        </row>
        <row r="320">
          <cell r="B320" t="str">
            <v>GLOCOT BRILLO ACRILICO 6x2</v>
          </cell>
          <cell r="C320">
            <v>2000</v>
          </cell>
          <cell r="D320">
            <v>6</v>
          </cell>
          <cell r="E320" t="str">
            <v>027105</v>
          </cell>
          <cell r="F320">
            <v>1</v>
          </cell>
          <cell r="G320">
            <v>0</v>
          </cell>
          <cell r="H320">
            <v>0</v>
          </cell>
          <cell r="I320">
            <v>0</v>
          </cell>
          <cell r="J320">
            <v>0</v>
          </cell>
          <cell r="K320">
            <v>0</v>
          </cell>
          <cell r="L320">
            <v>0</v>
          </cell>
          <cell r="M320">
            <v>0</v>
          </cell>
          <cell r="N320">
            <v>0</v>
          </cell>
          <cell r="O320">
            <v>0</v>
          </cell>
          <cell r="P320">
            <v>0</v>
          </cell>
          <cell r="Q320">
            <v>0</v>
          </cell>
          <cell r="R320">
            <v>0</v>
          </cell>
          <cell r="S320">
            <v>0</v>
          </cell>
          <cell r="T320">
            <v>0</v>
          </cell>
          <cell r="U320">
            <v>0</v>
          </cell>
          <cell r="V320">
            <v>0</v>
          </cell>
          <cell r="W320">
            <v>1</v>
          </cell>
          <cell r="AE320" t="str">
            <v>090855</v>
          </cell>
          <cell r="AF320" t="str">
            <v>&lt;&gt;0</v>
          </cell>
        </row>
        <row r="321">
          <cell r="B321" t="str">
            <v>PROM GC ACR.x2L+MMLIMPIAVx440</v>
          </cell>
          <cell r="C321">
            <v>2000</v>
          </cell>
          <cell r="D321">
            <v>6</v>
          </cell>
          <cell r="E321" t="str">
            <v>027108</v>
          </cell>
          <cell r="F321">
            <v>1</v>
          </cell>
          <cell r="G321">
            <v>0</v>
          </cell>
          <cell r="H321">
            <v>0</v>
          </cell>
          <cell r="I321">
            <v>0</v>
          </cell>
          <cell r="J321">
            <v>0</v>
          </cell>
          <cell r="K321">
            <v>0</v>
          </cell>
          <cell r="L321">
            <v>0</v>
          </cell>
          <cell r="M321">
            <v>0</v>
          </cell>
          <cell r="N321">
            <v>0</v>
          </cell>
          <cell r="O321">
            <v>0</v>
          </cell>
          <cell r="P321">
            <v>0</v>
          </cell>
          <cell r="Q321">
            <v>0</v>
          </cell>
          <cell r="R321">
            <v>0</v>
          </cell>
          <cell r="S321">
            <v>0</v>
          </cell>
          <cell r="T321">
            <v>0</v>
          </cell>
          <cell r="U321">
            <v>0</v>
          </cell>
          <cell r="V321">
            <v>0</v>
          </cell>
          <cell r="W321">
            <v>1</v>
          </cell>
          <cell r="AE321" t="str">
            <v>090860</v>
          </cell>
          <cell r="AF321" t="str">
            <v>&lt;&gt;0</v>
          </cell>
        </row>
        <row r="322">
          <cell r="B322" t="str">
            <v>PROMO GC BR.ACR.INCx1L+REMOV.</v>
          </cell>
          <cell r="C322">
            <v>1000</v>
          </cell>
          <cell r="D322">
            <v>12</v>
          </cell>
          <cell r="E322" t="str">
            <v>027111</v>
          </cell>
          <cell r="F322">
            <v>0.5</v>
          </cell>
          <cell r="W322">
            <v>1</v>
          </cell>
          <cell r="AE322" t="str">
            <v>090864</v>
          </cell>
          <cell r="AF322" t="str">
            <v>&lt;&gt;0</v>
          </cell>
        </row>
        <row r="323">
          <cell r="B323" t="str">
            <v>GLOCOT B.ACRIL +LYSOFORM AM</v>
          </cell>
          <cell r="C323">
            <v>1000</v>
          </cell>
          <cell r="D323">
            <v>12</v>
          </cell>
          <cell r="E323" t="str">
            <v>027114</v>
          </cell>
          <cell r="F323">
            <v>0.5</v>
          </cell>
          <cell r="G323">
            <v>0</v>
          </cell>
          <cell r="H323">
            <v>0</v>
          </cell>
          <cell r="I323">
            <v>0</v>
          </cell>
          <cell r="J323">
            <v>0</v>
          </cell>
          <cell r="K323">
            <v>0</v>
          </cell>
          <cell r="L323">
            <v>0</v>
          </cell>
          <cell r="M323">
            <v>0</v>
          </cell>
          <cell r="N323">
            <v>0</v>
          </cell>
          <cell r="O323">
            <v>0</v>
          </cell>
          <cell r="P323">
            <v>0</v>
          </cell>
          <cell r="Q323">
            <v>0</v>
          </cell>
          <cell r="R323">
            <v>0</v>
          </cell>
          <cell r="S323">
            <v>0</v>
          </cell>
          <cell r="T323">
            <v>0</v>
          </cell>
          <cell r="U323">
            <v>0</v>
          </cell>
          <cell r="V323">
            <v>0</v>
          </cell>
          <cell r="W323">
            <v>1</v>
          </cell>
          <cell r="AE323" t="str">
            <v>090865</v>
          </cell>
          <cell r="AF323" t="str">
            <v>&lt;&gt;0</v>
          </cell>
        </row>
        <row r="324">
          <cell r="B324" t="str">
            <v xml:space="preserve">  TOTAL GLO COT BRILLO ACRIL NAT</v>
          </cell>
          <cell r="D324">
            <v>0</v>
          </cell>
          <cell r="F324">
            <v>0</v>
          </cell>
          <cell r="G324">
            <v>3602.6923076923081</v>
          </cell>
          <cell r="H324">
            <v>2882.1538461538462</v>
          </cell>
          <cell r="I324">
            <v>2882</v>
          </cell>
          <cell r="J324">
            <v>3603</v>
          </cell>
          <cell r="K324">
            <v>2882</v>
          </cell>
          <cell r="L324">
            <v>2882</v>
          </cell>
          <cell r="M324">
            <v>18733.846153846156</v>
          </cell>
          <cell r="N324">
            <v>3603</v>
          </cell>
          <cell r="O324">
            <v>2882</v>
          </cell>
          <cell r="P324">
            <v>2882</v>
          </cell>
          <cell r="Q324">
            <v>3603</v>
          </cell>
          <cell r="R324">
            <v>2882</v>
          </cell>
          <cell r="S324">
            <v>2882</v>
          </cell>
          <cell r="T324">
            <v>18734</v>
          </cell>
          <cell r="U324">
            <v>37467.846153846156</v>
          </cell>
          <cell r="V324">
            <v>37467.846153846156</v>
          </cell>
          <cell r="W324">
            <v>1</v>
          </cell>
          <cell r="AE324" t="str">
            <v>090866</v>
          </cell>
          <cell r="AF324" t="str">
            <v>&lt;&gt;0</v>
          </cell>
        </row>
        <row r="325">
          <cell r="D325">
            <v>0</v>
          </cell>
          <cell r="W325">
            <v>1</v>
          </cell>
          <cell r="AE325" t="str">
            <v>090869</v>
          </cell>
          <cell r="AF325" t="str">
            <v>&lt;&gt;0</v>
          </cell>
        </row>
        <row r="326">
          <cell r="B326" t="str">
            <v>GLOCOT BR. ACR. ROJO 12X1</v>
          </cell>
          <cell r="C326">
            <v>1000</v>
          </cell>
          <cell r="D326">
            <v>12</v>
          </cell>
          <cell r="E326" t="str">
            <v>027110</v>
          </cell>
          <cell r="F326">
            <v>1</v>
          </cell>
          <cell r="G326">
            <v>0</v>
          </cell>
          <cell r="H326">
            <v>0</v>
          </cell>
          <cell r="I326">
            <v>0</v>
          </cell>
          <cell r="J326">
            <v>0</v>
          </cell>
          <cell r="K326">
            <v>0</v>
          </cell>
          <cell r="L326">
            <v>0</v>
          </cell>
          <cell r="M326">
            <v>0</v>
          </cell>
          <cell r="N326">
            <v>0</v>
          </cell>
          <cell r="O326">
            <v>0</v>
          </cell>
          <cell r="P326">
            <v>0</v>
          </cell>
          <cell r="Q326">
            <v>0</v>
          </cell>
          <cell r="R326">
            <v>0</v>
          </cell>
          <cell r="S326">
            <v>0</v>
          </cell>
          <cell r="T326">
            <v>0</v>
          </cell>
          <cell r="U326">
            <v>0</v>
          </cell>
          <cell r="V326">
            <v>0</v>
          </cell>
          <cell r="W326">
            <v>1</v>
          </cell>
          <cell r="AE326" t="str">
            <v>090870</v>
          </cell>
          <cell r="AF326" t="str">
            <v>&lt;&gt;0</v>
          </cell>
        </row>
        <row r="327">
          <cell r="B327" t="str">
            <v xml:space="preserve">  TOTAL GLO COT BRILLO ACRIL</v>
          </cell>
          <cell r="D327">
            <v>0</v>
          </cell>
          <cell r="F327">
            <v>0</v>
          </cell>
          <cell r="G327">
            <v>0</v>
          </cell>
          <cell r="H327">
            <v>0</v>
          </cell>
          <cell r="I327">
            <v>0</v>
          </cell>
          <cell r="J327">
            <v>0</v>
          </cell>
          <cell r="K327">
            <v>0</v>
          </cell>
          <cell r="L327">
            <v>0</v>
          </cell>
          <cell r="M327">
            <v>0</v>
          </cell>
          <cell r="N327">
            <v>0</v>
          </cell>
          <cell r="O327">
            <v>0</v>
          </cell>
          <cell r="P327">
            <v>0</v>
          </cell>
          <cell r="Q327">
            <v>0</v>
          </cell>
          <cell r="R327">
            <v>0</v>
          </cell>
          <cell r="S327">
            <v>0</v>
          </cell>
          <cell r="T327">
            <v>0</v>
          </cell>
          <cell r="U327">
            <v>0</v>
          </cell>
          <cell r="V327">
            <v>0</v>
          </cell>
          <cell r="W327">
            <v>1</v>
          </cell>
          <cell r="AE327" t="str">
            <v>090872</v>
          </cell>
          <cell r="AF327" t="str">
            <v>&lt;&gt;0</v>
          </cell>
        </row>
        <row r="328">
          <cell r="D328">
            <v>0</v>
          </cell>
          <cell r="W328">
            <v>1</v>
          </cell>
          <cell r="AE328" t="str">
            <v>090875</v>
          </cell>
          <cell r="AF328" t="str">
            <v>&lt;&gt;0</v>
          </cell>
        </row>
        <row r="329">
          <cell r="B329" t="str">
            <v xml:space="preserve">  TOTAL GLO COT BRILLO ACRIL</v>
          </cell>
          <cell r="D329">
            <v>0</v>
          </cell>
          <cell r="G329">
            <v>3602.6923076923081</v>
          </cell>
          <cell r="H329">
            <v>2882.1538461538462</v>
          </cell>
          <cell r="I329">
            <v>2882</v>
          </cell>
          <cell r="J329">
            <v>3603</v>
          </cell>
          <cell r="K329">
            <v>2882</v>
          </cell>
          <cell r="L329">
            <v>2882</v>
          </cell>
          <cell r="M329">
            <v>18733.846153846156</v>
          </cell>
          <cell r="N329">
            <v>3603</v>
          </cell>
          <cell r="O329">
            <v>2882</v>
          </cell>
          <cell r="P329">
            <v>2882</v>
          </cell>
          <cell r="Q329">
            <v>3603</v>
          </cell>
          <cell r="R329">
            <v>2882</v>
          </cell>
          <cell r="S329">
            <v>2882</v>
          </cell>
          <cell r="T329">
            <v>18734</v>
          </cell>
          <cell r="U329">
            <v>37467.846153846156</v>
          </cell>
          <cell r="V329">
            <v>37467.846153846156</v>
          </cell>
          <cell r="W329">
            <v>1</v>
          </cell>
          <cell r="AE329" t="str">
            <v>090876</v>
          </cell>
          <cell r="AF329" t="str">
            <v>&lt;&gt;0</v>
          </cell>
        </row>
        <row r="330">
          <cell r="D330">
            <v>0</v>
          </cell>
          <cell r="F330">
            <v>0</v>
          </cell>
          <cell r="W330">
            <v>1</v>
          </cell>
          <cell r="AE330" t="str">
            <v>090880</v>
          </cell>
          <cell r="AF330" t="str">
            <v>&lt;&gt;0</v>
          </cell>
        </row>
        <row r="331">
          <cell r="B331" t="str">
            <v>B.R. GLOCOT ROJO 12X1 REG.</v>
          </cell>
          <cell r="C331">
            <v>1000</v>
          </cell>
          <cell r="D331">
            <v>12</v>
          </cell>
          <cell r="E331" t="str">
            <v>027194</v>
          </cell>
          <cell r="F331">
            <v>1</v>
          </cell>
          <cell r="G331">
            <v>0</v>
          </cell>
          <cell r="H331">
            <v>0</v>
          </cell>
          <cell r="I331">
            <v>0</v>
          </cell>
          <cell r="J331">
            <v>0</v>
          </cell>
          <cell r="K331">
            <v>0</v>
          </cell>
          <cell r="L331">
            <v>0</v>
          </cell>
          <cell r="M331">
            <v>0</v>
          </cell>
          <cell r="N331">
            <v>0</v>
          </cell>
          <cell r="O331">
            <v>0</v>
          </cell>
          <cell r="P331">
            <v>0</v>
          </cell>
          <cell r="Q331">
            <v>0</v>
          </cell>
          <cell r="R331">
            <v>0</v>
          </cell>
          <cell r="S331">
            <v>0</v>
          </cell>
          <cell r="T331">
            <v>0</v>
          </cell>
          <cell r="U331">
            <v>0</v>
          </cell>
          <cell r="V331">
            <v>0</v>
          </cell>
          <cell r="W331">
            <v>1</v>
          </cell>
          <cell r="AE331" t="str">
            <v>090881</v>
          </cell>
          <cell r="AF331" t="str">
            <v>&lt;&gt;0</v>
          </cell>
        </row>
        <row r="332">
          <cell r="B332" t="str">
            <v>GLOCOT EXPRESS ROJO X 1 LITRO</v>
          </cell>
          <cell r="C332">
            <v>1000</v>
          </cell>
          <cell r="D332">
            <v>12</v>
          </cell>
          <cell r="E332" t="str">
            <v>027196</v>
          </cell>
          <cell r="F332">
            <v>1</v>
          </cell>
          <cell r="G332">
            <v>8000</v>
          </cell>
          <cell r="H332">
            <v>6500</v>
          </cell>
          <cell r="I332">
            <v>6500</v>
          </cell>
          <cell r="J332">
            <v>8000</v>
          </cell>
          <cell r="K332">
            <v>6500</v>
          </cell>
          <cell r="L332">
            <v>6500</v>
          </cell>
          <cell r="M332">
            <v>42000</v>
          </cell>
          <cell r="N332">
            <v>8000</v>
          </cell>
          <cell r="O332">
            <v>6500</v>
          </cell>
          <cell r="P332">
            <v>6500</v>
          </cell>
          <cell r="Q332">
            <v>8000</v>
          </cell>
          <cell r="R332">
            <v>6500</v>
          </cell>
          <cell r="S332">
            <v>6500</v>
          </cell>
          <cell r="T332">
            <v>42000</v>
          </cell>
          <cell r="U332">
            <v>84000</v>
          </cell>
          <cell r="V332">
            <v>84000</v>
          </cell>
          <cell r="W332">
            <v>1</v>
          </cell>
          <cell r="AE332" t="str">
            <v>090885</v>
          </cell>
          <cell r="AF332" t="str">
            <v>&lt;&gt;0</v>
          </cell>
        </row>
        <row r="333">
          <cell r="B333" t="str">
            <v>PROM GC.ROJO 1L+1 LYS.165 GR.</v>
          </cell>
          <cell r="C333">
            <v>1000</v>
          </cell>
          <cell r="D333">
            <v>12</v>
          </cell>
          <cell r="E333" t="str">
            <v>027091</v>
          </cell>
          <cell r="F333">
            <v>1</v>
          </cell>
          <cell r="G333">
            <v>0</v>
          </cell>
          <cell r="H333">
            <v>0</v>
          </cell>
          <cell r="I333">
            <v>0</v>
          </cell>
          <cell r="J333">
            <v>0</v>
          </cell>
          <cell r="K333">
            <v>0</v>
          </cell>
          <cell r="L333">
            <v>0</v>
          </cell>
          <cell r="M333">
            <v>0</v>
          </cell>
          <cell r="N333">
            <v>0</v>
          </cell>
          <cell r="O333">
            <v>0</v>
          </cell>
          <cell r="P333">
            <v>0</v>
          </cell>
          <cell r="Q333">
            <v>0</v>
          </cell>
          <cell r="R333">
            <v>0</v>
          </cell>
          <cell r="S333">
            <v>0</v>
          </cell>
          <cell r="T333">
            <v>0</v>
          </cell>
          <cell r="U333">
            <v>0</v>
          </cell>
          <cell r="V333">
            <v>0</v>
          </cell>
          <cell r="W333">
            <v>1</v>
          </cell>
          <cell r="AE333" t="str">
            <v>090887</v>
          </cell>
          <cell r="AF333" t="str">
            <v>&lt;&gt;0</v>
          </cell>
        </row>
        <row r="334">
          <cell r="B334" t="str">
            <v>GLOCOT ROJO 12X1</v>
          </cell>
          <cell r="C334">
            <v>1000</v>
          </cell>
          <cell r="D334">
            <v>12</v>
          </cell>
          <cell r="E334" t="str">
            <v>027184</v>
          </cell>
          <cell r="F334">
            <v>1</v>
          </cell>
          <cell r="G334">
            <v>0</v>
          </cell>
          <cell r="H334">
            <v>0</v>
          </cell>
          <cell r="I334">
            <v>0</v>
          </cell>
          <cell r="J334">
            <v>0</v>
          </cell>
          <cell r="K334">
            <v>0</v>
          </cell>
          <cell r="L334">
            <v>0</v>
          </cell>
          <cell r="M334">
            <v>0</v>
          </cell>
          <cell r="N334">
            <v>0</v>
          </cell>
          <cell r="O334">
            <v>0</v>
          </cell>
          <cell r="P334">
            <v>0</v>
          </cell>
          <cell r="Q334">
            <v>0</v>
          </cell>
          <cell r="R334">
            <v>0</v>
          </cell>
          <cell r="S334">
            <v>0</v>
          </cell>
          <cell r="T334">
            <v>0</v>
          </cell>
          <cell r="U334">
            <v>0</v>
          </cell>
          <cell r="V334">
            <v>0</v>
          </cell>
          <cell r="W334">
            <v>1</v>
          </cell>
          <cell r="AE334" t="str">
            <v>090889</v>
          </cell>
          <cell r="AF334" t="str">
            <v>&lt;&gt;0</v>
          </cell>
        </row>
        <row r="335">
          <cell r="B335" t="str">
            <v>GLOCOT NEGRO 12X1</v>
          </cell>
          <cell r="C335">
            <v>1000</v>
          </cell>
          <cell r="D335">
            <v>12</v>
          </cell>
          <cell r="E335" t="str">
            <v>027185</v>
          </cell>
          <cell r="F335">
            <v>1</v>
          </cell>
          <cell r="G335">
            <v>0</v>
          </cell>
          <cell r="H335">
            <v>0</v>
          </cell>
          <cell r="I335">
            <v>0</v>
          </cell>
          <cell r="J335">
            <v>0</v>
          </cell>
          <cell r="K335">
            <v>0</v>
          </cell>
          <cell r="L335">
            <v>0</v>
          </cell>
          <cell r="M335">
            <v>0</v>
          </cell>
          <cell r="N335">
            <v>0</v>
          </cell>
          <cell r="O335">
            <v>0</v>
          </cell>
          <cell r="P335">
            <v>0</v>
          </cell>
          <cell r="Q335">
            <v>0</v>
          </cell>
          <cell r="R335">
            <v>0</v>
          </cell>
          <cell r="S335">
            <v>0</v>
          </cell>
          <cell r="T335">
            <v>0</v>
          </cell>
          <cell r="U335">
            <v>0</v>
          </cell>
          <cell r="V335">
            <v>0</v>
          </cell>
          <cell r="W335">
            <v>1</v>
          </cell>
          <cell r="AE335" t="str">
            <v>090890</v>
          </cell>
          <cell r="AF335" t="str">
            <v>&lt;&gt;0</v>
          </cell>
        </row>
        <row r="336">
          <cell r="B336" t="str">
            <v>GLOCOT ROJO 6X2</v>
          </cell>
          <cell r="C336">
            <v>2000</v>
          </cell>
          <cell r="D336">
            <v>6</v>
          </cell>
          <cell r="E336" t="str">
            <v>027186</v>
          </cell>
          <cell r="F336">
            <v>1</v>
          </cell>
          <cell r="G336">
            <v>0</v>
          </cell>
          <cell r="H336">
            <v>0</v>
          </cell>
          <cell r="I336">
            <v>0</v>
          </cell>
          <cell r="J336">
            <v>0</v>
          </cell>
          <cell r="K336">
            <v>0</v>
          </cell>
          <cell r="L336">
            <v>0</v>
          </cell>
          <cell r="M336">
            <v>0</v>
          </cell>
          <cell r="N336">
            <v>0</v>
          </cell>
          <cell r="O336">
            <v>0</v>
          </cell>
          <cell r="P336">
            <v>0</v>
          </cell>
          <cell r="Q336">
            <v>0</v>
          </cell>
          <cell r="R336">
            <v>0</v>
          </cell>
          <cell r="S336">
            <v>0</v>
          </cell>
          <cell r="T336">
            <v>0</v>
          </cell>
          <cell r="U336">
            <v>0</v>
          </cell>
          <cell r="V336">
            <v>0</v>
          </cell>
          <cell r="W336">
            <v>1</v>
          </cell>
          <cell r="AE336" t="str">
            <v>090892</v>
          </cell>
          <cell r="AF336" t="str">
            <v>&lt;&gt;0</v>
          </cell>
        </row>
        <row r="337">
          <cell r="B337" t="str">
            <v>PROMO GLO COT INCx1L 10%desc.</v>
          </cell>
          <cell r="C337">
            <v>2000</v>
          </cell>
          <cell r="D337">
            <v>12</v>
          </cell>
          <cell r="E337" t="str">
            <v>027190</v>
          </cell>
          <cell r="F337">
            <v>1</v>
          </cell>
          <cell r="G337">
            <v>0</v>
          </cell>
          <cell r="H337">
            <v>0</v>
          </cell>
          <cell r="I337">
            <v>0</v>
          </cell>
          <cell r="J337">
            <v>0</v>
          </cell>
          <cell r="K337">
            <v>0</v>
          </cell>
          <cell r="L337">
            <v>0</v>
          </cell>
          <cell r="M337">
            <v>0</v>
          </cell>
          <cell r="N337">
            <v>0</v>
          </cell>
          <cell r="O337">
            <v>0</v>
          </cell>
          <cell r="P337">
            <v>0</v>
          </cell>
          <cell r="Q337">
            <v>0</v>
          </cell>
          <cell r="R337">
            <v>0</v>
          </cell>
          <cell r="S337">
            <v>0</v>
          </cell>
          <cell r="T337">
            <v>0</v>
          </cell>
          <cell r="U337">
            <v>0</v>
          </cell>
          <cell r="V337">
            <v>0</v>
          </cell>
          <cell r="W337">
            <v>1</v>
          </cell>
          <cell r="AE337" t="str">
            <v>090894</v>
          </cell>
          <cell r="AF337" t="str">
            <v>&lt;&gt;0</v>
          </cell>
        </row>
        <row r="338">
          <cell r="B338" t="str">
            <v>B.R. PROMO GLO COT INCx1L 10%</v>
          </cell>
          <cell r="C338">
            <v>2000</v>
          </cell>
          <cell r="D338">
            <v>12</v>
          </cell>
          <cell r="E338" t="str">
            <v>027191</v>
          </cell>
          <cell r="F338">
            <v>1</v>
          </cell>
          <cell r="G338">
            <v>0</v>
          </cell>
          <cell r="H338">
            <v>0</v>
          </cell>
          <cell r="I338">
            <v>0</v>
          </cell>
          <cell r="J338">
            <v>0</v>
          </cell>
          <cell r="K338">
            <v>0</v>
          </cell>
          <cell r="L338">
            <v>0</v>
          </cell>
          <cell r="M338">
            <v>0</v>
          </cell>
          <cell r="N338">
            <v>0</v>
          </cell>
          <cell r="O338">
            <v>0</v>
          </cell>
          <cell r="P338">
            <v>0</v>
          </cell>
          <cell r="Q338">
            <v>0</v>
          </cell>
          <cell r="R338">
            <v>0</v>
          </cell>
          <cell r="S338">
            <v>0</v>
          </cell>
          <cell r="T338">
            <v>0</v>
          </cell>
          <cell r="U338">
            <v>0</v>
          </cell>
          <cell r="V338">
            <v>0</v>
          </cell>
          <cell r="W338">
            <v>1</v>
          </cell>
          <cell r="AE338" t="str">
            <v>091040</v>
          </cell>
          <cell r="AF338" t="str">
            <v>&lt;&gt;0</v>
          </cell>
        </row>
        <row r="339">
          <cell r="B339" t="str">
            <v>GLOCOT EXPRESS ROJO X 2 LITRO</v>
          </cell>
          <cell r="C339">
            <v>2000</v>
          </cell>
          <cell r="D339">
            <v>6</v>
          </cell>
          <cell r="E339" t="str">
            <v>027198</v>
          </cell>
          <cell r="F339">
            <v>1</v>
          </cell>
          <cell r="G339">
            <v>0</v>
          </cell>
          <cell r="H339">
            <v>0</v>
          </cell>
          <cell r="I339">
            <v>0</v>
          </cell>
          <cell r="J339">
            <v>0</v>
          </cell>
          <cell r="K339">
            <v>0</v>
          </cell>
          <cell r="L339">
            <v>0</v>
          </cell>
          <cell r="M339">
            <v>0</v>
          </cell>
          <cell r="N339">
            <v>0</v>
          </cell>
          <cell r="O339">
            <v>0</v>
          </cell>
          <cell r="P339">
            <v>0</v>
          </cell>
          <cell r="Q339">
            <v>0</v>
          </cell>
          <cell r="R339">
            <v>0</v>
          </cell>
          <cell r="S339">
            <v>0</v>
          </cell>
          <cell r="T339">
            <v>0</v>
          </cell>
          <cell r="U339">
            <v>0</v>
          </cell>
          <cell r="V339">
            <v>0</v>
          </cell>
          <cell r="W339">
            <v>1</v>
          </cell>
          <cell r="AE339" t="str">
            <v>091050</v>
          </cell>
          <cell r="AF339" t="str">
            <v>&lt;&gt;0</v>
          </cell>
        </row>
        <row r="340">
          <cell r="B340" t="str">
            <v>GLOCOT ROJO C.F. 5X4</v>
          </cell>
          <cell r="C340">
            <v>5000</v>
          </cell>
          <cell r="D340">
            <v>4</v>
          </cell>
          <cell r="E340" t="str">
            <v>025068</v>
          </cell>
          <cell r="F340">
            <v>1</v>
          </cell>
          <cell r="G340">
            <v>0</v>
          </cell>
          <cell r="H340">
            <v>0</v>
          </cell>
          <cell r="I340">
            <v>0</v>
          </cell>
          <cell r="J340">
            <v>0</v>
          </cell>
          <cell r="K340">
            <v>0</v>
          </cell>
          <cell r="L340">
            <v>0</v>
          </cell>
          <cell r="M340">
            <v>0</v>
          </cell>
          <cell r="N340">
            <v>0</v>
          </cell>
          <cell r="O340">
            <v>0</v>
          </cell>
          <cell r="P340">
            <v>0</v>
          </cell>
          <cell r="Q340">
            <v>0</v>
          </cell>
          <cell r="R340">
            <v>0</v>
          </cell>
          <cell r="S340">
            <v>0</v>
          </cell>
          <cell r="T340">
            <v>0</v>
          </cell>
          <cell r="U340">
            <v>0</v>
          </cell>
          <cell r="V340">
            <v>0</v>
          </cell>
          <cell r="W340">
            <v>1</v>
          </cell>
          <cell r="AE340" t="str">
            <v>091052</v>
          </cell>
          <cell r="AF340" t="str">
            <v>&lt;&gt;0</v>
          </cell>
        </row>
        <row r="341">
          <cell r="B341" t="str">
            <v>PROM GC.NEG.1L+1 LYS.165 GRAT</v>
          </cell>
          <cell r="C341">
            <v>1000</v>
          </cell>
          <cell r="D341">
            <v>12</v>
          </cell>
          <cell r="E341" t="str">
            <v>027092</v>
          </cell>
          <cell r="F341">
            <v>1</v>
          </cell>
          <cell r="G341">
            <v>0</v>
          </cell>
          <cell r="H341">
            <v>0</v>
          </cell>
          <cell r="I341">
            <v>0</v>
          </cell>
          <cell r="J341">
            <v>0</v>
          </cell>
          <cell r="K341">
            <v>0</v>
          </cell>
          <cell r="L341">
            <v>0</v>
          </cell>
          <cell r="M341">
            <v>0</v>
          </cell>
          <cell r="N341">
            <v>0</v>
          </cell>
          <cell r="O341">
            <v>0</v>
          </cell>
          <cell r="P341">
            <v>0</v>
          </cell>
          <cell r="Q341">
            <v>0</v>
          </cell>
          <cell r="R341">
            <v>0</v>
          </cell>
          <cell r="S341">
            <v>0</v>
          </cell>
          <cell r="T341">
            <v>0</v>
          </cell>
          <cell r="U341">
            <v>0</v>
          </cell>
          <cell r="V341">
            <v>0</v>
          </cell>
          <cell r="W341">
            <v>1</v>
          </cell>
          <cell r="AE341" t="str">
            <v>091054</v>
          </cell>
          <cell r="AF341" t="str">
            <v>&lt;&gt;0</v>
          </cell>
        </row>
        <row r="342">
          <cell r="B342" t="str">
            <v>B.R. GLOCOT NEGRO 12X1 REG.</v>
          </cell>
          <cell r="C342">
            <v>1000</v>
          </cell>
          <cell r="D342">
            <v>12</v>
          </cell>
          <cell r="E342" t="str">
            <v>027195</v>
          </cell>
          <cell r="F342">
            <v>1</v>
          </cell>
          <cell r="G342">
            <v>0</v>
          </cell>
          <cell r="H342">
            <v>0</v>
          </cell>
          <cell r="I342">
            <v>0</v>
          </cell>
          <cell r="J342">
            <v>0</v>
          </cell>
          <cell r="K342">
            <v>0</v>
          </cell>
          <cell r="L342">
            <v>0</v>
          </cell>
          <cell r="M342">
            <v>0</v>
          </cell>
          <cell r="N342">
            <v>0</v>
          </cell>
          <cell r="O342">
            <v>0</v>
          </cell>
          <cell r="P342">
            <v>0</v>
          </cell>
          <cell r="Q342">
            <v>0</v>
          </cell>
          <cell r="R342">
            <v>0</v>
          </cell>
          <cell r="S342">
            <v>0</v>
          </cell>
          <cell r="T342">
            <v>0</v>
          </cell>
          <cell r="U342">
            <v>0</v>
          </cell>
          <cell r="V342">
            <v>0</v>
          </cell>
          <cell r="W342">
            <v>1</v>
          </cell>
          <cell r="AE342" t="str">
            <v>091055</v>
          </cell>
          <cell r="AF342" t="str">
            <v>&lt;&gt;0</v>
          </cell>
        </row>
        <row r="343">
          <cell r="B343" t="str">
            <v>GLOCOT EXPRESS NEGRO X 1 LITRO</v>
          </cell>
          <cell r="C343">
            <v>1000</v>
          </cell>
          <cell r="D343">
            <v>12</v>
          </cell>
          <cell r="E343" t="str">
            <v>027197</v>
          </cell>
          <cell r="F343">
            <v>1</v>
          </cell>
          <cell r="G343">
            <v>2200</v>
          </cell>
          <cell r="H343">
            <v>1800</v>
          </cell>
          <cell r="I343">
            <v>1800</v>
          </cell>
          <cell r="J343">
            <v>2200</v>
          </cell>
          <cell r="K343">
            <v>1800</v>
          </cell>
          <cell r="L343">
            <v>1800</v>
          </cell>
          <cell r="M343">
            <v>11600</v>
          </cell>
          <cell r="N343">
            <v>2200</v>
          </cell>
          <cell r="O343">
            <v>1800</v>
          </cell>
          <cell r="P343">
            <v>1800</v>
          </cell>
          <cell r="Q343">
            <v>2200</v>
          </cell>
          <cell r="R343">
            <v>1800</v>
          </cell>
          <cell r="S343">
            <v>1800</v>
          </cell>
          <cell r="T343">
            <v>11600</v>
          </cell>
          <cell r="U343">
            <v>23200</v>
          </cell>
          <cell r="V343">
            <v>23200</v>
          </cell>
          <cell r="W343">
            <v>1</v>
          </cell>
          <cell r="AE343" t="str">
            <v>091060</v>
          </cell>
          <cell r="AF343" t="str">
            <v>&lt;&gt;0</v>
          </cell>
        </row>
        <row r="344">
          <cell r="B344" t="str">
            <v xml:space="preserve">  TOTAL GLO COT COLOR</v>
          </cell>
          <cell r="D344">
            <v>0</v>
          </cell>
          <cell r="F344">
            <v>0</v>
          </cell>
          <cell r="G344">
            <v>10200</v>
          </cell>
          <cell r="H344">
            <v>8300</v>
          </cell>
          <cell r="I344">
            <v>8300</v>
          </cell>
          <cell r="J344">
            <v>10200</v>
          </cell>
          <cell r="K344">
            <v>8300</v>
          </cell>
          <cell r="L344">
            <v>8300</v>
          </cell>
          <cell r="M344">
            <v>53600</v>
          </cell>
          <cell r="N344">
            <v>10200</v>
          </cell>
          <cell r="O344">
            <v>8300</v>
          </cell>
          <cell r="P344">
            <v>8300</v>
          </cell>
          <cell r="Q344">
            <v>10200</v>
          </cell>
          <cell r="R344">
            <v>8300</v>
          </cell>
          <cell r="S344">
            <v>8300</v>
          </cell>
          <cell r="T344">
            <v>53600</v>
          </cell>
          <cell r="U344">
            <v>107200</v>
          </cell>
          <cell r="V344">
            <v>107200</v>
          </cell>
          <cell r="W344">
            <v>1</v>
          </cell>
          <cell r="AE344" t="str">
            <v>091064</v>
          </cell>
          <cell r="AF344" t="str">
            <v>&lt;&gt;0</v>
          </cell>
        </row>
        <row r="345">
          <cell r="D345">
            <v>0</v>
          </cell>
          <cell r="W345">
            <v>1</v>
          </cell>
          <cell r="AE345" t="str">
            <v>091065</v>
          </cell>
          <cell r="AF345" t="str">
            <v>&lt;&gt;0</v>
          </cell>
        </row>
        <row r="346">
          <cell r="B346" t="str">
            <v>PROM GLOCOT MAD. COMB. 12x1L</v>
          </cell>
          <cell r="C346">
            <v>1000</v>
          </cell>
          <cell r="D346">
            <v>12</v>
          </cell>
          <cell r="E346" t="str">
            <v>061150</v>
          </cell>
          <cell r="F346">
            <v>1</v>
          </cell>
          <cell r="G346">
            <v>0</v>
          </cell>
          <cell r="H346">
            <v>0</v>
          </cell>
          <cell r="I346">
            <v>0</v>
          </cell>
          <cell r="J346">
            <v>0</v>
          </cell>
          <cell r="K346">
            <v>0</v>
          </cell>
          <cell r="L346">
            <v>0</v>
          </cell>
          <cell r="M346">
            <v>0</v>
          </cell>
          <cell r="N346">
            <v>0</v>
          </cell>
          <cell r="O346">
            <v>0</v>
          </cell>
          <cell r="P346">
            <v>0</v>
          </cell>
          <cell r="Q346">
            <v>0</v>
          </cell>
          <cell r="R346">
            <v>0</v>
          </cell>
          <cell r="S346">
            <v>0</v>
          </cell>
          <cell r="T346">
            <v>0</v>
          </cell>
          <cell r="U346">
            <v>0</v>
          </cell>
          <cell r="V346">
            <v>0</v>
          </cell>
          <cell r="W346">
            <v>1</v>
          </cell>
          <cell r="AE346" t="str">
            <v>091066</v>
          </cell>
          <cell r="AF346" t="str">
            <v>&lt;&gt;0</v>
          </cell>
        </row>
        <row r="347">
          <cell r="B347" t="str">
            <v>GLOCOT MADERA NAT. 12X1</v>
          </cell>
          <cell r="C347">
            <v>1000</v>
          </cell>
          <cell r="D347">
            <v>12</v>
          </cell>
          <cell r="E347" t="str">
            <v>061151</v>
          </cell>
          <cell r="F347">
            <v>1</v>
          </cell>
          <cell r="G347">
            <v>1500</v>
          </cell>
          <cell r="H347">
            <v>1200</v>
          </cell>
          <cell r="I347">
            <v>1200</v>
          </cell>
          <cell r="J347">
            <v>850</v>
          </cell>
          <cell r="K347">
            <v>550</v>
          </cell>
          <cell r="L347">
            <v>1200</v>
          </cell>
          <cell r="M347">
            <v>6500</v>
          </cell>
          <cell r="N347">
            <v>1500</v>
          </cell>
          <cell r="O347">
            <v>1200</v>
          </cell>
          <cell r="P347">
            <v>1200</v>
          </cell>
          <cell r="Q347">
            <v>700</v>
          </cell>
          <cell r="R347">
            <v>700</v>
          </cell>
          <cell r="S347">
            <v>1200</v>
          </cell>
          <cell r="T347">
            <v>6500</v>
          </cell>
          <cell r="U347">
            <v>13000</v>
          </cell>
          <cell r="V347">
            <v>13000</v>
          </cell>
          <cell r="W347">
            <v>1</v>
          </cell>
          <cell r="AE347" t="str">
            <v>092000</v>
          </cell>
          <cell r="AF347" t="str">
            <v>&lt;&gt;0</v>
          </cell>
        </row>
        <row r="348">
          <cell r="B348" t="str">
            <v>GLOCOT MAD.NAT.12X1+PASACERAS</v>
          </cell>
          <cell r="C348">
            <v>1000</v>
          </cell>
          <cell r="D348">
            <v>12</v>
          </cell>
          <cell r="E348" t="str">
            <v>061152</v>
          </cell>
          <cell r="F348">
            <v>1</v>
          </cell>
          <cell r="G348">
            <v>0</v>
          </cell>
          <cell r="H348">
            <v>0</v>
          </cell>
          <cell r="I348">
            <v>0</v>
          </cell>
          <cell r="J348">
            <v>0</v>
          </cell>
          <cell r="K348">
            <v>0</v>
          </cell>
          <cell r="L348">
            <v>0</v>
          </cell>
          <cell r="M348">
            <v>0</v>
          </cell>
          <cell r="N348">
            <v>0</v>
          </cell>
          <cell r="O348">
            <v>0</v>
          </cell>
          <cell r="P348">
            <v>0</v>
          </cell>
          <cell r="Q348">
            <v>0</v>
          </cell>
          <cell r="R348">
            <v>0</v>
          </cell>
          <cell r="S348">
            <v>0</v>
          </cell>
          <cell r="T348">
            <v>0</v>
          </cell>
          <cell r="U348">
            <v>0</v>
          </cell>
          <cell r="V348">
            <v>0</v>
          </cell>
          <cell r="W348">
            <v>1</v>
          </cell>
          <cell r="AE348" t="str">
            <v>092001</v>
          </cell>
          <cell r="AF348" t="str">
            <v>&lt;&gt;0</v>
          </cell>
        </row>
        <row r="349">
          <cell r="B349" t="str">
            <v>GLOCOT MADERA NAT. 2X1</v>
          </cell>
          <cell r="C349">
            <v>1000</v>
          </cell>
          <cell r="D349">
            <v>12</v>
          </cell>
          <cell r="E349" t="str">
            <v>061154</v>
          </cell>
          <cell r="F349">
            <v>0.5</v>
          </cell>
          <cell r="G349">
            <v>0</v>
          </cell>
          <cell r="H349">
            <v>0</v>
          </cell>
          <cell r="I349">
            <v>0</v>
          </cell>
          <cell r="J349">
            <v>0</v>
          </cell>
          <cell r="K349">
            <v>0</v>
          </cell>
          <cell r="L349">
            <v>0</v>
          </cell>
          <cell r="M349">
            <v>0</v>
          </cell>
          <cell r="N349">
            <v>0</v>
          </cell>
          <cell r="O349">
            <v>0</v>
          </cell>
          <cell r="P349">
            <v>0</v>
          </cell>
          <cell r="Q349">
            <v>0</v>
          </cell>
          <cell r="R349">
            <v>0</v>
          </cell>
          <cell r="S349">
            <v>0</v>
          </cell>
          <cell r="T349">
            <v>0</v>
          </cell>
          <cell r="U349">
            <v>0</v>
          </cell>
          <cell r="V349">
            <v>0</v>
          </cell>
          <cell r="W349">
            <v>1</v>
          </cell>
          <cell r="AE349" t="str">
            <v>092002</v>
          </cell>
          <cell r="AF349" t="str">
            <v>&lt;&gt;0</v>
          </cell>
        </row>
        <row r="350">
          <cell r="B350" t="str">
            <v>PROM GLOCOT MAD.+ BLEM 165cc</v>
          </cell>
          <cell r="C350">
            <v>1000</v>
          </cell>
          <cell r="D350">
            <v>12</v>
          </cell>
          <cell r="E350" t="str">
            <v>061160</v>
          </cell>
          <cell r="F350">
            <v>1</v>
          </cell>
          <cell r="G350">
            <v>0</v>
          </cell>
          <cell r="H350">
            <v>0</v>
          </cell>
          <cell r="I350">
            <v>0</v>
          </cell>
          <cell r="J350">
            <v>0</v>
          </cell>
          <cell r="K350">
            <v>0</v>
          </cell>
          <cell r="L350">
            <v>0</v>
          </cell>
          <cell r="M350">
            <v>0</v>
          </cell>
          <cell r="N350">
            <v>0</v>
          </cell>
          <cell r="O350">
            <v>0</v>
          </cell>
          <cell r="P350">
            <v>0</v>
          </cell>
          <cell r="Q350">
            <v>0</v>
          </cell>
          <cell r="R350">
            <v>0</v>
          </cell>
          <cell r="S350">
            <v>0</v>
          </cell>
          <cell r="T350">
            <v>0</v>
          </cell>
          <cell r="U350">
            <v>0</v>
          </cell>
          <cell r="V350">
            <v>0</v>
          </cell>
          <cell r="W350">
            <v>1</v>
          </cell>
          <cell r="AE350" t="str">
            <v>092003</v>
          </cell>
          <cell r="AF350" t="str">
            <v>&lt;&gt;0</v>
          </cell>
        </row>
        <row r="351">
          <cell r="B351" t="str">
            <v>PROM GLOCOT MAD.+ BLEM 165cc</v>
          </cell>
          <cell r="C351">
            <v>1000</v>
          </cell>
          <cell r="D351">
            <v>12</v>
          </cell>
          <cell r="E351" t="str">
            <v>061170</v>
          </cell>
          <cell r="F351">
            <v>1</v>
          </cell>
          <cell r="G351">
            <v>0</v>
          </cell>
          <cell r="H351">
            <v>0</v>
          </cell>
          <cell r="I351">
            <v>0</v>
          </cell>
          <cell r="J351">
            <v>1000</v>
          </cell>
          <cell r="K351">
            <v>1000</v>
          </cell>
          <cell r="L351">
            <v>0</v>
          </cell>
          <cell r="M351">
            <v>2000</v>
          </cell>
          <cell r="N351">
            <v>0</v>
          </cell>
          <cell r="O351">
            <v>0</v>
          </cell>
          <cell r="P351">
            <v>0</v>
          </cell>
          <cell r="Q351">
            <v>1000</v>
          </cell>
          <cell r="R351">
            <v>1000</v>
          </cell>
          <cell r="S351">
            <v>0</v>
          </cell>
          <cell r="T351">
            <v>2000</v>
          </cell>
          <cell r="U351">
            <v>4000</v>
          </cell>
          <cell r="V351">
            <v>4000</v>
          </cell>
          <cell r="W351">
            <v>1</v>
          </cell>
          <cell r="AE351" t="str">
            <v>092004</v>
          </cell>
          <cell r="AF351" t="str">
            <v>&lt;&gt;0</v>
          </cell>
        </row>
        <row r="352">
          <cell r="B352" t="str">
            <v>GLOCOT MADERA R.C.12X1</v>
          </cell>
          <cell r="C352">
            <v>1000</v>
          </cell>
          <cell r="D352">
            <v>12</v>
          </cell>
          <cell r="E352" t="str">
            <v>061161</v>
          </cell>
          <cell r="F352">
            <v>1</v>
          </cell>
          <cell r="G352">
            <v>1075.4807692307693</v>
          </cell>
          <cell r="H352">
            <v>860.38461538461547</v>
          </cell>
          <cell r="I352">
            <v>860</v>
          </cell>
          <cell r="J352">
            <v>1075</v>
          </cell>
          <cell r="K352">
            <v>860</v>
          </cell>
          <cell r="L352">
            <v>860</v>
          </cell>
          <cell r="M352">
            <v>5590.8653846153848</v>
          </cell>
          <cell r="N352">
            <v>1100</v>
          </cell>
          <cell r="O352">
            <v>860</v>
          </cell>
          <cell r="P352">
            <v>860</v>
          </cell>
          <cell r="Q352">
            <v>1100</v>
          </cell>
          <cell r="R352">
            <v>860</v>
          </cell>
          <cell r="S352">
            <v>860</v>
          </cell>
          <cell r="T352">
            <v>5640</v>
          </cell>
          <cell r="U352">
            <v>11230.865384615385</v>
          </cell>
          <cell r="V352">
            <v>11230.865384615385</v>
          </cell>
          <cell r="W352">
            <v>1</v>
          </cell>
          <cell r="AE352" t="str">
            <v>092005</v>
          </cell>
          <cell r="AF352" t="str">
            <v>&lt;&gt;0</v>
          </cell>
        </row>
        <row r="353">
          <cell r="B353" t="str">
            <v>GLOCOT MADERA R.C.2X1</v>
          </cell>
          <cell r="C353">
            <v>1000</v>
          </cell>
          <cell r="D353">
            <v>12</v>
          </cell>
          <cell r="E353" t="str">
            <v>061164</v>
          </cell>
          <cell r="F353">
            <v>0.5</v>
          </cell>
          <cell r="G353">
            <v>0</v>
          </cell>
          <cell r="H353">
            <v>0</v>
          </cell>
          <cell r="I353">
            <v>0</v>
          </cell>
          <cell r="J353">
            <v>0</v>
          </cell>
          <cell r="K353">
            <v>0</v>
          </cell>
          <cell r="L353">
            <v>0</v>
          </cell>
          <cell r="M353">
            <v>0</v>
          </cell>
          <cell r="N353">
            <v>0</v>
          </cell>
          <cell r="O353">
            <v>0</v>
          </cell>
          <cell r="P353">
            <v>0</v>
          </cell>
          <cell r="Q353">
            <v>0</v>
          </cell>
          <cell r="R353">
            <v>0</v>
          </cell>
          <cell r="S353">
            <v>0</v>
          </cell>
          <cell r="T353">
            <v>0</v>
          </cell>
          <cell r="U353">
            <v>0</v>
          </cell>
          <cell r="V353">
            <v>0</v>
          </cell>
          <cell r="W353">
            <v>1</v>
          </cell>
          <cell r="AE353" t="str">
            <v>092006</v>
          </cell>
          <cell r="AF353" t="str">
            <v>&lt;&gt;0</v>
          </cell>
        </row>
        <row r="354">
          <cell r="B354" t="str">
            <v>GLOCOT MADERA R.O. 12X1</v>
          </cell>
          <cell r="C354">
            <v>1000</v>
          </cell>
          <cell r="D354">
            <v>12</v>
          </cell>
          <cell r="E354" t="str">
            <v>061171</v>
          </cell>
          <cell r="F354">
            <v>1</v>
          </cell>
          <cell r="G354">
            <v>1309.2307692307693</v>
          </cell>
          <cell r="H354">
            <v>1047.3846153846155</v>
          </cell>
          <cell r="I354">
            <v>1047</v>
          </cell>
          <cell r="J354">
            <v>1309</v>
          </cell>
          <cell r="K354">
            <v>1047</v>
          </cell>
          <cell r="L354">
            <v>1047</v>
          </cell>
          <cell r="M354">
            <v>6806.6153846153848</v>
          </cell>
          <cell r="N354">
            <v>1309</v>
          </cell>
          <cell r="O354">
            <v>1047</v>
          </cell>
          <cell r="P354">
            <v>1047</v>
          </cell>
          <cell r="Q354">
            <v>1309</v>
          </cell>
          <cell r="R354">
            <v>1047</v>
          </cell>
          <cell r="S354">
            <v>1047</v>
          </cell>
          <cell r="T354">
            <v>6806</v>
          </cell>
          <cell r="U354">
            <v>13612.615384615385</v>
          </cell>
          <cell r="V354">
            <v>13612.615384615385</v>
          </cell>
          <cell r="W354">
            <v>1</v>
          </cell>
          <cell r="AE354" t="str">
            <v>092007</v>
          </cell>
          <cell r="AF354" t="str">
            <v>&lt;&gt;0</v>
          </cell>
        </row>
        <row r="355">
          <cell r="B355" t="str">
            <v>GLOCOT MADERA R.O. 2X1</v>
          </cell>
          <cell r="C355">
            <v>1000</v>
          </cell>
          <cell r="D355">
            <v>12</v>
          </cell>
          <cell r="E355" t="str">
            <v>061174</v>
          </cell>
          <cell r="F355">
            <v>0.5</v>
          </cell>
          <cell r="G355">
            <v>0</v>
          </cell>
          <cell r="H355">
            <v>0</v>
          </cell>
          <cell r="I355">
            <v>0</v>
          </cell>
          <cell r="J355">
            <v>0</v>
          </cell>
          <cell r="K355">
            <v>0</v>
          </cell>
          <cell r="L355">
            <v>0</v>
          </cell>
          <cell r="M355">
            <v>0</v>
          </cell>
          <cell r="N355">
            <v>0</v>
          </cell>
          <cell r="O355">
            <v>0</v>
          </cell>
          <cell r="P355">
            <v>0</v>
          </cell>
          <cell r="Q355">
            <v>0</v>
          </cell>
          <cell r="R355">
            <v>0</v>
          </cell>
          <cell r="S355">
            <v>0</v>
          </cell>
          <cell r="T355">
            <v>0</v>
          </cell>
          <cell r="U355">
            <v>0</v>
          </cell>
          <cell r="V355">
            <v>0</v>
          </cell>
          <cell r="W355">
            <v>1</v>
          </cell>
          <cell r="AE355" t="str">
            <v>092008</v>
          </cell>
          <cell r="AF355" t="str">
            <v>&lt;&gt;0</v>
          </cell>
        </row>
        <row r="356">
          <cell r="B356" t="str">
            <v xml:space="preserve">  TOTAL GLO COT MADERA</v>
          </cell>
          <cell r="D356">
            <v>0</v>
          </cell>
          <cell r="F356">
            <v>0</v>
          </cell>
          <cell r="G356">
            <v>3884.711538461539</v>
          </cell>
          <cell r="H356">
            <v>3107.7692307692305</v>
          </cell>
          <cell r="I356">
            <v>3107</v>
          </cell>
          <cell r="J356">
            <v>4234</v>
          </cell>
          <cell r="K356">
            <v>3457</v>
          </cell>
          <cell r="L356">
            <v>3107</v>
          </cell>
          <cell r="M356">
            <v>20897.48076923077</v>
          </cell>
          <cell r="N356">
            <v>3909</v>
          </cell>
          <cell r="O356">
            <v>3107</v>
          </cell>
          <cell r="P356">
            <v>3107</v>
          </cell>
          <cell r="Q356">
            <v>4109</v>
          </cell>
          <cell r="R356">
            <v>3607</v>
          </cell>
          <cell r="S356">
            <v>3107</v>
          </cell>
          <cell r="T356">
            <v>20946</v>
          </cell>
          <cell r="U356">
            <v>41843.480769230766</v>
          </cell>
          <cell r="V356">
            <v>41843.480769230766</v>
          </cell>
          <cell r="W356">
            <v>1</v>
          </cell>
          <cell r="AE356" t="str">
            <v>092010</v>
          </cell>
          <cell r="AF356" t="str">
            <v>&lt;&gt;0</v>
          </cell>
        </row>
        <row r="357">
          <cell r="D357">
            <v>0</v>
          </cell>
          <cell r="F357">
            <v>0</v>
          </cell>
          <cell r="W357">
            <v>1</v>
          </cell>
          <cell r="AE357" t="str">
            <v>092011</v>
          </cell>
          <cell r="AF357" t="str">
            <v>&lt;&gt;0</v>
          </cell>
        </row>
        <row r="358">
          <cell r="B358" t="str">
            <v>GLOCOT REMOVEDOR</v>
          </cell>
          <cell r="C358" t="str">
            <v>1000</v>
          </cell>
          <cell r="D358">
            <v>12</v>
          </cell>
          <cell r="E358" t="str">
            <v>023130</v>
          </cell>
          <cell r="F358">
            <v>1</v>
          </cell>
          <cell r="G358">
            <v>0</v>
          </cell>
          <cell r="H358">
            <v>0</v>
          </cell>
          <cell r="I358">
            <v>0</v>
          </cell>
          <cell r="J358">
            <v>0</v>
          </cell>
          <cell r="K358">
            <v>0</v>
          </cell>
          <cell r="L358">
            <v>0</v>
          </cell>
          <cell r="M358">
            <v>0</v>
          </cell>
          <cell r="N358">
            <v>0</v>
          </cell>
          <cell r="O358">
            <v>0</v>
          </cell>
          <cell r="P358">
            <v>0</v>
          </cell>
          <cell r="Q358">
            <v>0</v>
          </cell>
          <cell r="R358">
            <v>0</v>
          </cell>
          <cell r="S358">
            <v>0</v>
          </cell>
          <cell r="T358">
            <v>0</v>
          </cell>
          <cell r="U358">
            <v>0</v>
          </cell>
          <cell r="V358">
            <v>0</v>
          </cell>
          <cell r="W358">
            <v>1</v>
          </cell>
          <cell r="AE358" t="str">
            <v>092012</v>
          </cell>
          <cell r="AF358" t="str">
            <v>&lt;&gt;0</v>
          </cell>
        </row>
        <row r="359">
          <cell r="B359" t="str">
            <v>GLOCOT REMOVEDOR NVA. FLA.</v>
          </cell>
          <cell r="C359" t="str">
            <v>1000</v>
          </cell>
          <cell r="D359">
            <v>12</v>
          </cell>
          <cell r="E359" t="str">
            <v>023131</v>
          </cell>
          <cell r="F359">
            <v>1</v>
          </cell>
          <cell r="G359">
            <v>800</v>
          </cell>
          <cell r="H359">
            <v>600</v>
          </cell>
          <cell r="I359">
            <v>600</v>
          </cell>
          <cell r="J359">
            <v>800</v>
          </cell>
          <cell r="K359">
            <v>600</v>
          </cell>
          <cell r="L359">
            <v>600</v>
          </cell>
          <cell r="M359">
            <v>4000</v>
          </cell>
          <cell r="N359">
            <v>800</v>
          </cell>
          <cell r="O359">
            <v>600</v>
          </cell>
          <cell r="P359">
            <v>600</v>
          </cell>
          <cell r="Q359">
            <v>800</v>
          </cell>
          <cell r="R359">
            <v>600</v>
          </cell>
          <cell r="S359">
            <v>600</v>
          </cell>
          <cell r="T359">
            <v>4000</v>
          </cell>
          <cell r="U359">
            <v>8000</v>
          </cell>
          <cell r="V359">
            <v>8000</v>
          </cell>
          <cell r="W359">
            <v>1</v>
          </cell>
          <cell r="AE359" t="str">
            <v>093072</v>
          </cell>
          <cell r="AF359" t="str">
            <v>&lt;&gt;0</v>
          </cell>
        </row>
        <row r="360">
          <cell r="B360" t="str">
            <v xml:space="preserve">  TOTAL GLO COT REMOVEDOR</v>
          </cell>
          <cell r="D360">
            <v>0</v>
          </cell>
          <cell r="F360">
            <v>0</v>
          </cell>
          <cell r="G360">
            <v>800</v>
          </cell>
          <cell r="H360">
            <v>600</v>
          </cell>
          <cell r="I360">
            <v>600</v>
          </cell>
          <cell r="J360">
            <v>800</v>
          </cell>
          <cell r="K360">
            <v>600</v>
          </cell>
          <cell r="L360">
            <v>600</v>
          </cell>
          <cell r="M360">
            <v>4000</v>
          </cell>
          <cell r="N360">
            <v>800</v>
          </cell>
          <cell r="O360">
            <v>600</v>
          </cell>
          <cell r="P360">
            <v>600</v>
          </cell>
          <cell r="Q360">
            <v>800</v>
          </cell>
          <cell r="R360">
            <v>600</v>
          </cell>
          <cell r="S360">
            <v>600</v>
          </cell>
          <cell r="T360">
            <v>4000</v>
          </cell>
          <cell r="U360">
            <v>8000</v>
          </cell>
          <cell r="V360">
            <v>8000</v>
          </cell>
          <cell r="W360">
            <v>1</v>
          </cell>
          <cell r="AE360" t="str">
            <v>093073</v>
          </cell>
          <cell r="AF360" t="str">
            <v>&lt;&gt;0</v>
          </cell>
        </row>
        <row r="361">
          <cell r="D361">
            <v>0</v>
          </cell>
          <cell r="F361">
            <v>0</v>
          </cell>
          <cell r="W361">
            <v>1</v>
          </cell>
          <cell r="AE361" t="str">
            <v>093078</v>
          </cell>
          <cell r="AF361" t="str">
            <v>&lt;&gt;0</v>
          </cell>
        </row>
        <row r="362">
          <cell r="B362" t="str">
            <v>GLO COT PISOS PLASTIFICADOS</v>
          </cell>
          <cell r="C362" t="str">
            <v>1000</v>
          </cell>
          <cell r="D362">
            <v>12</v>
          </cell>
          <cell r="E362" t="str">
            <v>061100</v>
          </cell>
          <cell r="F362">
            <v>1</v>
          </cell>
          <cell r="G362">
            <v>0</v>
          </cell>
          <cell r="H362">
            <v>0</v>
          </cell>
          <cell r="I362">
            <v>0</v>
          </cell>
          <cell r="J362">
            <v>0</v>
          </cell>
          <cell r="K362">
            <v>0</v>
          </cell>
          <cell r="L362">
            <v>0</v>
          </cell>
          <cell r="M362">
            <v>0</v>
          </cell>
          <cell r="N362">
            <v>2307.692307692304</v>
          </cell>
          <cell r="O362">
            <v>1846.1538461538462</v>
          </cell>
          <cell r="P362">
            <v>1846.1538461538462</v>
          </cell>
          <cell r="Q362">
            <v>2307.692307692304</v>
          </cell>
          <cell r="R362">
            <v>1846.1538461538462</v>
          </cell>
          <cell r="S362">
            <v>1846.1538461538462</v>
          </cell>
          <cell r="T362">
            <v>11999.999999999993</v>
          </cell>
          <cell r="U362">
            <v>11999.999999999993</v>
          </cell>
          <cell r="V362">
            <v>11999.999999999993</v>
          </cell>
          <cell r="W362">
            <v>1</v>
          </cell>
          <cell r="AE362" t="str">
            <v>093078</v>
          </cell>
          <cell r="AF362" t="str">
            <v>&lt;&gt;0</v>
          </cell>
        </row>
        <row r="363">
          <cell r="B363" t="str">
            <v xml:space="preserve">  TOTAL GLO COT REMOVEDOR</v>
          </cell>
          <cell r="D363">
            <v>0</v>
          </cell>
          <cell r="F363">
            <v>0</v>
          </cell>
          <cell r="G363">
            <v>0</v>
          </cell>
          <cell r="H363">
            <v>0</v>
          </cell>
          <cell r="I363">
            <v>0</v>
          </cell>
          <cell r="J363">
            <v>0</v>
          </cell>
          <cell r="K363">
            <v>0</v>
          </cell>
          <cell r="L363">
            <v>0</v>
          </cell>
          <cell r="M363">
            <v>0</v>
          </cell>
          <cell r="N363">
            <v>2307.692307692304</v>
          </cell>
          <cell r="O363">
            <v>1846.1538461538462</v>
          </cell>
          <cell r="P363">
            <v>1846.1538461538462</v>
          </cell>
          <cell r="Q363">
            <v>2307.692307692304</v>
          </cell>
          <cell r="R363">
            <v>1846.1538461538462</v>
          </cell>
          <cell r="S363">
            <v>1846.1538461538462</v>
          </cell>
          <cell r="T363">
            <v>11999.999999999993</v>
          </cell>
          <cell r="U363">
            <v>11999.999999999993</v>
          </cell>
          <cell r="V363">
            <v>11999.999999999993</v>
          </cell>
          <cell r="W363">
            <v>1</v>
          </cell>
          <cell r="AE363" t="str">
            <v>093079</v>
          </cell>
          <cell r="AF363" t="str">
            <v>&lt;&gt;0</v>
          </cell>
        </row>
        <row r="364">
          <cell r="D364">
            <v>0</v>
          </cell>
          <cell r="F364">
            <v>0</v>
          </cell>
          <cell r="W364">
            <v>1</v>
          </cell>
          <cell r="AE364" t="str">
            <v>093100</v>
          </cell>
          <cell r="AF364" t="str">
            <v>&lt;&gt;0</v>
          </cell>
        </row>
        <row r="365">
          <cell r="B365" t="str">
            <v xml:space="preserve">  TOTAL GLO COT</v>
          </cell>
          <cell r="D365">
            <v>0</v>
          </cell>
          <cell r="F365">
            <v>0</v>
          </cell>
          <cell r="G365">
            <v>46775.865384615383</v>
          </cell>
          <cell r="H365">
            <v>37720.692307692312</v>
          </cell>
          <cell r="I365">
            <v>37719.769230769234</v>
          </cell>
          <cell r="J365">
            <v>47125.461538461539</v>
          </cell>
          <cell r="K365">
            <v>38069.769230769234</v>
          </cell>
          <cell r="L365">
            <v>37719.769230769234</v>
          </cell>
          <cell r="M365">
            <v>245131.32692307694</v>
          </cell>
          <cell r="N365">
            <v>49108.153846153844</v>
          </cell>
          <cell r="O365">
            <v>39565.923076923078</v>
          </cell>
          <cell r="P365">
            <v>39565.923076923078</v>
          </cell>
          <cell r="Q365">
            <v>49308.153846153844</v>
          </cell>
          <cell r="R365">
            <v>40065.923076923078</v>
          </cell>
          <cell r="S365">
            <v>39765.923076923078</v>
          </cell>
          <cell r="T365">
            <v>257380</v>
          </cell>
          <cell r="U365">
            <v>502511.32692307688</v>
          </cell>
          <cell r="V365">
            <v>477113.32692307688</v>
          </cell>
          <cell r="W365">
            <v>1</v>
          </cell>
          <cell r="AE365" t="str">
            <v>095010</v>
          </cell>
          <cell r="AF365" t="str">
            <v>&lt;&gt;0</v>
          </cell>
        </row>
        <row r="366">
          <cell r="D366">
            <v>0</v>
          </cell>
          <cell r="F366">
            <v>0</v>
          </cell>
          <cell r="W366">
            <v>1</v>
          </cell>
          <cell r="AE366" t="str">
            <v>096101</v>
          </cell>
          <cell r="AF366" t="str">
            <v>&lt;&gt;0</v>
          </cell>
        </row>
        <row r="367">
          <cell r="B367" t="str">
            <v>KLEAR NATURAL 12X1</v>
          </cell>
          <cell r="C367">
            <v>1000</v>
          </cell>
          <cell r="D367">
            <v>12</v>
          </cell>
          <cell r="E367" t="str">
            <v>061111</v>
          </cell>
          <cell r="F367">
            <v>1</v>
          </cell>
          <cell r="G367">
            <v>2100</v>
          </cell>
          <cell r="H367">
            <v>1750</v>
          </cell>
          <cell r="I367">
            <v>1750</v>
          </cell>
          <cell r="J367">
            <v>2100</v>
          </cell>
          <cell r="K367">
            <v>1750</v>
          </cell>
          <cell r="L367">
            <v>1750</v>
          </cell>
          <cell r="M367">
            <v>11200</v>
          </cell>
          <cell r="N367">
            <v>2100</v>
          </cell>
          <cell r="O367">
            <v>1750</v>
          </cell>
          <cell r="P367">
            <v>1750</v>
          </cell>
          <cell r="Q367">
            <v>2100</v>
          </cell>
          <cell r="R367">
            <v>1750</v>
          </cell>
          <cell r="S367">
            <v>1750</v>
          </cell>
          <cell r="T367">
            <v>11200</v>
          </cell>
          <cell r="U367">
            <v>22400</v>
          </cell>
          <cell r="V367">
            <v>22400</v>
          </cell>
          <cell r="W367">
            <v>1</v>
          </cell>
          <cell r="AE367" t="str">
            <v>096102</v>
          </cell>
          <cell r="AF367" t="str">
            <v>&lt;&gt;0</v>
          </cell>
        </row>
        <row r="368">
          <cell r="B368" t="str">
            <v>KLEAR ROBLE CLARO 12X1</v>
          </cell>
          <cell r="C368">
            <v>1000</v>
          </cell>
          <cell r="D368">
            <v>12</v>
          </cell>
          <cell r="E368" t="str">
            <v>061131</v>
          </cell>
          <cell r="F368">
            <v>1</v>
          </cell>
          <cell r="G368">
            <v>0</v>
          </cell>
          <cell r="H368">
            <v>0</v>
          </cell>
          <cell r="I368">
            <v>0</v>
          </cell>
          <cell r="J368">
            <v>0</v>
          </cell>
          <cell r="K368">
            <v>0</v>
          </cell>
          <cell r="L368">
            <v>0</v>
          </cell>
          <cell r="M368">
            <v>0</v>
          </cell>
          <cell r="N368">
            <v>0</v>
          </cell>
          <cell r="O368">
            <v>0</v>
          </cell>
          <cell r="P368">
            <v>0</v>
          </cell>
          <cell r="Q368">
            <v>0</v>
          </cell>
          <cell r="R368">
            <v>0</v>
          </cell>
          <cell r="S368">
            <v>0</v>
          </cell>
          <cell r="T368">
            <v>0</v>
          </cell>
          <cell r="U368">
            <v>0</v>
          </cell>
          <cell r="V368">
            <v>0</v>
          </cell>
          <cell r="W368">
            <v>1</v>
          </cell>
          <cell r="AE368" t="str">
            <v>096104</v>
          </cell>
          <cell r="AF368" t="str">
            <v>&lt;&gt;0</v>
          </cell>
        </row>
        <row r="369">
          <cell r="B369" t="str">
            <v>KLEAR ROBLE OSCURO 12X1</v>
          </cell>
          <cell r="C369">
            <v>1000</v>
          </cell>
          <cell r="D369">
            <v>12</v>
          </cell>
          <cell r="E369" t="str">
            <v>061141</v>
          </cell>
          <cell r="F369">
            <v>1</v>
          </cell>
          <cell r="G369">
            <v>0</v>
          </cell>
          <cell r="H369">
            <v>0</v>
          </cell>
          <cell r="I369">
            <v>0</v>
          </cell>
          <cell r="J369">
            <v>0</v>
          </cell>
          <cell r="K369">
            <v>0</v>
          </cell>
          <cell r="L369">
            <v>0</v>
          </cell>
          <cell r="M369">
            <v>0</v>
          </cell>
          <cell r="N369">
            <v>0</v>
          </cell>
          <cell r="O369">
            <v>0</v>
          </cell>
          <cell r="P369">
            <v>0</v>
          </cell>
          <cell r="Q369">
            <v>0</v>
          </cell>
          <cell r="R369">
            <v>0</v>
          </cell>
          <cell r="S369">
            <v>0</v>
          </cell>
          <cell r="T369">
            <v>0</v>
          </cell>
          <cell r="U369">
            <v>0</v>
          </cell>
          <cell r="V369">
            <v>0</v>
          </cell>
          <cell r="W369">
            <v>1</v>
          </cell>
          <cell r="AE369" t="str">
            <v>096105</v>
          </cell>
          <cell r="AF369" t="str">
            <v>&lt;&gt;0</v>
          </cell>
        </row>
        <row r="370">
          <cell r="B370" t="str">
            <v xml:space="preserve">  TOTAL KLEAR</v>
          </cell>
          <cell r="D370">
            <v>0</v>
          </cell>
          <cell r="F370">
            <v>0</v>
          </cell>
          <cell r="G370">
            <v>2100</v>
          </cell>
          <cell r="H370">
            <v>1750</v>
          </cell>
          <cell r="I370">
            <v>1750</v>
          </cell>
          <cell r="J370">
            <v>2100</v>
          </cell>
          <cell r="K370">
            <v>1750</v>
          </cell>
          <cell r="L370">
            <v>1750</v>
          </cell>
          <cell r="M370">
            <v>11200</v>
          </cell>
          <cell r="N370">
            <v>2100</v>
          </cell>
          <cell r="O370">
            <v>1750</v>
          </cell>
          <cell r="P370">
            <v>1750</v>
          </cell>
          <cell r="Q370">
            <v>2100</v>
          </cell>
          <cell r="R370">
            <v>1750</v>
          </cell>
          <cell r="S370">
            <v>1750</v>
          </cell>
          <cell r="T370">
            <v>11200</v>
          </cell>
          <cell r="U370">
            <v>22400</v>
          </cell>
          <cell r="V370">
            <v>22400</v>
          </cell>
          <cell r="W370">
            <v>1</v>
          </cell>
          <cell r="AE370" t="str">
            <v>096108</v>
          </cell>
          <cell r="AF370" t="str">
            <v>&lt;&gt;0</v>
          </cell>
        </row>
        <row r="371">
          <cell r="D371">
            <v>0</v>
          </cell>
          <cell r="W371">
            <v>1</v>
          </cell>
          <cell r="AE371" t="str">
            <v>096109</v>
          </cell>
          <cell r="AF371" t="str">
            <v>&lt;&gt;0</v>
          </cell>
        </row>
        <row r="372">
          <cell r="B372" t="str">
            <v>CHARGE MOPA 6 UNIDADES</v>
          </cell>
          <cell r="D372">
            <v>0</v>
          </cell>
          <cell r="E372" t="str">
            <v>011000</v>
          </cell>
          <cell r="F372">
            <v>1</v>
          </cell>
          <cell r="G372">
            <v>0</v>
          </cell>
          <cell r="H372">
            <v>0</v>
          </cell>
          <cell r="I372">
            <v>0</v>
          </cell>
          <cell r="J372">
            <v>0</v>
          </cell>
          <cell r="K372">
            <v>0</v>
          </cell>
          <cell r="L372">
            <v>0</v>
          </cell>
          <cell r="M372">
            <v>0</v>
          </cell>
          <cell r="N372">
            <v>0</v>
          </cell>
          <cell r="O372">
            <v>0</v>
          </cell>
          <cell r="P372">
            <v>0</v>
          </cell>
          <cell r="Q372">
            <v>0</v>
          </cell>
          <cell r="R372">
            <v>0</v>
          </cell>
          <cell r="S372">
            <v>0</v>
          </cell>
          <cell r="T372">
            <v>0</v>
          </cell>
          <cell r="U372">
            <v>0</v>
          </cell>
          <cell r="V372">
            <v>0</v>
          </cell>
          <cell r="W372">
            <v>1</v>
          </cell>
          <cell r="AE372" t="str">
            <v>096110</v>
          </cell>
          <cell r="AF372" t="str">
            <v>&lt;&gt;0</v>
          </cell>
        </row>
        <row r="373">
          <cell r="B373" t="str">
            <v>CHARGE ECONOMICO X 6</v>
          </cell>
          <cell r="D373">
            <v>0</v>
          </cell>
          <cell r="E373" t="str">
            <v>011002</v>
          </cell>
          <cell r="F373">
            <v>1</v>
          </cell>
          <cell r="G373">
            <v>0</v>
          </cell>
          <cell r="H373">
            <v>0</v>
          </cell>
          <cell r="I373">
            <v>0</v>
          </cell>
          <cell r="J373">
            <v>0</v>
          </cell>
          <cell r="K373">
            <v>0</v>
          </cell>
          <cell r="L373">
            <v>0</v>
          </cell>
          <cell r="M373">
            <v>0</v>
          </cell>
          <cell r="N373">
            <v>0</v>
          </cell>
          <cell r="O373">
            <v>0</v>
          </cell>
          <cell r="P373">
            <v>0</v>
          </cell>
          <cell r="Q373">
            <v>0</v>
          </cell>
          <cell r="R373">
            <v>0</v>
          </cell>
          <cell r="S373">
            <v>0</v>
          </cell>
          <cell r="T373">
            <v>0</v>
          </cell>
          <cell r="U373">
            <v>0</v>
          </cell>
          <cell r="V373">
            <v>0</v>
          </cell>
          <cell r="W373">
            <v>1</v>
          </cell>
          <cell r="AE373" t="str">
            <v>096111</v>
          </cell>
          <cell r="AF373" t="str">
            <v>&lt;&gt;0</v>
          </cell>
        </row>
        <row r="374">
          <cell r="B374" t="str">
            <v>CHARGE PA#OS 12X10 UNIDADES</v>
          </cell>
          <cell r="D374">
            <v>0</v>
          </cell>
          <cell r="E374" t="str">
            <v>011005</v>
          </cell>
          <cell r="F374">
            <v>1</v>
          </cell>
          <cell r="G374">
            <v>0</v>
          </cell>
          <cell r="H374">
            <v>0</v>
          </cell>
          <cell r="I374">
            <v>0</v>
          </cell>
          <cell r="J374">
            <v>0</v>
          </cell>
          <cell r="K374">
            <v>0</v>
          </cell>
          <cell r="L374">
            <v>0</v>
          </cell>
          <cell r="M374">
            <v>0</v>
          </cell>
          <cell r="N374">
            <v>0</v>
          </cell>
          <cell r="O374">
            <v>0</v>
          </cell>
          <cell r="P374">
            <v>0</v>
          </cell>
          <cell r="Q374">
            <v>0</v>
          </cell>
          <cell r="R374">
            <v>0</v>
          </cell>
          <cell r="S374">
            <v>0</v>
          </cell>
          <cell r="T374">
            <v>0</v>
          </cell>
          <cell r="U374">
            <v>0</v>
          </cell>
          <cell r="V374">
            <v>0</v>
          </cell>
          <cell r="W374">
            <v>1</v>
          </cell>
          <cell r="AE374" t="str">
            <v>096112</v>
          </cell>
          <cell r="AF374" t="str">
            <v>&lt;&gt;0</v>
          </cell>
        </row>
        <row r="375">
          <cell r="B375" t="str">
            <v>CHARGE PA#OS 12X20 UNIDADES</v>
          </cell>
          <cell r="D375">
            <v>0</v>
          </cell>
          <cell r="E375" t="str">
            <v>011010</v>
          </cell>
          <cell r="F375">
            <v>2</v>
          </cell>
          <cell r="G375">
            <v>0</v>
          </cell>
          <cell r="H375">
            <v>0</v>
          </cell>
          <cell r="I375">
            <v>0</v>
          </cell>
          <cell r="J375">
            <v>0</v>
          </cell>
          <cell r="K375">
            <v>0</v>
          </cell>
          <cell r="L375">
            <v>0</v>
          </cell>
          <cell r="M375">
            <v>0</v>
          </cell>
          <cell r="N375">
            <v>0</v>
          </cell>
          <cell r="O375">
            <v>0</v>
          </cell>
          <cell r="P375">
            <v>0</v>
          </cell>
          <cell r="Q375">
            <v>0</v>
          </cell>
          <cell r="R375">
            <v>0</v>
          </cell>
          <cell r="S375">
            <v>0</v>
          </cell>
          <cell r="T375">
            <v>0</v>
          </cell>
          <cell r="U375">
            <v>0</v>
          </cell>
          <cell r="V375">
            <v>0</v>
          </cell>
          <cell r="W375">
            <v>1</v>
          </cell>
          <cell r="AE375" t="str">
            <v>096113</v>
          </cell>
          <cell r="AF375" t="str">
            <v>&lt;&gt;0</v>
          </cell>
        </row>
        <row r="376">
          <cell r="B376" t="str">
            <v xml:space="preserve">  TOTAL CHARGE</v>
          </cell>
          <cell r="D376">
            <v>0</v>
          </cell>
          <cell r="F376">
            <v>0</v>
          </cell>
          <cell r="G376">
            <v>0</v>
          </cell>
          <cell r="H376">
            <v>0</v>
          </cell>
          <cell r="I376">
            <v>0</v>
          </cell>
          <cell r="J376">
            <v>0</v>
          </cell>
          <cell r="K376">
            <v>0</v>
          </cell>
          <cell r="L376">
            <v>0</v>
          </cell>
          <cell r="M376">
            <v>0</v>
          </cell>
          <cell r="N376">
            <v>0</v>
          </cell>
          <cell r="O376">
            <v>0</v>
          </cell>
          <cell r="P376">
            <v>0</v>
          </cell>
          <cell r="Q376">
            <v>0</v>
          </cell>
          <cell r="R376">
            <v>0</v>
          </cell>
          <cell r="S376">
            <v>0</v>
          </cell>
          <cell r="T376">
            <v>0</v>
          </cell>
          <cell r="U376">
            <v>0</v>
          </cell>
          <cell r="V376">
            <v>0</v>
          </cell>
          <cell r="W376">
            <v>1</v>
          </cell>
          <cell r="AE376" t="str">
            <v>096114</v>
          </cell>
          <cell r="AF376" t="str">
            <v>&lt;&gt;0</v>
          </cell>
        </row>
        <row r="377">
          <cell r="D377">
            <v>0</v>
          </cell>
          <cell r="W377">
            <v>1</v>
          </cell>
          <cell r="AE377" t="str">
            <v>096121</v>
          </cell>
          <cell r="AF377" t="str">
            <v>&lt;&gt;0</v>
          </cell>
        </row>
        <row r="378">
          <cell r="B378" t="str">
            <v xml:space="preserve">  TOTAL FLOOR CARE</v>
          </cell>
          <cell r="D378">
            <v>0</v>
          </cell>
          <cell r="F378">
            <v>0</v>
          </cell>
          <cell r="G378">
            <v>70171.180191544845</v>
          </cell>
          <cell r="H378">
            <v>55186.944153235883</v>
          </cell>
          <cell r="I378">
            <v>56186.021076312805</v>
          </cell>
          <cell r="J378">
            <v>69020.776345391001</v>
          </cell>
          <cell r="K378">
            <v>55536.021076312805</v>
          </cell>
          <cell r="L378">
            <v>55186.021076312805</v>
          </cell>
          <cell r="M378">
            <v>361286.96391911013</v>
          </cell>
          <cell r="N378">
            <v>71503.468653083313</v>
          </cell>
          <cell r="O378">
            <v>56314.174922466649</v>
          </cell>
          <cell r="P378">
            <v>56032.174922466649</v>
          </cell>
          <cell r="Q378">
            <v>70703.468653083313</v>
          </cell>
          <cell r="R378">
            <v>56532.174922466649</v>
          </cell>
          <cell r="S378">
            <v>56232.174922466649</v>
          </cell>
          <cell r="T378">
            <v>367317.63699603319</v>
          </cell>
          <cell r="U378">
            <v>728604.60091514327</v>
          </cell>
          <cell r="V378">
            <v>691670.49236115767</v>
          </cell>
          <cell r="W378">
            <v>1</v>
          </cell>
          <cell r="AE378" t="str">
            <v>096125</v>
          </cell>
          <cell r="AF378" t="str">
            <v>&lt;&gt;0</v>
          </cell>
        </row>
        <row r="379">
          <cell r="D379">
            <v>0</v>
          </cell>
          <cell r="F379">
            <v>0</v>
          </cell>
          <cell r="W379">
            <v>1</v>
          </cell>
          <cell r="AE379" t="str">
            <v>096144</v>
          </cell>
          <cell r="AF379" t="str">
            <v>&lt;&gt;0</v>
          </cell>
        </row>
        <row r="380">
          <cell r="B380" t="str">
            <v xml:space="preserve"> FLOOR CARE CERAMICOL</v>
          </cell>
          <cell r="D380">
            <v>0</v>
          </cell>
          <cell r="F380">
            <v>0</v>
          </cell>
          <cell r="W380">
            <v>1</v>
          </cell>
          <cell r="AE380" t="str">
            <v>096145</v>
          </cell>
          <cell r="AF380" t="str">
            <v>&lt;&gt;0</v>
          </cell>
        </row>
        <row r="381">
          <cell r="D381">
            <v>0</v>
          </cell>
          <cell r="F381">
            <v>0</v>
          </cell>
          <cell r="W381">
            <v>1</v>
          </cell>
          <cell r="AE381" t="str">
            <v>096147</v>
          </cell>
          <cell r="AF381" t="str">
            <v>&lt;&gt;0</v>
          </cell>
        </row>
        <row r="382">
          <cell r="B382" t="str">
            <v>B.R. BRILLO BALDE LAVANDA REG.</v>
          </cell>
          <cell r="C382">
            <v>1</v>
          </cell>
          <cell r="D382">
            <v>12</v>
          </cell>
          <cell r="E382" t="str">
            <v>023104</v>
          </cell>
          <cell r="F382">
            <v>1</v>
          </cell>
          <cell r="G382">
            <v>1200</v>
          </cell>
          <cell r="H382">
            <v>1000</v>
          </cell>
          <cell r="I382">
            <v>1000</v>
          </cell>
          <cell r="J382">
            <v>1200</v>
          </cell>
          <cell r="K382">
            <v>1000</v>
          </cell>
          <cell r="L382">
            <v>1000</v>
          </cell>
          <cell r="M382">
            <v>6400</v>
          </cell>
          <cell r="N382">
            <v>1200</v>
          </cell>
          <cell r="O382">
            <v>1000</v>
          </cell>
          <cell r="P382">
            <v>1000</v>
          </cell>
          <cell r="Q382">
            <v>1200</v>
          </cell>
          <cell r="R382">
            <v>1000</v>
          </cell>
          <cell r="S382">
            <v>1000</v>
          </cell>
          <cell r="T382">
            <v>6400</v>
          </cell>
          <cell r="U382">
            <v>12800</v>
          </cell>
          <cell r="V382">
            <v>12800</v>
          </cell>
          <cell r="W382">
            <v>1</v>
          </cell>
          <cell r="AE382" t="str">
            <v>096151</v>
          </cell>
          <cell r="AF382" t="str">
            <v>&lt;&gt;0</v>
          </cell>
        </row>
        <row r="383">
          <cell r="B383" t="str">
            <v>B.R. BRILLO BALDE AZAHAR REG.</v>
          </cell>
          <cell r="C383">
            <v>1</v>
          </cell>
          <cell r="D383">
            <v>12</v>
          </cell>
          <cell r="E383" t="str">
            <v>023103</v>
          </cell>
          <cell r="F383">
            <v>1</v>
          </cell>
          <cell r="G383">
            <v>1150</v>
          </cell>
          <cell r="H383">
            <v>900</v>
          </cell>
          <cell r="I383">
            <v>900</v>
          </cell>
          <cell r="J383">
            <v>1150</v>
          </cell>
          <cell r="K383">
            <v>900</v>
          </cell>
          <cell r="L383">
            <v>900</v>
          </cell>
          <cell r="M383">
            <v>5900</v>
          </cell>
          <cell r="N383">
            <v>1150</v>
          </cell>
          <cell r="O383">
            <v>900</v>
          </cell>
          <cell r="P383">
            <v>900</v>
          </cell>
          <cell r="Q383">
            <v>1150</v>
          </cell>
          <cell r="R383">
            <v>900</v>
          </cell>
          <cell r="S383">
            <v>900</v>
          </cell>
          <cell r="T383">
            <v>5900</v>
          </cell>
          <cell r="U383">
            <v>11800</v>
          </cell>
          <cell r="V383">
            <v>11800</v>
          </cell>
          <cell r="W383">
            <v>1</v>
          </cell>
          <cell r="AE383" t="str">
            <v>096152</v>
          </cell>
          <cell r="AF383" t="str">
            <v>&lt;&gt;0</v>
          </cell>
        </row>
        <row r="384">
          <cell r="B384" t="str">
            <v>B.R.BRILLO BALDE LAVANDA 500CC</v>
          </cell>
          <cell r="C384">
            <v>1</v>
          </cell>
          <cell r="D384">
            <v>12</v>
          </cell>
          <cell r="E384" t="str">
            <v>023109</v>
          </cell>
          <cell r="F384">
            <v>0.5</v>
          </cell>
          <cell r="G384">
            <v>1200</v>
          </cell>
          <cell r="H384">
            <v>1000</v>
          </cell>
          <cell r="I384">
            <v>1000</v>
          </cell>
          <cell r="J384">
            <v>1200</v>
          </cell>
          <cell r="K384">
            <v>1000</v>
          </cell>
          <cell r="L384">
            <v>1000</v>
          </cell>
          <cell r="M384">
            <v>6400</v>
          </cell>
          <cell r="N384">
            <v>1200</v>
          </cell>
          <cell r="O384">
            <v>1000</v>
          </cell>
          <cell r="P384">
            <v>1000</v>
          </cell>
          <cell r="Q384">
            <v>1200</v>
          </cell>
          <cell r="R384">
            <v>1000</v>
          </cell>
          <cell r="S384">
            <v>1000</v>
          </cell>
          <cell r="T384">
            <v>6400</v>
          </cell>
          <cell r="U384">
            <v>12800</v>
          </cell>
          <cell r="V384">
            <v>6400</v>
          </cell>
          <cell r="W384">
            <v>1</v>
          </cell>
          <cell r="AE384" t="str">
            <v>096153</v>
          </cell>
          <cell r="AF384" t="str">
            <v>&lt;&gt;0</v>
          </cell>
        </row>
        <row r="385">
          <cell r="B385" t="str">
            <v>BRILLO BALDE LAVANDA 12X1000</v>
          </cell>
          <cell r="C385">
            <v>1</v>
          </cell>
          <cell r="D385">
            <v>12</v>
          </cell>
          <cell r="E385" t="str">
            <v>023102</v>
          </cell>
          <cell r="F385">
            <v>1</v>
          </cell>
          <cell r="G385">
            <v>0</v>
          </cell>
          <cell r="H385">
            <v>0</v>
          </cell>
          <cell r="I385">
            <v>0</v>
          </cell>
          <cell r="J385">
            <v>0</v>
          </cell>
          <cell r="K385">
            <v>0</v>
          </cell>
          <cell r="L385">
            <v>0</v>
          </cell>
          <cell r="M385">
            <v>0</v>
          </cell>
          <cell r="N385">
            <v>0</v>
          </cell>
          <cell r="O385">
            <v>0</v>
          </cell>
          <cell r="P385">
            <v>0</v>
          </cell>
          <cell r="Q385">
            <v>0</v>
          </cell>
          <cell r="R385">
            <v>0</v>
          </cell>
          <cell r="S385">
            <v>0</v>
          </cell>
          <cell r="T385">
            <v>0</v>
          </cell>
          <cell r="U385">
            <v>0</v>
          </cell>
          <cell r="V385">
            <v>0</v>
          </cell>
          <cell r="W385">
            <v>1</v>
          </cell>
          <cell r="AE385" t="str">
            <v>096154</v>
          </cell>
          <cell r="AF385" t="str">
            <v>&lt;&gt;0</v>
          </cell>
        </row>
        <row r="386">
          <cell r="B386" t="str">
            <v>PROM BR.BALDE LAV. 20%DESC.</v>
          </cell>
          <cell r="C386">
            <v>1</v>
          </cell>
          <cell r="D386">
            <v>12</v>
          </cell>
          <cell r="E386" t="str">
            <v>023114</v>
          </cell>
          <cell r="F386">
            <v>1</v>
          </cell>
          <cell r="G386">
            <v>0</v>
          </cell>
          <cell r="H386">
            <v>0</v>
          </cell>
          <cell r="I386">
            <v>0</v>
          </cell>
          <cell r="J386">
            <v>0</v>
          </cell>
          <cell r="K386">
            <v>0</v>
          </cell>
          <cell r="L386">
            <v>0</v>
          </cell>
          <cell r="M386">
            <v>0</v>
          </cell>
          <cell r="N386">
            <v>0</v>
          </cell>
          <cell r="O386">
            <v>0</v>
          </cell>
          <cell r="P386">
            <v>0</v>
          </cell>
          <cell r="Q386">
            <v>0</v>
          </cell>
          <cell r="R386">
            <v>0</v>
          </cell>
          <cell r="S386">
            <v>0</v>
          </cell>
          <cell r="T386">
            <v>0</v>
          </cell>
          <cell r="U386">
            <v>0</v>
          </cell>
          <cell r="V386">
            <v>0</v>
          </cell>
          <cell r="W386">
            <v>1</v>
          </cell>
          <cell r="AE386" t="str">
            <v>096210</v>
          </cell>
          <cell r="AF386" t="str">
            <v>&lt;&gt;0</v>
          </cell>
        </row>
        <row r="387">
          <cell r="B387" t="str">
            <v>PROM BR.BALDE AZAHAR 20%DESC</v>
          </cell>
          <cell r="C387">
            <v>1</v>
          </cell>
          <cell r="D387">
            <v>12</v>
          </cell>
          <cell r="E387" t="str">
            <v>023113</v>
          </cell>
          <cell r="F387">
            <v>1</v>
          </cell>
          <cell r="G387">
            <v>0</v>
          </cell>
          <cell r="H387">
            <v>0</v>
          </cell>
          <cell r="I387">
            <v>0</v>
          </cell>
          <cell r="J387">
            <v>0</v>
          </cell>
          <cell r="K387">
            <v>0</v>
          </cell>
          <cell r="L387">
            <v>0</v>
          </cell>
          <cell r="M387">
            <v>0</v>
          </cell>
          <cell r="N387">
            <v>0</v>
          </cell>
          <cell r="O387">
            <v>0</v>
          </cell>
          <cell r="P387">
            <v>0</v>
          </cell>
          <cell r="Q387">
            <v>0</v>
          </cell>
          <cell r="R387">
            <v>0</v>
          </cell>
          <cell r="S387">
            <v>0</v>
          </cell>
          <cell r="T387">
            <v>0</v>
          </cell>
          <cell r="U387">
            <v>0</v>
          </cell>
          <cell r="V387">
            <v>0</v>
          </cell>
          <cell r="W387">
            <v>1</v>
          </cell>
          <cell r="AE387" t="str">
            <v>096211</v>
          </cell>
          <cell r="AF387" t="str">
            <v>&lt;&gt;0</v>
          </cell>
        </row>
        <row r="388">
          <cell r="B388" t="str">
            <v>BRILLO BALDE LAVANDA 6X2000 CM</v>
          </cell>
          <cell r="C388">
            <v>2</v>
          </cell>
          <cell r="D388">
            <v>6</v>
          </cell>
          <cell r="E388" t="str">
            <v>023107</v>
          </cell>
          <cell r="F388">
            <v>1</v>
          </cell>
          <cell r="G388">
            <v>0</v>
          </cell>
          <cell r="H388">
            <v>0</v>
          </cell>
          <cell r="I388">
            <v>0</v>
          </cell>
          <cell r="J388">
            <v>0</v>
          </cell>
          <cell r="K388">
            <v>0</v>
          </cell>
          <cell r="L388">
            <v>0</v>
          </cell>
          <cell r="M388">
            <v>0</v>
          </cell>
          <cell r="N388">
            <v>0</v>
          </cell>
          <cell r="O388">
            <v>0</v>
          </cell>
          <cell r="P388">
            <v>0</v>
          </cell>
          <cell r="Q388">
            <v>0</v>
          </cell>
          <cell r="R388">
            <v>0</v>
          </cell>
          <cell r="S388">
            <v>0</v>
          </cell>
          <cell r="T388">
            <v>0</v>
          </cell>
          <cell r="U388">
            <v>0</v>
          </cell>
          <cell r="V388">
            <v>0</v>
          </cell>
          <cell r="W388">
            <v>1</v>
          </cell>
          <cell r="AE388" t="str">
            <v>096212</v>
          </cell>
          <cell r="AF388" t="str">
            <v>&lt;&gt;0</v>
          </cell>
        </row>
        <row r="389">
          <cell r="B389" t="str">
            <v>BRILLO BALDE AZAHAR 6X2000 CM</v>
          </cell>
          <cell r="C389">
            <v>2</v>
          </cell>
          <cell r="D389">
            <v>6</v>
          </cell>
          <cell r="E389" t="str">
            <v>023106</v>
          </cell>
          <cell r="F389">
            <v>1</v>
          </cell>
          <cell r="G389">
            <v>0</v>
          </cell>
          <cell r="H389">
            <v>0</v>
          </cell>
          <cell r="I389">
            <v>0</v>
          </cell>
          <cell r="J389">
            <v>0</v>
          </cell>
          <cell r="K389">
            <v>0</v>
          </cell>
          <cell r="L389">
            <v>0</v>
          </cell>
          <cell r="M389">
            <v>0</v>
          </cell>
          <cell r="N389">
            <v>0</v>
          </cell>
          <cell r="O389">
            <v>0</v>
          </cell>
          <cell r="P389">
            <v>0</v>
          </cell>
          <cell r="Q389">
            <v>0</v>
          </cell>
          <cell r="R389">
            <v>0</v>
          </cell>
          <cell r="S389">
            <v>0</v>
          </cell>
          <cell r="T389">
            <v>0</v>
          </cell>
          <cell r="U389">
            <v>0</v>
          </cell>
          <cell r="V389">
            <v>0</v>
          </cell>
          <cell r="W389">
            <v>1</v>
          </cell>
          <cell r="AE389" t="str">
            <v>096234</v>
          </cell>
          <cell r="AF389" t="str">
            <v>&lt;&gt;0</v>
          </cell>
        </row>
        <row r="390">
          <cell r="B390" t="str">
            <v>BR.AZAHAR 12X1000 CM +PA#O</v>
          </cell>
          <cell r="C390">
            <v>1</v>
          </cell>
          <cell r="D390">
            <v>12</v>
          </cell>
          <cell r="E390" t="str">
            <v>023111</v>
          </cell>
          <cell r="F390">
            <v>1</v>
          </cell>
          <cell r="G390">
            <v>0</v>
          </cell>
          <cell r="H390">
            <v>0</v>
          </cell>
          <cell r="I390">
            <v>0</v>
          </cell>
          <cell r="J390">
            <v>0</v>
          </cell>
          <cell r="K390">
            <v>0</v>
          </cell>
          <cell r="L390">
            <v>0</v>
          </cell>
          <cell r="M390">
            <v>0</v>
          </cell>
          <cell r="N390">
            <v>0</v>
          </cell>
          <cell r="O390">
            <v>0</v>
          </cell>
          <cell r="P390">
            <v>0</v>
          </cell>
          <cell r="Q390">
            <v>0</v>
          </cell>
          <cell r="R390">
            <v>0</v>
          </cell>
          <cell r="S390">
            <v>0</v>
          </cell>
          <cell r="T390">
            <v>0</v>
          </cell>
          <cell r="U390">
            <v>0</v>
          </cell>
          <cell r="V390">
            <v>0</v>
          </cell>
          <cell r="W390">
            <v>1</v>
          </cell>
          <cell r="AE390" t="str">
            <v>096240</v>
          </cell>
          <cell r="AF390" t="str">
            <v>&lt;&gt;0</v>
          </cell>
        </row>
        <row r="391">
          <cell r="B391" t="str">
            <v>BR.BALDE LAV.12X1000+PA#O</v>
          </cell>
          <cell r="C391">
            <v>1</v>
          </cell>
          <cell r="D391">
            <v>12</v>
          </cell>
          <cell r="E391" t="str">
            <v>023112</v>
          </cell>
          <cell r="F391">
            <v>1</v>
          </cell>
          <cell r="G391">
            <v>0</v>
          </cell>
          <cell r="H391">
            <v>0</v>
          </cell>
          <cell r="I391">
            <v>0</v>
          </cell>
          <cell r="J391">
            <v>0</v>
          </cell>
          <cell r="K391">
            <v>0</v>
          </cell>
          <cell r="L391">
            <v>0</v>
          </cell>
          <cell r="M391">
            <v>0</v>
          </cell>
          <cell r="N391">
            <v>0</v>
          </cell>
          <cell r="O391">
            <v>0</v>
          </cell>
          <cell r="P391">
            <v>0</v>
          </cell>
          <cell r="Q391">
            <v>0</v>
          </cell>
          <cell r="R391">
            <v>0</v>
          </cell>
          <cell r="S391">
            <v>0</v>
          </cell>
          <cell r="T391">
            <v>0</v>
          </cell>
          <cell r="U391">
            <v>0</v>
          </cell>
          <cell r="V391">
            <v>0</v>
          </cell>
          <cell r="W391">
            <v>1</v>
          </cell>
          <cell r="AE391" t="str">
            <v>096250</v>
          </cell>
          <cell r="AF391" t="str">
            <v>&lt;&gt;0</v>
          </cell>
        </row>
        <row r="392">
          <cell r="B392" t="str">
            <v xml:space="preserve"> TOTAL BRILLO BALDE</v>
          </cell>
          <cell r="D392">
            <v>0</v>
          </cell>
          <cell r="F392">
            <v>0</v>
          </cell>
          <cell r="G392">
            <v>3550</v>
          </cell>
          <cell r="H392">
            <v>2900</v>
          </cell>
          <cell r="I392">
            <v>2900</v>
          </cell>
          <cell r="J392">
            <v>3550</v>
          </cell>
          <cell r="K392">
            <v>2900</v>
          </cell>
          <cell r="L392">
            <v>2900</v>
          </cell>
          <cell r="M392">
            <v>18700</v>
          </cell>
          <cell r="N392">
            <v>3550</v>
          </cell>
          <cell r="O392">
            <v>2900</v>
          </cell>
          <cell r="P392">
            <v>2900</v>
          </cell>
          <cell r="Q392">
            <v>3550</v>
          </cell>
          <cell r="R392">
            <v>2900</v>
          </cell>
          <cell r="S392">
            <v>2900</v>
          </cell>
          <cell r="T392">
            <v>18700</v>
          </cell>
          <cell r="U392">
            <v>37400</v>
          </cell>
          <cell r="V392">
            <v>31000</v>
          </cell>
          <cell r="W392">
            <v>1</v>
          </cell>
          <cell r="AE392" t="str">
            <v>096260</v>
          </cell>
          <cell r="AF392" t="str">
            <v>&lt;&gt;0</v>
          </cell>
        </row>
        <row r="393">
          <cell r="D393">
            <v>0</v>
          </cell>
          <cell r="F393">
            <v>0</v>
          </cell>
          <cell r="W393">
            <v>1</v>
          </cell>
          <cell r="AE393" t="str">
            <v>096261</v>
          </cell>
          <cell r="AF393" t="str">
            <v>&lt;&gt;0</v>
          </cell>
        </row>
        <row r="394">
          <cell r="B394" t="str">
            <v>B.R.BRILLO CER.INC.12X1000CM</v>
          </cell>
          <cell r="C394">
            <v>1</v>
          </cell>
          <cell r="D394">
            <v>12</v>
          </cell>
          <cell r="E394" t="str">
            <v>027281</v>
          </cell>
          <cell r="F394">
            <v>1</v>
          </cell>
          <cell r="G394">
            <v>3000</v>
          </cell>
          <cell r="H394">
            <v>2000</v>
          </cell>
          <cell r="I394">
            <v>4000</v>
          </cell>
          <cell r="J394">
            <v>5000</v>
          </cell>
          <cell r="K394">
            <v>4000</v>
          </cell>
          <cell r="L394">
            <v>4000</v>
          </cell>
          <cell r="M394">
            <v>22000</v>
          </cell>
          <cell r="N394">
            <v>3000</v>
          </cell>
          <cell r="O394">
            <v>4000</v>
          </cell>
          <cell r="P394">
            <v>4000</v>
          </cell>
          <cell r="Q394">
            <v>5000</v>
          </cell>
          <cell r="R394">
            <v>4000</v>
          </cell>
          <cell r="S394">
            <v>4000</v>
          </cell>
          <cell r="T394">
            <v>24000</v>
          </cell>
          <cell r="U394">
            <v>46000</v>
          </cell>
          <cell r="V394">
            <v>46000</v>
          </cell>
          <cell r="W394">
            <v>1</v>
          </cell>
          <cell r="AE394" t="str">
            <v>096262</v>
          </cell>
          <cell r="AF394" t="str">
            <v>&lt;&gt;0</v>
          </cell>
        </row>
        <row r="395">
          <cell r="B395" t="str">
            <v>PROM BRILLO R.INC. 20%DESC.</v>
          </cell>
          <cell r="C395">
            <v>1</v>
          </cell>
          <cell r="D395">
            <v>12</v>
          </cell>
          <cell r="E395" t="str">
            <v>027262</v>
          </cell>
          <cell r="F395">
            <v>1</v>
          </cell>
          <cell r="G395">
            <v>0</v>
          </cell>
          <cell r="H395">
            <v>0</v>
          </cell>
          <cell r="I395">
            <v>0</v>
          </cell>
          <cell r="J395">
            <v>0</v>
          </cell>
          <cell r="K395">
            <v>0</v>
          </cell>
          <cell r="L395">
            <v>0</v>
          </cell>
          <cell r="M395">
            <v>0</v>
          </cell>
          <cell r="N395">
            <v>0</v>
          </cell>
          <cell r="O395">
            <v>0</v>
          </cell>
          <cell r="P395">
            <v>0</v>
          </cell>
          <cell r="Q395">
            <v>0</v>
          </cell>
          <cell r="R395">
            <v>0</v>
          </cell>
          <cell r="S395">
            <v>0</v>
          </cell>
          <cell r="T395">
            <v>0</v>
          </cell>
          <cell r="U395">
            <v>0</v>
          </cell>
          <cell r="V395">
            <v>0</v>
          </cell>
          <cell r="W395">
            <v>1</v>
          </cell>
          <cell r="AE395" t="str">
            <v>096263</v>
          </cell>
          <cell r="AF395" t="str">
            <v>&lt;&gt;0</v>
          </cell>
        </row>
        <row r="396">
          <cell r="B396" t="str">
            <v>BRILLO CERAMICOL INC.12X1000CM</v>
          </cell>
          <cell r="C396">
            <v>1</v>
          </cell>
          <cell r="D396">
            <v>12</v>
          </cell>
          <cell r="E396" t="str">
            <v>027251</v>
          </cell>
          <cell r="F396">
            <v>1</v>
          </cell>
          <cell r="G396">
            <v>0</v>
          </cell>
          <cell r="H396">
            <v>0</v>
          </cell>
          <cell r="I396">
            <v>0</v>
          </cell>
          <cell r="J396">
            <v>0</v>
          </cell>
          <cell r="K396">
            <v>0</v>
          </cell>
          <cell r="L396">
            <v>0</v>
          </cell>
          <cell r="M396">
            <v>0</v>
          </cell>
          <cell r="N396">
            <v>0</v>
          </cell>
          <cell r="O396">
            <v>0</v>
          </cell>
          <cell r="P396">
            <v>0</v>
          </cell>
          <cell r="Q396">
            <v>0</v>
          </cell>
          <cell r="R396">
            <v>0</v>
          </cell>
          <cell r="S396">
            <v>0</v>
          </cell>
          <cell r="T396">
            <v>0</v>
          </cell>
          <cell r="U396">
            <v>0</v>
          </cell>
          <cell r="V396">
            <v>0</v>
          </cell>
          <cell r="W396">
            <v>1</v>
          </cell>
          <cell r="AE396" t="str">
            <v>096264</v>
          </cell>
          <cell r="AF396" t="str">
            <v>&lt;&gt;0</v>
          </cell>
        </row>
        <row r="397">
          <cell r="B397" t="str">
            <v>B.R.BRILLO CER.INC.500CM</v>
          </cell>
          <cell r="C397">
            <v>1</v>
          </cell>
          <cell r="D397">
            <v>12</v>
          </cell>
          <cell r="E397" t="str">
            <v>027231</v>
          </cell>
          <cell r="F397">
            <v>0.5</v>
          </cell>
          <cell r="G397">
            <v>2200</v>
          </cell>
          <cell r="H397">
            <v>1800</v>
          </cell>
          <cell r="I397">
            <v>1800</v>
          </cell>
          <cell r="J397">
            <v>2200</v>
          </cell>
          <cell r="K397">
            <v>1800</v>
          </cell>
          <cell r="L397">
            <v>1800</v>
          </cell>
          <cell r="M397">
            <v>11600</v>
          </cell>
          <cell r="N397">
            <v>2200</v>
          </cell>
          <cell r="O397">
            <v>1800</v>
          </cell>
          <cell r="P397">
            <v>1800</v>
          </cell>
          <cell r="Q397">
            <v>2200</v>
          </cell>
          <cell r="R397">
            <v>1800</v>
          </cell>
          <cell r="S397">
            <v>1800</v>
          </cell>
          <cell r="T397">
            <v>11600</v>
          </cell>
          <cell r="U397">
            <v>23200</v>
          </cell>
          <cell r="V397">
            <v>11600</v>
          </cell>
          <cell r="W397">
            <v>1</v>
          </cell>
          <cell r="AE397" t="str">
            <v>096265</v>
          </cell>
          <cell r="AF397" t="str">
            <v>&lt;&gt;0</v>
          </cell>
        </row>
        <row r="398">
          <cell r="B398" t="str">
            <v>BRILLO CERAMICOL COLOR ROJO</v>
          </cell>
          <cell r="C398">
            <v>2</v>
          </cell>
          <cell r="D398">
            <v>12</v>
          </cell>
          <cell r="E398" t="str">
            <v>027256</v>
          </cell>
          <cell r="F398">
            <v>1</v>
          </cell>
          <cell r="G398">
            <v>0</v>
          </cell>
          <cell r="H398">
            <v>0</v>
          </cell>
          <cell r="I398">
            <v>0</v>
          </cell>
          <cell r="J398">
            <v>0</v>
          </cell>
          <cell r="K398">
            <v>0</v>
          </cell>
          <cell r="L398">
            <v>0</v>
          </cell>
          <cell r="M398">
            <v>0</v>
          </cell>
          <cell r="N398">
            <v>0</v>
          </cell>
          <cell r="O398">
            <v>0</v>
          </cell>
          <cell r="P398">
            <v>0</v>
          </cell>
          <cell r="Q398">
            <v>0</v>
          </cell>
          <cell r="R398">
            <v>0</v>
          </cell>
          <cell r="S398">
            <v>0</v>
          </cell>
          <cell r="T398">
            <v>0</v>
          </cell>
          <cell r="U398">
            <v>0</v>
          </cell>
          <cell r="V398">
            <v>0</v>
          </cell>
          <cell r="W398">
            <v>1</v>
          </cell>
          <cell r="AE398" t="str">
            <v>096270</v>
          </cell>
          <cell r="AF398" t="str">
            <v>&lt;&gt;0</v>
          </cell>
        </row>
        <row r="399">
          <cell r="B399" t="str">
            <v>BRILLO CERAMICOL NEGRO  12x1</v>
          </cell>
          <cell r="C399">
            <v>2</v>
          </cell>
          <cell r="D399">
            <v>12</v>
          </cell>
          <cell r="E399" t="str">
            <v>027258</v>
          </cell>
          <cell r="F399">
            <v>1</v>
          </cell>
          <cell r="G399">
            <v>0</v>
          </cell>
          <cell r="H399">
            <v>0</v>
          </cell>
          <cell r="I399">
            <v>0</v>
          </cell>
          <cell r="J399">
            <v>0</v>
          </cell>
          <cell r="K399">
            <v>0</v>
          </cell>
          <cell r="L399">
            <v>0</v>
          </cell>
          <cell r="M399">
            <v>0</v>
          </cell>
          <cell r="N399">
            <v>0</v>
          </cell>
          <cell r="O399">
            <v>0</v>
          </cell>
          <cell r="P399">
            <v>0</v>
          </cell>
          <cell r="Q399">
            <v>0</v>
          </cell>
          <cell r="R399">
            <v>0</v>
          </cell>
          <cell r="S399">
            <v>0</v>
          </cell>
          <cell r="T399">
            <v>0</v>
          </cell>
          <cell r="U399">
            <v>0</v>
          </cell>
          <cell r="V399">
            <v>0</v>
          </cell>
          <cell r="W399">
            <v>1</v>
          </cell>
          <cell r="AE399" t="str">
            <v>096271</v>
          </cell>
          <cell r="AF399" t="str">
            <v>&lt;&gt;0</v>
          </cell>
        </row>
        <row r="400">
          <cell r="B400" t="str">
            <v>B.R. BRILLO CER. COLOR ROJO</v>
          </cell>
          <cell r="C400">
            <v>1</v>
          </cell>
          <cell r="D400">
            <v>12</v>
          </cell>
          <cell r="E400" t="str">
            <v>027282</v>
          </cell>
          <cell r="F400">
            <v>1</v>
          </cell>
          <cell r="G400">
            <v>2000</v>
          </cell>
          <cell r="H400">
            <v>1500</v>
          </cell>
          <cell r="I400">
            <v>3148.9230769230771</v>
          </cell>
          <cell r="J400">
            <v>4500</v>
          </cell>
          <cell r="K400">
            <v>3800</v>
          </cell>
          <cell r="L400">
            <v>3800</v>
          </cell>
          <cell r="M400">
            <v>18748.923076923078</v>
          </cell>
          <cell r="N400">
            <v>3500</v>
          </cell>
          <cell r="O400">
            <v>3000</v>
          </cell>
          <cell r="P400">
            <v>3000</v>
          </cell>
          <cell r="Q400">
            <v>4500</v>
          </cell>
          <cell r="R400">
            <v>3800</v>
          </cell>
          <cell r="S400">
            <v>3800</v>
          </cell>
          <cell r="T400">
            <v>21600</v>
          </cell>
          <cell r="U400">
            <v>40348.923076923078</v>
          </cell>
          <cell r="V400">
            <v>40348.923076923078</v>
          </cell>
          <cell r="W400">
            <v>1</v>
          </cell>
          <cell r="AE400" t="str">
            <v>096280</v>
          </cell>
          <cell r="AF400" t="str">
            <v>&lt;&gt;0</v>
          </cell>
        </row>
        <row r="401">
          <cell r="B401" t="str">
            <v>PROM BRILLO R.ROJ 20%DESC.</v>
          </cell>
          <cell r="C401">
            <v>1</v>
          </cell>
          <cell r="D401">
            <v>12</v>
          </cell>
          <cell r="E401" t="str">
            <v>027263</v>
          </cell>
          <cell r="F401">
            <v>1</v>
          </cell>
          <cell r="G401">
            <v>0</v>
          </cell>
          <cell r="H401">
            <v>0</v>
          </cell>
          <cell r="I401">
            <v>0</v>
          </cell>
          <cell r="J401">
            <v>0</v>
          </cell>
          <cell r="K401">
            <v>0</v>
          </cell>
          <cell r="L401">
            <v>0</v>
          </cell>
          <cell r="M401">
            <v>0</v>
          </cell>
          <cell r="N401">
            <v>0</v>
          </cell>
          <cell r="O401">
            <v>0</v>
          </cell>
          <cell r="P401">
            <v>0</v>
          </cell>
          <cell r="Q401">
            <v>0</v>
          </cell>
          <cell r="R401">
            <v>0</v>
          </cell>
          <cell r="S401">
            <v>0</v>
          </cell>
          <cell r="T401">
            <v>0</v>
          </cell>
          <cell r="U401">
            <v>0</v>
          </cell>
          <cell r="V401">
            <v>0</v>
          </cell>
          <cell r="W401">
            <v>1</v>
          </cell>
          <cell r="AE401" t="str">
            <v>096281</v>
          </cell>
          <cell r="AF401" t="str">
            <v>&lt;&gt;0</v>
          </cell>
        </row>
        <row r="402">
          <cell r="B402" t="str">
            <v>B.R. BRILLO CER. NEGRO  12x1</v>
          </cell>
          <cell r="C402">
            <v>1</v>
          </cell>
          <cell r="D402">
            <v>12</v>
          </cell>
          <cell r="E402" t="str">
            <v>027283</v>
          </cell>
          <cell r="F402">
            <v>1</v>
          </cell>
          <cell r="G402">
            <v>1637.6138454502279</v>
          </cell>
          <cell r="H402">
            <v>1310.0910763601823</v>
          </cell>
          <cell r="I402">
            <v>1310.0910763601823</v>
          </cell>
          <cell r="J402">
            <v>1800</v>
          </cell>
          <cell r="K402">
            <v>1310.0910763601823</v>
          </cell>
          <cell r="L402">
            <v>1310.0910763601823</v>
          </cell>
          <cell r="M402">
            <v>8677.9781508909582</v>
          </cell>
          <cell r="N402">
            <v>1637.6138454502279</v>
          </cell>
          <cell r="O402">
            <v>1310.0910763601823</v>
          </cell>
          <cell r="P402">
            <v>1310.0910763601823</v>
          </cell>
          <cell r="Q402">
            <v>1800</v>
          </cell>
          <cell r="R402">
            <v>1310.0910763601823</v>
          </cell>
          <cell r="S402">
            <v>1310.0910763601823</v>
          </cell>
          <cell r="T402">
            <v>8677.9781508909582</v>
          </cell>
          <cell r="U402">
            <v>17355.956301781916</v>
          </cell>
          <cell r="V402">
            <v>17355.956301781916</v>
          </cell>
          <cell r="W402">
            <v>1</v>
          </cell>
          <cell r="AE402" t="str">
            <v>096282</v>
          </cell>
          <cell r="AF402" t="str">
            <v>&lt;&gt;0</v>
          </cell>
        </row>
        <row r="403">
          <cell r="B403" t="str">
            <v>BRILLO CER.INC.12X1000+PA#O</v>
          </cell>
          <cell r="C403">
            <v>1</v>
          </cell>
          <cell r="D403">
            <v>12</v>
          </cell>
          <cell r="E403" t="str">
            <v>027261</v>
          </cell>
          <cell r="F403">
            <v>1</v>
          </cell>
          <cell r="G403">
            <v>0</v>
          </cell>
          <cell r="H403">
            <v>0</v>
          </cell>
          <cell r="I403">
            <v>0</v>
          </cell>
          <cell r="J403">
            <v>0</v>
          </cell>
          <cell r="K403">
            <v>0</v>
          </cell>
          <cell r="L403">
            <v>0</v>
          </cell>
          <cell r="M403">
            <v>0</v>
          </cell>
          <cell r="N403">
            <v>0</v>
          </cell>
          <cell r="O403">
            <v>0</v>
          </cell>
          <cell r="P403">
            <v>0</v>
          </cell>
          <cell r="Q403">
            <v>0</v>
          </cell>
          <cell r="R403">
            <v>0</v>
          </cell>
          <cell r="S403">
            <v>0</v>
          </cell>
          <cell r="T403">
            <v>0</v>
          </cell>
          <cell r="U403">
            <v>0</v>
          </cell>
          <cell r="V403">
            <v>0</v>
          </cell>
          <cell r="W403">
            <v>1</v>
          </cell>
          <cell r="AE403" t="str">
            <v>096283</v>
          </cell>
          <cell r="AF403" t="str">
            <v>&lt;&gt;0</v>
          </cell>
        </row>
        <row r="404">
          <cell r="B404" t="str">
            <v>PROM BRILLO R.NEG. 20%DESC.</v>
          </cell>
          <cell r="C404">
            <v>1</v>
          </cell>
          <cell r="D404">
            <v>12</v>
          </cell>
          <cell r="E404" t="str">
            <v>027264</v>
          </cell>
          <cell r="F404">
            <v>1</v>
          </cell>
          <cell r="G404">
            <v>0</v>
          </cell>
          <cell r="H404">
            <v>0</v>
          </cell>
          <cell r="I404">
            <v>0</v>
          </cell>
          <cell r="J404">
            <v>0</v>
          </cell>
          <cell r="K404">
            <v>0</v>
          </cell>
          <cell r="L404">
            <v>0</v>
          </cell>
          <cell r="M404">
            <v>0</v>
          </cell>
          <cell r="N404">
            <v>0</v>
          </cell>
          <cell r="O404">
            <v>0</v>
          </cell>
          <cell r="P404">
            <v>0</v>
          </cell>
          <cell r="Q404">
            <v>0</v>
          </cell>
          <cell r="R404">
            <v>0</v>
          </cell>
          <cell r="S404">
            <v>0</v>
          </cell>
          <cell r="T404">
            <v>0</v>
          </cell>
          <cell r="U404">
            <v>0</v>
          </cell>
          <cell r="V404">
            <v>0</v>
          </cell>
          <cell r="W404">
            <v>1</v>
          </cell>
          <cell r="AE404" t="str">
            <v>096284</v>
          </cell>
          <cell r="AF404" t="str">
            <v>&lt;&gt;0</v>
          </cell>
        </row>
        <row r="405">
          <cell r="B405" t="str">
            <v>PROM BR.R.CERAM INC. 20%DESC.</v>
          </cell>
          <cell r="C405">
            <v>1</v>
          </cell>
          <cell r="D405">
            <v>12</v>
          </cell>
          <cell r="E405" t="str">
            <v>027267</v>
          </cell>
          <cell r="F405">
            <v>1</v>
          </cell>
          <cell r="G405">
            <v>2500</v>
          </cell>
          <cell r="H405">
            <v>2500</v>
          </cell>
          <cell r="I405">
            <v>0</v>
          </cell>
          <cell r="J405">
            <v>0</v>
          </cell>
          <cell r="K405">
            <v>0</v>
          </cell>
          <cell r="L405">
            <v>0</v>
          </cell>
          <cell r="M405">
            <v>5000</v>
          </cell>
          <cell r="N405">
            <v>1500</v>
          </cell>
          <cell r="O405">
            <v>1500</v>
          </cell>
          <cell r="P405">
            <v>0</v>
          </cell>
          <cell r="Q405">
            <v>0</v>
          </cell>
          <cell r="R405">
            <v>0</v>
          </cell>
          <cell r="S405">
            <v>0</v>
          </cell>
          <cell r="T405">
            <v>3000</v>
          </cell>
          <cell r="U405">
            <v>8000</v>
          </cell>
          <cell r="V405">
            <v>8000</v>
          </cell>
          <cell r="W405">
            <v>1</v>
          </cell>
          <cell r="AE405" t="str">
            <v>096285</v>
          </cell>
          <cell r="AF405" t="str">
            <v>&lt;&gt;0</v>
          </cell>
        </row>
        <row r="406">
          <cell r="B406" t="str">
            <v>PROM BR.R.CERAM ROJO 20%DESC.</v>
          </cell>
          <cell r="C406">
            <v>1</v>
          </cell>
          <cell r="D406">
            <v>12</v>
          </cell>
          <cell r="E406" t="str">
            <v>027268</v>
          </cell>
          <cell r="F406">
            <v>1</v>
          </cell>
          <cell r="G406">
            <v>1500</v>
          </cell>
          <cell r="H406">
            <v>1500</v>
          </cell>
          <cell r="I406">
            <v>0</v>
          </cell>
          <cell r="J406">
            <v>0</v>
          </cell>
          <cell r="K406">
            <v>0</v>
          </cell>
          <cell r="L406">
            <v>0</v>
          </cell>
          <cell r="M406">
            <v>3000</v>
          </cell>
          <cell r="N406">
            <v>1000</v>
          </cell>
          <cell r="O406">
            <v>1000</v>
          </cell>
          <cell r="P406">
            <v>0</v>
          </cell>
          <cell r="Q406">
            <v>0</v>
          </cell>
          <cell r="R406">
            <v>0</v>
          </cell>
          <cell r="S406">
            <v>0</v>
          </cell>
          <cell r="T406">
            <v>2000</v>
          </cell>
          <cell r="U406">
            <v>5000</v>
          </cell>
          <cell r="V406">
            <v>5000</v>
          </cell>
          <cell r="W406">
            <v>1</v>
          </cell>
          <cell r="AE406" t="str">
            <v>096286</v>
          </cell>
          <cell r="AF406" t="str">
            <v>&lt;&gt;0</v>
          </cell>
        </row>
        <row r="407">
          <cell r="B407" t="str">
            <v>TOTAL BRILLO CERAMICOL</v>
          </cell>
          <cell r="G407">
            <v>12837.613845450229</v>
          </cell>
          <cell r="H407">
            <v>10610.091076360182</v>
          </cell>
          <cell r="I407">
            <v>10259.01415328326</v>
          </cell>
          <cell r="J407">
            <v>13500</v>
          </cell>
          <cell r="K407">
            <v>10910.091076360182</v>
          </cell>
          <cell r="L407">
            <v>10910.091076360182</v>
          </cell>
          <cell r="M407">
            <v>69026.901227814029</v>
          </cell>
          <cell r="N407">
            <v>12837.613845450229</v>
          </cell>
          <cell r="O407">
            <v>12610.091076360182</v>
          </cell>
          <cell r="P407">
            <v>10110.091076360182</v>
          </cell>
          <cell r="Q407">
            <v>13500</v>
          </cell>
          <cell r="R407">
            <v>10910.091076360182</v>
          </cell>
          <cell r="S407">
            <v>10910.091076360182</v>
          </cell>
          <cell r="T407">
            <v>70877.978150890965</v>
          </cell>
          <cell r="U407">
            <v>139904.87937870499</v>
          </cell>
          <cell r="V407">
            <v>128304.87937870499</v>
          </cell>
          <cell r="W407">
            <v>1</v>
          </cell>
          <cell r="AE407" t="str">
            <v>096287</v>
          </cell>
          <cell r="AF407" t="str">
            <v>&lt;&gt;0</v>
          </cell>
        </row>
        <row r="408">
          <cell r="W408">
            <v>1</v>
          </cell>
          <cell r="AE408" t="str">
            <v>096288</v>
          </cell>
          <cell r="AF408" t="str">
            <v>&lt;&gt;0</v>
          </cell>
        </row>
        <row r="409">
          <cell r="B409" t="str">
            <v>BEAUTY 12X1000 CM</v>
          </cell>
          <cell r="C409">
            <v>1</v>
          </cell>
          <cell r="D409">
            <v>12</v>
          </cell>
          <cell r="E409" t="str">
            <v>027271</v>
          </cell>
          <cell r="F409">
            <v>1</v>
          </cell>
          <cell r="G409">
            <v>0</v>
          </cell>
          <cell r="H409">
            <v>0</v>
          </cell>
          <cell r="I409">
            <v>0</v>
          </cell>
          <cell r="J409">
            <v>0</v>
          </cell>
          <cell r="K409">
            <v>0</v>
          </cell>
          <cell r="L409">
            <v>0</v>
          </cell>
          <cell r="M409">
            <v>0</v>
          </cell>
          <cell r="N409">
            <v>0</v>
          </cell>
          <cell r="O409">
            <v>0</v>
          </cell>
          <cell r="P409">
            <v>0</v>
          </cell>
          <cell r="Q409">
            <v>0</v>
          </cell>
          <cell r="R409">
            <v>0</v>
          </cell>
          <cell r="S409">
            <v>0</v>
          </cell>
          <cell r="T409">
            <v>0</v>
          </cell>
          <cell r="U409">
            <v>0</v>
          </cell>
          <cell r="V409">
            <v>0</v>
          </cell>
          <cell r="W409">
            <v>1</v>
          </cell>
          <cell r="AE409" t="str">
            <v>096289</v>
          </cell>
          <cell r="AF409" t="str">
            <v>&lt;&gt;0</v>
          </cell>
        </row>
        <row r="410">
          <cell r="B410" t="str">
            <v>BEAUTY NUEVO</v>
          </cell>
          <cell r="C410">
            <v>1</v>
          </cell>
          <cell r="D410">
            <v>12</v>
          </cell>
          <cell r="E410" t="str">
            <v>027272</v>
          </cell>
          <cell r="F410">
            <v>1</v>
          </cell>
          <cell r="G410">
            <v>0</v>
          </cell>
          <cell r="H410">
            <v>0</v>
          </cell>
          <cell r="I410">
            <v>0</v>
          </cell>
          <cell r="J410">
            <v>0</v>
          </cell>
          <cell r="K410">
            <v>0</v>
          </cell>
          <cell r="L410">
            <v>0</v>
          </cell>
          <cell r="M410">
            <v>0</v>
          </cell>
          <cell r="N410">
            <v>0</v>
          </cell>
          <cell r="O410">
            <v>0</v>
          </cell>
          <cell r="P410">
            <v>0</v>
          </cell>
          <cell r="Q410">
            <v>0</v>
          </cell>
          <cell r="R410">
            <v>0</v>
          </cell>
          <cell r="S410">
            <v>0</v>
          </cell>
          <cell r="T410">
            <v>0</v>
          </cell>
          <cell r="U410">
            <v>0</v>
          </cell>
          <cell r="V410">
            <v>0</v>
          </cell>
          <cell r="W410">
            <v>1</v>
          </cell>
          <cell r="AE410" t="str">
            <v>096290</v>
          </cell>
          <cell r="AF410" t="str">
            <v>&lt;&gt;0</v>
          </cell>
        </row>
        <row r="411">
          <cell r="B411" t="str">
            <v>BEAUTY+PA#O NUEVO</v>
          </cell>
          <cell r="C411">
            <v>1</v>
          </cell>
          <cell r="D411">
            <v>12</v>
          </cell>
          <cell r="E411" t="str">
            <v>027274</v>
          </cell>
          <cell r="F411">
            <v>1</v>
          </cell>
          <cell r="G411">
            <v>0</v>
          </cell>
          <cell r="H411">
            <v>0</v>
          </cell>
          <cell r="I411">
            <v>0</v>
          </cell>
          <cell r="J411">
            <v>0</v>
          </cell>
          <cell r="K411">
            <v>0</v>
          </cell>
          <cell r="L411">
            <v>0</v>
          </cell>
          <cell r="M411">
            <v>0</v>
          </cell>
          <cell r="N411">
            <v>0</v>
          </cell>
          <cell r="O411">
            <v>0</v>
          </cell>
          <cell r="P411">
            <v>0</v>
          </cell>
          <cell r="Q411">
            <v>0</v>
          </cell>
          <cell r="R411">
            <v>0</v>
          </cell>
          <cell r="S411">
            <v>0</v>
          </cell>
          <cell r="T411">
            <v>0</v>
          </cell>
          <cell r="U411">
            <v>0</v>
          </cell>
          <cell r="V411">
            <v>0</v>
          </cell>
          <cell r="W411">
            <v>1</v>
          </cell>
          <cell r="AE411" t="str">
            <v>096291</v>
          </cell>
          <cell r="AF411" t="str">
            <v>&lt;&gt;0</v>
          </cell>
        </row>
        <row r="412">
          <cell r="B412" t="str">
            <v>CERAMICOL BRILLO ACRILICO UNIV</v>
          </cell>
          <cell r="C412">
            <v>1</v>
          </cell>
          <cell r="D412">
            <v>12</v>
          </cell>
          <cell r="E412" t="str">
            <v>027273</v>
          </cell>
          <cell r="F412">
            <v>1</v>
          </cell>
          <cell r="G412">
            <v>0</v>
          </cell>
          <cell r="H412">
            <v>0</v>
          </cell>
          <cell r="I412">
            <v>0</v>
          </cell>
          <cell r="J412">
            <v>0</v>
          </cell>
          <cell r="K412">
            <v>0</v>
          </cell>
          <cell r="L412">
            <v>0</v>
          </cell>
          <cell r="M412">
            <v>0</v>
          </cell>
          <cell r="N412">
            <v>0</v>
          </cell>
          <cell r="O412">
            <v>0</v>
          </cell>
          <cell r="P412">
            <v>0</v>
          </cell>
          <cell r="Q412">
            <v>0</v>
          </cell>
          <cell r="R412">
            <v>0</v>
          </cell>
          <cell r="S412">
            <v>0</v>
          </cell>
          <cell r="T412">
            <v>0</v>
          </cell>
          <cell r="U412">
            <v>0</v>
          </cell>
          <cell r="V412">
            <v>0</v>
          </cell>
          <cell r="W412">
            <v>1</v>
          </cell>
          <cell r="AE412" t="str">
            <v>096292</v>
          </cell>
          <cell r="AF412" t="str">
            <v>&lt;&gt;0</v>
          </cell>
        </row>
        <row r="413">
          <cell r="B413" t="str">
            <v>BRIL.ACRILICO CERAM. ROJO 12X1</v>
          </cell>
          <cell r="C413">
            <v>1</v>
          </cell>
          <cell r="D413">
            <v>12</v>
          </cell>
          <cell r="E413" t="str">
            <v>027276</v>
          </cell>
          <cell r="F413">
            <v>1</v>
          </cell>
          <cell r="G413">
            <v>0</v>
          </cell>
          <cell r="H413">
            <v>0</v>
          </cell>
          <cell r="I413">
            <v>0</v>
          </cell>
          <cell r="J413">
            <v>0</v>
          </cell>
          <cell r="K413">
            <v>0</v>
          </cell>
          <cell r="L413">
            <v>0</v>
          </cell>
          <cell r="M413">
            <v>0</v>
          </cell>
          <cell r="N413">
            <v>0</v>
          </cell>
          <cell r="O413">
            <v>0</v>
          </cell>
          <cell r="P413">
            <v>0</v>
          </cell>
          <cell r="Q413">
            <v>0</v>
          </cell>
          <cell r="R413">
            <v>0</v>
          </cell>
          <cell r="S413">
            <v>0</v>
          </cell>
          <cell r="T413">
            <v>0</v>
          </cell>
          <cell r="U413">
            <v>0</v>
          </cell>
          <cell r="V413">
            <v>0</v>
          </cell>
          <cell r="W413">
            <v>1</v>
          </cell>
          <cell r="AE413" t="str">
            <v>096293</v>
          </cell>
          <cell r="AF413" t="str">
            <v>&lt;&gt;0</v>
          </cell>
        </row>
        <row r="414">
          <cell r="B414" t="str">
            <v>BRIL. ACRILICO CERAM. NEGRO 1L</v>
          </cell>
          <cell r="C414">
            <v>1</v>
          </cell>
          <cell r="D414">
            <v>12</v>
          </cell>
          <cell r="E414" t="str">
            <v>027278</v>
          </cell>
          <cell r="F414">
            <v>1</v>
          </cell>
          <cell r="G414">
            <v>0</v>
          </cell>
          <cell r="H414">
            <v>0</v>
          </cell>
          <cell r="I414">
            <v>0</v>
          </cell>
          <cell r="J414">
            <v>0</v>
          </cell>
          <cell r="K414">
            <v>0</v>
          </cell>
          <cell r="L414">
            <v>0</v>
          </cell>
          <cell r="M414">
            <v>0</v>
          </cell>
          <cell r="N414">
            <v>0</v>
          </cell>
          <cell r="O414">
            <v>0</v>
          </cell>
          <cell r="P414">
            <v>0</v>
          </cell>
          <cell r="Q414">
            <v>0</v>
          </cell>
          <cell r="R414">
            <v>0</v>
          </cell>
          <cell r="S414">
            <v>0</v>
          </cell>
          <cell r="T414">
            <v>0</v>
          </cell>
          <cell r="U414">
            <v>0</v>
          </cell>
          <cell r="V414">
            <v>0</v>
          </cell>
          <cell r="W414">
            <v>1</v>
          </cell>
          <cell r="AE414" t="str">
            <v>096294</v>
          </cell>
          <cell r="AF414" t="str">
            <v>&lt;&gt;0</v>
          </cell>
        </row>
        <row r="415">
          <cell r="B415" t="str">
            <v>B.R. CER. BRILLO ACRILICO INC</v>
          </cell>
          <cell r="C415">
            <v>1</v>
          </cell>
          <cell r="D415">
            <v>12</v>
          </cell>
          <cell r="E415" t="str">
            <v>027286</v>
          </cell>
          <cell r="F415">
            <v>1</v>
          </cell>
          <cell r="G415">
            <v>1346.1538461538462</v>
          </cell>
          <cell r="H415">
            <v>1076.9230769230769</v>
          </cell>
          <cell r="I415">
            <v>1076.9230769230769</v>
          </cell>
          <cell r="J415">
            <v>1346.1538461538462</v>
          </cell>
          <cell r="K415">
            <v>1076.9230769230769</v>
          </cell>
          <cell r="L415">
            <v>1076.9230769230769</v>
          </cell>
          <cell r="M415">
            <v>7000</v>
          </cell>
          <cell r="N415">
            <v>1346.1538461538462</v>
          </cell>
          <cell r="O415">
            <v>1076.9230769230769</v>
          </cell>
          <cell r="P415">
            <v>1076.9230769230769</v>
          </cell>
          <cell r="Q415">
            <v>1346.1538461538462</v>
          </cell>
          <cell r="R415">
            <v>1076.9230769230769</v>
          </cell>
          <cell r="S415">
            <v>1076.9230769230769</v>
          </cell>
          <cell r="T415">
            <v>7000</v>
          </cell>
          <cell r="U415">
            <v>14000</v>
          </cell>
          <cell r="V415">
            <v>14000</v>
          </cell>
          <cell r="W415">
            <v>1</v>
          </cell>
          <cell r="AE415" t="str">
            <v>096295</v>
          </cell>
          <cell r="AF415" t="str">
            <v>&lt;&gt;0</v>
          </cell>
        </row>
        <row r="416">
          <cell r="B416" t="str">
            <v>B.R.BRIL.ACRIL.CERAM.ROJO REG.</v>
          </cell>
          <cell r="C416">
            <v>1</v>
          </cell>
          <cell r="D416">
            <v>12</v>
          </cell>
          <cell r="E416" t="str">
            <v>027287</v>
          </cell>
          <cell r="F416">
            <v>1</v>
          </cell>
          <cell r="G416">
            <v>0</v>
          </cell>
          <cell r="H416">
            <v>0</v>
          </cell>
          <cell r="I416">
            <v>0</v>
          </cell>
          <cell r="J416">
            <v>0</v>
          </cell>
          <cell r="K416">
            <v>0</v>
          </cell>
          <cell r="L416">
            <v>0</v>
          </cell>
          <cell r="M416">
            <v>0</v>
          </cell>
          <cell r="N416">
            <v>0</v>
          </cell>
          <cell r="O416">
            <v>0</v>
          </cell>
          <cell r="P416">
            <v>0</v>
          </cell>
          <cell r="Q416">
            <v>0</v>
          </cell>
          <cell r="R416">
            <v>0</v>
          </cell>
          <cell r="S416">
            <v>0</v>
          </cell>
          <cell r="T416">
            <v>0</v>
          </cell>
          <cell r="U416">
            <v>0</v>
          </cell>
          <cell r="V416">
            <v>0</v>
          </cell>
          <cell r="W416">
            <v>1</v>
          </cell>
          <cell r="AE416" t="str">
            <v>096801</v>
          </cell>
          <cell r="AF416" t="str">
            <v>&lt;&gt;0</v>
          </cell>
        </row>
        <row r="417">
          <cell r="B417" t="str">
            <v>B.R. BRIL.ACRIL.CERAM.NEGRO 1L</v>
          </cell>
          <cell r="C417">
            <v>1</v>
          </cell>
          <cell r="D417">
            <v>12</v>
          </cell>
          <cell r="E417" t="str">
            <v>027288</v>
          </cell>
          <cell r="F417">
            <v>1</v>
          </cell>
          <cell r="G417">
            <v>0</v>
          </cell>
          <cell r="H417">
            <v>0</v>
          </cell>
          <cell r="I417">
            <v>0</v>
          </cell>
          <cell r="J417">
            <v>0</v>
          </cell>
          <cell r="K417">
            <v>0</v>
          </cell>
          <cell r="L417">
            <v>0</v>
          </cell>
          <cell r="M417">
            <v>0</v>
          </cell>
          <cell r="N417">
            <v>0</v>
          </cell>
          <cell r="O417">
            <v>0</v>
          </cell>
          <cell r="P417">
            <v>0</v>
          </cell>
          <cell r="Q417">
            <v>0</v>
          </cell>
          <cell r="R417">
            <v>0</v>
          </cell>
          <cell r="S417">
            <v>0</v>
          </cell>
          <cell r="T417">
            <v>0</v>
          </cell>
          <cell r="U417">
            <v>0</v>
          </cell>
          <cell r="V417">
            <v>0</v>
          </cell>
          <cell r="W417">
            <v>1</v>
          </cell>
          <cell r="AE417" t="str">
            <v>096802</v>
          </cell>
          <cell r="AF417" t="str">
            <v>&lt;&gt;0</v>
          </cell>
        </row>
        <row r="418">
          <cell r="B418" t="str">
            <v xml:space="preserve"> TOTAL BRILLO ACRILICO</v>
          </cell>
          <cell r="D418">
            <v>0</v>
          </cell>
          <cell r="F418">
            <v>0</v>
          </cell>
          <cell r="G418">
            <v>1346.1538461538462</v>
          </cell>
          <cell r="H418">
            <v>1076.9230769230769</v>
          </cell>
          <cell r="I418">
            <v>1076.9230769230769</v>
          </cell>
          <cell r="J418">
            <v>1346.1538461538462</v>
          </cell>
          <cell r="K418">
            <v>1076.9230769230769</v>
          </cell>
          <cell r="L418">
            <v>1076.9230769230769</v>
          </cell>
          <cell r="M418">
            <v>7000</v>
          </cell>
          <cell r="N418">
            <v>1346.1538461538462</v>
          </cell>
          <cell r="O418">
            <v>1076.9230769230769</v>
          </cell>
          <cell r="P418">
            <v>1076.9230769230769</v>
          </cell>
          <cell r="Q418">
            <v>1346.1538461538462</v>
          </cell>
          <cell r="R418">
            <v>1076.9230769230769</v>
          </cell>
          <cell r="S418">
            <v>1076.9230769230769</v>
          </cell>
          <cell r="T418">
            <v>7000</v>
          </cell>
          <cell r="U418">
            <v>14000</v>
          </cell>
          <cell r="V418">
            <v>14000</v>
          </cell>
          <cell r="W418">
            <v>1</v>
          </cell>
          <cell r="AE418" t="str">
            <v>097000</v>
          </cell>
          <cell r="AF418" t="str">
            <v>&lt;&gt;0</v>
          </cell>
        </row>
        <row r="419">
          <cell r="D419">
            <v>0</v>
          </cell>
          <cell r="W419">
            <v>1</v>
          </cell>
          <cell r="AE419" t="str">
            <v>097001</v>
          </cell>
          <cell r="AF419" t="str">
            <v>&lt;&gt;0</v>
          </cell>
        </row>
        <row r="420">
          <cell r="B420" t="str">
            <v>CURADOR CERAMICOL UNIVERSAL</v>
          </cell>
          <cell r="C420">
            <v>1</v>
          </cell>
          <cell r="D420">
            <v>12</v>
          </cell>
          <cell r="E420" t="str">
            <v>027330</v>
          </cell>
          <cell r="F420">
            <v>1</v>
          </cell>
          <cell r="G420">
            <v>480.76923076923072</v>
          </cell>
          <cell r="H420">
            <v>384.61538461538464</v>
          </cell>
          <cell r="I420">
            <v>384.61538461538464</v>
          </cell>
          <cell r="J420">
            <v>480.76923076923072</v>
          </cell>
          <cell r="K420">
            <v>384.61538461538464</v>
          </cell>
          <cell r="L420">
            <v>384.61538461538464</v>
          </cell>
          <cell r="M420">
            <v>2500</v>
          </cell>
          <cell r="N420">
            <v>480.76923076923072</v>
          </cell>
          <cell r="O420">
            <v>384.61538461538464</v>
          </cell>
          <cell r="P420">
            <v>384.61538461538464</v>
          </cell>
          <cell r="Q420">
            <v>480.76923076923072</v>
          </cell>
          <cell r="R420">
            <v>384.61538461538464</v>
          </cell>
          <cell r="S420">
            <v>384.61538461538464</v>
          </cell>
          <cell r="T420">
            <v>2500</v>
          </cell>
          <cell r="U420">
            <v>5000</v>
          </cell>
          <cell r="V420">
            <v>5000</v>
          </cell>
          <cell r="W420">
            <v>1</v>
          </cell>
          <cell r="AE420" t="str">
            <v>097009</v>
          </cell>
          <cell r="AF420" t="str">
            <v>&lt;&gt;0</v>
          </cell>
        </row>
        <row r="421">
          <cell r="B421" t="str">
            <v>CURADOR ROJO INTENSO SOLVENTE</v>
          </cell>
          <cell r="C421">
            <v>1</v>
          </cell>
          <cell r="D421">
            <v>12</v>
          </cell>
          <cell r="E421" t="str">
            <v>027335</v>
          </cell>
          <cell r="F421">
            <v>1</v>
          </cell>
          <cell r="G421">
            <v>451.92307692307696</v>
          </cell>
          <cell r="H421">
            <v>361.53846153846155</v>
          </cell>
          <cell r="I421">
            <v>361.53846153846155</v>
          </cell>
          <cell r="J421">
            <v>451.92307692307696</v>
          </cell>
          <cell r="K421">
            <v>361.53846153846155</v>
          </cell>
          <cell r="L421">
            <v>361.53846153846155</v>
          </cell>
          <cell r="M421">
            <v>2350</v>
          </cell>
          <cell r="N421">
            <v>451.92307692307696</v>
          </cell>
          <cell r="O421">
            <v>361.53846153846155</v>
          </cell>
          <cell r="P421">
            <v>361.53846153846155</v>
          </cell>
          <cell r="Q421">
            <v>451.92307692307696</v>
          </cell>
          <cell r="R421">
            <v>361.53846153846155</v>
          </cell>
          <cell r="S421">
            <v>361.53846153846155</v>
          </cell>
          <cell r="T421">
            <v>2350</v>
          </cell>
          <cell r="U421">
            <v>4700</v>
          </cell>
          <cell r="V421">
            <v>4700</v>
          </cell>
          <cell r="W421">
            <v>1</v>
          </cell>
          <cell r="AE421" t="str">
            <v>097010</v>
          </cell>
          <cell r="AF421" t="str">
            <v>&lt;&gt;0</v>
          </cell>
        </row>
        <row r="422">
          <cell r="B422" t="str">
            <v>CURADOR CERAMICOL COLOR NEGRO</v>
          </cell>
          <cell r="C422">
            <v>1</v>
          </cell>
          <cell r="D422">
            <v>12</v>
          </cell>
          <cell r="E422" t="str">
            <v>027336</v>
          </cell>
          <cell r="F422">
            <v>1</v>
          </cell>
          <cell r="G422">
            <v>0</v>
          </cell>
          <cell r="H422">
            <v>0</v>
          </cell>
          <cell r="I422">
            <v>0</v>
          </cell>
          <cell r="J422">
            <v>0</v>
          </cell>
          <cell r="K422">
            <v>0</v>
          </cell>
          <cell r="L422">
            <v>0</v>
          </cell>
          <cell r="M422">
            <v>0</v>
          </cell>
          <cell r="N422">
            <v>0</v>
          </cell>
          <cell r="O422">
            <v>0</v>
          </cell>
          <cell r="P422">
            <v>0</v>
          </cell>
          <cell r="Q422">
            <v>0</v>
          </cell>
          <cell r="R422">
            <v>0</v>
          </cell>
          <cell r="S422">
            <v>0</v>
          </cell>
          <cell r="T422">
            <v>0</v>
          </cell>
          <cell r="U422">
            <v>0</v>
          </cell>
          <cell r="V422">
            <v>0</v>
          </cell>
          <cell r="W422">
            <v>1</v>
          </cell>
          <cell r="AE422" t="str">
            <v>097011</v>
          </cell>
          <cell r="AF422" t="str">
            <v>&lt;&gt;0</v>
          </cell>
        </row>
        <row r="423">
          <cell r="B423" t="str">
            <v xml:space="preserve"> TOTAL BRILLO CURADOR</v>
          </cell>
          <cell r="D423">
            <v>0</v>
          </cell>
          <cell r="F423">
            <v>0</v>
          </cell>
          <cell r="G423">
            <v>932.69230769230762</v>
          </cell>
          <cell r="H423">
            <v>746.15384615384619</v>
          </cell>
          <cell r="I423">
            <v>746.15384615384619</v>
          </cell>
          <cell r="J423">
            <v>932.69230769230762</v>
          </cell>
          <cell r="K423">
            <v>746.15384615384619</v>
          </cell>
          <cell r="L423">
            <v>746.15384615384619</v>
          </cell>
          <cell r="M423">
            <v>4850</v>
          </cell>
          <cell r="N423">
            <v>932.69230769230762</v>
          </cell>
          <cell r="O423">
            <v>746.15384615384619</v>
          </cell>
          <cell r="P423">
            <v>746.15384615384619</v>
          </cell>
          <cell r="Q423">
            <v>932.69230769230762</v>
          </cell>
          <cell r="R423">
            <v>746.15384615384619</v>
          </cell>
          <cell r="S423">
            <v>746.15384615384619</v>
          </cell>
          <cell r="T423">
            <v>4850</v>
          </cell>
          <cell r="U423">
            <v>9700</v>
          </cell>
          <cell r="V423">
            <v>9700</v>
          </cell>
          <cell r="W423">
            <v>1</v>
          </cell>
          <cell r="AE423" t="str">
            <v>097012</v>
          </cell>
          <cell r="AF423" t="str">
            <v>&lt;&gt;0</v>
          </cell>
        </row>
        <row r="424">
          <cell r="D424">
            <v>0</v>
          </cell>
          <cell r="F424">
            <v>0</v>
          </cell>
          <cell r="W424">
            <v>1</v>
          </cell>
          <cell r="AE424" t="str">
            <v>097013</v>
          </cell>
          <cell r="AF424" t="str">
            <v>&lt;&gt;0</v>
          </cell>
        </row>
        <row r="425">
          <cell r="B425" t="str">
            <v>CERA COLOR NATURAL</v>
          </cell>
          <cell r="C425">
            <v>1</v>
          </cell>
          <cell r="D425">
            <v>12</v>
          </cell>
          <cell r="E425" t="str">
            <v>027285</v>
          </cell>
          <cell r="F425">
            <v>1</v>
          </cell>
          <cell r="G425">
            <v>440.19230769230774</v>
          </cell>
          <cell r="H425">
            <v>352.15384615384619</v>
          </cell>
          <cell r="I425">
            <v>352.15384615384619</v>
          </cell>
          <cell r="J425">
            <v>440.19230769230774</v>
          </cell>
          <cell r="K425">
            <v>352.15384615384619</v>
          </cell>
          <cell r="L425">
            <v>352.15384615384619</v>
          </cell>
          <cell r="M425">
            <v>2289</v>
          </cell>
          <cell r="N425">
            <v>440.19230769230774</v>
          </cell>
          <cell r="O425">
            <v>352.15384615384619</v>
          </cell>
          <cell r="P425">
            <v>352.15384615384619</v>
          </cell>
          <cell r="Q425">
            <v>440.19230769230774</v>
          </cell>
          <cell r="R425">
            <v>352.15384615384619</v>
          </cell>
          <cell r="S425">
            <v>352.15384615384619</v>
          </cell>
          <cell r="T425">
            <v>2289</v>
          </cell>
          <cell r="U425">
            <v>4578</v>
          </cell>
          <cell r="V425">
            <v>4578</v>
          </cell>
          <cell r="W425">
            <v>1</v>
          </cell>
          <cell r="AE425" t="str">
            <v>097101</v>
          </cell>
          <cell r="AF425" t="str">
            <v>&lt;&gt;0</v>
          </cell>
        </row>
        <row r="426">
          <cell r="B426" t="str">
            <v>CERA COLOR ROJO</v>
          </cell>
          <cell r="C426">
            <v>1</v>
          </cell>
          <cell r="D426">
            <v>12</v>
          </cell>
          <cell r="E426" t="str">
            <v>027290</v>
          </cell>
          <cell r="F426">
            <v>1</v>
          </cell>
          <cell r="G426">
            <v>576.92307692307702</v>
          </cell>
          <cell r="H426">
            <v>461.53846153846155</v>
          </cell>
          <cell r="I426">
            <v>461.53846153846155</v>
          </cell>
          <cell r="J426">
            <v>576.92307692307702</v>
          </cell>
          <cell r="K426">
            <v>461.53846153846155</v>
          </cell>
          <cell r="L426">
            <v>461.53846153846155</v>
          </cell>
          <cell r="M426">
            <v>3000</v>
          </cell>
          <cell r="N426">
            <v>576.92307692307702</v>
          </cell>
          <cell r="O426">
            <v>461.53846153846155</v>
          </cell>
          <cell r="P426">
            <v>461.53846153846155</v>
          </cell>
          <cell r="Q426">
            <v>576.92307692307702</v>
          </cell>
          <cell r="R426">
            <v>461.53846153846155</v>
          </cell>
          <cell r="S426">
            <v>461.53846153846155</v>
          </cell>
          <cell r="T426">
            <v>3000</v>
          </cell>
          <cell r="U426">
            <v>6000</v>
          </cell>
          <cell r="V426">
            <v>6000</v>
          </cell>
          <cell r="W426">
            <v>1</v>
          </cell>
          <cell r="AE426" t="str">
            <v>097110</v>
          </cell>
          <cell r="AF426" t="str">
            <v>&lt;&gt;0</v>
          </cell>
        </row>
        <row r="427">
          <cell r="B427" t="str">
            <v>CERA COLOR NEGRO</v>
          </cell>
          <cell r="C427">
            <v>1</v>
          </cell>
          <cell r="D427">
            <v>12</v>
          </cell>
          <cell r="E427" t="str">
            <v>027291</v>
          </cell>
          <cell r="F427">
            <v>1</v>
          </cell>
          <cell r="G427">
            <v>0</v>
          </cell>
          <cell r="H427">
            <v>0</v>
          </cell>
          <cell r="I427">
            <v>0</v>
          </cell>
          <cell r="J427">
            <v>0</v>
          </cell>
          <cell r="K427">
            <v>0</v>
          </cell>
          <cell r="L427">
            <v>0</v>
          </cell>
          <cell r="M427">
            <v>0</v>
          </cell>
          <cell r="N427">
            <v>0</v>
          </cell>
          <cell r="O427">
            <v>0</v>
          </cell>
          <cell r="P427">
            <v>0</v>
          </cell>
          <cell r="Q427">
            <v>0</v>
          </cell>
          <cell r="R427">
            <v>0</v>
          </cell>
          <cell r="S427">
            <v>0</v>
          </cell>
          <cell r="T427">
            <v>0</v>
          </cell>
          <cell r="U427">
            <v>0</v>
          </cell>
          <cell r="V427">
            <v>0</v>
          </cell>
          <cell r="W427">
            <v>1</v>
          </cell>
          <cell r="AE427" t="str">
            <v>097111</v>
          </cell>
          <cell r="AF427" t="str">
            <v>&lt;&gt;0</v>
          </cell>
        </row>
        <row r="428">
          <cell r="B428" t="str">
            <v xml:space="preserve"> TOTAL CERA COLOR</v>
          </cell>
          <cell r="D428">
            <v>0</v>
          </cell>
          <cell r="F428">
            <v>0</v>
          </cell>
          <cell r="G428">
            <v>1017.1153846153848</v>
          </cell>
          <cell r="H428">
            <v>813.69230769230774</v>
          </cell>
          <cell r="I428">
            <v>813.69230769230774</v>
          </cell>
          <cell r="J428">
            <v>1017.1153846153848</v>
          </cell>
          <cell r="K428">
            <v>813.69230769230774</v>
          </cell>
          <cell r="L428">
            <v>813.69230769230774</v>
          </cell>
          <cell r="M428">
            <v>5289</v>
          </cell>
          <cell r="N428">
            <v>1017.1153846153848</v>
          </cell>
          <cell r="O428">
            <v>813.69230769230774</v>
          </cell>
          <cell r="P428">
            <v>813.69230769230774</v>
          </cell>
          <cell r="Q428">
            <v>1017.1153846153848</v>
          </cell>
          <cell r="R428">
            <v>813.69230769230774</v>
          </cell>
          <cell r="S428">
            <v>813.69230769230774</v>
          </cell>
          <cell r="T428">
            <v>5289</v>
          </cell>
          <cell r="U428">
            <v>10578</v>
          </cell>
          <cell r="V428">
            <v>10578</v>
          </cell>
          <cell r="W428">
            <v>1</v>
          </cell>
          <cell r="AE428" t="str">
            <v>097120</v>
          </cell>
          <cell r="AF428" t="str">
            <v>&lt;&gt;0</v>
          </cell>
        </row>
        <row r="429">
          <cell r="D429">
            <v>0</v>
          </cell>
          <cell r="F429">
            <v>0</v>
          </cell>
          <cell r="W429">
            <v>1</v>
          </cell>
          <cell r="AE429" t="str">
            <v>097122</v>
          </cell>
          <cell r="AF429" t="str">
            <v>&lt;&gt;0</v>
          </cell>
        </row>
        <row r="430">
          <cell r="B430" t="str">
            <v>REMOVEDOR AUTOBRILLO CERAMICOL</v>
          </cell>
          <cell r="C430">
            <v>1</v>
          </cell>
          <cell r="D430">
            <v>12</v>
          </cell>
          <cell r="E430" t="str">
            <v>023135</v>
          </cell>
          <cell r="F430">
            <v>1</v>
          </cell>
          <cell r="G430">
            <v>0</v>
          </cell>
          <cell r="H430">
            <v>0</v>
          </cell>
          <cell r="I430">
            <v>0</v>
          </cell>
          <cell r="J430">
            <v>0</v>
          </cell>
          <cell r="K430">
            <v>0</v>
          </cell>
          <cell r="L430">
            <v>0</v>
          </cell>
          <cell r="M430">
            <v>0</v>
          </cell>
          <cell r="N430">
            <v>0</v>
          </cell>
          <cell r="O430">
            <v>0</v>
          </cell>
          <cell r="P430">
            <v>0</v>
          </cell>
          <cell r="Q430">
            <v>0</v>
          </cell>
          <cell r="R430">
            <v>0</v>
          </cell>
          <cell r="S430">
            <v>0</v>
          </cell>
          <cell r="T430">
            <v>0</v>
          </cell>
          <cell r="U430">
            <v>0</v>
          </cell>
          <cell r="V430">
            <v>0</v>
          </cell>
          <cell r="W430">
            <v>1</v>
          </cell>
          <cell r="AE430" t="str">
            <v>097124</v>
          </cell>
          <cell r="AF430" t="str">
            <v>&lt;&gt;0</v>
          </cell>
        </row>
        <row r="431">
          <cell r="B431" t="str">
            <v>REMOVEDOR DE CERAS CERAMICOL</v>
          </cell>
          <cell r="C431">
            <v>1</v>
          </cell>
          <cell r="D431">
            <v>12</v>
          </cell>
          <cell r="E431" t="str">
            <v>023138</v>
          </cell>
          <cell r="F431">
            <v>1</v>
          </cell>
          <cell r="G431">
            <v>0</v>
          </cell>
          <cell r="H431">
            <v>0</v>
          </cell>
          <cell r="I431">
            <v>0</v>
          </cell>
          <cell r="J431">
            <v>0</v>
          </cell>
          <cell r="K431">
            <v>0</v>
          </cell>
          <cell r="L431">
            <v>0</v>
          </cell>
          <cell r="M431">
            <v>0</v>
          </cell>
          <cell r="N431">
            <v>0</v>
          </cell>
          <cell r="O431">
            <v>0</v>
          </cell>
          <cell r="P431">
            <v>0</v>
          </cell>
          <cell r="Q431">
            <v>0</v>
          </cell>
          <cell r="R431">
            <v>0</v>
          </cell>
          <cell r="S431">
            <v>0</v>
          </cell>
          <cell r="T431">
            <v>0</v>
          </cell>
          <cell r="U431">
            <v>0</v>
          </cell>
          <cell r="V431">
            <v>0</v>
          </cell>
          <cell r="W431">
            <v>1</v>
          </cell>
          <cell r="AE431" t="str">
            <v>097125</v>
          </cell>
          <cell r="AF431" t="str">
            <v>&lt;&gt;0</v>
          </cell>
        </row>
        <row r="432">
          <cell r="B432" t="str">
            <v xml:space="preserve"> TOTAL REMOVEDOR</v>
          </cell>
          <cell r="D432">
            <v>0</v>
          </cell>
          <cell r="F432">
            <v>0</v>
          </cell>
          <cell r="G432">
            <v>0</v>
          </cell>
          <cell r="H432">
            <v>0</v>
          </cell>
          <cell r="I432">
            <v>0</v>
          </cell>
          <cell r="J432">
            <v>0</v>
          </cell>
          <cell r="K432">
            <v>0</v>
          </cell>
          <cell r="L432">
            <v>0</v>
          </cell>
          <cell r="M432">
            <v>0</v>
          </cell>
          <cell r="N432">
            <v>0</v>
          </cell>
          <cell r="O432">
            <v>0</v>
          </cell>
          <cell r="P432">
            <v>0</v>
          </cell>
          <cell r="Q432">
            <v>0</v>
          </cell>
          <cell r="R432">
            <v>0</v>
          </cell>
          <cell r="S432">
            <v>0</v>
          </cell>
          <cell r="T432">
            <v>0</v>
          </cell>
          <cell r="U432">
            <v>0</v>
          </cell>
          <cell r="V432">
            <v>0</v>
          </cell>
          <cell r="W432">
            <v>1</v>
          </cell>
          <cell r="AE432" t="str">
            <v>097126</v>
          </cell>
          <cell r="AF432" t="str">
            <v>&lt;&gt;0</v>
          </cell>
        </row>
        <row r="433">
          <cell r="D433">
            <v>0</v>
          </cell>
          <cell r="F433">
            <v>0</v>
          </cell>
          <cell r="W433">
            <v>1</v>
          </cell>
          <cell r="AE433" t="str">
            <v>097128</v>
          </cell>
          <cell r="AF433" t="str">
            <v>&lt;&gt;0</v>
          </cell>
        </row>
        <row r="434">
          <cell r="B434" t="str">
            <v>LAMPAZOS CERAMICOL</v>
          </cell>
          <cell r="C434">
            <v>1</v>
          </cell>
          <cell r="D434">
            <v>12</v>
          </cell>
          <cell r="E434" t="str">
            <v>023161</v>
          </cell>
          <cell r="F434">
            <v>1</v>
          </cell>
          <cell r="G434">
            <v>2884.6153846153848</v>
          </cell>
          <cell r="H434">
            <v>2307.6923076923081</v>
          </cell>
          <cell r="I434">
            <v>2307.6923076923081</v>
          </cell>
          <cell r="J434">
            <v>2884.6153846153848</v>
          </cell>
          <cell r="K434">
            <v>2307.6923076923081</v>
          </cell>
          <cell r="L434">
            <v>2307.6923076923081</v>
          </cell>
          <cell r="M434">
            <v>15000.000000000004</v>
          </cell>
          <cell r="N434">
            <v>2884.6153846153848</v>
          </cell>
          <cell r="O434">
            <v>2307.6923076923081</v>
          </cell>
          <cell r="P434">
            <v>2307.6923076923081</v>
          </cell>
          <cell r="Q434">
            <v>2884.6153846153848</v>
          </cell>
          <cell r="R434">
            <v>2307.6923076923081</v>
          </cell>
          <cell r="S434">
            <v>2307.6923076923081</v>
          </cell>
          <cell r="T434">
            <v>15000.000000000004</v>
          </cell>
          <cell r="U434">
            <v>30000.000000000007</v>
          </cell>
          <cell r="V434">
            <v>30000.000000000007</v>
          </cell>
          <cell r="W434">
            <v>1</v>
          </cell>
          <cell r="AE434" t="str">
            <v>097130</v>
          </cell>
          <cell r="AF434" t="str">
            <v>&lt;&gt;0</v>
          </cell>
        </row>
        <row r="435">
          <cell r="B435" t="str">
            <v xml:space="preserve"> TOTAL REMOVEDOR</v>
          </cell>
          <cell r="D435">
            <v>0</v>
          </cell>
          <cell r="F435">
            <v>0</v>
          </cell>
          <cell r="G435">
            <v>2884.6153846153848</v>
          </cell>
          <cell r="H435">
            <v>2307.6923076923081</v>
          </cell>
          <cell r="I435">
            <v>2307.6923076923081</v>
          </cell>
          <cell r="J435">
            <v>2884.6153846153848</v>
          </cell>
          <cell r="K435">
            <v>2307.6923076923081</v>
          </cell>
          <cell r="L435">
            <v>2307.6923076923081</v>
          </cell>
          <cell r="M435">
            <v>15000.000000000004</v>
          </cell>
          <cell r="N435">
            <v>2884.6153846153848</v>
          </cell>
          <cell r="O435">
            <v>2307.6923076923081</v>
          </cell>
          <cell r="P435">
            <v>2307.6923076923081</v>
          </cell>
          <cell r="Q435">
            <v>2884.6153846153848</v>
          </cell>
          <cell r="R435">
            <v>2307.6923076923081</v>
          </cell>
          <cell r="S435">
            <v>2307.6923076923081</v>
          </cell>
          <cell r="T435">
            <v>15000.000000000004</v>
          </cell>
          <cell r="U435">
            <v>30000.000000000007</v>
          </cell>
          <cell r="V435">
            <v>30000.000000000007</v>
          </cell>
          <cell r="W435">
            <v>1</v>
          </cell>
          <cell r="AE435" t="str">
            <v>097131</v>
          </cell>
          <cell r="AF435" t="str">
            <v>&lt;&gt;0</v>
          </cell>
        </row>
        <row r="436">
          <cell r="D436">
            <v>0</v>
          </cell>
          <cell r="W436">
            <v>1</v>
          </cell>
          <cell r="AE436" t="str">
            <v>097200</v>
          </cell>
          <cell r="AF436" t="str">
            <v>&lt;&gt;0</v>
          </cell>
        </row>
        <row r="437">
          <cell r="B437" t="str">
            <v>RUGBEE 440 X 12</v>
          </cell>
          <cell r="C437">
            <v>12</v>
          </cell>
          <cell r="D437">
            <v>12</v>
          </cell>
          <cell r="E437" t="str">
            <v>042010</v>
          </cell>
          <cell r="F437">
            <v>1</v>
          </cell>
          <cell r="G437">
            <v>0</v>
          </cell>
          <cell r="H437">
            <v>0</v>
          </cell>
          <cell r="I437">
            <v>0</v>
          </cell>
          <cell r="J437">
            <v>0</v>
          </cell>
          <cell r="K437">
            <v>0</v>
          </cell>
          <cell r="L437">
            <v>0</v>
          </cell>
          <cell r="M437">
            <v>0</v>
          </cell>
          <cell r="N437">
            <v>0</v>
          </cell>
          <cell r="O437">
            <v>0</v>
          </cell>
          <cell r="P437">
            <v>0</v>
          </cell>
          <cell r="Q437">
            <v>0</v>
          </cell>
          <cell r="R437">
            <v>0</v>
          </cell>
          <cell r="S437">
            <v>0</v>
          </cell>
          <cell r="T437">
            <v>0</v>
          </cell>
          <cell r="U437">
            <v>0</v>
          </cell>
          <cell r="V437">
            <v>0</v>
          </cell>
          <cell r="W437">
            <v>1</v>
          </cell>
          <cell r="AE437" t="str">
            <v>097201</v>
          </cell>
          <cell r="AF437" t="str">
            <v>&lt;&gt;0</v>
          </cell>
        </row>
        <row r="438">
          <cell r="B438" t="str">
            <v>RUGBEE 5X4</v>
          </cell>
          <cell r="C438">
            <v>5</v>
          </cell>
          <cell r="D438">
            <v>4</v>
          </cell>
          <cell r="E438" t="str">
            <v>042042</v>
          </cell>
          <cell r="F438">
            <v>1</v>
          </cell>
          <cell r="G438">
            <v>0</v>
          </cell>
          <cell r="H438">
            <v>0</v>
          </cell>
          <cell r="I438">
            <v>0</v>
          </cell>
          <cell r="J438">
            <v>0</v>
          </cell>
          <cell r="K438">
            <v>0</v>
          </cell>
          <cell r="L438">
            <v>0</v>
          </cell>
          <cell r="M438">
            <v>0</v>
          </cell>
          <cell r="N438">
            <v>0</v>
          </cell>
          <cell r="O438">
            <v>0</v>
          </cell>
          <cell r="P438">
            <v>0</v>
          </cell>
          <cell r="Q438">
            <v>0</v>
          </cell>
          <cell r="R438">
            <v>0</v>
          </cell>
          <cell r="S438">
            <v>0</v>
          </cell>
          <cell r="T438">
            <v>0</v>
          </cell>
          <cell r="U438">
            <v>0</v>
          </cell>
          <cell r="V438">
            <v>0</v>
          </cell>
          <cell r="W438">
            <v>1</v>
          </cell>
          <cell r="AE438" t="str">
            <v>097202</v>
          </cell>
          <cell r="AF438" t="str">
            <v>&lt;&gt;0</v>
          </cell>
        </row>
        <row r="439">
          <cell r="B439" t="str">
            <v xml:space="preserve"> TOTAL REMOVEDOR</v>
          </cell>
          <cell r="D439">
            <v>0</v>
          </cell>
          <cell r="F439">
            <v>0</v>
          </cell>
          <cell r="G439">
            <v>0</v>
          </cell>
          <cell r="H439">
            <v>0</v>
          </cell>
          <cell r="I439">
            <v>0</v>
          </cell>
          <cell r="J439">
            <v>0</v>
          </cell>
          <cell r="K439">
            <v>0</v>
          </cell>
          <cell r="L439">
            <v>0</v>
          </cell>
          <cell r="M439">
            <v>0</v>
          </cell>
          <cell r="N439">
            <v>0</v>
          </cell>
          <cell r="O439">
            <v>0</v>
          </cell>
          <cell r="P439">
            <v>0</v>
          </cell>
          <cell r="Q439">
            <v>0</v>
          </cell>
          <cell r="R439">
            <v>0</v>
          </cell>
          <cell r="S439">
            <v>0</v>
          </cell>
          <cell r="T439">
            <v>0</v>
          </cell>
          <cell r="U439">
            <v>0</v>
          </cell>
          <cell r="V439">
            <v>0</v>
          </cell>
          <cell r="W439">
            <v>1</v>
          </cell>
          <cell r="AE439" t="str">
            <v>097203</v>
          </cell>
          <cell r="AF439" t="str">
            <v>&lt;&gt;0</v>
          </cell>
        </row>
        <row r="440">
          <cell r="D440">
            <v>0</v>
          </cell>
          <cell r="F440">
            <v>0</v>
          </cell>
          <cell r="W440">
            <v>1</v>
          </cell>
          <cell r="AE440" t="str">
            <v>097205</v>
          </cell>
          <cell r="AF440" t="str">
            <v>&lt;&gt;0</v>
          </cell>
        </row>
        <row r="441">
          <cell r="B441" t="str">
            <v xml:space="preserve"> TOTAL FLOOR CARE CERAMICOL</v>
          </cell>
          <cell r="D441">
            <v>0</v>
          </cell>
          <cell r="F441">
            <v>0</v>
          </cell>
          <cell r="G441">
            <v>22568.190768527151</v>
          </cell>
          <cell r="H441">
            <v>18454.552614821721</v>
          </cell>
          <cell r="I441">
            <v>18103.475691744799</v>
          </cell>
          <cell r="J441">
            <v>23230.576923076922</v>
          </cell>
          <cell r="K441">
            <v>18754.552614821721</v>
          </cell>
          <cell r="L441">
            <v>18754.552614821721</v>
          </cell>
          <cell r="M441">
            <v>119865.90122781403</v>
          </cell>
          <cell r="N441">
            <v>22568.190768527151</v>
          </cell>
          <cell r="O441">
            <v>20454.552614821721</v>
          </cell>
          <cell r="P441">
            <v>17954.552614821721</v>
          </cell>
          <cell r="Q441">
            <v>23230.576923076922</v>
          </cell>
          <cell r="R441">
            <v>18754.552614821721</v>
          </cell>
          <cell r="S441">
            <v>18754.552614821721</v>
          </cell>
          <cell r="T441">
            <v>121716.97815089097</v>
          </cell>
          <cell r="U441">
            <v>241582.87937870499</v>
          </cell>
          <cell r="V441">
            <v>223582.87937870499</v>
          </cell>
          <cell r="W441">
            <v>1</v>
          </cell>
          <cell r="AE441" t="str">
            <v>097206</v>
          </cell>
          <cell r="AF441" t="str">
            <v>&lt;&gt;0</v>
          </cell>
        </row>
        <row r="442">
          <cell r="D442">
            <v>0</v>
          </cell>
          <cell r="F442">
            <v>0</v>
          </cell>
          <cell r="W442">
            <v>1</v>
          </cell>
          <cell r="AE442" t="str">
            <v>097207</v>
          </cell>
          <cell r="AF442" t="str">
            <v>&lt;&gt;0</v>
          </cell>
        </row>
        <row r="443">
          <cell r="B443" t="str">
            <v xml:space="preserve">  TOTAL FLOOR CARE</v>
          </cell>
          <cell r="D443">
            <v>0</v>
          </cell>
          <cell r="F443">
            <v>0</v>
          </cell>
          <cell r="G443">
            <v>92739.370960072003</v>
          </cell>
          <cell r="H443">
            <v>73641.496768057608</v>
          </cell>
          <cell r="I443">
            <v>74289.496768057608</v>
          </cell>
          <cell r="J443">
            <v>92251.353268467923</v>
          </cell>
          <cell r="K443">
            <v>74290.57369113453</v>
          </cell>
          <cell r="L443">
            <v>73940.57369113453</v>
          </cell>
          <cell r="M443">
            <v>481152.86514692416</v>
          </cell>
          <cell r="N443">
            <v>94071.659421610471</v>
          </cell>
          <cell r="O443">
            <v>76768.727537288374</v>
          </cell>
          <cell r="P443">
            <v>73986.727537288374</v>
          </cell>
          <cell r="Q443">
            <v>93934.045576160235</v>
          </cell>
          <cell r="R443">
            <v>75286.727537288374</v>
          </cell>
          <cell r="S443">
            <v>74986.727537288374</v>
          </cell>
          <cell r="T443">
            <v>489034.61514692416</v>
          </cell>
          <cell r="U443">
            <v>970187.48029384832</v>
          </cell>
          <cell r="V443">
            <v>915253.37173986272</v>
          </cell>
          <cell r="W443">
            <v>1</v>
          </cell>
          <cell r="AE443" t="str">
            <v>097210</v>
          </cell>
          <cell r="AF443" t="str">
            <v>&lt;&gt;0</v>
          </cell>
        </row>
        <row r="444">
          <cell r="D444">
            <v>0</v>
          </cell>
          <cell r="F444">
            <v>0</v>
          </cell>
          <cell r="W444">
            <v>1</v>
          </cell>
          <cell r="AE444" t="str">
            <v>097211</v>
          </cell>
          <cell r="AF444" t="str">
            <v>&lt;&gt;0</v>
          </cell>
        </row>
        <row r="445">
          <cell r="B445" t="str">
            <v xml:space="preserve"> AIR CARE</v>
          </cell>
          <cell r="D445">
            <v>0</v>
          </cell>
          <cell r="F445">
            <v>0</v>
          </cell>
          <cell r="W445">
            <v>1</v>
          </cell>
          <cell r="AE445" t="str">
            <v>097213</v>
          </cell>
          <cell r="AF445" t="str">
            <v>&lt;&gt;0</v>
          </cell>
        </row>
        <row r="446">
          <cell r="D446">
            <v>0</v>
          </cell>
          <cell r="F446">
            <v>0</v>
          </cell>
          <cell r="W446">
            <v>1</v>
          </cell>
          <cell r="AE446" t="str">
            <v>097215</v>
          </cell>
          <cell r="AF446" t="str">
            <v>&lt;&gt;0</v>
          </cell>
        </row>
        <row r="447">
          <cell r="B447" t="str">
            <v>PROM 3 GLADE AER.440 X 4 PACKS</v>
          </cell>
          <cell r="C447">
            <v>440</v>
          </cell>
          <cell r="D447">
            <v>12</v>
          </cell>
          <cell r="E447" t="str">
            <v>090707</v>
          </cell>
          <cell r="F447">
            <v>1.47</v>
          </cell>
          <cell r="G447">
            <v>0</v>
          </cell>
          <cell r="H447">
            <v>0</v>
          </cell>
          <cell r="I447">
            <v>0</v>
          </cell>
          <cell r="J447">
            <v>0</v>
          </cell>
          <cell r="K447">
            <v>0</v>
          </cell>
          <cell r="L447">
            <v>0</v>
          </cell>
          <cell r="M447">
            <v>0</v>
          </cell>
          <cell r="N447">
            <v>0</v>
          </cell>
          <cell r="O447">
            <v>0</v>
          </cell>
          <cell r="P447">
            <v>0</v>
          </cell>
          <cell r="Q447">
            <v>0</v>
          </cell>
          <cell r="R447">
            <v>0</v>
          </cell>
          <cell r="S447">
            <v>0</v>
          </cell>
          <cell r="T447">
            <v>0</v>
          </cell>
          <cell r="U447">
            <v>0</v>
          </cell>
          <cell r="V447">
            <v>0</v>
          </cell>
          <cell r="W447">
            <v>1</v>
          </cell>
          <cell r="AE447" t="str">
            <v>097216</v>
          </cell>
          <cell r="AF447" t="str">
            <v>&lt;&gt;0</v>
          </cell>
        </row>
        <row r="448">
          <cell r="B448" t="str">
            <v>PROM AERO F.DZNO+LAVAN+B.PINO</v>
          </cell>
          <cell r="C448">
            <v>440</v>
          </cell>
          <cell r="D448">
            <v>4</v>
          </cell>
          <cell r="E448" t="str">
            <v>096291</v>
          </cell>
          <cell r="F448">
            <v>0.98699999999999999</v>
          </cell>
          <cell r="G448">
            <v>0</v>
          </cell>
          <cell r="H448">
            <v>0</v>
          </cell>
          <cell r="I448">
            <v>0</v>
          </cell>
          <cell r="J448">
            <v>0</v>
          </cell>
          <cell r="K448">
            <v>0</v>
          </cell>
          <cell r="L448">
            <v>0</v>
          </cell>
          <cell r="M448">
            <v>0</v>
          </cell>
          <cell r="N448">
            <v>0</v>
          </cell>
          <cell r="O448">
            <v>0</v>
          </cell>
          <cell r="P448">
            <v>0</v>
          </cell>
          <cell r="Q448">
            <v>0</v>
          </cell>
          <cell r="R448">
            <v>0</v>
          </cell>
          <cell r="S448">
            <v>0</v>
          </cell>
          <cell r="T448">
            <v>0</v>
          </cell>
          <cell r="U448">
            <v>0</v>
          </cell>
          <cell r="V448">
            <v>0</v>
          </cell>
          <cell r="W448">
            <v>1</v>
          </cell>
          <cell r="AE448" t="str">
            <v>097218</v>
          </cell>
          <cell r="AF448" t="str">
            <v>&lt;&gt;0</v>
          </cell>
        </row>
        <row r="449">
          <cell r="B449" t="str">
            <v>GLADE FRESIA 6X400</v>
          </cell>
          <cell r="C449">
            <v>440</v>
          </cell>
          <cell r="D449">
            <v>6</v>
          </cell>
          <cell r="E449" t="str">
            <v>090781</v>
          </cell>
          <cell r="F449">
            <v>0.74</v>
          </cell>
          <cell r="G449">
            <v>0</v>
          </cell>
          <cell r="H449">
            <v>0</v>
          </cell>
          <cell r="I449">
            <v>0</v>
          </cell>
          <cell r="J449">
            <v>0</v>
          </cell>
          <cell r="K449">
            <v>0</v>
          </cell>
          <cell r="L449">
            <v>0</v>
          </cell>
          <cell r="M449">
            <v>0</v>
          </cell>
          <cell r="N449">
            <v>0</v>
          </cell>
          <cell r="O449">
            <v>0</v>
          </cell>
          <cell r="P449">
            <v>0</v>
          </cell>
          <cell r="Q449">
            <v>0</v>
          </cell>
          <cell r="R449">
            <v>0</v>
          </cell>
          <cell r="S449">
            <v>0</v>
          </cell>
          <cell r="T449">
            <v>0</v>
          </cell>
          <cell r="U449">
            <v>0</v>
          </cell>
          <cell r="V449">
            <v>0</v>
          </cell>
          <cell r="W449">
            <v>1</v>
          </cell>
          <cell r="AE449" t="str">
            <v>097219</v>
          </cell>
          <cell r="AF449" t="str">
            <v>&lt;&gt;0</v>
          </cell>
        </row>
        <row r="450">
          <cell r="B450" t="str">
            <v>GLADE CAMPOS DE JAZMIN 6X440</v>
          </cell>
          <cell r="C450">
            <v>440</v>
          </cell>
          <cell r="D450">
            <v>6</v>
          </cell>
          <cell r="E450" t="str">
            <v>090810</v>
          </cell>
          <cell r="F450">
            <v>0.73499999999999999</v>
          </cell>
          <cell r="G450">
            <v>0</v>
          </cell>
          <cell r="H450">
            <v>0</v>
          </cell>
          <cell r="I450">
            <v>0</v>
          </cell>
          <cell r="J450">
            <v>0</v>
          </cell>
          <cell r="K450">
            <v>0</v>
          </cell>
          <cell r="L450">
            <v>0</v>
          </cell>
          <cell r="M450">
            <v>0</v>
          </cell>
          <cell r="N450">
            <v>0</v>
          </cell>
          <cell r="O450">
            <v>0</v>
          </cell>
          <cell r="P450">
            <v>0</v>
          </cell>
          <cell r="Q450">
            <v>0</v>
          </cell>
          <cell r="R450">
            <v>0</v>
          </cell>
          <cell r="S450">
            <v>0</v>
          </cell>
          <cell r="T450">
            <v>0</v>
          </cell>
          <cell r="U450">
            <v>0</v>
          </cell>
          <cell r="V450">
            <v>0</v>
          </cell>
          <cell r="W450">
            <v>1</v>
          </cell>
          <cell r="AE450" t="str">
            <v>097220</v>
          </cell>
          <cell r="AF450" t="str">
            <v>&lt;&gt;0</v>
          </cell>
        </row>
        <row r="451">
          <cell r="B451" t="str">
            <v>GLADE ROCIO FRUTAL 6X440</v>
          </cell>
          <cell r="C451">
            <v>440</v>
          </cell>
          <cell r="D451">
            <v>6</v>
          </cell>
          <cell r="E451" t="str">
            <v>090812</v>
          </cell>
          <cell r="F451">
            <v>0.74</v>
          </cell>
          <cell r="G451">
            <v>0</v>
          </cell>
          <cell r="H451">
            <v>0</v>
          </cell>
          <cell r="I451">
            <v>0</v>
          </cell>
          <cell r="J451">
            <v>0</v>
          </cell>
          <cell r="K451">
            <v>0</v>
          </cell>
          <cell r="L451">
            <v>0</v>
          </cell>
          <cell r="M451">
            <v>0</v>
          </cell>
          <cell r="N451">
            <v>0</v>
          </cell>
          <cell r="O451">
            <v>0</v>
          </cell>
          <cell r="P451">
            <v>0</v>
          </cell>
          <cell r="Q451">
            <v>0</v>
          </cell>
          <cell r="R451">
            <v>0</v>
          </cell>
          <cell r="S451">
            <v>0</v>
          </cell>
          <cell r="T451">
            <v>0</v>
          </cell>
          <cell r="U451">
            <v>0</v>
          </cell>
          <cell r="V451">
            <v>0</v>
          </cell>
          <cell r="W451">
            <v>1</v>
          </cell>
          <cell r="AE451" t="str">
            <v>097223</v>
          </cell>
          <cell r="AF451" t="str">
            <v>&lt;&gt;0</v>
          </cell>
        </row>
        <row r="452">
          <cell r="B452" t="str">
            <v>GLADE CPOS JAZMIN 6 X 500CC</v>
          </cell>
          <cell r="C452">
            <v>500</v>
          </cell>
          <cell r="D452">
            <v>6</v>
          </cell>
          <cell r="E452" t="str">
            <v>090815</v>
          </cell>
          <cell r="F452">
            <v>0.74</v>
          </cell>
          <cell r="G452">
            <v>0</v>
          </cell>
          <cell r="H452">
            <v>0</v>
          </cell>
          <cell r="I452">
            <v>0</v>
          </cell>
          <cell r="J452">
            <v>0</v>
          </cell>
          <cell r="K452">
            <v>0</v>
          </cell>
          <cell r="L452">
            <v>0</v>
          </cell>
          <cell r="M452">
            <v>0</v>
          </cell>
          <cell r="N452">
            <v>0</v>
          </cell>
          <cell r="O452">
            <v>0</v>
          </cell>
          <cell r="P452">
            <v>0</v>
          </cell>
          <cell r="Q452">
            <v>0</v>
          </cell>
          <cell r="R452">
            <v>0</v>
          </cell>
          <cell r="S452">
            <v>0</v>
          </cell>
          <cell r="T452">
            <v>0</v>
          </cell>
          <cell r="U452">
            <v>0</v>
          </cell>
          <cell r="V452">
            <v>0</v>
          </cell>
          <cell r="W452">
            <v>1</v>
          </cell>
          <cell r="AE452" t="str">
            <v>097228</v>
          </cell>
          <cell r="AF452" t="str">
            <v>&lt;&gt;0</v>
          </cell>
        </row>
        <row r="453">
          <cell r="B453" t="str">
            <v>GLADE BRISA DE MAR 6X440</v>
          </cell>
          <cell r="C453">
            <v>440</v>
          </cell>
          <cell r="D453">
            <v>6</v>
          </cell>
          <cell r="E453" t="str">
            <v>090820</v>
          </cell>
          <cell r="F453">
            <v>0.73499999999999999</v>
          </cell>
          <cell r="G453">
            <v>0</v>
          </cell>
          <cell r="H453">
            <v>0</v>
          </cell>
          <cell r="I453">
            <v>0</v>
          </cell>
          <cell r="J453">
            <v>0</v>
          </cell>
          <cell r="K453">
            <v>0</v>
          </cell>
          <cell r="L453">
            <v>0</v>
          </cell>
          <cell r="M453">
            <v>0</v>
          </cell>
          <cell r="N453">
            <v>0</v>
          </cell>
          <cell r="O453">
            <v>0</v>
          </cell>
          <cell r="P453">
            <v>0</v>
          </cell>
          <cell r="Q453">
            <v>0</v>
          </cell>
          <cell r="R453">
            <v>0</v>
          </cell>
          <cell r="S453">
            <v>0</v>
          </cell>
          <cell r="T453">
            <v>0</v>
          </cell>
          <cell r="U453">
            <v>0</v>
          </cell>
          <cell r="V453">
            <v>0</v>
          </cell>
          <cell r="W453">
            <v>1</v>
          </cell>
          <cell r="AE453" t="str">
            <v>097239</v>
          </cell>
          <cell r="AF453" t="str">
            <v>&lt;&gt;0</v>
          </cell>
        </row>
        <row r="454">
          <cell r="B454" t="str">
            <v>GLADE BRISA MAR 6 X 500CC</v>
          </cell>
          <cell r="C454">
            <v>500</v>
          </cell>
          <cell r="D454">
            <v>6</v>
          </cell>
          <cell r="E454" t="str">
            <v>090825</v>
          </cell>
          <cell r="F454">
            <v>0.74</v>
          </cell>
          <cell r="G454">
            <v>0</v>
          </cell>
          <cell r="H454">
            <v>0</v>
          </cell>
          <cell r="I454">
            <v>0</v>
          </cell>
          <cell r="J454">
            <v>0</v>
          </cell>
          <cell r="K454">
            <v>0</v>
          </cell>
          <cell r="L454">
            <v>0</v>
          </cell>
          <cell r="M454">
            <v>0</v>
          </cell>
          <cell r="N454">
            <v>0</v>
          </cell>
          <cell r="O454">
            <v>0</v>
          </cell>
          <cell r="P454">
            <v>0</v>
          </cell>
          <cell r="Q454">
            <v>0</v>
          </cell>
          <cell r="R454">
            <v>0</v>
          </cell>
          <cell r="S454">
            <v>0</v>
          </cell>
          <cell r="T454">
            <v>0</v>
          </cell>
          <cell r="U454">
            <v>0</v>
          </cell>
          <cell r="V454">
            <v>0</v>
          </cell>
          <cell r="W454">
            <v>1</v>
          </cell>
          <cell r="AE454" t="str">
            <v>097400</v>
          </cell>
          <cell r="AF454" t="str">
            <v>&lt;&gt;0</v>
          </cell>
        </row>
        <row r="455">
          <cell r="B455" t="str">
            <v>GLADE FLORES DE NARANJO 6X440</v>
          </cell>
          <cell r="C455">
            <v>440</v>
          </cell>
          <cell r="D455">
            <v>6</v>
          </cell>
          <cell r="E455" t="str">
            <v>090830</v>
          </cell>
          <cell r="F455">
            <v>0.73499999999999999</v>
          </cell>
          <cell r="G455">
            <v>0</v>
          </cell>
          <cell r="H455">
            <v>0</v>
          </cell>
          <cell r="I455">
            <v>0</v>
          </cell>
          <cell r="J455">
            <v>0</v>
          </cell>
          <cell r="K455">
            <v>0</v>
          </cell>
          <cell r="L455">
            <v>0</v>
          </cell>
          <cell r="M455">
            <v>0</v>
          </cell>
          <cell r="N455">
            <v>0</v>
          </cell>
          <cell r="O455">
            <v>0</v>
          </cell>
          <cell r="P455">
            <v>0</v>
          </cell>
          <cell r="Q455">
            <v>0</v>
          </cell>
          <cell r="R455">
            <v>0</v>
          </cell>
          <cell r="S455">
            <v>0</v>
          </cell>
          <cell r="T455">
            <v>0</v>
          </cell>
          <cell r="U455">
            <v>0</v>
          </cell>
          <cell r="V455">
            <v>0</v>
          </cell>
          <cell r="W455">
            <v>1</v>
          </cell>
          <cell r="AE455" t="str">
            <v>098110</v>
          </cell>
          <cell r="AF455" t="str">
            <v>&lt;&gt;0</v>
          </cell>
        </row>
        <row r="456">
          <cell r="B456" t="str">
            <v>GLADE FRES NARANJ 6X 500CC</v>
          </cell>
          <cell r="C456">
            <v>500</v>
          </cell>
          <cell r="D456">
            <v>6</v>
          </cell>
          <cell r="E456" t="str">
            <v>090835</v>
          </cell>
          <cell r="F456">
            <v>0.74</v>
          </cell>
          <cell r="G456">
            <v>0</v>
          </cell>
          <cell r="H456">
            <v>0</v>
          </cell>
          <cell r="I456">
            <v>0</v>
          </cell>
          <cell r="J456">
            <v>0</v>
          </cell>
          <cell r="K456">
            <v>0</v>
          </cell>
          <cell r="L456">
            <v>0</v>
          </cell>
          <cell r="M456">
            <v>0</v>
          </cell>
          <cell r="N456">
            <v>0</v>
          </cell>
          <cell r="O456">
            <v>0</v>
          </cell>
          <cell r="P456">
            <v>0</v>
          </cell>
          <cell r="Q456">
            <v>0</v>
          </cell>
          <cell r="R456">
            <v>0</v>
          </cell>
          <cell r="S456">
            <v>0</v>
          </cell>
          <cell r="T456">
            <v>0</v>
          </cell>
          <cell r="U456">
            <v>0</v>
          </cell>
          <cell r="V456">
            <v>0</v>
          </cell>
          <cell r="W456">
            <v>1</v>
          </cell>
          <cell r="AE456" t="str">
            <v>098120</v>
          </cell>
          <cell r="AF456" t="str">
            <v>&lt;&gt;0</v>
          </cell>
        </row>
        <row r="457">
          <cell r="B457" t="str">
            <v>GLADE FLORES DE DURAZNO 6X440</v>
          </cell>
          <cell r="C457">
            <v>440</v>
          </cell>
          <cell r="D457">
            <v>6</v>
          </cell>
          <cell r="E457" t="str">
            <v>090840</v>
          </cell>
          <cell r="F457">
            <v>0.73499999999999999</v>
          </cell>
          <cell r="G457">
            <v>0</v>
          </cell>
          <cell r="H457">
            <v>0</v>
          </cell>
          <cell r="I457">
            <v>0</v>
          </cell>
          <cell r="J457">
            <v>0</v>
          </cell>
          <cell r="K457">
            <v>0</v>
          </cell>
          <cell r="L457">
            <v>0</v>
          </cell>
          <cell r="M457">
            <v>0</v>
          </cell>
          <cell r="N457">
            <v>0</v>
          </cell>
          <cell r="O457">
            <v>0</v>
          </cell>
          <cell r="P457">
            <v>0</v>
          </cell>
          <cell r="Q457">
            <v>0</v>
          </cell>
          <cell r="R457">
            <v>0</v>
          </cell>
          <cell r="S457">
            <v>0</v>
          </cell>
          <cell r="T457">
            <v>0</v>
          </cell>
          <cell r="U457">
            <v>0</v>
          </cell>
          <cell r="V457">
            <v>0</v>
          </cell>
          <cell r="W457">
            <v>1</v>
          </cell>
          <cell r="AE457" t="str">
            <v>098140</v>
          </cell>
          <cell r="AF457" t="str">
            <v>&lt;&gt;0</v>
          </cell>
        </row>
        <row r="458">
          <cell r="B458" t="str">
            <v>GLADE FRES DURAZNO 6 X 500CC</v>
          </cell>
          <cell r="C458">
            <v>500</v>
          </cell>
          <cell r="D458">
            <v>6</v>
          </cell>
          <cell r="E458" t="str">
            <v>090845</v>
          </cell>
          <cell r="F458">
            <v>0.74</v>
          </cell>
          <cell r="G458">
            <v>0</v>
          </cell>
          <cell r="H458">
            <v>0</v>
          </cell>
          <cell r="I458">
            <v>0</v>
          </cell>
          <cell r="J458">
            <v>0</v>
          </cell>
          <cell r="K458">
            <v>0</v>
          </cell>
          <cell r="L458">
            <v>0</v>
          </cell>
          <cell r="M458">
            <v>0</v>
          </cell>
          <cell r="N458">
            <v>0</v>
          </cell>
          <cell r="O458">
            <v>0</v>
          </cell>
          <cell r="P458">
            <v>0</v>
          </cell>
          <cell r="Q458">
            <v>0</v>
          </cell>
          <cell r="R458">
            <v>0</v>
          </cell>
          <cell r="S458">
            <v>0</v>
          </cell>
          <cell r="T458">
            <v>0</v>
          </cell>
          <cell r="U458">
            <v>0</v>
          </cell>
          <cell r="V458">
            <v>0</v>
          </cell>
          <cell r="W458">
            <v>1</v>
          </cell>
          <cell r="AE458" t="str">
            <v>098150</v>
          </cell>
          <cell r="AF458" t="str">
            <v>&lt;&gt;0</v>
          </cell>
        </row>
        <row r="459">
          <cell r="B459" t="str">
            <v>GLADE PETALOS BLANCOS 6X440</v>
          </cell>
          <cell r="C459">
            <v>440</v>
          </cell>
          <cell r="D459">
            <v>6</v>
          </cell>
          <cell r="E459" t="str">
            <v>090850</v>
          </cell>
          <cell r="F459">
            <v>0.73499999999999999</v>
          </cell>
          <cell r="G459">
            <v>0</v>
          </cell>
          <cell r="H459">
            <v>0</v>
          </cell>
          <cell r="I459">
            <v>0</v>
          </cell>
          <cell r="J459">
            <v>0</v>
          </cell>
          <cell r="K459">
            <v>0</v>
          </cell>
          <cell r="L459">
            <v>0</v>
          </cell>
          <cell r="M459">
            <v>0</v>
          </cell>
          <cell r="N459">
            <v>0</v>
          </cell>
          <cell r="O459">
            <v>0</v>
          </cell>
          <cell r="P459">
            <v>0</v>
          </cell>
          <cell r="Q459">
            <v>0</v>
          </cell>
          <cell r="R459">
            <v>0</v>
          </cell>
          <cell r="S459">
            <v>0</v>
          </cell>
          <cell r="T459">
            <v>0</v>
          </cell>
          <cell r="U459">
            <v>0</v>
          </cell>
          <cell r="V459">
            <v>0</v>
          </cell>
          <cell r="W459">
            <v>1</v>
          </cell>
          <cell r="AE459" t="str">
            <v>100131</v>
          </cell>
          <cell r="AF459" t="str">
            <v>&lt;&gt;0</v>
          </cell>
        </row>
        <row r="460">
          <cell r="B460" t="str">
            <v>GLADE PET. BCOS 6 X 500CC</v>
          </cell>
          <cell r="C460">
            <v>500</v>
          </cell>
          <cell r="D460">
            <v>6</v>
          </cell>
          <cell r="E460" t="str">
            <v>090855</v>
          </cell>
          <cell r="F460">
            <v>0.74</v>
          </cell>
          <cell r="G460">
            <v>0</v>
          </cell>
          <cell r="H460">
            <v>0</v>
          </cell>
          <cell r="I460">
            <v>0</v>
          </cell>
          <cell r="J460">
            <v>0</v>
          </cell>
          <cell r="K460">
            <v>0</v>
          </cell>
          <cell r="L460">
            <v>0</v>
          </cell>
          <cell r="M460">
            <v>0</v>
          </cell>
          <cell r="N460">
            <v>0</v>
          </cell>
          <cell r="O460">
            <v>0</v>
          </cell>
          <cell r="P460">
            <v>0</v>
          </cell>
          <cell r="Q460">
            <v>0</v>
          </cell>
          <cell r="R460">
            <v>0</v>
          </cell>
          <cell r="S460">
            <v>0</v>
          </cell>
          <cell r="T460">
            <v>0</v>
          </cell>
          <cell r="U460">
            <v>0</v>
          </cell>
          <cell r="V460">
            <v>0</v>
          </cell>
          <cell r="W460">
            <v>1</v>
          </cell>
          <cell r="AE460" t="str">
            <v>100133</v>
          </cell>
          <cell r="AF460" t="str">
            <v>&lt;&gt;0</v>
          </cell>
        </row>
        <row r="461">
          <cell r="B461" t="str">
            <v>GLADE BOSQUE DE PINOS 6X440</v>
          </cell>
          <cell r="C461">
            <v>440</v>
          </cell>
          <cell r="D461">
            <v>6</v>
          </cell>
          <cell r="E461" t="str">
            <v>090860</v>
          </cell>
          <cell r="F461">
            <v>0.73499999999999999</v>
          </cell>
          <cell r="G461">
            <v>0</v>
          </cell>
          <cell r="H461">
            <v>0</v>
          </cell>
          <cell r="I461">
            <v>0</v>
          </cell>
          <cell r="J461">
            <v>0</v>
          </cell>
          <cell r="K461">
            <v>0</v>
          </cell>
          <cell r="L461">
            <v>0</v>
          </cell>
          <cell r="M461">
            <v>0</v>
          </cell>
          <cell r="N461">
            <v>0</v>
          </cell>
          <cell r="O461">
            <v>0</v>
          </cell>
          <cell r="P461">
            <v>0</v>
          </cell>
          <cell r="Q461">
            <v>0</v>
          </cell>
          <cell r="R461">
            <v>0</v>
          </cell>
          <cell r="S461">
            <v>0</v>
          </cell>
          <cell r="T461">
            <v>0</v>
          </cell>
          <cell r="U461">
            <v>0</v>
          </cell>
          <cell r="V461">
            <v>0</v>
          </cell>
          <cell r="W461">
            <v>1</v>
          </cell>
          <cell r="AE461" t="str">
            <v>100134</v>
          </cell>
          <cell r="AF461" t="str">
            <v>&lt;&gt;0</v>
          </cell>
        </row>
        <row r="462">
          <cell r="B462" t="str">
            <v>GLADE BQUE PINOS 6 X 500CC</v>
          </cell>
          <cell r="C462">
            <v>500</v>
          </cell>
          <cell r="D462">
            <v>6</v>
          </cell>
          <cell r="E462" t="str">
            <v>090865</v>
          </cell>
          <cell r="F462">
            <v>0.74</v>
          </cell>
          <cell r="G462">
            <v>0</v>
          </cell>
          <cell r="H462">
            <v>0</v>
          </cell>
          <cell r="I462">
            <v>0</v>
          </cell>
          <cell r="J462">
            <v>0</v>
          </cell>
          <cell r="K462">
            <v>0</v>
          </cell>
          <cell r="L462">
            <v>0</v>
          </cell>
          <cell r="M462">
            <v>0</v>
          </cell>
          <cell r="N462">
            <v>0</v>
          </cell>
          <cell r="O462">
            <v>0</v>
          </cell>
          <cell r="P462">
            <v>0</v>
          </cell>
          <cell r="Q462">
            <v>0</v>
          </cell>
          <cell r="R462">
            <v>0</v>
          </cell>
          <cell r="S462">
            <v>0</v>
          </cell>
          <cell r="T462">
            <v>0</v>
          </cell>
          <cell r="U462">
            <v>0</v>
          </cell>
          <cell r="V462">
            <v>0</v>
          </cell>
          <cell r="W462">
            <v>1</v>
          </cell>
          <cell r="AE462" t="str">
            <v>100135</v>
          </cell>
          <cell r="AF462" t="str">
            <v>&lt;&gt;0</v>
          </cell>
        </row>
        <row r="463">
          <cell r="B463" t="str">
            <v>GLADE CAMPOS DE LAVANDA 6X440</v>
          </cell>
          <cell r="C463">
            <v>440</v>
          </cell>
          <cell r="D463">
            <v>6</v>
          </cell>
          <cell r="E463" t="str">
            <v>090870</v>
          </cell>
          <cell r="F463">
            <v>0.73499999999999999</v>
          </cell>
          <cell r="G463">
            <v>0</v>
          </cell>
          <cell r="H463">
            <v>0</v>
          </cell>
          <cell r="I463">
            <v>0</v>
          </cell>
          <cell r="J463">
            <v>0</v>
          </cell>
          <cell r="K463">
            <v>0</v>
          </cell>
          <cell r="L463">
            <v>0</v>
          </cell>
          <cell r="M463">
            <v>0</v>
          </cell>
          <cell r="N463">
            <v>0</v>
          </cell>
          <cell r="O463">
            <v>0</v>
          </cell>
          <cell r="P463">
            <v>0</v>
          </cell>
          <cell r="Q463">
            <v>0</v>
          </cell>
          <cell r="R463">
            <v>0</v>
          </cell>
          <cell r="S463">
            <v>0</v>
          </cell>
          <cell r="T463">
            <v>0</v>
          </cell>
          <cell r="U463">
            <v>0</v>
          </cell>
          <cell r="V463">
            <v>0</v>
          </cell>
          <cell r="W463">
            <v>1</v>
          </cell>
          <cell r="AE463" t="str">
            <v>100152</v>
          </cell>
          <cell r="AF463" t="str">
            <v>&lt;&gt;0</v>
          </cell>
        </row>
        <row r="464">
          <cell r="B464" t="str">
            <v>GLADE CAMPOS DE LAVANDA 6X400</v>
          </cell>
          <cell r="C464">
            <v>400</v>
          </cell>
          <cell r="D464">
            <v>6</v>
          </cell>
          <cell r="E464" t="str">
            <v>090876</v>
          </cell>
          <cell r="F464">
            <v>0.73499999999999999</v>
          </cell>
          <cell r="G464">
            <v>0</v>
          </cell>
          <cell r="H464">
            <v>0</v>
          </cell>
          <cell r="I464">
            <v>0</v>
          </cell>
          <cell r="J464">
            <v>0</v>
          </cell>
          <cell r="K464">
            <v>0</v>
          </cell>
          <cell r="L464">
            <v>0</v>
          </cell>
          <cell r="M464">
            <v>0</v>
          </cell>
          <cell r="N464">
            <v>0</v>
          </cell>
          <cell r="O464">
            <v>0</v>
          </cell>
          <cell r="P464">
            <v>0</v>
          </cell>
          <cell r="Q464">
            <v>0</v>
          </cell>
          <cell r="R464">
            <v>0</v>
          </cell>
          <cell r="S464">
            <v>0</v>
          </cell>
          <cell r="T464">
            <v>0</v>
          </cell>
          <cell r="U464">
            <v>0</v>
          </cell>
          <cell r="V464">
            <v>0</v>
          </cell>
          <cell r="W464">
            <v>1</v>
          </cell>
          <cell r="AE464" t="str">
            <v>100154</v>
          </cell>
          <cell r="AF464" t="str">
            <v>&lt;&gt;0</v>
          </cell>
        </row>
        <row r="465">
          <cell r="B465" t="str">
            <v>GLADE CAMPOS DE JAZMIN 6X400</v>
          </cell>
          <cell r="C465">
            <v>400</v>
          </cell>
          <cell r="D465">
            <v>6</v>
          </cell>
          <cell r="E465" t="str">
            <v>090816</v>
          </cell>
          <cell r="F465">
            <v>0.73499999999999999</v>
          </cell>
          <cell r="G465">
            <v>0</v>
          </cell>
          <cell r="H465">
            <v>0</v>
          </cell>
          <cell r="I465">
            <v>0</v>
          </cell>
          <cell r="J465">
            <v>0</v>
          </cell>
          <cell r="K465">
            <v>0</v>
          </cell>
          <cell r="L465">
            <v>0</v>
          </cell>
          <cell r="M465">
            <v>0</v>
          </cell>
          <cell r="N465">
            <v>0</v>
          </cell>
          <cell r="O465">
            <v>0</v>
          </cell>
          <cell r="P465">
            <v>0</v>
          </cell>
          <cell r="Q465">
            <v>0</v>
          </cell>
          <cell r="R465">
            <v>0</v>
          </cell>
          <cell r="S465">
            <v>0</v>
          </cell>
          <cell r="T465">
            <v>0</v>
          </cell>
          <cell r="U465">
            <v>0</v>
          </cell>
          <cell r="V465">
            <v>0</v>
          </cell>
          <cell r="W465">
            <v>1</v>
          </cell>
          <cell r="AE465" t="str">
            <v>100181</v>
          </cell>
          <cell r="AF465" t="str">
            <v>&lt;&gt;0</v>
          </cell>
        </row>
        <row r="466">
          <cell r="B466" t="str">
            <v>GLADE ROCIO FRUTAL 6X400</v>
          </cell>
          <cell r="C466">
            <v>400</v>
          </cell>
          <cell r="D466">
            <v>6</v>
          </cell>
          <cell r="E466" t="str">
            <v>090818</v>
          </cell>
          <cell r="F466">
            <v>0.74</v>
          </cell>
          <cell r="G466">
            <v>0</v>
          </cell>
          <cell r="H466">
            <v>0</v>
          </cell>
          <cell r="I466">
            <v>0</v>
          </cell>
          <cell r="J466">
            <v>0</v>
          </cell>
          <cell r="K466">
            <v>0</v>
          </cell>
          <cell r="L466">
            <v>0</v>
          </cell>
          <cell r="M466">
            <v>0</v>
          </cell>
          <cell r="N466">
            <v>0</v>
          </cell>
          <cell r="O466">
            <v>0</v>
          </cell>
          <cell r="P466">
            <v>0</v>
          </cell>
          <cell r="Q466">
            <v>0</v>
          </cell>
          <cell r="R466">
            <v>0</v>
          </cell>
          <cell r="S466">
            <v>0</v>
          </cell>
          <cell r="T466">
            <v>0</v>
          </cell>
          <cell r="U466">
            <v>0</v>
          </cell>
          <cell r="V466">
            <v>0</v>
          </cell>
          <cell r="W466">
            <v>1</v>
          </cell>
          <cell r="AE466" t="str">
            <v>100232</v>
          </cell>
          <cell r="AF466" t="str">
            <v>&lt;&gt;0</v>
          </cell>
        </row>
        <row r="467">
          <cell r="B467" t="str">
            <v>GLADE BRISA DE MAR 6X400</v>
          </cell>
          <cell r="C467">
            <v>400</v>
          </cell>
          <cell r="D467">
            <v>6</v>
          </cell>
          <cell r="E467" t="str">
            <v>090826</v>
          </cell>
          <cell r="F467">
            <v>0.73499999999999999</v>
          </cell>
          <cell r="G467">
            <v>0</v>
          </cell>
          <cell r="H467">
            <v>0</v>
          </cell>
          <cell r="I467">
            <v>0</v>
          </cell>
          <cell r="J467">
            <v>0</v>
          </cell>
          <cell r="K467">
            <v>0</v>
          </cell>
          <cell r="L467">
            <v>0</v>
          </cell>
          <cell r="M467">
            <v>0</v>
          </cell>
          <cell r="N467">
            <v>0</v>
          </cell>
          <cell r="O467">
            <v>0</v>
          </cell>
          <cell r="P467">
            <v>0</v>
          </cell>
          <cell r="Q467">
            <v>0</v>
          </cell>
          <cell r="R467">
            <v>0</v>
          </cell>
          <cell r="S467">
            <v>0</v>
          </cell>
          <cell r="T467">
            <v>0</v>
          </cell>
          <cell r="U467">
            <v>0</v>
          </cell>
          <cell r="V467">
            <v>0</v>
          </cell>
          <cell r="W467">
            <v>1</v>
          </cell>
          <cell r="AE467" t="str">
            <v>100236</v>
          </cell>
          <cell r="AF467" t="str">
            <v>&lt;&gt;0</v>
          </cell>
        </row>
        <row r="468">
          <cell r="B468" t="str">
            <v>GLADE BOSQUE DE PINOS 6X400</v>
          </cell>
          <cell r="C468">
            <v>400</v>
          </cell>
          <cell r="D468">
            <v>6</v>
          </cell>
          <cell r="E468" t="str">
            <v>090866</v>
          </cell>
          <cell r="F468">
            <v>0.73499999999999999</v>
          </cell>
          <cell r="G468">
            <v>0</v>
          </cell>
          <cell r="H468">
            <v>0</v>
          </cell>
          <cell r="I468">
            <v>0</v>
          </cell>
          <cell r="J468">
            <v>0</v>
          </cell>
          <cell r="K468">
            <v>0</v>
          </cell>
          <cell r="L468">
            <v>0</v>
          </cell>
          <cell r="M468">
            <v>0</v>
          </cell>
          <cell r="N468">
            <v>0</v>
          </cell>
          <cell r="O468">
            <v>0</v>
          </cell>
          <cell r="P468">
            <v>0</v>
          </cell>
          <cell r="Q468">
            <v>0</v>
          </cell>
          <cell r="R468">
            <v>0</v>
          </cell>
          <cell r="S468">
            <v>0</v>
          </cell>
          <cell r="T468">
            <v>0</v>
          </cell>
          <cell r="U468">
            <v>0</v>
          </cell>
          <cell r="V468">
            <v>0</v>
          </cell>
          <cell r="W468">
            <v>1</v>
          </cell>
          <cell r="AE468" t="str">
            <v>100237</v>
          </cell>
          <cell r="AF468" t="str">
            <v>&lt;&gt;0</v>
          </cell>
        </row>
        <row r="469">
          <cell r="B469" t="str">
            <v>GLADE BOSQUE DE PINOS 6X400 NAVIDAD</v>
          </cell>
          <cell r="C469">
            <v>400</v>
          </cell>
          <cell r="D469">
            <v>6</v>
          </cell>
          <cell r="E469" t="str">
            <v>090869</v>
          </cell>
          <cell r="F469">
            <v>0.73499999999999999</v>
          </cell>
          <cell r="G469">
            <v>0</v>
          </cell>
          <cell r="H469">
            <v>0</v>
          </cell>
          <cell r="I469">
            <v>0</v>
          </cell>
          <cell r="J469">
            <v>0</v>
          </cell>
          <cell r="K469">
            <v>11400</v>
          </cell>
          <cell r="L469">
            <v>12000</v>
          </cell>
          <cell r="M469">
            <v>23400</v>
          </cell>
          <cell r="N469">
            <v>0</v>
          </cell>
          <cell r="O469">
            <v>0</v>
          </cell>
          <cell r="P469">
            <v>0</v>
          </cell>
          <cell r="Q469">
            <v>0</v>
          </cell>
          <cell r="R469">
            <v>0</v>
          </cell>
          <cell r="S469">
            <v>0</v>
          </cell>
          <cell r="T469">
            <v>0</v>
          </cell>
          <cell r="U469">
            <v>23400</v>
          </cell>
          <cell r="V469">
            <v>17199</v>
          </cell>
          <cell r="W469">
            <v>1</v>
          </cell>
          <cell r="AE469" t="str">
            <v>100242</v>
          </cell>
          <cell r="AF469" t="str">
            <v>&lt;&gt;0</v>
          </cell>
        </row>
        <row r="470">
          <cell r="B470" t="str">
            <v xml:space="preserve">  TOTAL GLADE NATURA</v>
          </cell>
          <cell r="D470">
            <v>0</v>
          </cell>
          <cell r="F470">
            <v>0</v>
          </cell>
          <cell r="G470">
            <v>0</v>
          </cell>
          <cell r="H470">
            <v>0</v>
          </cell>
          <cell r="I470">
            <v>0</v>
          </cell>
          <cell r="J470">
            <v>0</v>
          </cell>
          <cell r="K470">
            <v>11400</v>
          </cell>
          <cell r="L470">
            <v>12000</v>
          </cell>
          <cell r="M470">
            <v>23400</v>
          </cell>
          <cell r="N470">
            <v>0</v>
          </cell>
          <cell r="O470">
            <v>0</v>
          </cell>
          <cell r="P470">
            <v>0</v>
          </cell>
          <cell r="Q470">
            <v>0</v>
          </cell>
          <cell r="R470">
            <v>0</v>
          </cell>
          <cell r="S470">
            <v>0</v>
          </cell>
          <cell r="T470">
            <v>0</v>
          </cell>
          <cell r="U470">
            <v>23400</v>
          </cell>
          <cell r="V470">
            <v>17199</v>
          </cell>
          <cell r="W470">
            <v>1</v>
          </cell>
          <cell r="AE470" t="str">
            <v>100260</v>
          </cell>
          <cell r="AF470" t="str">
            <v>&lt;&gt;0</v>
          </cell>
        </row>
        <row r="471">
          <cell r="W471">
            <v>1</v>
          </cell>
          <cell r="AE471" t="str">
            <v>100261</v>
          </cell>
          <cell r="AF471" t="str">
            <v>&lt;&gt;0</v>
          </cell>
        </row>
        <row r="472">
          <cell r="B472" t="str">
            <v>GLAD.CAMPOS DE LAVAN.ROCIO 400</v>
          </cell>
          <cell r="C472">
            <v>400</v>
          </cell>
          <cell r="D472">
            <v>6</v>
          </cell>
          <cell r="E472" t="str">
            <v>090881</v>
          </cell>
          <cell r="F472">
            <v>0.74</v>
          </cell>
          <cell r="G472">
            <v>26000</v>
          </cell>
          <cell r="H472">
            <v>18000</v>
          </cell>
          <cell r="I472">
            <v>18000</v>
          </cell>
          <cell r="J472">
            <v>26000</v>
          </cell>
          <cell r="K472">
            <v>20160</v>
          </cell>
          <cell r="L472">
            <v>20160</v>
          </cell>
          <cell r="M472">
            <v>128320</v>
          </cell>
          <cell r="N472">
            <v>26000</v>
          </cell>
          <cell r="O472">
            <v>20160</v>
          </cell>
          <cell r="P472">
            <v>20160</v>
          </cell>
          <cell r="Q472">
            <v>24000</v>
          </cell>
          <cell r="R472">
            <v>20160</v>
          </cell>
          <cell r="S472">
            <v>22000</v>
          </cell>
          <cell r="T472">
            <v>132480</v>
          </cell>
          <cell r="U472">
            <v>260800</v>
          </cell>
          <cell r="V472">
            <v>192992</v>
          </cell>
          <cell r="W472">
            <v>1</v>
          </cell>
          <cell r="AE472" t="str">
            <v>100262</v>
          </cell>
          <cell r="AF472" t="str">
            <v>&lt;&gt;0</v>
          </cell>
        </row>
        <row r="473">
          <cell r="B473" t="str">
            <v>GLAD.CAMPOS DE JAZMIN ROC.400</v>
          </cell>
          <cell r="C473">
            <v>400</v>
          </cell>
          <cell r="D473">
            <v>6</v>
          </cell>
          <cell r="E473" t="str">
            <v>090822</v>
          </cell>
          <cell r="F473">
            <v>0.74</v>
          </cell>
          <cell r="G473">
            <v>13650</v>
          </cell>
          <cell r="H473">
            <v>9600</v>
          </cell>
          <cell r="I473">
            <v>9600</v>
          </cell>
          <cell r="J473">
            <v>13650</v>
          </cell>
          <cell r="K473">
            <v>10752</v>
          </cell>
          <cell r="L473">
            <v>10752</v>
          </cell>
          <cell r="M473">
            <v>68004</v>
          </cell>
          <cell r="N473">
            <v>13650</v>
          </cell>
          <cell r="O473">
            <v>10752</v>
          </cell>
          <cell r="P473">
            <v>10752</v>
          </cell>
          <cell r="Q473">
            <v>12600</v>
          </cell>
          <cell r="R473">
            <v>10752</v>
          </cell>
          <cell r="S473">
            <v>12000</v>
          </cell>
          <cell r="T473">
            <v>70506</v>
          </cell>
          <cell r="U473">
            <v>138510</v>
          </cell>
          <cell r="V473">
            <v>102497.4</v>
          </cell>
          <cell r="W473">
            <v>1</v>
          </cell>
          <cell r="AE473" t="str">
            <v>100270</v>
          </cell>
          <cell r="AF473" t="str">
            <v>&lt;&gt;0</v>
          </cell>
        </row>
        <row r="474">
          <cell r="B474" t="str">
            <v>GLA.AERO BRISA DE MAR ROC 400</v>
          </cell>
          <cell r="C474">
            <v>400</v>
          </cell>
          <cell r="D474">
            <v>6</v>
          </cell>
          <cell r="E474" t="str">
            <v>090829</v>
          </cell>
          <cell r="F474">
            <v>0.74</v>
          </cell>
          <cell r="G474">
            <v>13650</v>
          </cell>
          <cell r="H474">
            <v>9000</v>
          </cell>
          <cell r="I474">
            <v>9000</v>
          </cell>
          <cell r="J474">
            <v>13650</v>
          </cell>
          <cell r="K474">
            <v>10080</v>
          </cell>
          <cell r="L474">
            <v>10080</v>
          </cell>
          <cell r="M474">
            <v>65460</v>
          </cell>
          <cell r="N474">
            <v>13650</v>
          </cell>
          <cell r="O474">
            <v>10080</v>
          </cell>
          <cell r="P474">
            <v>10080</v>
          </cell>
          <cell r="Q474">
            <v>12600</v>
          </cell>
          <cell r="R474">
            <v>10080</v>
          </cell>
          <cell r="S474">
            <v>12000</v>
          </cell>
          <cell r="T474">
            <v>68490</v>
          </cell>
          <cell r="U474">
            <v>133950</v>
          </cell>
          <cell r="V474">
            <v>99123</v>
          </cell>
          <cell r="W474">
            <v>1</v>
          </cell>
          <cell r="AE474" t="str">
            <v>100271</v>
          </cell>
          <cell r="AF474" t="str">
            <v>&lt;&gt;0</v>
          </cell>
        </row>
        <row r="475">
          <cell r="B475" t="str">
            <v>GLAD.BOSQUE DE PINOS ROC.400CC</v>
          </cell>
          <cell r="C475">
            <v>400</v>
          </cell>
          <cell r="D475">
            <v>6</v>
          </cell>
          <cell r="E475" t="str">
            <v>090872</v>
          </cell>
          <cell r="F475">
            <v>0.74</v>
          </cell>
          <cell r="G475">
            <v>15275</v>
          </cell>
          <cell r="H475">
            <v>10800</v>
          </cell>
          <cell r="I475">
            <v>10800</v>
          </cell>
          <cell r="J475">
            <v>15275</v>
          </cell>
          <cell r="K475">
            <v>12096</v>
          </cell>
          <cell r="L475">
            <v>12096</v>
          </cell>
          <cell r="M475">
            <v>76342</v>
          </cell>
          <cell r="N475">
            <v>15275</v>
          </cell>
          <cell r="O475">
            <v>12096</v>
          </cell>
          <cell r="P475">
            <v>12096</v>
          </cell>
          <cell r="Q475">
            <v>14100</v>
          </cell>
          <cell r="R475">
            <v>12096</v>
          </cell>
          <cell r="S475">
            <v>13000</v>
          </cell>
          <cell r="T475">
            <v>78663</v>
          </cell>
          <cell r="U475">
            <v>155005</v>
          </cell>
          <cell r="V475">
            <v>114703.7</v>
          </cell>
          <cell r="W475">
            <v>1</v>
          </cell>
          <cell r="AE475" t="str">
            <v>100272</v>
          </cell>
          <cell r="AF475" t="str">
            <v>&lt;&gt;0</v>
          </cell>
        </row>
        <row r="476">
          <cell r="B476" t="str">
            <v>GLADE JARD.DE FRESIAS ROC.400</v>
          </cell>
          <cell r="C476">
            <v>400</v>
          </cell>
          <cell r="D476">
            <v>6</v>
          </cell>
          <cell r="E476" t="str">
            <v>090784</v>
          </cell>
          <cell r="F476">
            <v>0.74</v>
          </cell>
          <cell r="G476">
            <v>13650</v>
          </cell>
          <cell r="H476">
            <v>10800</v>
          </cell>
          <cell r="I476">
            <v>10800</v>
          </cell>
          <cell r="J476">
            <v>13650</v>
          </cell>
          <cell r="K476">
            <v>12096</v>
          </cell>
          <cell r="L476">
            <v>12096</v>
          </cell>
          <cell r="M476">
            <v>73092</v>
          </cell>
          <cell r="N476">
            <v>13650</v>
          </cell>
          <cell r="O476">
            <v>12096</v>
          </cell>
          <cell r="P476">
            <v>12096</v>
          </cell>
          <cell r="Q476">
            <v>12600</v>
          </cell>
          <cell r="R476">
            <v>12096</v>
          </cell>
          <cell r="S476">
            <v>13000</v>
          </cell>
          <cell r="T476">
            <v>75538</v>
          </cell>
          <cell r="U476">
            <v>148630</v>
          </cell>
          <cell r="V476">
            <v>109986.2</v>
          </cell>
          <cell r="W476">
            <v>1</v>
          </cell>
          <cell r="AE476" t="str">
            <v>100280</v>
          </cell>
          <cell r="AF476" t="str">
            <v>&lt;&gt;0</v>
          </cell>
        </row>
        <row r="477">
          <cell r="B477" t="str">
            <v>GLADE AERO.CARICIAS BEBE 400CC</v>
          </cell>
          <cell r="C477">
            <v>400</v>
          </cell>
          <cell r="D477">
            <v>6</v>
          </cell>
          <cell r="E477" t="str">
            <v>090785</v>
          </cell>
          <cell r="F477">
            <v>0.74</v>
          </cell>
          <cell r="G477">
            <v>15275</v>
          </cell>
          <cell r="H477">
            <v>10800</v>
          </cell>
          <cell r="I477">
            <v>10800</v>
          </cell>
          <cell r="J477">
            <v>15275</v>
          </cell>
          <cell r="K477">
            <v>12096</v>
          </cell>
          <cell r="L477">
            <v>12096</v>
          </cell>
          <cell r="M477">
            <v>76342</v>
          </cell>
          <cell r="N477">
            <v>15275</v>
          </cell>
          <cell r="O477">
            <v>12096</v>
          </cell>
          <cell r="P477">
            <v>12096</v>
          </cell>
          <cell r="Q477">
            <v>14100</v>
          </cell>
          <cell r="R477">
            <v>12096</v>
          </cell>
          <cell r="S477">
            <v>13000</v>
          </cell>
          <cell r="T477">
            <v>78663</v>
          </cell>
          <cell r="U477">
            <v>155005</v>
          </cell>
          <cell r="V477">
            <v>114703.7</v>
          </cell>
          <cell r="W477">
            <v>1</v>
          </cell>
          <cell r="AE477" t="str">
            <v>100282</v>
          </cell>
          <cell r="AF477" t="str">
            <v>&lt;&gt;0</v>
          </cell>
        </row>
        <row r="478">
          <cell r="B478" t="str">
            <v>GLADE ARGENTINA 6X400</v>
          </cell>
          <cell r="C478">
            <v>400</v>
          </cell>
          <cell r="D478">
            <v>6</v>
          </cell>
          <cell r="E478" t="str">
            <v>090864</v>
          </cell>
          <cell r="F478">
            <v>0.74</v>
          </cell>
          <cell r="G478">
            <v>0</v>
          </cell>
          <cell r="H478">
            <v>10000</v>
          </cell>
          <cell r="I478">
            <v>10000</v>
          </cell>
          <cell r="J478">
            <v>10000</v>
          </cell>
          <cell r="K478">
            <v>0</v>
          </cell>
          <cell r="L478">
            <v>0</v>
          </cell>
          <cell r="M478">
            <v>30000</v>
          </cell>
          <cell r="N478">
            <v>0</v>
          </cell>
          <cell r="O478">
            <v>0</v>
          </cell>
          <cell r="P478">
            <v>0</v>
          </cell>
          <cell r="Q478">
            <v>0</v>
          </cell>
          <cell r="R478">
            <v>0</v>
          </cell>
          <cell r="S478">
            <v>0</v>
          </cell>
          <cell r="T478">
            <v>0</v>
          </cell>
          <cell r="U478">
            <v>30000</v>
          </cell>
          <cell r="V478">
            <v>22200</v>
          </cell>
          <cell r="W478">
            <v>1</v>
          </cell>
          <cell r="AE478" t="str">
            <v>100290</v>
          </cell>
          <cell r="AF478" t="str">
            <v>&lt;&gt;0</v>
          </cell>
        </row>
        <row r="479">
          <cell r="B479" t="str">
            <v>GLADE ROCIO + XXX</v>
          </cell>
          <cell r="C479">
            <v>400</v>
          </cell>
          <cell r="D479">
            <v>6</v>
          </cell>
          <cell r="E479" t="str">
            <v>811114</v>
          </cell>
          <cell r="F479">
            <v>0.74</v>
          </cell>
          <cell r="G479">
            <v>0</v>
          </cell>
          <cell r="H479">
            <v>0</v>
          </cell>
          <cell r="I479">
            <v>0</v>
          </cell>
          <cell r="J479">
            <v>0</v>
          </cell>
          <cell r="K479">
            <v>0</v>
          </cell>
          <cell r="L479">
            <v>0</v>
          </cell>
          <cell r="M479">
            <v>0</v>
          </cell>
          <cell r="N479">
            <v>0</v>
          </cell>
          <cell r="O479">
            <v>0</v>
          </cell>
          <cell r="P479">
            <v>0</v>
          </cell>
          <cell r="Q479">
            <v>20000</v>
          </cell>
          <cell r="R479">
            <v>0</v>
          </cell>
          <cell r="S479">
            <v>0</v>
          </cell>
          <cell r="T479">
            <v>20000</v>
          </cell>
          <cell r="U479">
            <v>20000</v>
          </cell>
          <cell r="V479">
            <v>14800</v>
          </cell>
          <cell r="W479">
            <v>1</v>
          </cell>
          <cell r="AE479" t="str">
            <v>100300</v>
          </cell>
          <cell r="AF479" t="str">
            <v>&lt;&gt;0</v>
          </cell>
        </row>
        <row r="480">
          <cell r="B480" t="str">
            <v xml:space="preserve">  TOTAL GLADE ROCIO</v>
          </cell>
          <cell r="D480">
            <v>0</v>
          </cell>
          <cell r="F480">
            <v>0</v>
          </cell>
          <cell r="G480">
            <v>97500</v>
          </cell>
          <cell r="H480">
            <v>79000</v>
          </cell>
          <cell r="I480">
            <v>79000</v>
          </cell>
          <cell r="J480">
            <v>107500</v>
          </cell>
          <cell r="K480">
            <v>77280</v>
          </cell>
          <cell r="L480">
            <v>77280</v>
          </cell>
          <cell r="M480">
            <v>517560</v>
          </cell>
          <cell r="N480">
            <v>97500</v>
          </cell>
          <cell r="O480">
            <v>77280</v>
          </cell>
          <cell r="P480">
            <v>77280</v>
          </cell>
          <cell r="Q480">
            <v>110000</v>
          </cell>
          <cell r="R480">
            <v>77280</v>
          </cell>
          <cell r="S480">
            <v>85000</v>
          </cell>
          <cell r="T480">
            <v>524340</v>
          </cell>
          <cell r="U480">
            <v>1041900</v>
          </cell>
          <cell r="V480">
            <v>771006</v>
          </cell>
          <cell r="W480">
            <v>1</v>
          </cell>
          <cell r="AE480" t="str">
            <v>100310</v>
          </cell>
          <cell r="AF480" t="str">
            <v>&lt;&gt;0</v>
          </cell>
        </row>
        <row r="481">
          <cell r="D481">
            <v>0</v>
          </cell>
          <cell r="W481">
            <v>1</v>
          </cell>
          <cell r="AE481" t="str">
            <v>100320</v>
          </cell>
          <cell r="AF481" t="str">
            <v>&lt;&gt;0</v>
          </cell>
        </row>
        <row r="482">
          <cell r="B482" t="str">
            <v>GLADE ULTRA CAMPOS DE LAVANDA</v>
          </cell>
          <cell r="D482">
            <v>6</v>
          </cell>
          <cell r="E482" t="str">
            <v>090710</v>
          </cell>
          <cell r="F482">
            <v>2</v>
          </cell>
          <cell r="G482">
            <v>0</v>
          </cell>
          <cell r="H482">
            <v>0</v>
          </cell>
          <cell r="I482">
            <v>0</v>
          </cell>
          <cell r="J482">
            <v>0</v>
          </cell>
          <cell r="K482">
            <v>0</v>
          </cell>
          <cell r="L482">
            <v>0</v>
          </cell>
          <cell r="M482">
            <v>0</v>
          </cell>
          <cell r="N482">
            <v>0</v>
          </cell>
          <cell r="O482">
            <v>0</v>
          </cell>
          <cell r="P482">
            <v>0</v>
          </cell>
          <cell r="Q482">
            <v>6500</v>
          </cell>
          <cell r="R482">
            <v>9750</v>
          </cell>
          <cell r="S482">
            <v>9750</v>
          </cell>
          <cell r="T482">
            <v>26000</v>
          </cell>
          <cell r="U482">
            <v>26000</v>
          </cell>
          <cell r="V482">
            <v>52000</v>
          </cell>
          <cell r="W482">
            <v>1</v>
          </cell>
          <cell r="AE482" t="str">
            <v>100321</v>
          </cell>
          <cell r="AF482" t="str">
            <v>&lt;&gt;0</v>
          </cell>
        </row>
        <row r="483">
          <cell r="B483" t="str">
            <v>GLADE ULTRA CAMPOS DE JAZMIN</v>
          </cell>
          <cell r="D483">
            <v>6</v>
          </cell>
          <cell r="E483" t="str">
            <v>090795</v>
          </cell>
          <cell r="F483">
            <v>2</v>
          </cell>
          <cell r="G483">
            <v>0</v>
          </cell>
          <cell r="H483">
            <v>0</v>
          </cell>
          <cell r="I483">
            <v>0</v>
          </cell>
          <cell r="J483">
            <v>0</v>
          </cell>
          <cell r="K483">
            <v>0</v>
          </cell>
          <cell r="L483">
            <v>0</v>
          </cell>
          <cell r="M483">
            <v>0</v>
          </cell>
          <cell r="N483">
            <v>0</v>
          </cell>
          <cell r="O483">
            <v>0</v>
          </cell>
          <cell r="P483">
            <v>0</v>
          </cell>
          <cell r="Q483">
            <v>0</v>
          </cell>
          <cell r="R483">
            <v>0</v>
          </cell>
          <cell r="S483">
            <v>0</v>
          </cell>
          <cell r="T483">
            <v>0</v>
          </cell>
          <cell r="U483">
            <v>0</v>
          </cell>
          <cell r="V483">
            <v>0</v>
          </cell>
          <cell r="W483">
            <v>1</v>
          </cell>
          <cell r="AE483" t="str">
            <v>100414</v>
          </cell>
          <cell r="AF483" t="str">
            <v>&lt;&gt;0</v>
          </cell>
        </row>
        <row r="484">
          <cell r="B484" t="str">
            <v>GLADE ULTRA CAMPOS DE JAZMIN</v>
          </cell>
          <cell r="D484">
            <v>6</v>
          </cell>
          <cell r="E484" t="str">
            <v>090750</v>
          </cell>
          <cell r="F484">
            <v>2</v>
          </cell>
          <cell r="G484">
            <v>0</v>
          </cell>
          <cell r="H484">
            <v>0</v>
          </cell>
          <cell r="I484">
            <v>0</v>
          </cell>
          <cell r="J484">
            <v>0</v>
          </cell>
          <cell r="K484">
            <v>0</v>
          </cell>
          <cell r="L484">
            <v>0</v>
          </cell>
          <cell r="M484">
            <v>0</v>
          </cell>
          <cell r="N484">
            <v>0</v>
          </cell>
          <cell r="O484">
            <v>0</v>
          </cell>
          <cell r="P484">
            <v>0</v>
          </cell>
          <cell r="Q484">
            <v>3900</v>
          </cell>
          <cell r="R484">
            <v>5850</v>
          </cell>
          <cell r="S484">
            <v>5850</v>
          </cell>
          <cell r="T484">
            <v>15600</v>
          </cell>
          <cell r="U484">
            <v>15600</v>
          </cell>
          <cell r="V484">
            <v>31200</v>
          </cell>
          <cell r="W484">
            <v>1</v>
          </cell>
          <cell r="AE484" t="str">
            <v>100415</v>
          </cell>
          <cell r="AF484" t="str">
            <v>&lt;&gt;0</v>
          </cell>
        </row>
        <row r="485">
          <cell r="B485" t="str">
            <v>GLADE ULTRA FLORES DE NARANJO</v>
          </cell>
          <cell r="D485">
            <v>6</v>
          </cell>
          <cell r="E485" t="str">
            <v>090760</v>
          </cell>
          <cell r="F485">
            <v>2</v>
          </cell>
          <cell r="G485">
            <v>0</v>
          </cell>
          <cell r="H485">
            <v>0</v>
          </cell>
          <cell r="I485">
            <v>0</v>
          </cell>
          <cell r="J485">
            <v>0</v>
          </cell>
          <cell r="K485">
            <v>0</v>
          </cell>
          <cell r="L485">
            <v>0</v>
          </cell>
          <cell r="M485">
            <v>0</v>
          </cell>
          <cell r="N485">
            <v>0</v>
          </cell>
          <cell r="O485">
            <v>0</v>
          </cell>
          <cell r="P485">
            <v>0</v>
          </cell>
          <cell r="Q485">
            <v>1300</v>
          </cell>
          <cell r="R485">
            <v>3900</v>
          </cell>
          <cell r="S485">
            <v>3900</v>
          </cell>
          <cell r="T485">
            <v>9100</v>
          </cell>
          <cell r="U485">
            <v>9100</v>
          </cell>
          <cell r="V485">
            <v>18200</v>
          </cell>
          <cell r="W485">
            <v>1</v>
          </cell>
          <cell r="AE485" t="str">
            <v>100419</v>
          </cell>
          <cell r="AF485" t="str">
            <v>&lt;&gt;0</v>
          </cell>
        </row>
        <row r="486">
          <cell r="B486" t="str">
            <v>GLADE ULTRA BOSQUE DE PINO</v>
          </cell>
          <cell r="D486">
            <v>6</v>
          </cell>
          <cell r="E486" t="str">
            <v>090780</v>
          </cell>
          <cell r="F486">
            <v>2</v>
          </cell>
          <cell r="G486">
            <v>0</v>
          </cell>
          <cell r="H486">
            <v>0</v>
          </cell>
          <cell r="I486">
            <v>0</v>
          </cell>
          <cell r="J486">
            <v>0</v>
          </cell>
          <cell r="K486">
            <v>0</v>
          </cell>
          <cell r="L486">
            <v>0</v>
          </cell>
          <cell r="M486">
            <v>0</v>
          </cell>
          <cell r="N486">
            <v>0</v>
          </cell>
          <cell r="O486">
            <v>0</v>
          </cell>
          <cell r="P486">
            <v>0</v>
          </cell>
          <cell r="Q486">
            <v>0</v>
          </cell>
          <cell r="R486">
            <v>0</v>
          </cell>
          <cell r="S486">
            <v>0</v>
          </cell>
          <cell r="T486">
            <v>0</v>
          </cell>
          <cell r="U486">
            <v>0</v>
          </cell>
          <cell r="V486">
            <v>0</v>
          </cell>
          <cell r="W486">
            <v>1</v>
          </cell>
          <cell r="AE486" t="str">
            <v>100420</v>
          </cell>
          <cell r="AF486" t="str">
            <v>&lt;&gt;0</v>
          </cell>
        </row>
        <row r="487">
          <cell r="B487" t="str">
            <v>TOTAL GLADE ULTRA</v>
          </cell>
          <cell r="D487">
            <v>0</v>
          </cell>
          <cell r="G487">
            <v>0</v>
          </cell>
          <cell r="H487">
            <v>0</v>
          </cell>
          <cell r="I487">
            <v>0</v>
          </cell>
          <cell r="J487">
            <v>0</v>
          </cell>
          <cell r="K487">
            <v>0</v>
          </cell>
          <cell r="L487">
            <v>0</v>
          </cell>
          <cell r="M487">
            <v>0</v>
          </cell>
          <cell r="N487">
            <v>0</v>
          </cell>
          <cell r="O487">
            <v>0</v>
          </cell>
          <cell r="P487">
            <v>0</v>
          </cell>
          <cell r="Q487">
            <v>11700</v>
          </cell>
          <cell r="R487">
            <v>19500</v>
          </cell>
          <cell r="S487">
            <v>19500</v>
          </cell>
          <cell r="T487">
            <v>50700</v>
          </cell>
          <cell r="U487">
            <v>50700</v>
          </cell>
          <cell r="V487">
            <v>101400</v>
          </cell>
          <cell r="W487">
            <v>1</v>
          </cell>
          <cell r="AE487" t="str">
            <v>100500</v>
          </cell>
          <cell r="AF487" t="str">
            <v>&lt;&gt;0</v>
          </cell>
        </row>
        <row r="488">
          <cell r="D488">
            <v>0</v>
          </cell>
          <cell r="W488">
            <v>1</v>
          </cell>
          <cell r="AE488" t="str">
            <v>100507</v>
          </cell>
          <cell r="AF488" t="str">
            <v>&lt;&gt;0</v>
          </cell>
        </row>
        <row r="489">
          <cell r="B489" t="str">
            <v>GLADE NEUTRALIZADOR 440</v>
          </cell>
          <cell r="C489">
            <v>440</v>
          </cell>
          <cell r="D489">
            <v>12</v>
          </cell>
          <cell r="E489" t="str">
            <v>090600</v>
          </cell>
          <cell r="F489">
            <v>1.47</v>
          </cell>
          <cell r="G489">
            <v>0</v>
          </cell>
          <cell r="H489">
            <v>0</v>
          </cell>
          <cell r="I489">
            <v>0</v>
          </cell>
          <cell r="J489">
            <v>0</v>
          </cell>
          <cell r="K489">
            <v>0</v>
          </cell>
          <cell r="L489">
            <v>0</v>
          </cell>
          <cell r="M489">
            <v>0</v>
          </cell>
          <cell r="N489">
            <v>0</v>
          </cell>
          <cell r="O489">
            <v>0</v>
          </cell>
          <cell r="P489">
            <v>0</v>
          </cell>
          <cell r="Q489">
            <v>0</v>
          </cell>
          <cell r="R489">
            <v>0</v>
          </cell>
          <cell r="S489">
            <v>0</v>
          </cell>
          <cell r="T489">
            <v>0</v>
          </cell>
          <cell r="U489">
            <v>0</v>
          </cell>
          <cell r="V489">
            <v>0</v>
          </cell>
          <cell r="W489">
            <v>1</v>
          </cell>
          <cell r="AE489" t="str">
            <v>100510</v>
          </cell>
          <cell r="AF489" t="str">
            <v>&lt;&gt;0</v>
          </cell>
        </row>
        <row r="490">
          <cell r="B490" t="str">
            <v>GLADE DUAL FLORES</v>
          </cell>
          <cell r="C490">
            <v>440</v>
          </cell>
          <cell r="D490">
            <v>6</v>
          </cell>
          <cell r="E490" t="str">
            <v>090620</v>
          </cell>
          <cell r="F490">
            <v>0.74</v>
          </cell>
          <cell r="G490">
            <v>1008.0000000000001</v>
          </cell>
          <cell r="H490">
            <v>806.40000000000009</v>
          </cell>
          <cell r="I490">
            <v>806.40000000000009</v>
          </cell>
          <cell r="J490">
            <v>1008.0000000000001</v>
          </cell>
          <cell r="K490">
            <v>806.40000000000009</v>
          </cell>
          <cell r="L490">
            <v>806.40000000000009</v>
          </cell>
          <cell r="M490">
            <v>5241.6000000000004</v>
          </cell>
          <cell r="N490">
            <v>1008.0000000000001</v>
          </cell>
          <cell r="O490">
            <v>806.40000000000009</v>
          </cell>
          <cell r="P490">
            <v>806.40000000000009</v>
          </cell>
          <cell r="Q490">
            <v>1008.0000000000001</v>
          </cell>
          <cell r="R490">
            <v>806.40000000000009</v>
          </cell>
          <cell r="S490">
            <v>806.40000000000009</v>
          </cell>
          <cell r="T490">
            <v>5241.6000000000004</v>
          </cell>
          <cell r="U490">
            <v>10483.200000000001</v>
          </cell>
          <cell r="V490">
            <v>7757.5680000000002</v>
          </cell>
          <cell r="W490">
            <v>1</v>
          </cell>
          <cell r="AE490" t="str">
            <v>100515</v>
          </cell>
          <cell r="AF490" t="str">
            <v>&lt;&gt;0</v>
          </cell>
        </row>
        <row r="491">
          <cell r="B491" t="str">
            <v>GLADE DUAL CITRUS</v>
          </cell>
          <cell r="C491">
            <v>440</v>
          </cell>
          <cell r="D491">
            <v>6</v>
          </cell>
          <cell r="E491" t="str">
            <v>090640</v>
          </cell>
          <cell r="F491">
            <v>0.74</v>
          </cell>
          <cell r="G491">
            <v>1008.0000000000001</v>
          </cell>
          <cell r="H491">
            <v>806.40000000000009</v>
          </cell>
          <cell r="I491">
            <v>806.40000000000009</v>
          </cell>
          <cell r="J491">
            <v>1008.0000000000001</v>
          </cell>
          <cell r="K491">
            <v>806.40000000000009</v>
          </cell>
          <cell r="L491">
            <v>806.40000000000009</v>
          </cell>
          <cell r="M491">
            <v>5241.6000000000004</v>
          </cell>
          <cell r="N491">
            <v>1008.0000000000001</v>
          </cell>
          <cell r="O491">
            <v>806.40000000000009</v>
          </cell>
          <cell r="P491">
            <v>806.40000000000009</v>
          </cell>
          <cell r="Q491">
            <v>1008.0000000000001</v>
          </cell>
          <cell r="R491">
            <v>806.40000000000009</v>
          </cell>
          <cell r="S491">
            <v>806.40000000000009</v>
          </cell>
          <cell r="T491">
            <v>5241.6000000000004</v>
          </cell>
          <cell r="U491">
            <v>10483.200000000001</v>
          </cell>
          <cell r="V491">
            <v>7757.5680000000002</v>
          </cell>
          <cell r="W491">
            <v>1</v>
          </cell>
          <cell r="AE491" t="str">
            <v>100530</v>
          </cell>
          <cell r="AF491" t="str">
            <v>&lt;&gt;0</v>
          </cell>
        </row>
        <row r="492">
          <cell r="B492" t="str">
            <v xml:space="preserve">  TOTAL DUAL</v>
          </cell>
          <cell r="D492">
            <v>0</v>
          </cell>
          <cell r="F492">
            <v>0</v>
          </cell>
          <cell r="G492">
            <v>2016.0000000000002</v>
          </cell>
          <cell r="H492">
            <v>1612.8000000000002</v>
          </cell>
          <cell r="I492">
            <v>1612.8000000000002</v>
          </cell>
          <cell r="J492">
            <v>2016.0000000000002</v>
          </cell>
          <cell r="K492">
            <v>1612.8000000000002</v>
          </cell>
          <cell r="L492">
            <v>1612.8000000000002</v>
          </cell>
          <cell r="M492">
            <v>10483.200000000001</v>
          </cell>
          <cell r="N492">
            <v>2016.0000000000002</v>
          </cell>
          <cell r="O492">
            <v>1612.8000000000002</v>
          </cell>
          <cell r="P492">
            <v>1612.8000000000002</v>
          </cell>
          <cell r="Q492">
            <v>2016.0000000000002</v>
          </cell>
          <cell r="R492">
            <v>1612.8000000000002</v>
          </cell>
          <cell r="S492">
            <v>1612.8000000000002</v>
          </cell>
          <cell r="T492">
            <v>10483.200000000001</v>
          </cell>
          <cell r="U492">
            <v>20966.400000000001</v>
          </cell>
          <cell r="V492">
            <v>15515.136</v>
          </cell>
          <cell r="W492">
            <v>1</v>
          </cell>
          <cell r="AE492" t="str">
            <v>100531</v>
          </cell>
          <cell r="AF492" t="str">
            <v>&lt;&gt;0</v>
          </cell>
        </row>
        <row r="493">
          <cell r="D493">
            <v>0</v>
          </cell>
          <cell r="W493">
            <v>1</v>
          </cell>
          <cell r="AE493" t="str">
            <v>100532</v>
          </cell>
          <cell r="AF493" t="str">
            <v>&lt;&gt;0</v>
          </cell>
        </row>
        <row r="494">
          <cell r="B494" t="str">
            <v>GLADE AROMAT ROSA SENSUAL</v>
          </cell>
          <cell r="C494">
            <v>440</v>
          </cell>
          <cell r="D494">
            <v>6</v>
          </cell>
          <cell r="E494" t="str">
            <v>090880</v>
          </cell>
          <cell r="F494">
            <v>0.74</v>
          </cell>
          <cell r="G494">
            <v>0</v>
          </cell>
          <cell r="H494">
            <v>0</v>
          </cell>
          <cell r="I494">
            <v>0</v>
          </cell>
          <cell r="J494">
            <v>0</v>
          </cell>
          <cell r="K494">
            <v>0</v>
          </cell>
          <cell r="L494">
            <v>0</v>
          </cell>
          <cell r="M494">
            <v>0</v>
          </cell>
          <cell r="N494">
            <v>0</v>
          </cell>
          <cell r="O494">
            <v>0</v>
          </cell>
          <cell r="P494">
            <v>0</v>
          </cell>
          <cell r="Q494">
            <v>0</v>
          </cell>
          <cell r="R494">
            <v>0</v>
          </cell>
          <cell r="S494">
            <v>0</v>
          </cell>
          <cell r="T494">
            <v>0</v>
          </cell>
          <cell r="U494">
            <v>0</v>
          </cell>
          <cell r="V494">
            <v>0</v>
          </cell>
          <cell r="W494">
            <v>1</v>
          </cell>
          <cell r="AE494" t="str">
            <v>100535</v>
          </cell>
          <cell r="AF494" t="str">
            <v>&lt;&gt;0</v>
          </cell>
        </row>
        <row r="495">
          <cell r="B495" t="str">
            <v>GLADE AROMAT LAV RELAJANTE 400</v>
          </cell>
          <cell r="C495">
            <v>400</v>
          </cell>
          <cell r="D495">
            <v>6</v>
          </cell>
          <cell r="E495" t="str">
            <v>090887</v>
          </cell>
          <cell r="F495">
            <v>0.74</v>
          </cell>
          <cell r="G495">
            <v>0</v>
          </cell>
          <cell r="H495">
            <v>0</v>
          </cell>
          <cell r="I495">
            <v>0</v>
          </cell>
          <cell r="J495">
            <v>0</v>
          </cell>
          <cell r="K495">
            <v>0</v>
          </cell>
          <cell r="L495">
            <v>0</v>
          </cell>
          <cell r="M495">
            <v>0</v>
          </cell>
          <cell r="N495">
            <v>0</v>
          </cell>
          <cell r="O495">
            <v>0</v>
          </cell>
          <cell r="P495">
            <v>0</v>
          </cell>
          <cell r="Q495">
            <v>0</v>
          </cell>
          <cell r="R495">
            <v>0</v>
          </cell>
          <cell r="S495">
            <v>0</v>
          </cell>
          <cell r="T495">
            <v>0</v>
          </cell>
          <cell r="U495">
            <v>0</v>
          </cell>
          <cell r="V495">
            <v>0</v>
          </cell>
          <cell r="W495">
            <v>1</v>
          </cell>
          <cell r="AE495" t="str">
            <v>100541</v>
          </cell>
          <cell r="AF495" t="str">
            <v>&lt;&gt;0</v>
          </cell>
        </row>
        <row r="496">
          <cell r="B496" t="str">
            <v>GLADE AROMAT CITRICO 400</v>
          </cell>
          <cell r="C496">
            <v>400</v>
          </cell>
          <cell r="D496">
            <v>6</v>
          </cell>
          <cell r="E496" t="str">
            <v>090892</v>
          </cell>
          <cell r="F496">
            <v>0.74</v>
          </cell>
          <cell r="G496">
            <v>0</v>
          </cell>
          <cell r="H496">
            <v>0</v>
          </cell>
          <cell r="I496">
            <v>0</v>
          </cell>
          <cell r="J496">
            <v>0</v>
          </cell>
          <cell r="K496">
            <v>0</v>
          </cell>
          <cell r="L496">
            <v>0</v>
          </cell>
          <cell r="M496">
            <v>0</v>
          </cell>
          <cell r="N496">
            <v>0</v>
          </cell>
          <cell r="O496">
            <v>0</v>
          </cell>
          <cell r="P496">
            <v>0</v>
          </cell>
          <cell r="Q496">
            <v>0</v>
          </cell>
          <cell r="R496">
            <v>0</v>
          </cell>
          <cell r="S496">
            <v>0</v>
          </cell>
          <cell r="T496">
            <v>0</v>
          </cell>
          <cell r="U496">
            <v>0</v>
          </cell>
          <cell r="V496">
            <v>0</v>
          </cell>
          <cell r="W496">
            <v>1</v>
          </cell>
          <cell r="AE496" t="str">
            <v>100550</v>
          </cell>
          <cell r="AF496" t="str">
            <v>&lt;&gt;0</v>
          </cell>
        </row>
        <row r="497">
          <cell r="B497" t="str">
            <v>GLADE AROMAT LAV  400 NUEVO</v>
          </cell>
          <cell r="C497">
            <v>400</v>
          </cell>
          <cell r="D497">
            <v>6</v>
          </cell>
          <cell r="E497" t="str">
            <v>090889</v>
          </cell>
          <cell r="F497">
            <v>0.74</v>
          </cell>
          <cell r="G497">
            <v>2848.5899076923101</v>
          </cell>
          <cell r="H497">
            <v>2278.8719261538454</v>
          </cell>
          <cell r="I497">
            <v>2278.8719261538454</v>
          </cell>
          <cell r="J497">
            <v>2848.5899076923101</v>
          </cell>
          <cell r="K497">
            <v>2278.8719261538454</v>
          </cell>
          <cell r="L497">
            <v>2278.8719261538454</v>
          </cell>
          <cell r="M497">
            <v>14812.667520000003</v>
          </cell>
          <cell r="N497">
            <v>2848.5899076923101</v>
          </cell>
          <cell r="O497">
            <v>2278.8719261538454</v>
          </cell>
          <cell r="P497">
            <v>2278.8719261538454</v>
          </cell>
          <cell r="Q497">
            <v>2848.5899076923101</v>
          </cell>
          <cell r="R497">
            <v>2278.8719261538454</v>
          </cell>
          <cell r="S497">
            <v>2278.8719261538454</v>
          </cell>
          <cell r="T497">
            <v>14812.667520000003</v>
          </cell>
          <cell r="U497">
            <v>29625.335040000005</v>
          </cell>
          <cell r="V497">
            <v>21922.747929600002</v>
          </cell>
          <cell r="W497">
            <v>1</v>
          </cell>
          <cell r="AE497" t="str">
            <v>100551</v>
          </cell>
          <cell r="AF497" t="str">
            <v>&lt;&gt;0</v>
          </cell>
        </row>
        <row r="498">
          <cell r="B498" t="str">
            <v>GLADE AROMAT CITR 400 NUEVO</v>
          </cell>
          <cell r="C498">
            <v>400</v>
          </cell>
          <cell r="D498">
            <v>6</v>
          </cell>
          <cell r="E498" t="str">
            <v>090894</v>
          </cell>
          <cell r="F498">
            <v>0.74</v>
          </cell>
          <cell r="G498">
            <v>2625.2571692307679</v>
          </cell>
          <cell r="H498">
            <v>2100.205735384613</v>
          </cell>
          <cell r="I498">
            <v>2100.205735384613</v>
          </cell>
          <cell r="J498">
            <v>2625.2571692307679</v>
          </cell>
          <cell r="K498">
            <v>2100.205735384613</v>
          </cell>
          <cell r="L498">
            <v>2100.205735384613</v>
          </cell>
          <cell r="M498">
            <v>13651.337279999989</v>
          </cell>
          <cell r="N498">
            <v>2625.2571692307679</v>
          </cell>
          <cell r="O498">
            <v>2100.205735384613</v>
          </cell>
          <cell r="P498">
            <v>2100.205735384613</v>
          </cell>
          <cell r="Q498">
            <v>2625.2571692307679</v>
          </cell>
          <cell r="R498">
            <v>2100.205735384613</v>
          </cell>
          <cell r="S498">
            <v>2100.205735384613</v>
          </cell>
          <cell r="T498">
            <v>13651.337279999989</v>
          </cell>
          <cell r="U498">
            <v>27302.674559999978</v>
          </cell>
          <cell r="V498">
            <v>20203.979174399985</v>
          </cell>
          <cell r="W498">
            <v>1</v>
          </cell>
          <cell r="AE498" t="str">
            <v>100555</v>
          </cell>
          <cell r="AF498" t="str">
            <v>&lt;&gt;0</v>
          </cell>
        </row>
        <row r="499">
          <cell r="B499" t="str">
            <v xml:space="preserve">  TOTAL AROMATERAPIA</v>
          </cell>
          <cell r="D499">
            <v>0</v>
          </cell>
          <cell r="F499">
            <v>0</v>
          </cell>
          <cell r="G499">
            <v>5473.847076923078</v>
          </cell>
          <cell r="H499">
            <v>4379.0776615384584</v>
          </cell>
          <cell r="I499">
            <v>4379.0776615384584</v>
          </cell>
          <cell r="J499">
            <v>5473.847076923078</v>
          </cell>
          <cell r="K499">
            <v>4379.0776615384584</v>
          </cell>
          <cell r="L499">
            <v>4379.0776615384584</v>
          </cell>
          <cell r="M499">
            <v>28464.004799999992</v>
          </cell>
          <cell r="N499">
            <v>5473.847076923078</v>
          </cell>
          <cell r="O499">
            <v>4379.0776615384584</v>
          </cell>
          <cell r="P499">
            <v>4379.0776615384584</v>
          </cell>
          <cell r="Q499">
            <v>5473.847076923078</v>
          </cell>
          <cell r="R499">
            <v>4379.0776615384584</v>
          </cell>
          <cell r="S499">
            <v>4379.0776615384584</v>
          </cell>
          <cell r="T499">
            <v>28464.004799999992</v>
          </cell>
          <cell r="U499">
            <v>56928.009599999983</v>
          </cell>
          <cell r="V499">
            <v>42126.727103999991</v>
          </cell>
          <cell r="W499">
            <v>1</v>
          </cell>
          <cell r="AE499" t="str">
            <v>100556</v>
          </cell>
          <cell r="AF499" t="str">
            <v>&lt;&gt;0</v>
          </cell>
        </row>
        <row r="500">
          <cell r="D500">
            <v>0</v>
          </cell>
          <cell r="W500">
            <v>1</v>
          </cell>
          <cell r="AE500" t="str">
            <v>100560</v>
          </cell>
          <cell r="AF500" t="str">
            <v>&lt;&gt;0</v>
          </cell>
        </row>
        <row r="501">
          <cell r="B501" t="str">
            <v>GLADE ANTITABACO 6X400</v>
          </cell>
          <cell r="C501">
            <v>400</v>
          </cell>
          <cell r="D501">
            <v>6</v>
          </cell>
          <cell r="E501" t="str">
            <v>090609</v>
          </cell>
          <cell r="F501">
            <v>0.73499999999999999</v>
          </cell>
          <cell r="G501">
            <v>0</v>
          </cell>
          <cell r="H501">
            <v>0</v>
          </cell>
          <cell r="I501">
            <v>0</v>
          </cell>
          <cell r="J501">
            <v>0</v>
          </cell>
          <cell r="K501">
            <v>0</v>
          </cell>
          <cell r="L501">
            <v>0</v>
          </cell>
          <cell r="M501">
            <v>0</v>
          </cell>
          <cell r="N501">
            <v>0</v>
          </cell>
          <cell r="O501">
            <v>0</v>
          </cell>
          <cell r="P501">
            <v>0</v>
          </cell>
          <cell r="Q501">
            <v>0</v>
          </cell>
          <cell r="R501">
            <v>0</v>
          </cell>
          <cell r="S501">
            <v>0</v>
          </cell>
          <cell r="T501">
            <v>0</v>
          </cell>
          <cell r="U501">
            <v>0</v>
          </cell>
          <cell r="V501">
            <v>0</v>
          </cell>
          <cell r="W501">
            <v>1</v>
          </cell>
          <cell r="AE501" t="str">
            <v>100725</v>
          </cell>
          <cell r="AF501" t="str">
            <v>&lt;&gt;0</v>
          </cell>
        </row>
        <row r="502">
          <cell r="B502" t="str">
            <v>GLADE AERO ANTITABACO ROC.400</v>
          </cell>
          <cell r="C502">
            <v>400</v>
          </cell>
          <cell r="D502">
            <v>6</v>
          </cell>
          <cell r="E502" t="str">
            <v>090612</v>
          </cell>
          <cell r="F502">
            <v>0.74</v>
          </cell>
          <cell r="G502">
            <v>10752</v>
          </cell>
          <cell r="H502">
            <v>8601.6</v>
          </cell>
          <cell r="I502">
            <v>8601.6</v>
          </cell>
          <cell r="J502">
            <v>10752</v>
          </cell>
          <cell r="K502">
            <v>8601.6</v>
          </cell>
          <cell r="L502">
            <v>8601.6</v>
          </cell>
          <cell r="M502">
            <v>55910.399999999994</v>
          </cell>
          <cell r="N502">
            <v>10752</v>
          </cell>
          <cell r="O502">
            <v>8601.6</v>
          </cell>
          <cell r="P502">
            <v>8601.6</v>
          </cell>
          <cell r="Q502">
            <v>10752</v>
          </cell>
          <cell r="R502">
            <v>8601.6</v>
          </cell>
          <cell r="S502">
            <v>8601.6</v>
          </cell>
          <cell r="T502">
            <v>55910.399999999994</v>
          </cell>
          <cell r="U502">
            <v>111820.79999999999</v>
          </cell>
          <cell r="V502">
            <v>82747.391999999993</v>
          </cell>
          <cell r="W502">
            <v>1</v>
          </cell>
          <cell r="AE502" t="str">
            <v>100749</v>
          </cell>
          <cell r="AF502" t="str">
            <v>&lt;&gt;0</v>
          </cell>
        </row>
        <row r="503">
          <cell r="B503" t="str">
            <v>GLADE ANTITABACO 6X500CC</v>
          </cell>
          <cell r="C503">
            <v>500</v>
          </cell>
          <cell r="D503">
            <v>6</v>
          </cell>
          <cell r="E503" t="str">
            <v>090607</v>
          </cell>
          <cell r="F503">
            <v>0.84</v>
          </cell>
          <cell r="G503">
            <v>0</v>
          </cell>
          <cell r="H503">
            <v>0</v>
          </cell>
          <cell r="I503">
            <v>0</v>
          </cell>
          <cell r="J503">
            <v>0</v>
          </cell>
          <cell r="K503">
            <v>0</v>
          </cell>
          <cell r="L503">
            <v>0</v>
          </cell>
          <cell r="M503">
            <v>0</v>
          </cell>
          <cell r="N503">
            <v>0</v>
          </cell>
          <cell r="O503">
            <v>0</v>
          </cell>
          <cell r="P503">
            <v>0</v>
          </cell>
          <cell r="Q503">
            <v>0</v>
          </cell>
          <cell r="R503">
            <v>0</v>
          </cell>
          <cell r="S503">
            <v>0</v>
          </cell>
          <cell r="T503">
            <v>0</v>
          </cell>
          <cell r="U503">
            <v>0</v>
          </cell>
          <cell r="V503">
            <v>0</v>
          </cell>
          <cell r="W503">
            <v>1</v>
          </cell>
          <cell r="AE503" t="str">
            <v>100750</v>
          </cell>
          <cell r="AF503" t="str">
            <v>&lt;&gt;0</v>
          </cell>
        </row>
        <row r="504">
          <cell r="B504" t="str">
            <v xml:space="preserve">  TOTAL ANTITABACO</v>
          </cell>
          <cell r="D504">
            <v>0</v>
          </cell>
          <cell r="F504">
            <v>0</v>
          </cell>
          <cell r="G504">
            <v>10752</v>
          </cell>
          <cell r="H504">
            <v>8601.6</v>
          </cell>
          <cell r="I504">
            <v>8601.6</v>
          </cell>
          <cell r="J504">
            <v>10752</v>
          </cell>
          <cell r="K504">
            <v>8601.6</v>
          </cell>
          <cell r="L504">
            <v>8601.6</v>
          </cell>
          <cell r="M504">
            <v>55910.399999999994</v>
          </cell>
          <cell r="N504">
            <v>10752</v>
          </cell>
          <cell r="O504">
            <v>8601.6</v>
          </cell>
          <cell r="P504">
            <v>8601.6</v>
          </cell>
          <cell r="Q504">
            <v>10752</v>
          </cell>
          <cell r="R504">
            <v>8601.6</v>
          </cell>
          <cell r="S504">
            <v>8601.6</v>
          </cell>
          <cell r="T504">
            <v>55910.399999999994</v>
          </cell>
          <cell r="U504">
            <v>111820.79999999999</v>
          </cell>
          <cell r="V504">
            <v>82747.391999999993</v>
          </cell>
          <cell r="W504">
            <v>1</v>
          </cell>
          <cell r="AE504" t="str">
            <v>100755</v>
          </cell>
          <cell r="AF504" t="str">
            <v>&lt;&gt;0</v>
          </cell>
        </row>
        <row r="505">
          <cell r="D505">
            <v>0</v>
          </cell>
          <cell r="F505">
            <v>0</v>
          </cell>
          <cell r="W505">
            <v>1</v>
          </cell>
          <cell r="AE505" t="str">
            <v>100757</v>
          </cell>
          <cell r="AF505" t="str">
            <v>&lt;&gt;0</v>
          </cell>
        </row>
        <row r="506">
          <cell r="B506" t="str">
            <v>MIST CAR.+REP.ROCIO MATIN.X12</v>
          </cell>
          <cell r="D506">
            <v>12</v>
          </cell>
          <cell r="E506" t="str">
            <v>097100</v>
          </cell>
          <cell r="F506">
            <v>1</v>
          </cell>
          <cell r="G506">
            <v>0</v>
          </cell>
          <cell r="H506">
            <v>0</v>
          </cell>
          <cell r="I506">
            <v>0</v>
          </cell>
          <cell r="J506">
            <v>0</v>
          </cell>
          <cell r="K506">
            <v>0</v>
          </cell>
          <cell r="L506">
            <v>0</v>
          </cell>
          <cell r="M506">
            <v>0</v>
          </cell>
          <cell r="N506">
            <v>0</v>
          </cell>
          <cell r="O506">
            <v>0</v>
          </cell>
          <cell r="P506">
            <v>0</v>
          </cell>
          <cell r="Q506">
            <v>0</v>
          </cell>
          <cell r="R506">
            <v>0</v>
          </cell>
          <cell r="S506">
            <v>0</v>
          </cell>
          <cell r="T506">
            <v>0</v>
          </cell>
          <cell r="U506">
            <v>0</v>
          </cell>
          <cell r="V506">
            <v>0</v>
          </cell>
          <cell r="W506">
            <v>1</v>
          </cell>
          <cell r="AE506" t="str">
            <v>100763</v>
          </cell>
          <cell r="AF506" t="str">
            <v>&lt;&gt;0</v>
          </cell>
        </row>
        <row r="507">
          <cell r="B507" t="str">
            <v>MIST CAR.+REP.DESP.CAMP. X12</v>
          </cell>
          <cell r="D507">
            <v>12</v>
          </cell>
          <cell r="E507" t="str">
            <v>097110</v>
          </cell>
          <cell r="F507">
            <v>1</v>
          </cell>
          <cell r="G507">
            <v>0</v>
          </cell>
          <cell r="H507">
            <v>0</v>
          </cell>
          <cell r="I507">
            <v>0</v>
          </cell>
          <cell r="J507">
            <v>0</v>
          </cell>
          <cell r="K507">
            <v>0</v>
          </cell>
          <cell r="L507">
            <v>0</v>
          </cell>
          <cell r="M507">
            <v>0</v>
          </cell>
          <cell r="N507">
            <v>0</v>
          </cell>
          <cell r="O507">
            <v>0</v>
          </cell>
          <cell r="P507">
            <v>0</v>
          </cell>
          <cell r="Q507">
            <v>0</v>
          </cell>
          <cell r="R507">
            <v>0</v>
          </cell>
          <cell r="S507">
            <v>0</v>
          </cell>
          <cell r="T507">
            <v>0</v>
          </cell>
          <cell r="U507">
            <v>0</v>
          </cell>
          <cell r="V507">
            <v>0</v>
          </cell>
          <cell r="W507">
            <v>1</v>
          </cell>
          <cell r="AE507" t="str">
            <v>100764</v>
          </cell>
          <cell r="AF507" t="str">
            <v>&lt;&gt;0</v>
          </cell>
        </row>
        <row r="508">
          <cell r="B508" t="str">
            <v>MIST CAR.+REP.BRISA PRIM. X12</v>
          </cell>
          <cell r="D508">
            <v>12</v>
          </cell>
          <cell r="E508" t="str">
            <v>097120</v>
          </cell>
          <cell r="F508">
            <v>1</v>
          </cell>
          <cell r="G508">
            <v>0</v>
          </cell>
          <cell r="H508">
            <v>0</v>
          </cell>
          <cell r="I508">
            <v>0</v>
          </cell>
          <cell r="J508">
            <v>0</v>
          </cell>
          <cell r="K508">
            <v>0</v>
          </cell>
          <cell r="L508">
            <v>0</v>
          </cell>
          <cell r="M508">
            <v>0</v>
          </cell>
          <cell r="N508">
            <v>0</v>
          </cell>
          <cell r="O508">
            <v>0</v>
          </cell>
          <cell r="P508">
            <v>0</v>
          </cell>
          <cell r="Q508">
            <v>0</v>
          </cell>
          <cell r="R508">
            <v>0</v>
          </cell>
          <cell r="S508">
            <v>0</v>
          </cell>
          <cell r="T508">
            <v>0</v>
          </cell>
          <cell r="U508">
            <v>0</v>
          </cell>
          <cell r="V508">
            <v>0</v>
          </cell>
          <cell r="W508">
            <v>1</v>
          </cell>
          <cell r="AE508" t="str">
            <v>100765</v>
          </cell>
          <cell r="AF508" t="str">
            <v>&lt;&gt;0</v>
          </cell>
        </row>
        <row r="509">
          <cell r="B509" t="str">
            <v>GLADE MIST LAVANDA CARC.+REP</v>
          </cell>
          <cell r="D509">
            <v>12</v>
          </cell>
          <cell r="E509" t="str">
            <v>097011</v>
          </cell>
          <cell r="F509">
            <v>1</v>
          </cell>
          <cell r="G509">
            <v>0</v>
          </cell>
          <cell r="H509">
            <v>0</v>
          </cell>
          <cell r="I509">
            <v>0</v>
          </cell>
          <cell r="J509">
            <v>0</v>
          </cell>
          <cell r="K509">
            <v>0</v>
          </cell>
          <cell r="L509">
            <v>0</v>
          </cell>
          <cell r="M509">
            <v>0</v>
          </cell>
          <cell r="N509">
            <v>0</v>
          </cell>
          <cell r="O509">
            <v>0</v>
          </cell>
          <cell r="P509">
            <v>0</v>
          </cell>
          <cell r="Q509">
            <v>0</v>
          </cell>
          <cell r="R509">
            <v>0</v>
          </cell>
          <cell r="S509">
            <v>0</v>
          </cell>
          <cell r="T509">
            <v>0</v>
          </cell>
          <cell r="U509">
            <v>0</v>
          </cell>
          <cell r="V509">
            <v>0</v>
          </cell>
          <cell r="W509">
            <v>1</v>
          </cell>
          <cell r="AE509" t="str">
            <v>100766</v>
          </cell>
          <cell r="AF509" t="str">
            <v>&lt;&gt;0</v>
          </cell>
        </row>
        <row r="510">
          <cell r="B510" t="str">
            <v>PROM MIST PR.CIT+AER.DUAL CIT</v>
          </cell>
          <cell r="D510">
            <v>12</v>
          </cell>
          <cell r="E510" t="str">
            <v>090709</v>
          </cell>
          <cell r="F510">
            <v>1</v>
          </cell>
          <cell r="G510">
            <v>0</v>
          </cell>
          <cell r="H510">
            <v>0</v>
          </cell>
          <cell r="I510">
            <v>0</v>
          </cell>
          <cell r="J510">
            <v>0</v>
          </cell>
          <cell r="K510">
            <v>0</v>
          </cell>
          <cell r="L510">
            <v>0</v>
          </cell>
          <cell r="M510">
            <v>0</v>
          </cell>
          <cell r="N510">
            <v>0</v>
          </cell>
          <cell r="O510">
            <v>0</v>
          </cell>
          <cell r="P510">
            <v>0</v>
          </cell>
          <cell r="Q510">
            <v>0</v>
          </cell>
          <cell r="R510">
            <v>0</v>
          </cell>
          <cell r="S510">
            <v>0</v>
          </cell>
          <cell r="T510">
            <v>0</v>
          </cell>
          <cell r="U510">
            <v>0</v>
          </cell>
          <cell r="V510">
            <v>0</v>
          </cell>
          <cell r="W510">
            <v>1</v>
          </cell>
          <cell r="AE510" t="str">
            <v>100767</v>
          </cell>
          <cell r="AF510" t="str">
            <v>&lt;&gt;0</v>
          </cell>
        </row>
        <row r="511">
          <cell r="B511" t="str">
            <v>MIST PROMO 2X1 APAR ROCIO MATI</v>
          </cell>
          <cell r="C511">
            <v>2</v>
          </cell>
          <cell r="D511">
            <v>12</v>
          </cell>
          <cell r="E511" t="str">
            <v>097124</v>
          </cell>
          <cell r="F511">
            <v>2</v>
          </cell>
          <cell r="G511">
            <v>0</v>
          </cell>
          <cell r="H511">
            <v>0</v>
          </cell>
          <cell r="I511">
            <v>0</v>
          </cell>
          <cell r="J511">
            <v>0</v>
          </cell>
          <cell r="K511">
            <v>0</v>
          </cell>
          <cell r="L511">
            <v>0</v>
          </cell>
          <cell r="M511">
            <v>0</v>
          </cell>
          <cell r="N511">
            <v>0</v>
          </cell>
          <cell r="O511">
            <v>0</v>
          </cell>
          <cell r="P511">
            <v>0</v>
          </cell>
          <cell r="Q511">
            <v>0</v>
          </cell>
          <cell r="R511">
            <v>0</v>
          </cell>
          <cell r="S511">
            <v>0</v>
          </cell>
          <cell r="T511">
            <v>0</v>
          </cell>
          <cell r="U511">
            <v>0</v>
          </cell>
          <cell r="V511">
            <v>0</v>
          </cell>
          <cell r="W511">
            <v>1</v>
          </cell>
          <cell r="AE511" t="str">
            <v>100772</v>
          </cell>
          <cell r="AF511" t="str">
            <v>&lt;&gt;0</v>
          </cell>
        </row>
        <row r="512">
          <cell r="B512" t="str">
            <v>MIST PROMO 2X1 APAR CAMP LAVAN</v>
          </cell>
          <cell r="C512">
            <v>2</v>
          </cell>
          <cell r="D512">
            <v>12</v>
          </cell>
          <cell r="E512" t="str">
            <v>097125</v>
          </cell>
          <cell r="F512">
            <v>2</v>
          </cell>
          <cell r="G512">
            <v>0</v>
          </cell>
          <cell r="H512">
            <v>0</v>
          </cell>
          <cell r="I512">
            <v>0</v>
          </cell>
          <cell r="J512">
            <v>0</v>
          </cell>
          <cell r="K512">
            <v>0</v>
          </cell>
          <cell r="L512">
            <v>0</v>
          </cell>
          <cell r="M512">
            <v>0</v>
          </cell>
          <cell r="N512">
            <v>0</v>
          </cell>
          <cell r="O512">
            <v>0</v>
          </cell>
          <cell r="P512">
            <v>0</v>
          </cell>
          <cell r="Q512">
            <v>0</v>
          </cell>
          <cell r="R512">
            <v>0</v>
          </cell>
          <cell r="S512">
            <v>0</v>
          </cell>
          <cell r="T512">
            <v>0</v>
          </cell>
          <cell r="U512">
            <v>0</v>
          </cell>
          <cell r="V512">
            <v>0</v>
          </cell>
          <cell r="W512">
            <v>1</v>
          </cell>
          <cell r="AE512" t="str">
            <v>100775</v>
          </cell>
          <cell r="AF512" t="str">
            <v>&lt;&gt;0</v>
          </cell>
        </row>
        <row r="513">
          <cell r="B513" t="str">
            <v>GLADE MIST APARATO</v>
          </cell>
          <cell r="D513">
            <v>0</v>
          </cell>
          <cell r="E513" t="str">
            <v>097128</v>
          </cell>
          <cell r="F513">
            <v>1</v>
          </cell>
          <cell r="G513">
            <v>0</v>
          </cell>
          <cell r="H513">
            <v>0</v>
          </cell>
          <cell r="I513">
            <v>0</v>
          </cell>
          <cell r="J513">
            <v>0</v>
          </cell>
          <cell r="K513">
            <v>0</v>
          </cell>
          <cell r="L513">
            <v>0</v>
          </cell>
          <cell r="M513">
            <v>0</v>
          </cell>
          <cell r="N513">
            <v>0</v>
          </cell>
          <cell r="O513">
            <v>0</v>
          </cell>
          <cell r="P513">
            <v>0</v>
          </cell>
          <cell r="Q513">
            <v>0</v>
          </cell>
          <cell r="R513">
            <v>0</v>
          </cell>
          <cell r="S513">
            <v>0</v>
          </cell>
          <cell r="T513">
            <v>0</v>
          </cell>
          <cell r="U513">
            <v>0</v>
          </cell>
          <cell r="V513">
            <v>0</v>
          </cell>
          <cell r="W513">
            <v>1</v>
          </cell>
          <cell r="AE513" t="str">
            <v>100776</v>
          </cell>
          <cell r="AF513" t="str">
            <v>&lt;&gt;0</v>
          </cell>
        </row>
        <row r="514">
          <cell r="B514" t="str">
            <v>20% DESC.MIST.ROCIO FULLX12MZA</v>
          </cell>
          <cell r="D514">
            <v>12</v>
          </cell>
          <cell r="E514" t="str">
            <v>097101</v>
          </cell>
          <cell r="F514">
            <v>1</v>
          </cell>
          <cell r="G514">
            <v>0</v>
          </cell>
          <cell r="H514">
            <v>0</v>
          </cell>
          <cell r="I514">
            <v>0</v>
          </cell>
          <cell r="J514">
            <v>0</v>
          </cell>
          <cell r="K514">
            <v>0</v>
          </cell>
          <cell r="L514">
            <v>0</v>
          </cell>
          <cell r="M514">
            <v>0</v>
          </cell>
          <cell r="N514">
            <v>0</v>
          </cell>
          <cell r="O514">
            <v>0</v>
          </cell>
          <cell r="P514">
            <v>0</v>
          </cell>
          <cell r="Q514">
            <v>0</v>
          </cell>
          <cell r="R514">
            <v>0</v>
          </cell>
          <cell r="S514">
            <v>0</v>
          </cell>
          <cell r="T514">
            <v>0</v>
          </cell>
          <cell r="U514">
            <v>0</v>
          </cell>
          <cell r="V514">
            <v>0</v>
          </cell>
          <cell r="W514">
            <v>1</v>
          </cell>
          <cell r="AE514" t="str">
            <v>100778</v>
          </cell>
          <cell r="AF514" t="str">
            <v>&lt;&gt;0</v>
          </cell>
        </row>
        <row r="515">
          <cell r="B515" t="str">
            <v>20%DESC.MIST D.CAMP.FULLX12MZA</v>
          </cell>
          <cell r="D515">
            <v>12</v>
          </cell>
          <cell r="E515" t="str">
            <v>097111</v>
          </cell>
          <cell r="F515">
            <v>1</v>
          </cell>
          <cell r="G515">
            <v>0</v>
          </cell>
          <cell r="H515">
            <v>0</v>
          </cell>
          <cell r="I515">
            <v>0</v>
          </cell>
          <cell r="J515">
            <v>0</v>
          </cell>
          <cell r="K515">
            <v>0</v>
          </cell>
          <cell r="L515">
            <v>0</v>
          </cell>
          <cell r="M515">
            <v>0</v>
          </cell>
          <cell r="N515">
            <v>0</v>
          </cell>
          <cell r="O515">
            <v>0</v>
          </cell>
          <cell r="P515">
            <v>0</v>
          </cell>
          <cell r="Q515">
            <v>0</v>
          </cell>
          <cell r="R515">
            <v>0</v>
          </cell>
          <cell r="S515">
            <v>0</v>
          </cell>
          <cell r="T515">
            <v>0</v>
          </cell>
          <cell r="U515">
            <v>0</v>
          </cell>
          <cell r="V515">
            <v>0</v>
          </cell>
          <cell r="W515">
            <v>1</v>
          </cell>
          <cell r="AE515" t="str">
            <v>100781</v>
          </cell>
          <cell r="AF515" t="str">
            <v>&lt;&gt;0</v>
          </cell>
        </row>
        <row r="516">
          <cell r="B516" t="str">
            <v>20% DESC.MIST.LAV.FULL MZA.</v>
          </cell>
          <cell r="D516">
            <v>12</v>
          </cell>
          <cell r="E516" t="str">
            <v>097013</v>
          </cell>
          <cell r="F516">
            <v>1</v>
          </cell>
          <cell r="G516">
            <v>0</v>
          </cell>
          <cell r="H516">
            <v>0</v>
          </cell>
          <cell r="I516">
            <v>0</v>
          </cell>
          <cell r="J516">
            <v>0</v>
          </cell>
          <cell r="K516">
            <v>0</v>
          </cell>
          <cell r="L516">
            <v>0</v>
          </cell>
          <cell r="M516">
            <v>0</v>
          </cell>
          <cell r="N516">
            <v>0</v>
          </cell>
          <cell r="O516">
            <v>0</v>
          </cell>
          <cell r="P516">
            <v>0</v>
          </cell>
          <cell r="Q516">
            <v>0</v>
          </cell>
          <cell r="R516">
            <v>0</v>
          </cell>
          <cell r="S516">
            <v>0</v>
          </cell>
          <cell r="T516">
            <v>0</v>
          </cell>
          <cell r="U516">
            <v>0</v>
          </cell>
          <cell r="V516">
            <v>0</v>
          </cell>
          <cell r="W516">
            <v>1</v>
          </cell>
          <cell r="AE516" t="str">
            <v>100782</v>
          </cell>
          <cell r="AF516" t="str">
            <v>&lt;&gt;0</v>
          </cell>
        </row>
        <row r="517">
          <cell r="B517" t="str">
            <v>GLADE MIST PRIM.CITR.CARC.+REP</v>
          </cell>
          <cell r="D517">
            <v>12</v>
          </cell>
          <cell r="E517" t="str">
            <v>097130</v>
          </cell>
          <cell r="F517">
            <v>1</v>
          </cell>
          <cell r="G517">
            <v>0</v>
          </cell>
          <cell r="H517">
            <v>0</v>
          </cell>
          <cell r="I517">
            <v>0</v>
          </cell>
          <cell r="J517">
            <v>0</v>
          </cell>
          <cell r="K517">
            <v>0</v>
          </cell>
          <cell r="L517">
            <v>0</v>
          </cell>
          <cell r="M517">
            <v>0</v>
          </cell>
          <cell r="N517">
            <v>0</v>
          </cell>
          <cell r="O517">
            <v>0</v>
          </cell>
          <cell r="P517">
            <v>0</v>
          </cell>
          <cell r="Q517">
            <v>0</v>
          </cell>
          <cell r="R517">
            <v>0</v>
          </cell>
          <cell r="S517">
            <v>0</v>
          </cell>
          <cell r="T517">
            <v>0</v>
          </cell>
          <cell r="U517">
            <v>0</v>
          </cell>
          <cell r="V517">
            <v>0</v>
          </cell>
          <cell r="W517">
            <v>1</v>
          </cell>
          <cell r="AE517" t="str">
            <v>100789</v>
          </cell>
          <cell r="AF517" t="str">
            <v>&lt;&gt;0</v>
          </cell>
        </row>
        <row r="518">
          <cell r="B518" t="str">
            <v xml:space="preserve">  TOTAL GLADE MIST APARAT</v>
          </cell>
          <cell r="D518">
            <v>0</v>
          </cell>
          <cell r="F518">
            <v>0</v>
          </cell>
          <cell r="G518">
            <v>0</v>
          </cell>
          <cell r="H518">
            <v>0</v>
          </cell>
          <cell r="I518">
            <v>0</v>
          </cell>
          <cell r="J518">
            <v>0</v>
          </cell>
          <cell r="K518">
            <v>0</v>
          </cell>
          <cell r="L518">
            <v>0</v>
          </cell>
          <cell r="M518">
            <v>0</v>
          </cell>
          <cell r="N518">
            <v>0</v>
          </cell>
          <cell r="O518">
            <v>0</v>
          </cell>
          <cell r="P518">
            <v>0</v>
          </cell>
          <cell r="Q518">
            <v>0</v>
          </cell>
          <cell r="R518">
            <v>0</v>
          </cell>
          <cell r="S518">
            <v>0</v>
          </cell>
          <cell r="T518">
            <v>0</v>
          </cell>
          <cell r="U518">
            <v>0</v>
          </cell>
          <cell r="V518">
            <v>0</v>
          </cell>
          <cell r="W518">
            <v>1</v>
          </cell>
          <cell r="AE518" t="str">
            <v>100898</v>
          </cell>
          <cell r="AF518" t="str">
            <v>&lt;&gt;0</v>
          </cell>
        </row>
        <row r="519">
          <cell r="D519">
            <v>0</v>
          </cell>
          <cell r="F519">
            <v>0</v>
          </cell>
          <cell r="W519">
            <v>1</v>
          </cell>
          <cell r="AE519" t="str">
            <v>101045</v>
          </cell>
          <cell r="AF519" t="str">
            <v>&lt;&gt;0</v>
          </cell>
        </row>
        <row r="520">
          <cell r="B520" t="str">
            <v>MIST REPUESTO ROCIO MATINALX12</v>
          </cell>
          <cell r="D520">
            <v>12</v>
          </cell>
          <cell r="E520" t="str">
            <v>097000</v>
          </cell>
          <cell r="F520">
            <v>1</v>
          </cell>
          <cell r="G520">
            <v>0</v>
          </cell>
          <cell r="H520">
            <v>0</v>
          </cell>
          <cell r="I520">
            <v>0</v>
          </cell>
          <cell r="J520">
            <v>0</v>
          </cell>
          <cell r="K520">
            <v>0</v>
          </cell>
          <cell r="L520">
            <v>0</v>
          </cell>
          <cell r="M520">
            <v>0</v>
          </cell>
          <cell r="N520">
            <v>0</v>
          </cell>
          <cell r="O520">
            <v>0</v>
          </cell>
          <cell r="P520">
            <v>0</v>
          </cell>
          <cell r="Q520">
            <v>0</v>
          </cell>
          <cell r="R520">
            <v>0</v>
          </cell>
          <cell r="S520">
            <v>0</v>
          </cell>
          <cell r="T520">
            <v>0</v>
          </cell>
          <cell r="U520">
            <v>0</v>
          </cell>
          <cell r="V520">
            <v>0</v>
          </cell>
          <cell r="W520">
            <v>1</v>
          </cell>
          <cell r="AE520" t="str">
            <v>101046</v>
          </cell>
          <cell r="AF520" t="str">
            <v>&lt;&gt;0</v>
          </cell>
        </row>
        <row r="521">
          <cell r="B521" t="str">
            <v>MIST REP. DESPERTAR CAMP. X12</v>
          </cell>
          <cell r="D521">
            <v>12</v>
          </cell>
          <cell r="E521" t="str">
            <v>097010</v>
          </cell>
          <cell r="F521">
            <v>1</v>
          </cell>
          <cell r="G521">
            <v>0</v>
          </cell>
          <cell r="H521">
            <v>0</v>
          </cell>
          <cell r="I521">
            <v>0</v>
          </cell>
          <cell r="J521">
            <v>0</v>
          </cell>
          <cell r="K521">
            <v>0</v>
          </cell>
          <cell r="L521">
            <v>0</v>
          </cell>
          <cell r="M521">
            <v>0</v>
          </cell>
          <cell r="N521">
            <v>0</v>
          </cell>
          <cell r="O521">
            <v>0</v>
          </cell>
          <cell r="P521">
            <v>0</v>
          </cell>
          <cell r="Q521">
            <v>0</v>
          </cell>
          <cell r="R521">
            <v>0</v>
          </cell>
          <cell r="S521">
            <v>0</v>
          </cell>
          <cell r="T521">
            <v>0</v>
          </cell>
          <cell r="U521">
            <v>0</v>
          </cell>
          <cell r="V521">
            <v>0</v>
          </cell>
          <cell r="W521">
            <v>1</v>
          </cell>
          <cell r="AE521" t="str">
            <v>101047</v>
          </cell>
          <cell r="AF521" t="str">
            <v>&lt;&gt;0</v>
          </cell>
        </row>
        <row r="522">
          <cell r="B522" t="str">
            <v>MIST REP.BRISA PRIMAVERAL X12</v>
          </cell>
          <cell r="D522">
            <v>12</v>
          </cell>
          <cell r="E522" t="str">
            <v>097020</v>
          </cell>
          <cell r="F522">
            <v>1</v>
          </cell>
          <cell r="G522">
            <v>0</v>
          </cell>
          <cell r="H522">
            <v>0</v>
          </cell>
          <cell r="I522">
            <v>0</v>
          </cell>
          <cell r="J522">
            <v>0</v>
          </cell>
          <cell r="K522">
            <v>0</v>
          </cell>
          <cell r="L522">
            <v>0</v>
          </cell>
          <cell r="M522">
            <v>0</v>
          </cell>
          <cell r="N522">
            <v>0</v>
          </cell>
          <cell r="O522">
            <v>0</v>
          </cell>
          <cell r="P522">
            <v>0</v>
          </cell>
          <cell r="Q522">
            <v>0</v>
          </cell>
          <cell r="R522">
            <v>0</v>
          </cell>
          <cell r="S522">
            <v>0</v>
          </cell>
          <cell r="T522">
            <v>0</v>
          </cell>
          <cell r="U522">
            <v>0</v>
          </cell>
          <cell r="V522">
            <v>0</v>
          </cell>
          <cell r="W522">
            <v>1</v>
          </cell>
          <cell r="AE522" t="str">
            <v>101049</v>
          </cell>
          <cell r="AF522" t="str">
            <v>&lt;&gt;0</v>
          </cell>
        </row>
        <row r="523">
          <cell r="B523" t="str">
            <v>GLADE MIST REPUESTO LAVANDAX12</v>
          </cell>
          <cell r="D523">
            <v>12</v>
          </cell>
          <cell r="E523" t="str">
            <v>097012</v>
          </cell>
          <cell r="F523">
            <v>1</v>
          </cell>
          <cell r="G523">
            <v>0</v>
          </cell>
          <cell r="H523">
            <v>0</v>
          </cell>
          <cell r="I523">
            <v>0</v>
          </cell>
          <cell r="J523">
            <v>0</v>
          </cell>
          <cell r="K523">
            <v>0</v>
          </cell>
          <cell r="L523">
            <v>0</v>
          </cell>
          <cell r="M523">
            <v>0</v>
          </cell>
          <cell r="N523">
            <v>0</v>
          </cell>
          <cell r="O523">
            <v>0</v>
          </cell>
          <cell r="P523">
            <v>0</v>
          </cell>
          <cell r="Q523">
            <v>0</v>
          </cell>
          <cell r="R523">
            <v>0</v>
          </cell>
          <cell r="S523">
            <v>0</v>
          </cell>
          <cell r="T523">
            <v>0</v>
          </cell>
          <cell r="U523">
            <v>0</v>
          </cell>
          <cell r="V523">
            <v>0</v>
          </cell>
          <cell r="W523">
            <v>1</v>
          </cell>
          <cell r="AE523" t="str">
            <v>101052</v>
          </cell>
          <cell r="AF523" t="str">
            <v>&lt;&gt;0</v>
          </cell>
        </row>
        <row r="524">
          <cell r="B524" t="str">
            <v>MIST PROMO 2X1 REP DESP CAMPES</v>
          </cell>
          <cell r="C524">
            <v>2</v>
          </cell>
          <cell r="D524">
            <v>12</v>
          </cell>
          <cell r="E524" t="str">
            <v>097126</v>
          </cell>
          <cell r="F524">
            <v>2</v>
          </cell>
          <cell r="G524">
            <v>0</v>
          </cell>
          <cell r="H524">
            <v>0</v>
          </cell>
          <cell r="I524">
            <v>0</v>
          </cell>
          <cell r="J524">
            <v>0</v>
          </cell>
          <cell r="K524">
            <v>0</v>
          </cell>
          <cell r="L524">
            <v>0</v>
          </cell>
          <cell r="M524">
            <v>0</v>
          </cell>
          <cell r="N524">
            <v>0</v>
          </cell>
          <cell r="O524">
            <v>0</v>
          </cell>
          <cell r="P524">
            <v>0</v>
          </cell>
          <cell r="Q524">
            <v>0</v>
          </cell>
          <cell r="R524">
            <v>0</v>
          </cell>
          <cell r="S524">
            <v>0</v>
          </cell>
          <cell r="T524">
            <v>0</v>
          </cell>
          <cell r="U524">
            <v>0</v>
          </cell>
          <cell r="V524">
            <v>0</v>
          </cell>
          <cell r="W524">
            <v>1</v>
          </cell>
          <cell r="AE524" t="str">
            <v>101054</v>
          </cell>
          <cell r="AF524" t="str">
            <v>&lt;&gt;0</v>
          </cell>
        </row>
        <row r="525">
          <cell r="B525" t="str">
            <v>PROM MIST 2X1 REP C LAVANDA</v>
          </cell>
          <cell r="C525">
            <v>2</v>
          </cell>
          <cell r="D525">
            <v>12</v>
          </cell>
          <cell r="E525" t="str">
            <v>097122</v>
          </cell>
          <cell r="F525">
            <v>2</v>
          </cell>
          <cell r="G525">
            <v>0</v>
          </cell>
          <cell r="H525">
            <v>0</v>
          </cell>
          <cell r="I525">
            <v>0</v>
          </cell>
          <cell r="J525">
            <v>0</v>
          </cell>
          <cell r="K525">
            <v>0</v>
          </cell>
          <cell r="L525">
            <v>0</v>
          </cell>
          <cell r="M525">
            <v>0</v>
          </cell>
          <cell r="N525">
            <v>0</v>
          </cell>
          <cell r="O525">
            <v>0</v>
          </cell>
          <cell r="P525">
            <v>0</v>
          </cell>
          <cell r="Q525">
            <v>0</v>
          </cell>
          <cell r="R525">
            <v>0</v>
          </cell>
          <cell r="S525">
            <v>0</v>
          </cell>
          <cell r="T525">
            <v>0</v>
          </cell>
          <cell r="U525">
            <v>0</v>
          </cell>
          <cell r="V525">
            <v>0</v>
          </cell>
          <cell r="W525">
            <v>1</v>
          </cell>
          <cell r="AE525" t="str">
            <v>101082</v>
          </cell>
          <cell r="AF525" t="str">
            <v>&lt;&gt;0</v>
          </cell>
        </row>
        <row r="526">
          <cell r="B526" t="str">
            <v>20% DESC.MIST ROCIO REPX12 MZA</v>
          </cell>
          <cell r="D526">
            <v>12</v>
          </cell>
          <cell r="E526" t="str">
            <v>097001</v>
          </cell>
          <cell r="F526">
            <v>1</v>
          </cell>
          <cell r="G526">
            <v>0</v>
          </cell>
          <cell r="H526">
            <v>0</v>
          </cell>
          <cell r="I526">
            <v>0</v>
          </cell>
          <cell r="J526">
            <v>0</v>
          </cell>
          <cell r="K526">
            <v>0</v>
          </cell>
          <cell r="L526">
            <v>0</v>
          </cell>
          <cell r="M526">
            <v>0</v>
          </cell>
          <cell r="N526">
            <v>0</v>
          </cell>
          <cell r="O526">
            <v>0</v>
          </cell>
          <cell r="P526">
            <v>0</v>
          </cell>
          <cell r="Q526">
            <v>0</v>
          </cell>
          <cell r="R526">
            <v>0</v>
          </cell>
          <cell r="S526">
            <v>0</v>
          </cell>
          <cell r="T526">
            <v>0</v>
          </cell>
          <cell r="U526">
            <v>0</v>
          </cell>
          <cell r="V526">
            <v>0</v>
          </cell>
          <cell r="W526">
            <v>1</v>
          </cell>
          <cell r="AE526" t="str">
            <v>101083</v>
          </cell>
          <cell r="AF526" t="str">
            <v>&lt;&gt;0</v>
          </cell>
        </row>
        <row r="527">
          <cell r="B527" t="str">
            <v>20% DESC.MIST D.CAMP.REPX12MZA</v>
          </cell>
          <cell r="D527">
            <v>12</v>
          </cell>
          <cell r="E527" t="str">
            <v>097009</v>
          </cell>
          <cell r="F527">
            <v>1</v>
          </cell>
          <cell r="G527">
            <v>0</v>
          </cell>
          <cell r="H527">
            <v>0</v>
          </cell>
          <cell r="I527">
            <v>0</v>
          </cell>
          <cell r="J527">
            <v>0</v>
          </cell>
          <cell r="K527">
            <v>0</v>
          </cell>
          <cell r="L527">
            <v>0</v>
          </cell>
          <cell r="M527">
            <v>0</v>
          </cell>
          <cell r="N527">
            <v>0</v>
          </cell>
          <cell r="O527">
            <v>0</v>
          </cell>
          <cell r="P527">
            <v>0</v>
          </cell>
          <cell r="Q527">
            <v>0</v>
          </cell>
          <cell r="R527">
            <v>0</v>
          </cell>
          <cell r="S527">
            <v>0</v>
          </cell>
          <cell r="T527">
            <v>0</v>
          </cell>
          <cell r="U527">
            <v>0</v>
          </cell>
          <cell r="V527">
            <v>0</v>
          </cell>
          <cell r="W527">
            <v>1</v>
          </cell>
          <cell r="AE527" t="str">
            <v>101176</v>
          </cell>
          <cell r="AF527" t="str">
            <v>&lt;&gt;0</v>
          </cell>
        </row>
        <row r="528">
          <cell r="B528" t="str">
            <v>20% DESC MIST LAV.REPX12 MZA</v>
          </cell>
          <cell r="D528">
            <v>12</v>
          </cell>
          <cell r="E528" t="str">
            <v>097014</v>
          </cell>
          <cell r="F528">
            <v>1</v>
          </cell>
          <cell r="G528">
            <v>0</v>
          </cell>
          <cell r="H528">
            <v>0</v>
          </cell>
          <cell r="I528">
            <v>0</v>
          </cell>
          <cell r="J528">
            <v>0</v>
          </cell>
          <cell r="K528">
            <v>0</v>
          </cell>
          <cell r="L528">
            <v>0</v>
          </cell>
          <cell r="M528">
            <v>0</v>
          </cell>
          <cell r="N528">
            <v>0</v>
          </cell>
          <cell r="O528">
            <v>0</v>
          </cell>
          <cell r="P528">
            <v>0</v>
          </cell>
          <cell r="Q528">
            <v>0</v>
          </cell>
          <cell r="R528">
            <v>0</v>
          </cell>
          <cell r="S528">
            <v>0</v>
          </cell>
          <cell r="T528">
            <v>0</v>
          </cell>
          <cell r="U528">
            <v>0</v>
          </cell>
          <cell r="V528">
            <v>0</v>
          </cell>
          <cell r="W528">
            <v>1</v>
          </cell>
          <cell r="AE528" t="str">
            <v>101177</v>
          </cell>
          <cell r="AF528" t="str">
            <v>&lt;&gt;0</v>
          </cell>
        </row>
        <row r="529">
          <cell r="B529" t="str">
            <v>MIST REP.PRIMAV.CITRICA X12</v>
          </cell>
          <cell r="D529">
            <v>12</v>
          </cell>
          <cell r="E529" t="str">
            <v>097131</v>
          </cell>
          <cell r="F529">
            <v>1</v>
          </cell>
          <cell r="G529">
            <v>0</v>
          </cell>
          <cell r="H529">
            <v>0</v>
          </cell>
          <cell r="I529">
            <v>0</v>
          </cell>
          <cell r="J529">
            <v>0</v>
          </cell>
          <cell r="K529">
            <v>0</v>
          </cell>
          <cell r="L529">
            <v>0</v>
          </cell>
          <cell r="M529">
            <v>0</v>
          </cell>
          <cell r="N529">
            <v>0</v>
          </cell>
          <cell r="O529">
            <v>0</v>
          </cell>
          <cell r="P529">
            <v>0</v>
          </cell>
          <cell r="Q529">
            <v>0</v>
          </cell>
          <cell r="R529">
            <v>0</v>
          </cell>
          <cell r="S529">
            <v>0</v>
          </cell>
          <cell r="T529">
            <v>0</v>
          </cell>
          <cell r="U529">
            <v>0</v>
          </cell>
          <cell r="V529">
            <v>0</v>
          </cell>
          <cell r="W529">
            <v>1</v>
          </cell>
          <cell r="AE529" t="str">
            <v>101192</v>
          </cell>
          <cell r="AF529" t="str">
            <v>&lt;&gt;0</v>
          </cell>
        </row>
        <row r="530">
          <cell r="B530" t="str">
            <v xml:space="preserve">  TOTAL GLADE MIST REFILL</v>
          </cell>
          <cell r="D530">
            <v>0</v>
          </cell>
          <cell r="F530">
            <v>0</v>
          </cell>
          <cell r="G530">
            <v>0</v>
          </cell>
          <cell r="H530">
            <v>0</v>
          </cell>
          <cell r="I530">
            <v>0</v>
          </cell>
          <cell r="J530">
            <v>0</v>
          </cell>
          <cell r="K530">
            <v>0</v>
          </cell>
          <cell r="L530">
            <v>0</v>
          </cell>
          <cell r="M530">
            <v>0</v>
          </cell>
          <cell r="N530">
            <v>0</v>
          </cell>
          <cell r="O530">
            <v>0</v>
          </cell>
          <cell r="P530">
            <v>0</v>
          </cell>
          <cell r="Q530">
            <v>0</v>
          </cell>
          <cell r="R530">
            <v>0</v>
          </cell>
          <cell r="S530">
            <v>0</v>
          </cell>
          <cell r="T530">
            <v>0</v>
          </cell>
          <cell r="U530">
            <v>0</v>
          </cell>
          <cell r="V530">
            <v>0</v>
          </cell>
          <cell r="W530">
            <v>1</v>
          </cell>
          <cell r="AE530" t="str">
            <v>101330</v>
          </cell>
          <cell r="AF530" t="str">
            <v>&lt;&gt;0</v>
          </cell>
        </row>
        <row r="531">
          <cell r="D531">
            <v>0</v>
          </cell>
          <cell r="W531">
            <v>1</v>
          </cell>
          <cell r="AE531" t="str">
            <v>103002</v>
          </cell>
          <cell r="AF531" t="str">
            <v>&lt;&gt;0</v>
          </cell>
        </row>
        <row r="532">
          <cell r="B532" t="str">
            <v xml:space="preserve">  TOTAL GLADE MIST</v>
          </cell>
          <cell r="D532">
            <v>0</v>
          </cell>
          <cell r="F532">
            <v>0</v>
          </cell>
          <cell r="G532">
            <v>0</v>
          </cell>
          <cell r="H532">
            <v>0</v>
          </cell>
          <cell r="I532">
            <v>0</v>
          </cell>
          <cell r="J532">
            <v>0</v>
          </cell>
          <cell r="K532">
            <v>0</v>
          </cell>
          <cell r="L532">
            <v>0</v>
          </cell>
          <cell r="M532">
            <v>0</v>
          </cell>
          <cell r="N532">
            <v>0</v>
          </cell>
          <cell r="O532">
            <v>0</v>
          </cell>
          <cell r="P532">
            <v>0</v>
          </cell>
          <cell r="Q532">
            <v>0</v>
          </cell>
          <cell r="R532">
            <v>0</v>
          </cell>
          <cell r="S532">
            <v>0</v>
          </cell>
          <cell r="T532">
            <v>0</v>
          </cell>
          <cell r="U532">
            <v>0</v>
          </cell>
          <cell r="V532">
            <v>0</v>
          </cell>
          <cell r="W532">
            <v>1</v>
          </cell>
          <cell r="AE532" t="str">
            <v>103004</v>
          </cell>
          <cell r="AF532" t="str">
            <v>&lt;&gt;0</v>
          </cell>
        </row>
        <row r="533">
          <cell r="D533">
            <v>0</v>
          </cell>
          <cell r="W533">
            <v>1</v>
          </cell>
          <cell r="AE533" t="str">
            <v>105267</v>
          </cell>
          <cell r="AF533" t="str">
            <v>&lt;&gt;0</v>
          </cell>
        </row>
        <row r="534">
          <cell r="B534" t="str">
            <v>GLADE TOQUE AP PROMO LEAF</v>
          </cell>
          <cell r="D534">
            <v>12</v>
          </cell>
          <cell r="E534" t="str">
            <v>811112</v>
          </cell>
          <cell r="F534">
            <v>1</v>
          </cell>
          <cell r="G534">
            <v>0</v>
          </cell>
          <cell r="H534">
            <v>0</v>
          </cell>
          <cell r="I534">
            <v>0</v>
          </cell>
          <cell r="J534">
            <v>0</v>
          </cell>
          <cell r="K534">
            <v>0</v>
          </cell>
          <cell r="L534">
            <v>0</v>
          </cell>
          <cell r="M534">
            <v>0</v>
          </cell>
          <cell r="N534">
            <v>0</v>
          </cell>
          <cell r="O534">
            <v>0</v>
          </cell>
          <cell r="P534">
            <v>5000</v>
          </cell>
          <cell r="Q534">
            <v>5000</v>
          </cell>
          <cell r="R534">
            <v>5000</v>
          </cell>
          <cell r="S534">
            <v>0</v>
          </cell>
          <cell r="T534">
            <v>15000</v>
          </cell>
          <cell r="U534">
            <v>15000</v>
          </cell>
          <cell r="V534">
            <v>15000</v>
          </cell>
          <cell r="W534">
            <v>1</v>
          </cell>
          <cell r="AE534" t="str">
            <v>105269</v>
          </cell>
          <cell r="AF534" t="str">
            <v>&lt;&gt;0</v>
          </cell>
        </row>
        <row r="535">
          <cell r="B535" t="str">
            <v>GLADE TOQUE FL AP gratis +REP</v>
          </cell>
          <cell r="D535">
            <v>12</v>
          </cell>
          <cell r="E535" t="str">
            <v>097201</v>
          </cell>
          <cell r="F535">
            <v>1</v>
          </cell>
          <cell r="G535">
            <v>0</v>
          </cell>
          <cell r="H535">
            <v>0</v>
          </cell>
          <cell r="I535">
            <v>0</v>
          </cell>
          <cell r="J535">
            <v>0</v>
          </cell>
          <cell r="K535">
            <v>0</v>
          </cell>
          <cell r="L535">
            <v>0</v>
          </cell>
          <cell r="M535">
            <v>0</v>
          </cell>
          <cell r="N535">
            <v>0</v>
          </cell>
          <cell r="O535">
            <v>0</v>
          </cell>
          <cell r="P535">
            <v>0</v>
          </cell>
          <cell r="Q535">
            <v>0</v>
          </cell>
          <cell r="R535">
            <v>0</v>
          </cell>
          <cell r="S535">
            <v>0</v>
          </cell>
          <cell r="T535">
            <v>0</v>
          </cell>
          <cell r="U535">
            <v>0</v>
          </cell>
          <cell r="V535">
            <v>0</v>
          </cell>
          <cell r="W535">
            <v>1</v>
          </cell>
          <cell r="AE535" t="str">
            <v>105272</v>
          </cell>
          <cell r="AF535" t="str">
            <v>&lt;&gt;0</v>
          </cell>
        </row>
        <row r="536">
          <cell r="B536" t="str">
            <v>GLADE FLORAL AP grat+REP ANT.</v>
          </cell>
          <cell r="D536">
            <v>12</v>
          </cell>
          <cell r="E536" t="str">
            <v>097202</v>
          </cell>
          <cell r="F536">
            <v>1</v>
          </cell>
          <cell r="G536">
            <v>1000</v>
          </cell>
          <cell r="H536">
            <v>1000</v>
          </cell>
          <cell r="I536">
            <v>1000</v>
          </cell>
          <cell r="J536">
            <v>1000</v>
          </cell>
          <cell r="K536">
            <v>0</v>
          </cell>
          <cell r="L536">
            <v>0</v>
          </cell>
          <cell r="M536">
            <v>4000</v>
          </cell>
          <cell r="N536">
            <v>0</v>
          </cell>
          <cell r="O536">
            <v>0</v>
          </cell>
          <cell r="P536">
            <v>1000</v>
          </cell>
          <cell r="Q536">
            <v>1000</v>
          </cell>
          <cell r="R536">
            <v>1000</v>
          </cell>
          <cell r="S536">
            <v>0</v>
          </cell>
          <cell r="T536">
            <v>3000</v>
          </cell>
          <cell r="U536">
            <v>7000</v>
          </cell>
          <cell r="V536">
            <v>7000</v>
          </cell>
          <cell r="W536">
            <v>1</v>
          </cell>
          <cell r="AE536" t="str">
            <v>105410</v>
          </cell>
          <cell r="AF536" t="str">
            <v>&lt;&gt;0</v>
          </cell>
        </row>
        <row r="537">
          <cell r="B537" t="str">
            <v>GLADE TOQUE PINO AP+REP</v>
          </cell>
          <cell r="D537">
            <v>12</v>
          </cell>
          <cell r="E537" t="str">
            <v>097210</v>
          </cell>
          <cell r="F537">
            <v>1</v>
          </cell>
          <cell r="G537">
            <v>0</v>
          </cell>
          <cell r="H537">
            <v>0</v>
          </cell>
          <cell r="I537">
            <v>0</v>
          </cell>
          <cell r="J537">
            <v>0</v>
          </cell>
          <cell r="K537">
            <v>0</v>
          </cell>
          <cell r="L537">
            <v>0</v>
          </cell>
          <cell r="M537">
            <v>0</v>
          </cell>
          <cell r="N537">
            <v>0</v>
          </cell>
          <cell r="O537">
            <v>0</v>
          </cell>
          <cell r="P537">
            <v>0</v>
          </cell>
          <cell r="Q537">
            <v>0</v>
          </cell>
          <cell r="R537">
            <v>0</v>
          </cell>
          <cell r="S537">
            <v>0</v>
          </cell>
          <cell r="T537">
            <v>0</v>
          </cell>
          <cell r="U537">
            <v>0</v>
          </cell>
          <cell r="V537">
            <v>0</v>
          </cell>
          <cell r="W537">
            <v>1</v>
          </cell>
          <cell r="AE537" t="str">
            <v>105417</v>
          </cell>
          <cell r="AF537" t="str">
            <v>&lt;&gt;0</v>
          </cell>
        </row>
        <row r="538">
          <cell r="B538" t="str">
            <v>GLADE TOQUE PINO AP gratis+REP</v>
          </cell>
          <cell r="D538">
            <v>12</v>
          </cell>
          <cell r="E538" t="str">
            <v>097211</v>
          </cell>
          <cell r="F538">
            <v>1</v>
          </cell>
          <cell r="G538">
            <v>0</v>
          </cell>
          <cell r="H538">
            <v>0</v>
          </cell>
          <cell r="I538">
            <v>0</v>
          </cell>
          <cell r="J538">
            <v>0</v>
          </cell>
          <cell r="K538">
            <v>0</v>
          </cell>
          <cell r="L538">
            <v>0</v>
          </cell>
          <cell r="M538">
            <v>0</v>
          </cell>
          <cell r="N538">
            <v>0</v>
          </cell>
          <cell r="O538">
            <v>0</v>
          </cell>
          <cell r="P538">
            <v>0</v>
          </cell>
          <cell r="Q538">
            <v>0</v>
          </cell>
          <cell r="R538">
            <v>0</v>
          </cell>
          <cell r="S538">
            <v>0</v>
          </cell>
          <cell r="T538">
            <v>0</v>
          </cell>
          <cell r="U538">
            <v>0</v>
          </cell>
          <cell r="V538">
            <v>0</v>
          </cell>
          <cell r="W538">
            <v>1</v>
          </cell>
          <cell r="AE538" t="str">
            <v>105420</v>
          </cell>
          <cell r="AF538" t="str">
            <v>&lt;&gt;0</v>
          </cell>
        </row>
        <row r="539">
          <cell r="B539" t="str">
            <v>GLADE TOQUE LAVANDA AP+REP</v>
          </cell>
          <cell r="D539">
            <v>12</v>
          </cell>
          <cell r="E539" t="str">
            <v>097220</v>
          </cell>
          <cell r="F539">
            <v>1</v>
          </cell>
          <cell r="G539">
            <v>0</v>
          </cell>
          <cell r="H539">
            <v>0</v>
          </cell>
          <cell r="I539">
            <v>0</v>
          </cell>
          <cell r="J539">
            <v>0</v>
          </cell>
          <cell r="K539">
            <v>0</v>
          </cell>
          <cell r="L539">
            <v>0</v>
          </cell>
          <cell r="M539">
            <v>0</v>
          </cell>
          <cell r="N539">
            <v>0</v>
          </cell>
          <cell r="O539">
            <v>0</v>
          </cell>
          <cell r="P539">
            <v>0</v>
          </cell>
          <cell r="Q539">
            <v>0</v>
          </cell>
          <cell r="R539">
            <v>0</v>
          </cell>
          <cell r="S539">
            <v>0</v>
          </cell>
          <cell r="T539">
            <v>0</v>
          </cell>
          <cell r="U539">
            <v>0</v>
          </cell>
          <cell r="V539">
            <v>0</v>
          </cell>
          <cell r="W539">
            <v>1</v>
          </cell>
          <cell r="AE539" t="str">
            <v>105424</v>
          </cell>
          <cell r="AF539" t="str">
            <v>&lt;&gt;0</v>
          </cell>
        </row>
        <row r="540">
          <cell r="B540" t="str">
            <v>GLADE TOQUE LAV AP gratis+REP</v>
          </cell>
          <cell r="D540">
            <v>12</v>
          </cell>
          <cell r="E540" t="str">
            <v>097221</v>
          </cell>
          <cell r="F540">
            <v>1</v>
          </cell>
          <cell r="G540">
            <v>0</v>
          </cell>
          <cell r="H540">
            <v>0</v>
          </cell>
          <cell r="I540">
            <v>0</v>
          </cell>
          <cell r="J540">
            <v>0</v>
          </cell>
          <cell r="K540">
            <v>0</v>
          </cell>
          <cell r="L540">
            <v>0</v>
          </cell>
          <cell r="M540">
            <v>0</v>
          </cell>
          <cell r="N540">
            <v>0</v>
          </cell>
          <cell r="O540">
            <v>0</v>
          </cell>
          <cell r="P540">
            <v>0</v>
          </cell>
          <cell r="Q540">
            <v>0</v>
          </cell>
          <cell r="R540">
            <v>0</v>
          </cell>
          <cell r="S540">
            <v>0</v>
          </cell>
          <cell r="T540">
            <v>0</v>
          </cell>
          <cell r="U540">
            <v>0</v>
          </cell>
          <cell r="V540">
            <v>0</v>
          </cell>
          <cell r="W540">
            <v>1</v>
          </cell>
          <cell r="AE540" t="str">
            <v>105430</v>
          </cell>
          <cell r="AF540" t="str">
            <v>&lt;&gt;0</v>
          </cell>
        </row>
        <row r="541">
          <cell r="B541" t="str">
            <v>GLADE TOQUE FLOR AP+REP antirr</v>
          </cell>
          <cell r="D541">
            <v>12</v>
          </cell>
          <cell r="E541" t="str">
            <v>097203</v>
          </cell>
          <cell r="F541">
            <v>1</v>
          </cell>
          <cell r="G541">
            <v>1075.2</v>
          </cell>
          <cell r="H541">
            <v>873.6</v>
          </cell>
          <cell r="I541">
            <v>873.6</v>
          </cell>
          <cell r="J541">
            <v>1075.2</v>
          </cell>
          <cell r="K541">
            <v>873.6</v>
          </cell>
          <cell r="L541">
            <v>873.6</v>
          </cell>
          <cell r="M541">
            <v>5644.8000000000011</v>
          </cell>
          <cell r="N541">
            <v>1075.2</v>
          </cell>
          <cell r="O541">
            <v>873.6</v>
          </cell>
          <cell r="P541">
            <v>873.6</v>
          </cell>
          <cell r="Q541">
            <v>1075.2</v>
          </cell>
          <cell r="R541">
            <v>873.6</v>
          </cell>
          <cell r="S541">
            <v>1300</v>
          </cell>
          <cell r="T541">
            <v>6071.2000000000007</v>
          </cell>
          <cell r="U541">
            <v>11716.000000000002</v>
          </cell>
          <cell r="V541">
            <v>11716.000000000002</v>
          </cell>
          <cell r="W541">
            <v>1</v>
          </cell>
          <cell r="AE541" t="str">
            <v>105500</v>
          </cell>
          <cell r="AF541" t="str">
            <v>&lt;&gt;0</v>
          </cell>
        </row>
        <row r="542">
          <cell r="B542" t="str">
            <v>GLADE TOQUE PINO AP+REP antirr</v>
          </cell>
          <cell r="D542">
            <v>12</v>
          </cell>
          <cell r="E542" t="str">
            <v>097213</v>
          </cell>
          <cell r="F542">
            <v>1</v>
          </cell>
          <cell r="G542">
            <v>1814.4</v>
          </cell>
          <cell r="H542">
            <v>1478.4</v>
          </cell>
          <cell r="I542">
            <v>1478.4</v>
          </cell>
          <cell r="J542">
            <v>1814.4</v>
          </cell>
          <cell r="K542">
            <v>1478.4</v>
          </cell>
          <cell r="L542">
            <v>1478.4</v>
          </cell>
          <cell r="M542">
            <v>9542.4</v>
          </cell>
          <cell r="N542">
            <v>1814.4</v>
          </cell>
          <cell r="O542">
            <v>1478.4</v>
          </cell>
          <cell r="P542">
            <v>1478.4</v>
          </cell>
          <cell r="Q542">
            <v>1814.4</v>
          </cell>
          <cell r="R542">
            <v>1478.4</v>
          </cell>
          <cell r="S542">
            <v>2200</v>
          </cell>
          <cell r="T542">
            <v>10264</v>
          </cell>
          <cell r="U542">
            <v>19806.400000000001</v>
          </cell>
          <cell r="V542">
            <v>19806.400000000001</v>
          </cell>
          <cell r="W542">
            <v>1</v>
          </cell>
          <cell r="AE542" t="str">
            <v>105510</v>
          </cell>
          <cell r="AF542" t="str">
            <v>&lt;&gt;0</v>
          </cell>
        </row>
        <row r="543">
          <cell r="B543" t="str">
            <v>GLADE T&amp;F PINO AP+REP GRAT ANT</v>
          </cell>
          <cell r="D543">
            <v>12</v>
          </cell>
          <cell r="E543" t="str">
            <v>097219</v>
          </cell>
          <cell r="F543">
            <v>1</v>
          </cell>
          <cell r="G543">
            <v>1000</v>
          </cell>
          <cell r="H543">
            <v>1000</v>
          </cell>
          <cell r="I543">
            <v>1000</v>
          </cell>
          <cell r="J543">
            <v>1000</v>
          </cell>
          <cell r="K543">
            <v>0</v>
          </cell>
          <cell r="L543">
            <v>1</v>
          </cell>
          <cell r="M543">
            <v>4001</v>
          </cell>
          <cell r="N543">
            <v>0</v>
          </cell>
          <cell r="O543">
            <v>0</v>
          </cell>
          <cell r="P543">
            <v>1000</v>
          </cell>
          <cell r="Q543">
            <v>1000</v>
          </cell>
          <cell r="R543">
            <v>1000</v>
          </cell>
          <cell r="S543">
            <v>0</v>
          </cell>
          <cell r="T543">
            <v>3000</v>
          </cell>
          <cell r="U543">
            <v>7001</v>
          </cell>
          <cell r="V543">
            <v>7001</v>
          </cell>
          <cell r="W543">
            <v>1</v>
          </cell>
          <cell r="AE543" t="str">
            <v>105520</v>
          </cell>
          <cell r="AF543" t="str">
            <v>&lt;&gt;0</v>
          </cell>
        </row>
        <row r="544">
          <cell r="B544" t="str">
            <v>GLADE TOQUE LAV AP+REP antirr.</v>
          </cell>
          <cell r="D544">
            <v>12</v>
          </cell>
          <cell r="E544" t="str">
            <v>097223</v>
          </cell>
          <cell r="F544">
            <v>1</v>
          </cell>
          <cell r="G544">
            <v>1234.0633846153873</v>
          </cell>
          <cell r="H544">
            <v>987.25070769230979</v>
          </cell>
          <cell r="I544">
            <v>987.25070769230979</v>
          </cell>
          <cell r="J544">
            <v>1234.0633846153873</v>
          </cell>
          <cell r="K544">
            <v>987.25070769230979</v>
          </cell>
          <cell r="L544">
            <v>987.25070769230979</v>
          </cell>
          <cell r="M544">
            <v>6417.1296000000148</v>
          </cell>
          <cell r="N544">
            <v>1234.0633846153873</v>
          </cell>
          <cell r="O544">
            <v>987.25070769230979</v>
          </cell>
          <cell r="P544">
            <v>987.25070769230979</v>
          </cell>
          <cell r="Q544">
            <v>1234.0633846153873</v>
          </cell>
          <cell r="R544">
            <v>987.25070769230979</v>
          </cell>
          <cell r="S544">
            <v>1469.1230769230767</v>
          </cell>
          <cell r="T544">
            <v>6899.0019692307815</v>
          </cell>
          <cell r="U544">
            <v>13316.131569230796</v>
          </cell>
          <cell r="V544">
            <v>13316.131569230796</v>
          </cell>
          <cell r="W544">
            <v>1</v>
          </cell>
          <cell r="AE544" t="str">
            <v>105530</v>
          </cell>
          <cell r="AF544" t="str">
            <v>&lt;&gt;0</v>
          </cell>
        </row>
        <row r="545">
          <cell r="B545" t="str">
            <v>GLADE TOQUE WINNIE THE POOH</v>
          </cell>
          <cell r="D545">
            <v>12</v>
          </cell>
          <cell r="E545" t="str">
            <v>097229</v>
          </cell>
          <cell r="F545">
            <v>1</v>
          </cell>
          <cell r="G545">
            <v>0</v>
          </cell>
          <cell r="H545">
            <v>0</v>
          </cell>
          <cell r="I545">
            <v>0</v>
          </cell>
          <cell r="J545">
            <v>0</v>
          </cell>
          <cell r="K545">
            <v>0</v>
          </cell>
          <cell r="L545">
            <v>0</v>
          </cell>
          <cell r="M545">
            <v>0</v>
          </cell>
          <cell r="N545">
            <v>0</v>
          </cell>
          <cell r="O545">
            <v>0</v>
          </cell>
          <cell r="P545">
            <v>0</v>
          </cell>
          <cell r="Q545">
            <v>0</v>
          </cell>
          <cell r="R545">
            <v>0</v>
          </cell>
          <cell r="S545">
            <v>0</v>
          </cell>
          <cell r="T545">
            <v>0</v>
          </cell>
          <cell r="U545">
            <v>0</v>
          </cell>
          <cell r="V545">
            <v>0</v>
          </cell>
          <cell r="W545">
            <v>1</v>
          </cell>
          <cell r="AE545" t="str">
            <v>106000</v>
          </cell>
          <cell r="AF545" t="str">
            <v>&lt;&gt;0</v>
          </cell>
        </row>
        <row r="546">
          <cell r="B546" t="str">
            <v>GLADE LAV AP gratis+REP ANT.</v>
          </cell>
          <cell r="D546">
            <v>12</v>
          </cell>
          <cell r="E546" t="str">
            <v>097239</v>
          </cell>
          <cell r="F546">
            <v>1</v>
          </cell>
          <cell r="G546">
            <v>1000</v>
          </cell>
          <cell r="H546">
            <v>1000</v>
          </cell>
          <cell r="I546">
            <v>1000</v>
          </cell>
          <cell r="J546">
            <v>1000</v>
          </cell>
          <cell r="K546">
            <v>0</v>
          </cell>
          <cell r="L546">
            <v>0</v>
          </cell>
          <cell r="M546">
            <v>4000</v>
          </cell>
          <cell r="N546">
            <v>0</v>
          </cell>
          <cell r="O546">
            <v>0</v>
          </cell>
          <cell r="P546">
            <v>1000</v>
          </cell>
          <cell r="Q546">
            <v>1000</v>
          </cell>
          <cell r="R546">
            <v>1000</v>
          </cell>
          <cell r="S546">
            <v>0</v>
          </cell>
          <cell r="T546">
            <v>3000</v>
          </cell>
          <cell r="U546">
            <v>7000</v>
          </cell>
          <cell r="V546">
            <v>7000</v>
          </cell>
          <cell r="W546">
            <v>1</v>
          </cell>
          <cell r="AE546" t="str">
            <v>106001</v>
          </cell>
          <cell r="AF546" t="str">
            <v>&lt;&gt;0</v>
          </cell>
        </row>
        <row r="547">
          <cell r="B547" t="str">
            <v>TOTAL GLADE TOQUE APARATO</v>
          </cell>
          <cell r="D547">
            <v>0</v>
          </cell>
          <cell r="G547">
            <v>7123.6633846153873</v>
          </cell>
          <cell r="H547">
            <v>6339.2507076923102</v>
          </cell>
          <cell r="I547">
            <v>6339.2507076923102</v>
          </cell>
          <cell r="J547">
            <v>7123.6633846153873</v>
          </cell>
          <cell r="K547">
            <v>3339.2507076923098</v>
          </cell>
          <cell r="L547">
            <v>3340.2507076923098</v>
          </cell>
          <cell r="M547">
            <v>33605.329600000012</v>
          </cell>
          <cell r="N547">
            <v>4123.6633846153873</v>
          </cell>
          <cell r="O547">
            <v>3339.2507076923098</v>
          </cell>
          <cell r="P547">
            <v>11339.25070769231</v>
          </cell>
          <cell r="Q547">
            <v>12123.663384615387</v>
          </cell>
          <cell r="R547">
            <v>11339.25070769231</v>
          </cell>
          <cell r="S547">
            <v>4969.123076923077</v>
          </cell>
          <cell r="T547">
            <v>47234.20196923078</v>
          </cell>
          <cell r="U547">
            <v>80839.531569230792</v>
          </cell>
          <cell r="V547">
            <v>80839.531569230792</v>
          </cell>
          <cell r="W547">
            <v>1</v>
          </cell>
          <cell r="AE547" t="str">
            <v>106100</v>
          </cell>
          <cell r="AF547" t="str">
            <v>&lt;&gt;0</v>
          </cell>
        </row>
        <row r="548">
          <cell r="D548">
            <v>0</v>
          </cell>
          <cell r="W548">
            <v>1</v>
          </cell>
          <cell r="AE548" t="str">
            <v>106101</v>
          </cell>
          <cell r="AF548" t="str">
            <v>&lt;&gt;0</v>
          </cell>
        </row>
        <row r="549">
          <cell r="B549" t="str">
            <v>GLADE TOQUE FLORAL REPUESTO</v>
          </cell>
          <cell r="D549">
            <v>12</v>
          </cell>
          <cell r="E549" t="str">
            <v>097205</v>
          </cell>
          <cell r="F549">
            <v>1</v>
          </cell>
          <cell r="G549">
            <v>0</v>
          </cell>
          <cell r="H549">
            <v>0</v>
          </cell>
          <cell r="I549">
            <v>0</v>
          </cell>
          <cell r="J549">
            <v>0</v>
          </cell>
          <cell r="K549">
            <v>0</v>
          </cell>
          <cell r="L549">
            <v>0</v>
          </cell>
          <cell r="M549">
            <v>0</v>
          </cell>
          <cell r="N549">
            <v>0</v>
          </cell>
          <cell r="O549">
            <v>0</v>
          </cell>
          <cell r="P549">
            <v>0</v>
          </cell>
          <cell r="Q549">
            <v>0</v>
          </cell>
          <cell r="R549">
            <v>0</v>
          </cell>
          <cell r="S549">
            <v>0</v>
          </cell>
          <cell r="T549">
            <v>0</v>
          </cell>
          <cell r="U549">
            <v>0</v>
          </cell>
          <cell r="V549">
            <v>0</v>
          </cell>
          <cell r="W549">
            <v>1</v>
          </cell>
          <cell r="AE549" t="str">
            <v>106103</v>
          </cell>
          <cell r="AF549" t="str">
            <v>&lt;&gt;0</v>
          </cell>
        </row>
        <row r="550">
          <cell r="B550" t="str">
            <v>GLADE TOQUE PINO REPUESTO</v>
          </cell>
          <cell r="D550">
            <v>12</v>
          </cell>
          <cell r="E550" t="str">
            <v>097215</v>
          </cell>
          <cell r="F550">
            <v>1</v>
          </cell>
          <cell r="G550">
            <v>0</v>
          </cell>
          <cell r="H550">
            <v>0</v>
          </cell>
          <cell r="I550">
            <v>0</v>
          </cell>
          <cell r="J550">
            <v>0</v>
          </cell>
          <cell r="K550">
            <v>0</v>
          </cell>
          <cell r="L550">
            <v>0</v>
          </cell>
          <cell r="M550">
            <v>0</v>
          </cell>
          <cell r="N550">
            <v>0</v>
          </cell>
          <cell r="O550">
            <v>0</v>
          </cell>
          <cell r="P550">
            <v>0</v>
          </cell>
          <cell r="Q550">
            <v>0</v>
          </cell>
          <cell r="R550">
            <v>0</v>
          </cell>
          <cell r="S550">
            <v>0</v>
          </cell>
          <cell r="T550">
            <v>0</v>
          </cell>
          <cell r="U550">
            <v>0</v>
          </cell>
          <cell r="V550">
            <v>0</v>
          </cell>
          <cell r="W550">
            <v>1</v>
          </cell>
          <cell r="AE550" t="str">
            <v>106104</v>
          </cell>
          <cell r="AF550" t="str">
            <v>&lt;&gt;0</v>
          </cell>
        </row>
        <row r="551">
          <cell r="B551" t="str">
            <v>GLADE TOQUE LAVANDA REPUESTO</v>
          </cell>
          <cell r="D551">
            <v>12</v>
          </cell>
          <cell r="E551" t="str">
            <v>097225</v>
          </cell>
          <cell r="F551">
            <v>1</v>
          </cell>
          <cell r="G551">
            <v>0</v>
          </cell>
          <cell r="H551">
            <v>0</v>
          </cell>
          <cell r="I551">
            <v>0</v>
          </cell>
          <cell r="J551">
            <v>0</v>
          </cell>
          <cell r="K551">
            <v>0</v>
          </cell>
          <cell r="L551">
            <v>0</v>
          </cell>
          <cell r="M551">
            <v>0</v>
          </cell>
          <cell r="N551">
            <v>0</v>
          </cell>
          <cell r="O551">
            <v>0</v>
          </cell>
          <cell r="P551">
            <v>0</v>
          </cell>
          <cell r="Q551">
            <v>0</v>
          </cell>
          <cell r="R551">
            <v>0</v>
          </cell>
          <cell r="S551">
            <v>0</v>
          </cell>
          <cell r="T551">
            <v>0</v>
          </cell>
          <cell r="U551">
            <v>0</v>
          </cell>
          <cell r="V551">
            <v>0</v>
          </cell>
          <cell r="W551">
            <v>1</v>
          </cell>
          <cell r="AE551" t="str">
            <v>106107</v>
          </cell>
          <cell r="AF551" t="str">
            <v>&lt;&gt;0</v>
          </cell>
        </row>
        <row r="552">
          <cell r="B552" t="str">
            <v>GLADE TOQUE FLOR REP antirrobo</v>
          </cell>
          <cell r="D552">
            <v>12</v>
          </cell>
          <cell r="E552" t="str">
            <v>097207</v>
          </cell>
          <cell r="F552">
            <v>1</v>
          </cell>
          <cell r="G552">
            <v>7440</v>
          </cell>
          <cell r="H552">
            <v>5952</v>
          </cell>
          <cell r="I552">
            <v>6240</v>
          </cell>
          <cell r="J552">
            <v>7440</v>
          </cell>
          <cell r="K552">
            <v>5952</v>
          </cell>
          <cell r="L552">
            <v>6240</v>
          </cell>
          <cell r="M552">
            <v>39264</v>
          </cell>
          <cell r="N552">
            <v>7200</v>
          </cell>
          <cell r="O552">
            <v>5760</v>
          </cell>
          <cell r="P552">
            <v>5760</v>
          </cell>
          <cell r="Q552">
            <v>7200</v>
          </cell>
          <cell r="R552">
            <v>5760</v>
          </cell>
          <cell r="S552">
            <v>5760</v>
          </cell>
          <cell r="T552">
            <v>37440</v>
          </cell>
          <cell r="U552">
            <v>76704</v>
          </cell>
          <cell r="V552">
            <v>76704</v>
          </cell>
          <cell r="W552">
            <v>1</v>
          </cell>
          <cell r="AE552" t="str">
            <v>106108</v>
          </cell>
          <cell r="AF552" t="str">
            <v>&lt;&gt;0</v>
          </cell>
        </row>
        <row r="553">
          <cell r="B553" t="str">
            <v>GLADE TOQUE PINO REP antirrobo</v>
          </cell>
          <cell r="D553">
            <v>12</v>
          </cell>
          <cell r="E553" t="str">
            <v>097218</v>
          </cell>
          <cell r="F553">
            <v>1</v>
          </cell>
          <cell r="G553">
            <v>4960</v>
          </cell>
          <cell r="H553">
            <v>3968</v>
          </cell>
          <cell r="I553">
            <v>4160</v>
          </cell>
          <cell r="J553">
            <v>4960</v>
          </cell>
          <cell r="K553">
            <v>3968</v>
          </cell>
          <cell r="L553">
            <v>4160</v>
          </cell>
          <cell r="M553">
            <v>26176</v>
          </cell>
          <cell r="N553">
            <v>4800</v>
          </cell>
          <cell r="O553">
            <v>3840</v>
          </cell>
          <cell r="P553">
            <v>3840</v>
          </cell>
          <cell r="Q553">
            <v>4800</v>
          </cell>
          <cell r="R553">
            <v>3840</v>
          </cell>
          <cell r="S553">
            <v>3840</v>
          </cell>
          <cell r="T553">
            <v>24960</v>
          </cell>
          <cell r="U553">
            <v>51136</v>
          </cell>
          <cell r="V553">
            <v>51136</v>
          </cell>
          <cell r="W553">
            <v>1</v>
          </cell>
          <cell r="AE553" t="str">
            <v>107000</v>
          </cell>
          <cell r="AF553" t="str">
            <v>&lt;&gt;0</v>
          </cell>
        </row>
        <row r="554">
          <cell r="B554" t="str">
            <v>GLADE TOQUE LAV REP antirrobo</v>
          </cell>
          <cell r="D554">
            <v>12</v>
          </cell>
          <cell r="E554" t="str">
            <v>097228</v>
          </cell>
          <cell r="F554">
            <v>1</v>
          </cell>
          <cell r="G554">
            <v>4960</v>
          </cell>
          <cell r="H554">
            <v>3968</v>
          </cell>
          <cell r="I554">
            <v>3968</v>
          </cell>
          <cell r="J554">
            <v>4960</v>
          </cell>
          <cell r="K554">
            <v>3968</v>
          </cell>
          <cell r="L554">
            <v>3968</v>
          </cell>
          <cell r="M554">
            <v>25792</v>
          </cell>
          <cell r="N554">
            <v>4800</v>
          </cell>
          <cell r="O554">
            <v>3840</v>
          </cell>
          <cell r="P554">
            <v>3840</v>
          </cell>
          <cell r="Q554">
            <v>4800</v>
          </cell>
          <cell r="R554">
            <v>3840</v>
          </cell>
          <cell r="S554">
            <v>3840</v>
          </cell>
          <cell r="T554">
            <v>24960</v>
          </cell>
          <cell r="U554">
            <v>50752</v>
          </cell>
          <cell r="V554">
            <v>50752</v>
          </cell>
          <cell r="W554">
            <v>1</v>
          </cell>
          <cell r="AE554" t="str">
            <v>107050</v>
          </cell>
          <cell r="AF554" t="str">
            <v>&lt;&gt;0</v>
          </cell>
        </row>
        <row r="555">
          <cell r="B555" t="str">
            <v>GLADE T&amp;F LAV REPx2  antirrobo</v>
          </cell>
          <cell r="D555">
            <v>12</v>
          </cell>
          <cell r="E555" t="str">
            <v>097231</v>
          </cell>
          <cell r="F555">
            <v>2</v>
          </cell>
          <cell r="G555">
            <v>0</v>
          </cell>
          <cell r="H555">
            <v>0</v>
          </cell>
          <cell r="I555">
            <v>0</v>
          </cell>
          <cell r="J555">
            <v>0</v>
          </cell>
          <cell r="K555">
            <v>0</v>
          </cell>
          <cell r="L555">
            <v>0</v>
          </cell>
          <cell r="M555">
            <v>0</v>
          </cell>
          <cell r="N555">
            <v>0</v>
          </cell>
          <cell r="O555">
            <v>0</v>
          </cell>
          <cell r="P555">
            <v>0</v>
          </cell>
          <cell r="Q555">
            <v>0</v>
          </cell>
          <cell r="R555">
            <v>0</v>
          </cell>
          <cell r="S555">
            <v>0</v>
          </cell>
          <cell r="T555">
            <v>0</v>
          </cell>
          <cell r="U555">
            <v>0</v>
          </cell>
          <cell r="V555">
            <v>0</v>
          </cell>
          <cell r="W555">
            <v>1</v>
          </cell>
          <cell r="AE555" t="str">
            <v>107100</v>
          </cell>
          <cell r="AF555" t="str">
            <v>&lt;&gt;0</v>
          </cell>
        </row>
        <row r="556">
          <cell r="B556" t="str">
            <v>GLADE T&amp;F ANT REP  antirrobo</v>
          </cell>
          <cell r="D556">
            <v>12</v>
          </cell>
          <cell r="E556" t="str">
            <v>811115</v>
          </cell>
          <cell r="F556">
            <v>1</v>
          </cell>
          <cell r="G556">
            <v>0</v>
          </cell>
          <cell r="H556">
            <v>0</v>
          </cell>
          <cell r="I556">
            <v>0</v>
          </cell>
          <cell r="J556">
            <v>0</v>
          </cell>
          <cell r="K556">
            <v>0</v>
          </cell>
          <cell r="L556">
            <v>0</v>
          </cell>
          <cell r="M556">
            <v>0</v>
          </cell>
          <cell r="N556">
            <v>5000</v>
          </cell>
          <cell r="O556">
            <v>6400</v>
          </cell>
          <cell r="P556">
            <v>6400</v>
          </cell>
          <cell r="Q556">
            <v>8000</v>
          </cell>
          <cell r="R556">
            <v>6400</v>
          </cell>
          <cell r="S556">
            <v>6400</v>
          </cell>
          <cell r="T556">
            <v>38600</v>
          </cell>
          <cell r="U556">
            <v>38600</v>
          </cell>
          <cell r="V556">
            <v>38600</v>
          </cell>
          <cell r="W556">
            <v>1</v>
          </cell>
          <cell r="AE556" t="str">
            <v>107101</v>
          </cell>
          <cell r="AF556" t="str">
            <v>&lt;&gt;0</v>
          </cell>
        </row>
        <row r="557">
          <cell r="B557" t="str">
            <v>PROM.GLADE TOQUE PINO REP 2X1</v>
          </cell>
          <cell r="D557">
            <v>12</v>
          </cell>
          <cell r="E557" t="str">
            <v>097216</v>
          </cell>
          <cell r="F557">
            <v>1</v>
          </cell>
          <cell r="G557">
            <v>0</v>
          </cell>
          <cell r="H557">
            <v>0</v>
          </cell>
          <cell r="I557">
            <v>0</v>
          </cell>
          <cell r="J557">
            <v>0</v>
          </cell>
          <cell r="K557">
            <v>0</v>
          </cell>
          <cell r="L557">
            <v>0</v>
          </cell>
          <cell r="M557">
            <v>0</v>
          </cell>
          <cell r="N557">
            <v>0</v>
          </cell>
          <cell r="O557">
            <v>0</v>
          </cell>
          <cell r="P557">
            <v>0</v>
          </cell>
          <cell r="Q557">
            <v>0</v>
          </cell>
          <cell r="R557">
            <v>0</v>
          </cell>
          <cell r="S557">
            <v>0</v>
          </cell>
          <cell r="T557">
            <v>0</v>
          </cell>
          <cell r="U557">
            <v>0</v>
          </cell>
          <cell r="V557">
            <v>0</v>
          </cell>
          <cell r="W557">
            <v>1</v>
          </cell>
          <cell r="AE557" t="str">
            <v>107103</v>
          </cell>
          <cell r="AF557" t="str">
            <v>&lt;&gt;0</v>
          </cell>
        </row>
        <row r="558">
          <cell r="B558" t="str">
            <v>PROM.GLADE TOQUE LAV. REP 2X1</v>
          </cell>
          <cell r="D558">
            <v>12</v>
          </cell>
          <cell r="E558" t="str">
            <v>097226</v>
          </cell>
          <cell r="F558">
            <v>1</v>
          </cell>
          <cell r="G558">
            <v>0</v>
          </cell>
          <cell r="H558">
            <v>0</v>
          </cell>
          <cell r="I558">
            <v>0</v>
          </cell>
          <cell r="J558">
            <v>0</v>
          </cell>
          <cell r="K558">
            <v>0</v>
          </cell>
          <cell r="L558">
            <v>0</v>
          </cell>
          <cell r="M558">
            <v>0</v>
          </cell>
          <cell r="N558">
            <v>0</v>
          </cell>
          <cell r="O558">
            <v>0</v>
          </cell>
          <cell r="P558">
            <v>0</v>
          </cell>
          <cell r="Q558">
            <v>0</v>
          </cell>
          <cell r="R558">
            <v>0</v>
          </cell>
          <cell r="S558">
            <v>0</v>
          </cell>
          <cell r="T558">
            <v>0</v>
          </cell>
          <cell r="U558">
            <v>0</v>
          </cell>
          <cell r="V558">
            <v>0</v>
          </cell>
          <cell r="W558">
            <v>1</v>
          </cell>
          <cell r="AE558" t="str">
            <v>107105</v>
          </cell>
          <cell r="AF558" t="str">
            <v>&lt;&gt;0</v>
          </cell>
        </row>
        <row r="559">
          <cell r="B559" t="str">
            <v>TOTAL GLADE TOQUE REPUESTO</v>
          </cell>
          <cell r="D559">
            <v>0</v>
          </cell>
          <cell r="G559">
            <v>17360</v>
          </cell>
          <cell r="H559">
            <v>13888</v>
          </cell>
          <cell r="I559">
            <v>14368</v>
          </cell>
          <cell r="J559">
            <v>17360</v>
          </cell>
          <cell r="K559">
            <v>13888</v>
          </cell>
          <cell r="L559">
            <v>14368</v>
          </cell>
          <cell r="M559">
            <v>91232</v>
          </cell>
          <cell r="N559">
            <v>21800</v>
          </cell>
          <cell r="O559">
            <v>19840</v>
          </cell>
          <cell r="P559">
            <v>19840</v>
          </cell>
          <cell r="Q559">
            <v>24800</v>
          </cell>
          <cell r="R559">
            <v>19840</v>
          </cell>
          <cell r="S559">
            <v>19840</v>
          </cell>
          <cell r="T559">
            <v>125960</v>
          </cell>
          <cell r="U559">
            <v>217192</v>
          </cell>
          <cell r="V559">
            <v>217192</v>
          </cell>
          <cell r="W559">
            <v>1</v>
          </cell>
          <cell r="AE559" t="str">
            <v>107110</v>
          </cell>
          <cell r="AF559" t="str">
            <v>&lt;&gt;0</v>
          </cell>
        </row>
        <row r="560">
          <cell r="D560">
            <v>0</v>
          </cell>
          <cell r="W560">
            <v>1</v>
          </cell>
          <cell r="AE560" t="str">
            <v>107115</v>
          </cell>
          <cell r="AF560" t="str">
            <v>&lt;&gt;0</v>
          </cell>
        </row>
        <row r="561">
          <cell r="B561" t="str">
            <v>TOTAL GLADE TOQUE</v>
          </cell>
          <cell r="D561">
            <v>0</v>
          </cell>
          <cell r="G561">
            <v>24483.663384615385</v>
          </cell>
          <cell r="H561">
            <v>20227.25070769231</v>
          </cell>
          <cell r="I561">
            <v>20707.25070769231</v>
          </cell>
          <cell r="J561">
            <v>24483.663384615385</v>
          </cell>
          <cell r="K561">
            <v>17227.25070769231</v>
          </cell>
          <cell r="L561">
            <v>17708.25070769231</v>
          </cell>
          <cell r="M561">
            <v>124837.32960000001</v>
          </cell>
          <cell r="N561">
            <v>25923.663384615385</v>
          </cell>
          <cell r="O561">
            <v>23179.25070769231</v>
          </cell>
          <cell r="P561">
            <v>31179.25070769231</v>
          </cell>
          <cell r="Q561">
            <v>36923.663384615385</v>
          </cell>
          <cell r="R561">
            <v>31179.25070769231</v>
          </cell>
          <cell r="S561">
            <v>24809.123076923075</v>
          </cell>
          <cell r="T561">
            <v>173194.20196923078</v>
          </cell>
          <cell r="U561">
            <v>298031.53156923078</v>
          </cell>
          <cell r="V561">
            <v>298031.53156923078</v>
          </cell>
          <cell r="W561">
            <v>1</v>
          </cell>
          <cell r="AE561" t="str">
            <v>107125</v>
          </cell>
          <cell r="AF561" t="str">
            <v>&lt;&gt;0</v>
          </cell>
        </row>
        <row r="562">
          <cell r="D562">
            <v>0</v>
          </cell>
          <cell r="F562">
            <v>0</v>
          </cell>
          <cell r="W562">
            <v>1</v>
          </cell>
          <cell r="AE562" t="str">
            <v>107126</v>
          </cell>
          <cell r="AF562" t="str">
            <v>&lt;&gt;0</v>
          </cell>
        </row>
        <row r="563">
          <cell r="B563" t="str">
            <v>LYSOFORM AROMA ORIGINAL 12X440</v>
          </cell>
          <cell r="C563">
            <v>440</v>
          </cell>
          <cell r="D563">
            <v>12</v>
          </cell>
          <cell r="E563" t="str">
            <v>093072</v>
          </cell>
          <cell r="F563">
            <v>1.47</v>
          </cell>
          <cell r="G563">
            <v>0</v>
          </cell>
          <cell r="H563">
            <v>0</v>
          </cell>
          <cell r="I563">
            <v>0</v>
          </cell>
          <cell r="J563">
            <v>0</v>
          </cell>
          <cell r="K563">
            <v>0</v>
          </cell>
          <cell r="L563">
            <v>0</v>
          </cell>
          <cell r="M563">
            <v>0</v>
          </cell>
          <cell r="N563">
            <v>0</v>
          </cell>
          <cell r="O563">
            <v>0</v>
          </cell>
          <cell r="P563">
            <v>0</v>
          </cell>
          <cell r="Q563">
            <v>0</v>
          </cell>
          <cell r="R563">
            <v>0</v>
          </cell>
          <cell r="S563">
            <v>0</v>
          </cell>
          <cell r="T563">
            <v>0</v>
          </cell>
          <cell r="U563">
            <v>0</v>
          </cell>
          <cell r="V563">
            <v>0</v>
          </cell>
          <cell r="W563">
            <v>1</v>
          </cell>
          <cell r="AE563" t="str">
            <v>107130</v>
          </cell>
          <cell r="AF563" t="str">
            <v>&lt;&gt;0</v>
          </cell>
        </row>
        <row r="564">
          <cell r="B564" t="str">
            <v>PROM LYSOFORM 440 2X1</v>
          </cell>
          <cell r="C564">
            <v>440</v>
          </cell>
          <cell r="D564">
            <v>6</v>
          </cell>
          <cell r="E564" t="str">
            <v>093078</v>
          </cell>
          <cell r="F564">
            <v>1.47</v>
          </cell>
          <cell r="G564">
            <v>0</v>
          </cell>
          <cell r="H564">
            <v>0</v>
          </cell>
          <cell r="I564">
            <v>0</v>
          </cell>
          <cell r="J564">
            <v>0</v>
          </cell>
          <cell r="K564">
            <v>0</v>
          </cell>
          <cell r="L564">
            <v>0</v>
          </cell>
          <cell r="M564">
            <v>0</v>
          </cell>
          <cell r="N564">
            <v>0</v>
          </cell>
          <cell r="O564">
            <v>0</v>
          </cell>
          <cell r="P564">
            <v>0</v>
          </cell>
          <cell r="Q564">
            <v>0</v>
          </cell>
          <cell r="R564">
            <v>0</v>
          </cell>
          <cell r="S564">
            <v>0</v>
          </cell>
          <cell r="T564">
            <v>0</v>
          </cell>
          <cell r="U564">
            <v>0</v>
          </cell>
          <cell r="V564">
            <v>0</v>
          </cell>
          <cell r="W564">
            <v>1</v>
          </cell>
          <cell r="AE564" t="str">
            <v>114518</v>
          </cell>
          <cell r="AF564" t="str">
            <v>&lt;&gt;0</v>
          </cell>
        </row>
        <row r="565">
          <cell r="B565" t="str">
            <v>LYSOFORM AROMA ORIGINAL 6X440</v>
          </cell>
          <cell r="C565">
            <v>440</v>
          </cell>
          <cell r="D565">
            <v>6</v>
          </cell>
          <cell r="E565" t="str">
            <v>090074</v>
          </cell>
          <cell r="F565">
            <v>0.74</v>
          </cell>
          <cell r="G565">
            <v>0</v>
          </cell>
          <cell r="H565">
            <v>0</v>
          </cell>
          <cell r="I565">
            <v>0</v>
          </cell>
          <cell r="J565">
            <v>0</v>
          </cell>
          <cell r="K565">
            <v>0</v>
          </cell>
          <cell r="L565">
            <v>0</v>
          </cell>
          <cell r="M565">
            <v>0</v>
          </cell>
          <cell r="N565">
            <v>0</v>
          </cell>
          <cell r="O565">
            <v>0</v>
          </cell>
          <cell r="P565">
            <v>0</v>
          </cell>
          <cell r="Q565">
            <v>0</v>
          </cell>
          <cell r="R565">
            <v>0</v>
          </cell>
          <cell r="S565">
            <v>0</v>
          </cell>
          <cell r="T565">
            <v>0</v>
          </cell>
          <cell r="U565">
            <v>0</v>
          </cell>
          <cell r="V565">
            <v>0</v>
          </cell>
          <cell r="W565">
            <v>1</v>
          </cell>
          <cell r="AE565" t="str">
            <v>114519</v>
          </cell>
          <cell r="AF565" t="str">
            <v>&lt;&gt;0</v>
          </cell>
        </row>
        <row r="566">
          <cell r="B566" t="str">
            <v>LYSOFORM AIRE DE MONTA#A 6x440</v>
          </cell>
          <cell r="C566">
            <v>440</v>
          </cell>
          <cell r="D566">
            <v>6</v>
          </cell>
          <cell r="E566" t="str">
            <v>090076</v>
          </cell>
          <cell r="F566">
            <v>0.74</v>
          </cell>
          <cell r="G566">
            <v>0</v>
          </cell>
          <cell r="H566">
            <v>0</v>
          </cell>
          <cell r="I566">
            <v>0</v>
          </cell>
          <cell r="J566">
            <v>0</v>
          </cell>
          <cell r="K566">
            <v>0</v>
          </cell>
          <cell r="L566">
            <v>0</v>
          </cell>
          <cell r="M566">
            <v>0</v>
          </cell>
          <cell r="N566">
            <v>0</v>
          </cell>
          <cell r="O566">
            <v>0</v>
          </cell>
          <cell r="P566">
            <v>0</v>
          </cell>
          <cell r="Q566">
            <v>0</v>
          </cell>
          <cell r="R566">
            <v>0</v>
          </cell>
          <cell r="S566">
            <v>0</v>
          </cell>
          <cell r="T566">
            <v>0</v>
          </cell>
          <cell r="U566">
            <v>0</v>
          </cell>
          <cell r="V566">
            <v>0</v>
          </cell>
          <cell r="W566">
            <v>1</v>
          </cell>
          <cell r="AE566" t="str">
            <v>114520</v>
          </cell>
          <cell r="AF566" t="str">
            <v>&lt;&gt;0</v>
          </cell>
        </row>
        <row r="567">
          <cell r="B567" t="str">
            <v>LYSOFORM AROMA ORIGINAL 6X400</v>
          </cell>
          <cell r="C567">
            <v>400</v>
          </cell>
          <cell r="D567">
            <v>6</v>
          </cell>
          <cell r="E567" t="str">
            <v>090081</v>
          </cell>
          <cell r="F567">
            <v>0.74</v>
          </cell>
          <cell r="G567">
            <v>21875</v>
          </cell>
          <cell r="H567">
            <v>17500</v>
          </cell>
          <cell r="I567">
            <v>17500</v>
          </cell>
          <cell r="J567">
            <v>21875</v>
          </cell>
          <cell r="K567">
            <v>17500</v>
          </cell>
          <cell r="L567">
            <v>17500</v>
          </cell>
          <cell r="M567">
            <v>113750</v>
          </cell>
          <cell r="N567">
            <v>21875</v>
          </cell>
          <cell r="O567">
            <v>17500</v>
          </cell>
          <cell r="P567">
            <v>17500</v>
          </cell>
          <cell r="Q567">
            <v>21875</v>
          </cell>
          <cell r="R567">
            <v>17500</v>
          </cell>
          <cell r="S567">
            <v>17500</v>
          </cell>
          <cell r="T567">
            <v>113750</v>
          </cell>
          <cell r="U567">
            <v>227500</v>
          </cell>
          <cell r="V567">
            <v>168350</v>
          </cell>
          <cell r="W567">
            <v>1</v>
          </cell>
          <cell r="AE567" t="str">
            <v>114620</v>
          </cell>
          <cell r="AF567" t="str">
            <v>&lt;&gt;0</v>
          </cell>
        </row>
        <row r="568">
          <cell r="B568" t="str">
            <v>LYSOFORM AIRE DE MONTA#A 6x400</v>
          </cell>
          <cell r="C568">
            <v>400</v>
          </cell>
          <cell r="D568">
            <v>6</v>
          </cell>
          <cell r="E568" t="str">
            <v>090082</v>
          </cell>
          <cell r="F568">
            <v>0.74</v>
          </cell>
          <cell r="G568">
            <v>12115.384615384615</v>
          </cell>
          <cell r="H568">
            <v>9692.3076923076933</v>
          </cell>
          <cell r="I568">
            <v>9692.3076923076933</v>
          </cell>
          <cell r="J568">
            <v>12115.384615384615</v>
          </cell>
          <cell r="K568">
            <v>9692.3076923076933</v>
          </cell>
          <cell r="L568">
            <v>9692.3076923076933</v>
          </cell>
          <cell r="M568">
            <v>63000.000000000007</v>
          </cell>
          <cell r="N568">
            <v>12115.384615384615</v>
          </cell>
          <cell r="O568">
            <v>9692.3076923076933</v>
          </cell>
          <cell r="P568">
            <v>9692.3076923076933</v>
          </cell>
          <cell r="Q568">
            <v>12115.384615384615</v>
          </cell>
          <cell r="R568">
            <v>9692.3076923076933</v>
          </cell>
          <cell r="S568">
            <v>9692.3076923076933</v>
          </cell>
          <cell r="T568">
            <v>63000.000000000007</v>
          </cell>
          <cell r="U568">
            <v>126000.00000000001</v>
          </cell>
          <cell r="V568">
            <v>93240.000000000015</v>
          </cell>
          <cell r="W568">
            <v>1</v>
          </cell>
          <cell r="AE568" t="str">
            <v>114625</v>
          </cell>
          <cell r="AF568" t="str">
            <v>&lt;&gt;0</v>
          </cell>
        </row>
        <row r="569">
          <cell r="B569" t="str">
            <v>LYSOFORM A.ORIG.c/spot 6X400</v>
          </cell>
          <cell r="C569">
            <v>400</v>
          </cell>
          <cell r="D569">
            <v>6</v>
          </cell>
          <cell r="E569" t="str">
            <v>090087</v>
          </cell>
          <cell r="F569">
            <v>0.74</v>
          </cell>
          <cell r="G569">
            <v>0</v>
          </cell>
          <cell r="H569">
            <v>0</v>
          </cell>
          <cell r="I569">
            <v>0</v>
          </cell>
          <cell r="J569">
            <v>0</v>
          </cell>
          <cell r="K569">
            <v>0</v>
          </cell>
          <cell r="L569">
            <v>0</v>
          </cell>
          <cell r="M569">
            <v>0</v>
          </cell>
          <cell r="N569">
            <v>0</v>
          </cell>
          <cell r="O569">
            <v>0</v>
          </cell>
          <cell r="P569">
            <v>0</v>
          </cell>
          <cell r="Q569">
            <v>0</v>
          </cell>
          <cell r="R569">
            <v>0</v>
          </cell>
          <cell r="S569">
            <v>0</v>
          </cell>
          <cell r="T569">
            <v>0</v>
          </cell>
          <cell r="U569">
            <v>0</v>
          </cell>
          <cell r="V569">
            <v>0</v>
          </cell>
          <cell r="W569">
            <v>1</v>
          </cell>
          <cell r="AE569" t="str">
            <v>114626</v>
          </cell>
          <cell r="AF569" t="str">
            <v>&lt;&gt;0</v>
          </cell>
        </row>
        <row r="570">
          <cell r="B570" t="str">
            <v>LYSOFORM 6X440+ LYS. MULTI</v>
          </cell>
          <cell r="C570">
            <v>440</v>
          </cell>
          <cell r="D570">
            <v>6</v>
          </cell>
          <cell r="E570" t="str">
            <v>090080</v>
          </cell>
          <cell r="F570">
            <v>0.74</v>
          </cell>
          <cell r="G570">
            <v>0</v>
          </cell>
          <cell r="H570">
            <v>0</v>
          </cell>
          <cell r="I570">
            <v>0</v>
          </cell>
          <cell r="J570">
            <v>0</v>
          </cell>
          <cell r="K570">
            <v>0</v>
          </cell>
          <cell r="L570">
            <v>0</v>
          </cell>
          <cell r="M570">
            <v>0</v>
          </cell>
          <cell r="N570">
            <v>0</v>
          </cell>
          <cell r="O570">
            <v>0</v>
          </cell>
          <cell r="P570">
            <v>0</v>
          </cell>
          <cell r="Q570">
            <v>0</v>
          </cell>
          <cell r="R570">
            <v>0</v>
          </cell>
          <cell r="S570">
            <v>0</v>
          </cell>
          <cell r="T570">
            <v>0</v>
          </cell>
          <cell r="U570">
            <v>0</v>
          </cell>
          <cell r="V570">
            <v>0</v>
          </cell>
          <cell r="W570">
            <v>1</v>
          </cell>
          <cell r="AE570" t="str">
            <v>115432</v>
          </cell>
          <cell r="AF570" t="str">
            <v>&lt;&gt;0</v>
          </cell>
        </row>
        <row r="571">
          <cell r="B571" t="str">
            <v>LYSOORIG400+LYSO APC+SEPH LYSO</v>
          </cell>
          <cell r="C571">
            <v>440</v>
          </cell>
          <cell r="E571" t="str">
            <v>090090</v>
          </cell>
          <cell r="F571">
            <v>1</v>
          </cell>
          <cell r="G571">
            <v>0</v>
          </cell>
          <cell r="H571">
            <v>0</v>
          </cell>
          <cell r="I571">
            <v>0</v>
          </cell>
          <cell r="J571">
            <v>0</v>
          </cell>
          <cell r="K571">
            <v>0</v>
          </cell>
          <cell r="L571">
            <v>0</v>
          </cell>
          <cell r="M571">
            <v>0</v>
          </cell>
          <cell r="N571">
            <v>0</v>
          </cell>
          <cell r="O571">
            <v>0</v>
          </cell>
          <cell r="P571">
            <v>0</v>
          </cell>
          <cell r="Q571">
            <v>0</v>
          </cell>
          <cell r="R571">
            <v>0</v>
          </cell>
          <cell r="S571">
            <v>0</v>
          </cell>
          <cell r="T571">
            <v>0</v>
          </cell>
          <cell r="U571">
            <v>0</v>
          </cell>
          <cell r="V571">
            <v>0</v>
          </cell>
          <cell r="W571">
            <v>1</v>
          </cell>
          <cell r="AE571" t="str">
            <v>115433</v>
          </cell>
          <cell r="AF571" t="str">
            <v>&lt;&gt;0</v>
          </cell>
        </row>
        <row r="572">
          <cell r="B572" t="str">
            <v>PROM LYSOFORM + LIMPIA VIDRIOS</v>
          </cell>
          <cell r="C572">
            <v>440</v>
          </cell>
          <cell r="D572">
            <v>6</v>
          </cell>
          <cell r="E572" t="str">
            <v>093079</v>
          </cell>
          <cell r="F572">
            <v>0.74</v>
          </cell>
          <cell r="G572">
            <v>0</v>
          </cell>
          <cell r="H572">
            <v>0</v>
          </cell>
          <cell r="I572">
            <v>0</v>
          </cell>
          <cell r="J572">
            <v>0</v>
          </cell>
          <cell r="K572">
            <v>0</v>
          </cell>
          <cell r="L572">
            <v>0</v>
          </cell>
          <cell r="M572">
            <v>0</v>
          </cell>
          <cell r="N572">
            <v>0</v>
          </cell>
          <cell r="O572">
            <v>0</v>
          </cell>
          <cell r="P572">
            <v>0</v>
          </cell>
          <cell r="Q572">
            <v>0</v>
          </cell>
          <cell r="R572">
            <v>0</v>
          </cell>
          <cell r="S572">
            <v>0</v>
          </cell>
          <cell r="T572">
            <v>0</v>
          </cell>
          <cell r="U572">
            <v>0</v>
          </cell>
          <cell r="V572">
            <v>0</v>
          </cell>
          <cell r="W572">
            <v>1</v>
          </cell>
          <cell r="AE572" t="str">
            <v>115434</v>
          </cell>
          <cell r="AF572" t="str">
            <v>&lt;&gt;0</v>
          </cell>
        </row>
        <row r="573">
          <cell r="B573" t="str">
            <v xml:space="preserve">  TOTAL LYSOFORM AEROSOL</v>
          </cell>
          <cell r="D573">
            <v>0</v>
          </cell>
          <cell r="F573">
            <v>0</v>
          </cell>
          <cell r="G573">
            <v>33990.384615384617</v>
          </cell>
          <cell r="H573">
            <v>27192.307692307695</v>
          </cell>
          <cell r="I573">
            <v>27192.307692307695</v>
          </cell>
          <cell r="J573">
            <v>33990.384615384617</v>
          </cell>
          <cell r="K573">
            <v>27192.307692307695</v>
          </cell>
          <cell r="L573">
            <v>27192.307692307695</v>
          </cell>
          <cell r="M573">
            <v>176750</v>
          </cell>
          <cell r="N573">
            <v>33990.384615384617</v>
          </cell>
          <cell r="O573">
            <v>27192.307692307695</v>
          </cell>
          <cell r="P573">
            <v>27192.307692307695</v>
          </cell>
          <cell r="Q573">
            <v>33990.384615384617</v>
          </cell>
          <cell r="R573">
            <v>27192.307692307695</v>
          </cell>
          <cell r="S573">
            <v>27192.307692307695</v>
          </cell>
          <cell r="T573">
            <v>176750</v>
          </cell>
          <cell r="U573">
            <v>353500</v>
          </cell>
          <cell r="V573">
            <v>261590</v>
          </cell>
          <cell r="W573">
            <v>1</v>
          </cell>
          <cell r="AE573" t="str">
            <v>115435</v>
          </cell>
          <cell r="AF573" t="str">
            <v>&lt;&gt;0</v>
          </cell>
        </row>
        <row r="574">
          <cell r="D574">
            <v>0</v>
          </cell>
          <cell r="F574">
            <v>0</v>
          </cell>
          <cell r="W574">
            <v>1</v>
          </cell>
          <cell r="AE574" t="str">
            <v>115436</v>
          </cell>
          <cell r="AF574" t="str">
            <v>&lt;&gt;0</v>
          </cell>
        </row>
        <row r="575">
          <cell r="B575" t="str">
            <v xml:space="preserve">  TOTAL  AEROSOLES</v>
          </cell>
          <cell r="D575">
            <v>0</v>
          </cell>
          <cell r="F575">
            <v>0</v>
          </cell>
          <cell r="G575">
            <v>174215.89507692307</v>
          </cell>
          <cell r="H575">
            <v>141013.03606153847</v>
          </cell>
          <cell r="I575">
            <v>141493.03606153847</v>
          </cell>
          <cell r="J575">
            <v>184215.89507692307</v>
          </cell>
          <cell r="K575">
            <v>147693.03606153844</v>
          </cell>
          <cell r="L575">
            <v>148774.03606153844</v>
          </cell>
          <cell r="M575">
            <v>937404.93439999991</v>
          </cell>
          <cell r="N575">
            <v>175655.89507692307</v>
          </cell>
          <cell r="O575">
            <v>142245.03606153847</v>
          </cell>
          <cell r="P575">
            <v>150245.03606153844</v>
          </cell>
          <cell r="Q575">
            <v>210855.89507692307</v>
          </cell>
          <cell r="R575">
            <v>169745.03606153844</v>
          </cell>
          <cell r="S575">
            <v>171094.90843076922</v>
          </cell>
          <cell r="T575">
            <v>1019841.8067692308</v>
          </cell>
          <cell r="U575">
            <v>1957246.7411692308</v>
          </cell>
          <cell r="V575">
            <v>1589615.7866732308</v>
          </cell>
          <cell r="W575">
            <v>1</v>
          </cell>
          <cell r="AE575" t="str">
            <v>115438</v>
          </cell>
          <cell r="AF575" t="str">
            <v>&lt;&gt;0</v>
          </cell>
        </row>
        <row r="576">
          <cell r="D576">
            <v>0</v>
          </cell>
          <cell r="F576">
            <v>0</v>
          </cell>
          <cell r="W576">
            <v>1</v>
          </cell>
          <cell r="AE576" t="str">
            <v>115439</v>
          </cell>
          <cell r="AF576" t="str">
            <v>&lt;&gt;0</v>
          </cell>
        </row>
        <row r="577">
          <cell r="D577">
            <v>0</v>
          </cell>
          <cell r="F577">
            <v>0</v>
          </cell>
          <cell r="W577">
            <v>1</v>
          </cell>
          <cell r="AE577" t="str">
            <v>115442</v>
          </cell>
          <cell r="AF577" t="str">
            <v>&lt;&gt;0</v>
          </cell>
        </row>
        <row r="578">
          <cell r="B578" t="str">
            <v>GLADE ENCH.CAMPO DE FL. X 12</v>
          </cell>
          <cell r="D578">
            <v>12</v>
          </cell>
          <cell r="E578" t="str">
            <v>096111</v>
          </cell>
          <cell r="F578">
            <v>1.2</v>
          </cell>
          <cell r="G578">
            <v>0</v>
          </cell>
          <cell r="H578">
            <v>0</v>
          </cell>
          <cell r="I578">
            <v>0</v>
          </cell>
          <cell r="J578">
            <v>0</v>
          </cell>
          <cell r="K578">
            <v>0</v>
          </cell>
          <cell r="L578">
            <v>0</v>
          </cell>
          <cell r="M578">
            <v>0</v>
          </cell>
          <cell r="N578">
            <v>0</v>
          </cell>
          <cell r="O578">
            <v>0</v>
          </cell>
          <cell r="P578">
            <v>0</v>
          </cell>
          <cell r="Q578">
            <v>0</v>
          </cell>
          <cell r="R578">
            <v>0</v>
          </cell>
          <cell r="S578">
            <v>0</v>
          </cell>
          <cell r="T578">
            <v>0</v>
          </cell>
          <cell r="U578">
            <v>0</v>
          </cell>
          <cell r="V578">
            <v>0</v>
          </cell>
          <cell r="W578">
            <v>1</v>
          </cell>
          <cell r="AE578" t="str">
            <v>115443</v>
          </cell>
          <cell r="AF578" t="str">
            <v>&lt;&gt;0</v>
          </cell>
        </row>
        <row r="579">
          <cell r="B579" t="str">
            <v>GLADE ENCH.BOSQUE DE PINOS X12</v>
          </cell>
          <cell r="D579">
            <v>12</v>
          </cell>
          <cell r="E579" t="str">
            <v>096141</v>
          </cell>
          <cell r="F579">
            <v>1.2</v>
          </cell>
          <cell r="G579">
            <v>0</v>
          </cell>
          <cell r="H579">
            <v>0</v>
          </cell>
          <cell r="I579">
            <v>0</v>
          </cell>
          <cell r="J579">
            <v>0</v>
          </cell>
          <cell r="K579">
            <v>0</v>
          </cell>
          <cell r="L579">
            <v>0</v>
          </cell>
          <cell r="M579">
            <v>0</v>
          </cell>
          <cell r="N579">
            <v>0</v>
          </cell>
          <cell r="O579">
            <v>0</v>
          </cell>
          <cell r="P579">
            <v>0</v>
          </cell>
          <cell r="Q579">
            <v>0</v>
          </cell>
          <cell r="R579">
            <v>0</v>
          </cell>
          <cell r="S579">
            <v>0</v>
          </cell>
          <cell r="T579">
            <v>0</v>
          </cell>
          <cell r="U579">
            <v>0</v>
          </cell>
          <cell r="V579">
            <v>0</v>
          </cell>
          <cell r="W579">
            <v>1</v>
          </cell>
          <cell r="AE579" t="str">
            <v>115445</v>
          </cell>
          <cell r="AF579" t="str">
            <v>&lt;&gt;0</v>
          </cell>
        </row>
        <row r="580">
          <cell r="B580" t="str">
            <v>GLADE ENCHUF.CAMP.DE LAVAN.X12</v>
          </cell>
          <cell r="D580">
            <v>12</v>
          </cell>
          <cell r="E580" t="str">
            <v>096143</v>
          </cell>
          <cell r="F580">
            <v>1.2</v>
          </cell>
          <cell r="G580">
            <v>0</v>
          </cell>
          <cell r="H580">
            <v>0</v>
          </cell>
          <cell r="I580">
            <v>0</v>
          </cell>
          <cell r="J580">
            <v>0</v>
          </cell>
          <cell r="K580">
            <v>0</v>
          </cell>
          <cell r="L580">
            <v>0</v>
          </cell>
          <cell r="M580">
            <v>0</v>
          </cell>
          <cell r="N580">
            <v>0</v>
          </cell>
          <cell r="O580">
            <v>0</v>
          </cell>
          <cell r="P580">
            <v>0</v>
          </cell>
          <cell r="Q580">
            <v>0</v>
          </cell>
          <cell r="R580">
            <v>0</v>
          </cell>
          <cell r="S580">
            <v>0</v>
          </cell>
          <cell r="T580">
            <v>0</v>
          </cell>
          <cell r="U580">
            <v>0</v>
          </cell>
          <cell r="V580">
            <v>0</v>
          </cell>
          <cell r="W580">
            <v>1</v>
          </cell>
          <cell r="AE580" t="str">
            <v>115446</v>
          </cell>
          <cell r="AF580" t="str">
            <v>&lt;&gt;0</v>
          </cell>
        </row>
        <row r="581">
          <cell r="B581" t="str">
            <v>PROM AP ENCH LAV+440 FL.NARANJ</v>
          </cell>
          <cell r="C581">
            <v>2</v>
          </cell>
          <cell r="D581">
            <v>12</v>
          </cell>
          <cell r="E581" t="str">
            <v>096289</v>
          </cell>
          <cell r="F581">
            <v>2.68</v>
          </cell>
          <cell r="G581">
            <v>0</v>
          </cell>
          <cell r="H581">
            <v>0</v>
          </cell>
          <cell r="I581">
            <v>0</v>
          </cell>
          <cell r="J581">
            <v>0</v>
          </cell>
          <cell r="K581">
            <v>0</v>
          </cell>
          <cell r="L581">
            <v>0</v>
          </cell>
          <cell r="M581">
            <v>0</v>
          </cell>
          <cell r="N581">
            <v>0</v>
          </cell>
          <cell r="O581">
            <v>0</v>
          </cell>
          <cell r="P581">
            <v>0</v>
          </cell>
          <cell r="Q581">
            <v>0</v>
          </cell>
          <cell r="R581">
            <v>0</v>
          </cell>
          <cell r="S581">
            <v>0</v>
          </cell>
          <cell r="T581">
            <v>0</v>
          </cell>
          <cell r="U581">
            <v>0</v>
          </cell>
          <cell r="V581">
            <v>0</v>
          </cell>
          <cell r="W581">
            <v>1</v>
          </cell>
          <cell r="AE581" t="str">
            <v>115447</v>
          </cell>
          <cell r="AF581" t="str">
            <v>&lt;&gt;0</v>
          </cell>
        </row>
        <row r="582">
          <cell r="B582" t="str">
            <v>PROM ENCH.BOS.PINO+AER.DU.CIT</v>
          </cell>
          <cell r="D582">
            <v>12</v>
          </cell>
          <cell r="E582" t="str">
            <v>096263</v>
          </cell>
          <cell r="F582">
            <v>1.2</v>
          </cell>
          <cell r="G582">
            <v>0</v>
          </cell>
          <cell r="H582">
            <v>0</v>
          </cell>
          <cell r="I582">
            <v>0</v>
          </cell>
          <cell r="J582">
            <v>0</v>
          </cell>
          <cell r="K582">
            <v>0</v>
          </cell>
          <cell r="L582">
            <v>0</v>
          </cell>
          <cell r="M582">
            <v>0</v>
          </cell>
          <cell r="N582">
            <v>0</v>
          </cell>
          <cell r="O582">
            <v>0</v>
          </cell>
          <cell r="P582">
            <v>0</v>
          </cell>
          <cell r="Q582">
            <v>0</v>
          </cell>
          <cell r="R582">
            <v>0</v>
          </cell>
          <cell r="S582">
            <v>0</v>
          </cell>
          <cell r="T582">
            <v>0</v>
          </cell>
          <cell r="U582">
            <v>0</v>
          </cell>
          <cell r="V582">
            <v>0</v>
          </cell>
          <cell r="W582">
            <v>1</v>
          </cell>
          <cell r="AE582" t="str">
            <v>115448</v>
          </cell>
          <cell r="AF582" t="str">
            <v>&lt;&gt;0</v>
          </cell>
        </row>
        <row r="583">
          <cell r="B583" t="str">
            <v>GLADE ENCH.FLORES TROPICALES</v>
          </cell>
          <cell r="D583">
            <v>12</v>
          </cell>
          <cell r="E583" t="str">
            <v>096151</v>
          </cell>
          <cell r="F583">
            <v>1.2</v>
          </cell>
          <cell r="G583">
            <v>0</v>
          </cell>
          <cell r="H583">
            <v>0</v>
          </cell>
          <cell r="I583">
            <v>0</v>
          </cell>
          <cell r="J583">
            <v>0</v>
          </cell>
          <cell r="K583">
            <v>0</v>
          </cell>
          <cell r="L583">
            <v>0</v>
          </cell>
          <cell r="M583">
            <v>0</v>
          </cell>
          <cell r="N583">
            <v>0</v>
          </cell>
          <cell r="O583">
            <v>0</v>
          </cell>
          <cell r="P583">
            <v>0</v>
          </cell>
          <cell r="Q583">
            <v>0</v>
          </cell>
          <cell r="R583">
            <v>0</v>
          </cell>
          <cell r="S583">
            <v>0</v>
          </cell>
          <cell r="T583">
            <v>0</v>
          </cell>
          <cell r="U583">
            <v>0</v>
          </cell>
          <cell r="V583">
            <v>0</v>
          </cell>
          <cell r="W583">
            <v>1</v>
          </cell>
          <cell r="AE583" t="str">
            <v>115460</v>
          </cell>
          <cell r="AF583" t="str">
            <v>&lt;&gt;0</v>
          </cell>
        </row>
        <row r="584">
          <cell r="B584" t="str">
            <v>GLADE ENCH LAR RO B DE PINO</v>
          </cell>
          <cell r="D584">
            <v>0</v>
          </cell>
          <cell r="E584" t="str">
            <v>096234</v>
          </cell>
          <cell r="F584">
            <v>2.4</v>
          </cell>
          <cell r="G584">
            <v>0</v>
          </cell>
          <cell r="H584">
            <v>0</v>
          </cell>
          <cell r="I584">
            <v>0</v>
          </cell>
          <cell r="J584">
            <v>0</v>
          </cell>
          <cell r="K584">
            <v>0</v>
          </cell>
          <cell r="L584">
            <v>0</v>
          </cell>
          <cell r="M584">
            <v>0</v>
          </cell>
          <cell r="N584">
            <v>0</v>
          </cell>
          <cell r="O584">
            <v>0</v>
          </cell>
          <cell r="P584">
            <v>0</v>
          </cell>
          <cell r="Q584">
            <v>0</v>
          </cell>
          <cell r="R584">
            <v>0</v>
          </cell>
          <cell r="S584">
            <v>0</v>
          </cell>
          <cell r="T584">
            <v>0</v>
          </cell>
          <cell r="U584">
            <v>0</v>
          </cell>
          <cell r="V584">
            <v>0</v>
          </cell>
          <cell r="W584">
            <v>1</v>
          </cell>
          <cell r="AE584" t="str">
            <v>115461</v>
          </cell>
          <cell r="AF584" t="str">
            <v>&lt;&gt;0</v>
          </cell>
        </row>
        <row r="585">
          <cell r="B585" t="str">
            <v>GLADE ENCH PRO 3X1 APA BOS PIN</v>
          </cell>
          <cell r="C585">
            <v>2</v>
          </cell>
          <cell r="D585">
            <v>12</v>
          </cell>
          <cell r="E585" t="str">
            <v>096285</v>
          </cell>
          <cell r="F585">
            <v>1.95</v>
          </cell>
          <cell r="G585">
            <v>0</v>
          </cell>
          <cell r="H585">
            <v>0</v>
          </cell>
          <cell r="I585">
            <v>0</v>
          </cell>
          <cell r="J585">
            <v>0</v>
          </cell>
          <cell r="K585">
            <v>0</v>
          </cell>
          <cell r="L585">
            <v>0</v>
          </cell>
          <cell r="M585">
            <v>0</v>
          </cell>
          <cell r="N585">
            <v>0</v>
          </cell>
          <cell r="O585">
            <v>0</v>
          </cell>
          <cell r="P585">
            <v>0</v>
          </cell>
          <cell r="Q585">
            <v>0</v>
          </cell>
          <cell r="R585">
            <v>0</v>
          </cell>
          <cell r="S585">
            <v>0</v>
          </cell>
          <cell r="T585">
            <v>0</v>
          </cell>
          <cell r="U585">
            <v>0</v>
          </cell>
          <cell r="V585">
            <v>0</v>
          </cell>
          <cell r="W585">
            <v>1</v>
          </cell>
          <cell r="AE585" t="str">
            <v>115464</v>
          </cell>
          <cell r="AF585" t="str">
            <v>&lt;&gt;0</v>
          </cell>
        </row>
        <row r="586">
          <cell r="B586" t="str">
            <v>GLADE ENCH PRO 3X1 APA LAVANDA</v>
          </cell>
          <cell r="C586">
            <v>2</v>
          </cell>
          <cell r="D586">
            <v>12</v>
          </cell>
          <cell r="E586" t="str">
            <v>096282</v>
          </cell>
          <cell r="F586">
            <v>1.95</v>
          </cell>
          <cell r="G586">
            <v>0</v>
          </cell>
          <cell r="H586">
            <v>0</v>
          </cell>
          <cell r="I586">
            <v>0</v>
          </cell>
          <cell r="J586">
            <v>0</v>
          </cell>
          <cell r="K586">
            <v>0</v>
          </cell>
          <cell r="L586">
            <v>0</v>
          </cell>
          <cell r="M586">
            <v>0</v>
          </cell>
          <cell r="N586">
            <v>0</v>
          </cell>
          <cell r="O586">
            <v>0</v>
          </cell>
          <cell r="P586">
            <v>0</v>
          </cell>
          <cell r="Q586">
            <v>0</v>
          </cell>
          <cell r="R586">
            <v>0</v>
          </cell>
          <cell r="S586">
            <v>0</v>
          </cell>
          <cell r="T586">
            <v>0</v>
          </cell>
          <cell r="U586">
            <v>0</v>
          </cell>
          <cell r="V586">
            <v>0</v>
          </cell>
          <cell r="W586">
            <v>1</v>
          </cell>
          <cell r="AE586" t="str">
            <v>115465</v>
          </cell>
          <cell r="AF586" t="str">
            <v>&lt;&gt;0</v>
          </cell>
        </row>
        <row r="587">
          <cell r="B587" t="str">
            <v>GLADE ENCH PRO 3X1 APA FL TROP</v>
          </cell>
          <cell r="C587">
            <v>2</v>
          </cell>
          <cell r="D587">
            <v>12</v>
          </cell>
          <cell r="E587" t="str">
            <v>096286</v>
          </cell>
          <cell r="F587">
            <v>1.95</v>
          </cell>
          <cell r="G587">
            <v>0</v>
          </cell>
          <cell r="H587">
            <v>0</v>
          </cell>
          <cell r="I587">
            <v>0</v>
          </cell>
          <cell r="J587">
            <v>0</v>
          </cell>
          <cell r="K587">
            <v>0</v>
          </cell>
          <cell r="L587">
            <v>0</v>
          </cell>
          <cell r="M587">
            <v>0</v>
          </cell>
          <cell r="N587">
            <v>0</v>
          </cell>
          <cell r="O587">
            <v>0</v>
          </cell>
          <cell r="P587">
            <v>0</v>
          </cell>
          <cell r="Q587">
            <v>0</v>
          </cell>
          <cell r="R587">
            <v>0</v>
          </cell>
          <cell r="S587">
            <v>0</v>
          </cell>
          <cell r="T587">
            <v>0</v>
          </cell>
          <cell r="U587">
            <v>0</v>
          </cell>
          <cell r="V587">
            <v>0</v>
          </cell>
          <cell r="W587">
            <v>1</v>
          </cell>
          <cell r="AE587" t="str">
            <v>115466</v>
          </cell>
          <cell r="AF587" t="str">
            <v>&lt;&gt;0</v>
          </cell>
        </row>
        <row r="588">
          <cell r="B588" t="str">
            <v>ENCH P/PLANA LAV. AP+REP.</v>
          </cell>
          <cell r="D588">
            <v>12</v>
          </cell>
          <cell r="E588" t="str">
            <v>096145</v>
          </cell>
          <cell r="F588">
            <v>1.2</v>
          </cell>
          <cell r="G588">
            <v>588.29998877538458</v>
          </cell>
          <cell r="H588">
            <v>470.63999102030766</v>
          </cell>
          <cell r="I588">
            <v>470.63999102030766</v>
          </cell>
          <cell r="J588">
            <v>588.29998877538458</v>
          </cell>
          <cell r="K588">
            <v>470.63999102030766</v>
          </cell>
          <cell r="L588">
            <v>470.63999102030766</v>
          </cell>
          <cell r="M588">
            <v>3059.1599416319996</v>
          </cell>
          <cell r="N588">
            <v>588.29998877538458</v>
          </cell>
          <cell r="O588">
            <v>470.63999102030766</v>
          </cell>
          <cell r="P588">
            <v>470.63999102030766</v>
          </cell>
          <cell r="Q588">
            <v>588.29998877538458</v>
          </cell>
          <cell r="R588">
            <v>470.63999102030766</v>
          </cell>
          <cell r="S588">
            <v>470.63999102030766</v>
          </cell>
          <cell r="T588">
            <v>3059.1599416319996</v>
          </cell>
          <cell r="U588">
            <v>6118.3198832639991</v>
          </cell>
          <cell r="V588">
            <v>7341.9838599167988</v>
          </cell>
          <cell r="W588">
            <v>1</v>
          </cell>
          <cell r="AE588" t="str">
            <v>115470</v>
          </cell>
          <cell r="AF588" t="str">
            <v>&lt;&gt;0</v>
          </cell>
        </row>
        <row r="589">
          <cell r="B589" t="str">
            <v>ENCH P/PL.BQUE DE PINOS AP+REP</v>
          </cell>
          <cell r="D589">
            <v>12</v>
          </cell>
          <cell r="E589" t="str">
            <v>096147</v>
          </cell>
          <cell r="F589">
            <v>1.2</v>
          </cell>
          <cell r="G589">
            <v>0</v>
          </cell>
          <cell r="H589">
            <v>0</v>
          </cell>
          <cell r="I589">
            <v>0</v>
          </cell>
          <cell r="J589">
            <v>0</v>
          </cell>
          <cell r="K589">
            <v>0</v>
          </cell>
          <cell r="L589">
            <v>0</v>
          </cell>
          <cell r="M589">
            <v>0</v>
          </cell>
          <cell r="N589">
            <v>0</v>
          </cell>
          <cell r="O589">
            <v>0</v>
          </cell>
          <cell r="P589">
            <v>0</v>
          </cell>
          <cell r="Q589">
            <v>0</v>
          </cell>
          <cell r="R589">
            <v>0</v>
          </cell>
          <cell r="S589">
            <v>0</v>
          </cell>
          <cell r="T589">
            <v>0</v>
          </cell>
          <cell r="U589">
            <v>0</v>
          </cell>
          <cell r="V589">
            <v>0</v>
          </cell>
          <cell r="W589">
            <v>1</v>
          </cell>
          <cell r="AE589" t="str">
            <v>115471</v>
          </cell>
          <cell r="AF589" t="str">
            <v>&lt;&gt;0</v>
          </cell>
        </row>
        <row r="590">
          <cell r="B590" t="str">
            <v>ENCH.P/PLANA FL.TROPIC. AP+REP</v>
          </cell>
          <cell r="D590">
            <v>12</v>
          </cell>
          <cell r="E590" t="str">
            <v>096153</v>
          </cell>
          <cell r="F590">
            <v>1.2</v>
          </cell>
          <cell r="G590">
            <v>0</v>
          </cell>
          <cell r="H590">
            <v>0</v>
          </cell>
          <cell r="I590">
            <v>0</v>
          </cell>
          <cell r="J590">
            <v>0</v>
          </cell>
          <cell r="K590">
            <v>0</v>
          </cell>
          <cell r="L590">
            <v>0</v>
          </cell>
          <cell r="M590">
            <v>0</v>
          </cell>
          <cell r="N590">
            <v>0</v>
          </cell>
          <cell r="O590">
            <v>0</v>
          </cell>
          <cell r="P590">
            <v>0</v>
          </cell>
          <cell r="Q590">
            <v>0</v>
          </cell>
          <cell r="R590">
            <v>0</v>
          </cell>
          <cell r="S590">
            <v>0</v>
          </cell>
          <cell r="T590">
            <v>0</v>
          </cell>
          <cell r="U590">
            <v>0</v>
          </cell>
          <cell r="V590">
            <v>0</v>
          </cell>
          <cell r="W590">
            <v>1</v>
          </cell>
          <cell r="AE590" t="str">
            <v>115474</v>
          </cell>
          <cell r="AF590" t="str">
            <v>&lt;&gt;0</v>
          </cell>
        </row>
        <row r="591">
          <cell r="B591" t="str">
            <v>ENCH. CPOS. DE JAZMIN AP+REP.</v>
          </cell>
          <cell r="D591">
            <v>12</v>
          </cell>
          <cell r="E591" t="str">
            <v>096290</v>
          </cell>
          <cell r="F591">
            <v>1.2</v>
          </cell>
          <cell r="G591">
            <v>0</v>
          </cell>
          <cell r="H591">
            <v>0</v>
          </cell>
          <cell r="I591">
            <v>0</v>
          </cell>
          <cell r="J591">
            <v>0</v>
          </cell>
          <cell r="K591">
            <v>0</v>
          </cell>
          <cell r="L591">
            <v>0</v>
          </cell>
          <cell r="M591">
            <v>0</v>
          </cell>
          <cell r="N591">
            <v>0</v>
          </cell>
          <cell r="O591">
            <v>0</v>
          </cell>
          <cell r="P591">
            <v>0</v>
          </cell>
          <cell r="Q591">
            <v>0</v>
          </cell>
          <cell r="R591">
            <v>0</v>
          </cell>
          <cell r="S591">
            <v>0</v>
          </cell>
          <cell r="T591">
            <v>0</v>
          </cell>
          <cell r="U591">
            <v>0</v>
          </cell>
          <cell r="V591">
            <v>0</v>
          </cell>
          <cell r="W591">
            <v>1</v>
          </cell>
          <cell r="AE591" t="str">
            <v>115475</v>
          </cell>
          <cell r="AF591" t="str">
            <v>&lt;&gt;0</v>
          </cell>
        </row>
        <row r="592">
          <cell r="B592" t="str">
            <v>ENCHUFE ANTITABACO AP+REP.</v>
          </cell>
          <cell r="D592">
            <v>12</v>
          </cell>
          <cell r="E592" t="str">
            <v>096294</v>
          </cell>
          <cell r="F592">
            <v>1.2</v>
          </cell>
          <cell r="G592">
            <v>0</v>
          </cell>
          <cell r="H592">
            <v>0</v>
          </cell>
          <cell r="I592">
            <v>0</v>
          </cell>
          <cell r="J592">
            <v>0</v>
          </cell>
          <cell r="K592">
            <v>0</v>
          </cell>
          <cell r="L592">
            <v>0</v>
          </cell>
          <cell r="M592">
            <v>0</v>
          </cell>
          <cell r="N592">
            <v>0</v>
          </cell>
          <cell r="O592">
            <v>0</v>
          </cell>
          <cell r="P592">
            <v>0</v>
          </cell>
          <cell r="Q592">
            <v>0</v>
          </cell>
          <cell r="R592">
            <v>0</v>
          </cell>
          <cell r="S592">
            <v>0</v>
          </cell>
          <cell r="T592">
            <v>0</v>
          </cell>
          <cell r="U592">
            <v>0</v>
          </cell>
          <cell r="V592">
            <v>0</v>
          </cell>
          <cell r="W592">
            <v>1</v>
          </cell>
          <cell r="AE592" t="str">
            <v>115480</v>
          </cell>
          <cell r="AF592" t="str">
            <v>&lt;&gt;0</v>
          </cell>
        </row>
        <row r="593">
          <cell r="B593" t="str">
            <v>20% DESC.ENCH.PINOS X12 MZA.</v>
          </cell>
          <cell r="D593">
            <v>12</v>
          </cell>
          <cell r="E593" t="str">
            <v>096142</v>
          </cell>
          <cell r="F593">
            <v>1.2</v>
          </cell>
          <cell r="G593">
            <v>0</v>
          </cell>
          <cell r="H593">
            <v>0</v>
          </cell>
          <cell r="I593">
            <v>0</v>
          </cell>
          <cell r="J593">
            <v>0</v>
          </cell>
          <cell r="K593">
            <v>0</v>
          </cell>
          <cell r="L593">
            <v>0</v>
          </cell>
          <cell r="M593">
            <v>0</v>
          </cell>
          <cell r="N593">
            <v>0</v>
          </cell>
          <cell r="O593">
            <v>0</v>
          </cell>
          <cell r="P593">
            <v>0</v>
          </cell>
          <cell r="Q593">
            <v>0</v>
          </cell>
          <cell r="R593">
            <v>0</v>
          </cell>
          <cell r="S593">
            <v>0</v>
          </cell>
          <cell r="T593">
            <v>0</v>
          </cell>
          <cell r="U593">
            <v>0</v>
          </cell>
          <cell r="V593">
            <v>0</v>
          </cell>
          <cell r="W593">
            <v>1</v>
          </cell>
          <cell r="AE593" t="str">
            <v>115490</v>
          </cell>
          <cell r="AF593" t="str">
            <v>&lt;&gt;0</v>
          </cell>
        </row>
        <row r="594">
          <cell r="B594" t="str">
            <v>20% DESC.ENCH.LAVAN.X12 MZA.</v>
          </cell>
          <cell r="D594">
            <v>12</v>
          </cell>
          <cell r="E594" t="str">
            <v>096144</v>
          </cell>
          <cell r="F594">
            <v>1.2</v>
          </cell>
          <cell r="G594">
            <v>0</v>
          </cell>
          <cell r="H594">
            <v>0</v>
          </cell>
          <cell r="I594">
            <v>0</v>
          </cell>
          <cell r="J594">
            <v>0</v>
          </cell>
          <cell r="K594">
            <v>0</v>
          </cell>
          <cell r="L594">
            <v>0</v>
          </cell>
          <cell r="M594">
            <v>0</v>
          </cell>
          <cell r="N594">
            <v>0</v>
          </cell>
          <cell r="O594">
            <v>0</v>
          </cell>
          <cell r="P594">
            <v>0</v>
          </cell>
          <cell r="Q594">
            <v>0</v>
          </cell>
          <cell r="R594">
            <v>0</v>
          </cell>
          <cell r="S594">
            <v>0</v>
          </cell>
          <cell r="T594">
            <v>0</v>
          </cell>
          <cell r="U594">
            <v>0</v>
          </cell>
          <cell r="V594">
            <v>0</v>
          </cell>
          <cell r="W594">
            <v>1</v>
          </cell>
          <cell r="AE594" t="str">
            <v>115491</v>
          </cell>
          <cell r="AF594" t="str">
            <v>&lt;&gt;0</v>
          </cell>
        </row>
        <row r="595">
          <cell r="B595" t="str">
            <v>20% DESC.ENCH.F.TROPIC.X12 MZA</v>
          </cell>
          <cell r="D595">
            <v>12</v>
          </cell>
          <cell r="E595" t="str">
            <v>096152</v>
          </cell>
          <cell r="F595">
            <v>1.2</v>
          </cell>
          <cell r="G595">
            <v>0</v>
          </cell>
          <cell r="H595">
            <v>0</v>
          </cell>
          <cell r="I595">
            <v>0</v>
          </cell>
          <cell r="J595">
            <v>0</v>
          </cell>
          <cell r="K595">
            <v>0</v>
          </cell>
          <cell r="L595">
            <v>0</v>
          </cell>
          <cell r="M595">
            <v>0</v>
          </cell>
          <cell r="N595">
            <v>0</v>
          </cell>
          <cell r="O595">
            <v>0</v>
          </cell>
          <cell r="P595">
            <v>0</v>
          </cell>
          <cell r="Q595">
            <v>0</v>
          </cell>
          <cell r="R595">
            <v>0</v>
          </cell>
          <cell r="S595">
            <v>0</v>
          </cell>
          <cell r="T595">
            <v>0</v>
          </cell>
          <cell r="U595">
            <v>0</v>
          </cell>
          <cell r="V595">
            <v>0</v>
          </cell>
          <cell r="W595">
            <v>1</v>
          </cell>
          <cell r="AE595" t="str">
            <v>115492</v>
          </cell>
          <cell r="AF595" t="str">
            <v>&lt;&gt;0</v>
          </cell>
        </row>
        <row r="596">
          <cell r="B596" t="str">
            <v xml:space="preserve">  TOTAL GLADE ENCHUFES APAR</v>
          </cell>
          <cell r="D596">
            <v>0</v>
          </cell>
          <cell r="F596">
            <v>0</v>
          </cell>
          <cell r="G596">
            <v>588.29998877538458</v>
          </cell>
          <cell r="H596">
            <v>470.63999102030766</v>
          </cell>
          <cell r="I596">
            <v>470.63999102030766</v>
          </cell>
          <cell r="J596">
            <v>588.29998877538458</v>
          </cell>
          <cell r="K596">
            <v>470.63999102030766</v>
          </cell>
          <cell r="L596">
            <v>470.63999102030766</v>
          </cell>
          <cell r="M596">
            <v>3059.1599416319996</v>
          </cell>
          <cell r="N596">
            <v>588.29998877538458</v>
          </cell>
          <cell r="O596">
            <v>470.63999102030766</v>
          </cell>
          <cell r="P596">
            <v>470.63999102030766</v>
          </cell>
          <cell r="Q596">
            <v>588.29998877538458</v>
          </cell>
          <cell r="R596">
            <v>470.63999102030766</v>
          </cell>
          <cell r="S596">
            <v>470.63999102030766</v>
          </cell>
          <cell r="T596">
            <v>3059.1599416319996</v>
          </cell>
          <cell r="U596">
            <v>6118.3198832639991</v>
          </cell>
          <cell r="V596">
            <v>7341.9838599167988</v>
          </cell>
          <cell r="W596">
            <v>1</v>
          </cell>
          <cell r="AE596" t="str">
            <v>115495</v>
          </cell>
          <cell r="AF596" t="str">
            <v>&lt;&gt;0</v>
          </cell>
        </row>
        <row r="597">
          <cell r="D597">
            <v>0</v>
          </cell>
          <cell r="F597">
            <v>0</v>
          </cell>
          <cell r="W597">
            <v>1</v>
          </cell>
          <cell r="AE597" t="str">
            <v>115525</v>
          </cell>
          <cell r="AF597" t="str">
            <v>&lt;&gt;0</v>
          </cell>
        </row>
        <row r="598">
          <cell r="B598" t="str">
            <v>GLADE REP.ENCHUF.CAMPO DE FLOR</v>
          </cell>
          <cell r="D598">
            <v>0</v>
          </cell>
          <cell r="E598" t="str">
            <v>096210</v>
          </cell>
          <cell r="F598">
            <v>1.5</v>
          </cell>
          <cell r="G598">
            <v>0</v>
          </cell>
          <cell r="H598">
            <v>0</v>
          </cell>
          <cell r="I598">
            <v>0</v>
          </cell>
          <cell r="J598">
            <v>0</v>
          </cell>
          <cell r="K598">
            <v>0</v>
          </cell>
          <cell r="L598">
            <v>0</v>
          </cell>
          <cell r="M598">
            <v>0</v>
          </cell>
          <cell r="N598">
            <v>0</v>
          </cell>
          <cell r="O598">
            <v>0</v>
          </cell>
          <cell r="P598">
            <v>0</v>
          </cell>
          <cell r="Q598">
            <v>0</v>
          </cell>
          <cell r="R598">
            <v>0</v>
          </cell>
          <cell r="S598">
            <v>0</v>
          </cell>
          <cell r="T598">
            <v>0</v>
          </cell>
          <cell r="U598">
            <v>0</v>
          </cell>
          <cell r="V598">
            <v>0</v>
          </cell>
          <cell r="W598">
            <v>1</v>
          </cell>
          <cell r="AE598" t="str">
            <v>115526</v>
          </cell>
          <cell r="AF598" t="str">
            <v>&lt;&gt;0</v>
          </cell>
        </row>
        <row r="599">
          <cell r="B599" t="str">
            <v>GLADE REP. BOSQUE DE PINOS X24</v>
          </cell>
          <cell r="D599">
            <v>12</v>
          </cell>
          <cell r="E599" t="str">
            <v>096240</v>
          </cell>
          <cell r="F599">
            <v>1.5</v>
          </cell>
          <cell r="G599">
            <v>0</v>
          </cell>
          <cell r="H599">
            <v>0</v>
          </cell>
          <cell r="I599">
            <v>0</v>
          </cell>
          <cell r="J599">
            <v>0</v>
          </cell>
          <cell r="K599">
            <v>0</v>
          </cell>
          <cell r="L599">
            <v>0</v>
          </cell>
          <cell r="M599">
            <v>0</v>
          </cell>
          <cell r="N599">
            <v>0</v>
          </cell>
          <cell r="O599">
            <v>0</v>
          </cell>
          <cell r="P599">
            <v>0</v>
          </cell>
          <cell r="Q599">
            <v>0</v>
          </cell>
          <cell r="R599">
            <v>0</v>
          </cell>
          <cell r="S599">
            <v>0</v>
          </cell>
          <cell r="T599">
            <v>0</v>
          </cell>
          <cell r="U599">
            <v>0</v>
          </cell>
          <cell r="V599">
            <v>0</v>
          </cell>
          <cell r="W599">
            <v>1</v>
          </cell>
          <cell r="AE599" t="str">
            <v>115527</v>
          </cell>
          <cell r="AF599" t="str">
            <v>&lt;&gt;0</v>
          </cell>
        </row>
        <row r="600">
          <cell r="B600" t="str">
            <v>GLADE REPUESTO FLORES TROP X24</v>
          </cell>
          <cell r="D600">
            <v>12</v>
          </cell>
          <cell r="E600" t="str">
            <v>096250</v>
          </cell>
          <cell r="F600">
            <v>1.5</v>
          </cell>
          <cell r="G600">
            <v>0</v>
          </cell>
          <cell r="H600">
            <v>0</v>
          </cell>
          <cell r="I600">
            <v>0</v>
          </cell>
          <cell r="J600">
            <v>0</v>
          </cell>
          <cell r="K600">
            <v>0</v>
          </cell>
          <cell r="L600">
            <v>0</v>
          </cell>
          <cell r="M600">
            <v>0</v>
          </cell>
          <cell r="N600">
            <v>0</v>
          </cell>
          <cell r="O600">
            <v>0</v>
          </cell>
          <cell r="P600">
            <v>0</v>
          </cell>
          <cell r="Q600">
            <v>0</v>
          </cell>
          <cell r="R600">
            <v>0</v>
          </cell>
          <cell r="S600">
            <v>0</v>
          </cell>
          <cell r="T600">
            <v>0</v>
          </cell>
          <cell r="U600">
            <v>0</v>
          </cell>
          <cell r="V600">
            <v>0</v>
          </cell>
          <cell r="W600">
            <v>1</v>
          </cell>
          <cell r="AE600" t="str">
            <v>115528</v>
          </cell>
          <cell r="AF600" t="str">
            <v>&lt;&gt;0</v>
          </cell>
        </row>
        <row r="601">
          <cell r="B601" t="str">
            <v>GLADE REP.CAMPOS DE LAVANDAX24</v>
          </cell>
          <cell r="D601">
            <v>12</v>
          </cell>
          <cell r="E601" t="str">
            <v>096211</v>
          </cell>
          <cell r="F601">
            <v>3</v>
          </cell>
          <cell r="G601">
            <v>0</v>
          </cell>
          <cell r="H601">
            <v>600</v>
          </cell>
          <cell r="I601">
            <v>600</v>
          </cell>
          <cell r="J601">
            <v>600</v>
          </cell>
          <cell r="K601">
            <v>600</v>
          </cell>
          <cell r="L601">
            <v>600</v>
          </cell>
          <cell r="M601">
            <v>3000</v>
          </cell>
          <cell r="N601">
            <v>600</v>
          </cell>
          <cell r="O601">
            <v>600</v>
          </cell>
          <cell r="P601">
            <v>600</v>
          </cell>
          <cell r="Q601">
            <v>600</v>
          </cell>
          <cell r="R601">
            <v>600</v>
          </cell>
          <cell r="S601">
            <v>600</v>
          </cell>
          <cell r="T601">
            <v>3600</v>
          </cell>
          <cell r="U601">
            <v>6600</v>
          </cell>
          <cell r="V601">
            <v>19800</v>
          </cell>
          <cell r="W601">
            <v>1</v>
          </cell>
          <cell r="AE601" t="str">
            <v>115529</v>
          </cell>
          <cell r="AF601" t="str">
            <v>&lt;&gt;0</v>
          </cell>
        </row>
        <row r="602">
          <cell r="B602" t="str">
            <v>GLADE REP.BOSQUE DE PINOS 24x2</v>
          </cell>
          <cell r="D602">
            <v>48</v>
          </cell>
          <cell r="E602" t="str">
            <v>096260</v>
          </cell>
          <cell r="F602">
            <v>3</v>
          </cell>
          <cell r="G602">
            <v>420</v>
          </cell>
          <cell r="H602">
            <v>420</v>
          </cell>
          <cell r="I602">
            <v>420</v>
          </cell>
          <cell r="J602">
            <v>420</v>
          </cell>
          <cell r="K602">
            <v>420</v>
          </cell>
          <cell r="L602">
            <v>420</v>
          </cell>
          <cell r="M602">
            <v>2520</v>
          </cell>
          <cell r="N602">
            <v>420</v>
          </cell>
          <cell r="O602">
            <v>420</v>
          </cell>
          <cell r="P602">
            <v>420</v>
          </cell>
          <cell r="Q602">
            <v>420</v>
          </cell>
          <cell r="R602">
            <v>420</v>
          </cell>
          <cell r="S602">
            <v>420</v>
          </cell>
          <cell r="T602">
            <v>2520</v>
          </cell>
          <cell r="U602">
            <v>5040</v>
          </cell>
          <cell r="V602">
            <v>15120</v>
          </cell>
          <cell r="W602">
            <v>1</v>
          </cell>
          <cell r="AE602" t="str">
            <v>115531</v>
          </cell>
          <cell r="AF602" t="str">
            <v>&lt;&gt;0</v>
          </cell>
        </row>
        <row r="603">
          <cell r="B603" t="str">
            <v>GLADE ENCH.LAVANDA REP 24x2</v>
          </cell>
          <cell r="D603">
            <v>48</v>
          </cell>
          <cell r="E603" t="str">
            <v>096270</v>
          </cell>
          <cell r="F603">
            <v>3</v>
          </cell>
          <cell r="G603">
            <v>540</v>
          </cell>
          <cell r="H603">
            <v>540</v>
          </cell>
          <cell r="I603">
            <v>540</v>
          </cell>
          <cell r="J603">
            <v>540</v>
          </cell>
          <cell r="K603">
            <v>540</v>
          </cell>
          <cell r="L603">
            <v>540</v>
          </cell>
          <cell r="M603">
            <v>3240</v>
          </cell>
          <cell r="N603">
            <v>540</v>
          </cell>
          <cell r="O603">
            <v>540</v>
          </cell>
          <cell r="P603">
            <v>540</v>
          </cell>
          <cell r="Q603">
            <v>540</v>
          </cell>
          <cell r="R603">
            <v>540</v>
          </cell>
          <cell r="S603">
            <v>540</v>
          </cell>
          <cell r="T603">
            <v>3240</v>
          </cell>
          <cell r="U603">
            <v>6480</v>
          </cell>
          <cell r="V603">
            <v>19440</v>
          </cell>
          <cell r="W603">
            <v>1</v>
          </cell>
          <cell r="AE603" t="str">
            <v>115540</v>
          </cell>
          <cell r="AF603" t="str">
            <v>&lt;&gt;0</v>
          </cell>
        </row>
        <row r="604">
          <cell r="B604" t="str">
            <v>GLADE ENCH.F.TROPICALS REP24x2</v>
          </cell>
          <cell r="D604">
            <v>48</v>
          </cell>
          <cell r="E604" t="str">
            <v>096280</v>
          </cell>
          <cell r="F604">
            <v>3</v>
          </cell>
          <cell r="G604">
            <v>300</v>
          </cell>
          <cell r="H604">
            <v>300</v>
          </cell>
          <cell r="I604">
            <v>300</v>
          </cell>
          <cell r="J604">
            <v>300</v>
          </cell>
          <cell r="K604">
            <v>300</v>
          </cell>
          <cell r="L604">
            <v>300</v>
          </cell>
          <cell r="M604">
            <v>1800</v>
          </cell>
          <cell r="N604">
            <v>300</v>
          </cell>
          <cell r="O604">
            <v>300</v>
          </cell>
          <cell r="P604">
            <v>300</v>
          </cell>
          <cell r="Q604">
            <v>300</v>
          </cell>
          <cell r="R604">
            <v>300</v>
          </cell>
          <cell r="S604">
            <v>300</v>
          </cell>
          <cell r="T604">
            <v>1800</v>
          </cell>
          <cell r="U604">
            <v>3600</v>
          </cell>
          <cell r="V604">
            <v>10800</v>
          </cell>
          <cell r="W604">
            <v>1</v>
          </cell>
          <cell r="AE604" t="str">
            <v>115545</v>
          </cell>
          <cell r="AF604" t="str">
            <v>&lt;&gt;0</v>
          </cell>
        </row>
        <row r="605">
          <cell r="B605" t="str">
            <v>ENCHUFE CPOS DE JAZM REP. 24x2</v>
          </cell>
          <cell r="D605">
            <v>24</v>
          </cell>
          <cell r="E605" t="str">
            <v>096293</v>
          </cell>
          <cell r="F605">
            <v>3</v>
          </cell>
          <cell r="G605">
            <v>360</v>
          </cell>
          <cell r="H605">
            <v>360</v>
          </cell>
          <cell r="I605">
            <v>360</v>
          </cell>
          <cell r="J605">
            <v>360</v>
          </cell>
          <cell r="K605">
            <v>360</v>
          </cell>
          <cell r="L605">
            <v>360</v>
          </cell>
          <cell r="M605">
            <v>2160</v>
          </cell>
          <cell r="N605">
            <v>360</v>
          </cell>
          <cell r="O605">
            <v>360</v>
          </cell>
          <cell r="P605">
            <v>360</v>
          </cell>
          <cell r="Q605">
            <v>360</v>
          </cell>
          <cell r="R605">
            <v>360</v>
          </cell>
          <cell r="S605">
            <v>360</v>
          </cell>
          <cell r="T605">
            <v>2160</v>
          </cell>
          <cell r="U605">
            <v>4320</v>
          </cell>
          <cell r="V605">
            <v>12960</v>
          </cell>
          <cell r="W605">
            <v>1</v>
          </cell>
          <cell r="AE605" t="str">
            <v>115546</v>
          </cell>
          <cell r="AF605" t="str">
            <v>&lt;&gt;0</v>
          </cell>
        </row>
        <row r="606">
          <cell r="B606" t="str">
            <v>ENCHUFE ROCIO FRUTAL REP.24x2</v>
          </cell>
          <cell r="D606">
            <v>24</v>
          </cell>
          <cell r="E606" t="str">
            <v>096295</v>
          </cell>
          <cell r="F606">
            <v>3</v>
          </cell>
          <cell r="G606">
            <v>420</v>
          </cell>
          <cell r="H606">
            <v>420</v>
          </cell>
          <cell r="I606">
            <v>420</v>
          </cell>
          <cell r="J606">
            <v>420</v>
          </cell>
          <cell r="K606">
            <v>420</v>
          </cell>
          <cell r="L606">
            <v>420</v>
          </cell>
          <cell r="M606">
            <v>2520</v>
          </cell>
          <cell r="N606">
            <v>420</v>
          </cell>
          <cell r="O606">
            <v>420</v>
          </cell>
          <cell r="P606">
            <v>420</v>
          </cell>
          <cell r="Q606">
            <v>420</v>
          </cell>
          <cell r="R606">
            <v>420</v>
          </cell>
          <cell r="S606">
            <v>420</v>
          </cell>
          <cell r="T606">
            <v>2520</v>
          </cell>
          <cell r="U606">
            <v>5040</v>
          </cell>
          <cell r="V606">
            <v>15120</v>
          </cell>
          <cell r="W606">
            <v>1</v>
          </cell>
          <cell r="AE606" t="str">
            <v>115547</v>
          </cell>
          <cell r="AF606" t="str">
            <v>&lt;&gt;0</v>
          </cell>
        </row>
        <row r="607">
          <cell r="B607" t="str">
            <v>GLADE ENCH PRO 2X1 REP BOS PIN</v>
          </cell>
          <cell r="C607">
            <v>2</v>
          </cell>
          <cell r="D607">
            <v>12</v>
          </cell>
          <cell r="E607" t="str">
            <v>096284</v>
          </cell>
          <cell r="F607">
            <v>6</v>
          </cell>
          <cell r="G607">
            <v>0</v>
          </cell>
          <cell r="H607">
            <v>0</v>
          </cell>
          <cell r="I607">
            <v>0</v>
          </cell>
          <cell r="J607">
            <v>0</v>
          </cell>
          <cell r="K607">
            <v>0</v>
          </cell>
          <cell r="L607">
            <v>0</v>
          </cell>
          <cell r="M607">
            <v>0</v>
          </cell>
          <cell r="N607">
            <v>0</v>
          </cell>
          <cell r="O607">
            <v>0</v>
          </cell>
          <cell r="P607">
            <v>0</v>
          </cell>
          <cell r="Q607">
            <v>0</v>
          </cell>
          <cell r="R607">
            <v>0</v>
          </cell>
          <cell r="S607">
            <v>0</v>
          </cell>
          <cell r="T607">
            <v>0</v>
          </cell>
          <cell r="U607">
            <v>0</v>
          </cell>
          <cell r="V607">
            <v>0</v>
          </cell>
          <cell r="W607">
            <v>1</v>
          </cell>
          <cell r="AE607" t="str">
            <v>115550</v>
          </cell>
          <cell r="AF607" t="str">
            <v>&lt;&gt;0</v>
          </cell>
        </row>
        <row r="608">
          <cell r="B608" t="str">
            <v>GLADE ENCH PRO 2X1 REP LAVANDA</v>
          </cell>
          <cell r="C608">
            <v>2</v>
          </cell>
          <cell r="D608">
            <v>12</v>
          </cell>
          <cell r="E608" t="str">
            <v>096281</v>
          </cell>
          <cell r="F608">
            <v>6</v>
          </cell>
          <cell r="G608">
            <v>0</v>
          </cell>
          <cell r="H608">
            <v>0</v>
          </cell>
          <cell r="I608">
            <v>0</v>
          </cell>
          <cell r="J608">
            <v>0</v>
          </cell>
          <cell r="K608">
            <v>0</v>
          </cell>
          <cell r="L608">
            <v>0</v>
          </cell>
          <cell r="M608">
            <v>0</v>
          </cell>
          <cell r="N608">
            <v>0</v>
          </cell>
          <cell r="O608">
            <v>0</v>
          </cell>
          <cell r="P608">
            <v>0</v>
          </cell>
          <cell r="Q608">
            <v>0</v>
          </cell>
          <cell r="R608">
            <v>0</v>
          </cell>
          <cell r="S608">
            <v>0</v>
          </cell>
          <cell r="T608">
            <v>0</v>
          </cell>
          <cell r="U608">
            <v>0</v>
          </cell>
          <cell r="V608">
            <v>0</v>
          </cell>
          <cell r="W608">
            <v>1</v>
          </cell>
          <cell r="AE608" t="str">
            <v>115555</v>
          </cell>
          <cell r="AF608" t="str">
            <v>&lt;&gt;0</v>
          </cell>
        </row>
        <row r="609">
          <cell r="B609" t="str">
            <v>GLADE ENCH PRO 2X1 REP FL TROP</v>
          </cell>
          <cell r="C609">
            <v>2</v>
          </cell>
          <cell r="D609">
            <v>12</v>
          </cell>
          <cell r="E609" t="str">
            <v>096283</v>
          </cell>
          <cell r="F609">
            <v>6</v>
          </cell>
          <cell r="G609">
            <v>0</v>
          </cell>
          <cell r="H609">
            <v>0</v>
          </cell>
          <cell r="I609">
            <v>0</v>
          </cell>
          <cell r="J609">
            <v>0</v>
          </cell>
          <cell r="K609">
            <v>0</v>
          </cell>
          <cell r="L609">
            <v>0</v>
          </cell>
          <cell r="M609">
            <v>0</v>
          </cell>
          <cell r="N609">
            <v>0</v>
          </cell>
          <cell r="O609">
            <v>0</v>
          </cell>
          <cell r="P609">
            <v>0</v>
          </cell>
          <cell r="Q609">
            <v>0</v>
          </cell>
          <cell r="R609">
            <v>0</v>
          </cell>
          <cell r="S609">
            <v>0</v>
          </cell>
          <cell r="T609">
            <v>0</v>
          </cell>
          <cell r="U609">
            <v>0</v>
          </cell>
          <cell r="V609">
            <v>0</v>
          </cell>
          <cell r="W609">
            <v>1</v>
          </cell>
          <cell r="AE609" t="str">
            <v>115556</v>
          </cell>
          <cell r="AF609" t="str">
            <v>&lt;&gt;0</v>
          </cell>
        </row>
        <row r="610">
          <cell r="B610" t="str">
            <v>20% DESC.ENCH.PINO REP 2X24MZA</v>
          </cell>
          <cell r="D610">
            <v>48</v>
          </cell>
          <cell r="E610" t="str">
            <v>096261</v>
          </cell>
          <cell r="F610">
            <v>3</v>
          </cell>
          <cell r="G610">
            <v>0</v>
          </cell>
          <cell r="H610">
            <v>0</v>
          </cell>
          <cell r="I610">
            <v>0</v>
          </cell>
          <cell r="J610">
            <v>0</v>
          </cell>
          <cell r="K610">
            <v>0</v>
          </cell>
          <cell r="L610">
            <v>0</v>
          </cell>
          <cell r="M610">
            <v>0</v>
          </cell>
          <cell r="N610">
            <v>0</v>
          </cell>
          <cell r="O610">
            <v>0</v>
          </cell>
          <cell r="P610">
            <v>0</v>
          </cell>
          <cell r="Q610">
            <v>0</v>
          </cell>
          <cell r="R610">
            <v>0</v>
          </cell>
          <cell r="S610">
            <v>0</v>
          </cell>
          <cell r="T610">
            <v>0</v>
          </cell>
          <cell r="U610">
            <v>0</v>
          </cell>
          <cell r="V610">
            <v>0</v>
          </cell>
          <cell r="W610">
            <v>1</v>
          </cell>
          <cell r="AE610" t="str">
            <v>115560</v>
          </cell>
          <cell r="AF610" t="str">
            <v>&lt;&gt;0</v>
          </cell>
        </row>
        <row r="611">
          <cell r="B611" t="str">
            <v>20% DESC.ENCH.LAV.REP 2X24 MZA</v>
          </cell>
          <cell r="D611">
            <v>24</v>
          </cell>
          <cell r="E611" t="str">
            <v>096271</v>
          </cell>
          <cell r="F611">
            <v>3</v>
          </cell>
          <cell r="G611">
            <v>0</v>
          </cell>
          <cell r="H611">
            <v>0</v>
          </cell>
          <cell r="I611">
            <v>0</v>
          </cell>
          <cell r="J611">
            <v>0</v>
          </cell>
          <cell r="K611">
            <v>0</v>
          </cell>
          <cell r="L611">
            <v>0</v>
          </cell>
          <cell r="M611">
            <v>0</v>
          </cell>
          <cell r="N611">
            <v>0</v>
          </cell>
          <cell r="O611">
            <v>0</v>
          </cell>
          <cell r="P611">
            <v>0</v>
          </cell>
          <cell r="Q611">
            <v>0</v>
          </cell>
          <cell r="R611">
            <v>0</v>
          </cell>
          <cell r="S611">
            <v>0</v>
          </cell>
          <cell r="T611">
            <v>0</v>
          </cell>
          <cell r="U611">
            <v>0</v>
          </cell>
          <cell r="V611">
            <v>0</v>
          </cell>
          <cell r="W611">
            <v>1</v>
          </cell>
          <cell r="AE611" t="str">
            <v>115565</v>
          </cell>
          <cell r="AF611" t="str">
            <v>&lt;&gt;0</v>
          </cell>
        </row>
        <row r="612">
          <cell r="B612" t="str">
            <v>20% DESC.ENCH.TROP.REP 2X24MZA</v>
          </cell>
          <cell r="D612">
            <v>24</v>
          </cell>
          <cell r="E612" t="str">
            <v>096287</v>
          </cell>
          <cell r="F612">
            <v>3</v>
          </cell>
          <cell r="G612">
            <v>0</v>
          </cell>
          <cell r="H612">
            <v>0</v>
          </cell>
          <cell r="I612">
            <v>0</v>
          </cell>
          <cell r="J612">
            <v>0</v>
          </cell>
          <cell r="K612">
            <v>0</v>
          </cell>
          <cell r="L612">
            <v>0</v>
          </cell>
          <cell r="M612">
            <v>0</v>
          </cell>
          <cell r="N612">
            <v>0</v>
          </cell>
          <cell r="O612">
            <v>0</v>
          </cell>
          <cell r="P612">
            <v>0</v>
          </cell>
          <cell r="Q612">
            <v>0</v>
          </cell>
          <cell r="R612">
            <v>0</v>
          </cell>
          <cell r="S612">
            <v>0</v>
          </cell>
          <cell r="T612">
            <v>0</v>
          </cell>
          <cell r="U612">
            <v>0</v>
          </cell>
          <cell r="V612">
            <v>0</v>
          </cell>
          <cell r="W612">
            <v>1</v>
          </cell>
          <cell r="AE612" t="str">
            <v>115570</v>
          </cell>
          <cell r="AF612" t="str">
            <v>&lt;&gt;0</v>
          </cell>
        </row>
        <row r="613">
          <cell r="B613" t="str">
            <v>ENCHUFE BOSQUE DE PINOS REP.</v>
          </cell>
          <cell r="D613">
            <v>0</v>
          </cell>
          <cell r="E613" t="str">
            <v>096262</v>
          </cell>
          <cell r="F613">
            <v>3</v>
          </cell>
          <cell r="G613">
            <v>0</v>
          </cell>
          <cell r="H613">
            <v>0</v>
          </cell>
          <cell r="I613">
            <v>0</v>
          </cell>
          <cell r="J613">
            <v>0</v>
          </cell>
          <cell r="K613">
            <v>0</v>
          </cell>
          <cell r="L613">
            <v>0</v>
          </cell>
          <cell r="M613">
            <v>0</v>
          </cell>
          <cell r="N613">
            <v>0</v>
          </cell>
          <cell r="O613">
            <v>0</v>
          </cell>
          <cell r="P613">
            <v>0</v>
          </cell>
          <cell r="Q613">
            <v>0</v>
          </cell>
          <cell r="R613">
            <v>0</v>
          </cell>
          <cell r="S613">
            <v>0</v>
          </cell>
          <cell r="T613">
            <v>0</v>
          </cell>
          <cell r="U613">
            <v>0</v>
          </cell>
          <cell r="V613">
            <v>0</v>
          </cell>
          <cell r="W613">
            <v>1</v>
          </cell>
          <cell r="AE613" t="str">
            <v>116123</v>
          </cell>
          <cell r="AF613" t="str">
            <v>&lt;&gt;0</v>
          </cell>
        </row>
        <row r="614">
          <cell r="B614" t="str">
            <v>ENCHUFE CAMPOS DE LAV. REP.</v>
          </cell>
          <cell r="D614">
            <v>0</v>
          </cell>
          <cell r="E614" t="str">
            <v>096212</v>
          </cell>
          <cell r="F614">
            <v>3</v>
          </cell>
          <cell r="G614">
            <v>0</v>
          </cell>
          <cell r="H614">
            <v>0</v>
          </cell>
          <cell r="I614">
            <v>0</v>
          </cell>
          <cell r="J614">
            <v>0</v>
          </cell>
          <cell r="K614">
            <v>0</v>
          </cell>
          <cell r="L614">
            <v>0</v>
          </cell>
          <cell r="M614">
            <v>0</v>
          </cell>
          <cell r="N614">
            <v>0</v>
          </cell>
          <cell r="O614">
            <v>0</v>
          </cell>
          <cell r="P614">
            <v>0</v>
          </cell>
          <cell r="Q614">
            <v>0</v>
          </cell>
          <cell r="R614">
            <v>0</v>
          </cell>
          <cell r="S614">
            <v>0</v>
          </cell>
          <cell r="T614">
            <v>0</v>
          </cell>
          <cell r="U614">
            <v>0</v>
          </cell>
          <cell r="V614">
            <v>0</v>
          </cell>
          <cell r="W614">
            <v>1</v>
          </cell>
          <cell r="AE614" t="str">
            <v>116124</v>
          </cell>
          <cell r="AF614" t="str">
            <v>&lt;&gt;0</v>
          </cell>
        </row>
        <row r="615">
          <cell r="B615" t="str">
            <v>ENCHUFE FLORES TROPICALES REP.</v>
          </cell>
          <cell r="D615">
            <v>0</v>
          </cell>
          <cell r="E615" t="str">
            <v>096288</v>
          </cell>
          <cell r="F615">
            <v>3</v>
          </cell>
          <cell r="G615">
            <v>0</v>
          </cell>
          <cell r="H615">
            <v>0</v>
          </cell>
          <cell r="I615">
            <v>0</v>
          </cell>
          <cell r="J615">
            <v>0</v>
          </cell>
          <cell r="K615">
            <v>0</v>
          </cell>
          <cell r="L615">
            <v>0</v>
          </cell>
          <cell r="M615">
            <v>0</v>
          </cell>
          <cell r="N615">
            <v>0</v>
          </cell>
          <cell r="O615">
            <v>0</v>
          </cell>
          <cell r="P615">
            <v>0</v>
          </cell>
          <cell r="Q615">
            <v>0</v>
          </cell>
          <cell r="R615">
            <v>0</v>
          </cell>
          <cell r="S615">
            <v>0</v>
          </cell>
          <cell r="T615">
            <v>0</v>
          </cell>
          <cell r="U615">
            <v>0</v>
          </cell>
          <cell r="V615">
            <v>0</v>
          </cell>
          <cell r="W615">
            <v>1</v>
          </cell>
          <cell r="AE615" t="str">
            <v>116125</v>
          </cell>
          <cell r="AF615" t="str">
            <v>&lt;&gt;0</v>
          </cell>
        </row>
        <row r="616">
          <cell r="B616" t="str">
            <v>PROM ENCH.2 LAV.REP.+REP.JAZ</v>
          </cell>
          <cell r="D616">
            <v>12</v>
          </cell>
          <cell r="E616" t="str">
            <v>096264</v>
          </cell>
          <cell r="F616">
            <v>1.5</v>
          </cell>
          <cell r="G616">
            <v>0</v>
          </cell>
          <cell r="H616">
            <v>0</v>
          </cell>
          <cell r="I616">
            <v>0</v>
          </cell>
          <cell r="J616">
            <v>0</v>
          </cell>
          <cell r="K616">
            <v>0</v>
          </cell>
          <cell r="L616">
            <v>0</v>
          </cell>
          <cell r="M616">
            <v>0</v>
          </cell>
          <cell r="N616">
            <v>0</v>
          </cell>
          <cell r="O616">
            <v>0</v>
          </cell>
          <cell r="P616">
            <v>0</v>
          </cell>
          <cell r="Q616">
            <v>0</v>
          </cell>
          <cell r="R616">
            <v>0</v>
          </cell>
          <cell r="S616">
            <v>0</v>
          </cell>
          <cell r="T616">
            <v>0</v>
          </cell>
          <cell r="U616">
            <v>0</v>
          </cell>
          <cell r="V616">
            <v>0</v>
          </cell>
          <cell r="W616">
            <v>1</v>
          </cell>
          <cell r="AE616" t="str">
            <v>116126</v>
          </cell>
          <cell r="AF616" t="str">
            <v>&lt;&gt;0</v>
          </cell>
        </row>
        <row r="617">
          <cell r="B617" t="str">
            <v>PROM ENCH.2B.PINO REP.+REP.LAV</v>
          </cell>
          <cell r="D617">
            <v>12</v>
          </cell>
          <cell r="E617" t="str">
            <v>096265</v>
          </cell>
          <cell r="F617">
            <v>1.5</v>
          </cell>
          <cell r="G617">
            <v>0</v>
          </cell>
          <cell r="H617">
            <v>0</v>
          </cell>
          <cell r="I617">
            <v>0</v>
          </cell>
          <cell r="J617">
            <v>0</v>
          </cell>
          <cell r="K617">
            <v>0</v>
          </cell>
          <cell r="L617">
            <v>0</v>
          </cell>
          <cell r="M617">
            <v>0</v>
          </cell>
          <cell r="N617">
            <v>0</v>
          </cell>
          <cell r="O617">
            <v>0</v>
          </cell>
          <cell r="P617">
            <v>0</v>
          </cell>
          <cell r="Q617">
            <v>0</v>
          </cell>
          <cell r="R617">
            <v>0</v>
          </cell>
          <cell r="S617">
            <v>0</v>
          </cell>
          <cell r="T617">
            <v>0</v>
          </cell>
          <cell r="U617">
            <v>0</v>
          </cell>
          <cell r="V617">
            <v>0</v>
          </cell>
          <cell r="W617">
            <v>1</v>
          </cell>
          <cell r="AE617" t="str">
            <v>116145</v>
          </cell>
          <cell r="AF617" t="str">
            <v>&lt;&gt;0</v>
          </cell>
        </row>
        <row r="618">
          <cell r="B618" t="str">
            <v xml:space="preserve">  TOTAL GLADE ENCHUFES REP</v>
          </cell>
          <cell r="D618">
            <v>0</v>
          </cell>
          <cell r="F618">
            <v>0</v>
          </cell>
          <cell r="G618">
            <v>2040</v>
          </cell>
          <cell r="H618">
            <v>2640</v>
          </cell>
          <cell r="I618">
            <v>2640</v>
          </cell>
          <cell r="J618">
            <v>2640</v>
          </cell>
          <cell r="K618">
            <v>2640</v>
          </cell>
          <cell r="L618">
            <v>2640</v>
          </cell>
          <cell r="M618">
            <v>15240</v>
          </cell>
          <cell r="N618">
            <v>2640</v>
          </cell>
          <cell r="O618">
            <v>2640</v>
          </cell>
          <cell r="P618">
            <v>2640</v>
          </cell>
          <cell r="Q618">
            <v>2640</v>
          </cell>
          <cell r="R618">
            <v>2640</v>
          </cell>
          <cell r="S618">
            <v>2640</v>
          </cell>
          <cell r="T618">
            <v>15840</v>
          </cell>
          <cell r="U618">
            <v>31080</v>
          </cell>
          <cell r="V618">
            <v>93240</v>
          </cell>
          <cell r="W618">
            <v>1</v>
          </cell>
          <cell r="AE618" t="str">
            <v>116150</v>
          </cell>
          <cell r="AF618" t="str">
            <v>&lt;&gt;0</v>
          </cell>
        </row>
        <row r="619">
          <cell r="D619">
            <v>0</v>
          </cell>
          <cell r="F619">
            <v>0</v>
          </cell>
          <cell r="W619">
            <v>1</v>
          </cell>
          <cell r="AE619" t="str">
            <v>116151</v>
          </cell>
          <cell r="AF619" t="str">
            <v>&lt;&gt;0</v>
          </cell>
        </row>
        <row r="620">
          <cell r="B620" t="str">
            <v xml:space="preserve">  TOTAL GLADE ENCHUFES</v>
          </cell>
          <cell r="D620">
            <v>0</v>
          </cell>
          <cell r="F620">
            <v>0</v>
          </cell>
          <cell r="G620">
            <v>2628.2999887753845</v>
          </cell>
          <cell r="H620">
            <v>3110.6399910203077</v>
          </cell>
          <cell r="I620">
            <v>3110.6399910203077</v>
          </cell>
          <cell r="J620">
            <v>3228.2999887753845</v>
          </cell>
          <cell r="K620">
            <v>3110.6399910203077</v>
          </cell>
          <cell r="L620">
            <v>3110.6399910203077</v>
          </cell>
          <cell r="M620">
            <v>18299.159941631999</v>
          </cell>
          <cell r="N620">
            <v>3228.2999887753845</v>
          </cell>
          <cell r="O620">
            <v>3110.6399910203077</v>
          </cell>
          <cell r="P620">
            <v>3110.6399910203077</v>
          </cell>
          <cell r="Q620">
            <v>3228.2999887753845</v>
          </cell>
          <cell r="R620">
            <v>3110.6399910203077</v>
          </cell>
          <cell r="S620">
            <v>3110.6399910203077</v>
          </cell>
          <cell r="T620">
            <v>18899.159941631999</v>
          </cell>
          <cell r="U620">
            <v>37198.319883263997</v>
          </cell>
          <cell r="V620">
            <v>100581.9838599168</v>
          </cell>
          <cell r="W620">
            <v>1</v>
          </cell>
          <cell r="AE620" t="str">
            <v>116152</v>
          </cell>
          <cell r="AF620" t="str">
            <v>&lt;&gt;0</v>
          </cell>
        </row>
        <row r="621">
          <cell r="D621">
            <v>0</v>
          </cell>
          <cell r="F621">
            <v>0</v>
          </cell>
          <cell r="W621">
            <v>1</v>
          </cell>
          <cell r="AE621" t="str">
            <v>116155</v>
          </cell>
          <cell r="AF621" t="str">
            <v>&lt;&gt;0</v>
          </cell>
        </row>
        <row r="622">
          <cell r="B622" t="str">
            <v>GLADE VEL.ARO.FRUT.DEL BOS.X12</v>
          </cell>
          <cell r="D622">
            <v>12</v>
          </cell>
          <cell r="E622" t="str">
            <v>092001</v>
          </cell>
          <cell r="F622">
            <v>1</v>
          </cell>
          <cell r="G622">
            <v>0</v>
          </cell>
          <cell r="H622">
            <v>0</v>
          </cell>
          <cell r="I622">
            <v>0</v>
          </cell>
          <cell r="J622">
            <v>0</v>
          </cell>
          <cell r="K622">
            <v>0</v>
          </cell>
          <cell r="L622">
            <v>0</v>
          </cell>
          <cell r="M622">
            <v>0</v>
          </cell>
          <cell r="N622">
            <v>0</v>
          </cell>
          <cell r="O622">
            <v>0</v>
          </cell>
          <cell r="P622">
            <v>0</v>
          </cell>
          <cell r="Q622">
            <v>0</v>
          </cell>
          <cell r="R622">
            <v>0</v>
          </cell>
          <cell r="S622">
            <v>0</v>
          </cell>
          <cell r="T622">
            <v>0</v>
          </cell>
          <cell r="U622">
            <v>0</v>
          </cell>
          <cell r="V622">
            <v>0</v>
          </cell>
          <cell r="W622">
            <v>1</v>
          </cell>
          <cell r="AE622" t="str">
            <v>116156</v>
          </cell>
          <cell r="AF622" t="str">
            <v>&lt;&gt;0</v>
          </cell>
        </row>
        <row r="623">
          <cell r="B623" t="str">
            <v>GLADE VELA + CANDELABRO</v>
          </cell>
          <cell r="C623">
            <v>2</v>
          </cell>
          <cell r="D623">
            <v>6</v>
          </cell>
          <cell r="E623" t="str">
            <v>092004</v>
          </cell>
          <cell r="F623">
            <v>1</v>
          </cell>
          <cell r="G623">
            <v>0</v>
          </cell>
          <cell r="H623">
            <v>0</v>
          </cell>
          <cell r="I623">
            <v>0</v>
          </cell>
          <cell r="J623">
            <v>0</v>
          </cell>
          <cell r="K623">
            <v>0</v>
          </cell>
          <cell r="L623">
            <v>0</v>
          </cell>
          <cell r="M623">
            <v>0</v>
          </cell>
          <cell r="N623">
            <v>0</v>
          </cell>
          <cell r="O623">
            <v>0</v>
          </cell>
          <cell r="P623">
            <v>0</v>
          </cell>
          <cell r="Q623">
            <v>0</v>
          </cell>
          <cell r="R623">
            <v>0</v>
          </cell>
          <cell r="S623">
            <v>0</v>
          </cell>
          <cell r="T623">
            <v>0</v>
          </cell>
          <cell r="U623">
            <v>0</v>
          </cell>
          <cell r="V623">
            <v>0</v>
          </cell>
          <cell r="W623">
            <v>1</v>
          </cell>
          <cell r="AE623" t="str">
            <v>116159</v>
          </cell>
          <cell r="AF623" t="str">
            <v>&lt;&gt;0</v>
          </cell>
        </row>
        <row r="624">
          <cell r="B624" t="str">
            <v>GLADE VELAS AROM.JARD.CAMP X12</v>
          </cell>
          <cell r="D624">
            <v>12</v>
          </cell>
          <cell r="E624" t="str">
            <v>092003</v>
          </cell>
          <cell r="F624">
            <v>1</v>
          </cell>
          <cell r="G624">
            <v>0</v>
          </cell>
          <cell r="H624">
            <v>0</v>
          </cell>
          <cell r="I624">
            <v>0</v>
          </cell>
          <cell r="J624">
            <v>0</v>
          </cell>
          <cell r="K624">
            <v>0</v>
          </cell>
          <cell r="L624">
            <v>0</v>
          </cell>
          <cell r="M624">
            <v>0</v>
          </cell>
          <cell r="N624">
            <v>0</v>
          </cell>
          <cell r="O624">
            <v>0</v>
          </cell>
          <cell r="P624">
            <v>0</v>
          </cell>
          <cell r="Q624">
            <v>0</v>
          </cell>
          <cell r="R624">
            <v>0</v>
          </cell>
          <cell r="S624">
            <v>0</v>
          </cell>
          <cell r="T624">
            <v>0</v>
          </cell>
          <cell r="U624">
            <v>0</v>
          </cell>
          <cell r="V624">
            <v>0</v>
          </cell>
          <cell r="W624">
            <v>1</v>
          </cell>
          <cell r="AE624" t="str">
            <v>116160</v>
          </cell>
          <cell r="AF624" t="str">
            <v>&lt;&gt;0</v>
          </cell>
        </row>
        <row r="625">
          <cell r="B625" t="str">
            <v>GLADE VELAS AROMAT C LAVANDA</v>
          </cell>
          <cell r="D625">
            <v>12</v>
          </cell>
          <cell r="E625" t="str">
            <v>092005</v>
          </cell>
          <cell r="F625">
            <v>1</v>
          </cell>
          <cell r="G625">
            <v>0</v>
          </cell>
          <cell r="H625">
            <v>0</v>
          </cell>
          <cell r="I625">
            <v>0</v>
          </cell>
          <cell r="J625">
            <v>0</v>
          </cell>
          <cell r="K625">
            <v>0</v>
          </cell>
          <cell r="L625">
            <v>0</v>
          </cell>
          <cell r="M625">
            <v>0</v>
          </cell>
          <cell r="N625">
            <v>0</v>
          </cell>
          <cell r="O625">
            <v>0</v>
          </cell>
          <cell r="P625">
            <v>0</v>
          </cell>
          <cell r="Q625">
            <v>0</v>
          </cell>
          <cell r="R625">
            <v>0</v>
          </cell>
          <cell r="S625">
            <v>0</v>
          </cell>
          <cell r="T625">
            <v>0</v>
          </cell>
          <cell r="U625">
            <v>0</v>
          </cell>
          <cell r="V625">
            <v>0</v>
          </cell>
          <cell r="W625">
            <v>1</v>
          </cell>
          <cell r="AE625" t="str">
            <v>116162</v>
          </cell>
          <cell r="AF625" t="str">
            <v>&lt;&gt;0</v>
          </cell>
        </row>
        <row r="626">
          <cell r="B626" t="str">
            <v>PROM 1 VELA + 1 JAZMIN</v>
          </cell>
          <cell r="D626">
            <v>6</v>
          </cell>
          <cell r="E626" t="str">
            <v>092007</v>
          </cell>
          <cell r="F626">
            <v>2.4700000000000002</v>
          </cell>
          <cell r="G626">
            <v>0</v>
          </cell>
          <cell r="H626">
            <v>0</v>
          </cell>
          <cell r="I626">
            <v>0</v>
          </cell>
          <cell r="J626">
            <v>0</v>
          </cell>
          <cell r="K626">
            <v>0</v>
          </cell>
          <cell r="L626">
            <v>0</v>
          </cell>
          <cell r="M626">
            <v>0</v>
          </cell>
          <cell r="N626">
            <v>0</v>
          </cell>
          <cell r="O626">
            <v>0</v>
          </cell>
          <cell r="P626">
            <v>0</v>
          </cell>
          <cell r="Q626">
            <v>0</v>
          </cell>
          <cell r="R626">
            <v>0</v>
          </cell>
          <cell r="S626">
            <v>0</v>
          </cell>
          <cell r="T626">
            <v>0</v>
          </cell>
          <cell r="U626">
            <v>0</v>
          </cell>
          <cell r="V626">
            <v>0</v>
          </cell>
          <cell r="W626">
            <v>1</v>
          </cell>
          <cell r="AE626" t="str">
            <v>116170</v>
          </cell>
          <cell r="AF626" t="str">
            <v>&lt;&gt;0</v>
          </cell>
        </row>
        <row r="627">
          <cell r="B627" t="str">
            <v>PROM 1 VELA + 1 CANDELABRO</v>
          </cell>
          <cell r="D627">
            <v>12</v>
          </cell>
          <cell r="E627" t="str">
            <v>092006</v>
          </cell>
          <cell r="F627">
            <v>1</v>
          </cell>
          <cell r="G627">
            <v>0</v>
          </cell>
          <cell r="H627">
            <v>0</v>
          </cell>
          <cell r="I627">
            <v>0</v>
          </cell>
          <cell r="J627">
            <v>0</v>
          </cell>
          <cell r="K627">
            <v>0</v>
          </cell>
          <cell r="L627">
            <v>0</v>
          </cell>
          <cell r="M627">
            <v>0</v>
          </cell>
          <cell r="N627">
            <v>0</v>
          </cell>
          <cell r="O627">
            <v>0</v>
          </cell>
          <cell r="P627">
            <v>0</v>
          </cell>
          <cell r="Q627">
            <v>0</v>
          </cell>
          <cell r="R627">
            <v>0</v>
          </cell>
          <cell r="S627">
            <v>0</v>
          </cell>
          <cell r="T627">
            <v>0</v>
          </cell>
          <cell r="U627">
            <v>0</v>
          </cell>
          <cell r="V627">
            <v>0</v>
          </cell>
          <cell r="W627">
            <v>1</v>
          </cell>
          <cell r="AE627" t="str">
            <v>116171</v>
          </cell>
          <cell r="AF627" t="str">
            <v>&lt;&gt;0</v>
          </cell>
        </row>
        <row r="628">
          <cell r="B628" t="str">
            <v>PROM 1 VELA F.BOSQ+1 VELA LAV.</v>
          </cell>
          <cell r="C628">
            <v>2</v>
          </cell>
          <cell r="D628">
            <v>6</v>
          </cell>
          <cell r="E628" t="str">
            <v>092008</v>
          </cell>
          <cell r="F628">
            <v>1</v>
          </cell>
          <cell r="G628">
            <v>0</v>
          </cell>
          <cell r="H628">
            <v>0</v>
          </cell>
          <cell r="I628">
            <v>0</v>
          </cell>
          <cell r="J628">
            <v>0</v>
          </cell>
          <cell r="K628">
            <v>0</v>
          </cell>
          <cell r="L628">
            <v>0</v>
          </cell>
          <cell r="M628">
            <v>0</v>
          </cell>
          <cell r="N628">
            <v>0</v>
          </cell>
          <cell r="O628">
            <v>0</v>
          </cell>
          <cell r="P628">
            <v>0</v>
          </cell>
          <cell r="Q628">
            <v>0</v>
          </cell>
          <cell r="R628">
            <v>0</v>
          </cell>
          <cell r="S628">
            <v>0</v>
          </cell>
          <cell r="T628">
            <v>0</v>
          </cell>
          <cell r="U628">
            <v>0</v>
          </cell>
          <cell r="V628">
            <v>0</v>
          </cell>
          <cell r="W628">
            <v>1</v>
          </cell>
          <cell r="AE628" t="str">
            <v>116180</v>
          </cell>
          <cell r="AF628" t="str">
            <v>&lt;&gt;0</v>
          </cell>
        </row>
        <row r="629">
          <cell r="B629" t="str">
            <v>PROM VELA LAV.+AER.DUAL CIT.</v>
          </cell>
          <cell r="D629">
            <v>12</v>
          </cell>
          <cell r="E629" t="str">
            <v>096292</v>
          </cell>
          <cell r="F629">
            <v>1</v>
          </cell>
          <cell r="G629">
            <v>0</v>
          </cell>
          <cell r="H629">
            <v>0</v>
          </cell>
          <cell r="I629">
            <v>0</v>
          </cell>
          <cell r="J629">
            <v>0</v>
          </cell>
          <cell r="K629">
            <v>0</v>
          </cell>
          <cell r="L629">
            <v>0</v>
          </cell>
          <cell r="M629">
            <v>0</v>
          </cell>
          <cell r="N629">
            <v>0</v>
          </cell>
          <cell r="O629">
            <v>0</v>
          </cell>
          <cell r="P629">
            <v>0</v>
          </cell>
          <cell r="Q629">
            <v>0</v>
          </cell>
          <cell r="R629">
            <v>0</v>
          </cell>
          <cell r="S629">
            <v>0</v>
          </cell>
          <cell r="T629">
            <v>0</v>
          </cell>
          <cell r="U629">
            <v>0</v>
          </cell>
          <cell r="V629">
            <v>0</v>
          </cell>
          <cell r="W629">
            <v>1</v>
          </cell>
          <cell r="AE629" t="str">
            <v>116184</v>
          </cell>
          <cell r="AF629" t="str">
            <v>&lt;&gt;0</v>
          </cell>
        </row>
        <row r="630">
          <cell r="B630" t="str">
            <v>20% DESC VELA LAVANDA X12 MZA</v>
          </cell>
          <cell r="D630">
            <v>12</v>
          </cell>
          <cell r="E630" t="str">
            <v>092012</v>
          </cell>
          <cell r="F630">
            <v>1</v>
          </cell>
          <cell r="G630">
            <v>0</v>
          </cell>
          <cell r="H630">
            <v>0</v>
          </cell>
          <cell r="I630">
            <v>0</v>
          </cell>
          <cell r="J630">
            <v>0</v>
          </cell>
          <cell r="K630">
            <v>0</v>
          </cell>
          <cell r="L630">
            <v>0</v>
          </cell>
          <cell r="M630">
            <v>0</v>
          </cell>
          <cell r="N630">
            <v>0</v>
          </cell>
          <cell r="O630">
            <v>0</v>
          </cell>
          <cell r="P630">
            <v>0</v>
          </cell>
          <cell r="Q630">
            <v>0</v>
          </cell>
          <cell r="R630">
            <v>0</v>
          </cell>
          <cell r="S630">
            <v>0</v>
          </cell>
          <cell r="T630">
            <v>0</v>
          </cell>
          <cell r="U630">
            <v>0</v>
          </cell>
          <cell r="V630">
            <v>0</v>
          </cell>
          <cell r="W630">
            <v>1</v>
          </cell>
          <cell r="AE630" t="str">
            <v>116190</v>
          </cell>
          <cell r="AF630" t="str">
            <v>&lt;&gt;0</v>
          </cell>
        </row>
        <row r="631">
          <cell r="B631" t="str">
            <v>20% DESC VELA.J.CAMP X12 MZA</v>
          </cell>
          <cell r="D631">
            <v>12</v>
          </cell>
          <cell r="E631" t="str">
            <v>092011</v>
          </cell>
          <cell r="F631">
            <v>1</v>
          </cell>
          <cell r="G631">
            <v>0</v>
          </cell>
          <cell r="H631">
            <v>0</v>
          </cell>
          <cell r="I631">
            <v>0</v>
          </cell>
          <cell r="J631">
            <v>0</v>
          </cell>
          <cell r="K631">
            <v>0</v>
          </cell>
          <cell r="L631">
            <v>0</v>
          </cell>
          <cell r="M631">
            <v>0</v>
          </cell>
          <cell r="N631">
            <v>0</v>
          </cell>
          <cell r="O631">
            <v>0</v>
          </cell>
          <cell r="P631">
            <v>0</v>
          </cell>
          <cell r="Q631">
            <v>0</v>
          </cell>
          <cell r="R631">
            <v>0</v>
          </cell>
          <cell r="S631">
            <v>0</v>
          </cell>
          <cell r="T631">
            <v>0</v>
          </cell>
          <cell r="U631">
            <v>0</v>
          </cell>
          <cell r="V631">
            <v>0</v>
          </cell>
          <cell r="W631">
            <v>1</v>
          </cell>
          <cell r="AE631" t="str">
            <v>117200</v>
          </cell>
          <cell r="AF631" t="str">
            <v>&lt;&gt;0</v>
          </cell>
        </row>
        <row r="632">
          <cell r="B632" t="str">
            <v>20% DESC VELA.F.BOSQUE.X12 MZA</v>
          </cell>
          <cell r="D632">
            <v>12</v>
          </cell>
          <cell r="E632" t="str">
            <v>092010</v>
          </cell>
          <cell r="F632">
            <v>1</v>
          </cell>
          <cell r="G632">
            <v>0</v>
          </cell>
          <cell r="H632">
            <v>0</v>
          </cell>
          <cell r="I632">
            <v>0</v>
          </cell>
          <cell r="J632">
            <v>0</v>
          </cell>
          <cell r="K632">
            <v>0</v>
          </cell>
          <cell r="L632">
            <v>0</v>
          </cell>
          <cell r="M632">
            <v>0</v>
          </cell>
          <cell r="N632">
            <v>0</v>
          </cell>
          <cell r="O632">
            <v>0</v>
          </cell>
          <cell r="P632">
            <v>0</v>
          </cell>
          <cell r="Q632">
            <v>0</v>
          </cell>
          <cell r="R632">
            <v>0</v>
          </cell>
          <cell r="S632">
            <v>0</v>
          </cell>
          <cell r="T632">
            <v>0</v>
          </cell>
          <cell r="U632">
            <v>0</v>
          </cell>
          <cell r="V632">
            <v>0</v>
          </cell>
          <cell r="W632">
            <v>1</v>
          </cell>
          <cell r="AE632" t="str">
            <v>120019</v>
          </cell>
          <cell r="AF632" t="str">
            <v>&lt;&gt;0</v>
          </cell>
        </row>
        <row r="633">
          <cell r="B633" t="str">
            <v xml:space="preserve">    TOTAL GLADE VELAS</v>
          </cell>
          <cell r="D633">
            <v>0</v>
          </cell>
          <cell r="F633">
            <v>0</v>
          </cell>
          <cell r="G633">
            <v>0</v>
          </cell>
          <cell r="H633">
            <v>0</v>
          </cell>
          <cell r="I633">
            <v>0</v>
          </cell>
          <cell r="J633">
            <v>0</v>
          </cell>
          <cell r="K633">
            <v>0</v>
          </cell>
          <cell r="L633">
            <v>0</v>
          </cell>
          <cell r="M633">
            <v>0</v>
          </cell>
          <cell r="N633">
            <v>0</v>
          </cell>
          <cell r="O633">
            <v>0</v>
          </cell>
          <cell r="P633">
            <v>0</v>
          </cell>
          <cell r="Q633">
            <v>0</v>
          </cell>
          <cell r="R633">
            <v>0</v>
          </cell>
          <cell r="S633">
            <v>0</v>
          </cell>
          <cell r="T633">
            <v>0</v>
          </cell>
          <cell r="U633">
            <v>0</v>
          </cell>
          <cell r="V633">
            <v>0</v>
          </cell>
          <cell r="W633">
            <v>1</v>
          </cell>
          <cell r="AE633" t="str">
            <v>120022</v>
          </cell>
          <cell r="AF633" t="str">
            <v>&lt;&gt;0</v>
          </cell>
        </row>
        <row r="634">
          <cell r="D634">
            <v>0</v>
          </cell>
          <cell r="F634">
            <v>0</v>
          </cell>
          <cell r="W634">
            <v>1</v>
          </cell>
          <cell r="AE634" t="str">
            <v>120024</v>
          </cell>
          <cell r="AF634" t="str">
            <v>&lt;&gt;0</v>
          </cell>
        </row>
        <row r="635">
          <cell r="B635" t="str">
            <v>GLADE AC.NAT.FULL ROC.MATINAL</v>
          </cell>
          <cell r="D635">
            <v>12</v>
          </cell>
          <cell r="E635" t="str">
            <v>096101</v>
          </cell>
          <cell r="F635">
            <v>1</v>
          </cell>
          <cell r="G635">
            <v>0</v>
          </cell>
          <cell r="H635">
            <v>0</v>
          </cell>
          <cell r="I635">
            <v>0</v>
          </cell>
          <cell r="J635">
            <v>0</v>
          </cell>
          <cell r="K635">
            <v>0</v>
          </cell>
          <cell r="L635">
            <v>0</v>
          </cell>
          <cell r="M635">
            <v>0</v>
          </cell>
          <cell r="N635">
            <v>0</v>
          </cell>
          <cell r="O635">
            <v>0</v>
          </cell>
          <cell r="P635">
            <v>0</v>
          </cell>
          <cell r="Q635">
            <v>0</v>
          </cell>
          <cell r="R635">
            <v>0</v>
          </cell>
          <cell r="S635">
            <v>0</v>
          </cell>
          <cell r="T635">
            <v>0</v>
          </cell>
          <cell r="U635">
            <v>0</v>
          </cell>
          <cell r="V635">
            <v>0</v>
          </cell>
          <cell r="W635">
            <v>1</v>
          </cell>
          <cell r="AE635" t="str">
            <v>120025</v>
          </cell>
          <cell r="AF635" t="str">
            <v>&lt;&gt;0</v>
          </cell>
        </row>
        <row r="636">
          <cell r="B636" t="str">
            <v>GLADE AC.NAT.FUL F.TROPICALES</v>
          </cell>
          <cell r="D636">
            <v>12</v>
          </cell>
          <cell r="E636" t="str">
            <v>096105</v>
          </cell>
          <cell r="F636">
            <v>1</v>
          </cell>
          <cell r="G636">
            <v>0</v>
          </cell>
          <cell r="H636">
            <v>0</v>
          </cell>
          <cell r="I636">
            <v>0</v>
          </cell>
          <cell r="J636">
            <v>0</v>
          </cell>
          <cell r="K636">
            <v>0</v>
          </cell>
          <cell r="L636">
            <v>0</v>
          </cell>
          <cell r="M636">
            <v>0</v>
          </cell>
          <cell r="N636">
            <v>0</v>
          </cell>
          <cell r="O636">
            <v>0</v>
          </cell>
          <cell r="P636">
            <v>0</v>
          </cell>
          <cell r="Q636">
            <v>0</v>
          </cell>
          <cell r="R636">
            <v>0</v>
          </cell>
          <cell r="S636">
            <v>0</v>
          </cell>
          <cell r="T636">
            <v>0</v>
          </cell>
          <cell r="U636">
            <v>0</v>
          </cell>
          <cell r="V636">
            <v>0</v>
          </cell>
          <cell r="W636">
            <v>1</v>
          </cell>
          <cell r="AE636" t="str">
            <v>120026</v>
          </cell>
          <cell r="AF636" t="str">
            <v>&lt;&gt;0</v>
          </cell>
        </row>
        <row r="637">
          <cell r="B637" t="str">
            <v>GLADE AC.NAT.FULL ROC.MAT P/PL</v>
          </cell>
          <cell r="D637">
            <v>12</v>
          </cell>
          <cell r="E637" t="str">
            <v>096112</v>
          </cell>
          <cell r="F637">
            <v>1</v>
          </cell>
          <cell r="G637">
            <v>0</v>
          </cell>
          <cell r="H637">
            <v>0</v>
          </cell>
          <cell r="I637">
            <v>0</v>
          </cell>
          <cell r="J637">
            <v>0</v>
          </cell>
          <cell r="K637">
            <v>0</v>
          </cell>
          <cell r="L637">
            <v>0</v>
          </cell>
          <cell r="M637">
            <v>0</v>
          </cell>
          <cell r="N637">
            <v>0</v>
          </cell>
          <cell r="O637">
            <v>0</v>
          </cell>
          <cell r="P637">
            <v>0</v>
          </cell>
          <cell r="Q637">
            <v>0</v>
          </cell>
          <cell r="R637">
            <v>0</v>
          </cell>
          <cell r="S637">
            <v>0</v>
          </cell>
          <cell r="T637">
            <v>0</v>
          </cell>
          <cell r="U637">
            <v>0</v>
          </cell>
          <cell r="V637">
            <v>0</v>
          </cell>
          <cell r="W637">
            <v>1</v>
          </cell>
          <cell r="AE637" t="str">
            <v>120027</v>
          </cell>
          <cell r="AF637" t="str">
            <v>&lt;&gt;0</v>
          </cell>
        </row>
        <row r="638">
          <cell r="B638" t="str">
            <v>GLADE AC.NAT.FUL F.TROP P/PLAN</v>
          </cell>
          <cell r="D638">
            <v>12</v>
          </cell>
          <cell r="E638" t="str">
            <v>096114</v>
          </cell>
          <cell r="F638">
            <v>1</v>
          </cell>
          <cell r="G638">
            <v>0</v>
          </cell>
          <cell r="H638">
            <v>0</v>
          </cell>
          <cell r="I638">
            <v>0</v>
          </cell>
          <cell r="J638">
            <v>0</v>
          </cell>
          <cell r="K638">
            <v>0</v>
          </cell>
          <cell r="L638">
            <v>0</v>
          </cell>
          <cell r="M638">
            <v>0</v>
          </cell>
          <cell r="N638">
            <v>0</v>
          </cell>
          <cell r="O638">
            <v>0</v>
          </cell>
          <cell r="P638">
            <v>0</v>
          </cell>
          <cell r="Q638">
            <v>0</v>
          </cell>
          <cell r="R638">
            <v>0</v>
          </cell>
          <cell r="S638">
            <v>0</v>
          </cell>
          <cell r="T638">
            <v>0</v>
          </cell>
          <cell r="U638">
            <v>0</v>
          </cell>
          <cell r="V638">
            <v>0</v>
          </cell>
          <cell r="W638">
            <v>1</v>
          </cell>
          <cell r="AE638" t="str">
            <v>120028</v>
          </cell>
          <cell r="AF638" t="str">
            <v>&lt;&gt;0</v>
          </cell>
        </row>
        <row r="639">
          <cell r="B639" t="str">
            <v>GLADE AC.NAT.FUL LAV.P/PLANA</v>
          </cell>
          <cell r="D639">
            <v>12</v>
          </cell>
          <cell r="E639" t="str">
            <v>096801</v>
          </cell>
          <cell r="F639">
            <v>1</v>
          </cell>
          <cell r="G639">
            <v>168</v>
          </cell>
          <cell r="H639">
            <v>134.4</v>
          </cell>
          <cell r="I639">
            <v>134.4</v>
          </cell>
          <cell r="J639">
            <v>168</v>
          </cell>
          <cell r="K639">
            <v>134.4</v>
          </cell>
          <cell r="L639">
            <v>134.4</v>
          </cell>
          <cell r="M639">
            <v>873.59999999999991</v>
          </cell>
          <cell r="N639">
            <v>168</v>
          </cell>
          <cell r="O639">
            <v>134.4</v>
          </cell>
          <cell r="P639">
            <v>134.4</v>
          </cell>
          <cell r="Q639">
            <v>168</v>
          </cell>
          <cell r="R639">
            <v>134.4</v>
          </cell>
          <cell r="S639">
            <v>134.4</v>
          </cell>
          <cell r="T639">
            <v>873.59999999999991</v>
          </cell>
          <cell r="U639">
            <v>1747.1999999999998</v>
          </cell>
          <cell r="V639">
            <v>1747.1999999999998</v>
          </cell>
          <cell r="W639">
            <v>1</v>
          </cell>
          <cell r="AE639" t="str">
            <v>120029</v>
          </cell>
          <cell r="AF639" t="str">
            <v>&lt;&gt;0</v>
          </cell>
        </row>
        <row r="640">
          <cell r="B640" t="str">
            <v>ACEITES NAT.JAZMIN FULL P/PLAN</v>
          </cell>
          <cell r="D640">
            <v>12</v>
          </cell>
          <cell r="E640" t="str">
            <v>096110</v>
          </cell>
          <cell r="F640">
            <v>1</v>
          </cell>
          <cell r="G640">
            <v>0</v>
          </cell>
          <cell r="H640">
            <v>0</v>
          </cell>
          <cell r="I640">
            <v>0</v>
          </cell>
          <cell r="J640">
            <v>0</v>
          </cell>
          <cell r="K640">
            <v>0</v>
          </cell>
          <cell r="L640">
            <v>0</v>
          </cell>
          <cell r="M640">
            <v>0</v>
          </cell>
          <cell r="N640">
            <v>0</v>
          </cell>
          <cell r="O640">
            <v>0</v>
          </cell>
          <cell r="P640">
            <v>0</v>
          </cell>
          <cell r="Q640">
            <v>0</v>
          </cell>
          <cell r="R640">
            <v>0</v>
          </cell>
          <cell r="S640">
            <v>0</v>
          </cell>
          <cell r="T640">
            <v>0</v>
          </cell>
          <cell r="U640">
            <v>0</v>
          </cell>
          <cell r="V640">
            <v>0</v>
          </cell>
          <cell r="W640">
            <v>1</v>
          </cell>
          <cell r="AE640" t="str">
            <v>120030</v>
          </cell>
          <cell r="AF640" t="str">
            <v>&lt;&gt;0</v>
          </cell>
        </row>
        <row r="641">
          <cell r="B641" t="str">
            <v>PROM AC.NAT.APA GRA.ROCIO MAT</v>
          </cell>
          <cell r="D641">
            <v>12</v>
          </cell>
          <cell r="E641" t="str">
            <v>096108</v>
          </cell>
          <cell r="F641">
            <v>1</v>
          </cell>
          <cell r="G641">
            <v>0</v>
          </cell>
          <cell r="H641">
            <v>0</v>
          </cell>
          <cell r="I641">
            <v>0</v>
          </cell>
          <cell r="J641">
            <v>0</v>
          </cell>
          <cell r="K641">
            <v>0</v>
          </cell>
          <cell r="L641">
            <v>0</v>
          </cell>
          <cell r="M641">
            <v>0</v>
          </cell>
          <cell r="N641">
            <v>0</v>
          </cell>
          <cell r="O641">
            <v>0</v>
          </cell>
          <cell r="P641">
            <v>0</v>
          </cell>
          <cell r="Q641">
            <v>0</v>
          </cell>
          <cell r="R641">
            <v>0</v>
          </cell>
          <cell r="S641">
            <v>0</v>
          </cell>
          <cell r="T641">
            <v>0</v>
          </cell>
          <cell r="U641">
            <v>0</v>
          </cell>
          <cell r="V641">
            <v>0</v>
          </cell>
          <cell r="W641">
            <v>1</v>
          </cell>
          <cell r="AE641" t="str">
            <v>120031</v>
          </cell>
          <cell r="AF641" t="str">
            <v>&lt;&gt;0</v>
          </cell>
        </row>
        <row r="642">
          <cell r="B642" t="str">
            <v>PROM AC.NAT.APA.GRA.TROP</v>
          </cell>
          <cell r="D642">
            <v>12</v>
          </cell>
          <cell r="E642" t="str">
            <v>096109</v>
          </cell>
          <cell r="F642">
            <v>1</v>
          </cell>
          <cell r="G642">
            <v>0</v>
          </cell>
          <cell r="H642">
            <v>0</v>
          </cell>
          <cell r="I642">
            <v>0</v>
          </cell>
          <cell r="J642">
            <v>0</v>
          </cell>
          <cell r="K642">
            <v>0</v>
          </cell>
          <cell r="L642">
            <v>0</v>
          </cell>
          <cell r="M642">
            <v>0</v>
          </cell>
          <cell r="N642">
            <v>0</v>
          </cell>
          <cell r="O642">
            <v>0</v>
          </cell>
          <cell r="P642">
            <v>0</v>
          </cell>
          <cell r="Q642">
            <v>0</v>
          </cell>
          <cell r="R642">
            <v>0</v>
          </cell>
          <cell r="S642">
            <v>0</v>
          </cell>
          <cell r="T642">
            <v>0</v>
          </cell>
          <cell r="U642">
            <v>0</v>
          </cell>
          <cell r="V642">
            <v>0</v>
          </cell>
          <cell r="W642">
            <v>1</v>
          </cell>
          <cell r="AE642" t="str">
            <v>120032</v>
          </cell>
          <cell r="AF642" t="str">
            <v>&lt;&gt;0</v>
          </cell>
        </row>
        <row r="643">
          <cell r="B643" t="str">
            <v>TOTAL GLADE ACITES NAT. APAR.</v>
          </cell>
          <cell r="D643">
            <v>0</v>
          </cell>
          <cell r="F643">
            <v>0</v>
          </cell>
          <cell r="G643">
            <v>168</v>
          </cell>
          <cell r="H643">
            <v>134.4</v>
          </cell>
          <cell r="I643">
            <v>134.4</v>
          </cell>
          <cell r="J643">
            <v>168</v>
          </cell>
          <cell r="K643">
            <v>134.4</v>
          </cell>
          <cell r="L643">
            <v>134.4</v>
          </cell>
          <cell r="M643">
            <v>873.59999999999991</v>
          </cell>
          <cell r="N643">
            <v>168</v>
          </cell>
          <cell r="O643">
            <v>134.4</v>
          </cell>
          <cell r="P643">
            <v>134.4</v>
          </cell>
          <cell r="Q643">
            <v>168</v>
          </cell>
          <cell r="R643">
            <v>134.4</v>
          </cell>
          <cell r="S643">
            <v>134.4</v>
          </cell>
          <cell r="T643">
            <v>873.59999999999991</v>
          </cell>
          <cell r="U643">
            <v>1747.1999999999998</v>
          </cell>
          <cell r="V643">
            <v>1747.1999999999998</v>
          </cell>
          <cell r="W643">
            <v>1</v>
          </cell>
          <cell r="AE643" t="str">
            <v>120033</v>
          </cell>
          <cell r="AF643" t="str">
            <v>&lt;&gt;0</v>
          </cell>
        </row>
        <row r="644">
          <cell r="D644">
            <v>0</v>
          </cell>
          <cell r="W644">
            <v>1</v>
          </cell>
          <cell r="AE644" t="str">
            <v>120072</v>
          </cell>
          <cell r="AF644" t="str">
            <v>&lt;&gt;0</v>
          </cell>
        </row>
        <row r="645">
          <cell r="B645" t="str">
            <v>GLADE AC.NAT. REP.ROC.MATINAL</v>
          </cell>
          <cell r="D645">
            <v>12</v>
          </cell>
          <cell r="E645" t="str">
            <v>096102</v>
          </cell>
          <cell r="F645">
            <v>1</v>
          </cell>
          <cell r="G645">
            <v>0</v>
          </cell>
          <cell r="H645">
            <v>0</v>
          </cell>
          <cell r="I645">
            <v>0</v>
          </cell>
          <cell r="J645">
            <v>0</v>
          </cell>
          <cell r="K645">
            <v>0</v>
          </cell>
          <cell r="L645">
            <v>0</v>
          </cell>
          <cell r="M645">
            <v>0</v>
          </cell>
          <cell r="N645">
            <v>0</v>
          </cell>
          <cell r="O645">
            <v>0</v>
          </cell>
          <cell r="P645">
            <v>0</v>
          </cell>
          <cell r="Q645">
            <v>0</v>
          </cell>
          <cell r="R645">
            <v>0</v>
          </cell>
          <cell r="S645">
            <v>0</v>
          </cell>
          <cell r="T645">
            <v>0</v>
          </cell>
          <cell r="U645">
            <v>0</v>
          </cell>
          <cell r="V645">
            <v>0</v>
          </cell>
          <cell r="W645">
            <v>1</v>
          </cell>
          <cell r="AE645" t="str">
            <v>120075</v>
          </cell>
          <cell r="AF645" t="str">
            <v>&lt;&gt;0</v>
          </cell>
        </row>
        <row r="646">
          <cell r="B646" t="str">
            <v>GLADE AC.NAT. REF F TROPICALES</v>
          </cell>
          <cell r="D646">
            <v>12</v>
          </cell>
          <cell r="E646" t="str">
            <v>096104</v>
          </cell>
          <cell r="F646">
            <v>1</v>
          </cell>
          <cell r="G646">
            <v>0</v>
          </cell>
          <cell r="H646">
            <v>0</v>
          </cell>
          <cell r="I646">
            <v>0</v>
          </cell>
          <cell r="J646">
            <v>0</v>
          </cell>
          <cell r="K646">
            <v>0</v>
          </cell>
          <cell r="L646">
            <v>0</v>
          </cell>
          <cell r="M646">
            <v>0</v>
          </cell>
          <cell r="N646">
            <v>0</v>
          </cell>
          <cell r="O646">
            <v>0</v>
          </cell>
          <cell r="P646">
            <v>0</v>
          </cell>
          <cell r="Q646">
            <v>0</v>
          </cell>
          <cell r="R646">
            <v>0</v>
          </cell>
          <cell r="S646">
            <v>0</v>
          </cell>
          <cell r="T646">
            <v>0</v>
          </cell>
          <cell r="U646">
            <v>0</v>
          </cell>
          <cell r="V646">
            <v>0</v>
          </cell>
          <cell r="W646">
            <v>1</v>
          </cell>
          <cell r="AE646" t="str">
            <v>120076</v>
          </cell>
          <cell r="AF646" t="str">
            <v>&lt;&gt;0</v>
          </cell>
        </row>
        <row r="647">
          <cell r="B647" t="str">
            <v>GLADE AC.NAT. REF LAV.</v>
          </cell>
          <cell r="D647">
            <v>12</v>
          </cell>
          <cell r="E647" t="str">
            <v>096802</v>
          </cell>
          <cell r="F647">
            <v>1</v>
          </cell>
          <cell r="G647">
            <v>552.5</v>
          </cell>
          <cell r="H647">
            <v>442</v>
          </cell>
          <cell r="I647">
            <v>442</v>
          </cell>
          <cell r="J647">
            <v>552.5</v>
          </cell>
          <cell r="K647">
            <v>442</v>
          </cell>
          <cell r="L647">
            <v>442</v>
          </cell>
          <cell r="M647">
            <v>2873</v>
          </cell>
          <cell r="N647">
            <v>552.5</v>
          </cell>
          <cell r="O647">
            <v>442</v>
          </cell>
          <cell r="P647">
            <v>442</v>
          </cell>
          <cell r="Q647">
            <v>552.5</v>
          </cell>
          <cell r="R647">
            <v>442</v>
          </cell>
          <cell r="S647">
            <v>442</v>
          </cell>
          <cell r="T647">
            <v>2873</v>
          </cell>
          <cell r="U647">
            <v>5746</v>
          </cell>
          <cell r="V647">
            <v>5746</v>
          </cell>
          <cell r="W647">
            <v>1</v>
          </cell>
          <cell r="AE647" t="str">
            <v>120077</v>
          </cell>
          <cell r="AF647" t="str">
            <v>&lt;&gt;0</v>
          </cell>
        </row>
        <row r="648">
          <cell r="B648" t="str">
            <v>ACEITES NAT. CPOS. JAZMIN REP.</v>
          </cell>
          <cell r="D648">
            <v>12</v>
          </cell>
          <cell r="E648" t="str">
            <v>096113</v>
          </cell>
          <cell r="F648">
            <v>1</v>
          </cell>
          <cell r="G648">
            <v>455</v>
          </cell>
          <cell r="H648">
            <v>364</v>
          </cell>
          <cell r="I648">
            <v>364</v>
          </cell>
          <cell r="J648">
            <v>455</v>
          </cell>
          <cell r="K648">
            <v>364</v>
          </cell>
          <cell r="L648">
            <v>364</v>
          </cell>
          <cell r="M648">
            <v>2366</v>
          </cell>
          <cell r="N648">
            <v>455</v>
          </cell>
          <cell r="O648">
            <v>364</v>
          </cell>
          <cell r="P648">
            <v>364</v>
          </cell>
          <cell r="Q648">
            <v>455</v>
          </cell>
          <cell r="R648">
            <v>364</v>
          </cell>
          <cell r="S648">
            <v>364</v>
          </cell>
          <cell r="T648">
            <v>2366</v>
          </cell>
          <cell r="U648">
            <v>4732</v>
          </cell>
          <cell r="V648">
            <v>4732</v>
          </cell>
          <cell r="W648">
            <v>1</v>
          </cell>
          <cell r="AE648" t="str">
            <v>120078</v>
          </cell>
          <cell r="AF648" t="str">
            <v>&lt;&gt;0</v>
          </cell>
        </row>
        <row r="649">
          <cell r="B649" t="str">
            <v>TOTAL GLADE ACEITES NAT. REP.</v>
          </cell>
          <cell r="D649">
            <v>0</v>
          </cell>
          <cell r="F649">
            <v>0</v>
          </cell>
          <cell r="G649">
            <v>1007.5</v>
          </cell>
          <cell r="H649">
            <v>806</v>
          </cell>
          <cell r="I649">
            <v>806</v>
          </cell>
          <cell r="J649">
            <v>1007.5</v>
          </cell>
          <cell r="K649">
            <v>806</v>
          </cell>
          <cell r="L649">
            <v>806</v>
          </cell>
          <cell r="M649">
            <v>5239</v>
          </cell>
          <cell r="N649">
            <v>1007.5</v>
          </cell>
          <cell r="O649">
            <v>806</v>
          </cell>
          <cell r="P649">
            <v>806</v>
          </cell>
          <cell r="Q649">
            <v>1007.5</v>
          </cell>
          <cell r="R649">
            <v>806</v>
          </cell>
          <cell r="S649">
            <v>806</v>
          </cell>
          <cell r="T649">
            <v>5239</v>
          </cell>
          <cell r="U649">
            <v>10478</v>
          </cell>
          <cell r="V649">
            <v>10478</v>
          </cell>
          <cell r="W649">
            <v>1</v>
          </cell>
          <cell r="AE649" t="str">
            <v>120079</v>
          </cell>
          <cell r="AF649" t="str">
            <v>&lt;&gt;0</v>
          </cell>
        </row>
        <row r="650">
          <cell r="D650">
            <v>0</v>
          </cell>
          <cell r="F650">
            <v>0</v>
          </cell>
          <cell r="W650">
            <v>1</v>
          </cell>
          <cell r="AE650" t="str">
            <v>120080</v>
          </cell>
          <cell r="AF650" t="str">
            <v>&lt;&gt;0</v>
          </cell>
        </row>
        <row r="651">
          <cell r="B651" t="str">
            <v>TOTAL GLADE ACEITES NATURALES</v>
          </cell>
          <cell r="D651">
            <v>0</v>
          </cell>
          <cell r="F651">
            <v>0</v>
          </cell>
          <cell r="G651">
            <v>1175.5</v>
          </cell>
          <cell r="H651">
            <v>940.4</v>
          </cell>
          <cell r="I651">
            <v>940.4</v>
          </cell>
          <cell r="J651">
            <v>1175.5</v>
          </cell>
          <cell r="K651">
            <v>940.4</v>
          </cell>
          <cell r="L651">
            <v>940.4</v>
          </cell>
          <cell r="M651">
            <v>6112.6</v>
          </cell>
          <cell r="N651">
            <v>1175.5</v>
          </cell>
          <cell r="O651">
            <v>940.4</v>
          </cell>
          <cell r="P651">
            <v>940.4</v>
          </cell>
          <cell r="Q651">
            <v>1175.5</v>
          </cell>
          <cell r="R651">
            <v>940.4</v>
          </cell>
          <cell r="S651">
            <v>940.4</v>
          </cell>
          <cell r="T651">
            <v>6112.6</v>
          </cell>
          <cell r="U651">
            <v>12225.2</v>
          </cell>
          <cell r="V651">
            <v>12225.2</v>
          </cell>
          <cell r="W651">
            <v>1</v>
          </cell>
          <cell r="AE651" t="str">
            <v>120081</v>
          </cell>
          <cell r="AF651" t="str">
            <v>&lt;&gt;0</v>
          </cell>
        </row>
        <row r="652">
          <cell r="D652">
            <v>0</v>
          </cell>
          <cell r="F652">
            <v>0</v>
          </cell>
          <cell r="W652">
            <v>1</v>
          </cell>
          <cell r="AE652" t="str">
            <v>120082</v>
          </cell>
          <cell r="AF652" t="str">
            <v>&lt;&gt;0</v>
          </cell>
        </row>
        <row r="653">
          <cell r="B653" t="str">
            <v>SAHUMERIOS FLORAL</v>
          </cell>
          <cell r="D653">
            <v>12</v>
          </cell>
          <cell r="E653" t="str">
            <v>098110</v>
          </cell>
          <cell r="F653">
            <v>1</v>
          </cell>
          <cell r="G653">
            <v>400</v>
          </cell>
          <cell r="H653">
            <v>320</v>
          </cell>
          <cell r="I653">
            <v>320</v>
          </cell>
          <cell r="J653">
            <v>400</v>
          </cell>
          <cell r="K653">
            <v>320</v>
          </cell>
          <cell r="L653">
            <v>320</v>
          </cell>
          <cell r="M653">
            <v>2080</v>
          </cell>
          <cell r="N653">
            <v>400</v>
          </cell>
          <cell r="O653">
            <v>320</v>
          </cell>
          <cell r="P653">
            <v>320</v>
          </cell>
          <cell r="Q653">
            <v>400</v>
          </cell>
          <cell r="R653">
            <v>320</v>
          </cell>
          <cell r="S653">
            <v>320</v>
          </cell>
          <cell r="T653">
            <v>2080</v>
          </cell>
          <cell r="U653">
            <v>4160</v>
          </cell>
          <cell r="V653">
            <v>4160</v>
          </cell>
          <cell r="W653">
            <v>1</v>
          </cell>
          <cell r="AE653" t="str">
            <v>120083</v>
          </cell>
          <cell r="AF653" t="str">
            <v>&lt;&gt;0</v>
          </cell>
        </row>
        <row r="654">
          <cell r="B654" t="str">
            <v>SAHUMERIOS LAVANDA</v>
          </cell>
          <cell r="D654">
            <v>12</v>
          </cell>
          <cell r="E654" t="str">
            <v>098120</v>
          </cell>
          <cell r="F654">
            <v>1</v>
          </cell>
          <cell r="G654">
            <v>800</v>
          </cell>
          <cell r="H654">
            <v>640</v>
          </cell>
          <cell r="I654">
            <v>640</v>
          </cell>
          <cell r="J654">
            <v>800</v>
          </cell>
          <cell r="K654">
            <v>640</v>
          </cell>
          <cell r="L654">
            <v>640</v>
          </cell>
          <cell r="M654">
            <v>4160</v>
          </cell>
          <cell r="N654">
            <v>800</v>
          </cell>
          <cell r="O654">
            <v>640</v>
          </cell>
          <cell r="P654">
            <v>640</v>
          </cell>
          <cell r="Q654">
            <v>800</v>
          </cell>
          <cell r="R654">
            <v>640</v>
          </cell>
          <cell r="S654">
            <v>640</v>
          </cell>
          <cell r="T654">
            <v>4160</v>
          </cell>
          <cell r="U654">
            <v>8320</v>
          </cell>
          <cell r="V654">
            <v>8320</v>
          </cell>
          <cell r="W654">
            <v>1</v>
          </cell>
          <cell r="AE654" t="str">
            <v>120085</v>
          </cell>
          <cell r="AF654" t="str">
            <v>&lt;&gt;0</v>
          </cell>
        </row>
        <row r="655">
          <cell r="B655" t="str">
            <v>SAHUMERIOS INCIENSO</v>
          </cell>
          <cell r="D655">
            <v>12</v>
          </cell>
          <cell r="E655" t="str">
            <v>098130</v>
          </cell>
          <cell r="F655">
            <v>1</v>
          </cell>
          <cell r="G655">
            <v>0</v>
          </cell>
          <cell r="H655">
            <v>0</v>
          </cell>
          <cell r="I655">
            <v>0</v>
          </cell>
          <cell r="J655">
            <v>0</v>
          </cell>
          <cell r="K655">
            <v>0</v>
          </cell>
          <cell r="L655">
            <v>0</v>
          </cell>
          <cell r="M655">
            <v>0</v>
          </cell>
          <cell r="N655">
            <v>0</v>
          </cell>
          <cell r="O655">
            <v>0</v>
          </cell>
          <cell r="P655">
            <v>0</v>
          </cell>
          <cell r="Q655">
            <v>0</v>
          </cell>
          <cell r="R655">
            <v>0</v>
          </cell>
          <cell r="S655">
            <v>0</v>
          </cell>
          <cell r="T655">
            <v>0</v>
          </cell>
          <cell r="U655">
            <v>0</v>
          </cell>
          <cell r="V655">
            <v>0</v>
          </cell>
          <cell r="W655">
            <v>1</v>
          </cell>
          <cell r="AE655" t="str">
            <v>120088</v>
          </cell>
          <cell r="AF655" t="str">
            <v>&lt;&gt;0</v>
          </cell>
        </row>
        <row r="656">
          <cell r="B656" t="str">
            <v>SAHUMERIOS JAZMIN</v>
          </cell>
          <cell r="D656">
            <v>12</v>
          </cell>
          <cell r="E656" t="str">
            <v>098140</v>
          </cell>
          <cell r="F656">
            <v>1</v>
          </cell>
          <cell r="G656">
            <v>390</v>
          </cell>
          <cell r="H656">
            <v>312</v>
          </cell>
          <cell r="I656">
            <v>312</v>
          </cell>
          <cell r="J656">
            <v>390</v>
          </cell>
          <cell r="K656">
            <v>312</v>
          </cell>
          <cell r="L656">
            <v>312</v>
          </cell>
          <cell r="M656">
            <v>2028</v>
          </cell>
          <cell r="N656">
            <v>390</v>
          </cell>
          <cell r="O656">
            <v>312</v>
          </cell>
          <cell r="P656">
            <v>312</v>
          </cell>
          <cell r="Q656">
            <v>390</v>
          </cell>
          <cell r="R656">
            <v>312</v>
          </cell>
          <cell r="S656">
            <v>312</v>
          </cell>
          <cell r="T656">
            <v>2028</v>
          </cell>
          <cell r="U656">
            <v>4056</v>
          </cell>
          <cell r="V656">
            <v>4056</v>
          </cell>
          <cell r="W656">
            <v>1</v>
          </cell>
          <cell r="AE656" t="str">
            <v>120089</v>
          </cell>
          <cell r="AF656" t="str">
            <v>&lt;&gt;0</v>
          </cell>
        </row>
        <row r="657">
          <cell r="B657" t="str">
            <v>SAHUMERIOS SANDALO</v>
          </cell>
          <cell r="D657">
            <v>12</v>
          </cell>
          <cell r="E657" t="str">
            <v>098150</v>
          </cell>
          <cell r="F657">
            <v>1</v>
          </cell>
          <cell r="G657">
            <v>390</v>
          </cell>
          <cell r="H657">
            <v>312</v>
          </cell>
          <cell r="I657">
            <v>312</v>
          </cell>
          <cell r="J657">
            <v>390</v>
          </cell>
          <cell r="K657">
            <v>312</v>
          </cell>
          <cell r="L657">
            <v>312</v>
          </cell>
          <cell r="M657">
            <v>2028</v>
          </cell>
          <cell r="N657">
            <v>390</v>
          </cell>
          <cell r="O657">
            <v>312</v>
          </cell>
          <cell r="P657">
            <v>312</v>
          </cell>
          <cell r="Q657">
            <v>390</v>
          </cell>
          <cell r="R657">
            <v>312</v>
          </cell>
          <cell r="S657">
            <v>312</v>
          </cell>
          <cell r="T657">
            <v>2028</v>
          </cell>
          <cell r="U657">
            <v>4056</v>
          </cell>
          <cell r="V657">
            <v>4056</v>
          </cell>
          <cell r="W657">
            <v>1</v>
          </cell>
          <cell r="AE657" t="str">
            <v>120090</v>
          </cell>
          <cell r="AF657" t="str">
            <v>&lt;&gt;0</v>
          </cell>
        </row>
        <row r="658">
          <cell r="B658" t="str">
            <v>TOTAL GLADE SAHUMERIOS</v>
          </cell>
          <cell r="D658">
            <v>0</v>
          </cell>
          <cell r="F658">
            <v>0</v>
          </cell>
          <cell r="G658">
            <v>1980</v>
          </cell>
          <cell r="H658">
            <v>1584</v>
          </cell>
          <cell r="I658">
            <v>1584</v>
          </cell>
          <cell r="J658">
            <v>1980</v>
          </cell>
          <cell r="K658">
            <v>1584</v>
          </cell>
          <cell r="L658">
            <v>1584</v>
          </cell>
          <cell r="M658">
            <v>10296</v>
          </cell>
          <cell r="N658">
            <v>1980</v>
          </cell>
          <cell r="O658">
            <v>1584</v>
          </cell>
          <cell r="P658">
            <v>1584</v>
          </cell>
          <cell r="Q658">
            <v>1980</v>
          </cell>
          <cell r="R658">
            <v>1584</v>
          </cell>
          <cell r="S658">
            <v>1584</v>
          </cell>
          <cell r="T658">
            <v>10296</v>
          </cell>
          <cell r="U658">
            <v>20592</v>
          </cell>
          <cell r="V658">
            <v>20592</v>
          </cell>
          <cell r="W658">
            <v>1</v>
          </cell>
          <cell r="AE658" t="str">
            <v>120091</v>
          </cell>
          <cell r="AF658" t="str">
            <v>&lt;&gt;0</v>
          </cell>
        </row>
        <row r="659">
          <cell r="W659">
            <v>1</v>
          </cell>
          <cell r="AE659" t="str">
            <v>120100</v>
          </cell>
          <cell r="AF659" t="str">
            <v>&lt;&gt;0</v>
          </cell>
        </row>
        <row r="660">
          <cell r="B660" t="str">
            <v>GLADE MAGIC</v>
          </cell>
          <cell r="D660">
            <v>12</v>
          </cell>
          <cell r="E660" t="str">
            <v>097400</v>
          </cell>
          <cell r="F660">
            <v>2</v>
          </cell>
          <cell r="G660">
            <v>0</v>
          </cell>
          <cell r="H660">
            <v>0</v>
          </cell>
          <cell r="I660">
            <v>0</v>
          </cell>
          <cell r="J660">
            <v>0</v>
          </cell>
          <cell r="K660">
            <v>0</v>
          </cell>
          <cell r="L660">
            <v>0</v>
          </cell>
          <cell r="M660">
            <v>0</v>
          </cell>
          <cell r="N660">
            <v>0</v>
          </cell>
          <cell r="O660">
            <v>0</v>
          </cell>
          <cell r="P660">
            <v>0</v>
          </cell>
          <cell r="Q660">
            <v>2000</v>
          </cell>
          <cell r="R660">
            <v>3000</v>
          </cell>
          <cell r="S660">
            <v>3000</v>
          </cell>
          <cell r="T660">
            <v>8000</v>
          </cell>
          <cell r="U660">
            <v>8000</v>
          </cell>
          <cell r="V660">
            <v>16000</v>
          </cell>
          <cell r="W660">
            <v>1</v>
          </cell>
          <cell r="AE660" t="str">
            <v>120110</v>
          </cell>
          <cell r="AF660" t="str">
            <v>&lt;&gt;0</v>
          </cell>
        </row>
        <row r="661">
          <cell r="B661" t="str">
            <v>TOTAL GLADE MAGIC</v>
          </cell>
          <cell r="D661">
            <v>0</v>
          </cell>
          <cell r="F661">
            <v>0</v>
          </cell>
          <cell r="G661">
            <v>0</v>
          </cell>
          <cell r="H661">
            <v>0</v>
          </cell>
          <cell r="I661">
            <v>0</v>
          </cell>
          <cell r="J661">
            <v>0</v>
          </cell>
          <cell r="K661">
            <v>0</v>
          </cell>
          <cell r="L661">
            <v>0</v>
          </cell>
          <cell r="M661">
            <v>0</v>
          </cell>
          <cell r="N661">
            <v>0</v>
          </cell>
          <cell r="O661">
            <v>0</v>
          </cell>
          <cell r="P661">
            <v>0</v>
          </cell>
          <cell r="Q661">
            <v>2000</v>
          </cell>
          <cell r="R661">
            <v>3000</v>
          </cell>
          <cell r="S661">
            <v>3000</v>
          </cell>
          <cell r="T661">
            <v>8000</v>
          </cell>
          <cell r="U661">
            <v>8000</v>
          </cell>
          <cell r="V661">
            <v>16000</v>
          </cell>
          <cell r="W661">
            <v>1</v>
          </cell>
          <cell r="AE661" t="str">
            <v>120114</v>
          </cell>
          <cell r="AF661" t="str">
            <v>&lt;&gt;0</v>
          </cell>
        </row>
        <row r="662">
          <cell r="D662">
            <v>0</v>
          </cell>
          <cell r="F662">
            <v>0</v>
          </cell>
          <cell r="W662">
            <v>1</v>
          </cell>
          <cell r="AE662" t="str">
            <v>120115</v>
          </cell>
          <cell r="AF662" t="str">
            <v>&lt;&gt;0</v>
          </cell>
        </row>
        <row r="663">
          <cell r="B663" t="str">
            <v xml:space="preserve">  TOTAL CONTINUOS</v>
          </cell>
          <cell r="D663">
            <v>0</v>
          </cell>
          <cell r="F663">
            <v>0</v>
          </cell>
          <cell r="G663">
            <v>5783.7999887753849</v>
          </cell>
          <cell r="H663">
            <v>5635.0399910203078</v>
          </cell>
          <cell r="I663">
            <v>5635.0399910203078</v>
          </cell>
          <cell r="J663">
            <v>6383.7999887753849</v>
          </cell>
          <cell r="K663">
            <v>5635.0399910203078</v>
          </cell>
          <cell r="L663">
            <v>5635.0399910203078</v>
          </cell>
          <cell r="M663">
            <v>34707.759941632001</v>
          </cell>
          <cell r="N663">
            <v>6383.7999887753849</v>
          </cell>
          <cell r="O663">
            <v>5635.0399910203078</v>
          </cell>
          <cell r="P663">
            <v>5635.0399910203078</v>
          </cell>
          <cell r="Q663">
            <v>8383.7999887753849</v>
          </cell>
          <cell r="R663">
            <v>8635.0399910203087</v>
          </cell>
          <cell r="S663">
            <v>8635.0399910203087</v>
          </cell>
          <cell r="T663">
            <v>43307.759941632001</v>
          </cell>
          <cell r="U663">
            <v>78015.519883264002</v>
          </cell>
          <cell r="V663">
            <v>149399.18385991681</v>
          </cell>
          <cell r="W663">
            <v>1</v>
          </cell>
          <cell r="AE663" t="str">
            <v>120120</v>
          </cell>
          <cell r="AF663" t="str">
            <v>&lt;&gt;0</v>
          </cell>
        </row>
        <row r="664">
          <cell r="D664">
            <v>0</v>
          </cell>
          <cell r="F664">
            <v>0</v>
          </cell>
          <cell r="W664">
            <v>1</v>
          </cell>
          <cell r="AE664" t="str">
            <v>120121</v>
          </cell>
          <cell r="AF664" t="str">
            <v>&lt;&gt;0</v>
          </cell>
        </row>
        <row r="665">
          <cell r="B665" t="str">
            <v xml:space="preserve">  TOTAL AIR CARE</v>
          </cell>
          <cell r="D665">
            <v>0</v>
          </cell>
          <cell r="F665">
            <v>0</v>
          </cell>
          <cell r="G665">
            <v>179999.69506569847</v>
          </cell>
          <cell r="H665">
            <v>146648.07605255878</v>
          </cell>
          <cell r="I665">
            <v>147128.07605255878</v>
          </cell>
          <cell r="J665">
            <v>190599.69506569847</v>
          </cell>
          <cell r="K665">
            <v>153328.07605255875</v>
          </cell>
          <cell r="L665">
            <v>154409.07605255875</v>
          </cell>
          <cell r="M665">
            <v>972112.69434163196</v>
          </cell>
          <cell r="N665">
            <v>182039.69506569847</v>
          </cell>
          <cell r="O665">
            <v>147880.07605255878</v>
          </cell>
          <cell r="P665">
            <v>155880.07605255875</v>
          </cell>
          <cell r="Q665">
            <v>219239.69506569847</v>
          </cell>
          <cell r="R665">
            <v>178380.07605255875</v>
          </cell>
          <cell r="S665">
            <v>179729.94842178954</v>
          </cell>
          <cell r="T665">
            <v>1063149.5667108628</v>
          </cell>
          <cell r="U665">
            <v>2035262.2610524949</v>
          </cell>
          <cell r="V665">
            <v>1739014.9705331477</v>
          </cell>
          <cell r="W665">
            <v>1</v>
          </cell>
          <cell r="AE665" t="str">
            <v>120130</v>
          </cell>
          <cell r="AF665" t="str">
            <v>&lt;&gt;0</v>
          </cell>
        </row>
        <row r="666">
          <cell r="D666">
            <v>0</v>
          </cell>
          <cell r="W666">
            <v>1</v>
          </cell>
          <cell r="AE666" t="str">
            <v>120135</v>
          </cell>
          <cell r="AF666" t="str">
            <v>&lt;&gt;0</v>
          </cell>
        </row>
        <row r="667">
          <cell r="B667" t="str">
            <v xml:space="preserve"> FABRIC CARE</v>
          </cell>
          <cell r="D667">
            <v>0</v>
          </cell>
          <cell r="W667">
            <v>1</v>
          </cell>
          <cell r="AE667" t="str">
            <v>120140</v>
          </cell>
          <cell r="AF667" t="str">
            <v>&lt;&gt;0</v>
          </cell>
        </row>
        <row r="668">
          <cell r="D668">
            <v>0</v>
          </cell>
          <cell r="F668">
            <v>0</v>
          </cell>
          <cell r="W668">
            <v>1</v>
          </cell>
          <cell r="AE668" t="str">
            <v>120210</v>
          </cell>
          <cell r="AF668" t="str">
            <v>&lt;&gt;0</v>
          </cell>
        </row>
        <row r="669">
          <cell r="B669" t="str">
            <v>KLARO AER. 500CC X12</v>
          </cell>
          <cell r="C669">
            <v>500</v>
          </cell>
          <cell r="D669">
            <v>12</v>
          </cell>
          <cell r="E669" t="str">
            <v>120019</v>
          </cell>
          <cell r="F669">
            <v>1</v>
          </cell>
          <cell r="G669">
            <v>0</v>
          </cell>
          <cell r="H669">
            <v>0</v>
          </cell>
          <cell r="I669">
            <v>0</v>
          </cell>
          <cell r="J669">
            <v>0</v>
          </cell>
          <cell r="K669">
            <v>0</v>
          </cell>
          <cell r="L669">
            <v>0</v>
          </cell>
          <cell r="M669">
            <v>0</v>
          </cell>
          <cell r="N669">
            <v>0</v>
          </cell>
          <cell r="O669">
            <v>0</v>
          </cell>
          <cell r="P669">
            <v>0</v>
          </cell>
          <cell r="Q669">
            <v>0</v>
          </cell>
          <cell r="R669">
            <v>0</v>
          </cell>
          <cell r="S669">
            <v>0</v>
          </cell>
          <cell r="T669">
            <v>0</v>
          </cell>
          <cell r="U669">
            <v>0</v>
          </cell>
          <cell r="V669">
            <v>0</v>
          </cell>
          <cell r="W669">
            <v>1</v>
          </cell>
          <cell r="AE669" t="str">
            <v>120230</v>
          </cell>
          <cell r="AF669" t="str">
            <v>&lt;&gt;0</v>
          </cell>
        </row>
        <row r="670">
          <cell r="B670" t="str">
            <v>KLARO SUAVE 12X 440</v>
          </cell>
          <cell r="C670">
            <v>440</v>
          </cell>
          <cell r="D670">
            <v>12</v>
          </cell>
          <cell r="E670" t="str">
            <v>120081</v>
          </cell>
          <cell r="F670">
            <v>0.88</v>
          </cell>
          <cell r="G670">
            <v>0</v>
          </cell>
          <cell r="H670">
            <v>0</v>
          </cell>
          <cell r="I670">
            <v>0</v>
          </cell>
          <cell r="J670">
            <v>0</v>
          </cell>
          <cell r="K670">
            <v>0</v>
          </cell>
          <cell r="L670">
            <v>0</v>
          </cell>
          <cell r="M670">
            <v>0</v>
          </cell>
          <cell r="N670">
            <v>0</v>
          </cell>
          <cell r="O670">
            <v>0</v>
          </cell>
          <cell r="P670">
            <v>0</v>
          </cell>
          <cell r="Q670">
            <v>0</v>
          </cell>
          <cell r="R670">
            <v>0</v>
          </cell>
          <cell r="S670">
            <v>0</v>
          </cell>
          <cell r="T670">
            <v>0</v>
          </cell>
          <cell r="U670">
            <v>0</v>
          </cell>
          <cell r="V670">
            <v>0</v>
          </cell>
          <cell r="W670">
            <v>1</v>
          </cell>
          <cell r="AE670" t="str">
            <v>120231</v>
          </cell>
          <cell r="AF670" t="str">
            <v>&lt;&gt;0</v>
          </cell>
        </row>
        <row r="671">
          <cell r="B671" t="str">
            <v>KLARO AER. 440 X12</v>
          </cell>
          <cell r="C671">
            <v>440</v>
          </cell>
          <cell r="D671">
            <v>12</v>
          </cell>
          <cell r="E671" t="str">
            <v>120021</v>
          </cell>
          <cell r="F671">
            <v>0.88</v>
          </cell>
          <cell r="G671">
            <v>0</v>
          </cell>
          <cell r="H671">
            <v>0</v>
          </cell>
          <cell r="I671">
            <v>0</v>
          </cell>
          <cell r="J671">
            <v>0</v>
          </cell>
          <cell r="K671">
            <v>0</v>
          </cell>
          <cell r="L671">
            <v>0</v>
          </cell>
          <cell r="M671">
            <v>0</v>
          </cell>
          <cell r="N671">
            <v>0</v>
          </cell>
          <cell r="O671">
            <v>0</v>
          </cell>
          <cell r="P671">
            <v>0</v>
          </cell>
          <cell r="Q671">
            <v>0</v>
          </cell>
          <cell r="R671">
            <v>0</v>
          </cell>
          <cell r="S671">
            <v>0</v>
          </cell>
          <cell r="T671">
            <v>0</v>
          </cell>
          <cell r="U671">
            <v>0</v>
          </cell>
          <cell r="V671">
            <v>0</v>
          </cell>
          <cell r="W671">
            <v>1</v>
          </cell>
          <cell r="AE671" t="str">
            <v>150001</v>
          </cell>
          <cell r="AF671" t="str">
            <v>&lt;&gt;0</v>
          </cell>
        </row>
        <row r="672">
          <cell r="B672" t="str">
            <v>KLARO AER. 400 X12</v>
          </cell>
          <cell r="C672">
            <v>400</v>
          </cell>
          <cell r="D672">
            <v>12</v>
          </cell>
          <cell r="E672" t="str">
            <v>120030</v>
          </cell>
          <cell r="F672">
            <v>0.88</v>
          </cell>
          <cell r="G672">
            <v>4296</v>
          </cell>
          <cell r="H672">
            <v>7060</v>
          </cell>
          <cell r="I672">
            <v>5986</v>
          </cell>
          <cell r="J672">
            <v>5688</v>
          </cell>
          <cell r="K672">
            <v>7518</v>
          </cell>
          <cell r="L672">
            <v>7518</v>
          </cell>
          <cell r="M672">
            <v>38066</v>
          </cell>
          <cell r="N672">
            <v>8234</v>
          </cell>
          <cell r="O672">
            <v>7160</v>
          </cell>
          <cell r="P672">
            <v>7160</v>
          </cell>
          <cell r="Q672">
            <v>8234</v>
          </cell>
          <cell r="R672">
            <v>7160</v>
          </cell>
          <cell r="S672">
            <v>4654</v>
          </cell>
          <cell r="T672">
            <v>42602</v>
          </cell>
          <cell r="U672">
            <v>80668</v>
          </cell>
          <cell r="V672">
            <v>70987.839999999997</v>
          </cell>
          <cell r="W672">
            <v>1</v>
          </cell>
          <cell r="AE672" t="str">
            <v>150500</v>
          </cell>
          <cell r="AF672" t="str">
            <v>&lt;&gt;0</v>
          </cell>
        </row>
        <row r="673">
          <cell r="B673" t="str">
            <v>KLARO AER. 480CC X12</v>
          </cell>
          <cell r="C673">
            <v>480</v>
          </cell>
          <cell r="D673">
            <v>12</v>
          </cell>
          <cell r="E673" t="str">
            <v>120031</v>
          </cell>
          <cell r="F673">
            <v>1</v>
          </cell>
          <cell r="G673">
            <v>1831.977648</v>
          </cell>
          <cell r="H673">
            <v>650.276928</v>
          </cell>
          <cell r="I673">
            <v>924.18559200000004</v>
          </cell>
          <cell r="J673">
            <v>2473.3747440000002</v>
          </cell>
          <cell r="K673">
            <v>4092.2364240000002</v>
          </cell>
          <cell r="L673">
            <v>2676.9278159999994</v>
          </cell>
          <cell r="M673">
            <v>12648.979152</v>
          </cell>
          <cell r="N673">
            <v>2539.6319520000002</v>
          </cell>
          <cell r="O673">
            <v>4098.384</v>
          </cell>
          <cell r="P673">
            <v>4098.384</v>
          </cell>
          <cell r="Q673">
            <v>2049.192</v>
          </cell>
          <cell r="R673">
            <v>2049.192</v>
          </cell>
          <cell r="S673">
            <v>2049.192</v>
          </cell>
          <cell r="T673">
            <v>16883.975951999997</v>
          </cell>
          <cell r="U673">
            <v>29532.955103999997</v>
          </cell>
          <cell r="V673">
            <v>29532.955103999997</v>
          </cell>
          <cell r="W673">
            <v>1</v>
          </cell>
          <cell r="AE673" t="str">
            <v>150501</v>
          </cell>
          <cell r="AF673" t="str">
            <v>&lt;&gt;0</v>
          </cell>
        </row>
        <row r="674">
          <cell r="B674" t="str">
            <v>KLARO PROMO 2 440 C/12 BROCHES</v>
          </cell>
          <cell r="C674">
            <v>440</v>
          </cell>
          <cell r="D674">
            <v>6</v>
          </cell>
          <cell r="E674" t="str">
            <v>120022</v>
          </cell>
          <cell r="F674">
            <v>0.88</v>
          </cell>
          <cell r="G674">
            <v>0</v>
          </cell>
          <cell r="H674">
            <v>0</v>
          </cell>
          <cell r="I674">
            <v>0</v>
          </cell>
          <cell r="J674">
            <v>0</v>
          </cell>
          <cell r="K674">
            <v>0</v>
          </cell>
          <cell r="L674">
            <v>0</v>
          </cell>
          <cell r="M674">
            <v>0</v>
          </cell>
          <cell r="N674">
            <v>0</v>
          </cell>
          <cell r="O674">
            <v>0</v>
          </cell>
          <cell r="P674">
            <v>0</v>
          </cell>
          <cell r="Q674">
            <v>0</v>
          </cell>
          <cell r="R674">
            <v>0</v>
          </cell>
          <cell r="S674">
            <v>0</v>
          </cell>
          <cell r="T674">
            <v>0</v>
          </cell>
          <cell r="U674">
            <v>0</v>
          </cell>
          <cell r="V674">
            <v>0</v>
          </cell>
          <cell r="W674">
            <v>1</v>
          </cell>
          <cell r="AE674" t="str">
            <v>150502</v>
          </cell>
          <cell r="AF674" t="str">
            <v>&lt;&gt;0</v>
          </cell>
        </row>
        <row r="675">
          <cell r="B675" t="str">
            <v>KLARO AER. 440 + 1 SHOUT X100</v>
          </cell>
          <cell r="C675">
            <v>440</v>
          </cell>
          <cell r="D675">
            <v>12</v>
          </cell>
          <cell r="E675" t="str">
            <v>120023</v>
          </cell>
          <cell r="F675">
            <v>0.88</v>
          </cell>
          <cell r="G675">
            <v>0</v>
          </cell>
          <cell r="H675">
            <v>0</v>
          </cell>
          <cell r="I675">
            <v>0</v>
          </cell>
          <cell r="J675">
            <v>0</v>
          </cell>
          <cell r="K675">
            <v>0</v>
          </cell>
          <cell r="L675">
            <v>0</v>
          </cell>
          <cell r="M675">
            <v>0</v>
          </cell>
          <cell r="N675">
            <v>0</v>
          </cell>
          <cell r="O675">
            <v>0</v>
          </cell>
          <cell r="P675">
            <v>0</v>
          </cell>
          <cell r="Q675">
            <v>0</v>
          </cell>
          <cell r="R675">
            <v>0</v>
          </cell>
          <cell r="S675">
            <v>0</v>
          </cell>
          <cell r="T675">
            <v>0</v>
          </cell>
          <cell r="U675">
            <v>0</v>
          </cell>
          <cell r="V675">
            <v>0</v>
          </cell>
          <cell r="W675">
            <v>1</v>
          </cell>
          <cell r="AE675" t="str">
            <v>150503</v>
          </cell>
          <cell r="AF675" t="str">
            <v>&lt;&gt;0</v>
          </cell>
        </row>
        <row r="676">
          <cell r="B676" t="str">
            <v>KLARO 2 + 1 SHOUT X 500 X 6</v>
          </cell>
          <cell r="C676">
            <v>440</v>
          </cell>
          <cell r="D676">
            <v>6</v>
          </cell>
          <cell r="E676" t="str">
            <v>120024</v>
          </cell>
          <cell r="F676">
            <v>0.88</v>
          </cell>
          <cell r="G676">
            <v>0</v>
          </cell>
          <cell r="H676">
            <v>0</v>
          </cell>
          <cell r="I676">
            <v>0</v>
          </cell>
          <cell r="J676">
            <v>0</v>
          </cell>
          <cell r="K676">
            <v>0</v>
          </cell>
          <cell r="L676">
            <v>0</v>
          </cell>
          <cell r="M676">
            <v>0</v>
          </cell>
          <cell r="N676">
            <v>0</v>
          </cell>
          <cell r="O676">
            <v>0</v>
          </cell>
          <cell r="P676">
            <v>0</v>
          </cell>
          <cell r="Q676">
            <v>0</v>
          </cell>
          <cell r="R676">
            <v>0</v>
          </cell>
          <cell r="S676">
            <v>0</v>
          </cell>
          <cell r="T676">
            <v>0</v>
          </cell>
          <cell r="U676">
            <v>0</v>
          </cell>
          <cell r="V676">
            <v>0</v>
          </cell>
          <cell r="W676">
            <v>1</v>
          </cell>
          <cell r="AE676" t="str">
            <v>155000</v>
          </cell>
          <cell r="AF676" t="str">
            <v>&lt;&gt;0</v>
          </cell>
        </row>
        <row r="677">
          <cell r="B677" t="str">
            <v>2 KLARO X 440 + 1 SHOUT 200 CC</v>
          </cell>
          <cell r="C677">
            <v>440</v>
          </cell>
          <cell r="D677">
            <v>6</v>
          </cell>
          <cell r="E677" t="str">
            <v>120025</v>
          </cell>
          <cell r="F677">
            <v>0.88</v>
          </cell>
          <cell r="G677">
            <v>0</v>
          </cell>
          <cell r="H677">
            <v>0</v>
          </cell>
          <cell r="I677">
            <v>0</v>
          </cell>
          <cell r="J677">
            <v>0</v>
          </cell>
          <cell r="K677">
            <v>0</v>
          </cell>
          <cell r="L677">
            <v>0</v>
          </cell>
          <cell r="M677">
            <v>0</v>
          </cell>
          <cell r="N677">
            <v>0</v>
          </cell>
          <cell r="O677">
            <v>0</v>
          </cell>
          <cell r="P677">
            <v>0</v>
          </cell>
          <cell r="Q677">
            <v>0</v>
          </cell>
          <cell r="R677">
            <v>0</v>
          </cell>
          <cell r="S677">
            <v>0</v>
          </cell>
          <cell r="T677">
            <v>0</v>
          </cell>
          <cell r="U677">
            <v>0</v>
          </cell>
          <cell r="V677">
            <v>0</v>
          </cell>
          <cell r="W677">
            <v>1</v>
          </cell>
          <cell r="AE677" t="str">
            <v>155005</v>
          </cell>
          <cell r="AF677" t="str">
            <v>&lt;&gt;0</v>
          </cell>
        </row>
        <row r="678">
          <cell r="B678" t="str">
            <v>PROM KLARO 440+ SHOUT REP. 500</v>
          </cell>
          <cell r="C678">
            <v>440</v>
          </cell>
          <cell r="D678">
            <v>12</v>
          </cell>
          <cell r="E678" t="str">
            <v>120026</v>
          </cell>
          <cell r="F678">
            <v>0.44</v>
          </cell>
          <cell r="G678">
            <v>0</v>
          </cell>
          <cell r="H678">
            <v>0</v>
          </cell>
          <cell r="I678">
            <v>0</v>
          </cell>
          <cell r="J678">
            <v>0</v>
          </cell>
          <cell r="K678">
            <v>0</v>
          </cell>
          <cell r="L678">
            <v>0</v>
          </cell>
          <cell r="M678">
            <v>0</v>
          </cell>
          <cell r="N678">
            <v>0</v>
          </cell>
          <cell r="O678">
            <v>0</v>
          </cell>
          <cell r="P678">
            <v>0</v>
          </cell>
          <cell r="Q678">
            <v>0</v>
          </cell>
          <cell r="R678">
            <v>0</v>
          </cell>
          <cell r="S678">
            <v>0</v>
          </cell>
          <cell r="T678">
            <v>0</v>
          </cell>
          <cell r="U678">
            <v>0</v>
          </cell>
          <cell r="V678">
            <v>0</v>
          </cell>
          <cell r="W678">
            <v>1</v>
          </cell>
          <cell r="AE678" t="str">
            <v>155007</v>
          </cell>
          <cell r="AF678" t="str">
            <v>&lt;&gt;0</v>
          </cell>
        </row>
        <row r="679">
          <cell r="B679" t="str">
            <v>PROMO 12 KLARO + 3 SHOUT 370cc</v>
          </cell>
          <cell r="C679">
            <v>440</v>
          </cell>
          <cell r="D679">
            <v>12</v>
          </cell>
          <cell r="E679" t="str">
            <v>120027</v>
          </cell>
          <cell r="F679">
            <v>0.88</v>
          </cell>
          <cell r="G679">
            <v>0</v>
          </cell>
          <cell r="H679">
            <v>0</v>
          </cell>
          <cell r="I679">
            <v>0</v>
          </cell>
          <cell r="J679">
            <v>0</v>
          </cell>
          <cell r="K679">
            <v>0</v>
          </cell>
          <cell r="L679">
            <v>0</v>
          </cell>
          <cell r="M679">
            <v>0</v>
          </cell>
          <cell r="N679">
            <v>0</v>
          </cell>
          <cell r="O679">
            <v>0</v>
          </cell>
          <cell r="P679">
            <v>0</v>
          </cell>
          <cell r="Q679">
            <v>0</v>
          </cell>
          <cell r="R679">
            <v>0</v>
          </cell>
          <cell r="S679">
            <v>0</v>
          </cell>
          <cell r="T679">
            <v>0</v>
          </cell>
          <cell r="U679">
            <v>0</v>
          </cell>
          <cell r="V679">
            <v>0</v>
          </cell>
          <cell r="W679">
            <v>1</v>
          </cell>
          <cell r="AE679" t="str">
            <v>155008</v>
          </cell>
          <cell r="AF679" t="str">
            <v>&lt;&gt;0</v>
          </cell>
        </row>
        <row r="680">
          <cell r="B680" t="str">
            <v>PROMO 1 KLARO + 1 SHOUT 370 CC</v>
          </cell>
          <cell r="C680">
            <v>440</v>
          </cell>
          <cell r="D680">
            <v>12</v>
          </cell>
          <cell r="E680" t="str">
            <v>120028</v>
          </cell>
          <cell r="F680">
            <v>0.44</v>
          </cell>
          <cell r="G680">
            <v>0</v>
          </cell>
          <cell r="H680">
            <v>0</v>
          </cell>
          <cell r="I680">
            <v>0</v>
          </cell>
          <cell r="J680">
            <v>0</v>
          </cell>
          <cell r="K680">
            <v>0</v>
          </cell>
          <cell r="L680">
            <v>0</v>
          </cell>
          <cell r="M680">
            <v>0</v>
          </cell>
          <cell r="N680">
            <v>0</v>
          </cell>
          <cell r="O680">
            <v>0</v>
          </cell>
          <cell r="P680">
            <v>0</v>
          </cell>
          <cell r="Q680">
            <v>0</v>
          </cell>
          <cell r="R680">
            <v>0</v>
          </cell>
          <cell r="S680">
            <v>0</v>
          </cell>
          <cell r="T680">
            <v>0</v>
          </cell>
          <cell r="U680">
            <v>0</v>
          </cell>
          <cell r="V680">
            <v>0</v>
          </cell>
          <cell r="W680">
            <v>1</v>
          </cell>
          <cell r="AE680" t="str">
            <v>155009</v>
          </cell>
          <cell r="AF680" t="str">
            <v>&lt;&gt;0</v>
          </cell>
        </row>
        <row r="681">
          <cell r="B681" t="str">
            <v>PROMO KLARO 400 + 1 GLADE LAV</v>
          </cell>
          <cell r="C681">
            <v>400</v>
          </cell>
          <cell r="D681">
            <v>12</v>
          </cell>
          <cell r="E681" t="str">
            <v>120033</v>
          </cell>
          <cell r="F681">
            <v>0.44</v>
          </cell>
          <cell r="G681">
            <v>3000</v>
          </cell>
          <cell r="H681">
            <v>3000</v>
          </cell>
          <cell r="I681">
            <v>0</v>
          </cell>
          <cell r="J681">
            <v>0</v>
          </cell>
          <cell r="K681">
            <v>0</v>
          </cell>
          <cell r="L681">
            <v>0</v>
          </cell>
          <cell r="M681">
            <v>6000</v>
          </cell>
          <cell r="N681">
            <v>0</v>
          </cell>
          <cell r="O681">
            <v>3000</v>
          </cell>
          <cell r="P681">
            <v>3000</v>
          </cell>
          <cell r="Q681">
            <v>0</v>
          </cell>
          <cell r="R681">
            <v>0</v>
          </cell>
          <cell r="S681">
            <v>0</v>
          </cell>
          <cell r="T681">
            <v>6000</v>
          </cell>
          <cell r="U681">
            <v>12000</v>
          </cell>
          <cell r="V681">
            <v>5280</v>
          </cell>
          <cell r="W681">
            <v>1</v>
          </cell>
          <cell r="AE681" t="str">
            <v>155010</v>
          </cell>
          <cell r="AF681" t="str">
            <v>&lt;&gt;0</v>
          </cell>
        </row>
        <row r="682">
          <cell r="B682" t="str">
            <v>KLARO + GLADE AROMATERAPIA</v>
          </cell>
          <cell r="C682">
            <v>400</v>
          </cell>
          <cell r="D682">
            <v>12</v>
          </cell>
          <cell r="E682" t="str">
            <v>120029</v>
          </cell>
          <cell r="F682">
            <v>0.44</v>
          </cell>
          <cell r="G682">
            <v>0</v>
          </cell>
          <cell r="H682">
            <v>0</v>
          </cell>
          <cell r="I682">
            <v>0</v>
          </cell>
          <cell r="J682">
            <v>3000</v>
          </cell>
          <cell r="K682">
            <v>3000</v>
          </cell>
          <cell r="L682">
            <v>0</v>
          </cell>
          <cell r="M682">
            <v>6000</v>
          </cell>
          <cell r="N682">
            <v>0</v>
          </cell>
          <cell r="O682">
            <v>0</v>
          </cell>
          <cell r="P682">
            <v>3000</v>
          </cell>
          <cell r="Q682">
            <v>3000</v>
          </cell>
          <cell r="R682">
            <v>0</v>
          </cell>
          <cell r="S682">
            <v>0</v>
          </cell>
          <cell r="T682">
            <v>6000</v>
          </cell>
          <cell r="U682">
            <v>12000</v>
          </cell>
          <cell r="V682">
            <v>5280</v>
          </cell>
          <cell r="W682">
            <v>1</v>
          </cell>
          <cell r="AE682" t="str">
            <v>155050</v>
          </cell>
          <cell r="AF682" t="str">
            <v>&lt;&gt;0</v>
          </cell>
        </row>
        <row r="683">
          <cell r="B683" t="str">
            <v xml:space="preserve">  TOTAL KLARO AEROSOL</v>
          </cell>
          <cell r="D683">
            <v>0</v>
          </cell>
          <cell r="F683">
            <v>0</v>
          </cell>
          <cell r="G683">
            <v>9127.977648</v>
          </cell>
          <cell r="H683">
            <v>10710.276927999999</v>
          </cell>
          <cell r="I683">
            <v>6910.1855919999998</v>
          </cell>
          <cell r="J683">
            <v>11161.374744000001</v>
          </cell>
          <cell r="K683">
            <v>14610.236424000001</v>
          </cell>
          <cell r="L683">
            <v>10194.927815999999</v>
          </cell>
          <cell r="M683">
            <v>62714.979152</v>
          </cell>
          <cell r="N683">
            <v>10773.631952</v>
          </cell>
          <cell r="O683">
            <v>14258.384</v>
          </cell>
          <cell r="P683">
            <v>17258.383999999998</v>
          </cell>
          <cell r="Q683">
            <v>13283.191999999999</v>
          </cell>
          <cell r="R683">
            <v>9209.1919999999991</v>
          </cell>
          <cell r="S683">
            <v>6703.192</v>
          </cell>
          <cell r="T683">
            <v>71485.975951999993</v>
          </cell>
          <cell r="U683">
            <v>134200.95510399999</v>
          </cell>
          <cell r="V683">
            <v>111080.79510399999</v>
          </cell>
          <cell r="W683">
            <v>1</v>
          </cell>
          <cell r="AE683" t="str">
            <v>155051</v>
          </cell>
          <cell r="AF683" t="str">
            <v>&lt;&gt;0</v>
          </cell>
        </row>
        <row r="684">
          <cell r="D684">
            <v>0</v>
          </cell>
          <cell r="F684">
            <v>0</v>
          </cell>
          <cell r="W684">
            <v>1</v>
          </cell>
          <cell r="AE684" t="str">
            <v>155052</v>
          </cell>
          <cell r="AF684" t="str">
            <v>&lt;&gt;0</v>
          </cell>
        </row>
        <row r="685">
          <cell r="B685" t="str">
            <v>KLARO GAT. 12x1/2</v>
          </cell>
          <cell r="C685">
            <v>500</v>
          </cell>
          <cell r="D685">
            <v>12</v>
          </cell>
          <cell r="E685" t="str">
            <v>120075</v>
          </cell>
          <cell r="F685">
            <v>1</v>
          </cell>
          <cell r="G685">
            <v>0</v>
          </cell>
          <cell r="H685">
            <v>0</v>
          </cell>
          <cell r="I685">
            <v>0</v>
          </cell>
          <cell r="J685">
            <v>0</v>
          </cell>
          <cell r="K685">
            <v>0</v>
          </cell>
          <cell r="L685">
            <v>0</v>
          </cell>
          <cell r="M685">
            <v>0</v>
          </cell>
          <cell r="N685">
            <v>0</v>
          </cell>
          <cell r="O685">
            <v>0</v>
          </cell>
          <cell r="P685">
            <v>0</v>
          </cell>
          <cell r="Q685">
            <v>0</v>
          </cell>
          <cell r="R685">
            <v>0</v>
          </cell>
          <cell r="S685">
            <v>0</v>
          </cell>
          <cell r="T685">
            <v>0</v>
          </cell>
          <cell r="U685">
            <v>0</v>
          </cell>
          <cell r="V685">
            <v>0</v>
          </cell>
          <cell r="W685">
            <v>1</v>
          </cell>
          <cell r="AE685" t="str">
            <v>155053</v>
          </cell>
          <cell r="AF685" t="str">
            <v>&lt;&gt;0</v>
          </cell>
        </row>
        <row r="686">
          <cell r="B686" t="str">
            <v>KLARO REP. 1/2 X12</v>
          </cell>
          <cell r="C686">
            <v>500</v>
          </cell>
          <cell r="D686">
            <v>12</v>
          </cell>
          <cell r="E686" t="str">
            <v>120076</v>
          </cell>
          <cell r="F686">
            <v>1</v>
          </cell>
          <cell r="G686">
            <v>0</v>
          </cell>
          <cell r="H686">
            <v>0</v>
          </cell>
          <cell r="I686">
            <v>0</v>
          </cell>
          <cell r="J686">
            <v>0</v>
          </cell>
          <cell r="K686">
            <v>0</v>
          </cell>
          <cell r="L686">
            <v>0</v>
          </cell>
          <cell r="M686">
            <v>0</v>
          </cell>
          <cell r="N686">
            <v>0</v>
          </cell>
          <cell r="O686">
            <v>0</v>
          </cell>
          <cell r="P686">
            <v>0</v>
          </cell>
          <cell r="Q686">
            <v>0</v>
          </cell>
          <cell r="R686">
            <v>0</v>
          </cell>
          <cell r="S686">
            <v>0</v>
          </cell>
          <cell r="T686">
            <v>0</v>
          </cell>
          <cell r="U686">
            <v>0</v>
          </cell>
          <cell r="V686">
            <v>0</v>
          </cell>
          <cell r="W686">
            <v>1</v>
          </cell>
          <cell r="AE686" t="str">
            <v>155054</v>
          </cell>
          <cell r="AF686" t="str">
            <v>&lt;&gt;0</v>
          </cell>
        </row>
        <row r="687">
          <cell r="B687" t="str">
            <v>KLARO REP. 1 LITRO</v>
          </cell>
          <cell r="C687">
            <v>1000</v>
          </cell>
          <cell r="D687">
            <v>12</v>
          </cell>
          <cell r="E687" t="str">
            <v>120078</v>
          </cell>
          <cell r="F687">
            <v>2</v>
          </cell>
          <cell r="G687">
            <v>1349.9114162399999</v>
          </cell>
          <cell r="H687">
            <v>1346.4860400000002</v>
          </cell>
          <cell r="I687">
            <v>1814.3058600000002</v>
          </cell>
          <cell r="J687">
            <v>3278.4096600000007</v>
          </cell>
          <cell r="K687">
            <v>1933.2584999999999</v>
          </cell>
          <cell r="L687">
            <v>2245.0456800000006</v>
          </cell>
          <cell r="M687">
            <v>11967.417156240002</v>
          </cell>
          <cell r="N687">
            <v>3643.0173000000004</v>
          </cell>
          <cell r="O687">
            <v>1694.2096728000006</v>
          </cell>
          <cell r="P687">
            <v>1564.4993275799998</v>
          </cell>
          <cell r="Q687">
            <v>2021.1986145600013</v>
          </cell>
          <cell r="R687">
            <v>1544.08606452</v>
          </cell>
          <cell r="S687">
            <v>1411.9931809800003</v>
          </cell>
          <cell r="T687">
            <v>11879.004160440003</v>
          </cell>
          <cell r="U687">
            <v>23846.421316680004</v>
          </cell>
          <cell r="V687">
            <v>47692.842633360007</v>
          </cell>
          <cell r="W687">
            <v>1</v>
          </cell>
          <cell r="AE687" t="str">
            <v>155055</v>
          </cell>
          <cell r="AF687" t="str">
            <v>&lt;&gt;0</v>
          </cell>
        </row>
        <row r="688">
          <cell r="B688" t="str">
            <v>KLARO GAT. 12x1/2 6/01</v>
          </cell>
          <cell r="C688">
            <v>500</v>
          </cell>
          <cell r="D688">
            <v>12</v>
          </cell>
          <cell r="E688" t="str">
            <v>120090</v>
          </cell>
          <cell r="F688">
            <v>1</v>
          </cell>
          <cell r="G688">
            <v>629.57879999999989</v>
          </cell>
          <cell r="H688">
            <v>265.49279999999999</v>
          </cell>
          <cell r="I688">
            <v>851.89679999999998</v>
          </cell>
          <cell r="J688">
            <v>759.74759999999992</v>
          </cell>
          <cell r="K688">
            <v>481.36679999999996</v>
          </cell>
          <cell r="L688">
            <v>661.79879999999991</v>
          </cell>
          <cell r="M688">
            <v>3649.8815999999993</v>
          </cell>
          <cell r="N688">
            <v>891.20519999999999</v>
          </cell>
          <cell r="O688">
            <v>709.24210559999995</v>
          </cell>
          <cell r="P688">
            <v>610.37890200000004</v>
          </cell>
          <cell r="Q688">
            <v>575.12442239999996</v>
          </cell>
          <cell r="R688">
            <v>442.05711120000007</v>
          </cell>
          <cell r="S688">
            <v>386.23016160000003</v>
          </cell>
          <cell r="T688">
            <v>3614.2379028000005</v>
          </cell>
          <cell r="U688">
            <v>7264.1195028000002</v>
          </cell>
          <cell r="V688">
            <v>7264.1195028000002</v>
          </cell>
          <cell r="W688">
            <v>1</v>
          </cell>
          <cell r="AE688" t="str">
            <v>155056</v>
          </cell>
          <cell r="AF688" t="str">
            <v>&lt;&gt;0</v>
          </cell>
        </row>
        <row r="689">
          <cell r="B689" t="str">
            <v>KLARO REP. 1/2 X12 6/01</v>
          </cell>
          <cell r="C689">
            <v>500</v>
          </cell>
          <cell r="D689">
            <v>12</v>
          </cell>
          <cell r="E689" t="str">
            <v>120091</v>
          </cell>
          <cell r="F689">
            <v>1</v>
          </cell>
          <cell r="G689">
            <v>5399.6456649599995</v>
          </cell>
          <cell r="H689">
            <v>3856.3360185600004</v>
          </cell>
          <cell r="I689">
            <v>5196.1719830399998</v>
          </cell>
          <cell r="J689">
            <v>9389.36526624</v>
          </cell>
          <cell r="K689">
            <v>5536.8523439999999</v>
          </cell>
          <cell r="L689">
            <v>6429.8108275200002</v>
          </cell>
          <cell r="M689">
            <v>35808.182104319996</v>
          </cell>
          <cell r="N689">
            <v>10433.6015472</v>
          </cell>
          <cell r="O689">
            <v>4852.2165028992013</v>
          </cell>
          <cell r="P689">
            <v>4480.7260741891196</v>
          </cell>
          <cell r="Q689">
            <v>5788.7128320998427</v>
          </cell>
          <cell r="R689">
            <v>4422.2624887852799</v>
          </cell>
          <cell r="S689">
            <v>4043.9484703267208</v>
          </cell>
          <cell r="T689">
            <v>34021.467915500165</v>
          </cell>
          <cell r="U689">
            <v>69829.650019820168</v>
          </cell>
          <cell r="V689">
            <v>69829.650019820168</v>
          </cell>
          <cell r="W689">
            <v>1</v>
          </cell>
          <cell r="AE689" t="str">
            <v>155057</v>
          </cell>
          <cell r="AF689" t="str">
            <v>&lt;&gt;0</v>
          </cell>
        </row>
        <row r="690">
          <cell r="B690" t="str">
            <v>PROM KLARO REP.+GAT. GRATIS</v>
          </cell>
          <cell r="C690">
            <v>500</v>
          </cell>
          <cell r="D690">
            <v>12</v>
          </cell>
          <cell r="E690" t="str">
            <v>120072</v>
          </cell>
          <cell r="F690">
            <v>1</v>
          </cell>
          <cell r="G690">
            <v>0</v>
          </cell>
          <cell r="H690">
            <v>0</v>
          </cell>
          <cell r="I690">
            <v>0</v>
          </cell>
          <cell r="J690">
            <v>0</v>
          </cell>
          <cell r="K690">
            <v>0</v>
          </cell>
          <cell r="L690">
            <v>0</v>
          </cell>
          <cell r="M690">
            <v>0</v>
          </cell>
          <cell r="N690">
            <v>0</v>
          </cell>
          <cell r="O690">
            <v>0</v>
          </cell>
          <cell r="P690">
            <v>0</v>
          </cell>
          <cell r="Q690">
            <v>0</v>
          </cell>
          <cell r="R690">
            <v>0</v>
          </cell>
          <cell r="S690">
            <v>0</v>
          </cell>
          <cell r="T690">
            <v>0</v>
          </cell>
          <cell r="U690">
            <v>0</v>
          </cell>
          <cell r="V690">
            <v>0</v>
          </cell>
          <cell r="W690">
            <v>1</v>
          </cell>
          <cell r="AE690" t="str">
            <v>155058</v>
          </cell>
          <cell r="AF690" t="str">
            <v>&lt;&gt;0</v>
          </cell>
        </row>
        <row r="691">
          <cell r="B691" t="str">
            <v xml:space="preserve">  TOTAL KLARO TRIGGER</v>
          </cell>
          <cell r="D691">
            <v>0</v>
          </cell>
          <cell r="F691">
            <v>0</v>
          </cell>
          <cell r="G691">
            <v>7379.1358811999999</v>
          </cell>
          <cell r="H691">
            <v>5468.3148585600011</v>
          </cell>
          <cell r="I691">
            <v>7862.3746430399997</v>
          </cell>
          <cell r="J691">
            <v>13427.522526240002</v>
          </cell>
          <cell r="K691">
            <v>7951.4776439999996</v>
          </cell>
          <cell r="L691">
            <v>9336.6553075200009</v>
          </cell>
          <cell r="M691">
            <v>51425.480860559997</v>
          </cell>
          <cell r="N691">
            <v>14967.8240472</v>
          </cell>
          <cell r="O691">
            <v>7255.6682812992021</v>
          </cell>
          <cell r="P691">
            <v>6655.6043037691197</v>
          </cell>
          <cell r="Q691">
            <v>8385.0358690598441</v>
          </cell>
          <cell r="R691">
            <v>6408.4056645052797</v>
          </cell>
          <cell r="S691">
            <v>5842.1718129067212</v>
          </cell>
          <cell r="T691">
            <v>49514.709978740168</v>
          </cell>
          <cell r="U691">
            <v>100940.19083930016</v>
          </cell>
          <cell r="V691">
            <v>124786.61215598017</v>
          </cell>
          <cell r="W691">
            <v>1</v>
          </cell>
          <cell r="AE691" t="str">
            <v>155059</v>
          </cell>
          <cell r="AF691" t="str">
            <v>&lt;&gt;0</v>
          </cell>
        </row>
        <row r="692">
          <cell r="D692">
            <v>0</v>
          </cell>
          <cell r="W692">
            <v>1</v>
          </cell>
          <cell r="AE692" t="str">
            <v>155060</v>
          </cell>
          <cell r="AF692" t="str">
            <v>&lt;&gt;0</v>
          </cell>
        </row>
        <row r="693">
          <cell r="B693" t="str">
            <v>SHOUT E.OLORES AER. X370</v>
          </cell>
          <cell r="C693">
            <v>370</v>
          </cell>
          <cell r="D693">
            <v>12</v>
          </cell>
          <cell r="E693" t="str">
            <v>120140</v>
          </cell>
          <cell r="F693">
            <v>0.88</v>
          </cell>
          <cell r="G693">
            <v>0</v>
          </cell>
          <cell r="H693">
            <v>0</v>
          </cell>
          <cell r="I693">
            <v>0</v>
          </cell>
          <cell r="J693">
            <v>0</v>
          </cell>
          <cell r="K693">
            <v>0</v>
          </cell>
          <cell r="L693">
            <v>0</v>
          </cell>
          <cell r="M693">
            <v>0</v>
          </cell>
          <cell r="N693">
            <v>0</v>
          </cell>
          <cell r="O693">
            <v>0</v>
          </cell>
          <cell r="P693">
            <v>0</v>
          </cell>
          <cell r="Q693">
            <v>0</v>
          </cell>
          <cell r="R693">
            <v>0</v>
          </cell>
          <cell r="S693">
            <v>0</v>
          </cell>
          <cell r="T693">
            <v>0</v>
          </cell>
          <cell r="U693">
            <v>0</v>
          </cell>
          <cell r="V693">
            <v>0</v>
          </cell>
          <cell r="W693">
            <v>1</v>
          </cell>
          <cell r="AE693" t="str">
            <v>155062</v>
          </cell>
          <cell r="AF693" t="str">
            <v>&lt;&gt;0</v>
          </cell>
        </row>
        <row r="694">
          <cell r="B694" t="str">
            <v>TOTAL SHOUT AEROSOL</v>
          </cell>
          <cell r="D694">
            <v>0</v>
          </cell>
          <cell r="G694">
            <v>0</v>
          </cell>
          <cell r="H694">
            <v>0</v>
          </cell>
          <cell r="I694">
            <v>0</v>
          </cell>
          <cell r="J694">
            <v>0</v>
          </cell>
          <cell r="K694">
            <v>0</v>
          </cell>
          <cell r="L694">
            <v>0</v>
          </cell>
          <cell r="M694">
            <v>0</v>
          </cell>
          <cell r="N694">
            <v>0</v>
          </cell>
          <cell r="O694">
            <v>0</v>
          </cell>
          <cell r="P694">
            <v>0</v>
          </cell>
          <cell r="Q694">
            <v>0</v>
          </cell>
          <cell r="R694">
            <v>0</v>
          </cell>
          <cell r="S694">
            <v>0</v>
          </cell>
          <cell r="T694">
            <v>0</v>
          </cell>
          <cell r="U694">
            <v>0</v>
          </cell>
          <cell r="V694">
            <v>0</v>
          </cell>
          <cell r="W694">
            <v>1</v>
          </cell>
          <cell r="AE694" t="str">
            <v>155063</v>
          </cell>
          <cell r="AF694" t="str">
            <v>&lt;&gt;0</v>
          </cell>
        </row>
        <row r="695">
          <cell r="D695">
            <v>0</v>
          </cell>
          <cell r="F695">
            <v>0</v>
          </cell>
          <cell r="W695">
            <v>1</v>
          </cell>
          <cell r="AE695" t="str">
            <v>155064</v>
          </cell>
          <cell r="AF695" t="str">
            <v>&lt;&gt;0</v>
          </cell>
        </row>
        <row r="696">
          <cell r="B696" t="str">
            <v>PROM SHOUT GAT X1 LT</v>
          </cell>
          <cell r="C696">
            <v>1000</v>
          </cell>
          <cell r="D696">
            <v>12</v>
          </cell>
          <cell r="E696" t="str">
            <v>120121</v>
          </cell>
          <cell r="F696">
            <v>2</v>
          </cell>
          <cell r="G696">
            <v>0</v>
          </cell>
          <cell r="H696">
            <v>0</v>
          </cell>
          <cell r="I696">
            <v>0</v>
          </cell>
          <cell r="J696">
            <v>0</v>
          </cell>
          <cell r="K696">
            <v>0</v>
          </cell>
          <cell r="L696">
            <v>0</v>
          </cell>
          <cell r="M696">
            <v>0</v>
          </cell>
          <cell r="N696">
            <v>0</v>
          </cell>
          <cell r="O696">
            <v>0</v>
          </cell>
          <cell r="P696">
            <v>0</v>
          </cell>
          <cell r="Q696">
            <v>0</v>
          </cell>
          <cell r="R696">
            <v>0</v>
          </cell>
          <cell r="S696">
            <v>0</v>
          </cell>
          <cell r="T696">
            <v>0</v>
          </cell>
          <cell r="U696">
            <v>0</v>
          </cell>
          <cell r="V696">
            <v>0</v>
          </cell>
          <cell r="W696">
            <v>1</v>
          </cell>
          <cell r="AE696" t="str">
            <v>155065</v>
          </cell>
          <cell r="AF696" t="str">
            <v>&lt;&gt;0</v>
          </cell>
        </row>
        <row r="697">
          <cell r="B697" t="str">
            <v>SHOUT GAT. ODOR ELIM.12X500</v>
          </cell>
          <cell r="C697">
            <v>500</v>
          </cell>
          <cell r="D697">
            <v>12</v>
          </cell>
          <cell r="E697" t="str">
            <v>120110</v>
          </cell>
          <cell r="F697">
            <v>1</v>
          </cell>
          <cell r="G697">
            <v>0</v>
          </cell>
          <cell r="H697">
            <v>0</v>
          </cell>
          <cell r="I697">
            <v>0</v>
          </cell>
          <cell r="J697">
            <v>0</v>
          </cell>
          <cell r="K697">
            <v>0</v>
          </cell>
          <cell r="L697">
            <v>0</v>
          </cell>
          <cell r="M697">
            <v>0</v>
          </cell>
          <cell r="N697">
            <v>0</v>
          </cell>
          <cell r="O697">
            <v>0</v>
          </cell>
          <cell r="P697">
            <v>0</v>
          </cell>
          <cell r="Q697">
            <v>0</v>
          </cell>
          <cell r="R697">
            <v>0</v>
          </cell>
          <cell r="S697">
            <v>0</v>
          </cell>
          <cell r="T697">
            <v>0</v>
          </cell>
          <cell r="U697">
            <v>0</v>
          </cell>
          <cell r="V697">
            <v>0</v>
          </cell>
          <cell r="W697">
            <v>1</v>
          </cell>
          <cell r="AE697" t="str">
            <v>155200</v>
          </cell>
          <cell r="AF697" t="str">
            <v>&lt;&gt;0</v>
          </cell>
        </row>
        <row r="698">
          <cell r="B698" t="str">
            <v>SHOUT GAT. O.ELIM. ANTIB.X500</v>
          </cell>
          <cell r="C698">
            <v>500</v>
          </cell>
          <cell r="D698">
            <v>12</v>
          </cell>
          <cell r="E698" t="str">
            <v>120130</v>
          </cell>
          <cell r="F698">
            <v>1</v>
          </cell>
          <cell r="G698">
            <v>0</v>
          </cell>
          <cell r="H698">
            <v>0</v>
          </cell>
          <cell r="I698">
            <v>0</v>
          </cell>
          <cell r="J698">
            <v>0</v>
          </cell>
          <cell r="K698">
            <v>0</v>
          </cell>
          <cell r="L698">
            <v>0</v>
          </cell>
          <cell r="M698">
            <v>0</v>
          </cell>
          <cell r="N698">
            <v>0</v>
          </cell>
          <cell r="O698">
            <v>0</v>
          </cell>
          <cell r="P698">
            <v>0</v>
          </cell>
          <cell r="Q698">
            <v>0</v>
          </cell>
          <cell r="R698">
            <v>0</v>
          </cell>
          <cell r="S698">
            <v>0</v>
          </cell>
          <cell r="T698">
            <v>0</v>
          </cell>
          <cell r="U698">
            <v>0</v>
          </cell>
          <cell r="V698">
            <v>0</v>
          </cell>
          <cell r="W698">
            <v>1</v>
          </cell>
          <cell r="AE698" t="str">
            <v>155201</v>
          </cell>
          <cell r="AF698" t="str">
            <v>&lt;&gt;0</v>
          </cell>
        </row>
        <row r="699">
          <cell r="B699" t="str">
            <v>SHOUT GAT. 500cc + CARTAS</v>
          </cell>
          <cell r="C699">
            <v>500</v>
          </cell>
          <cell r="D699">
            <v>12</v>
          </cell>
          <cell r="E699" t="str">
            <v>120115</v>
          </cell>
          <cell r="F699">
            <v>1</v>
          </cell>
          <cell r="G699">
            <v>0</v>
          </cell>
          <cell r="H699">
            <v>0</v>
          </cell>
          <cell r="I699">
            <v>0</v>
          </cell>
          <cell r="J699">
            <v>0</v>
          </cell>
          <cell r="K699">
            <v>0</v>
          </cell>
          <cell r="L699">
            <v>0</v>
          </cell>
          <cell r="M699">
            <v>0</v>
          </cell>
          <cell r="N699">
            <v>0</v>
          </cell>
          <cell r="O699">
            <v>0</v>
          </cell>
          <cell r="P699">
            <v>0</v>
          </cell>
          <cell r="Q699">
            <v>0</v>
          </cell>
          <cell r="R699">
            <v>0</v>
          </cell>
          <cell r="S699">
            <v>0</v>
          </cell>
          <cell r="T699">
            <v>0</v>
          </cell>
          <cell r="U699">
            <v>0</v>
          </cell>
          <cell r="V699">
            <v>0</v>
          </cell>
          <cell r="W699">
            <v>1</v>
          </cell>
          <cell r="AE699" t="str">
            <v>155202</v>
          </cell>
          <cell r="AF699" t="str">
            <v>&lt;&gt;0</v>
          </cell>
        </row>
        <row r="700">
          <cell r="B700" t="str">
            <v>SHOUT 12x100 CM3</v>
          </cell>
          <cell r="C700">
            <v>100</v>
          </cell>
          <cell r="D700">
            <v>12</v>
          </cell>
          <cell r="E700" t="str">
            <v>120114</v>
          </cell>
          <cell r="F700">
            <v>0.2</v>
          </cell>
          <cell r="G700">
            <v>0</v>
          </cell>
          <cell r="H700">
            <v>0</v>
          </cell>
          <cell r="I700">
            <v>0</v>
          </cell>
          <cell r="J700">
            <v>0</v>
          </cell>
          <cell r="K700">
            <v>0</v>
          </cell>
          <cell r="L700">
            <v>0</v>
          </cell>
          <cell r="M700">
            <v>0</v>
          </cell>
          <cell r="N700">
            <v>0</v>
          </cell>
          <cell r="O700">
            <v>0</v>
          </cell>
          <cell r="P700">
            <v>0</v>
          </cell>
          <cell r="Q700">
            <v>0</v>
          </cell>
          <cell r="R700">
            <v>0</v>
          </cell>
          <cell r="S700">
            <v>0</v>
          </cell>
          <cell r="T700">
            <v>0</v>
          </cell>
          <cell r="U700">
            <v>0</v>
          </cell>
          <cell r="V700">
            <v>0</v>
          </cell>
          <cell r="W700">
            <v>1</v>
          </cell>
          <cell r="AE700" t="str">
            <v>155203</v>
          </cell>
          <cell r="AF700" t="str">
            <v>&lt;&gt;0</v>
          </cell>
        </row>
        <row r="701">
          <cell r="B701" t="str">
            <v>TOTAL SHOUT GATILLO</v>
          </cell>
          <cell r="D701">
            <v>0</v>
          </cell>
          <cell r="G701">
            <v>0</v>
          </cell>
          <cell r="H701">
            <v>0</v>
          </cell>
          <cell r="I701">
            <v>0</v>
          </cell>
          <cell r="J701">
            <v>0</v>
          </cell>
          <cell r="K701">
            <v>0</v>
          </cell>
          <cell r="L701">
            <v>0</v>
          </cell>
          <cell r="M701">
            <v>0</v>
          </cell>
          <cell r="N701">
            <v>0</v>
          </cell>
          <cell r="O701">
            <v>0</v>
          </cell>
          <cell r="P701">
            <v>0</v>
          </cell>
          <cell r="Q701">
            <v>0</v>
          </cell>
          <cell r="R701">
            <v>0</v>
          </cell>
          <cell r="S701">
            <v>0</v>
          </cell>
          <cell r="T701">
            <v>0</v>
          </cell>
          <cell r="U701">
            <v>0</v>
          </cell>
          <cell r="V701">
            <v>0</v>
          </cell>
          <cell r="W701">
            <v>1</v>
          </cell>
          <cell r="AE701" t="str">
            <v>155204</v>
          </cell>
          <cell r="AF701" t="str">
            <v>&lt;&gt;0</v>
          </cell>
        </row>
        <row r="702">
          <cell r="D702">
            <v>0</v>
          </cell>
          <cell r="W702">
            <v>1</v>
          </cell>
          <cell r="AE702" t="str">
            <v>155207</v>
          </cell>
          <cell r="AF702" t="str">
            <v>&lt;&gt;0</v>
          </cell>
        </row>
        <row r="703">
          <cell r="B703" t="str">
            <v>SHOUT REP. ODOR ELIM.12X500</v>
          </cell>
          <cell r="C703">
            <v>500</v>
          </cell>
          <cell r="D703">
            <v>12</v>
          </cell>
          <cell r="E703" t="str">
            <v>120100</v>
          </cell>
          <cell r="F703">
            <v>1</v>
          </cell>
          <cell r="G703">
            <v>1432</v>
          </cell>
          <cell r="H703">
            <v>904.31874000000005</v>
          </cell>
          <cell r="I703">
            <v>1239.9007799999999</v>
          </cell>
          <cell r="J703">
            <v>1790</v>
          </cell>
          <cell r="K703">
            <v>906.26625999999987</v>
          </cell>
          <cell r="L703">
            <v>813.5156199999999</v>
          </cell>
          <cell r="M703">
            <v>7086.001400000001</v>
          </cell>
          <cell r="N703">
            <v>1110.3298399999999</v>
          </cell>
          <cell r="O703">
            <v>969.20669823999981</v>
          </cell>
          <cell r="P703">
            <v>820.76501975999986</v>
          </cell>
          <cell r="Q703">
            <v>1142.2000310399999</v>
          </cell>
          <cell r="R703">
            <v>1055.2693111199999</v>
          </cell>
          <cell r="S703">
            <v>1055.2693111199999</v>
          </cell>
          <cell r="T703">
            <v>6153.0402112799984</v>
          </cell>
          <cell r="U703">
            <v>13239.041611279999</v>
          </cell>
          <cell r="V703">
            <v>13239.041611279999</v>
          </cell>
          <cell r="W703">
            <v>1</v>
          </cell>
          <cell r="AE703" t="str">
            <v>155209</v>
          </cell>
          <cell r="AF703" t="str">
            <v>&lt;&gt;0</v>
          </cell>
        </row>
        <row r="704">
          <cell r="B704" t="str">
            <v>SHOUT E.OLORES ANTIB. REPX500</v>
          </cell>
          <cell r="C704">
            <v>1000</v>
          </cell>
          <cell r="D704">
            <v>12</v>
          </cell>
          <cell r="E704" t="str">
            <v>120135</v>
          </cell>
          <cell r="F704">
            <v>1</v>
          </cell>
          <cell r="G704">
            <v>0</v>
          </cell>
          <cell r="H704">
            <v>0</v>
          </cell>
          <cell r="I704">
            <v>0</v>
          </cell>
          <cell r="J704">
            <v>0</v>
          </cell>
          <cell r="K704">
            <v>0</v>
          </cell>
          <cell r="L704">
            <v>0</v>
          </cell>
          <cell r="M704">
            <v>0</v>
          </cell>
          <cell r="N704">
            <v>0</v>
          </cell>
          <cell r="O704">
            <v>0</v>
          </cell>
          <cell r="P704">
            <v>0</v>
          </cell>
          <cell r="Q704">
            <v>0</v>
          </cell>
          <cell r="R704">
            <v>0</v>
          </cell>
          <cell r="S704">
            <v>0</v>
          </cell>
          <cell r="T704">
            <v>0</v>
          </cell>
          <cell r="U704">
            <v>0</v>
          </cell>
          <cell r="V704">
            <v>0</v>
          </cell>
          <cell r="W704">
            <v>1</v>
          </cell>
          <cell r="AE704" t="str">
            <v>155211</v>
          </cell>
          <cell r="AF704" t="str">
            <v>&lt;&gt;0</v>
          </cell>
        </row>
        <row r="705">
          <cell r="B705" t="str">
            <v>SHOUT 1 L X12 REPUESTO</v>
          </cell>
          <cell r="C705">
            <v>1000</v>
          </cell>
          <cell r="D705">
            <v>12</v>
          </cell>
          <cell r="E705" t="str">
            <v>120120</v>
          </cell>
          <cell r="F705">
            <v>2</v>
          </cell>
          <cell r="G705">
            <v>0</v>
          </cell>
          <cell r="H705">
            <v>0</v>
          </cell>
          <cell r="I705">
            <v>0</v>
          </cell>
          <cell r="J705">
            <v>0</v>
          </cell>
          <cell r="K705">
            <v>0</v>
          </cell>
          <cell r="L705">
            <v>0</v>
          </cell>
          <cell r="M705">
            <v>0</v>
          </cell>
          <cell r="N705">
            <v>0</v>
          </cell>
          <cell r="O705">
            <v>0</v>
          </cell>
          <cell r="P705">
            <v>0</v>
          </cell>
          <cell r="Q705">
            <v>0</v>
          </cell>
          <cell r="R705">
            <v>0</v>
          </cell>
          <cell r="S705">
            <v>0</v>
          </cell>
          <cell r="T705">
            <v>0</v>
          </cell>
          <cell r="U705">
            <v>0</v>
          </cell>
          <cell r="V705">
            <v>0</v>
          </cell>
          <cell r="W705">
            <v>1</v>
          </cell>
          <cell r="AE705" t="str">
            <v>155250</v>
          </cell>
          <cell r="AF705" t="str">
            <v>&lt;&gt;0</v>
          </cell>
        </row>
        <row r="706">
          <cell r="B706" t="str">
            <v>TOTAL SHOUT REPUESTO</v>
          </cell>
          <cell r="D706">
            <v>0</v>
          </cell>
          <cell r="G706">
            <v>1432</v>
          </cell>
          <cell r="H706">
            <v>904.31874000000005</v>
          </cell>
          <cell r="I706">
            <v>1239.9007799999999</v>
          </cell>
          <cell r="J706">
            <v>1790</v>
          </cell>
          <cell r="K706">
            <v>906.26625999999987</v>
          </cell>
          <cell r="L706">
            <v>813.5156199999999</v>
          </cell>
          <cell r="M706">
            <v>7086.001400000001</v>
          </cell>
          <cell r="N706">
            <v>1110.3298399999999</v>
          </cell>
          <cell r="O706">
            <v>969.20669823999981</v>
          </cell>
          <cell r="P706">
            <v>820.76501975999986</v>
          </cell>
          <cell r="Q706">
            <v>1142.2000310399999</v>
          </cell>
          <cell r="R706">
            <v>1055.2693111199999</v>
          </cell>
          <cell r="S706">
            <v>1055.2693111199999</v>
          </cell>
          <cell r="T706">
            <v>6153.0402112799984</v>
          </cell>
          <cell r="U706">
            <v>13239.041611279999</v>
          </cell>
          <cell r="V706">
            <v>13239.041611279999</v>
          </cell>
          <cell r="W706">
            <v>1</v>
          </cell>
          <cell r="AE706" t="str">
            <v>155251</v>
          </cell>
          <cell r="AF706" t="str">
            <v>&lt;&gt;0</v>
          </cell>
        </row>
        <row r="707">
          <cell r="D707">
            <v>0</v>
          </cell>
          <cell r="W707">
            <v>1</v>
          </cell>
          <cell r="AE707" t="str">
            <v>155252</v>
          </cell>
          <cell r="AF707" t="str">
            <v>&lt;&gt;0</v>
          </cell>
        </row>
        <row r="708">
          <cell r="B708" t="str">
            <v>TOTAL SHOUT ELIMINA OLORES</v>
          </cell>
          <cell r="D708">
            <v>0</v>
          </cell>
          <cell r="F708">
            <v>0</v>
          </cell>
          <cell r="G708">
            <v>1432</v>
          </cell>
          <cell r="H708">
            <v>904.31874000000005</v>
          </cell>
          <cell r="I708">
            <v>1239.9007799999999</v>
          </cell>
          <cell r="J708">
            <v>1790</v>
          </cell>
          <cell r="K708">
            <v>906.26625999999987</v>
          </cell>
          <cell r="L708">
            <v>813.5156199999999</v>
          </cell>
          <cell r="M708">
            <v>7086.001400000001</v>
          </cell>
          <cell r="N708">
            <v>1110.3298399999999</v>
          </cell>
          <cell r="O708">
            <v>969.20669823999981</v>
          </cell>
          <cell r="P708">
            <v>820.76501975999986</v>
          </cell>
          <cell r="Q708">
            <v>1142.2000310399999</v>
          </cell>
          <cell r="R708">
            <v>1055.2693111199999</v>
          </cell>
          <cell r="S708">
            <v>1055.2693111199999</v>
          </cell>
          <cell r="T708">
            <v>6153.0402112799984</v>
          </cell>
          <cell r="U708">
            <v>13239.041611279999</v>
          </cell>
          <cell r="V708">
            <v>13239.041611279999</v>
          </cell>
          <cell r="W708">
            <v>1</v>
          </cell>
          <cell r="AE708" t="str">
            <v>155253</v>
          </cell>
          <cell r="AF708" t="str">
            <v>&lt;&gt;0</v>
          </cell>
        </row>
        <row r="709">
          <cell r="D709">
            <v>0</v>
          </cell>
          <cell r="W709">
            <v>1</v>
          </cell>
          <cell r="AE709" t="str">
            <v>155254</v>
          </cell>
          <cell r="AF709" t="str">
            <v>&lt;&gt;0</v>
          </cell>
        </row>
        <row r="710">
          <cell r="B710" t="str">
            <v xml:space="preserve">  TOTAL KLARO</v>
          </cell>
          <cell r="D710">
            <v>0</v>
          </cell>
          <cell r="F710">
            <v>0</v>
          </cell>
          <cell r="G710">
            <v>17939.1135292</v>
          </cell>
          <cell r="H710">
            <v>17082.910526560001</v>
          </cell>
          <cell r="I710">
            <v>16012.46101504</v>
          </cell>
          <cell r="J710">
            <v>26378.897270240002</v>
          </cell>
          <cell r="K710">
            <v>23467.980328000001</v>
          </cell>
          <cell r="L710">
            <v>20345.09874352</v>
          </cell>
          <cell r="M710">
            <v>121226.46141255999</v>
          </cell>
          <cell r="N710">
            <v>26851.785839199998</v>
          </cell>
          <cell r="O710">
            <v>22483.258979539201</v>
          </cell>
          <cell r="P710">
            <v>24734.753323529119</v>
          </cell>
          <cell r="Q710">
            <v>22810.427900099843</v>
          </cell>
          <cell r="R710">
            <v>16672.866975625278</v>
          </cell>
          <cell r="S710">
            <v>13600.633124026723</v>
          </cell>
          <cell r="T710">
            <v>127153.72614202015</v>
          </cell>
          <cell r="U710">
            <v>248380.18755458016</v>
          </cell>
          <cell r="V710">
            <v>249106.44887126016</v>
          </cell>
          <cell r="W710">
            <v>1</v>
          </cell>
          <cell r="AE710" t="str">
            <v>155260</v>
          </cell>
          <cell r="AF710" t="str">
            <v>&lt;&gt;0</v>
          </cell>
        </row>
        <row r="711">
          <cell r="D711">
            <v>0</v>
          </cell>
          <cell r="F711">
            <v>0</v>
          </cell>
          <cell r="W711">
            <v>1</v>
          </cell>
          <cell r="AE711" t="str">
            <v>155261</v>
          </cell>
          <cell r="AF711" t="str">
            <v>&lt;&gt;0</v>
          </cell>
        </row>
        <row r="712">
          <cell r="B712" t="str">
            <v>PASS COMFORT FIRME 500</v>
          </cell>
          <cell r="C712">
            <v>500</v>
          </cell>
          <cell r="D712">
            <v>12</v>
          </cell>
          <cell r="E712" t="str">
            <v>120077</v>
          </cell>
          <cell r="F712">
            <v>1</v>
          </cell>
          <cell r="G712">
            <v>0</v>
          </cell>
          <cell r="H712">
            <v>0</v>
          </cell>
          <cell r="I712">
            <v>0</v>
          </cell>
          <cell r="J712">
            <v>0</v>
          </cell>
          <cell r="K712">
            <v>0</v>
          </cell>
          <cell r="L712">
            <v>0</v>
          </cell>
          <cell r="M712">
            <v>0</v>
          </cell>
          <cell r="N712">
            <v>0</v>
          </cell>
          <cell r="O712">
            <v>0</v>
          </cell>
          <cell r="P712">
            <v>0</v>
          </cell>
          <cell r="Q712">
            <v>0</v>
          </cell>
          <cell r="R712">
            <v>0</v>
          </cell>
          <cell r="S712">
            <v>0</v>
          </cell>
          <cell r="T712">
            <v>0</v>
          </cell>
          <cell r="U712">
            <v>0</v>
          </cell>
          <cell r="V712">
            <v>0</v>
          </cell>
          <cell r="W712">
            <v>1</v>
          </cell>
          <cell r="AE712" t="str">
            <v>155262</v>
          </cell>
          <cell r="AF712" t="str">
            <v>&lt;&gt;0</v>
          </cell>
        </row>
        <row r="713">
          <cell r="B713" t="str">
            <v>PASS COMFORT SUAVE 440 X12</v>
          </cell>
          <cell r="C713">
            <v>400</v>
          </cell>
          <cell r="D713">
            <v>12</v>
          </cell>
          <cell r="E713" t="str">
            <v>120079</v>
          </cell>
          <cell r="F713">
            <v>0.88</v>
          </cell>
          <cell r="G713">
            <v>0</v>
          </cell>
          <cell r="H713">
            <v>0</v>
          </cell>
          <cell r="I713">
            <v>0</v>
          </cell>
          <cell r="J713">
            <v>0</v>
          </cell>
          <cell r="K713">
            <v>0</v>
          </cell>
          <cell r="L713">
            <v>0</v>
          </cell>
          <cell r="M713">
            <v>0</v>
          </cell>
          <cell r="N713">
            <v>0</v>
          </cell>
          <cell r="O713">
            <v>0</v>
          </cell>
          <cell r="P713">
            <v>0</v>
          </cell>
          <cell r="Q713">
            <v>0</v>
          </cell>
          <cell r="R713">
            <v>0</v>
          </cell>
          <cell r="S713">
            <v>0</v>
          </cell>
          <cell r="T713">
            <v>0</v>
          </cell>
          <cell r="U713">
            <v>0</v>
          </cell>
          <cell r="V713">
            <v>0</v>
          </cell>
          <cell r="W713">
            <v>1</v>
          </cell>
          <cell r="AE713" t="str">
            <v>155263</v>
          </cell>
          <cell r="AF713" t="str">
            <v>&lt;&gt;0</v>
          </cell>
        </row>
        <row r="714">
          <cell r="B714" t="str">
            <v>PASS COMFORT FIRME 440 X12</v>
          </cell>
          <cell r="C714">
            <v>440</v>
          </cell>
          <cell r="D714">
            <v>12</v>
          </cell>
          <cell r="E714" t="str">
            <v>120080</v>
          </cell>
          <cell r="F714">
            <v>0.88</v>
          </cell>
          <cell r="G714">
            <v>0</v>
          </cell>
          <cell r="H714">
            <v>0</v>
          </cell>
          <cell r="I714">
            <v>0</v>
          </cell>
          <cell r="J714">
            <v>0</v>
          </cell>
          <cell r="K714">
            <v>0</v>
          </cell>
          <cell r="L714">
            <v>0</v>
          </cell>
          <cell r="M714">
            <v>0</v>
          </cell>
          <cell r="N714">
            <v>0</v>
          </cell>
          <cell r="O714">
            <v>0</v>
          </cell>
          <cell r="P714">
            <v>0</v>
          </cell>
          <cell r="Q714">
            <v>0</v>
          </cell>
          <cell r="R714">
            <v>0</v>
          </cell>
          <cell r="S714">
            <v>0</v>
          </cell>
          <cell r="T714">
            <v>0</v>
          </cell>
          <cell r="U714">
            <v>0</v>
          </cell>
          <cell r="V714">
            <v>0</v>
          </cell>
          <cell r="W714">
            <v>1</v>
          </cell>
          <cell r="AE714" t="str">
            <v>155263</v>
          </cell>
          <cell r="AF714" t="str">
            <v>&lt;&gt;0</v>
          </cell>
        </row>
        <row r="715">
          <cell r="B715" t="str">
            <v>PASS COMFORT FIRME 400 X12</v>
          </cell>
          <cell r="C715">
            <v>400</v>
          </cell>
          <cell r="D715">
            <v>12</v>
          </cell>
          <cell r="E715" t="str">
            <v>120083</v>
          </cell>
          <cell r="F715">
            <v>0.88</v>
          </cell>
          <cell r="G715">
            <v>2148</v>
          </cell>
          <cell r="H715">
            <v>1790</v>
          </cell>
          <cell r="I715">
            <v>2506</v>
          </cell>
          <cell r="J715">
            <v>3580</v>
          </cell>
          <cell r="K715">
            <v>2864</v>
          </cell>
          <cell r="L715">
            <v>3580</v>
          </cell>
          <cell r="M715">
            <v>16468</v>
          </cell>
          <cell r="N715">
            <v>3580</v>
          </cell>
          <cell r="O715">
            <v>2864</v>
          </cell>
          <cell r="P715">
            <v>2864</v>
          </cell>
          <cell r="Q715">
            <v>4654</v>
          </cell>
          <cell r="R715">
            <v>3580</v>
          </cell>
          <cell r="S715">
            <v>2148</v>
          </cell>
          <cell r="T715">
            <v>19690</v>
          </cell>
          <cell r="U715">
            <v>36158</v>
          </cell>
          <cell r="V715">
            <v>31819.040000000001</v>
          </cell>
          <cell r="W715">
            <v>1</v>
          </cell>
          <cell r="AE715" t="str">
            <v>155264</v>
          </cell>
          <cell r="AF715" t="str">
            <v>&lt;&gt;0</v>
          </cell>
        </row>
        <row r="716">
          <cell r="B716" t="str">
            <v>PASS FIRME prom 3x2</v>
          </cell>
          <cell r="C716">
            <v>440</v>
          </cell>
          <cell r="D716">
            <v>4</v>
          </cell>
          <cell r="E716" t="str">
            <v>120082</v>
          </cell>
          <cell r="F716">
            <v>0.88</v>
          </cell>
          <cell r="G716">
            <v>0</v>
          </cell>
          <cell r="H716">
            <v>0</v>
          </cell>
          <cell r="I716">
            <v>0</v>
          </cell>
          <cell r="J716">
            <v>0</v>
          </cell>
          <cell r="K716">
            <v>0</v>
          </cell>
          <cell r="L716">
            <v>0</v>
          </cell>
          <cell r="M716">
            <v>0</v>
          </cell>
          <cell r="N716">
            <v>0</v>
          </cell>
          <cell r="O716">
            <v>0</v>
          </cell>
          <cell r="P716">
            <v>0</v>
          </cell>
          <cell r="Q716">
            <v>0</v>
          </cell>
          <cell r="R716">
            <v>0</v>
          </cell>
          <cell r="S716">
            <v>0</v>
          </cell>
          <cell r="T716">
            <v>0</v>
          </cell>
          <cell r="U716">
            <v>0</v>
          </cell>
          <cell r="V716">
            <v>0</v>
          </cell>
          <cell r="W716">
            <v>1</v>
          </cell>
          <cell r="AE716" t="str">
            <v>155264</v>
          </cell>
          <cell r="AF716" t="str">
            <v>&lt;&gt;0</v>
          </cell>
        </row>
        <row r="717">
          <cell r="B717" t="str">
            <v>PASS FIRME 400 PROMO 3X2</v>
          </cell>
          <cell r="C717">
            <v>400</v>
          </cell>
          <cell r="D717">
            <v>4</v>
          </cell>
          <cell r="E717" t="str">
            <v>120089</v>
          </cell>
          <cell r="F717">
            <v>0.88</v>
          </cell>
          <cell r="G717">
            <v>0</v>
          </cell>
          <cell r="H717">
            <v>0</v>
          </cell>
          <cell r="I717">
            <v>0</v>
          </cell>
          <cell r="J717">
            <v>0</v>
          </cell>
          <cell r="K717">
            <v>0</v>
          </cell>
          <cell r="L717">
            <v>0</v>
          </cell>
          <cell r="M717">
            <v>0</v>
          </cell>
          <cell r="N717">
            <v>0</v>
          </cell>
          <cell r="O717">
            <v>0</v>
          </cell>
          <cell r="P717">
            <v>0</v>
          </cell>
          <cell r="Q717">
            <v>0</v>
          </cell>
          <cell r="R717">
            <v>0</v>
          </cell>
          <cell r="S717">
            <v>0</v>
          </cell>
          <cell r="T717">
            <v>0</v>
          </cell>
          <cell r="U717">
            <v>0</v>
          </cell>
          <cell r="V717">
            <v>0</v>
          </cell>
          <cell r="W717">
            <v>1</v>
          </cell>
          <cell r="AE717" t="str">
            <v>155265</v>
          </cell>
          <cell r="AF717" t="str">
            <v>&lt;&gt;0</v>
          </cell>
        </row>
        <row r="718">
          <cell r="B718" t="str">
            <v xml:space="preserve">  TOTAL PASS AEROSOL</v>
          </cell>
          <cell r="D718">
            <v>0</v>
          </cell>
          <cell r="F718">
            <v>0</v>
          </cell>
          <cell r="G718">
            <v>2148</v>
          </cell>
          <cell r="H718">
            <v>1790</v>
          </cell>
          <cell r="I718">
            <v>2506</v>
          </cell>
          <cell r="J718">
            <v>3580</v>
          </cell>
          <cell r="K718">
            <v>2864</v>
          </cell>
          <cell r="L718">
            <v>3580</v>
          </cell>
          <cell r="M718">
            <v>16468</v>
          </cell>
          <cell r="N718">
            <v>3580</v>
          </cell>
          <cell r="O718">
            <v>2864</v>
          </cell>
          <cell r="P718">
            <v>2864</v>
          </cell>
          <cell r="Q718">
            <v>4654</v>
          </cell>
          <cell r="R718">
            <v>3580</v>
          </cell>
          <cell r="S718">
            <v>2148</v>
          </cell>
          <cell r="T718">
            <v>19690</v>
          </cell>
          <cell r="U718">
            <v>36158</v>
          </cell>
          <cell r="V718">
            <v>31819.040000000001</v>
          </cell>
          <cell r="W718">
            <v>1</v>
          </cell>
          <cell r="AE718" t="str">
            <v>155265</v>
          </cell>
          <cell r="AF718" t="str">
            <v>&lt;&gt;0</v>
          </cell>
        </row>
        <row r="719">
          <cell r="D719">
            <v>0</v>
          </cell>
          <cell r="F719">
            <v>0</v>
          </cell>
          <cell r="W719">
            <v>1</v>
          </cell>
          <cell r="AE719" t="str">
            <v>155267</v>
          </cell>
          <cell r="AF719" t="str">
            <v>&lt;&gt;0</v>
          </cell>
        </row>
        <row r="720">
          <cell r="B720" t="str">
            <v>PASS TRIGGER APARATO X 500 CC</v>
          </cell>
          <cell r="C720">
            <v>500</v>
          </cell>
          <cell r="D720">
            <v>12</v>
          </cell>
          <cell r="E720" t="str">
            <v>120085</v>
          </cell>
          <cell r="F720">
            <v>1</v>
          </cell>
          <cell r="G720">
            <v>0</v>
          </cell>
          <cell r="H720">
            <v>0</v>
          </cell>
          <cell r="I720">
            <v>0</v>
          </cell>
          <cell r="J720">
            <v>0</v>
          </cell>
          <cell r="K720">
            <v>0</v>
          </cell>
          <cell r="L720">
            <v>0</v>
          </cell>
          <cell r="M720">
            <v>0</v>
          </cell>
          <cell r="N720">
            <v>0</v>
          </cell>
          <cell r="O720">
            <v>0</v>
          </cell>
          <cell r="P720">
            <v>0</v>
          </cell>
          <cell r="Q720">
            <v>0</v>
          </cell>
          <cell r="R720">
            <v>0</v>
          </cell>
          <cell r="S720">
            <v>0</v>
          </cell>
          <cell r="T720">
            <v>0</v>
          </cell>
          <cell r="U720">
            <v>0</v>
          </cell>
          <cell r="V720">
            <v>0</v>
          </cell>
          <cell r="W720">
            <v>1</v>
          </cell>
          <cell r="AE720" t="str">
            <v>155267</v>
          </cell>
          <cell r="AF720" t="str">
            <v>&lt;&gt;0</v>
          </cell>
        </row>
        <row r="721">
          <cell r="B721" t="str">
            <v>PASS TRIGGER REPUESTO X 500 CC</v>
          </cell>
          <cell r="C721">
            <v>500</v>
          </cell>
          <cell r="D721">
            <v>12</v>
          </cell>
          <cell r="E721" t="str">
            <v>120088</v>
          </cell>
          <cell r="F721">
            <v>1</v>
          </cell>
          <cell r="G721">
            <v>0</v>
          </cell>
          <cell r="H721">
            <v>0</v>
          </cell>
          <cell r="I721">
            <v>0</v>
          </cell>
          <cell r="J721">
            <v>0</v>
          </cell>
          <cell r="K721">
            <v>0</v>
          </cell>
          <cell r="L721">
            <v>0</v>
          </cell>
          <cell r="M721">
            <v>0</v>
          </cell>
          <cell r="N721">
            <v>0</v>
          </cell>
          <cell r="O721">
            <v>0</v>
          </cell>
          <cell r="P721">
            <v>0</v>
          </cell>
          <cell r="Q721">
            <v>0</v>
          </cell>
          <cell r="R721">
            <v>0</v>
          </cell>
          <cell r="S721">
            <v>0</v>
          </cell>
          <cell r="T721">
            <v>0</v>
          </cell>
          <cell r="U721">
            <v>0</v>
          </cell>
          <cell r="V721">
            <v>0</v>
          </cell>
          <cell r="W721">
            <v>1</v>
          </cell>
          <cell r="AE721" t="str">
            <v>155268</v>
          </cell>
          <cell r="AF721" t="str">
            <v>&lt;&gt;0</v>
          </cell>
        </row>
        <row r="722">
          <cell r="B722" t="str">
            <v xml:space="preserve">  TOTAL PASS TRIGGER</v>
          </cell>
          <cell r="D722">
            <v>0</v>
          </cell>
          <cell r="F722">
            <v>0</v>
          </cell>
          <cell r="G722">
            <v>0</v>
          </cell>
          <cell r="H722">
            <v>0</v>
          </cell>
          <cell r="I722">
            <v>0</v>
          </cell>
          <cell r="J722">
            <v>0</v>
          </cell>
          <cell r="K722">
            <v>0</v>
          </cell>
          <cell r="L722">
            <v>0</v>
          </cell>
          <cell r="M722">
            <v>0</v>
          </cell>
          <cell r="N722">
            <v>0</v>
          </cell>
          <cell r="O722">
            <v>0</v>
          </cell>
          <cell r="P722">
            <v>0</v>
          </cell>
          <cell r="Q722">
            <v>0</v>
          </cell>
          <cell r="R722">
            <v>0</v>
          </cell>
          <cell r="S722">
            <v>0</v>
          </cell>
          <cell r="T722">
            <v>0</v>
          </cell>
          <cell r="U722">
            <v>0</v>
          </cell>
          <cell r="V722">
            <v>0</v>
          </cell>
          <cell r="W722">
            <v>1</v>
          </cell>
          <cell r="AE722" t="str">
            <v>155269</v>
          </cell>
          <cell r="AF722" t="str">
            <v>&lt;&gt;0</v>
          </cell>
        </row>
        <row r="723">
          <cell r="D723">
            <v>0</v>
          </cell>
          <cell r="F723">
            <v>0</v>
          </cell>
          <cell r="W723">
            <v>1</v>
          </cell>
          <cell r="AE723" t="str">
            <v>155270</v>
          </cell>
          <cell r="AF723" t="str">
            <v>&lt;&gt;0</v>
          </cell>
        </row>
        <row r="724">
          <cell r="B724" t="str">
            <v xml:space="preserve">  TOTAL  PASS COMFORT</v>
          </cell>
          <cell r="D724">
            <v>0</v>
          </cell>
          <cell r="F724">
            <v>0</v>
          </cell>
          <cell r="G724">
            <v>2148</v>
          </cell>
          <cell r="H724">
            <v>1790</v>
          </cell>
          <cell r="I724">
            <v>2506</v>
          </cell>
          <cell r="J724">
            <v>3580</v>
          </cell>
          <cell r="K724">
            <v>2864</v>
          </cell>
          <cell r="L724">
            <v>3580</v>
          </cell>
          <cell r="M724">
            <v>16468</v>
          </cell>
          <cell r="N724">
            <v>3580</v>
          </cell>
          <cell r="O724">
            <v>2864</v>
          </cell>
          <cell r="P724">
            <v>2864</v>
          </cell>
          <cell r="Q724">
            <v>4654</v>
          </cell>
          <cell r="R724">
            <v>3580</v>
          </cell>
          <cell r="S724">
            <v>2148</v>
          </cell>
          <cell r="T724">
            <v>19690</v>
          </cell>
          <cell r="U724">
            <v>36158</v>
          </cell>
          <cell r="V724">
            <v>31819.040000000001</v>
          </cell>
          <cell r="W724">
            <v>1</v>
          </cell>
          <cell r="AE724" t="str">
            <v>155278</v>
          </cell>
          <cell r="AF724" t="str">
            <v>&lt;&gt;0</v>
          </cell>
        </row>
        <row r="725">
          <cell r="D725">
            <v>0</v>
          </cell>
          <cell r="F725">
            <v>0</v>
          </cell>
          <cell r="W725">
            <v>1</v>
          </cell>
          <cell r="AE725" t="str">
            <v>155279</v>
          </cell>
          <cell r="AF725" t="str">
            <v>&lt;&gt;0</v>
          </cell>
        </row>
        <row r="726">
          <cell r="B726" t="str">
            <v xml:space="preserve">  TOTAL FABRIC CARE</v>
          </cell>
          <cell r="D726">
            <v>0</v>
          </cell>
          <cell r="F726">
            <v>0</v>
          </cell>
          <cell r="G726">
            <v>20087.1135292</v>
          </cell>
          <cell r="H726">
            <v>18872.910526560001</v>
          </cell>
          <cell r="I726">
            <v>18518.46101504</v>
          </cell>
          <cell r="J726">
            <v>29958.897270240002</v>
          </cell>
          <cell r="K726">
            <v>26331.980328000001</v>
          </cell>
          <cell r="L726">
            <v>23925.09874352</v>
          </cell>
          <cell r="M726">
            <v>137694.46141255999</v>
          </cell>
          <cell r="N726">
            <v>30431.785839199998</v>
          </cell>
          <cell r="O726">
            <v>25347.258979539201</v>
          </cell>
          <cell r="P726">
            <v>27598.753323529119</v>
          </cell>
          <cell r="Q726">
            <v>27464.427900099843</v>
          </cell>
          <cell r="R726">
            <v>20252.866975625278</v>
          </cell>
          <cell r="S726">
            <v>15748.633124026723</v>
          </cell>
          <cell r="T726">
            <v>146843.72614202014</v>
          </cell>
          <cell r="U726">
            <v>284538.18755458016</v>
          </cell>
          <cell r="V726">
            <v>280925.48887126014</v>
          </cell>
          <cell r="W726">
            <v>1</v>
          </cell>
          <cell r="AE726" t="str">
            <v>155280</v>
          </cell>
          <cell r="AF726" t="str">
            <v>&lt;&gt;0</v>
          </cell>
        </row>
        <row r="727">
          <cell r="D727">
            <v>0</v>
          </cell>
          <cell r="F727">
            <v>0</v>
          </cell>
          <cell r="W727">
            <v>1</v>
          </cell>
          <cell r="AE727" t="str">
            <v>155280</v>
          </cell>
          <cell r="AF727" t="str">
            <v>&lt;&gt;0</v>
          </cell>
        </row>
        <row r="728">
          <cell r="B728" t="str">
            <v xml:space="preserve"> BATHROOM CARE</v>
          </cell>
          <cell r="D728">
            <v>0</v>
          </cell>
          <cell r="F728">
            <v>0</v>
          </cell>
          <cell r="W728">
            <v>1</v>
          </cell>
          <cell r="AE728" t="str">
            <v>155281</v>
          </cell>
          <cell r="AF728" t="str">
            <v>&lt;&gt;0</v>
          </cell>
        </row>
        <row r="729">
          <cell r="D729">
            <v>0</v>
          </cell>
          <cell r="F729">
            <v>0</v>
          </cell>
          <cell r="W729">
            <v>1</v>
          </cell>
          <cell r="AE729" t="str">
            <v>155282</v>
          </cell>
          <cell r="AF729" t="str">
            <v>&lt;&gt;0</v>
          </cell>
        </row>
        <row r="730">
          <cell r="B730" t="str">
            <v>MR MUSC. AZUL (L/INODORO)</v>
          </cell>
          <cell r="C730">
            <v>500</v>
          </cell>
          <cell r="D730">
            <v>12</v>
          </cell>
          <cell r="E730" t="str">
            <v>155262</v>
          </cell>
          <cell r="F730">
            <v>1</v>
          </cell>
          <cell r="G730">
            <v>673.07692307692309</v>
          </cell>
          <cell r="H730">
            <v>538.46153846153845</v>
          </cell>
          <cell r="I730">
            <v>538.46153846153845</v>
          </cell>
          <cell r="J730">
            <v>673.07692307692309</v>
          </cell>
          <cell r="K730">
            <v>538.46153846153845</v>
          </cell>
          <cell r="L730">
            <v>538.46153846153845</v>
          </cell>
          <cell r="M730">
            <v>3500</v>
          </cell>
          <cell r="N730">
            <v>673.07692307692309</v>
          </cell>
          <cell r="O730">
            <v>538.46153846153845</v>
          </cell>
          <cell r="P730">
            <v>538.46153846153845</v>
          </cell>
          <cell r="Q730">
            <v>673.07692307692309</v>
          </cell>
          <cell r="R730">
            <v>538.46153846153845</v>
          </cell>
          <cell r="S730">
            <v>538.46153846153845</v>
          </cell>
          <cell r="T730">
            <v>3500</v>
          </cell>
          <cell r="U730">
            <v>7000</v>
          </cell>
          <cell r="V730">
            <v>7000</v>
          </cell>
          <cell r="W730">
            <v>1</v>
          </cell>
          <cell r="AE730" t="str">
            <v>155283</v>
          </cell>
          <cell r="AF730" t="str">
            <v>&lt;&gt;0</v>
          </cell>
        </row>
        <row r="731">
          <cell r="B731" t="str">
            <v>MR MUSC. BLANCO (L/INODOROS)</v>
          </cell>
          <cell r="C731">
            <v>500</v>
          </cell>
          <cell r="D731">
            <v>12</v>
          </cell>
          <cell r="E731" t="str">
            <v>155263</v>
          </cell>
          <cell r="F731">
            <v>1</v>
          </cell>
          <cell r="G731">
            <v>0</v>
          </cell>
          <cell r="H731">
            <v>0</v>
          </cell>
          <cell r="I731">
            <v>0</v>
          </cell>
          <cell r="J731">
            <v>0</v>
          </cell>
          <cell r="K731">
            <v>0</v>
          </cell>
          <cell r="L731">
            <v>0</v>
          </cell>
          <cell r="M731">
            <v>0</v>
          </cell>
          <cell r="N731">
            <v>0</v>
          </cell>
          <cell r="O731">
            <v>0</v>
          </cell>
          <cell r="P731">
            <v>0</v>
          </cell>
          <cell r="Q731">
            <v>0</v>
          </cell>
          <cell r="R731">
            <v>0</v>
          </cell>
          <cell r="S731">
            <v>0</v>
          </cell>
          <cell r="T731">
            <v>0</v>
          </cell>
          <cell r="U731">
            <v>0</v>
          </cell>
          <cell r="V731">
            <v>0</v>
          </cell>
          <cell r="W731">
            <v>1</v>
          </cell>
          <cell r="AE731" t="str">
            <v>155284</v>
          </cell>
          <cell r="AF731" t="str">
            <v>&lt;&gt;0</v>
          </cell>
        </row>
        <row r="732">
          <cell r="B732" t="str">
            <v>MR MUSC.AZUL+ MR.MUSC.CANASTA</v>
          </cell>
          <cell r="C732">
            <v>500</v>
          </cell>
          <cell r="D732">
            <v>12</v>
          </cell>
          <cell r="E732" t="str">
            <v>155211</v>
          </cell>
          <cell r="F732">
            <v>0.5</v>
          </cell>
          <cell r="G732">
            <v>0</v>
          </cell>
          <cell r="H732">
            <v>0</v>
          </cell>
          <cell r="I732">
            <v>0</v>
          </cell>
          <cell r="J732">
            <v>0</v>
          </cell>
          <cell r="K732">
            <v>0</v>
          </cell>
          <cell r="L732">
            <v>0</v>
          </cell>
          <cell r="M732">
            <v>0</v>
          </cell>
          <cell r="N732">
            <v>0</v>
          </cell>
          <cell r="O732">
            <v>0</v>
          </cell>
          <cell r="P732">
            <v>0</v>
          </cell>
          <cell r="Q732">
            <v>0</v>
          </cell>
          <cell r="R732">
            <v>0</v>
          </cell>
          <cell r="S732">
            <v>0</v>
          </cell>
          <cell r="T732">
            <v>0</v>
          </cell>
          <cell r="U732">
            <v>0</v>
          </cell>
          <cell r="V732">
            <v>0</v>
          </cell>
          <cell r="W732">
            <v>1</v>
          </cell>
          <cell r="AE732" t="str">
            <v>155285</v>
          </cell>
          <cell r="AF732" t="str">
            <v>&lt;&gt;0</v>
          </cell>
        </row>
        <row r="733">
          <cell r="B733" t="str">
            <v xml:space="preserve">  TOTAL MR MUSCULO TBC</v>
          </cell>
          <cell r="D733">
            <v>0</v>
          </cell>
          <cell r="F733">
            <v>0</v>
          </cell>
          <cell r="G733">
            <v>673.07692307692309</v>
          </cell>
          <cell r="H733">
            <v>538.46153846153845</v>
          </cell>
          <cell r="I733">
            <v>538.46153846153845</v>
          </cell>
          <cell r="J733">
            <v>673.07692307692309</v>
          </cell>
          <cell r="K733">
            <v>538.46153846153845</v>
          </cell>
          <cell r="L733">
            <v>538.46153846153845</v>
          </cell>
          <cell r="M733">
            <v>3500</v>
          </cell>
          <cell r="N733">
            <v>673.07692307692309</v>
          </cell>
          <cell r="O733">
            <v>538.46153846153845</v>
          </cell>
          <cell r="P733">
            <v>538.46153846153845</v>
          </cell>
          <cell r="Q733">
            <v>673.07692307692309</v>
          </cell>
          <cell r="R733">
            <v>538.46153846153845</v>
          </cell>
          <cell r="S733">
            <v>538.46153846153845</v>
          </cell>
          <cell r="T733">
            <v>3500</v>
          </cell>
          <cell r="U733">
            <v>7000</v>
          </cell>
          <cell r="V733">
            <v>7000</v>
          </cell>
          <cell r="W733">
            <v>1</v>
          </cell>
          <cell r="AE733" t="str">
            <v>155285</v>
          </cell>
          <cell r="AF733" t="str">
            <v>&lt;&gt;0</v>
          </cell>
        </row>
        <row r="734">
          <cell r="D734">
            <v>0</v>
          </cell>
          <cell r="F734">
            <v>0</v>
          </cell>
          <cell r="W734">
            <v>1</v>
          </cell>
          <cell r="AE734" t="str">
            <v>155286</v>
          </cell>
          <cell r="AF734" t="str">
            <v>&lt;&gt;0</v>
          </cell>
        </row>
        <row r="735">
          <cell r="B735" t="str">
            <v>MR MUSC. ANTIH. GAT</v>
          </cell>
          <cell r="C735">
            <v>500</v>
          </cell>
          <cell r="D735">
            <v>12</v>
          </cell>
          <cell r="E735" t="str">
            <v>155260</v>
          </cell>
          <cell r="F735">
            <v>1</v>
          </cell>
          <cell r="G735">
            <v>0</v>
          </cell>
          <cell r="H735">
            <v>0</v>
          </cell>
          <cell r="I735">
            <v>0</v>
          </cell>
          <cell r="J735">
            <v>0</v>
          </cell>
          <cell r="K735">
            <v>0</v>
          </cell>
          <cell r="L735">
            <v>0</v>
          </cell>
          <cell r="M735">
            <v>0</v>
          </cell>
          <cell r="N735">
            <v>0</v>
          </cell>
          <cell r="O735">
            <v>0</v>
          </cell>
          <cell r="P735">
            <v>0</v>
          </cell>
          <cell r="Q735">
            <v>0</v>
          </cell>
          <cell r="R735">
            <v>0</v>
          </cell>
          <cell r="S735">
            <v>0</v>
          </cell>
          <cell r="T735">
            <v>0</v>
          </cell>
          <cell r="U735">
            <v>0</v>
          </cell>
          <cell r="V735">
            <v>0</v>
          </cell>
          <cell r="W735">
            <v>1</v>
          </cell>
          <cell r="AE735" t="str">
            <v>155287</v>
          </cell>
          <cell r="AF735" t="str">
            <v>&lt;&gt;0</v>
          </cell>
        </row>
        <row r="736">
          <cell r="B736" t="str">
            <v>MR MUSC.ANTIH.GAT+BLOQUE LAVAN</v>
          </cell>
          <cell r="C736">
            <v>500</v>
          </cell>
          <cell r="D736">
            <v>12</v>
          </cell>
          <cell r="E736" t="str">
            <v>155278</v>
          </cell>
          <cell r="F736">
            <v>0.5</v>
          </cell>
          <cell r="G736">
            <v>0</v>
          </cell>
          <cell r="H736">
            <v>0</v>
          </cell>
          <cell r="I736">
            <v>0</v>
          </cell>
          <cell r="J736">
            <v>0</v>
          </cell>
          <cell r="K736">
            <v>0</v>
          </cell>
          <cell r="L736">
            <v>0</v>
          </cell>
          <cell r="M736">
            <v>0</v>
          </cell>
          <cell r="N736">
            <v>0</v>
          </cell>
          <cell r="O736">
            <v>0</v>
          </cell>
          <cell r="P736">
            <v>0</v>
          </cell>
          <cell r="Q736">
            <v>0</v>
          </cell>
          <cell r="R736">
            <v>0</v>
          </cell>
          <cell r="S736">
            <v>0</v>
          </cell>
          <cell r="T736">
            <v>0</v>
          </cell>
          <cell r="U736">
            <v>0</v>
          </cell>
          <cell r="V736">
            <v>0</v>
          </cell>
          <cell r="W736">
            <v>1</v>
          </cell>
          <cell r="AE736" t="str">
            <v>155288</v>
          </cell>
          <cell r="AF736" t="str">
            <v>&lt;&gt;0</v>
          </cell>
        </row>
        <row r="737">
          <cell r="B737" t="str">
            <v>MR MUSC. ANTIH. REP 12X1/2</v>
          </cell>
          <cell r="C737">
            <v>500</v>
          </cell>
          <cell r="D737">
            <v>12</v>
          </cell>
          <cell r="E737" t="str">
            <v>155261</v>
          </cell>
          <cell r="F737">
            <v>1</v>
          </cell>
          <cell r="G737">
            <v>0</v>
          </cell>
          <cell r="H737">
            <v>0</v>
          </cell>
          <cell r="I737">
            <v>0</v>
          </cell>
          <cell r="J737">
            <v>0</v>
          </cell>
          <cell r="K737">
            <v>0</v>
          </cell>
          <cell r="L737">
            <v>0</v>
          </cell>
          <cell r="M737">
            <v>0</v>
          </cell>
          <cell r="N737">
            <v>0</v>
          </cell>
          <cell r="O737">
            <v>0</v>
          </cell>
          <cell r="P737">
            <v>0</v>
          </cell>
          <cell r="Q737">
            <v>0</v>
          </cell>
          <cell r="R737">
            <v>0</v>
          </cell>
          <cell r="S737">
            <v>0</v>
          </cell>
          <cell r="T737">
            <v>0</v>
          </cell>
          <cell r="U737">
            <v>0</v>
          </cell>
          <cell r="V737">
            <v>0</v>
          </cell>
          <cell r="W737">
            <v>1</v>
          </cell>
          <cell r="AE737" t="str">
            <v>155289</v>
          </cell>
          <cell r="AF737" t="str">
            <v>&lt;&gt;0</v>
          </cell>
        </row>
        <row r="738">
          <cell r="B738" t="str">
            <v>MR MUSC.ANTIH.REP+BLOQUE LAVAN</v>
          </cell>
          <cell r="C738">
            <v>500</v>
          </cell>
          <cell r="D738">
            <v>12</v>
          </cell>
          <cell r="E738" t="str">
            <v>155279</v>
          </cell>
          <cell r="F738">
            <v>0.5</v>
          </cell>
          <cell r="G738">
            <v>0</v>
          </cell>
          <cell r="H738">
            <v>0</v>
          </cell>
          <cell r="I738">
            <v>0</v>
          </cell>
          <cell r="J738">
            <v>0</v>
          </cell>
          <cell r="K738">
            <v>0</v>
          </cell>
          <cell r="L738">
            <v>0</v>
          </cell>
          <cell r="M738">
            <v>0</v>
          </cell>
          <cell r="N738">
            <v>0</v>
          </cell>
          <cell r="O738">
            <v>0</v>
          </cell>
          <cell r="P738">
            <v>0</v>
          </cell>
          <cell r="Q738">
            <v>0</v>
          </cell>
          <cell r="R738">
            <v>0</v>
          </cell>
          <cell r="S738">
            <v>0</v>
          </cell>
          <cell r="T738">
            <v>0</v>
          </cell>
          <cell r="U738">
            <v>0</v>
          </cell>
          <cell r="V738">
            <v>0</v>
          </cell>
          <cell r="W738">
            <v>1</v>
          </cell>
          <cell r="AE738" t="str">
            <v>155290</v>
          </cell>
          <cell r="AF738" t="str">
            <v>&lt;&gt;0</v>
          </cell>
        </row>
        <row r="739">
          <cell r="B739" t="str">
            <v>MR MUSC. GAT. BA#O x500 cc</v>
          </cell>
          <cell r="C739">
            <v>500</v>
          </cell>
          <cell r="D739">
            <v>12</v>
          </cell>
          <cell r="E739" t="str">
            <v>155293</v>
          </cell>
          <cell r="F739">
            <v>1</v>
          </cell>
          <cell r="G739">
            <v>0</v>
          </cell>
          <cell r="H739">
            <v>0</v>
          </cell>
          <cell r="I739">
            <v>0</v>
          </cell>
          <cell r="J739">
            <v>0</v>
          </cell>
          <cell r="K739">
            <v>0</v>
          </cell>
          <cell r="L739">
            <v>0</v>
          </cell>
          <cell r="M739">
            <v>0</v>
          </cell>
          <cell r="N739">
            <v>0</v>
          </cell>
          <cell r="O739">
            <v>0</v>
          </cell>
          <cell r="P739">
            <v>0</v>
          </cell>
          <cell r="Q739">
            <v>0</v>
          </cell>
          <cell r="R739">
            <v>0</v>
          </cell>
          <cell r="S739">
            <v>0</v>
          </cell>
          <cell r="T739">
            <v>0</v>
          </cell>
          <cell r="U739">
            <v>0</v>
          </cell>
          <cell r="V739">
            <v>0</v>
          </cell>
          <cell r="W739">
            <v>1</v>
          </cell>
          <cell r="AE739" t="str">
            <v>155291</v>
          </cell>
          <cell r="AF739" t="str">
            <v>&lt;&gt;0</v>
          </cell>
        </row>
        <row r="740">
          <cell r="B740" t="str">
            <v>MR MUSC. REP BA#O x 500cc</v>
          </cell>
          <cell r="C740">
            <v>500</v>
          </cell>
          <cell r="D740">
            <v>12</v>
          </cell>
          <cell r="E740" t="str">
            <v>155294</v>
          </cell>
          <cell r="F740">
            <v>1</v>
          </cell>
          <cell r="G740">
            <v>0</v>
          </cell>
          <cell r="H740">
            <v>0</v>
          </cell>
          <cell r="I740">
            <v>0</v>
          </cell>
          <cell r="J740">
            <v>0</v>
          </cell>
          <cell r="K740">
            <v>0</v>
          </cell>
          <cell r="L740">
            <v>0</v>
          </cell>
          <cell r="M740">
            <v>0</v>
          </cell>
          <cell r="N740">
            <v>0</v>
          </cell>
          <cell r="O740">
            <v>0</v>
          </cell>
          <cell r="P740">
            <v>0</v>
          </cell>
          <cell r="Q740">
            <v>0</v>
          </cell>
          <cell r="R740">
            <v>0</v>
          </cell>
          <cell r="S740">
            <v>0</v>
          </cell>
          <cell r="T740">
            <v>0</v>
          </cell>
          <cell r="U740">
            <v>0</v>
          </cell>
          <cell r="V740">
            <v>0</v>
          </cell>
          <cell r="W740">
            <v>1</v>
          </cell>
          <cell r="AE740" t="str">
            <v>155293</v>
          </cell>
          <cell r="AF740" t="str">
            <v>&lt;&gt;0</v>
          </cell>
        </row>
        <row r="741">
          <cell r="B741" t="str">
            <v>MR MUSC.GAT.BA#O x500 cc 6/01</v>
          </cell>
          <cell r="C741">
            <v>500</v>
          </cell>
          <cell r="D741">
            <v>12</v>
          </cell>
          <cell r="E741" t="str">
            <v>155310</v>
          </cell>
          <cell r="F741">
            <v>1</v>
          </cell>
          <cell r="G741">
            <v>336.53846153846155</v>
          </cell>
          <cell r="H741">
            <v>269.23076923076923</v>
          </cell>
          <cell r="I741">
            <v>269.23076923076923</v>
          </cell>
          <cell r="J741">
            <v>336.53846153846155</v>
          </cell>
          <cell r="K741">
            <v>269.23076923076923</v>
          </cell>
          <cell r="L741">
            <v>269.23076923076923</v>
          </cell>
          <cell r="M741">
            <v>1750</v>
          </cell>
          <cell r="N741">
            <v>336.53846153846155</v>
          </cell>
          <cell r="O741">
            <v>269.23076923076923</v>
          </cell>
          <cell r="P741">
            <v>269.23076923076923</v>
          </cell>
          <cell r="Q741">
            <v>336.53846153846155</v>
          </cell>
          <cell r="R741">
            <v>269.23076923076923</v>
          </cell>
          <cell r="S741">
            <v>269.23076923076923</v>
          </cell>
          <cell r="T741">
            <v>1750</v>
          </cell>
          <cell r="U741">
            <v>3500</v>
          </cell>
          <cell r="V741">
            <v>3500</v>
          </cell>
          <cell r="W741">
            <v>1</v>
          </cell>
          <cell r="AE741" t="str">
            <v>155294</v>
          </cell>
          <cell r="AF741" t="str">
            <v>&lt;&gt;0</v>
          </cell>
        </row>
        <row r="742">
          <cell r="B742" t="str">
            <v>MR MUSC.REP BA#O x 500cc 6/01</v>
          </cell>
          <cell r="C742">
            <v>500</v>
          </cell>
          <cell r="D742">
            <v>12</v>
          </cell>
          <cell r="E742" t="str">
            <v>155311</v>
          </cell>
          <cell r="F742">
            <v>1</v>
          </cell>
          <cell r="G742">
            <v>903.84615384615392</v>
          </cell>
          <cell r="H742">
            <v>723.07692307692309</v>
          </cell>
          <cell r="I742">
            <v>723.07692307692309</v>
          </cell>
          <cell r="J742">
            <v>903.84615384615392</v>
          </cell>
          <cell r="K742">
            <v>723.07692307692309</v>
          </cell>
          <cell r="L742">
            <v>723.07692307692309</v>
          </cell>
          <cell r="M742">
            <v>4700</v>
          </cell>
          <cell r="N742">
            <v>903.84615384615392</v>
          </cell>
          <cell r="O742">
            <v>723.07692307692309</v>
          </cell>
          <cell r="P742">
            <v>723.07692307692309</v>
          </cell>
          <cell r="Q742">
            <v>903.84615384615392</v>
          </cell>
          <cell r="R742">
            <v>723.07692307692309</v>
          </cell>
          <cell r="S742">
            <v>723.07692307692309</v>
          </cell>
          <cell r="T742">
            <v>4700</v>
          </cell>
          <cell r="U742">
            <v>9400</v>
          </cell>
          <cell r="V742">
            <v>9400</v>
          </cell>
          <cell r="W742">
            <v>1</v>
          </cell>
          <cell r="AE742" t="str">
            <v>155296</v>
          </cell>
          <cell r="AF742" t="str">
            <v>&lt;&gt;0</v>
          </cell>
        </row>
        <row r="743">
          <cell r="B743" t="str">
            <v xml:space="preserve">  TOTAL MR MUSCULO ANTIHONGO</v>
          </cell>
          <cell r="D743">
            <v>0</v>
          </cell>
          <cell r="F743">
            <v>0</v>
          </cell>
          <cell r="G743">
            <v>1240.3846153846155</v>
          </cell>
          <cell r="H743">
            <v>992.30769230769238</v>
          </cell>
          <cell r="I743">
            <v>992.30769230769238</v>
          </cell>
          <cell r="J743">
            <v>1240.3846153846155</v>
          </cell>
          <cell r="K743">
            <v>992.30769230769238</v>
          </cell>
          <cell r="L743">
            <v>992.30769230769238</v>
          </cell>
          <cell r="M743">
            <v>6450</v>
          </cell>
          <cell r="N743">
            <v>1240.3846153846155</v>
          </cell>
          <cell r="O743">
            <v>992.30769230769238</v>
          </cell>
          <cell r="P743">
            <v>992.30769230769238</v>
          </cell>
          <cell r="Q743">
            <v>1240.3846153846155</v>
          </cell>
          <cell r="R743">
            <v>992.30769230769238</v>
          </cell>
          <cell r="S743">
            <v>992.30769230769238</v>
          </cell>
          <cell r="T743">
            <v>6450</v>
          </cell>
          <cell r="U743">
            <v>12900</v>
          </cell>
          <cell r="V743">
            <v>12900</v>
          </cell>
          <cell r="W743">
            <v>1</v>
          </cell>
          <cell r="AE743" t="str">
            <v>155297</v>
          </cell>
          <cell r="AF743" t="str">
            <v>&lt;&gt;0</v>
          </cell>
        </row>
        <row r="744">
          <cell r="D744">
            <v>0</v>
          </cell>
          <cell r="F744">
            <v>0</v>
          </cell>
          <cell r="W744">
            <v>1</v>
          </cell>
          <cell r="AE744" t="str">
            <v>155298</v>
          </cell>
          <cell r="AF744" t="str">
            <v>&lt;&gt;0</v>
          </cell>
        </row>
        <row r="745">
          <cell r="B745" t="str">
            <v>MR MUSC. CANASTA BLEACH</v>
          </cell>
          <cell r="C745">
            <v>0</v>
          </cell>
          <cell r="D745">
            <v>12</v>
          </cell>
          <cell r="E745" t="str">
            <v>155264</v>
          </cell>
          <cell r="F745">
            <v>0.53</v>
          </cell>
          <cell r="G745">
            <v>961.53846153846155</v>
          </cell>
          <cell r="H745">
            <v>769.23076923076928</v>
          </cell>
          <cell r="I745">
            <v>769.23076923076928</v>
          </cell>
          <cell r="J745">
            <v>961.53846153846155</v>
          </cell>
          <cell r="K745">
            <v>769.23076923076928</v>
          </cell>
          <cell r="L745">
            <v>769.23076923076928</v>
          </cell>
          <cell r="M745">
            <v>5000</v>
          </cell>
          <cell r="N745">
            <v>961.53846153846155</v>
          </cell>
          <cell r="O745">
            <v>769.23076923076928</v>
          </cell>
          <cell r="P745">
            <v>769.23076923076928</v>
          </cell>
          <cell r="Q745">
            <v>961.53846153846155</v>
          </cell>
          <cell r="R745">
            <v>769.23076923076928</v>
          </cell>
          <cell r="S745">
            <v>769.23076923076928</v>
          </cell>
          <cell r="T745">
            <v>5000</v>
          </cell>
          <cell r="U745">
            <v>10000</v>
          </cell>
          <cell r="V745">
            <v>5300</v>
          </cell>
          <cell r="W745">
            <v>1</v>
          </cell>
          <cell r="AE745" t="str">
            <v>155299</v>
          </cell>
          <cell r="AF745" t="str">
            <v>&lt;&gt;0</v>
          </cell>
        </row>
        <row r="746">
          <cell r="B746" t="str">
            <v>MR MUSC. CANASTA BLEACH REP</v>
          </cell>
          <cell r="C746">
            <v>0</v>
          </cell>
          <cell r="D746">
            <v>12</v>
          </cell>
          <cell r="E746" t="str">
            <v>155284</v>
          </cell>
          <cell r="F746">
            <v>0.75</v>
          </cell>
          <cell r="G746">
            <v>0</v>
          </cell>
          <cell r="H746">
            <v>0</v>
          </cell>
          <cell r="I746">
            <v>0</v>
          </cell>
          <cell r="J746">
            <v>0</v>
          </cell>
          <cell r="K746">
            <v>0</v>
          </cell>
          <cell r="L746">
            <v>0</v>
          </cell>
          <cell r="M746">
            <v>0</v>
          </cell>
          <cell r="N746">
            <v>0</v>
          </cell>
          <cell r="O746">
            <v>0</v>
          </cell>
          <cell r="P746">
            <v>0</v>
          </cell>
          <cell r="Q746">
            <v>0</v>
          </cell>
          <cell r="R746">
            <v>0</v>
          </cell>
          <cell r="S746">
            <v>0</v>
          </cell>
          <cell r="T746">
            <v>0</v>
          </cell>
          <cell r="U746">
            <v>0</v>
          </cell>
          <cell r="V746">
            <v>0</v>
          </cell>
          <cell r="W746">
            <v>1</v>
          </cell>
          <cell r="AE746" t="str">
            <v>155301</v>
          </cell>
          <cell r="AF746" t="str">
            <v>&lt;&gt;0</v>
          </cell>
        </row>
        <row r="747">
          <cell r="B747" t="str">
            <v xml:space="preserve">  TOTAL MR MUSCULO CANASTA</v>
          </cell>
          <cell r="D747">
            <v>0</v>
          </cell>
          <cell r="F747">
            <v>0</v>
          </cell>
          <cell r="G747">
            <v>961.53846153846155</v>
          </cell>
          <cell r="H747">
            <v>769.23076923076928</v>
          </cell>
          <cell r="I747">
            <v>769.23076923076928</v>
          </cell>
          <cell r="J747">
            <v>961.53846153846155</v>
          </cell>
          <cell r="K747">
            <v>769.23076923076928</v>
          </cell>
          <cell r="L747">
            <v>769.23076923076928</v>
          </cell>
          <cell r="M747">
            <v>5000</v>
          </cell>
          <cell r="N747">
            <v>961.53846153846155</v>
          </cell>
          <cell r="O747">
            <v>769.23076923076928</v>
          </cell>
          <cell r="P747">
            <v>769.23076923076928</v>
          </cell>
          <cell r="Q747">
            <v>961.53846153846155</v>
          </cell>
          <cell r="R747">
            <v>769.23076923076928</v>
          </cell>
          <cell r="S747">
            <v>769.23076923076928</v>
          </cell>
          <cell r="T747">
            <v>5000</v>
          </cell>
          <cell r="U747">
            <v>10000</v>
          </cell>
          <cell r="V747">
            <v>5300</v>
          </cell>
          <cell r="W747">
            <v>1</v>
          </cell>
          <cell r="AE747" t="str">
            <v>155302</v>
          </cell>
          <cell r="AF747" t="str">
            <v>&lt;&gt;0</v>
          </cell>
        </row>
        <row r="748">
          <cell r="D748">
            <v>0</v>
          </cell>
          <cell r="F748">
            <v>0</v>
          </cell>
          <cell r="W748">
            <v>1</v>
          </cell>
          <cell r="AE748" t="str">
            <v>155303</v>
          </cell>
          <cell r="AF748" t="str">
            <v>&lt;&gt;0</v>
          </cell>
        </row>
        <row r="749">
          <cell r="B749" t="str">
            <v>MR MUSC. BLOQUE AZUL</v>
          </cell>
          <cell r="C749">
            <v>0</v>
          </cell>
          <cell r="D749">
            <v>24</v>
          </cell>
          <cell r="E749" t="str">
            <v>155267</v>
          </cell>
          <cell r="F749">
            <v>2</v>
          </cell>
          <cell r="G749">
            <v>865.38461538461547</v>
          </cell>
          <cell r="H749">
            <v>692.30769230769238</v>
          </cell>
          <cell r="I749">
            <v>692.30769230769238</v>
          </cell>
          <cell r="J749">
            <v>865.38461538461547</v>
          </cell>
          <cell r="K749">
            <v>692.30769230769238</v>
          </cell>
          <cell r="L749">
            <v>692.30769230769238</v>
          </cell>
          <cell r="M749">
            <v>4500</v>
          </cell>
          <cell r="N749">
            <v>865.38461538461547</v>
          </cell>
          <cell r="O749">
            <v>692.30769230769238</v>
          </cell>
          <cell r="P749">
            <v>692.30769230769238</v>
          </cell>
          <cell r="Q749">
            <v>865.38461538461547</v>
          </cell>
          <cell r="R749">
            <v>692.30769230769238</v>
          </cell>
          <cell r="S749">
            <v>692.30769230769238</v>
          </cell>
          <cell r="T749">
            <v>4500</v>
          </cell>
          <cell r="U749">
            <v>9000</v>
          </cell>
          <cell r="V749">
            <v>18000</v>
          </cell>
          <cell r="W749">
            <v>1</v>
          </cell>
          <cell r="AE749" t="str">
            <v>155304</v>
          </cell>
          <cell r="AF749" t="str">
            <v>&lt;&gt;0</v>
          </cell>
        </row>
        <row r="750">
          <cell r="B750" t="str">
            <v>MR MUSC. BQUE C/BLEACH 35GS</v>
          </cell>
          <cell r="C750">
            <v>0</v>
          </cell>
          <cell r="D750">
            <v>12</v>
          </cell>
          <cell r="E750" t="str">
            <v>155265</v>
          </cell>
          <cell r="F750">
            <v>1</v>
          </cell>
          <cell r="G750">
            <v>769.23076923076928</v>
          </cell>
          <cell r="H750">
            <v>615.38461538461547</v>
          </cell>
          <cell r="I750">
            <v>615.38461538461547</v>
          </cell>
          <cell r="J750">
            <v>769.23076923076928</v>
          </cell>
          <cell r="K750">
            <v>615.38461538461547</v>
          </cell>
          <cell r="L750">
            <v>615.38461538461547</v>
          </cell>
          <cell r="M750">
            <v>4000</v>
          </cell>
          <cell r="N750">
            <v>769.23076923076928</v>
          </cell>
          <cell r="O750">
            <v>615.38461538461547</v>
          </cell>
          <cell r="P750">
            <v>615.38461538461547</v>
          </cell>
          <cell r="Q750">
            <v>769.23076923076928</v>
          </cell>
          <cell r="R750">
            <v>615.38461538461547</v>
          </cell>
          <cell r="S750">
            <v>615.38461538461547</v>
          </cell>
          <cell r="T750">
            <v>4000</v>
          </cell>
          <cell r="U750">
            <v>8000</v>
          </cell>
          <cell r="V750">
            <v>8000</v>
          </cell>
          <cell r="W750">
            <v>1</v>
          </cell>
          <cell r="AE750" t="str">
            <v>155305</v>
          </cell>
          <cell r="AF750" t="str">
            <v>&lt;&gt;0</v>
          </cell>
        </row>
        <row r="751">
          <cell r="B751" t="str">
            <v xml:space="preserve">  TOTAL MR MUSCULO BLOQUE</v>
          </cell>
          <cell r="D751">
            <v>0</v>
          </cell>
          <cell r="F751">
            <v>0</v>
          </cell>
          <cell r="G751">
            <v>1634.6153846153848</v>
          </cell>
          <cell r="H751">
            <v>1307.6923076923078</v>
          </cell>
          <cell r="I751">
            <v>1307.6923076923078</v>
          </cell>
          <cell r="J751">
            <v>1634.6153846153848</v>
          </cell>
          <cell r="K751">
            <v>1307.6923076923078</v>
          </cell>
          <cell r="L751">
            <v>1307.6923076923078</v>
          </cell>
          <cell r="M751">
            <v>8500</v>
          </cell>
          <cell r="N751">
            <v>1634.6153846153848</v>
          </cell>
          <cell r="O751">
            <v>1307.6923076923078</v>
          </cell>
          <cell r="P751">
            <v>1307.6923076923078</v>
          </cell>
          <cell r="Q751">
            <v>1634.6153846153848</v>
          </cell>
          <cell r="R751">
            <v>1307.6923076923078</v>
          </cell>
          <cell r="S751">
            <v>1307.6923076923078</v>
          </cell>
          <cell r="T751">
            <v>8500</v>
          </cell>
          <cell r="U751">
            <v>17000</v>
          </cell>
          <cell r="V751">
            <v>26000</v>
          </cell>
          <cell r="W751">
            <v>1</v>
          </cell>
          <cell r="AE751" t="str">
            <v>155306</v>
          </cell>
          <cell r="AF751" t="str">
            <v>&lt;&gt;0</v>
          </cell>
        </row>
        <row r="752">
          <cell r="D752">
            <v>0</v>
          </cell>
          <cell r="F752">
            <v>0</v>
          </cell>
          <cell r="W752">
            <v>1</v>
          </cell>
          <cell r="AE752" t="str">
            <v>155307</v>
          </cell>
          <cell r="AF752" t="str">
            <v>&lt;&gt;0</v>
          </cell>
        </row>
        <row r="753">
          <cell r="B753" t="str">
            <v>MR MUSC. CAN.LIQ MARINA FULL</v>
          </cell>
          <cell r="D753">
            <v>12</v>
          </cell>
          <cell r="E753" t="str">
            <v>155280</v>
          </cell>
          <cell r="F753">
            <v>1</v>
          </cell>
          <cell r="G753">
            <v>480.76923076923077</v>
          </cell>
          <cell r="H753">
            <v>384.61538461538464</v>
          </cell>
          <cell r="I753">
            <v>384.61538461538464</v>
          </cell>
          <cell r="J753">
            <v>480.76923076923077</v>
          </cell>
          <cell r="K753">
            <v>384.61538461538464</v>
          </cell>
          <cell r="L753">
            <v>384.61538461538464</v>
          </cell>
          <cell r="M753">
            <v>2500</v>
          </cell>
          <cell r="N753">
            <v>480.76923076923077</v>
          </cell>
          <cell r="O753">
            <v>384.61538461538464</v>
          </cell>
          <cell r="P753">
            <v>384.61538461538464</v>
          </cell>
          <cell r="Q753">
            <v>480.76923076923077</v>
          </cell>
          <cell r="R753">
            <v>384.61538461538464</v>
          </cell>
          <cell r="S753">
            <v>384.61538461538464</v>
          </cell>
          <cell r="T753">
            <v>2500</v>
          </cell>
          <cell r="U753">
            <v>5000</v>
          </cell>
          <cell r="V753">
            <v>5000</v>
          </cell>
          <cell r="W753">
            <v>1</v>
          </cell>
          <cell r="AE753" t="str">
            <v>155308</v>
          </cell>
          <cell r="AF753" t="str">
            <v>&lt;&gt;0</v>
          </cell>
        </row>
        <row r="754">
          <cell r="B754" t="str">
            <v>MR MUSC.CAN.LIQ PINO FULL</v>
          </cell>
          <cell r="D754">
            <v>12</v>
          </cell>
          <cell r="E754" t="str">
            <v>155282</v>
          </cell>
          <cell r="F754">
            <v>1</v>
          </cell>
          <cell r="G754">
            <v>0</v>
          </cell>
          <cell r="H754">
            <v>0</v>
          </cell>
          <cell r="I754">
            <v>0</v>
          </cell>
          <cell r="J754">
            <v>0</v>
          </cell>
          <cell r="K754">
            <v>0</v>
          </cell>
          <cell r="L754">
            <v>0</v>
          </cell>
          <cell r="M754">
            <v>0</v>
          </cell>
          <cell r="N754">
            <v>0</v>
          </cell>
          <cell r="O754">
            <v>0</v>
          </cell>
          <cell r="P754">
            <v>0</v>
          </cell>
          <cell r="Q754">
            <v>0</v>
          </cell>
          <cell r="R754">
            <v>0</v>
          </cell>
          <cell r="S754">
            <v>0</v>
          </cell>
          <cell r="T754">
            <v>0</v>
          </cell>
          <cell r="U754">
            <v>0</v>
          </cell>
          <cell r="V754">
            <v>0</v>
          </cell>
          <cell r="W754">
            <v>1</v>
          </cell>
          <cell r="AE754" t="str">
            <v>155310</v>
          </cell>
          <cell r="AF754" t="str">
            <v>&lt;&gt;0</v>
          </cell>
        </row>
        <row r="755">
          <cell r="B755" t="str">
            <v>CANASTA LIQUIDA LAVANDA FULL</v>
          </cell>
          <cell r="D755">
            <v>12</v>
          </cell>
          <cell r="E755" t="str">
            <v>155286</v>
          </cell>
          <cell r="F755">
            <v>1</v>
          </cell>
          <cell r="G755">
            <v>0</v>
          </cell>
          <cell r="H755">
            <v>0</v>
          </cell>
          <cell r="I755">
            <v>0</v>
          </cell>
          <cell r="J755">
            <v>0</v>
          </cell>
          <cell r="K755">
            <v>0</v>
          </cell>
          <cell r="L755">
            <v>0</v>
          </cell>
          <cell r="M755">
            <v>0</v>
          </cell>
          <cell r="N755">
            <v>0</v>
          </cell>
          <cell r="O755">
            <v>0</v>
          </cell>
          <cell r="P755">
            <v>0</v>
          </cell>
          <cell r="Q755">
            <v>0</v>
          </cell>
          <cell r="R755">
            <v>0</v>
          </cell>
          <cell r="S755">
            <v>0</v>
          </cell>
          <cell r="T755">
            <v>0</v>
          </cell>
          <cell r="U755">
            <v>0</v>
          </cell>
          <cell r="V755">
            <v>0</v>
          </cell>
          <cell r="W755">
            <v>1</v>
          </cell>
          <cell r="AE755" t="str">
            <v>155311</v>
          </cell>
          <cell r="AF755" t="str">
            <v>&lt;&gt;0</v>
          </cell>
        </row>
        <row r="756">
          <cell r="B756" t="str">
            <v>PROM CAN LIQ MMREP MARINA/PINO</v>
          </cell>
          <cell r="D756">
            <v>12</v>
          </cell>
          <cell r="E756" t="str">
            <v>155315</v>
          </cell>
          <cell r="F756">
            <v>1.5</v>
          </cell>
          <cell r="G756">
            <v>480.76923076923077</v>
          </cell>
          <cell r="H756">
            <v>384.61538461538464</v>
          </cell>
          <cell r="I756">
            <v>384.61538461538464</v>
          </cell>
          <cell r="J756">
            <v>480.76923076923077</v>
          </cell>
          <cell r="K756">
            <v>384.61538461538464</v>
          </cell>
          <cell r="L756">
            <v>384.61538461538464</v>
          </cell>
          <cell r="M756">
            <v>2500</v>
          </cell>
          <cell r="N756">
            <v>480.76923076923077</v>
          </cell>
          <cell r="O756">
            <v>384.61538461538464</v>
          </cell>
          <cell r="P756">
            <v>384.61538461538464</v>
          </cell>
          <cell r="Q756">
            <v>480.76923076923077</v>
          </cell>
          <cell r="R756">
            <v>384.61538461538464</v>
          </cell>
          <cell r="S756">
            <v>384.61538461538464</v>
          </cell>
          <cell r="T756">
            <v>2500</v>
          </cell>
          <cell r="U756">
            <v>5000</v>
          </cell>
          <cell r="V756">
            <v>7500</v>
          </cell>
          <cell r="W756">
            <v>1</v>
          </cell>
          <cell r="AE756" t="str">
            <v>155312</v>
          </cell>
          <cell r="AF756" t="str">
            <v>&lt;&gt;0</v>
          </cell>
        </row>
        <row r="757">
          <cell r="B757" t="str">
            <v xml:space="preserve">  TOTAL MR M. CANASTA FRAG GAT</v>
          </cell>
          <cell r="D757">
            <v>0</v>
          </cell>
          <cell r="F757">
            <v>0</v>
          </cell>
          <cell r="G757">
            <v>961.53846153846155</v>
          </cell>
          <cell r="H757">
            <v>769.23076923076928</v>
          </cell>
          <cell r="I757">
            <v>769.23076923076928</v>
          </cell>
          <cell r="J757">
            <v>961.53846153846155</v>
          </cell>
          <cell r="K757">
            <v>769.23076923076928</v>
          </cell>
          <cell r="L757">
            <v>769.23076923076928</v>
          </cell>
          <cell r="M757">
            <v>5000</v>
          </cell>
          <cell r="N757">
            <v>961.53846153846155</v>
          </cell>
          <cell r="O757">
            <v>769.23076923076928</v>
          </cell>
          <cell r="P757">
            <v>769.23076923076928</v>
          </cell>
          <cell r="Q757">
            <v>961.53846153846155</v>
          </cell>
          <cell r="R757">
            <v>769.23076923076928</v>
          </cell>
          <cell r="S757">
            <v>769.23076923076928</v>
          </cell>
          <cell r="T757">
            <v>5000</v>
          </cell>
          <cell r="U757">
            <v>10000</v>
          </cell>
          <cell r="V757">
            <v>12500</v>
          </cell>
          <cell r="W757">
            <v>1</v>
          </cell>
          <cell r="AE757" t="str">
            <v>155313</v>
          </cell>
          <cell r="AF757" t="str">
            <v>&lt;&gt;0</v>
          </cell>
        </row>
        <row r="758">
          <cell r="D758">
            <v>0</v>
          </cell>
          <cell r="F758">
            <v>0</v>
          </cell>
          <cell r="W758">
            <v>1</v>
          </cell>
          <cell r="AE758" t="str">
            <v>155315</v>
          </cell>
          <cell r="AF758" t="str">
            <v>&lt;&gt;0</v>
          </cell>
        </row>
        <row r="759">
          <cell r="B759" t="str">
            <v>MR MUSC.CAN.LIQ REP MARINA</v>
          </cell>
          <cell r="D759">
            <v>12</v>
          </cell>
          <cell r="E759" t="str">
            <v>155281</v>
          </cell>
          <cell r="F759">
            <v>1</v>
          </cell>
          <cell r="G759">
            <v>1225.9615384615386</v>
          </cell>
          <cell r="H759">
            <v>980.76923076923083</v>
          </cell>
          <cell r="I759">
            <v>980.76923076923083</v>
          </cell>
          <cell r="J759">
            <v>1225.9615384615386</v>
          </cell>
          <cell r="K759">
            <v>980.76923076923083</v>
          </cell>
          <cell r="L759">
            <v>980.76923076923083</v>
          </cell>
          <cell r="M759">
            <v>6375</v>
          </cell>
          <cell r="N759">
            <v>1225.9615384615386</v>
          </cell>
          <cell r="O759">
            <v>980.76923076923083</v>
          </cell>
          <cell r="P759">
            <v>980.76923076923083</v>
          </cell>
          <cell r="Q759">
            <v>1225.9615384615386</v>
          </cell>
          <cell r="R759">
            <v>980.76923076923083</v>
          </cell>
          <cell r="S759">
            <v>980.76923076923083</v>
          </cell>
          <cell r="T759">
            <v>6375</v>
          </cell>
          <cell r="U759">
            <v>12750</v>
          </cell>
          <cell r="V759">
            <v>12750</v>
          </cell>
          <cell r="W759">
            <v>1</v>
          </cell>
          <cell r="AE759" t="str">
            <v>155320</v>
          </cell>
          <cell r="AF759" t="str">
            <v>&lt;&gt;0</v>
          </cell>
        </row>
        <row r="760">
          <cell r="B760" t="str">
            <v>MR MUSC. CAN.LIQ PINO REP.</v>
          </cell>
          <cell r="D760">
            <v>12</v>
          </cell>
          <cell r="E760" t="str">
            <v>155283</v>
          </cell>
          <cell r="F760">
            <v>1</v>
          </cell>
          <cell r="G760">
            <v>1658.6538461538462</v>
          </cell>
          <cell r="H760">
            <v>1326.9230769230769</v>
          </cell>
          <cell r="I760">
            <v>1326.9230769230769</v>
          </cell>
          <cell r="J760">
            <v>1658.6538461538462</v>
          </cell>
          <cell r="K760">
            <v>1326.9230769230769</v>
          </cell>
          <cell r="L760">
            <v>1326.9230769230769</v>
          </cell>
          <cell r="M760">
            <v>8625</v>
          </cell>
          <cell r="N760">
            <v>1658.6538461538462</v>
          </cell>
          <cell r="O760">
            <v>1326.9230769230769</v>
          </cell>
          <cell r="P760">
            <v>1326.9230769230769</v>
          </cell>
          <cell r="Q760">
            <v>1658.6538461538462</v>
          </cell>
          <cell r="R760">
            <v>1326.9230769230769</v>
          </cell>
          <cell r="S760">
            <v>1326.9230769230769</v>
          </cell>
          <cell r="T760">
            <v>8625</v>
          </cell>
          <cell r="U760">
            <v>17250</v>
          </cell>
          <cell r="V760">
            <v>17250</v>
          </cell>
          <cell r="W760">
            <v>1</v>
          </cell>
          <cell r="AE760" t="str">
            <v>155400</v>
          </cell>
          <cell r="AF760" t="str">
            <v>&lt;&gt;0</v>
          </cell>
        </row>
        <row r="761">
          <cell r="B761" t="str">
            <v>CANASTA LIQUIDA LAVANDA REP.</v>
          </cell>
          <cell r="D761">
            <v>12</v>
          </cell>
          <cell r="E761" t="str">
            <v>155285</v>
          </cell>
          <cell r="F761">
            <v>1</v>
          </cell>
          <cell r="G761">
            <v>0</v>
          </cell>
          <cell r="H761">
            <v>0</v>
          </cell>
          <cell r="I761">
            <v>0</v>
          </cell>
          <cell r="J761">
            <v>0</v>
          </cell>
          <cell r="K761">
            <v>0</v>
          </cell>
          <cell r="L761">
            <v>0</v>
          </cell>
          <cell r="M761">
            <v>0</v>
          </cell>
          <cell r="N761">
            <v>0</v>
          </cell>
          <cell r="O761">
            <v>0</v>
          </cell>
          <cell r="P761">
            <v>0</v>
          </cell>
          <cell r="Q761">
            <v>0</v>
          </cell>
          <cell r="R761">
            <v>0</v>
          </cell>
          <cell r="S761">
            <v>0</v>
          </cell>
          <cell r="T761">
            <v>0</v>
          </cell>
          <cell r="U761">
            <v>0</v>
          </cell>
          <cell r="V761">
            <v>0</v>
          </cell>
          <cell r="W761">
            <v>1</v>
          </cell>
          <cell r="AE761" t="str">
            <v>155401</v>
          </cell>
          <cell r="AF761" t="str">
            <v>&lt;&gt;0</v>
          </cell>
        </row>
        <row r="762">
          <cell r="B762" t="str">
            <v xml:space="preserve">  TOTAL MR M. CANASTA FRAG REP</v>
          </cell>
          <cell r="D762">
            <v>0</v>
          </cell>
          <cell r="F762">
            <v>0</v>
          </cell>
          <cell r="G762">
            <v>2884.6153846153848</v>
          </cell>
          <cell r="H762">
            <v>2307.6923076923076</v>
          </cell>
          <cell r="I762">
            <v>2307.6923076923076</v>
          </cell>
          <cell r="J762">
            <v>2884.6153846153848</v>
          </cell>
          <cell r="K762">
            <v>2307.6923076923076</v>
          </cell>
          <cell r="L762">
            <v>2307.6923076923076</v>
          </cell>
          <cell r="M762">
            <v>15000</v>
          </cell>
          <cell r="N762">
            <v>2884.6153846153848</v>
          </cell>
          <cell r="O762">
            <v>2307.6923076923076</v>
          </cell>
          <cell r="P762">
            <v>2307.6923076923076</v>
          </cell>
          <cell r="Q762">
            <v>2884.6153846153848</v>
          </cell>
          <cell r="R762">
            <v>2307.6923076923076</v>
          </cell>
          <cell r="S762">
            <v>2307.6923076923076</v>
          </cell>
          <cell r="T762">
            <v>15000</v>
          </cell>
          <cell r="U762">
            <v>30000</v>
          </cell>
          <cell r="V762">
            <v>30000</v>
          </cell>
          <cell r="W762">
            <v>1</v>
          </cell>
          <cell r="AE762" t="str">
            <v>155450</v>
          </cell>
          <cell r="AF762" t="str">
            <v>&lt;&gt;0</v>
          </cell>
        </row>
        <row r="763">
          <cell r="D763">
            <v>0</v>
          </cell>
          <cell r="F763">
            <v>0</v>
          </cell>
          <cell r="W763">
            <v>1</v>
          </cell>
          <cell r="AE763" t="str">
            <v>155451</v>
          </cell>
          <cell r="AF763" t="str">
            <v>&lt;&gt;0</v>
          </cell>
        </row>
        <row r="764">
          <cell r="B764" t="str">
            <v xml:space="preserve"> TOTAL MR M. CANASTA FRAG</v>
          </cell>
          <cell r="D764">
            <v>0</v>
          </cell>
          <cell r="F764">
            <v>0</v>
          </cell>
          <cell r="G764">
            <v>3846.1538461538462</v>
          </cell>
          <cell r="H764">
            <v>3076.9230769230771</v>
          </cell>
          <cell r="I764">
            <v>3076.9230769230771</v>
          </cell>
          <cell r="J764">
            <v>3846.1538461538462</v>
          </cell>
          <cell r="K764">
            <v>3076.9230769230771</v>
          </cell>
          <cell r="L764">
            <v>3076.9230769230771</v>
          </cell>
          <cell r="M764">
            <v>20000</v>
          </cell>
          <cell r="N764">
            <v>3846.1538461538462</v>
          </cell>
          <cell r="O764">
            <v>3076.9230769230771</v>
          </cell>
          <cell r="P764">
            <v>3076.9230769230771</v>
          </cell>
          <cell r="Q764">
            <v>3846.1538461538462</v>
          </cell>
          <cell r="R764">
            <v>3076.9230769230771</v>
          </cell>
          <cell r="S764">
            <v>3076.9230769230771</v>
          </cell>
          <cell r="T764">
            <v>20000</v>
          </cell>
          <cell r="U764">
            <v>40000</v>
          </cell>
          <cell r="V764">
            <v>42500</v>
          </cell>
          <cell r="W764">
            <v>1</v>
          </cell>
          <cell r="AE764" t="str">
            <v>155490</v>
          </cell>
          <cell r="AF764" t="str">
            <v>&lt;&gt;0</v>
          </cell>
        </row>
        <row r="765">
          <cell r="D765">
            <v>0</v>
          </cell>
          <cell r="F765">
            <v>0</v>
          </cell>
          <cell r="W765">
            <v>1</v>
          </cell>
          <cell r="AE765" t="str">
            <v>155491</v>
          </cell>
          <cell r="AF765" t="str">
            <v>&lt;&gt;0</v>
          </cell>
        </row>
        <row r="766">
          <cell r="B766" t="str">
            <v>CAN.LIQ. GLADE LAVANDA FULL</v>
          </cell>
          <cell r="D766">
            <v>12</v>
          </cell>
          <cell r="E766" t="str">
            <v>155287</v>
          </cell>
          <cell r="F766">
            <v>1</v>
          </cell>
          <cell r="G766">
            <v>384.61538461538464</v>
          </cell>
          <cell r="H766">
            <v>307.69230769230774</v>
          </cell>
          <cell r="I766">
            <v>307.69230769230774</v>
          </cell>
          <cell r="J766">
            <v>384.61538461538464</v>
          </cell>
          <cell r="K766">
            <v>307.69230769230774</v>
          </cell>
          <cell r="L766">
            <v>307.69230769230774</v>
          </cell>
          <cell r="M766">
            <v>2000</v>
          </cell>
          <cell r="N766">
            <v>384.61538461538464</v>
          </cell>
          <cell r="O766">
            <v>307.69230769230774</v>
          </cell>
          <cell r="P766">
            <v>307.69230769230774</v>
          </cell>
          <cell r="Q766">
            <v>384.61538461538464</v>
          </cell>
          <cell r="R766">
            <v>307.69230769230774</v>
          </cell>
          <cell r="S766">
            <v>307.69230769230774</v>
          </cell>
          <cell r="T766">
            <v>2000</v>
          </cell>
          <cell r="U766">
            <v>4000</v>
          </cell>
          <cell r="V766">
            <v>4000</v>
          </cell>
          <cell r="W766">
            <v>1</v>
          </cell>
          <cell r="AE766" t="str">
            <v>280000</v>
          </cell>
          <cell r="AF766" t="str">
            <v>&lt;&gt;0</v>
          </cell>
        </row>
        <row r="767">
          <cell r="B767" t="str">
            <v>CAN.LIQ. GLADE CITRICA FULL</v>
          </cell>
          <cell r="D767">
            <v>12</v>
          </cell>
          <cell r="E767" t="str">
            <v>155290</v>
          </cell>
          <cell r="F767">
            <v>1</v>
          </cell>
          <cell r="G767">
            <v>0</v>
          </cell>
          <cell r="H767">
            <v>0</v>
          </cell>
          <cell r="I767">
            <v>0</v>
          </cell>
          <cell r="J767">
            <v>0</v>
          </cell>
          <cell r="K767">
            <v>0</v>
          </cell>
          <cell r="L767">
            <v>0</v>
          </cell>
          <cell r="M767">
            <v>0</v>
          </cell>
          <cell r="N767">
            <v>0</v>
          </cell>
          <cell r="O767">
            <v>0</v>
          </cell>
          <cell r="P767">
            <v>0</v>
          </cell>
          <cell r="Q767">
            <v>0</v>
          </cell>
          <cell r="R767">
            <v>0</v>
          </cell>
          <cell r="S767">
            <v>0</v>
          </cell>
          <cell r="T767">
            <v>0</v>
          </cell>
          <cell r="U767">
            <v>0</v>
          </cell>
          <cell r="V767">
            <v>0</v>
          </cell>
          <cell r="W767">
            <v>1</v>
          </cell>
          <cell r="AE767" t="str">
            <v>280001</v>
          </cell>
          <cell r="AF767" t="str">
            <v>&lt;&gt;0</v>
          </cell>
        </row>
        <row r="768">
          <cell r="B768" t="str">
            <v>PROM CANA.GLA.FULL+REP LAV/CIT</v>
          </cell>
          <cell r="D768">
            <v>12</v>
          </cell>
          <cell r="E768" t="str">
            <v>155313</v>
          </cell>
          <cell r="F768">
            <v>1</v>
          </cell>
          <cell r="G768">
            <v>480.76923076923077</v>
          </cell>
          <cell r="H768">
            <v>384.61538461538464</v>
          </cell>
          <cell r="I768">
            <v>384.61538461538464</v>
          </cell>
          <cell r="J768">
            <v>480.76923076923077</v>
          </cell>
          <cell r="K768">
            <v>384.61538461538464</v>
          </cell>
          <cell r="L768">
            <v>384.61538461538464</v>
          </cell>
          <cell r="M768">
            <v>2500</v>
          </cell>
          <cell r="N768">
            <v>480.76923076923077</v>
          </cell>
          <cell r="O768">
            <v>384.61538461538464</v>
          </cell>
          <cell r="P768">
            <v>384.61538461538464</v>
          </cell>
          <cell r="Q768">
            <v>480.76923076923077</v>
          </cell>
          <cell r="R768">
            <v>384.61538461538464</v>
          </cell>
          <cell r="S768">
            <v>384.61538461538464</v>
          </cell>
          <cell r="T768">
            <v>2500</v>
          </cell>
          <cell r="U768">
            <v>5000</v>
          </cell>
          <cell r="V768">
            <v>5000</v>
          </cell>
          <cell r="W768">
            <v>1</v>
          </cell>
          <cell r="AE768" t="str">
            <v>280003</v>
          </cell>
          <cell r="AF768" t="str">
            <v>&lt;&gt;0</v>
          </cell>
        </row>
        <row r="769">
          <cell r="B769" t="str">
            <v>CAN.LIQ. GLADE LAV FULL(bulk)</v>
          </cell>
          <cell r="D769">
            <v>12</v>
          </cell>
          <cell r="E769" t="str">
            <v>155301</v>
          </cell>
          <cell r="F769">
            <v>1</v>
          </cell>
          <cell r="G769">
            <v>0</v>
          </cell>
          <cell r="H769">
            <v>0</v>
          </cell>
          <cell r="I769">
            <v>0</v>
          </cell>
          <cell r="J769">
            <v>0</v>
          </cell>
          <cell r="K769">
            <v>0</v>
          </cell>
          <cell r="L769">
            <v>0</v>
          </cell>
          <cell r="M769">
            <v>0</v>
          </cell>
          <cell r="N769">
            <v>0</v>
          </cell>
          <cell r="O769">
            <v>0</v>
          </cell>
          <cell r="P769">
            <v>0</v>
          </cell>
          <cell r="Q769">
            <v>0</v>
          </cell>
          <cell r="R769">
            <v>0</v>
          </cell>
          <cell r="S769">
            <v>0</v>
          </cell>
          <cell r="T769">
            <v>0</v>
          </cell>
          <cell r="U769">
            <v>0</v>
          </cell>
          <cell r="V769">
            <v>0</v>
          </cell>
          <cell r="W769">
            <v>1</v>
          </cell>
          <cell r="AE769" t="str">
            <v>280004</v>
          </cell>
          <cell r="AF769" t="str">
            <v>&lt;&gt;0</v>
          </cell>
        </row>
        <row r="770">
          <cell r="B770" t="str">
            <v>CAN.LIQ.GLADE CITR.FULL(bulk)</v>
          </cell>
          <cell r="D770">
            <v>12</v>
          </cell>
          <cell r="E770" t="str">
            <v>155302</v>
          </cell>
          <cell r="F770">
            <v>1</v>
          </cell>
          <cell r="G770">
            <v>0</v>
          </cell>
          <cell r="H770">
            <v>0</v>
          </cell>
          <cell r="I770">
            <v>0</v>
          </cell>
          <cell r="J770">
            <v>0</v>
          </cell>
          <cell r="K770">
            <v>0</v>
          </cell>
          <cell r="L770">
            <v>0</v>
          </cell>
          <cell r="M770">
            <v>0</v>
          </cell>
          <cell r="N770">
            <v>0</v>
          </cell>
          <cell r="O770">
            <v>0</v>
          </cell>
          <cell r="P770">
            <v>0</v>
          </cell>
          <cell r="Q770">
            <v>0</v>
          </cell>
          <cell r="R770">
            <v>0</v>
          </cell>
          <cell r="S770">
            <v>0</v>
          </cell>
          <cell r="T770">
            <v>0</v>
          </cell>
          <cell r="U770">
            <v>0</v>
          </cell>
          <cell r="V770">
            <v>0</v>
          </cell>
          <cell r="W770">
            <v>1</v>
          </cell>
          <cell r="AE770" t="str">
            <v>280005</v>
          </cell>
          <cell r="AF770" t="str">
            <v>&lt;&gt;0</v>
          </cell>
        </row>
        <row r="771">
          <cell r="B771" t="str">
            <v>CAN.LIQ.GLADE LAV FULL PROMOC.</v>
          </cell>
          <cell r="D771">
            <v>12</v>
          </cell>
          <cell r="E771" t="str">
            <v>155305</v>
          </cell>
          <cell r="F771">
            <v>1</v>
          </cell>
          <cell r="G771">
            <v>0</v>
          </cell>
          <cell r="H771">
            <v>0</v>
          </cell>
          <cell r="I771">
            <v>0</v>
          </cell>
          <cell r="J771">
            <v>0</v>
          </cell>
          <cell r="K771">
            <v>0</v>
          </cell>
          <cell r="L771">
            <v>0</v>
          </cell>
          <cell r="M771">
            <v>0</v>
          </cell>
          <cell r="N771">
            <v>0</v>
          </cell>
          <cell r="O771">
            <v>0</v>
          </cell>
          <cell r="P771">
            <v>0</v>
          </cell>
          <cell r="Q771">
            <v>0</v>
          </cell>
          <cell r="R771">
            <v>0</v>
          </cell>
          <cell r="S771">
            <v>0</v>
          </cell>
          <cell r="T771">
            <v>0</v>
          </cell>
          <cell r="U771">
            <v>0</v>
          </cell>
          <cell r="V771">
            <v>0</v>
          </cell>
          <cell r="W771">
            <v>1</v>
          </cell>
          <cell r="AE771" t="str">
            <v>280005</v>
          </cell>
          <cell r="AF771" t="str">
            <v>&lt;&gt;0</v>
          </cell>
        </row>
        <row r="772">
          <cell r="B772" t="str">
            <v>CAN.LIQ.GLADE CITR.FULL PROMO.</v>
          </cell>
          <cell r="D772">
            <v>12</v>
          </cell>
          <cell r="E772" t="str">
            <v>155306</v>
          </cell>
          <cell r="F772">
            <v>1</v>
          </cell>
          <cell r="G772">
            <v>0</v>
          </cell>
          <cell r="H772">
            <v>0</v>
          </cell>
          <cell r="I772">
            <v>0</v>
          </cell>
          <cell r="J772">
            <v>0</v>
          </cell>
          <cell r="K772">
            <v>0</v>
          </cell>
          <cell r="L772">
            <v>0</v>
          </cell>
          <cell r="M772">
            <v>0</v>
          </cell>
          <cell r="N772">
            <v>0</v>
          </cell>
          <cell r="O772">
            <v>0</v>
          </cell>
          <cell r="P772">
            <v>0</v>
          </cell>
          <cell r="Q772">
            <v>0</v>
          </cell>
          <cell r="R772">
            <v>0</v>
          </cell>
          <cell r="S772">
            <v>0</v>
          </cell>
          <cell r="T772">
            <v>0</v>
          </cell>
          <cell r="U772">
            <v>0</v>
          </cell>
          <cell r="V772">
            <v>0</v>
          </cell>
          <cell r="W772">
            <v>1</v>
          </cell>
          <cell r="AE772" t="str">
            <v>280006</v>
          </cell>
          <cell r="AF772" t="str">
            <v>&lt;&gt;0</v>
          </cell>
        </row>
        <row r="773">
          <cell r="B773" t="str">
            <v xml:space="preserve">  TOTAL GLADE FRAG GAT</v>
          </cell>
          <cell r="D773">
            <v>0</v>
          </cell>
          <cell r="F773">
            <v>0</v>
          </cell>
          <cell r="G773">
            <v>865.38461538461547</v>
          </cell>
          <cell r="H773">
            <v>692.30769230769238</v>
          </cell>
          <cell r="I773">
            <v>692.30769230769238</v>
          </cell>
          <cell r="J773">
            <v>865.38461538461547</v>
          </cell>
          <cell r="K773">
            <v>692.30769230769238</v>
          </cell>
          <cell r="L773">
            <v>692.30769230769238</v>
          </cell>
          <cell r="M773">
            <v>4500</v>
          </cell>
          <cell r="N773">
            <v>865.38461538461547</v>
          </cell>
          <cell r="O773">
            <v>692.30769230769238</v>
          </cell>
          <cell r="P773">
            <v>692.30769230769238</v>
          </cell>
          <cell r="Q773">
            <v>865.38461538461547</v>
          </cell>
          <cell r="R773">
            <v>692.30769230769238</v>
          </cell>
          <cell r="S773">
            <v>692.30769230769238</v>
          </cell>
          <cell r="T773">
            <v>4500</v>
          </cell>
          <cell r="U773">
            <v>9000</v>
          </cell>
          <cell r="V773">
            <v>9000</v>
          </cell>
          <cell r="W773">
            <v>1</v>
          </cell>
          <cell r="AE773" t="str">
            <v>280006</v>
          </cell>
          <cell r="AF773" t="str">
            <v>&lt;&gt;0</v>
          </cell>
        </row>
        <row r="774">
          <cell r="D774">
            <v>0</v>
          </cell>
          <cell r="F774">
            <v>0</v>
          </cell>
          <cell r="W774">
            <v>1</v>
          </cell>
          <cell r="AE774" t="str">
            <v>280017</v>
          </cell>
          <cell r="AF774" t="str">
            <v>&lt;&gt;0</v>
          </cell>
        </row>
        <row r="775">
          <cell r="B775" t="str">
            <v>CAN.LIQ. GLADE LAVANDA REP.</v>
          </cell>
          <cell r="D775">
            <v>12</v>
          </cell>
          <cell r="E775" t="str">
            <v>155289</v>
          </cell>
          <cell r="F775">
            <v>1</v>
          </cell>
          <cell r="G775">
            <v>793.26923076923083</v>
          </cell>
          <cell r="H775">
            <v>634.61538461538464</v>
          </cell>
          <cell r="I775">
            <v>634.61538461538464</v>
          </cell>
          <cell r="J775">
            <v>793.26923076923083</v>
          </cell>
          <cell r="K775">
            <v>634.61538461538464</v>
          </cell>
          <cell r="L775">
            <v>634.61538461538464</v>
          </cell>
          <cell r="M775">
            <v>4125</v>
          </cell>
          <cell r="N775">
            <v>793.26923076923083</v>
          </cell>
          <cell r="O775">
            <v>634.61538461538464</v>
          </cell>
          <cell r="P775">
            <v>634.61538461538464</v>
          </cell>
          <cell r="Q775">
            <v>793.26923076923083</v>
          </cell>
          <cell r="R775">
            <v>634.61538461538464</v>
          </cell>
          <cell r="S775">
            <v>634.61538461538464</v>
          </cell>
          <cell r="T775">
            <v>4125</v>
          </cell>
          <cell r="U775">
            <v>8250</v>
          </cell>
          <cell r="V775">
            <v>8250</v>
          </cell>
          <cell r="W775">
            <v>1</v>
          </cell>
          <cell r="AE775" t="str">
            <v>280017</v>
          </cell>
          <cell r="AF775" t="str">
            <v>&lt;&gt;0</v>
          </cell>
        </row>
        <row r="776">
          <cell r="B776" t="str">
            <v>CAN.LIQ. GLADE CITRICA REP.</v>
          </cell>
          <cell r="D776">
            <v>12</v>
          </cell>
          <cell r="E776" t="str">
            <v>155291</v>
          </cell>
          <cell r="F776">
            <v>1</v>
          </cell>
          <cell r="G776">
            <v>769.23076923076928</v>
          </cell>
          <cell r="H776">
            <v>615.38461538461547</v>
          </cell>
          <cell r="I776">
            <v>615.38461538461547</v>
          </cell>
          <cell r="J776">
            <v>769.23076923076928</v>
          </cell>
          <cell r="K776">
            <v>615.38461538461547</v>
          </cell>
          <cell r="L776">
            <v>615.38461538461547</v>
          </cell>
          <cell r="M776">
            <v>4000</v>
          </cell>
          <cell r="N776">
            <v>769.23076923076928</v>
          </cell>
          <cell r="O776">
            <v>615.38461538461547</v>
          </cell>
          <cell r="P776">
            <v>615.38461538461547</v>
          </cell>
          <cell r="Q776">
            <v>769.23076923076928</v>
          </cell>
          <cell r="R776">
            <v>615.38461538461547</v>
          </cell>
          <cell r="S776">
            <v>615.38461538461547</v>
          </cell>
          <cell r="T776">
            <v>4000</v>
          </cell>
          <cell r="U776">
            <v>8000</v>
          </cell>
          <cell r="V776">
            <v>8000</v>
          </cell>
          <cell r="W776">
            <v>1</v>
          </cell>
          <cell r="AE776" t="str">
            <v>280055</v>
          </cell>
          <cell r="AF776" t="str">
            <v>&lt;&gt;0</v>
          </cell>
        </row>
        <row r="777">
          <cell r="B777" t="str">
            <v>CAN.LIQ.GLADE LAV.REP.(bulk)</v>
          </cell>
          <cell r="D777">
            <v>12</v>
          </cell>
          <cell r="E777" t="str">
            <v>155303</v>
          </cell>
          <cell r="F777">
            <v>1</v>
          </cell>
          <cell r="G777">
            <v>0</v>
          </cell>
          <cell r="H777">
            <v>0</v>
          </cell>
          <cell r="I777">
            <v>0</v>
          </cell>
          <cell r="J777">
            <v>0</v>
          </cell>
          <cell r="K777">
            <v>0</v>
          </cell>
          <cell r="L777">
            <v>0</v>
          </cell>
          <cell r="M777">
            <v>0</v>
          </cell>
          <cell r="N777">
            <v>0</v>
          </cell>
          <cell r="O777">
            <v>0</v>
          </cell>
          <cell r="P777">
            <v>0</v>
          </cell>
          <cell r="Q777">
            <v>0</v>
          </cell>
          <cell r="R777">
            <v>0</v>
          </cell>
          <cell r="S777">
            <v>0</v>
          </cell>
          <cell r="T777">
            <v>0</v>
          </cell>
          <cell r="U777">
            <v>0</v>
          </cell>
          <cell r="V777">
            <v>0</v>
          </cell>
          <cell r="W777">
            <v>1</v>
          </cell>
          <cell r="AE777" t="str">
            <v>280056</v>
          </cell>
          <cell r="AF777" t="str">
            <v>&lt;&gt;0</v>
          </cell>
        </row>
        <row r="778">
          <cell r="B778" t="str">
            <v>CAN.LIQ.GLADE CIT.REP. (bulk)</v>
          </cell>
          <cell r="D778">
            <v>12</v>
          </cell>
          <cell r="E778" t="str">
            <v>155304</v>
          </cell>
          <cell r="F778">
            <v>1</v>
          </cell>
          <cell r="G778">
            <v>0</v>
          </cell>
          <cell r="H778">
            <v>0</v>
          </cell>
          <cell r="I778">
            <v>0</v>
          </cell>
          <cell r="J778">
            <v>0</v>
          </cell>
          <cell r="K778">
            <v>0</v>
          </cell>
          <cell r="L778">
            <v>0</v>
          </cell>
          <cell r="M778">
            <v>0</v>
          </cell>
          <cell r="N778">
            <v>0</v>
          </cell>
          <cell r="O778">
            <v>0</v>
          </cell>
          <cell r="P778">
            <v>0</v>
          </cell>
          <cell r="Q778">
            <v>0</v>
          </cell>
          <cell r="R778">
            <v>0</v>
          </cell>
          <cell r="S778">
            <v>0</v>
          </cell>
          <cell r="T778">
            <v>0</v>
          </cell>
          <cell r="U778">
            <v>0</v>
          </cell>
          <cell r="V778">
            <v>0</v>
          </cell>
          <cell r="W778">
            <v>1</v>
          </cell>
          <cell r="AE778" t="str">
            <v>280060</v>
          </cell>
          <cell r="AF778" t="str">
            <v>&lt;&gt;0</v>
          </cell>
        </row>
        <row r="779">
          <cell r="B779" t="str">
            <v xml:space="preserve">  TOTAL GLADE CANASTA FRAG REP</v>
          </cell>
          <cell r="D779">
            <v>0</v>
          </cell>
          <cell r="F779">
            <v>0</v>
          </cell>
          <cell r="G779">
            <v>1562.5</v>
          </cell>
          <cell r="H779">
            <v>1250</v>
          </cell>
          <cell r="I779">
            <v>1250</v>
          </cell>
          <cell r="J779">
            <v>1562.5</v>
          </cell>
          <cell r="K779">
            <v>1250</v>
          </cell>
          <cell r="L779">
            <v>1250</v>
          </cell>
          <cell r="M779">
            <v>8125</v>
          </cell>
          <cell r="N779">
            <v>1562.5</v>
          </cell>
          <cell r="O779">
            <v>1250</v>
          </cell>
          <cell r="P779">
            <v>1250</v>
          </cell>
          <cell r="Q779">
            <v>1562.5</v>
          </cell>
          <cell r="R779">
            <v>1250</v>
          </cell>
          <cell r="S779">
            <v>1250</v>
          </cell>
          <cell r="T779">
            <v>8125</v>
          </cell>
          <cell r="U779">
            <v>16250</v>
          </cell>
          <cell r="V779">
            <v>16250</v>
          </cell>
          <cell r="W779">
            <v>1</v>
          </cell>
          <cell r="AE779" t="str">
            <v>280061</v>
          </cell>
          <cell r="AF779" t="str">
            <v>&lt;&gt;0</v>
          </cell>
        </row>
        <row r="780">
          <cell r="D780">
            <v>0</v>
          </cell>
          <cell r="F780">
            <v>0</v>
          </cell>
          <cell r="W780">
            <v>1</v>
          </cell>
          <cell r="AE780" t="str">
            <v>280065</v>
          </cell>
          <cell r="AF780" t="str">
            <v>&lt;&gt;0</v>
          </cell>
        </row>
        <row r="781">
          <cell r="B781" t="str">
            <v xml:space="preserve"> TOTAL GLADE CANASTA FRAG</v>
          </cell>
          <cell r="D781">
            <v>0</v>
          </cell>
          <cell r="F781">
            <v>0</v>
          </cell>
          <cell r="G781">
            <v>2427.8846153846152</v>
          </cell>
          <cell r="H781">
            <v>1942.3076923076924</v>
          </cell>
          <cell r="I781">
            <v>1942.3076923076924</v>
          </cell>
          <cell r="J781">
            <v>2427.8846153846152</v>
          </cell>
          <cell r="K781">
            <v>1942.3076923076924</v>
          </cell>
          <cell r="L781">
            <v>1942.3076923076924</v>
          </cell>
          <cell r="M781">
            <v>12625</v>
          </cell>
          <cell r="N781">
            <v>2427.8846153846152</v>
          </cell>
          <cell r="O781">
            <v>1942.3076923076924</v>
          </cell>
          <cell r="P781">
            <v>1942.3076923076924</v>
          </cell>
          <cell r="Q781">
            <v>2427.8846153846152</v>
          </cell>
          <cell r="R781">
            <v>1942.3076923076924</v>
          </cell>
          <cell r="S781">
            <v>1942.3076923076924</v>
          </cell>
          <cell r="T781">
            <v>12625</v>
          </cell>
          <cell r="U781">
            <v>25250</v>
          </cell>
          <cell r="V781">
            <v>25250</v>
          </cell>
          <cell r="W781">
            <v>1</v>
          </cell>
          <cell r="AE781" t="str">
            <v>280066</v>
          </cell>
          <cell r="AF781" t="str">
            <v>&lt;&gt;0</v>
          </cell>
        </row>
        <row r="782">
          <cell r="D782">
            <v>0</v>
          </cell>
          <cell r="W782">
            <v>1</v>
          </cell>
          <cell r="AE782" t="str">
            <v>280066</v>
          </cell>
          <cell r="AF782" t="str">
            <v>&lt;&gt;0</v>
          </cell>
        </row>
        <row r="783">
          <cell r="B783" t="str">
            <v>CAN.LIQ. LYSOFORM FULL</v>
          </cell>
          <cell r="D783">
            <v>12</v>
          </cell>
          <cell r="E783" t="str">
            <v>155307</v>
          </cell>
          <cell r="F783">
            <v>1</v>
          </cell>
          <cell r="G783">
            <v>1750</v>
          </cell>
          <cell r="H783">
            <v>1350</v>
          </cell>
          <cell r="I783">
            <v>1350</v>
          </cell>
          <cell r="J783">
            <v>1750</v>
          </cell>
          <cell r="K783">
            <v>1350</v>
          </cell>
          <cell r="L783">
            <v>1350</v>
          </cell>
          <cell r="M783">
            <v>8900</v>
          </cell>
          <cell r="N783">
            <v>1750</v>
          </cell>
          <cell r="O783">
            <v>1350</v>
          </cell>
          <cell r="P783">
            <v>0</v>
          </cell>
          <cell r="Q783">
            <v>0</v>
          </cell>
          <cell r="R783">
            <v>0</v>
          </cell>
          <cell r="S783">
            <v>0</v>
          </cell>
          <cell r="T783">
            <v>3100</v>
          </cell>
          <cell r="U783">
            <v>12000</v>
          </cell>
          <cell r="V783">
            <v>12000</v>
          </cell>
          <cell r="W783">
            <v>1</v>
          </cell>
          <cell r="AE783" t="str">
            <v>280100</v>
          </cell>
          <cell r="AF783" t="str">
            <v>&lt;&gt;0</v>
          </cell>
        </row>
        <row r="784">
          <cell r="B784" t="str">
            <v>CAN.LIQ. LYSOFORM REP</v>
          </cell>
          <cell r="D784">
            <v>12</v>
          </cell>
          <cell r="E784" t="str">
            <v>155308</v>
          </cell>
          <cell r="F784">
            <v>1</v>
          </cell>
          <cell r="G784">
            <v>0</v>
          </cell>
          <cell r="H784">
            <v>0</v>
          </cell>
          <cell r="I784">
            <v>0</v>
          </cell>
          <cell r="J784">
            <v>0</v>
          </cell>
          <cell r="K784">
            <v>0</v>
          </cell>
          <cell r="L784">
            <v>0</v>
          </cell>
          <cell r="M784">
            <v>0</v>
          </cell>
          <cell r="N784">
            <v>0</v>
          </cell>
          <cell r="O784">
            <v>0</v>
          </cell>
          <cell r="P784">
            <v>0</v>
          </cell>
          <cell r="Q784">
            <v>0</v>
          </cell>
          <cell r="R784">
            <v>0</v>
          </cell>
          <cell r="S784">
            <v>0</v>
          </cell>
          <cell r="T784">
            <v>0</v>
          </cell>
          <cell r="U784">
            <v>0</v>
          </cell>
          <cell r="V784">
            <v>0</v>
          </cell>
          <cell r="W784">
            <v>1</v>
          </cell>
          <cell r="AE784" t="str">
            <v>280160</v>
          </cell>
          <cell r="AF784" t="str">
            <v>&lt;&gt;0</v>
          </cell>
        </row>
        <row r="785">
          <cell r="B785" t="str">
            <v xml:space="preserve">  TOTAL LYSOFORM CANASTA FRAG</v>
          </cell>
          <cell r="D785">
            <v>0</v>
          </cell>
          <cell r="F785">
            <v>0</v>
          </cell>
          <cell r="G785">
            <v>1750</v>
          </cell>
          <cell r="H785">
            <v>1350</v>
          </cell>
          <cell r="I785">
            <v>1350</v>
          </cell>
          <cell r="J785">
            <v>1750</v>
          </cell>
          <cell r="K785">
            <v>1350</v>
          </cell>
          <cell r="L785">
            <v>1350</v>
          </cell>
          <cell r="M785">
            <v>8900</v>
          </cell>
          <cell r="N785">
            <v>1750</v>
          </cell>
          <cell r="O785">
            <v>1350</v>
          </cell>
          <cell r="P785">
            <v>0</v>
          </cell>
          <cell r="Q785">
            <v>0</v>
          </cell>
          <cell r="R785">
            <v>0</v>
          </cell>
          <cell r="S785">
            <v>0</v>
          </cell>
          <cell r="T785">
            <v>3100</v>
          </cell>
          <cell r="U785">
            <v>12000</v>
          </cell>
          <cell r="V785">
            <v>12000</v>
          </cell>
          <cell r="W785">
            <v>1</v>
          </cell>
          <cell r="AE785" t="str">
            <v>280167</v>
          </cell>
          <cell r="AF785" t="str">
            <v>&lt;&gt;0</v>
          </cell>
        </row>
        <row r="786">
          <cell r="D786">
            <v>0</v>
          </cell>
          <cell r="W786">
            <v>1</v>
          </cell>
          <cell r="AE786" t="str">
            <v>280170</v>
          </cell>
          <cell r="AF786" t="str">
            <v>&lt;&gt;0</v>
          </cell>
        </row>
        <row r="787">
          <cell r="B787" t="str">
            <v xml:space="preserve"> TOTAL CANASTA FRAG</v>
          </cell>
          <cell r="D787">
            <v>0</v>
          </cell>
          <cell r="F787">
            <v>0</v>
          </cell>
          <cell r="G787">
            <v>8024.038461538461</v>
          </cell>
          <cell r="H787">
            <v>6369.2307692307695</v>
          </cell>
          <cell r="I787">
            <v>6369.2307692307695</v>
          </cell>
          <cell r="J787">
            <v>8024.038461538461</v>
          </cell>
          <cell r="K787">
            <v>6369.2307692307695</v>
          </cell>
          <cell r="L787">
            <v>6369.2307692307695</v>
          </cell>
          <cell r="M787">
            <v>41525</v>
          </cell>
          <cell r="N787">
            <v>8024.038461538461</v>
          </cell>
          <cell r="O787">
            <v>6369.2307692307695</v>
          </cell>
          <cell r="P787">
            <v>5019.2307692307695</v>
          </cell>
          <cell r="Q787">
            <v>6274.038461538461</v>
          </cell>
          <cell r="R787">
            <v>5019.2307692307695</v>
          </cell>
          <cell r="S787">
            <v>5019.2307692307695</v>
          </cell>
          <cell r="T787">
            <v>35725</v>
          </cell>
          <cell r="U787">
            <v>77250</v>
          </cell>
          <cell r="V787">
            <v>79750</v>
          </cell>
          <cell r="W787">
            <v>1</v>
          </cell>
          <cell r="AE787" t="str">
            <v>280180</v>
          </cell>
          <cell r="AF787" t="str">
            <v>&lt;&gt;0</v>
          </cell>
        </row>
        <row r="788">
          <cell r="D788">
            <v>0</v>
          </cell>
          <cell r="F788">
            <v>0</v>
          </cell>
          <cell r="W788">
            <v>1</v>
          </cell>
          <cell r="AE788" t="str">
            <v>280190</v>
          </cell>
          <cell r="AF788" t="str">
            <v>&lt;&gt;0</v>
          </cell>
        </row>
        <row r="789">
          <cell r="B789" t="str">
            <v>GLADE CAN.P/INOD COMBIN 3X4</v>
          </cell>
          <cell r="D789">
            <v>12</v>
          </cell>
          <cell r="E789" t="str">
            <v>155296</v>
          </cell>
          <cell r="F789">
            <v>1</v>
          </cell>
          <cell r="G789">
            <v>7692.3076923076924</v>
          </cell>
          <cell r="H789">
            <v>6153.8461538461543</v>
          </cell>
          <cell r="I789">
            <v>6153.8461538461543</v>
          </cell>
          <cell r="J789">
            <v>7692.3076923076924</v>
          </cell>
          <cell r="K789">
            <v>6153.8461538461543</v>
          </cell>
          <cell r="L789">
            <v>6153.8461538461543</v>
          </cell>
          <cell r="M789">
            <v>40000</v>
          </cell>
          <cell r="N789">
            <v>7692.3076923076924</v>
          </cell>
          <cell r="O789">
            <v>6153.8461538461543</v>
          </cell>
          <cell r="P789">
            <v>6153.8461538461543</v>
          </cell>
          <cell r="Q789">
            <v>7692.3076923076924</v>
          </cell>
          <cell r="R789">
            <v>6153.8461538461543</v>
          </cell>
          <cell r="S789">
            <v>6153.8461538461543</v>
          </cell>
          <cell r="T789">
            <v>40000</v>
          </cell>
          <cell r="U789">
            <v>80000</v>
          </cell>
          <cell r="V789">
            <v>80000</v>
          </cell>
          <cell r="W789">
            <v>1</v>
          </cell>
          <cell r="AE789" t="str">
            <v>280205</v>
          </cell>
          <cell r="AF789" t="str">
            <v>&lt;&gt;0</v>
          </cell>
        </row>
        <row r="790">
          <cell r="B790" t="str">
            <v>TOTAL MR MUSCULO PASTILLA</v>
          </cell>
          <cell r="D790">
            <v>0</v>
          </cell>
          <cell r="F790">
            <v>0</v>
          </cell>
          <cell r="G790">
            <v>7692.3076923076924</v>
          </cell>
          <cell r="H790">
            <v>6153.8461538461543</v>
          </cell>
          <cell r="I790">
            <v>6153.8461538461543</v>
          </cell>
          <cell r="J790">
            <v>7692.3076923076924</v>
          </cell>
          <cell r="K790">
            <v>6153.8461538461543</v>
          </cell>
          <cell r="L790">
            <v>6153.8461538461543</v>
          </cell>
          <cell r="M790">
            <v>40000</v>
          </cell>
          <cell r="N790">
            <v>7692.3076923076924</v>
          </cell>
          <cell r="O790">
            <v>6153.8461538461543</v>
          </cell>
          <cell r="P790">
            <v>6153.8461538461543</v>
          </cell>
          <cell r="Q790">
            <v>7692.3076923076924</v>
          </cell>
          <cell r="R790">
            <v>6153.8461538461543</v>
          </cell>
          <cell r="S790">
            <v>6153.8461538461543</v>
          </cell>
          <cell r="T790">
            <v>40000</v>
          </cell>
          <cell r="U790">
            <v>80000</v>
          </cell>
          <cell r="V790">
            <v>80000</v>
          </cell>
          <cell r="W790">
            <v>1</v>
          </cell>
          <cell r="AE790" t="str">
            <v>280210</v>
          </cell>
          <cell r="AF790" t="str">
            <v>&lt;&gt;0</v>
          </cell>
        </row>
        <row r="791">
          <cell r="D791">
            <v>0</v>
          </cell>
          <cell r="F791">
            <v>0</v>
          </cell>
          <cell r="W791">
            <v>1</v>
          </cell>
          <cell r="AE791" t="str">
            <v>280210</v>
          </cell>
          <cell r="AF791" t="str">
            <v>&lt;&gt;0</v>
          </cell>
        </row>
        <row r="792">
          <cell r="B792" t="str">
            <v>MR MUSC. BA#O Y DUCHA GAT.</v>
          </cell>
          <cell r="D792">
            <v>0</v>
          </cell>
          <cell r="E792" t="str">
            <v>155270</v>
          </cell>
          <cell r="F792">
            <v>2</v>
          </cell>
          <cell r="G792">
            <v>0</v>
          </cell>
          <cell r="H792">
            <v>0</v>
          </cell>
          <cell r="I792">
            <v>0</v>
          </cell>
          <cell r="J792">
            <v>0</v>
          </cell>
          <cell r="K792">
            <v>0</v>
          </cell>
          <cell r="L792">
            <v>0</v>
          </cell>
          <cell r="M792">
            <v>0</v>
          </cell>
          <cell r="N792">
            <v>0</v>
          </cell>
          <cell r="O792">
            <v>0</v>
          </cell>
          <cell r="P792">
            <v>0</v>
          </cell>
          <cell r="Q792">
            <v>0</v>
          </cell>
          <cell r="R792">
            <v>0</v>
          </cell>
          <cell r="S792">
            <v>0</v>
          </cell>
          <cell r="T792">
            <v>0</v>
          </cell>
          <cell r="U792">
            <v>0</v>
          </cell>
          <cell r="V792">
            <v>0</v>
          </cell>
          <cell r="W792">
            <v>1</v>
          </cell>
          <cell r="AE792" t="str">
            <v>280212</v>
          </cell>
          <cell r="AF792" t="str">
            <v>&lt;&gt;0</v>
          </cell>
        </row>
        <row r="793">
          <cell r="B793" t="str">
            <v>TOTAL MR MUSCULO DUCHAS</v>
          </cell>
          <cell r="D793">
            <v>0</v>
          </cell>
          <cell r="F793">
            <v>0</v>
          </cell>
          <cell r="G793">
            <v>0</v>
          </cell>
          <cell r="H793">
            <v>0</v>
          </cell>
          <cell r="I793">
            <v>0</v>
          </cell>
          <cell r="J793">
            <v>0</v>
          </cell>
          <cell r="K793">
            <v>0</v>
          </cell>
          <cell r="L793">
            <v>0</v>
          </cell>
          <cell r="M793">
            <v>0</v>
          </cell>
          <cell r="N793">
            <v>0</v>
          </cell>
          <cell r="O793">
            <v>0</v>
          </cell>
          <cell r="P793">
            <v>0</v>
          </cell>
          <cell r="Q793">
            <v>0</v>
          </cell>
          <cell r="R793">
            <v>0</v>
          </cell>
          <cell r="S793">
            <v>0</v>
          </cell>
          <cell r="T793">
            <v>0</v>
          </cell>
          <cell r="U793">
            <v>0</v>
          </cell>
          <cell r="V793">
            <v>0</v>
          </cell>
          <cell r="W793">
            <v>1</v>
          </cell>
          <cell r="AE793" t="str">
            <v>280212</v>
          </cell>
          <cell r="AF793" t="str">
            <v>&lt;&gt;0</v>
          </cell>
        </row>
        <row r="794">
          <cell r="D794">
            <v>0</v>
          </cell>
          <cell r="F794">
            <v>0</v>
          </cell>
          <cell r="W794">
            <v>1</v>
          </cell>
          <cell r="AE794" t="str">
            <v>280214</v>
          </cell>
          <cell r="AF794" t="str">
            <v>&lt;&gt;0</v>
          </cell>
        </row>
        <row r="795">
          <cell r="B795" t="str">
            <v xml:space="preserve">  TOTAL BATHROOM CARE</v>
          </cell>
          <cell r="D795">
            <v>0</v>
          </cell>
          <cell r="F795">
            <v>0</v>
          </cell>
          <cell r="G795">
            <v>20225.961538461539</v>
          </cell>
          <cell r="H795">
            <v>16130.76923076923</v>
          </cell>
          <cell r="I795">
            <v>16130.76923076923</v>
          </cell>
          <cell r="J795">
            <v>20225.961538461539</v>
          </cell>
          <cell r="K795">
            <v>16130.76923076923</v>
          </cell>
          <cell r="L795">
            <v>16130.76923076923</v>
          </cell>
          <cell r="M795">
            <v>104975</v>
          </cell>
          <cell r="N795">
            <v>20225.961538461539</v>
          </cell>
          <cell r="O795">
            <v>16130.76923076923</v>
          </cell>
          <cell r="P795">
            <v>14780.76923076923</v>
          </cell>
          <cell r="Q795">
            <v>18475.961538461539</v>
          </cell>
          <cell r="R795">
            <v>14780.76923076923</v>
          </cell>
          <cell r="S795">
            <v>14780.76923076923</v>
          </cell>
          <cell r="T795">
            <v>99175</v>
          </cell>
          <cell r="U795">
            <v>204150</v>
          </cell>
          <cell r="V795">
            <v>210950</v>
          </cell>
          <cell r="W795">
            <v>1</v>
          </cell>
          <cell r="AE795" t="str">
            <v>280215</v>
          </cell>
          <cell r="AF795" t="str">
            <v>&lt;&gt;0</v>
          </cell>
        </row>
        <row r="796">
          <cell r="D796">
            <v>0</v>
          </cell>
          <cell r="F796">
            <v>0</v>
          </cell>
          <cell r="W796">
            <v>1</v>
          </cell>
          <cell r="AE796" t="str">
            <v>280217</v>
          </cell>
          <cell r="AF796" t="str">
            <v>&lt;&gt;0</v>
          </cell>
        </row>
        <row r="797">
          <cell r="B797" t="str">
            <v xml:space="preserve"> CLEANERS</v>
          </cell>
          <cell r="D797">
            <v>0</v>
          </cell>
          <cell r="F797">
            <v>0</v>
          </cell>
          <cell r="W797">
            <v>1</v>
          </cell>
          <cell r="AE797" t="str">
            <v>280220</v>
          </cell>
          <cell r="AF797" t="str">
            <v>&lt;&gt;0</v>
          </cell>
        </row>
        <row r="798">
          <cell r="D798">
            <v>0</v>
          </cell>
          <cell r="F798">
            <v>0</v>
          </cell>
          <cell r="W798">
            <v>1</v>
          </cell>
          <cell r="AE798" t="str">
            <v>280220</v>
          </cell>
          <cell r="AF798" t="str">
            <v>&lt;&gt;0</v>
          </cell>
        </row>
        <row r="799">
          <cell r="B799" t="str">
            <v>MR MUSC. DESTAPA. 12X1</v>
          </cell>
          <cell r="C799">
            <v>1000</v>
          </cell>
          <cell r="D799">
            <v>12</v>
          </cell>
          <cell r="E799" t="str">
            <v>150001</v>
          </cell>
          <cell r="F799">
            <v>2</v>
          </cell>
          <cell r="G799">
            <v>706.73076923076928</v>
          </cell>
          <cell r="H799">
            <v>565.38461538461547</v>
          </cell>
          <cell r="I799">
            <v>565.38461538461547</v>
          </cell>
          <cell r="J799">
            <v>706.73076923076928</v>
          </cell>
          <cell r="K799">
            <v>565.38461538461547</v>
          </cell>
          <cell r="L799">
            <v>565.38461538461547</v>
          </cell>
          <cell r="M799">
            <v>3675</v>
          </cell>
          <cell r="N799">
            <v>706.73076923076928</v>
          </cell>
          <cell r="O799">
            <v>565.38461538461547</v>
          </cell>
          <cell r="P799">
            <v>565.38461538461547</v>
          </cell>
          <cell r="Q799">
            <v>706.73076923076928</v>
          </cell>
          <cell r="R799">
            <v>565.38461538461547</v>
          </cell>
          <cell r="S799">
            <v>565.38461538461547</v>
          </cell>
          <cell r="T799">
            <v>3675</v>
          </cell>
          <cell r="U799">
            <v>7350</v>
          </cell>
          <cell r="V799">
            <v>14700</v>
          </cell>
          <cell r="W799">
            <v>1</v>
          </cell>
          <cell r="AE799" t="str">
            <v>280227</v>
          </cell>
          <cell r="AF799" t="str">
            <v>&lt;&gt;0</v>
          </cell>
        </row>
        <row r="800">
          <cell r="B800" t="str">
            <v>PROM DESTAP.+GEL 100CM3</v>
          </cell>
          <cell r="C800">
            <v>1000</v>
          </cell>
          <cell r="D800">
            <v>0</v>
          </cell>
          <cell r="E800" t="str">
            <v>150002</v>
          </cell>
          <cell r="F800">
            <v>2</v>
          </cell>
          <cell r="G800">
            <v>0</v>
          </cell>
          <cell r="H800">
            <v>0</v>
          </cell>
          <cell r="I800">
            <v>0</v>
          </cell>
          <cell r="J800">
            <v>0</v>
          </cell>
          <cell r="K800">
            <v>0</v>
          </cell>
          <cell r="L800">
            <v>0</v>
          </cell>
          <cell r="M800">
            <v>0</v>
          </cell>
          <cell r="N800">
            <v>0</v>
          </cell>
          <cell r="O800">
            <v>0</v>
          </cell>
          <cell r="P800">
            <v>0</v>
          </cell>
          <cell r="Q800">
            <v>0</v>
          </cell>
          <cell r="R800">
            <v>0</v>
          </cell>
          <cell r="S800">
            <v>0</v>
          </cell>
          <cell r="T800">
            <v>0</v>
          </cell>
          <cell r="U800">
            <v>0</v>
          </cell>
          <cell r="V800">
            <v>0</v>
          </cell>
          <cell r="W800">
            <v>1</v>
          </cell>
          <cell r="AE800" t="str">
            <v>280230</v>
          </cell>
          <cell r="AF800" t="str">
            <v>&lt;&gt;0</v>
          </cell>
        </row>
        <row r="801">
          <cell r="B801" t="str">
            <v xml:space="preserve">  TOTAL MUSCULO DESTAPACAÑERIA</v>
          </cell>
          <cell r="D801">
            <v>0</v>
          </cell>
          <cell r="F801">
            <v>0</v>
          </cell>
          <cell r="G801">
            <v>706.73076923076928</v>
          </cell>
          <cell r="H801">
            <v>565.38461538461547</v>
          </cell>
          <cell r="I801">
            <v>565.38461538461547</v>
          </cell>
          <cell r="J801">
            <v>706.73076923076928</v>
          </cell>
          <cell r="K801">
            <v>565.38461538461547</v>
          </cell>
          <cell r="L801">
            <v>565.38461538461547</v>
          </cell>
          <cell r="M801">
            <v>3675</v>
          </cell>
          <cell r="N801">
            <v>706.73076923076928</v>
          </cell>
          <cell r="O801">
            <v>565.38461538461547</v>
          </cell>
          <cell r="P801">
            <v>565.38461538461547</v>
          </cell>
          <cell r="Q801">
            <v>706.73076923076928</v>
          </cell>
          <cell r="R801">
            <v>565.38461538461547</v>
          </cell>
          <cell r="S801">
            <v>565.38461538461547</v>
          </cell>
          <cell r="T801">
            <v>3675</v>
          </cell>
          <cell r="U801">
            <v>7350</v>
          </cell>
          <cell r="V801">
            <v>14700</v>
          </cell>
          <cell r="W801">
            <v>1</v>
          </cell>
          <cell r="AE801" t="str">
            <v>280230</v>
          </cell>
          <cell r="AF801" t="str">
            <v>&lt;&gt;0</v>
          </cell>
        </row>
        <row r="802">
          <cell r="D802">
            <v>0</v>
          </cell>
          <cell r="F802">
            <v>0</v>
          </cell>
          <cell r="W802">
            <v>1</v>
          </cell>
          <cell r="AE802" t="str">
            <v>280235</v>
          </cell>
          <cell r="AF802" t="str">
            <v>&lt;&gt;0</v>
          </cell>
        </row>
        <row r="803">
          <cell r="B803" t="str">
            <v>MR MUSCULO MULTI GATILL 12X1/2</v>
          </cell>
          <cell r="C803">
            <v>500</v>
          </cell>
          <cell r="D803">
            <v>12</v>
          </cell>
          <cell r="E803" t="str">
            <v>155000</v>
          </cell>
          <cell r="F803">
            <v>1</v>
          </cell>
          <cell r="G803">
            <v>0</v>
          </cell>
          <cell r="H803">
            <v>0</v>
          </cell>
          <cell r="I803">
            <v>0</v>
          </cell>
          <cell r="J803">
            <v>0</v>
          </cell>
          <cell r="K803">
            <v>0</v>
          </cell>
          <cell r="L803">
            <v>0</v>
          </cell>
          <cell r="M803">
            <v>0</v>
          </cell>
          <cell r="N803">
            <v>0</v>
          </cell>
          <cell r="O803">
            <v>0</v>
          </cell>
          <cell r="P803">
            <v>0</v>
          </cell>
          <cell r="Q803">
            <v>0</v>
          </cell>
          <cell r="R803">
            <v>0</v>
          </cell>
          <cell r="S803">
            <v>0</v>
          </cell>
          <cell r="T803">
            <v>0</v>
          </cell>
          <cell r="U803">
            <v>0</v>
          </cell>
          <cell r="V803">
            <v>0</v>
          </cell>
          <cell r="W803">
            <v>1</v>
          </cell>
          <cell r="AE803" t="str">
            <v>280236</v>
          </cell>
          <cell r="AF803" t="str">
            <v>&lt;&gt;0</v>
          </cell>
        </row>
        <row r="804">
          <cell r="B804" t="str">
            <v>PROM MULTI GAT+GEL 100CM</v>
          </cell>
          <cell r="C804">
            <v>500</v>
          </cell>
          <cell r="D804">
            <v>0</v>
          </cell>
          <cell r="E804" t="str">
            <v>155005</v>
          </cell>
          <cell r="F804">
            <v>1</v>
          </cell>
          <cell r="G804">
            <v>0</v>
          </cell>
          <cell r="H804">
            <v>0</v>
          </cell>
          <cell r="I804">
            <v>0</v>
          </cell>
          <cell r="J804">
            <v>0</v>
          </cell>
          <cell r="K804">
            <v>0</v>
          </cell>
          <cell r="L804">
            <v>0</v>
          </cell>
          <cell r="M804">
            <v>0</v>
          </cell>
          <cell r="N804">
            <v>0</v>
          </cell>
          <cell r="O804">
            <v>0</v>
          </cell>
          <cell r="P804">
            <v>0</v>
          </cell>
          <cell r="Q804">
            <v>0</v>
          </cell>
          <cell r="R804">
            <v>0</v>
          </cell>
          <cell r="S804">
            <v>0</v>
          </cell>
          <cell r="T804">
            <v>0</v>
          </cell>
          <cell r="U804">
            <v>0</v>
          </cell>
          <cell r="V804">
            <v>0</v>
          </cell>
          <cell r="W804">
            <v>1</v>
          </cell>
          <cell r="AE804" t="str">
            <v>280240</v>
          </cell>
          <cell r="AF804" t="str">
            <v>&lt;&gt;0</v>
          </cell>
        </row>
        <row r="805">
          <cell r="B805" t="str">
            <v>MR MUSC. MULTI GAT.NVA FOR.</v>
          </cell>
          <cell r="C805">
            <v>500</v>
          </cell>
          <cell r="D805">
            <v>12</v>
          </cell>
          <cell r="E805" t="str">
            <v>155007</v>
          </cell>
          <cell r="F805">
            <v>1</v>
          </cell>
          <cell r="G805">
            <v>627.40384615384619</v>
          </cell>
          <cell r="H805">
            <v>501.92307692307696</v>
          </cell>
          <cell r="I805">
            <v>501.92307692307696</v>
          </cell>
          <cell r="J805">
            <v>627.40384615384619</v>
          </cell>
          <cell r="K805">
            <v>501.92307692307696</v>
          </cell>
          <cell r="L805">
            <v>501.92307692307696</v>
          </cell>
          <cell r="M805">
            <v>3262.5000000000005</v>
          </cell>
          <cell r="N805">
            <v>627.40384615384619</v>
          </cell>
          <cell r="O805">
            <v>501.92307692307696</v>
          </cell>
          <cell r="P805">
            <v>501.92307692307696</v>
          </cell>
          <cell r="Q805">
            <v>627.40384615384619</v>
          </cell>
          <cell r="R805">
            <v>501.92307692307696</v>
          </cell>
          <cell r="S805">
            <v>501.92307692307696</v>
          </cell>
          <cell r="T805">
            <v>3262.5000000000005</v>
          </cell>
          <cell r="U805">
            <v>6525.0000000000009</v>
          </cell>
          <cell r="V805">
            <v>6525.0000000000009</v>
          </cell>
          <cell r="W805">
            <v>1</v>
          </cell>
          <cell r="AE805" t="str">
            <v>280240</v>
          </cell>
          <cell r="AF805" t="str">
            <v>&lt;&gt;0</v>
          </cell>
        </row>
        <row r="806">
          <cell r="B806" t="str">
            <v>PROM MM.MULTI GAT+COC.REP.GRAT</v>
          </cell>
          <cell r="C806">
            <v>1000</v>
          </cell>
          <cell r="D806">
            <v>6</v>
          </cell>
          <cell r="E806" t="str">
            <v>155008</v>
          </cell>
          <cell r="F806">
            <v>1</v>
          </cell>
          <cell r="G806">
            <v>0</v>
          </cell>
          <cell r="H806">
            <v>0</v>
          </cell>
          <cell r="I806">
            <v>0</v>
          </cell>
          <cell r="J806">
            <v>0</v>
          </cell>
          <cell r="K806">
            <v>0</v>
          </cell>
          <cell r="L806">
            <v>0</v>
          </cell>
          <cell r="M806">
            <v>0</v>
          </cell>
          <cell r="N806">
            <v>0</v>
          </cell>
          <cell r="O806">
            <v>0</v>
          </cell>
          <cell r="P806">
            <v>0</v>
          </cell>
          <cell r="Q806">
            <v>0</v>
          </cell>
          <cell r="R806">
            <v>0</v>
          </cell>
          <cell r="S806">
            <v>0</v>
          </cell>
          <cell r="T806">
            <v>0</v>
          </cell>
          <cell r="U806">
            <v>0</v>
          </cell>
          <cell r="V806">
            <v>0</v>
          </cell>
          <cell r="W806">
            <v>1</v>
          </cell>
          <cell r="AE806" t="str">
            <v>280245</v>
          </cell>
          <cell r="AF806" t="str">
            <v>&lt;&gt;0</v>
          </cell>
        </row>
        <row r="807">
          <cell r="B807" t="str">
            <v>PROM MM MUL GAT+MM COC REP</v>
          </cell>
          <cell r="C807">
            <v>500</v>
          </cell>
          <cell r="D807">
            <v>6</v>
          </cell>
          <cell r="E807" t="str">
            <v>155009</v>
          </cell>
          <cell r="F807">
            <v>1</v>
          </cell>
          <cell r="G807">
            <v>0</v>
          </cell>
          <cell r="H807">
            <v>0</v>
          </cell>
          <cell r="I807">
            <v>0</v>
          </cell>
          <cell r="J807">
            <v>0</v>
          </cell>
          <cell r="K807">
            <v>0</v>
          </cell>
          <cell r="L807">
            <v>0</v>
          </cell>
          <cell r="M807">
            <v>0</v>
          </cell>
          <cell r="N807">
            <v>0</v>
          </cell>
          <cell r="O807">
            <v>0</v>
          </cell>
          <cell r="P807">
            <v>0</v>
          </cell>
          <cell r="Q807">
            <v>0</v>
          </cell>
          <cell r="R807">
            <v>0</v>
          </cell>
          <cell r="S807">
            <v>0</v>
          </cell>
          <cell r="T807">
            <v>0</v>
          </cell>
          <cell r="U807">
            <v>0</v>
          </cell>
          <cell r="V807">
            <v>0</v>
          </cell>
          <cell r="W807">
            <v>1</v>
          </cell>
          <cell r="AE807" t="str">
            <v>280246</v>
          </cell>
          <cell r="AF807" t="str">
            <v>&lt;&gt;0</v>
          </cell>
        </row>
        <row r="808">
          <cell r="B808" t="str">
            <v>PROM MMUSCULO MULTI GAT+REP.</v>
          </cell>
          <cell r="C808">
            <v>500</v>
          </cell>
          <cell r="D808">
            <v>6</v>
          </cell>
          <cell r="E808" t="str">
            <v>155010</v>
          </cell>
          <cell r="F808">
            <v>1</v>
          </cell>
          <cell r="G808">
            <v>0</v>
          </cell>
          <cell r="H808">
            <v>0</v>
          </cell>
          <cell r="I808">
            <v>0</v>
          </cell>
          <cell r="J808">
            <v>0</v>
          </cell>
          <cell r="K808">
            <v>0</v>
          </cell>
          <cell r="L808">
            <v>0</v>
          </cell>
          <cell r="M808">
            <v>0</v>
          </cell>
          <cell r="N808">
            <v>0</v>
          </cell>
          <cell r="O808">
            <v>0</v>
          </cell>
          <cell r="P808">
            <v>0</v>
          </cell>
          <cell r="Q808">
            <v>0</v>
          </cell>
          <cell r="R808">
            <v>0</v>
          </cell>
          <cell r="S808">
            <v>0</v>
          </cell>
          <cell r="T808">
            <v>0</v>
          </cell>
          <cell r="U808">
            <v>0</v>
          </cell>
          <cell r="V808">
            <v>0</v>
          </cell>
          <cell r="W808">
            <v>1</v>
          </cell>
          <cell r="AE808" t="str">
            <v>280250</v>
          </cell>
          <cell r="AF808" t="str">
            <v>&lt;&gt;0</v>
          </cell>
        </row>
        <row r="809">
          <cell r="B809" t="str">
            <v>TOTAL MR MUSCULO MULTI GATILLO</v>
          </cell>
          <cell r="D809">
            <v>0</v>
          </cell>
          <cell r="F809">
            <v>0</v>
          </cell>
          <cell r="G809">
            <v>627.40384615384619</v>
          </cell>
          <cell r="H809">
            <v>501.92307692307696</v>
          </cell>
          <cell r="I809">
            <v>501.92307692307696</v>
          </cell>
          <cell r="J809">
            <v>627.40384615384619</v>
          </cell>
          <cell r="K809">
            <v>501.92307692307696</v>
          </cell>
          <cell r="L809">
            <v>501.92307692307696</v>
          </cell>
          <cell r="M809">
            <v>3262.5000000000005</v>
          </cell>
          <cell r="N809">
            <v>627.40384615384619</v>
          </cell>
          <cell r="O809">
            <v>501.92307692307696</v>
          </cell>
          <cell r="P809">
            <v>501.92307692307696</v>
          </cell>
          <cell r="Q809">
            <v>627.40384615384619</v>
          </cell>
          <cell r="R809">
            <v>501.92307692307696</v>
          </cell>
          <cell r="S809">
            <v>501.92307692307696</v>
          </cell>
          <cell r="T809">
            <v>3262.5000000000005</v>
          </cell>
          <cell r="U809">
            <v>6525.0000000000009</v>
          </cell>
          <cell r="V809">
            <v>6525.0000000000009</v>
          </cell>
          <cell r="W809">
            <v>1</v>
          </cell>
          <cell r="AE809" t="str">
            <v>280310</v>
          </cell>
          <cell r="AF809" t="str">
            <v>&lt;&gt;0</v>
          </cell>
        </row>
        <row r="810">
          <cell r="D810">
            <v>0</v>
          </cell>
          <cell r="F810">
            <v>0</v>
          </cell>
          <cell r="W810">
            <v>1</v>
          </cell>
          <cell r="AE810" t="str">
            <v>280310</v>
          </cell>
          <cell r="AF810" t="str">
            <v>&lt;&gt;0</v>
          </cell>
        </row>
        <row r="811">
          <cell r="B811" t="str">
            <v>MR MUSC.MULTI REP</v>
          </cell>
          <cell r="C811">
            <v>500</v>
          </cell>
          <cell r="D811">
            <v>12</v>
          </cell>
          <cell r="E811" t="str">
            <v>155050</v>
          </cell>
          <cell r="F811">
            <v>1</v>
          </cell>
          <cell r="G811">
            <v>0</v>
          </cell>
          <cell r="H811">
            <v>0</v>
          </cell>
          <cell r="I811">
            <v>0</v>
          </cell>
          <cell r="J811">
            <v>0</v>
          </cell>
          <cell r="K811">
            <v>0</v>
          </cell>
          <cell r="L811">
            <v>0</v>
          </cell>
          <cell r="M811">
            <v>0</v>
          </cell>
          <cell r="N811">
            <v>0</v>
          </cell>
          <cell r="O811">
            <v>0</v>
          </cell>
          <cell r="P811">
            <v>0</v>
          </cell>
          <cell r="Q811">
            <v>0</v>
          </cell>
          <cell r="R811">
            <v>0</v>
          </cell>
          <cell r="S811">
            <v>0</v>
          </cell>
          <cell r="T811">
            <v>0</v>
          </cell>
          <cell r="V811">
            <v>0</v>
          </cell>
          <cell r="W811">
            <v>1</v>
          </cell>
          <cell r="AE811" t="str">
            <v>280350</v>
          </cell>
          <cell r="AF811" t="str">
            <v>&lt;&gt;0</v>
          </cell>
        </row>
        <row r="812">
          <cell r="B812" t="str">
            <v>MR MUSC.MULTI.REP.ECONO.12X1LT</v>
          </cell>
          <cell r="C812">
            <v>1000</v>
          </cell>
          <cell r="D812">
            <v>12</v>
          </cell>
          <cell r="E812" t="str">
            <v>155051</v>
          </cell>
          <cell r="F812">
            <v>2</v>
          </cell>
          <cell r="G812">
            <v>0</v>
          </cell>
          <cell r="H812">
            <v>0</v>
          </cell>
          <cell r="I812">
            <v>0</v>
          </cell>
          <cell r="J812">
            <v>0</v>
          </cell>
          <cell r="K812">
            <v>0</v>
          </cell>
          <cell r="L812">
            <v>0</v>
          </cell>
          <cell r="M812">
            <v>0</v>
          </cell>
          <cell r="N812">
            <v>0</v>
          </cell>
          <cell r="O812">
            <v>0</v>
          </cell>
          <cell r="P812">
            <v>0</v>
          </cell>
          <cell r="Q812">
            <v>0</v>
          </cell>
          <cell r="R812">
            <v>0</v>
          </cell>
          <cell r="S812">
            <v>0</v>
          </cell>
          <cell r="T812">
            <v>0</v>
          </cell>
          <cell r="U812">
            <v>0</v>
          </cell>
          <cell r="V812">
            <v>0</v>
          </cell>
          <cell r="W812">
            <v>1</v>
          </cell>
          <cell r="AE812" t="str">
            <v>280710</v>
          </cell>
          <cell r="AF812" t="str">
            <v>&lt;&gt;0</v>
          </cell>
        </row>
        <row r="813">
          <cell r="B813" t="str">
            <v>MR MUSC.MULTI.REP.12X1LT PET</v>
          </cell>
          <cell r="C813">
            <v>1000</v>
          </cell>
          <cell r="D813">
            <v>12</v>
          </cell>
          <cell r="E813" t="str">
            <v>155058</v>
          </cell>
          <cell r="F813">
            <v>2</v>
          </cell>
          <cell r="G813">
            <v>922.30769230769238</v>
          </cell>
          <cell r="H813">
            <v>737.84615384615392</v>
          </cell>
          <cell r="I813">
            <v>737.84615384615392</v>
          </cell>
          <cell r="J813">
            <v>922.30769230769238</v>
          </cell>
          <cell r="K813">
            <v>737.84615384615392</v>
          </cell>
          <cell r="L813">
            <v>737.84615384615392</v>
          </cell>
          <cell r="M813">
            <v>4796</v>
          </cell>
          <cell r="N813">
            <v>922.30769230769238</v>
          </cell>
          <cell r="O813">
            <v>737.84615384615392</v>
          </cell>
          <cell r="P813">
            <v>737.84615384615392</v>
          </cell>
          <cell r="Q813">
            <v>922.30769230769238</v>
          </cell>
          <cell r="R813">
            <v>737.84615384615392</v>
          </cell>
          <cell r="S813">
            <v>737.84615384615392</v>
          </cell>
          <cell r="T813">
            <v>4796</v>
          </cell>
          <cell r="U813">
            <v>9592</v>
          </cell>
          <cell r="V813">
            <v>19184</v>
          </cell>
          <cell r="W813">
            <v>1</v>
          </cell>
          <cell r="AE813" t="str">
            <v>280710</v>
          </cell>
          <cell r="AF813" t="str">
            <v>&lt;&gt;0</v>
          </cell>
        </row>
        <row r="814">
          <cell r="B814" t="str">
            <v>MR MUSC.MULTI REP+ CANASTA</v>
          </cell>
          <cell r="C814">
            <v>500</v>
          </cell>
          <cell r="D814">
            <v>6</v>
          </cell>
          <cell r="E814" t="str">
            <v>155052</v>
          </cell>
          <cell r="F814">
            <v>0.5</v>
          </cell>
          <cell r="G814">
            <v>0</v>
          </cell>
          <cell r="H814">
            <v>0</v>
          </cell>
          <cell r="I814">
            <v>0</v>
          </cell>
          <cell r="J814">
            <v>0</v>
          </cell>
          <cell r="K814">
            <v>0</v>
          </cell>
          <cell r="L814">
            <v>0</v>
          </cell>
          <cell r="M814">
            <v>0</v>
          </cell>
          <cell r="N814">
            <v>0</v>
          </cell>
          <cell r="O814">
            <v>0</v>
          </cell>
          <cell r="P814">
            <v>0</v>
          </cell>
          <cell r="Q814">
            <v>0</v>
          </cell>
          <cell r="R814">
            <v>0</v>
          </cell>
          <cell r="S814">
            <v>0</v>
          </cell>
          <cell r="T814">
            <v>0</v>
          </cell>
          <cell r="U814">
            <v>0</v>
          </cell>
          <cell r="V814">
            <v>0</v>
          </cell>
          <cell r="W814">
            <v>1</v>
          </cell>
          <cell r="AE814" t="str">
            <v>811111</v>
          </cell>
          <cell r="AF814" t="str">
            <v>&lt;&gt;0</v>
          </cell>
        </row>
        <row r="815">
          <cell r="B815" t="str">
            <v>MR MUSC.MULTI REP NVA FORM</v>
          </cell>
          <cell r="C815">
            <v>500</v>
          </cell>
          <cell r="D815">
            <v>12</v>
          </cell>
          <cell r="E815" t="str">
            <v>155053</v>
          </cell>
          <cell r="F815">
            <v>1</v>
          </cell>
          <cell r="G815">
            <v>2819.1346153846157</v>
          </cell>
          <cell r="H815">
            <v>2255.3076923076924</v>
          </cell>
          <cell r="I815">
            <v>2255.3076923076924</v>
          </cell>
          <cell r="J815">
            <v>2819.1346153846157</v>
          </cell>
          <cell r="K815">
            <v>2255.3076923076924</v>
          </cell>
          <cell r="L815">
            <v>2255.3076923076924</v>
          </cell>
          <cell r="M815">
            <v>14659.5</v>
          </cell>
          <cell r="N815">
            <v>2819.1346153846157</v>
          </cell>
          <cell r="O815">
            <v>2255.3076923076924</v>
          </cell>
          <cell r="P815">
            <v>2255.3076923076924</v>
          </cell>
          <cell r="Q815">
            <v>2819.1346153846157</v>
          </cell>
          <cell r="R815">
            <v>2255.3076923076924</v>
          </cell>
          <cell r="S815">
            <v>2255.3076923076924</v>
          </cell>
          <cell r="T815">
            <v>14659.5</v>
          </cell>
          <cell r="U815">
            <v>29319</v>
          </cell>
          <cell r="V815">
            <v>29319</v>
          </cell>
          <cell r="W815">
            <v>1</v>
          </cell>
          <cell r="AE815" t="str">
            <v>811112</v>
          </cell>
          <cell r="AF815" t="str">
            <v>&lt;&gt;0</v>
          </cell>
        </row>
        <row r="816">
          <cell r="B816" t="str">
            <v>PROM MM 2MULTI REP.+COC.REP</v>
          </cell>
          <cell r="C816">
            <v>500</v>
          </cell>
          <cell r="D816">
            <v>6</v>
          </cell>
          <cell r="E816" t="str">
            <v>155059</v>
          </cell>
          <cell r="F816">
            <v>0.67</v>
          </cell>
          <cell r="G816">
            <v>957.11538461538464</v>
          </cell>
          <cell r="H816">
            <v>765.69230769230774</v>
          </cell>
          <cell r="I816">
            <v>765.69230769230774</v>
          </cell>
          <cell r="J816">
            <v>957.11538461538464</v>
          </cell>
          <cell r="K816">
            <v>765.69230769230774</v>
          </cell>
          <cell r="L816">
            <v>765.69230769230774</v>
          </cell>
          <cell r="M816">
            <v>4977</v>
          </cell>
          <cell r="N816">
            <v>957.11538461538464</v>
          </cell>
          <cell r="O816">
            <v>765.69230769230774</v>
          </cell>
          <cell r="P816">
            <v>765.69230769230774</v>
          </cell>
          <cell r="Q816">
            <v>957.11538461538464</v>
          </cell>
          <cell r="R816">
            <v>765.69230769230774</v>
          </cell>
          <cell r="S816">
            <v>765.69230769230774</v>
          </cell>
          <cell r="T816">
            <v>4977</v>
          </cell>
          <cell r="U816">
            <v>9954</v>
          </cell>
          <cell r="V816">
            <v>6669.18</v>
          </cell>
          <cell r="W816">
            <v>1</v>
          </cell>
          <cell r="AE816" t="str">
            <v>811113</v>
          </cell>
          <cell r="AF816" t="str">
            <v>&lt;&gt;0</v>
          </cell>
        </row>
        <row r="817">
          <cell r="B817" t="str">
            <v>PROM MM MULT.REP.1L+COC.REP.GR</v>
          </cell>
          <cell r="C817">
            <v>500</v>
          </cell>
          <cell r="D817">
            <v>6</v>
          </cell>
          <cell r="E817" t="str">
            <v>155054</v>
          </cell>
          <cell r="F817">
            <v>1.5</v>
          </cell>
          <cell r="G817">
            <v>0</v>
          </cell>
          <cell r="H817">
            <v>0</v>
          </cell>
          <cell r="I817">
            <v>0</v>
          </cell>
          <cell r="J817">
            <v>0</v>
          </cell>
          <cell r="K817">
            <v>0</v>
          </cell>
          <cell r="L817">
            <v>0</v>
          </cell>
          <cell r="M817">
            <v>0</v>
          </cell>
          <cell r="N817">
            <v>0</v>
          </cell>
          <cell r="O817">
            <v>0</v>
          </cell>
          <cell r="P817">
            <v>0</v>
          </cell>
          <cell r="Q817">
            <v>0</v>
          </cell>
          <cell r="R817">
            <v>0</v>
          </cell>
          <cell r="S817">
            <v>0</v>
          </cell>
          <cell r="T817">
            <v>0</v>
          </cell>
          <cell r="U817">
            <v>0</v>
          </cell>
          <cell r="V817">
            <v>0</v>
          </cell>
          <cell r="W817">
            <v>1</v>
          </cell>
          <cell r="AE817" t="str">
            <v>811114</v>
          </cell>
          <cell r="AF817" t="str">
            <v>&lt;&gt;0</v>
          </cell>
        </row>
        <row r="818">
          <cell r="B818" t="str">
            <v>PROM MM MULT.REP.1L+AROMATER.</v>
          </cell>
          <cell r="C818">
            <v>500</v>
          </cell>
          <cell r="D818">
            <v>12</v>
          </cell>
          <cell r="E818" t="str">
            <v>811116</v>
          </cell>
          <cell r="F818">
            <v>1</v>
          </cell>
          <cell r="G818">
            <v>1000</v>
          </cell>
          <cell r="H818">
            <v>0</v>
          </cell>
          <cell r="I818">
            <v>0</v>
          </cell>
          <cell r="J818">
            <v>1000</v>
          </cell>
          <cell r="K818">
            <v>0</v>
          </cell>
          <cell r="L818">
            <v>0</v>
          </cell>
          <cell r="M818">
            <v>2000</v>
          </cell>
          <cell r="N818">
            <v>1500</v>
          </cell>
          <cell r="O818">
            <v>0</v>
          </cell>
          <cell r="P818">
            <v>0</v>
          </cell>
          <cell r="Q818">
            <v>1500</v>
          </cell>
          <cell r="R818">
            <v>0</v>
          </cell>
          <cell r="S818">
            <v>0</v>
          </cell>
          <cell r="T818">
            <v>3000</v>
          </cell>
          <cell r="U818">
            <v>5000</v>
          </cell>
          <cell r="V818">
            <v>5000</v>
          </cell>
          <cell r="W818">
            <v>1</v>
          </cell>
          <cell r="AE818" t="str">
            <v>811115</v>
          </cell>
          <cell r="AF818" t="str">
            <v>&lt;&gt;0</v>
          </cell>
        </row>
        <row r="819">
          <cell r="B819" t="str">
            <v>TOTAL MR MUSCULO MULTI REPUESTO</v>
          </cell>
          <cell r="D819">
            <v>0</v>
          </cell>
          <cell r="F819">
            <v>0</v>
          </cell>
          <cell r="G819">
            <v>5698.5576923076924</v>
          </cell>
          <cell r="H819">
            <v>3758.8461538461538</v>
          </cell>
          <cell r="I819">
            <v>3758.8461538461538</v>
          </cell>
          <cell r="J819">
            <v>5698.5576923076924</v>
          </cell>
          <cell r="K819">
            <v>3758.8461538461538</v>
          </cell>
          <cell r="L819">
            <v>3758.8461538461538</v>
          </cell>
          <cell r="M819">
            <v>26432.5</v>
          </cell>
          <cell r="N819">
            <v>6198.5576923076924</v>
          </cell>
          <cell r="O819">
            <v>3758.8461538461538</v>
          </cell>
          <cell r="P819">
            <v>3758.8461538461538</v>
          </cell>
          <cell r="Q819">
            <v>6198.5576923076924</v>
          </cell>
          <cell r="R819">
            <v>3758.8461538461538</v>
          </cell>
          <cell r="S819">
            <v>3758.8461538461538</v>
          </cell>
          <cell r="T819">
            <v>27432.5</v>
          </cell>
          <cell r="U819">
            <v>53865</v>
          </cell>
          <cell r="V819">
            <v>60172.18</v>
          </cell>
          <cell r="W819">
            <v>1</v>
          </cell>
          <cell r="AE819" t="str">
            <v>811116</v>
          </cell>
          <cell r="AF819" t="str">
            <v>&lt;&gt;0</v>
          </cell>
        </row>
        <row r="820">
          <cell r="D820">
            <v>0</v>
          </cell>
          <cell r="F820">
            <v>0</v>
          </cell>
          <cell r="W820">
            <v>1</v>
          </cell>
          <cell r="AE820" t="str">
            <v>811117</v>
          </cell>
          <cell r="AF820" t="str">
            <v>&lt;&gt;0</v>
          </cell>
        </row>
        <row r="821">
          <cell r="B821" t="str">
            <v xml:space="preserve">  TOTAL MR MUSCULO MULTIUSO</v>
          </cell>
          <cell r="D821">
            <v>0</v>
          </cell>
          <cell r="F821">
            <v>0</v>
          </cell>
          <cell r="G821">
            <v>6325.961538461539</v>
          </cell>
          <cell r="H821">
            <v>4260.7692307692305</v>
          </cell>
          <cell r="I821">
            <v>4260.7692307692305</v>
          </cell>
          <cell r="J821">
            <v>6325.961538461539</v>
          </cell>
          <cell r="K821">
            <v>4260.7692307692305</v>
          </cell>
          <cell r="L821">
            <v>4260.7692307692305</v>
          </cell>
          <cell r="M821">
            <v>29695</v>
          </cell>
          <cell r="N821">
            <v>6825.961538461539</v>
          </cell>
          <cell r="O821">
            <v>4260.7692307692305</v>
          </cell>
          <cell r="P821">
            <v>4260.7692307692305</v>
          </cell>
          <cell r="Q821">
            <v>6825.961538461539</v>
          </cell>
          <cell r="R821">
            <v>4260.7692307692305</v>
          </cell>
          <cell r="S821">
            <v>4260.7692307692305</v>
          </cell>
          <cell r="T821">
            <v>30695</v>
          </cell>
          <cell r="U821">
            <v>60390</v>
          </cell>
          <cell r="V821">
            <v>66697.180000000008</v>
          </cell>
          <cell r="W821">
            <v>1</v>
          </cell>
        </row>
        <row r="822">
          <cell r="D822">
            <v>0</v>
          </cell>
          <cell r="F822">
            <v>0</v>
          </cell>
          <cell r="W822">
            <v>1</v>
          </cell>
        </row>
        <row r="823">
          <cell r="B823" t="str">
            <v>MR MUSC. GAT COCIN ANTIG.AB</v>
          </cell>
          <cell r="C823">
            <v>500</v>
          </cell>
          <cell r="D823">
            <v>12</v>
          </cell>
          <cell r="E823" t="str">
            <v>155200</v>
          </cell>
          <cell r="F823">
            <v>1</v>
          </cell>
          <cell r="G823">
            <v>981.05769230769238</v>
          </cell>
          <cell r="H823">
            <v>784.84615384615392</v>
          </cell>
          <cell r="I823">
            <v>784.84615384615392</v>
          </cell>
          <cell r="J823">
            <v>981.05769230769238</v>
          </cell>
          <cell r="K823">
            <v>784.84615384615392</v>
          </cell>
          <cell r="L823">
            <v>784.84615384615392</v>
          </cell>
          <cell r="M823">
            <v>5101.5000000000009</v>
          </cell>
          <cell r="N823">
            <v>981.05769230769238</v>
          </cell>
          <cell r="O823">
            <v>784.84615384615392</v>
          </cell>
          <cell r="P823">
            <v>784.84615384615392</v>
          </cell>
          <cell r="Q823">
            <v>981.05769230769238</v>
          </cell>
          <cell r="R823">
            <v>784.84615384615392</v>
          </cell>
          <cell r="S823">
            <v>784.84615384615392</v>
          </cell>
          <cell r="T823">
            <v>5101.5000000000009</v>
          </cell>
          <cell r="U823">
            <v>10203.000000000002</v>
          </cell>
          <cell r="V823">
            <v>10203.000000000002</v>
          </cell>
          <cell r="W823">
            <v>1</v>
          </cell>
        </row>
        <row r="824">
          <cell r="B824" t="str">
            <v>MR MUSC. GAT COCIN ANTIG.AB + REP COCINA GRATIS</v>
          </cell>
          <cell r="C824">
            <v>500</v>
          </cell>
          <cell r="D824">
            <v>6</v>
          </cell>
          <cell r="E824" t="str">
            <v>155057</v>
          </cell>
          <cell r="F824">
            <v>1</v>
          </cell>
          <cell r="G824">
            <v>0</v>
          </cell>
          <cell r="H824">
            <v>0</v>
          </cell>
          <cell r="I824">
            <v>0</v>
          </cell>
          <cell r="J824">
            <v>0</v>
          </cell>
          <cell r="K824">
            <v>0</v>
          </cell>
          <cell r="L824">
            <v>0</v>
          </cell>
          <cell r="M824">
            <v>0</v>
          </cell>
          <cell r="N824">
            <v>0</v>
          </cell>
          <cell r="O824">
            <v>0</v>
          </cell>
          <cell r="P824">
            <v>0</v>
          </cell>
          <cell r="Q824">
            <v>0</v>
          </cell>
          <cell r="R824">
            <v>0</v>
          </cell>
          <cell r="S824">
            <v>0</v>
          </cell>
          <cell r="T824">
            <v>0</v>
          </cell>
          <cell r="U824">
            <v>0</v>
          </cell>
          <cell r="V824">
            <v>0</v>
          </cell>
          <cell r="W824">
            <v>1</v>
          </cell>
        </row>
        <row r="825">
          <cell r="B825" t="str">
            <v>PROM COCINA GAT + GEL 100CM</v>
          </cell>
          <cell r="C825">
            <v>500</v>
          </cell>
          <cell r="D825">
            <v>0</v>
          </cell>
          <cell r="E825" t="str">
            <v>155201</v>
          </cell>
          <cell r="F825">
            <v>1</v>
          </cell>
          <cell r="G825">
            <v>0</v>
          </cell>
          <cell r="H825">
            <v>0</v>
          </cell>
          <cell r="I825">
            <v>0</v>
          </cell>
          <cell r="J825">
            <v>0</v>
          </cell>
          <cell r="K825">
            <v>0</v>
          </cell>
          <cell r="L825">
            <v>0</v>
          </cell>
          <cell r="M825">
            <v>0</v>
          </cell>
          <cell r="N825">
            <v>0</v>
          </cell>
          <cell r="O825">
            <v>0</v>
          </cell>
          <cell r="P825">
            <v>0</v>
          </cell>
          <cell r="Q825">
            <v>0</v>
          </cell>
          <cell r="R825">
            <v>0</v>
          </cell>
          <cell r="S825">
            <v>0</v>
          </cell>
          <cell r="T825">
            <v>0</v>
          </cell>
          <cell r="U825">
            <v>0</v>
          </cell>
          <cell r="V825">
            <v>0</v>
          </cell>
          <cell r="W825">
            <v>1</v>
          </cell>
        </row>
        <row r="826">
          <cell r="B826" t="str">
            <v>PROM COCINA GAT + PANO</v>
          </cell>
          <cell r="C826">
            <v>500</v>
          </cell>
          <cell r="D826">
            <v>0</v>
          </cell>
          <cell r="E826" t="str">
            <v>155202</v>
          </cell>
          <cell r="F826">
            <v>1</v>
          </cell>
          <cell r="G826">
            <v>0</v>
          </cell>
          <cell r="H826">
            <v>0</v>
          </cell>
          <cell r="I826">
            <v>0</v>
          </cell>
          <cell r="J826">
            <v>0</v>
          </cell>
          <cell r="K826">
            <v>0</v>
          </cell>
          <cell r="L826">
            <v>0</v>
          </cell>
          <cell r="M826">
            <v>0</v>
          </cell>
          <cell r="N826">
            <v>0</v>
          </cell>
          <cell r="O826">
            <v>0</v>
          </cell>
          <cell r="P826">
            <v>0</v>
          </cell>
          <cell r="Q826">
            <v>0</v>
          </cell>
          <cell r="R826">
            <v>0</v>
          </cell>
          <cell r="S826">
            <v>0</v>
          </cell>
          <cell r="T826">
            <v>0</v>
          </cell>
          <cell r="U826">
            <v>0</v>
          </cell>
          <cell r="V826">
            <v>0</v>
          </cell>
          <cell r="W826">
            <v>1</v>
          </cell>
        </row>
        <row r="827">
          <cell r="B827" t="str">
            <v>MUSCULO COC.GAT+ADORNO</v>
          </cell>
          <cell r="C827">
            <v>500</v>
          </cell>
          <cell r="D827">
            <v>0</v>
          </cell>
          <cell r="E827" t="str">
            <v>155203</v>
          </cell>
          <cell r="F827">
            <v>1</v>
          </cell>
          <cell r="G827">
            <v>0</v>
          </cell>
          <cell r="H827">
            <v>0</v>
          </cell>
          <cell r="I827">
            <v>0</v>
          </cell>
          <cell r="J827">
            <v>0</v>
          </cell>
          <cell r="K827">
            <v>0</v>
          </cell>
          <cell r="L827">
            <v>0</v>
          </cell>
          <cell r="M827">
            <v>0</v>
          </cell>
          <cell r="N827">
            <v>0</v>
          </cell>
          <cell r="O827">
            <v>0</v>
          </cell>
          <cell r="P827">
            <v>0</v>
          </cell>
          <cell r="Q827">
            <v>0</v>
          </cell>
          <cell r="R827">
            <v>0</v>
          </cell>
          <cell r="S827">
            <v>0</v>
          </cell>
          <cell r="T827">
            <v>0</v>
          </cell>
          <cell r="U827">
            <v>0</v>
          </cell>
          <cell r="V827">
            <v>0</v>
          </cell>
          <cell r="W827">
            <v>1</v>
          </cell>
        </row>
        <row r="828">
          <cell r="B828" t="str">
            <v>MR MUSC. COC.GAT+PINITO NAVI</v>
          </cell>
          <cell r="C828">
            <v>500</v>
          </cell>
          <cell r="D828">
            <v>0</v>
          </cell>
          <cell r="E828" t="str">
            <v>155204</v>
          </cell>
          <cell r="F828">
            <v>0.5</v>
          </cell>
          <cell r="G828">
            <v>0</v>
          </cell>
          <cell r="H828">
            <v>0</v>
          </cell>
          <cell r="I828">
            <v>0</v>
          </cell>
          <cell r="J828">
            <v>0</v>
          </cell>
          <cell r="K828">
            <v>0</v>
          </cell>
          <cell r="L828">
            <v>0</v>
          </cell>
          <cell r="M828">
            <v>0</v>
          </cell>
          <cell r="N828">
            <v>0</v>
          </cell>
          <cell r="O828">
            <v>0</v>
          </cell>
          <cell r="P828">
            <v>0</v>
          </cell>
          <cell r="Q828">
            <v>0</v>
          </cell>
          <cell r="R828">
            <v>0</v>
          </cell>
          <cell r="S828">
            <v>0</v>
          </cell>
          <cell r="T828">
            <v>0</v>
          </cell>
          <cell r="U828">
            <v>0</v>
          </cell>
          <cell r="V828">
            <v>0</v>
          </cell>
          <cell r="W828">
            <v>1</v>
          </cell>
        </row>
        <row r="829">
          <cell r="B829" t="str">
            <v xml:space="preserve">  TOTAL MR MUSCULO COCINA GATILLO</v>
          </cell>
          <cell r="D829">
            <v>0</v>
          </cell>
          <cell r="F829">
            <v>0</v>
          </cell>
          <cell r="G829">
            <v>981.05769230769238</v>
          </cell>
          <cell r="H829">
            <v>784.84615384615392</v>
          </cell>
          <cell r="I829">
            <v>784.84615384615392</v>
          </cell>
          <cell r="J829">
            <v>981.05769230769238</v>
          </cell>
          <cell r="K829">
            <v>784.84615384615392</v>
          </cell>
          <cell r="L829">
            <v>784.84615384615392</v>
          </cell>
          <cell r="M829">
            <v>5101.5000000000009</v>
          </cell>
          <cell r="N829">
            <v>981.05769230769238</v>
          </cell>
          <cell r="O829">
            <v>784.84615384615392</v>
          </cell>
          <cell r="P829">
            <v>784.84615384615392</v>
          </cell>
          <cell r="Q829">
            <v>981.05769230769238</v>
          </cell>
          <cell r="R829">
            <v>784.84615384615392</v>
          </cell>
          <cell r="S829">
            <v>784.84615384615392</v>
          </cell>
          <cell r="T829">
            <v>5101.5000000000009</v>
          </cell>
          <cell r="U829">
            <v>10203.000000000002</v>
          </cell>
          <cell r="V829">
            <v>10203.000000000002</v>
          </cell>
          <cell r="W829">
            <v>1</v>
          </cell>
        </row>
        <row r="830">
          <cell r="D830">
            <v>0</v>
          </cell>
          <cell r="F830">
            <v>0</v>
          </cell>
          <cell r="W830">
            <v>1</v>
          </cell>
        </row>
        <row r="831">
          <cell r="B831" t="str">
            <v>MR MUSC.COCINA REP1LT+1 EMBUDO</v>
          </cell>
          <cell r="C831">
            <v>1000</v>
          </cell>
          <cell r="D831">
            <v>12</v>
          </cell>
          <cell r="E831" t="str">
            <v>155209</v>
          </cell>
          <cell r="F831">
            <v>2</v>
          </cell>
          <cell r="G831">
            <v>0</v>
          </cell>
          <cell r="H831">
            <v>0</v>
          </cell>
          <cell r="I831">
            <v>0</v>
          </cell>
          <cell r="J831">
            <v>0</v>
          </cell>
          <cell r="K831">
            <v>0</v>
          </cell>
          <cell r="L831">
            <v>0</v>
          </cell>
          <cell r="M831">
            <v>0</v>
          </cell>
          <cell r="N831">
            <v>0</v>
          </cell>
          <cell r="O831">
            <v>0</v>
          </cell>
          <cell r="P831">
            <v>0</v>
          </cell>
          <cell r="Q831">
            <v>0</v>
          </cell>
          <cell r="R831">
            <v>0</v>
          </cell>
          <cell r="S831">
            <v>0</v>
          </cell>
          <cell r="T831">
            <v>0</v>
          </cell>
          <cell r="U831">
            <v>0</v>
          </cell>
          <cell r="V831">
            <v>0</v>
          </cell>
          <cell r="W831">
            <v>1</v>
          </cell>
        </row>
        <row r="832">
          <cell r="B832" t="str">
            <v>MR MUSC.REP.COCINA ANTIG 500CC</v>
          </cell>
          <cell r="C832">
            <v>500</v>
          </cell>
          <cell r="D832">
            <v>12</v>
          </cell>
          <cell r="E832" t="str">
            <v>155250</v>
          </cell>
          <cell r="F832">
            <v>1</v>
          </cell>
          <cell r="G832">
            <v>4866.7307692307695</v>
          </cell>
          <cell r="H832">
            <v>3893.3846153846157</v>
          </cell>
          <cell r="I832">
            <v>3893.3846153846157</v>
          </cell>
          <cell r="J832">
            <v>4866.7307692307695</v>
          </cell>
          <cell r="K832">
            <v>3893.3846153846157</v>
          </cell>
          <cell r="L832">
            <v>3893.3846153846157</v>
          </cell>
          <cell r="M832">
            <v>25307.000000000004</v>
          </cell>
          <cell r="N832">
            <v>4866.7307692307695</v>
          </cell>
          <cell r="O832">
            <v>3893.3846153846157</v>
          </cell>
          <cell r="P832">
            <v>3893.3846153846157</v>
          </cell>
          <cell r="Q832">
            <v>4866.7307692307695</v>
          </cell>
          <cell r="R832">
            <v>3893.3846153846157</v>
          </cell>
          <cell r="S832">
            <v>3893.3846153846157</v>
          </cell>
          <cell r="T832">
            <v>25307.000000000004</v>
          </cell>
          <cell r="U832">
            <v>50614.000000000007</v>
          </cell>
          <cell r="V832">
            <v>50614.000000000007</v>
          </cell>
          <cell r="W832">
            <v>1</v>
          </cell>
        </row>
        <row r="833">
          <cell r="B833" t="str">
            <v>PROMO MM 2COC. REP.+MULTI REP</v>
          </cell>
          <cell r="C833">
            <v>500</v>
          </cell>
          <cell r="D833">
            <v>6</v>
          </cell>
          <cell r="E833" t="str">
            <v>155062</v>
          </cell>
          <cell r="F833">
            <v>0.67</v>
          </cell>
          <cell r="G833">
            <v>1296.0576923076924</v>
          </cell>
          <cell r="H833">
            <v>1036.8461538461538</v>
          </cell>
          <cell r="I833">
            <v>1036.8461538461538</v>
          </cell>
          <cell r="J833">
            <v>1296.0576923076924</v>
          </cell>
          <cell r="K833">
            <v>1036.8461538461538</v>
          </cell>
          <cell r="L833">
            <v>1036.8461538461538</v>
          </cell>
          <cell r="M833">
            <v>6739.5</v>
          </cell>
          <cell r="N833">
            <v>1296.0576923076924</v>
          </cell>
          <cell r="O833">
            <v>1036.8461538461538</v>
          </cell>
          <cell r="P833">
            <v>1036.8461538461538</v>
          </cell>
          <cell r="Q833">
            <v>1296.0576923076924</v>
          </cell>
          <cell r="R833">
            <v>1036.8461538461538</v>
          </cell>
          <cell r="S833">
            <v>1036.8461538461538</v>
          </cell>
          <cell r="T833">
            <v>6739.5</v>
          </cell>
          <cell r="U833">
            <v>13479</v>
          </cell>
          <cell r="V833">
            <v>9030.93</v>
          </cell>
          <cell r="W833">
            <v>1</v>
          </cell>
        </row>
        <row r="834">
          <cell r="B834" t="str">
            <v>MR REPUESTO COCINA 500 +CANASTA LIQ FULL PRIM X 6</v>
          </cell>
          <cell r="C834">
            <v>500</v>
          </cell>
          <cell r="D834">
            <v>12</v>
          </cell>
          <cell r="E834" t="str">
            <v>155055</v>
          </cell>
          <cell r="F834">
            <v>1</v>
          </cell>
          <cell r="G834">
            <v>0</v>
          </cell>
          <cell r="H834">
            <v>0</v>
          </cell>
          <cell r="I834">
            <v>0</v>
          </cell>
          <cell r="J834">
            <v>0</v>
          </cell>
          <cell r="K834">
            <v>0</v>
          </cell>
          <cell r="L834">
            <v>0</v>
          </cell>
          <cell r="M834">
            <v>0</v>
          </cell>
          <cell r="N834">
            <v>0</v>
          </cell>
          <cell r="O834">
            <v>0</v>
          </cell>
          <cell r="P834">
            <v>0</v>
          </cell>
          <cell r="Q834">
            <v>0</v>
          </cell>
          <cell r="R834">
            <v>0</v>
          </cell>
          <cell r="S834">
            <v>0</v>
          </cell>
          <cell r="T834">
            <v>0</v>
          </cell>
          <cell r="U834">
            <v>0</v>
          </cell>
          <cell r="V834">
            <v>0</v>
          </cell>
          <cell r="W834">
            <v>1</v>
          </cell>
        </row>
        <row r="835">
          <cell r="B835" t="str">
            <v>MR MUSC.COC.REP+MR.MUSC.CANAST</v>
          </cell>
          <cell r="C835">
            <v>500</v>
          </cell>
          <cell r="D835">
            <v>0</v>
          </cell>
          <cell r="E835" t="str">
            <v>155251</v>
          </cell>
          <cell r="F835">
            <v>0.76500000000000001</v>
          </cell>
          <cell r="G835">
            <v>0</v>
          </cell>
          <cell r="H835">
            <v>0</v>
          </cell>
          <cell r="I835">
            <v>0</v>
          </cell>
          <cell r="J835">
            <v>0</v>
          </cell>
          <cell r="K835">
            <v>0</v>
          </cell>
          <cell r="L835">
            <v>0</v>
          </cell>
          <cell r="M835">
            <v>0</v>
          </cell>
          <cell r="N835">
            <v>0</v>
          </cell>
          <cell r="O835">
            <v>0</v>
          </cell>
          <cell r="P835">
            <v>0</v>
          </cell>
          <cell r="Q835">
            <v>0</v>
          </cell>
          <cell r="R835">
            <v>0</v>
          </cell>
          <cell r="S835">
            <v>0</v>
          </cell>
          <cell r="T835">
            <v>0</v>
          </cell>
          <cell r="U835">
            <v>0</v>
          </cell>
          <cell r="V835">
            <v>0</v>
          </cell>
          <cell r="W835">
            <v>1</v>
          </cell>
        </row>
        <row r="836">
          <cell r="B836" t="str">
            <v>MR MUSC.ANTIG.AB REP/COC X 1LT</v>
          </cell>
          <cell r="C836">
            <v>1000</v>
          </cell>
          <cell r="D836">
            <v>12</v>
          </cell>
          <cell r="E836" t="str">
            <v>155252</v>
          </cell>
          <cell r="F836">
            <v>2</v>
          </cell>
          <cell r="G836">
            <v>0</v>
          </cell>
          <cell r="H836">
            <v>0</v>
          </cell>
          <cell r="I836">
            <v>0</v>
          </cell>
          <cell r="J836">
            <v>0</v>
          </cell>
          <cell r="K836">
            <v>0</v>
          </cell>
          <cell r="L836">
            <v>0</v>
          </cell>
          <cell r="M836">
            <v>0</v>
          </cell>
          <cell r="N836">
            <v>0</v>
          </cell>
          <cell r="O836">
            <v>0</v>
          </cell>
          <cell r="P836">
            <v>0</v>
          </cell>
          <cell r="Q836">
            <v>0</v>
          </cell>
          <cell r="R836">
            <v>0</v>
          </cell>
          <cell r="S836">
            <v>0</v>
          </cell>
          <cell r="T836">
            <v>0</v>
          </cell>
          <cell r="U836">
            <v>0</v>
          </cell>
          <cell r="V836">
            <v>0</v>
          </cell>
          <cell r="W836">
            <v>1</v>
          </cell>
        </row>
        <row r="837">
          <cell r="B837" t="str">
            <v>MR MUSC.ANTIG.REP X 1LT PET</v>
          </cell>
          <cell r="C837">
            <v>1000</v>
          </cell>
          <cell r="D837">
            <v>12</v>
          </cell>
          <cell r="E837" t="str">
            <v>155254</v>
          </cell>
          <cell r="F837">
            <v>2</v>
          </cell>
          <cell r="G837">
            <v>1655.096153846154</v>
          </cell>
          <cell r="H837">
            <v>1324.0769230769231</v>
          </cell>
          <cell r="I837">
            <v>1324.0769230769231</v>
          </cell>
          <cell r="J837">
            <v>1655.096153846154</v>
          </cell>
          <cell r="K837">
            <v>1324.0769230769231</v>
          </cell>
          <cell r="L837">
            <v>1324.0769230769231</v>
          </cell>
          <cell r="M837">
            <v>8606.5</v>
          </cell>
          <cell r="N837">
            <v>1655.096153846154</v>
          </cell>
          <cell r="O837">
            <v>1324.0769230769231</v>
          </cell>
          <cell r="P837">
            <v>1324.0769230769231</v>
          </cell>
          <cell r="Q837">
            <v>1655.096153846154</v>
          </cell>
          <cell r="R837">
            <v>1324.0769230769231</v>
          </cell>
          <cell r="S837">
            <v>1324.0769230769231</v>
          </cell>
          <cell r="T837">
            <v>8606.5</v>
          </cell>
          <cell r="U837">
            <v>17213</v>
          </cell>
          <cell r="V837">
            <v>34426</v>
          </cell>
          <cell r="W837">
            <v>1</v>
          </cell>
        </row>
        <row r="838">
          <cell r="B838" t="str">
            <v>PROM MM MULT.REP.1L+AROMATER2</v>
          </cell>
          <cell r="C838">
            <v>1000</v>
          </cell>
          <cell r="D838">
            <v>6</v>
          </cell>
          <cell r="E838" t="str">
            <v>811117</v>
          </cell>
          <cell r="F838">
            <v>1</v>
          </cell>
          <cell r="G838">
            <v>1500</v>
          </cell>
          <cell r="H838">
            <v>0</v>
          </cell>
          <cell r="I838">
            <v>0</v>
          </cell>
          <cell r="J838">
            <v>1500</v>
          </cell>
          <cell r="K838">
            <v>0</v>
          </cell>
          <cell r="L838">
            <v>0</v>
          </cell>
          <cell r="M838">
            <v>3000</v>
          </cell>
          <cell r="N838">
            <v>1000</v>
          </cell>
          <cell r="O838">
            <v>0</v>
          </cell>
          <cell r="P838">
            <v>0</v>
          </cell>
          <cell r="Q838">
            <v>1000</v>
          </cell>
          <cell r="R838">
            <v>0</v>
          </cell>
          <cell r="S838">
            <v>0</v>
          </cell>
          <cell r="T838">
            <v>2000</v>
          </cell>
          <cell r="U838">
            <v>5000</v>
          </cell>
          <cell r="V838">
            <v>5000</v>
          </cell>
          <cell r="W838">
            <v>1</v>
          </cell>
        </row>
        <row r="839">
          <cell r="B839" t="str">
            <v xml:space="preserve">  TOTAL MR MUSCULO COCINA REPUESTO</v>
          </cell>
          <cell r="D839">
            <v>0</v>
          </cell>
          <cell r="F839">
            <v>0</v>
          </cell>
          <cell r="G839">
            <v>9317.8846153846171</v>
          </cell>
          <cell r="H839">
            <v>6254.3076923076924</v>
          </cell>
          <cell r="I839">
            <v>6254.3076923076924</v>
          </cell>
          <cell r="J839">
            <v>9317.8846153846171</v>
          </cell>
          <cell r="K839">
            <v>6254.3076923076924</v>
          </cell>
          <cell r="L839">
            <v>6254.3076923076924</v>
          </cell>
          <cell r="M839">
            <v>43653</v>
          </cell>
          <cell r="N839">
            <v>8817.8846153846171</v>
          </cell>
          <cell r="O839">
            <v>6254.3076923076924</v>
          </cell>
          <cell r="P839">
            <v>6254.3076923076924</v>
          </cell>
          <cell r="Q839">
            <v>8817.8846153846171</v>
          </cell>
          <cell r="R839">
            <v>6254.3076923076924</v>
          </cell>
          <cell r="S839">
            <v>6254.3076923076924</v>
          </cell>
          <cell r="T839">
            <v>42653</v>
          </cell>
          <cell r="U839">
            <v>86306</v>
          </cell>
          <cell r="V839">
            <v>99070.930000000008</v>
          </cell>
          <cell r="W839">
            <v>1</v>
          </cell>
        </row>
        <row r="840">
          <cell r="D840">
            <v>0</v>
          </cell>
          <cell r="F840">
            <v>0</v>
          </cell>
          <cell r="W840">
            <v>1</v>
          </cell>
        </row>
        <row r="841">
          <cell r="B841" t="str">
            <v xml:space="preserve">  TOTAL MR MUSCULO COCINA</v>
          </cell>
          <cell r="D841">
            <v>0</v>
          </cell>
          <cell r="F841">
            <v>0</v>
          </cell>
          <cell r="G841">
            <v>10298.942307692309</v>
          </cell>
          <cell r="H841">
            <v>7039.1538461538466</v>
          </cell>
          <cell r="I841">
            <v>7039.1538461538466</v>
          </cell>
          <cell r="J841">
            <v>10298.942307692309</v>
          </cell>
          <cell r="K841">
            <v>7039.1538461538466</v>
          </cell>
          <cell r="L841">
            <v>7039.1538461538466</v>
          </cell>
          <cell r="M841">
            <v>48754.5</v>
          </cell>
          <cell r="N841">
            <v>9798.9423076923085</v>
          </cell>
          <cell r="O841">
            <v>7039.1538461538466</v>
          </cell>
          <cell r="P841">
            <v>7039.1538461538466</v>
          </cell>
          <cell r="Q841">
            <v>9798.9423076923085</v>
          </cell>
          <cell r="R841">
            <v>7039.1538461538466</v>
          </cell>
          <cell r="S841">
            <v>7039.1538461538466</v>
          </cell>
          <cell r="T841">
            <v>47754.5</v>
          </cell>
          <cell r="U841">
            <v>96509</v>
          </cell>
          <cell r="V841">
            <v>109273.93000000001</v>
          </cell>
          <cell r="W841">
            <v>1</v>
          </cell>
        </row>
        <row r="842">
          <cell r="D842">
            <v>0</v>
          </cell>
          <cell r="F842">
            <v>0</v>
          </cell>
          <cell r="W842">
            <v>1</v>
          </cell>
        </row>
        <row r="843">
          <cell r="B843" t="str">
            <v>MR MUSC. GEL</v>
          </cell>
          <cell r="D843">
            <v>12</v>
          </cell>
          <cell r="E843" t="str">
            <v>150500</v>
          </cell>
          <cell r="F843">
            <v>1</v>
          </cell>
          <cell r="G843">
            <v>2884.6153846153848</v>
          </cell>
          <cell r="H843">
            <v>2307.6923076923076</v>
          </cell>
          <cell r="I843">
            <v>2307.6923076923076</v>
          </cell>
          <cell r="J843">
            <v>2884.6153846153848</v>
          </cell>
          <cell r="K843">
            <v>2307.6923076923076</v>
          </cell>
          <cell r="L843">
            <v>2307.6923076923076</v>
          </cell>
          <cell r="M843">
            <v>15000</v>
          </cell>
          <cell r="N843">
            <v>2884.6153846153848</v>
          </cell>
          <cell r="O843">
            <v>2307.6923076923076</v>
          </cell>
          <cell r="P843">
            <v>2307.6923076923076</v>
          </cell>
          <cell r="Q843">
            <v>2884.6153846153848</v>
          </cell>
          <cell r="R843">
            <v>2307.6923076923076</v>
          </cell>
          <cell r="S843">
            <v>2307.6923076923076</v>
          </cell>
          <cell r="T843">
            <v>15000</v>
          </cell>
          <cell r="U843">
            <v>30000</v>
          </cell>
          <cell r="V843">
            <v>30000</v>
          </cell>
          <cell r="W843">
            <v>1</v>
          </cell>
        </row>
        <row r="844">
          <cell r="B844" t="str">
            <v>MM.GEL + MM.CANASTA LIQ. COMP.</v>
          </cell>
          <cell r="C844">
            <v>2</v>
          </cell>
          <cell r="D844">
            <v>6</v>
          </cell>
          <cell r="E844" t="str">
            <v>155060</v>
          </cell>
          <cell r="F844">
            <v>1</v>
          </cell>
          <cell r="G844">
            <v>0</v>
          </cell>
          <cell r="H844">
            <v>0</v>
          </cell>
          <cell r="I844">
            <v>0</v>
          </cell>
          <cell r="J844">
            <v>0</v>
          </cell>
          <cell r="K844">
            <v>0</v>
          </cell>
          <cell r="L844">
            <v>0</v>
          </cell>
          <cell r="M844">
            <v>0</v>
          </cell>
          <cell r="N844">
            <v>0</v>
          </cell>
          <cell r="O844">
            <v>0</v>
          </cell>
          <cell r="P844">
            <v>0</v>
          </cell>
          <cell r="Q844">
            <v>0</v>
          </cell>
          <cell r="R844">
            <v>0</v>
          </cell>
          <cell r="S844">
            <v>0</v>
          </cell>
          <cell r="T844">
            <v>0</v>
          </cell>
          <cell r="U844">
            <v>0</v>
          </cell>
          <cell r="V844">
            <v>0</v>
          </cell>
          <cell r="W844">
            <v>1</v>
          </cell>
        </row>
        <row r="845">
          <cell r="B845" t="str">
            <v>PROMO MMGEL+LIMPIAVIDRIOSx440</v>
          </cell>
          <cell r="C845">
            <v>2</v>
          </cell>
          <cell r="D845">
            <v>12</v>
          </cell>
          <cell r="E845" t="str">
            <v>150503</v>
          </cell>
          <cell r="F845">
            <v>0.5</v>
          </cell>
          <cell r="G845">
            <v>0</v>
          </cell>
          <cell r="H845">
            <v>0</v>
          </cell>
          <cell r="I845">
            <v>0</v>
          </cell>
          <cell r="J845">
            <v>0</v>
          </cell>
          <cell r="K845">
            <v>0</v>
          </cell>
          <cell r="L845">
            <v>0</v>
          </cell>
          <cell r="M845">
            <v>0</v>
          </cell>
          <cell r="N845">
            <v>0</v>
          </cell>
          <cell r="O845">
            <v>0</v>
          </cell>
          <cell r="P845">
            <v>0</v>
          </cell>
          <cell r="Q845">
            <v>0</v>
          </cell>
          <cell r="R845">
            <v>0</v>
          </cell>
          <cell r="S845">
            <v>0</v>
          </cell>
          <cell r="T845">
            <v>0</v>
          </cell>
          <cell r="U845">
            <v>0</v>
          </cell>
          <cell r="V845">
            <v>0</v>
          </cell>
          <cell r="W845">
            <v>1</v>
          </cell>
        </row>
        <row r="846">
          <cell r="B846" t="str">
            <v>MR MUSC. GEL + MULTI REP</v>
          </cell>
          <cell r="C846">
            <v>2</v>
          </cell>
          <cell r="D846">
            <v>0</v>
          </cell>
          <cell r="E846" t="str">
            <v>150502</v>
          </cell>
          <cell r="F846">
            <v>1</v>
          </cell>
          <cell r="G846">
            <v>0</v>
          </cell>
          <cell r="H846">
            <v>0</v>
          </cell>
          <cell r="I846">
            <v>0</v>
          </cell>
          <cell r="J846">
            <v>0</v>
          </cell>
          <cell r="K846">
            <v>0</v>
          </cell>
          <cell r="L846">
            <v>0</v>
          </cell>
          <cell r="M846">
            <v>0</v>
          </cell>
          <cell r="N846">
            <v>0</v>
          </cell>
          <cell r="O846">
            <v>0</v>
          </cell>
          <cell r="P846">
            <v>0</v>
          </cell>
          <cell r="Q846">
            <v>0</v>
          </cell>
          <cell r="R846">
            <v>0</v>
          </cell>
          <cell r="S846">
            <v>0</v>
          </cell>
          <cell r="T846">
            <v>0</v>
          </cell>
          <cell r="U846">
            <v>0</v>
          </cell>
          <cell r="V846">
            <v>0</v>
          </cell>
          <cell r="W846">
            <v>1</v>
          </cell>
        </row>
        <row r="847">
          <cell r="B847" t="str">
            <v>MR MUSC.GEL 500 X2UN (6PACK)</v>
          </cell>
          <cell r="D847">
            <v>12</v>
          </cell>
          <cell r="E847" t="str">
            <v>150501</v>
          </cell>
          <cell r="F847">
            <v>1</v>
          </cell>
          <cell r="G847">
            <v>0</v>
          </cell>
          <cell r="H847">
            <v>0</v>
          </cell>
          <cell r="I847">
            <v>0</v>
          </cell>
          <cell r="J847">
            <v>0</v>
          </cell>
          <cell r="K847">
            <v>0</v>
          </cell>
          <cell r="L847">
            <v>0</v>
          </cell>
          <cell r="M847">
            <v>0</v>
          </cell>
          <cell r="N847">
            <v>0</v>
          </cell>
          <cell r="O847">
            <v>0</v>
          </cell>
          <cell r="P847">
            <v>0</v>
          </cell>
          <cell r="Q847">
            <v>0</v>
          </cell>
          <cell r="R847">
            <v>0</v>
          </cell>
          <cell r="S847">
            <v>0</v>
          </cell>
          <cell r="T847">
            <v>0</v>
          </cell>
          <cell r="U847">
            <v>0</v>
          </cell>
          <cell r="V847">
            <v>0</v>
          </cell>
          <cell r="W847">
            <v>1</v>
          </cell>
        </row>
        <row r="848">
          <cell r="B848" t="str">
            <v xml:space="preserve">   TOTAL GEL CLEANERS</v>
          </cell>
          <cell r="D848">
            <v>0</v>
          </cell>
          <cell r="F848">
            <v>0</v>
          </cell>
          <cell r="G848">
            <v>2884.6153846153848</v>
          </cell>
          <cell r="H848">
            <v>2307.6923076923076</v>
          </cell>
          <cell r="I848">
            <v>2307.6923076923076</v>
          </cell>
          <cell r="J848">
            <v>2884.6153846153848</v>
          </cell>
          <cell r="K848">
            <v>2307.6923076923076</v>
          </cell>
          <cell r="L848">
            <v>2307.6923076923076</v>
          </cell>
          <cell r="M848">
            <v>15000</v>
          </cell>
          <cell r="N848">
            <v>2884.6153846153848</v>
          </cell>
          <cell r="O848">
            <v>2307.6923076923076</v>
          </cell>
          <cell r="P848">
            <v>2307.6923076923076</v>
          </cell>
          <cell r="Q848">
            <v>2884.6153846153848</v>
          </cell>
          <cell r="R848">
            <v>2307.6923076923076</v>
          </cell>
          <cell r="S848">
            <v>2307.6923076923076</v>
          </cell>
          <cell r="T848">
            <v>15000</v>
          </cell>
          <cell r="U848">
            <v>30000</v>
          </cell>
          <cell r="V848">
            <v>30000</v>
          </cell>
          <cell r="W848">
            <v>1</v>
          </cell>
        </row>
        <row r="849">
          <cell r="D849">
            <v>0</v>
          </cell>
          <cell r="W849">
            <v>1</v>
          </cell>
        </row>
        <row r="850">
          <cell r="B850" t="str">
            <v>MR MUSC. LIMPIAVIDRIOS 440X6</v>
          </cell>
          <cell r="C850">
            <v>440</v>
          </cell>
          <cell r="D850">
            <v>6</v>
          </cell>
          <cell r="E850" t="str">
            <v>155450</v>
          </cell>
          <cell r="F850">
            <v>0.44</v>
          </cell>
          <cell r="G850">
            <v>0</v>
          </cell>
          <cell r="H850">
            <v>0</v>
          </cell>
          <cell r="I850">
            <v>0</v>
          </cell>
          <cell r="J850">
            <v>0</v>
          </cell>
          <cell r="K850">
            <v>0</v>
          </cell>
          <cell r="L850">
            <v>0</v>
          </cell>
          <cell r="M850">
            <v>0</v>
          </cell>
          <cell r="N850">
            <v>0</v>
          </cell>
          <cell r="O850">
            <v>0</v>
          </cell>
          <cell r="P850">
            <v>0</v>
          </cell>
          <cell r="Q850">
            <v>0</v>
          </cell>
          <cell r="R850">
            <v>0</v>
          </cell>
          <cell r="S850">
            <v>0</v>
          </cell>
          <cell r="T850">
            <v>0</v>
          </cell>
          <cell r="U850">
            <v>0</v>
          </cell>
          <cell r="V850">
            <v>0</v>
          </cell>
          <cell r="W850">
            <v>1</v>
          </cell>
        </row>
        <row r="851">
          <cell r="B851" t="str">
            <v>MR MUSC. LIMPIAVIDRIOS 400X6</v>
          </cell>
          <cell r="C851">
            <v>400</v>
          </cell>
          <cell r="D851">
            <v>6</v>
          </cell>
          <cell r="E851" t="str">
            <v>155451</v>
          </cell>
          <cell r="F851">
            <v>0.44</v>
          </cell>
          <cell r="G851">
            <v>0</v>
          </cell>
          <cell r="H851">
            <v>0</v>
          </cell>
          <cell r="I851">
            <v>0</v>
          </cell>
          <cell r="J851">
            <v>0</v>
          </cell>
          <cell r="K851">
            <v>0</v>
          </cell>
          <cell r="L851">
            <v>0</v>
          </cell>
          <cell r="M851">
            <v>0</v>
          </cell>
          <cell r="N851">
            <v>0</v>
          </cell>
          <cell r="O851">
            <v>0</v>
          </cell>
          <cell r="P851">
            <v>0</v>
          </cell>
          <cell r="Q851">
            <v>0</v>
          </cell>
          <cell r="R851">
            <v>0</v>
          </cell>
          <cell r="S851">
            <v>0</v>
          </cell>
          <cell r="T851">
            <v>0</v>
          </cell>
          <cell r="U851">
            <v>0</v>
          </cell>
          <cell r="V851">
            <v>0</v>
          </cell>
          <cell r="W851">
            <v>1</v>
          </cell>
        </row>
        <row r="852">
          <cell r="B852" t="str">
            <v>TOTAL  MR MUS. LIMPIAVIDRIOS</v>
          </cell>
          <cell r="D852">
            <v>0</v>
          </cell>
          <cell r="F852">
            <v>0</v>
          </cell>
          <cell r="G852">
            <v>0</v>
          </cell>
          <cell r="H852">
            <v>0</v>
          </cell>
          <cell r="I852">
            <v>0</v>
          </cell>
          <cell r="J852">
            <v>0</v>
          </cell>
          <cell r="K852">
            <v>0</v>
          </cell>
          <cell r="L852">
            <v>0</v>
          </cell>
          <cell r="M852">
            <v>0</v>
          </cell>
          <cell r="N852">
            <v>0</v>
          </cell>
          <cell r="O852">
            <v>0</v>
          </cell>
          <cell r="P852">
            <v>0</v>
          </cell>
          <cell r="Q852">
            <v>0</v>
          </cell>
          <cell r="R852">
            <v>0</v>
          </cell>
          <cell r="S852">
            <v>0</v>
          </cell>
          <cell r="T852">
            <v>0</v>
          </cell>
          <cell r="U852">
            <v>0</v>
          </cell>
          <cell r="V852">
            <v>0</v>
          </cell>
          <cell r="W852">
            <v>1</v>
          </cell>
        </row>
        <row r="853">
          <cell r="D853">
            <v>0</v>
          </cell>
          <cell r="F853">
            <v>0</v>
          </cell>
          <cell r="W853">
            <v>1</v>
          </cell>
        </row>
        <row r="854">
          <cell r="B854" t="str">
            <v>MR MUSC. LIMPIAHORNOS 440X12</v>
          </cell>
          <cell r="C854">
            <v>440</v>
          </cell>
          <cell r="D854">
            <v>12</v>
          </cell>
          <cell r="E854" t="str">
            <v>155400</v>
          </cell>
          <cell r="F854">
            <v>0.88</v>
          </cell>
          <cell r="G854">
            <v>0</v>
          </cell>
          <cell r="H854">
            <v>0</v>
          </cell>
          <cell r="I854">
            <v>0</v>
          </cell>
          <cell r="J854">
            <v>0</v>
          </cell>
          <cell r="K854">
            <v>0</v>
          </cell>
          <cell r="L854">
            <v>0</v>
          </cell>
          <cell r="M854">
            <v>0</v>
          </cell>
          <cell r="N854">
            <v>0</v>
          </cell>
          <cell r="O854">
            <v>0</v>
          </cell>
          <cell r="P854">
            <v>0</v>
          </cell>
          <cell r="Q854">
            <v>0</v>
          </cell>
          <cell r="R854">
            <v>0</v>
          </cell>
          <cell r="S854">
            <v>0</v>
          </cell>
          <cell r="T854">
            <v>0</v>
          </cell>
          <cell r="U854">
            <v>0</v>
          </cell>
          <cell r="V854">
            <v>0</v>
          </cell>
          <cell r="W854">
            <v>1</v>
          </cell>
        </row>
        <row r="855">
          <cell r="B855" t="str">
            <v>MR MUSC. LIMPIAHORNOS 400X12</v>
          </cell>
          <cell r="C855">
            <v>400</v>
          </cell>
          <cell r="D855">
            <v>12</v>
          </cell>
          <cell r="E855" t="str">
            <v>155401</v>
          </cell>
          <cell r="F855">
            <v>0.88</v>
          </cell>
          <cell r="G855">
            <v>2019.2307692307693</v>
          </cell>
          <cell r="H855">
            <v>1615.3846153846155</v>
          </cell>
          <cell r="I855">
            <v>1615.3846153846155</v>
          </cell>
          <cell r="J855">
            <v>2019.2307692307693</v>
          </cell>
          <cell r="K855">
            <v>1615.3846153846155</v>
          </cell>
          <cell r="L855">
            <v>1615.3846153846155</v>
          </cell>
          <cell r="M855">
            <v>10500</v>
          </cell>
          <cell r="N855">
            <v>2019.2307692307693</v>
          </cell>
          <cell r="O855">
            <v>1615.3846153846155</v>
          </cell>
          <cell r="P855">
            <v>1615.3846153846155</v>
          </cell>
          <cell r="Q855">
            <v>2019.2307692307693</v>
          </cell>
          <cell r="R855">
            <v>1615.3846153846155</v>
          </cell>
          <cell r="S855">
            <v>1615.3846153846155</v>
          </cell>
          <cell r="T855">
            <v>10500</v>
          </cell>
          <cell r="U855">
            <v>21000</v>
          </cell>
          <cell r="V855">
            <v>18480</v>
          </cell>
          <cell r="W855">
            <v>1</v>
          </cell>
        </row>
        <row r="856">
          <cell r="B856" t="str">
            <v>TOTAL  MR MUS. LIMPIAHORNOS</v>
          </cell>
          <cell r="D856">
            <v>0</v>
          </cell>
          <cell r="F856">
            <v>0</v>
          </cell>
          <cell r="G856">
            <v>2019.2307692307693</v>
          </cell>
          <cell r="H856">
            <v>1615.3846153846155</v>
          </cell>
          <cell r="I856">
            <v>1615.3846153846155</v>
          </cell>
          <cell r="J856">
            <v>2019.2307692307693</v>
          </cell>
          <cell r="K856">
            <v>1615.3846153846155</v>
          </cell>
          <cell r="L856">
            <v>1615.3846153846155</v>
          </cell>
          <cell r="M856">
            <v>10500</v>
          </cell>
          <cell r="N856">
            <v>2019.2307692307693</v>
          </cell>
          <cell r="O856">
            <v>1615.3846153846155</v>
          </cell>
          <cell r="P856">
            <v>1615.3846153846155</v>
          </cell>
          <cell r="Q856">
            <v>2019.2307692307693</v>
          </cell>
          <cell r="R856">
            <v>1615.3846153846155</v>
          </cell>
          <cell r="S856">
            <v>1615.3846153846155</v>
          </cell>
          <cell r="T856">
            <v>10500</v>
          </cell>
          <cell r="U856">
            <v>21000</v>
          </cell>
          <cell r="V856">
            <v>18480</v>
          </cell>
          <cell r="W856">
            <v>1</v>
          </cell>
        </row>
        <row r="857">
          <cell r="D857">
            <v>0</v>
          </cell>
          <cell r="F857">
            <v>0</v>
          </cell>
          <cell r="W857">
            <v>1</v>
          </cell>
        </row>
        <row r="858">
          <cell r="B858" t="str">
            <v>MR.MUSC. LIMP. DESINF. LIQ.x5L</v>
          </cell>
          <cell r="D858">
            <v>12</v>
          </cell>
          <cell r="E858" t="str">
            <v>155288</v>
          </cell>
          <cell r="F858">
            <v>1.67</v>
          </cell>
          <cell r="G858">
            <v>0</v>
          </cell>
          <cell r="H858">
            <v>0</v>
          </cell>
          <cell r="I858">
            <v>0</v>
          </cell>
          <cell r="J858">
            <v>0</v>
          </cell>
          <cell r="K858">
            <v>0</v>
          </cell>
          <cell r="L858">
            <v>0</v>
          </cell>
          <cell r="M858">
            <v>0</v>
          </cell>
          <cell r="N858">
            <v>0</v>
          </cell>
          <cell r="O858">
            <v>0</v>
          </cell>
          <cell r="P858">
            <v>0</v>
          </cell>
          <cell r="Q858">
            <v>0</v>
          </cell>
          <cell r="R858">
            <v>0</v>
          </cell>
          <cell r="S858">
            <v>0</v>
          </cell>
          <cell r="T858">
            <v>0</v>
          </cell>
          <cell r="U858">
            <v>0</v>
          </cell>
          <cell r="V858">
            <v>0</v>
          </cell>
          <cell r="W858">
            <v>1</v>
          </cell>
        </row>
        <row r="859">
          <cell r="B859" t="str">
            <v>TOTAL  MR MUS. DESINFECTANTE</v>
          </cell>
          <cell r="D859">
            <v>0</v>
          </cell>
          <cell r="F859">
            <v>0</v>
          </cell>
          <cell r="G859">
            <v>0</v>
          </cell>
          <cell r="H859">
            <v>0</v>
          </cell>
          <cell r="I859">
            <v>0</v>
          </cell>
          <cell r="J859">
            <v>0</v>
          </cell>
          <cell r="K859">
            <v>0</v>
          </cell>
          <cell r="L859">
            <v>0</v>
          </cell>
          <cell r="M859">
            <v>0</v>
          </cell>
          <cell r="N859">
            <v>0</v>
          </cell>
          <cell r="O859">
            <v>0</v>
          </cell>
          <cell r="P859">
            <v>0</v>
          </cell>
          <cell r="Q859">
            <v>0</v>
          </cell>
          <cell r="R859">
            <v>0</v>
          </cell>
          <cell r="S859">
            <v>0</v>
          </cell>
          <cell r="T859">
            <v>0</v>
          </cell>
          <cell r="U859">
            <v>0</v>
          </cell>
          <cell r="V859">
            <v>0</v>
          </cell>
          <cell r="W859">
            <v>1</v>
          </cell>
        </row>
        <row r="860">
          <cell r="D860">
            <v>0</v>
          </cell>
          <cell r="W860">
            <v>1</v>
          </cell>
        </row>
        <row r="861">
          <cell r="B861" t="str">
            <v>LYSOFORM MULTI GATILLO x500cc</v>
          </cell>
          <cell r="D861">
            <v>12</v>
          </cell>
          <cell r="E861" t="str">
            <v>155490</v>
          </cell>
          <cell r="F861">
            <v>1</v>
          </cell>
          <cell r="G861">
            <v>0</v>
          </cell>
          <cell r="H861">
            <v>0</v>
          </cell>
          <cell r="I861">
            <v>0</v>
          </cell>
          <cell r="J861">
            <v>0</v>
          </cell>
          <cell r="K861">
            <v>0</v>
          </cell>
          <cell r="L861">
            <v>0</v>
          </cell>
          <cell r="M861">
            <v>0</v>
          </cell>
          <cell r="N861">
            <v>0</v>
          </cell>
          <cell r="O861">
            <v>0</v>
          </cell>
          <cell r="P861">
            <v>0</v>
          </cell>
          <cell r="Q861">
            <v>0</v>
          </cell>
          <cell r="R861">
            <v>0</v>
          </cell>
          <cell r="S861">
            <v>0</v>
          </cell>
          <cell r="T861">
            <v>0</v>
          </cell>
          <cell r="U861">
            <v>0</v>
          </cell>
          <cell r="V861">
            <v>0</v>
          </cell>
          <cell r="W861">
            <v>1</v>
          </cell>
        </row>
        <row r="862">
          <cell r="B862" t="str">
            <v>LYSOFORM MULTI REP. x500cc</v>
          </cell>
          <cell r="D862">
            <v>12</v>
          </cell>
          <cell r="E862" t="str">
            <v>155491</v>
          </cell>
          <cell r="F862">
            <v>1</v>
          </cell>
          <cell r="G862">
            <v>0</v>
          </cell>
          <cell r="H862">
            <v>0</v>
          </cell>
          <cell r="I862">
            <v>0</v>
          </cell>
          <cell r="J862">
            <v>0</v>
          </cell>
          <cell r="K862">
            <v>0</v>
          </cell>
          <cell r="L862">
            <v>0</v>
          </cell>
          <cell r="M862">
            <v>0</v>
          </cell>
          <cell r="N862">
            <v>0</v>
          </cell>
          <cell r="O862">
            <v>0</v>
          </cell>
          <cell r="P862">
            <v>0</v>
          </cell>
          <cell r="Q862">
            <v>0</v>
          </cell>
          <cell r="R862">
            <v>0</v>
          </cell>
          <cell r="S862">
            <v>0</v>
          </cell>
          <cell r="T862">
            <v>0</v>
          </cell>
          <cell r="U862">
            <v>0</v>
          </cell>
          <cell r="V862">
            <v>0</v>
          </cell>
          <cell r="W862">
            <v>1</v>
          </cell>
        </row>
        <row r="863">
          <cell r="B863" t="str">
            <v xml:space="preserve">  TOTAL LYSOFORM MULTIPROPOSITO</v>
          </cell>
          <cell r="D863">
            <v>0</v>
          </cell>
          <cell r="G863">
            <v>0</v>
          </cell>
          <cell r="H863">
            <v>0</v>
          </cell>
          <cell r="I863">
            <v>0</v>
          </cell>
          <cell r="J863">
            <v>0</v>
          </cell>
          <cell r="K863">
            <v>0</v>
          </cell>
          <cell r="L863">
            <v>0</v>
          </cell>
          <cell r="M863">
            <v>0</v>
          </cell>
          <cell r="N863">
            <v>0</v>
          </cell>
          <cell r="O863">
            <v>0</v>
          </cell>
          <cell r="P863">
            <v>0</v>
          </cell>
          <cell r="Q863">
            <v>0</v>
          </cell>
          <cell r="R863">
            <v>0</v>
          </cell>
          <cell r="S863">
            <v>0</v>
          </cell>
          <cell r="T863">
            <v>0</v>
          </cell>
          <cell r="U863">
            <v>0</v>
          </cell>
          <cell r="V863">
            <v>0</v>
          </cell>
          <cell r="W863">
            <v>1</v>
          </cell>
        </row>
        <row r="864">
          <cell r="D864">
            <v>0</v>
          </cell>
          <cell r="F864">
            <v>0</v>
          </cell>
          <cell r="W864">
            <v>1</v>
          </cell>
        </row>
        <row r="865">
          <cell r="B865" t="str">
            <v>LYSOFORM LIMPIADOR LIQ. 750 CC</v>
          </cell>
          <cell r="D865">
            <v>12</v>
          </cell>
          <cell r="E865" t="str">
            <v>093100</v>
          </cell>
          <cell r="F865">
            <v>1.5</v>
          </cell>
          <cell r="G865">
            <v>3365.3846153846157</v>
          </cell>
          <cell r="H865">
            <v>2692.3076923076924</v>
          </cell>
          <cell r="I865">
            <v>2692.3076923076924</v>
          </cell>
          <cell r="J865">
            <v>3365.3846153846157</v>
          </cell>
          <cell r="K865">
            <v>2692.3076923076924</v>
          </cell>
          <cell r="L865">
            <v>2692.3076923076924</v>
          </cell>
          <cell r="M865">
            <v>17500</v>
          </cell>
          <cell r="N865">
            <v>3365.3846153846157</v>
          </cell>
          <cell r="O865">
            <v>2692.3076923076924</v>
          </cell>
          <cell r="P865">
            <v>2692.3076923076924</v>
          </cell>
          <cell r="Q865">
            <v>3365.3846153846157</v>
          </cell>
          <cell r="R865">
            <v>2692.3076923076924</v>
          </cell>
          <cell r="S865">
            <v>2692.3076923076924</v>
          </cell>
          <cell r="T865">
            <v>17500</v>
          </cell>
          <cell r="U865">
            <v>35000</v>
          </cell>
          <cell r="V865">
            <v>52500</v>
          </cell>
          <cell r="W865">
            <v>1</v>
          </cell>
        </row>
        <row r="866">
          <cell r="B866" t="str">
            <v>LYSOFORM APC MUESTRA 250X70CC</v>
          </cell>
          <cell r="D866">
            <v>12</v>
          </cell>
          <cell r="E866" t="str">
            <v>093101</v>
          </cell>
          <cell r="F866">
            <v>2.92</v>
          </cell>
          <cell r="G866">
            <v>0</v>
          </cell>
          <cell r="H866">
            <v>0</v>
          </cell>
          <cell r="I866">
            <v>0</v>
          </cell>
          <cell r="J866">
            <v>0</v>
          </cell>
          <cell r="K866">
            <v>0</v>
          </cell>
          <cell r="L866">
            <v>0</v>
          </cell>
          <cell r="M866">
            <v>0</v>
          </cell>
          <cell r="N866">
            <v>0</v>
          </cell>
          <cell r="O866">
            <v>0</v>
          </cell>
          <cell r="P866">
            <v>0</v>
          </cell>
          <cell r="Q866">
            <v>0</v>
          </cell>
          <cell r="R866">
            <v>0</v>
          </cell>
          <cell r="S866">
            <v>0</v>
          </cell>
          <cell r="T866">
            <v>0</v>
          </cell>
          <cell r="U866">
            <v>0</v>
          </cell>
          <cell r="V866">
            <v>0</v>
          </cell>
          <cell r="W866">
            <v>1</v>
          </cell>
        </row>
        <row r="867">
          <cell r="B867" t="str">
            <v>TOTAL LYSOFORM LIMPIADOR</v>
          </cell>
          <cell r="D867">
            <v>0</v>
          </cell>
          <cell r="F867">
            <v>0</v>
          </cell>
          <cell r="G867">
            <v>3365.3846153846157</v>
          </cell>
          <cell r="H867">
            <v>2692.3076923076924</v>
          </cell>
          <cell r="I867">
            <v>2692.3076923076924</v>
          </cell>
          <cell r="J867">
            <v>3365.3846153846157</v>
          </cell>
          <cell r="K867">
            <v>2692.3076923076924</v>
          </cell>
          <cell r="L867">
            <v>2692.3076923076924</v>
          </cell>
          <cell r="M867">
            <v>17500</v>
          </cell>
          <cell r="N867">
            <v>3365.3846153846157</v>
          </cell>
          <cell r="O867">
            <v>2692.3076923076924</v>
          </cell>
          <cell r="P867">
            <v>2692.3076923076924</v>
          </cell>
          <cell r="Q867">
            <v>3365.3846153846157</v>
          </cell>
          <cell r="R867">
            <v>2692.3076923076924</v>
          </cell>
          <cell r="S867">
            <v>2692.3076923076924</v>
          </cell>
          <cell r="T867">
            <v>17500</v>
          </cell>
          <cell r="U867">
            <v>35000</v>
          </cell>
          <cell r="V867">
            <v>52500</v>
          </cell>
          <cell r="W867">
            <v>1</v>
          </cell>
        </row>
        <row r="868">
          <cell r="D868">
            <v>0</v>
          </cell>
          <cell r="W868">
            <v>1</v>
          </cell>
        </row>
        <row r="869">
          <cell r="B869" t="str">
            <v>TOTAL LYSOFORM</v>
          </cell>
          <cell r="D869">
            <v>0</v>
          </cell>
          <cell r="G869">
            <v>3365.3846153846157</v>
          </cell>
          <cell r="H869">
            <v>2692.3076923076924</v>
          </cell>
          <cell r="I869">
            <v>2692.3076923076924</v>
          </cell>
          <cell r="J869">
            <v>3365.3846153846157</v>
          </cell>
          <cell r="K869">
            <v>2692.3076923076924</v>
          </cell>
          <cell r="L869">
            <v>2692.3076923076924</v>
          </cell>
          <cell r="M869">
            <v>17500</v>
          </cell>
          <cell r="N869">
            <v>3365.3846153846157</v>
          </cell>
          <cell r="O869">
            <v>2692.3076923076924</v>
          </cell>
          <cell r="P869">
            <v>2692.3076923076924</v>
          </cell>
          <cell r="Q869">
            <v>3365.3846153846157</v>
          </cell>
          <cell r="R869">
            <v>2692.3076923076924</v>
          </cell>
          <cell r="S869">
            <v>2692.3076923076924</v>
          </cell>
          <cell r="T869">
            <v>17500</v>
          </cell>
          <cell r="U869">
            <v>35000</v>
          </cell>
          <cell r="V869">
            <v>52500</v>
          </cell>
          <cell r="W869">
            <v>1</v>
          </cell>
        </row>
        <row r="870">
          <cell r="D870">
            <v>0</v>
          </cell>
          <cell r="W870">
            <v>1</v>
          </cell>
        </row>
        <row r="871">
          <cell r="B871" t="str">
            <v>LYSOFORM PA#OS HUMEDOS DESINF.</v>
          </cell>
          <cell r="D871">
            <v>12</v>
          </cell>
          <cell r="E871" t="str">
            <v>155299</v>
          </cell>
          <cell r="F871">
            <v>1</v>
          </cell>
          <cell r="G871">
            <v>0</v>
          </cell>
          <cell r="H871">
            <v>0</v>
          </cell>
          <cell r="I871">
            <v>0</v>
          </cell>
          <cell r="J871">
            <v>0</v>
          </cell>
          <cell r="K871">
            <v>0</v>
          </cell>
          <cell r="L871">
            <v>0</v>
          </cell>
          <cell r="M871">
            <v>0</v>
          </cell>
          <cell r="N871">
            <v>0</v>
          </cell>
          <cell r="O871">
            <v>0</v>
          </cell>
          <cell r="P871">
            <v>0</v>
          </cell>
          <cell r="Q871">
            <v>0</v>
          </cell>
          <cell r="R871">
            <v>0</v>
          </cell>
          <cell r="S871">
            <v>0</v>
          </cell>
          <cell r="T871">
            <v>0</v>
          </cell>
          <cell r="U871">
            <v>0</v>
          </cell>
          <cell r="V871">
            <v>0</v>
          </cell>
          <cell r="W871">
            <v>1</v>
          </cell>
        </row>
        <row r="872">
          <cell r="B872" t="str">
            <v>TOTAL LYSOFORM PAÑOS</v>
          </cell>
          <cell r="D872">
            <v>0</v>
          </cell>
          <cell r="F872">
            <v>0</v>
          </cell>
          <cell r="G872">
            <v>0</v>
          </cell>
          <cell r="H872">
            <v>0</v>
          </cell>
          <cell r="I872">
            <v>0</v>
          </cell>
          <cell r="J872">
            <v>0</v>
          </cell>
          <cell r="K872">
            <v>0</v>
          </cell>
          <cell r="L872">
            <v>0</v>
          </cell>
          <cell r="M872">
            <v>0</v>
          </cell>
          <cell r="N872">
            <v>0</v>
          </cell>
          <cell r="O872">
            <v>0</v>
          </cell>
          <cell r="P872">
            <v>0</v>
          </cell>
          <cell r="Q872">
            <v>0</v>
          </cell>
          <cell r="R872">
            <v>0</v>
          </cell>
          <cell r="S872">
            <v>0</v>
          </cell>
          <cell r="T872">
            <v>0</v>
          </cell>
          <cell r="U872">
            <v>0</v>
          </cell>
          <cell r="V872">
            <v>0</v>
          </cell>
          <cell r="W872">
            <v>1</v>
          </cell>
        </row>
        <row r="873">
          <cell r="D873">
            <v>0</v>
          </cell>
          <cell r="W873">
            <v>1</v>
          </cell>
        </row>
        <row r="874">
          <cell r="B874" t="str">
            <v xml:space="preserve">  TOTAL CLEANERS</v>
          </cell>
          <cell r="D874">
            <v>0</v>
          </cell>
          <cell r="F874">
            <v>0</v>
          </cell>
          <cell r="G874">
            <v>25600.86538461539</v>
          </cell>
          <cell r="H874">
            <v>18480.692307692312</v>
          </cell>
          <cell r="I874">
            <v>18480.692307692312</v>
          </cell>
          <cell r="J874">
            <v>25600.86538461539</v>
          </cell>
          <cell r="K874">
            <v>18480.692307692312</v>
          </cell>
          <cell r="L874">
            <v>18480.692307692312</v>
          </cell>
          <cell r="M874">
            <v>125124.5</v>
          </cell>
          <cell r="N874">
            <v>25600.86538461539</v>
          </cell>
          <cell r="O874">
            <v>18480.692307692312</v>
          </cell>
          <cell r="P874">
            <v>18480.692307692312</v>
          </cell>
          <cell r="Q874">
            <v>25600.86538461539</v>
          </cell>
          <cell r="R874">
            <v>18480.692307692312</v>
          </cell>
          <cell r="S874">
            <v>18480.692307692312</v>
          </cell>
          <cell r="T874">
            <v>125124.5</v>
          </cell>
          <cell r="U874">
            <v>250249</v>
          </cell>
          <cell r="V874">
            <v>291651.11</v>
          </cell>
          <cell r="W874">
            <v>1</v>
          </cell>
        </row>
        <row r="875">
          <cell r="D875">
            <v>0</v>
          </cell>
          <cell r="F875">
            <v>0</v>
          </cell>
          <cell r="W875">
            <v>1</v>
          </cell>
        </row>
        <row r="876">
          <cell r="D876">
            <v>0</v>
          </cell>
          <cell r="F876">
            <v>0</v>
          </cell>
          <cell r="W876">
            <v>1</v>
          </cell>
        </row>
        <row r="877">
          <cell r="B877" t="str">
            <v xml:space="preserve"> TOTAL HOME CARE</v>
          </cell>
          <cell r="D877">
            <v>0</v>
          </cell>
          <cell r="F877">
            <v>0</v>
          </cell>
          <cell r="G877">
            <v>393508.00647804746</v>
          </cell>
          <cell r="H877">
            <v>313657.94488563796</v>
          </cell>
          <cell r="I877">
            <v>314431.49537411798</v>
          </cell>
          <cell r="J877">
            <v>413491.77252748335</v>
          </cell>
          <cell r="K877">
            <v>328446.09161015484</v>
          </cell>
          <cell r="L877">
            <v>326770.21002567484</v>
          </cell>
          <cell r="M877">
            <v>2090305.5209011161</v>
          </cell>
          <cell r="N877">
            <v>407224.9672495859</v>
          </cell>
          <cell r="O877">
            <v>324491.52410784794</v>
          </cell>
          <cell r="P877">
            <v>330611.01845183776</v>
          </cell>
          <cell r="Q877">
            <v>434569.99546503549</v>
          </cell>
          <cell r="R877">
            <v>347065.13210393395</v>
          </cell>
          <cell r="S877">
            <v>343610.77062156616</v>
          </cell>
          <cell r="T877">
            <v>2187573.407999807</v>
          </cell>
          <cell r="U877">
            <v>4277878.9289009236</v>
          </cell>
          <cell r="V877">
            <v>4028489.9411442704</v>
          </cell>
          <cell r="W877">
            <v>1</v>
          </cell>
        </row>
        <row r="878">
          <cell r="D878">
            <v>0</v>
          </cell>
          <cell r="F878">
            <v>0</v>
          </cell>
          <cell r="W878">
            <v>1</v>
          </cell>
        </row>
        <row r="879">
          <cell r="B879" t="str">
            <v>BOLSAS ARIX</v>
          </cell>
          <cell r="D879">
            <v>0</v>
          </cell>
          <cell r="F879">
            <v>0</v>
          </cell>
          <cell r="W879">
            <v>1</v>
          </cell>
        </row>
        <row r="880">
          <cell r="D880">
            <v>0</v>
          </cell>
          <cell r="F880">
            <v>0</v>
          </cell>
          <cell r="W880">
            <v>1</v>
          </cell>
        </row>
        <row r="881">
          <cell r="B881" t="str">
            <v>BOLSA ARIX HOGAR(50X65) 20X12</v>
          </cell>
          <cell r="C881">
            <v>20</v>
          </cell>
          <cell r="D881">
            <v>0</v>
          </cell>
          <cell r="E881" t="str">
            <v>280000</v>
          </cell>
          <cell r="F881">
            <v>1</v>
          </cell>
          <cell r="G881">
            <v>0</v>
          </cell>
          <cell r="H881">
            <v>0</v>
          </cell>
          <cell r="I881">
            <v>0</v>
          </cell>
          <cell r="J881">
            <v>0</v>
          </cell>
          <cell r="K881">
            <v>0</v>
          </cell>
          <cell r="L881">
            <v>0</v>
          </cell>
          <cell r="M881">
            <v>0</v>
          </cell>
          <cell r="N881">
            <v>0</v>
          </cell>
          <cell r="O881">
            <v>0</v>
          </cell>
          <cell r="P881">
            <v>0</v>
          </cell>
          <cell r="Q881">
            <v>0</v>
          </cell>
          <cell r="R881">
            <v>0</v>
          </cell>
          <cell r="S881">
            <v>0</v>
          </cell>
          <cell r="T881">
            <v>0</v>
          </cell>
          <cell r="U881">
            <v>0</v>
          </cell>
          <cell r="V881">
            <v>0</v>
          </cell>
          <cell r="W881">
            <v>1</v>
          </cell>
        </row>
        <row r="882">
          <cell r="B882" t="str">
            <v>BOLSA HOGAR+PALA</v>
          </cell>
          <cell r="C882">
            <v>20</v>
          </cell>
          <cell r="D882">
            <v>0</v>
          </cell>
          <cell r="E882" t="str">
            <v>280001</v>
          </cell>
          <cell r="F882">
            <v>1</v>
          </cell>
          <cell r="G882">
            <v>0</v>
          </cell>
          <cell r="H882">
            <v>0</v>
          </cell>
          <cell r="I882">
            <v>0</v>
          </cell>
          <cell r="J882">
            <v>0</v>
          </cell>
          <cell r="K882">
            <v>0</v>
          </cell>
          <cell r="L882">
            <v>0</v>
          </cell>
          <cell r="M882">
            <v>0</v>
          </cell>
          <cell r="N882">
            <v>0</v>
          </cell>
          <cell r="O882">
            <v>0</v>
          </cell>
          <cell r="P882">
            <v>0</v>
          </cell>
          <cell r="Q882">
            <v>0</v>
          </cell>
          <cell r="R882">
            <v>0</v>
          </cell>
          <cell r="S882">
            <v>0</v>
          </cell>
          <cell r="T882">
            <v>0</v>
          </cell>
          <cell r="U882">
            <v>0</v>
          </cell>
          <cell r="V882">
            <v>0</v>
          </cell>
          <cell r="W882">
            <v>1</v>
          </cell>
        </row>
        <row r="883">
          <cell r="B883" t="str">
            <v>ZIPLOC PROM 50x65x20+4</v>
          </cell>
          <cell r="C883">
            <v>20</v>
          </cell>
          <cell r="D883">
            <v>20</v>
          </cell>
          <cell r="E883" t="str">
            <v>280003</v>
          </cell>
          <cell r="F883">
            <v>1</v>
          </cell>
          <cell r="G883">
            <v>0</v>
          </cell>
          <cell r="H883">
            <v>0</v>
          </cell>
          <cell r="I883">
            <v>0</v>
          </cell>
          <cell r="J883">
            <v>0</v>
          </cell>
          <cell r="K883">
            <v>0</v>
          </cell>
          <cell r="L883">
            <v>0</v>
          </cell>
          <cell r="M883">
            <v>0</v>
          </cell>
          <cell r="N883">
            <v>0</v>
          </cell>
          <cell r="O883">
            <v>0</v>
          </cell>
          <cell r="P883">
            <v>0</v>
          </cell>
          <cell r="Q883">
            <v>0</v>
          </cell>
          <cell r="R883">
            <v>0</v>
          </cell>
          <cell r="S883">
            <v>0</v>
          </cell>
          <cell r="T883">
            <v>0</v>
          </cell>
          <cell r="U883">
            <v>0</v>
          </cell>
          <cell r="V883">
            <v>0</v>
          </cell>
          <cell r="W883">
            <v>1</v>
          </cell>
        </row>
        <row r="884">
          <cell r="B884" t="str">
            <v>PROM ZIPLOC 50x65 + PALAx6</v>
          </cell>
          <cell r="C884">
            <v>20</v>
          </cell>
          <cell r="D884">
            <v>6</v>
          </cell>
          <cell r="E884" t="str">
            <v>280004</v>
          </cell>
          <cell r="F884">
            <v>1</v>
          </cell>
          <cell r="G884">
            <v>0</v>
          </cell>
          <cell r="H884">
            <v>0</v>
          </cell>
          <cell r="I884">
            <v>0</v>
          </cell>
          <cell r="J884">
            <v>0</v>
          </cell>
          <cell r="K884">
            <v>0</v>
          </cell>
          <cell r="L884">
            <v>0</v>
          </cell>
          <cell r="M884">
            <v>0</v>
          </cell>
          <cell r="N884">
            <v>0</v>
          </cell>
          <cell r="O884">
            <v>0</v>
          </cell>
          <cell r="P884">
            <v>0</v>
          </cell>
          <cell r="Q884">
            <v>0</v>
          </cell>
          <cell r="R884">
            <v>0</v>
          </cell>
          <cell r="S884">
            <v>0</v>
          </cell>
          <cell r="T884">
            <v>0</v>
          </cell>
          <cell r="U884">
            <v>0</v>
          </cell>
          <cell r="V884">
            <v>0</v>
          </cell>
          <cell r="W884">
            <v>1</v>
          </cell>
        </row>
        <row r="885">
          <cell r="B885" t="str">
            <v>BOLSA ARIX HOGAR 50X65</v>
          </cell>
          <cell r="C885">
            <v>20</v>
          </cell>
          <cell r="D885">
            <v>20</v>
          </cell>
          <cell r="E885" t="str">
            <v>280005</v>
          </cell>
          <cell r="F885">
            <v>1</v>
          </cell>
          <cell r="G885">
            <v>0</v>
          </cell>
          <cell r="H885">
            <v>0</v>
          </cell>
          <cell r="I885">
            <v>0</v>
          </cell>
          <cell r="J885">
            <v>0</v>
          </cell>
          <cell r="K885">
            <v>0</v>
          </cell>
          <cell r="L885">
            <v>0</v>
          </cell>
          <cell r="M885">
            <v>0</v>
          </cell>
          <cell r="N885">
            <v>0</v>
          </cell>
          <cell r="O885">
            <v>0</v>
          </cell>
          <cell r="P885">
            <v>0</v>
          </cell>
          <cell r="Q885">
            <v>0</v>
          </cell>
          <cell r="R885">
            <v>0</v>
          </cell>
          <cell r="S885">
            <v>0</v>
          </cell>
          <cell r="T885">
            <v>0</v>
          </cell>
          <cell r="U885">
            <v>0</v>
          </cell>
          <cell r="V885">
            <v>0</v>
          </cell>
          <cell r="W885">
            <v>1</v>
          </cell>
        </row>
        <row r="886">
          <cell r="B886" t="str">
            <v>ZIPLOC HOGAR 12X50X65</v>
          </cell>
          <cell r="C886">
            <v>20</v>
          </cell>
          <cell r="D886">
            <v>12</v>
          </cell>
          <cell r="E886" t="str">
            <v>280006</v>
          </cell>
          <cell r="F886">
            <v>1</v>
          </cell>
          <cell r="G886">
            <v>7000</v>
          </cell>
          <cell r="H886">
            <v>7000</v>
          </cell>
          <cell r="I886">
            <v>7000</v>
          </cell>
          <cell r="J886">
            <v>7000</v>
          </cell>
          <cell r="K886">
            <v>6500</v>
          </cell>
          <cell r="L886">
            <v>6000</v>
          </cell>
          <cell r="M886">
            <v>40500</v>
          </cell>
          <cell r="N886">
            <v>6500</v>
          </cell>
          <cell r="O886">
            <v>6500</v>
          </cell>
          <cell r="P886">
            <v>6500</v>
          </cell>
          <cell r="Q886">
            <v>6500</v>
          </cell>
          <cell r="R886">
            <v>6500</v>
          </cell>
          <cell r="S886">
            <v>6500</v>
          </cell>
          <cell r="T886">
            <v>39000</v>
          </cell>
          <cell r="U886">
            <v>79500</v>
          </cell>
          <cell r="V886">
            <v>79500</v>
          </cell>
          <cell r="W886">
            <v>1</v>
          </cell>
        </row>
        <row r="887">
          <cell r="B887" t="str">
            <v>ZIPLOC HOGAR 12X50X50</v>
          </cell>
          <cell r="C887">
            <v>20</v>
          </cell>
          <cell r="D887">
            <v>12</v>
          </cell>
          <cell r="E887" t="str">
            <v>280017</v>
          </cell>
          <cell r="F887">
            <v>1</v>
          </cell>
          <cell r="G887">
            <v>2247</v>
          </cell>
          <cell r="H887">
            <v>2354</v>
          </cell>
          <cell r="I887">
            <v>2461</v>
          </cell>
          <cell r="J887">
            <v>2503.8000000000002</v>
          </cell>
          <cell r="K887">
            <v>2621.5</v>
          </cell>
          <cell r="L887">
            <v>2675</v>
          </cell>
          <cell r="M887">
            <v>14862.3</v>
          </cell>
          <cell r="N887">
            <v>2707.1</v>
          </cell>
          <cell r="O887">
            <v>2728.5</v>
          </cell>
          <cell r="P887">
            <v>2782</v>
          </cell>
          <cell r="Q887">
            <v>2803.4</v>
          </cell>
          <cell r="R887">
            <v>2835.5</v>
          </cell>
          <cell r="S887">
            <v>2867.6</v>
          </cell>
          <cell r="T887">
            <v>16724.099999999999</v>
          </cell>
          <cell r="U887">
            <v>31586.399999999998</v>
          </cell>
          <cell r="V887">
            <v>31586.399999999998</v>
          </cell>
          <cell r="W887">
            <v>1</v>
          </cell>
        </row>
        <row r="888">
          <cell r="B888" t="str">
            <v>TOTAL BOLSAS HOGAR</v>
          </cell>
          <cell r="D888">
            <v>0</v>
          </cell>
          <cell r="F888">
            <v>0</v>
          </cell>
          <cell r="G888">
            <v>9247</v>
          </cell>
          <cell r="H888">
            <v>9354</v>
          </cell>
          <cell r="I888">
            <v>9461</v>
          </cell>
          <cell r="J888">
            <v>9503.7999999999993</v>
          </cell>
          <cell r="K888">
            <v>9121.5</v>
          </cell>
          <cell r="L888">
            <v>8675</v>
          </cell>
          <cell r="M888">
            <v>55362.3</v>
          </cell>
          <cell r="N888">
            <v>9207.1</v>
          </cell>
          <cell r="O888">
            <v>9228.5</v>
          </cell>
          <cell r="P888">
            <v>9282</v>
          </cell>
          <cell r="Q888">
            <v>9303.4</v>
          </cell>
          <cell r="R888">
            <v>9335.5</v>
          </cell>
          <cell r="S888">
            <v>9367.6</v>
          </cell>
          <cell r="T888">
            <v>55724.1</v>
          </cell>
          <cell r="U888">
            <v>111086.39999999999</v>
          </cell>
          <cell r="V888">
            <v>111086.39999999999</v>
          </cell>
          <cell r="W888">
            <v>1</v>
          </cell>
        </row>
        <row r="889">
          <cell r="D889">
            <v>0</v>
          </cell>
          <cell r="F889">
            <v>0</v>
          </cell>
          <cell r="T889">
            <v>0</v>
          </cell>
          <cell r="U889">
            <v>0</v>
          </cell>
          <cell r="W889">
            <v>1</v>
          </cell>
        </row>
        <row r="890">
          <cell r="B890" t="str">
            <v>BOLSA ARIX CONSORCIO 60X80</v>
          </cell>
          <cell r="C890">
            <v>10</v>
          </cell>
          <cell r="D890">
            <v>10</v>
          </cell>
          <cell r="E890" t="str">
            <v>280055</v>
          </cell>
          <cell r="F890">
            <v>1</v>
          </cell>
          <cell r="G890">
            <v>0</v>
          </cell>
          <cell r="H890">
            <v>0</v>
          </cell>
          <cell r="I890">
            <v>0</v>
          </cell>
          <cell r="J890">
            <v>0</v>
          </cell>
          <cell r="K890">
            <v>0</v>
          </cell>
          <cell r="L890">
            <v>0</v>
          </cell>
          <cell r="M890">
            <v>0</v>
          </cell>
          <cell r="N890">
            <v>0</v>
          </cell>
          <cell r="O890">
            <v>0</v>
          </cell>
          <cell r="P890">
            <v>0</v>
          </cell>
          <cell r="Q890">
            <v>0</v>
          </cell>
          <cell r="R890">
            <v>0</v>
          </cell>
          <cell r="S890">
            <v>0</v>
          </cell>
          <cell r="T890">
            <v>0</v>
          </cell>
          <cell r="U890">
            <v>0</v>
          </cell>
          <cell r="V890">
            <v>0</v>
          </cell>
          <cell r="W890">
            <v>1</v>
          </cell>
        </row>
        <row r="891">
          <cell r="B891" t="str">
            <v>ZIPLOC CONSORCIO 12X60X80</v>
          </cell>
          <cell r="C891">
            <v>10</v>
          </cell>
          <cell r="D891">
            <v>12</v>
          </cell>
          <cell r="E891" t="str">
            <v>280056</v>
          </cell>
          <cell r="F891">
            <v>1</v>
          </cell>
          <cell r="G891">
            <v>0</v>
          </cell>
          <cell r="H891">
            <v>0</v>
          </cell>
          <cell r="I891">
            <v>0</v>
          </cell>
          <cell r="J891">
            <v>0</v>
          </cell>
          <cell r="K891">
            <v>0</v>
          </cell>
          <cell r="L891">
            <v>0</v>
          </cell>
          <cell r="M891">
            <v>0</v>
          </cell>
          <cell r="N891">
            <v>0</v>
          </cell>
          <cell r="O891">
            <v>0</v>
          </cell>
          <cell r="P891">
            <v>0</v>
          </cell>
          <cell r="Q891">
            <v>0</v>
          </cell>
          <cell r="R891">
            <v>0</v>
          </cell>
          <cell r="S891">
            <v>0</v>
          </cell>
          <cell r="T891">
            <v>0</v>
          </cell>
          <cell r="U891">
            <v>0</v>
          </cell>
          <cell r="V891">
            <v>0</v>
          </cell>
          <cell r="W891">
            <v>1</v>
          </cell>
        </row>
        <row r="892">
          <cell r="B892" t="str">
            <v>BOLSA ARIX CONS.60X100(10X12)</v>
          </cell>
          <cell r="C892">
            <v>10</v>
          </cell>
          <cell r="D892">
            <v>0</v>
          </cell>
          <cell r="E892" t="str">
            <v>280060</v>
          </cell>
          <cell r="F892">
            <v>1</v>
          </cell>
          <cell r="G892">
            <v>0</v>
          </cell>
          <cell r="H892">
            <v>0</v>
          </cell>
          <cell r="I892">
            <v>0</v>
          </cell>
          <cell r="J892">
            <v>0</v>
          </cell>
          <cell r="K892">
            <v>0</v>
          </cell>
          <cell r="L892">
            <v>0</v>
          </cell>
          <cell r="M892">
            <v>0</v>
          </cell>
          <cell r="N892">
            <v>0</v>
          </cell>
          <cell r="O892">
            <v>0</v>
          </cell>
          <cell r="P892">
            <v>0</v>
          </cell>
          <cell r="Q892">
            <v>0</v>
          </cell>
          <cell r="R892">
            <v>0</v>
          </cell>
          <cell r="S892">
            <v>0</v>
          </cell>
          <cell r="T892">
            <v>0</v>
          </cell>
          <cell r="U892">
            <v>0</v>
          </cell>
          <cell r="V892">
            <v>0</v>
          </cell>
          <cell r="W892">
            <v>1</v>
          </cell>
        </row>
        <row r="893">
          <cell r="B893" t="str">
            <v>ZIPLOC 60X100-12X10+2</v>
          </cell>
          <cell r="C893">
            <v>10</v>
          </cell>
          <cell r="D893">
            <v>12</v>
          </cell>
          <cell r="E893" t="str">
            <v>280061</v>
          </cell>
          <cell r="F893">
            <v>1</v>
          </cell>
          <cell r="G893">
            <v>0</v>
          </cell>
          <cell r="H893">
            <v>0</v>
          </cell>
          <cell r="I893">
            <v>0</v>
          </cell>
          <cell r="J893">
            <v>0</v>
          </cell>
          <cell r="K893">
            <v>0</v>
          </cell>
          <cell r="L893">
            <v>0</v>
          </cell>
          <cell r="M893">
            <v>0</v>
          </cell>
          <cell r="N893">
            <v>0</v>
          </cell>
          <cell r="O893">
            <v>0</v>
          </cell>
          <cell r="P893">
            <v>0</v>
          </cell>
          <cell r="Q893">
            <v>0</v>
          </cell>
          <cell r="R893">
            <v>0</v>
          </cell>
          <cell r="S893">
            <v>0</v>
          </cell>
          <cell r="T893">
            <v>0</v>
          </cell>
          <cell r="U893">
            <v>0</v>
          </cell>
          <cell r="V893">
            <v>0</v>
          </cell>
          <cell r="W893">
            <v>1</v>
          </cell>
        </row>
        <row r="894">
          <cell r="B894" t="str">
            <v>BOLSA ARIX CONSORCIO 60X100</v>
          </cell>
          <cell r="C894">
            <v>10</v>
          </cell>
          <cell r="D894">
            <v>10</v>
          </cell>
          <cell r="E894" t="str">
            <v>280065</v>
          </cell>
          <cell r="F894">
            <v>1</v>
          </cell>
          <cell r="G894">
            <v>0</v>
          </cell>
          <cell r="H894">
            <v>0</v>
          </cell>
          <cell r="I894">
            <v>0</v>
          </cell>
          <cell r="J894">
            <v>0</v>
          </cell>
          <cell r="K894">
            <v>0</v>
          </cell>
          <cell r="L894">
            <v>0</v>
          </cell>
          <cell r="M894">
            <v>0</v>
          </cell>
          <cell r="N894">
            <v>0</v>
          </cell>
          <cell r="O894">
            <v>0</v>
          </cell>
          <cell r="P894">
            <v>0</v>
          </cell>
          <cell r="Q894">
            <v>0</v>
          </cell>
          <cell r="R894">
            <v>0</v>
          </cell>
          <cell r="S894">
            <v>0</v>
          </cell>
          <cell r="T894">
            <v>0</v>
          </cell>
          <cell r="U894">
            <v>0</v>
          </cell>
          <cell r="V894">
            <v>0</v>
          </cell>
          <cell r="W894">
            <v>1</v>
          </cell>
        </row>
        <row r="895">
          <cell r="B895" t="str">
            <v>ZIPLOC CONSORCIO 12X60X100</v>
          </cell>
          <cell r="C895">
            <v>10</v>
          </cell>
          <cell r="D895">
            <v>12</v>
          </cell>
          <cell r="E895" t="str">
            <v>280066</v>
          </cell>
          <cell r="F895">
            <v>1</v>
          </cell>
          <cell r="G895">
            <v>4000</v>
          </cell>
          <cell r="H895">
            <v>4000</v>
          </cell>
          <cell r="I895">
            <v>4200</v>
          </cell>
          <cell r="J895">
            <v>4200</v>
          </cell>
          <cell r="K895">
            <v>4300</v>
          </cell>
          <cell r="L895">
            <v>4300</v>
          </cell>
          <cell r="M895">
            <v>25000</v>
          </cell>
          <cell r="N895">
            <v>4300</v>
          </cell>
          <cell r="O895">
            <v>4500</v>
          </cell>
          <cell r="P895">
            <v>4500</v>
          </cell>
          <cell r="Q895">
            <v>4500</v>
          </cell>
          <cell r="R895">
            <v>4500</v>
          </cell>
          <cell r="S895">
            <v>4500</v>
          </cell>
          <cell r="T895">
            <v>26800</v>
          </cell>
          <cell r="U895">
            <v>51800</v>
          </cell>
          <cell r="V895">
            <v>51800</v>
          </cell>
          <cell r="W895">
            <v>1</v>
          </cell>
        </row>
        <row r="896">
          <cell r="B896" t="str">
            <v>TOTAL BOLSAS CONSORCIO</v>
          </cell>
          <cell r="D896">
            <v>0</v>
          </cell>
          <cell r="F896">
            <v>0</v>
          </cell>
          <cell r="G896">
            <v>4000</v>
          </cell>
          <cell r="H896">
            <v>4000</v>
          </cell>
          <cell r="I896">
            <v>4200</v>
          </cell>
          <cell r="J896">
            <v>4200</v>
          </cell>
          <cell r="K896">
            <v>4300</v>
          </cell>
          <cell r="L896">
            <v>4300</v>
          </cell>
          <cell r="M896">
            <v>25000</v>
          </cell>
          <cell r="N896">
            <v>4300</v>
          </cell>
          <cell r="O896">
            <v>4500</v>
          </cell>
          <cell r="P896">
            <v>4500</v>
          </cell>
          <cell r="Q896">
            <v>4500</v>
          </cell>
          <cell r="R896">
            <v>4500</v>
          </cell>
          <cell r="S896">
            <v>4500</v>
          </cell>
          <cell r="T896">
            <v>26800</v>
          </cell>
          <cell r="U896">
            <v>51800</v>
          </cell>
          <cell r="V896">
            <v>51800</v>
          </cell>
          <cell r="W896">
            <v>1</v>
          </cell>
        </row>
        <row r="897">
          <cell r="D897">
            <v>0</v>
          </cell>
          <cell r="F897">
            <v>0</v>
          </cell>
          <cell r="W897">
            <v>1</v>
          </cell>
        </row>
        <row r="898">
          <cell r="B898" t="str">
            <v>TOTAL GARBAGE</v>
          </cell>
          <cell r="D898">
            <v>0</v>
          </cell>
          <cell r="F898">
            <v>0</v>
          </cell>
          <cell r="G898">
            <v>13247</v>
          </cell>
          <cell r="H898">
            <v>13354</v>
          </cell>
          <cell r="I898">
            <v>13661</v>
          </cell>
          <cell r="J898">
            <v>13703.8</v>
          </cell>
          <cell r="K898">
            <v>13421.5</v>
          </cell>
          <cell r="L898">
            <v>12975</v>
          </cell>
          <cell r="M898">
            <v>80362.3</v>
          </cell>
          <cell r="N898">
            <v>13507.1</v>
          </cell>
          <cell r="O898">
            <v>13728.5</v>
          </cell>
          <cell r="P898">
            <v>13782</v>
          </cell>
          <cell r="Q898">
            <v>13803.4</v>
          </cell>
          <cell r="R898">
            <v>13835.5</v>
          </cell>
          <cell r="S898">
            <v>13867.6</v>
          </cell>
          <cell r="T898">
            <v>82524.100000000006</v>
          </cell>
          <cell r="U898">
            <v>162886.39999999999</v>
          </cell>
          <cell r="V898">
            <v>162886.39999999999</v>
          </cell>
          <cell r="W898">
            <v>1</v>
          </cell>
        </row>
        <row r="899">
          <cell r="D899">
            <v>0</v>
          </cell>
          <cell r="F899">
            <v>0</v>
          </cell>
          <cell r="W899">
            <v>1</v>
          </cell>
        </row>
        <row r="900">
          <cell r="B900" t="str">
            <v>ZIPLOC EXT-RES EXGDES.12X10</v>
          </cell>
          <cell r="D900">
            <v>0</v>
          </cell>
          <cell r="E900" t="str">
            <v>280205</v>
          </cell>
          <cell r="F900">
            <v>1</v>
          </cell>
          <cell r="G900">
            <v>0</v>
          </cell>
          <cell r="H900">
            <v>0</v>
          </cell>
          <cell r="I900">
            <v>0</v>
          </cell>
          <cell r="J900">
            <v>0</v>
          </cell>
          <cell r="K900">
            <v>0</v>
          </cell>
          <cell r="L900">
            <v>0</v>
          </cell>
          <cell r="M900">
            <v>0</v>
          </cell>
          <cell r="N900">
            <v>0</v>
          </cell>
          <cell r="O900">
            <v>0</v>
          </cell>
          <cell r="P900">
            <v>0</v>
          </cell>
          <cell r="Q900">
            <v>0</v>
          </cell>
          <cell r="R900">
            <v>0</v>
          </cell>
          <cell r="S900">
            <v>0</v>
          </cell>
          <cell r="T900">
            <v>0</v>
          </cell>
          <cell r="U900">
            <v>0</v>
          </cell>
          <cell r="V900">
            <v>0</v>
          </cell>
          <cell r="W900">
            <v>1</v>
          </cell>
        </row>
        <row r="901">
          <cell r="B901" t="str">
            <v>ZIPLOC PROM.3X2 ER/VEG 6X30</v>
          </cell>
          <cell r="D901">
            <v>6</v>
          </cell>
          <cell r="E901" t="str">
            <v>280212</v>
          </cell>
          <cell r="F901">
            <v>1</v>
          </cell>
          <cell r="G901">
            <v>0</v>
          </cell>
          <cell r="H901">
            <v>0</v>
          </cell>
          <cell r="I901">
            <v>0</v>
          </cell>
          <cell r="J901">
            <v>0</v>
          </cell>
          <cell r="K901">
            <v>0</v>
          </cell>
          <cell r="L901">
            <v>0</v>
          </cell>
          <cell r="M901">
            <v>0</v>
          </cell>
          <cell r="N901">
            <v>0</v>
          </cell>
          <cell r="O901">
            <v>0</v>
          </cell>
          <cell r="P901">
            <v>0</v>
          </cell>
          <cell r="Q901">
            <v>0</v>
          </cell>
          <cell r="R901">
            <v>0</v>
          </cell>
          <cell r="S901">
            <v>0</v>
          </cell>
          <cell r="T901">
            <v>0</v>
          </cell>
          <cell r="U901">
            <v>0</v>
          </cell>
          <cell r="V901">
            <v>0</v>
          </cell>
          <cell r="W901">
            <v>1</v>
          </cell>
        </row>
        <row r="902">
          <cell r="B902" t="str">
            <v>ZIPLOC EXTRA RES.GDES.12X10</v>
          </cell>
          <cell r="D902">
            <v>12</v>
          </cell>
          <cell r="E902" t="str">
            <v>280210</v>
          </cell>
          <cell r="F902">
            <v>1</v>
          </cell>
          <cell r="G902">
            <v>0</v>
          </cell>
          <cell r="H902">
            <v>0</v>
          </cell>
          <cell r="I902">
            <v>0</v>
          </cell>
          <cell r="J902">
            <v>0</v>
          </cell>
          <cell r="K902">
            <v>0</v>
          </cell>
          <cell r="L902">
            <v>0</v>
          </cell>
          <cell r="M902">
            <v>0</v>
          </cell>
          <cell r="N902">
            <v>0</v>
          </cell>
          <cell r="O902">
            <v>0</v>
          </cell>
          <cell r="P902">
            <v>0</v>
          </cell>
          <cell r="Q902">
            <v>0</v>
          </cell>
          <cell r="R902">
            <v>0</v>
          </cell>
          <cell r="S902">
            <v>0</v>
          </cell>
          <cell r="T902">
            <v>0</v>
          </cell>
          <cell r="U902">
            <v>0</v>
          </cell>
          <cell r="V902">
            <v>0</v>
          </cell>
          <cell r="W902">
            <v>1</v>
          </cell>
        </row>
        <row r="903">
          <cell r="B903" t="str">
            <v>ZIPLOC PROM 2 ER + 50X50X6</v>
          </cell>
          <cell r="D903">
            <v>6</v>
          </cell>
          <cell r="E903" t="str">
            <v>280214</v>
          </cell>
          <cell r="F903">
            <v>1</v>
          </cell>
          <cell r="G903">
            <v>0</v>
          </cell>
          <cell r="H903">
            <v>0</v>
          </cell>
          <cell r="I903">
            <v>0</v>
          </cell>
          <cell r="J903">
            <v>0</v>
          </cell>
          <cell r="K903">
            <v>0</v>
          </cell>
          <cell r="L903">
            <v>0</v>
          </cell>
          <cell r="M903">
            <v>0</v>
          </cell>
          <cell r="N903">
            <v>0</v>
          </cell>
          <cell r="O903">
            <v>0</v>
          </cell>
          <cell r="P903">
            <v>0</v>
          </cell>
          <cell r="Q903">
            <v>0</v>
          </cell>
          <cell r="R903">
            <v>0</v>
          </cell>
          <cell r="S903">
            <v>0</v>
          </cell>
          <cell r="T903">
            <v>0</v>
          </cell>
          <cell r="U903">
            <v>0</v>
          </cell>
          <cell r="V903">
            <v>0</v>
          </cell>
          <cell r="W903">
            <v>1</v>
          </cell>
        </row>
        <row r="904">
          <cell r="B904" t="str">
            <v>ZIPLOC EX.RES.GDE.10x12 P.LOC</v>
          </cell>
          <cell r="D904">
            <v>12</v>
          </cell>
          <cell r="E904" t="str">
            <v>280215</v>
          </cell>
          <cell r="F904">
            <v>1</v>
          </cell>
          <cell r="G904">
            <v>0</v>
          </cell>
          <cell r="H904">
            <v>0</v>
          </cell>
          <cell r="I904">
            <v>0</v>
          </cell>
          <cell r="J904">
            <v>0</v>
          </cell>
          <cell r="K904">
            <v>0</v>
          </cell>
          <cell r="L904">
            <v>0</v>
          </cell>
          <cell r="M904">
            <v>0</v>
          </cell>
          <cell r="N904">
            <v>0</v>
          </cell>
          <cell r="O904">
            <v>0</v>
          </cell>
          <cell r="P904">
            <v>0</v>
          </cell>
          <cell r="Q904">
            <v>0</v>
          </cell>
          <cell r="R904">
            <v>0</v>
          </cell>
          <cell r="S904">
            <v>0</v>
          </cell>
          <cell r="T904">
            <v>0</v>
          </cell>
          <cell r="U904">
            <v>0</v>
          </cell>
          <cell r="V904">
            <v>0</v>
          </cell>
          <cell r="W904">
            <v>1</v>
          </cell>
        </row>
        <row r="905">
          <cell r="B905" t="str">
            <v>ZIPLOC EXTRA RES PEQ.12X15</v>
          </cell>
          <cell r="D905">
            <v>12</v>
          </cell>
          <cell r="E905" t="str">
            <v>280220</v>
          </cell>
          <cell r="F905">
            <v>1</v>
          </cell>
          <cell r="G905">
            <v>0</v>
          </cell>
          <cell r="H905">
            <v>0</v>
          </cell>
          <cell r="I905">
            <v>0</v>
          </cell>
          <cell r="J905">
            <v>0</v>
          </cell>
          <cell r="K905">
            <v>0</v>
          </cell>
          <cell r="L905">
            <v>0</v>
          </cell>
          <cell r="M905">
            <v>0</v>
          </cell>
          <cell r="N905">
            <v>0</v>
          </cell>
          <cell r="O905">
            <v>0</v>
          </cell>
          <cell r="P905">
            <v>0</v>
          </cell>
          <cell r="Q905">
            <v>0</v>
          </cell>
          <cell r="R905">
            <v>0</v>
          </cell>
          <cell r="S905">
            <v>0</v>
          </cell>
          <cell r="T905">
            <v>0</v>
          </cell>
          <cell r="U905">
            <v>0</v>
          </cell>
          <cell r="V905">
            <v>0</v>
          </cell>
          <cell r="W905">
            <v>1</v>
          </cell>
        </row>
        <row r="906">
          <cell r="B906" t="str">
            <v>ZIPLOC EX.GDE.PACK ECO 5X12</v>
          </cell>
          <cell r="D906">
            <v>12</v>
          </cell>
          <cell r="E906" t="str">
            <v>280217</v>
          </cell>
          <cell r="F906">
            <v>1</v>
          </cell>
          <cell r="G906">
            <v>2300</v>
          </cell>
          <cell r="H906">
            <v>2250</v>
          </cell>
          <cell r="I906">
            <v>2450</v>
          </cell>
          <cell r="J906">
            <v>2230</v>
          </cell>
          <cell r="K906">
            <v>2350</v>
          </cell>
          <cell r="L906">
            <v>2450</v>
          </cell>
          <cell r="M906">
            <v>14030</v>
          </cell>
          <cell r="N906">
            <v>2100</v>
          </cell>
          <cell r="O906">
            <v>2000</v>
          </cell>
          <cell r="P906">
            <v>2410</v>
          </cell>
          <cell r="Q906">
            <v>2350</v>
          </cell>
          <cell r="R906">
            <v>2330</v>
          </cell>
          <cell r="S906">
            <v>2380</v>
          </cell>
          <cell r="T906">
            <v>13570</v>
          </cell>
          <cell r="U906">
            <v>27600</v>
          </cell>
          <cell r="V906">
            <v>27600</v>
          </cell>
          <cell r="W906">
            <v>1</v>
          </cell>
        </row>
        <row r="907">
          <cell r="B907" t="str">
            <v>TOTAL REGULAR FREEZER</v>
          </cell>
          <cell r="D907">
            <v>0</v>
          </cell>
          <cell r="G907">
            <v>2300</v>
          </cell>
          <cell r="H907">
            <v>2250</v>
          </cell>
          <cell r="I907">
            <v>2450</v>
          </cell>
          <cell r="J907">
            <v>2230</v>
          </cell>
          <cell r="K907">
            <v>2350</v>
          </cell>
          <cell r="L907">
            <v>2450</v>
          </cell>
          <cell r="M907">
            <v>14030</v>
          </cell>
          <cell r="N907">
            <v>2100</v>
          </cell>
          <cell r="O907">
            <v>2000</v>
          </cell>
          <cell r="P907">
            <v>2410</v>
          </cell>
          <cell r="Q907">
            <v>2350</v>
          </cell>
          <cell r="R907">
            <v>2330</v>
          </cell>
          <cell r="S907">
            <v>2380</v>
          </cell>
          <cell r="T907">
            <v>13570</v>
          </cell>
          <cell r="U907">
            <v>27600</v>
          </cell>
          <cell r="V907">
            <v>27600</v>
          </cell>
          <cell r="W907">
            <v>1</v>
          </cell>
        </row>
        <row r="908">
          <cell r="D908">
            <v>0</v>
          </cell>
          <cell r="W908">
            <v>1</v>
          </cell>
        </row>
        <row r="909">
          <cell r="B909" t="str">
            <v>ZIPLOC EZ FILL 1/4 GALLON X 14</v>
          </cell>
          <cell r="D909">
            <v>12</v>
          </cell>
          <cell r="E909" t="str">
            <v>280180</v>
          </cell>
          <cell r="F909">
            <v>1</v>
          </cell>
          <cell r="G909">
            <v>109.2</v>
          </cell>
          <cell r="H909">
            <v>121.8</v>
          </cell>
          <cell r="I909">
            <v>159.6</v>
          </cell>
          <cell r="J909">
            <v>142.80000000000001</v>
          </cell>
          <cell r="K909">
            <v>151.19999999999999</v>
          </cell>
          <cell r="L909">
            <v>184.8</v>
          </cell>
          <cell r="M909">
            <v>869.40000000000009</v>
          </cell>
          <cell r="N909">
            <v>178.5</v>
          </cell>
          <cell r="O909">
            <v>161.5</v>
          </cell>
          <cell r="P909">
            <v>187</v>
          </cell>
          <cell r="Q909">
            <v>197.8</v>
          </cell>
          <cell r="R909">
            <v>266.60000000000002</v>
          </cell>
          <cell r="S909">
            <v>301</v>
          </cell>
          <cell r="T909">
            <v>1292.4000000000001</v>
          </cell>
          <cell r="U909">
            <v>2161.8000000000002</v>
          </cell>
          <cell r="V909">
            <v>2161.8000000000002</v>
          </cell>
          <cell r="W909">
            <v>1</v>
          </cell>
        </row>
        <row r="910">
          <cell r="B910" t="str">
            <v>ZIPLOC EZ FILL 1/2Gal. x10</v>
          </cell>
          <cell r="D910">
            <v>12</v>
          </cell>
          <cell r="E910" t="str">
            <v>280190</v>
          </cell>
          <cell r="F910">
            <v>1</v>
          </cell>
          <cell r="G910">
            <v>130</v>
          </cell>
          <cell r="H910">
            <v>145</v>
          </cell>
          <cell r="I910">
            <v>190</v>
          </cell>
          <cell r="J910">
            <v>170</v>
          </cell>
          <cell r="K910">
            <v>180</v>
          </cell>
          <cell r="L910">
            <v>220</v>
          </cell>
          <cell r="M910">
            <v>1035</v>
          </cell>
          <cell r="N910">
            <v>210</v>
          </cell>
          <cell r="O910">
            <v>190</v>
          </cell>
          <cell r="P910">
            <v>220</v>
          </cell>
          <cell r="Q910">
            <v>230</v>
          </cell>
          <cell r="R910">
            <v>310</v>
          </cell>
          <cell r="S910">
            <v>350</v>
          </cell>
          <cell r="T910">
            <v>1510</v>
          </cell>
          <cell r="U910">
            <v>2545</v>
          </cell>
          <cell r="V910">
            <v>2545</v>
          </cell>
          <cell r="W910">
            <v>1</v>
          </cell>
        </row>
        <row r="911">
          <cell r="B911" t="str">
            <v>TOTAL EASY FILM</v>
          </cell>
          <cell r="D911">
            <v>0</v>
          </cell>
          <cell r="F911">
            <v>0</v>
          </cell>
          <cell r="G911">
            <v>239.2</v>
          </cell>
          <cell r="H911">
            <v>266.8</v>
          </cell>
          <cell r="I911">
            <v>349.6</v>
          </cell>
          <cell r="J911">
            <v>312.8</v>
          </cell>
          <cell r="K911">
            <v>331.2</v>
          </cell>
          <cell r="L911">
            <v>404.8</v>
          </cell>
          <cell r="M911">
            <v>1904.4</v>
          </cell>
          <cell r="N911">
            <v>388.5</v>
          </cell>
          <cell r="O911">
            <v>351.5</v>
          </cell>
          <cell r="P911">
            <v>407</v>
          </cell>
          <cell r="Q911">
            <v>427.8</v>
          </cell>
          <cell r="R911">
            <v>576.6</v>
          </cell>
          <cell r="S911">
            <v>651</v>
          </cell>
          <cell r="T911">
            <v>2802.4</v>
          </cell>
          <cell r="U911">
            <v>4706.8</v>
          </cell>
          <cell r="V911">
            <v>4706.8</v>
          </cell>
          <cell r="W911">
            <v>1</v>
          </cell>
        </row>
        <row r="912">
          <cell r="D912">
            <v>0</v>
          </cell>
          <cell r="W912">
            <v>1</v>
          </cell>
        </row>
        <row r="913">
          <cell r="B913" t="str">
            <v>ZIPLOC EXT.RES DES GDES 12X10</v>
          </cell>
          <cell r="D913">
            <v>12</v>
          </cell>
          <cell r="E913" t="str">
            <v>280230</v>
          </cell>
          <cell r="F913">
            <v>1</v>
          </cell>
          <cell r="G913">
            <v>0</v>
          </cell>
          <cell r="H913">
            <v>0</v>
          </cell>
          <cell r="I913">
            <v>0</v>
          </cell>
          <cell r="J913">
            <v>0</v>
          </cell>
          <cell r="K913">
            <v>0</v>
          </cell>
          <cell r="L913">
            <v>0</v>
          </cell>
          <cell r="M913">
            <v>0</v>
          </cell>
          <cell r="N913">
            <v>0</v>
          </cell>
          <cell r="O913">
            <v>0</v>
          </cell>
          <cell r="P913">
            <v>0</v>
          </cell>
          <cell r="Q913">
            <v>0</v>
          </cell>
          <cell r="R913">
            <v>0</v>
          </cell>
          <cell r="S913">
            <v>0</v>
          </cell>
          <cell r="T913">
            <v>0</v>
          </cell>
          <cell r="U913">
            <v>0</v>
          </cell>
          <cell r="V913">
            <v>0</v>
          </cell>
          <cell r="W913">
            <v>1</v>
          </cell>
        </row>
        <row r="914">
          <cell r="B914" t="str">
            <v>ZIPLOC EX.RES.DES.GDE.12x10 PL</v>
          </cell>
          <cell r="D914">
            <v>12</v>
          </cell>
          <cell r="E914" t="str">
            <v>280235</v>
          </cell>
          <cell r="F914">
            <v>1</v>
          </cell>
          <cell r="G914">
            <v>0</v>
          </cell>
          <cell r="H914">
            <v>0</v>
          </cell>
          <cell r="I914">
            <v>0</v>
          </cell>
          <cell r="J914">
            <v>0</v>
          </cell>
          <cell r="K914">
            <v>0</v>
          </cell>
          <cell r="L914">
            <v>0</v>
          </cell>
          <cell r="M914">
            <v>0</v>
          </cell>
          <cell r="N914">
            <v>0</v>
          </cell>
          <cell r="O914">
            <v>0</v>
          </cell>
          <cell r="P914">
            <v>0</v>
          </cell>
          <cell r="Q914">
            <v>0</v>
          </cell>
          <cell r="R914">
            <v>0</v>
          </cell>
          <cell r="S914">
            <v>0</v>
          </cell>
          <cell r="T914">
            <v>0</v>
          </cell>
          <cell r="U914">
            <v>0</v>
          </cell>
          <cell r="V914">
            <v>0</v>
          </cell>
          <cell r="W914">
            <v>1</v>
          </cell>
        </row>
        <row r="915">
          <cell r="B915" t="str">
            <v>ZIPLOC DES.GDE.12x10 3/02</v>
          </cell>
          <cell r="D915">
            <v>12</v>
          </cell>
          <cell r="E915" t="str">
            <v>280236</v>
          </cell>
          <cell r="F915">
            <v>1</v>
          </cell>
          <cell r="G915">
            <v>620</v>
          </cell>
          <cell r="H915">
            <v>675</v>
          </cell>
          <cell r="I915">
            <v>810</v>
          </cell>
          <cell r="J915">
            <v>755</v>
          </cell>
          <cell r="K915">
            <v>675</v>
          </cell>
          <cell r="L915">
            <v>830</v>
          </cell>
          <cell r="M915">
            <v>4365</v>
          </cell>
          <cell r="N915">
            <v>560</v>
          </cell>
          <cell r="O915">
            <v>540</v>
          </cell>
          <cell r="P915">
            <v>680</v>
          </cell>
          <cell r="Q915">
            <v>665</v>
          </cell>
          <cell r="R915">
            <v>665</v>
          </cell>
          <cell r="S915">
            <v>800</v>
          </cell>
          <cell r="T915">
            <v>3910</v>
          </cell>
          <cell r="U915">
            <v>8275</v>
          </cell>
          <cell r="V915">
            <v>8275</v>
          </cell>
          <cell r="W915">
            <v>1</v>
          </cell>
        </row>
        <row r="916">
          <cell r="B916" t="str">
            <v>ZIPLOC EXT.RES.DES.PEQU 12X15</v>
          </cell>
          <cell r="D916">
            <v>12</v>
          </cell>
          <cell r="E916" t="str">
            <v>280240</v>
          </cell>
          <cell r="F916">
            <v>1</v>
          </cell>
          <cell r="G916">
            <v>0</v>
          </cell>
          <cell r="H916">
            <v>0</v>
          </cell>
          <cell r="I916">
            <v>0</v>
          </cell>
          <cell r="J916">
            <v>0</v>
          </cell>
          <cell r="K916">
            <v>0</v>
          </cell>
          <cell r="L916">
            <v>0</v>
          </cell>
          <cell r="M916">
            <v>0</v>
          </cell>
          <cell r="N916">
            <v>0</v>
          </cell>
          <cell r="O916">
            <v>0</v>
          </cell>
          <cell r="P916">
            <v>0</v>
          </cell>
          <cell r="Q916">
            <v>0</v>
          </cell>
          <cell r="R916">
            <v>0</v>
          </cell>
          <cell r="S916">
            <v>0</v>
          </cell>
          <cell r="T916">
            <v>0</v>
          </cell>
          <cell r="U916">
            <v>0</v>
          </cell>
          <cell r="V916">
            <v>0</v>
          </cell>
          <cell r="W916">
            <v>1</v>
          </cell>
        </row>
        <row r="917">
          <cell r="B917" t="str">
            <v>ZIPLOC EXT.RES.PEQ. ECO 8X12</v>
          </cell>
          <cell r="D917">
            <v>12</v>
          </cell>
          <cell r="E917" t="str">
            <v>280227</v>
          </cell>
          <cell r="F917">
            <v>1</v>
          </cell>
          <cell r="G917">
            <v>1380</v>
          </cell>
          <cell r="H917">
            <v>1350</v>
          </cell>
          <cell r="I917">
            <v>1470</v>
          </cell>
          <cell r="J917">
            <v>1338</v>
          </cell>
          <cell r="K917">
            <v>1410</v>
          </cell>
          <cell r="L917">
            <v>1470</v>
          </cell>
          <cell r="M917">
            <v>8418</v>
          </cell>
          <cell r="N917">
            <v>1260</v>
          </cell>
          <cell r="O917">
            <v>1200</v>
          </cell>
          <cell r="P917">
            <v>1446</v>
          </cell>
          <cell r="Q917">
            <v>1410</v>
          </cell>
          <cell r="R917">
            <v>1398</v>
          </cell>
          <cell r="S917">
            <v>1428</v>
          </cell>
          <cell r="T917">
            <v>8142</v>
          </cell>
          <cell r="U917">
            <v>16560</v>
          </cell>
          <cell r="V917">
            <v>16560</v>
          </cell>
          <cell r="W917">
            <v>1</v>
          </cell>
        </row>
        <row r="918">
          <cell r="B918" t="str">
            <v>ZIPLOC EX.RES.DES.PE.12x15 P.L</v>
          </cell>
          <cell r="D918">
            <v>12</v>
          </cell>
          <cell r="E918" t="str">
            <v>280245</v>
          </cell>
          <cell r="F918">
            <v>1</v>
          </cell>
          <cell r="G918">
            <v>0</v>
          </cell>
          <cell r="H918">
            <v>0</v>
          </cell>
          <cell r="I918">
            <v>0</v>
          </cell>
          <cell r="J918">
            <v>0</v>
          </cell>
          <cell r="K918">
            <v>0</v>
          </cell>
          <cell r="L918">
            <v>0</v>
          </cell>
          <cell r="M918">
            <v>0</v>
          </cell>
          <cell r="N918">
            <v>0</v>
          </cell>
          <cell r="O918">
            <v>0</v>
          </cell>
          <cell r="P918">
            <v>0</v>
          </cell>
          <cell r="Q918">
            <v>0</v>
          </cell>
          <cell r="R918">
            <v>0</v>
          </cell>
          <cell r="S918">
            <v>0</v>
          </cell>
          <cell r="T918">
            <v>0</v>
          </cell>
          <cell r="U918">
            <v>0</v>
          </cell>
          <cell r="V918">
            <v>0</v>
          </cell>
          <cell r="W918">
            <v>1</v>
          </cell>
        </row>
        <row r="919">
          <cell r="B919" t="str">
            <v>ZIPLOC DES.PE.12x15 3/02</v>
          </cell>
          <cell r="D919">
            <v>12</v>
          </cell>
          <cell r="E919" t="str">
            <v>280246</v>
          </cell>
          <cell r="F919">
            <v>1</v>
          </cell>
          <cell r="G919">
            <v>496</v>
          </cell>
          <cell r="H919">
            <v>540</v>
          </cell>
          <cell r="I919">
            <v>648</v>
          </cell>
          <cell r="J919">
            <v>604</v>
          </cell>
          <cell r="K919">
            <v>540</v>
          </cell>
          <cell r="L919">
            <v>664</v>
          </cell>
          <cell r="M919">
            <v>3492</v>
          </cell>
          <cell r="N919">
            <v>448</v>
          </cell>
          <cell r="O919">
            <v>432</v>
          </cell>
          <cell r="P919">
            <v>544</v>
          </cell>
          <cell r="Q919">
            <v>532</v>
          </cell>
          <cell r="R919">
            <v>532</v>
          </cell>
          <cell r="S919">
            <v>640</v>
          </cell>
          <cell r="T919">
            <v>3128</v>
          </cell>
          <cell r="U919">
            <v>6620</v>
          </cell>
          <cell r="V919">
            <v>6620</v>
          </cell>
          <cell r="W919">
            <v>1</v>
          </cell>
        </row>
        <row r="920">
          <cell r="B920" t="str">
            <v>TOTAL SLIDE FREEZER</v>
          </cell>
          <cell r="D920">
            <v>0</v>
          </cell>
          <cell r="F920">
            <v>0</v>
          </cell>
          <cell r="G920">
            <v>2496</v>
          </cell>
          <cell r="H920">
            <v>2565</v>
          </cell>
          <cell r="I920">
            <v>2928</v>
          </cell>
          <cell r="J920">
            <v>2697</v>
          </cell>
          <cell r="K920">
            <v>2625</v>
          </cell>
          <cell r="L920">
            <v>2964</v>
          </cell>
          <cell r="M920">
            <v>16275</v>
          </cell>
          <cell r="N920">
            <v>2268</v>
          </cell>
          <cell r="O920">
            <v>2172</v>
          </cell>
          <cell r="P920">
            <v>2670</v>
          </cell>
          <cell r="Q920">
            <v>2607</v>
          </cell>
          <cell r="R920">
            <v>2595</v>
          </cell>
          <cell r="S920">
            <v>2868</v>
          </cell>
          <cell r="T920">
            <v>15180</v>
          </cell>
          <cell r="U920">
            <v>31455</v>
          </cell>
          <cell r="V920">
            <v>31455</v>
          </cell>
          <cell r="W920">
            <v>1</v>
          </cell>
        </row>
        <row r="921">
          <cell r="D921">
            <v>0</v>
          </cell>
          <cell r="F921">
            <v>0</v>
          </cell>
          <cell r="W921">
            <v>1</v>
          </cell>
        </row>
        <row r="922">
          <cell r="B922" t="str">
            <v>ZIPLOC P/VEGETALES 12X10</v>
          </cell>
          <cell r="D922">
            <v>12</v>
          </cell>
          <cell r="E922" t="str">
            <v>280250</v>
          </cell>
          <cell r="F922">
            <v>1</v>
          </cell>
          <cell r="G922">
            <v>180</v>
          </cell>
          <cell r="H922">
            <v>150</v>
          </cell>
          <cell r="I922">
            <v>195</v>
          </cell>
          <cell r="J922">
            <v>195</v>
          </cell>
          <cell r="K922">
            <v>180</v>
          </cell>
          <cell r="L922">
            <v>250</v>
          </cell>
          <cell r="M922">
            <v>1150</v>
          </cell>
          <cell r="N922">
            <v>120</v>
          </cell>
          <cell r="O922">
            <v>110</v>
          </cell>
          <cell r="P922">
            <v>240</v>
          </cell>
          <cell r="Q922">
            <v>275</v>
          </cell>
          <cell r="R922">
            <v>283</v>
          </cell>
          <cell r="S922">
            <v>290</v>
          </cell>
          <cell r="T922">
            <v>1318</v>
          </cell>
          <cell r="U922">
            <v>2468</v>
          </cell>
          <cell r="V922">
            <v>2468</v>
          </cell>
          <cell r="W922">
            <v>1</v>
          </cell>
        </row>
        <row r="923">
          <cell r="B923" t="str">
            <v>TOTAL  VEGGIES</v>
          </cell>
          <cell r="D923">
            <v>0</v>
          </cell>
          <cell r="F923">
            <v>0</v>
          </cell>
          <cell r="G923">
            <v>180</v>
          </cell>
          <cell r="H923">
            <v>150</v>
          </cell>
          <cell r="I923">
            <v>195</v>
          </cell>
          <cell r="J923">
            <v>195</v>
          </cell>
          <cell r="K923">
            <v>180</v>
          </cell>
          <cell r="L923">
            <v>250</v>
          </cell>
          <cell r="M923">
            <v>1150</v>
          </cell>
          <cell r="N923">
            <v>120</v>
          </cell>
          <cell r="O923">
            <v>110</v>
          </cell>
          <cell r="P923">
            <v>240</v>
          </cell>
          <cell r="Q923">
            <v>275</v>
          </cell>
          <cell r="R923">
            <v>283</v>
          </cell>
          <cell r="S923">
            <v>290</v>
          </cell>
          <cell r="T923">
            <v>1318</v>
          </cell>
          <cell r="U923">
            <v>2468</v>
          </cell>
          <cell r="V923">
            <v>2468</v>
          </cell>
          <cell r="W923">
            <v>1</v>
          </cell>
        </row>
        <row r="924">
          <cell r="D924">
            <v>0</v>
          </cell>
          <cell r="F924">
            <v>0</v>
          </cell>
          <cell r="W924">
            <v>1</v>
          </cell>
        </row>
        <row r="925">
          <cell r="B925" t="str">
            <v>ZIPLOC FILM EX.ADHER 12X15</v>
          </cell>
          <cell r="D925">
            <v>12</v>
          </cell>
          <cell r="E925" t="str">
            <v>280310</v>
          </cell>
          <cell r="F925">
            <v>1</v>
          </cell>
          <cell r="G925">
            <v>2326</v>
          </cell>
          <cell r="H925">
            <v>2850</v>
          </cell>
          <cell r="I925">
            <v>2780</v>
          </cell>
          <cell r="J925">
            <v>2980</v>
          </cell>
          <cell r="K925">
            <v>2830</v>
          </cell>
          <cell r="L925">
            <v>3200</v>
          </cell>
          <cell r="M925">
            <v>16966</v>
          </cell>
          <cell r="N925">
            <v>2500</v>
          </cell>
          <cell r="O925">
            <v>2370</v>
          </cell>
          <cell r="P925">
            <v>2850</v>
          </cell>
          <cell r="Q925">
            <v>2950</v>
          </cell>
          <cell r="R925">
            <v>3200</v>
          </cell>
          <cell r="S925">
            <v>3300</v>
          </cell>
          <cell r="T925">
            <v>17170</v>
          </cell>
          <cell r="U925">
            <v>34136</v>
          </cell>
          <cell r="V925">
            <v>34136</v>
          </cell>
          <cell r="W925">
            <v>1</v>
          </cell>
        </row>
        <row r="926">
          <cell r="B926" t="str">
            <v xml:space="preserve">  TOTAL FILM</v>
          </cell>
          <cell r="D926">
            <v>0</v>
          </cell>
          <cell r="F926">
            <v>0</v>
          </cell>
          <cell r="G926">
            <v>2326</v>
          </cell>
          <cell r="H926">
            <v>2850</v>
          </cell>
          <cell r="I926">
            <v>2780</v>
          </cell>
          <cell r="J926">
            <v>2980</v>
          </cell>
          <cell r="K926">
            <v>2830</v>
          </cell>
          <cell r="L926">
            <v>3200</v>
          </cell>
          <cell r="M926">
            <v>16966</v>
          </cell>
          <cell r="N926">
            <v>2500</v>
          </cell>
          <cell r="O926">
            <v>2370</v>
          </cell>
          <cell r="P926">
            <v>2850</v>
          </cell>
          <cell r="Q926">
            <v>2950</v>
          </cell>
          <cell r="R926">
            <v>3200</v>
          </cell>
          <cell r="S926">
            <v>3300</v>
          </cell>
          <cell r="T926">
            <v>17170</v>
          </cell>
          <cell r="U926">
            <v>34136</v>
          </cell>
          <cell r="V926">
            <v>34136</v>
          </cell>
          <cell r="W926">
            <v>1</v>
          </cell>
        </row>
        <row r="927">
          <cell r="D927">
            <v>0</v>
          </cell>
          <cell r="F927">
            <v>0</v>
          </cell>
          <cell r="W927">
            <v>1</v>
          </cell>
        </row>
        <row r="928">
          <cell r="B928" t="str">
            <v>ZIPLOC MINI 12X15X20</v>
          </cell>
          <cell r="D928">
            <v>0</v>
          </cell>
          <cell r="E928" t="str">
            <v>280350</v>
          </cell>
          <cell r="F928">
            <v>1</v>
          </cell>
          <cell r="G928">
            <v>0</v>
          </cell>
          <cell r="H928">
            <v>0</v>
          </cell>
          <cell r="I928">
            <v>0</v>
          </cell>
          <cell r="J928">
            <v>0</v>
          </cell>
          <cell r="K928">
            <v>0</v>
          </cell>
          <cell r="L928">
            <v>0</v>
          </cell>
          <cell r="M928">
            <v>0</v>
          </cell>
          <cell r="N928">
            <v>0</v>
          </cell>
          <cell r="O928">
            <v>0</v>
          </cell>
          <cell r="P928">
            <v>0</v>
          </cell>
          <cell r="Q928">
            <v>0</v>
          </cell>
          <cell r="R928">
            <v>0</v>
          </cell>
          <cell r="S928">
            <v>0</v>
          </cell>
          <cell r="T928">
            <v>0</v>
          </cell>
          <cell r="U928">
            <v>0</v>
          </cell>
          <cell r="V928">
            <v>0</v>
          </cell>
          <cell r="W928">
            <v>1</v>
          </cell>
        </row>
        <row r="929">
          <cell r="B929" t="str">
            <v xml:space="preserve">  TOTAL MINI</v>
          </cell>
          <cell r="D929">
            <v>0</v>
          </cell>
          <cell r="F929">
            <v>0</v>
          </cell>
          <cell r="G929">
            <v>0</v>
          </cell>
          <cell r="H929">
            <v>0</v>
          </cell>
          <cell r="I929">
            <v>0</v>
          </cell>
          <cell r="J929">
            <v>0</v>
          </cell>
          <cell r="K929">
            <v>0</v>
          </cell>
          <cell r="L929">
            <v>0</v>
          </cell>
          <cell r="M929">
            <v>0</v>
          </cell>
          <cell r="N929">
            <v>0</v>
          </cell>
          <cell r="O929">
            <v>0</v>
          </cell>
          <cell r="P929">
            <v>0</v>
          </cell>
          <cell r="Q929">
            <v>0</v>
          </cell>
          <cell r="R929">
            <v>0</v>
          </cell>
          <cell r="S929">
            <v>0</v>
          </cell>
          <cell r="T929">
            <v>0</v>
          </cell>
          <cell r="U929">
            <v>0</v>
          </cell>
          <cell r="V929">
            <v>0</v>
          </cell>
          <cell r="W929">
            <v>1</v>
          </cell>
        </row>
        <row r="930">
          <cell r="D930">
            <v>0</v>
          </cell>
          <cell r="F930">
            <v>0</v>
          </cell>
          <cell r="W930">
            <v>1</v>
          </cell>
        </row>
        <row r="931">
          <cell r="B931" t="str">
            <v>ZIPLOC RECIP CUAD 12X3X900</v>
          </cell>
          <cell r="D931">
            <v>20</v>
          </cell>
          <cell r="E931" t="str">
            <v>280100</v>
          </cell>
          <cell r="F931">
            <v>1</v>
          </cell>
          <cell r="G931">
            <v>0</v>
          </cell>
          <cell r="H931">
            <v>0</v>
          </cell>
          <cell r="I931">
            <v>0</v>
          </cell>
          <cell r="J931">
            <v>0</v>
          </cell>
          <cell r="K931">
            <v>0</v>
          </cell>
          <cell r="L931">
            <v>0</v>
          </cell>
          <cell r="M931">
            <v>0</v>
          </cell>
          <cell r="N931">
            <v>0</v>
          </cell>
          <cell r="O931">
            <v>0</v>
          </cell>
          <cell r="P931">
            <v>0</v>
          </cell>
          <cell r="Q931">
            <v>0</v>
          </cell>
          <cell r="R931">
            <v>0</v>
          </cell>
          <cell r="S931">
            <v>0</v>
          </cell>
          <cell r="T931">
            <v>0</v>
          </cell>
          <cell r="U931">
            <v>0</v>
          </cell>
          <cell r="V931">
            <v>0</v>
          </cell>
          <cell r="W931">
            <v>1</v>
          </cell>
        </row>
        <row r="932">
          <cell r="B932" t="str">
            <v xml:space="preserve">  TOTAL RECIP CUADRADO</v>
          </cell>
          <cell r="D932">
            <v>0</v>
          </cell>
          <cell r="F932">
            <v>0</v>
          </cell>
          <cell r="G932">
            <v>0</v>
          </cell>
          <cell r="H932">
            <v>0</v>
          </cell>
          <cell r="I932">
            <v>0</v>
          </cell>
          <cell r="J932">
            <v>0</v>
          </cell>
          <cell r="K932">
            <v>0</v>
          </cell>
          <cell r="L932">
            <v>0</v>
          </cell>
          <cell r="M932">
            <v>0</v>
          </cell>
          <cell r="N932">
            <v>0</v>
          </cell>
          <cell r="O932">
            <v>0</v>
          </cell>
          <cell r="P932">
            <v>0</v>
          </cell>
          <cell r="Q932">
            <v>0</v>
          </cell>
          <cell r="R932">
            <v>0</v>
          </cell>
          <cell r="S932">
            <v>0</v>
          </cell>
          <cell r="T932">
            <v>0</v>
          </cell>
          <cell r="U932">
            <v>0</v>
          </cell>
          <cell r="V932">
            <v>0</v>
          </cell>
          <cell r="W932">
            <v>1</v>
          </cell>
        </row>
        <row r="933">
          <cell r="D933">
            <v>0</v>
          </cell>
          <cell r="F933">
            <v>0</v>
          </cell>
          <cell r="W933">
            <v>1</v>
          </cell>
        </row>
        <row r="934">
          <cell r="B934" t="str">
            <v>ZIPLOC ALUMINIO 12X8m</v>
          </cell>
          <cell r="D934">
            <v>20</v>
          </cell>
          <cell r="E934" t="str">
            <v>280710</v>
          </cell>
          <cell r="F934">
            <v>1</v>
          </cell>
          <cell r="G934">
            <v>0</v>
          </cell>
          <cell r="H934">
            <v>0</v>
          </cell>
          <cell r="I934">
            <v>0</v>
          </cell>
          <cell r="J934">
            <v>0</v>
          </cell>
          <cell r="K934">
            <v>0</v>
          </cell>
          <cell r="L934">
            <v>0</v>
          </cell>
          <cell r="M934">
            <v>0</v>
          </cell>
          <cell r="N934">
            <v>0</v>
          </cell>
          <cell r="O934">
            <v>0</v>
          </cell>
          <cell r="P934">
            <v>0</v>
          </cell>
          <cell r="Q934">
            <v>0</v>
          </cell>
          <cell r="R934">
            <v>0</v>
          </cell>
          <cell r="S934">
            <v>0</v>
          </cell>
          <cell r="T934">
            <v>0</v>
          </cell>
          <cell r="U934">
            <v>0</v>
          </cell>
          <cell r="V934">
            <v>0</v>
          </cell>
          <cell r="W934">
            <v>1</v>
          </cell>
        </row>
        <row r="935">
          <cell r="B935" t="str">
            <v xml:space="preserve">  TOTAL MU</v>
          </cell>
          <cell r="D935">
            <v>0</v>
          </cell>
          <cell r="F935">
            <v>0</v>
          </cell>
          <cell r="G935">
            <v>0</v>
          </cell>
          <cell r="H935">
            <v>0</v>
          </cell>
          <cell r="I935">
            <v>0</v>
          </cell>
          <cell r="J935">
            <v>0</v>
          </cell>
          <cell r="K935">
            <v>0</v>
          </cell>
          <cell r="L935">
            <v>0</v>
          </cell>
          <cell r="M935">
            <v>0</v>
          </cell>
          <cell r="N935">
            <v>0</v>
          </cell>
          <cell r="O935">
            <v>0</v>
          </cell>
          <cell r="P935">
            <v>0</v>
          </cell>
          <cell r="Q935">
            <v>0</v>
          </cell>
          <cell r="R935">
            <v>0</v>
          </cell>
          <cell r="S935">
            <v>0</v>
          </cell>
          <cell r="T935">
            <v>0</v>
          </cell>
          <cell r="U935">
            <v>0</v>
          </cell>
          <cell r="V935">
            <v>0</v>
          </cell>
          <cell r="W935">
            <v>1</v>
          </cell>
        </row>
        <row r="936">
          <cell r="D936">
            <v>0</v>
          </cell>
          <cell r="W936">
            <v>1</v>
          </cell>
        </row>
        <row r="937">
          <cell r="B937" t="str">
            <v>ZIPLOC SANDWICH X25</v>
          </cell>
          <cell r="D937">
            <v>12</v>
          </cell>
          <cell r="E937" t="str">
            <v>280170</v>
          </cell>
          <cell r="F937">
            <v>1</v>
          </cell>
          <cell r="G937">
            <v>0</v>
          </cell>
          <cell r="H937">
            <v>0</v>
          </cell>
          <cell r="I937">
            <v>0</v>
          </cell>
          <cell r="J937">
            <v>0</v>
          </cell>
          <cell r="K937">
            <v>0</v>
          </cell>
          <cell r="L937">
            <v>0</v>
          </cell>
          <cell r="M937">
            <v>0</v>
          </cell>
          <cell r="N937">
            <v>0</v>
          </cell>
          <cell r="O937">
            <v>0</v>
          </cell>
          <cell r="P937">
            <v>0</v>
          </cell>
          <cell r="Q937">
            <v>0</v>
          </cell>
          <cell r="R937">
            <v>0</v>
          </cell>
          <cell r="S937">
            <v>0</v>
          </cell>
          <cell r="T937">
            <v>0</v>
          </cell>
          <cell r="U937">
            <v>0</v>
          </cell>
          <cell r="V937">
            <v>0</v>
          </cell>
          <cell r="W937">
            <v>1</v>
          </cell>
        </row>
        <row r="938">
          <cell r="B938" t="str">
            <v>ZIPLOC SANDWICH X50 TAILANDIA</v>
          </cell>
          <cell r="D938">
            <v>12</v>
          </cell>
          <cell r="E938" t="str">
            <v>280160</v>
          </cell>
          <cell r="F938">
            <v>1</v>
          </cell>
          <cell r="G938">
            <v>38</v>
          </cell>
          <cell r="H938">
            <v>38</v>
          </cell>
          <cell r="I938">
            <v>50</v>
          </cell>
          <cell r="J938">
            <v>50</v>
          </cell>
          <cell r="K938">
            <v>35</v>
          </cell>
          <cell r="L938">
            <v>35</v>
          </cell>
          <cell r="M938">
            <v>246</v>
          </cell>
          <cell r="N938">
            <v>40</v>
          </cell>
          <cell r="O938">
            <v>40</v>
          </cell>
          <cell r="P938">
            <v>32</v>
          </cell>
          <cell r="Q938">
            <v>32</v>
          </cell>
          <cell r="R938">
            <v>50</v>
          </cell>
          <cell r="S938">
            <v>50</v>
          </cell>
          <cell r="T938">
            <v>244</v>
          </cell>
          <cell r="U938">
            <v>490</v>
          </cell>
          <cell r="V938">
            <v>490</v>
          </cell>
          <cell r="W938">
            <v>1</v>
          </cell>
        </row>
        <row r="939">
          <cell r="B939" t="str">
            <v>ZIPLOC SANDWICH ECO PACK 10X12</v>
          </cell>
          <cell r="D939">
            <v>12</v>
          </cell>
          <cell r="E939" t="str">
            <v>280167</v>
          </cell>
          <cell r="F939">
            <v>1</v>
          </cell>
          <cell r="G939">
            <v>790</v>
          </cell>
          <cell r="H939">
            <v>860</v>
          </cell>
          <cell r="I939">
            <v>890</v>
          </cell>
          <cell r="J939">
            <v>880</v>
          </cell>
          <cell r="K939">
            <v>830</v>
          </cell>
          <cell r="L939">
            <v>900</v>
          </cell>
          <cell r="M939">
            <v>5150</v>
          </cell>
          <cell r="N939">
            <v>780</v>
          </cell>
          <cell r="O939">
            <v>730</v>
          </cell>
          <cell r="P939">
            <v>880</v>
          </cell>
          <cell r="Q939">
            <v>850</v>
          </cell>
          <cell r="R939">
            <v>890</v>
          </cell>
          <cell r="S939">
            <v>895</v>
          </cell>
          <cell r="T939">
            <v>5025</v>
          </cell>
          <cell r="U939">
            <v>10175</v>
          </cell>
          <cell r="V939">
            <v>10175</v>
          </cell>
          <cell r="W939">
            <v>1</v>
          </cell>
        </row>
        <row r="940">
          <cell r="B940" t="str">
            <v xml:space="preserve">  TOTAL SANDWICH</v>
          </cell>
          <cell r="D940">
            <v>0</v>
          </cell>
          <cell r="F940">
            <v>0</v>
          </cell>
          <cell r="G940">
            <v>828</v>
          </cell>
          <cell r="H940">
            <v>898</v>
          </cell>
          <cell r="I940">
            <v>940</v>
          </cell>
          <cell r="J940">
            <v>930</v>
          </cell>
          <cell r="K940">
            <v>865</v>
          </cell>
          <cell r="L940">
            <v>935</v>
          </cell>
          <cell r="M940">
            <v>5396</v>
          </cell>
          <cell r="N940">
            <v>820</v>
          </cell>
          <cell r="O940">
            <v>770</v>
          </cell>
          <cell r="P940">
            <v>912</v>
          </cell>
          <cell r="Q940">
            <v>882</v>
          </cell>
          <cell r="R940">
            <v>940</v>
          </cell>
          <cell r="S940">
            <v>945</v>
          </cell>
          <cell r="T940">
            <v>5269</v>
          </cell>
          <cell r="U940">
            <v>10665</v>
          </cell>
          <cell r="V940">
            <v>10665</v>
          </cell>
          <cell r="W940">
            <v>1</v>
          </cell>
        </row>
        <row r="941">
          <cell r="D941">
            <v>0</v>
          </cell>
          <cell r="F941">
            <v>0</v>
          </cell>
          <cell r="W941">
            <v>1</v>
          </cell>
        </row>
        <row r="942">
          <cell r="B942" t="str">
            <v>TOTAL BOLSAS FOOD</v>
          </cell>
          <cell r="D942">
            <v>0</v>
          </cell>
          <cell r="F942">
            <v>0</v>
          </cell>
          <cell r="G942">
            <v>8369.2000000000007</v>
          </cell>
          <cell r="H942">
            <v>8979.7999999999993</v>
          </cell>
          <cell r="I942">
            <v>9642.6</v>
          </cell>
          <cell r="J942">
            <v>9344.7999999999993</v>
          </cell>
          <cell r="K942">
            <v>9181.2000000000007</v>
          </cell>
          <cell r="L942">
            <v>10203.799999999999</v>
          </cell>
          <cell r="M942">
            <v>55721.4</v>
          </cell>
          <cell r="N942">
            <v>8196.5</v>
          </cell>
          <cell r="O942">
            <v>7773.5</v>
          </cell>
          <cell r="P942">
            <v>9489</v>
          </cell>
          <cell r="Q942">
            <v>9491.7999999999993</v>
          </cell>
          <cell r="R942">
            <v>9924.6</v>
          </cell>
          <cell r="S942">
            <v>10434</v>
          </cell>
          <cell r="T942">
            <v>55309.4</v>
          </cell>
          <cell r="U942">
            <v>111030.8</v>
          </cell>
          <cell r="V942">
            <v>111030.8</v>
          </cell>
          <cell r="W942">
            <v>1</v>
          </cell>
        </row>
        <row r="943">
          <cell r="D943">
            <v>0</v>
          </cell>
          <cell r="F943">
            <v>0</v>
          </cell>
          <cell r="W943">
            <v>1</v>
          </cell>
        </row>
        <row r="944">
          <cell r="D944">
            <v>0</v>
          </cell>
          <cell r="F944">
            <v>0</v>
          </cell>
          <cell r="W944">
            <v>1</v>
          </cell>
        </row>
        <row r="945">
          <cell r="B945" t="str">
            <v>BOLSAS ZIPLOC TOTAL</v>
          </cell>
          <cell r="D945">
            <v>0</v>
          </cell>
          <cell r="F945">
            <v>0</v>
          </cell>
          <cell r="G945">
            <v>21616.2</v>
          </cell>
          <cell r="H945">
            <v>22333.8</v>
          </cell>
          <cell r="I945">
            <v>23303.599999999999</v>
          </cell>
          <cell r="J945">
            <v>23048.6</v>
          </cell>
          <cell r="K945">
            <v>22602.7</v>
          </cell>
          <cell r="L945">
            <v>23178.799999999999</v>
          </cell>
          <cell r="M945">
            <v>136083.70000000001</v>
          </cell>
          <cell r="N945">
            <v>21703.599999999999</v>
          </cell>
          <cell r="O945">
            <v>21502</v>
          </cell>
          <cell r="P945">
            <v>23271</v>
          </cell>
          <cell r="Q945">
            <v>23295.199999999997</v>
          </cell>
          <cell r="R945">
            <v>23760.1</v>
          </cell>
          <cell r="S945">
            <v>24301.599999999999</v>
          </cell>
          <cell r="T945">
            <v>137833.5</v>
          </cell>
          <cell r="U945">
            <v>273917.2</v>
          </cell>
          <cell r="V945">
            <v>273917.2</v>
          </cell>
          <cell r="W945">
            <v>1</v>
          </cell>
        </row>
        <row r="946">
          <cell r="D946">
            <v>0</v>
          </cell>
          <cell r="F946">
            <v>0</v>
          </cell>
          <cell r="W946">
            <v>1</v>
          </cell>
        </row>
        <row r="947">
          <cell r="D947">
            <v>0</v>
          </cell>
          <cell r="F947">
            <v>0</v>
          </cell>
          <cell r="W947">
            <v>1</v>
          </cell>
        </row>
        <row r="948">
          <cell r="B948" t="str">
            <v>CERA AUTO NUEVO 12X500</v>
          </cell>
          <cell r="D948">
            <v>0</v>
          </cell>
          <cell r="E948" t="str">
            <v>070100</v>
          </cell>
          <cell r="F948">
            <v>0.77</v>
          </cell>
          <cell r="G948">
            <v>0</v>
          </cell>
          <cell r="H948">
            <v>0</v>
          </cell>
          <cell r="I948">
            <v>0</v>
          </cell>
          <cell r="J948">
            <v>0</v>
          </cell>
          <cell r="K948">
            <v>0</v>
          </cell>
          <cell r="L948">
            <v>0</v>
          </cell>
          <cell r="M948">
            <v>0</v>
          </cell>
          <cell r="N948">
            <v>0</v>
          </cell>
          <cell r="O948">
            <v>0</v>
          </cell>
          <cell r="P948">
            <v>0</v>
          </cell>
          <cell r="Q948">
            <v>0</v>
          </cell>
          <cell r="R948">
            <v>0</v>
          </cell>
          <cell r="S948">
            <v>0</v>
          </cell>
          <cell r="T948">
            <v>0</v>
          </cell>
          <cell r="U948">
            <v>0</v>
          </cell>
          <cell r="V948">
            <v>0</v>
          </cell>
          <cell r="W948">
            <v>1</v>
          </cell>
        </row>
        <row r="949">
          <cell r="B949" t="str">
            <v>SHAMPOO GRAND PRIX 12 X 500</v>
          </cell>
          <cell r="D949">
            <v>12</v>
          </cell>
          <cell r="E949" t="str">
            <v>070300</v>
          </cell>
          <cell r="F949">
            <v>1.25</v>
          </cell>
          <cell r="G949">
            <v>0</v>
          </cell>
          <cell r="H949">
            <v>0</v>
          </cell>
          <cell r="I949">
            <v>0</v>
          </cell>
          <cell r="J949">
            <v>0</v>
          </cell>
          <cell r="K949">
            <v>0</v>
          </cell>
          <cell r="L949">
            <v>0</v>
          </cell>
          <cell r="M949">
            <v>0</v>
          </cell>
          <cell r="N949">
            <v>0</v>
          </cell>
          <cell r="O949">
            <v>0</v>
          </cell>
          <cell r="P949">
            <v>0</v>
          </cell>
          <cell r="Q949">
            <v>0</v>
          </cell>
          <cell r="R949">
            <v>0</v>
          </cell>
          <cell r="S949">
            <v>0</v>
          </cell>
          <cell r="T949">
            <v>0</v>
          </cell>
          <cell r="U949">
            <v>0</v>
          </cell>
          <cell r="V949">
            <v>0</v>
          </cell>
          <cell r="W949">
            <v>1</v>
          </cell>
        </row>
        <row r="950">
          <cell r="B950" t="str">
            <v>GRAND PRIX PROT.GAT 12X500</v>
          </cell>
          <cell r="D950">
            <v>12</v>
          </cell>
          <cell r="E950" t="str">
            <v>070400</v>
          </cell>
          <cell r="F950">
            <v>1.1000000000000001</v>
          </cell>
          <cell r="G950">
            <v>0</v>
          </cell>
          <cell r="H950">
            <v>0</v>
          </cell>
          <cell r="I950">
            <v>0</v>
          </cell>
          <cell r="J950">
            <v>0</v>
          </cell>
          <cell r="K950">
            <v>0</v>
          </cell>
          <cell r="L950">
            <v>0</v>
          </cell>
          <cell r="M950">
            <v>0</v>
          </cell>
          <cell r="N950">
            <v>0</v>
          </cell>
          <cell r="O950">
            <v>0</v>
          </cell>
          <cell r="P950">
            <v>0</v>
          </cell>
          <cell r="Q950">
            <v>0</v>
          </cell>
          <cell r="R950">
            <v>0</v>
          </cell>
          <cell r="S950">
            <v>0</v>
          </cell>
          <cell r="T950">
            <v>0</v>
          </cell>
          <cell r="U950">
            <v>0</v>
          </cell>
          <cell r="V950">
            <v>0</v>
          </cell>
          <cell r="W950">
            <v>1</v>
          </cell>
        </row>
        <row r="951">
          <cell r="B951" t="str">
            <v>REVIVIDOR DE GOMAS 12 X 440CC</v>
          </cell>
          <cell r="D951">
            <v>12</v>
          </cell>
          <cell r="E951" t="str">
            <v>070500</v>
          </cell>
          <cell r="F951">
            <v>1.1000000000000001</v>
          </cell>
          <cell r="G951">
            <v>0</v>
          </cell>
          <cell r="H951">
            <v>0</v>
          </cell>
          <cell r="I951">
            <v>0</v>
          </cell>
          <cell r="J951">
            <v>0</v>
          </cell>
          <cell r="K951">
            <v>0</v>
          </cell>
          <cell r="L951">
            <v>0</v>
          </cell>
          <cell r="M951">
            <v>0</v>
          </cell>
          <cell r="N951">
            <v>0</v>
          </cell>
          <cell r="O951">
            <v>0</v>
          </cell>
          <cell r="P951">
            <v>0</v>
          </cell>
          <cell r="Q951">
            <v>0</v>
          </cell>
          <cell r="R951">
            <v>0</v>
          </cell>
          <cell r="S951">
            <v>0</v>
          </cell>
          <cell r="T951">
            <v>0</v>
          </cell>
          <cell r="U951">
            <v>0</v>
          </cell>
          <cell r="V951">
            <v>0</v>
          </cell>
          <cell r="W951">
            <v>1</v>
          </cell>
        </row>
        <row r="952">
          <cell r="B952" t="str">
            <v>TOTAL CUIDADO DE AUTOMOVILES</v>
          </cell>
          <cell r="D952">
            <v>0</v>
          </cell>
          <cell r="F952">
            <v>0</v>
          </cell>
          <cell r="G952">
            <v>0</v>
          </cell>
          <cell r="H952">
            <v>0</v>
          </cell>
          <cell r="I952">
            <v>0</v>
          </cell>
          <cell r="J952">
            <v>0</v>
          </cell>
          <cell r="K952">
            <v>0</v>
          </cell>
          <cell r="L952">
            <v>0</v>
          </cell>
          <cell r="M952">
            <v>0</v>
          </cell>
          <cell r="N952">
            <v>0</v>
          </cell>
          <cell r="O952">
            <v>0</v>
          </cell>
          <cell r="P952">
            <v>0</v>
          </cell>
          <cell r="Q952">
            <v>0</v>
          </cell>
          <cell r="R952">
            <v>0</v>
          </cell>
          <cell r="S952">
            <v>0</v>
          </cell>
          <cell r="T952">
            <v>0</v>
          </cell>
          <cell r="U952">
            <v>0</v>
          </cell>
          <cell r="V952">
            <v>0</v>
          </cell>
          <cell r="W952">
            <v>1</v>
          </cell>
        </row>
        <row r="953">
          <cell r="D953">
            <v>0</v>
          </cell>
          <cell r="F953">
            <v>0</v>
          </cell>
          <cell r="W953">
            <v>1</v>
          </cell>
        </row>
        <row r="954">
          <cell r="D954">
            <v>0</v>
          </cell>
          <cell r="F954">
            <v>0</v>
          </cell>
          <cell r="W954">
            <v>1</v>
          </cell>
        </row>
        <row r="955">
          <cell r="B955" t="str">
            <v xml:space="preserve"> TOTAL AUTOCARE</v>
          </cell>
          <cell r="D955">
            <v>0</v>
          </cell>
          <cell r="F955">
            <v>0</v>
          </cell>
          <cell r="G955">
            <v>0</v>
          </cell>
          <cell r="H955">
            <v>0</v>
          </cell>
          <cell r="I955">
            <v>0</v>
          </cell>
          <cell r="J955">
            <v>0</v>
          </cell>
          <cell r="K955">
            <v>0</v>
          </cell>
          <cell r="L955">
            <v>0</v>
          </cell>
          <cell r="M955">
            <v>0</v>
          </cell>
          <cell r="N955">
            <v>0</v>
          </cell>
          <cell r="O955">
            <v>0</v>
          </cell>
          <cell r="P955">
            <v>0</v>
          </cell>
          <cell r="Q955">
            <v>0</v>
          </cell>
          <cell r="R955">
            <v>0</v>
          </cell>
          <cell r="S955">
            <v>0</v>
          </cell>
          <cell r="T955">
            <v>0</v>
          </cell>
          <cell r="U955">
            <v>0</v>
          </cell>
          <cell r="V955">
            <v>0</v>
          </cell>
          <cell r="W955">
            <v>1</v>
          </cell>
        </row>
        <row r="956">
          <cell r="D956">
            <v>0</v>
          </cell>
          <cell r="F956">
            <v>0</v>
          </cell>
          <cell r="W956">
            <v>1</v>
          </cell>
        </row>
        <row r="957">
          <cell r="D957">
            <v>0</v>
          </cell>
          <cell r="F957">
            <v>0</v>
          </cell>
          <cell r="W957">
            <v>1</v>
          </cell>
        </row>
        <row r="958">
          <cell r="D958">
            <v>0</v>
          </cell>
          <cell r="F958">
            <v>0</v>
          </cell>
          <cell r="W958">
            <v>1</v>
          </cell>
        </row>
        <row r="959">
          <cell r="B959" t="str">
            <v>TOTAL HOME CARE + VARIOS</v>
          </cell>
          <cell r="D959">
            <v>0</v>
          </cell>
          <cell r="F959">
            <v>0</v>
          </cell>
          <cell r="G959">
            <v>415124.20647804748</v>
          </cell>
          <cell r="H959">
            <v>335991.74488563795</v>
          </cell>
          <cell r="I959">
            <v>337735.09537411795</v>
          </cell>
          <cell r="J959">
            <v>436540.37252748333</v>
          </cell>
          <cell r="K959">
            <v>351048.79161015485</v>
          </cell>
          <cell r="L959">
            <v>349949.01002567483</v>
          </cell>
          <cell r="M959">
            <v>2226389.2209011163</v>
          </cell>
          <cell r="N959">
            <v>428928.56724958587</v>
          </cell>
          <cell r="O959">
            <v>345993.52410784794</v>
          </cell>
          <cell r="P959">
            <v>353882.01845183776</v>
          </cell>
          <cell r="Q959">
            <v>457865.1954650355</v>
          </cell>
          <cell r="R959">
            <v>370825.23210393393</v>
          </cell>
          <cell r="S959">
            <v>367912.37062156614</v>
          </cell>
          <cell r="T959">
            <v>2325406.907999807</v>
          </cell>
          <cell r="U959">
            <v>4551796.1289009238</v>
          </cell>
          <cell r="V959">
            <v>4302407.1411442701</v>
          </cell>
          <cell r="W959">
            <v>1</v>
          </cell>
        </row>
        <row r="960">
          <cell r="D960">
            <v>0</v>
          </cell>
          <cell r="F960">
            <v>0</v>
          </cell>
          <cell r="W960">
            <v>1</v>
          </cell>
        </row>
        <row r="961">
          <cell r="B961" t="str">
            <v>REPELENTES</v>
          </cell>
          <cell r="D961">
            <v>0</v>
          </cell>
          <cell r="F961">
            <v>0</v>
          </cell>
          <cell r="W961">
            <v>1</v>
          </cell>
        </row>
        <row r="962">
          <cell r="D962">
            <v>0</v>
          </cell>
          <cell r="F962">
            <v>0</v>
          </cell>
          <cell r="W962">
            <v>1</v>
          </cell>
        </row>
        <row r="963">
          <cell r="B963" t="str">
            <v xml:space="preserve"> REPELENTES OFF</v>
          </cell>
          <cell r="D963">
            <v>0</v>
          </cell>
          <cell r="F963">
            <v>0</v>
          </cell>
          <cell r="W963">
            <v>1</v>
          </cell>
        </row>
        <row r="964">
          <cell r="D964">
            <v>0</v>
          </cell>
          <cell r="F964">
            <v>0</v>
          </cell>
          <cell r="W964">
            <v>1</v>
          </cell>
        </row>
        <row r="965">
          <cell r="D965">
            <v>0</v>
          </cell>
          <cell r="F965">
            <v>0</v>
          </cell>
          <cell r="W965">
            <v>1</v>
          </cell>
        </row>
        <row r="966">
          <cell r="B966" t="str">
            <v>OFF EXTRA DURAC. 165X12</v>
          </cell>
          <cell r="C966">
            <v>165</v>
          </cell>
          <cell r="D966">
            <v>12</v>
          </cell>
          <cell r="E966" t="str">
            <v>100133</v>
          </cell>
          <cell r="F966">
            <v>1.1000000000000001</v>
          </cell>
          <cell r="G966">
            <v>0</v>
          </cell>
          <cell r="H966">
            <v>100</v>
          </cell>
          <cell r="I966">
            <v>500</v>
          </cell>
          <cell r="J966">
            <v>1500</v>
          </cell>
          <cell r="K966">
            <v>2000</v>
          </cell>
          <cell r="L966">
            <v>1200</v>
          </cell>
          <cell r="M966">
            <v>5300</v>
          </cell>
          <cell r="N966">
            <v>2500</v>
          </cell>
          <cell r="O966">
            <v>300</v>
          </cell>
          <cell r="P966">
            <v>250</v>
          </cell>
          <cell r="Q966">
            <v>400</v>
          </cell>
          <cell r="R966">
            <v>100</v>
          </cell>
          <cell r="S966">
            <v>0</v>
          </cell>
          <cell r="T966">
            <v>3550</v>
          </cell>
          <cell r="U966">
            <v>8850</v>
          </cell>
          <cell r="V966">
            <v>9735</v>
          </cell>
          <cell r="W966">
            <v>1</v>
          </cell>
        </row>
        <row r="967">
          <cell r="B967" t="str">
            <v>OFF AER.N.F. 165CC</v>
          </cell>
          <cell r="C967">
            <v>165</v>
          </cell>
          <cell r="D967">
            <v>12</v>
          </cell>
          <cell r="E967" t="str">
            <v>100131</v>
          </cell>
          <cell r="F967">
            <v>1.1000000000000001</v>
          </cell>
          <cell r="G967">
            <v>0</v>
          </cell>
          <cell r="H967">
            <v>350</v>
          </cell>
          <cell r="I967">
            <v>2000</v>
          </cell>
          <cell r="J967">
            <v>18000</v>
          </cell>
          <cell r="K967">
            <v>25000</v>
          </cell>
          <cell r="L967">
            <v>12000</v>
          </cell>
          <cell r="M967">
            <v>57350</v>
          </cell>
          <cell r="N967">
            <v>15000</v>
          </cell>
          <cell r="O967">
            <v>5000</v>
          </cell>
          <cell r="P967">
            <v>2500</v>
          </cell>
          <cell r="Q967">
            <v>2000</v>
          </cell>
          <cell r="R967">
            <v>2000</v>
          </cell>
          <cell r="S967">
            <v>500</v>
          </cell>
          <cell r="T967">
            <v>27000</v>
          </cell>
          <cell r="U967">
            <v>84350</v>
          </cell>
          <cell r="V967">
            <v>92785.000000000015</v>
          </cell>
          <cell r="W967">
            <v>1</v>
          </cell>
        </row>
        <row r="968">
          <cell r="B968" t="str">
            <v>2 OFF X 165CC C/1 PROT INT GRA</v>
          </cell>
          <cell r="C968">
            <v>165</v>
          </cell>
          <cell r="D968">
            <v>12</v>
          </cell>
          <cell r="E968" t="str">
            <v>100134</v>
          </cell>
          <cell r="F968">
            <v>1.1000000000000001</v>
          </cell>
          <cell r="G968">
            <v>0</v>
          </cell>
          <cell r="H968">
            <v>0</v>
          </cell>
          <cell r="I968">
            <v>0</v>
          </cell>
          <cell r="J968">
            <v>0</v>
          </cell>
          <cell r="K968">
            <v>0</v>
          </cell>
          <cell r="L968">
            <v>0</v>
          </cell>
          <cell r="M968">
            <v>0</v>
          </cell>
          <cell r="N968">
            <v>0</v>
          </cell>
          <cell r="O968">
            <v>0</v>
          </cell>
          <cell r="P968">
            <v>0</v>
          </cell>
          <cell r="Q968">
            <v>0</v>
          </cell>
          <cell r="R968">
            <v>0</v>
          </cell>
          <cell r="S968">
            <v>0</v>
          </cell>
          <cell r="T968">
            <v>0</v>
          </cell>
          <cell r="U968">
            <v>0</v>
          </cell>
          <cell r="V968">
            <v>0</v>
          </cell>
          <cell r="W968">
            <v>1</v>
          </cell>
        </row>
        <row r="969">
          <cell r="B969" t="str">
            <v>OFF AEROSOL 290CC X12</v>
          </cell>
          <cell r="C969">
            <v>290</v>
          </cell>
          <cell r="D969">
            <v>12</v>
          </cell>
          <cell r="E969" t="str">
            <v>100135</v>
          </cell>
          <cell r="F969">
            <v>1.93</v>
          </cell>
          <cell r="G969">
            <v>0</v>
          </cell>
          <cell r="H969">
            <v>100</v>
          </cell>
          <cell r="I969">
            <v>800</v>
          </cell>
          <cell r="J969">
            <v>2500</v>
          </cell>
          <cell r="K969">
            <v>3500</v>
          </cell>
          <cell r="L969">
            <v>2500</v>
          </cell>
          <cell r="M969">
            <v>9400</v>
          </cell>
          <cell r="N969">
            <v>4400</v>
          </cell>
          <cell r="O969">
            <v>2000</v>
          </cell>
          <cell r="P969">
            <v>500</v>
          </cell>
          <cell r="Q969">
            <v>200</v>
          </cell>
          <cell r="R969">
            <v>100</v>
          </cell>
          <cell r="S969">
            <v>0</v>
          </cell>
          <cell r="T969">
            <v>7200</v>
          </cell>
          <cell r="U969">
            <v>16600</v>
          </cell>
          <cell r="V969">
            <v>32038</v>
          </cell>
          <cell r="W969">
            <v>1</v>
          </cell>
        </row>
        <row r="970">
          <cell r="B970" t="str">
            <v>OFF CREMA X 60CC C/ALOE VERA</v>
          </cell>
          <cell r="C970">
            <v>60</v>
          </cell>
          <cell r="D970">
            <v>24</v>
          </cell>
          <cell r="E970" t="str">
            <v>100152</v>
          </cell>
          <cell r="F970">
            <v>0.8</v>
          </cell>
          <cell r="G970">
            <v>0</v>
          </cell>
          <cell r="H970">
            <v>0</v>
          </cell>
          <cell r="I970">
            <v>0</v>
          </cell>
          <cell r="J970">
            <v>0</v>
          </cell>
          <cell r="K970">
            <v>0</v>
          </cell>
          <cell r="L970">
            <v>0</v>
          </cell>
          <cell r="M970">
            <v>0</v>
          </cell>
          <cell r="N970">
            <v>0</v>
          </cell>
          <cell r="O970">
            <v>0</v>
          </cell>
          <cell r="P970">
            <v>0</v>
          </cell>
          <cell r="Q970">
            <v>0</v>
          </cell>
          <cell r="R970">
            <v>0</v>
          </cell>
          <cell r="S970">
            <v>0</v>
          </cell>
          <cell r="T970">
            <v>0</v>
          </cell>
          <cell r="U970">
            <v>0</v>
          </cell>
          <cell r="V970">
            <v>0</v>
          </cell>
          <cell r="W970">
            <v>1</v>
          </cell>
        </row>
        <row r="971">
          <cell r="B971" t="str">
            <v>OFF CREMA X 60CC C/ALOE VERA</v>
          </cell>
          <cell r="C971">
            <v>60</v>
          </cell>
          <cell r="D971">
            <v>24</v>
          </cell>
          <cell r="E971" t="str">
            <v>100154</v>
          </cell>
          <cell r="F971">
            <v>0.8</v>
          </cell>
          <cell r="G971">
            <v>1973.0150035460838</v>
          </cell>
          <cell r="H971">
            <v>1764.033823252189</v>
          </cell>
          <cell r="I971">
            <v>3000</v>
          </cell>
          <cell r="J971">
            <v>8000</v>
          </cell>
          <cell r="K971">
            <v>12000</v>
          </cell>
          <cell r="L971">
            <v>15000</v>
          </cell>
          <cell r="M971">
            <v>41737.048826798273</v>
          </cell>
          <cell r="N971">
            <v>11500</v>
          </cell>
          <cell r="O971">
            <v>8800</v>
          </cell>
          <cell r="P971">
            <v>5469</v>
          </cell>
          <cell r="Q971">
            <v>3552.6120615397872</v>
          </cell>
          <cell r="R971">
            <v>708.22027093118527</v>
          </cell>
          <cell r="S971">
            <v>595.16849437447752</v>
          </cell>
          <cell r="T971">
            <v>30625.000826845451</v>
          </cell>
          <cell r="U971">
            <v>72362.049653643728</v>
          </cell>
          <cell r="V971">
            <v>57889.639722914988</v>
          </cell>
          <cell r="W971">
            <v>1</v>
          </cell>
        </row>
        <row r="972">
          <cell r="B972" t="str">
            <v>OFF GEL 100GR X12</v>
          </cell>
          <cell r="C972">
            <v>100</v>
          </cell>
          <cell r="D972">
            <v>12</v>
          </cell>
          <cell r="E972" t="str">
            <v>100181</v>
          </cell>
          <cell r="F972">
            <v>0.84</v>
          </cell>
          <cell r="K972">
            <v>0</v>
          </cell>
          <cell r="L972">
            <v>0</v>
          </cell>
          <cell r="M972">
            <v>0</v>
          </cell>
          <cell r="N972">
            <v>0</v>
          </cell>
          <cell r="O972">
            <v>0</v>
          </cell>
          <cell r="P972">
            <v>0</v>
          </cell>
          <cell r="Q972">
            <v>0</v>
          </cell>
          <cell r="R972">
            <v>0</v>
          </cell>
          <cell r="S972">
            <v>0</v>
          </cell>
          <cell r="T972">
            <v>0</v>
          </cell>
          <cell r="U972">
            <v>0</v>
          </cell>
          <cell r="V972">
            <v>0</v>
          </cell>
          <cell r="W972">
            <v>1</v>
          </cell>
        </row>
        <row r="973">
          <cell r="B973" t="str">
            <v xml:space="preserve">   OFF TOTAL</v>
          </cell>
          <cell r="D973">
            <v>0</v>
          </cell>
          <cell r="F973">
            <v>0</v>
          </cell>
          <cell r="G973">
            <v>1973.0150035460838</v>
          </cell>
          <cell r="H973">
            <v>2314.033823252189</v>
          </cell>
          <cell r="I973">
            <v>6300</v>
          </cell>
          <cell r="J973">
            <v>30000</v>
          </cell>
          <cell r="K973">
            <v>42500</v>
          </cell>
          <cell r="L973">
            <v>30700</v>
          </cell>
          <cell r="M973">
            <v>113787.04882679827</v>
          </cell>
          <cell r="N973">
            <v>33400</v>
          </cell>
          <cell r="O973">
            <v>16100</v>
          </cell>
          <cell r="P973">
            <v>8719</v>
          </cell>
          <cell r="Q973">
            <v>6152.6120615397867</v>
          </cell>
          <cell r="R973">
            <v>2908.220270931185</v>
          </cell>
          <cell r="S973">
            <v>1095.1684943744776</v>
          </cell>
          <cell r="T973">
            <v>68375.000826845455</v>
          </cell>
          <cell r="U973">
            <v>182162.04965364374</v>
          </cell>
          <cell r="V973">
            <v>192447.63972291499</v>
          </cell>
          <cell r="W973">
            <v>1</v>
          </cell>
        </row>
        <row r="974">
          <cell r="D974">
            <v>0</v>
          </cell>
          <cell r="F974">
            <v>0</v>
          </cell>
          <cell r="W974">
            <v>1</v>
          </cell>
        </row>
        <row r="975">
          <cell r="B975" t="str">
            <v>OFF CREMA CON ALOE VERA 200X12</v>
          </cell>
          <cell r="C975">
            <v>200</v>
          </cell>
          <cell r="D975">
            <v>12</v>
          </cell>
          <cell r="E975" t="str">
            <v>100232</v>
          </cell>
          <cell r="F975">
            <v>1.37</v>
          </cell>
          <cell r="G975">
            <v>1281.0407724170782</v>
          </cell>
          <cell r="H975">
            <v>1145.3533031666345</v>
          </cell>
          <cell r="I975">
            <v>2500</v>
          </cell>
          <cell r="J975">
            <v>6500</v>
          </cell>
          <cell r="K975">
            <v>9000</v>
          </cell>
          <cell r="L975">
            <v>12500</v>
          </cell>
          <cell r="M975">
            <v>32926.39407558371</v>
          </cell>
          <cell r="N975">
            <v>7500</v>
          </cell>
          <cell r="O975">
            <v>5155</v>
          </cell>
          <cell r="P975">
            <v>3574.6100616063122</v>
          </cell>
          <cell r="Q975">
            <v>2306.6428239185252</v>
          </cell>
          <cell r="R975">
            <v>459.83382857429297</v>
          </cell>
          <cell r="S975">
            <v>386.43147993374191</v>
          </cell>
          <cell r="T975">
            <v>19382.518194032873</v>
          </cell>
          <cell r="U975">
            <v>52308.912269616587</v>
          </cell>
          <cell r="V975">
            <v>71663.209809374734</v>
          </cell>
          <cell r="W975">
            <v>1</v>
          </cell>
        </row>
        <row r="976">
          <cell r="B976" t="str">
            <v>OFF CREMA ALOE 200X12 20% DESC</v>
          </cell>
          <cell r="C976">
            <v>200</v>
          </cell>
          <cell r="D976">
            <v>12</v>
          </cell>
          <cell r="E976" t="str">
            <v>100236</v>
          </cell>
          <cell r="F976">
            <v>1.37</v>
          </cell>
          <cell r="G976">
            <v>0</v>
          </cell>
          <cell r="H976">
            <v>0</v>
          </cell>
          <cell r="I976">
            <v>0</v>
          </cell>
          <cell r="J976">
            <v>0</v>
          </cell>
          <cell r="K976">
            <v>0</v>
          </cell>
          <cell r="L976">
            <v>0</v>
          </cell>
          <cell r="M976">
            <v>0</v>
          </cell>
          <cell r="N976">
            <v>0</v>
          </cell>
          <cell r="O976">
            <v>0</v>
          </cell>
          <cell r="P976">
            <v>0</v>
          </cell>
          <cell r="Q976">
            <v>0</v>
          </cell>
          <cell r="R976">
            <v>0</v>
          </cell>
          <cell r="S976">
            <v>0</v>
          </cell>
          <cell r="T976">
            <v>0</v>
          </cell>
          <cell r="U976">
            <v>0</v>
          </cell>
          <cell r="V976">
            <v>0</v>
          </cell>
          <cell r="W976">
            <v>1</v>
          </cell>
        </row>
        <row r="977">
          <cell r="B977" t="str">
            <v>OFF PROTECCION SOLAR 100X12</v>
          </cell>
          <cell r="C977">
            <v>100</v>
          </cell>
          <cell r="D977">
            <v>12</v>
          </cell>
          <cell r="E977" t="str">
            <v>100237</v>
          </cell>
          <cell r="F977">
            <v>0.6</v>
          </cell>
          <cell r="G977">
            <v>0</v>
          </cell>
          <cell r="H977">
            <v>0</v>
          </cell>
          <cell r="I977">
            <v>0</v>
          </cell>
          <cell r="J977">
            <v>0</v>
          </cell>
          <cell r="K977">
            <v>0</v>
          </cell>
          <cell r="L977">
            <v>0</v>
          </cell>
          <cell r="M977">
            <v>0</v>
          </cell>
          <cell r="N977">
            <v>0</v>
          </cell>
          <cell r="O977">
            <v>0</v>
          </cell>
          <cell r="P977">
            <v>0</v>
          </cell>
          <cell r="Q977">
            <v>0</v>
          </cell>
          <cell r="R977">
            <v>0</v>
          </cell>
          <cell r="S977">
            <v>0</v>
          </cell>
          <cell r="T977">
            <v>0</v>
          </cell>
          <cell r="U977">
            <v>0</v>
          </cell>
          <cell r="V977">
            <v>0</v>
          </cell>
          <cell r="W977">
            <v>1</v>
          </cell>
        </row>
        <row r="978">
          <cell r="B978" t="str">
            <v>OFF SPRAY CON ALOE VERA 200X12</v>
          </cell>
          <cell r="C978">
            <v>200</v>
          </cell>
          <cell r="D978">
            <v>12</v>
          </cell>
          <cell r="E978" t="str">
            <v>100242</v>
          </cell>
          <cell r="F978">
            <v>1.33</v>
          </cell>
          <cell r="G978">
            <v>581.56309532785315</v>
          </cell>
          <cell r="H978">
            <v>519.96409995348938</v>
          </cell>
          <cell r="I978">
            <v>1385.7637225001815</v>
          </cell>
          <cell r="J978">
            <v>2500</v>
          </cell>
          <cell r="K978">
            <v>3500</v>
          </cell>
          <cell r="L978">
            <v>4151</v>
          </cell>
          <cell r="M978">
            <v>12638.290917781524</v>
          </cell>
          <cell r="N978">
            <v>3389.2359944350665</v>
          </cell>
          <cell r="O978">
            <v>2396.0081561104266</v>
          </cell>
          <cell r="P978">
            <v>1622.790887518312</v>
          </cell>
          <cell r="Q978">
            <v>1047.1628767621212</v>
          </cell>
          <cell r="R978">
            <v>208.75399943559054</v>
          </cell>
          <cell r="S978">
            <v>175.43101862274031</v>
          </cell>
          <cell r="T978">
            <v>8839.3829328842567</v>
          </cell>
          <cell r="U978">
            <v>21477.673850665778</v>
          </cell>
          <cell r="V978">
            <v>28565.306221385486</v>
          </cell>
          <cell r="W978">
            <v>1</v>
          </cell>
        </row>
        <row r="979">
          <cell r="B979" t="str">
            <v xml:space="preserve">   OFF SKIN TOTAL</v>
          </cell>
          <cell r="D979">
            <v>0</v>
          </cell>
          <cell r="F979">
            <v>0</v>
          </cell>
          <cell r="G979">
            <v>1862.6038677449314</v>
          </cell>
          <cell r="H979">
            <v>1665.3174031201238</v>
          </cell>
          <cell r="I979">
            <v>3885.7637225001818</v>
          </cell>
          <cell r="J979">
            <v>9000</v>
          </cell>
          <cell r="K979">
            <v>12500</v>
          </cell>
          <cell r="L979">
            <v>16651</v>
          </cell>
          <cell r="M979">
            <v>45564.684993365234</v>
          </cell>
          <cell r="N979">
            <v>10889.235994435066</v>
          </cell>
          <cell r="O979">
            <v>7551.0081561104271</v>
          </cell>
          <cell r="P979">
            <v>5197.4009491246243</v>
          </cell>
          <cell r="Q979">
            <v>3353.8057006806466</v>
          </cell>
          <cell r="R979">
            <v>668.58782800988354</v>
          </cell>
          <cell r="S979">
            <v>561.86249855648225</v>
          </cell>
          <cell r="T979">
            <v>28221.901126917131</v>
          </cell>
          <cell r="U979">
            <v>73786.586120282358</v>
          </cell>
          <cell r="V979">
            <v>100228.51603076022</v>
          </cell>
          <cell r="W979">
            <v>1</v>
          </cell>
        </row>
        <row r="980">
          <cell r="D980">
            <v>0</v>
          </cell>
          <cell r="F980">
            <v>0</v>
          </cell>
          <cell r="W980">
            <v>1</v>
          </cell>
        </row>
        <row r="981">
          <cell r="B981" t="str">
            <v>OFF CANDLES TWIN PACK (x2)</v>
          </cell>
          <cell r="C981">
            <v>2</v>
          </cell>
          <cell r="D981">
            <v>24</v>
          </cell>
          <cell r="E981" t="str">
            <v>100320</v>
          </cell>
          <cell r="F981">
            <v>1</v>
          </cell>
          <cell r="G981">
            <v>0</v>
          </cell>
          <cell r="H981">
            <v>0</v>
          </cell>
          <cell r="I981">
            <v>0</v>
          </cell>
          <cell r="J981">
            <v>0</v>
          </cell>
          <cell r="K981">
            <v>0</v>
          </cell>
          <cell r="L981">
            <v>0</v>
          </cell>
          <cell r="M981">
            <v>0</v>
          </cell>
          <cell r="N981">
            <v>0</v>
          </cell>
          <cell r="O981">
            <v>0</v>
          </cell>
          <cell r="P981">
            <v>0</v>
          </cell>
          <cell r="Q981">
            <v>0</v>
          </cell>
          <cell r="R981">
            <v>0</v>
          </cell>
          <cell r="S981">
            <v>0</v>
          </cell>
          <cell r="T981">
            <v>0</v>
          </cell>
          <cell r="U981">
            <v>0</v>
          </cell>
          <cell r="V981">
            <v>0</v>
          </cell>
          <cell r="W981">
            <v>1</v>
          </cell>
        </row>
        <row r="982">
          <cell r="B982" t="str">
            <v>OFF CANDLES SINGLE PACK (x1)</v>
          </cell>
          <cell r="C982">
            <v>1</v>
          </cell>
          <cell r="D982">
            <v>12</v>
          </cell>
          <cell r="E982" t="str">
            <v>100321</v>
          </cell>
          <cell r="F982">
            <v>1</v>
          </cell>
          <cell r="G982">
            <v>0</v>
          </cell>
          <cell r="H982">
            <v>0</v>
          </cell>
          <cell r="I982">
            <v>0</v>
          </cell>
          <cell r="J982">
            <v>0</v>
          </cell>
          <cell r="K982">
            <v>0</v>
          </cell>
          <cell r="L982">
            <v>0</v>
          </cell>
          <cell r="M982">
            <v>0</v>
          </cell>
          <cell r="N982">
            <v>0</v>
          </cell>
          <cell r="O982">
            <v>0</v>
          </cell>
          <cell r="P982">
            <v>0</v>
          </cell>
          <cell r="Q982">
            <v>0</v>
          </cell>
          <cell r="R982">
            <v>0</v>
          </cell>
          <cell r="S982">
            <v>0</v>
          </cell>
          <cell r="T982">
            <v>0</v>
          </cell>
          <cell r="U982">
            <v>0</v>
          </cell>
          <cell r="V982">
            <v>0</v>
          </cell>
          <cell r="W982">
            <v>1</v>
          </cell>
        </row>
        <row r="983">
          <cell r="B983" t="str">
            <v xml:space="preserve">     TOTAL CANDLES</v>
          </cell>
          <cell r="D983">
            <v>0</v>
          </cell>
          <cell r="F983">
            <v>0</v>
          </cell>
          <cell r="G983">
            <v>0</v>
          </cell>
          <cell r="H983">
            <v>0</v>
          </cell>
          <cell r="I983">
            <v>0</v>
          </cell>
          <cell r="J983">
            <v>0</v>
          </cell>
          <cell r="K983">
            <v>0</v>
          </cell>
          <cell r="L983">
            <v>0</v>
          </cell>
          <cell r="M983">
            <v>0</v>
          </cell>
          <cell r="N983">
            <v>0</v>
          </cell>
          <cell r="O983">
            <v>0</v>
          </cell>
          <cell r="P983">
            <v>0</v>
          </cell>
          <cell r="Q983">
            <v>0</v>
          </cell>
          <cell r="R983">
            <v>0</v>
          </cell>
          <cell r="S983">
            <v>0</v>
          </cell>
          <cell r="T983">
            <v>0</v>
          </cell>
          <cell r="U983">
            <v>0</v>
          </cell>
          <cell r="V983">
            <v>0</v>
          </cell>
          <cell r="W983">
            <v>1</v>
          </cell>
        </row>
        <row r="984">
          <cell r="D984">
            <v>0</v>
          </cell>
          <cell r="F984">
            <v>0</v>
          </cell>
          <cell r="W984">
            <v>1</v>
          </cell>
        </row>
        <row r="985">
          <cell r="B985" t="str">
            <v xml:space="preserve">  REP. CORPORAL - OFF</v>
          </cell>
          <cell r="D985">
            <v>0</v>
          </cell>
          <cell r="F985">
            <v>0</v>
          </cell>
          <cell r="G985">
            <v>3835.6188712910152</v>
          </cell>
          <cell r="H985">
            <v>3979.3512263723128</v>
          </cell>
          <cell r="I985">
            <v>10185.763722500182</v>
          </cell>
          <cell r="J985">
            <v>39000</v>
          </cell>
          <cell r="K985">
            <v>55000</v>
          </cell>
          <cell r="L985">
            <v>47351</v>
          </cell>
          <cell r="M985">
            <v>159351.7338201635</v>
          </cell>
          <cell r="N985">
            <v>44289.235994435068</v>
          </cell>
          <cell r="O985">
            <v>23651.008156110427</v>
          </cell>
          <cell r="P985">
            <v>13916.400949124625</v>
          </cell>
          <cell r="Q985">
            <v>9506.4177622204334</v>
          </cell>
          <cell r="R985">
            <v>3576.8080989410687</v>
          </cell>
          <cell r="S985">
            <v>1657.0309929309599</v>
          </cell>
          <cell r="T985">
            <v>96596.901953762586</v>
          </cell>
          <cell r="U985">
            <v>255948.6357739261</v>
          </cell>
          <cell r="V985">
            <v>292676.15575367521</v>
          </cell>
          <cell r="W985">
            <v>1</v>
          </cell>
        </row>
        <row r="986">
          <cell r="D986">
            <v>0</v>
          </cell>
          <cell r="F986">
            <v>0</v>
          </cell>
          <cell r="W986">
            <v>1</v>
          </cell>
        </row>
        <row r="987">
          <cell r="B987" t="str">
            <v xml:space="preserve"> REPELENTES FUYI</v>
          </cell>
          <cell r="D987">
            <v>0</v>
          </cell>
          <cell r="F987">
            <v>0</v>
          </cell>
          <cell r="W987">
            <v>1</v>
          </cell>
        </row>
        <row r="988">
          <cell r="D988">
            <v>0</v>
          </cell>
          <cell r="F988">
            <v>0</v>
          </cell>
          <cell r="W988">
            <v>1</v>
          </cell>
        </row>
        <row r="989">
          <cell r="D989">
            <v>0</v>
          </cell>
          <cell r="F989">
            <v>0</v>
          </cell>
          <cell r="W989">
            <v>1</v>
          </cell>
        </row>
        <row r="990">
          <cell r="B990" t="str">
            <v>FUYI REPEL.AER.180X12</v>
          </cell>
          <cell r="C990">
            <v>180</v>
          </cell>
          <cell r="D990">
            <v>0</v>
          </cell>
          <cell r="E990" t="str">
            <v>100260</v>
          </cell>
          <cell r="F990">
            <v>1.2</v>
          </cell>
          <cell r="G990">
            <v>0</v>
          </cell>
          <cell r="H990">
            <v>0</v>
          </cell>
          <cell r="I990">
            <v>0</v>
          </cell>
          <cell r="J990">
            <v>0</v>
          </cell>
          <cell r="K990">
            <v>0</v>
          </cell>
          <cell r="L990">
            <v>0</v>
          </cell>
          <cell r="M990">
            <v>0</v>
          </cell>
          <cell r="N990">
            <v>0</v>
          </cell>
          <cell r="O990">
            <v>0</v>
          </cell>
          <cell r="P990">
            <v>0</v>
          </cell>
          <cell r="Q990">
            <v>0</v>
          </cell>
          <cell r="R990">
            <v>0</v>
          </cell>
          <cell r="S990">
            <v>0</v>
          </cell>
          <cell r="T990">
            <v>0</v>
          </cell>
          <cell r="U990">
            <v>0</v>
          </cell>
          <cell r="V990">
            <v>0</v>
          </cell>
          <cell r="W990">
            <v>1</v>
          </cell>
        </row>
        <row r="991">
          <cell r="B991" t="str">
            <v>FUYI REPEL.AER.165X12</v>
          </cell>
          <cell r="C991">
            <v>165</v>
          </cell>
          <cell r="D991">
            <v>0</v>
          </cell>
          <cell r="E991" t="str">
            <v>100261</v>
          </cell>
          <cell r="F991">
            <v>1.1000000000000001</v>
          </cell>
          <cell r="G991">
            <v>0</v>
          </cell>
          <cell r="H991">
            <v>0</v>
          </cell>
          <cell r="I991">
            <v>0</v>
          </cell>
          <cell r="J991">
            <v>0</v>
          </cell>
          <cell r="K991">
            <v>0</v>
          </cell>
          <cell r="L991">
            <v>0</v>
          </cell>
          <cell r="M991">
            <v>0</v>
          </cell>
          <cell r="N991">
            <v>0</v>
          </cell>
          <cell r="O991">
            <v>0</v>
          </cell>
          <cell r="P991">
            <v>0</v>
          </cell>
          <cell r="Q991">
            <v>0</v>
          </cell>
          <cell r="R991">
            <v>0</v>
          </cell>
          <cell r="S991">
            <v>0</v>
          </cell>
          <cell r="T991">
            <v>0</v>
          </cell>
          <cell r="U991">
            <v>0</v>
          </cell>
          <cell r="V991">
            <v>0</v>
          </cell>
          <cell r="W991">
            <v>1</v>
          </cell>
        </row>
        <row r="992">
          <cell r="B992" t="str">
            <v>FUYI REP 165X12</v>
          </cell>
          <cell r="C992">
            <v>165</v>
          </cell>
          <cell r="D992">
            <v>12</v>
          </cell>
          <cell r="E992" t="str">
            <v>100262</v>
          </cell>
          <cell r="F992">
            <v>1.1000000000000001</v>
          </cell>
          <cell r="G992">
            <v>548.87531188909577</v>
          </cell>
          <cell r="H992">
            <v>490.73859711165858</v>
          </cell>
          <cell r="I992">
            <v>750</v>
          </cell>
          <cell r="J992">
            <v>2000</v>
          </cell>
          <cell r="K992">
            <v>3783.7888049162816</v>
          </cell>
          <cell r="L992">
            <v>4354</v>
          </cell>
          <cell r="M992">
            <v>11927.402713917036</v>
          </cell>
          <cell r="N992">
            <v>3198.7379846765907</v>
          </cell>
          <cell r="O992">
            <v>2261.3362755292128</v>
          </cell>
          <cell r="P992">
            <v>1531.5790525106536</v>
          </cell>
          <cell r="Q992">
            <v>988.30523325671675</v>
          </cell>
          <cell r="R992">
            <v>197.02061129534374</v>
          </cell>
          <cell r="S992">
            <v>165.57060761789833</v>
          </cell>
          <cell r="T992">
            <v>8342.5497648864148</v>
          </cell>
          <cell r="U992">
            <v>20269.952478803451</v>
          </cell>
          <cell r="V992">
            <v>22296.947726683797</v>
          </cell>
          <cell r="W992">
            <v>1</v>
          </cell>
        </row>
        <row r="993">
          <cell r="B993" t="str">
            <v>FUYI REPEL. CREMA 60X24</v>
          </cell>
          <cell r="C993">
            <v>60</v>
          </cell>
          <cell r="D993">
            <v>0</v>
          </cell>
          <cell r="E993" t="str">
            <v>100270</v>
          </cell>
          <cell r="F993">
            <v>0.82</v>
          </cell>
          <cell r="G993">
            <v>0</v>
          </cell>
          <cell r="H993">
            <v>0</v>
          </cell>
          <cell r="I993">
            <v>0</v>
          </cell>
          <cell r="J993">
            <v>0</v>
          </cell>
          <cell r="K993">
            <v>0</v>
          </cell>
          <cell r="L993">
            <v>0</v>
          </cell>
          <cell r="M993">
            <v>0</v>
          </cell>
          <cell r="N993">
            <v>0</v>
          </cell>
          <cell r="O993">
            <v>0</v>
          </cell>
          <cell r="P993">
            <v>0</v>
          </cell>
          <cell r="Q993">
            <v>0</v>
          </cell>
          <cell r="R993">
            <v>0</v>
          </cell>
          <cell r="S993">
            <v>0</v>
          </cell>
          <cell r="T993">
            <v>0</v>
          </cell>
          <cell r="U993">
            <v>0</v>
          </cell>
          <cell r="V993">
            <v>0</v>
          </cell>
          <cell r="W993">
            <v>1</v>
          </cell>
        </row>
        <row r="994">
          <cell r="B994" t="str">
            <v>FUYI REP CREMA C/ALOE VRA 60CC</v>
          </cell>
          <cell r="C994">
            <v>60</v>
          </cell>
          <cell r="D994">
            <v>24</v>
          </cell>
          <cell r="E994" t="str">
            <v>100271</v>
          </cell>
          <cell r="F994">
            <v>0.82</v>
          </cell>
          <cell r="G994">
            <v>0</v>
          </cell>
          <cell r="H994">
            <v>0</v>
          </cell>
          <cell r="I994">
            <v>0</v>
          </cell>
          <cell r="J994">
            <v>0</v>
          </cell>
          <cell r="K994">
            <v>0</v>
          </cell>
          <cell r="L994">
            <v>0</v>
          </cell>
          <cell r="M994">
            <v>0</v>
          </cell>
          <cell r="N994">
            <v>0</v>
          </cell>
          <cell r="O994">
            <v>0</v>
          </cell>
          <cell r="P994">
            <v>0</v>
          </cell>
          <cell r="Q994">
            <v>0</v>
          </cell>
          <cell r="R994">
            <v>0</v>
          </cell>
          <cell r="S994">
            <v>0</v>
          </cell>
          <cell r="T994">
            <v>0</v>
          </cell>
          <cell r="U994">
            <v>0</v>
          </cell>
          <cell r="V994">
            <v>0</v>
          </cell>
          <cell r="W994">
            <v>1</v>
          </cell>
        </row>
        <row r="995">
          <cell r="B995" t="str">
            <v>FUYI REP CREMA 60X24</v>
          </cell>
          <cell r="C995">
            <v>60</v>
          </cell>
          <cell r="D995">
            <v>24</v>
          </cell>
          <cell r="E995" t="str">
            <v>100272</v>
          </cell>
          <cell r="F995">
            <v>0.82</v>
          </cell>
          <cell r="G995">
            <v>0</v>
          </cell>
          <cell r="H995">
            <v>0</v>
          </cell>
          <cell r="I995">
            <v>0</v>
          </cell>
          <cell r="J995">
            <v>0</v>
          </cell>
          <cell r="K995">
            <v>0</v>
          </cell>
          <cell r="L995">
            <v>0</v>
          </cell>
          <cell r="M995">
            <v>0</v>
          </cell>
          <cell r="N995">
            <v>0</v>
          </cell>
          <cell r="O995">
            <v>0</v>
          </cell>
          <cell r="P995">
            <v>0</v>
          </cell>
          <cell r="Q995">
            <v>0</v>
          </cell>
          <cell r="R995">
            <v>0</v>
          </cell>
          <cell r="S995">
            <v>0</v>
          </cell>
          <cell r="T995">
            <v>0</v>
          </cell>
          <cell r="U995">
            <v>0</v>
          </cell>
          <cell r="V995">
            <v>0</v>
          </cell>
          <cell r="W995">
            <v>1</v>
          </cell>
        </row>
        <row r="996">
          <cell r="B996" t="str">
            <v>FUYI REPEL.CREMA 200X12</v>
          </cell>
          <cell r="C996">
            <v>200</v>
          </cell>
          <cell r="D996">
            <v>0</v>
          </cell>
          <cell r="E996" t="str">
            <v>100280</v>
          </cell>
          <cell r="F996">
            <v>1.37</v>
          </cell>
          <cell r="G996">
            <v>0</v>
          </cell>
          <cell r="H996">
            <v>0</v>
          </cell>
          <cell r="I996">
            <v>0</v>
          </cell>
          <cell r="J996">
            <v>0</v>
          </cell>
          <cell r="K996">
            <v>0</v>
          </cell>
          <cell r="L996">
            <v>0</v>
          </cell>
          <cell r="M996">
            <v>0</v>
          </cell>
          <cell r="N996">
            <v>0</v>
          </cell>
          <cell r="O996">
            <v>0</v>
          </cell>
          <cell r="P996">
            <v>0</v>
          </cell>
          <cell r="Q996">
            <v>0</v>
          </cell>
          <cell r="R996">
            <v>0</v>
          </cell>
          <cell r="S996">
            <v>0</v>
          </cell>
          <cell r="T996">
            <v>0</v>
          </cell>
          <cell r="U996">
            <v>0</v>
          </cell>
          <cell r="V996">
            <v>0</v>
          </cell>
          <cell r="W996">
            <v>1</v>
          </cell>
        </row>
        <row r="997">
          <cell r="B997" t="str">
            <v>FUYI REP CREMA 200X12</v>
          </cell>
          <cell r="C997">
            <v>200</v>
          </cell>
          <cell r="D997">
            <v>12</v>
          </cell>
          <cell r="E997" t="str">
            <v>100282</v>
          </cell>
          <cell r="F997">
            <v>1.37</v>
          </cell>
          <cell r="G997">
            <v>0</v>
          </cell>
          <cell r="H997">
            <v>0</v>
          </cell>
          <cell r="I997">
            <v>0</v>
          </cell>
          <cell r="J997">
            <v>0</v>
          </cell>
          <cell r="K997">
            <v>0</v>
          </cell>
          <cell r="L997">
            <v>0</v>
          </cell>
          <cell r="M997">
            <v>0</v>
          </cell>
          <cell r="N997">
            <v>0</v>
          </cell>
          <cell r="O997">
            <v>0</v>
          </cell>
          <cell r="P997">
            <v>0</v>
          </cell>
          <cell r="Q997">
            <v>0</v>
          </cell>
          <cell r="R997">
            <v>0</v>
          </cell>
          <cell r="S997">
            <v>0</v>
          </cell>
          <cell r="T997">
            <v>0</v>
          </cell>
          <cell r="U997">
            <v>0</v>
          </cell>
          <cell r="V997">
            <v>0</v>
          </cell>
          <cell r="W997">
            <v>1</v>
          </cell>
        </row>
        <row r="998">
          <cell r="B998" t="str">
            <v>FUYI REPEL. CREMA ALOE 60X24</v>
          </cell>
          <cell r="C998">
            <v>60</v>
          </cell>
          <cell r="D998">
            <v>0</v>
          </cell>
          <cell r="E998" t="str">
            <v>100290</v>
          </cell>
          <cell r="F998">
            <v>0.82</v>
          </cell>
          <cell r="G998">
            <v>0</v>
          </cell>
          <cell r="H998">
            <v>0</v>
          </cell>
          <cell r="I998">
            <v>0</v>
          </cell>
          <cell r="J998">
            <v>0</v>
          </cell>
          <cell r="K998">
            <v>0</v>
          </cell>
          <cell r="L998">
            <v>0</v>
          </cell>
          <cell r="M998">
            <v>0</v>
          </cell>
          <cell r="N998">
            <v>0</v>
          </cell>
          <cell r="O998">
            <v>0</v>
          </cell>
          <cell r="P998">
            <v>0</v>
          </cell>
          <cell r="Q998">
            <v>0</v>
          </cell>
          <cell r="R998">
            <v>0</v>
          </cell>
          <cell r="S998">
            <v>0</v>
          </cell>
          <cell r="T998">
            <v>0</v>
          </cell>
          <cell r="U998">
            <v>0</v>
          </cell>
          <cell r="V998">
            <v>0</v>
          </cell>
          <cell r="W998">
            <v>1</v>
          </cell>
        </row>
        <row r="999">
          <cell r="B999" t="str">
            <v>FUYI REPEL. CREMA ALOE 200X12</v>
          </cell>
          <cell r="C999">
            <v>60</v>
          </cell>
          <cell r="D999">
            <v>0</v>
          </cell>
          <cell r="E999" t="str">
            <v>100300</v>
          </cell>
          <cell r="F999">
            <v>1.37</v>
          </cell>
          <cell r="G999">
            <v>0</v>
          </cell>
          <cell r="H999">
            <v>0</v>
          </cell>
          <cell r="I999">
            <v>0</v>
          </cell>
          <cell r="J999">
            <v>0</v>
          </cell>
          <cell r="K999">
            <v>0</v>
          </cell>
          <cell r="L999">
            <v>0</v>
          </cell>
          <cell r="M999">
            <v>0</v>
          </cell>
          <cell r="N999">
            <v>0</v>
          </cell>
          <cell r="O999">
            <v>0</v>
          </cell>
          <cell r="P999">
            <v>0</v>
          </cell>
          <cell r="Q999">
            <v>0</v>
          </cell>
          <cell r="R999">
            <v>0</v>
          </cell>
          <cell r="S999">
            <v>0</v>
          </cell>
          <cell r="T999">
            <v>0</v>
          </cell>
          <cell r="U999">
            <v>0</v>
          </cell>
          <cell r="V999">
            <v>0</v>
          </cell>
          <cell r="W999">
            <v>1</v>
          </cell>
        </row>
        <row r="1000">
          <cell r="B1000" t="str">
            <v>FUYI REPEL. GEL 100X12</v>
          </cell>
          <cell r="C1000">
            <v>100</v>
          </cell>
          <cell r="D1000">
            <v>0</v>
          </cell>
          <cell r="E1000" t="str">
            <v>100310</v>
          </cell>
          <cell r="F1000">
            <v>0.69</v>
          </cell>
          <cell r="G1000">
            <v>0</v>
          </cell>
          <cell r="H1000">
            <v>0</v>
          </cell>
          <cell r="I1000">
            <v>0</v>
          </cell>
          <cell r="J1000">
            <v>0</v>
          </cell>
          <cell r="K1000">
            <v>0</v>
          </cell>
          <cell r="L1000">
            <v>0</v>
          </cell>
          <cell r="M1000">
            <v>0</v>
          </cell>
          <cell r="N1000">
            <v>0</v>
          </cell>
          <cell r="O1000">
            <v>0</v>
          </cell>
          <cell r="P1000">
            <v>0</v>
          </cell>
          <cell r="Q1000">
            <v>0</v>
          </cell>
          <cell r="R1000">
            <v>0</v>
          </cell>
          <cell r="S1000">
            <v>0</v>
          </cell>
          <cell r="T1000">
            <v>0</v>
          </cell>
          <cell r="U1000">
            <v>0</v>
          </cell>
          <cell r="V1000">
            <v>0</v>
          </cell>
          <cell r="W1000">
            <v>1</v>
          </cell>
        </row>
        <row r="1001">
          <cell r="B1001" t="str">
            <v xml:space="preserve">   FUYI REPELENTES TOTAL</v>
          </cell>
          <cell r="D1001">
            <v>0</v>
          </cell>
          <cell r="F1001">
            <v>0</v>
          </cell>
          <cell r="G1001">
            <v>548.87531188909577</v>
          </cell>
          <cell r="H1001">
            <v>490.73859711165858</v>
          </cell>
          <cell r="I1001">
            <v>750</v>
          </cell>
          <cell r="J1001">
            <v>2000</v>
          </cell>
          <cell r="K1001">
            <v>3783.7888049162816</v>
          </cell>
          <cell r="L1001">
            <v>4354</v>
          </cell>
          <cell r="M1001">
            <v>11927.402713917036</v>
          </cell>
          <cell r="N1001">
            <v>3198.7379846765907</v>
          </cell>
          <cell r="O1001">
            <v>2261.3362755292128</v>
          </cell>
          <cell r="P1001">
            <v>1531.5790525106536</v>
          </cell>
          <cell r="Q1001">
            <v>988.30523325671675</v>
          </cell>
          <cell r="R1001">
            <v>197.02061129534374</v>
          </cell>
          <cell r="S1001">
            <v>165.57060761789833</v>
          </cell>
          <cell r="T1001">
            <v>8342.5497648864148</v>
          </cell>
          <cell r="U1001">
            <v>20269.952478803451</v>
          </cell>
          <cell r="V1001">
            <v>22296.947726683797</v>
          </cell>
          <cell r="W1001">
            <v>1</v>
          </cell>
        </row>
        <row r="1002">
          <cell r="D1002">
            <v>0</v>
          </cell>
          <cell r="F1002">
            <v>0</v>
          </cell>
          <cell r="W1002">
            <v>1</v>
          </cell>
        </row>
        <row r="1003">
          <cell r="D1003">
            <v>0</v>
          </cell>
          <cell r="F1003">
            <v>0</v>
          </cell>
          <cell r="W1003">
            <v>1</v>
          </cell>
        </row>
        <row r="1004">
          <cell r="B1004" t="str">
            <v xml:space="preserve"> TOTAL REPELENTES</v>
          </cell>
          <cell r="D1004">
            <v>0</v>
          </cell>
          <cell r="F1004">
            <v>0</v>
          </cell>
          <cell r="G1004">
            <v>4384.4941831801107</v>
          </cell>
          <cell r="H1004">
            <v>4470.0898234839715</v>
          </cell>
          <cell r="I1004">
            <v>10935.763722500182</v>
          </cell>
          <cell r="J1004">
            <v>41000</v>
          </cell>
          <cell r="K1004">
            <v>58783.788804916279</v>
          </cell>
          <cell r="L1004">
            <v>51705</v>
          </cell>
          <cell r="M1004">
            <v>171279.13653408055</v>
          </cell>
          <cell r="N1004">
            <v>47487.973979111659</v>
          </cell>
          <cell r="O1004">
            <v>25912.344431639642</v>
          </cell>
          <cell r="P1004">
            <v>15447.980001635278</v>
          </cell>
          <cell r="Q1004">
            <v>10494.72299547715</v>
          </cell>
          <cell r="R1004">
            <v>3773.8287102364125</v>
          </cell>
          <cell r="S1004">
            <v>1822.6016005488582</v>
          </cell>
          <cell r="T1004">
            <v>104939.451718649</v>
          </cell>
          <cell r="U1004">
            <v>276218.58825272956</v>
          </cell>
          <cell r="V1004">
            <v>314973.10348035902</v>
          </cell>
          <cell r="W1004">
            <v>1</v>
          </cell>
        </row>
        <row r="1005">
          <cell r="D1005">
            <v>0</v>
          </cell>
          <cell r="F1005">
            <v>0</v>
          </cell>
          <cell r="W1005">
            <v>1</v>
          </cell>
        </row>
        <row r="1006">
          <cell r="B1006" t="str">
            <v>INSECTICIDAS</v>
          </cell>
          <cell r="D1006">
            <v>0</v>
          </cell>
          <cell r="F1006">
            <v>0</v>
          </cell>
          <cell r="W1006">
            <v>1</v>
          </cell>
        </row>
        <row r="1007">
          <cell r="D1007">
            <v>0</v>
          </cell>
          <cell r="F1007">
            <v>0</v>
          </cell>
          <cell r="W1007">
            <v>1</v>
          </cell>
        </row>
        <row r="1008">
          <cell r="B1008" t="str">
            <v>RAID MMM 500CC X12</v>
          </cell>
          <cell r="C1008">
            <v>500</v>
          </cell>
          <cell r="D1008">
            <v>12</v>
          </cell>
          <cell r="E1008" t="str">
            <v>100725</v>
          </cell>
          <cell r="F1008">
            <v>1.67</v>
          </cell>
          <cell r="G1008">
            <v>0</v>
          </cell>
          <cell r="H1008">
            <v>0</v>
          </cell>
          <cell r="I1008">
            <v>0</v>
          </cell>
          <cell r="J1008">
            <v>0</v>
          </cell>
          <cell r="K1008">
            <v>0</v>
          </cell>
          <cell r="L1008">
            <v>0</v>
          </cell>
          <cell r="M1008">
            <v>0</v>
          </cell>
          <cell r="N1008">
            <v>0</v>
          </cell>
          <cell r="O1008">
            <v>0</v>
          </cell>
          <cell r="P1008">
            <v>0</v>
          </cell>
          <cell r="Q1008">
            <v>0</v>
          </cell>
          <cell r="R1008">
            <v>0</v>
          </cell>
          <cell r="S1008">
            <v>0</v>
          </cell>
          <cell r="T1008">
            <v>0</v>
          </cell>
          <cell r="U1008">
            <v>0</v>
          </cell>
          <cell r="V1008">
            <v>0</v>
          </cell>
          <cell r="W1008">
            <v>1</v>
          </cell>
        </row>
        <row r="1009">
          <cell r="B1009" t="str">
            <v>RAID MMM 440</v>
          </cell>
          <cell r="C1009">
            <v>440</v>
          </cell>
          <cell r="D1009">
            <v>0</v>
          </cell>
          <cell r="E1009" t="str">
            <v>100750</v>
          </cell>
          <cell r="F1009">
            <v>1.47</v>
          </cell>
          <cell r="G1009">
            <v>0</v>
          </cell>
          <cell r="H1009">
            <v>0</v>
          </cell>
          <cell r="I1009">
            <v>0</v>
          </cell>
          <cell r="J1009">
            <v>0</v>
          </cell>
          <cell r="K1009">
            <v>0</v>
          </cell>
          <cell r="L1009">
            <v>0</v>
          </cell>
          <cell r="M1009">
            <v>0</v>
          </cell>
          <cell r="N1009">
            <v>0</v>
          </cell>
          <cell r="O1009">
            <v>0</v>
          </cell>
          <cell r="P1009">
            <v>0</v>
          </cell>
          <cell r="Q1009">
            <v>0</v>
          </cell>
          <cell r="R1009">
            <v>0</v>
          </cell>
          <cell r="S1009">
            <v>0</v>
          </cell>
          <cell r="T1009">
            <v>0</v>
          </cell>
          <cell r="U1009">
            <v>0</v>
          </cell>
          <cell r="V1009">
            <v>0</v>
          </cell>
          <cell r="W1009">
            <v>1</v>
          </cell>
        </row>
        <row r="1010">
          <cell r="B1010" t="str">
            <v>RAID PROTECTOR</v>
          </cell>
          <cell r="C1010">
            <v>440</v>
          </cell>
          <cell r="D1010">
            <v>12</v>
          </cell>
          <cell r="E1010" t="str">
            <v>100755</v>
          </cell>
          <cell r="F1010">
            <v>1.47</v>
          </cell>
          <cell r="G1010">
            <v>0</v>
          </cell>
          <cell r="H1010">
            <v>0</v>
          </cell>
          <cell r="I1010">
            <v>0</v>
          </cell>
          <cell r="J1010">
            <v>0</v>
          </cell>
          <cell r="K1010">
            <v>0</v>
          </cell>
          <cell r="L1010">
            <v>0</v>
          </cell>
          <cell r="M1010">
            <v>0</v>
          </cell>
          <cell r="N1010">
            <v>0</v>
          </cell>
          <cell r="O1010">
            <v>0</v>
          </cell>
          <cell r="P1010">
            <v>0</v>
          </cell>
          <cell r="Q1010">
            <v>0</v>
          </cell>
          <cell r="R1010">
            <v>0</v>
          </cell>
          <cell r="S1010">
            <v>0</v>
          </cell>
          <cell r="T1010">
            <v>0</v>
          </cell>
          <cell r="U1010">
            <v>0</v>
          </cell>
          <cell r="V1010">
            <v>0</v>
          </cell>
          <cell r="W1010">
            <v>1</v>
          </cell>
        </row>
        <row r="1011">
          <cell r="B1011" t="str">
            <v>RAID MMM 440 (C/ACT)</v>
          </cell>
          <cell r="C1011">
            <v>440</v>
          </cell>
          <cell r="D1011">
            <v>12</v>
          </cell>
          <cell r="E1011" t="str">
            <v>100757</v>
          </cell>
          <cell r="F1011">
            <v>1.47</v>
          </cell>
          <cell r="G1011">
            <v>0</v>
          </cell>
          <cell r="H1011">
            <v>0</v>
          </cell>
          <cell r="I1011">
            <v>0</v>
          </cell>
          <cell r="J1011">
            <v>0</v>
          </cell>
          <cell r="K1011">
            <v>0</v>
          </cell>
          <cell r="L1011">
            <v>0</v>
          </cell>
          <cell r="M1011">
            <v>0</v>
          </cell>
          <cell r="N1011">
            <v>0</v>
          </cell>
          <cell r="O1011">
            <v>0</v>
          </cell>
          <cell r="P1011">
            <v>0</v>
          </cell>
          <cell r="Q1011">
            <v>0</v>
          </cell>
          <cell r="R1011">
            <v>0</v>
          </cell>
          <cell r="S1011">
            <v>0</v>
          </cell>
          <cell r="T1011">
            <v>0</v>
          </cell>
          <cell r="U1011">
            <v>0</v>
          </cell>
          <cell r="V1011">
            <v>0</v>
          </cell>
          <cell r="W1011">
            <v>1</v>
          </cell>
        </row>
        <row r="1012">
          <cell r="B1012" t="str">
            <v>RAID MMM PRODUCT PLUS X400</v>
          </cell>
          <cell r="C1012">
            <v>440</v>
          </cell>
          <cell r="D1012">
            <v>12</v>
          </cell>
          <cell r="E1012" t="str">
            <v>100775</v>
          </cell>
          <cell r="F1012">
            <v>1.47</v>
          </cell>
          <cell r="G1012">
            <v>908.04503811180143</v>
          </cell>
          <cell r="H1012">
            <v>2724.1351143354045</v>
          </cell>
          <cell r="I1012">
            <v>4540.2251905590074</v>
          </cell>
          <cell r="J1012">
            <v>22701.125952795039</v>
          </cell>
          <cell r="K1012">
            <v>136206.75571677022</v>
          </cell>
          <cell r="L1012">
            <v>163448.10686012427</v>
          </cell>
          <cell r="M1012">
            <v>330528.39387269574</v>
          </cell>
          <cell r="N1012">
            <v>154367.65647900625</v>
          </cell>
          <cell r="O1012">
            <v>99884.954192298159</v>
          </cell>
          <cell r="P1012">
            <v>66688.773970145849</v>
          </cell>
          <cell r="Q1012">
            <v>18160.90076223603</v>
          </cell>
          <cell r="R1012">
            <v>11743.032325576351</v>
          </cell>
          <cell r="S1012">
            <v>9868.515708276298</v>
          </cell>
          <cell r="T1012">
            <v>360713.83343753894</v>
          </cell>
          <cell r="U1012">
            <v>691242.22731023468</v>
          </cell>
          <cell r="V1012">
            <v>1016126.0741460449</v>
          </cell>
          <cell r="W1012">
            <v>1</v>
          </cell>
        </row>
        <row r="1013">
          <cell r="B1013" t="str">
            <v>RAID MMM PRODUCT PLUS X480</v>
          </cell>
          <cell r="C1013">
            <v>440</v>
          </cell>
          <cell r="D1013">
            <v>12</v>
          </cell>
          <cell r="E1013" t="str">
            <v>100776</v>
          </cell>
          <cell r="F1013">
            <v>1.67</v>
          </cell>
          <cell r="G1013">
            <v>12454.873646209388</v>
          </cell>
          <cell r="H1013">
            <v>19097.472924187725</v>
          </cell>
          <cell r="I1013">
            <v>70577.61732851986</v>
          </cell>
          <cell r="J1013">
            <v>99638.9891696751</v>
          </cell>
          <cell r="K1013">
            <v>19927.797833935019</v>
          </cell>
          <cell r="L1013">
            <v>8303.2490974729244</v>
          </cell>
          <cell r="M1013">
            <v>230000</v>
          </cell>
          <cell r="N1013">
            <v>0</v>
          </cell>
          <cell r="O1013">
            <v>0</v>
          </cell>
          <cell r="P1013">
            <v>0</v>
          </cell>
          <cell r="Q1013">
            <v>0</v>
          </cell>
          <cell r="R1013">
            <v>0</v>
          </cell>
          <cell r="S1013">
            <v>0</v>
          </cell>
          <cell r="T1013">
            <v>0</v>
          </cell>
          <cell r="U1013">
            <v>230000</v>
          </cell>
          <cell r="V1013">
            <v>384100</v>
          </cell>
          <cell r="W1013">
            <v>1</v>
          </cell>
        </row>
        <row r="1014">
          <cell r="B1014" t="str">
            <v xml:space="preserve">  RAID MMM TOTAL</v>
          </cell>
          <cell r="D1014">
            <v>0</v>
          </cell>
          <cell r="F1014">
            <v>0</v>
          </cell>
          <cell r="G1014">
            <v>13362.918684321188</v>
          </cell>
          <cell r="H1014">
            <v>21821.608038523129</v>
          </cell>
          <cell r="I1014">
            <v>75117.842519078869</v>
          </cell>
          <cell r="J1014">
            <v>122340.11512247013</v>
          </cell>
          <cell r="K1014">
            <v>156134.55355070523</v>
          </cell>
          <cell r="L1014">
            <v>171751.3559575972</v>
          </cell>
          <cell r="M1014">
            <v>560528.39387269574</v>
          </cell>
          <cell r="N1014">
            <v>154367.65647900625</v>
          </cell>
          <cell r="O1014">
            <v>99884.954192298159</v>
          </cell>
          <cell r="P1014">
            <v>66688.773970145849</v>
          </cell>
          <cell r="Q1014">
            <v>18160.90076223603</v>
          </cell>
          <cell r="R1014">
            <v>11743.032325576351</v>
          </cell>
          <cell r="S1014">
            <v>9868.515708276298</v>
          </cell>
          <cell r="T1014">
            <v>360713.83343753894</v>
          </cell>
          <cell r="U1014">
            <v>921242.22731023468</v>
          </cell>
          <cell r="V1014">
            <v>1400226.0741460449</v>
          </cell>
          <cell r="W1014">
            <v>1</v>
          </cell>
        </row>
        <row r="1015">
          <cell r="D1015">
            <v>0</v>
          </cell>
          <cell r="F1015">
            <v>0</v>
          </cell>
          <cell r="W1015">
            <v>1</v>
          </cell>
        </row>
        <row r="1016">
          <cell r="B1016" t="str">
            <v>RAID MMM EXTRADURACIO 500</v>
          </cell>
          <cell r="C1016">
            <v>500</v>
          </cell>
          <cell r="D1016">
            <v>12</v>
          </cell>
          <cell r="E1016" t="str">
            <v>100764</v>
          </cell>
          <cell r="F1016">
            <v>1.67</v>
          </cell>
          <cell r="G1016">
            <v>0</v>
          </cell>
          <cell r="H1016">
            <v>0</v>
          </cell>
          <cell r="I1016">
            <v>0</v>
          </cell>
          <cell r="J1016">
            <v>0</v>
          </cell>
          <cell r="K1016">
            <v>0</v>
          </cell>
          <cell r="L1016">
            <v>0</v>
          </cell>
          <cell r="M1016">
            <v>0</v>
          </cell>
          <cell r="N1016">
            <v>0</v>
          </cell>
          <cell r="O1016">
            <v>0</v>
          </cell>
          <cell r="P1016">
            <v>0</v>
          </cell>
          <cell r="Q1016">
            <v>0</v>
          </cell>
          <cell r="R1016">
            <v>0</v>
          </cell>
          <cell r="S1016">
            <v>0</v>
          </cell>
          <cell r="T1016">
            <v>0</v>
          </cell>
          <cell r="U1016">
            <v>0</v>
          </cell>
          <cell r="V1016">
            <v>0</v>
          </cell>
          <cell r="W1016">
            <v>1</v>
          </cell>
        </row>
        <row r="1017">
          <cell r="B1017" t="str">
            <v>RAID EXTRA PACKS 3</v>
          </cell>
          <cell r="C1017">
            <v>400</v>
          </cell>
          <cell r="D1017">
            <v>4</v>
          </cell>
          <cell r="E1017" t="str">
            <v>100749</v>
          </cell>
          <cell r="F1017">
            <v>1.47</v>
          </cell>
          <cell r="G1017">
            <v>0</v>
          </cell>
          <cell r="H1017">
            <v>0</v>
          </cell>
          <cell r="I1017">
            <v>0</v>
          </cell>
          <cell r="J1017">
            <v>0</v>
          </cell>
          <cell r="K1017">
            <v>0</v>
          </cell>
          <cell r="L1017">
            <v>0</v>
          </cell>
          <cell r="M1017">
            <v>0</v>
          </cell>
          <cell r="N1017">
            <v>0</v>
          </cell>
          <cell r="O1017">
            <v>0</v>
          </cell>
          <cell r="P1017">
            <v>0</v>
          </cell>
          <cell r="Q1017">
            <v>0</v>
          </cell>
          <cell r="R1017">
            <v>0</v>
          </cell>
          <cell r="S1017">
            <v>0</v>
          </cell>
          <cell r="T1017">
            <v>0</v>
          </cell>
          <cell r="U1017">
            <v>0</v>
          </cell>
          <cell r="V1017">
            <v>0</v>
          </cell>
          <cell r="W1017">
            <v>1</v>
          </cell>
        </row>
        <row r="1018">
          <cell r="B1018" t="str">
            <v>RAID MMM EXTRADURACIO 440</v>
          </cell>
          <cell r="C1018">
            <v>440</v>
          </cell>
          <cell r="D1018">
            <v>12</v>
          </cell>
          <cell r="E1018" t="str">
            <v>100765</v>
          </cell>
          <cell r="F1018">
            <v>1.47</v>
          </cell>
          <cell r="G1018">
            <v>0</v>
          </cell>
          <cell r="H1018">
            <v>0</v>
          </cell>
          <cell r="I1018">
            <v>0</v>
          </cell>
          <cell r="J1018">
            <v>0</v>
          </cell>
          <cell r="K1018">
            <v>0</v>
          </cell>
          <cell r="L1018">
            <v>0</v>
          </cell>
          <cell r="M1018">
            <v>0</v>
          </cell>
          <cell r="N1018">
            <v>0</v>
          </cell>
          <cell r="O1018">
            <v>0</v>
          </cell>
          <cell r="P1018">
            <v>0</v>
          </cell>
          <cell r="Q1018">
            <v>0</v>
          </cell>
          <cell r="R1018">
            <v>0</v>
          </cell>
          <cell r="S1018">
            <v>0</v>
          </cell>
          <cell r="T1018">
            <v>0</v>
          </cell>
          <cell r="U1018">
            <v>0</v>
          </cell>
          <cell r="V1018">
            <v>0</v>
          </cell>
          <cell r="W1018">
            <v>1</v>
          </cell>
        </row>
        <row r="1019">
          <cell r="B1019" t="str">
            <v>RAID MMM EXTRADURACIO 400</v>
          </cell>
          <cell r="C1019">
            <v>400</v>
          </cell>
          <cell r="D1019">
            <v>12</v>
          </cell>
          <cell r="E1019" t="str">
            <v>100778</v>
          </cell>
          <cell r="F1019">
            <v>1.47</v>
          </cell>
          <cell r="G1019">
            <v>1612.5233018083877</v>
          </cell>
          <cell r="H1019">
            <v>1500</v>
          </cell>
          <cell r="I1019">
            <v>3784</v>
          </cell>
          <cell r="J1019">
            <v>9522.9479000159427</v>
          </cell>
          <cell r="K1019">
            <v>11116.272648608501</v>
          </cell>
          <cell r="L1019">
            <v>7504.8569247995192</v>
          </cell>
          <cell r="M1019">
            <v>35040.600775232349</v>
          </cell>
          <cell r="N1019">
            <v>9397.4704726978543</v>
          </cell>
          <cell r="O1019">
            <v>6643.5078396316003</v>
          </cell>
          <cell r="P1019">
            <v>4499.5773306598694</v>
          </cell>
          <cell r="Q1019">
            <v>2903.5104757046188</v>
          </cell>
          <cell r="R1019">
            <v>578.82058050092849</v>
          </cell>
          <cell r="S1019">
            <v>486.42461611095553</v>
          </cell>
          <cell r="T1019">
            <v>24509.311315305826</v>
          </cell>
          <cell r="U1019">
            <v>59549.912090538171</v>
          </cell>
          <cell r="V1019">
            <v>87538.370773091112</v>
          </cell>
          <cell r="W1019">
            <v>1</v>
          </cell>
        </row>
        <row r="1020">
          <cell r="B1020" t="str">
            <v>PROMO 2 EXTRA + 1 GERMICIDA</v>
          </cell>
          <cell r="C1020">
            <v>400</v>
          </cell>
          <cell r="D1020">
            <v>6</v>
          </cell>
          <cell r="E1020" t="str">
            <v>100767</v>
          </cell>
          <cell r="F1020">
            <v>0.98</v>
          </cell>
          <cell r="G1020">
            <v>0</v>
          </cell>
          <cell r="H1020">
            <v>0</v>
          </cell>
          <cell r="I1020">
            <v>0</v>
          </cell>
          <cell r="J1020">
            <v>0</v>
          </cell>
          <cell r="K1020">
            <v>0</v>
          </cell>
          <cell r="L1020">
            <v>0</v>
          </cell>
          <cell r="M1020">
            <v>0</v>
          </cell>
          <cell r="N1020">
            <v>0</v>
          </cell>
          <cell r="O1020">
            <v>0</v>
          </cell>
          <cell r="P1020">
            <v>0</v>
          </cell>
          <cell r="Q1020">
            <v>0</v>
          </cell>
          <cell r="R1020">
            <v>0</v>
          </cell>
          <cell r="S1020">
            <v>0</v>
          </cell>
          <cell r="T1020">
            <v>0</v>
          </cell>
          <cell r="U1020">
            <v>0</v>
          </cell>
          <cell r="V1020">
            <v>0</v>
          </cell>
          <cell r="W1020">
            <v>1</v>
          </cell>
        </row>
        <row r="1021">
          <cell r="B1021" t="str">
            <v xml:space="preserve">  RAID EXTRADUR. TOTAL</v>
          </cell>
          <cell r="D1021">
            <v>0</v>
          </cell>
          <cell r="F1021">
            <v>0</v>
          </cell>
          <cell r="G1021">
            <v>1612.5233018083877</v>
          </cell>
          <cell r="H1021">
            <v>1500</v>
          </cell>
          <cell r="I1021">
            <v>3784</v>
          </cell>
          <cell r="J1021">
            <v>9522.9479000159427</v>
          </cell>
          <cell r="K1021">
            <v>11116.272648608501</v>
          </cell>
          <cell r="L1021">
            <v>7504.8569247995192</v>
          </cell>
          <cell r="M1021">
            <v>35040.600775232349</v>
          </cell>
          <cell r="N1021">
            <v>9397.4704726978543</v>
          </cell>
          <cell r="O1021">
            <v>6643.5078396316003</v>
          </cell>
          <cell r="P1021">
            <v>4499.5773306598694</v>
          </cell>
          <cell r="Q1021">
            <v>2903.5104757046188</v>
          </cell>
          <cell r="R1021">
            <v>578.82058050092849</v>
          </cell>
          <cell r="S1021">
            <v>486.42461611095553</v>
          </cell>
          <cell r="T1021">
            <v>24509.311315305826</v>
          </cell>
          <cell r="U1021">
            <v>59549.912090538171</v>
          </cell>
          <cell r="V1021">
            <v>87538.370773091112</v>
          </cell>
          <cell r="W1021">
            <v>1</v>
          </cell>
        </row>
        <row r="1022">
          <cell r="D1022">
            <v>0</v>
          </cell>
          <cell r="F1022">
            <v>0</v>
          </cell>
          <cell r="W1022">
            <v>1</v>
          </cell>
        </row>
        <row r="1023">
          <cell r="B1023" t="str">
            <v>RAID NATURAL FRESH 12X440</v>
          </cell>
          <cell r="C1023">
            <v>440</v>
          </cell>
          <cell r="D1023">
            <v>12</v>
          </cell>
          <cell r="E1023" t="str">
            <v>100763</v>
          </cell>
          <cell r="F1023">
            <v>1.47</v>
          </cell>
          <cell r="G1023">
            <v>0</v>
          </cell>
          <cell r="H1023">
            <v>0</v>
          </cell>
          <cell r="I1023">
            <v>0</v>
          </cell>
          <cell r="J1023">
            <v>0</v>
          </cell>
          <cell r="K1023">
            <v>0</v>
          </cell>
          <cell r="L1023">
            <v>0</v>
          </cell>
          <cell r="M1023">
            <v>0</v>
          </cell>
          <cell r="N1023">
            <v>0</v>
          </cell>
          <cell r="O1023">
            <v>0</v>
          </cell>
          <cell r="P1023">
            <v>0</v>
          </cell>
          <cell r="Q1023">
            <v>0</v>
          </cell>
          <cell r="R1023">
            <v>0</v>
          </cell>
          <cell r="S1023">
            <v>0</v>
          </cell>
          <cell r="T1023">
            <v>0</v>
          </cell>
          <cell r="U1023">
            <v>0</v>
          </cell>
          <cell r="V1023">
            <v>0</v>
          </cell>
          <cell r="W1023">
            <v>1</v>
          </cell>
        </row>
        <row r="1024">
          <cell r="B1024" t="str">
            <v>RAID NATURAL FRESH 12X400</v>
          </cell>
          <cell r="C1024">
            <v>440</v>
          </cell>
          <cell r="D1024">
            <v>12</v>
          </cell>
          <cell r="E1024" t="str">
            <v>100772</v>
          </cell>
          <cell r="F1024">
            <v>1.47</v>
          </cell>
          <cell r="G1024">
            <v>0</v>
          </cell>
          <cell r="H1024">
            <v>0</v>
          </cell>
          <cell r="I1024">
            <v>0</v>
          </cell>
          <cell r="J1024">
            <v>0</v>
          </cell>
          <cell r="K1024">
            <v>0</v>
          </cell>
          <cell r="L1024">
            <v>0</v>
          </cell>
          <cell r="M1024">
            <v>0</v>
          </cell>
          <cell r="N1024">
            <v>0</v>
          </cell>
          <cell r="O1024">
            <v>0</v>
          </cell>
          <cell r="P1024">
            <v>0</v>
          </cell>
          <cell r="Q1024">
            <v>0</v>
          </cell>
          <cell r="R1024">
            <v>0</v>
          </cell>
          <cell r="S1024">
            <v>0</v>
          </cell>
          <cell r="T1024">
            <v>0</v>
          </cell>
          <cell r="U1024">
            <v>0</v>
          </cell>
          <cell r="V1024">
            <v>0</v>
          </cell>
          <cell r="W1024">
            <v>1</v>
          </cell>
        </row>
        <row r="1025">
          <cell r="B1025" t="str">
            <v xml:space="preserve"> LEMON FRESH TOTAL</v>
          </cell>
          <cell r="D1025">
            <v>0</v>
          </cell>
          <cell r="F1025">
            <v>0</v>
          </cell>
          <cell r="G1025">
            <v>0</v>
          </cell>
          <cell r="H1025">
            <v>0</v>
          </cell>
          <cell r="I1025">
            <v>0</v>
          </cell>
          <cell r="J1025">
            <v>0</v>
          </cell>
          <cell r="K1025">
            <v>0</v>
          </cell>
          <cell r="L1025">
            <v>0</v>
          </cell>
          <cell r="M1025">
            <v>0</v>
          </cell>
          <cell r="N1025">
            <v>0</v>
          </cell>
          <cell r="O1025">
            <v>0</v>
          </cell>
          <cell r="P1025">
            <v>0</v>
          </cell>
          <cell r="Q1025">
            <v>0</v>
          </cell>
          <cell r="R1025">
            <v>0</v>
          </cell>
          <cell r="S1025">
            <v>0</v>
          </cell>
          <cell r="T1025">
            <v>0</v>
          </cell>
          <cell r="U1025">
            <v>0</v>
          </cell>
          <cell r="V1025">
            <v>0</v>
          </cell>
          <cell r="W1025">
            <v>1</v>
          </cell>
        </row>
        <row r="1026">
          <cell r="D1026">
            <v>0</v>
          </cell>
          <cell r="F1026">
            <v>0</v>
          </cell>
          <cell r="W1026">
            <v>1</v>
          </cell>
        </row>
        <row r="1027">
          <cell r="B1027" t="str">
            <v>RAID C Y J (C/ACT)</v>
          </cell>
          <cell r="C1027">
            <v>440</v>
          </cell>
          <cell r="D1027">
            <v>12</v>
          </cell>
          <cell r="E1027" t="str">
            <v>105269</v>
          </cell>
          <cell r="F1027">
            <v>1.47</v>
          </cell>
          <cell r="G1027">
            <v>0</v>
          </cell>
          <cell r="H1027">
            <v>0</v>
          </cell>
          <cell r="I1027">
            <v>0</v>
          </cell>
          <cell r="J1027">
            <v>0</v>
          </cell>
          <cell r="K1027">
            <v>0</v>
          </cell>
          <cell r="L1027">
            <v>0</v>
          </cell>
          <cell r="M1027">
            <v>0</v>
          </cell>
          <cell r="N1027">
            <v>0</v>
          </cell>
          <cell r="O1027">
            <v>0</v>
          </cell>
          <cell r="P1027">
            <v>0</v>
          </cell>
          <cell r="Q1027">
            <v>0</v>
          </cell>
          <cell r="R1027">
            <v>0</v>
          </cell>
          <cell r="S1027">
            <v>0</v>
          </cell>
          <cell r="T1027">
            <v>0</v>
          </cell>
          <cell r="U1027">
            <v>0</v>
          </cell>
          <cell r="V1027">
            <v>0</v>
          </cell>
          <cell r="W1027">
            <v>1</v>
          </cell>
        </row>
        <row r="1028">
          <cell r="B1028" t="str">
            <v>RAID C Y J (C/ACT)400</v>
          </cell>
          <cell r="C1028">
            <v>400</v>
          </cell>
          <cell r="D1028">
            <v>12</v>
          </cell>
          <cell r="E1028" t="str">
            <v>105272</v>
          </cell>
          <cell r="F1028">
            <v>1.47</v>
          </cell>
          <cell r="G1028">
            <v>2829.240506177091</v>
          </cell>
          <cell r="H1028">
            <v>2529.568167521013</v>
          </cell>
          <cell r="I1028">
            <v>6741.5881220558058</v>
          </cell>
          <cell r="J1028">
            <v>16708.415876362145</v>
          </cell>
          <cell r="K1028">
            <v>19503.971706877615</v>
          </cell>
          <cell r="L1028">
            <v>13167.58969057646</v>
          </cell>
          <cell r="M1028">
            <v>61480.374069570134</v>
          </cell>
          <cell r="N1028">
            <v>16488.260409721075</v>
          </cell>
          <cell r="O1028">
            <v>11656.316198290991</v>
          </cell>
          <cell r="P1028">
            <v>7894.6992147663341</v>
          </cell>
          <cell r="Q1028">
            <v>5094.3322423685258</v>
          </cell>
          <cell r="R1028">
            <v>1015.565251259085</v>
          </cell>
          <cell r="S1028">
            <v>853.45261402386154</v>
          </cell>
          <cell r="T1028">
            <v>43002.625930429866</v>
          </cell>
          <cell r="U1028">
            <v>104483</v>
          </cell>
          <cell r="V1028">
            <v>153590.01</v>
          </cell>
          <cell r="W1028">
            <v>1</v>
          </cell>
        </row>
        <row r="1029">
          <cell r="B1029" t="str">
            <v>RAID C Y J 500CC</v>
          </cell>
          <cell r="C1029">
            <v>500</v>
          </cell>
          <cell r="D1029">
            <v>12</v>
          </cell>
          <cell r="E1029" t="str">
            <v>105267</v>
          </cell>
          <cell r="F1029">
            <v>1.67</v>
          </cell>
          <cell r="G1029">
            <v>0</v>
          </cell>
          <cell r="H1029">
            <v>0</v>
          </cell>
          <cell r="I1029">
            <v>0</v>
          </cell>
          <cell r="J1029">
            <v>0</v>
          </cell>
          <cell r="K1029">
            <v>0</v>
          </cell>
          <cell r="L1029">
            <v>0</v>
          </cell>
          <cell r="M1029">
            <v>0</v>
          </cell>
          <cell r="N1029">
            <v>0</v>
          </cell>
          <cell r="O1029">
            <v>0</v>
          </cell>
          <cell r="P1029">
            <v>0</v>
          </cell>
          <cell r="Q1029">
            <v>0</v>
          </cell>
          <cell r="R1029">
            <v>0</v>
          </cell>
          <cell r="S1029">
            <v>0</v>
          </cell>
          <cell r="T1029">
            <v>0</v>
          </cell>
          <cell r="U1029">
            <v>0</v>
          </cell>
          <cell r="V1029">
            <v>0</v>
          </cell>
          <cell r="W1029">
            <v>1</v>
          </cell>
        </row>
        <row r="1030">
          <cell r="B1030" t="str">
            <v xml:space="preserve">  RAID CASA Y JARDIN TOTAL</v>
          </cell>
          <cell r="D1030">
            <v>0</v>
          </cell>
          <cell r="F1030">
            <v>0</v>
          </cell>
          <cell r="G1030">
            <v>2829.240506177091</v>
          </cell>
          <cell r="H1030">
            <v>2529.568167521013</v>
          </cell>
          <cell r="I1030">
            <v>6741.5881220558058</v>
          </cell>
          <cell r="J1030">
            <v>16708.415876362145</v>
          </cell>
          <cell r="K1030">
            <v>19503.971706877615</v>
          </cell>
          <cell r="L1030">
            <v>13167.58969057646</v>
          </cell>
          <cell r="M1030">
            <v>61480.374069570134</v>
          </cell>
          <cell r="N1030">
            <v>16488.260409721075</v>
          </cell>
          <cell r="O1030">
            <v>11656.316198290991</v>
          </cell>
          <cell r="P1030">
            <v>7894.6992147663341</v>
          </cell>
          <cell r="Q1030">
            <v>5094.3322423685258</v>
          </cell>
          <cell r="R1030">
            <v>1015.565251259085</v>
          </cell>
          <cell r="S1030">
            <v>853.45261402386154</v>
          </cell>
          <cell r="T1030">
            <v>43002.625930429866</v>
          </cell>
          <cell r="U1030">
            <v>104483</v>
          </cell>
          <cell r="V1030">
            <v>153590.01</v>
          </cell>
          <cell r="W1030">
            <v>1</v>
          </cell>
        </row>
        <row r="1031">
          <cell r="D1031">
            <v>0</v>
          </cell>
          <cell r="F1031">
            <v>0</v>
          </cell>
          <cell r="W1031">
            <v>1</v>
          </cell>
        </row>
        <row r="1032">
          <cell r="B1032" t="str">
            <v>COUNTRY FRESH 500x12</v>
          </cell>
          <cell r="C1032">
            <v>500</v>
          </cell>
          <cell r="D1032">
            <v>12</v>
          </cell>
          <cell r="E1032" t="str">
            <v>100897</v>
          </cell>
          <cell r="F1032">
            <v>1.67</v>
          </cell>
          <cell r="G1032">
            <v>0</v>
          </cell>
          <cell r="H1032">
            <v>0</v>
          </cell>
          <cell r="I1032">
            <v>0</v>
          </cell>
          <cell r="J1032">
            <v>0</v>
          </cell>
          <cell r="K1032">
            <v>0</v>
          </cell>
          <cell r="L1032">
            <v>0</v>
          </cell>
          <cell r="M1032">
            <v>0</v>
          </cell>
          <cell r="N1032">
            <v>0</v>
          </cell>
          <cell r="O1032">
            <v>0</v>
          </cell>
          <cell r="P1032">
            <v>0</v>
          </cell>
          <cell r="Q1032">
            <v>0</v>
          </cell>
          <cell r="R1032">
            <v>0</v>
          </cell>
          <cell r="S1032">
            <v>0</v>
          </cell>
          <cell r="T1032">
            <v>0</v>
          </cell>
          <cell r="U1032">
            <v>0</v>
          </cell>
          <cell r="V1032">
            <v>0</v>
          </cell>
          <cell r="W1032">
            <v>1</v>
          </cell>
        </row>
        <row r="1033">
          <cell r="B1033" t="str">
            <v>RAID CNTRY FRESH (C/ACT)</v>
          </cell>
          <cell r="C1033">
            <v>440</v>
          </cell>
          <cell r="D1033">
            <v>12</v>
          </cell>
          <cell r="E1033" t="str">
            <v>100896</v>
          </cell>
          <cell r="F1033">
            <v>1.47</v>
          </cell>
          <cell r="G1033">
            <v>0</v>
          </cell>
          <cell r="H1033">
            <v>0</v>
          </cell>
          <cell r="I1033">
            <v>0</v>
          </cell>
          <cell r="J1033">
            <v>0</v>
          </cell>
          <cell r="K1033">
            <v>0</v>
          </cell>
          <cell r="L1033">
            <v>0</v>
          </cell>
          <cell r="M1033">
            <v>0</v>
          </cell>
          <cell r="N1033">
            <v>0</v>
          </cell>
          <cell r="O1033">
            <v>0</v>
          </cell>
          <cell r="P1033">
            <v>0</v>
          </cell>
          <cell r="Q1033">
            <v>0</v>
          </cell>
          <cell r="R1033">
            <v>0</v>
          </cell>
          <cell r="S1033">
            <v>0</v>
          </cell>
          <cell r="T1033">
            <v>0</v>
          </cell>
          <cell r="U1033">
            <v>0</v>
          </cell>
          <cell r="V1033">
            <v>0</v>
          </cell>
          <cell r="W1033">
            <v>1</v>
          </cell>
        </row>
        <row r="1034">
          <cell r="B1034" t="str">
            <v>RAID CNTRY FRESH (C/ACT) 400</v>
          </cell>
          <cell r="C1034">
            <v>400</v>
          </cell>
          <cell r="D1034">
            <v>12</v>
          </cell>
          <cell r="E1034" t="str">
            <v>100898</v>
          </cell>
          <cell r="F1034">
            <v>1.47</v>
          </cell>
          <cell r="G1034">
            <v>761.58216395232409</v>
          </cell>
          <cell r="H1034">
            <v>680.91560073436347</v>
          </cell>
          <cell r="I1034">
            <v>1814.7178577646082</v>
          </cell>
          <cell r="J1034">
            <v>4497.6139326271768</v>
          </cell>
          <cell r="K1034">
            <v>5250.1287698088008</v>
          </cell>
          <cell r="L1034">
            <v>3544.4853234254656</v>
          </cell>
          <cell r="M1034">
            <v>16549.443648312739</v>
          </cell>
          <cell r="N1034">
            <v>4438.3519235033946</v>
          </cell>
          <cell r="O1034">
            <v>3137.676876400315</v>
          </cell>
          <cell r="P1034">
            <v>2125.1152380320545</v>
          </cell>
          <cell r="Q1034">
            <v>1371.3053254272445</v>
          </cell>
          <cell r="R1034">
            <v>273.37244041290705</v>
          </cell>
          <cell r="S1034">
            <v>229.73454791134549</v>
          </cell>
          <cell r="T1034">
            <v>11575.556351687259</v>
          </cell>
          <cell r="U1034">
            <v>28125</v>
          </cell>
          <cell r="V1034">
            <v>41343.75</v>
          </cell>
          <cell r="W1034">
            <v>1</v>
          </cell>
        </row>
        <row r="1035">
          <cell r="B1035" t="str">
            <v xml:space="preserve">  RAID COUNTRY FRESH TOTAL</v>
          </cell>
          <cell r="D1035">
            <v>0</v>
          </cell>
          <cell r="F1035">
            <v>0</v>
          </cell>
          <cell r="G1035">
            <v>761.58216395232409</v>
          </cell>
          <cell r="H1035">
            <v>680.91560073436347</v>
          </cell>
          <cell r="I1035">
            <v>1814.7178577646082</v>
          </cell>
          <cell r="J1035">
            <v>4497.6139326271768</v>
          </cell>
          <cell r="K1035">
            <v>5250.1287698088008</v>
          </cell>
          <cell r="L1035">
            <v>3544.4853234254656</v>
          </cell>
          <cell r="M1035">
            <v>16549.443648312739</v>
          </cell>
          <cell r="N1035">
            <v>4438.3519235033946</v>
          </cell>
          <cell r="O1035">
            <v>3137.676876400315</v>
          </cell>
          <cell r="P1035">
            <v>2125.1152380320545</v>
          </cell>
          <cell r="Q1035">
            <v>1371.3053254272445</v>
          </cell>
          <cell r="R1035">
            <v>273.37244041290705</v>
          </cell>
          <cell r="S1035">
            <v>229.73454791134549</v>
          </cell>
          <cell r="T1035">
            <v>11575.556351687259</v>
          </cell>
          <cell r="U1035">
            <v>28125</v>
          </cell>
          <cell r="V1035">
            <v>41343.75</v>
          </cell>
          <cell r="W1035">
            <v>1</v>
          </cell>
        </row>
        <row r="1036">
          <cell r="D1036">
            <v>0</v>
          </cell>
          <cell r="F1036">
            <v>0</v>
          </cell>
          <cell r="W1036">
            <v>1</v>
          </cell>
        </row>
        <row r="1037">
          <cell r="B1037" t="str">
            <v>RAID EXT (C/ACT)</v>
          </cell>
          <cell r="C1037">
            <v>440</v>
          </cell>
          <cell r="D1037">
            <v>12</v>
          </cell>
          <cell r="E1037" t="str">
            <v>101046</v>
          </cell>
          <cell r="F1037">
            <v>1.47</v>
          </cell>
          <cell r="G1037">
            <v>0</v>
          </cell>
          <cell r="H1037">
            <v>0</v>
          </cell>
          <cell r="I1037">
            <v>0</v>
          </cell>
          <cell r="J1037">
            <v>0</v>
          </cell>
          <cell r="K1037">
            <v>0</v>
          </cell>
          <cell r="L1037">
            <v>0</v>
          </cell>
          <cell r="M1037">
            <v>0</v>
          </cell>
          <cell r="N1037">
            <v>0</v>
          </cell>
          <cell r="O1037">
            <v>0</v>
          </cell>
          <cell r="P1037">
            <v>0</v>
          </cell>
          <cell r="Q1037">
            <v>0</v>
          </cell>
          <cell r="R1037">
            <v>0</v>
          </cell>
          <cell r="S1037">
            <v>0</v>
          </cell>
          <cell r="T1037">
            <v>0</v>
          </cell>
          <cell r="U1037">
            <v>0</v>
          </cell>
          <cell r="V1037">
            <v>0</v>
          </cell>
          <cell r="W1037">
            <v>1</v>
          </cell>
        </row>
        <row r="1038">
          <cell r="B1038" t="str">
            <v>RAID EXT 500CC</v>
          </cell>
          <cell r="C1038">
            <v>500</v>
          </cell>
          <cell r="D1038">
            <v>12</v>
          </cell>
          <cell r="E1038" t="str">
            <v>101045</v>
          </cell>
          <cell r="F1038">
            <v>1.67</v>
          </cell>
          <cell r="G1038">
            <v>0</v>
          </cell>
          <cell r="H1038">
            <v>0</v>
          </cell>
          <cell r="I1038">
            <v>0</v>
          </cell>
          <cell r="J1038">
            <v>0</v>
          </cell>
          <cell r="K1038">
            <v>0</v>
          </cell>
          <cell r="L1038">
            <v>0</v>
          </cell>
          <cell r="M1038">
            <v>0</v>
          </cell>
          <cell r="N1038">
            <v>0</v>
          </cell>
          <cell r="O1038">
            <v>0</v>
          </cell>
          <cell r="P1038">
            <v>0</v>
          </cell>
          <cell r="Q1038">
            <v>0</v>
          </cell>
          <cell r="R1038">
            <v>0</v>
          </cell>
          <cell r="S1038">
            <v>0</v>
          </cell>
          <cell r="T1038">
            <v>0</v>
          </cell>
          <cell r="U1038">
            <v>0</v>
          </cell>
          <cell r="V1038">
            <v>0</v>
          </cell>
          <cell r="W1038">
            <v>1</v>
          </cell>
        </row>
        <row r="1039">
          <cell r="B1039" t="str">
            <v>RAID EXT (C/ACT)  400</v>
          </cell>
          <cell r="C1039">
            <v>400</v>
          </cell>
          <cell r="D1039">
            <v>12</v>
          </cell>
          <cell r="E1039" t="str">
            <v>101052</v>
          </cell>
          <cell r="F1039">
            <v>1.47</v>
          </cell>
          <cell r="G1039">
            <v>1800</v>
          </cell>
          <cell r="H1039">
            <v>2000</v>
          </cell>
          <cell r="I1039">
            <v>6786.6963622109442</v>
          </cell>
          <cell r="J1039">
            <v>15000</v>
          </cell>
          <cell r="K1039">
            <v>18000</v>
          </cell>
          <cell r="L1039">
            <v>16670.694568429099</v>
          </cell>
          <cell r="M1039">
            <v>60257.390930640046</v>
          </cell>
          <cell r="N1039">
            <v>16598.584030333386</v>
          </cell>
          <cell r="O1039">
            <v>11734.30908377691</v>
          </cell>
          <cell r="P1039">
            <v>7947.5229681141818</v>
          </cell>
          <cell r="Q1039">
            <v>5128.4186264754126</v>
          </cell>
          <cell r="R1039">
            <v>1022.3604396357131</v>
          </cell>
          <cell r="S1039">
            <v>859.16310015523322</v>
          </cell>
          <cell r="T1039">
            <v>43290.358248490826</v>
          </cell>
          <cell r="U1039">
            <v>103547.74917913087</v>
          </cell>
          <cell r="V1039">
            <v>152215.19129332236</v>
          </cell>
          <cell r="W1039">
            <v>1</v>
          </cell>
        </row>
        <row r="1040">
          <cell r="B1040" t="str">
            <v>PROMO 2 RAID EXTERM + MMM 440</v>
          </cell>
          <cell r="C1040">
            <v>500</v>
          </cell>
          <cell r="D1040">
            <v>4</v>
          </cell>
          <cell r="E1040" t="str">
            <v>101049</v>
          </cell>
          <cell r="F1040">
            <v>1.47</v>
          </cell>
          <cell r="G1040">
            <v>0</v>
          </cell>
          <cell r="H1040">
            <v>0</v>
          </cell>
          <cell r="I1040">
            <v>0</v>
          </cell>
          <cell r="J1040">
            <v>0</v>
          </cell>
          <cell r="K1040">
            <v>0</v>
          </cell>
          <cell r="L1040">
            <v>0</v>
          </cell>
          <cell r="M1040">
            <v>0</v>
          </cell>
          <cell r="N1040">
            <v>0</v>
          </cell>
          <cell r="O1040">
            <v>0</v>
          </cell>
          <cell r="P1040">
            <v>0</v>
          </cell>
          <cell r="Q1040">
            <v>0</v>
          </cell>
          <cell r="R1040">
            <v>0</v>
          </cell>
          <cell r="S1040">
            <v>0</v>
          </cell>
          <cell r="T1040">
            <v>0</v>
          </cell>
          <cell r="U1040">
            <v>0</v>
          </cell>
          <cell r="V1040">
            <v>0</v>
          </cell>
          <cell r="W1040">
            <v>1</v>
          </cell>
        </row>
        <row r="1041">
          <cell r="B1041" t="str">
            <v xml:space="preserve">  RAID EXTERMINAD TOTAL</v>
          </cell>
          <cell r="D1041">
            <v>0</v>
          </cell>
          <cell r="F1041">
            <v>0</v>
          </cell>
          <cell r="G1041">
            <v>1800</v>
          </cell>
          <cell r="H1041">
            <v>2000</v>
          </cell>
          <cell r="I1041">
            <v>6786.6963622109442</v>
          </cell>
          <cell r="J1041">
            <v>15000</v>
          </cell>
          <cell r="K1041">
            <v>18000</v>
          </cell>
          <cell r="L1041">
            <v>16670.694568429099</v>
          </cell>
          <cell r="M1041">
            <v>60257.390930640046</v>
          </cell>
          <cell r="N1041">
            <v>16598.584030333386</v>
          </cell>
          <cell r="O1041">
            <v>11734.30908377691</v>
          </cell>
          <cell r="P1041">
            <v>7947.5229681141818</v>
          </cell>
          <cell r="Q1041">
            <v>5128.4186264754126</v>
          </cell>
          <cell r="R1041">
            <v>1022.3604396357131</v>
          </cell>
          <cell r="S1041">
            <v>859.16310015523322</v>
          </cell>
          <cell r="T1041">
            <v>43290.358248490826</v>
          </cell>
          <cell r="U1041">
            <v>103547.74917913087</v>
          </cell>
          <cell r="V1041">
            <v>152215.19129332236</v>
          </cell>
          <cell r="W1041">
            <v>1</v>
          </cell>
        </row>
        <row r="1042">
          <cell r="D1042">
            <v>0</v>
          </cell>
          <cell r="W1042">
            <v>1</v>
          </cell>
        </row>
        <row r="1043">
          <cell r="B1043" t="str">
            <v>RAID EXT CUC CON MATAGERMENES</v>
          </cell>
          <cell r="C1043">
            <v>440</v>
          </cell>
          <cell r="D1043">
            <v>4</v>
          </cell>
          <cell r="E1043" t="str">
            <v>101047</v>
          </cell>
          <cell r="F1043">
            <v>1.47</v>
          </cell>
          <cell r="G1043">
            <v>0</v>
          </cell>
          <cell r="H1043">
            <v>0</v>
          </cell>
          <cell r="I1043">
            <v>0</v>
          </cell>
          <cell r="J1043">
            <v>0</v>
          </cell>
          <cell r="K1043">
            <v>0</v>
          </cell>
          <cell r="L1043">
            <v>0</v>
          </cell>
          <cell r="M1043">
            <v>0</v>
          </cell>
          <cell r="N1043">
            <v>0</v>
          </cell>
          <cell r="O1043">
            <v>0</v>
          </cell>
          <cell r="P1043">
            <v>0</v>
          </cell>
          <cell r="Q1043">
            <v>0</v>
          </cell>
          <cell r="R1043">
            <v>0</v>
          </cell>
          <cell r="S1043">
            <v>0</v>
          </cell>
          <cell r="T1043">
            <v>0</v>
          </cell>
          <cell r="U1043">
            <v>0</v>
          </cell>
          <cell r="V1043">
            <v>0</v>
          </cell>
          <cell r="W1043">
            <v>1</v>
          </cell>
        </row>
        <row r="1044">
          <cell r="B1044" t="str">
            <v>RAID EXT CUC MATAGERMENES 400</v>
          </cell>
          <cell r="C1044">
            <v>400</v>
          </cell>
          <cell r="D1044">
            <v>4</v>
          </cell>
          <cell r="E1044" t="str">
            <v>101054</v>
          </cell>
          <cell r="F1044">
            <v>1.47</v>
          </cell>
          <cell r="G1044">
            <v>0</v>
          </cell>
          <cell r="H1044">
            <v>0</v>
          </cell>
          <cell r="I1044">
            <v>0</v>
          </cell>
          <cell r="J1044">
            <v>0</v>
          </cell>
          <cell r="K1044">
            <v>0</v>
          </cell>
          <cell r="L1044">
            <v>0</v>
          </cell>
          <cell r="M1044">
            <v>0</v>
          </cell>
          <cell r="N1044">
            <v>0</v>
          </cell>
          <cell r="O1044">
            <v>0</v>
          </cell>
          <cell r="P1044">
            <v>0</v>
          </cell>
          <cell r="Q1044">
            <v>0</v>
          </cell>
          <cell r="R1044">
            <v>0</v>
          </cell>
          <cell r="S1044">
            <v>0</v>
          </cell>
          <cell r="T1044">
            <v>0</v>
          </cell>
          <cell r="U1044">
            <v>0</v>
          </cell>
          <cell r="V1044">
            <v>0</v>
          </cell>
          <cell r="W1044">
            <v>1</v>
          </cell>
        </row>
        <row r="1045">
          <cell r="B1045" t="str">
            <v xml:space="preserve">  TOTAL RAID GERMICIDA</v>
          </cell>
          <cell r="D1045">
            <v>0</v>
          </cell>
          <cell r="F1045">
            <v>0</v>
          </cell>
          <cell r="G1045">
            <v>0</v>
          </cell>
          <cell r="H1045">
            <v>0</v>
          </cell>
          <cell r="I1045">
            <v>0</v>
          </cell>
          <cell r="J1045">
            <v>0</v>
          </cell>
          <cell r="K1045">
            <v>0</v>
          </cell>
          <cell r="L1045">
            <v>0</v>
          </cell>
          <cell r="M1045">
            <v>0</v>
          </cell>
          <cell r="N1045">
            <v>0</v>
          </cell>
          <cell r="O1045">
            <v>0</v>
          </cell>
          <cell r="P1045">
            <v>0</v>
          </cell>
          <cell r="Q1045">
            <v>0</v>
          </cell>
          <cell r="R1045">
            <v>0</v>
          </cell>
          <cell r="S1045">
            <v>0</v>
          </cell>
          <cell r="T1045">
            <v>0</v>
          </cell>
          <cell r="U1045">
            <v>0</v>
          </cell>
          <cell r="V1045">
            <v>0</v>
          </cell>
          <cell r="W1045">
            <v>1</v>
          </cell>
        </row>
        <row r="1046">
          <cell r="D1046">
            <v>0</v>
          </cell>
          <cell r="F1046">
            <v>0</v>
          </cell>
          <cell r="W1046">
            <v>1</v>
          </cell>
        </row>
        <row r="1047">
          <cell r="B1047" t="str">
            <v>RAID ANTIPOLILLA (C/ACT)</v>
          </cell>
          <cell r="C1047">
            <v>440</v>
          </cell>
          <cell r="D1047">
            <v>12</v>
          </cell>
          <cell r="E1047" t="str">
            <v>101176</v>
          </cell>
          <cell r="F1047">
            <v>1.47</v>
          </cell>
          <cell r="G1047">
            <v>0</v>
          </cell>
          <cell r="H1047">
            <v>0</v>
          </cell>
          <cell r="I1047">
            <v>0</v>
          </cell>
          <cell r="J1047">
            <v>0</v>
          </cell>
          <cell r="K1047">
            <v>0</v>
          </cell>
          <cell r="L1047">
            <v>0</v>
          </cell>
          <cell r="M1047">
            <v>0</v>
          </cell>
          <cell r="N1047">
            <v>0</v>
          </cell>
          <cell r="O1047">
            <v>0</v>
          </cell>
          <cell r="P1047">
            <v>0</v>
          </cell>
          <cell r="Q1047">
            <v>0</v>
          </cell>
          <cell r="R1047">
            <v>0</v>
          </cell>
          <cell r="S1047">
            <v>0</v>
          </cell>
          <cell r="T1047">
            <v>0</v>
          </cell>
          <cell r="U1047">
            <v>0</v>
          </cell>
          <cell r="V1047">
            <v>0</v>
          </cell>
          <cell r="W1047">
            <v>1</v>
          </cell>
        </row>
        <row r="1048">
          <cell r="B1048" t="str">
            <v>RAID MATAPOLILLAS(ACT) 400</v>
          </cell>
          <cell r="C1048">
            <v>400</v>
          </cell>
          <cell r="D1048">
            <v>12</v>
          </cell>
          <cell r="E1048" t="str">
            <v>101177</v>
          </cell>
          <cell r="F1048">
            <v>1.47</v>
          </cell>
          <cell r="G1048">
            <v>958.91114896102727</v>
          </cell>
          <cell r="H1048">
            <v>857.34355654704007</v>
          </cell>
          <cell r="I1048">
            <v>2284.9185135828493</v>
          </cell>
          <cell r="J1048">
            <v>5662.9636930266106</v>
          </cell>
          <cell r="K1048">
            <v>6610.4581345813403</v>
          </cell>
          <cell r="L1048">
            <v>4462.8756486662978</v>
          </cell>
          <cell r="M1048">
            <v>20837.470695365166</v>
          </cell>
          <cell r="N1048">
            <v>5588.3466602908193</v>
          </cell>
          <cell r="O1048">
            <v>3950.6615057831427</v>
          </cell>
          <cell r="P1048">
            <v>2675.7410966671118</v>
          </cell>
          <cell r="Q1048">
            <v>1726.6160204667453</v>
          </cell>
          <cell r="R1048">
            <v>344.20433321365289</v>
          </cell>
          <cell r="S1048">
            <v>289.25968821336676</v>
          </cell>
          <cell r="T1048">
            <v>14574.829304634839</v>
          </cell>
          <cell r="U1048">
            <v>35412.300000000003</v>
          </cell>
          <cell r="V1048">
            <v>52056.081000000006</v>
          </cell>
          <cell r="W1048">
            <v>1</v>
          </cell>
        </row>
        <row r="1049">
          <cell r="B1049" t="str">
            <v xml:space="preserve">  TOTAL RAID ANTIPOLILLA</v>
          </cell>
          <cell r="D1049">
            <v>0</v>
          </cell>
          <cell r="F1049">
            <v>0</v>
          </cell>
          <cell r="G1049">
            <v>958.91114896102727</v>
          </cell>
          <cell r="H1049">
            <v>857.34355654704007</v>
          </cell>
          <cell r="I1049">
            <v>2284.9185135828493</v>
          </cell>
          <cell r="J1049">
            <v>5662.9636930266106</v>
          </cell>
          <cell r="K1049">
            <v>6610.4581345813403</v>
          </cell>
          <cell r="L1049">
            <v>4462.8756486662978</v>
          </cell>
          <cell r="M1049">
            <v>20837.470695365166</v>
          </cell>
          <cell r="N1049">
            <v>5588.3466602908193</v>
          </cell>
          <cell r="O1049">
            <v>3950.6615057831427</v>
          </cell>
          <cell r="P1049">
            <v>2675.7410966671118</v>
          </cell>
          <cell r="Q1049">
            <v>1726.6160204667453</v>
          </cell>
          <cell r="R1049">
            <v>344.20433321365289</v>
          </cell>
          <cell r="S1049">
            <v>289.25968821336676</v>
          </cell>
          <cell r="T1049">
            <v>14574.829304634839</v>
          </cell>
          <cell r="U1049">
            <v>35412.300000000003</v>
          </cell>
          <cell r="V1049">
            <v>52056.081000000006</v>
          </cell>
          <cell r="W1049">
            <v>1</v>
          </cell>
        </row>
        <row r="1050">
          <cell r="D1050">
            <v>0</v>
          </cell>
          <cell r="F1050">
            <v>0</v>
          </cell>
          <cell r="W1050">
            <v>1</v>
          </cell>
        </row>
        <row r="1051">
          <cell r="B1051" t="str">
            <v>RAID MATAPULGAS (C/ACT) .</v>
          </cell>
          <cell r="C1051">
            <v>440</v>
          </cell>
          <cell r="D1051">
            <v>12</v>
          </cell>
          <cell r="E1051" t="str">
            <v>103002</v>
          </cell>
          <cell r="F1051">
            <v>1.47</v>
          </cell>
          <cell r="G1051">
            <v>0</v>
          </cell>
          <cell r="H1051">
            <v>0</v>
          </cell>
          <cell r="I1051">
            <v>0</v>
          </cell>
          <cell r="J1051">
            <v>0</v>
          </cell>
          <cell r="K1051">
            <v>0</v>
          </cell>
          <cell r="L1051">
            <v>0</v>
          </cell>
          <cell r="M1051">
            <v>0</v>
          </cell>
          <cell r="N1051">
            <v>0</v>
          </cell>
          <cell r="O1051">
            <v>0</v>
          </cell>
          <cell r="P1051">
            <v>0</v>
          </cell>
          <cell r="Q1051">
            <v>0</v>
          </cell>
          <cell r="R1051">
            <v>0</v>
          </cell>
          <cell r="S1051">
            <v>0</v>
          </cell>
          <cell r="T1051">
            <v>0</v>
          </cell>
          <cell r="U1051">
            <v>0</v>
          </cell>
          <cell r="V1051">
            <v>0</v>
          </cell>
          <cell r="W1051">
            <v>1</v>
          </cell>
        </row>
        <row r="1052">
          <cell r="B1052" t="str">
            <v>RAID MATAPULGAS (C/ACT) 400</v>
          </cell>
          <cell r="C1052">
            <v>400</v>
          </cell>
          <cell r="D1052">
            <v>12</v>
          </cell>
          <cell r="E1052" t="str">
            <v>103004</v>
          </cell>
          <cell r="F1052">
            <v>1.47</v>
          </cell>
          <cell r="G1052">
            <v>457.65604661954222</v>
          </cell>
          <cell r="H1052">
            <v>409.18125011809951</v>
          </cell>
          <cell r="I1052">
            <v>1090.5147728307704</v>
          </cell>
          <cell r="J1052">
            <v>2702.7421453057841</v>
          </cell>
          <cell r="K1052">
            <v>3154.9493813836625</v>
          </cell>
          <cell r="L1052">
            <v>2129.980476435418</v>
          </cell>
          <cell r="M1052">
            <v>9945.024072693277</v>
          </cell>
          <cell r="N1052">
            <v>2667.129944687048</v>
          </cell>
          <cell r="O1052">
            <v>1885.5178899814885</v>
          </cell>
          <cell r="P1052">
            <v>1277.0412497601262</v>
          </cell>
          <cell r="Q1052">
            <v>824.0557665983431</v>
          </cell>
          <cell r="R1052">
            <v>164.27715387244737</v>
          </cell>
          <cell r="S1052">
            <v>138.053922407269</v>
          </cell>
          <cell r="T1052">
            <v>6956.0759273067224</v>
          </cell>
          <cell r="U1052">
            <v>16901.099999999999</v>
          </cell>
          <cell r="V1052">
            <v>24844.616999999998</v>
          </cell>
          <cell r="W1052">
            <v>1</v>
          </cell>
        </row>
        <row r="1053">
          <cell r="B1053" t="str">
            <v xml:space="preserve">  RAID MATAPULGAS TOTAL</v>
          </cell>
          <cell r="D1053">
            <v>0</v>
          </cell>
          <cell r="F1053">
            <v>0</v>
          </cell>
          <cell r="G1053">
            <v>457.65604661954222</v>
          </cell>
          <cell r="H1053">
            <v>409.18125011809951</v>
          </cell>
          <cell r="I1053">
            <v>1090.5147728307704</v>
          </cell>
          <cell r="J1053">
            <v>2702.7421453057841</v>
          </cell>
          <cell r="K1053">
            <v>3154.9493813836625</v>
          </cell>
          <cell r="L1053">
            <v>2129.980476435418</v>
          </cell>
          <cell r="M1053">
            <v>9945.024072693277</v>
          </cell>
          <cell r="N1053">
            <v>2667.129944687048</v>
          </cell>
          <cell r="O1053">
            <v>1885.5178899814885</v>
          </cell>
          <cell r="P1053">
            <v>1277.0412497601262</v>
          </cell>
          <cell r="Q1053">
            <v>824.0557665983431</v>
          </cell>
          <cell r="R1053">
            <v>164.27715387244737</v>
          </cell>
          <cell r="S1053">
            <v>138.053922407269</v>
          </cell>
          <cell r="T1053">
            <v>6956.0759273067224</v>
          </cell>
          <cell r="U1053">
            <v>16901.099999999999</v>
          </cell>
          <cell r="V1053">
            <v>24844.616999999998</v>
          </cell>
          <cell r="W1053">
            <v>1</v>
          </cell>
        </row>
        <row r="1054">
          <cell r="D1054">
            <v>0</v>
          </cell>
          <cell r="F1054">
            <v>0</v>
          </cell>
          <cell r="M1054">
            <v>0</v>
          </cell>
          <cell r="T1054">
            <v>0</v>
          </cell>
          <cell r="W1054">
            <v>1</v>
          </cell>
        </row>
        <row r="1055">
          <cell r="B1055" t="str">
            <v>RAID MAX AEROSOL 440 X 12</v>
          </cell>
          <cell r="C1055">
            <v>440</v>
          </cell>
          <cell r="D1055">
            <v>12</v>
          </cell>
          <cell r="E1055" t="str">
            <v>106100</v>
          </cell>
          <cell r="F1055">
            <v>1.47</v>
          </cell>
          <cell r="G1055">
            <v>0</v>
          </cell>
          <cell r="H1055">
            <v>0</v>
          </cell>
          <cell r="I1055">
            <v>0</v>
          </cell>
          <cell r="J1055">
            <v>0</v>
          </cell>
          <cell r="K1055">
            <v>0</v>
          </cell>
          <cell r="L1055">
            <v>0</v>
          </cell>
          <cell r="M1055">
            <v>0</v>
          </cell>
          <cell r="N1055">
            <v>0</v>
          </cell>
          <cell r="O1055">
            <v>0</v>
          </cell>
          <cell r="P1055">
            <v>0</v>
          </cell>
          <cell r="Q1055">
            <v>0</v>
          </cell>
          <cell r="R1055">
            <v>0</v>
          </cell>
          <cell r="S1055">
            <v>0</v>
          </cell>
          <cell r="T1055">
            <v>0</v>
          </cell>
          <cell r="U1055">
            <v>0</v>
          </cell>
          <cell r="V1055">
            <v>0</v>
          </cell>
          <cell r="W1055">
            <v>1</v>
          </cell>
        </row>
        <row r="1056">
          <cell r="B1056" t="str">
            <v>RAID MAX AEROSOL 400 X 12</v>
          </cell>
          <cell r="C1056">
            <v>400</v>
          </cell>
          <cell r="D1056">
            <v>12</v>
          </cell>
          <cell r="E1056" t="str">
            <v>106107</v>
          </cell>
          <cell r="F1056">
            <v>1.47</v>
          </cell>
          <cell r="G1056">
            <v>2103.1907196661264</v>
          </cell>
          <cell r="H1056">
            <v>1880.4213650545121</v>
          </cell>
          <cell r="I1056">
            <v>5011.5377406630641</v>
          </cell>
          <cell r="J1056">
            <v>12420.642619375622</v>
          </cell>
          <cell r="K1056">
            <v>14498.792944953013</v>
          </cell>
          <cell r="L1056">
            <v>9788.4758744007322</v>
          </cell>
          <cell r="M1056">
            <v>45703.061264113072</v>
          </cell>
          <cell r="N1056">
            <v>12256.984233560654</v>
          </cell>
          <cell r="O1056">
            <v>8665.0307742360092</v>
          </cell>
          <cell r="P1056">
            <v>5868.733353279903</v>
          </cell>
          <cell r="Q1056">
            <v>3787.0065382044145</v>
          </cell>
          <cell r="R1056">
            <v>754.94727542608246</v>
          </cell>
          <cell r="S1056">
            <v>634.43656117986791</v>
          </cell>
          <cell r="T1056">
            <v>31967.138735886929</v>
          </cell>
          <cell r="U1056">
            <v>77670.2</v>
          </cell>
          <cell r="V1056">
            <v>114175.19399999999</v>
          </cell>
          <cell r="W1056">
            <v>1</v>
          </cell>
        </row>
        <row r="1057">
          <cell r="B1057" t="str">
            <v>RAID MAX 2 C/30% DESCUENTO</v>
          </cell>
          <cell r="C1057">
            <v>440</v>
          </cell>
          <cell r="D1057">
            <v>12</v>
          </cell>
          <cell r="E1057" t="str">
            <v>106101</v>
          </cell>
          <cell r="F1057">
            <v>1.47</v>
          </cell>
          <cell r="G1057">
            <v>0</v>
          </cell>
          <cell r="H1057">
            <v>0</v>
          </cell>
          <cell r="I1057">
            <v>0</v>
          </cell>
          <cell r="J1057">
            <v>0</v>
          </cell>
          <cell r="K1057">
            <v>0</v>
          </cell>
          <cell r="L1057">
            <v>0</v>
          </cell>
          <cell r="M1057">
            <v>0</v>
          </cell>
          <cell r="N1057">
            <v>0</v>
          </cell>
          <cell r="O1057">
            <v>0</v>
          </cell>
          <cell r="P1057">
            <v>0</v>
          </cell>
          <cell r="Q1057">
            <v>0</v>
          </cell>
          <cell r="R1057">
            <v>0</v>
          </cell>
          <cell r="S1057">
            <v>0</v>
          </cell>
          <cell r="T1057">
            <v>0</v>
          </cell>
          <cell r="U1057">
            <v>0</v>
          </cell>
          <cell r="V1057">
            <v>0</v>
          </cell>
          <cell r="W1057">
            <v>1</v>
          </cell>
        </row>
        <row r="1058">
          <cell r="B1058" t="str">
            <v>RAID MAX AERO SAMPLING</v>
          </cell>
          <cell r="C1058">
            <v>165</v>
          </cell>
          <cell r="D1058">
            <v>12</v>
          </cell>
          <cell r="E1058" t="str">
            <v>106103</v>
          </cell>
          <cell r="F1058">
            <v>0.55000000000000004</v>
          </cell>
          <cell r="G1058">
            <v>0</v>
          </cell>
          <cell r="H1058">
            <v>0</v>
          </cell>
          <cell r="I1058">
            <v>0</v>
          </cell>
          <cell r="J1058">
            <v>0</v>
          </cell>
          <cell r="K1058">
            <v>0</v>
          </cell>
          <cell r="L1058">
            <v>0</v>
          </cell>
          <cell r="M1058">
            <v>0</v>
          </cell>
          <cell r="N1058">
            <v>0</v>
          </cell>
          <cell r="O1058">
            <v>0</v>
          </cell>
          <cell r="P1058">
            <v>0</v>
          </cell>
          <cell r="Q1058">
            <v>0</v>
          </cell>
          <cell r="R1058">
            <v>0</v>
          </cell>
          <cell r="S1058">
            <v>0</v>
          </cell>
          <cell r="T1058">
            <v>0</v>
          </cell>
          <cell r="U1058">
            <v>0</v>
          </cell>
          <cell r="V1058">
            <v>0</v>
          </cell>
          <cell r="W1058">
            <v>1</v>
          </cell>
        </row>
        <row r="1059">
          <cell r="B1059" t="str">
            <v>RAID MAX AERO PRO+CEBOS</v>
          </cell>
          <cell r="C1059">
            <v>440</v>
          </cell>
          <cell r="D1059">
            <v>0</v>
          </cell>
          <cell r="E1059" t="str">
            <v>106104</v>
          </cell>
          <cell r="F1059">
            <v>1.47</v>
          </cell>
          <cell r="G1059">
            <v>0</v>
          </cell>
          <cell r="H1059">
            <v>0</v>
          </cell>
          <cell r="I1059">
            <v>0</v>
          </cell>
          <cell r="J1059">
            <v>0</v>
          </cell>
          <cell r="K1059">
            <v>0</v>
          </cell>
          <cell r="L1059">
            <v>0</v>
          </cell>
          <cell r="M1059">
            <v>0</v>
          </cell>
          <cell r="N1059">
            <v>0</v>
          </cell>
          <cell r="O1059">
            <v>0</v>
          </cell>
          <cell r="P1059">
            <v>0</v>
          </cell>
          <cell r="Q1059">
            <v>0</v>
          </cell>
          <cell r="R1059">
            <v>0</v>
          </cell>
          <cell r="S1059">
            <v>0</v>
          </cell>
          <cell r="T1059">
            <v>0</v>
          </cell>
          <cell r="U1059">
            <v>0</v>
          </cell>
          <cell r="V1059">
            <v>0</v>
          </cell>
          <cell r="W1059">
            <v>1</v>
          </cell>
        </row>
        <row r="1060">
          <cell r="B1060" t="str">
            <v>RAID MAX C/EXTRADURACION GRATI</v>
          </cell>
          <cell r="C1060">
            <v>440</v>
          </cell>
          <cell r="D1060">
            <v>6</v>
          </cell>
          <cell r="E1060" t="str">
            <v>100766</v>
          </cell>
          <cell r="F1060">
            <v>1.47</v>
          </cell>
          <cell r="G1060">
            <v>0</v>
          </cell>
          <cell r="H1060">
            <v>0</v>
          </cell>
          <cell r="I1060">
            <v>0</v>
          </cell>
          <cell r="J1060">
            <v>0</v>
          </cell>
          <cell r="K1060">
            <v>0</v>
          </cell>
          <cell r="L1060">
            <v>0</v>
          </cell>
          <cell r="M1060">
            <v>0</v>
          </cell>
          <cell r="N1060">
            <v>0</v>
          </cell>
          <cell r="O1060">
            <v>0</v>
          </cell>
          <cell r="P1060">
            <v>0</v>
          </cell>
          <cell r="Q1060">
            <v>0</v>
          </cell>
          <cell r="R1060">
            <v>0</v>
          </cell>
          <cell r="S1060">
            <v>0</v>
          </cell>
          <cell r="T1060">
            <v>0</v>
          </cell>
          <cell r="U1060">
            <v>0</v>
          </cell>
          <cell r="V1060">
            <v>0</v>
          </cell>
          <cell r="W1060">
            <v>1</v>
          </cell>
        </row>
        <row r="1061">
          <cell r="B1061" t="str">
            <v>PROM RAID MAX+RAID CUC GERMICI</v>
          </cell>
          <cell r="C1061">
            <v>440</v>
          </cell>
          <cell r="D1061">
            <v>12</v>
          </cell>
          <cell r="E1061" t="str">
            <v>106108</v>
          </cell>
          <cell r="F1061">
            <v>0.73499999999999999</v>
          </cell>
          <cell r="G1061">
            <v>0</v>
          </cell>
          <cell r="H1061">
            <v>0</v>
          </cell>
          <cell r="I1061">
            <v>0</v>
          </cell>
          <cell r="J1061">
            <v>0</v>
          </cell>
          <cell r="K1061">
            <v>0</v>
          </cell>
          <cell r="L1061">
            <v>0</v>
          </cell>
          <cell r="M1061">
            <v>0</v>
          </cell>
          <cell r="N1061">
            <v>0</v>
          </cell>
          <cell r="O1061">
            <v>0</v>
          </cell>
          <cell r="P1061">
            <v>0</v>
          </cell>
          <cell r="Q1061">
            <v>0</v>
          </cell>
          <cell r="R1061">
            <v>0</v>
          </cell>
          <cell r="S1061">
            <v>0</v>
          </cell>
          <cell r="T1061">
            <v>0</v>
          </cell>
          <cell r="U1061">
            <v>0</v>
          </cell>
          <cell r="V1061">
            <v>0</v>
          </cell>
          <cell r="W1061">
            <v>1</v>
          </cell>
        </row>
        <row r="1062">
          <cell r="B1062" t="str">
            <v xml:space="preserve">  TOTAL MAX AEROSOL</v>
          </cell>
          <cell r="D1062">
            <v>0</v>
          </cell>
          <cell r="F1062">
            <v>0</v>
          </cell>
          <cell r="G1062">
            <v>2103.1907196661264</v>
          </cell>
          <cell r="H1062">
            <v>1880.4213650545121</v>
          </cell>
          <cell r="I1062">
            <v>5011.5377406630641</v>
          </cell>
          <cell r="J1062">
            <v>12420.642619375622</v>
          </cell>
          <cell r="K1062">
            <v>14498.792944953013</v>
          </cell>
          <cell r="L1062">
            <v>9788.4758744007322</v>
          </cell>
          <cell r="M1062">
            <v>45703.061264113072</v>
          </cell>
          <cell r="N1062">
            <v>12256.984233560654</v>
          </cell>
          <cell r="O1062">
            <v>8665.0307742360092</v>
          </cell>
          <cell r="P1062">
            <v>5868.733353279903</v>
          </cell>
          <cell r="Q1062">
            <v>3787.0065382044145</v>
          </cell>
          <cell r="R1062">
            <v>754.94727542608246</v>
          </cell>
          <cell r="S1062">
            <v>634.43656117986791</v>
          </cell>
          <cell r="T1062">
            <v>31967.138735886929</v>
          </cell>
          <cell r="U1062">
            <v>77670.2</v>
          </cell>
          <cell r="V1062">
            <v>114175.19399999999</v>
          </cell>
          <cell r="W1062">
            <v>1</v>
          </cell>
        </row>
        <row r="1063">
          <cell r="D1063">
            <v>0</v>
          </cell>
          <cell r="F1063">
            <v>0</v>
          </cell>
          <cell r="W1063">
            <v>1</v>
          </cell>
        </row>
        <row r="1064">
          <cell r="B1064" t="str">
            <v xml:space="preserve">  TOTAL AEROSOLES</v>
          </cell>
          <cell r="D1064">
            <v>0</v>
          </cell>
          <cell r="F1064">
            <v>0</v>
          </cell>
          <cell r="G1064">
            <v>23886.022571505684</v>
          </cell>
          <cell r="H1064">
            <v>31679.03797849816</v>
          </cell>
          <cell r="I1064">
            <v>102631.8158881869</v>
          </cell>
          <cell r="J1064">
            <v>188855.44128918342</v>
          </cell>
          <cell r="K1064">
            <v>234269.12713691816</v>
          </cell>
          <cell r="L1064">
            <v>229020.31446433021</v>
          </cell>
          <cell r="M1064">
            <v>810341.75932862249</v>
          </cell>
          <cell r="N1064">
            <v>221802.78415380049</v>
          </cell>
          <cell r="O1064">
            <v>147557.97436039863</v>
          </cell>
          <cell r="P1064">
            <v>98977.204421425442</v>
          </cell>
          <cell r="Q1064">
            <v>38996.145757481332</v>
          </cell>
          <cell r="R1064">
            <v>15896.579799897167</v>
          </cell>
          <cell r="S1064">
            <v>13359.040758278195</v>
          </cell>
          <cell r="T1064">
            <v>536589.72925128113</v>
          </cell>
          <cell r="U1064">
            <v>1346931.4885799037</v>
          </cell>
          <cell r="V1064">
            <v>2025989.2882124586</v>
          </cell>
          <cell r="W1064">
            <v>1</v>
          </cell>
        </row>
        <row r="1065">
          <cell r="D1065">
            <v>0</v>
          </cell>
          <cell r="F1065">
            <v>0</v>
          </cell>
          <cell r="W1065">
            <v>1</v>
          </cell>
        </row>
        <row r="1066">
          <cell r="B1066" t="str">
            <v>RAID MAX LIQ. CONC. 60X12</v>
          </cell>
          <cell r="C1066">
            <v>1</v>
          </cell>
          <cell r="D1066">
            <v>12</v>
          </cell>
          <cell r="E1066" t="str">
            <v>105500</v>
          </cell>
          <cell r="F1066">
            <v>2</v>
          </cell>
          <cell r="G1066">
            <v>0</v>
          </cell>
          <cell r="H1066">
            <v>0</v>
          </cell>
          <cell r="I1066">
            <v>0</v>
          </cell>
          <cell r="J1066">
            <v>0</v>
          </cell>
          <cell r="K1066">
            <v>0</v>
          </cell>
          <cell r="L1066">
            <v>0</v>
          </cell>
          <cell r="M1066">
            <v>0</v>
          </cell>
          <cell r="N1066">
            <v>0</v>
          </cell>
          <cell r="O1066">
            <v>0</v>
          </cell>
          <cell r="P1066">
            <v>0</v>
          </cell>
          <cell r="Q1066">
            <v>0</v>
          </cell>
          <cell r="R1066">
            <v>0</v>
          </cell>
          <cell r="S1066">
            <v>0</v>
          </cell>
          <cell r="T1066">
            <v>0</v>
          </cell>
          <cell r="U1066">
            <v>0</v>
          </cell>
          <cell r="V1066">
            <v>0</v>
          </cell>
          <cell r="W1066">
            <v>1</v>
          </cell>
        </row>
        <row r="1067">
          <cell r="B1067" t="str">
            <v xml:space="preserve">  TOTAL MAX LIQUIDO</v>
          </cell>
          <cell r="D1067">
            <v>0</v>
          </cell>
          <cell r="F1067">
            <v>0</v>
          </cell>
          <cell r="G1067">
            <v>0</v>
          </cell>
          <cell r="H1067">
            <v>0</v>
          </cell>
          <cell r="I1067">
            <v>0</v>
          </cell>
          <cell r="J1067">
            <v>0</v>
          </cell>
          <cell r="K1067">
            <v>0</v>
          </cell>
          <cell r="L1067">
            <v>0</v>
          </cell>
          <cell r="M1067">
            <v>0</v>
          </cell>
          <cell r="N1067">
            <v>0</v>
          </cell>
          <cell r="O1067">
            <v>0</v>
          </cell>
          <cell r="P1067">
            <v>0</v>
          </cell>
          <cell r="Q1067">
            <v>0</v>
          </cell>
          <cell r="R1067">
            <v>0</v>
          </cell>
          <cell r="S1067">
            <v>0</v>
          </cell>
          <cell r="T1067">
            <v>0</v>
          </cell>
          <cell r="U1067">
            <v>0</v>
          </cell>
          <cell r="V1067">
            <v>0</v>
          </cell>
          <cell r="W1067">
            <v>1</v>
          </cell>
        </row>
        <row r="1068">
          <cell r="D1068">
            <v>0</v>
          </cell>
          <cell r="F1068">
            <v>0</v>
          </cell>
          <cell r="W1068">
            <v>1</v>
          </cell>
        </row>
        <row r="1069">
          <cell r="B1069" t="str">
            <v>ANT.CONTINUO LAVANDA</v>
          </cell>
          <cell r="D1069">
            <v>48</v>
          </cell>
          <cell r="E1069" t="str">
            <v>101330</v>
          </cell>
          <cell r="F1069">
            <v>3</v>
          </cell>
          <cell r="G1069">
            <v>322.76461374030657</v>
          </cell>
          <cell r="H1069">
            <v>288.57747891602912</v>
          </cell>
          <cell r="I1069">
            <v>769.09194586350316</v>
          </cell>
          <cell r="J1069">
            <v>1906.1247655588588</v>
          </cell>
          <cell r="K1069">
            <v>2225.046573675128</v>
          </cell>
          <cell r="L1069">
            <v>1502.1812359502999</v>
          </cell>
          <cell r="M1069">
            <v>7013.7866137041256</v>
          </cell>
          <cell r="N1069">
            <v>1881.0090519961268</v>
          </cell>
          <cell r="O1069">
            <v>1329.7725616334649</v>
          </cell>
          <cell r="P1069">
            <v>900.64083879988891</v>
          </cell>
          <cell r="Q1069">
            <v>581.17016735866969</v>
          </cell>
          <cell r="R1069">
            <v>115.85742722651331</v>
          </cell>
          <cell r="S1069">
            <v>97.363339281211495</v>
          </cell>
          <cell r="T1069">
            <v>4905.8133862958748</v>
          </cell>
          <cell r="U1069">
            <v>11919.6</v>
          </cell>
          <cell r="V1069">
            <v>35758.800000000003</v>
          </cell>
          <cell r="W1069">
            <v>1</v>
          </cell>
        </row>
        <row r="1070">
          <cell r="B1070" t="str">
            <v xml:space="preserve">  TOTAL ANTIP CONTINUO</v>
          </cell>
          <cell r="D1070">
            <v>0</v>
          </cell>
          <cell r="F1070">
            <v>0</v>
          </cell>
          <cell r="G1070">
            <v>322.76461374030657</v>
          </cell>
          <cell r="H1070">
            <v>288.57747891602912</v>
          </cell>
          <cell r="I1070">
            <v>769.09194586350316</v>
          </cell>
          <cell r="J1070">
            <v>1906.1247655588588</v>
          </cell>
          <cell r="K1070">
            <v>2225.046573675128</v>
          </cell>
          <cell r="L1070">
            <v>1502.1812359502999</v>
          </cell>
          <cell r="M1070">
            <v>7013.7866137041256</v>
          </cell>
          <cell r="N1070">
            <v>1881.0090519961268</v>
          </cell>
          <cell r="O1070">
            <v>1329.7725616334649</v>
          </cell>
          <cell r="P1070">
            <v>900.64083879988891</v>
          </cell>
          <cell r="Q1070">
            <v>581.17016735866969</v>
          </cell>
          <cell r="R1070">
            <v>115.85742722651331</v>
          </cell>
          <cell r="S1070">
            <v>97.363339281211495</v>
          </cell>
          <cell r="T1070">
            <v>4905.8133862958748</v>
          </cell>
          <cell r="U1070">
            <v>11919.6</v>
          </cell>
          <cell r="V1070">
            <v>35758.800000000003</v>
          </cell>
          <cell r="W1070">
            <v>1</v>
          </cell>
        </row>
        <row r="1071">
          <cell r="D1071">
            <v>0</v>
          </cell>
          <cell r="F1071">
            <v>0</v>
          </cell>
          <cell r="W1071">
            <v>1</v>
          </cell>
        </row>
        <row r="1072">
          <cell r="B1072" t="str">
            <v>RAID 8 CEBOS SISTEMA EXTERMIN.</v>
          </cell>
          <cell r="C1072">
            <v>8</v>
          </cell>
          <cell r="D1072">
            <v>12</v>
          </cell>
          <cell r="E1072" t="str">
            <v>105417</v>
          </cell>
          <cell r="F1072">
            <v>1.33</v>
          </cell>
          <cell r="G1072">
            <v>1150.634889243041</v>
          </cell>
          <cell r="H1072">
            <v>1028.7599735383114</v>
          </cell>
          <cell r="I1072">
            <v>2741.7628459679427</v>
          </cell>
          <cell r="J1072">
            <v>6795.2110148819056</v>
          </cell>
          <cell r="K1072">
            <v>7932.1465516080862</v>
          </cell>
          <cell r="L1072">
            <v>5355.1785619267175</v>
          </cell>
          <cell r="M1072">
            <v>25003.693837166004</v>
          </cell>
          <cell r="N1072">
            <v>6705.6751269212564</v>
          </cell>
          <cell r="O1072">
            <v>4740.5528333556631</v>
          </cell>
          <cell r="P1072">
            <v>3210.726107150253</v>
          </cell>
          <cell r="Q1072">
            <v>2071.8339083111014</v>
          </cell>
          <cell r="R1072">
            <v>413.02420485295971</v>
          </cell>
          <cell r="S1072">
            <v>347.09398224276055</v>
          </cell>
          <cell r="T1072">
            <v>17488.906162833991</v>
          </cell>
          <cell r="U1072">
            <v>42492.599999999991</v>
          </cell>
          <cell r="V1072">
            <v>56515.157999999989</v>
          </cell>
          <cell r="W1072">
            <v>1</v>
          </cell>
        </row>
        <row r="1073">
          <cell r="B1073" t="str">
            <v>PROM RAID SIS EXT C/CEBOP/HOR</v>
          </cell>
          <cell r="D1073">
            <v>12</v>
          </cell>
          <cell r="E1073" t="str">
            <v>105420</v>
          </cell>
          <cell r="F1073">
            <v>2</v>
          </cell>
          <cell r="G1073">
            <v>0</v>
          </cell>
          <cell r="H1073">
            <v>0</v>
          </cell>
          <cell r="I1073">
            <v>0</v>
          </cell>
          <cell r="J1073">
            <v>0</v>
          </cell>
          <cell r="K1073">
            <v>0</v>
          </cell>
          <cell r="L1073">
            <v>0</v>
          </cell>
          <cell r="M1073">
            <v>0</v>
          </cell>
          <cell r="N1073">
            <v>0</v>
          </cell>
          <cell r="O1073">
            <v>0</v>
          </cell>
          <cell r="P1073">
            <v>0</v>
          </cell>
          <cell r="Q1073">
            <v>0</v>
          </cell>
          <cell r="R1073">
            <v>0</v>
          </cell>
          <cell r="S1073">
            <v>0</v>
          </cell>
          <cell r="T1073">
            <v>0</v>
          </cell>
          <cell r="U1073">
            <v>0</v>
          </cell>
          <cell r="V1073">
            <v>0</v>
          </cell>
          <cell r="W1073">
            <v>1</v>
          </cell>
        </row>
        <row r="1074">
          <cell r="B1074" t="str">
            <v>RAID PROMO SIST.EXT.(8+4)x12</v>
          </cell>
          <cell r="C1074" t="str">
            <v>8+4</v>
          </cell>
          <cell r="D1074">
            <v>12</v>
          </cell>
          <cell r="E1074" t="str">
            <v>105424</v>
          </cell>
          <cell r="F1074">
            <v>1.33</v>
          </cell>
          <cell r="G1074">
            <v>0</v>
          </cell>
          <cell r="H1074">
            <v>0</v>
          </cell>
          <cell r="I1074">
            <v>0</v>
          </cell>
          <cell r="J1074">
            <v>0</v>
          </cell>
          <cell r="K1074">
            <v>0</v>
          </cell>
          <cell r="L1074">
            <v>0</v>
          </cell>
          <cell r="M1074">
            <v>0</v>
          </cell>
          <cell r="N1074">
            <v>0</v>
          </cell>
          <cell r="O1074">
            <v>0</v>
          </cell>
          <cell r="P1074">
            <v>0</v>
          </cell>
          <cell r="Q1074">
            <v>0</v>
          </cell>
          <cell r="R1074">
            <v>0</v>
          </cell>
          <cell r="S1074">
            <v>0</v>
          </cell>
          <cell r="T1074">
            <v>0</v>
          </cell>
          <cell r="U1074">
            <v>0</v>
          </cell>
          <cell r="V1074">
            <v>0</v>
          </cell>
          <cell r="W1074">
            <v>1</v>
          </cell>
        </row>
        <row r="1075">
          <cell r="B1075" t="str">
            <v xml:space="preserve">  TOTAL SISTEMA EXTERMIN CUCAR</v>
          </cell>
          <cell r="D1075">
            <v>0</v>
          </cell>
          <cell r="F1075">
            <v>0</v>
          </cell>
          <cell r="G1075">
            <v>1150.634889243041</v>
          </cell>
          <cell r="H1075">
            <v>1028.7599735383114</v>
          </cell>
          <cell r="I1075">
            <v>2741.7628459679427</v>
          </cell>
          <cell r="J1075">
            <v>6795.2110148819056</v>
          </cell>
          <cell r="K1075">
            <v>7932.1465516080862</v>
          </cell>
          <cell r="L1075">
            <v>5355.1785619267175</v>
          </cell>
          <cell r="M1075">
            <v>25003.693837166004</v>
          </cell>
          <cell r="N1075">
            <v>6705.6751269212564</v>
          </cell>
          <cell r="O1075">
            <v>4740.5528333556631</v>
          </cell>
          <cell r="P1075">
            <v>3210.726107150253</v>
          </cell>
          <cell r="Q1075">
            <v>2071.8339083111014</v>
          </cell>
          <cell r="R1075">
            <v>413.02420485295971</v>
          </cell>
          <cell r="S1075">
            <v>347.09398224276055</v>
          </cell>
          <cell r="T1075">
            <v>17488.906162833991</v>
          </cell>
          <cell r="U1075">
            <v>42492.599999999991</v>
          </cell>
          <cell r="V1075">
            <v>56515.157999999989</v>
          </cell>
          <cell r="W1075">
            <v>1</v>
          </cell>
        </row>
        <row r="1076">
          <cell r="D1076">
            <v>0</v>
          </cell>
          <cell r="F1076">
            <v>0</v>
          </cell>
          <cell r="W1076">
            <v>1</v>
          </cell>
        </row>
        <row r="1077">
          <cell r="B1077" t="str">
            <v>RAID EXT P/HORMIGAS</v>
          </cell>
          <cell r="D1077">
            <v>12</v>
          </cell>
          <cell r="E1077" t="str">
            <v>105430</v>
          </cell>
          <cell r="F1077">
            <v>0.67</v>
          </cell>
          <cell r="G1077">
            <v>0</v>
          </cell>
          <cell r="H1077">
            <v>0</v>
          </cell>
          <cell r="I1077">
            <v>0</v>
          </cell>
          <cell r="J1077">
            <v>0</v>
          </cell>
          <cell r="K1077">
            <v>0</v>
          </cell>
          <cell r="L1077">
            <v>0</v>
          </cell>
          <cell r="M1077">
            <v>0</v>
          </cell>
          <cell r="N1077">
            <v>0</v>
          </cell>
          <cell r="O1077">
            <v>0</v>
          </cell>
          <cell r="P1077">
            <v>0</v>
          </cell>
          <cell r="Q1077">
            <v>0</v>
          </cell>
          <cell r="R1077">
            <v>0</v>
          </cell>
          <cell r="S1077">
            <v>0</v>
          </cell>
          <cell r="T1077">
            <v>0</v>
          </cell>
          <cell r="U1077">
            <v>0</v>
          </cell>
          <cell r="V1077">
            <v>0</v>
          </cell>
          <cell r="W1077">
            <v>1</v>
          </cell>
        </row>
        <row r="1078">
          <cell r="B1078" t="str">
            <v xml:space="preserve">  TOTAL CEBO HORMIGAS</v>
          </cell>
          <cell r="D1078">
            <v>0</v>
          </cell>
          <cell r="F1078">
            <v>0</v>
          </cell>
          <cell r="G1078">
            <v>0</v>
          </cell>
          <cell r="H1078">
            <v>0</v>
          </cell>
          <cell r="I1078">
            <v>0</v>
          </cell>
          <cell r="J1078">
            <v>0</v>
          </cell>
          <cell r="K1078">
            <v>0</v>
          </cell>
          <cell r="L1078">
            <v>0</v>
          </cell>
          <cell r="M1078">
            <v>0</v>
          </cell>
          <cell r="N1078">
            <v>0</v>
          </cell>
          <cell r="O1078">
            <v>0</v>
          </cell>
          <cell r="P1078">
            <v>0</v>
          </cell>
          <cell r="Q1078">
            <v>0</v>
          </cell>
          <cell r="R1078">
            <v>0</v>
          </cell>
          <cell r="S1078">
            <v>0</v>
          </cell>
          <cell r="T1078">
            <v>0</v>
          </cell>
          <cell r="U1078">
            <v>0</v>
          </cell>
          <cell r="V1078">
            <v>0</v>
          </cell>
          <cell r="W1078">
            <v>1</v>
          </cell>
        </row>
        <row r="1079">
          <cell r="D1079">
            <v>0</v>
          </cell>
          <cell r="W1079">
            <v>1</v>
          </cell>
        </row>
        <row r="1080">
          <cell r="B1080" t="str">
            <v>RAID RODENTICIDA 6X3</v>
          </cell>
          <cell r="D1080">
            <v>12</v>
          </cell>
          <cell r="E1080" t="str">
            <v>105410</v>
          </cell>
          <cell r="F1080">
            <v>0.5</v>
          </cell>
          <cell r="G1080">
            <v>655.21790652993377</v>
          </cell>
          <cell r="H1080">
            <v>585.81741479002278</v>
          </cell>
          <cell r="I1080">
            <v>1561.2703290428524</v>
          </cell>
          <cell r="J1080">
            <v>3500</v>
          </cell>
          <cell r="K1080">
            <v>4000</v>
          </cell>
          <cell r="L1080">
            <v>3000</v>
          </cell>
          <cell r="M1080">
            <v>13302.305650362809</v>
          </cell>
          <cell r="N1080">
            <v>3000</v>
          </cell>
          <cell r="O1080">
            <v>2699.461951226966</v>
          </cell>
          <cell r="P1080">
            <v>1828.3169214101908</v>
          </cell>
          <cell r="Q1080">
            <v>1179.785776332908</v>
          </cell>
          <cell r="R1080">
            <v>235.1926378905284</v>
          </cell>
          <cell r="S1080">
            <v>197.64931042882938</v>
          </cell>
          <cell r="T1080">
            <v>9140.4065972894223</v>
          </cell>
          <cell r="U1080">
            <v>22442.712247652231</v>
          </cell>
          <cell r="V1080">
            <v>11221.356123826115</v>
          </cell>
          <cell r="W1080">
            <v>1</v>
          </cell>
        </row>
        <row r="1081">
          <cell r="B1081" t="str">
            <v xml:space="preserve">  TOTAL CEBO RODENTICIDA</v>
          </cell>
          <cell r="D1081">
            <v>0</v>
          </cell>
          <cell r="F1081">
            <v>0</v>
          </cell>
          <cell r="G1081">
            <v>655.21790652993377</v>
          </cell>
          <cell r="H1081">
            <v>585.81741479002278</v>
          </cell>
          <cell r="I1081">
            <v>1561.2703290428524</v>
          </cell>
          <cell r="J1081">
            <v>3500</v>
          </cell>
          <cell r="K1081">
            <v>4000</v>
          </cell>
          <cell r="L1081">
            <v>3000</v>
          </cell>
          <cell r="M1081">
            <v>13302.305650362809</v>
          </cell>
          <cell r="N1081">
            <v>3000</v>
          </cell>
          <cell r="O1081">
            <v>2699.461951226966</v>
          </cell>
          <cell r="P1081">
            <v>1828.3169214101908</v>
          </cell>
          <cell r="Q1081">
            <v>1179.785776332908</v>
          </cell>
          <cell r="R1081">
            <v>235.1926378905284</v>
          </cell>
          <cell r="S1081">
            <v>197.64931042882938</v>
          </cell>
          <cell r="T1081">
            <v>9140.4065972894223</v>
          </cell>
          <cell r="U1081">
            <v>22442.712247652231</v>
          </cell>
          <cell r="V1081">
            <v>11221.356123826115</v>
          </cell>
          <cell r="W1081">
            <v>1</v>
          </cell>
        </row>
        <row r="1082">
          <cell r="D1082">
            <v>0</v>
          </cell>
          <cell r="W1082">
            <v>1</v>
          </cell>
        </row>
        <row r="1083">
          <cell r="B1083" t="str">
            <v>TOTAL CEBOS RAID</v>
          </cell>
          <cell r="D1083">
            <v>0</v>
          </cell>
          <cell r="G1083">
            <v>1805.8527957729748</v>
          </cell>
          <cell r="H1083">
            <v>1614.5773883283341</v>
          </cell>
          <cell r="I1083">
            <v>4303.0331750107953</v>
          </cell>
          <cell r="J1083">
            <v>10295.211014881905</v>
          </cell>
          <cell r="K1083">
            <v>11932.146551608086</v>
          </cell>
          <cell r="L1083">
            <v>8355.1785619267175</v>
          </cell>
          <cell r="M1083">
            <v>38305.99948752881</v>
          </cell>
          <cell r="N1083">
            <v>9705.6751269212564</v>
          </cell>
          <cell r="O1083">
            <v>7440.0147845826286</v>
          </cell>
          <cell r="P1083">
            <v>5039.0430285604434</v>
          </cell>
          <cell r="Q1083">
            <v>3251.6196846440093</v>
          </cell>
          <cell r="R1083">
            <v>648.21684274348809</v>
          </cell>
          <cell r="S1083">
            <v>544.74329267158987</v>
          </cell>
          <cell r="T1083">
            <v>26629.312760123416</v>
          </cell>
          <cell r="U1083">
            <v>64935.312247652226</v>
          </cell>
          <cell r="V1083">
            <v>67736.514123826099</v>
          </cell>
          <cell r="W1083">
            <v>1</v>
          </cell>
        </row>
        <row r="1084">
          <cell r="D1084">
            <v>0</v>
          </cell>
          <cell r="F1084">
            <v>0</v>
          </cell>
          <cell r="W1084">
            <v>1</v>
          </cell>
        </row>
        <row r="1085">
          <cell r="B1085" t="str">
            <v>RAID ESP. 12X48 3/98 TIGRE</v>
          </cell>
          <cell r="C1085">
            <v>12</v>
          </cell>
          <cell r="D1085">
            <v>48</v>
          </cell>
          <cell r="E1085" t="str">
            <v>100414</v>
          </cell>
          <cell r="F1085">
            <v>2.88</v>
          </cell>
          <cell r="G1085">
            <v>2171.8373665580566</v>
          </cell>
          <cell r="H1085">
            <v>1941.7969789006165</v>
          </cell>
          <cell r="I1085">
            <v>5175.1107625730756</v>
          </cell>
          <cell r="J1085">
            <v>10000</v>
          </cell>
          <cell r="K1085">
            <v>15000</v>
          </cell>
          <cell r="L1085">
            <v>17000</v>
          </cell>
          <cell r="M1085">
            <v>51288.745108031748</v>
          </cell>
          <cell r="N1085">
            <v>14000</v>
          </cell>
          <cell r="O1085">
            <v>10000</v>
          </cell>
          <cell r="P1085">
            <v>8000</v>
          </cell>
          <cell r="Q1085">
            <v>3910.611733955192</v>
          </cell>
          <cell r="R1085">
            <v>779.58821671286512</v>
          </cell>
          <cell r="S1085">
            <v>655.14411859889208</v>
          </cell>
          <cell r="T1085">
            <v>37345.344069266954</v>
          </cell>
          <cell r="U1085">
            <v>88634.089177298709</v>
          </cell>
          <cell r="V1085">
            <v>255266.17683062027</v>
          </cell>
          <cell r="W1085">
            <v>1</v>
          </cell>
        </row>
        <row r="1086">
          <cell r="B1086" t="str">
            <v>ESPIRALES 12X48 NUEVO</v>
          </cell>
          <cell r="C1086">
            <v>12</v>
          </cell>
          <cell r="D1086">
            <v>0</v>
          </cell>
          <cell r="E1086" t="str">
            <v>100415</v>
          </cell>
          <cell r="F1086">
            <v>2.88</v>
          </cell>
          <cell r="G1086">
            <v>0</v>
          </cell>
          <cell r="H1086">
            <v>0</v>
          </cell>
          <cell r="I1086">
            <v>0</v>
          </cell>
          <cell r="J1086">
            <v>0</v>
          </cell>
          <cell r="K1086">
            <v>0</v>
          </cell>
          <cell r="L1086">
            <v>0</v>
          </cell>
          <cell r="M1086">
            <v>0</v>
          </cell>
          <cell r="N1086">
            <v>0</v>
          </cell>
          <cell r="O1086">
            <v>0</v>
          </cell>
          <cell r="P1086">
            <v>0</v>
          </cell>
          <cell r="Q1086">
            <v>0</v>
          </cell>
          <cell r="R1086">
            <v>0</v>
          </cell>
          <cell r="S1086">
            <v>0</v>
          </cell>
          <cell r="T1086">
            <v>0</v>
          </cell>
          <cell r="U1086">
            <v>0</v>
          </cell>
          <cell r="V1086">
            <v>0</v>
          </cell>
          <cell r="W1086">
            <v>1</v>
          </cell>
        </row>
        <row r="1087">
          <cell r="B1087" t="str">
            <v>ESPIRALES RAID 50X4</v>
          </cell>
          <cell r="C1087">
            <v>2</v>
          </cell>
          <cell r="D1087">
            <v>0</v>
          </cell>
          <cell r="E1087" t="str">
            <v>100418</v>
          </cell>
          <cell r="F1087">
            <v>1</v>
          </cell>
          <cell r="G1087">
            <v>0</v>
          </cell>
          <cell r="H1087">
            <v>0</v>
          </cell>
          <cell r="I1087">
            <v>0</v>
          </cell>
          <cell r="J1087">
            <v>0</v>
          </cell>
          <cell r="K1087">
            <v>0</v>
          </cell>
          <cell r="L1087">
            <v>0</v>
          </cell>
          <cell r="M1087">
            <v>0</v>
          </cell>
          <cell r="N1087">
            <v>0</v>
          </cell>
          <cell r="O1087">
            <v>0</v>
          </cell>
          <cell r="P1087">
            <v>0</v>
          </cell>
          <cell r="Q1087">
            <v>0</v>
          </cell>
          <cell r="R1087">
            <v>0</v>
          </cell>
          <cell r="S1087">
            <v>0</v>
          </cell>
          <cell r="T1087">
            <v>0</v>
          </cell>
          <cell r="U1087">
            <v>0</v>
          </cell>
          <cell r="V1087">
            <v>0</v>
          </cell>
          <cell r="W1087">
            <v>1</v>
          </cell>
        </row>
        <row r="1088">
          <cell r="B1088" t="str">
            <v>ESPIRALES RAID 50X4 3/98</v>
          </cell>
          <cell r="C1088">
            <v>4</v>
          </cell>
          <cell r="D1088">
            <v>50</v>
          </cell>
          <cell r="E1088" t="str">
            <v>100419</v>
          </cell>
          <cell r="F1088">
            <v>1</v>
          </cell>
          <cell r="G1088">
            <v>1102.965938436937</v>
          </cell>
          <cell r="H1088">
            <v>2000</v>
          </cell>
          <cell r="I1088">
            <v>2628.1760258147401</v>
          </cell>
          <cell r="J1088">
            <v>6513.6963636109049</v>
          </cell>
          <cell r="K1088">
            <v>6590</v>
          </cell>
          <cell r="L1088">
            <v>5133.3221365628715</v>
          </cell>
          <cell r="M1088">
            <v>23968.160464425455</v>
          </cell>
          <cell r="N1088">
            <v>6427.8698033253322</v>
          </cell>
          <cell r="O1088">
            <v>4544.1593623080144</v>
          </cell>
          <cell r="P1088">
            <v>3077.7108941713509</v>
          </cell>
          <cell r="Q1088">
            <v>1986.0011653819593</v>
          </cell>
          <cell r="R1088">
            <v>395.91327706263507</v>
          </cell>
          <cell r="S1088">
            <v>332.71443741989356</v>
          </cell>
          <cell r="T1088">
            <v>16764.368939669184</v>
          </cell>
          <cell r="U1088">
            <v>40732.529404094639</v>
          </cell>
          <cell r="V1088">
            <v>40732.529404094639</v>
          </cell>
          <cell r="W1088">
            <v>1</v>
          </cell>
        </row>
        <row r="1089">
          <cell r="B1089" t="str">
            <v>RAID PROMO ESPIRALES 4X50 C/5</v>
          </cell>
          <cell r="C1089">
            <v>4</v>
          </cell>
          <cell r="D1089">
            <v>55</v>
          </cell>
          <cell r="E1089" t="str">
            <v>100420</v>
          </cell>
          <cell r="F1089">
            <v>1.1000000000000001</v>
          </cell>
          <cell r="G1089">
            <v>0</v>
          </cell>
          <cell r="H1089">
            <v>0</v>
          </cell>
          <cell r="I1089">
            <v>0</v>
          </cell>
          <cell r="J1089">
            <v>0</v>
          </cell>
          <cell r="K1089">
            <v>0</v>
          </cell>
          <cell r="L1089">
            <v>0</v>
          </cell>
          <cell r="M1089">
            <v>0</v>
          </cell>
          <cell r="N1089">
            <v>0</v>
          </cell>
          <cell r="O1089">
            <v>0</v>
          </cell>
          <cell r="P1089">
            <v>0</v>
          </cell>
          <cell r="Q1089">
            <v>0</v>
          </cell>
          <cell r="R1089">
            <v>0</v>
          </cell>
          <cell r="S1089">
            <v>0</v>
          </cell>
          <cell r="T1089">
            <v>0</v>
          </cell>
          <cell r="U1089">
            <v>0</v>
          </cell>
          <cell r="V1089">
            <v>0</v>
          </cell>
          <cell r="W1089">
            <v>1</v>
          </cell>
        </row>
        <row r="1090">
          <cell r="B1090" t="str">
            <v xml:space="preserve">  ESPIRALES TOTAL</v>
          </cell>
          <cell r="D1090">
            <v>0</v>
          </cell>
          <cell r="F1090">
            <v>0</v>
          </cell>
          <cell r="G1090">
            <v>3274.8033049949936</v>
          </cell>
          <cell r="H1090">
            <v>3941.7969789006165</v>
          </cell>
          <cell r="I1090">
            <v>7803.2867883878152</v>
          </cell>
          <cell r="J1090">
            <v>16513.696363610907</v>
          </cell>
          <cell r="K1090">
            <v>21590</v>
          </cell>
          <cell r="L1090">
            <v>22133.322136562871</v>
          </cell>
          <cell r="M1090">
            <v>75256.90557245721</v>
          </cell>
          <cell r="N1090">
            <v>20427.869803325331</v>
          </cell>
          <cell r="O1090">
            <v>14544.159362308015</v>
          </cell>
          <cell r="P1090">
            <v>11077.71089417135</v>
          </cell>
          <cell r="Q1090">
            <v>5896.6128993371512</v>
          </cell>
          <cell r="R1090">
            <v>1175.5014937755002</v>
          </cell>
          <cell r="S1090">
            <v>987.85855601878563</v>
          </cell>
          <cell r="T1090">
            <v>54109.713008936138</v>
          </cell>
          <cell r="U1090">
            <v>129366.61858139336</v>
          </cell>
          <cell r="V1090">
            <v>295998.70623471489</v>
          </cell>
          <cell r="W1090">
            <v>1</v>
          </cell>
        </row>
        <row r="1091">
          <cell r="D1091">
            <v>0</v>
          </cell>
          <cell r="F1091">
            <v>0</v>
          </cell>
          <cell r="W1091">
            <v>1</v>
          </cell>
        </row>
        <row r="1092">
          <cell r="D1092">
            <v>0</v>
          </cell>
          <cell r="F1092">
            <v>0</v>
          </cell>
          <cell r="W1092">
            <v>1</v>
          </cell>
        </row>
        <row r="1093">
          <cell r="B1093" t="str">
            <v>APARATO S/CAB DUAL S/TEC PRX12</v>
          </cell>
          <cell r="C1093">
            <v>1</v>
          </cell>
          <cell r="D1093">
            <v>12</v>
          </cell>
          <cell r="E1093" t="str">
            <v>114518</v>
          </cell>
          <cell r="F1093">
            <v>3.48</v>
          </cell>
          <cell r="G1093">
            <v>0</v>
          </cell>
          <cell r="H1093">
            <v>0</v>
          </cell>
          <cell r="I1093">
            <v>0</v>
          </cell>
          <cell r="J1093">
            <v>0</v>
          </cell>
          <cell r="K1093">
            <v>0</v>
          </cell>
          <cell r="L1093">
            <v>0</v>
          </cell>
          <cell r="M1093">
            <v>0</v>
          </cell>
          <cell r="N1093">
            <v>0</v>
          </cell>
          <cell r="O1093">
            <v>0</v>
          </cell>
          <cell r="P1093">
            <v>0</v>
          </cell>
          <cell r="Q1093">
            <v>0</v>
          </cell>
          <cell r="R1093">
            <v>0</v>
          </cell>
          <cell r="S1093">
            <v>0</v>
          </cell>
          <cell r="T1093">
            <v>0</v>
          </cell>
          <cell r="U1093">
            <v>0</v>
          </cell>
          <cell r="V1093">
            <v>0</v>
          </cell>
          <cell r="W1093">
            <v>1</v>
          </cell>
        </row>
        <row r="1094">
          <cell r="B1094" t="str">
            <v>RAID APAR.TABLETA 3/98</v>
          </cell>
          <cell r="C1094">
            <v>1</v>
          </cell>
          <cell r="D1094">
            <v>4</v>
          </cell>
          <cell r="E1094" t="str">
            <v>114519</v>
          </cell>
          <cell r="F1094">
            <v>3.48</v>
          </cell>
          <cell r="G1094">
            <v>0</v>
          </cell>
          <cell r="H1094">
            <v>0</v>
          </cell>
          <cell r="I1094">
            <v>0</v>
          </cell>
          <cell r="J1094">
            <v>0</v>
          </cell>
          <cell r="K1094">
            <v>0</v>
          </cell>
          <cell r="L1094">
            <v>0</v>
          </cell>
          <cell r="M1094">
            <v>0</v>
          </cell>
          <cell r="N1094">
            <v>0</v>
          </cell>
          <cell r="O1094">
            <v>0</v>
          </cell>
          <cell r="P1094">
            <v>0</v>
          </cell>
          <cell r="Q1094">
            <v>0</v>
          </cell>
          <cell r="R1094">
            <v>0</v>
          </cell>
          <cell r="S1094">
            <v>0</v>
          </cell>
          <cell r="T1094">
            <v>0</v>
          </cell>
          <cell r="U1094">
            <v>0</v>
          </cell>
          <cell r="V1094">
            <v>0</v>
          </cell>
          <cell r="W1094">
            <v>1</v>
          </cell>
        </row>
        <row r="1095">
          <cell r="B1095" t="str">
            <v>RAID AP TAB MAZDAIII BLIST.X12</v>
          </cell>
          <cell r="C1095">
            <v>1</v>
          </cell>
          <cell r="D1095">
            <v>12</v>
          </cell>
          <cell r="E1095" t="str">
            <v>114520</v>
          </cell>
          <cell r="F1095">
            <v>3.48</v>
          </cell>
          <cell r="G1095">
            <v>652.59670996209081</v>
          </cell>
          <cell r="H1095">
            <v>583.47385460687315</v>
          </cell>
          <cell r="I1095">
            <v>1555.0244734470618</v>
          </cell>
          <cell r="J1095">
            <v>3853.9873884124977</v>
          </cell>
          <cell r="K1095">
            <v>4498.8143423340825</v>
          </cell>
          <cell r="L1095">
            <v>3037.255295701988</v>
          </cell>
          <cell r="M1095">
            <v>14181.152064464593</v>
          </cell>
          <cell r="N1095">
            <v>3803.2060098423653</v>
          </cell>
          <cell r="O1095">
            <v>2688.6627646799243</v>
          </cell>
          <cell r="P1095">
            <v>1821.0027470087152</v>
          </cell>
          <cell r="Q1095">
            <v>1175.0660481373041</v>
          </cell>
          <cell r="R1095">
            <v>234.25175070005838</v>
          </cell>
          <cell r="S1095">
            <v>196.85861516704031</v>
          </cell>
          <cell r="T1095">
            <v>9919.0479355354055</v>
          </cell>
          <cell r="U1095">
            <v>24100.199999999997</v>
          </cell>
          <cell r="V1095">
            <v>83868.695999999996</v>
          </cell>
          <cell r="W1095">
            <v>1</v>
          </cell>
        </row>
        <row r="1096">
          <cell r="B1096" t="str">
            <v xml:space="preserve">  RAID APARATOS TAB TOTAL</v>
          </cell>
          <cell r="D1096">
            <v>0</v>
          </cell>
          <cell r="F1096">
            <v>0</v>
          </cell>
          <cell r="G1096">
            <v>652.59670996209081</v>
          </cell>
          <cell r="H1096">
            <v>583.47385460687315</v>
          </cell>
          <cell r="I1096">
            <v>1555.0244734470618</v>
          </cell>
          <cell r="J1096">
            <v>3853.9873884124977</v>
          </cell>
          <cell r="K1096">
            <v>4498.8143423340825</v>
          </cell>
          <cell r="L1096">
            <v>3037.255295701988</v>
          </cell>
          <cell r="M1096">
            <v>14181.152064464593</v>
          </cell>
          <cell r="N1096">
            <v>3803.2060098423653</v>
          </cell>
          <cell r="O1096">
            <v>2688.6627646799243</v>
          </cell>
          <cell r="P1096">
            <v>1821.0027470087152</v>
          </cell>
          <cell r="Q1096">
            <v>1175.0660481373041</v>
          </cell>
          <cell r="R1096">
            <v>234.25175070005838</v>
          </cell>
          <cell r="S1096">
            <v>196.85861516704031</v>
          </cell>
          <cell r="T1096">
            <v>9919.0479355354055</v>
          </cell>
          <cell r="U1096">
            <v>24100.199999999997</v>
          </cell>
          <cell r="V1096">
            <v>83868.695999999996</v>
          </cell>
          <cell r="W1096">
            <v>1</v>
          </cell>
        </row>
        <row r="1097">
          <cell r="D1097">
            <v>0</v>
          </cell>
          <cell r="F1097">
            <v>0</v>
          </cell>
          <cell r="W1097">
            <v>1</v>
          </cell>
        </row>
        <row r="1098">
          <cell r="B1098" t="str">
            <v>APARATO 45 NOCHES DUAL C/TECX6</v>
          </cell>
          <cell r="C1098">
            <v>1</v>
          </cell>
          <cell r="D1098">
            <v>6</v>
          </cell>
          <cell r="E1098" t="str">
            <v>115433</v>
          </cell>
          <cell r="F1098">
            <v>2.85</v>
          </cell>
          <cell r="G1098">
            <v>0</v>
          </cell>
          <cell r="H1098">
            <v>0</v>
          </cell>
          <cell r="I1098">
            <v>0</v>
          </cell>
          <cell r="J1098">
            <v>0</v>
          </cell>
          <cell r="K1098">
            <v>0</v>
          </cell>
          <cell r="L1098">
            <v>0</v>
          </cell>
          <cell r="M1098">
            <v>0</v>
          </cell>
          <cell r="N1098">
            <v>0</v>
          </cell>
          <cell r="O1098">
            <v>0</v>
          </cell>
          <cell r="P1098">
            <v>0</v>
          </cell>
          <cell r="Q1098">
            <v>0</v>
          </cell>
          <cell r="R1098">
            <v>0</v>
          </cell>
          <cell r="S1098">
            <v>0</v>
          </cell>
          <cell r="T1098">
            <v>0</v>
          </cell>
          <cell r="U1098">
            <v>0</v>
          </cell>
          <cell r="V1098">
            <v>0</v>
          </cell>
          <cell r="W1098">
            <v>1</v>
          </cell>
        </row>
        <row r="1099">
          <cell r="B1099" t="str">
            <v>APARATO 45 NOCHES RAID NEW</v>
          </cell>
          <cell r="C1099">
            <v>1</v>
          </cell>
          <cell r="D1099">
            <v>0</v>
          </cell>
          <cell r="E1099" t="str">
            <v>115434</v>
          </cell>
          <cell r="F1099">
            <v>2.85</v>
          </cell>
          <cell r="G1099">
            <v>0</v>
          </cell>
          <cell r="H1099">
            <v>0</v>
          </cell>
          <cell r="I1099">
            <v>0</v>
          </cell>
          <cell r="J1099">
            <v>0</v>
          </cell>
          <cell r="K1099">
            <v>0</v>
          </cell>
          <cell r="L1099">
            <v>0</v>
          </cell>
          <cell r="M1099">
            <v>0</v>
          </cell>
          <cell r="N1099">
            <v>0</v>
          </cell>
          <cell r="O1099">
            <v>0</v>
          </cell>
          <cell r="P1099">
            <v>0</v>
          </cell>
          <cell r="Q1099">
            <v>0</v>
          </cell>
          <cell r="R1099">
            <v>0</v>
          </cell>
          <cell r="S1099">
            <v>0</v>
          </cell>
          <cell r="T1099">
            <v>0</v>
          </cell>
          <cell r="U1099">
            <v>0</v>
          </cell>
          <cell r="V1099">
            <v>0</v>
          </cell>
          <cell r="W1099">
            <v>1</v>
          </cell>
        </row>
        <row r="1100">
          <cell r="B1100" t="str">
            <v>PROM AP DUAL/45N REP/TAB X20</v>
          </cell>
          <cell r="C1100">
            <v>1</v>
          </cell>
          <cell r="D1100">
            <v>20</v>
          </cell>
          <cell r="E1100" t="str">
            <v>115435</v>
          </cell>
          <cell r="F1100">
            <v>6.9</v>
          </cell>
          <cell r="G1100">
            <v>0</v>
          </cell>
          <cell r="H1100">
            <v>0</v>
          </cell>
          <cell r="I1100">
            <v>0</v>
          </cell>
          <cell r="J1100">
            <v>0</v>
          </cell>
          <cell r="K1100">
            <v>0</v>
          </cell>
          <cell r="L1100">
            <v>0</v>
          </cell>
          <cell r="M1100">
            <v>0</v>
          </cell>
          <cell r="N1100">
            <v>0</v>
          </cell>
          <cell r="O1100">
            <v>0</v>
          </cell>
          <cell r="P1100">
            <v>0</v>
          </cell>
          <cell r="Q1100">
            <v>0</v>
          </cell>
          <cell r="R1100">
            <v>0</v>
          </cell>
          <cell r="S1100">
            <v>0</v>
          </cell>
          <cell r="T1100">
            <v>0</v>
          </cell>
          <cell r="U1100">
            <v>0</v>
          </cell>
          <cell r="V1100">
            <v>0</v>
          </cell>
          <cell r="W1100">
            <v>1</v>
          </cell>
        </row>
        <row r="1101">
          <cell r="B1101" t="str">
            <v>RAID APARATO 45 N 3/98</v>
          </cell>
          <cell r="C1101">
            <v>1</v>
          </cell>
          <cell r="D1101">
            <v>6</v>
          </cell>
          <cell r="E1101" t="str">
            <v>115436</v>
          </cell>
          <cell r="F1101">
            <v>2.85</v>
          </cell>
          <cell r="G1101">
            <v>0</v>
          </cell>
          <cell r="H1101">
            <v>0</v>
          </cell>
          <cell r="I1101">
            <v>0</v>
          </cell>
          <cell r="J1101">
            <v>0</v>
          </cell>
          <cell r="K1101">
            <v>0</v>
          </cell>
          <cell r="L1101">
            <v>0</v>
          </cell>
          <cell r="M1101">
            <v>0</v>
          </cell>
          <cell r="N1101">
            <v>0</v>
          </cell>
          <cell r="O1101">
            <v>0</v>
          </cell>
          <cell r="P1101">
            <v>0</v>
          </cell>
          <cell r="Q1101">
            <v>0</v>
          </cell>
          <cell r="R1101">
            <v>0</v>
          </cell>
          <cell r="S1101">
            <v>0</v>
          </cell>
          <cell r="T1101">
            <v>0</v>
          </cell>
          <cell r="U1101">
            <v>0</v>
          </cell>
          <cell r="V1101">
            <v>0</v>
          </cell>
          <cell r="W1101">
            <v>1</v>
          </cell>
        </row>
        <row r="1102">
          <cell r="B1102" t="str">
            <v>RAID APAR 45 N PATA PLANA NVO.</v>
          </cell>
          <cell r="D1102">
            <v>6</v>
          </cell>
          <cell r="E1102" t="str">
            <v>115432</v>
          </cell>
          <cell r="F1102">
            <v>2.85</v>
          </cell>
          <cell r="G1102">
            <v>680.75291028485083</v>
          </cell>
          <cell r="H1102">
            <v>608.64775830975634</v>
          </cell>
          <cell r="I1102">
            <v>1622.1158024605245</v>
          </cell>
          <cell r="J1102">
            <v>4020.2671739110133</v>
          </cell>
          <cell r="K1102">
            <v>4692.9151030397597</v>
          </cell>
          <cell r="L1102">
            <v>3168.2972810992428</v>
          </cell>
          <cell r="M1102">
            <v>14792.996029105147</v>
          </cell>
          <cell r="N1102">
            <v>3967.2948393555675</v>
          </cell>
          <cell r="O1102">
            <v>2804.6647705850282</v>
          </cell>
          <cell r="P1102">
            <v>1899.5696741022523</v>
          </cell>
          <cell r="Q1102">
            <v>1225.7641202218997</v>
          </cell>
          <cell r="R1102">
            <v>244.35851207041716</v>
          </cell>
          <cell r="S1102">
            <v>205.35205455968799</v>
          </cell>
          <cell r="T1102">
            <v>10347.003970894853</v>
          </cell>
          <cell r="U1102">
            <v>25140</v>
          </cell>
          <cell r="V1102">
            <v>71649</v>
          </cell>
          <cell r="W1102">
            <v>1</v>
          </cell>
        </row>
        <row r="1103">
          <cell r="B1103" t="str">
            <v>APARATO 45 NOCHES C/1 REP GRAT</v>
          </cell>
          <cell r="C1103">
            <v>1</v>
          </cell>
          <cell r="D1103">
            <v>6</v>
          </cell>
          <cell r="E1103" t="str">
            <v>115438</v>
          </cell>
          <cell r="F1103">
            <v>4.2</v>
          </cell>
          <cell r="G1103">
            <v>0</v>
          </cell>
          <cell r="H1103">
            <v>0</v>
          </cell>
          <cell r="I1103">
            <v>0</v>
          </cell>
          <cell r="J1103">
            <v>0</v>
          </cell>
          <cell r="K1103">
            <v>0</v>
          </cell>
          <cell r="L1103">
            <v>0</v>
          </cell>
          <cell r="M1103">
            <v>0</v>
          </cell>
          <cell r="N1103">
            <v>0</v>
          </cell>
          <cell r="O1103">
            <v>0</v>
          </cell>
          <cell r="P1103">
            <v>0</v>
          </cell>
          <cell r="Q1103">
            <v>0</v>
          </cell>
          <cell r="R1103">
            <v>0</v>
          </cell>
          <cell r="S1103">
            <v>0</v>
          </cell>
          <cell r="T1103">
            <v>0</v>
          </cell>
          <cell r="U1103">
            <v>0</v>
          </cell>
          <cell r="V1103">
            <v>0</v>
          </cell>
          <cell r="W1103">
            <v>1</v>
          </cell>
        </row>
        <row r="1104">
          <cell r="B1104" t="str">
            <v>PROM AP DUAL/45N REP/TAB X20</v>
          </cell>
          <cell r="C1104">
            <v>1</v>
          </cell>
          <cell r="D1104">
            <v>20</v>
          </cell>
          <cell r="E1104" t="str">
            <v>115439</v>
          </cell>
          <cell r="F1104">
            <v>6.9</v>
          </cell>
          <cell r="G1104">
            <v>0</v>
          </cell>
          <cell r="H1104">
            <v>0</v>
          </cell>
          <cell r="I1104">
            <v>0</v>
          </cell>
          <cell r="J1104">
            <v>0</v>
          </cell>
          <cell r="K1104">
            <v>0</v>
          </cell>
          <cell r="L1104">
            <v>0</v>
          </cell>
          <cell r="M1104">
            <v>0</v>
          </cell>
          <cell r="N1104">
            <v>0</v>
          </cell>
          <cell r="O1104">
            <v>0</v>
          </cell>
          <cell r="P1104">
            <v>0</v>
          </cell>
          <cell r="Q1104">
            <v>0</v>
          </cell>
          <cell r="R1104">
            <v>0</v>
          </cell>
          <cell r="S1104">
            <v>0</v>
          </cell>
          <cell r="T1104">
            <v>0</v>
          </cell>
          <cell r="U1104">
            <v>0</v>
          </cell>
          <cell r="V1104">
            <v>0</v>
          </cell>
          <cell r="W1104">
            <v>1</v>
          </cell>
        </row>
        <row r="1105">
          <cell r="B1105" t="str">
            <v>REPU RAID 45N EXPORTACION</v>
          </cell>
          <cell r="C1105">
            <v>1</v>
          </cell>
          <cell r="D1105">
            <v>273</v>
          </cell>
          <cell r="E1105" t="str">
            <v>115442</v>
          </cell>
          <cell r="F1105">
            <v>61.424999999999997</v>
          </cell>
          <cell r="G1105">
            <v>0</v>
          </cell>
          <cell r="H1105">
            <v>0</v>
          </cell>
          <cell r="I1105">
            <v>0</v>
          </cell>
          <cell r="J1105">
            <v>0</v>
          </cell>
          <cell r="K1105">
            <v>0</v>
          </cell>
          <cell r="L1105">
            <v>0</v>
          </cell>
          <cell r="M1105">
            <v>0</v>
          </cell>
          <cell r="N1105">
            <v>0</v>
          </cell>
          <cell r="O1105">
            <v>0</v>
          </cell>
          <cell r="P1105">
            <v>0</v>
          </cell>
          <cell r="Q1105">
            <v>0</v>
          </cell>
          <cell r="R1105">
            <v>0</v>
          </cell>
          <cell r="S1105">
            <v>0</v>
          </cell>
          <cell r="T1105">
            <v>0</v>
          </cell>
          <cell r="U1105">
            <v>0</v>
          </cell>
          <cell r="V1105">
            <v>0</v>
          </cell>
          <cell r="W1105">
            <v>1</v>
          </cell>
        </row>
        <row r="1106">
          <cell r="B1106" t="str">
            <v>REPU 45 NOCHES DUAL X12</v>
          </cell>
          <cell r="C1106">
            <v>1</v>
          </cell>
          <cell r="D1106">
            <v>0</v>
          </cell>
          <cell r="E1106" t="str">
            <v>115443</v>
          </cell>
          <cell r="F1106">
            <v>2.7</v>
          </cell>
          <cell r="G1106">
            <v>0</v>
          </cell>
          <cell r="H1106">
            <v>0</v>
          </cell>
          <cell r="I1106">
            <v>0</v>
          </cell>
          <cell r="J1106">
            <v>0</v>
          </cell>
          <cell r="K1106">
            <v>0</v>
          </cell>
          <cell r="L1106">
            <v>0</v>
          </cell>
          <cell r="M1106">
            <v>0</v>
          </cell>
          <cell r="N1106">
            <v>0</v>
          </cell>
          <cell r="O1106">
            <v>0</v>
          </cell>
          <cell r="P1106">
            <v>0</v>
          </cell>
          <cell r="Q1106">
            <v>0</v>
          </cell>
          <cell r="R1106">
            <v>0</v>
          </cell>
          <cell r="S1106">
            <v>0</v>
          </cell>
          <cell r="T1106">
            <v>0</v>
          </cell>
          <cell r="U1106">
            <v>0</v>
          </cell>
          <cell r="V1106">
            <v>0</v>
          </cell>
          <cell r="W1106">
            <v>1</v>
          </cell>
        </row>
        <row r="1107">
          <cell r="B1107" t="str">
            <v>REPU 45 NOCHES RAID NEW</v>
          </cell>
          <cell r="C1107">
            <v>1</v>
          </cell>
          <cell r="D1107">
            <v>0</v>
          </cell>
          <cell r="E1107" t="str">
            <v>115445</v>
          </cell>
          <cell r="F1107">
            <v>2.7</v>
          </cell>
          <cell r="G1107">
            <v>0</v>
          </cell>
          <cell r="H1107">
            <v>0</v>
          </cell>
          <cell r="I1107">
            <v>0</v>
          </cell>
          <cell r="J1107">
            <v>0</v>
          </cell>
          <cell r="K1107">
            <v>0</v>
          </cell>
          <cell r="L1107">
            <v>0</v>
          </cell>
          <cell r="M1107">
            <v>0</v>
          </cell>
          <cell r="N1107">
            <v>0</v>
          </cell>
          <cell r="O1107">
            <v>0</v>
          </cell>
          <cell r="P1107">
            <v>0</v>
          </cell>
          <cell r="Q1107">
            <v>0</v>
          </cell>
          <cell r="R1107">
            <v>0</v>
          </cell>
          <cell r="S1107">
            <v>0</v>
          </cell>
          <cell r="T1107">
            <v>0</v>
          </cell>
          <cell r="U1107">
            <v>0</v>
          </cell>
          <cell r="V1107">
            <v>0</v>
          </cell>
          <cell r="W1107">
            <v>1</v>
          </cell>
        </row>
        <row r="1108">
          <cell r="B1108" t="str">
            <v>PROM REP 45N RAID C/8 TABLE</v>
          </cell>
          <cell r="C1108">
            <v>1</v>
          </cell>
          <cell r="D1108">
            <v>0</v>
          </cell>
          <cell r="E1108" t="str">
            <v>115446</v>
          </cell>
          <cell r="F1108">
            <v>3.18</v>
          </cell>
          <cell r="G1108">
            <v>0</v>
          </cell>
          <cell r="H1108">
            <v>0</v>
          </cell>
          <cell r="I1108">
            <v>0</v>
          </cell>
          <cell r="J1108">
            <v>0</v>
          </cell>
          <cell r="K1108">
            <v>0</v>
          </cell>
          <cell r="L1108">
            <v>0</v>
          </cell>
          <cell r="M1108">
            <v>0</v>
          </cell>
          <cell r="N1108">
            <v>0</v>
          </cell>
          <cell r="O1108">
            <v>0</v>
          </cell>
          <cell r="P1108">
            <v>0</v>
          </cell>
          <cell r="Q1108">
            <v>0</v>
          </cell>
          <cell r="R1108">
            <v>0</v>
          </cell>
          <cell r="S1108">
            <v>0</v>
          </cell>
          <cell r="T1108">
            <v>0</v>
          </cell>
          <cell r="U1108">
            <v>0</v>
          </cell>
          <cell r="V1108">
            <v>0</v>
          </cell>
          <cell r="W1108">
            <v>1</v>
          </cell>
        </row>
        <row r="1109">
          <cell r="B1109" t="str">
            <v>PROM 2 REP 45 N (30%)</v>
          </cell>
          <cell r="C1109">
            <v>1</v>
          </cell>
          <cell r="D1109">
            <v>2</v>
          </cell>
          <cell r="E1109" t="str">
            <v>115447</v>
          </cell>
          <cell r="F1109">
            <v>5.4</v>
          </cell>
          <cell r="G1109">
            <v>0</v>
          </cell>
          <cell r="H1109">
            <v>0</v>
          </cell>
          <cell r="I1109">
            <v>0</v>
          </cell>
          <cell r="J1109">
            <v>0</v>
          </cell>
          <cell r="K1109">
            <v>0</v>
          </cell>
          <cell r="L1109">
            <v>0</v>
          </cell>
          <cell r="M1109">
            <v>0</v>
          </cell>
          <cell r="N1109">
            <v>0</v>
          </cell>
          <cell r="O1109">
            <v>0</v>
          </cell>
          <cell r="P1109">
            <v>0</v>
          </cell>
          <cell r="Q1109">
            <v>0</v>
          </cell>
          <cell r="R1109">
            <v>0</v>
          </cell>
          <cell r="S1109">
            <v>0</v>
          </cell>
          <cell r="T1109">
            <v>0</v>
          </cell>
          <cell r="U1109">
            <v>0</v>
          </cell>
          <cell r="V1109">
            <v>0</v>
          </cell>
          <cell r="W1109">
            <v>1</v>
          </cell>
        </row>
        <row r="1110">
          <cell r="B1110" t="str">
            <v>RAID REP 45 NOCHES 3/98</v>
          </cell>
          <cell r="C1110">
            <v>1</v>
          </cell>
          <cell r="D1110">
            <v>12</v>
          </cell>
          <cell r="E1110" t="str">
            <v>115448</v>
          </cell>
          <cell r="F1110">
            <v>2.7</v>
          </cell>
          <cell r="G1110">
            <v>1179.2254255985376</v>
          </cell>
          <cell r="H1110">
            <v>1054.3222085265766</v>
          </cell>
          <cell r="I1110">
            <v>1793.2237965373286</v>
          </cell>
          <cell r="J1110">
            <v>4781.9301240995428</v>
          </cell>
          <cell r="K1110">
            <v>8129.2415002151729</v>
          </cell>
          <cell r="L1110">
            <v>4781.9301240995428</v>
          </cell>
          <cell r="M1110">
            <v>21719.873179076698</v>
          </cell>
          <cell r="N1110">
            <v>5977.412655124429</v>
          </cell>
          <cell r="O1110">
            <v>4858.344279968559</v>
          </cell>
          <cell r="P1110">
            <v>3290.5050034380324</v>
          </cell>
          <cell r="Q1110">
            <v>2123.3140461305684</v>
          </cell>
          <cell r="R1110">
            <v>423.28687258096255</v>
          </cell>
          <cell r="S1110">
            <v>355.71844097494278</v>
          </cell>
          <cell r="T1110">
            <v>17028.581298217494</v>
          </cell>
          <cell r="U1110">
            <v>38748.454477294188</v>
          </cell>
          <cell r="V1110">
            <v>104620.82708869432</v>
          </cell>
          <cell r="W1110">
            <v>1</v>
          </cell>
        </row>
        <row r="1111">
          <cell r="B1111" t="str">
            <v xml:space="preserve">  RAID 45 NOCHES TOTAL</v>
          </cell>
          <cell r="D1111">
            <v>0</v>
          </cell>
          <cell r="F1111">
            <v>0</v>
          </cell>
          <cell r="G1111">
            <v>1859.9783358833884</v>
          </cell>
          <cell r="H1111">
            <v>1662.9699668363328</v>
          </cell>
          <cell r="I1111">
            <v>3415.339598997853</v>
          </cell>
          <cell r="J1111">
            <v>8802.1972980105566</v>
          </cell>
          <cell r="K1111">
            <v>12822.156603254933</v>
          </cell>
          <cell r="L1111">
            <v>7950.2274051987861</v>
          </cell>
          <cell r="M1111">
            <v>36512.869208181844</v>
          </cell>
          <cell r="N1111">
            <v>9944.707494479997</v>
          </cell>
          <cell r="O1111">
            <v>7663.0090505535873</v>
          </cell>
          <cell r="P1111">
            <v>5190.0746775402849</v>
          </cell>
          <cell r="Q1111">
            <v>3349.0781663524681</v>
          </cell>
          <cell r="R1111">
            <v>667.64538465137969</v>
          </cell>
          <cell r="S1111">
            <v>561.07049553463071</v>
          </cell>
          <cell r="T1111">
            <v>27375.585269112347</v>
          </cell>
          <cell r="U1111">
            <v>63888.454477294188</v>
          </cell>
          <cell r="V1111">
            <v>176269.82708869432</v>
          </cell>
          <cell r="W1111">
            <v>1</v>
          </cell>
        </row>
        <row r="1112">
          <cell r="D1112">
            <v>0</v>
          </cell>
          <cell r="F1112">
            <v>0</v>
          </cell>
          <cell r="W1112">
            <v>1</v>
          </cell>
        </row>
        <row r="1113">
          <cell r="B1113" t="str">
            <v>TABLETA RAID 20X24 (REGIONAL)</v>
          </cell>
          <cell r="C1113">
            <v>24</v>
          </cell>
          <cell r="D1113">
            <v>20</v>
          </cell>
          <cell r="E1113" t="str">
            <v>115525</v>
          </cell>
          <cell r="F1113">
            <v>2.4</v>
          </cell>
          <cell r="G1113">
            <v>0</v>
          </cell>
          <cell r="H1113">
            <v>0</v>
          </cell>
          <cell r="I1113">
            <v>0</v>
          </cell>
          <cell r="J1113">
            <v>0</v>
          </cell>
          <cell r="K1113">
            <v>0</v>
          </cell>
          <cell r="L1113">
            <v>0</v>
          </cell>
          <cell r="M1113">
            <v>0</v>
          </cell>
          <cell r="N1113">
            <v>0</v>
          </cell>
          <cell r="O1113">
            <v>0</v>
          </cell>
          <cell r="P1113">
            <v>0</v>
          </cell>
          <cell r="Q1113">
            <v>0</v>
          </cell>
          <cell r="R1113">
            <v>0</v>
          </cell>
          <cell r="S1113">
            <v>0</v>
          </cell>
          <cell r="T1113">
            <v>0</v>
          </cell>
          <cell r="U1113">
            <v>0</v>
          </cell>
          <cell r="V1113">
            <v>0</v>
          </cell>
          <cell r="W1113">
            <v>1</v>
          </cell>
        </row>
        <row r="1114">
          <cell r="B1114" t="str">
            <v>TABLETA RAID 4X20X24 -REGIONAL</v>
          </cell>
          <cell r="C1114">
            <v>24</v>
          </cell>
          <cell r="D1114">
            <v>4</v>
          </cell>
          <cell r="E1114" t="str">
            <v>115526</v>
          </cell>
          <cell r="F1114">
            <v>9.6</v>
          </cell>
          <cell r="G1114">
            <v>0</v>
          </cell>
          <cell r="H1114">
            <v>0</v>
          </cell>
          <cell r="I1114">
            <v>0</v>
          </cell>
          <cell r="J1114">
            <v>0</v>
          </cell>
          <cell r="K1114">
            <v>0</v>
          </cell>
          <cell r="L1114">
            <v>0</v>
          </cell>
          <cell r="M1114">
            <v>0</v>
          </cell>
          <cell r="N1114">
            <v>0</v>
          </cell>
          <cell r="O1114">
            <v>0</v>
          </cell>
          <cell r="P1114">
            <v>0</v>
          </cell>
          <cell r="Q1114">
            <v>0</v>
          </cell>
          <cell r="R1114">
            <v>0</v>
          </cell>
          <cell r="S1114">
            <v>0</v>
          </cell>
          <cell r="T1114">
            <v>0</v>
          </cell>
          <cell r="U1114">
            <v>0</v>
          </cell>
          <cell r="V1114">
            <v>0</v>
          </cell>
          <cell r="W1114">
            <v>1</v>
          </cell>
        </row>
        <row r="1115">
          <cell r="B1115" t="str">
            <v>PROM TABLX24 C/8 TABL</v>
          </cell>
          <cell r="C1115">
            <v>24</v>
          </cell>
          <cell r="D1115">
            <v>20</v>
          </cell>
          <cell r="E1115" t="str">
            <v>115527</v>
          </cell>
          <cell r="F1115">
            <v>3.2</v>
          </cell>
          <cell r="G1115">
            <v>0</v>
          </cell>
          <cell r="H1115">
            <v>0</v>
          </cell>
          <cell r="I1115">
            <v>0</v>
          </cell>
          <cell r="J1115">
            <v>0</v>
          </cell>
          <cell r="K1115">
            <v>0</v>
          </cell>
          <cell r="L1115">
            <v>0</v>
          </cell>
          <cell r="M1115">
            <v>0</v>
          </cell>
          <cell r="N1115">
            <v>0</v>
          </cell>
          <cell r="O1115">
            <v>0</v>
          </cell>
          <cell r="P1115">
            <v>0</v>
          </cell>
          <cell r="Q1115">
            <v>0</v>
          </cell>
          <cell r="R1115">
            <v>0</v>
          </cell>
          <cell r="S1115">
            <v>0</v>
          </cell>
          <cell r="T1115">
            <v>0</v>
          </cell>
          <cell r="U1115">
            <v>0</v>
          </cell>
          <cell r="V1115">
            <v>0</v>
          </cell>
          <cell r="W1115">
            <v>1</v>
          </cell>
        </row>
        <row r="1116">
          <cell r="B1116" t="str">
            <v>TABLETA RAID 20X24 3/98</v>
          </cell>
          <cell r="C1116">
            <v>24</v>
          </cell>
          <cell r="D1116">
            <v>20</v>
          </cell>
          <cell r="E1116" t="str">
            <v>115528</v>
          </cell>
          <cell r="F1116">
            <v>2.4</v>
          </cell>
          <cell r="G1116">
            <v>0</v>
          </cell>
          <cell r="H1116">
            <v>0</v>
          </cell>
          <cell r="I1116">
            <v>0</v>
          </cell>
          <cell r="J1116">
            <v>0</v>
          </cell>
          <cell r="K1116">
            <v>0</v>
          </cell>
          <cell r="L1116">
            <v>0</v>
          </cell>
          <cell r="M1116">
            <v>0</v>
          </cell>
          <cell r="N1116">
            <v>0</v>
          </cell>
          <cell r="O1116">
            <v>0</v>
          </cell>
          <cell r="P1116">
            <v>0</v>
          </cell>
          <cell r="Q1116">
            <v>0</v>
          </cell>
          <cell r="R1116">
            <v>0</v>
          </cell>
          <cell r="S1116">
            <v>0</v>
          </cell>
          <cell r="T1116">
            <v>0</v>
          </cell>
          <cell r="U1116">
            <v>0</v>
          </cell>
          <cell r="V1116">
            <v>0</v>
          </cell>
          <cell r="W1116">
            <v>1</v>
          </cell>
        </row>
        <row r="1117">
          <cell r="B1117" t="str">
            <v>TABLETA RAID 4X20X24</v>
          </cell>
          <cell r="C1117">
            <v>24</v>
          </cell>
          <cell r="D1117">
            <v>4</v>
          </cell>
          <cell r="E1117" t="str">
            <v>115529</v>
          </cell>
          <cell r="F1117">
            <v>9.6</v>
          </cell>
          <cell r="G1117">
            <v>0</v>
          </cell>
          <cell r="H1117">
            <v>0</v>
          </cell>
          <cell r="I1117">
            <v>0</v>
          </cell>
          <cell r="J1117">
            <v>0</v>
          </cell>
          <cell r="K1117">
            <v>0</v>
          </cell>
          <cell r="L1117">
            <v>0</v>
          </cell>
          <cell r="M1117">
            <v>0</v>
          </cell>
          <cell r="N1117">
            <v>0</v>
          </cell>
          <cell r="O1117">
            <v>0</v>
          </cell>
          <cell r="P1117">
            <v>0</v>
          </cell>
          <cell r="Q1117">
            <v>0</v>
          </cell>
          <cell r="R1117">
            <v>0</v>
          </cell>
          <cell r="S1117">
            <v>0</v>
          </cell>
          <cell r="T1117">
            <v>0</v>
          </cell>
          <cell r="U1117">
            <v>0</v>
          </cell>
          <cell r="V1117">
            <v>0</v>
          </cell>
          <cell r="W1117">
            <v>1</v>
          </cell>
        </row>
        <row r="1118">
          <cell r="B1118" t="str">
            <v>TABLETA RAID 4X20X24 C/8 TAB</v>
          </cell>
          <cell r="C1118">
            <v>24</v>
          </cell>
          <cell r="D1118">
            <v>4</v>
          </cell>
          <cell r="E1118" t="str">
            <v>115531</v>
          </cell>
          <cell r="F1118">
            <v>12.8</v>
          </cell>
          <cell r="G1118">
            <v>0</v>
          </cell>
          <cell r="H1118">
            <v>0</v>
          </cell>
          <cell r="I1118">
            <v>0</v>
          </cell>
          <cell r="J1118">
            <v>0</v>
          </cell>
          <cell r="K1118">
            <v>0</v>
          </cell>
          <cell r="L1118">
            <v>0</v>
          </cell>
          <cell r="M1118">
            <v>0</v>
          </cell>
          <cell r="N1118">
            <v>0</v>
          </cell>
          <cell r="O1118">
            <v>0</v>
          </cell>
          <cell r="P1118">
            <v>0</v>
          </cell>
          <cell r="Q1118">
            <v>0</v>
          </cell>
          <cell r="R1118">
            <v>0</v>
          </cell>
          <cell r="S1118">
            <v>0</v>
          </cell>
          <cell r="T1118">
            <v>0</v>
          </cell>
          <cell r="U1118">
            <v>0</v>
          </cell>
          <cell r="V1118">
            <v>0</v>
          </cell>
          <cell r="W1118">
            <v>1</v>
          </cell>
        </row>
        <row r="1119">
          <cell r="B1119" t="str">
            <v>TABLETA 18X48 (REGIONAL)</v>
          </cell>
          <cell r="C1119">
            <v>18</v>
          </cell>
          <cell r="D1119">
            <v>0</v>
          </cell>
          <cell r="E1119" t="str">
            <v>116123</v>
          </cell>
          <cell r="F1119">
            <v>4.32</v>
          </cell>
          <cell r="G1119">
            <v>0</v>
          </cell>
          <cell r="H1119">
            <v>0</v>
          </cell>
          <cell r="I1119">
            <v>0</v>
          </cell>
          <cell r="J1119">
            <v>0</v>
          </cell>
          <cell r="K1119">
            <v>0</v>
          </cell>
          <cell r="L1119">
            <v>0</v>
          </cell>
          <cell r="M1119">
            <v>0</v>
          </cell>
          <cell r="N1119">
            <v>0</v>
          </cell>
          <cell r="O1119">
            <v>0</v>
          </cell>
          <cell r="P1119">
            <v>0</v>
          </cell>
          <cell r="Q1119">
            <v>0</v>
          </cell>
          <cell r="R1119">
            <v>0</v>
          </cell>
          <cell r="S1119">
            <v>0</v>
          </cell>
          <cell r="T1119">
            <v>0</v>
          </cell>
          <cell r="U1119">
            <v>0</v>
          </cell>
          <cell r="V1119">
            <v>0</v>
          </cell>
          <cell r="W1119">
            <v>1</v>
          </cell>
        </row>
        <row r="1120">
          <cell r="B1120" t="str">
            <v>PROM TABL RAID X48 C/20 TA</v>
          </cell>
          <cell r="C1120">
            <v>18</v>
          </cell>
          <cell r="D1120">
            <v>0</v>
          </cell>
          <cell r="E1120" t="str">
            <v>116124</v>
          </cell>
          <cell r="F1120">
            <v>6.12</v>
          </cell>
          <cell r="G1120">
            <v>0</v>
          </cell>
          <cell r="H1120">
            <v>0</v>
          </cell>
          <cell r="I1120">
            <v>0</v>
          </cell>
          <cell r="J1120">
            <v>0</v>
          </cell>
          <cell r="K1120">
            <v>0</v>
          </cell>
          <cell r="L1120">
            <v>0</v>
          </cell>
          <cell r="M1120">
            <v>0</v>
          </cell>
          <cell r="N1120">
            <v>0</v>
          </cell>
          <cell r="O1120">
            <v>0</v>
          </cell>
          <cell r="P1120">
            <v>0</v>
          </cell>
          <cell r="Q1120">
            <v>0</v>
          </cell>
          <cell r="R1120">
            <v>0</v>
          </cell>
          <cell r="S1120">
            <v>0</v>
          </cell>
          <cell r="T1120">
            <v>0</v>
          </cell>
          <cell r="U1120">
            <v>0</v>
          </cell>
          <cell r="V1120">
            <v>0</v>
          </cell>
          <cell r="W1120">
            <v>1</v>
          </cell>
        </row>
        <row r="1121">
          <cell r="B1121" t="str">
            <v>TABLETA RAID 18X48 3*98</v>
          </cell>
          <cell r="C1121">
            <v>48</v>
          </cell>
          <cell r="D1121">
            <v>18</v>
          </cell>
          <cell r="E1121" t="str">
            <v>116125</v>
          </cell>
          <cell r="F1121">
            <v>4.32</v>
          </cell>
          <cell r="G1121">
            <v>0</v>
          </cell>
          <cell r="H1121">
            <v>0</v>
          </cell>
          <cell r="I1121">
            <v>0</v>
          </cell>
          <cell r="J1121">
            <v>0</v>
          </cell>
          <cell r="K1121">
            <v>0</v>
          </cell>
          <cell r="L1121">
            <v>0</v>
          </cell>
          <cell r="M1121">
            <v>0</v>
          </cell>
          <cell r="N1121">
            <v>0</v>
          </cell>
          <cell r="O1121">
            <v>0</v>
          </cell>
          <cell r="P1121">
            <v>0</v>
          </cell>
          <cell r="Q1121">
            <v>0</v>
          </cell>
          <cell r="R1121">
            <v>0</v>
          </cell>
          <cell r="S1121">
            <v>0</v>
          </cell>
          <cell r="T1121">
            <v>0</v>
          </cell>
          <cell r="U1121">
            <v>0</v>
          </cell>
          <cell r="V1121">
            <v>0</v>
          </cell>
          <cell r="W1121">
            <v>1</v>
          </cell>
        </row>
        <row r="1122">
          <cell r="B1122" t="str">
            <v>PROM TAB 18X48 C/12 TAB</v>
          </cell>
          <cell r="C1122">
            <v>18</v>
          </cell>
          <cell r="D1122">
            <v>18</v>
          </cell>
          <cell r="E1122" t="str">
            <v>116126</v>
          </cell>
          <cell r="F1122">
            <v>4.32</v>
          </cell>
          <cell r="G1122">
            <v>0</v>
          </cell>
          <cell r="H1122">
            <v>0</v>
          </cell>
          <cell r="I1122">
            <v>0</v>
          </cell>
          <cell r="J1122">
            <v>0</v>
          </cell>
          <cell r="K1122">
            <v>0</v>
          </cell>
          <cell r="L1122">
            <v>0</v>
          </cell>
          <cell r="M1122">
            <v>0</v>
          </cell>
          <cell r="N1122">
            <v>0</v>
          </cell>
          <cell r="O1122">
            <v>0</v>
          </cell>
          <cell r="P1122">
            <v>0</v>
          </cell>
          <cell r="Q1122">
            <v>0</v>
          </cell>
          <cell r="R1122">
            <v>0</v>
          </cell>
          <cell r="S1122">
            <v>0</v>
          </cell>
          <cell r="T1122">
            <v>0</v>
          </cell>
          <cell r="U1122">
            <v>0</v>
          </cell>
          <cell r="V1122">
            <v>0</v>
          </cell>
          <cell r="W1122">
            <v>1</v>
          </cell>
        </row>
        <row r="1123">
          <cell r="B1123" t="str">
            <v>RAID TAB LARG DUR.20X24</v>
          </cell>
          <cell r="C1123">
            <v>24</v>
          </cell>
          <cell r="D1123">
            <v>20</v>
          </cell>
          <cell r="E1123" t="str">
            <v>115545</v>
          </cell>
          <cell r="F1123">
            <v>2.4</v>
          </cell>
          <cell r="G1123">
            <v>1000</v>
          </cell>
          <cell r="H1123">
            <v>1500</v>
          </cell>
          <cell r="I1123">
            <v>5000</v>
          </cell>
          <cell r="J1123">
            <v>10000</v>
          </cell>
          <cell r="K1123">
            <v>15000</v>
          </cell>
          <cell r="L1123">
            <v>12000</v>
          </cell>
          <cell r="M1123">
            <v>44500</v>
          </cell>
          <cell r="N1123">
            <v>12000</v>
          </cell>
          <cell r="O1123">
            <v>5000</v>
          </cell>
          <cell r="P1123">
            <v>3500</v>
          </cell>
          <cell r="Q1123">
            <v>2500</v>
          </cell>
          <cell r="R1123">
            <v>200</v>
          </cell>
          <cell r="S1123">
            <v>200</v>
          </cell>
          <cell r="T1123">
            <v>23400</v>
          </cell>
          <cell r="U1123">
            <v>67900</v>
          </cell>
          <cell r="V1123">
            <v>162960</v>
          </cell>
          <cell r="W1123">
            <v>1</v>
          </cell>
        </row>
        <row r="1124">
          <cell r="B1124" t="str">
            <v>PROM TABL20X24+8 LARGA DURAC.</v>
          </cell>
          <cell r="C1124">
            <v>28</v>
          </cell>
          <cell r="D1124">
            <v>20</v>
          </cell>
          <cell r="E1124" t="str">
            <v>115546</v>
          </cell>
          <cell r="F1124">
            <v>2.4</v>
          </cell>
          <cell r="G1124">
            <v>0</v>
          </cell>
          <cell r="H1124">
            <v>0</v>
          </cell>
          <cell r="I1124">
            <v>0</v>
          </cell>
          <cell r="J1124">
            <v>0</v>
          </cell>
          <cell r="K1124">
            <v>0</v>
          </cell>
          <cell r="L1124">
            <v>0</v>
          </cell>
          <cell r="M1124">
            <v>0</v>
          </cell>
          <cell r="N1124">
            <v>0</v>
          </cell>
          <cell r="O1124">
            <v>0</v>
          </cell>
          <cell r="P1124">
            <v>0</v>
          </cell>
          <cell r="Q1124">
            <v>0</v>
          </cell>
          <cell r="R1124">
            <v>0</v>
          </cell>
          <cell r="S1124">
            <v>0</v>
          </cell>
          <cell r="T1124">
            <v>0</v>
          </cell>
          <cell r="U1124">
            <v>0</v>
          </cell>
          <cell r="V1124">
            <v>0</v>
          </cell>
          <cell r="W1124">
            <v>1</v>
          </cell>
        </row>
        <row r="1125">
          <cell r="B1125" t="str">
            <v>PROM raid TABL20X24+4</v>
          </cell>
          <cell r="C1125">
            <v>28</v>
          </cell>
          <cell r="D1125">
            <v>4</v>
          </cell>
          <cell r="E1125" t="str">
            <v>115547</v>
          </cell>
          <cell r="F1125">
            <v>2.4</v>
          </cell>
          <cell r="G1125">
            <v>0</v>
          </cell>
          <cell r="H1125">
            <v>0</v>
          </cell>
          <cell r="I1125">
            <v>0</v>
          </cell>
          <cell r="J1125">
            <v>0</v>
          </cell>
          <cell r="K1125">
            <v>0</v>
          </cell>
          <cell r="L1125">
            <v>0</v>
          </cell>
          <cell r="M1125">
            <v>0</v>
          </cell>
          <cell r="N1125">
            <v>0</v>
          </cell>
          <cell r="O1125">
            <v>0</v>
          </cell>
          <cell r="P1125">
            <v>0</v>
          </cell>
          <cell r="Q1125">
            <v>0</v>
          </cell>
          <cell r="R1125">
            <v>0</v>
          </cell>
          <cell r="S1125">
            <v>0</v>
          </cell>
          <cell r="T1125">
            <v>0</v>
          </cell>
          <cell r="U1125">
            <v>0</v>
          </cell>
          <cell r="V1125">
            <v>0</v>
          </cell>
          <cell r="W1125">
            <v>1</v>
          </cell>
        </row>
        <row r="1126">
          <cell r="B1126" t="str">
            <v>RAID TAB 18x48 LARGA DURACION</v>
          </cell>
          <cell r="C1126">
            <v>48</v>
          </cell>
          <cell r="D1126">
            <v>18</v>
          </cell>
          <cell r="E1126" t="str">
            <v>115550</v>
          </cell>
          <cell r="F1126">
            <v>4.32</v>
          </cell>
          <cell r="G1126">
            <v>0</v>
          </cell>
          <cell r="H1126">
            <v>0</v>
          </cell>
          <cell r="I1126">
            <v>0</v>
          </cell>
          <cell r="J1126">
            <v>0</v>
          </cell>
          <cell r="K1126">
            <v>0</v>
          </cell>
          <cell r="L1126">
            <v>0</v>
          </cell>
          <cell r="M1126">
            <v>0</v>
          </cell>
          <cell r="N1126">
            <v>0</v>
          </cell>
          <cell r="O1126">
            <v>0</v>
          </cell>
          <cell r="P1126">
            <v>0</v>
          </cell>
          <cell r="Q1126">
            <v>0</v>
          </cell>
          <cell r="R1126">
            <v>0</v>
          </cell>
          <cell r="S1126">
            <v>0</v>
          </cell>
          <cell r="T1126">
            <v>0</v>
          </cell>
          <cell r="U1126">
            <v>0</v>
          </cell>
          <cell r="V1126">
            <v>0</v>
          </cell>
          <cell r="W1126">
            <v>1</v>
          </cell>
        </row>
        <row r="1127">
          <cell r="B1127" t="str">
            <v>TABLETA RAID 4X20X24 LAR DUR</v>
          </cell>
          <cell r="C1127">
            <v>24</v>
          </cell>
          <cell r="D1127">
            <v>4</v>
          </cell>
          <cell r="E1127" t="str">
            <v>115555</v>
          </cell>
          <cell r="F1127">
            <v>9.6</v>
          </cell>
          <cell r="G1127">
            <v>342.76558916288809</v>
          </cell>
          <cell r="H1127">
            <v>306.45995678875522</v>
          </cell>
          <cell r="I1127">
            <v>816.75079213126025</v>
          </cell>
          <cell r="J1127">
            <v>2024.2429017030863</v>
          </cell>
          <cell r="K1127">
            <v>2362.9275554793549</v>
          </cell>
          <cell r="L1127">
            <v>1595.2679273082285</v>
          </cell>
          <cell r="M1127">
            <v>7448.4147225735733</v>
          </cell>
          <cell r="N1127">
            <v>1997.5708255519421</v>
          </cell>
          <cell r="O1127">
            <v>1412.1754868322403</v>
          </cell>
          <cell r="P1127">
            <v>956.45146522718187</v>
          </cell>
          <cell r="Q1127">
            <v>617.18393633717005</v>
          </cell>
          <cell r="R1127">
            <v>123.03684360561323</v>
          </cell>
          <cell r="S1127">
            <v>103.39671987227842</v>
          </cell>
          <cell r="T1127">
            <v>5209.8152774264263</v>
          </cell>
          <cell r="U1127">
            <v>12658.23</v>
          </cell>
          <cell r="V1127">
            <v>121519.00799999999</v>
          </cell>
          <cell r="W1127">
            <v>1</v>
          </cell>
        </row>
        <row r="1128">
          <cell r="B1128" t="str">
            <v>TABLETA RAID 4X20X24+8 LAR DUR</v>
          </cell>
          <cell r="C1128">
            <v>24</v>
          </cell>
          <cell r="D1128">
            <v>4</v>
          </cell>
          <cell r="E1128" t="str">
            <v>115556</v>
          </cell>
          <cell r="F1128">
            <v>9.6</v>
          </cell>
          <cell r="G1128">
            <v>0</v>
          </cell>
          <cell r="H1128">
            <v>0</v>
          </cell>
          <cell r="I1128">
            <v>0</v>
          </cell>
          <cell r="J1128">
            <v>0</v>
          </cell>
          <cell r="K1128">
            <v>0</v>
          </cell>
          <cell r="L1128">
            <v>0</v>
          </cell>
          <cell r="M1128">
            <v>0</v>
          </cell>
          <cell r="N1128">
            <v>0</v>
          </cell>
          <cell r="O1128">
            <v>0</v>
          </cell>
          <cell r="P1128">
            <v>0</v>
          </cell>
          <cell r="Q1128">
            <v>0</v>
          </cell>
          <cell r="R1128">
            <v>0</v>
          </cell>
          <cell r="S1128">
            <v>0</v>
          </cell>
          <cell r="T1128">
            <v>0</v>
          </cell>
          <cell r="U1128">
            <v>0</v>
          </cell>
          <cell r="V1128">
            <v>0</v>
          </cell>
          <cell r="W1128">
            <v>1</v>
          </cell>
        </row>
        <row r="1129">
          <cell r="B1129" t="str">
            <v xml:space="preserve">  TAB.MOSQ. TOTAL</v>
          </cell>
          <cell r="D1129">
            <v>0</v>
          </cell>
          <cell r="F1129">
            <v>0</v>
          </cell>
          <cell r="G1129">
            <v>1342.7655891628881</v>
          </cell>
          <cell r="H1129">
            <v>1806.4599567887553</v>
          </cell>
          <cell r="I1129">
            <v>5816.7507921312599</v>
          </cell>
          <cell r="J1129">
            <v>12024.242901703086</v>
          </cell>
          <cell r="K1129">
            <v>17362.927555479357</v>
          </cell>
          <cell r="L1129">
            <v>13595.267927308229</v>
          </cell>
          <cell r="M1129">
            <v>51948.414722573572</v>
          </cell>
          <cell r="N1129">
            <v>13997.570825551942</v>
          </cell>
          <cell r="O1129">
            <v>6412.1754868322405</v>
          </cell>
          <cell r="P1129">
            <v>4456.4514652271819</v>
          </cell>
          <cell r="Q1129">
            <v>3117.1839363371701</v>
          </cell>
          <cell r="R1129">
            <v>323.03684360561323</v>
          </cell>
          <cell r="S1129">
            <v>303.39671987227842</v>
          </cell>
          <cell r="T1129">
            <v>28609.815277426427</v>
          </cell>
          <cell r="U1129">
            <v>80558.23</v>
          </cell>
          <cell r="V1129">
            <v>284479.00799999997</v>
          </cell>
          <cell r="W1129">
            <v>1</v>
          </cell>
        </row>
        <row r="1130">
          <cell r="D1130">
            <v>0</v>
          </cell>
          <cell r="W1130">
            <v>1</v>
          </cell>
        </row>
        <row r="1131">
          <cell r="B1131" t="str">
            <v>FOGGER 12 X 3</v>
          </cell>
          <cell r="D1131">
            <v>12</v>
          </cell>
          <cell r="E1131" t="str">
            <v>106000</v>
          </cell>
          <cell r="F1131">
            <v>1.5</v>
          </cell>
          <cell r="G1131">
            <v>0</v>
          </cell>
          <cell r="H1131">
            <v>0</v>
          </cell>
          <cell r="I1131">
            <v>0</v>
          </cell>
          <cell r="J1131">
            <v>0</v>
          </cell>
          <cell r="K1131">
            <v>0</v>
          </cell>
          <cell r="L1131">
            <v>0</v>
          </cell>
          <cell r="M1131">
            <v>0</v>
          </cell>
          <cell r="N1131">
            <v>0</v>
          </cell>
          <cell r="O1131">
            <v>0</v>
          </cell>
          <cell r="P1131">
            <v>0</v>
          </cell>
          <cell r="Q1131">
            <v>0</v>
          </cell>
          <cell r="R1131">
            <v>0</v>
          </cell>
          <cell r="S1131">
            <v>0</v>
          </cell>
          <cell r="T1131">
            <v>0</v>
          </cell>
          <cell r="U1131">
            <v>0</v>
          </cell>
          <cell r="V1131">
            <v>0</v>
          </cell>
          <cell r="W1131">
            <v>1</v>
          </cell>
        </row>
        <row r="1132">
          <cell r="B1132" t="str">
            <v>FOGGER 12 X 1 BLISTER</v>
          </cell>
          <cell r="D1132">
            <v>12</v>
          </cell>
          <cell r="E1132" t="str">
            <v>106001</v>
          </cell>
          <cell r="F1132">
            <v>0.5</v>
          </cell>
          <cell r="G1132">
            <v>0</v>
          </cell>
          <cell r="H1132">
            <v>0</v>
          </cell>
          <cell r="I1132">
            <v>0</v>
          </cell>
          <cell r="J1132">
            <v>0</v>
          </cell>
          <cell r="K1132">
            <v>0</v>
          </cell>
          <cell r="L1132">
            <v>0</v>
          </cell>
          <cell r="M1132">
            <v>0</v>
          </cell>
          <cell r="N1132">
            <v>0</v>
          </cell>
          <cell r="O1132">
            <v>0</v>
          </cell>
          <cell r="P1132">
            <v>0</v>
          </cell>
          <cell r="Q1132">
            <v>0</v>
          </cell>
          <cell r="R1132">
            <v>0</v>
          </cell>
          <cell r="S1132">
            <v>0</v>
          </cell>
          <cell r="T1132">
            <v>0</v>
          </cell>
          <cell r="U1132">
            <v>0</v>
          </cell>
          <cell r="V1132">
            <v>0</v>
          </cell>
          <cell r="W1132">
            <v>1</v>
          </cell>
        </row>
        <row r="1133">
          <cell r="B1133" t="str">
            <v>TOTAL RAID FOGGER</v>
          </cell>
          <cell r="D1133">
            <v>0</v>
          </cell>
          <cell r="F1133">
            <v>0</v>
          </cell>
          <cell r="G1133">
            <v>0</v>
          </cell>
          <cell r="H1133">
            <v>0</v>
          </cell>
          <cell r="I1133">
            <v>0</v>
          </cell>
          <cell r="J1133">
            <v>0</v>
          </cell>
          <cell r="K1133">
            <v>0</v>
          </cell>
          <cell r="L1133">
            <v>0</v>
          </cell>
          <cell r="M1133">
            <v>0</v>
          </cell>
          <cell r="N1133">
            <v>0</v>
          </cell>
          <cell r="O1133">
            <v>0</v>
          </cell>
          <cell r="P1133">
            <v>0</v>
          </cell>
          <cell r="Q1133">
            <v>0</v>
          </cell>
          <cell r="R1133">
            <v>0</v>
          </cell>
          <cell r="S1133">
            <v>0</v>
          </cell>
          <cell r="T1133">
            <v>0</v>
          </cell>
          <cell r="U1133">
            <v>0</v>
          </cell>
          <cell r="V1133">
            <v>0</v>
          </cell>
          <cell r="W1133">
            <v>1</v>
          </cell>
        </row>
        <row r="1134">
          <cell r="D1134">
            <v>0</v>
          </cell>
          <cell r="F1134">
            <v>0</v>
          </cell>
          <cell r="W1134">
            <v>1</v>
          </cell>
        </row>
        <row r="1135">
          <cell r="B1135" t="str">
            <v>RAID EXT HORMIG.LIQ 6X150</v>
          </cell>
          <cell r="D1135">
            <v>6</v>
          </cell>
          <cell r="E1135" t="str">
            <v>107100</v>
          </cell>
          <cell r="F1135">
            <v>1</v>
          </cell>
          <cell r="G1135">
            <v>0</v>
          </cell>
          <cell r="H1135">
            <v>0</v>
          </cell>
          <cell r="I1135">
            <v>0</v>
          </cell>
          <cell r="J1135">
            <v>0</v>
          </cell>
          <cell r="K1135">
            <v>0</v>
          </cell>
          <cell r="L1135">
            <v>0</v>
          </cell>
          <cell r="M1135">
            <v>0</v>
          </cell>
          <cell r="N1135">
            <v>0</v>
          </cell>
          <cell r="O1135">
            <v>0</v>
          </cell>
          <cell r="P1135">
            <v>0</v>
          </cell>
          <cell r="Q1135">
            <v>0</v>
          </cell>
          <cell r="R1135">
            <v>0</v>
          </cell>
          <cell r="S1135">
            <v>0</v>
          </cell>
          <cell r="T1135">
            <v>0</v>
          </cell>
          <cell r="U1135">
            <v>0</v>
          </cell>
          <cell r="V1135">
            <v>0</v>
          </cell>
          <cell r="W1135">
            <v>1</v>
          </cell>
        </row>
        <row r="1136">
          <cell r="B1136" t="str">
            <v>RAID YARD GUARD + INSEC LIQ</v>
          </cell>
          <cell r="D1136">
            <v>6</v>
          </cell>
          <cell r="E1136" t="str">
            <v>107101</v>
          </cell>
          <cell r="F1136">
            <v>1</v>
          </cell>
          <cell r="G1136">
            <v>0</v>
          </cell>
          <cell r="H1136">
            <v>0</v>
          </cell>
          <cell r="I1136">
            <v>0</v>
          </cell>
          <cell r="J1136">
            <v>0</v>
          </cell>
          <cell r="K1136">
            <v>0</v>
          </cell>
          <cell r="L1136">
            <v>0</v>
          </cell>
          <cell r="M1136">
            <v>0</v>
          </cell>
          <cell r="N1136">
            <v>0</v>
          </cell>
          <cell r="O1136">
            <v>0</v>
          </cell>
          <cell r="P1136">
            <v>0</v>
          </cell>
          <cell r="Q1136">
            <v>0</v>
          </cell>
          <cell r="R1136">
            <v>0</v>
          </cell>
          <cell r="S1136">
            <v>0</v>
          </cell>
          <cell r="T1136">
            <v>0</v>
          </cell>
          <cell r="U1136">
            <v>0</v>
          </cell>
          <cell r="V1136">
            <v>0</v>
          </cell>
          <cell r="W1136">
            <v>1</v>
          </cell>
        </row>
        <row r="1137">
          <cell r="B1137" t="str">
            <v>RAID HORMIG.LIQ 6 x 100 cc</v>
          </cell>
          <cell r="D1137">
            <v>6</v>
          </cell>
          <cell r="E1137" t="str">
            <v>107103</v>
          </cell>
          <cell r="F1137">
            <v>0.67</v>
          </cell>
          <cell r="G1137">
            <v>114.83982070477535</v>
          </cell>
          <cell r="H1137">
            <v>102.67602000762437</v>
          </cell>
          <cell r="I1137">
            <v>273.64332212550056</v>
          </cell>
          <cell r="J1137">
            <v>678.20020224966606</v>
          </cell>
          <cell r="K1137">
            <v>791.67275067587991</v>
          </cell>
          <cell r="L1137">
            <v>534.47688023635203</v>
          </cell>
          <cell r="M1137">
            <v>2495.5089959997981</v>
          </cell>
          <cell r="N1137">
            <v>669.26401804721411</v>
          </cell>
          <cell r="O1137">
            <v>473.13378250004394</v>
          </cell>
          <cell r="P1137">
            <v>320.44848798200684</v>
          </cell>
          <cell r="Q1137">
            <v>206.78065369375801</v>
          </cell>
          <cell r="R1137">
            <v>41.222134037018265</v>
          </cell>
          <cell r="S1137">
            <v>34.641927740160575</v>
          </cell>
          <cell r="T1137">
            <v>1745.4910040002019</v>
          </cell>
          <cell r="U1137">
            <v>4241</v>
          </cell>
          <cell r="V1137">
            <v>2841.4700000000003</v>
          </cell>
          <cell r="W1137">
            <v>1</v>
          </cell>
        </row>
        <row r="1138">
          <cell r="B1138" t="str">
            <v>RAID EXT.DERRIBANTE TOT.440X12</v>
          </cell>
          <cell r="D1138">
            <v>12</v>
          </cell>
          <cell r="E1138" t="str">
            <v>107105</v>
          </cell>
          <cell r="F1138">
            <v>1</v>
          </cell>
          <cell r="G1138">
            <v>0</v>
          </cell>
          <cell r="H1138">
            <v>0</v>
          </cell>
          <cell r="I1138">
            <v>0</v>
          </cell>
          <cell r="J1138">
            <v>0</v>
          </cell>
          <cell r="K1138">
            <v>0</v>
          </cell>
          <cell r="L1138">
            <v>0</v>
          </cell>
          <cell r="M1138">
            <v>0</v>
          </cell>
          <cell r="N1138">
            <v>0</v>
          </cell>
          <cell r="O1138">
            <v>0</v>
          </cell>
          <cell r="P1138">
            <v>0</v>
          </cell>
          <cell r="Q1138">
            <v>0</v>
          </cell>
          <cell r="R1138">
            <v>0</v>
          </cell>
          <cell r="S1138">
            <v>0</v>
          </cell>
          <cell r="T1138">
            <v>0</v>
          </cell>
          <cell r="U1138">
            <v>0</v>
          </cell>
          <cell r="V1138">
            <v>0</v>
          </cell>
          <cell r="W1138">
            <v>1</v>
          </cell>
        </row>
        <row r="1139">
          <cell r="B1139" t="str">
            <v>RAID EXT BARR. HOGAR PULV x 6</v>
          </cell>
          <cell r="D1139">
            <v>6</v>
          </cell>
          <cell r="E1139" t="str">
            <v>107110</v>
          </cell>
          <cell r="F1139">
            <v>0.5</v>
          </cell>
          <cell r="G1139">
            <v>0</v>
          </cell>
          <cell r="H1139">
            <v>0</v>
          </cell>
          <cell r="I1139">
            <v>0</v>
          </cell>
          <cell r="J1139">
            <v>0</v>
          </cell>
          <cell r="K1139">
            <v>0</v>
          </cell>
          <cell r="L1139">
            <v>0</v>
          </cell>
          <cell r="M1139">
            <v>0</v>
          </cell>
          <cell r="N1139">
            <v>0</v>
          </cell>
          <cell r="O1139">
            <v>0</v>
          </cell>
          <cell r="P1139">
            <v>0</v>
          </cell>
          <cell r="Q1139">
            <v>0</v>
          </cell>
          <cell r="R1139">
            <v>0</v>
          </cell>
          <cell r="S1139">
            <v>0</v>
          </cell>
          <cell r="T1139">
            <v>0</v>
          </cell>
          <cell r="U1139">
            <v>0</v>
          </cell>
          <cell r="V1139">
            <v>0</v>
          </cell>
          <cell r="W1139">
            <v>1</v>
          </cell>
        </row>
        <row r="1140">
          <cell r="B1140" t="str">
            <v>RAID EXT BARR. HOGAR REF 12</v>
          </cell>
          <cell r="D1140">
            <v>12</v>
          </cell>
          <cell r="E1140" t="str">
            <v>107115</v>
          </cell>
          <cell r="F1140">
            <v>1</v>
          </cell>
          <cell r="G1140">
            <v>0</v>
          </cell>
          <cell r="H1140">
            <v>0</v>
          </cell>
          <cell r="I1140">
            <v>0</v>
          </cell>
          <cell r="J1140">
            <v>0</v>
          </cell>
          <cell r="K1140">
            <v>0</v>
          </cell>
          <cell r="L1140">
            <v>0</v>
          </cell>
          <cell r="M1140">
            <v>0</v>
          </cell>
          <cell r="N1140">
            <v>0</v>
          </cell>
          <cell r="O1140">
            <v>0</v>
          </cell>
          <cell r="P1140">
            <v>0</v>
          </cell>
          <cell r="Q1140">
            <v>0</v>
          </cell>
          <cell r="R1140">
            <v>0</v>
          </cell>
          <cell r="S1140">
            <v>0</v>
          </cell>
          <cell r="T1140">
            <v>0</v>
          </cell>
          <cell r="U1140">
            <v>0</v>
          </cell>
          <cell r="V1140">
            <v>0</v>
          </cell>
          <cell r="W1140">
            <v>1</v>
          </cell>
        </row>
        <row r="1141">
          <cell r="B1141" t="str">
            <v>RAID MULTI TRIGGER 6x500 cm3</v>
          </cell>
          <cell r="D1141">
            <v>12</v>
          </cell>
          <cell r="E1141" t="str">
            <v>107125</v>
          </cell>
          <cell r="F1141">
            <v>0.25</v>
          </cell>
          <cell r="G1141">
            <v>0</v>
          </cell>
          <cell r="H1141">
            <v>0</v>
          </cell>
          <cell r="I1141">
            <v>0</v>
          </cell>
          <cell r="J1141">
            <v>0</v>
          </cell>
          <cell r="K1141">
            <v>0</v>
          </cell>
          <cell r="L1141">
            <v>0</v>
          </cell>
          <cell r="M1141">
            <v>0</v>
          </cell>
          <cell r="N1141">
            <v>0</v>
          </cell>
          <cell r="O1141">
            <v>0</v>
          </cell>
          <cell r="P1141">
            <v>0</v>
          </cell>
          <cell r="Q1141">
            <v>0</v>
          </cell>
          <cell r="R1141">
            <v>0</v>
          </cell>
          <cell r="S1141">
            <v>0</v>
          </cell>
          <cell r="T1141">
            <v>0</v>
          </cell>
          <cell r="U1141">
            <v>0</v>
          </cell>
          <cell r="V1141">
            <v>0</v>
          </cell>
          <cell r="W1141">
            <v>1</v>
          </cell>
        </row>
        <row r="1142">
          <cell r="B1142" t="str">
            <v>RAID MULTI TRIGGER 6x500 6/01</v>
          </cell>
          <cell r="D1142">
            <v>12</v>
          </cell>
          <cell r="E1142" t="str">
            <v>107130</v>
          </cell>
          <cell r="F1142">
            <v>0.25</v>
          </cell>
          <cell r="G1142">
            <v>0</v>
          </cell>
          <cell r="H1142">
            <v>0</v>
          </cell>
          <cell r="I1142">
            <v>0</v>
          </cell>
          <cell r="J1142">
            <v>0</v>
          </cell>
          <cell r="K1142">
            <v>0</v>
          </cell>
          <cell r="L1142">
            <v>0</v>
          </cell>
          <cell r="M1142">
            <v>0</v>
          </cell>
          <cell r="N1142">
            <v>0</v>
          </cell>
          <cell r="O1142">
            <v>0</v>
          </cell>
          <cell r="P1142">
            <v>0</v>
          </cell>
          <cell r="Q1142">
            <v>0</v>
          </cell>
          <cell r="R1142">
            <v>0</v>
          </cell>
          <cell r="S1142">
            <v>0</v>
          </cell>
          <cell r="T1142">
            <v>0</v>
          </cell>
          <cell r="U1142">
            <v>0</v>
          </cell>
          <cell r="V1142">
            <v>0</v>
          </cell>
          <cell r="W1142">
            <v>1</v>
          </cell>
        </row>
        <row r="1143">
          <cell r="B1143" t="str">
            <v>RAID HORMIG LIQ GAT ARG/CHI</v>
          </cell>
          <cell r="D1143">
            <v>12</v>
          </cell>
          <cell r="E1143" t="str">
            <v>107126</v>
          </cell>
          <cell r="F1143">
            <v>0.25</v>
          </cell>
          <cell r="G1143">
            <v>135.60901251815963</v>
          </cell>
          <cell r="H1143">
            <v>121.24534501254017</v>
          </cell>
          <cell r="I1143">
            <v>323.13269445991676</v>
          </cell>
          <cell r="J1143">
            <v>800.85513154122327</v>
          </cell>
          <cell r="K1143">
            <v>1000</v>
          </cell>
          <cell r="L1143">
            <v>2000</v>
          </cell>
          <cell r="M1143">
            <v>4380.8421835318404</v>
          </cell>
          <cell r="N1143">
            <v>1500</v>
          </cell>
          <cell r="O1143">
            <v>800</v>
          </cell>
          <cell r="P1143">
            <v>378.4027417622944</v>
          </cell>
          <cell r="Q1143">
            <v>244.17767359074276</v>
          </cell>
          <cell r="R1143">
            <v>48.677304234234256</v>
          </cell>
          <cell r="S1143">
            <v>40.90704412231176</v>
          </cell>
          <cell r="T1143">
            <v>3012.164763709583</v>
          </cell>
          <cell r="U1143">
            <v>7393.0069472414234</v>
          </cell>
          <cell r="V1143">
            <v>1848.2517368103559</v>
          </cell>
          <cell r="W1143">
            <v>1</v>
          </cell>
        </row>
        <row r="1144">
          <cell r="B1144" t="str">
            <v>FORMITOX POLVO HORMIGAS 250X12</v>
          </cell>
          <cell r="C1144">
            <v>250</v>
          </cell>
          <cell r="D1144">
            <v>12</v>
          </cell>
          <cell r="E1144" t="str">
            <v>107000</v>
          </cell>
          <cell r="F1144">
            <v>1</v>
          </cell>
          <cell r="G1144">
            <v>523.5623516450911</v>
          </cell>
          <cell r="H1144">
            <v>468.10677831818373</v>
          </cell>
          <cell r="I1144">
            <v>1247.5580366179092</v>
          </cell>
          <cell r="J1144">
            <v>3091.9596582167633</v>
          </cell>
          <cell r="K1144">
            <v>3609.2885249512233</v>
          </cell>
          <cell r="L1144">
            <v>2436.7155103442269</v>
          </cell>
          <cell r="M1144">
            <v>11377.190860093398</v>
          </cell>
          <cell r="N1144">
            <v>3051.2190023444678</v>
          </cell>
          <cell r="O1144">
            <v>2157.0482632960034</v>
          </cell>
          <cell r="P1144">
            <v>1460.9458889724363</v>
          </cell>
          <cell r="Q1144">
            <v>942.7267010537164</v>
          </cell>
          <cell r="R1144">
            <v>187.93444036919314</v>
          </cell>
          <cell r="S1144">
            <v>157.93484387078632</v>
          </cell>
          <cell r="T1144">
            <v>7957.8091399066034</v>
          </cell>
          <cell r="U1144">
            <v>19335</v>
          </cell>
          <cell r="V1144">
            <v>19335</v>
          </cell>
          <cell r="W1144">
            <v>1</v>
          </cell>
        </row>
        <row r="1145">
          <cell r="B1145" t="str">
            <v>FORMITOX LIQ.HORMIGAS 250X12</v>
          </cell>
          <cell r="D1145">
            <v>12</v>
          </cell>
          <cell r="E1145" t="str">
            <v>107050</v>
          </cell>
          <cell r="F1145">
            <v>1</v>
          </cell>
          <cell r="G1145">
            <v>0</v>
          </cell>
          <cell r="H1145">
            <v>0</v>
          </cell>
          <cell r="I1145">
            <v>0</v>
          </cell>
          <cell r="J1145">
            <v>0</v>
          </cell>
          <cell r="K1145">
            <v>0</v>
          </cell>
          <cell r="L1145">
            <v>0</v>
          </cell>
          <cell r="M1145">
            <v>0</v>
          </cell>
          <cell r="N1145">
            <v>0</v>
          </cell>
          <cell r="O1145">
            <v>0</v>
          </cell>
          <cell r="P1145">
            <v>0</v>
          </cell>
          <cell r="Q1145">
            <v>0</v>
          </cell>
          <cell r="R1145">
            <v>0</v>
          </cell>
          <cell r="S1145">
            <v>0</v>
          </cell>
          <cell r="T1145">
            <v>0</v>
          </cell>
          <cell r="U1145">
            <v>0</v>
          </cell>
          <cell r="V1145">
            <v>0</v>
          </cell>
          <cell r="W1145">
            <v>1</v>
          </cell>
        </row>
        <row r="1146">
          <cell r="B1146" t="str">
            <v xml:space="preserve">  TOTAL RAID VARIOS</v>
          </cell>
          <cell r="D1146">
            <v>0</v>
          </cell>
          <cell r="F1146">
            <v>0</v>
          </cell>
          <cell r="G1146">
            <v>774.01118486802602</v>
          </cell>
          <cell r="H1146">
            <v>692.02814333834829</v>
          </cell>
          <cell r="I1146">
            <v>1844.3340532033267</v>
          </cell>
          <cell r="J1146">
            <v>4571.0149920076528</v>
          </cell>
          <cell r="K1146">
            <v>5400.9612756271035</v>
          </cell>
          <cell r="L1146">
            <v>4971.1923905805788</v>
          </cell>
          <cell r="M1146">
            <v>18253.542039625037</v>
          </cell>
          <cell r="N1146">
            <v>5220.4830203916817</v>
          </cell>
          <cell r="O1146">
            <v>3430.1820457960475</v>
          </cell>
          <cell r="P1146">
            <v>2159.7971187167377</v>
          </cell>
          <cell r="Q1146">
            <v>1393.6850283382173</v>
          </cell>
          <cell r="R1146">
            <v>277.83387864044568</v>
          </cell>
          <cell r="S1146">
            <v>233.48381573325867</v>
          </cell>
          <cell r="T1146">
            <v>12715.464907616388</v>
          </cell>
          <cell r="U1146">
            <v>30969.006947241425</v>
          </cell>
          <cell r="V1146">
            <v>24024.721736810356</v>
          </cell>
          <cell r="W1146">
            <v>1</v>
          </cell>
        </row>
        <row r="1147">
          <cell r="D1147">
            <v>0</v>
          </cell>
          <cell r="W1147">
            <v>1</v>
          </cell>
        </row>
        <row r="1148">
          <cell r="D1148">
            <v>0</v>
          </cell>
          <cell r="F1148">
            <v>0</v>
          </cell>
          <cell r="W1148">
            <v>1</v>
          </cell>
        </row>
        <row r="1149">
          <cell r="B1149" t="str">
            <v xml:space="preserve">  TOTAL INSECTICIDAS RAID</v>
          </cell>
          <cell r="D1149">
            <v>0</v>
          </cell>
          <cell r="F1149">
            <v>0</v>
          </cell>
          <cell r="G1149">
            <v>33918.795105890349</v>
          </cell>
          <cell r="H1149">
            <v>42268.921746213447</v>
          </cell>
          <cell r="I1149">
            <v>128138.67671522855</v>
          </cell>
          <cell r="J1149">
            <v>246821.9160133689</v>
          </cell>
          <cell r="K1149">
            <v>310101.18003889685</v>
          </cell>
          <cell r="L1149">
            <v>290564.93941755965</v>
          </cell>
          <cell r="M1149">
            <v>1051814.4290371579</v>
          </cell>
          <cell r="N1149">
            <v>286783.30548630917</v>
          </cell>
          <cell r="O1149">
            <v>191065.95041678453</v>
          </cell>
          <cell r="P1149">
            <v>129621.92519145003</v>
          </cell>
          <cell r="Q1149">
            <v>57760.561687986323</v>
          </cell>
          <cell r="R1149">
            <v>19338.923421240164</v>
          </cell>
          <cell r="S1149">
            <v>16283.81559255699</v>
          </cell>
          <cell r="T1149">
            <v>700854.48179632716</v>
          </cell>
          <cell r="U1149">
            <v>1752668.910833485</v>
          </cell>
          <cell r="V1149">
            <v>2994125.5613965038</v>
          </cell>
          <cell r="W1149">
            <v>1</v>
          </cell>
        </row>
        <row r="1150">
          <cell r="D1150">
            <v>0</v>
          </cell>
          <cell r="F1150">
            <v>0</v>
          </cell>
          <cell r="W1150">
            <v>1</v>
          </cell>
        </row>
        <row r="1151">
          <cell r="D1151">
            <v>0</v>
          </cell>
          <cell r="F1151">
            <v>0</v>
          </cell>
          <cell r="W1151">
            <v>1</v>
          </cell>
        </row>
        <row r="1152">
          <cell r="B1152" t="str">
            <v xml:space="preserve"> INSECTICIDAS  FUYI</v>
          </cell>
          <cell r="D1152">
            <v>0</v>
          </cell>
          <cell r="F1152">
            <v>0</v>
          </cell>
          <cell r="W1152">
            <v>1</v>
          </cell>
        </row>
        <row r="1153">
          <cell r="D1153">
            <v>0</v>
          </cell>
          <cell r="W1153">
            <v>1</v>
          </cell>
        </row>
        <row r="1154">
          <cell r="B1154" t="str">
            <v>FUYI MMM 440X6</v>
          </cell>
          <cell r="C1154">
            <v>440</v>
          </cell>
          <cell r="D1154">
            <v>0</v>
          </cell>
          <cell r="E1154" t="str">
            <v>100780</v>
          </cell>
          <cell r="F1154">
            <v>0.73</v>
          </cell>
          <cell r="G1154">
            <v>0</v>
          </cell>
          <cell r="H1154">
            <v>0</v>
          </cell>
          <cell r="I1154">
            <v>0</v>
          </cell>
          <cell r="J1154">
            <v>0</v>
          </cell>
          <cell r="K1154">
            <v>0</v>
          </cell>
          <cell r="L1154">
            <v>0</v>
          </cell>
          <cell r="M1154">
            <v>0</v>
          </cell>
          <cell r="N1154">
            <v>0</v>
          </cell>
          <cell r="O1154">
            <v>0</v>
          </cell>
          <cell r="P1154">
            <v>0</v>
          </cell>
          <cell r="Q1154">
            <v>0</v>
          </cell>
          <cell r="R1154">
            <v>0</v>
          </cell>
          <cell r="S1154">
            <v>0</v>
          </cell>
          <cell r="T1154">
            <v>0</v>
          </cell>
          <cell r="U1154">
            <v>0</v>
          </cell>
          <cell r="V1154">
            <v>0</v>
          </cell>
          <cell r="W1154">
            <v>1</v>
          </cell>
        </row>
        <row r="1155">
          <cell r="B1155" t="str">
            <v>FUYI MMM 440X6+8 TABLETAS</v>
          </cell>
          <cell r="C1155">
            <v>440</v>
          </cell>
          <cell r="D1155">
            <v>6</v>
          </cell>
          <cell r="E1155" t="str">
            <v>100784</v>
          </cell>
          <cell r="F1155">
            <v>0.97</v>
          </cell>
          <cell r="G1155">
            <v>0</v>
          </cell>
          <cell r="H1155">
            <v>0</v>
          </cell>
          <cell r="I1155">
            <v>0</v>
          </cell>
          <cell r="J1155">
            <v>0</v>
          </cell>
          <cell r="K1155">
            <v>0</v>
          </cell>
          <cell r="L1155">
            <v>0</v>
          </cell>
          <cell r="M1155">
            <v>0</v>
          </cell>
          <cell r="N1155">
            <v>0</v>
          </cell>
          <cell r="O1155">
            <v>0</v>
          </cell>
          <cell r="P1155">
            <v>0</v>
          </cell>
          <cell r="Q1155">
            <v>0</v>
          </cell>
          <cell r="R1155">
            <v>0</v>
          </cell>
          <cell r="S1155">
            <v>0</v>
          </cell>
          <cell r="T1155">
            <v>0</v>
          </cell>
          <cell r="U1155">
            <v>0</v>
          </cell>
          <cell r="V1155">
            <v>0</v>
          </cell>
          <cell r="W1155">
            <v>1</v>
          </cell>
        </row>
        <row r="1156">
          <cell r="B1156" t="str">
            <v>MATA MOSCAS Y MOSQ FUYI 400X12</v>
          </cell>
          <cell r="C1156">
            <v>440</v>
          </cell>
          <cell r="D1156">
            <v>6</v>
          </cell>
          <cell r="E1156" t="str">
            <v>100781</v>
          </cell>
          <cell r="F1156">
            <v>1.47</v>
          </cell>
          <cell r="G1156">
            <v>1870.7713704545961</v>
          </cell>
          <cell r="H1156">
            <v>2806.1570556818942</v>
          </cell>
          <cell r="I1156">
            <v>6547.6997965910859</v>
          </cell>
          <cell r="J1156">
            <v>42092.355835228409</v>
          </cell>
          <cell r="K1156">
            <v>74830.854818183841</v>
          </cell>
          <cell r="L1156">
            <v>74830.854818183841</v>
          </cell>
          <cell r="M1156">
            <v>202978.69369432365</v>
          </cell>
          <cell r="N1156">
            <v>88861.640096593314</v>
          </cell>
          <cell r="O1156">
            <v>62625.598220952808</v>
          </cell>
          <cell r="P1156">
            <v>42415.652826209072</v>
          </cell>
          <cell r="Q1156">
            <v>27370.191301209943</v>
          </cell>
          <cell r="R1156">
            <v>5456.3020006129682</v>
          </cell>
          <cell r="S1156">
            <v>4585.3234930531999</v>
          </cell>
          <cell r="T1156">
            <v>231314.7079386313</v>
          </cell>
          <cell r="U1156">
            <v>434293.40163295495</v>
          </cell>
          <cell r="V1156">
            <v>638411.30040044372</v>
          </cell>
          <cell r="W1156">
            <v>1</v>
          </cell>
        </row>
        <row r="1157">
          <cell r="B1157" t="str">
            <v>MATA MOSCAS Y MOSQ FUYI 440X6</v>
          </cell>
          <cell r="C1157">
            <v>440</v>
          </cell>
          <cell r="D1157">
            <v>6</v>
          </cell>
          <cell r="E1157" t="str">
            <v>100782</v>
          </cell>
          <cell r="F1157">
            <v>0.73</v>
          </cell>
          <cell r="G1157">
            <v>0</v>
          </cell>
          <cell r="H1157">
            <v>0</v>
          </cell>
          <cell r="I1157">
            <v>0</v>
          </cell>
          <cell r="J1157">
            <v>0</v>
          </cell>
          <cell r="K1157">
            <v>0</v>
          </cell>
          <cell r="L1157">
            <v>0</v>
          </cell>
          <cell r="M1157">
            <v>0</v>
          </cell>
          <cell r="N1157">
            <v>0</v>
          </cell>
          <cell r="O1157">
            <v>0</v>
          </cell>
          <cell r="P1157">
            <v>0</v>
          </cell>
          <cell r="Q1157">
            <v>0</v>
          </cell>
          <cell r="R1157">
            <v>0</v>
          </cell>
          <cell r="S1157">
            <v>0</v>
          </cell>
          <cell r="T1157">
            <v>0</v>
          </cell>
          <cell r="U1157">
            <v>0</v>
          </cell>
          <cell r="V1157">
            <v>0</v>
          </cell>
          <cell r="W1157">
            <v>1</v>
          </cell>
        </row>
        <row r="1158">
          <cell r="B1158" t="str">
            <v>FUYI MMM PROMO 3X2</v>
          </cell>
          <cell r="C1158">
            <v>440</v>
          </cell>
          <cell r="D1158">
            <v>4</v>
          </cell>
          <cell r="E1158" t="str">
            <v>100783</v>
          </cell>
          <cell r="F1158">
            <v>1.47</v>
          </cell>
          <cell r="G1158">
            <v>0</v>
          </cell>
          <cell r="H1158">
            <v>0</v>
          </cell>
          <cell r="I1158">
            <v>0</v>
          </cell>
          <cell r="J1158">
            <v>0</v>
          </cell>
          <cell r="K1158">
            <v>0</v>
          </cell>
          <cell r="L1158">
            <v>0</v>
          </cell>
          <cell r="M1158">
            <v>0</v>
          </cell>
          <cell r="N1158">
            <v>0</v>
          </cell>
          <cell r="O1158">
            <v>0</v>
          </cell>
          <cell r="P1158">
            <v>0</v>
          </cell>
          <cell r="Q1158">
            <v>0</v>
          </cell>
          <cell r="R1158">
            <v>0</v>
          </cell>
          <cell r="S1158">
            <v>0</v>
          </cell>
          <cell r="T1158">
            <v>0</v>
          </cell>
          <cell r="U1158">
            <v>0</v>
          </cell>
          <cell r="V1158">
            <v>0</v>
          </cell>
          <cell r="W1158">
            <v>1</v>
          </cell>
        </row>
        <row r="1159">
          <cell r="B1159" t="str">
            <v>FUYI MMM 440X6+8 TABLETAS</v>
          </cell>
          <cell r="C1159">
            <v>440</v>
          </cell>
          <cell r="D1159">
            <v>6</v>
          </cell>
          <cell r="E1159" t="str">
            <v>100784</v>
          </cell>
          <cell r="F1159">
            <v>0.97</v>
          </cell>
          <cell r="G1159">
            <v>0</v>
          </cell>
          <cell r="H1159">
            <v>0</v>
          </cell>
          <cell r="I1159">
            <v>0</v>
          </cell>
          <cell r="J1159">
            <v>0</v>
          </cell>
          <cell r="K1159">
            <v>0</v>
          </cell>
          <cell r="L1159">
            <v>0</v>
          </cell>
          <cell r="M1159">
            <v>0</v>
          </cell>
          <cell r="N1159">
            <v>0</v>
          </cell>
          <cell r="O1159">
            <v>0</v>
          </cell>
          <cell r="P1159">
            <v>0</v>
          </cell>
          <cell r="Q1159">
            <v>0</v>
          </cell>
          <cell r="R1159">
            <v>0</v>
          </cell>
          <cell r="S1159">
            <v>0</v>
          </cell>
          <cell r="T1159">
            <v>0</v>
          </cell>
          <cell r="U1159">
            <v>0</v>
          </cell>
          <cell r="V1159">
            <v>0</v>
          </cell>
          <cell r="W1159">
            <v>1</v>
          </cell>
        </row>
        <row r="1160">
          <cell r="B1160" t="str">
            <v>FUYI MMM 500X6</v>
          </cell>
          <cell r="C1160">
            <v>500</v>
          </cell>
          <cell r="D1160">
            <v>6</v>
          </cell>
          <cell r="E1160" t="str">
            <v>100785</v>
          </cell>
          <cell r="F1160">
            <v>0.83</v>
          </cell>
          <cell r="G1160">
            <v>0</v>
          </cell>
          <cell r="H1160">
            <v>0</v>
          </cell>
          <cell r="I1160">
            <v>0</v>
          </cell>
          <cell r="J1160">
            <v>0</v>
          </cell>
          <cell r="K1160">
            <v>0</v>
          </cell>
          <cell r="L1160">
            <v>0</v>
          </cell>
          <cell r="M1160">
            <v>0</v>
          </cell>
          <cell r="N1160">
            <v>0</v>
          </cell>
          <cell r="O1160">
            <v>0</v>
          </cell>
          <cell r="P1160">
            <v>0</v>
          </cell>
          <cell r="Q1160">
            <v>0</v>
          </cell>
          <cell r="R1160">
            <v>0</v>
          </cell>
          <cell r="S1160">
            <v>0</v>
          </cell>
          <cell r="T1160">
            <v>0</v>
          </cell>
          <cell r="U1160">
            <v>0</v>
          </cell>
          <cell r="V1160">
            <v>0</v>
          </cell>
          <cell r="W1160">
            <v>1</v>
          </cell>
        </row>
        <row r="1161">
          <cell r="B1161" t="str">
            <v>FUYI MMM 480X12</v>
          </cell>
          <cell r="C1161">
            <v>480</v>
          </cell>
          <cell r="D1161">
            <v>6</v>
          </cell>
          <cell r="E1161" t="str">
            <v>100789</v>
          </cell>
          <cell r="F1161">
            <v>1.67</v>
          </cell>
          <cell r="G1161">
            <v>16251</v>
          </cell>
          <cell r="H1161">
            <v>4529</v>
          </cell>
          <cell r="I1161">
            <v>38513</v>
          </cell>
          <cell r="J1161">
            <v>0</v>
          </cell>
          <cell r="K1161">
            <v>0</v>
          </cell>
          <cell r="L1161">
            <v>0</v>
          </cell>
          <cell r="M1161">
            <v>59293</v>
          </cell>
          <cell r="N1161">
            <v>0</v>
          </cell>
          <cell r="O1161">
            <v>0</v>
          </cell>
          <cell r="P1161">
            <v>0</v>
          </cell>
          <cell r="Q1161">
            <v>0</v>
          </cell>
          <cell r="R1161">
            <v>0</v>
          </cell>
          <cell r="S1161">
            <v>0</v>
          </cell>
          <cell r="T1161">
            <v>0</v>
          </cell>
          <cell r="U1161">
            <v>59293</v>
          </cell>
          <cell r="V1161">
            <v>99019.31</v>
          </cell>
          <cell r="W1161">
            <v>1</v>
          </cell>
        </row>
        <row r="1162">
          <cell r="B1162" t="str">
            <v>FUYI MMM PROMO 3X2 + C&amp;J</v>
          </cell>
          <cell r="C1162">
            <v>440</v>
          </cell>
          <cell r="D1162">
            <v>4</v>
          </cell>
          <cell r="E1162" t="str">
            <v>100786</v>
          </cell>
          <cell r="F1162">
            <v>0.98</v>
          </cell>
          <cell r="G1162">
            <v>0</v>
          </cell>
          <cell r="H1162">
            <v>0</v>
          </cell>
          <cell r="I1162">
            <v>0</v>
          </cell>
          <cell r="J1162">
            <v>0</v>
          </cell>
          <cell r="K1162">
            <v>0</v>
          </cell>
          <cell r="L1162">
            <v>0</v>
          </cell>
          <cell r="M1162">
            <v>0</v>
          </cell>
          <cell r="N1162">
            <v>0</v>
          </cell>
          <cell r="O1162">
            <v>0</v>
          </cell>
          <cell r="P1162">
            <v>0</v>
          </cell>
          <cell r="Q1162">
            <v>0</v>
          </cell>
          <cell r="R1162">
            <v>0</v>
          </cell>
          <cell r="S1162">
            <v>0</v>
          </cell>
          <cell r="T1162">
            <v>0</v>
          </cell>
          <cell r="U1162">
            <v>0</v>
          </cell>
          <cell r="V1162">
            <v>0</v>
          </cell>
          <cell r="W1162">
            <v>1</v>
          </cell>
        </row>
        <row r="1163">
          <cell r="B1163" t="str">
            <v>FUYI MMM +24 TABL + 1 REP GRAT</v>
          </cell>
          <cell r="C1163">
            <v>440</v>
          </cell>
          <cell r="D1163">
            <v>6</v>
          </cell>
          <cell r="E1163" t="str">
            <v>100787</v>
          </cell>
          <cell r="F1163">
            <v>2.0049999999999999</v>
          </cell>
          <cell r="G1163">
            <v>0</v>
          </cell>
          <cell r="H1163">
            <v>0</v>
          </cell>
          <cell r="I1163">
            <v>0</v>
          </cell>
          <cell r="J1163">
            <v>0</v>
          </cell>
          <cell r="K1163">
            <v>0</v>
          </cell>
          <cell r="L1163">
            <v>0</v>
          </cell>
          <cell r="M1163">
            <v>0</v>
          </cell>
          <cell r="N1163">
            <v>0</v>
          </cell>
          <cell r="O1163">
            <v>0</v>
          </cell>
          <cell r="P1163">
            <v>0</v>
          </cell>
          <cell r="Q1163">
            <v>0</v>
          </cell>
          <cell r="R1163">
            <v>0</v>
          </cell>
          <cell r="S1163">
            <v>0</v>
          </cell>
          <cell r="T1163">
            <v>0</v>
          </cell>
          <cell r="U1163">
            <v>0</v>
          </cell>
          <cell r="V1163">
            <v>0</v>
          </cell>
          <cell r="W1163">
            <v>1</v>
          </cell>
        </row>
        <row r="1164">
          <cell r="B1164" t="str">
            <v>FUYI MMM + FUYI 30 N GRATIS</v>
          </cell>
          <cell r="C1164">
            <v>440</v>
          </cell>
          <cell r="D1164">
            <v>4</v>
          </cell>
          <cell r="E1164" t="str">
            <v>100788</v>
          </cell>
          <cell r="F1164">
            <v>0.73</v>
          </cell>
          <cell r="G1164">
            <v>0</v>
          </cell>
          <cell r="H1164">
            <v>0</v>
          </cell>
          <cell r="I1164">
            <v>0</v>
          </cell>
          <cell r="J1164">
            <v>0</v>
          </cell>
          <cell r="K1164">
            <v>0</v>
          </cell>
          <cell r="L1164">
            <v>0</v>
          </cell>
          <cell r="M1164">
            <v>0</v>
          </cell>
          <cell r="N1164">
            <v>0</v>
          </cell>
          <cell r="O1164">
            <v>0</v>
          </cell>
          <cell r="P1164">
            <v>0</v>
          </cell>
          <cell r="Q1164">
            <v>0</v>
          </cell>
          <cell r="R1164">
            <v>0</v>
          </cell>
          <cell r="S1164">
            <v>0</v>
          </cell>
          <cell r="T1164">
            <v>0</v>
          </cell>
          <cell r="U1164">
            <v>0</v>
          </cell>
          <cell r="V1164">
            <v>0</v>
          </cell>
          <cell r="W1164">
            <v>1</v>
          </cell>
        </row>
        <row r="1165">
          <cell r="B1165" t="str">
            <v>FUYI MMM 400 PROMO 3X2 (07/01)</v>
          </cell>
          <cell r="C1165">
            <v>440</v>
          </cell>
          <cell r="D1165">
            <v>4</v>
          </cell>
          <cell r="E1165" t="str">
            <v>100793</v>
          </cell>
          <cell r="F1165">
            <v>0.98</v>
          </cell>
          <cell r="G1165">
            <v>0</v>
          </cell>
          <cell r="H1165">
            <v>0</v>
          </cell>
          <cell r="I1165">
            <v>0</v>
          </cell>
          <cell r="J1165">
            <v>0</v>
          </cell>
          <cell r="K1165">
            <v>0</v>
          </cell>
          <cell r="L1165">
            <v>0</v>
          </cell>
          <cell r="M1165">
            <v>0</v>
          </cell>
          <cell r="N1165">
            <v>0</v>
          </cell>
          <cell r="O1165">
            <v>0</v>
          </cell>
          <cell r="P1165">
            <v>0</v>
          </cell>
          <cell r="Q1165">
            <v>0</v>
          </cell>
          <cell r="R1165">
            <v>0</v>
          </cell>
          <cell r="S1165">
            <v>0</v>
          </cell>
          <cell r="T1165">
            <v>0</v>
          </cell>
          <cell r="U1165">
            <v>0</v>
          </cell>
          <cell r="V1165">
            <v>0</v>
          </cell>
          <cell r="W1165">
            <v>1</v>
          </cell>
        </row>
        <row r="1166">
          <cell r="B1166" t="str">
            <v>PRO 2 FUYI MMM+FUYI 30 N  7/01</v>
          </cell>
          <cell r="C1166">
            <v>440</v>
          </cell>
          <cell r="D1166">
            <v>4</v>
          </cell>
          <cell r="E1166" t="str">
            <v>100794</v>
          </cell>
          <cell r="F1166">
            <v>1</v>
          </cell>
          <cell r="G1166">
            <v>0</v>
          </cell>
          <cell r="H1166">
            <v>0</v>
          </cell>
          <cell r="I1166">
            <v>0</v>
          </cell>
          <cell r="J1166">
            <v>0</v>
          </cell>
          <cell r="K1166">
            <v>0</v>
          </cell>
          <cell r="L1166">
            <v>0</v>
          </cell>
          <cell r="M1166">
            <v>0</v>
          </cell>
          <cell r="N1166">
            <v>0</v>
          </cell>
          <cell r="O1166">
            <v>0</v>
          </cell>
          <cell r="P1166">
            <v>0</v>
          </cell>
          <cell r="Q1166">
            <v>0</v>
          </cell>
          <cell r="R1166">
            <v>0</v>
          </cell>
          <cell r="S1166">
            <v>0</v>
          </cell>
          <cell r="T1166">
            <v>0</v>
          </cell>
          <cell r="U1166">
            <v>0</v>
          </cell>
          <cell r="V1166">
            <v>0</v>
          </cell>
          <cell r="W1166">
            <v>1</v>
          </cell>
        </row>
        <row r="1167">
          <cell r="B1167" t="str">
            <v xml:space="preserve">   FUYI MMM</v>
          </cell>
          <cell r="D1167">
            <v>0</v>
          </cell>
          <cell r="F1167">
            <v>0</v>
          </cell>
          <cell r="G1167">
            <v>18121.771370454597</v>
          </cell>
          <cell r="H1167">
            <v>7335.1570556818942</v>
          </cell>
          <cell r="I1167">
            <v>45060.699796591085</v>
          </cell>
          <cell r="J1167">
            <v>42092.355835228409</v>
          </cell>
          <cell r="K1167">
            <v>74830.854818183841</v>
          </cell>
          <cell r="L1167">
            <v>74830.854818183841</v>
          </cell>
          <cell r="M1167">
            <v>262271.69369432365</v>
          </cell>
          <cell r="N1167">
            <v>88861.640096593314</v>
          </cell>
          <cell r="O1167">
            <v>62625.598220952808</v>
          </cell>
          <cell r="P1167">
            <v>42415.652826209072</v>
          </cell>
          <cell r="Q1167">
            <v>27370.191301209943</v>
          </cell>
          <cell r="R1167">
            <v>5456.3020006129682</v>
          </cell>
          <cell r="S1167">
            <v>4585.3234930531999</v>
          </cell>
          <cell r="T1167">
            <v>231314.7079386313</v>
          </cell>
          <cell r="U1167">
            <v>493586.40163295495</v>
          </cell>
          <cell r="V1167">
            <v>737430.61040044366</v>
          </cell>
          <cell r="W1167">
            <v>1</v>
          </cell>
        </row>
        <row r="1168">
          <cell r="D1168">
            <v>0</v>
          </cell>
          <cell r="F1168">
            <v>0</v>
          </cell>
          <cell r="W1168">
            <v>1</v>
          </cell>
        </row>
        <row r="1169">
          <cell r="B1169" t="str">
            <v>CASA Y JARDIN FUYI 440X6</v>
          </cell>
          <cell r="C1169">
            <v>440</v>
          </cell>
          <cell r="D1169">
            <v>6</v>
          </cell>
          <cell r="E1169" t="str">
            <v>101082</v>
          </cell>
          <cell r="F1169">
            <v>0.73499999999999999</v>
          </cell>
          <cell r="G1169">
            <v>0</v>
          </cell>
          <cell r="H1169">
            <v>0</v>
          </cell>
          <cell r="I1169">
            <v>0</v>
          </cell>
          <cell r="J1169">
            <v>0</v>
          </cell>
          <cell r="K1169">
            <v>0</v>
          </cell>
          <cell r="L1169">
            <v>0</v>
          </cell>
          <cell r="M1169">
            <v>0</v>
          </cell>
          <cell r="N1169">
            <v>0</v>
          </cell>
          <cell r="O1169">
            <v>0</v>
          </cell>
          <cell r="P1169">
            <v>0</v>
          </cell>
          <cell r="Q1169">
            <v>0</v>
          </cell>
          <cell r="R1169">
            <v>0</v>
          </cell>
          <cell r="S1169">
            <v>0</v>
          </cell>
          <cell r="T1169">
            <v>0</v>
          </cell>
          <cell r="U1169">
            <v>0</v>
          </cell>
          <cell r="V1169">
            <v>0</v>
          </cell>
          <cell r="W1169">
            <v>1</v>
          </cell>
        </row>
        <row r="1170">
          <cell r="B1170" t="str">
            <v>CASA Y JARDIN FUYI 400X6</v>
          </cell>
          <cell r="C1170">
            <v>440</v>
          </cell>
          <cell r="D1170">
            <v>6</v>
          </cell>
          <cell r="E1170" t="str">
            <v>101083</v>
          </cell>
          <cell r="F1170">
            <v>0.73499999999999999</v>
          </cell>
          <cell r="G1170">
            <v>0</v>
          </cell>
          <cell r="H1170">
            <v>0</v>
          </cell>
          <cell r="I1170">
            <v>0</v>
          </cell>
          <cell r="J1170">
            <v>0</v>
          </cell>
          <cell r="K1170">
            <v>0</v>
          </cell>
          <cell r="L1170">
            <v>0</v>
          </cell>
          <cell r="M1170">
            <v>0</v>
          </cell>
          <cell r="N1170">
            <v>0</v>
          </cell>
          <cell r="O1170">
            <v>0</v>
          </cell>
          <cell r="P1170">
            <v>0</v>
          </cell>
          <cell r="Q1170">
            <v>0</v>
          </cell>
          <cell r="R1170">
            <v>0</v>
          </cell>
          <cell r="S1170">
            <v>0</v>
          </cell>
          <cell r="T1170">
            <v>0</v>
          </cell>
          <cell r="U1170">
            <v>0</v>
          </cell>
          <cell r="V1170">
            <v>0</v>
          </cell>
          <cell r="W1170">
            <v>1</v>
          </cell>
        </row>
        <row r="1171">
          <cell r="B1171" t="str">
            <v xml:space="preserve">   FUYI H Y P </v>
          </cell>
          <cell r="D1171">
            <v>0</v>
          </cell>
          <cell r="F1171">
            <v>0</v>
          </cell>
          <cell r="G1171">
            <v>0</v>
          </cell>
          <cell r="H1171">
            <v>0</v>
          </cell>
          <cell r="I1171">
            <v>0</v>
          </cell>
          <cell r="J1171">
            <v>0</v>
          </cell>
          <cell r="K1171">
            <v>0</v>
          </cell>
          <cell r="L1171">
            <v>0</v>
          </cell>
          <cell r="M1171">
            <v>0</v>
          </cell>
          <cell r="N1171">
            <v>0</v>
          </cell>
          <cell r="O1171">
            <v>0</v>
          </cell>
          <cell r="P1171">
            <v>0</v>
          </cell>
          <cell r="Q1171">
            <v>0</v>
          </cell>
          <cell r="R1171">
            <v>0</v>
          </cell>
          <cell r="S1171">
            <v>0</v>
          </cell>
          <cell r="T1171">
            <v>0</v>
          </cell>
          <cell r="U1171">
            <v>0</v>
          </cell>
          <cell r="V1171">
            <v>0</v>
          </cell>
          <cell r="W1171">
            <v>1</v>
          </cell>
        </row>
        <row r="1172">
          <cell r="D1172">
            <v>0</v>
          </cell>
          <cell r="F1172">
            <v>0</v>
          </cell>
          <cell r="W1172">
            <v>1</v>
          </cell>
        </row>
        <row r="1173">
          <cell r="B1173" t="str">
            <v>FUYI POLILLAS 440X6</v>
          </cell>
          <cell r="C1173">
            <v>440</v>
          </cell>
          <cell r="D1173">
            <v>6</v>
          </cell>
          <cell r="E1173" t="str">
            <v>101192</v>
          </cell>
          <cell r="F1173">
            <v>0.73</v>
          </cell>
          <cell r="G1173">
            <v>0</v>
          </cell>
          <cell r="H1173">
            <v>0</v>
          </cell>
          <cell r="I1173">
            <v>0</v>
          </cell>
          <cell r="J1173">
            <v>0</v>
          </cell>
          <cell r="K1173">
            <v>0</v>
          </cell>
          <cell r="L1173">
            <v>0</v>
          </cell>
          <cell r="M1173">
            <v>0</v>
          </cell>
          <cell r="N1173">
            <v>0</v>
          </cell>
          <cell r="O1173">
            <v>0</v>
          </cell>
          <cell r="P1173">
            <v>0</v>
          </cell>
          <cell r="Q1173">
            <v>0</v>
          </cell>
          <cell r="R1173">
            <v>0</v>
          </cell>
          <cell r="S1173">
            <v>0</v>
          </cell>
          <cell r="T1173">
            <v>0</v>
          </cell>
          <cell r="U1173">
            <v>0</v>
          </cell>
          <cell r="V1173">
            <v>0</v>
          </cell>
          <cell r="W1173">
            <v>1</v>
          </cell>
        </row>
        <row r="1174">
          <cell r="B1174" t="str">
            <v xml:space="preserve">    FUYI ANTIPOLILLA</v>
          </cell>
          <cell r="D1174">
            <v>0</v>
          </cell>
          <cell r="F1174">
            <v>0</v>
          </cell>
          <cell r="G1174">
            <v>0</v>
          </cell>
          <cell r="H1174">
            <v>0</v>
          </cell>
          <cell r="I1174">
            <v>0</v>
          </cell>
          <cell r="J1174">
            <v>0</v>
          </cell>
          <cell r="K1174">
            <v>0</v>
          </cell>
          <cell r="L1174">
            <v>0</v>
          </cell>
          <cell r="M1174">
            <v>0</v>
          </cell>
          <cell r="N1174">
            <v>0</v>
          </cell>
          <cell r="O1174">
            <v>0</v>
          </cell>
          <cell r="P1174">
            <v>0</v>
          </cell>
          <cell r="Q1174">
            <v>0</v>
          </cell>
          <cell r="R1174">
            <v>0</v>
          </cell>
          <cell r="S1174">
            <v>0</v>
          </cell>
          <cell r="T1174">
            <v>0</v>
          </cell>
          <cell r="U1174">
            <v>0</v>
          </cell>
          <cell r="V1174">
            <v>0</v>
          </cell>
          <cell r="W1174">
            <v>1</v>
          </cell>
        </row>
        <row r="1175">
          <cell r="D1175">
            <v>0</v>
          </cell>
          <cell r="F1175">
            <v>0</v>
          </cell>
          <cell r="W1175">
            <v>1</v>
          </cell>
        </row>
        <row r="1176">
          <cell r="B1176" t="str">
            <v>FUYI LIQ. 1000X12</v>
          </cell>
          <cell r="C1176">
            <v>1000</v>
          </cell>
          <cell r="D1176">
            <v>12</v>
          </cell>
          <cell r="E1176" t="str">
            <v>105510</v>
          </cell>
          <cell r="F1176">
            <v>1</v>
          </cell>
          <cell r="G1176">
            <v>0</v>
          </cell>
          <cell r="H1176">
            <v>0</v>
          </cell>
          <cell r="I1176">
            <v>0</v>
          </cell>
          <cell r="J1176">
            <v>0</v>
          </cell>
          <cell r="K1176">
            <v>0</v>
          </cell>
          <cell r="L1176">
            <v>0</v>
          </cell>
          <cell r="M1176">
            <v>0</v>
          </cell>
          <cell r="N1176">
            <v>0</v>
          </cell>
          <cell r="O1176">
            <v>0</v>
          </cell>
          <cell r="P1176">
            <v>0</v>
          </cell>
          <cell r="Q1176">
            <v>0</v>
          </cell>
          <cell r="R1176">
            <v>0</v>
          </cell>
          <cell r="S1176">
            <v>0</v>
          </cell>
          <cell r="T1176">
            <v>0</v>
          </cell>
          <cell r="U1176">
            <v>0</v>
          </cell>
          <cell r="V1176">
            <v>0</v>
          </cell>
          <cell r="W1176">
            <v>1</v>
          </cell>
        </row>
        <row r="1177">
          <cell r="B1177" t="str">
            <v>FUYI LIQ. 500X12</v>
          </cell>
          <cell r="C1177">
            <v>500</v>
          </cell>
          <cell r="D1177">
            <v>12</v>
          </cell>
          <cell r="E1177" t="str">
            <v>105520</v>
          </cell>
          <cell r="F1177">
            <v>0.5</v>
          </cell>
          <cell r="G1177">
            <v>304.90365035033494</v>
          </cell>
          <cell r="H1177">
            <v>272.60834361845093</v>
          </cell>
          <cell r="I1177">
            <v>726.53237612193743</v>
          </cell>
          <cell r="J1177">
            <v>1800.6447246713606</v>
          </cell>
          <cell r="K1177">
            <v>2101.9182203750079</v>
          </cell>
          <cell r="L1177">
            <v>1419.0543908185152</v>
          </cell>
          <cell r="M1177">
            <v>6625.6617059556074</v>
          </cell>
          <cell r="N1177">
            <v>1776.9188500852704</v>
          </cell>
          <cell r="O1177">
            <v>1256.1863690050684</v>
          </cell>
          <cell r="P1177">
            <v>850.80169174189973</v>
          </cell>
          <cell r="Q1177">
            <v>549.0097053977164</v>
          </cell>
          <cell r="R1177">
            <v>109.4461752550874</v>
          </cell>
          <cell r="S1177">
            <v>91.975502559351114</v>
          </cell>
          <cell r="T1177">
            <v>4634.3382940443935</v>
          </cell>
          <cell r="U1177">
            <v>11260</v>
          </cell>
          <cell r="V1177">
            <v>5630</v>
          </cell>
          <cell r="W1177">
            <v>1</v>
          </cell>
        </row>
        <row r="1178">
          <cell r="B1178" t="str">
            <v>FUYI PULVERIZ. X12</v>
          </cell>
          <cell r="C1178">
            <v>60</v>
          </cell>
          <cell r="D1178">
            <v>12</v>
          </cell>
          <cell r="E1178" t="str">
            <v>105530</v>
          </cell>
          <cell r="F1178">
            <v>0.25</v>
          </cell>
          <cell r="G1178">
            <v>0</v>
          </cell>
          <cell r="H1178">
            <v>0</v>
          </cell>
          <cell r="I1178">
            <v>0</v>
          </cell>
          <cell r="J1178">
            <v>0</v>
          </cell>
          <cell r="K1178">
            <v>0</v>
          </cell>
          <cell r="L1178">
            <v>0</v>
          </cell>
          <cell r="M1178">
            <v>0</v>
          </cell>
          <cell r="N1178">
            <v>0</v>
          </cell>
          <cell r="O1178">
            <v>0</v>
          </cell>
          <cell r="P1178">
            <v>0</v>
          </cell>
          <cell r="Q1178">
            <v>0</v>
          </cell>
          <cell r="R1178">
            <v>0</v>
          </cell>
          <cell r="S1178">
            <v>0</v>
          </cell>
          <cell r="T1178">
            <v>0</v>
          </cell>
          <cell r="U1178">
            <v>0</v>
          </cell>
          <cell r="V1178">
            <v>0</v>
          </cell>
          <cell r="W1178">
            <v>1</v>
          </cell>
        </row>
        <row r="1179">
          <cell r="B1179" t="str">
            <v xml:space="preserve">     FUYI LIQUIDOS </v>
          </cell>
          <cell r="D1179">
            <v>0</v>
          </cell>
          <cell r="F1179">
            <v>0</v>
          </cell>
          <cell r="G1179">
            <v>304.90365035033494</v>
          </cell>
          <cell r="H1179">
            <v>272.60834361845093</v>
          </cell>
          <cell r="I1179">
            <v>726.53237612193743</v>
          </cell>
          <cell r="J1179">
            <v>1800.6447246713606</v>
          </cell>
          <cell r="K1179">
            <v>2101.9182203750079</v>
          </cell>
          <cell r="L1179">
            <v>1419.0543908185152</v>
          </cell>
          <cell r="M1179">
            <v>6625.6617059556074</v>
          </cell>
          <cell r="N1179">
            <v>1776.9188500852704</v>
          </cell>
          <cell r="O1179">
            <v>1256.1863690050684</v>
          </cell>
          <cell r="P1179">
            <v>850.80169174189973</v>
          </cell>
          <cell r="Q1179">
            <v>549.0097053977164</v>
          </cell>
          <cell r="R1179">
            <v>109.4461752550874</v>
          </cell>
          <cell r="S1179">
            <v>91.975502559351114</v>
          </cell>
          <cell r="T1179">
            <v>4634.3382940443935</v>
          </cell>
          <cell r="U1179">
            <v>11260</v>
          </cell>
          <cell r="V1179">
            <v>5630</v>
          </cell>
          <cell r="W1179">
            <v>1</v>
          </cell>
        </row>
        <row r="1180">
          <cell r="D1180">
            <v>0</v>
          </cell>
          <cell r="F1180">
            <v>0</v>
          </cell>
          <cell r="W1180">
            <v>1</v>
          </cell>
        </row>
        <row r="1181">
          <cell r="B1181" t="str">
            <v>FUYI ESPIRALES 12X12 TIGRE</v>
          </cell>
          <cell r="C1181">
            <v>12</v>
          </cell>
          <cell r="D1181">
            <v>12</v>
          </cell>
          <cell r="E1181" t="str">
            <v>100500</v>
          </cell>
          <cell r="F1181">
            <v>0.72</v>
          </cell>
          <cell r="G1181">
            <v>4330.7339289862357</v>
          </cell>
          <cell r="H1181">
            <v>3872.0238399135551</v>
          </cell>
          <cell r="I1181">
            <v>10319.385839307015</v>
          </cell>
          <cell r="J1181">
            <v>15000</v>
          </cell>
          <cell r="K1181">
            <v>20000</v>
          </cell>
          <cell r="L1181">
            <v>25000</v>
          </cell>
          <cell r="M1181">
            <v>78522.14360820681</v>
          </cell>
          <cell r="N1181">
            <v>22000</v>
          </cell>
          <cell r="O1181">
            <v>20000</v>
          </cell>
          <cell r="P1181">
            <v>12084.459300608325</v>
          </cell>
          <cell r="Q1181">
            <v>5000</v>
          </cell>
          <cell r="R1181">
            <v>1554.5312889182342</v>
          </cell>
          <cell r="S1181">
            <v>1306.3845877596746</v>
          </cell>
          <cell r="T1181">
            <v>61945.375177286231</v>
          </cell>
          <cell r="U1181">
            <v>140467.51878549304</v>
          </cell>
          <cell r="V1181">
            <v>101136.61352555499</v>
          </cell>
          <cell r="W1181">
            <v>1</v>
          </cell>
        </row>
        <row r="1182">
          <cell r="B1182" t="str">
            <v>PROM FUYI ESP.12verdes+4lav</v>
          </cell>
          <cell r="C1182">
            <v>12</v>
          </cell>
          <cell r="D1182">
            <v>12</v>
          </cell>
          <cell r="E1182" t="str">
            <v>100507</v>
          </cell>
          <cell r="F1182">
            <v>0.72</v>
          </cell>
          <cell r="G1182">
            <v>0</v>
          </cell>
          <cell r="H1182">
            <v>0</v>
          </cell>
          <cell r="I1182">
            <v>0</v>
          </cell>
          <cell r="J1182">
            <v>0</v>
          </cell>
          <cell r="K1182">
            <v>0</v>
          </cell>
          <cell r="L1182">
            <v>0</v>
          </cell>
          <cell r="M1182">
            <v>0</v>
          </cell>
          <cell r="N1182">
            <v>0</v>
          </cell>
          <cell r="O1182">
            <v>0</v>
          </cell>
          <cell r="P1182">
            <v>0</v>
          </cell>
          <cell r="Q1182">
            <v>0</v>
          </cell>
          <cell r="R1182">
            <v>0</v>
          </cell>
          <cell r="S1182">
            <v>0</v>
          </cell>
          <cell r="T1182">
            <v>0</v>
          </cell>
          <cell r="U1182">
            <v>0</v>
          </cell>
          <cell r="V1182">
            <v>0</v>
          </cell>
          <cell r="W1182">
            <v>1</v>
          </cell>
        </row>
        <row r="1183">
          <cell r="B1183" t="str">
            <v>FUYI ESPIRALES 48X12</v>
          </cell>
          <cell r="C1183">
            <v>48</v>
          </cell>
          <cell r="D1183">
            <v>48</v>
          </cell>
          <cell r="E1183" t="str">
            <v>100510</v>
          </cell>
          <cell r="F1183">
            <v>2.88</v>
          </cell>
          <cell r="G1183">
            <v>0</v>
          </cell>
          <cell r="H1183">
            <v>0</v>
          </cell>
          <cell r="I1183">
            <v>0</v>
          </cell>
          <cell r="J1183">
            <v>0</v>
          </cell>
          <cell r="K1183">
            <v>0</v>
          </cell>
          <cell r="L1183">
            <v>0</v>
          </cell>
          <cell r="M1183">
            <v>0</v>
          </cell>
          <cell r="N1183">
            <v>0</v>
          </cell>
          <cell r="O1183">
            <v>0</v>
          </cell>
          <cell r="P1183">
            <v>0</v>
          </cell>
          <cell r="Q1183">
            <v>0</v>
          </cell>
          <cell r="R1183">
            <v>0</v>
          </cell>
          <cell r="S1183">
            <v>0</v>
          </cell>
          <cell r="T1183">
            <v>0</v>
          </cell>
          <cell r="U1183">
            <v>0</v>
          </cell>
          <cell r="V1183">
            <v>0</v>
          </cell>
          <cell r="W1183">
            <v>1</v>
          </cell>
        </row>
        <row r="1184">
          <cell r="B1184" t="str">
            <v>FUYI PROMO ESPIRALES 16X48</v>
          </cell>
          <cell r="C1184">
            <v>48</v>
          </cell>
          <cell r="D1184">
            <v>48</v>
          </cell>
          <cell r="E1184" t="str">
            <v>100515</v>
          </cell>
          <cell r="F1184">
            <v>3.84</v>
          </cell>
          <cell r="G1184">
            <v>0</v>
          </cell>
          <cell r="H1184">
            <v>0</v>
          </cell>
          <cell r="I1184">
            <v>0</v>
          </cell>
          <cell r="J1184">
            <v>0</v>
          </cell>
          <cell r="K1184">
            <v>0</v>
          </cell>
          <cell r="L1184">
            <v>0</v>
          </cell>
          <cell r="M1184">
            <v>0</v>
          </cell>
          <cell r="N1184">
            <v>0</v>
          </cell>
          <cell r="O1184">
            <v>0</v>
          </cell>
          <cell r="P1184">
            <v>0</v>
          </cell>
          <cell r="Q1184">
            <v>0</v>
          </cell>
          <cell r="R1184">
            <v>0</v>
          </cell>
          <cell r="S1184">
            <v>0</v>
          </cell>
          <cell r="T1184">
            <v>0</v>
          </cell>
          <cell r="U1184">
            <v>0</v>
          </cell>
          <cell r="V1184">
            <v>0</v>
          </cell>
          <cell r="W1184">
            <v>1</v>
          </cell>
        </row>
        <row r="1185">
          <cell r="B1185" t="str">
            <v>FUYI ESPIRALES 50X4 TIGRE</v>
          </cell>
          <cell r="C1185">
            <v>50</v>
          </cell>
          <cell r="D1185">
            <v>50</v>
          </cell>
          <cell r="E1185" t="str">
            <v>100530</v>
          </cell>
          <cell r="F1185">
            <v>1</v>
          </cell>
          <cell r="G1185">
            <v>7293.1736229864209</v>
          </cell>
          <cell r="H1185">
            <v>6520.682775688917</v>
          </cell>
          <cell r="I1185">
            <v>17378.364462642265</v>
          </cell>
          <cell r="J1185">
            <v>23999.125238365141</v>
          </cell>
          <cell r="K1185">
            <v>36921.731135946371</v>
          </cell>
          <cell r="L1185">
            <v>36921.731135946371</v>
          </cell>
          <cell r="M1185">
            <v>129034.80837157549</v>
          </cell>
          <cell r="N1185">
            <v>42503.189688739061</v>
          </cell>
          <cell r="O1185">
            <v>30047.476576473164</v>
          </cell>
          <cell r="P1185">
            <v>20350.83689380117</v>
          </cell>
          <cell r="Q1185">
            <v>13132.093031912016</v>
          </cell>
          <cell r="R1185">
            <v>2617.908829854965</v>
          </cell>
          <cell r="S1185">
            <v>2200.0173118820871</v>
          </cell>
          <cell r="T1185">
            <v>110851.52233266247</v>
          </cell>
          <cell r="U1185">
            <v>239886.33070423797</v>
          </cell>
          <cell r="V1185">
            <v>239886.33070423797</v>
          </cell>
          <cell r="W1185">
            <v>1</v>
          </cell>
        </row>
        <row r="1186">
          <cell r="B1186" t="str">
            <v>FUYI PROM.ESPIR.COMBIN.55X4</v>
          </cell>
          <cell r="C1186">
            <v>50</v>
          </cell>
          <cell r="D1186">
            <v>55</v>
          </cell>
          <cell r="E1186" t="str">
            <v>100531</v>
          </cell>
          <cell r="F1186">
            <v>1.1000000000000001</v>
          </cell>
          <cell r="G1186">
            <v>0</v>
          </cell>
          <cell r="H1186">
            <v>0</v>
          </cell>
          <cell r="I1186">
            <v>0</v>
          </cell>
          <cell r="J1186">
            <v>0</v>
          </cell>
          <cell r="K1186">
            <v>0</v>
          </cell>
          <cell r="L1186">
            <v>0</v>
          </cell>
          <cell r="M1186">
            <v>0</v>
          </cell>
          <cell r="N1186">
            <v>0</v>
          </cell>
          <cell r="O1186">
            <v>0</v>
          </cell>
          <cell r="P1186">
            <v>0</v>
          </cell>
          <cell r="Q1186">
            <v>0</v>
          </cell>
          <cell r="R1186">
            <v>0</v>
          </cell>
          <cell r="S1186">
            <v>0</v>
          </cell>
          <cell r="T1186">
            <v>0</v>
          </cell>
          <cell r="U1186">
            <v>0</v>
          </cell>
          <cell r="V1186">
            <v>0</v>
          </cell>
          <cell r="W1186">
            <v>1</v>
          </cell>
        </row>
        <row r="1187">
          <cell r="B1187" t="str">
            <v>FUYI ESPIRALES EXP. 2X25X4</v>
          </cell>
          <cell r="C1187">
            <v>50</v>
          </cell>
          <cell r="D1187">
            <v>50</v>
          </cell>
          <cell r="E1187" t="str">
            <v>100532</v>
          </cell>
          <cell r="F1187">
            <v>1</v>
          </cell>
          <cell r="G1187">
            <v>0</v>
          </cell>
          <cell r="H1187">
            <v>0</v>
          </cell>
          <cell r="I1187">
            <v>0</v>
          </cell>
          <cell r="J1187">
            <v>0</v>
          </cell>
          <cell r="K1187">
            <v>0</v>
          </cell>
          <cell r="L1187">
            <v>0</v>
          </cell>
          <cell r="M1187">
            <v>0</v>
          </cell>
          <cell r="N1187">
            <v>0</v>
          </cell>
          <cell r="O1187">
            <v>0</v>
          </cell>
          <cell r="P1187">
            <v>0</v>
          </cell>
          <cell r="Q1187">
            <v>0</v>
          </cell>
          <cell r="R1187">
            <v>0</v>
          </cell>
          <cell r="S1187">
            <v>0</v>
          </cell>
          <cell r="T1187">
            <v>0</v>
          </cell>
          <cell r="U1187">
            <v>0</v>
          </cell>
          <cell r="V1187">
            <v>0</v>
          </cell>
          <cell r="W1187">
            <v>1</v>
          </cell>
        </row>
        <row r="1188">
          <cell r="B1188" t="str">
            <v>FUYI ESPIRALES 55X4</v>
          </cell>
          <cell r="C1188">
            <v>50</v>
          </cell>
          <cell r="D1188">
            <v>55</v>
          </cell>
          <cell r="E1188" t="str">
            <v>100535</v>
          </cell>
          <cell r="F1188">
            <v>1.1000000000000001</v>
          </cell>
          <cell r="G1188">
            <v>0</v>
          </cell>
          <cell r="H1188">
            <v>0</v>
          </cell>
          <cell r="I1188">
            <v>0</v>
          </cell>
          <cell r="J1188">
            <v>0</v>
          </cell>
          <cell r="K1188">
            <v>0</v>
          </cell>
          <cell r="L1188">
            <v>0</v>
          </cell>
          <cell r="M1188">
            <v>0</v>
          </cell>
          <cell r="N1188">
            <v>0</v>
          </cell>
          <cell r="O1188">
            <v>0</v>
          </cell>
          <cell r="P1188">
            <v>0</v>
          </cell>
          <cell r="Q1188">
            <v>0</v>
          </cell>
          <cell r="R1188">
            <v>0</v>
          </cell>
          <cell r="S1188">
            <v>0</v>
          </cell>
          <cell r="T1188">
            <v>0</v>
          </cell>
          <cell r="U1188">
            <v>0</v>
          </cell>
          <cell r="V1188">
            <v>0</v>
          </cell>
          <cell r="W1188">
            <v>1</v>
          </cell>
        </row>
        <row r="1189">
          <cell r="B1189" t="str">
            <v>ESPIRALES 100X2 EXPENDEDOR</v>
          </cell>
          <cell r="C1189">
            <v>100</v>
          </cell>
          <cell r="D1189">
            <v>0</v>
          </cell>
          <cell r="E1189" t="str">
            <v>100541</v>
          </cell>
          <cell r="F1189">
            <v>1</v>
          </cell>
          <cell r="G1189">
            <v>0</v>
          </cell>
          <cell r="H1189">
            <v>0</v>
          </cell>
          <cell r="I1189">
            <v>0</v>
          </cell>
          <cell r="J1189">
            <v>0</v>
          </cell>
          <cell r="K1189">
            <v>0</v>
          </cell>
          <cell r="L1189">
            <v>0</v>
          </cell>
          <cell r="M1189">
            <v>0</v>
          </cell>
          <cell r="N1189">
            <v>0</v>
          </cell>
          <cell r="O1189">
            <v>0</v>
          </cell>
          <cell r="P1189">
            <v>0</v>
          </cell>
          <cell r="Q1189">
            <v>0</v>
          </cell>
          <cell r="R1189">
            <v>0</v>
          </cell>
          <cell r="S1189">
            <v>0</v>
          </cell>
          <cell r="T1189">
            <v>0</v>
          </cell>
          <cell r="U1189">
            <v>0</v>
          </cell>
          <cell r="V1189">
            <v>0</v>
          </cell>
          <cell r="W1189">
            <v>1</v>
          </cell>
        </row>
        <row r="1190">
          <cell r="B1190" t="str">
            <v>FUYI ESP.LAVANDA 12X12 TIGRE</v>
          </cell>
          <cell r="C1190">
            <v>12</v>
          </cell>
          <cell r="D1190">
            <v>12</v>
          </cell>
          <cell r="E1190" t="str">
            <v>100550</v>
          </cell>
          <cell r="F1190">
            <v>0.72</v>
          </cell>
          <cell r="G1190">
            <v>2259.9000321911467</v>
          </cell>
          <cell r="H1190">
            <v>2020.5320723810601</v>
          </cell>
          <cell r="I1190">
            <v>7626.1323714249038</v>
          </cell>
          <cell r="J1190">
            <v>11104.670362468007</v>
          </cell>
          <cell r="K1190">
            <v>15579.10195050382</v>
          </cell>
          <cell r="L1190">
            <v>13880.837953085009</v>
          </cell>
          <cell r="M1190">
            <v>52471.174742053947</v>
          </cell>
          <cell r="N1190">
            <v>13170.255462323121</v>
          </cell>
          <cell r="O1190">
            <v>9310.664573844173</v>
          </cell>
          <cell r="P1190">
            <v>6306.0142715463862</v>
          </cell>
          <cell r="Q1190">
            <v>4069.1774253144431</v>
          </cell>
          <cell r="R1190">
            <v>811.19860224034278</v>
          </cell>
          <cell r="S1190">
            <v>681.70860190046301</v>
          </cell>
          <cell r="T1190">
            <v>34349.018937168934</v>
          </cell>
          <cell r="U1190">
            <v>86820.193679222881</v>
          </cell>
          <cell r="V1190">
            <v>62510.539449040472</v>
          </cell>
          <cell r="W1190">
            <v>1</v>
          </cell>
        </row>
        <row r="1191">
          <cell r="B1191" t="str">
            <v>PROM FUYI ESP.LAV.12X12+4 ter</v>
          </cell>
          <cell r="C1191">
            <v>12</v>
          </cell>
          <cell r="D1191">
            <v>12</v>
          </cell>
          <cell r="E1191" t="str">
            <v>100551</v>
          </cell>
          <cell r="F1191">
            <v>0.72</v>
          </cell>
          <cell r="G1191">
            <v>0</v>
          </cell>
          <cell r="H1191">
            <v>0</v>
          </cell>
          <cell r="I1191">
            <v>0</v>
          </cell>
          <cell r="J1191">
            <v>0</v>
          </cell>
          <cell r="K1191">
            <v>0</v>
          </cell>
          <cell r="L1191">
            <v>0</v>
          </cell>
          <cell r="M1191">
            <v>0</v>
          </cell>
          <cell r="N1191">
            <v>0</v>
          </cell>
          <cell r="O1191">
            <v>0</v>
          </cell>
          <cell r="P1191">
            <v>0</v>
          </cell>
          <cell r="Q1191">
            <v>0</v>
          </cell>
          <cell r="R1191">
            <v>0</v>
          </cell>
          <cell r="S1191">
            <v>0</v>
          </cell>
          <cell r="T1191">
            <v>0</v>
          </cell>
          <cell r="U1191">
            <v>0</v>
          </cell>
          <cell r="V1191">
            <v>0</v>
          </cell>
          <cell r="W1191">
            <v>1</v>
          </cell>
        </row>
        <row r="1192">
          <cell r="B1192" t="str">
            <v>FUYI ESP.LAVANDA 50X4 TIGRE</v>
          </cell>
          <cell r="C1192">
            <v>4</v>
          </cell>
          <cell r="D1192">
            <v>50</v>
          </cell>
          <cell r="E1192" t="str">
            <v>100555</v>
          </cell>
          <cell r="F1192">
            <v>1</v>
          </cell>
          <cell r="G1192">
            <v>0</v>
          </cell>
          <cell r="H1192">
            <v>0</v>
          </cell>
          <cell r="I1192">
            <v>0</v>
          </cell>
          <cell r="J1192">
            <v>0</v>
          </cell>
          <cell r="K1192">
            <v>0</v>
          </cell>
          <cell r="L1192">
            <v>0</v>
          </cell>
          <cell r="M1192">
            <v>0</v>
          </cell>
          <cell r="N1192">
            <v>0</v>
          </cell>
          <cell r="O1192">
            <v>0</v>
          </cell>
          <cell r="P1192">
            <v>0</v>
          </cell>
          <cell r="Q1192">
            <v>0</v>
          </cell>
          <cell r="R1192">
            <v>0</v>
          </cell>
          <cell r="S1192">
            <v>0</v>
          </cell>
          <cell r="T1192">
            <v>0</v>
          </cell>
          <cell r="U1192">
            <v>0</v>
          </cell>
          <cell r="V1192">
            <v>0</v>
          </cell>
          <cell r="W1192">
            <v>1</v>
          </cell>
        </row>
        <row r="1193">
          <cell r="B1193" t="str">
            <v>PROM FUYI ESP.LAVANDA 55X4</v>
          </cell>
          <cell r="C1193">
            <v>50</v>
          </cell>
          <cell r="D1193">
            <v>55</v>
          </cell>
          <cell r="E1193" t="str">
            <v>100556</v>
          </cell>
          <cell r="F1193">
            <v>1</v>
          </cell>
          <cell r="G1193">
            <v>0</v>
          </cell>
          <cell r="H1193">
            <v>0</v>
          </cell>
          <cell r="I1193">
            <v>0</v>
          </cell>
          <cell r="J1193">
            <v>0</v>
          </cell>
          <cell r="K1193">
            <v>0</v>
          </cell>
          <cell r="L1193">
            <v>0</v>
          </cell>
          <cell r="M1193">
            <v>0</v>
          </cell>
          <cell r="N1193">
            <v>0</v>
          </cell>
          <cell r="O1193">
            <v>0</v>
          </cell>
          <cell r="P1193">
            <v>0</v>
          </cell>
          <cell r="Q1193">
            <v>0</v>
          </cell>
          <cell r="R1193">
            <v>0</v>
          </cell>
          <cell r="S1193">
            <v>0</v>
          </cell>
          <cell r="T1193">
            <v>0</v>
          </cell>
          <cell r="U1193">
            <v>0</v>
          </cell>
          <cell r="V1193">
            <v>0</v>
          </cell>
          <cell r="W1193">
            <v>1</v>
          </cell>
        </row>
        <row r="1194">
          <cell r="B1194" t="str">
            <v xml:space="preserve">  ESPIRALES TOTAL</v>
          </cell>
          <cell r="D1194">
            <v>0</v>
          </cell>
          <cell r="F1194">
            <v>0</v>
          </cell>
          <cell r="G1194">
            <v>13883.807584163804</v>
          </cell>
          <cell r="H1194">
            <v>12413.238687983532</v>
          </cell>
          <cell r="I1194">
            <v>35323.882673374181</v>
          </cell>
          <cell r="J1194">
            <v>50103.795600833153</v>
          </cell>
          <cell r="K1194">
            <v>72500.833086450191</v>
          </cell>
          <cell r="L1194">
            <v>75802.569089031385</v>
          </cell>
          <cell r="M1194">
            <v>260028.12672183628</v>
          </cell>
          <cell r="N1194">
            <v>77673.445151062188</v>
          </cell>
          <cell r="O1194">
            <v>59358.141150317337</v>
          </cell>
          <cell r="P1194">
            <v>38741.310465955881</v>
          </cell>
          <cell r="Q1194">
            <v>22201.270457226459</v>
          </cell>
          <cell r="R1194">
            <v>4983.6387210135417</v>
          </cell>
          <cell r="S1194">
            <v>4188.1105015422245</v>
          </cell>
          <cell r="T1194">
            <v>207145.91644711763</v>
          </cell>
          <cell r="U1194">
            <v>467174.04316895391</v>
          </cell>
          <cell r="V1194">
            <v>403533.48367883347</v>
          </cell>
          <cell r="W1194">
            <v>1</v>
          </cell>
        </row>
        <row r="1195">
          <cell r="D1195">
            <v>0</v>
          </cell>
          <cell r="F1195">
            <v>0</v>
          </cell>
          <cell r="W1195">
            <v>1</v>
          </cell>
        </row>
        <row r="1196">
          <cell r="B1196" t="str">
            <v>FUYI APAR.TAB.24X10</v>
          </cell>
          <cell r="D1196">
            <v>10</v>
          </cell>
          <cell r="E1196" t="str">
            <v>114620</v>
          </cell>
          <cell r="F1196">
            <v>3.7</v>
          </cell>
          <cell r="G1196">
            <v>0</v>
          </cell>
          <cell r="H1196">
            <v>0</v>
          </cell>
          <cell r="I1196">
            <v>0</v>
          </cell>
          <cell r="J1196">
            <v>0</v>
          </cell>
          <cell r="K1196">
            <v>0</v>
          </cell>
          <cell r="L1196">
            <v>0</v>
          </cell>
          <cell r="M1196">
            <v>0</v>
          </cell>
          <cell r="N1196">
            <v>0</v>
          </cell>
          <cell r="O1196">
            <v>0</v>
          </cell>
          <cell r="P1196">
            <v>0</v>
          </cell>
          <cell r="Q1196">
            <v>0</v>
          </cell>
          <cell r="R1196">
            <v>0</v>
          </cell>
          <cell r="S1196">
            <v>0</v>
          </cell>
          <cell r="T1196">
            <v>0</v>
          </cell>
          <cell r="U1196">
            <v>0</v>
          </cell>
          <cell r="V1196">
            <v>0</v>
          </cell>
          <cell r="W1196">
            <v>1</v>
          </cell>
        </row>
        <row r="1197">
          <cell r="B1197" t="str">
            <v>APARATO FUYI P/TAB X10 12 NEW</v>
          </cell>
          <cell r="D1197">
            <v>12</v>
          </cell>
          <cell r="E1197" t="str">
            <v>114625</v>
          </cell>
          <cell r="F1197">
            <v>3.1</v>
          </cell>
          <cell r="G1197">
            <v>0</v>
          </cell>
          <cell r="H1197">
            <v>0</v>
          </cell>
          <cell r="I1197">
            <v>0</v>
          </cell>
          <cell r="J1197">
            <v>0</v>
          </cell>
          <cell r="K1197">
            <v>0</v>
          </cell>
          <cell r="L1197">
            <v>0</v>
          </cell>
          <cell r="M1197">
            <v>0</v>
          </cell>
          <cell r="N1197">
            <v>0</v>
          </cell>
          <cell r="O1197">
            <v>0</v>
          </cell>
          <cell r="P1197">
            <v>0</v>
          </cell>
          <cell r="Q1197">
            <v>0</v>
          </cell>
          <cell r="R1197">
            <v>0</v>
          </cell>
          <cell r="S1197">
            <v>0</v>
          </cell>
          <cell r="T1197">
            <v>0</v>
          </cell>
          <cell r="U1197">
            <v>0</v>
          </cell>
          <cell r="V1197">
            <v>0</v>
          </cell>
          <cell r="W1197">
            <v>1</v>
          </cell>
        </row>
        <row r="1198">
          <cell r="B1198" t="str">
            <v>APARATO FUYI P/TABX10 12 P/PLA</v>
          </cell>
          <cell r="D1198">
            <v>12</v>
          </cell>
          <cell r="E1198" t="str">
            <v>114626</v>
          </cell>
          <cell r="F1198">
            <v>3.1</v>
          </cell>
          <cell r="G1198">
            <v>0</v>
          </cell>
          <cell r="H1198">
            <v>0</v>
          </cell>
          <cell r="I1198">
            <v>0</v>
          </cell>
          <cell r="J1198">
            <v>0</v>
          </cell>
          <cell r="K1198">
            <v>0</v>
          </cell>
          <cell r="L1198">
            <v>0</v>
          </cell>
          <cell r="M1198">
            <v>0</v>
          </cell>
          <cell r="N1198">
            <v>0</v>
          </cell>
          <cell r="O1198">
            <v>0</v>
          </cell>
          <cell r="P1198">
            <v>0</v>
          </cell>
          <cell r="Q1198">
            <v>0</v>
          </cell>
          <cell r="R1198">
            <v>0</v>
          </cell>
          <cell r="S1198">
            <v>0</v>
          </cell>
          <cell r="T1198">
            <v>0</v>
          </cell>
          <cell r="U1198">
            <v>0</v>
          </cell>
          <cell r="V1198">
            <v>0</v>
          </cell>
          <cell r="W1198">
            <v>1</v>
          </cell>
        </row>
        <row r="1199">
          <cell r="B1199" t="str">
            <v xml:space="preserve">  APARATOS TOTAL</v>
          </cell>
          <cell r="D1199">
            <v>0</v>
          </cell>
          <cell r="F1199">
            <v>0</v>
          </cell>
          <cell r="G1199">
            <v>0</v>
          </cell>
          <cell r="H1199">
            <v>0</v>
          </cell>
          <cell r="I1199">
            <v>0</v>
          </cell>
          <cell r="J1199">
            <v>0</v>
          </cell>
          <cell r="K1199">
            <v>0</v>
          </cell>
          <cell r="L1199">
            <v>0</v>
          </cell>
          <cell r="M1199">
            <v>0</v>
          </cell>
          <cell r="N1199">
            <v>0</v>
          </cell>
          <cell r="O1199">
            <v>0</v>
          </cell>
          <cell r="P1199">
            <v>0</v>
          </cell>
          <cell r="Q1199">
            <v>0</v>
          </cell>
          <cell r="R1199">
            <v>0</v>
          </cell>
          <cell r="S1199">
            <v>0</v>
          </cell>
          <cell r="T1199">
            <v>0</v>
          </cell>
          <cell r="U1199">
            <v>0</v>
          </cell>
          <cell r="V1199">
            <v>0</v>
          </cell>
          <cell r="W1199">
            <v>1</v>
          </cell>
        </row>
        <row r="1200">
          <cell r="D1200">
            <v>0</v>
          </cell>
          <cell r="F1200">
            <v>0</v>
          </cell>
          <cell r="W1200">
            <v>1</v>
          </cell>
        </row>
        <row r="1201">
          <cell r="B1201" t="str">
            <v>FUYI 45N AP.C/CABLE X4</v>
          </cell>
          <cell r="D1201">
            <v>0</v>
          </cell>
          <cell r="E1201" t="str">
            <v>115460</v>
          </cell>
          <cell r="F1201">
            <v>1.9</v>
          </cell>
          <cell r="G1201">
            <v>0</v>
          </cell>
          <cell r="H1201">
            <v>0</v>
          </cell>
          <cell r="I1201">
            <v>0</v>
          </cell>
          <cell r="J1201">
            <v>0</v>
          </cell>
          <cell r="K1201">
            <v>0</v>
          </cell>
          <cell r="L1201">
            <v>0</v>
          </cell>
          <cell r="M1201">
            <v>0</v>
          </cell>
          <cell r="N1201">
            <v>0</v>
          </cell>
          <cell r="O1201">
            <v>0</v>
          </cell>
          <cell r="P1201">
            <v>0</v>
          </cell>
          <cell r="Q1201">
            <v>0</v>
          </cell>
          <cell r="R1201">
            <v>0</v>
          </cell>
          <cell r="S1201">
            <v>0</v>
          </cell>
          <cell r="T1201">
            <v>0</v>
          </cell>
          <cell r="U1201">
            <v>0</v>
          </cell>
          <cell r="V1201">
            <v>0</v>
          </cell>
          <cell r="W1201">
            <v>1</v>
          </cell>
        </row>
        <row r="1202">
          <cell r="B1202" t="str">
            <v>FUYI 45N AP.C/CABLE X12</v>
          </cell>
          <cell r="D1202">
            <v>0</v>
          </cell>
          <cell r="E1202" t="str">
            <v>115461</v>
          </cell>
          <cell r="F1202">
            <v>5.7</v>
          </cell>
          <cell r="G1202">
            <v>0</v>
          </cell>
          <cell r="H1202">
            <v>0</v>
          </cell>
          <cell r="I1202">
            <v>0</v>
          </cell>
          <cell r="J1202">
            <v>0</v>
          </cell>
          <cell r="K1202">
            <v>0</v>
          </cell>
          <cell r="L1202">
            <v>0</v>
          </cell>
          <cell r="M1202">
            <v>0</v>
          </cell>
          <cell r="N1202">
            <v>0</v>
          </cell>
          <cell r="O1202">
            <v>0</v>
          </cell>
          <cell r="P1202">
            <v>0</v>
          </cell>
          <cell r="Q1202">
            <v>0</v>
          </cell>
          <cell r="R1202">
            <v>0</v>
          </cell>
          <cell r="S1202">
            <v>0</v>
          </cell>
          <cell r="T1202">
            <v>0</v>
          </cell>
          <cell r="U1202">
            <v>0</v>
          </cell>
          <cell r="V1202">
            <v>0</v>
          </cell>
          <cell r="W1202">
            <v>1</v>
          </cell>
        </row>
        <row r="1203">
          <cell r="B1203" t="str">
            <v>FUYI 45N AP.S/CABLE X4</v>
          </cell>
          <cell r="D1203">
            <v>0</v>
          </cell>
          <cell r="E1203" t="str">
            <v>115470</v>
          </cell>
          <cell r="F1203">
            <v>1.9</v>
          </cell>
          <cell r="G1203">
            <v>0</v>
          </cell>
          <cell r="H1203">
            <v>0</v>
          </cell>
          <cell r="I1203">
            <v>0</v>
          </cell>
          <cell r="J1203">
            <v>0</v>
          </cell>
          <cell r="K1203">
            <v>0</v>
          </cell>
          <cell r="L1203">
            <v>0</v>
          </cell>
          <cell r="M1203">
            <v>0</v>
          </cell>
          <cell r="N1203">
            <v>0</v>
          </cell>
          <cell r="O1203">
            <v>0</v>
          </cell>
          <cell r="P1203">
            <v>0</v>
          </cell>
          <cell r="Q1203">
            <v>0</v>
          </cell>
          <cell r="R1203">
            <v>0</v>
          </cell>
          <cell r="S1203">
            <v>0</v>
          </cell>
          <cell r="T1203">
            <v>0</v>
          </cell>
          <cell r="U1203">
            <v>0</v>
          </cell>
          <cell r="V1203">
            <v>0</v>
          </cell>
          <cell r="W1203">
            <v>1</v>
          </cell>
        </row>
        <row r="1204">
          <cell r="B1204" t="str">
            <v>FUYI 45N AP.S/CABLE X12</v>
          </cell>
          <cell r="D1204">
            <v>0</v>
          </cell>
          <cell r="E1204" t="str">
            <v>115471</v>
          </cell>
          <cell r="F1204">
            <v>5.7</v>
          </cell>
          <cell r="G1204">
            <v>0</v>
          </cell>
          <cell r="H1204">
            <v>0</v>
          </cell>
          <cell r="I1204">
            <v>0</v>
          </cell>
          <cell r="J1204">
            <v>0</v>
          </cell>
          <cell r="K1204">
            <v>0</v>
          </cell>
          <cell r="L1204">
            <v>0</v>
          </cell>
          <cell r="M1204">
            <v>0</v>
          </cell>
          <cell r="N1204">
            <v>0</v>
          </cell>
          <cell r="O1204">
            <v>0</v>
          </cell>
          <cell r="P1204">
            <v>0</v>
          </cell>
          <cell r="Q1204">
            <v>0</v>
          </cell>
          <cell r="R1204">
            <v>0</v>
          </cell>
          <cell r="S1204">
            <v>0</v>
          </cell>
          <cell r="T1204">
            <v>0</v>
          </cell>
          <cell r="U1204">
            <v>0</v>
          </cell>
          <cell r="V1204">
            <v>0</v>
          </cell>
          <cell r="W1204">
            <v>1</v>
          </cell>
        </row>
        <row r="1205">
          <cell r="B1205" t="str">
            <v>FUYI 45N AP.C/CABLE X6</v>
          </cell>
          <cell r="D1205">
            <v>6</v>
          </cell>
          <cell r="E1205" t="str">
            <v>115465</v>
          </cell>
          <cell r="F1205">
            <v>2.85</v>
          </cell>
          <cell r="G1205">
            <v>0</v>
          </cell>
          <cell r="H1205">
            <v>0</v>
          </cell>
          <cell r="I1205">
            <v>0</v>
          </cell>
          <cell r="J1205">
            <v>0</v>
          </cell>
          <cell r="K1205">
            <v>0</v>
          </cell>
          <cell r="L1205">
            <v>0</v>
          </cell>
          <cell r="M1205">
            <v>0</v>
          </cell>
          <cell r="N1205">
            <v>0</v>
          </cell>
          <cell r="O1205">
            <v>0</v>
          </cell>
          <cell r="P1205">
            <v>0</v>
          </cell>
          <cell r="Q1205">
            <v>0</v>
          </cell>
          <cell r="R1205">
            <v>0</v>
          </cell>
          <cell r="S1205">
            <v>0</v>
          </cell>
          <cell r="T1205">
            <v>0</v>
          </cell>
          <cell r="U1205">
            <v>0</v>
          </cell>
          <cell r="V1205">
            <v>0</v>
          </cell>
          <cell r="W1205">
            <v>1</v>
          </cell>
        </row>
        <row r="1206">
          <cell r="B1206" t="str">
            <v>FUYI 45N AP.S/CABLE X6</v>
          </cell>
          <cell r="D1206">
            <v>6</v>
          </cell>
          <cell r="E1206" t="str">
            <v>115475</v>
          </cell>
          <cell r="F1206">
            <v>2.85</v>
          </cell>
          <cell r="G1206">
            <v>0</v>
          </cell>
          <cell r="H1206">
            <v>0</v>
          </cell>
          <cell r="I1206">
            <v>0</v>
          </cell>
          <cell r="J1206">
            <v>0</v>
          </cell>
          <cell r="K1206">
            <v>0</v>
          </cell>
          <cell r="L1206">
            <v>0</v>
          </cell>
          <cell r="M1206">
            <v>0</v>
          </cell>
          <cell r="N1206">
            <v>0</v>
          </cell>
          <cell r="O1206">
            <v>0</v>
          </cell>
          <cell r="P1206">
            <v>0</v>
          </cell>
          <cell r="Q1206">
            <v>0</v>
          </cell>
          <cell r="R1206">
            <v>0</v>
          </cell>
          <cell r="S1206">
            <v>0</v>
          </cell>
          <cell r="T1206">
            <v>0</v>
          </cell>
          <cell r="U1206">
            <v>0</v>
          </cell>
          <cell r="V1206">
            <v>0</v>
          </cell>
          <cell r="W1206">
            <v>1</v>
          </cell>
        </row>
        <row r="1207">
          <cell r="B1207" t="str">
            <v>FUYI PROMO 45N C/C+MMM FUYI X6</v>
          </cell>
          <cell r="D1207">
            <v>6</v>
          </cell>
          <cell r="E1207" t="str">
            <v>115464</v>
          </cell>
          <cell r="F1207">
            <v>3.58</v>
          </cell>
          <cell r="G1207">
            <v>0</v>
          </cell>
          <cell r="H1207">
            <v>0</v>
          </cell>
          <cell r="I1207">
            <v>0</v>
          </cell>
          <cell r="J1207">
            <v>0</v>
          </cell>
          <cell r="K1207">
            <v>0</v>
          </cell>
          <cell r="L1207">
            <v>0</v>
          </cell>
          <cell r="M1207">
            <v>0</v>
          </cell>
          <cell r="N1207">
            <v>0</v>
          </cell>
          <cell r="O1207">
            <v>0</v>
          </cell>
          <cell r="P1207">
            <v>0</v>
          </cell>
          <cell r="Q1207">
            <v>0</v>
          </cell>
          <cell r="R1207">
            <v>0</v>
          </cell>
          <cell r="S1207">
            <v>0</v>
          </cell>
          <cell r="T1207">
            <v>0</v>
          </cell>
          <cell r="U1207">
            <v>0</v>
          </cell>
          <cell r="V1207">
            <v>0</v>
          </cell>
          <cell r="W1207">
            <v>1</v>
          </cell>
        </row>
        <row r="1208">
          <cell r="B1208" t="str">
            <v>FUYI PROMO 45N C/C+REP X6</v>
          </cell>
          <cell r="D1208">
            <v>6</v>
          </cell>
          <cell r="E1208" t="str">
            <v>115466</v>
          </cell>
          <cell r="F1208">
            <v>4.2</v>
          </cell>
          <cell r="G1208">
            <v>0</v>
          </cell>
          <cell r="H1208">
            <v>0</v>
          </cell>
          <cell r="I1208">
            <v>0</v>
          </cell>
          <cell r="J1208">
            <v>0</v>
          </cell>
          <cell r="K1208">
            <v>0</v>
          </cell>
          <cell r="L1208">
            <v>0</v>
          </cell>
          <cell r="M1208">
            <v>0</v>
          </cell>
          <cell r="N1208">
            <v>0</v>
          </cell>
          <cell r="O1208">
            <v>0</v>
          </cell>
          <cell r="P1208">
            <v>0</v>
          </cell>
          <cell r="Q1208">
            <v>0</v>
          </cell>
          <cell r="R1208">
            <v>0</v>
          </cell>
          <cell r="S1208">
            <v>0</v>
          </cell>
          <cell r="T1208">
            <v>0</v>
          </cell>
          <cell r="U1208">
            <v>0</v>
          </cell>
          <cell r="V1208">
            <v>0</v>
          </cell>
          <cell r="W1208">
            <v>1</v>
          </cell>
        </row>
        <row r="1209">
          <cell r="B1209" t="str">
            <v>FUYI PROMO 45N S/C + REP X6</v>
          </cell>
          <cell r="D1209">
            <v>6</v>
          </cell>
          <cell r="E1209" t="str">
            <v>115474</v>
          </cell>
          <cell r="F1209">
            <v>4.2</v>
          </cell>
          <cell r="G1209">
            <v>0</v>
          </cell>
          <cell r="H1209">
            <v>0</v>
          </cell>
          <cell r="I1209">
            <v>0</v>
          </cell>
          <cell r="J1209">
            <v>0</v>
          </cell>
          <cell r="K1209">
            <v>0</v>
          </cell>
          <cell r="L1209">
            <v>0</v>
          </cell>
          <cell r="M1209">
            <v>0</v>
          </cell>
          <cell r="N1209">
            <v>0</v>
          </cell>
          <cell r="O1209">
            <v>0</v>
          </cell>
          <cell r="P1209">
            <v>0</v>
          </cell>
          <cell r="Q1209">
            <v>0</v>
          </cell>
          <cell r="R1209">
            <v>0</v>
          </cell>
          <cell r="S1209">
            <v>0</v>
          </cell>
          <cell r="T1209">
            <v>0</v>
          </cell>
          <cell r="U1209">
            <v>0</v>
          </cell>
          <cell r="V1209">
            <v>0</v>
          </cell>
          <cell r="W1209">
            <v>1</v>
          </cell>
        </row>
        <row r="1210">
          <cell r="B1210" t="str">
            <v>FUYI 45 NOCHES APARATO DUAL</v>
          </cell>
          <cell r="D1210">
            <v>6</v>
          </cell>
          <cell r="E1210" t="str">
            <v>115490</v>
          </cell>
          <cell r="F1210">
            <v>2.85</v>
          </cell>
          <cell r="G1210">
            <v>0</v>
          </cell>
          <cell r="H1210">
            <v>0</v>
          </cell>
          <cell r="I1210">
            <v>0</v>
          </cell>
          <cell r="J1210">
            <v>0</v>
          </cell>
          <cell r="K1210">
            <v>0</v>
          </cell>
          <cell r="L1210">
            <v>0</v>
          </cell>
          <cell r="M1210">
            <v>0</v>
          </cell>
          <cell r="N1210">
            <v>0</v>
          </cell>
          <cell r="O1210">
            <v>0</v>
          </cell>
          <cell r="P1210">
            <v>0</v>
          </cell>
          <cell r="Q1210">
            <v>0</v>
          </cell>
          <cell r="R1210">
            <v>0</v>
          </cell>
          <cell r="S1210">
            <v>0</v>
          </cell>
          <cell r="T1210">
            <v>0</v>
          </cell>
          <cell r="U1210">
            <v>0</v>
          </cell>
          <cell r="V1210">
            <v>0</v>
          </cell>
          <cell r="W1210">
            <v>1</v>
          </cell>
        </row>
        <row r="1211">
          <cell r="B1211" t="str">
            <v>FUYI 45 N APAR DUAL PATA PLANA</v>
          </cell>
          <cell r="D1211">
            <v>6</v>
          </cell>
          <cell r="E1211" t="str">
            <v>115491</v>
          </cell>
          <cell r="F1211">
            <v>2.85</v>
          </cell>
          <cell r="G1211">
            <v>235.17115653308957</v>
          </cell>
          <cell r="H1211">
            <v>210.2618954402773</v>
          </cell>
          <cell r="I1211">
            <v>560.37196981738907</v>
          </cell>
          <cell r="J1211">
            <v>1388.8311993628624</v>
          </cell>
          <cell r="K1211">
            <v>1621.2024298679275</v>
          </cell>
          <cell r="L1211">
            <v>1094.511862644817</v>
          </cell>
          <cell r="M1211">
            <v>5110.3505136663625</v>
          </cell>
          <cell r="N1211">
            <v>1370.5315123641701</v>
          </cell>
          <cell r="O1211">
            <v>968.89230706351839</v>
          </cell>
          <cell r="P1211">
            <v>656.22047357371673</v>
          </cell>
          <cell r="Q1211">
            <v>423.4493329873967</v>
          </cell>
          <cell r="R1211">
            <v>84.415465617707184</v>
          </cell>
          <cell r="S1211">
            <v>70.940394727127227</v>
          </cell>
          <cell r="T1211">
            <v>3574.4494863336363</v>
          </cell>
          <cell r="U1211">
            <v>8684.7999999999993</v>
          </cell>
          <cell r="V1211">
            <v>24751.68</v>
          </cell>
          <cell r="W1211">
            <v>1</v>
          </cell>
        </row>
        <row r="1212">
          <cell r="B1212" t="str">
            <v>FUYI PROMO 45N DUAL +MMM FUYI X6</v>
          </cell>
          <cell r="D1212">
            <v>12</v>
          </cell>
          <cell r="E1212" t="str">
            <v>115492</v>
          </cell>
          <cell r="F1212">
            <v>3.58</v>
          </cell>
          <cell r="G1212">
            <v>0</v>
          </cell>
          <cell r="H1212">
            <v>0</v>
          </cell>
          <cell r="I1212">
            <v>0</v>
          </cell>
          <cell r="J1212">
            <v>0</v>
          </cell>
          <cell r="K1212">
            <v>0</v>
          </cell>
          <cell r="L1212">
            <v>0</v>
          </cell>
          <cell r="M1212">
            <v>0</v>
          </cell>
          <cell r="N1212">
            <v>0</v>
          </cell>
          <cell r="O1212">
            <v>0</v>
          </cell>
          <cell r="P1212">
            <v>0</v>
          </cell>
          <cell r="Q1212">
            <v>0</v>
          </cell>
          <cell r="R1212">
            <v>0</v>
          </cell>
          <cell r="S1212">
            <v>0</v>
          </cell>
          <cell r="T1212">
            <v>0</v>
          </cell>
          <cell r="U1212">
            <v>0</v>
          </cell>
          <cell r="V1212">
            <v>0</v>
          </cell>
          <cell r="W1212">
            <v>1</v>
          </cell>
        </row>
        <row r="1213">
          <cell r="B1213" t="str">
            <v>FUYI 45N REP X12</v>
          </cell>
          <cell r="D1213">
            <v>12</v>
          </cell>
          <cell r="E1213" t="str">
            <v>115480</v>
          </cell>
          <cell r="F1213">
            <v>2.7</v>
          </cell>
          <cell r="G1213">
            <v>0</v>
          </cell>
          <cell r="H1213">
            <v>0</v>
          </cell>
          <cell r="I1213">
            <v>0</v>
          </cell>
          <cell r="J1213">
            <v>0</v>
          </cell>
          <cell r="K1213">
            <v>0</v>
          </cell>
          <cell r="L1213">
            <v>0</v>
          </cell>
          <cell r="M1213">
            <v>0</v>
          </cell>
          <cell r="N1213">
            <v>0</v>
          </cell>
          <cell r="O1213">
            <v>0</v>
          </cell>
          <cell r="P1213">
            <v>0</v>
          </cell>
          <cell r="Q1213">
            <v>0</v>
          </cell>
          <cell r="R1213">
            <v>0</v>
          </cell>
          <cell r="S1213">
            <v>0</v>
          </cell>
          <cell r="T1213">
            <v>0</v>
          </cell>
          <cell r="U1213">
            <v>0</v>
          </cell>
          <cell r="V1213">
            <v>0</v>
          </cell>
          <cell r="W1213">
            <v>1</v>
          </cell>
        </row>
        <row r="1214">
          <cell r="B1214" t="str">
            <v>FUYI NUEVO REPUESTO 45N</v>
          </cell>
          <cell r="D1214">
            <v>12</v>
          </cell>
          <cell r="E1214" t="str">
            <v>115495</v>
          </cell>
          <cell r="F1214">
            <v>2.7</v>
          </cell>
          <cell r="G1214">
            <v>382.42662198336984</v>
          </cell>
          <cell r="H1214">
            <v>341.92010444840321</v>
          </cell>
          <cell r="I1214">
            <v>911.25613629951226</v>
          </cell>
          <cell r="J1214">
            <v>2258.465842101346</v>
          </cell>
          <cell r="K1214">
            <v>2636.3393281113845</v>
          </cell>
          <cell r="L1214">
            <v>1779.8546408606401</v>
          </cell>
          <cell r="M1214">
            <v>8310.2626738046565</v>
          </cell>
          <cell r="N1214">
            <v>2228.7075690825277</v>
          </cell>
          <cell r="O1214">
            <v>1575.5767736076091</v>
          </cell>
          <cell r="P1214">
            <v>1067.1214220516586</v>
          </cell>
          <cell r="Q1214">
            <v>688.59761708360622</v>
          </cell>
          <cell r="R1214">
            <v>137.273302709598</v>
          </cell>
          <cell r="S1214">
            <v>115.36064166034278</v>
          </cell>
          <cell r="T1214">
            <v>5812.6373261953431</v>
          </cell>
          <cell r="U1214">
            <v>14122.9</v>
          </cell>
          <cell r="V1214">
            <v>38131.83</v>
          </cell>
          <cell r="W1214">
            <v>1</v>
          </cell>
        </row>
        <row r="1215">
          <cell r="B1215" t="str">
            <v xml:space="preserve"> 45 NOCHES TOTAL</v>
          </cell>
          <cell r="D1215">
            <v>0</v>
          </cell>
          <cell r="F1215">
            <v>0</v>
          </cell>
          <cell r="G1215">
            <v>617.59777851645936</v>
          </cell>
          <cell r="H1215">
            <v>552.18199988868048</v>
          </cell>
          <cell r="I1215">
            <v>1471.6281061169013</v>
          </cell>
          <cell r="J1215">
            <v>3647.2970414642086</v>
          </cell>
          <cell r="K1215">
            <v>4257.541757979312</v>
          </cell>
          <cell r="L1215">
            <v>2874.3665035054573</v>
          </cell>
          <cell r="M1215">
            <v>13420.613187471019</v>
          </cell>
          <cell r="N1215">
            <v>3599.239081446698</v>
          </cell>
          <cell r="O1215">
            <v>2544.4690806711274</v>
          </cell>
          <cell r="P1215">
            <v>1723.3418956253754</v>
          </cell>
          <cell r="Q1215">
            <v>1112.0469500710028</v>
          </cell>
          <cell r="R1215">
            <v>221.68876832730518</v>
          </cell>
          <cell r="S1215">
            <v>186.30103638746999</v>
          </cell>
          <cell r="T1215">
            <v>9387.0868125289799</v>
          </cell>
          <cell r="U1215">
            <v>22807.699999999997</v>
          </cell>
          <cell r="V1215">
            <v>62883.51</v>
          </cell>
          <cell r="W1215">
            <v>1</v>
          </cell>
        </row>
        <row r="1216">
          <cell r="D1216">
            <v>0</v>
          </cell>
          <cell r="F1216">
            <v>0</v>
          </cell>
          <cell r="W1216">
            <v>1</v>
          </cell>
        </row>
        <row r="1217">
          <cell r="B1217" t="str">
            <v>FUYI PORTAT REP 45 NOCHES</v>
          </cell>
          <cell r="D1217">
            <v>0</v>
          </cell>
          <cell r="E1217" t="str">
            <v>117200</v>
          </cell>
          <cell r="F1217">
            <v>2.7</v>
          </cell>
          <cell r="G1217">
            <v>0</v>
          </cell>
          <cell r="H1217">
            <v>0</v>
          </cell>
          <cell r="I1217">
            <v>0</v>
          </cell>
          <cell r="J1217">
            <v>0</v>
          </cell>
          <cell r="K1217">
            <v>0</v>
          </cell>
          <cell r="L1217">
            <v>0</v>
          </cell>
          <cell r="M1217">
            <v>0</v>
          </cell>
          <cell r="N1217">
            <v>0</v>
          </cell>
          <cell r="O1217">
            <v>0</v>
          </cell>
          <cell r="P1217">
            <v>0</v>
          </cell>
          <cell r="Q1217">
            <v>0</v>
          </cell>
          <cell r="R1217">
            <v>0</v>
          </cell>
          <cell r="S1217">
            <v>0</v>
          </cell>
          <cell r="T1217">
            <v>0</v>
          </cell>
          <cell r="U1217">
            <v>0</v>
          </cell>
          <cell r="V1217">
            <v>0</v>
          </cell>
          <cell r="W1217">
            <v>1</v>
          </cell>
        </row>
        <row r="1218">
          <cell r="B1218" t="str">
            <v>TOTAL 45 NOCHES PORTATIL</v>
          </cell>
          <cell r="D1218">
            <v>0</v>
          </cell>
          <cell r="F1218">
            <v>0</v>
          </cell>
          <cell r="G1218">
            <v>0</v>
          </cell>
          <cell r="H1218">
            <v>0</v>
          </cell>
          <cell r="I1218">
            <v>0</v>
          </cell>
          <cell r="J1218">
            <v>0</v>
          </cell>
          <cell r="K1218">
            <v>0</v>
          </cell>
          <cell r="L1218">
            <v>0</v>
          </cell>
          <cell r="M1218">
            <v>0</v>
          </cell>
          <cell r="N1218">
            <v>0</v>
          </cell>
          <cell r="O1218">
            <v>0</v>
          </cell>
          <cell r="P1218">
            <v>0</v>
          </cell>
          <cell r="Q1218">
            <v>0</v>
          </cell>
          <cell r="R1218">
            <v>0</v>
          </cell>
          <cell r="S1218">
            <v>0</v>
          </cell>
          <cell r="T1218">
            <v>0</v>
          </cell>
          <cell r="U1218">
            <v>0</v>
          </cell>
          <cell r="V1218">
            <v>0</v>
          </cell>
          <cell r="W1218">
            <v>1</v>
          </cell>
        </row>
        <row r="1219">
          <cell r="D1219">
            <v>0</v>
          </cell>
          <cell r="F1219">
            <v>0</v>
          </cell>
          <cell r="W1219">
            <v>1</v>
          </cell>
        </row>
        <row r="1220">
          <cell r="B1220" t="str">
            <v xml:space="preserve"> 45 NOCHES TOTAL</v>
          </cell>
          <cell r="D1220">
            <v>0</v>
          </cell>
          <cell r="F1220">
            <v>0</v>
          </cell>
          <cell r="G1220">
            <v>617.59777851645936</v>
          </cell>
          <cell r="H1220">
            <v>552.18199988868048</v>
          </cell>
          <cell r="I1220">
            <v>1471.6281061169013</v>
          </cell>
          <cell r="J1220">
            <v>3647.2970414642086</v>
          </cell>
          <cell r="K1220">
            <v>4257.541757979312</v>
          </cell>
          <cell r="L1220">
            <v>2874.3665035054573</v>
          </cell>
          <cell r="M1220">
            <v>13420.613187471019</v>
          </cell>
          <cell r="N1220">
            <v>3599.239081446698</v>
          </cell>
          <cell r="O1220">
            <v>2544.4690806711274</v>
          </cell>
          <cell r="P1220">
            <v>1723.3418956253754</v>
          </cell>
          <cell r="Q1220">
            <v>1112.0469500710028</v>
          </cell>
          <cell r="R1220">
            <v>221.68876832730518</v>
          </cell>
          <cell r="S1220">
            <v>186.30103638746999</v>
          </cell>
          <cell r="T1220">
            <v>9387.0868125289799</v>
          </cell>
          <cell r="U1220">
            <v>22807.699999999997</v>
          </cell>
          <cell r="V1220">
            <v>62883.51</v>
          </cell>
          <cell r="W1220">
            <v>1</v>
          </cell>
        </row>
        <row r="1221">
          <cell r="D1221">
            <v>0</v>
          </cell>
          <cell r="F1221">
            <v>0</v>
          </cell>
          <cell r="W1221">
            <v>1</v>
          </cell>
        </row>
        <row r="1222">
          <cell r="B1222" t="str">
            <v>FUYI TAB.EXPEND.4X20X12</v>
          </cell>
          <cell r="C1222">
            <v>80</v>
          </cell>
          <cell r="D1222">
            <v>4</v>
          </cell>
          <cell r="E1222" t="str">
            <v>116145</v>
          </cell>
          <cell r="F1222">
            <v>4.8</v>
          </cell>
          <cell r="G1222">
            <v>243.09134025342439</v>
          </cell>
          <cell r="H1222">
            <v>217.34317558459003</v>
          </cell>
          <cell r="I1222">
            <v>579.24439030512508</v>
          </cell>
          <cell r="J1222">
            <v>1435.6047851105648</v>
          </cell>
          <cell r="K1222">
            <v>1675.8019023614881</v>
          </cell>
          <cell r="L1222">
            <v>1131.3732497469939</v>
          </cell>
          <cell r="M1222">
            <v>5282.4588433621857</v>
          </cell>
          <cell r="N1222">
            <v>1416.6887942879218</v>
          </cell>
          <cell r="O1222">
            <v>1001.5230309596369</v>
          </cell>
          <cell r="P1222">
            <v>678.32091645272124</v>
          </cell>
          <cell r="Q1222">
            <v>437.71042079661328</v>
          </cell>
          <cell r="R1222">
            <v>87.25844179891152</v>
          </cell>
          <cell r="S1222">
            <v>73.329552342010416</v>
          </cell>
          <cell r="T1222">
            <v>3694.8311566378152</v>
          </cell>
          <cell r="U1222">
            <v>8977.2900000000009</v>
          </cell>
          <cell r="V1222">
            <v>43090.992000000006</v>
          </cell>
          <cell r="W1222">
            <v>1</v>
          </cell>
        </row>
        <row r="1223">
          <cell r="B1223" t="str">
            <v>FUYI TAB.BAN.4X20X24</v>
          </cell>
          <cell r="C1223">
            <v>80</v>
          </cell>
          <cell r="D1223">
            <v>4</v>
          </cell>
          <cell r="E1223" t="str">
            <v>116150</v>
          </cell>
          <cell r="F1223">
            <v>9.6</v>
          </cell>
          <cell r="G1223">
            <v>372.607424675196</v>
          </cell>
          <cell r="H1223">
            <v>333.14095368793056</v>
          </cell>
          <cell r="I1223">
            <v>887.8586966699088</v>
          </cell>
          <cell r="J1223">
            <v>1500</v>
          </cell>
          <cell r="K1223">
            <v>2000</v>
          </cell>
          <cell r="L1223">
            <v>1734.155040221332</v>
          </cell>
          <cell r="M1223">
            <v>6827.762115254367</v>
          </cell>
          <cell r="N1223">
            <v>2171.4832073224993</v>
          </cell>
          <cell r="O1223">
            <v>1535.1222175571104</v>
          </cell>
          <cell r="P1223">
            <v>750</v>
          </cell>
          <cell r="Q1223">
            <v>500</v>
          </cell>
          <cell r="R1223">
            <v>133.74866931075258</v>
          </cell>
          <cell r="S1223">
            <v>112.39863839763659</v>
          </cell>
          <cell r="T1223">
            <v>5202.7527325879992</v>
          </cell>
          <cell r="U1223">
            <v>12030.514847842365</v>
          </cell>
          <cell r="V1223">
            <v>115492.9425392867</v>
          </cell>
          <cell r="W1223">
            <v>1</v>
          </cell>
        </row>
        <row r="1224">
          <cell r="B1224" t="str">
            <v>FUYI TAB.EXP.4X20X24</v>
          </cell>
          <cell r="C1224">
            <v>80</v>
          </cell>
          <cell r="D1224">
            <v>4</v>
          </cell>
          <cell r="E1224" t="str">
            <v>116155</v>
          </cell>
          <cell r="F1224">
            <v>9.6</v>
          </cell>
          <cell r="G1224">
            <v>780.26956245852068</v>
          </cell>
          <cell r="H1224">
            <v>697.62363537894294</v>
          </cell>
          <cell r="I1224">
            <v>1859.246678671293</v>
          </cell>
          <cell r="J1224">
            <v>4000</v>
          </cell>
          <cell r="K1224">
            <v>4500</v>
          </cell>
          <cell r="L1224">
            <v>3631.4584864975504</v>
          </cell>
          <cell r="M1224">
            <v>15468.598363006306</v>
          </cell>
          <cell r="N1224">
            <v>3500</v>
          </cell>
          <cell r="O1224">
            <v>2500</v>
          </cell>
          <cell r="P1224">
            <v>1500</v>
          </cell>
          <cell r="Q1224">
            <v>1404.9538669804481</v>
          </cell>
          <cell r="R1224">
            <v>280.08034400678275</v>
          </cell>
          <cell r="S1224">
            <v>235.37168235417491</v>
          </cell>
          <cell r="T1224">
            <v>9420.4058933414053</v>
          </cell>
          <cell r="U1224">
            <v>24889.004256347711</v>
          </cell>
          <cell r="V1224">
            <v>238934.44086093802</v>
          </cell>
          <cell r="W1224">
            <v>1</v>
          </cell>
        </row>
        <row r="1225">
          <cell r="B1225" t="str">
            <v>116151 FUYI PROMO*BAND*4X20X32</v>
          </cell>
          <cell r="C1225">
            <v>80</v>
          </cell>
          <cell r="D1225">
            <v>4</v>
          </cell>
          <cell r="E1225" t="str">
            <v>116151</v>
          </cell>
          <cell r="F1225">
            <v>9.6</v>
          </cell>
          <cell r="G1225">
            <v>0</v>
          </cell>
          <cell r="H1225">
            <v>0</v>
          </cell>
          <cell r="I1225">
            <v>0</v>
          </cell>
          <cell r="J1225">
            <v>0</v>
          </cell>
          <cell r="K1225">
            <v>0</v>
          </cell>
          <cell r="L1225">
            <v>0</v>
          </cell>
          <cell r="M1225">
            <v>0</v>
          </cell>
          <cell r="N1225">
            <v>0</v>
          </cell>
          <cell r="O1225">
            <v>0</v>
          </cell>
          <cell r="P1225">
            <v>0</v>
          </cell>
          <cell r="Q1225">
            <v>0</v>
          </cell>
          <cell r="R1225">
            <v>0</v>
          </cell>
          <cell r="S1225">
            <v>0</v>
          </cell>
          <cell r="T1225">
            <v>0</v>
          </cell>
          <cell r="U1225">
            <v>0</v>
          </cell>
          <cell r="V1225">
            <v>0</v>
          </cell>
          <cell r="W1225">
            <v>1</v>
          </cell>
        </row>
        <row r="1226">
          <cell r="B1226" t="str">
            <v>FUYI PROMOTAB.BAND.4X20X24+4</v>
          </cell>
          <cell r="C1226">
            <v>80</v>
          </cell>
          <cell r="D1226">
            <v>4</v>
          </cell>
          <cell r="E1226" t="str">
            <v>116152</v>
          </cell>
          <cell r="F1226">
            <v>9.6</v>
          </cell>
          <cell r="G1226">
            <v>0</v>
          </cell>
          <cell r="H1226">
            <v>0</v>
          </cell>
          <cell r="I1226">
            <v>0</v>
          </cell>
          <cell r="J1226">
            <v>0</v>
          </cell>
          <cell r="K1226">
            <v>0</v>
          </cell>
          <cell r="L1226">
            <v>0</v>
          </cell>
          <cell r="M1226">
            <v>0</v>
          </cell>
          <cell r="N1226">
            <v>0</v>
          </cell>
          <cell r="O1226">
            <v>0</v>
          </cell>
          <cell r="P1226">
            <v>0</v>
          </cell>
          <cell r="Q1226">
            <v>0</v>
          </cell>
          <cell r="R1226">
            <v>0</v>
          </cell>
          <cell r="S1226">
            <v>0</v>
          </cell>
          <cell r="T1226">
            <v>0</v>
          </cell>
          <cell r="U1226">
            <v>0</v>
          </cell>
          <cell r="V1226">
            <v>0</v>
          </cell>
          <cell r="W1226">
            <v>1</v>
          </cell>
        </row>
        <row r="1227">
          <cell r="B1227" t="str">
            <v>116156 FUYI PROMO*EXP*4X20X32</v>
          </cell>
          <cell r="C1227">
            <v>80</v>
          </cell>
          <cell r="D1227">
            <v>4</v>
          </cell>
          <cell r="E1227" t="str">
            <v>116156</v>
          </cell>
          <cell r="F1227">
            <v>12.8</v>
          </cell>
          <cell r="G1227">
            <v>0</v>
          </cell>
          <cell r="H1227">
            <v>0</v>
          </cell>
          <cell r="I1227">
            <v>0</v>
          </cell>
          <cell r="J1227">
            <v>0</v>
          </cell>
          <cell r="K1227">
            <v>0</v>
          </cell>
          <cell r="L1227">
            <v>0</v>
          </cell>
          <cell r="M1227">
            <v>0</v>
          </cell>
          <cell r="N1227">
            <v>0</v>
          </cell>
          <cell r="O1227">
            <v>0</v>
          </cell>
          <cell r="P1227">
            <v>0</v>
          </cell>
          <cell r="Q1227">
            <v>0</v>
          </cell>
          <cell r="R1227">
            <v>0</v>
          </cell>
          <cell r="S1227">
            <v>0</v>
          </cell>
          <cell r="T1227">
            <v>0</v>
          </cell>
          <cell r="U1227">
            <v>0</v>
          </cell>
          <cell r="V1227">
            <v>0</v>
          </cell>
          <cell r="W1227">
            <v>1</v>
          </cell>
        </row>
        <row r="1228">
          <cell r="B1228" t="str">
            <v>FUYI TAB.20X36</v>
          </cell>
          <cell r="C1228">
            <v>20</v>
          </cell>
          <cell r="D1228">
            <v>20</v>
          </cell>
          <cell r="E1228" t="str">
            <v>116170</v>
          </cell>
          <cell r="F1228">
            <v>3.6</v>
          </cell>
          <cell r="G1228">
            <v>0</v>
          </cell>
          <cell r="H1228">
            <v>0</v>
          </cell>
          <cell r="I1228">
            <v>0</v>
          </cell>
          <cell r="J1228">
            <v>0</v>
          </cell>
          <cell r="K1228">
            <v>0</v>
          </cell>
          <cell r="L1228">
            <v>0</v>
          </cell>
          <cell r="M1228">
            <v>0</v>
          </cell>
          <cell r="N1228">
            <v>0</v>
          </cell>
          <cell r="O1228">
            <v>0</v>
          </cell>
          <cell r="P1228">
            <v>0</v>
          </cell>
          <cell r="Q1228">
            <v>0</v>
          </cell>
          <cell r="R1228">
            <v>0</v>
          </cell>
          <cell r="S1228">
            <v>0</v>
          </cell>
          <cell r="T1228">
            <v>0</v>
          </cell>
          <cell r="U1228">
            <v>0</v>
          </cell>
          <cell r="V1228">
            <v>0</v>
          </cell>
          <cell r="W1228">
            <v>1</v>
          </cell>
        </row>
        <row r="1229">
          <cell r="B1229" t="str">
            <v>FUYI TAB 20X36+20</v>
          </cell>
          <cell r="C1229">
            <v>20</v>
          </cell>
          <cell r="D1229">
            <v>20</v>
          </cell>
          <cell r="E1229" t="str">
            <v>116171</v>
          </cell>
          <cell r="F1229">
            <v>3.6</v>
          </cell>
          <cell r="G1229">
            <v>0</v>
          </cell>
          <cell r="H1229">
            <v>0</v>
          </cell>
          <cell r="I1229">
            <v>0</v>
          </cell>
          <cell r="J1229">
            <v>0</v>
          </cell>
          <cell r="K1229">
            <v>0</v>
          </cell>
          <cell r="L1229">
            <v>0</v>
          </cell>
          <cell r="M1229">
            <v>0</v>
          </cell>
          <cell r="N1229">
            <v>0</v>
          </cell>
          <cell r="O1229">
            <v>0</v>
          </cell>
          <cell r="P1229">
            <v>0</v>
          </cell>
          <cell r="Q1229">
            <v>0</v>
          </cell>
          <cell r="R1229">
            <v>0</v>
          </cell>
          <cell r="S1229">
            <v>0</v>
          </cell>
          <cell r="T1229">
            <v>0</v>
          </cell>
          <cell r="U1229">
            <v>0</v>
          </cell>
          <cell r="V1229">
            <v>0</v>
          </cell>
          <cell r="W1229">
            <v>1</v>
          </cell>
        </row>
        <row r="1230">
          <cell r="B1230" t="str">
            <v>FUYI TAB.20X60</v>
          </cell>
          <cell r="C1230">
            <v>20</v>
          </cell>
          <cell r="D1230">
            <v>20</v>
          </cell>
          <cell r="E1230" t="str">
            <v>116180</v>
          </cell>
          <cell r="F1230">
            <v>6</v>
          </cell>
          <cell r="G1230">
            <v>577.3372282165144</v>
          </cell>
          <cell r="H1230">
            <v>516.18583546813443</v>
          </cell>
          <cell r="I1230">
            <v>1375.6942160510171</v>
          </cell>
          <cell r="J1230">
            <v>2500</v>
          </cell>
          <cell r="K1230">
            <v>3979.9970839796893</v>
          </cell>
          <cell r="L1230">
            <v>2686.9895711064455</v>
          </cell>
          <cell r="M1230">
            <v>11636.2039348218</v>
          </cell>
          <cell r="N1230">
            <v>3364.6084672819306</v>
          </cell>
          <cell r="O1230">
            <v>2378.5978146586563</v>
          </cell>
          <cell r="P1230">
            <v>1610.9990480855199</v>
          </cell>
          <cell r="Q1230">
            <v>1039.5537777723905</v>
          </cell>
          <cell r="R1230">
            <v>207.23711043822738</v>
          </cell>
          <cell r="S1230">
            <v>174.15626756328984</v>
          </cell>
          <cell r="T1230">
            <v>8775.1524858000157</v>
          </cell>
          <cell r="U1230">
            <v>20411.356420621814</v>
          </cell>
          <cell r="V1230">
            <v>122468.13852373089</v>
          </cell>
          <cell r="W1230">
            <v>1</v>
          </cell>
        </row>
        <row r="1231">
          <cell r="B1231" t="str">
            <v>PROM TABLETAS 20X60</v>
          </cell>
          <cell r="C1231">
            <v>20</v>
          </cell>
          <cell r="D1231">
            <v>0</v>
          </cell>
          <cell r="E1231" t="str">
            <v>116184</v>
          </cell>
          <cell r="F1231">
            <v>7.2</v>
          </cell>
          <cell r="G1231">
            <v>0</v>
          </cell>
          <cell r="H1231">
            <v>0</v>
          </cell>
          <cell r="I1231">
            <v>0</v>
          </cell>
          <cell r="J1231">
            <v>0</v>
          </cell>
          <cell r="K1231">
            <v>0</v>
          </cell>
          <cell r="L1231">
            <v>0</v>
          </cell>
          <cell r="M1231">
            <v>0</v>
          </cell>
          <cell r="N1231">
            <v>0</v>
          </cell>
          <cell r="O1231">
            <v>0</v>
          </cell>
          <cell r="P1231">
            <v>0</v>
          </cell>
          <cell r="Q1231">
            <v>0</v>
          </cell>
          <cell r="R1231">
            <v>0</v>
          </cell>
          <cell r="S1231">
            <v>0</v>
          </cell>
          <cell r="T1231">
            <v>0</v>
          </cell>
          <cell r="U1231">
            <v>0</v>
          </cell>
          <cell r="V1231">
            <v>0</v>
          </cell>
          <cell r="W1231">
            <v>1</v>
          </cell>
        </row>
        <row r="1232">
          <cell r="B1232" t="str">
            <v>FUYI TAB.20X120</v>
          </cell>
          <cell r="C1232">
            <v>20</v>
          </cell>
          <cell r="D1232">
            <v>20</v>
          </cell>
          <cell r="E1232" t="str">
            <v>116190</v>
          </cell>
          <cell r="F1232">
            <v>12</v>
          </cell>
          <cell r="G1232">
            <v>0</v>
          </cell>
          <cell r="H1232">
            <v>0</v>
          </cell>
          <cell r="I1232">
            <v>0</v>
          </cell>
          <cell r="J1232">
            <v>0</v>
          </cell>
          <cell r="K1232">
            <v>0</v>
          </cell>
          <cell r="L1232">
            <v>0</v>
          </cell>
          <cell r="M1232">
            <v>0</v>
          </cell>
          <cell r="N1232">
            <v>0</v>
          </cell>
          <cell r="O1232">
            <v>0</v>
          </cell>
          <cell r="P1232">
            <v>0</v>
          </cell>
          <cell r="Q1232">
            <v>0</v>
          </cell>
          <cell r="R1232">
            <v>0</v>
          </cell>
          <cell r="S1232">
            <v>0</v>
          </cell>
          <cell r="T1232">
            <v>0</v>
          </cell>
          <cell r="U1232">
            <v>0</v>
          </cell>
          <cell r="V1232">
            <v>0</v>
          </cell>
          <cell r="W1232">
            <v>1</v>
          </cell>
        </row>
        <row r="1233">
          <cell r="B1233" t="str">
            <v>FUYI TAB.EXPENDEROR X120 UNID</v>
          </cell>
          <cell r="C1233">
            <v>20</v>
          </cell>
          <cell r="D1233">
            <v>16</v>
          </cell>
          <cell r="E1233" t="str">
            <v>116191</v>
          </cell>
          <cell r="F1233">
            <v>9.6</v>
          </cell>
          <cell r="G1233">
            <v>0</v>
          </cell>
          <cell r="H1233">
            <v>0</v>
          </cell>
          <cell r="I1233">
            <v>0</v>
          </cell>
          <cell r="J1233">
            <v>0</v>
          </cell>
          <cell r="K1233">
            <v>0</v>
          </cell>
          <cell r="L1233">
            <v>0</v>
          </cell>
          <cell r="M1233">
            <v>0</v>
          </cell>
          <cell r="N1233">
            <v>0</v>
          </cell>
          <cell r="O1233">
            <v>0</v>
          </cell>
          <cell r="P1233">
            <v>0</v>
          </cell>
          <cell r="Q1233">
            <v>0</v>
          </cell>
          <cell r="R1233">
            <v>0</v>
          </cell>
          <cell r="S1233">
            <v>0</v>
          </cell>
          <cell r="T1233">
            <v>0</v>
          </cell>
          <cell r="U1233">
            <v>0</v>
          </cell>
          <cell r="V1233">
            <v>0</v>
          </cell>
          <cell r="W1233">
            <v>1</v>
          </cell>
        </row>
        <row r="1234">
          <cell r="B1234" t="str">
            <v>TOTAL TABLETAS COMUNES</v>
          </cell>
          <cell r="D1234">
            <v>0</v>
          </cell>
          <cell r="G1234">
            <v>1973.3055556036554</v>
          </cell>
          <cell r="H1234">
            <v>1764.2936001195981</v>
          </cell>
          <cell r="I1234">
            <v>4702.043981697344</v>
          </cell>
          <cell r="J1234">
            <v>9435.604785110565</v>
          </cell>
          <cell r="K1234">
            <v>12155.798986341177</v>
          </cell>
          <cell r="L1234">
            <v>9183.976347572323</v>
          </cell>
          <cell r="M1234">
            <v>39215.023256444656</v>
          </cell>
          <cell r="N1234">
            <v>10452.780468892352</v>
          </cell>
          <cell r="O1234">
            <v>7415.2430631754032</v>
          </cell>
          <cell r="P1234">
            <v>4539.319964538241</v>
          </cell>
          <cell r="Q1234">
            <v>3382.2180655494521</v>
          </cell>
          <cell r="R1234">
            <v>708.32456555467422</v>
          </cell>
          <cell r="S1234">
            <v>595.2561406571117</v>
          </cell>
          <cell r="T1234">
            <v>27093.142268367235</v>
          </cell>
          <cell r="U1234">
            <v>66308.165524811891</v>
          </cell>
          <cell r="V1234">
            <v>519986.51392395562</v>
          </cell>
          <cell r="W1234">
            <v>1</v>
          </cell>
        </row>
        <row r="1235">
          <cell r="D1235">
            <v>0</v>
          </cell>
          <cell r="W1235">
            <v>1</v>
          </cell>
        </row>
        <row r="1236">
          <cell r="B1236" t="str">
            <v>FUYI TAB.30N 20X1TAB peel off</v>
          </cell>
          <cell r="D1236">
            <v>20</v>
          </cell>
          <cell r="E1236" t="str">
            <v>116159</v>
          </cell>
          <cell r="F1236">
            <v>3</v>
          </cell>
          <cell r="G1236">
            <v>237.01790866043353</v>
          </cell>
          <cell r="H1236">
            <v>211.91304011476919</v>
          </cell>
          <cell r="I1236">
            <v>564.7724589871508</v>
          </cell>
          <cell r="J1236">
            <v>1399.7374134146021</v>
          </cell>
          <cell r="K1236">
            <v>1633.9334087870732</v>
          </cell>
          <cell r="L1236">
            <v>1103.1068457224214</v>
          </cell>
          <cell r="M1236">
            <v>5150.4810756864499</v>
          </cell>
          <cell r="N1236">
            <v>1381.294022628452</v>
          </cell>
          <cell r="O1236">
            <v>976.50082485802523</v>
          </cell>
          <cell r="P1236">
            <v>661.37364190202925</v>
          </cell>
          <cell r="Q1236">
            <v>426.77459603429941</v>
          </cell>
          <cell r="R1236">
            <v>85.078363410992893</v>
          </cell>
          <cell r="S1236">
            <v>71.497475479751358</v>
          </cell>
          <cell r="T1236">
            <v>3602.5189243135501</v>
          </cell>
          <cell r="U1236">
            <v>8753</v>
          </cell>
          <cell r="V1236">
            <v>26259</v>
          </cell>
          <cell r="W1236">
            <v>1</v>
          </cell>
        </row>
        <row r="1237">
          <cell r="B1237" t="str">
            <v>FUYI TAB.30N 20X1TAB (jordan)</v>
          </cell>
          <cell r="D1237">
            <v>20</v>
          </cell>
          <cell r="E1237" t="str">
            <v>116160</v>
          </cell>
          <cell r="F1237">
            <v>3</v>
          </cell>
          <cell r="G1237">
            <v>0</v>
          </cell>
          <cell r="H1237">
            <v>0</v>
          </cell>
          <cell r="I1237">
            <v>0</v>
          </cell>
          <cell r="J1237">
            <v>0</v>
          </cell>
          <cell r="K1237">
            <v>0</v>
          </cell>
          <cell r="L1237">
            <v>0</v>
          </cell>
          <cell r="M1237">
            <v>0</v>
          </cell>
          <cell r="N1237">
            <v>0</v>
          </cell>
          <cell r="O1237">
            <v>0</v>
          </cell>
          <cell r="P1237">
            <v>0</v>
          </cell>
          <cell r="Q1237">
            <v>0</v>
          </cell>
          <cell r="R1237">
            <v>0</v>
          </cell>
          <cell r="S1237">
            <v>0</v>
          </cell>
          <cell r="T1237">
            <v>0</v>
          </cell>
          <cell r="U1237">
            <v>0</v>
          </cell>
          <cell r="V1237">
            <v>0</v>
          </cell>
          <cell r="W1237">
            <v>1</v>
          </cell>
        </row>
        <row r="1238">
          <cell r="B1238" t="str">
            <v>PROM FUYI TABx36 + TAB 30noch</v>
          </cell>
          <cell r="D1238">
            <v>12</v>
          </cell>
          <cell r="E1238" t="str">
            <v>116162</v>
          </cell>
          <cell r="F1238">
            <v>2.16</v>
          </cell>
          <cell r="G1238">
            <v>0</v>
          </cell>
          <cell r="H1238">
            <v>0</v>
          </cell>
          <cell r="I1238">
            <v>0</v>
          </cell>
          <cell r="J1238">
            <v>0</v>
          </cell>
          <cell r="K1238">
            <v>0</v>
          </cell>
          <cell r="L1238">
            <v>0</v>
          </cell>
          <cell r="M1238">
            <v>0</v>
          </cell>
          <cell r="N1238">
            <v>0</v>
          </cell>
          <cell r="O1238">
            <v>0</v>
          </cell>
          <cell r="P1238">
            <v>0</v>
          </cell>
          <cell r="Q1238">
            <v>0</v>
          </cell>
          <cell r="R1238">
            <v>0</v>
          </cell>
          <cell r="S1238">
            <v>0</v>
          </cell>
          <cell r="T1238">
            <v>0</v>
          </cell>
          <cell r="U1238">
            <v>0</v>
          </cell>
          <cell r="V1238">
            <v>0</v>
          </cell>
          <cell r="W1238">
            <v>1</v>
          </cell>
        </row>
        <row r="1239">
          <cell r="B1239" t="str">
            <v>TOTAL TABLETAS 30 NOCHES</v>
          </cell>
          <cell r="D1239">
            <v>0</v>
          </cell>
          <cell r="G1239">
            <v>237.01790866043353</v>
          </cell>
          <cell r="H1239">
            <v>211.91304011476919</v>
          </cell>
          <cell r="I1239">
            <v>564.7724589871508</v>
          </cell>
          <cell r="J1239">
            <v>1399.7374134146021</v>
          </cell>
          <cell r="K1239">
            <v>1633.9334087870732</v>
          </cell>
          <cell r="L1239">
            <v>1103.1068457224214</v>
          </cell>
          <cell r="M1239">
            <v>5150.4810756864499</v>
          </cell>
          <cell r="N1239">
            <v>1381.294022628452</v>
          </cell>
          <cell r="O1239">
            <v>976.50082485802523</v>
          </cell>
          <cell r="P1239">
            <v>661.37364190202925</v>
          </cell>
          <cell r="Q1239">
            <v>426.77459603429941</v>
          </cell>
          <cell r="R1239">
            <v>85.078363410992893</v>
          </cell>
          <cell r="S1239">
            <v>71.497475479751358</v>
          </cell>
          <cell r="T1239">
            <v>3602.5189243135501</v>
          </cell>
          <cell r="U1239">
            <v>8753</v>
          </cell>
          <cell r="V1239">
            <v>26259</v>
          </cell>
          <cell r="W1239">
            <v>1</v>
          </cell>
        </row>
        <row r="1240">
          <cell r="D1240">
            <v>0</v>
          </cell>
          <cell r="W1240">
            <v>1</v>
          </cell>
        </row>
        <row r="1241">
          <cell r="B1241" t="str">
            <v xml:space="preserve">   TOTAL TABLETAS FUYI </v>
          </cell>
          <cell r="D1241">
            <v>0</v>
          </cell>
          <cell r="F1241">
            <v>0</v>
          </cell>
          <cell r="G1241">
            <v>2210.3234642640891</v>
          </cell>
          <cell r="H1241">
            <v>1976.2066402343673</v>
          </cell>
          <cell r="I1241">
            <v>5266.8164406844944</v>
          </cell>
          <cell r="J1241">
            <v>10835.342198525166</v>
          </cell>
          <cell r="K1241">
            <v>13789.732395128251</v>
          </cell>
          <cell r="L1241">
            <v>10287.083193294744</v>
          </cell>
          <cell r="M1241">
            <v>44365.50433213111</v>
          </cell>
          <cell r="N1241">
            <v>11834.074491520803</v>
          </cell>
          <cell r="O1241">
            <v>8391.7438880334284</v>
          </cell>
          <cell r="P1241">
            <v>5200.6936064402707</v>
          </cell>
          <cell r="Q1241">
            <v>3808.9926615837517</v>
          </cell>
          <cell r="R1241">
            <v>793.40292896566712</v>
          </cell>
          <cell r="S1241">
            <v>666.753616136863</v>
          </cell>
          <cell r="T1241">
            <v>30695.661192680785</v>
          </cell>
          <cell r="U1241">
            <v>75061.165524811891</v>
          </cell>
          <cell r="V1241">
            <v>546245.51392395562</v>
          </cell>
          <cell r="W1241">
            <v>1</v>
          </cell>
        </row>
        <row r="1242">
          <cell r="D1242">
            <v>0</v>
          </cell>
          <cell r="F1242">
            <v>0</v>
          </cell>
          <cell r="W1242">
            <v>1</v>
          </cell>
        </row>
        <row r="1243">
          <cell r="D1243">
            <v>0</v>
          </cell>
          <cell r="F1243">
            <v>0</v>
          </cell>
          <cell r="W1243">
            <v>1</v>
          </cell>
        </row>
        <row r="1244">
          <cell r="B1244" t="str">
            <v xml:space="preserve">  TOTAL INSECTICIDAS  FUYI</v>
          </cell>
          <cell r="D1244">
            <v>0</v>
          </cell>
          <cell r="F1244">
            <v>0</v>
          </cell>
          <cell r="G1244">
            <v>35138.403847749287</v>
          </cell>
          <cell r="H1244">
            <v>22549.392727406925</v>
          </cell>
          <cell r="I1244">
            <v>87849.559392888594</v>
          </cell>
          <cell r="J1244">
            <v>108479.43540072229</v>
          </cell>
          <cell r="K1244">
            <v>167480.88027811662</v>
          </cell>
          <cell r="L1244">
            <v>165213.92799483397</v>
          </cell>
          <cell r="M1244">
            <v>586711.59964171774</v>
          </cell>
          <cell r="N1244">
            <v>183745.31767070829</v>
          </cell>
          <cell r="O1244">
            <v>134176.13870897976</v>
          </cell>
          <cell r="P1244">
            <v>88931.800485972504</v>
          </cell>
          <cell r="Q1244">
            <v>55041.511075488874</v>
          </cell>
          <cell r="R1244">
            <v>11564.47859417457</v>
          </cell>
          <cell r="S1244">
            <v>9718.4641496791082</v>
          </cell>
          <cell r="T1244">
            <v>483177.71068500308</v>
          </cell>
          <cell r="U1244">
            <v>1069889.3103267206</v>
          </cell>
          <cell r="V1244">
            <v>1755723.1180032329</v>
          </cell>
          <cell r="W1244">
            <v>1</v>
          </cell>
        </row>
        <row r="1245">
          <cell r="D1245">
            <v>0</v>
          </cell>
          <cell r="F1245">
            <v>0</v>
          </cell>
          <cell r="W1245">
            <v>1</v>
          </cell>
        </row>
        <row r="1246">
          <cell r="D1246">
            <v>0</v>
          </cell>
          <cell r="F1246">
            <v>0</v>
          </cell>
          <cell r="W1246">
            <v>1</v>
          </cell>
        </row>
        <row r="1247">
          <cell r="B1247" t="str">
            <v xml:space="preserve">  TOTAL INSECTICIDAS</v>
          </cell>
          <cell r="D1247">
            <v>0</v>
          </cell>
          <cell r="F1247">
            <v>0</v>
          </cell>
          <cell r="G1247">
            <v>69057.198953639629</v>
          </cell>
          <cell r="H1247">
            <v>64818.314473620369</v>
          </cell>
          <cell r="I1247">
            <v>215988.23610811715</v>
          </cell>
          <cell r="J1247">
            <v>355301.35141409119</v>
          </cell>
          <cell r="K1247">
            <v>477582.06031701347</v>
          </cell>
          <cell r="L1247">
            <v>455778.86741239362</v>
          </cell>
          <cell r="M1247">
            <v>1638526.0286788756</v>
          </cell>
          <cell r="N1247">
            <v>470528.62315701746</v>
          </cell>
          <cell r="O1247">
            <v>325242.08912576432</v>
          </cell>
          <cell r="P1247">
            <v>218553.72567742254</v>
          </cell>
          <cell r="Q1247">
            <v>112802.0727634752</v>
          </cell>
          <cell r="R1247">
            <v>30903.402015414737</v>
          </cell>
          <cell r="S1247">
            <v>26002.279742236096</v>
          </cell>
          <cell r="T1247">
            <v>1184032.1924813301</v>
          </cell>
          <cell r="U1247">
            <v>2822558.2211602055</v>
          </cell>
          <cell r="V1247">
            <v>4749848.6793997362</v>
          </cell>
          <cell r="W1247">
            <v>1</v>
          </cell>
        </row>
        <row r="1248">
          <cell r="D1248">
            <v>0</v>
          </cell>
          <cell r="F1248">
            <v>0</v>
          </cell>
          <cell r="W1248">
            <v>1</v>
          </cell>
        </row>
        <row r="1249">
          <cell r="D1249">
            <v>0</v>
          </cell>
          <cell r="W1249">
            <v>1</v>
          </cell>
        </row>
        <row r="1250">
          <cell r="B1250" t="str">
            <v xml:space="preserve">  TOTAL INSECTICIDAS + REPELENTES</v>
          </cell>
          <cell r="D1250">
            <v>0</v>
          </cell>
          <cell r="F1250">
            <v>0</v>
          </cell>
          <cell r="G1250">
            <v>73441.69313681974</v>
          </cell>
          <cell r="H1250">
            <v>69288.404297104338</v>
          </cell>
          <cell r="I1250">
            <v>226923.99983061734</v>
          </cell>
          <cell r="J1250">
            <v>396301.35141409119</v>
          </cell>
          <cell r="K1250">
            <v>536365.84912192973</v>
          </cell>
          <cell r="L1250">
            <v>507483.86741239362</v>
          </cell>
          <cell r="M1250">
            <v>1809805.1652129563</v>
          </cell>
          <cell r="N1250">
            <v>518016.5971361291</v>
          </cell>
          <cell r="O1250">
            <v>351154.43355740397</v>
          </cell>
          <cell r="P1250">
            <v>234001.70567905781</v>
          </cell>
          <cell r="Q1250">
            <v>123296.79575895234</v>
          </cell>
          <cell r="R1250">
            <v>34677.230725651149</v>
          </cell>
          <cell r="S1250">
            <v>27824.881342784953</v>
          </cell>
          <cell r="T1250">
            <v>1288971.644199979</v>
          </cell>
          <cell r="U1250">
            <v>3098776.8094129353</v>
          </cell>
          <cell r="V1250">
            <v>5064821.7828800948</v>
          </cell>
          <cell r="W1250">
            <v>1</v>
          </cell>
        </row>
        <row r="1251">
          <cell r="D1251">
            <v>0</v>
          </cell>
          <cell r="F1251">
            <v>0</v>
          </cell>
          <cell r="W1251">
            <v>1</v>
          </cell>
        </row>
        <row r="1252">
          <cell r="D1252">
            <v>0</v>
          </cell>
          <cell r="F1252">
            <v>0</v>
          </cell>
          <cell r="W1252">
            <v>1</v>
          </cell>
        </row>
        <row r="1253">
          <cell r="B1253" t="str">
            <v xml:space="preserve">  TOTAL CONSUMER</v>
          </cell>
          <cell r="D1253">
            <v>0</v>
          </cell>
          <cell r="E1253" t="str">
            <v>Fin</v>
          </cell>
          <cell r="F1253">
            <v>0</v>
          </cell>
          <cell r="G1253">
            <v>488565.89961486723</v>
          </cell>
          <cell r="H1253">
            <v>405280.14918274229</v>
          </cell>
          <cell r="I1253">
            <v>564659.09520473529</v>
          </cell>
          <cell r="J1253">
            <v>832841.72394157457</v>
          </cell>
          <cell r="K1253">
            <v>887414.64073208463</v>
          </cell>
          <cell r="L1253">
            <v>857432.87743806839</v>
          </cell>
          <cell r="M1253">
            <v>4036194.3861140725</v>
          </cell>
          <cell r="N1253">
            <v>946945.16438571503</v>
          </cell>
          <cell r="O1253">
            <v>697147.95766525192</v>
          </cell>
          <cell r="P1253">
            <v>587883.72413089557</v>
          </cell>
          <cell r="Q1253">
            <v>581161.99122398789</v>
          </cell>
          <cell r="R1253">
            <v>405502.46282958507</v>
          </cell>
          <cell r="S1253">
            <v>395737.2519643511</v>
          </cell>
          <cell r="T1253">
            <v>3614378.5521997861</v>
          </cell>
          <cell r="U1253">
            <v>7650572.9383138586</v>
          </cell>
          <cell r="V1253">
            <v>9367228.9240243658</v>
          </cell>
          <cell r="W1253">
            <v>1</v>
          </cell>
        </row>
        <row r="1254">
          <cell r="D1254">
            <v>0</v>
          </cell>
          <cell r="F1254">
            <v>0</v>
          </cell>
        </row>
      </sheetData>
      <sheetData sheetId="1" refreshError="1"/>
      <sheetData sheetId="2" refreshError="1"/>
      <sheetData sheetId="3" refreshError="1"/>
      <sheetData sheetId="4" refreshError="1">
        <row r="11">
          <cell r="I11" t="str">
            <v>000175</v>
          </cell>
        </row>
        <row r="12">
          <cell r="I12" t="str">
            <v>000177</v>
          </cell>
        </row>
        <row r="13">
          <cell r="I13" t="str">
            <v>000110</v>
          </cell>
        </row>
        <row r="14">
          <cell r="I14" t="str">
            <v>000120</v>
          </cell>
        </row>
        <row r="15">
          <cell r="I15" t="str">
            <v>000178</v>
          </cell>
        </row>
        <row r="16">
          <cell r="I16" t="str">
            <v>000184</v>
          </cell>
        </row>
        <row r="17">
          <cell r="I17" t="str">
            <v>000181</v>
          </cell>
        </row>
        <row r="18">
          <cell r="I18" t="str">
            <v>000220</v>
          </cell>
        </row>
        <row r="19">
          <cell r="I19" t="str">
            <v>000117</v>
          </cell>
        </row>
        <row r="20">
          <cell r="I20" t="str">
            <v>000116</v>
          </cell>
        </row>
        <row r="21">
          <cell r="I21" t="str">
            <v>000200</v>
          </cell>
        </row>
        <row r="22">
          <cell r="I22" t="str">
            <v>000206</v>
          </cell>
        </row>
        <row r="23">
          <cell r="I23" t="str">
            <v>000207</v>
          </cell>
        </row>
        <row r="24">
          <cell r="I24" t="str">
            <v>000231</v>
          </cell>
        </row>
        <row r="25">
          <cell r="I25" t="str">
            <v>000236</v>
          </cell>
        </row>
        <row r="26">
          <cell r="I26" t="str">
            <v>000176</v>
          </cell>
        </row>
        <row r="27">
          <cell r="I27" t="str">
            <v>000234</v>
          </cell>
        </row>
        <row r="30">
          <cell r="I30" t="str">
            <v>000191</v>
          </cell>
        </row>
        <row r="31">
          <cell r="I31" t="str">
            <v>000192</v>
          </cell>
        </row>
        <row r="32">
          <cell r="I32" t="str">
            <v>000193</v>
          </cell>
        </row>
        <row r="33">
          <cell r="I33" t="str">
            <v>000194</v>
          </cell>
        </row>
        <row r="34">
          <cell r="I34" t="str">
            <v>000195</v>
          </cell>
        </row>
        <row r="35">
          <cell r="I35" t="str">
            <v>000204</v>
          </cell>
        </row>
        <row r="40">
          <cell r="I40" t="str">
            <v>000211</v>
          </cell>
        </row>
        <row r="41">
          <cell r="I41" t="str">
            <v>000221</v>
          </cell>
        </row>
        <row r="42">
          <cell r="I42" t="str">
            <v>000212</v>
          </cell>
        </row>
        <row r="43">
          <cell r="I43" t="str">
            <v>000222</v>
          </cell>
        </row>
        <row r="46">
          <cell r="I46" t="str">
            <v>000201</v>
          </cell>
        </row>
        <row r="47">
          <cell r="I47" t="str">
            <v>000205</v>
          </cell>
        </row>
        <row r="48">
          <cell r="I48" t="str">
            <v>000202</v>
          </cell>
        </row>
        <row r="49">
          <cell r="I49" t="str">
            <v>000203</v>
          </cell>
        </row>
        <row r="52">
          <cell r="I52" t="str">
            <v>000180</v>
          </cell>
        </row>
        <row r="53">
          <cell r="I53" t="str">
            <v>000185</v>
          </cell>
        </row>
        <row r="56">
          <cell r="I56" t="str">
            <v>811111</v>
          </cell>
        </row>
        <row r="59">
          <cell r="I59" t="str">
            <v>000230</v>
          </cell>
        </row>
        <row r="60">
          <cell r="I60" t="str">
            <v>000190</v>
          </cell>
        </row>
        <row r="69">
          <cell r="I69" t="str">
            <v>022030</v>
          </cell>
        </row>
        <row r="70">
          <cell r="I70" t="str">
            <v>022070</v>
          </cell>
        </row>
        <row r="71">
          <cell r="I71" t="str">
            <v>022080</v>
          </cell>
        </row>
        <row r="72">
          <cell r="I72" t="str">
            <v>022073</v>
          </cell>
        </row>
        <row r="73">
          <cell r="I73" t="str">
            <v>022074</v>
          </cell>
        </row>
        <row r="74">
          <cell r="I74" t="str">
            <v>023077</v>
          </cell>
        </row>
        <row r="75">
          <cell r="I75" t="str">
            <v>022081</v>
          </cell>
        </row>
        <row r="76">
          <cell r="I76" t="str">
            <v>022082</v>
          </cell>
        </row>
        <row r="77">
          <cell r="I77" t="str">
            <v>022100</v>
          </cell>
        </row>
        <row r="78">
          <cell r="I78" t="str">
            <v>022075</v>
          </cell>
        </row>
        <row r="79">
          <cell r="I79" t="str">
            <v>022270</v>
          </cell>
        </row>
        <row r="82">
          <cell r="I82" t="str">
            <v>023070</v>
          </cell>
        </row>
        <row r="83">
          <cell r="I83" t="str">
            <v>023078</v>
          </cell>
        </row>
        <row r="84">
          <cell r="I84" t="str">
            <v>023081</v>
          </cell>
        </row>
        <row r="85">
          <cell r="I85" t="str">
            <v>023082</v>
          </cell>
        </row>
        <row r="86">
          <cell r="I86" t="str">
            <v>023071</v>
          </cell>
        </row>
        <row r="87">
          <cell r="I87" t="str">
            <v>023072</v>
          </cell>
        </row>
        <row r="88">
          <cell r="I88" t="str">
            <v>023073</v>
          </cell>
        </row>
        <row r="89">
          <cell r="I89" t="str">
            <v>023074</v>
          </cell>
        </row>
        <row r="90">
          <cell r="I90" t="str">
            <v>023075</v>
          </cell>
        </row>
        <row r="91">
          <cell r="I91" t="str">
            <v>023085</v>
          </cell>
        </row>
        <row r="92">
          <cell r="I92" t="str">
            <v>023079</v>
          </cell>
        </row>
        <row r="93">
          <cell r="I93" t="str">
            <v>023076</v>
          </cell>
        </row>
        <row r="96">
          <cell r="I96" t="str">
            <v>023090</v>
          </cell>
        </row>
        <row r="97">
          <cell r="I97" t="str">
            <v>023092</v>
          </cell>
        </row>
        <row r="98">
          <cell r="I98" t="str">
            <v>023094</v>
          </cell>
        </row>
        <row r="101">
          <cell r="I101" t="str">
            <v>022084</v>
          </cell>
        </row>
        <row r="102">
          <cell r="I102" t="str">
            <v>023083</v>
          </cell>
        </row>
        <row r="103">
          <cell r="I103" t="str">
            <v>023084</v>
          </cell>
        </row>
        <row r="108">
          <cell r="I108" t="str">
            <v>027066</v>
          </cell>
        </row>
        <row r="109">
          <cell r="I109" t="str">
            <v>027067</v>
          </cell>
        </row>
        <row r="110">
          <cell r="I110" t="str">
            <v>027082</v>
          </cell>
        </row>
        <row r="111">
          <cell r="I111" t="str">
            <v>027083</v>
          </cell>
        </row>
        <row r="112">
          <cell r="I112" t="str">
            <v>027072</v>
          </cell>
        </row>
        <row r="113">
          <cell r="I113" t="str">
            <v>027073</v>
          </cell>
        </row>
        <row r="114">
          <cell r="I114" t="str">
            <v>027074</v>
          </cell>
        </row>
        <row r="115">
          <cell r="I115" t="str">
            <v>027077</v>
          </cell>
        </row>
        <row r="116">
          <cell r="I116" t="str">
            <v>027090</v>
          </cell>
        </row>
        <row r="117">
          <cell r="I117" t="str">
            <v>027081</v>
          </cell>
        </row>
        <row r="118">
          <cell r="I118" t="str">
            <v>027079</v>
          </cell>
        </row>
        <row r="119">
          <cell r="I119" t="str">
            <v>027084</v>
          </cell>
        </row>
        <row r="120">
          <cell r="I120" t="str">
            <v>025067</v>
          </cell>
        </row>
        <row r="121">
          <cell r="I121" t="str">
            <v>027095</v>
          </cell>
        </row>
        <row r="122">
          <cell r="I122" t="str">
            <v>027182</v>
          </cell>
        </row>
        <row r="125">
          <cell r="I125" t="str">
            <v>027101</v>
          </cell>
        </row>
        <row r="126">
          <cell r="I126" t="str">
            <v>027103</v>
          </cell>
        </row>
        <row r="127">
          <cell r="I127" t="str">
            <v>027113</v>
          </cell>
        </row>
        <row r="128">
          <cell r="I128" t="str">
            <v>027107</v>
          </cell>
        </row>
        <row r="129">
          <cell r="I129" t="str">
            <v>027105</v>
          </cell>
        </row>
        <row r="130">
          <cell r="I130" t="str">
            <v>027108</v>
          </cell>
        </row>
        <row r="131">
          <cell r="I131" t="str">
            <v>027111</v>
          </cell>
        </row>
        <row r="132">
          <cell r="I132" t="str">
            <v>027114</v>
          </cell>
        </row>
        <row r="135">
          <cell r="I135" t="str">
            <v>027110</v>
          </cell>
        </row>
        <row r="140">
          <cell r="I140" t="str">
            <v>027194</v>
          </cell>
        </row>
        <row r="141">
          <cell r="I141" t="str">
            <v>027196</v>
          </cell>
        </row>
        <row r="142">
          <cell r="I142" t="str">
            <v>027091</v>
          </cell>
        </row>
        <row r="143">
          <cell r="I143" t="str">
            <v>027184</v>
          </cell>
        </row>
        <row r="144">
          <cell r="I144" t="str">
            <v>027185</v>
          </cell>
        </row>
        <row r="145">
          <cell r="I145" t="str">
            <v>027186</v>
          </cell>
        </row>
        <row r="146">
          <cell r="I146" t="str">
            <v>027190</v>
          </cell>
        </row>
        <row r="147">
          <cell r="I147" t="str">
            <v>027191</v>
          </cell>
        </row>
        <row r="148">
          <cell r="I148" t="str">
            <v>027198</v>
          </cell>
        </row>
        <row r="149">
          <cell r="I149" t="str">
            <v>025068</v>
          </cell>
        </row>
        <row r="150">
          <cell r="I150" t="str">
            <v>027092</v>
          </cell>
        </row>
        <row r="151">
          <cell r="I151" t="str">
            <v>027195</v>
          </cell>
        </row>
        <row r="152">
          <cell r="I152" t="str">
            <v>027197</v>
          </cell>
        </row>
        <row r="155">
          <cell r="I155" t="str">
            <v>061150</v>
          </cell>
        </row>
        <row r="156">
          <cell r="I156" t="str">
            <v>061151</v>
          </cell>
        </row>
        <row r="157">
          <cell r="I157" t="str">
            <v>061152</v>
          </cell>
        </row>
        <row r="158">
          <cell r="I158" t="str">
            <v>061154</v>
          </cell>
        </row>
        <row r="159">
          <cell r="I159" t="str">
            <v>061160</v>
          </cell>
        </row>
        <row r="160">
          <cell r="I160" t="str">
            <v>061170</v>
          </cell>
        </row>
        <row r="161">
          <cell r="I161" t="str">
            <v>061161</v>
          </cell>
        </row>
        <row r="162">
          <cell r="I162" t="str">
            <v>061164</v>
          </cell>
        </row>
        <row r="163">
          <cell r="I163" t="str">
            <v>061171</v>
          </cell>
        </row>
        <row r="164">
          <cell r="I164" t="str">
            <v>061174</v>
          </cell>
        </row>
        <row r="167">
          <cell r="I167" t="str">
            <v>023130</v>
          </cell>
        </row>
        <row r="168">
          <cell r="I168" t="str">
            <v>023131</v>
          </cell>
        </row>
        <row r="171">
          <cell r="I171" t="str">
            <v>061100</v>
          </cell>
        </row>
        <row r="176">
          <cell r="I176" t="str">
            <v>061111</v>
          </cell>
        </row>
        <row r="177">
          <cell r="I177" t="str">
            <v>061131</v>
          </cell>
        </row>
        <row r="178">
          <cell r="I178" t="str">
            <v>061141</v>
          </cell>
        </row>
        <row r="181">
          <cell r="I181" t="str">
            <v>011000</v>
          </cell>
        </row>
        <row r="182">
          <cell r="I182" t="str">
            <v>011002</v>
          </cell>
        </row>
        <row r="183">
          <cell r="I183" t="str">
            <v>011005</v>
          </cell>
        </row>
        <row r="184">
          <cell r="I184" t="str">
            <v>011010</v>
          </cell>
        </row>
        <row r="191">
          <cell r="I191" t="str">
            <v>023104</v>
          </cell>
        </row>
        <row r="192">
          <cell r="I192" t="str">
            <v>023103</v>
          </cell>
        </row>
        <row r="193">
          <cell r="I193" t="str">
            <v>023109</v>
          </cell>
        </row>
        <row r="194">
          <cell r="I194" t="str">
            <v>023102</v>
          </cell>
        </row>
        <row r="195">
          <cell r="I195" t="str">
            <v>023114</v>
          </cell>
        </row>
        <row r="196">
          <cell r="I196" t="str">
            <v>023113</v>
          </cell>
        </row>
        <row r="197">
          <cell r="I197" t="str">
            <v>023107</v>
          </cell>
        </row>
        <row r="198">
          <cell r="I198" t="str">
            <v>023106</v>
          </cell>
        </row>
        <row r="199">
          <cell r="I199" t="str">
            <v>023111</v>
          </cell>
        </row>
        <row r="200">
          <cell r="I200" t="str">
            <v>023112</v>
          </cell>
        </row>
        <row r="203">
          <cell r="I203" t="str">
            <v>027281</v>
          </cell>
        </row>
        <row r="204">
          <cell r="I204" t="str">
            <v>027262</v>
          </cell>
        </row>
        <row r="205">
          <cell r="I205" t="str">
            <v>027251</v>
          </cell>
        </row>
        <row r="206">
          <cell r="I206" t="str">
            <v>027231</v>
          </cell>
        </row>
        <row r="207">
          <cell r="I207" t="str">
            <v>027256</v>
          </cell>
        </row>
        <row r="208">
          <cell r="I208" t="str">
            <v>027258</v>
          </cell>
        </row>
        <row r="209">
          <cell r="I209" t="str">
            <v>027282</v>
          </cell>
        </row>
        <row r="210">
          <cell r="I210" t="str">
            <v>027263</v>
          </cell>
        </row>
        <row r="211">
          <cell r="I211" t="str">
            <v>027283</v>
          </cell>
        </row>
        <row r="212">
          <cell r="I212" t="str">
            <v>027261</v>
          </cell>
        </row>
        <row r="213">
          <cell r="I213" t="str">
            <v>027264</v>
          </cell>
        </row>
        <row r="214">
          <cell r="I214" t="str">
            <v>027267</v>
          </cell>
        </row>
        <row r="215">
          <cell r="I215" t="str">
            <v>027268</v>
          </cell>
        </row>
        <row r="218">
          <cell r="I218" t="str">
            <v>027271</v>
          </cell>
        </row>
        <row r="219">
          <cell r="I219" t="str">
            <v>027272</v>
          </cell>
        </row>
        <row r="220">
          <cell r="I220" t="str">
            <v>027274</v>
          </cell>
        </row>
        <row r="221">
          <cell r="I221" t="str">
            <v>027273</v>
          </cell>
        </row>
        <row r="222">
          <cell r="I222" t="str">
            <v>027276</v>
          </cell>
        </row>
        <row r="223">
          <cell r="I223" t="str">
            <v>027278</v>
          </cell>
        </row>
        <row r="224">
          <cell r="I224" t="str">
            <v>027286</v>
          </cell>
        </row>
        <row r="225">
          <cell r="I225" t="str">
            <v>027287</v>
          </cell>
        </row>
        <row r="226">
          <cell r="I226" t="str">
            <v>027288</v>
          </cell>
        </row>
        <row r="229">
          <cell r="I229" t="str">
            <v>027330</v>
          </cell>
        </row>
        <row r="230">
          <cell r="I230" t="str">
            <v>027335</v>
          </cell>
        </row>
        <row r="231">
          <cell r="I231" t="str">
            <v>027336</v>
          </cell>
        </row>
        <row r="234">
          <cell r="I234" t="str">
            <v>027285</v>
          </cell>
        </row>
        <row r="235">
          <cell r="I235" t="str">
            <v>027290</v>
          </cell>
        </row>
        <row r="236">
          <cell r="I236" t="str">
            <v>027291</v>
          </cell>
        </row>
        <row r="239">
          <cell r="I239" t="str">
            <v>023135</v>
          </cell>
        </row>
        <row r="240">
          <cell r="I240" t="str">
            <v>023138</v>
          </cell>
        </row>
        <row r="243">
          <cell r="I243" t="str">
            <v>023161</v>
          </cell>
        </row>
        <row r="246">
          <cell r="I246" t="str">
            <v>042010</v>
          </cell>
        </row>
        <row r="247">
          <cell r="I247" t="str">
            <v>042042</v>
          </cell>
        </row>
        <row r="256">
          <cell r="I256" t="str">
            <v>090707</v>
          </cell>
        </row>
        <row r="257">
          <cell r="I257" t="str">
            <v>096291</v>
          </cell>
        </row>
        <row r="258">
          <cell r="I258" t="str">
            <v>090781</v>
          </cell>
        </row>
        <row r="259">
          <cell r="I259" t="str">
            <v>090810</v>
          </cell>
        </row>
        <row r="260">
          <cell r="I260" t="str">
            <v>090812</v>
          </cell>
        </row>
        <row r="261">
          <cell r="I261" t="str">
            <v>090815</v>
          </cell>
        </row>
        <row r="262">
          <cell r="I262" t="str">
            <v>090820</v>
          </cell>
        </row>
        <row r="263">
          <cell r="I263" t="str">
            <v>090825</v>
          </cell>
        </row>
        <row r="264">
          <cell r="I264" t="str">
            <v>090830</v>
          </cell>
        </row>
        <row r="265">
          <cell r="I265" t="str">
            <v>090835</v>
          </cell>
        </row>
        <row r="266">
          <cell r="I266" t="str">
            <v>090840</v>
          </cell>
        </row>
        <row r="267">
          <cell r="I267" t="str">
            <v>090845</v>
          </cell>
        </row>
        <row r="268">
          <cell r="I268" t="str">
            <v>090850</v>
          </cell>
        </row>
        <row r="269">
          <cell r="I269" t="str">
            <v>090855</v>
          </cell>
        </row>
        <row r="270">
          <cell r="I270" t="str">
            <v>090860</v>
          </cell>
        </row>
        <row r="271">
          <cell r="I271" t="str">
            <v>090865</v>
          </cell>
        </row>
        <row r="272">
          <cell r="I272" t="str">
            <v>090870</v>
          </cell>
        </row>
        <row r="273">
          <cell r="I273" t="str">
            <v>090876</v>
          </cell>
        </row>
        <row r="274">
          <cell r="I274" t="str">
            <v>090816</v>
          </cell>
        </row>
        <row r="275">
          <cell r="I275" t="str">
            <v>090818</v>
          </cell>
        </row>
        <row r="276">
          <cell r="I276" t="str">
            <v>090826</v>
          </cell>
        </row>
        <row r="277">
          <cell r="I277" t="str">
            <v>090866</v>
          </cell>
        </row>
        <row r="278">
          <cell r="I278" t="str">
            <v>090869</v>
          </cell>
        </row>
        <row r="281">
          <cell r="I281" t="str">
            <v>090881</v>
          </cell>
        </row>
        <row r="282">
          <cell r="I282" t="str">
            <v>090822</v>
          </cell>
        </row>
        <row r="283">
          <cell r="I283" t="str">
            <v>090829</v>
          </cell>
        </row>
        <row r="284">
          <cell r="I284" t="str">
            <v>090872</v>
          </cell>
        </row>
        <row r="285">
          <cell r="I285" t="str">
            <v>090784</v>
          </cell>
        </row>
        <row r="286">
          <cell r="I286" t="str">
            <v>090785</v>
          </cell>
        </row>
        <row r="287">
          <cell r="I287" t="str">
            <v>090864</v>
          </cell>
        </row>
        <row r="288">
          <cell r="I288" t="str">
            <v>811114</v>
          </cell>
        </row>
        <row r="291">
          <cell r="I291" t="str">
            <v>090710</v>
          </cell>
        </row>
        <row r="292">
          <cell r="I292" t="str">
            <v>090795</v>
          </cell>
        </row>
        <row r="293">
          <cell r="I293" t="str">
            <v>090750</v>
          </cell>
        </row>
        <row r="294">
          <cell r="I294" t="str">
            <v>090760</v>
          </cell>
        </row>
        <row r="295">
          <cell r="I295" t="str">
            <v>090780</v>
          </cell>
        </row>
        <row r="298">
          <cell r="I298" t="str">
            <v>090600</v>
          </cell>
        </row>
        <row r="299">
          <cell r="I299" t="str">
            <v>090620</v>
          </cell>
        </row>
        <row r="300">
          <cell r="I300" t="str">
            <v>090640</v>
          </cell>
        </row>
        <row r="303">
          <cell r="I303" t="str">
            <v>090880</v>
          </cell>
        </row>
        <row r="304">
          <cell r="I304" t="str">
            <v>090887</v>
          </cell>
        </row>
        <row r="305">
          <cell r="I305" t="str">
            <v>090892</v>
          </cell>
        </row>
        <row r="306">
          <cell r="I306" t="str">
            <v>090889</v>
          </cell>
        </row>
        <row r="307">
          <cell r="I307" t="str">
            <v>090894</v>
          </cell>
        </row>
        <row r="310">
          <cell r="I310" t="str">
            <v>090609</v>
          </cell>
        </row>
        <row r="311">
          <cell r="I311" t="str">
            <v>090612</v>
          </cell>
        </row>
        <row r="312">
          <cell r="I312" t="str">
            <v>090607</v>
          </cell>
        </row>
        <row r="315">
          <cell r="I315" t="str">
            <v>097100</v>
          </cell>
        </row>
        <row r="316">
          <cell r="I316" t="str">
            <v>097110</v>
          </cell>
        </row>
        <row r="317">
          <cell r="I317" t="str">
            <v>097120</v>
          </cell>
        </row>
        <row r="318">
          <cell r="I318" t="str">
            <v>097011</v>
          </cell>
        </row>
        <row r="319">
          <cell r="I319" t="str">
            <v>090709</v>
          </cell>
        </row>
        <row r="320">
          <cell r="I320" t="str">
            <v>097124</v>
          </cell>
        </row>
        <row r="321">
          <cell r="I321" t="str">
            <v>097125</v>
          </cell>
        </row>
        <row r="322">
          <cell r="I322" t="str">
            <v>097128</v>
          </cell>
        </row>
        <row r="323">
          <cell r="I323" t="str">
            <v>097101</v>
          </cell>
        </row>
        <row r="324">
          <cell r="I324" t="str">
            <v>097111</v>
          </cell>
        </row>
        <row r="325">
          <cell r="I325" t="str">
            <v>097013</v>
          </cell>
        </row>
        <row r="326">
          <cell r="I326" t="str">
            <v>097130</v>
          </cell>
        </row>
        <row r="329">
          <cell r="I329" t="str">
            <v>097000</v>
          </cell>
        </row>
        <row r="330">
          <cell r="I330" t="str">
            <v>097010</v>
          </cell>
        </row>
        <row r="331">
          <cell r="I331" t="str">
            <v>097020</v>
          </cell>
        </row>
        <row r="332">
          <cell r="I332" t="str">
            <v>097012</v>
          </cell>
        </row>
        <row r="333">
          <cell r="I333" t="str">
            <v>097126</v>
          </cell>
        </row>
        <row r="334">
          <cell r="I334" t="str">
            <v>097122</v>
          </cell>
        </row>
        <row r="335">
          <cell r="I335" t="str">
            <v>097001</v>
          </cell>
        </row>
        <row r="336">
          <cell r="I336" t="str">
            <v>097009</v>
          </cell>
        </row>
        <row r="337">
          <cell r="I337" t="str">
            <v>097014</v>
          </cell>
        </row>
        <row r="338">
          <cell r="I338" t="str">
            <v>097131</v>
          </cell>
        </row>
        <row r="343">
          <cell r="I343" t="str">
            <v>811112</v>
          </cell>
        </row>
        <row r="344">
          <cell r="I344" t="str">
            <v>097201</v>
          </cell>
        </row>
        <row r="345">
          <cell r="I345" t="str">
            <v>097202</v>
          </cell>
        </row>
        <row r="346">
          <cell r="I346" t="str">
            <v>097210</v>
          </cell>
        </row>
        <row r="347">
          <cell r="I347" t="str">
            <v>097211</v>
          </cell>
        </row>
        <row r="348">
          <cell r="I348" t="str">
            <v>097220</v>
          </cell>
        </row>
        <row r="349">
          <cell r="I349" t="str">
            <v>097221</v>
          </cell>
        </row>
        <row r="350">
          <cell r="I350" t="str">
            <v>097203</v>
          </cell>
        </row>
        <row r="351">
          <cell r="I351" t="str">
            <v>097213</v>
          </cell>
        </row>
        <row r="352">
          <cell r="I352" t="str">
            <v>097219</v>
          </cell>
        </row>
        <row r="353">
          <cell r="I353" t="str">
            <v>097223</v>
          </cell>
        </row>
        <row r="354">
          <cell r="I354" t="str">
            <v>097229</v>
          </cell>
        </row>
        <row r="355">
          <cell r="I355" t="str">
            <v>097239</v>
          </cell>
        </row>
        <row r="358">
          <cell r="I358" t="str">
            <v>097205</v>
          </cell>
        </row>
        <row r="359">
          <cell r="I359" t="str">
            <v>097215</v>
          </cell>
        </row>
        <row r="360">
          <cell r="I360" t="str">
            <v>097225</v>
          </cell>
        </row>
        <row r="361">
          <cell r="I361" t="str">
            <v>097207</v>
          </cell>
        </row>
        <row r="362">
          <cell r="I362" t="str">
            <v>097218</v>
          </cell>
        </row>
        <row r="363">
          <cell r="I363" t="str">
            <v>097228</v>
          </cell>
        </row>
        <row r="364">
          <cell r="I364" t="str">
            <v>097231</v>
          </cell>
        </row>
        <row r="365">
          <cell r="I365" t="str">
            <v>811115</v>
          </cell>
        </row>
        <row r="366">
          <cell r="I366" t="str">
            <v>097216</v>
          </cell>
        </row>
        <row r="367">
          <cell r="I367" t="str">
            <v>097226</v>
          </cell>
        </row>
        <row r="372">
          <cell r="I372" t="str">
            <v>093072</v>
          </cell>
        </row>
        <row r="373">
          <cell r="I373" t="str">
            <v>093078</v>
          </cell>
        </row>
        <row r="374">
          <cell r="I374" t="str">
            <v>090074</v>
          </cell>
        </row>
        <row r="375">
          <cell r="I375" t="str">
            <v>090076</v>
          </cell>
        </row>
        <row r="376">
          <cell r="I376" t="str">
            <v>090081</v>
          </cell>
        </row>
        <row r="377">
          <cell r="I377" t="str">
            <v>090082</v>
          </cell>
        </row>
        <row r="378">
          <cell r="I378" t="str">
            <v>090087</v>
          </cell>
        </row>
        <row r="379">
          <cell r="I379" t="str">
            <v>090080</v>
          </cell>
        </row>
        <row r="380">
          <cell r="I380" t="str">
            <v>090090</v>
          </cell>
        </row>
        <row r="381">
          <cell r="I381" t="str">
            <v>093079</v>
          </cell>
        </row>
        <row r="387">
          <cell r="I387" t="str">
            <v>096111</v>
          </cell>
        </row>
        <row r="388">
          <cell r="I388" t="str">
            <v>096141</v>
          </cell>
        </row>
        <row r="389">
          <cell r="I389" t="str">
            <v>096143</v>
          </cell>
        </row>
        <row r="390">
          <cell r="I390" t="str">
            <v>096289</v>
          </cell>
        </row>
        <row r="391">
          <cell r="I391" t="str">
            <v>096263</v>
          </cell>
        </row>
        <row r="392">
          <cell r="I392" t="str">
            <v>096151</v>
          </cell>
        </row>
        <row r="393">
          <cell r="I393" t="str">
            <v>096234</v>
          </cell>
        </row>
        <row r="394">
          <cell r="I394" t="str">
            <v>096285</v>
          </cell>
        </row>
        <row r="395">
          <cell r="I395" t="str">
            <v>096282</v>
          </cell>
        </row>
        <row r="396">
          <cell r="I396" t="str">
            <v>096286</v>
          </cell>
        </row>
        <row r="397">
          <cell r="I397" t="str">
            <v>096145</v>
          </cell>
        </row>
        <row r="398">
          <cell r="I398" t="str">
            <v>096147</v>
          </cell>
        </row>
        <row r="399">
          <cell r="I399" t="str">
            <v>096153</v>
          </cell>
        </row>
        <row r="400">
          <cell r="I400" t="str">
            <v>096290</v>
          </cell>
        </row>
        <row r="401">
          <cell r="I401" t="str">
            <v>096294</v>
          </cell>
        </row>
        <row r="402">
          <cell r="I402" t="str">
            <v>096142</v>
          </cell>
        </row>
        <row r="403">
          <cell r="I403" t="str">
            <v>096144</v>
          </cell>
        </row>
        <row r="404">
          <cell r="I404" t="str">
            <v>096152</v>
          </cell>
        </row>
        <row r="407">
          <cell r="I407" t="str">
            <v>096210</v>
          </cell>
        </row>
        <row r="408">
          <cell r="I408" t="str">
            <v>096240</v>
          </cell>
        </row>
        <row r="409">
          <cell r="I409" t="str">
            <v>096250</v>
          </cell>
        </row>
        <row r="410">
          <cell r="I410" t="str">
            <v>096211</v>
          </cell>
        </row>
        <row r="411">
          <cell r="I411" t="str">
            <v>096260</v>
          </cell>
        </row>
        <row r="412">
          <cell r="I412" t="str">
            <v>096270</v>
          </cell>
        </row>
        <row r="413">
          <cell r="I413" t="str">
            <v>096280</v>
          </cell>
        </row>
        <row r="414">
          <cell r="I414" t="str">
            <v>096293</v>
          </cell>
        </row>
        <row r="415">
          <cell r="I415" t="str">
            <v>096295</v>
          </cell>
        </row>
        <row r="416">
          <cell r="I416" t="str">
            <v>096284</v>
          </cell>
        </row>
        <row r="417">
          <cell r="I417" t="str">
            <v>096281</v>
          </cell>
        </row>
        <row r="418">
          <cell r="I418" t="str">
            <v>096283</v>
          </cell>
        </row>
        <row r="419">
          <cell r="I419" t="str">
            <v>096261</v>
          </cell>
        </row>
        <row r="420">
          <cell r="I420" t="str">
            <v>096271</v>
          </cell>
        </row>
        <row r="421">
          <cell r="I421" t="str">
            <v>096287</v>
          </cell>
        </row>
        <row r="422">
          <cell r="I422" t="str">
            <v>096262</v>
          </cell>
        </row>
        <row r="423">
          <cell r="I423" t="str">
            <v>096212</v>
          </cell>
        </row>
        <row r="424">
          <cell r="I424" t="str">
            <v>096288</v>
          </cell>
        </row>
        <row r="425">
          <cell r="I425" t="str">
            <v>096264</v>
          </cell>
        </row>
        <row r="426">
          <cell r="I426" t="str">
            <v>096265</v>
          </cell>
        </row>
        <row r="431">
          <cell r="I431" t="str">
            <v>092001</v>
          </cell>
        </row>
        <row r="432">
          <cell r="I432" t="str">
            <v>092004</v>
          </cell>
        </row>
        <row r="433">
          <cell r="I433" t="str">
            <v>092003</v>
          </cell>
        </row>
        <row r="434">
          <cell r="I434" t="str">
            <v>092005</v>
          </cell>
        </row>
        <row r="435">
          <cell r="I435" t="str">
            <v>092007</v>
          </cell>
        </row>
        <row r="436">
          <cell r="I436" t="str">
            <v>092006</v>
          </cell>
        </row>
        <row r="437">
          <cell r="I437" t="str">
            <v>092008</v>
          </cell>
        </row>
        <row r="438">
          <cell r="I438" t="str">
            <v>096292</v>
          </cell>
        </row>
        <row r="439">
          <cell r="I439" t="str">
            <v>092012</v>
          </cell>
        </row>
        <row r="440">
          <cell r="I440" t="str">
            <v>092011</v>
          </cell>
        </row>
        <row r="441">
          <cell r="I441" t="str">
            <v>092010</v>
          </cell>
        </row>
        <row r="444">
          <cell r="I444" t="str">
            <v>096101</v>
          </cell>
        </row>
        <row r="445">
          <cell r="I445" t="str">
            <v>096105</v>
          </cell>
        </row>
        <row r="446">
          <cell r="I446" t="str">
            <v>096112</v>
          </cell>
        </row>
        <row r="447">
          <cell r="I447" t="str">
            <v>096114</v>
          </cell>
        </row>
        <row r="448">
          <cell r="I448" t="str">
            <v>096801</v>
          </cell>
        </row>
        <row r="449">
          <cell r="I449" t="str">
            <v>096110</v>
          </cell>
        </row>
        <row r="450">
          <cell r="I450" t="str">
            <v>096108</v>
          </cell>
        </row>
        <row r="451">
          <cell r="I451" t="str">
            <v>096109</v>
          </cell>
        </row>
        <row r="454">
          <cell r="I454" t="str">
            <v>096102</v>
          </cell>
        </row>
        <row r="455">
          <cell r="I455" t="str">
            <v>096104</v>
          </cell>
        </row>
        <row r="456">
          <cell r="I456" t="str">
            <v>096802</v>
          </cell>
        </row>
        <row r="457">
          <cell r="I457" t="str">
            <v>096113</v>
          </cell>
        </row>
        <row r="462">
          <cell r="I462" t="str">
            <v>098110</v>
          </cell>
        </row>
        <row r="463">
          <cell r="I463" t="str">
            <v>098120</v>
          </cell>
        </row>
        <row r="464">
          <cell r="I464" t="str">
            <v>098130</v>
          </cell>
        </row>
        <row r="465">
          <cell r="I465" t="str">
            <v>098140</v>
          </cell>
        </row>
        <row r="466">
          <cell r="I466" t="str">
            <v>098150</v>
          </cell>
        </row>
        <row r="469">
          <cell r="I469" t="str">
            <v>097400</v>
          </cell>
        </row>
        <row r="478">
          <cell r="I478" t="str">
            <v>120019</v>
          </cell>
        </row>
        <row r="479">
          <cell r="I479" t="str">
            <v>120081</v>
          </cell>
        </row>
        <row r="480">
          <cell r="I480" t="str">
            <v>120021</v>
          </cell>
        </row>
        <row r="481">
          <cell r="I481" t="str">
            <v>120030</v>
          </cell>
        </row>
        <row r="482">
          <cell r="I482" t="str">
            <v>120031</v>
          </cell>
        </row>
        <row r="483">
          <cell r="I483" t="str">
            <v>120022</v>
          </cell>
        </row>
        <row r="484">
          <cell r="I484" t="str">
            <v>120023</v>
          </cell>
        </row>
        <row r="485">
          <cell r="I485" t="str">
            <v>120024</v>
          </cell>
        </row>
        <row r="486">
          <cell r="I486" t="str">
            <v>120025</v>
          </cell>
        </row>
        <row r="487">
          <cell r="I487" t="str">
            <v>120026</v>
          </cell>
        </row>
        <row r="488">
          <cell r="I488" t="str">
            <v>120027</v>
          </cell>
        </row>
        <row r="489">
          <cell r="I489" t="str">
            <v>120028</v>
          </cell>
        </row>
        <row r="490">
          <cell r="I490" t="str">
            <v>120033</v>
          </cell>
        </row>
        <row r="491">
          <cell r="I491" t="str">
            <v>120029</v>
          </cell>
        </row>
        <row r="494">
          <cell r="I494" t="str">
            <v>120075</v>
          </cell>
        </row>
        <row r="495">
          <cell r="I495" t="str">
            <v>120076</v>
          </cell>
        </row>
        <row r="496">
          <cell r="I496" t="str">
            <v>120078</v>
          </cell>
        </row>
        <row r="497">
          <cell r="I497" t="str">
            <v>120090</v>
          </cell>
        </row>
        <row r="498">
          <cell r="I498" t="str">
            <v>120091</v>
          </cell>
        </row>
        <row r="499">
          <cell r="I499" t="str">
            <v>120072</v>
          </cell>
        </row>
        <row r="502">
          <cell r="I502" t="str">
            <v>120140</v>
          </cell>
        </row>
        <row r="505">
          <cell r="I505" t="str">
            <v>120121</v>
          </cell>
        </row>
        <row r="506">
          <cell r="I506" t="str">
            <v>120110</v>
          </cell>
        </row>
        <row r="507">
          <cell r="I507" t="str">
            <v>120130</v>
          </cell>
        </row>
        <row r="508">
          <cell r="I508" t="str">
            <v>120115</v>
          </cell>
        </row>
        <row r="509">
          <cell r="I509" t="str">
            <v>120114</v>
          </cell>
        </row>
        <row r="512">
          <cell r="I512" t="str">
            <v>120100</v>
          </cell>
        </row>
        <row r="513">
          <cell r="I513" t="str">
            <v>120135</v>
          </cell>
        </row>
        <row r="514">
          <cell r="I514" t="str">
            <v>120120</v>
          </cell>
        </row>
        <row r="521">
          <cell r="I521" t="str">
            <v>120077</v>
          </cell>
        </row>
        <row r="522">
          <cell r="I522" t="str">
            <v>120079</v>
          </cell>
        </row>
        <row r="523">
          <cell r="I523" t="str">
            <v>120080</v>
          </cell>
        </row>
        <row r="524">
          <cell r="I524" t="str">
            <v>120083</v>
          </cell>
        </row>
        <row r="525">
          <cell r="I525" t="str">
            <v>120082</v>
          </cell>
        </row>
        <row r="526">
          <cell r="I526" t="str">
            <v>120089</v>
          </cell>
        </row>
        <row r="529">
          <cell r="I529" t="str">
            <v>120085</v>
          </cell>
        </row>
        <row r="530">
          <cell r="I530" t="str">
            <v>120088</v>
          </cell>
        </row>
        <row r="539">
          <cell r="I539" t="str">
            <v>155262</v>
          </cell>
        </row>
        <row r="540">
          <cell r="I540" t="str">
            <v>155263</v>
          </cell>
        </row>
        <row r="541">
          <cell r="I541" t="str">
            <v>155211</v>
          </cell>
        </row>
        <row r="544">
          <cell r="I544" t="str">
            <v>155260</v>
          </cell>
        </row>
        <row r="545">
          <cell r="I545" t="str">
            <v>155278</v>
          </cell>
        </row>
        <row r="546">
          <cell r="I546" t="str">
            <v>155261</v>
          </cell>
        </row>
        <row r="547">
          <cell r="I547" t="str">
            <v>155279</v>
          </cell>
        </row>
        <row r="548">
          <cell r="I548" t="str">
            <v>155293</v>
          </cell>
        </row>
        <row r="549">
          <cell r="I549" t="str">
            <v>155294</v>
          </cell>
        </row>
        <row r="550">
          <cell r="I550" t="str">
            <v>155310</v>
          </cell>
        </row>
        <row r="551">
          <cell r="I551" t="str">
            <v>155311</v>
          </cell>
        </row>
        <row r="554">
          <cell r="I554" t="str">
            <v>155264</v>
          </cell>
        </row>
        <row r="555">
          <cell r="I555" t="str">
            <v>155284</v>
          </cell>
        </row>
        <row r="558">
          <cell r="I558" t="str">
            <v>155267</v>
          </cell>
        </row>
        <row r="559">
          <cell r="I559" t="str">
            <v>155265</v>
          </cell>
        </row>
        <row r="562">
          <cell r="I562" t="str">
            <v>155280</v>
          </cell>
        </row>
        <row r="563">
          <cell r="I563" t="str">
            <v>155282</v>
          </cell>
        </row>
        <row r="564">
          <cell r="I564" t="str">
            <v>155286</v>
          </cell>
        </row>
        <row r="565">
          <cell r="I565" t="str">
            <v>155315</v>
          </cell>
        </row>
        <row r="568">
          <cell r="I568" t="str">
            <v>155281</v>
          </cell>
        </row>
        <row r="569">
          <cell r="I569" t="str">
            <v>155283</v>
          </cell>
        </row>
        <row r="570">
          <cell r="I570" t="str">
            <v>155285</v>
          </cell>
        </row>
        <row r="575">
          <cell r="I575" t="str">
            <v>155287</v>
          </cell>
        </row>
        <row r="576">
          <cell r="I576" t="str">
            <v>155290</v>
          </cell>
        </row>
        <row r="577">
          <cell r="I577" t="str">
            <v>155313</v>
          </cell>
        </row>
        <row r="578">
          <cell r="I578" t="str">
            <v>155301</v>
          </cell>
        </row>
        <row r="579">
          <cell r="I579" t="str">
            <v>155302</v>
          </cell>
        </row>
        <row r="580">
          <cell r="I580" t="str">
            <v>155305</v>
          </cell>
        </row>
        <row r="581">
          <cell r="I581" t="str">
            <v>155306</v>
          </cell>
        </row>
        <row r="584">
          <cell r="I584" t="str">
            <v>155289</v>
          </cell>
        </row>
        <row r="585">
          <cell r="I585" t="str">
            <v>155291</v>
          </cell>
        </row>
        <row r="586">
          <cell r="I586" t="str">
            <v>155303</v>
          </cell>
        </row>
        <row r="587">
          <cell r="I587" t="str">
            <v>155304</v>
          </cell>
        </row>
        <row r="592">
          <cell r="I592" t="str">
            <v>155307</v>
          </cell>
        </row>
        <row r="593">
          <cell r="I593" t="str">
            <v>155308</v>
          </cell>
        </row>
        <row r="598">
          <cell r="I598" t="str">
            <v>155296</v>
          </cell>
        </row>
        <row r="601">
          <cell r="I601" t="str">
            <v>155270</v>
          </cell>
        </row>
        <row r="608">
          <cell r="I608" t="str">
            <v>150001</v>
          </cell>
        </row>
        <row r="609">
          <cell r="I609" t="str">
            <v>150002</v>
          </cell>
        </row>
        <row r="612">
          <cell r="I612" t="str">
            <v>155000</v>
          </cell>
        </row>
        <row r="613">
          <cell r="I613" t="str">
            <v>155005</v>
          </cell>
        </row>
        <row r="614">
          <cell r="I614" t="str">
            <v>155007</v>
          </cell>
        </row>
        <row r="615">
          <cell r="I615" t="str">
            <v>155008</v>
          </cell>
        </row>
        <row r="616">
          <cell r="I616" t="str">
            <v>155009</v>
          </cell>
        </row>
        <row r="617">
          <cell r="I617" t="str">
            <v>155010</v>
          </cell>
        </row>
        <row r="620">
          <cell r="I620" t="str">
            <v>155050</v>
          </cell>
        </row>
        <row r="621">
          <cell r="I621" t="str">
            <v>155051</v>
          </cell>
        </row>
        <row r="622">
          <cell r="I622" t="str">
            <v>155058</v>
          </cell>
        </row>
        <row r="623">
          <cell r="I623" t="str">
            <v>155052</v>
          </cell>
        </row>
        <row r="624">
          <cell r="I624" t="str">
            <v>155053</v>
          </cell>
        </row>
        <row r="625">
          <cell r="I625" t="str">
            <v>155059</v>
          </cell>
        </row>
        <row r="626">
          <cell r="I626" t="str">
            <v>155054</v>
          </cell>
        </row>
        <row r="627">
          <cell r="I627" t="str">
            <v>811116</v>
          </cell>
        </row>
        <row r="632">
          <cell r="I632" t="str">
            <v>155200</v>
          </cell>
        </row>
        <row r="633">
          <cell r="I633" t="str">
            <v>155057</v>
          </cell>
        </row>
        <row r="634">
          <cell r="I634" t="str">
            <v>155201</v>
          </cell>
        </row>
        <row r="635">
          <cell r="I635" t="str">
            <v>155202</v>
          </cell>
        </row>
        <row r="636">
          <cell r="I636" t="str">
            <v>155203</v>
          </cell>
        </row>
        <row r="637">
          <cell r="I637" t="str">
            <v>155204</v>
          </cell>
        </row>
        <row r="640">
          <cell r="I640" t="str">
            <v>155209</v>
          </cell>
        </row>
        <row r="641">
          <cell r="I641" t="str">
            <v>155250</v>
          </cell>
        </row>
        <row r="642">
          <cell r="I642" t="str">
            <v>155062</v>
          </cell>
        </row>
        <row r="643">
          <cell r="I643" t="str">
            <v>155055</v>
          </cell>
        </row>
        <row r="644">
          <cell r="I644" t="str">
            <v>155251</v>
          </cell>
        </row>
        <row r="645">
          <cell r="I645" t="str">
            <v>155252</v>
          </cell>
        </row>
        <row r="646">
          <cell r="I646" t="str">
            <v>155254</v>
          </cell>
        </row>
        <row r="647">
          <cell r="I647" t="str">
            <v>811117</v>
          </cell>
        </row>
        <row r="652">
          <cell r="I652" t="str">
            <v>150500</v>
          </cell>
        </row>
        <row r="653">
          <cell r="I653" t="str">
            <v>155060</v>
          </cell>
        </row>
        <row r="654">
          <cell r="I654" t="str">
            <v>150503</v>
          </cell>
        </row>
        <row r="655">
          <cell r="I655" t="str">
            <v>150502</v>
          </cell>
        </row>
        <row r="656">
          <cell r="I656" t="str">
            <v>150501</v>
          </cell>
        </row>
        <row r="659">
          <cell r="I659" t="str">
            <v>155450</v>
          </cell>
        </row>
        <row r="660">
          <cell r="I660" t="str">
            <v>155451</v>
          </cell>
        </row>
        <row r="663">
          <cell r="I663" t="str">
            <v>155400</v>
          </cell>
        </row>
        <row r="664">
          <cell r="I664" t="str">
            <v>155401</v>
          </cell>
        </row>
        <row r="667">
          <cell r="I667" t="str">
            <v>155288</v>
          </cell>
        </row>
        <row r="670">
          <cell r="I670" t="str">
            <v>155490</v>
          </cell>
        </row>
        <row r="671">
          <cell r="I671" t="str">
            <v>155491</v>
          </cell>
        </row>
        <row r="674">
          <cell r="I674" t="str">
            <v>093100</v>
          </cell>
        </row>
        <row r="675">
          <cell r="I675" t="str">
            <v>093101</v>
          </cell>
        </row>
        <row r="680">
          <cell r="I680" t="str">
            <v>155299</v>
          </cell>
        </row>
        <row r="690">
          <cell r="I690" t="str">
            <v>280000</v>
          </cell>
        </row>
        <row r="691">
          <cell r="I691" t="str">
            <v>280001</v>
          </cell>
        </row>
        <row r="692">
          <cell r="I692" t="str">
            <v>280003</v>
          </cell>
        </row>
        <row r="693">
          <cell r="I693" t="str">
            <v>280004</v>
          </cell>
        </row>
        <row r="694">
          <cell r="I694" t="str">
            <v>280005</v>
          </cell>
        </row>
        <row r="695">
          <cell r="I695" t="str">
            <v>280006</v>
          </cell>
        </row>
        <row r="696">
          <cell r="I696" t="str">
            <v>280017</v>
          </cell>
        </row>
        <row r="699">
          <cell r="I699" t="str">
            <v>280055</v>
          </cell>
        </row>
        <row r="700">
          <cell r="I700" t="str">
            <v>280056</v>
          </cell>
        </row>
        <row r="701">
          <cell r="I701" t="str">
            <v>280060</v>
          </cell>
        </row>
        <row r="702">
          <cell r="I702" t="str">
            <v>280061</v>
          </cell>
        </row>
        <row r="703">
          <cell r="I703" t="str">
            <v>280065</v>
          </cell>
        </row>
        <row r="704">
          <cell r="I704" t="str">
            <v>280066</v>
          </cell>
        </row>
        <row r="709">
          <cell r="I709" t="str">
            <v>280205</v>
          </cell>
        </row>
        <row r="710">
          <cell r="I710" t="str">
            <v>280212</v>
          </cell>
        </row>
        <row r="711">
          <cell r="I711" t="str">
            <v>280210</v>
          </cell>
        </row>
        <row r="712">
          <cell r="I712" t="str">
            <v>280214</v>
          </cell>
        </row>
        <row r="713">
          <cell r="I713" t="str">
            <v>280215</v>
          </cell>
        </row>
        <row r="714">
          <cell r="I714" t="str">
            <v>280220</v>
          </cell>
        </row>
        <row r="715">
          <cell r="I715" t="str">
            <v>280217</v>
          </cell>
        </row>
        <row r="718">
          <cell r="I718" t="str">
            <v>280180</v>
          </cell>
        </row>
        <row r="719">
          <cell r="I719" t="str">
            <v>280190</v>
          </cell>
        </row>
        <row r="722">
          <cell r="I722" t="str">
            <v>280230</v>
          </cell>
        </row>
        <row r="723">
          <cell r="I723" t="str">
            <v>280235</v>
          </cell>
        </row>
        <row r="724">
          <cell r="I724" t="str">
            <v>280236</v>
          </cell>
        </row>
        <row r="725">
          <cell r="I725" t="str">
            <v>280240</v>
          </cell>
        </row>
        <row r="726">
          <cell r="I726" t="str">
            <v>280227</v>
          </cell>
        </row>
        <row r="727">
          <cell r="I727" t="str">
            <v>280245</v>
          </cell>
        </row>
        <row r="728">
          <cell r="I728" t="str">
            <v>280246</v>
          </cell>
        </row>
        <row r="731">
          <cell r="I731" t="str">
            <v>280250</v>
          </cell>
        </row>
        <row r="734">
          <cell r="I734" t="str">
            <v>280310</v>
          </cell>
        </row>
        <row r="737">
          <cell r="I737" t="str">
            <v>280350</v>
          </cell>
        </row>
        <row r="740">
          <cell r="I740" t="str">
            <v>280100</v>
          </cell>
        </row>
        <row r="743">
          <cell r="I743" t="str">
            <v>280710</v>
          </cell>
        </row>
        <row r="746">
          <cell r="I746" t="str">
            <v>280170</v>
          </cell>
        </row>
        <row r="747">
          <cell r="I747" t="str">
            <v>280160</v>
          </cell>
        </row>
        <row r="748">
          <cell r="I748" t="str">
            <v>280167</v>
          </cell>
        </row>
        <row r="757">
          <cell r="I757" t="str">
            <v>070100</v>
          </cell>
        </row>
        <row r="758">
          <cell r="I758" t="str">
            <v>070300</v>
          </cell>
        </row>
        <row r="759">
          <cell r="I759" t="str">
            <v>070400</v>
          </cell>
        </row>
        <row r="760">
          <cell r="I760" t="str">
            <v>070500</v>
          </cell>
        </row>
        <row r="775">
          <cell r="I775" t="str">
            <v>100133</v>
          </cell>
        </row>
        <row r="776">
          <cell r="I776" t="str">
            <v>100131</v>
          </cell>
        </row>
        <row r="777">
          <cell r="I777" t="str">
            <v>100134</v>
          </cell>
        </row>
        <row r="778">
          <cell r="I778" t="str">
            <v>100135</v>
          </cell>
        </row>
        <row r="779">
          <cell r="I779" t="str">
            <v>100152</v>
          </cell>
        </row>
        <row r="780">
          <cell r="I780" t="str">
            <v>100154</v>
          </cell>
        </row>
        <row r="781">
          <cell r="I781" t="str">
            <v>100181</v>
          </cell>
        </row>
        <row r="784">
          <cell r="I784" t="str">
            <v>100232</v>
          </cell>
        </row>
        <row r="785">
          <cell r="I785" t="str">
            <v>100236</v>
          </cell>
        </row>
        <row r="786">
          <cell r="I786" t="str">
            <v>100237</v>
          </cell>
        </row>
        <row r="787">
          <cell r="I787" t="str">
            <v>100242</v>
          </cell>
        </row>
        <row r="790">
          <cell r="I790" t="str">
            <v>100320</v>
          </cell>
        </row>
        <row r="791">
          <cell r="I791" t="str">
            <v>100321</v>
          </cell>
        </row>
        <row r="799">
          <cell r="I799" t="str">
            <v>100260</v>
          </cell>
        </row>
        <row r="800">
          <cell r="I800" t="str">
            <v>100261</v>
          </cell>
        </row>
        <row r="801">
          <cell r="I801" t="str">
            <v>100262</v>
          </cell>
        </row>
        <row r="802">
          <cell r="I802" t="str">
            <v>100270</v>
          </cell>
        </row>
        <row r="803">
          <cell r="I803" t="str">
            <v>100271</v>
          </cell>
        </row>
        <row r="804">
          <cell r="I804" t="str">
            <v>100272</v>
          </cell>
        </row>
        <row r="805">
          <cell r="I805" t="str">
            <v>100280</v>
          </cell>
        </row>
        <row r="806">
          <cell r="I806" t="str">
            <v>100282</v>
          </cell>
        </row>
        <row r="807">
          <cell r="I807" t="str">
            <v>100290</v>
          </cell>
        </row>
        <row r="808">
          <cell r="I808" t="str">
            <v>100300</v>
          </cell>
        </row>
        <row r="809">
          <cell r="I809" t="str">
            <v>100310</v>
          </cell>
        </row>
        <row r="817">
          <cell r="I817" t="str">
            <v>100725</v>
          </cell>
        </row>
        <row r="818">
          <cell r="I818" t="str">
            <v>100750</v>
          </cell>
        </row>
        <row r="819">
          <cell r="I819" t="str">
            <v>100755</v>
          </cell>
        </row>
        <row r="820">
          <cell r="I820" t="str">
            <v>100757</v>
          </cell>
        </row>
        <row r="821">
          <cell r="I821" t="str">
            <v>100775</v>
          </cell>
        </row>
        <row r="822">
          <cell r="I822" t="str">
            <v>100776</v>
          </cell>
        </row>
        <row r="825">
          <cell r="I825" t="str">
            <v>100764</v>
          </cell>
        </row>
        <row r="826">
          <cell r="I826" t="str">
            <v>100749</v>
          </cell>
        </row>
        <row r="827">
          <cell r="I827" t="str">
            <v>100765</v>
          </cell>
        </row>
        <row r="828">
          <cell r="I828" t="str">
            <v>100778</v>
          </cell>
        </row>
        <row r="829">
          <cell r="I829" t="str">
            <v>100767</v>
          </cell>
        </row>
        <row r="832">
          <cell r="I832" t="str">
            <v>100763</v>
          </cell>
        </row>
        <row r="833">
          <cell r="I833" t="str">
            <v>100772</v>
          </cell>
        </row>
        <row r="836">
          <cell r="I836" t="str">
            <v>105269</v>
          </cell>
        </row>
        <row r="837">
          <cell r="I837" t="str">
            <v>105272</v>
          </cell>
        </row>
        <row r="838">
          <cell r="I838" t="str">
            <v>105267</v>
          </cell>
        </row>
        <row r="841">
          <cell r="I841" t="str">
            <v>100897</v>
          </cell>
        </row>
        <row r="842">
          <cell r="I842" t="str">
            <v>100896</v>
          </cell>
        </row>
        <row r="843">
          <cell r="I843" t="str">
            <v>100898</v>
          </cell>
        </row>
        <row r="846">
          <cell r="I846" t="str">
            <v>101046</v>
          </cell>
        </row>
        <row r="847">
          <cell r="I847" t="str">
            <v>101045</v>
          </cell>
        </row>
        <row r="848">
          <cell r="I848" t="str">
            <v>101052</v>
          </cell>
        </row>
        <row r="849">
          <cell r="I849" t="str">
            <v>101049</v>
          </cell>
        </row>
        <row r="852">
          <cell r="I852" t="str">
            <v>101047</v>
          </cell>
        </row>
        <row r="853">
          <cell r="I853" t="str">
            <v>101054</v>
          </cell>
        </row>
        <row r="856">
          <cell r="I856" t="str">
            <v>101176</v>
          </cell>
        </row>
        <row r="857">
          <cell r="I857" t="str">
            <v>101177</v>
          </cell>
        </row>
        <row r="860">
          <cell r="I860" t="str">
            <v>103002</v>
          </cell>
        </row>
        <row r="861">
          <cell r="I861" t="str">
            <v>103004</v>
          </cell>
        </row>
        <row r="864">
          <cell r="I864" t="str">
            <v>106100</v>
          </cell>
        </row>
        <row r="865">
          <cell r="I865" t="str">
            <v>106107</v>
          </cell>
        </row>
        <row r="866">
          <cell r="I866" t="str">
            <v>106101</v>
          </cell>
        </row>
        <row r="867">
          <cell r="I867" t="str">
            <v>106103</v>
          </cell>
        </row>
        <row r="868">
          <cell r="I868" t="str">
            <v>106104</v>
          </cell>
        </row>
        <row r="869">
          <cell r="I869" t="str">
            <v>100766</v>
          </cell>
        </row>
        <row r="870">
          <cell r="I870" t="str">
            <v>106108</v>
          </cell>
        </row>
        <row r="875">
          <cell r="I875" t="str">
            <v>105500</v>
          </cell>
        </row>
        <row r="878">
          <cell r="I878" t="str">
            <v>101330</v>
          </cell>
        </row>
        <row r="881">
          <cell r="I881" t="str">
            <v>105417</v>
          </cell>
        </row>
        <row r="882">
          <cell r="I882" t="str">
            <v>105420</v>
          </cell>
        </row>
        <row r="883">
          <cell r="I883" t="str">
            <v>105424</v>
          </cell>
        </row>
        <row r="886">
          <cell r="I886" t="str">
            <v>105430</v>
          </cell>
        </row>
        <row r="889">
          <cell r="I889" t="str">
            <v>105410</v>
          </cell>
        </row>
        <row r="894">
          <cell r="I894" t="str">
            <v>100414</v>
          </cell>
        </row>
        <row r="895">
          <cell r="I895" t="str">
            <v>100415</v>
          </cell>
        </row>
        <row r="896">
          <cell r="I896" t="str">
            <v>100418</v>
          </cell>
        </row>
        <row r="897">
          <cell r="I897" t="str">
            <v>100419</v>
          </cell>
        </row>
        <row r="898">
          <cell r="I898" t="str">
            <v>100420</v>
          </cell>
        </row>
        <row r="902">
          <cell r="I902" t="str">
            <v>114518</v>
          </cell>
        </row>
        <row r="903">
          <cell r="I903" t="str">
            <v>114519</v>
          </cell>
        </row>
        <row r="904">
          <cell r="I904" t="str">
            <v>114520</v>
          </cell>
        </row>
        <row r="907">
          <cell r="I907" t="str">
            <v>115433</v>
          </cell>
        </row>
        <row r="908">
          <cell r="I908" t="str">
            <v>115434</v>
          </cell>
        </row>
        <row r="909">
          <cell r="I909" t="str">
            <v>115435</v>
          </cell>
        </row>
        <row r="910">
          <cell r="I910" t="str">
            <v>115436</v>
          </cell>
        </row>
        <row r="911">
          <cell r="I911" t="str">
            <v>115432</v>
          </cell>
        </row>
        <row r="912">
          <cell r="I912" t="str">
            <v>115438</v>
          </cell>
        </row>
        <row r="913">
          <cell r="I913" t="str">
            <v>115439</v>
          </cell>
        </row>
        <row r="914">
          <cell r="I914" t="str">
            <v>115442</v>
          </cell>
        </row>
        <row r="915">
          <cell r="I915" t="str">
            <v>115443</v>
          </cell>
        </row>
        <row r="916">
          <cell r="I916" t="str">
            <v>115445</v>
          </cell>
        </row>
        <row r="917">
          <cell r="I917" t="str">
            <v>115446</v>
          </cell>
        </row>
        <row r="918">
          <cell r="I918" t="str">
            <v>115447</v>
          </cell>
        </row>
        <row r="919">
          <cell r="I919" t="str">
            <v>115448</v>
          </cell>
        </row>
        <row r="922">
          <cell r="I922" t="str">
            <v>115525</v>
          </cell>
        </row>
        <row r="923">
          <cell r="I923" t="str">
            <v>115526</v>
          </cell>
        </row>
        <row r="924">
          <cell r="I924" t="str">
            <v>115527</v>
          </cell>
        </row>
        <row r="925">
          <cell r="I925" t="str">
            <v>115528</v>
          </cell>
        </row>
        <row r="926">
          <cell r="I926" t="str">
            <v>115529</v>
          </cell>
        </row>
        <row r="927">
          <cell r="I927" t="str">
            <v>115531</v>
          </cell>
        </row>
        <row r="928">
          <cell r="I928" t="str">
            <v>116123</v>
          </cell>
        </row>
        <row r="929">
          <cell r="I929" t="str">
            <v>116124</v>
          </cell>
        </row>
        <row r="930">
          <cell r="I930" t="str">
            <v>116125</v>
          </cell>
        </row>
        <row r="931">
          <cell r="I931" t="str">
            <v>116126</v>
          </cell>
        </row>
        <row r="932">
          <cell r="I932" t="str">
            <v>115545</v>
          </cell>
        </row>
        <row r="933">
          <cell r="I933" t="str">
            <v>115546</v>
          </cell>
        </row>
        <row r="934">
          <cell r="I934" t="str">
            <v>115547</v>
          </cell>
        </row>
        <row r="935">
          <cell r="I935" t="str">
            <v>115550</v>
          </cell>
        </row>
        <row r="936">
          <cell r="I936" t="str">
            <v>115555</v>
          </cell>
        </row>
        <row r="937">
          <cell r="I937" t="str">
            <v>115556</v>
          </cell>
        </row>
        <row r="940">
          <cell r="I940" t="str">
            <v>106000</v>
          </cell>
        </row>
        <row r="941">
          <cell r="I941" t="str">
            <v>106001</v>
          </cell>
        </row>
        <row r="944">
          <cell r="I944" t="str">
            <v>107100</v>
          </cell>
        </row>
        <row r="945">
          <cell r="I945" t="str">
            <v>107101</v>
          </cell>
        </row>
        <row r="946">
          <cell r="I946" t="str">
            <v>107103</v>
          </cell>
        </row>
        <row r="947">
          <cell r="I947" t="str">
            <v>107105</v>
          </cell>
        </row>
        <row r="948">
          <cell r="I948" t="str">
            <v>107110</v>
          </cell>
        </row>
        <row r="949">
          <cell r="I949" t="str">
            <v>107115</v>
          </cell>
        </row>
        <row r="950">
          <cell r="I950" t="str">
            <v>107125</v>
          </cell>
        </row>
        <row r="951">
          <cell r="I951" t="str">
            <v>107130</v>
          </cell>
        </row>
        <row r="952">
          <cell r="I952" t="str">
            <v>107126</v>
          </cell>
        </row>
        <row r="953">
          <cell r="I953" t="str">
            <v>107000</v>
          </cell>
        </row>
        <row r="954">
          <cell r="I954" t="str">
            <v>107050</v>
          </cell>
        </row>
        <row r="963">
          <cell r="I963" t="str">
            <v>100780</v>
          </cell>
        </row>
        <row r="964">
          <cell r="I964" t="str">
            <v>100784</v>
          </cell>
        </row>
        <row r="965">
          <cell r="I965" t="str">
            <v>100781</v>
          </cell>
        </row>
        <row r="966">
          <cell r="I966" t="str">
            <v>100782</v>
          </cell>
        </row>
        <row r="967">
          <cell r="I967" t="str">
            <v>100783</v>
          </cell>
        </row>
        <row r="968">
          <cell r="I968" t="str">
            <v>100784</v>
          </cell>
        </row>
        <row r="969">
          <cell r="I969" t="str">
            <v>100785</v>
          </cell>
        </row>
        <row r="970">
          <cell r="I970" t="str">
            <v>100789</v>
          </cell>
        </row>
        <row r="971">
          <cell r="I971" t="str">
            <v>100786</v>
          </cell>
        </row>
        <row r="972">
          <cell r="I972" t="str">
            <v>100787</v>
          </cell>
        </row>
        <row r="973">
          <cell r="I973" t="str">
            <v>100788</v>
          </cell>
        </row>
        <row r="974">
          <cell r="I974" t="str">
            <v>100793</v>
          </cell>
        </row>
        <row r="975">
          <cell r="I975" t="str">
            <v>100794</v>
          </cell>
        </row>
        <row r="978">
          <cell r="I978" t="str">
            <v>101082</v>
          </cell>
        </row>
        <row r="979">
          <cell r="I979" t="str">
            <v>101083</v>
          </cell>
        </row>
        <row r="982">
          <cell r="I982" t="str">
            <v>101192</v>
          </cell>
        </row>
        <row r="985">
          <cell r="I985" t="str">
            <v>105510</v>
          </cell>
        </row>
        <row r="986">
          <cell r="I986" t="str">
            <v>105520</v>
          </cell>
        </row>
        <row r="987">
          <cell r="I987" t="str">
            <v>105530</v>
          </cell>
        </row>
        <row r="990">
          <cell r="I990" t="str">
            <v>100500</v>
          </cell>
        </row>
        <row r="991">
          <cell r="I991" t="str">
            <v>100507</v>
          </cell>
        </row>
        <row r="992">
          <cell r="I992" t="str">
            <v>100510</v>
          </cell>
        </row>
        <row r="993">
          <cell r="I993" t="str">
            <v>100515</v>
          </cell>
        </row>
        <row r="994">
          <cell r="I994" t="str">
            <v>100530</v>
          </cell>
        </row>
        <row r="995">
          <cell r="I995" t="str">
            <v>100531</v>
          </cell>
        </row>
        <row r="996">
          <cell r="I996" t="str">
            <v>100532</v>
          </cell>
        </row>
        <row r="997">
          <cell r="I997" t="str">
            <v>100535</v>
          </cell>
        </row>
        <row r="998">
          <cell r="I998" t="str">
            <v>100541</v>
          </cell>
        </row>
        <row r="999">
          <cell r="I999" t="str">
            <v>100550</v>
          </cell>
        </row>
        <row r="1000">
          <cell r="I1000" t="str">
            <v>100551</v>
          </cell>
        </row>
        <row r="1001">
          <cell r="I1001" t="str">
            <v>100555</v>
          </cell>
        </row>
        <row r="1002">
          <cell r="I1002" t="str">
            <v>100556</v>
          </cell>
        </row>
        <row r="1005">
          <cell r="I1005" t="str">
            <v>114620</v>
          </cell>
        </row>
        <row r="1006">
          <cell r="I1006" t="str">
            <v>114625</v>
          </cell>
        </row>
        <row r="1007">
          <cell r="I1007" t="str">
            <v>114626</v>
          </cell>
        </row>
        <row r="1010">
          <cell r="I1010" t="str">
            <v>115460</v>
          </cell>
        </row>
        <row r="1011">
          <cell r="I1011" t="str">
            <v>115461</v>
          </cell>
        </row>
        <row r="1012">
          <cell r="I1012" t="str">
            <v>115470</v>
          </cell>
        </row>
        <row r="1013">
          <cell r="I1013" t="str">
            <v>115471</v>
          </cell>
        </row>
        <row r="1014">
          <cell r="I1014" t="str">
            <v>115465</v>
          </cell>
        </row>
        <row r="1015">
          <cell r="I1015" t="str">
            <v>115475</v>
          </cell>
        </row>
        <row r="1016">
          <cell r="I1016" t="str">
            <v>115464</v>
          </cell>
        </row>
        <row r="1017">
          <cell r="I1017" t="str">
            <v>115466</v>
          </cell>
        </row>
        <row r="1018">
          <cell r="I1018" t="str">
            <v>115474</v>
          </cell>
        </row>
        <row r="1019">
          <cell r="I1019" t="str">
            <v>115490</v>
          </cell>
        </row>
        <row r="1020">
          <cell r="I1020" t="str">
            <v>115491</v>
          </cell>
        </row>
        <row r="1021">
          <cell r="I1021" t="str">
            <v>115492</v>
          </cell>
        </row>
        <row r="1022">
          <cell r="I1022" t="str">
            <v>115480</v>
          </cell>
        </row>
        <row r="1023">
          <cell r="I1023" t="str">
            <v>115495</v>
          </cell>
        </row>
        <row r="1026">
          <cell r="I1026" t="str">
            <v>117200</v>
          </cell>
        </row>
        <row r="1031">
          <cell r="I1031" t="str">
            <v>116145</v>
          </cell>
        </row>
        <row r="1032">
          <cell r="I1032" t="str">
            <v>116150</v>
          </cell>
        </row>
        <row r="1033">
          <cell r="I1033" t="str">
            <v>116155</v>
          </cell>
        </row>
        <row r="1034">
          <cell r="I1034" t="str">
            <v>116151</v>
          </cell>
        </row>
        <row r="1035">
          <cell r="I1035" t="str">
            <v>116152</v>
          </cell>
        </row>
        <row r="1036">
          <cell r="I1036" t="str">
            <v>116156</v>
          </cell>
        </row>
        <row r="1037">
          <cell r="I1037" t="str">
            <v>116170</v>
          </cell>
        </row>
        <row r="1038">
          <cell r="I1038" t="str">
            <v>116171</v>
          </cell>
        </row>
        <row r="1039">
          <cell r="I1039" t="str">
            <v>116180</v>
          </cell>
        </row>
        <row r="1040">
          <cell r="I1040" t="str">
            <v>116184</v>
          </cell>
        </row>
        <row r="1041">
          <cell r="I1041" t="str">
            <v>116190</v>
          </cell>
        </row>
        <row r="1042">
          <cell r="I1042" t="str">
            <v>116191</v>
          </cell>
        </row>
        <row r="1045">
          <cell r="I1045" t="str">
            <v>116159</v>
          </cell>
        </row>
        <row r="1046">
          <cell r="I1046" t="str">
            <v>116160</v>
          </cell>
        </row>
        <row r="1047">
          <cell r="I1047" t="str">
            <v>116162</v>
          </cell>
        </row>
        <row r="1067">
          <cell r="I1067" t="str">
            <v>000010</v>
          </cell>
        </row>
        <row r="1068">
          <cell r="I1068" t="str">
            <v>000011</v>
          </cell>
        </row>
        <row r="1069">
          <cell r="I1069" t="str">
            <v>000013</v>
          </cell>
        </row>
        <row r="1070">
          <cell r="I1070" t="str">
            <v>000015</v>
          </cell>
        </row>
        <row r="1071">
          <cell r="I1071" t="str">
            <v>000016</v>
          </cell>
        </row>
        <row r="1072">
          <cell r="I1072" t="str">
            <v>000017</v>
          </cell>
        </row>
        <row r="1073">
          <cell r="I1073" t="str">
            <v>000019</v>
          </cell>
        </row>
        <row r="1074">
          <cell r="I1074" t="str">
            <v>000020</v>
          </cell>
        </row>
        <row r="1075">
          <cell r="I1075" t="str">
            <v>000021</v>
          </cell>
        </row>
        <row r="1076">
          <cell r="I1076" t="str">
            <v>000022</v>
          </cell>
        </row>
        <row r="1077">
          <cell r="I1077" t="str">
            <v>000023</v>
          </cell>
        </row>
        <row r="1078">
          <cell r="I1078" t="str">
            <v>000024</v>
          </cell>
        </row>
        <row r="1079">
          <cell r="I1079" t="str">
            <v>000025</v>
          </cell>
        </row>
        <row r="1080">
          <cell r="I1080" t="str">
            <v>000026</v>
          </cell>
        </row>
        <row r="1081">
          <cell r="I1081" t="str">
            <v>000027</v>
          </cell>
        </row>
        <row r="1082">
          <cell r="I1082" t="str">
            <v>000028</v>
          </cell>
        </row>
        <row r="1083">
          <cell r="I1083" t="str">
            <v>000029</v>
          </cell>
        </row>
        <row r="1084">
          <cell r="I1084" t="str">
            <v>000030</v>
          </cell>
        </row>
        <row r="1085">
          <cell r="I1085" t="str">
            <v>000031</v>
          </cell>
        </row>
        <row r="1086">
          <cell r="I1086" t="str">
            <v>000032</v>
          </cell>
        </row>
        <row r="1087">
          <cell r="I1087" t="str">
            <v>000033</v>
          </cell>
        </row>
        <row r="1088">
          <cell r="I1088" t="str">
            <v>000034</v>
          </cell>
        </row>
        <row r="1089">
          <cell r="I1089" t="str">
            <v>000035</v>
          </cell>
        </row>
        <row r="1090">
          <cell r="I1090" t="str">
            <v>000037</v>
          </cell>
        </row>
        <row r="1091">
          <cell r="I1091" t="str">
            <v>000038</v>
          </cell>
        </row>
        <row r="1092">
          <cell r="I1092" t="str">
            <v>000039</v>
          </cell>
        </row>
        <row r="1093">
          <cell r="I1093" t="str">
            <v>000040</v>
          </cell>
        </row>
        <row r="1094">
          <cell r="I1094" t="str">
            <v>000042</v>
          </cell>
        </row>
        <row r="1095">
          <cell r="I1095" t="str">
            <v>000045</v>
          </cell>
        </row>
        <row r="1096">
          <cell r="I1096" t="str">
            <v>000048</v>
          </cell>
        </row>
        <row r="1097">
          <cell r="I1097" t="str">
            <v>000050</v>
          </cell>
        </row>
        <row r="1098">
          <cell r="I1098" t="str">
            <v>000051</v>
          </cell>
        </row>
        <row r="1099">
          <cell r="I1099" t="str">
            <v>000054</v>
          </cell>
        </row>
        <row r="1100">
          <cell r="I1100" t="str">
            <v>000055</v>
          </cell>
        </row>
        <row r="1101">
          <cell r="I1101" t="str">
            <v>000056</v>
          </cell>
        </row>
        <row r="1102">
          <cell r="I1102" t="str">
            <v>000058</v>
          </cell>
        </row>
        <row r="1103">
          <cell r="I1103" t="str">
            <v>000060</v>
          </cell>
        </row>
        <row r="1104">
          <cell r="I1104" t="str">
            <v>000061</v>
          </cell>
        </row>
        <row r="1105">
          <cell r="I1105" t="str">
            <v>000062</v>
          </cell>
        </row>
        <row r="1106">
          <cell r="I1106" t="str">
            <v>000063</v>
          </cell>
        </row>
        <row r="1107">
          <cell r="I1107" t="str">
            <v>000064</v>
          </cell>
        </row>
        <row r="1108">
          <cell r="I1108" t="str">
            <v>000066</v>
          </cell>
        </row>
        <row r="1109">
          <cell r="I1109" t="str">
            <v>000068</v>
          </cell>
        </row>
        <row r="1110">
          <cell r="I1110" t="str">
            <v>000069</v>
          </cell>
        </row>
        <row r="1111">
          <cell r="I1111" t="str">
            <v>000073</v>
          </cell>
        </row>
        <row r="1112">
          <cell r="I1112" t="str">
            <v>000074</v>
          </cell>
        </row>
        <row r="1113">
          <cell r="I1113" t="str">
            <v>000075</v>
          </cell>
        </row>
        <row r="1114">
          <cell r="I1114" t="str">
            <v>000077</v>
          </cell>
        </row>
        <row r="1115">
          <cell r="I1115" t="str">
            <v>000078</v>
          </cell>
        </row>
        <row r="1116">
          <cell r="I1116" t="str">
            <v>000079</v>
          </cell>
        </row>
        <row r="1117">
          <cell r="I1117" t="str">
            <v>000083</v>
          </cell>
        </row>
        <row r="1118">
          <cell r="I1118" t="str">
            <v>000084</v>
          </cell>
        </row>
        <row r="1119">
          <cell r="I1119" t="str">
            <v>000085</v>
          </cell>
        </row>
        <row r="1120">
          <cell r="I1120" t="str">
            <v>000086</v>
          </cell>
        </row>
        <row r="1121">
          <cell r="I1121" t="str">
            <v>000087</v>
          </cell>
        </row>
        <row r="1122">
          <cell r="I1122" t="str">
            <v>000090</v>
          </cell>
        </row>
        <row r="1123">
          <cell r="I1123" t="str">
            <v>000097</v>
          </cell>
        </row>
        <row r="1127">
          <cell r="I1127" t="str">
            <v>Fin</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11">
          <cell r="I11" t="str">
            <v>000175</v>
          </cell>
        </row>
      </sheetData>
      <sheetData sheetId="19">
        <row r="11">
          <cell r="I11" t="str">
            <v>000175</v>
          </cell>
        </row>
      </sheetData>
      <sheetData sheetId="20">
        <row r="11">
          <cell r="I11" t="str">
            <v>000175</v>
          </cell>
        </row>
      </sheetData>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sheetName val="SAP"/>
      <sheetName val="Interco"/>
      <sheetName val="ME"/>
      <sheetName val="AF"/>
      <sheetName val="Rev. U$S"/>
      <sheetName val="Planilla Llave"/>
      <sheetName val="Det. resultado"/>
      <sheetName val="DTC"/>
      <sheetName val="PG AxI"/>
      <sheetName val="Armado ESP y ER"/>
      <sheetName val="Endwell"/>
      <sheetName val="Anexo I"/>
      <sheetName val="Anexo II"/>
      <sheetName val="Cuadro gtos."/>
      <sheetName val="EECC TVC"/>
      <sheetName val="Gtos TVC"/>
      <sheetName val="AF TVC"/>
      <sheetName val="Prevs TVC"/>
      <sheetName val="Armado ESP y ER Cons"/>
      <sheetName val="Consolidado"/>
      <sheetName val="Anexo I cons"/>
      <sheetName val="Anexo II cons"/>
      <sheetName val="Cuadro gtos. cons"/>
      <sheetName val="EFE cons"/>
      <sheetName val="Variacs. AP cons"/>
      <sheetName val="Rev__U$S"/>
      <sheetName val="Planilla_Llave"/>
      <sheetName val="Det__resultado"/>
      <sheetName val="PG_AxI"/>
      <sheetName val="Armado_ESP_y_ER"/>
      <sheetName val="Anexo_I"/>
      <sheetName val="Anexo_II"/>
      <sheetName val="Cuadro_gtos_"/>
      <sheetName val="EECC_TVC"/>
      <sheetName val="Gtos_TVC"/>
      <sheetName val="AF_TVC"/>
      <sheetName val="Prevs_TVC"/>
      <sheetName val="Armado_ESP_y_ER_Cons"/>
      <sheetName val="Anexo_I_cons"/>
      <sheetName val="Anexo_II_cons"/>
      <sheetName val="Cuadro_gtos__cons"/>
      <sheetName val="EFE_cons"/>
      <sheetName val="Variacs__AP_cons"/>
    </sheetNames>
    <sheetDataSet>
      <sheetData sheetId="0"/>
      <sheetData sheetId="1"/>
      <sheetData sheetId="2"/>
      <sheetData sheetId="3"/>
      <sheetData sheetId="4">
        <row r="2">
          <cell r="V2">
            <v>-292714076.56</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ice"/>
      <sheetName val="E1"/>
      <sheetName val="E1.1"/>
      <sheetName val="E1.2"/>
      <sheetName val="E1.3"/>
      <sheetName val="E1.4"/>
      <sheetName val="E1.5"/>
      <sheetName val="E1.6"/>
      <sheetName val="CRD al 31.12.2015"/>
      <sheetName val="Mayores"/>
      <sheetName val="E1_1"/>
      <sheetName val="E1_2"/>
      <sheetName val="E1_3"/>
      <sheetName val="E1_4"/>
      <sheetName val="E1_5"/>
      <sheetName val="E1_6"/>
      <sheetName val="CRD_al_31_12_2015"/>
      <sheetName val="E1_11"/>
      <sheetName val="E1_21"/>
      <sheetName val="E1_31"/>
      <sheetName val="E1_41"/>
      <sheetName val="E1_51"/>
      <sheetName val="E1_61"/>
      <sheetName val="CRD_al_31_12_20151"/>
      <sheetName val="E1_12"/>
      <sheetName val="E1_22"/>
      <sheetName val="E1_32"/>
      <sheetName val="E1_42"/>
      <sheetName val="E1_52"/>
      <sheetName val="E1_62"/>
      <sheetName val="CRD_al_31_12_20152"/>
    </sheetNames>
    <sheetDataSet>
      <sheetData sheetId="0"/>
      <sheetData sheetId="1"/>
      <sheetData sheetId="2"/>
      <sheetData sheetId="3">
        <row r="24">
          <cell r="P24">
            <v>243436731.56174105</v>
          </cell>
        </row>
      </sheetData>
      <sheetData sheetId="4"/>
      <sheetData sheetId="5"/>
      <sheetData sheetId="6"/>
      <sheetData sheetId="7"/>
      <sheetData sheetId="8">
        <row r="7">
          <cell r="F7">
            <v>23735894.703652382</v>
          </cell>
        </row>
      </sheetData>
      <sheetData sheetId="9">
        <row r="75">
          <cell r="H75">
            <v>561442176</v>
          </cell>
        </row>
      </sheetData>
      <sheetData sheetId="10"/>
      <sheetData sheetId="11">
        <row r="24">
          <cell r="P24">
            <v>243436731.56174105</v>
          </cell>
        </row>
      </sheetData>
      <sheetData sheetId="12"/>
      <sheetData sheetId="13"/>
      <sheetData sheetId="14"/>
      <sheetData sheetId="15"/>
      <sheetData sheetId="16">
        <row r="7">
          <cell r="F7">
            <v>23735894.703652382</v>
          </cell>
        </row>
      </sheetData>
      <sheetData sheetId="17"/>
      <sheetData sheetId="18">
        <row r="24">
          <cell r="P24">
            <v>243436731.56174105</v>
          </cell>
        </row>
      </sheetData>
      <sheetData sheetId="19"/>
      <sheetData sheetId="20"/>
      <sheetData sheetId="21"/>
      <sheetData sheetId="22"/>
      <sheetData sheetId="23">
        <row r="7">
          <cell r="F7">
            <v>23735894.703652382</v>
          </cell>
        </row>
      </sheetData>
      <sheetData sheetId="24"/>
      <sheetData sheetId="25">
        <row r="24">
          <cell r="P24">
            <v>243436731.56174105</v>
          </cell>
        </row>
      </sheetData>
      <sheetData sheetId="26"/>
      <sheetData sheetId="27"/>
      <sheetData sheetId="28"/>
      <sheetData sheetId="29"/>
      <sheetData sheetId="30">
        <row r="7">
          <cell r="F7">
            <v>23735894.703652382</v>
          </cell>
        </row>
      </sheetData>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es"/>
      <sheetName val="Datos del Balance"/>
      <sheetName val="Armador"/>
      <sheetName val="Saldos"/>
      <sheetName val="Bce Patrim"/>
      <sheetName val="EEPN"/>
      <sheetName val="EOAF"/>
      <sheetName val="EOAF (2)"/>
      <sheetName val="PT EOAF"/>
      <sheetName val="Armado nota numérica"/>
      <sheetName val="nota numérica"/>
      <sheetName val="RT12"/>
      <sheetName val="RT12-apertura"/>
      <sheetName val="ANEXO A"/>
      <sheetName val="ANEXO C"/>
      <sheetName val="ANEXO E"/>
      <sheetName val="ANEXO G"/>
      <sheetName val="ANEXO F"/>
      <sheetName val="Edo Rdos"/>
      <sheetName val="ANEXO H"/>
      <sheetName val="INDICES"/>
      <sheetName val="Datos_del_Balance"/>
      <sheetName val="Bce_Patrim"/>
      <sheetName val="EOAF_(2)"/>
      <sheetName val="PT_EOAF"/>
      <sheetName val="Armado_nota_numérica"/>
      <sheetName val="nota_numérica"/>
      <sheetName val="ANEXO_A"/>
      <sheetName val="ANEXO_C"/>
      <sheetName val="ANEXO_E"/>
      <sheetName val="ANEXO_G"/>
      <sheetName val="ANEXO_F"/>
      <sheetName val="Edo_Rdos"/>
      <sheetName val="ANEXO_H"/>
      <sheetName val="PS"/>
      <sheetName val="Entrada"/>
      <sheetName val="Datos_del_Balance1"/>
      <sheetName val="Bce_Patrim1"/>
      <sheetName val="EOAF_(2)1"/>
      <sheetName val="PT_EOAF1"/>
      <sheetName val="Armado_nota_numérica1"/>
      <sheetName val="nota_numérica1"/>
      <sheetName val="ANEXO_A1"/>
      <sheetName val="ANEXO_C1"/>
      <sheetName val="ANEXO_E1"/>
      <sheetName val="ANEXO_G1"/>
      <sheetName val="ANEXO_F1"/>
      <sheetName val="Edo_Rdos1"/>
      <sheetName val="ANEXO_H1"/>
      <sheetName val="Datos_del_Balance2"/>
      <sheetName val="Bce_Patrim2"/>
      <sheetName val="EOAF_(2)2"/>
      <sheetName val="PT_EOAF2"/>
      <sheetName val="Armado_nota_numérica2"/>
      <sheetName val="nota_numérica2"/>
      <sheetName val="ANEXO_A2"/>
      <sheetName val="ANEXO_C2"/>
      <sheetName val="ANEXO_E2"/>
      <sheetName val="ANEXO_G2"/>
      <sheetName val="ANEXO_F2"/>
      <sheetName val="Edo_Rdos2"/>
      <sheetName val="ANEXO_H2"/>
    </sheetNames>
    <sheetDataSet>
      <sheetData sheetId="0" refreshError="1"/>
      <sheetData sheetId="1" refreshError="1">
        <row r="8">
          <cell r="B8">
            <v>38442</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ow r="8">
          <cell r="B8">
            <v>38442</v>
          </cell>
        </row>
      </sheetData>
      <sheetData sheetId="22"/>
      <sheetData sheetId="23"/>
      <sheetData sheetId="24"/>
      <sheetData sheetId="25"/>
      <sheetData sheetId="26"/>
      <sheetData sheetId="27"/>
      <sheetData sheetId="28"/>
      <sheetData sheetId="29"/>
      <sheetData sheetId="30"/>
      <sheetData sheetId="31"/>
      <sheetData sheetId="32"/>
      <sheetData sheetId="33"/>
      <sheetData sheetId="34" refreshError="1"/>
      <sheetData sheetId="35" refreshError="1"/>
      <sheetData sheetId="36">
        <row r="8">
          <cell r="B8">
            <v>38442</v>
          </cell>
        </row>
      </sheetData>
      <sheetData sheetId="37"/>
      <sheetData sheetId="38"/>
      <sheetData sheetId="39"/>
      <sheetData sheetId="40"/>
      <sheetData sheetId="41"/>
      <sheetData sheetId="42"/>
      <sheetData sheetId="43"/>
      <sheetData sheetId="44"/>
      <sheetData sheetId="45"/>
      <sheetData sheetId="46"/>
      <sheetData sheetId="47"/>
      <sheetData sheetId="48"/>
      <sheetData sheetId="49">
        <row r="8">
          <cell r="B8">
            <v>38442</v>
          </cell>
        </row>
      </sheetData>
      <sheetData sheetId="50"/>
      <sheetData sheetId="51"/>
      <sheetData sheetId="52"/>
      <sheetData sheetId="53"/>
      <sheetData sheetId="54"/>
      <sheetData sheetId="55"/>
      <sheetData sheetId="56"/>
      <sheetData sheetId="57"/>
      <sheetData sheetId="58"/>
      <sheetData sheetId="59"/>
      <sheetData sheetId="60"/>
      <sheetData sheetId="6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
      <sheetName val="CMA Calculations- Figure 5440.1"/>
      <sheetName val="CMA Selections"/>
      <sheetName val="Sample Size"/>
      <sheetName val="Guidance "/>
      <sheetName val="Tickmarks"/>
      <sheetName val="CMA_SampleDesign"/>
      <sheetName val="DialogInsert"/>
      <sheetName val="CMA_Calculations-_Figure_5440_1"/>
    </sheetNames>
    <sheetDataSet>
      <sheetData sheetId="0" refreshError="1"/>
      <sheetData sheetId="1">
        <row r="101">
          <cell r="D101">
            <v>7054804839</v>
          </cell>
          <cell r="H101">
            <v>-350000000.00000036</v>
          </cell>
        </row>
      </sheetData>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IC98 (2)"/>
      <sheetName val="PIC98"/>
      <sheetName val="PIC98_(2)"/>
      <sheetName val="IPI trimestral"/>
      <sheetName val="Diccionario"/>
      <sheetName val="Listado Comprobantes"/>
    </sheetNames>
    <sheetDataSet>
      <sheetData sheetId="0"/>
      <sheetData sheetId="1" refreshError="1">
        <row r="29">
          <cell r="A29" t="str">
            <v>E80</v>
          </cell>
          <cell r="B29">
            <v>93.509096683251897</v>
          </cell>
          <cell r="D29">
            <v>92.520294776974595</v>
          </cell>
        </row>
        <row r="30">
          <cell r="A30" t="str">
            <v>F</v>
          </cell>
          <cell r="B30">
            <v>65.714337662941816</v>
          </cell>
          <cell r="D30">
            <v>89.972496601737959</v>
          </cell>
        </row>
        <row r="31">
          <cell r="A31" t="str">
            <v>M</v>
          </cell>
          <cell r="B31">
            <v>94.016018089167929</v>
          </cell>
          <cell r="D31">
            <v>92.59335457183812</v>
          </cell>
        </row>
        <row r="32">
          <cell r="A32" t="str">
            <v>A</v>
          </cell>
          <cell r="B32">
            <v>97.479405039883829</v>
          </cell>
          <cell r="D32">
            <v>93.843102225787163</v>
          </cell>
        </row>
        <row r="33">
          <cell r="A33" t="str">
            <v>M</v>
          </cell>
          <cell r="B33">
            <v>100.15225690084435</v>
          </cell>
          <cell r="D33">
            <v>97.570487913483817</v>
          </cell>
        </row>
        <row r="34">
          <cell r="A34" t="str">
            <v>J</v>
          </cell>
          <cell r="B34">
            <v>94.926294584784387</v>
          </cell>
          <cell r="D34">
            <v>98.906171460771645</v>
          </cell>
        </row>
        <row r="35">
          <cell r="A35" t="str">
            <v>JUL</v>
          </cell>
          <cell r="B35">
            <v>101.94166171486046</v>
          </cell>
          <cell r="D35">
            <v>100.02298178806733</v>
          </cell>
        </row>
        <row r="36">
          <cell r="A36" t="str">
            <v>A</v>
          </cell>
          <cell r="B36">
            <v>102.25609411343989</v>
          </cell>
          <cell r="D36">
            <v>98.319097796518093</v>
          </cell>
        </row>
        <row r="37">
          <cell r="A37" t="str">
            <v>S</v>
          </cell>
          <cell r="B37">
            <v>104.81143790813707</v>
          </cell>
          <cell r="D37">
            <v>98.676648804053869</v>
          </cell>
        </row>
        <row r="38">
          <cell r="A38" t="str">
            <v>O</v>
          </cell>
          <cell r="B38">
            <v>103.26499792680116</v>
          </cell>
          <cell r="D38">
            <v>97.32090915216051</v>
          </cell>
        </row>
        <row r="39">
          <cell r="A39" t="str">
            <v>N</v>
          </cell>
          <cell r="B39">
            <v>98.349908093741618</v>
          </cell>
          <cell r="D39">
            <v>93.565501848487244</v>
          </cell>
        </row>
        <row r="40">
          <cell r="A40" t="str">
            <v>D</v>
          </cell>
          <cell r="B40">
            <v>94.626130049338244</v>
          </cell>
          <cell r="D40">
            <v>93.972063047996585</v>
          </cell>
        </row>
        <row r="41">
          <cell r="A41" t="str">
            <v>E81</v>
          </cell>
          <cell r="B41">
            <v>89.205404701336747</v>
          </cell>
          <cell r="D41">
            <v>88.518910894136852</v>
          </cell>
        </row>
        <row r="42">
          <cell r="A42" t="str">
            <v>F</v>
          </cell>
          <cell r="B42">
            <v>64.300414745260326</v>
          </cell>
          <cell r="D42">
            <v>90.05869896699437</v>
          </cell>
        </row>
        <row r="43">
          <cell r="A43" t="str">
            <v>M</v>
          </cell>
          <cell r="B43">
            <v>91.289062773181968</v>
          </cell>
          <cell r="D43">
            <v>89.26807316377041</v>
          </cell>
        </row>
        <row r="44">
          <cell r="A44" t="str">
            <v>A</v>
          </cell>
          <cell r="B44">
            <v>91.205103717616794</v>
          </cell>
          <cell r="D44">
            <v>87.917434520885891</v>
          </cell>
        </row>
        <row r="45">
          <cell r="A45" t="str">
            <v>M</v>
          </cell>
          <cell r="B45">
            <v>84.791316919967869</v>
          </cell>
          <cell r="D45">
            <v>84.344636833924184</v>
          </cell>
        </row>
        <row r="46">
          <cell r="A46" t="str">
            <v>J</v>
          </cell>
          <cell r="B46">
            <v>78.464981476724915</v>
          </cell>
          <cell r="D46">
            <v>79.812151420521772</v>
          </cell>
        </row>
        <row r="47">
          <cell r="A47" t="str">
            <v>JUL</v>
          </cell>
          <cell r="B47">
            <v>75.825292246901256</v>
          </cell>
          <cell r="D47">
            <v>74.308562986032754</v>
          </cell>
        </row>
        <row r="48">
          <cell r="A48" t="str">
            <v>A</v>
          </cell>
          <cell r="B48">
            <v>73.908476643500123</v>
          </cell>
          <cell r="D48">
            <v>71.542856369683648</v>
          </cell>
        </row>
        <row r="49">
          <cell r="A49" t="str">
            <v>S</v>
          </cell>
          <cell r="B49">
            <v>75.450019166553147</v>
          </cell>
          <cell r="D49">
            <v>70.996080798991144</v>
          </cell>
        </row>
        <row r="50">
          <cell r="A50" t="str">
            <v>O</v>
          </cell>
          <cell r="B50">
            <v>76.024492863317022</v>
          </cell>
          <cell r="D50">
            <v>72.089523590619265</v>
          </cell>
        </row>
        <row r="51">
          <cell r="A51" t="str">
            <v>N</v>
          </cell>
          <cell r="B51">
            <v>78.293107688765645</v>
          </cell>
          <cell r="D51">
            <v>73.673721580933304</v>
          </cell>
        </row>
        <row r="52">
          <cell r="A52" t="str">
            <v>D</v>
          </cell>
          <cell r="B52">
            <v>80.230991219901881</v>
          </cell>
          <cell r="D52">
            <v>79.971898485513478</v>
          </cell>
        </row>
        <row r="53">
          <cell r="A53" t="str">
            <v>E82</v>
          </cell>
          <cell r="B53">
            <v>74.933256471712724</v>
          </cell>
          <cell r="D53">
            <v>82.90963415485912</v>
          </cell>
        </row>
        <row r="54">
          <cell r="A54" t="str">
            <v>F</v>
          </cell>
          <cell r="B54">
            <v>64.820773239836114</v>
          </cell>
          <cell r="D54">
            <v>80.894863359678098</v>
          </cell>
        </row>
        <row r="55">
          <cell r="A55" t="str">
            <v>M</v>
          </cell>
          <cell r="B55">
            <v>77.750420692924465</v>
          </cell>
          <cell r="D55">
            <v>75.56152668966152</v>
          </cell>
        </row>
        <row r="56">
          <cell r="A56" t="str">
            <v>A</v>
          </cell>
          <cell r="B56">
            <v>72.684088863864901</v>
          </cell>
          <cell r="D56">
            <v>70.012595841198518</v>
          </cell>
        </row>
        <row r="57">
          <cell r="A57" t="str">
            <v>M</v>
          </cell>
          <cell r="B57">
            <v>70.134184569062498</v>
          </cell>
          <cell r="D57">
            <v>69.203944519223839</v>
          </cell>
        </row>
        <row r="58">
          <cell r="A58" t="str">
            <v>J</v>
          </cell>
          <cell r="B58">
            <v>73.481963606929767</v>
          </cell>
          <cell r="D58">
            <v>74.466700603359584</v>
          </cell>
        </row>
        <row r="59">
          <cell r="A59" t="str">
            <v>JUL</v>
          </cell>
          <cell r="B59">
            <v>81.425388786604287</v>
          </cell>
          <cell r="D59">
            <v>80.419893088284311</v>
          </cell>
        </row>
        <row r="60">
          <cell r="A60" t="str">
            <v>A</v>
          </cell>
          <cell r="B60">
            <v>87.117771807526921</v>
          </cell>
          <cell r="D60">
            <v>83.352180396631354</v>
          </cell>
        </row>
        <row r="61">
          <cell r="A61" t="str">
            <v>S</v>
          </cell>
          <cell r="B61">
            <v>88.362229120213328</v>
          </cell>
          <cell r="D61">
            <v>82.944909039173737</v>
          </cell>
        </row>
        <row r="62">
          <cell r="A62" t="str">
            <v>O</v>
          </cell>
          <cell r="B62">
            <v>87.978659835701507</v>
          </cell>
          <cell r="D62">
            <v>83.615404118198128</v>
          </cell>
        </row>
        <row r="63">
          <cell r="A63" t="str">
            <v>N</v>
          </cell>
          <cell r="B63">
            <v>90.761115880900732</v>
          </cell>
          <cell r="D63">
            <v>84.39028152944141</v>
          </cell>
        </row>
        <row r="64">
          <cell r="A64" t="str">
            <v>D</v>
          </cell>
          <cell r="B64">
            <v>85.884879040488499</v>
          </cell>
          <cell r="D64">
            <v>85.10339582016249</v>
          </cell>
        </row>
        <row r="65">
          <cell r="A65" t="str">
            <v>E83</v>
          </cell>
          <cell r="B65">
            <v>85.423806826999538</v>
          </cell>
          <cell r="D65">
            <v>87.515084259780537</v>
          </cell>
        </row>
        <row r="66">
          <cell r="A66" t="str">
            <v>F</v>
          </cell>
          <cell r="B66">
            <v>63.529847398216774</v>
          </cell>
          <cell r="D66">
            <v>87.075147941173711</v>
          </cell>
        </row>
        <row r="67">
          <cell r="A67" t="str">
            <v>M</v>
          </cell>
          <cell r="B67">
            <v>88.877509745615924</v>
          </cell>
          <cell r="D67">
            <v>88.758436646878877</v>
          </cell>
        </row>
        <row r="68">
          <cell r="A68" t="str">
            <v>A</v>
          </cell>
          <cell r="B68">
            <v>87.237492963297981</v>
          </cell>
          <cell r="D68">
            <v>83.298145324582521</v>
          </cell>
        </row>
        <row r="69">
          <cell r="A69" t="str">
            <v>M</v>
          </cell>
          <cell r="B69">
            <v>90.71690369295473</v>
          </cell>
          <cell r="D69">
            <v>88.76948492403028</v>
          </cell>
        </row>
        <row r="70">
          <cell r="A70" t="str">
            <v>J</v>
          </cell>
          <cell r="B70">
            <v>92.771142949436324</v>
          </cell>
          <cell r="D70">
            <v>94.711725544350116</v>
          </cell>
        </row>
        <row r="71">
          <cell r="A71" t="str">
            <v>JUL</v>
          </cell>
          <cell r="B71">
            <v>94.687376352913788</v>
          </cell>
          <cell r="D71">
            <v>93.159523195479721</v>
          </cell>
        </row>
        <row r="72">
          <cell r="A72" t="str">
            <v>A</v>
          </cell>
          <cell r="B72">
            <v>99.442002778134707</v>
          </cell>
          <cell r="D72">
            <v>93.803832893103163</v>
          </cell>
        </row>
        <row r="73">
          <cell r="A73" t="str">
            <v>S</v>
          </cell>
          <cell r="B73">
            <v>101.27521250866633</v>
          </cell>
          <cell r="D73">
            <v>94.823957504931613</v>
          </cell>
        </row>
        <row r="74">
          <cell r="A74" t="str">
            <v>O</v>
          </cell>
          <cell r="B74">
            <v>92.451032768456059</v>
          </cell>
          <cell r="D74">
            <v>87.10021129520473</v>
          </cell>
        </row>
        <row r="75">
          <cell r="A75" t="str">
            <v>N</v>
          </cell>
          <cell r="B75">
            <v>99.712599517894674</v>
          </cell>
          <cell r="D75">
            <v>92.876682423503269</v>
          </cell>
        </row>
        <row r="76">
          <cell r="A76" t="str">
            <v>D</v>
          </cell>
          <cell r="B76">
            <v>87.307734629160805</v>
          </cell>
          <cell r="D76">
            <v>87.046645956321484</v>
          </cell>
        </row>
        <row r="77">
          <cell r="A77" t="str">
            <v>E84</v>
          </cell>
          <cell r="B77">
            <v>86.479298173425647</v>
          </cell>
          <cell r="D77">
            <v>88.745511184332813</v>
          </cell>
        </row>
        <row r="78">
          <cell r="A78" t="str">
            <v>F</v>
          </cell>
          <cell r="B78">
            <v>68.808299206169508</v>
          </cell>
          <cell r="D78">
            <v>93.064472371946493</v>
          </cell>
        </row>
        <row r="79">
          <cell r="A79" t="str">
            <v>M</v>
          </cell>
          <cell r="B79">
            <v>94.387125803519865</v>
          </cell>
          <cell r="D79">
            <v>93.986487518239258</v>
          </cell>
        </row>
        <row r="80">
          <cell r="A80" t="str">
            <v>A</v>
          </cell>
          <cell r="B80">
            <v>99.30549792166552</v>
          </cell>
          <cell r="D80">
            <v>96.705011733153597</v>
          </cell>
        </row>
        <row r="81">
          <cell r="A81" t="str">
            <v>M</v>
          </cell>
          <cell r="B81">
            <v>101.76705084379378</v>
          </cell>
          <cell r="D81">
            <v>99.650450249930699</v>
          </cell>
        </row>
        <row r="82">
          <cell r="A82" t="str">
            <v>J</v>
          </cell>
          <cell r="B82">
            <v>100.55710504211875</v>
          </cell>
          <cell r="D82">
            <v>103.12713027934559</v>
          </cell>
        </row>
        <row r="83">
          <cell r="A83" t="str">
            <v>JUL</v>
          </cell>
          <cell r="B83">
            <v>101.27921046566453</v>
          </cell>
          <cell r="D83">
            <v>99.093607579685482</v>
          </cell>
        </row>
        <row r="84">
          <cell r="A84" t="str">
            <v>A</v>
          </cell>
          <cell r="B84">
            <v>105.89072927589061</v>
          </cell>
          <cell r="D84">
            <v>99.658222899586477</v>
          </cell>
        </row>
        <row r="85">
          <cell r="A85" t="str">
            <v>S</v>
          </cell>
          <cell r="B85">
            <v>99.066073919691092</v>
          </cell>
          <cell r="D85">
            <v>94.086553611740044</v>
          </cell>
        </row>
        <row r="86">
          <cell r="A86" t="str">
            <v>O</v>
          </cell>
          <cell r="B86">
            <v>106.4245757500381</v>
          </cell>
          <cell r="D86">
            <v>97.91413315381287</v>
          </cell>
        </row>
        <row r="87">
          <cell r="A87" t="str">
            <v>N</v>
          </cell>
          <cell r="B87">
            <v>100.42969521899236</v>
          </cell>
          <cell r="D87">
            <v>93.900206467767916</v>
          </cell>
        </row>
        <row r="88">
          <cell r="A88" t="str">
            <v>D</v>
          </cell>
          <cell r="B88">
            <v>89.559659023229443</v>
          </cell>
          <cell r="D88">
            <v>92.427330406433654</v>
          </cell>
        </row>
        <row r="89">
          <cell r="A89" t="str">
            <v>E85</v>
          </cell>
          <cell r="B89">
            <v>88.084849835709647</v>
          </cell>
          <cell r="D89">
            <v>91.326830958492366</v>
          </cell>
        </row>
        <row r="90">
          <cell r="A90" t="str">
            <v>F</v>
          </cell>
          <cell r="B90">
            <v>65.684066753002369</v>
          </cell>
          <cell r="D90">
            <v>89.089507822854003</v>
          </cell>
        </row>
        <row r="91">
          <cell r="A91" t="str">
            <v>M</v>
          </cell>
          <cell r="B91">
            <v>88.02153849745595</v>
          </cell>
          <cell r="D91">
            <v>88.79139696238181</v>
          </cell>
        </row>
        <row r="92">
          <cell r="A92" t="str">
            <v>A</v>
          </cell>
          <cell r="B92">
            <v>91.140189444727667</v>
          </cell>
          <cell r="D92">
            <v>88.481465702436793</v>
          </cell>
        </row>
        <row r="93">
          <cell r="A93" t="str">
            <v>M</v>
          </cell>
          <cell r="B93">
            <v>87.456074552298404</v>
          </cell>
          <cell r="D93">
            <v>84.653334755430123</v>
          </cell>
        </row>
        <row r="94">
          <cell r="A94" t="str">
            <v>J</v>
          </cell>
          <cell r="B94">
            <v>75.943807875655125</v>
          </cell>
          <cell r="D94">
            <v>78.094379137502543</v>
          </cell>
        </row>
        <row r="95">
          <cell r="A95" t="str">
            <v>JUL</v>
          </cell>
          <cell r="B95">
            <v>79.705832938420571</v>
          </cell>
          <cell r="D95">
            <v>76.635547295316982</v>
          </cell>
        </row>
        <row r="96">
          <cell r="A96" t="str">
            <v>A</v>
          </cell>
          <cell r="B96">
            <v>85.266017596142575</v>
          </cell>
          <cell r="D96">
            <v>79.984029245259975</v>
          </cell>
        </row>
        <row r="97">
          <cell r="A97" t="str">
            <v>S</v>
          </cell>
          <cell r="B97">
            <v>92.616534074622763</v>
          </cell>
          <cell r="D97">
            <v>87.157366980024008</v>
          </cell>
        </row>
        <row r="98">
          <cell r="A98" t="str">
            <v>O</v>
          </cell>
          <cell r="B98">
            <v>99.938966478944081</v>
          </cell>
          <cell r="D98">
            <v>91.819504679015097</v>
          </cell>
        </row>
        <row r="99">
          <cell r="A99" t="str">
            <v>N</v>
          </cell>
          <cell r="B99">
            <v>97.121080460843444</v>
          </cell>
          <cell r="D99">
            <v>92.310542525174625</v>
          </cell>
        </row>
        <row r="100">
          <cell r="A100" t="str">
            <v>D</v>
          </cell>
          <cell r="B100">
            <v>94.696576436416237</v>
          </cell>
          <cell r="D100">
            <v>97.238760997306116</v>
          </cell>
        </row>
        <row r="101">
          <cell r="A101" t="str">
            <v>E86</v>
          </cell>
          <cell r="B101">
            <v>92.513780839666993</v>
          </cell>
          <cell r="D101">
            <v>96.95587088674931</v>
          </cell>
        </row>
        <row r="102">
          <cell r="A102" t="str">
            <v>F</v>
          </cell>
          <cell r="B102">
            <v>71.635521631995616</v>
          </cell>
          <cell r="D102">
            <v>96.214149835712519</v>
          </cell>
        </row>
        <row r="103">
          <cell r="A103" t="str">
            <v>M</v>
          </cell>
          <cell r="B103">
            <v>93.239857893859522</v>
          </cell>
          <cell r="D103">
            <v>93.480340234666869</v>
          </cell>
        </row>
        <row r="104">
          <cell r="A104" t="str">
            <v>A</v>
          </cell>
          <cell r="B104">
            <v>101.94775357204303</v>
          </cell>
          <cell r="D104">
            <v>99.42335879026443</v>
          </cell>
        </row>
        <row r="105">
          <cell r="A105" t="str">
            <v>M</v>
          </cell>
          <cell r="B105">
            <v>102.10472994792663</v>
          </cell>
          <cell r="D105">
            <v>99.366816550726853</v>
          </cell>
        </row>
        <row r="106">
          <cell r="A106" t="str">
            <v>J</v>
          </cell>
          <cell r="B106">
            <v>89.223977221082293</v>
          </cell>
          <cell r="D106">
            <v>91.529704842025282</v>
          </cell>
        </row>
        <row r="107">
          <cell r="A107" t="str">
            <v>JUL</v>
          </cell>
          <cell r="B107">
            <v>105.88875213833086</v>
          </cell>
          <cell r="D107">
            <v>101.53328248157524</v>
          </cell>
        </row>
        <row r="108">
          <cell r="A108" t="str">
            <v>A</v>
          </cell>
          <cell r="B108">
            <v>110.80838430754349</v>
          </cell>
          <cell r="D108">
            <v>105.28730517938226</v>
          </cell>
        </row>
        <row r="109">
          <cell r="A109" t="str">
            <v>S</v>
          </cell>
          <cell r="B109">
            <v>112.44086859210182</v>
          </cell>
          <cell r="D109">
            <v>105.04099390543223</v>
          </cell>
        </row>
        <row r="110">
          <cell r="A110" t="str">
            <v>O</v>
          </cell>
          <cell r="B110">
            <v>113.36662664174999</v>
          </cell>
          <cell r="D110">
            <v>104.07396863717231</v>
          </cell>
        </row>
        <row r="111">
          <cell r="A111" t="str">
            <v>N</v>
          </cell>
          <cell r="B111">
            <v>106.67635904243362</v>
          </cell>
          <cell r="D111">
            <v>102.63617737890749</v>
          </cell>
        </row>
        <row r="112">
          <cell r="A112" t="str">
            <v>D</v>
          </cell>
          <cell r="B112">
            <v>100.15338817126666</v>
          </cell>
          <cell r="D112">
            <v>101.77231070016676</v>
          </cell>
        </row>
        <row r="113">
          <cell r="A113" t="str">
            <v>E87</v>
          </cell>
          <cell r="B113">
            <v>95.226480210408639</v>
          </cell>
          <cell r="D113">
            <v>101.54316609488482</v>
          </cell>
        </row>
        <row r="114">
          <cell r="A114" t="str">
            <v>F</v>
          </cell>
          <cell r="B114">
            <v>74.717488459657702</v>
          </cell>
          <cell r="D114">
            <v>99.056537897863038</v>
          </cell>
        </row>
        <row r="115">
          <cell r="A115" t="str">
            <v>M</v>
          </cell>
          <cell r="B115">
            <v>101.72725755522987</v>
          </cell>
          <cell r="D115">
            <v>100.41996971179034</v>
          </cell>
        </row>
        <row r="116">
          <cell r="A116" t="str">
            <v>A</v>
          </cell>
          <cell r="B116">
            <v>104.23121904443812</v>
          </cell>
          <cell r="D116">
            <v>102.75433930467891</v>
          </cell>
        </row>
        <row r="117">
          <cell r="A117" t="str">
            <v>M</v>
          </cell>
          <cell r="B117">
            <v>103.46128496679717</v>
          </cell>
          <cell r="D117">
            <v>102.24189023217032</v>
          </cell>
        </row>
        <row r="118">
          <cell r="A118" t="str">
            <v>J</v>
          </cell>
          <cell r="B118">
            <v>106.40204219389705</v>
          </cell>
          <cell r="D118">
            <v>107.16495860665546</v>
          </cell>
        </row>
        <row r="119">
          <cell r="A119" t="str">
            <v>JUL</v>
          </cell>
          <cell r="B119">
            <v>111.5578574964822</v>
          </cell>
          <cell r="D119">
            <v>106.83599944105404</v>
          </cell>
        </row>
        <row r="120">
          <cell r="A120" t="str">
            <v>A</v>
          </cell>
          <cell r="B120">
            <v>108.7311601195688</v>
          </cell>
          <cell r="D120">
            <v>104.15362294670624</v>
          </cell>
        </row>
        <row r="121">
          <cell r="A121" t="str">
            <v>S</v>
          </cell>
          <cell r="B121">
            <v>110.32556189872881</v>
          </cell>
          <cell r="D121">
            <v>103.53554204872418</v>
          </cell>
        </row>
        <row r="122">
          <cell r="A122" t="str">
            <v>O</v>
          </cell>
          <cell r="B122">
            <v>104.4761720558826</v>
          </cell>
          <cell r="D122">
            <v>97.744163537099467</v>
          </cell>
        </row>
        <row r="123">
          <cell r="A123" t="str">
            <v>N</v>
          </cell>
          <cell r="B123">
            <v>98.411762208473377</v>
          </cell>
          <cell r="D123">
            <v>93.733734093518237</v>
          </cell>
        </row>
        <row r="124">
          <cell r="A124" t="str">
            <v>D</v>
          </cell>
          <cell r="B124">
            <v>96.848480451607529</v>
          </cell>
          <cell r="D124">
            <v>98.069151843264564</v>
          </cell>
        </row>
        <row r="125">
          <cell r="A125" t="str">
            <v>E88</v>
          </cell>
          <cell r="B125">
            <v>92.34280354779294</v>
          </cell>
          <cell r="D125">
            <v>99.897915935629413</v>
          </cell>
        </row>
        <row r="126">
          <cell r="A126" t="str">
            <v>F</v>
          </cell>
          <cell r="B126">
            <v>79.176685929006055</v>
          </cell>
          <cell r="D126">
            <v>102.9847984767222</v>
          </cell>
        </row>
        <row r="127">
          <cell r="A127" t="str">
            <v>M</v>
          </cell>
          <cell r="B127">
            <v>104.6309967216196</v>
          </cell>
          <cell r="D127">
            <v>103.7003046928351</v>
          </cell>
        </row>
        <row r="128">
          <cell r="A128" t="str">
            <v>A</v>
          </cell>
          <cell r="B128">
            <v>96.382993322764378</v>
          </cell>
          <cell r="D128">
            <v>95.338142304497708</v>
          </cell>
        </row>
        <row r="129">
          <cell r="A129" t="str">
            <v>M</v>
          </cell>
          <cell r="B129">
            <v>103.2904490142609</v>
          </cell>
          <cell r="D129">
            <v>99.900748958745098</v>
          </cell>
        </row>
        <row r="130">
          <cell r="A130" t="str">
            <v>J</v>
          </cell>
          <cell r="B130">
            <v>99.014716596273615</v>
          </cell>
          <cell r="D130">
            <v>100.80360413027576</v>
          </cell>
        </row>
        <row r="131">
          <cell r="A131" t="str">
            <v>JUL</v>
          </cell>
          <cell r="B131">
            <v>103.0459690896345</v>
          </cell>
          <cell r="D131">
            <v>99.635555087661089</v>
          </cell>
        </row>
        <row r="132">
          <cell r="A132" t="str">
            <v>A</v>
          </cell>
          <cell r="B132">
            <v>101.4145673770813</v>
          </cell>
          <cell r="D132">
            <v>95.236898642698122</v>
          </cell>
        </row>
        <row r="133">
          <cell r="A133" t="str">
            <v>S</v>
          </cell>
          <cell r="B133">
            <v>95.955913902128003</v>
          </cell>
          <cell r="D133">
            <v>90.237233614162307</v>
          </cell>
        </row>
        <row r="134">
          <cell r="A134" t="str">
            <v>O</v>
          </cell>
          <cell r="B134">
            <v>92.916249538162447</v>
          </cell>
          <cell r="D134">
            <v>87.754932762743593</v>
          </cell>
        </row>
        <row r="135">
          <cell r="A135" t="str">
            <v>N</v>
          </cell>
          <cell r="B135">
            <v>94.854213829805758</v>
          </cell>
          <cell r="D135">
            <v>89.171708636523064</v>
          </cell>
        </row>
        <row r="136">
          <cell r="A136" t="str">
            <v>D</v>
          </cell>
          <cell r="B136">
            <v>87.044727160161571</v>
          </cell>
          <cell r="D136">
            <v>87.011481430640202</v>
          </cell>
        </row>
        <row r="137">
          <cell r="A137" t="str">
            <v>E89</v>
          </cell>
          <cell r="B137">
            <v>81.350926833820424</v>
          </cell>
          <cell r="D137">
            <v>94.192936230848147</v>
          </cell>
        </row>
        <row r="138">
          <cell r="A138" t="str">
            <v>F</v>
          </cell>
          <cell r="B138">
            <v>78.654114978181809</v>
          </cell>
          <cell r="D138">
            <v>93.294868312024093</v>
          </cell>
        </row>
        <row r="139">
          <cell r="A139" t="str">
            <v>M</v>
          </cell>
          <cell r="B139">
            <v>96.866811436883609</v>
          </cell>
          <cell r="D139">
            <v>94.194073571469943</v>
          </cell>
        </row>
        <row r="140">
          <cell r="A140" t="str">
            <v>A</v>
          </cell>
          <cell r="B140">
            <v>91.424513865545677</v>
          </cell>
          <cell r="D140">
            <v>94.52317919299108</v>
          </cell>
        </row>
        <row r="141">
          <cell r="A141" t="str">
            <v>M</v>
          </cell>
          <cell r="B141">
            <v>78.079534127841313</v>
          </cell>
          <cell r="D141">
            <v>75.438903887333723</v>
          </cell>
        </row>
        <row r="142">
          <cell r="A142" t="str">
            <v>J</v>
          </cell>
          <cell r="B142">
            <v>78.928445102576887</v>
          </cell>
          <cell r="D142">
            <v>79.279499186305713</v>
          </cell>
        </row>
        <row r="143">
          <cell r="A143" t="str">
            <v>JUL</v>
          </cell>
          <cell r="B143">
            <v>79.525220685202896</v>
          </cell>
          <cell r="D143">
            <v>76.809811282635721</v>
          </cell>
        </row>
        <row r="144">
          <cell r="A144" t="str">
            <v>A</v>
          </cell>
          <cell r="B144">
            <v>83.529129508371341</v>
          </cell>
          <cell r="D144">
            <v>78.322231774406816</v>
          </cell>
        </row>
        <row r="145">
          <cell r="A145" t="str">
            <v>S</v>
          </cell>
          <cell r="B145">
            <v>84.762673072471017</v>
          </cell>
          <cell r="D145">
            <v>80.818442745797796</v>
          </cell>
        </row>
        <row r="146">
          <cell r="A146" t="str">
            <v>O</v>
          </cell>
          <cell r="B146">
            <v>91.040716063606965</v>
          </cell>
          <cell r="D146">
            <v>85.189022196590159</v>
          </cell>
        </row>
        <row r="147">
          <cell r="A147" t="str">
            <v>N</v>
          </cell>
          <cell r="B147">
            <v>90.650850300277028</v>
          </cell>
          <cell r="D147">
            <v>85.092879602421803</v>
          </cell>
        </row>
        <row r="148">
          <cell r="A148" t="str">
            <v>D</v>
          </cell>
          <cell r="B148">
            <v>87.482613132750203</v>
          </cell>
          <cell r="D148">
            <v>88.602772695841608</v>
          </cell>
        </row>
        <row r="149">
          <cell r="A149" t="str">
            <v>E90</v>
          </cell>
          <cell r="B149">
            <v>74.957582754935046</v>
          </cell>
          <cell r="D149">
            <v>79.922306205200641</v>
          </cell>
        </row>
        <row r="150">
          <cell r="A150" t="str">
            <v>F</v>
          </cell>
          <cell r="B150">
            <v>60.885196999308413</v>
          </cell>
          <cell r="D150">
            <v>78.647809487463405</v>
          </cell>
        </row>
        <row r="151">
          <cell r="A151" t="str">
            <v>M</v>
          </cell>
          <cell r="B151">
            <v>72.220177428456893</v>
          </cell>
          <cell r="D151">
            <v>70.963237887254138</v>
          </cell>
        </row>
        <row r="152">
          <cell r="A152" t="str">
            <v>A</v>
          </cell>
          <cell r="B152">
            <v>74.995116625505659</v>
          </cell>
          <cell r="D152">
            <v>77.392008487671703</v>
          </cell>
        </row>
        <row r="153">
          <cell r="A153" t="str">
            <v>M</v>
          </cell>
          <cell r="B153">
            <v>83.12686825295529</v>
          </cell>
          <cell r="D153">
            <v>80.371384784324135</v>
          </cell>
        </row>
        <row r="154">
          <cell r="A154" t="str">
            <v>J</v>
          </cell>
          <cell r="B154">
            <v>79.835381603369527</v>
          </cell>
          <cell r="D154">
            <v>80.778044561831678</v>
          </cell>
        </row>
        <row r="155">
          <cell r="A155" t="str">
            <v>JUL</v>
          </cell>
          <cell r="B155">
            <v>79.205493503920621</v>
          </cell>
          <cell r="D155">
            <v>76.548735842454704</v>
          </cell>
        </row>
        <row r="156">
          <cell r="A156" t="str">
            <v>A</v>
          </cell>
          <cell r="B156">
            <v>92.060068861394612</v>
          </cell>
          <cell r="D156">
            <v>86.631533639076054</v>
          </cell>
        </row>
        <row r="157">
          <cell r="A157" t="str">
            <v>S</v>
          </cell>
          <cell r="B157">
            <v>89.281124088300459</v>
          </cell>
          <cell r="D157">
            <v>86.079481012653247</v>
          </cell>
        </row>
        <row r="158">
          <cell r="A158" t="str">
            <v>O</v>
          </cell>
          <cell r="B158">
            <v>94.052165478285602</v>
          </cell>
          <cell r="D158">
            <v>86.980519295156782</v>
          </cell>
        </row>
        <row r="159">
          <cell r="A159" t="str">
            <v>N</v>
          </cell>
          <cell r="B159">
            <v>92.930617955933187</v>
          </cell>
          <cell r="D159">
            <v>87.232529976524873</v>
          </cell>
        </row>
        <row r="160">
          <cell r="A160" t="str">
            <v>D</v>
          </cell>
          <cell r="B160">
            <v>88.056069588698975</v>
          </cell>
          <cell r="D160">
            <v>89.459643041324227</v>
          </cell>
        </row>
        <row r="161">
          <cell r="A161" t="str">
            <v>E91</v>
          </cell>
          <cell r="B161">
            <v>83.03750885927488</v>
          </cell>
          <cell r="D161">
            <v>89.175051293796514</v>
          </cell>
        </row>
        <row r="162">
          <cell r="A162" t="str">
            <v>F</v>
          </cell>
          <cell r="B162">
            <v>65.808371550740176</v>
          </cell>
          <cell r="D162">
            <v>81.74277597179757</v>
          </cell>
        </row>
        <row r="163">
          <cell r="A163" t="str">
            <v>M</v>
          </cell>
          <cell r="B163">
            <v>75.08450422242808</v>
          </cell>
          <cell r="D163">
            <v>74.599071721228469</v>
          </cell>
        </row>
        <row r="164">
          <cell r="A164" t="str">
            <v>A</v>
          </cell>
          <cell r="B164">
            <v>83.497798819953346</v>
          </cell>
          <cell r="D164">
            <v>84.82269032489377</v>
          </cell>
        </row>
        <row r="165">
          <cell r="A165" t="str">
            <v>M</v>
          </cell>
          <cell r="B165">
            <v>95.025007516275963</v>
          </cell>
          <cell r="D165">
            <v>91.5585534065753</v>
          </cell>
        </row>
        <row r="166">
          <cell r="A166" t="str">
            <v>J</v>
          </cell>
          <cell r="B166">
            <v>88.710820707989598</v>
          </cell>
          <cell r="D166">
            <v>88.948336014451954</v>
          </cell>
        </row>
        <row r="167">
          <cell r="A167" t="str">
            <v>JUL</v>
          </cell>
          <cell r="B167">
            <v>99.739723436721661</v>
          </cell>
          <cell r="D167">
            <v>94.612985030671965</v>
          </cell>
        </row>
        <row r="168">
          <cell r="A168" t="str">
            <v>A</v>
          </cell>
          <cell r="B168">
            <v>102.81464214188755</v>
          </cell>
          <cell r="D168">
            <v>97.76683629838378</v>
          </cell>
        </row>
        <row r="169">
          <cell r="A169" t="str">
            <v>S</v>
          </cell>
          <cell r="B169">
            <v>101.97528721913682</v>
          </cell>
          <cell r="D169">
            <v>98.113846100452761</v>
          </cell>
        </row>
        <row r="170">
          <cell r="A170" t="str">
            <v>O</v>
          </cell>
          <cell r="B170">
            <v>107.37467395017615</v>
          </cell>
          <cell r="D170">
            <v>100.24480381784703</v>
          </cell>
        </row>
        <row r="171">
          <cell r="A171" t="str">
            <v>N</v>
          </cell>
          <cell r="B171">
            <v>104.56834742318669</v>
          </cell>
          <cell r="D171">
            <v>101.46055027831598</v>
          </cell>
        </row>
        <row r="172">
          <cell r="A172" t="str">
            <v>D</v>
          </cell>
          <cell r="B172">
            <v>98.955846722620919</v>
          </cell>
          <cell r="D172">
            <v>99.843797771951202</v>
          </cell>
        </row>
        <row r="173">
          <cell r="A173" t="str">
            <v>E92</v>
          </cell>
          <cell r="B173">
            <v>96.836768949032106</v>
          </cell>
          <cell r="D173">
            <v>104.17091118829805</v>
          </cell>
        </row>
        <row r="174">
          <cell r="A174" t="str">
            <v>F</v>
          </cell>
          <cell r="B174">
            <v>82.578201495384036</v>
          </cell>
          <cell r="D174">
            <v>102.2970374429005</v>
          </cell>
        </row>
        <row r="175">
          <cell r="A175" t="str">
            <v>M</v>
          </cell>
          <cell r="B175">
            <v>104.69371768103279</v>
          </cell>
          <cell r="D175">
            <v>102.77591135359799</v>
          </cell>
        </row>
        <row r="176">
          <cell r="A176" t="str">
            <v>A</v>
          </cell>
          <cell r="B176">
            <v>105.18921509199775</v>
          </cell>
          <cell r="D176">
            <v>106.8334297476782</v>
          </cell>
        </row>
        <row r="177">
          <cell r="A177" t="str">
            <v>M</v>
          </cell>
          <cell r="B177">
            <v>106.30733893077596</v>
          </cell>
          <cell r="D177">
            <v>105.19499421799765</v>
          </cell>
        </row>
        <row r="178">
          <cell r="A178" t="str">
            <v>J</v>
          </cell>
          <cell r="B178">
            <v>111.38342870179194</v>
          </cell>
          <cell r="D178">
            <v>108.68231881258608</v>
          </cell>
        </row>
        <row r="179">
          <cell r="A179" t="str">
            <v>JUL</v>
          </cell>
          <cell r="B179">
            <v>111.80936469983963</v>
          </cell>
          <cell r="D179">
            <v>106.28636736810994</v>
          </cell>
        </row>
        <row r="180">
          <cell r="A180" t="str">
            <v>A</v>
          </cell>
          <cell r="B180">
            <v>108.00178261399449</v>
          </cell>
          <cell r="D180">
            <v>104.59327839765984</v>
          </cell>
        </row>
        <row r="181">
          <cell r="A181" t="str">
            <v>S</v>
          </cell>
          <cell r="B181">
            <v>111.77066384968177</v>
          </cell>
          <cell r="D181">
            <v>106.61167563105852</v>
          </cell>
        </row>
        <row r="182">
          <cell r="A182" t="str">
            <v>O</v>
          </cell>
          <cell r="B182">
            <v>111.8232061335689</v>
          </cell>
          <cell r="D182">
            <v>106.32325129689836</v>
          </cell>
        </row>
        <row r="183">
          <cell r="A183" t="str">
            <v>N</v>
          </cell>
          <cell r="B183">
            <v>109.46893395201241</v>
          </cell>
          <cell r="D183">
            <v>106.28381330981597</v>
          </cell>
        </row>
        <row r="184">
          <cell r="A184" t="str">
            <v>D</v>
          </cell>
          <cell r="B184">
            <v>111.08272763079097</v>
          </cell>
          <cell r="D184">
            <v>111.20369881996903</v>
          </cell>
        </row>
      </sheetData>
      <sheetData sheetId="2"/>
      <sheetData sheetId="3" refreshError="1"/>
      <sheetData sheetId="4" refreshError="1"/>
      <sheetData sheetId="5"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3210001"/>
      <sheetName val="3210008"/>
      <sheetName val="3710008"/>
      <sheetName val="3910008"/>
      <sheetName val="4620000"/>
      <sheetName val="8500000 y 8500010"/>
      <sheetName val="8500100"/>
      <sheetName val="9310000"/>
      <sheetName val="9790000"/>
      <sheetName val="Activo no corriente"/>
      <sheetName val="21210002"/>
      <sheetName val="21210003"/>
      <sheetName val="21220000"/>
      <sheetName val="21660001"/>
      <sheetName val="Libro IVA VENTA FEB-03"/>
      <sheetName val="Ventas Enero 41010001"/>
      <sheetName val="21660100"/>
      <sheetName val="Libro COMPRA FEB-03"/>
      <sheetName val="Libro NC REC. 02-2003"/>
      <sheetName val="Libro NC Emit. 02-2003"/>
      <sheetName val="21660202"/>
      <sheetName val="21820000"/>
      <sheetName val="21210005"/>
      <sheetName val="21210009"/>
      <sheetName val="21910013"/>
      <sheetName val="21910018"/>
      <sheetName val="21910021"/>
      <sheetName val="21920000"/>
      <sheetName val="22150000"/>
      <sheetName val="22420000"/>
      <sheetName val="Calculo Publicidad"/>
      <sheetName val="22710001"/>
      <sheetName val="22790003"/>
      <sheetName val="22910001"/>
      <sheetName val="8500000_y_8500010"/>
      <sheetName val="Activo_no_corriente"/>
      <sheetName val="Libro_IVA_VENTA_FEB-03"/>
      <sheetName val="Ventas_Enero_41010001"/>
      <sheetName val="Libro_COMPRA_FEB-03"/>
      <sheetName val="Libro_NC_REC__02-2003"/>
      <sheetName val="Libro_NC_Emit__02-2003"/>
      <sheetName val="Calculo_Publicidad"/>
    </sheetNames>
    <sheetDataSet>
      <sheetData sheetId="0">
        <row r="6">
          <cell r="A6" t="str">
            <v>3210001</v>
          </cell>
        </row>
        <row r="7">
          <cell r="A7" t="str">
            <v>3210001</v>
          </cell>
        </row>
        <row r="8">
          <cell r="A8" t="str">
            <v>3210001</v>
          </cell>
        </row>
        <row r="9">
          <cell r="A9" t="str">
            <v>3210001</v>
          </cell>
        </row>
        <row r="10">
          <cell r="A10" t="str">
            <v>3210001</v>
          </cell>
        </row>
        <row r="11">
          <cell r="A11" t="str">
            <v>3210001</v>
          </cell>
        </row>
        <row r="12">
          <cell r="A12" t="str">
            <v>3210001</v>
          </cell>
        </row>
        <row r="13">
          <cell r="A13" t="str">
            <v>3210001</v>
          </cell>
        </row>
        <row r="14">
          <cell r="A14" t="str">
            <v>3210001</v>
          </cell>
        </row>
        <row r="15">
          <cell r="A15" t="str">
            <v>3210001</v>
          </cell>
        </row>
        <row r="16">
          <cell r="A16" t="str">
            <v>3210001</v>
          </cell>
        </row>
        <row r="17">
          <cell r="A17" t="str">
            <v>3210001</v>
          </cell>
        </row>
        <row r="18">
          <cell r="A18" t="str">
            <v>3210001</v>
          </cell>
        </row>
        <row r="19">
          <cell r="A19" t="str">
            <v>3210001</v>
          </cell>
        </row>
        <row r="20">
          <cell r="A20" t="str">
            <v>3210001</v>
          </cell>
        </row>
        <row r="21">
          <cell r="A21" t="str">
            <v>3210001</v>
          </cell>
        </row>
        <row r="22">
          <cell r="A22" t="str">
            <v>3210001</v>
          </cell>
        </row>
        <row r="23">
          <cell r="A23" t="str">
            <v>3210001</v>
          </cell>
        </row>
        <row r="24">
          <cell r="A24" t="str">
            <v>3210001</v>
          </cell>
        </row>
        <row r="25">
          <cell r="A25" t="str">
            <v>3210001</v>
          </cell>
        </row>
        <row r="26">
          <cell r="A26" t="str">
            <v>3210001</v>
          </cell>
        </row>
        <row r="27">
          <cell r="A27" t="str">
            <v>3210001</v>
          </cell>
        </row>
        <row r="28">
          <cell r="A28" t="str">
            <v>3210001</v>
          </cell>
        </row>
        <row r="29">
          <cell r="A29" t="str">
            <v>3210001</v>
          </cell>
        </row>
        <row r="30">
          <cell r="A30" t="str">
            <v>3210001</v>
          </cell>
        </row>
        <row r="31">
          <cell r="A31" t="str">
            <v>3210001</v>
          </cell>
        </row>
        <row r="32">
          <cell r="A32" t="str">
            <v>3210001</v>
          </cell>
        </row>
        <row r="33">
          <cell r="A33" t="str">
            <v>3210001</v>
          </cell>
        </row>
        <row r="34">
          <cell r="A34" t="str">
            <v>3210001</v>
          </cell>
        </row>
        <row r="35">
          <cell r="A35" t="str">
            <v>3210001</v>
          </cell>
        </row>
        <row r="36">
          <cell r="A36" t="str">
            <v>3210001</v>
          </cell>
        </row>
        <row r="37">
          <cell r="A37" t="str">
            <v>3210001</v>
          </cell>
        </row>
        <row r="38">
          <cell r="A38" t="str">
            <v>3210001</v>
          </cell>
        </row>
        <row r="39">
          <cell r="A39" t="str">
            <v>3210001</v>
          </cell>
        </row>
        <row r="40">
          <cell r="A40" t="str">
            <v>Total</v>
          </cell>
        </row>
        <row r="41">
          <cell r="A41" t="str">
            <v>GLORIA</v>
          </cell>
        </row>
        <row r="42">
          <cell r="A42" t="str">
            <v>3210001</v>
          </cell>
        </row>
        <row r="43">
          <cell r="A43" t="str">
            <v>3210001</v>
          </cell>
        </row>
        <row r="44">
          <cell r="A44" t="str">
            <v>3210001</v>
          </cell>
        </row>
        <row r="45">
          <cell r="A45" t="str">
            <v>3210001</v>
          </cell>
        </row>
        <row r="46">
          <cell r="A46" t="str">
            <v>3210001</v>
          </cell>
        </row>
        <row r="47">
          <cell r="A47" t="str">
            <v>3210001</v>
          </cell>
        </row>
        <row r="48">
          <cell r="A48" t="str">
            <v>3210001</v>
          </cell>
        </row>
        <row r="49">
          <cell r="A49" t="str">
            <v>3210001</v>
          </cell>
        </row>
        <row r="50">
          <cell r="A50" t="str">
            <v>3210001</v>
          </cell>
        </row>
        <row r="51">
          <cell r="A51" t="str">
            <v>3210001</v>
          </cell>
        </row>
        <row r="52">
          <cell r="A52" t="str">
            <v>3210001</v>
          </cell>
        </row>
        <row r="53">
          <cell r="A53" t="str">
            <v>3210001</v>
          </cell>
        </row>
        <row r="54">
          <cell r="A54" t="str">
            <v>3210001</v>
          </cell>
        </row>
        <row r="55">
          <cell r="A55" t="str">
            <v>3210001</v>
          </cell>
        </row>
        <row r="56">
          <cell r="A56" t="str">
            <v>3210001</v>
          </cell>
        </row>
        <row r="57">
          <cell r="A57" t="str">
            <v>3210001</v>
          </cell>
        </row>
        <row r="58">
          <cell r="A58" t="str">
            <v>3210001</v>
          </cell>
        </row>
        <row r="59">
          <cell r="A59" t="str">
            <v>3210001</v>
          </cell>
        </row>
        <row r="60">
          <cell r="A60" t="str">
            <v>3210001</v>
          </cell>
        </row>
        <row r="61">
          <cell r="A61" t="str">
            <v>3210001</v>
          </cell>
        </row>
        <row r="62">
          <cell r="A62" t="str">
            <v>3210001</v>
          </cell>
        </row>
        <row r="63">
          <cell r="A63" t="str">
            <v>3210001</v>
          </cell>
        </row>
        <row r="64">
          <cell r="A64" t="str">
            <v>3210001</v>
          </cell>
        </row>
        <row r="65">
          <cell r="A65" t="str">
            <v>3210001</v>
          </cell>
        </row>
        <row r="66">
          <cell r="A66" t="str">
            <v>3210001</v>
          </cell>
        </row>
        <row r="67">
          <cell r="A67" t="str">
            <v>3210001</v>
          </cell>
        </row>
        <row r="68">
          <cell r="A68" t="str">
            <v>3210001</v>
          </cell>
        </row>
        <row r="69">
          <cell r="A69" t="str">
            <v>3210001</v>
          </cell>
        </row>
        <row r="70">
          <cell r="A70" t="str">
            <v>3210001</v>
          </cell>
        </row>
        <row r="71">
          <cell r="A71" t="str">
            <v>3210001</v>
          </cell>
        </row>
        <row r="72">
          <cell r="A72" t="str">
            <v>3210001</v>
          </cell>
        </row>
        <row r="73">
          <cell r="A73" t="str">
            <v>3210001</v>
          </cell>
        </row>
        <row r="74">
          <cell r="A74" t="str">
            <v>3210001</v>
          </cell>
        </row>
        <row r="75">
          <cell r="A75" t="str">
            <v>3210001</v>
          </cell>
        </row>
        <row r="76">
          <cell r="A76" t="str">
            <v>Total</v>
          </cell>
        </row>
        <row r="77">
          <cell r="A77" t="str">
            <v>M&amp;N DISTRIBUIDORA</v>
          </cell>
        </row>
        <row r="78">
          <cell r="A78" t="str">
            <v>3210001</v>
          </cell>
        </row>
        <row r="79">
          <cell r="A79" t="str">
            <v>3210001</v>
          </cell>
        </row>
        <row r="80">
          <cell r="A80" t="str">
            <v>3210001</v>
          </cell>
        </row>
        <row r="81">
          <cell r="A81" t="str">
            <v>3210001</v>
          </cell>
        </row>
        <row r="82">
          <cell r="A82" t="str">
            <v>3210001</v>
          </cell>
        </row>
        <row r="83">
          <cell r="A83" t="str">
            <v>Total</v>
          </cell>
        </row>
        <row r="84">
          <cell r="A84" t="str">
            <v>ALONSO COMERCIAL</v>
          </cell>
        </row>
        <row r="85">
          <cell r="A85" t="str">
            <v>3210001</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sheetData sheetId="35"/>
      <sheetData sheetId="36"/>
      <sheetData sheetId="37"/>
      <sheetData sheetId="38"/>
      <sheetData sheetId="39"/>
      <sheetData sheetId="40"/>
      <sheetData sheetId="4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 y Analisis conceptual"/>
      <sheetName val="Mov 31.12.08"/>
      <sheetName val="Mayor Activo Fijo"/>
      <sheetName val="XREF"/>
      <sheetName val="Sheet2"/>
      <sheetName val="Tickmarks"/>
      <sheetName val="#REF"/>
      <sheetName val="Worksheet in (C) 5632 Análisis "/>
    </sheetNames>
    <sheetDataSet>
      <sheetData sheetId="0"/>
      <sheetData sheetId="1"/>
      <sheetData sheetId="2"/>
      <sheetData sheetId="3"/>
      <sheetData sheetId="4"/>
      <sheetData sheetId="5"/>
      <sheetData sheetId="6" refreshError="1"/>
      <sheetData sheetId="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come Statement Data"/>
      <sheetName val="Balance Sheet Data"/>
      <sheetName val="2001 Projected IS"/>
      <sheetName val=" 2001 Projected BS"/>
      <sheetName val="Sales-Cash Budget"/>
      <sheetName val="Sales By Channel"/>
      <sheetName val="Purchases"/>
      <sheetName val="Inventory Summary"/>
      <sheetName val="2001 proj- fixed and variable"/>
      <sheetName val="Fixed and Variable Expenses"/>
      <sheetName val="F&amp;V EXPS."/>
      <sheetName val="Cost Ctrs."/>
      <sheetName val="100"/>
      <sheetName val="200"/>
      <sheetName val="130"/>
      <sheetName val="220"/>
      <sheetName val="295"/>
      <sheetName val="300"/>
      <sheetName val="315"/>
      <sheetName val="325"/>
      <sheetName val="335"/>
      <sheetName val="340"/>
      <sheetName val="350"/>
      <sheetName val="400"/>
      <sheetName val="405"/>
      <sheetName val="410"/>
      <sheetName val="420"/>
      <sheetName val="425"/>
      <sheetName val="500"/>
      <sheetName val="VAT"/>
      <sheetName val="Cash_Flow"/>
      <sheetName val="CAPEX"/>
      <sheetName val="Employees"/>
      <sheetName val=" sales by vendor  "/>
      <sheetName val="ESSBASE"/>
      <sheetName val="Income_Statement_Data"/>
      <sheetName val="Balance_Sheet_Data"/>
      <sheetName val="2001_Projected_IS"/>
      <sheetName val="_2001_Projected_BS"/>
      <sheetName val="Sales-Cash_Budget"/>
      <sheetName val="Sales_By_Channel"/>
      <sheetName val="Inventory_Summary"/>
      <sheetName val="2001_proj-_fixed_and_variable"/>
      <sheetName val="Fixed_and_Variable_Expenses"/>
      <sheetName val="F&amp;V_EXPS_"/>
      <sheetName val="Cost_Ctrs_"/>
      <sheetName val="_sales_by_vendor_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Resumen"/>
      <sheetName val="Rep. y Mant. Rodados"/>
      <sheetName val="O.Serv.Prof."/>
      <sheetName val="O.Serv.Ext."/>
      <sheetName val="Fletes"/>
      <sheetName val="Otros Ing-Egr Varios"/>
      <sheetName val="XREF"/>
      <sheetName val="Tickmarks"/>
      <sheetName val="Rep__y_Mant__Rodados"/>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Alquiler"/>
      <sheetName val="Seguros"/>
      <sheetName val="O.Serv.Prof."/>
      <sheetName val="O.Serv.Ext."/>
      <sheetName val="Suscripc.y Public."/>
      <sheetName val="Fletes"/>
      <sheetName val="Papeleria y Ut.de OF."/>
      <sheetName val="Cálculo del Exceso"/>
      <sheetName val="Cálculo del Límite"/>
      <sheetName val="XREF"/>
      <sheetName val="Tickmarks"/>
      <sheetName val="Cálculo_del_Exceso"/>
    </sheetNames>
    <sheetDataSet>
      <sheetData sheetId="0"/>
      <sheetData sheetId="1"/>
      <sheetData sheetId="2"/>
      <sheetData sheetId="3"/>
      <sheetData sheetId="4"/>
      <sheetData sheetId="5"/>
      <sheetData sheetId="6"/>
      <sheetData sheetId="7"/>
      <sheetData sheetId="8"/>
      <sheetData sheetId="9"/>
      <sheetData sheetId="10"/>
      <sheetData sheetId="11"/>
      <sheetData sheetId="12"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OK"/>
      <sheetName val="2OK"/>
      <sheetName val="3OK"/>
      <sheetName val="4OK"/>
      <sheetName val="5OK"/>
      <sheetName val="6OK"/>
      <sheetName val="7OK "/>
      <sheetName val="8OK"/>
      <sheetName val="9OK"/>
      <sheetName val="10OK"/>
      <sheetName val="11OK"/>
      <sheetName val="12coefic"/>
      <sheetName val="12OK"/>
      <sheetName val="7OK_"/>
      <sheetName val="7OK_1"/>
      <sheetName val="7OK_2"/>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sheetData sheetId="14"/>
      <sheetData sheetId="15"/>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es"/>
      <sheetName val="EDO SIT PATRIM"/>
      <sheetName val="ESP_TIPEO"/>
      <sheetName val="Reclasificaciones"/>
      <sheetName val="EDO RDOS"/>
      <sheetName val="Segmento"/>
      <sheetName val="EEPN"/>
      <sheetName val="EOAF"/>
      <sheetName val="NOTA 4"/>
      <sheetName val="PRESTAMOS"/>
      <sheetName val=" VTOS"/>
      <sheetName val="VTOS_TIPEO"/>
      <sheetName val="ANEXO_A"/>
      <sheetName val="ANEXO_B"/>
      <sheetName val="ANEXO C"/>
      <sheetName val="INVERSIONES"/>
      <sheetName val="PREVISIONES"/>
      <sheetName val="CTO VTAS"/>
      <sheetName val="MON.EXTRANJERA"/>
      <sheetName val="ANEXO H"/>
      <sheetName val="EDO_SIT_PATRIM"/>
      <sheetName val="EDO_RDOS"/>
      <sheetName val="NOTA_4"/>
      <sheetName val="_VTOS"/>
      <sheetName val="ANEXO_C"/>
      <sheetName val="CTO_VTAS"/>
      <sheetName val="MON_EXTRANJERA"/>
      <sheetName val="ANEXO_H"/>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refreshError="1"/>
      <sheetData sheetId="12" refreshError="1"/>
      <sheetData sheetId="13" refreshError="1"/>
      <sheetData sheetId="14" refreshError="1"/>
      <sheetData sheetId="15"/>
      <sheetData sheetId="16"/>
      <sheetData sheetId="17"/>
      <sheetData sheetId="18"/>
      <sheetData sheetId="19" refreshError="1"/>
      <sheetData sheetId="20"/>
      <sheetData sheetId="21"/>
      <sheetData sheetId="22"/>
      <sheetData sheetId="23"/>
      <sheetData sheetId="24"/>
      <sheetData sheetId="25"/>
      <sheetData sheetId="26"/>
      <sheetData sheetId="27"/>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gistro Opções"/>
      <sheetName val="Commodity 2006 (sem cerveja)"/>
      <sheetName val="GERA BOLETOS"/>
      <sheetName val="OnShore"/>
      <sheetName val="OffShore"/>
      <sheetName val="EXPOSURE2005"/>
      <sheetName val="Fechamento"/>
      <sheetName val="RegNYBOT"/>
      <sheetName val="RegBMF"/>
      <sheetName val="RegLIF"/>
      <sheetName val="TabelaMédios"/>
      <sheetName val="Zeragem de Exposure"/>
      <sheetName val="Lista"/>
      <sheetName val="RegNYBOT_RES"/>
      <sheetName val="Estratégia"/>
      <sheetName val="Medios"/>
      <sheetName val="Sheet1"/>
      <sheetName val="PROP"/>
      <sheetName val="Registro_Opções"/>
      <sheetName val="Commodity_2006_(sem_cerveja)"/>
      <sheetName val="GERA_BOLETOS"/>
      <sheetName val="Zeragem_de_Exposure"/>
      <sheetName val="dep pre"/>
      <sheetName val="Cash_Flow"/>
      <sheetName val="Registro_Opções1"/>
      <sheetName val="Commodity_2006_(sem_cerveja)1"/>
      <sheetName val="GERA_BOLETOS1"/>
      <sheetName val="Zeragem_de_Exposure1"/>
      <sheetName val="dep_pre"/>
      <sheetName val="Registro_Opções3"/>
      <sheetName val="Commodity_2006_(sem_cerveja)3"/>
      <sheetName val="GERA_BOLETOS3"/>
      <sheetName val="Zeragem_de_Exposure3"/>
      <sheetName val="dep_pre2"/>
      <sheetName val="Registro_Opções2"/>
      <sheetName val="Commodity_2006_(sem_cerveja)2"/>
      <sheetName val="GERA_BOLETOS2"/>
      <sheetName val="Zeragem_de_Exposure2"/>
      <sheetName val="dep_pre1"/>
      <sheetName val="Registro_Opções4"/>
      <sheetName val="Commodity_2006_(sem_cerveja)4"/>
      <sheetName val="GERA_BOLETOS4"/>
      <sheetName val="Zeragem_de_Exposure4"/>
      <sheetName val="dep_pre3"/>
      <sheetName val="Registro_Opções5"/>
      <sheetName val="Commodity_2006_(sem_cerveja)5"/>
      <sheetName val="GERA_BOLETOS5"/>
      <sheetName val="Zeragem_de_Exposure5"/>
      <sheetName val="dep_pre4"/>
      <sheetName val="Registro_Opções6"/>
      <sheetName val="Commodity_2006_(sem_cerveja)6"/>
      <sheetName val="GERA_BOLETOS6"/>
      <sheetName val="Zeragem_de_Exposure6"/>
      <sheetName val="dep_pre5"/>
      <sheetName val="Registro_Opções7"/>
      <sheetName val="Commodity_2006_(sem_cerveja)7"/>
      <sheetName val="GERA_BOLETOS7"/>
      <sheetName val="Zeragem_de_Exposure7"/>
      <sheetName val="dep_pre6"/>
      <sheetName val="Registro_Opções8"/>
      <sheetName val="Commodity_2006_(sem_cerveja)8"/>
      <sheetName val="GERA_BOLETOS8"/>
      <sheetName val="Zeragem_de_Exposure8"/>
      <sheetName val="dep_pre7"/>
      <sheetName val="Registro_Opções9"/>
      <sheetName val="Commodity_2006_(sem_cerveja)9"/>
      <sheetName val="GERA_BOLETOS9"/>
      <sheetName val="Zeragem_de_Exposure9"/>
      <sheetName val="dep_pre8"/>
      <sheetName val="Registro_Opções11"/>
      <sheetName val="Commodity_2006_(sem_cerveja)11"/>
      <sheetName val="GERA_BOLETOS11"/>
      <sheetName val="Zeragem_de_Exposure11"/>
      <sheetName val="dep_pre10"/>
      <sheetName val="Registro_Opções10"/>
      <sheetName val="Commodity_2006_(sem_cerveja)10"/>
      <sheetName val="GERA_BOLETOS10"/>
      <sheetName val="Zeragem_de_Exposure10"/>
      <sheetName val="dep_pre9"/>
      <sheetName val="Registro_Opções12"/>
      <sheetName val="Commodity_2006_(sem_cerveja)12"/>
      <sheetName val="GERA_BOLETOS12"/>
      <sheetName val="Zeragem_de_Exposure12"/>
      <sheetName val="dep_pre11"/>
      <sheetName val="Registro_Opções13"/>
      <sheetName val="Commodity_2006_(sem_cerveja)13"/>
      <sheetName val="GERA_BOLETOS13"/>
      <sheetName val="Zeragem_de_Exposure13"/>
      <sheetName val="dep_pre12"/>
      <sheetName val="Registro_Opções14"/>
      <sheetName val="Commodity_2006_(sem_cerveja)14"/>
      <sheetName val="GERA_BOLETOS14"/>
      <sheetName val="Zeragem_de_Exposure14"/>
      <sheetName val="dep_pre13"/>
      <sheetName val="Maestro"/>
      <sheetName val="dados org"/>
      <sheetName val="Volumes"/>
      <sheetName val="Dados do Packaging"/>
      <sheetName val="Tabelas Antarctica"/>
      <sheetName val="Tabelas Brahma"/>
      <sheetName val="Consolidado Escore"/>
      <sheetName val="SetUp"/>
      <sheetName val="Visão Item"/>
      <sheetName val="Tabelas Escore"/>
      <sheetName val="Tabelas Skol"/>
      <sheetName val="Visão Unidade"/>
      <sheetName val="financiero"/>
      <sheetName val="TC Resumen"/>
      <sheetName val="Borrowing"/>
      <sheetName val="Ratios"/>
      <sheetName val="Comparativo BG"/>
      <sheetName val="BG al 30.09.08"/>
      <sheetName val="Comparativo ER"/>
      <sheetName val="Calculo del Exceso"/>
      <sheetName val="Aguin. Sueldos "/>
      <sheetName val="Options"/>
      <sheetName val="dados_org"/>
      <sheetName val="Dados_do_Packaging"/>
      <sheetName val="Tabelas_Antarctica"/>
      <sheetName val="Tabelas_Brahma"/>
      <sheetName val="Consolidado_Escore"/>
      <sheetName val="Visão_Item"/>
      <sheetName val="Tabelas_Escore"/>
      <sheetName val="Tabelas_Skol"/>
      <sheetName val="Visão_Unidade"/>
      <sheetName val="TC_Resumen"/>
      <sheetName val="dados_org1"/>
      <sheetName val="Dados_do_Packaging1"/>
      <sheetName val="Tabelas_Antarctica1"/>
      <sheetName val="Tabelas_Brahma1"/>
      <sheetName val="Consolidado_Escore1"/>
      <sheetName val="Visão_Item1"/>
      <sheetName val="Tabelas_Escore1"/>
      <sheetName val="Tabelas_Skol1"/>
      <sheetName val="Visão_Unidade1"/>
      <sheetName val="TC_Resumen1"/>
      <sheetName val="Registro_Opções15"/>
      <sheetName val="Commodity_2006_(sem_cerveja)15"/>
      <sheetName val="GERA_BOLETOS15"/>
      <sheetName val="Zeragem_de_Exposure15"/>
      <sheetName val="dep_pre14"/>
      <sheetName val="Comparativo_BG"/>
      <sheetName val="BG_al_30_09_08"/>
      <sheetName val="Comparativo_ER"/>
      <sheetName val="Calculo_del_Exceso"/>
      <sheetName val="Aguin__Sueldos_"/>
    </sheetNames>
    <sheetDataSet>
      <sheetData sheetId="0">
        <row r="3">
          <cell r="D3" t="str">
            <v>HCV Hedge Açúcar Cristal Set03</v>
          </cell>
        </row>
      </sheetData>
      <sheetData sheetId="1">
        <row r="3">
          <cell r="D3" t="str">
            <v>HCV Hedge Açúcar Cristal Set03</v>
          </cell>
        </row>
      </sheetData>
      <sheetData sheetId="2">
        <row r="3">
          <cell r="D3" t="str">
            <v>HCV Hedge Açúcar Cristal Set03</v>
          </cell>
        </row>
      </sheetData>
      <sheetData sheetId="3"/>
      <sheetData sheetId="4"/>
      <sheetData sheetId="5">
        <row r="3">
          <cell r="D3" t="str">
            <v>HCV Hedge Açúcar Cristal Set03</v>
          </cell>
        </row>
      </sheetData>
      <sheetData sheetId="6">
        <row r="3">
          <cell r="D3" t="str">
            <v>HCV Hedge Açúcar Cristal Set03</v>
          </cell>
        </row>
      </sheetData>
      <sheetData sheetId="7"/>
      <sheetData sheetId="8"/>
      <sheetData sheetId="9"/>
      <sheetData sheetId="10">
        <row r="3">
          <cell r="D3" t="str">
            <v>HCV Hedge Açúcar Cristal Set03</v>
          </cell>
        </row>
      </sheetData>
      <sheetData sheetId="11">
        <row r="3">
          <cell r="D3" t="str">
            <v>HCV Hedge Açúcar Cristal Set03</v>
          </cell>
        </row>
      </sheetData>
      <sheetData sheetId="12" refreshError="1">
        <row r="3">
          <cell r="D3" t="str">
            <v>HCV Hedge Açúcar Cristal Set03</v>
          </cell>
          <cell r="E3" t="str">
            <v>Bertrand</v>
          </cell>
          <cell r="F3" t="str">
            <v>ABN AMRO Real</v>
          </cell>
          <cell r="G3" t="str">
            <v>ABN AMRO Real</v>
          </cell>
          <cell r="H3" t="str">
            <v>CBB</v>
          </cell>
          <cell r="I3" t="str">
            <v>Caixa Brasil em BRL</v>
          </cell>
          <cell r="K3">
            <v>37987</v>
          </cell>
          <cell r="R3" t="str">
            <v>VIVA-VOZ</v>
          </cell>
        </row>
        <row r="4">
          <cell r="D4" t="str">
            <v>HCV Hedge Açúcar Cristal Out03</v>
          </cell>
          <cell r="E4" t="str">
            <v>Guerra</v>
          </cell>
          <cell r="F4" t="str">
            <v>ACMG Coutinho</v>
          </cell>
          <cell r="G4" t="str">
            <v>ACMG Coutinho</v>
          </cell>
          <cell r="H4" t="str">
            <v>Aspen Equities</v>
          </cell>
          <cell r="I4" t="str">
            <v>Caixa Brasil em USD</v>
          </cell>
          <cell r="K4">
            <v>38018</v>
          </cell>
          <cell r="R4" t="str">
            <v>AFTER-MARKET</v>
          </cell>
        </row>
        <row r="5">
          <cell r="D5" t="str">
            <v>HCV Hedge Açúcar Cristal Nov03</v>
          </cell>
          <cell r="E5" t="str">
            <v>LAB</v>
          </cell>
          <cell r="F5" t="str">
            <v>Agora Corretora</v>
          </cell>
          <cell r="G5" t="str">
            <v>Agora Corretora</v>
          </cell>
          <cell r="H5" t="str">
            <v>Brahmaco</v>
          </cell>
          <cell r="I5" t="str">
            <v>Caixa Offshore</v>
          </cell>
          <cell r="K5">
            <v>38047</v>
          </cell>
        </row>
        <row r="6">
          <cell r="D6" t="str">
            <v>HCV Hedge Açúcar Cristal Dez03</v>
          </cell>
          <cell r="F6" t="str">
            <v>Arbitral</v>
          </cell>
          <cell r="G6" t="str">
            <v>Arbitral</v>
          </cell>
          <cell r="H6" t="str">
            <v>Dahlen Matriz</v>
          </cell>
          <cell r="I6" t="str">
            <v>Hedge da Divida</v>
          </cell>
          <cell r="K6">
            <v>38078</v>
          </cell>
        </row>
        <row r="7">
          <cell r="D7" t="str">
            <v>HCV Hedge Açúcar Cristal Jan04</v>
          </cell>
          <cell r="F7" t="str">
            <v>Arkhe</v>
          </cell>
          <cell r="G7" t="str">
            <v>Arkhe</v>
          </cell>
          <cell r="H7" t="str">
            <v>Dunvegan S.A.</v>
          </cell>
          <cell r="I7" t="str">
            <v>Hedge do CV</v>
          </cell>
          <cell r="K7">
            <v>38108</v>
          </cell>
        </row>
        <row r="8">
          <cell r="D8" t="str">
            <v>HCV Hedge Açúcar Cristal Fev04</v>
          </cell>
          <cell r="F8" t="str">
            <v>Aspen Equities</v>
          </cell>
          <cell r="G8" t="str">
            <v>Aspen Equities</v>
          </cell>
          <cell r="H8" t="str">
            <v>IBA</v>
          </cell>
          <cell r="I8" t="str">
            <v>Posição Prop.</v>
          </cell>
          <cell r="K8">
            <v>38139</v>
          </cell>
        </row>
        <row r="9">
          <cell r="D9" t="str">
            <v>HCV Hedge Açúcar Cristal Mar04</v>
          </cell>
          <cell r="F9" t="str">
            <v>Ativa</v>
          </cell>
          <cell r="G9" t="str">
            <v>Ativa</v>
          </cell>
          <cell r="H9" t="str">
            <v>Itacoatiara</v>
          </cell>
          <cell r="I9" t="str">
            <v>Mútuos</v>
          </cell>
          <cell r="K9">
            <v>38169</v>
          </cell>
        </row>
        <row r="10">
          <cell r="D10" t="str">
            <v>HCV Hedge Açúcar Cristal Abr04</v>
          </cell>
          <cell r="F10" t="str">
            <v>Banco Alfa</v>
          </cell>
          <cell r="G10" t="str">
            <v>Banco Alfa</v>
          </cell>
          <cell r="H10" t="str">
            <v>Jalua</v>
          </cell>
          <cell r="I10" t="str">
            <v>HQ</v>
          </cell>
          <cell r="K10">
            <v>38200</v>
          </cell>
        </row>
        <row r="11">
          <cell r="D11" t="str">
            <v>HCV Hedge Açúcar Cristal Mai04</v>
          </cell>
          <cell r="F11" t="str">
            <v>Banco Bradesco</v>
          </cell>
          <cell r="G11" t="str">
            <v>Banco Bradesco</v>
          </cell>
          <cell r="H11" t="str">
            <v>Jupiter</v>
          </cell>
          <cell r="I11" t="str">
            <v>SBB</v>
          </cell>
          <cell r="K11">
            <v>38231</v>
          </cell>
        </row>
        <row r="12">
          <cell r="D12" t="str">
            <v>HCV Hedge Açúcar Cristal Jun04</v>
          </cell>
          <cell r="F12" t="str">
            <v>Banco Cidade</v>
          </cell>
          <cell r="G12" t="str">
            <v>Banco Cidade</v>
          </cell>
          <cell r="H12" t="str">
            <v>Lambic</v>
          </cell>
          <cell r="K12">
            <v>38261</v>
          </cell>
        </row>
        <row r="13">
          <cell r="D13" t="str">
            <v>HCV Hedge Açúcar Cristal Jul04</v>
          </cell>
          <cell r="F13" t="str">
            <v>Bank Boston</v>
          </cell>
          <cell r="G13" t="str">
            <v>Bank Boston</v>
          </cell>
          <cell r="H13" t="str">
            <v>Monthiers</v>
          </cell>
          <cell r="K13">
            <v>38292</v>
          </cell>
        </row>
        <row r="14">
          <cell r="D14" t="str">
            <v>HCV Hedge Açúcar Cristal Ago04</v>
          </cell>
          <cell r="F14" t="str">
            <v>Bank of America</v>
          </cell>
          <cell r="G14" t="str">
            <v>Bank of America</v>
          </cell>
          <cell r="H14" t="str">
            <v>PLUTÃO</v>
          </cell>
          <cell r="K14">
            <v>38322</v>
          </cell>
        </row>
        <row r="15">
          <cell r="D15" t="str">
            <v>HCV Hedge Açúcar Cristal Set04</v>
          </cell>
          <cell r="F15" t="str">
            <v>Barclays</v>
          </cell>
          <cell r="G15" t="str">
            <v>Barclays</v>
          </cell>
          <cell r="H15" t="str">
            <v>TAURUS</v>
          </cell>
          <cell r="K15">
            <v>38353</v>
          </cell>
        </row>
        <row r="16">
          <cell r="D16" t="str">
            <v>HCV Hedge Açúcar Cristal Out04</v>
          </cell>
          <cell r="F16" t="str">
            <v>Beal - Bco Europeu</v>
          </cell>
          <cell r="G16" t="str">
            <v>Beal - Bco Europeu</v>
          </cell>
          <cell r="K16">
            <v>38384</v>
          </cell>
        </row>
        <row r="17">
          <cell r="D17" t="str">
            <v>HCV Hedge Açúcar Cristal Nov04</v>
          </cell>
          <cell r="F17" t="str">
            <v>Bear Stearns</v>
          </cell>
          <cell r="G17" t="str">
            <v>Bear Stearns</v>
          </cell>
          <cell r="K17">
            <v>38412</v>
          </cell>
        </row>
        <row r="18">
          <cell r="D18" t="str">
            <v>HCV Hedge Açúcar Cristal Dez04</v>
          </cell>
          <cell r="F18" t="str">
            <v>BM&amp;F</v>
          </cell>
          <cell r="G18" t="str">
            <v>BM&amp;F</v>
          </cell>
          <cell r="K18">
            <v>38443</v>
          </cell>
        </row>
        <row r="19">
          <cell r="D19" t="str">
            <v>HCV Hedge Açúcar Cristal Jan05</v>
          </cell>
          <cell r="F19" t="str">
            <v>BNP Paribas</v>
          </cell>
          <cell r="G19" t="str">
            <v>BNP Paribas</v>
          </cell>
          <cell r="K19">
            <v>38473</v>
          </cell>
        </row>
        <row r="20">
          <cell r="D20" t="str">
            <v>HCV Hedge Açúcar Cristal Fev05</v>
          </cell>
          <cell r="F20" t="str">
            <v>BPI</v>
          </cell>
          <cell r="G20" t="str">
            <v>BPI</v>
          </cell>
          <cell r="K20">
            <v>38504</v>
          </cell>
        </row>
        <row r="21">
          <cell r="D21" t="str">
            <v>HCV Hedge Açúcar Cristal Mar05</v>
          </cell>
          <cell r="F21" t="str">
            <v>Bradesco Corretora</v>
          </cell>
          <cell r="G21" t="str">
            <v>Bradesco Corretora</v>
          </cell>
          <cell r="K21">
            <v>38534</v>
          </cell>
        </row>
        <row r="22">
          <cell r="D22" t="str">
            <v>HCV Hedge Açúcar Cristal Abr05</v>
          </cell>
          <cell r="F22" t="str">
            <v>Brahmaco</v>
          </cell>
          <cell r="G22" t="str">
            <v>Brahmaco</v>
          </cell>
          <cell r="K22">
            <v>38565</v>
          </cell>
        </row>
        <row r="23">
          <cell r="D23" t="str">
            <v>HCV Hedge Açúcar Cristal Mai05</v>
          </cell>
          <cell r="F23" t="str">
            <v>Brascan Corretora</v>
          </cell>
          <cell r="G23" t="str">
            <v>Brascan Corretora</v>
          </cell>
          <cell r="K23">
            <v>38596</v>
          </cell>
        </row>
        <row r="24">
          <cell r="D24" t="str">
            <v>HCV Hedge Açúcar Cristal Jun05</v>
          </cell>
          <cell r="F24" t="str">
            <v>Brown Brothers</v>
          </cell>
          <cell r="G24" t="str">
            <v>Brown Brothers</v>
          </cell>
          <cell r="K24">
            <v>38626</v>
          </cell>
        </row>
        <row r="25">
          <cell r="D25" t="str">
            <v>HCV Hedge Açúcar Cristal Jul05</v>
          </cell>
          <cell r="F25" t="str">
            <v>Capital Corretora</v>
          </cell>
          <cell r="G25" t="str">
            <v>Capital Corretora</v>
          </cell>
          <cell r="K25">
            <v>38657</v>
          </cell>
        </row>
        <row r="26">
          <cell r="D26" t="str">
            <v>HCV Hedge Açúcar Cristal Ago05</v>
          </cell>
          <cell r="F26" t="str">
            <v>CBB</v>
          </cell>
          <cell r="G26" t="str">
            <v>CBB</v>
          </cell>
          <cell r="K26">
            <v>38687</v>
          </cell>
        </row>
        <row r="27">
          <cell r="D27" t="str">
            <v>HCV Hedge Açúcar Cristal Set05</v>
          </cell>
          <cell r="F27" t="str">
            <v>CCBA</v>
          </cell>
          <cell r="G27" t="str">
            <v>CCBA</v>
          </cell>
        </row>
        <row r="28">
          <cell r="D28" t="str">
            <v>HCV Hedge Açúcar Cristal Out05</v>
          </cell>
          <cell r="F28" t="str">
            <v>CCBP</v>
          </cell>
          <cell r="G28" t="str">
            <v>CCBP</v>
          </cell>
        </row>
        <row r="29">
          <cell r="D29" t="str">
            <v>HCV Hedge Açúcar Cristal Nov05</v>
          </cell>
          <cell r="F29" t="str">
            <v>Citibank</v>
          </cell>
          <cell r="G29" t="str">
            <v>Citibank</v>
          </cell>
        </row>
        <row r="30">
          <cell r="D30" t="str">
            <v>HCV Hedge Açúcar Cristal Dez05</v>
          </cell>
          <cell r="F30" t="str">
            <v>Coinvalores</v>
          </cell>
          <cell r="G30" t="str">
            <v>Coinvalores</v>
          </cell>
        </row>
        <row r="31">
          <cell r="D31" t="str">
            <v>HCV Hedge Açúcar VHP Set04</v>
          </cell>
          <cell r="F31" t="str">
            <v>Comercial</v>
          </cell>
          <cell r="G31" t="str">
            <v>Comercial</v>
          </cell>
        </row>
        <row r="32">
          <cell r="D32" t="str">
            <v>HCV Hedge Açúcar VHP Out04</v>
          </cell>
          <cell r="F32" t="str">
            <v>Concordia</v>
          </cell>
          <cell r="G32" t="str">
            <v>Concordia</v>
          </cell>
        </row>
        <row r="33">
          <cell r="D33" t="str">
            <v>HCV Hedge Açúcar VHP Nov04</v>
          </cell>
          <cell r="F33" t="str">
            <v>Convencao</v>
          </cell>
          <cell r="G33" t="str">
            <v>Convencao</v>
          </cell>
        </row>
        <row r="34">
          <cell r="D34" t="str">
            <v>HCV Hedge Açúcar VHP Dez04</v>
          </cell>
          <cell r="F34" t="str">
            <v>CRBS</v>
          </cell>
          <cell r="G34" t="str">
            <v>CRBS</v>
          </cell>
        </row>
        <row r="35">
          <cell r="D35" t="str">
            <v>HCV Hedge Açúcar Refinado Jan04</v>
          </cell>
          <cell r="F35" t="str">
            <v>CSFB</v>
          </cell>
          <cell r="G35" t="str">
            <v>CSFB</v>
          </cell>
        </row>
        <row r="36">
          <cell r="D36" t="str">
            <v>HCV Hedge Açúcar Refinado Fev04</v>
          </cell>
          <cell r="F36" t="str">
            <v>Cympay</v>
          </cell>
          <cell r="G36" t="str">
            <v>Cympay</v>
          </cell>
        </row>
        <row r="37">
          <cell r="D37" t="str">
            <v>HCV Hedge Açúcar Refinado Mar04</v>
          </cell>
          <cell r="F37" t="str">
            <v>Dalhen</v>
          </cell>
          <cell r="G37" t="str">
            <v>Dalhen</v>
          </cell>
        </row>
        <row r="38">
          <cell r="D38" t="str">
            <v>HCV Hedge Açúcar Refinado Abr04</v>
          </cell>
          <cell r="F38" t="str">
            <v>DC</v>
          </cell>
          <cell r="G38" t="str">
            <v>DC</v>
          </cell>
        </row>
        <row r="39">
          <cell r="D39" t="str">
            <v>HCV Hedge Açúcar Refinado Mai04</v>
          </cell>
          <cell r="F39" t="str">
            <v>Deutsche Bank</v>
          </cell>
          <cell r="G39" t="str">
            <v>Deutsche Bank</v>
          </cell>
        </row>
        <row r="40">
          <cell r="D40" t="str">
            <v>HCV Hedge Açúcar Refinado Jun04</v>
          </cell>
          <cell r="F40" t="str">
            <v>Draft</v>
          </cell>
          <cell r="G40" t="str">
            <v>Draft</v>
          </cell>
        </row>
        <row r="41">
          <cell r="D41" t="str">
            <v>HCV Hedge Açúcar Refinado Jul04</v>
          </cell>
          <cell r="F41" t="str">
            <v>Elite</v>
          </cell>
          <cell r="G41" t="str">
            <v>Elite</v>
          </cell>
        </row>
        <row r="42">
          <cell r="D42" t="str">
            <v>HCV Hedge Açúcar Refinado Ago04</v>
          </cell>
          <cell r="F42" t="str">
            <v>Fator</v>
          </cell>
          <cell r="G42" t="str">
            <v>Fator</v>
          </cell>
        </row>
        <row r="43">
          <cell r="D43" t="str">
            <v>HCV Hedge Açúcar Refinado Set04</v>
          </cell>
          <cell r="F43" t="str">
            <v>Finantia</v>
          </cell>
          <cell r="G43" t="str">
            <v>Finantia</v>
          </cell>
        </row>
        <row r="44">
          <cell r="D44" t="str">
            <v>HCV Hedge Açúcar Refinado Out04</v>
          </cell>
          <cell r="F44" t="str">
            <v>Finasa</v>
          </cell>
          <cell r="G44" t="str">
            <v>Finasa</v>
          </cell>
        </row>
        <row r="45">
          <cell r="D45" t="str">
            <v>HCV Hedge Açúcar Refinado Nov04</v>
          </cell>
          <cell r="F45" t="str">
            <v>Flow</v>
          </cell>
          <cell r="G45" t="str">
            <v>Flow</v>
          </cell>
        </row>
        <row r="46">
          <cell r="D46" t="str">
            <v>HCV Hedge Açúcar Refinado Dez04</v>
          </cell>
          <cell r="F46" t="str">
            <v>Fratelli</v>
          </cell>
          <cell r="G46" t="str">
            <v>Fratelli</v>
          </cell>
        </row>
        <row r="47">
          <cell r="D47" t="str">
            <v>HCV Hedge Açúcar Refinado Jan05</v>
          </cell>
          <cell r="F47" t="str">
            <v>Garban</v>
          </cell>
          <cell r="G47" t="str">
            <v>Garban</v>
          </cell>
        </row>
        <row r="48">
          <cell r="D48" t="str">
            <v>HCV Hedge Açúcar Refinado Fev05</v>
          </cell>
          <cell r="F48" t="str">
            <v>Geral do Comercio</v>
          </cell>
          <cell r="G48" t="str">
            <v>Geral do Comercio</v>
          </cell>
        </row>
        <row r="49">
          <cell r="D49" t="str">
            <v>HCV Hedge Açúcar Refinado Mar05</v>
          </cell>
          <cell r="F49" t="str">
            <v>GFI</v>
          </cell>
          <cell r="G49" t="str">
            <v>GFI</v>
          </cell>
        </row>
        <row r="50">
          <cell r="D50" t="str">
            <v>HCV Hedge Açúcar Refinado Abr05</v>
          </cell>
          <cell r="F50" t="str">
            <v>Goldman Sachs</v>
          </cell>
          <cell r="G50" t="str">
            <v>Goldman Sachs</v>
          </cell>
        </row>
        <row r="51">
          <cell r="F51" t="str">
            <v>Hedging Griffo</v>
          </cell>
          <cell r="G51" t="str">
            <v>Hedging Griffo</v>
          </cell>
        </row>
        <row r="52">
          <cell r="F52" t="str">
            <v>Hohneck</v>
          </cell>
          <cell r="G52" t="str">
            <v>Hohneck</v>
          </cell>
        </row>
        <row r="53">
          <cell r="F53" t="str">
            <v>House</v>
          </cell>
          <cell r="G53" t="str">
            <v>House</v>
          </cell>
        </row>
        <row r="54">
          <cell r="F54" t="str">
            <v>HSBC</v>
          </cell>
          <cell r="G54" t="str">
            <v>HSBC</v>
          </cell>
        </row>
        <row r="55">
          <cell r="F55" t="str">
            <v>HSBC Corretora</v>
          </cell>
          <cell r="G55" t="str">
            <v>HSBC Corretora</v>
          </cell>
        </row>
        <row r="56">
          <cell r="F56" t="str">
            <v>Indusval</v>
          </cell>
          <cell r="G56" t="str">
            <v>Indusval</v>
          </cell>
        </row>
        <row r="57">
          <cell r="F57" t="str">
            <v>ING Bank</v>
          </cell>
          <cell r="G57" t="str">
            <v>ING Bank</v>
          </cell>
        </row>
        <row r="58">
          <cell r="F58" t="str">
            <v>Intra</v>
          </cell>
          <cell r="G58" t="str">
            <v>Intra</v>
          </cell>
        </row>
        <row r="59">
          <cell r="F59" t="str">
            <v>Ipanema</v>
          </cell>
          <cell r="G59" t="str">
            <v>Ipanema</v>
          </cell>
        </row>
        <row r="60">
          <cell r="F60" t="str">
            <v>Itacoatiara FIF</v>
          </cell>
          <cell r="G60" t="str">
            <v>Itacoatiara FIF</v>
          </cell>
        </row>
        <row r="61">
          <cell r="F61" t="str">
            <v>Itau</v>
          </cell>
          <cell r="G61" t="str">
            <v>Itau</v>
          </cell>
        </row>
        <row r="62">
          <cell r="F62" t="str">
            <v>ITAU BBA</v>
          </cell>
          <cell r="G62" t="str">
            <v>ITAU BBA</v>
          </cell>
        </row>
        <row r="63">
          <cell r="F63" t="str">
            <v>Jalua Spain, SL</v>
          </cell>
          <cell r="G63" t="str">
            <v>Jalua Spain, SL</v>
          </cell>
        </row>
        <row r="64">
          <cell r="F64" t="str">
            <v>JP Morgan Chase</v>
          </cell>
          <cell r="G64" t="str">
            <v>JP Morgan Chase</v>
          </cell>
        </row>
        <row r="65">
          <cell r="F65" t="str">
            <v>Laeta DTVM</v>
          </cell>
          <cell r="G65" t="str">
            <v>Laeta DTVM</v>
          </cell>
        </row>
        <row r="66">
          <cell r="F66" t="str">
            <v>Lehman Brothers</v>
          </cell>
          <cell r="G66" t="str">
            <v>Lehman Brothers</v>
          </cell>
        </row>
        <row r="67">
          <cell r="F67" t="str">
            <v>Link Corretora</v>
          </cell>
          <cell r="G67" t="str">
            <v>Link Corretora</v>
          </cell>
        </row>
        <row r="68">
          <cell r="F68" t="str">
            <v>Liquidez Corretora</v>
          </cell>
          <cell r="G68" t="str">
            <v>Liquidez Corretora</v>
          </cell>
        </row>
        <row r="69">
          <cell r="F69" t="str">
            <v>Lopez Leon</v>
          </cell>
          <cell r="G69" t="str">
            <v>Lopez Leon</v>
          </cell>
        </row>
        <row r="70">
          <cell r="F70" t="str">
            <v>Magliano</v>
          </cell>
          <cell r="G70" t="str">
            <v>Magliano</v>
          </cell>
        </row>
        <row r="71">
          <cell r="F71" t="str">
            <v>Malteria Pampa</v>
          </cell>
          <cell r="G71" t="str">
            <v>Malteria Pampa</v>
          </cell>
        </row>
        <row r="72">
          <cell r="F72" t="str">
            <v>Malteria Uruguai</v>
          </cell>
          <cell r="G72" t="str">
            <v>Malteria Uruguai</v>
          </cell>
        </row>
        <row r="73">
          <cell r="F73" t="str">
            <v>Merrill Lynch</v>
          </cell>
          <cell r="G73" t="str">
            <v>Merrill Lynch</v>
          </cell>
        </row>
        <row r="74">
          <cell r="F74" t="str">
            <v>Miller</v>
          </cell>
          <cell r="G74" t="str">
            <v>Miller</v>
          </cell>
        </row>
        <row r="75">
          <cell r="F75" t="str">
            <v>Monthiers S.A.</v>
          </cell>
          <cell r="G75" t="str">
            <v>Monthiers S.A.</v>
          </cell>
        </row>
        <row r="76">
          <cell r="F76" t="str">
            <v>Morgan Stanley</v>
          </cell>
          <cell r="G76" t="str">
            <v>Morgan Stanley</v>
          </cell>
        </row>
        <row r="77">
          <cell r="F77" t="str">
            <v>Novacao Corretora</v>
          </cell>
          <cell r="G77" t="str">
            <v>Novacao Corretora</v>
          </cell>
        </row>
        <row r="78">
          <cell r="F78" t="str">
            <v>Pactual</v>
          </cell>
          <cell r="G78" t="str">
            <v>Pactual</v>
          </cell>
        </row>
        <row r="79">
          <cell r="F79" t="str">
            <v>Prebon</v>
          </cell>
          <cell r="G79" t="str">
            <v>Prebon</v>
          </cell>
        </row>
        <row r="80">
          <cell r="F80" t="str">
            <v>Prudential Securities</v>
          </cell>
          <cell r="G80" t="str">
            <v>Prudential Securities</v>
          </cell>
        </row>
        <row r="81">
          <cell r="F81" t="str">
            <v>Quality Corretora</v>
          </cell>
          <cell r="G81" t="str">
            <v>Quality Corretora</v>
          </cell>
        </row>
        <row r="82">
          <cell r="F82" t="str">
            <v>Renascenca DTVM</v>
          </cell>
          <cell r="G82" t="str">
            <v>Renascenca DTVM</v>
          </cell>
        </row>
        <row r="83">
          <cell r="F83" t="str">
            <v>RMC</v>
          </cell>
          <cell r="G83" t="str">
            <v>RMC</v>
          </cell>
        </row>
        <row r="84">
          <cell r="F84" t="str">
            <v>Safic</v>
          </cell>
          <cell r="G84" t="str">
            <v>Safic</v>
          </cell>
        </row>
        <row r="85">
          <cell r="F85" t="str">
            <v>Safra</v>
          </cell>
          <cell r="G85" t="str">
            <v>Safra</v>
          </cell>
        </row>
        <row r="86">
          <cell r="F86" t="str">
            <v>Salomon SB Citibank</v>
          </cell>
          <cell r="G86" t="str">
            <v>Salomon SB Citibank</v>
          </cell>
        </row>
        <row r="87">
          <cell r="F87" t="str">
            <v>Salus</v>
          </cell>
          <cell r="G87" t="str">
            <v>Salus</v>
          </cell>
        </row>
        <row r="88">
          <cell r="F88" t="str">
            <v>Santander</v>
          </cell>
          <cell r="G88" t="str">
            <v>Santander</v>
          </cell>
        </row>
        <row r="89">
          <cell r="F89" t="str">
            <v>Sao Paulo Corretora</v>
          </cell>
          <cell r="G89" t="str">
            <v>Sao Paulo Corretora</v>
          </cell>
        </row>
        <row r="90">
          <cell r="F90" t="str">
            <v>Soma</v>
          </cell>
          <cell r="G90" t="str">
            <v>Soma</v>
          </cell>
        </row>
        <row r="91">
          <cell r="F91" t="str">
            <v>Standard Bank London</v>
          </cell>
          <cell r="G91" t="str">
            <v>Standard Bank London</v>
          </cell>
        </row>
        <row r="92">
          <cell r="F92" t="str">
            <v>Stock Maxima</v>
          </cell>
          <cell r="G92" t="str">
            <v>Stock Maxima</v>
          </cell>
        </row>
        <row r="93">
          <cell r="F93" t="str">
            <v>Sudameris</v>
          </cell>
          <cell r="G93" t="str">
            <v>Sudameris</v>
          </cell>
        </row>
        <row r="94">
          <cell r="F94" t="str">
            <v>Titulo</v>
          </cell>
          <cell r="G94" t="str">
            <v>Titulo</v>
          </cell>
        </row>
        <row r="95">
          <cell r="F95" t="str">
            <v>Tullet &amp; Tokio Liberty</v>
          </cell>
          <cell r="G95" t="str">
            <v>Tullet &amp; Tokio Liberty</v>
          </cell>
        </row>
        <row r="96">
          <cell r="F96" t="str">
            <v>UBL</v>
          </cell>
          <cell r="G96" t="str">
            <v>UBL</v>
          </cell>
        </row>
        <row r="97">
          <cell r="F97" t="str">
            <v>UBS Warburg</v>
          </cell>
          <cell r="G97" t="str">
            <v>UBS Warburg</v>
          </cell>
        </row>
        <row r="98">
          <cell r="F98" t="str">
            <v>Unibanco</v>
          </cell>
          <cell r="G98" t="str">
            <v>Unibanco</v>
          </cell>
        </row>
        <row r="99">
          <cell r="F99" t="str">
            <v>Votorantim</v>
          </cell>
          <cell r="G99" t="str">
            <v>Votorantim</v>
          </cell>
        </row>
      </sheetData>
      <sheetData sheetId="13">
        <row r="3">
          <cell r="D3" t="str">
            <v>HCV Hedge Açúcar Cristal Set03</v>
          </cell>
        </row>
      </sheetData>
      <sheetData sheetId="14">
        <row r="3">
          <cell r="D3" t="str">
            <v>HCV Hedge Açúcar Cristal Set03</v>
          </cell>
        </row>
      </sheetData>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row r="3">
          <cell r="D3" t="str">
            <v>HCV Hedge Açúcar Cristal Set03</v>
          </cell>
        </row>
      </sheetData>
      <sheetData sheetId="81"/>
      <sheetData sheetId="82"/>
      <sheetData sheetId="83"/>
      <sheetData sheetId="84"/>
      <sheetData sheetId="85">
        <row r="3">
          <cell r="D3" t="str">
            <v>HCV Hedge Açúcar Cristal Set03</v>
          </cell>
        </row>
      </sheetData>
      <sheetData sheetId="86"/>
      <sheetData sheetId="87"/>
      <sheetData sheetId="88"/>
      <sheetData sheetId="89"/>
      <sheetData sheetId="90"/>
      <sheetData sheetId="91"/>
      <sheetData sheetId="92"/>
      <sheetData sheetId="93"/>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row r="3">
          <cell r="D3" t="str">
            <v>HCV Hedge Açúcar Cristal Set03</v>
          </cell>
        </row>
      </sheetData>
      <sheetData sheetId="137">
        <row r="3">
          <cell r="D3" t="str">
            <v>HCV Hedge Açúcar Cristal Set03</v>
          </cell>
        </row>
      </sheetData>
      <sheetData sheetId="138"/>
      <sheetData sheetId="139">
        <row r="3">
          <cell r="D3" t="str">
            <v>HCV Hedge Açúcar Cristal Set03</v>
          </cell>
        </row>
      </sheetData>
      <sheetData sheetId="140"/>
      <sheetData sheetId="141"/>
      <sheetData sheetId="142"/>
      <sheetData sheetId="143"/>
      <sheetData sheetId="144"/>
      <sheetData sheetId="145"/>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UTPUT"/>
      <sheetName val="INPUT"/>
      <sheetName val="PLAN"/>
      <sheetName val="BG Armado"/>
      <sheetName val="1OK"/>
      <sheetName val="BG_Armado"/>
      <sheetName val="BG_Armado1"/>
      <sheetName val="BG_Armado2"/>
      <sheetName val="BG_Armado3"/>
    </sheetNames>
    <sheetDataSet>
      <sheetData sheetId="0"/>
      <sheetData sheetId="1" refreshError="1">
        <row r="1">
          <cell r="A1">
            <v>101</v>
          </cell>
          <cell r="B1" t="str">
            <v>101</v>
          </cell>
          <cell r="C1">
            <v>208020.66</v>
          </cell>
          <cell r="D1">
            <v>325117.13</v>
          </cell>
          <cell r="E1">
            <v>367817.66</v>
          </cell>
          <cell r="F1">
            <v>476124.49</v>
          </cell>
          <cell r="G1">
            <v>445663.67</v>
          </cell>
          <cell r="H1">
            <v>414569.66</v>
          </cell>
          <cell r="I1">
            <v>439916.01</v>
          </cell>
          <cell r="J1">
            <v>0</v>
          </cell>
          <cell r="K1">
            <v>0</v>
          </cell>
          <cell r="L1">
            <v>0</v>
          </cell>
          <cell r="M1">
            <v>0</v>
          </cell>
          <cell r="N1">
            <v>0</v>
          </cell>
          <cell r="O1">
            <v>2677229.2799999998</v>
          </cell>
        </row>
        <row r="2">
          <cell r="A2">
            <v>0</v>
          </cell>
        </row>
        <row r="3">
          <cell r="A3">
            <v>102</v>
          </cell>
          <cell r="B3" t="str">
            <v>102</v>
          </cell>
          <cell r="C3">
            <v>84626.89</v>
          </cell>
          <cell r="D3">
            <v>102278.88</v>
          </cell>
          <cell r="E3">
            <v>119704.31</v>
          </cell>
          <cell r="F3">
            <v>125478.31</v>
          </cell>
          <cell r="G3">
            <v>159031.18</v>
          </cell>
          <cell r="H3">
            <v>140376.74</v>
          </cell>
          <cell r="I3">
            <v>151563</v>
          </cell>
          <cell r="J3">
            <v>0</v>
          </cell>
          <cell r="K3">
            <v>0</v>
          </cell>
          <cell r="L3">
            <v>0</v>
          </cell>
          <cell r="M3">
            <v>0</v>
          </cell>
          <cell r="N3">
            <v>0</v>
          </cell>
          <cell r="O3">
            <v>883059.31</v>
          </cell>
        </row>
        <row r="4">
          <cell r="A4">
            <v>0</v>
          </cell>
        </row>
        <row r="5">
          <cell r="A5">
            <v>103</v>
          </cell>
          <cell r="B5" t="str">
            <v>103</v>
          </cell>
          <cell r="C5">
            <v>15005.34</v>
          </cell>
          <cell r="D5">
            <v>13404.95</v>
          </cell>
          <cell r="E5">
            <v>15926.86</v>
          </cell>
          <cell r="F5">
            <v>20123.560000000001</v>
          </cell>
          <cell r="G5">
            <v>23886.639999999999</v>
          </cell>
          <cell r="H5">
            <v>22391.919999999998</v>
          </cell>
          <cell r="I5">
            <v>18353.3</v>
          </cell>
          <cell r="J5">
            <v>0</v>
          </cell>
          <cell r="K5">
            <v>0</v>
          </cell>
          <cell r="L5">
            <v>0</v>
          </cell>
          <cell r="M5">
            <v>0</v>
          </cell>
          <cell r="N5">
            <v>0</v>
          </cell>
          <cell r="O5">
            <v>129092.57</v>
          </cell>
        </row>
        <row r="6">
          <cell r="A6">
            <v>0</v>
          </cell>
        </row>
        <row r="7">
          <cell r="A7">
            <v>105</v>
          </cell>
          <cell r="B7" t="str">
            <v>105</v>
          </cell>
          <cell r="C7">
            <v>0</v>
          </cell>
          <cell r="D7">
            <v>0</v>
          </cell>
          <cell r="E7">
            <v>0</v>
          </cell>
          <cell r="F7">
            <v>109.74</v>
          </cell>
          <cell r="G7">
            <v>0</v>
          </cell>
          <cell r="H7">
            <v>0</v>
          </cell>
          <cell r="I7">
            <v>0</v>
          </cell>
          <cell r="J7">
            <v>0</v>
          </cell>
          <cell r="K7">
            <v>0</v>
          </cell>
          <cell r="L7">
            <v>0</v>
          </cell>
          <cell r="M7">
            <v>0</v>
          </cell>
          <cell r="N7">
            <v>0</v>
          </cell>
          <cell r="O7">
            <v>109.74</v>
          </cell>
        </row>
        <row r="8">
          <cell r="A8">
            <v>0</v>
          </cell>
        </row>
        <row r="9">
          <cell r="A9">
            <v>107</v>
          </cell>
          <cell r="B9" t="str">
            <v>107</v>
          </cell>
          <cell r="C9">
            <v>0</v>
          </cell>
          <cell r="D9">
            <v>70</v>
          </cell>
          <cell r="E9">
            <v>138</v>
          </cell>
          <cell r="F9">
            <v>0</v>
          </cell>
          <cell r="G9">
            <v>494.16</v>
          </cell>
          <cell r="H9">
            <v>120</v>
          </cell>
          <cell r="I9">
            <v>-345.56</v>
          </cell>
          <cell r="J9">
            <v>0</v>
          </cell>
          <cell r="K9">
            <v>0</v>
          </cell>
          <cell r="L9">
            <v>0</v>
          </cell>
          <cell r="M9">
            <v>0</v>
          </cell>
          <cell r="N9">
            <v>0</v>
          </cell>
          <cell r="O9">
            <v>476.6</v>
          </cell>
        </row>
        <row r="10">
          <cell r="A10">
            <v>0</v>
          </cell>
        </row>
        <row r="11">
          <cell r="A11">
            <v>108</v>
          </cell>
          <cell r="B11" t="str">
            <v>108</v>
          </cell>
          <cell r="C11">
            <v>59111.13</v>
          </cell>
          <cell r="D11">
            <v>51219.85</v>
          </cell>
          <cell r="E11">
            <v>27525.599999999999</v>
          </cell>
          <cell r="F11">
            <v>95013.42</v>
          </cell>
          <cell r="G11">
            <v>71668.94</v>
          </cell>
          <cell r="H11">
            <v>65478.06</v>
          </cell>
          <cell r="I11">
            <v>136433.85</v>
          </cell>
          <cell r="J11">
            <v>0</v>
          </cell>
          <cell r="K11">
            <v>0</v>
          </cell>
          <cell r="L11">
            <v>0</v>
          </cell>
          <cell r="M11">
            <v>0</v>
          </cell>
          <cell r="N11">
            <v>0</v>
          </cell>
          <cell r="O11">
            <v>506450.85</v>
          </cell>
        </row>
        <row r="12">
          <cell r="A12">
            <v>0</v>
          </cell>
        </row>
        <row r="13">
          <cell r="A13">
            <v>109</v>
          </cell>
          <cell r="B13" t="str">
            <v>109</v>
          </cell>
          <cell r="C13">
            <v>0</v>
          </cell>
          <cell r="D13">
            <v>1226.95</v>
          </cell>
          <cell r="E13">
            <v>140.94999999999999</v>
          </cell>
          <cell r="F13">
            <v>430.3</v>
          </cell>
          <cell r="G13">
            <v>29.95</v>
          </cell>
          <cell r="H13">
            <v>29.95</v>
          </cell>
          <cell r="I13">
            <v>100.35</v>
          </cell>
          <cell r="J13">
            <v>0</v>
          </cell>
          <cell r="K13">
            <v>0</v>
          </cell>
          <cell r="L13">
            <v>0</v>
          </cell>
          <cell r="M13">
            <v>0</v>
          </cell>
          <cell r="N13">
            <v>0</v>
          </cell>
          <cell r="O13">
            <v>1958.45</v>
          </cell>
        </row>
        <row r="14">
          <cell r="A14">
            <v>0</v>
          </cell>
        </row>
        <row r="15">
          <cell r="A15">
            <v>115</v>
          </cell>
          <cell r="B15" t="str">
            <v>115</v>
          </cell>
          <cell r="C15">
            <v>0</v>
          </cell>
          <cell r="D15">
            <v>95</v>
          </cell>
          <cell r="E15">
            <v>93</v>
          </cell>
          <cell r="F15">
            <v>22</v>
          </cell>
          <cell r="G15">
            <v>55</v>
          </cell>
          <cell r="H15">
            <v>357.1</v>
          </cell>
          <cell r="I15">
            <v>-28.5</v>
          </cell>
          <cell r="J15">
            <v>0</v>
          </cell>
          <cell r="K15">
            <v>0</v>
          </cell>
          <cell r="L15">
            <v>0</v>
          </cell>
          <cell r="M15">
            <v>0</v>
          </cell>
          <cell r="N15">
            <v>0</v>
          </cell>
          <cell r="O15">
            <v>593.6</v>
          </cell>
        </row>
        <row r="16">
          <cell r="A16">
            <v>0</v>
          </cell>
        </row>
        <row r="17">
          <cell r="A17">
            <v>119</v>
          </cell>
          <cell r="B17" t="str">
            <v>119</v>
          </cell>
          <cell r="C17">
            <v>363</v>
          </cell>
          <cell r="D17">
            <v>0</v>
          </cell>
          <cell r="E17">
            <v>1163.8</v>
          </cell>
          <cell r="F17">
            <v>775.4</v>
          </cell>
          <cell r="G17">
            <v>149.80000000000001</v>
          </cell>
          <cell r="H17">
            <v>361.38</v>
          </cell>
          <cell r="I17">
            <v>26.6</v>
          </cell>
          <cell r="J17">
            <v>0</v>
          </cell>
          <cell r="K17">
            <v>0</v>
          </cell>
          <cell r="L17">
            <v>0</v>
          </cell>
          <cell r="M17">
            <v>0</v>
          </cell>
          <cell r="N17">
            <v>0</v>
          </cell>
          <cell r="O17">
            <v>2839.98</v>
          </cell>
        </row>
        <row r="18">
          <cell r="A18">
            <v>0</v>
          </cell>
        </row>
        <row r="19">
          <cell r="A19">
            <v>120</v>
          </cell>
          <cell r="B19" t="str">
            <v>120</v>
          </cell>
          <cell r="C19">
            <v>31540.79</v>
          </cell>
          <cell r="D19">
            <v>37529.230000000003</v>
          </cell>
          <cell r="E19">
            <v>51267.18</v>
          </cell>
          <cell r="F19">
            <v>55317.11</v>
          </cell>
          <cell r="G19">
            <v>98257.67</v>
          </cell>
          <cell r="H19">
            <v>59874.63</v>
          </cell>
          <cell r="I19">
            <v>109090.96</v>
          </cell>
          <cell r="J19">
            <v>0</v>
          </cell>
          <cell r="K19">
            <v>0</v>
          </cell>
          <cell r="L19">
            <v>0</v>
          </cell>
          <cell r="M19">
            <v>0</v>
          </cell>
          <cell r="N19">
            <v>0</v>
          </cell>
          <cell r="O19">
            <v>442877.57</v>
          </cell>
        </row>
        <row r="20">
          <cell r="A20">
            <v>0</v>
          </cell>
        </row>
        <row r="21">
          <cell r="A21">
            <v>122</v>
          </cell>
          <cell r="B21" t="str">
            <v>122</v>
          </cell>
          <cell r="C21">
            <v>231809.63</v>
          </cell>
          <cell r="D21">
            <v>189684.61</v>
          </cell>
          <cell r="E21">
            <v>206995.17</v>
          </cell>
          <cell r="F21">
            <v>331805.38</v>
          </cell>
          <cell r="G21">
            <v>245759.73</v>
          </cell>
          <cell r="H21">
            <v>260343.77</v>
          </cell>
          <cell r="I21">
            <v>306527.67</v>
          </cell>
          <cell r="J21">
            <v>0</v>
          </cell>
          <cell r="K21">
            <v>0</v>
          </cell>
          <cell r="L21">
            <v>0</v>
          </cell>
          <cell r="M21">
            <v>0</v>
          </cell>
          <cell r="N21">
            <v>0</v>
          </cell>
          <cell r="O21">
            <v>1772925.96</v>
          </cell>
        </row>
        <row r="22">
          <cell r="A22">
            <v>0</v>
          </cell>
        </row>
        <row r="23">
          <cell r="A23">
            <v>123</v>
          </cell>
          <cell r="B23" t="str">
            <v>123</v>
          </cell>
          <cell r="C23">
            <v>23049.58</v>
          </cell>
          <cell r="D23">
            <v>40247.72</v>
          </cell>
          <cell r="E23">
            <v>38392.83</v>
          </cell>
          <cell r="F23">
            <v>40413.69</v>
          </cell>
          <cell r="G23">
            <v>32744.1</v>
          </cell>
          <cell r="H23">
            <v>39651.58</v>
          </cell>
          <cell r="I23">
            <v>40826.660000000003</v>
          </cell>
          <cell r="J23">
            <v>0</v>
          </cell>
          <cell r="K23">
            <v>0</v>
          </cell>
          <cell r="L23">
            <v>0</v>
          </cell>
          <cell r="M23">
            <v>0</v>
          </cell>
          <cell r="N23">
            <v>0</v>
          </cell>
          <cell r="O23">
            <v>255326.16</v>
          </cell>
        </row>
        <row r="24">
          <cell r="A24">
            <v>0</v>
          </cell>
        </row>
        <row r="25">
          <cell r="A25">
            <v>124</v>
          </cell>
          <cell r="B25" t="str">
            <v>124</v>
          </cell>
          <cell r="C25">
            <v>9145.15</v>
          </cell>
          <cell r="D25">
            <v>7174.95</v>
          </cell>
          <cell r="E25">
            <v>5798.25</v>
          </cell>
          <cell r="F25">
            <v>6821.17</v>
          </cell>
          <cell r="G25">
            <v>24640.44</v>
          </cell>
          <cell r="H25">
            <v>2566.1999999999998</v>
          </cell>
          <cell r="I25">
            <v>5943.1</v>
          </cell>
          <cell r="J25">
            <v>0</v>
          </cell>
          <cell r="K25">
            <v>0</v>
          </cell>
          <cell r="L25">
            <v>0</v>
          </cell>
          <cell r="M25">
            <v>0</v>
          </cell>
          <cell r="N25">
            <v>0</v>
          </cell>
          <cell r="O25">
            <v>62089.26</v>
          </cell>
        </row>
        <row r="26">
          <cell r="A26">
            <v>0</v>
          </cell>
        </row>
        <row r="27">
          <cell r="A27">
            <v>125</v>
          </cell>
          <cell r="B27" t="str">
            <v>125</v>
          </cell>
          <cell r="C27">
            <v>28459.74</v>
          </cell>
          <cell r="D27">
            <v>42305.74</v>
          </cell>
          <cell r="E27">
            <v>25980.9</v>
          </cell>
          <cell r="F27">
            <v>30938.33</v>
          </cell>
          <cell r="G27">
            <v>30551.89</v>
          </cell>
          <cell r="H27">
            <v>44541.23</v>
          </cell>
          <cell r="I27">
            <v>9809.2099999999991</v>
          </cell>
          <cell r="J27">
            <v>0</v>
          </cell>
          <cell r="K27">
            <v>0</v>
          </cell>
          <cell r="L27">
            <v>0</v>
          </cell>
          <cell r="M27">
            <v>0</v>
          </cell>
          <cell r="N27">
            <v>0</v>
          </cell>
          <cell r="O27">
            <v>212587.04</v>
          </cell>
        </row>
        <row r="28">
          <cell r="A28">
            <v>0</v>
          </cell>
        </row>
        <row r="29">
          <cell r="A29">
            <v>126</v>
          </cell>
          <cell r="B29" t="str">
            <v>126</v>
          </cell>
          <cell r="C29">
            <v>0</v>
          </cell>
          <cell r="D29">
            <v>0</v>
          </cell>
          <cell r="E29">
            <v>282.57</v>
          </cell>
          <cell r="F29">
            <v>0</v>
          </cell>
          <cell r="G29">
            <v>28</v>
          </cell>
          <cell r="H29">
            <v>83.15</v>
          </cell>
          <cell r="I29">
            <v>-84.83</v>
          </cell>
          <cell r="J29">
            <v>0</v>
          </cell>
          <cell r="K29">
            <v>0</v>
          </cell>
          <cell r="L29">
            <v>0</v>
          </cell>
          <cell r="M29">
            <v>0</v>
          </cell>
          <cell r="N29">
            <v>0</v>
          </cell>
          <cell r="O29">
            <v>308.89</v>
          </cell>
        </row>
        <row r="30">
          <cell r="A30">
            <v>0</v>
          </cell>
        </row>
        <row r="31">
          <cell r="A31">
            <v>127</v>
          </cell>
          <cell r="B31" t="str">
            <v>127</v>
          </cell>
          <cell r="C31">
            <v>44896.33</v>
          </cell>
          <cell r="D31">
            <v>56534.82</v>
          </cell>
          <cell r="E31">
            <v>56601.74</v>
          </cell>
          <cell r="F31">
            <v>60689.93</v>
          </cell>
          <cell r="G31">
            <v>62301.35</v>
          </cell>
          <cell r="H31">
            <v>74511.289999999994</v>
          </cell>
          <cell r="I31">
            <v>64349.05</v>
          </cell>
          <cell r="J31">
            <v>0</v>
          </cell>
          <cell r="K31">
            <v>0</v>
          </cell>
          <cell r="L31">
            <v>0</v>
          </cell>
          <cell r="M31">
            <v>0</v>
          </cell>
          <cell r="N31">
            <v>0</v>
          </cell>
          <cell r="O31">
            <v>419884.51</v>
          </cell>
        </row>
        <row r="32">
          <cell r="A32">
            <v>0</v>
          </cell>
        </row>
        <row r="33">
          <cell r="A33">
            <v>201</v>
          </cell>
          <cell r="B33" t="str">
            <v>201</v>
          </cell>
          <cell r="C33">
            <v>183750.01</v>
          </cell>
          <cell r="D33">
            <v>262870.78000000003</v>
          </cell>
          <cell r="E33">
            <v>315492.17</v>
          </cell>
          <cell r="F33">
            <v>330714.52</v>
          </cell>
          <cell r="G33">
            <v>337439.39</v>
          </cell>
          <cell r="H33">
            <v>316408.43</v>
          </cell>
          <cell r="I33">
            <v>319874.15999999997</v>
          </cell>
          <cell r="J33">
            <v>0</v>
          </cell>
          <cell r="K33">
            <v>0</v>
          </cell>
          <cell r="L33">
            <v>0</v>
          </cell>
          <cell r="M33">
            <v>0</v>
          </cell>
          <cell r="N33">
            <v>0</v>
          </cell>
          <cell r="O33">
            <v>2066549.46</v>
          </cell>
        </row>
        <row r="34">
          <cell r="A34">
            <v>0</v>
          </cell>
        </row>
        <row r="35">
          <cell r="A35">
            <v>202</v>
          </cell>
          <cell r="B35" t="str">
            <v>202</v>
          </cell>
          <cell r="C35">
            <v>68173.679999999993</v>
          </cell>
          <cell r="D35">
            <v>95830.43</v>
          </cell>
          <cell r="E35">
            <v>113323.3</v>
          </cell>
          <cell r="F35">
            <v>122451.46</v>
          </cell>
          <cell r="G35">
            <v>121963.93</v>
          </cell>
          <cell r="H35">
            <v>113104.65</v>
          </cell>
          <cell r="I35">
            <v>116226.12</v>
          </cell>
          <cell r="J35">
            <v>0</v>
          </cell>
          <cell r="K35">
            <v>0</v>
          </cell>
          <cell r="L35">
            <v>0</v>
          </cell>
          <cell r="M35">
            <v>0</v>
          </cell>
          <cell r="N35">
            <v>0</v>
          </cell>
          <cell r="O35">
            <v>751073.57</v>
          </cell>
        </row>
        <row r="36">
          <cell r="A36">
            <v>0</v>
          </cell>
        </row>
        <row r="37">
          <cell r="A37">
            <v>203</v>
          </cell>
          <cell r="B37" t="str">
            <v>203</v>
          </cell>
          <cell r="C37">
            <v>46481.93</v>
          </cell>
          <cell r="D37">
            <v>55280.35</v>
          </cell>
          <cell r="E37">
            <v>58919.43</v>
          </cell>
          <cell r="F37">
            <v>68075.22</v>
          </cell>
          <cell r="G37">
            <v>83848.92</v>
          </cell>
          <cell r="H37">
            <v>69409.63</v>
          </cell>
          <cell r="I37">
            <v>95878.58</v>
          </cell>
          <cell r="J37">
            <v>0</v>
          </cell>
          <cell r="K37">
            <v>0</v>
          </cell>
          <cell r="L37">
            <v>0</v>
          </cell>
          <cell r="M37">
            <v>0</v>
          </cell>
          <cell r="N37">
            <v>0</v>
          </cell>
          <cell r="O37">
            <v>477894.06</v>
          </cell>
        </row>
        <row r="38">
          <cell r="A38">
            <v>0</v>
          </cell>
        </row>
        <row r="39">
          <cell r="A39">
            <v>204</v>
          </cell>
          <cell r="B39" t="str">
            <v>204</v>
          </cell>
          <cell r="C39">
            <v>0</v>
          </cell>
          <cell r="D39">
            <v>0</v>
          </cell>
          <cell r="E39">
            <v>0</v>
          </cell>
          <cell r="F39">
            <v>403033.7</v>
          </cell>
          <cell r="G39">
            <v>307069.76</v>
          </cell>
          <cell r="H39">
            <v>267683.26</v>
          </cell>
          <cell r="I39">
            <v>199071.08</v>
          </cell>
          <cell r="J39">
            <v>0</v>
          </cell>
          <cell r="K39">
            <v>0</v>
          </cell>
          <cell r="L39">
            <v>0</v>
          </cell>
          <cell r="M39">
            <v>0</v>
          </cell>
          <cell r="N39">
            <v>0</v>
          </cell>
          <cell r="O39">
            <v>1176857.8</v>
          </cell>
        </row>
        <row r="40">
          <cell r="A40">
            <v>0</v>
          </cell>
        </row>
        <row r="41">
          <cell r="A41">
            <v>205</v>
          </cell>
          <cell r="B41" t="str">
            <v>205</v>
          </cell>
          <cell r="C41">
            <v>50322.3</v>
          </cell>
          <cell r="D41">
            <v>71132.460000000006</v>
          </cell>
          <cell r="E41">
            <v>178399.6</v>
          </cell>
          <cell r="F41">
            <v>221359.25</v>
          </cell>
          <cell r="G41">
            <v>233937.19</v>
          </cell>
          <cell r="H41">
            <v>212772.81</v>
          </cell>
          <cell r="I41">
            <v>237635.24</v>
          </cell>
          <cell r="J41">
            <v>0</v>
          </cell>
          <cell r="K41">
            <v>0</v>
          </cell>
          <cell r="L41">
            <v>0</v>
          </cell>
          <cell r="M41">
            <v>0</v>
          </cell>
          <cell r="N41">
            <v>0</v>
          </cell>
          <cell r="O41">
            <v>1205558.8500000001</v>
          </cell>
        </row>
        <row r="42">
          <cell r="A42">
            <v>0</v>
          </cell>
        </row>
        <row r="43">
          <cell r="A43">
            <v>206</v>
          </cell>
          <cell r="B43" t="str">
            <v>206</v>
          </cell>
          <cell r="C43">
            <v>0</v>
          </cell>
          <cell r="D43">
            <v>0</v>
          </cell>
          <cell r="E43">
            <v>25.8</v>
          </cell>
          <cell r="F43">
            <v>0</v>
          </cell>
          <cell r="G43">
            <v>0</v>
          </cell>
          <cell r="H43">
            <v>0</v>
          </cell>
          <cell r="I43">
            <v>0</v>
          </cell>
          <cell r="J43">
            <v>0</v>
          </cell>
          <cell r="K43">
            <v>0</v>
          </cell>
          <cell r="L43">
            <v>0</v>
          </cell>
          <cell r="M43">
            <v>0</v>
          </cell>
          <cell r="N43">
            <v>0</v>
          </cell>
          <cell r="O43">
            <v>25.8</v>
          </cell>
        </row>
        <row r="44">
          <cell r="A44">
            <v>0</v>
          </cell>
        </row>
        <row r="45">
          <cell r="A45">
            <v>207</v>
          </cell>
          <cell r="B45" t="str">
            <v>207</v>
          </cell>
          <cell r="C45">
            <v>34166.69</v>
          </cell>
          <cell r="D45">
            <v>79449.2</v>
          </cell>
          <cell r="E45">
            <v>513056.74</v>
          </cell>
          <cell r="F45">
            <v>88879.79</v>
          </cell>
          <cell r="G45">
            <v>116194.97</v>
          </cell>
          <cell r="H45">
            <v>66271.289999999994</v>
          </cell>
          <cell r="I45">
            <v>88208.11</v>
          </cell>
          <cell r="J45">
            <v>0</v>
          </cell>
          <cell r="K45">
            <v>0</v>
          </cell>
          <cell r="L45">
            <v>0</v>
          </cell>
          <cell r="M45">
            <v>0</v>
          </cell>
          <cell r="N45">
            <v>0</v>
          </cell>
          <cell r="O45">
            <v>986226.79</v>
          </cell>
        </row>
        <row r="46">
          <cell r="A46">
            <v>0</v>
          </cell>
        </row>
        <row r="47">
          <cell r="A47">
            <v>208</v>
          </cell>
          <cell r="B47" t="str">
            <v>208</v>
          </cell>
          <cell r="C47">
            <v>31055.3</v>
          </cell>
          <cell r="D47">
            <v>25763.78</v>
          </cell>
          <cell r="E47">
            <v>191808.71</v>
          </cell>
          <cell r="F47">
            <v>242868.99</v>
          </cell>
          <cell r="G47">
            <v>84155.41</v>
          </cell>
          <cell r="H47">
            <v>155320.74</v>
          </cell>
          <cell r="I47">
            <v>143169.65</v>
          </cell>
          <cell r="J47">
            <v>0</v>
          </cell>
          <cell r="K47">
            <v>0</v>
          </cell>
          <cell r="L47">
            <v>0</v>
          </cell>
          <cell r="M47">
            <v>0</v>
          </cell>
          <cell r="N47">
            <v>0</v>
          </cell>
          <cell r="O47">
            <v>874142.58</v>
          </cell>
        </row>
        <row r="48">
          <cell r="A48">
            <v>0</v>
          </cell>
        </row>
        <row r="49">
          <cell r="A49">
            <v>209</v>
          </cell>
          <cell r="B49" t="str">
            <v>209</v>
          </cell>
          <cell r="C49">
            <v>0</v>
          </cell>
          <cell r="D49">
            <v>144</v>
          </cell>
          <cell r="E49">
            <v>1195</v>
          </cell>
          <cell r="F49">
            <v>269</v>
          </cell>
          <cell r="G49">
            <v>255</v>
          </cell>
          <cell r="H49">
            <v>100</v>
          </cell>
          <cell r="I49">
            <v>95</v>
          </cell>
          <cell r="J49">
            <v>0</v>
          </cell>
          <cell r="K49">
            <v>0</v>
          </cell>
          <cell r="L49">
            <v>0</v>
          </cell>
          <cell r="M49">
            <v>0</v>
          </cell>
          <cell r="N49">
            <v>0</v>
          </cell>
          <cell r="O49">
            <v>2058</v>
          </cell>
        </row>
        <row r="50">
          <cell r="A50">
            <v>0</v>
          </cell>
        </row>
        <row r="51">
          <cell r="A51">
            <v>213</v>
          </cell>
          <cell r="B51" t="str">
            <v>213</v>
          </cell>
          <cell r="C51">
            <v>8851.7900000000009</v>
          </cell>
          <cell r="D51">
            <v>9640.6200000000008</v>
          </cell>
          <cell r="E51">
            <v>9643.93</v>
          </cell>
          <cell r="F51">
            <v>8851.7800000000007</v>
          </cell>
          <cell r="G51">
            <v>9594.85</v>
          </cell>
          <cell r="H51">
            <v>9669.93</v>
          </cell>
          <cell r="I51">
            <v>9651.7800000000007</v>
          </cell>
          <cell r="J51">
            <v>0</v>
          </cell>
          <cell r="K51">
            <v>0</v>
          </cell>
          <cell r="L51">
            <v>0</v>
          </cell>
          <cell r="M51">
            <v>0</v>
          </cell>
          <cell r="N51">
            <v>0</v>
          </cell>
          <cell r="O51">
            <v>65904.679999999993</v>
          </cell>
        </row>
        <row r="52">
          <cell r="A52">
            <v>0</v>
          </cell>
        </row>
        <row r="53">
          <cell r="A53">
            <v>215</v>
          </cell>
          <cell r="B53" t="str">
            <v>215</v>
          </cell>
          <cell r="C53">
            <v>38238.75</v>
          </cell>
          <cell r="D53">
            <v>61745.8</v>
          </cell>
          <cell r="E53">
            <v>427878.3</v>
          </cell>
          <cell r="F53">
            <v>384545.88</v>
          </cell>
          <cell r="G53">
            <v>329651.55</v>
          </cell>
          <cell r="H53">
            <v>313834.05</v>
          </cell>
          <cell r="I53">
            <v>412541.39</v>
          </cell>
          <cell r="J53">
            <v>0</v>
          </cell>
          <cell r="K53">
            <v>0</v>
          </cell>
          <cell r="L53">
            <v>0</v>
          </cell>
          <cell r="M53">
            <v>0</v>
          </cell>
          <cell r="N53">
            <v>0</v>
          </cell>
          <cell r="O53">
            <v>1968435.72</v>
          </cell>
        </row>
        <row r="54">
          <cell r="A54">
            <v>0</v>
          </cell>
        </row>
        <row r="55">
          <cell r="A55">
            <v>216</v>
          </cell>
          <cell r="B55" t="str">
            <v>216</v>
          </cell>
          <cell r="C55">
            <v>29115.85</v>
          </cell>
          <cell r="D55">
            <v>29106.85</v>
          </cell>
          <cell r="E55">
            <v>29106.76</v>
          </cell>
          <cell r="F55">
            <v>29106.81</v>
          </cell>
          <cell r="G55">
            <v>29106.85</v>
          </cell>
          <cell r="H55">
            <v>30362.45</v>
          </cell>
          <cell r="I55">
            <v>30362.44</v>
          </cell>
          <cell r="J55">
            <v>0</v>
          </cell>
          <cell r="K55">
            <v>0</v>
          </cell>
          <cell r="L55">
            <v>0</v>
          </cell>
          <cell r="M55">
            <v>0</v>
          </cell>
          <cell r="N55">
            <v>0</v>
          </cell>
          <cell r="O55">
            <v>206268.01</v>
          </cell>
        </row>
        <row r="56">
          <cell r="A56">
            <v>0</v>
          </cell>
        </row>
        <row r="57">
          <cell r="A57">
            <v>218</v>
          </cell>
          <cell r="B57" t="str">
            <v>218</v>
          </cell>
          <cell r="C57">
            <v>24305.42</v>
          </cell>
          <cell r="D57">
            <v>35529.81</v>
          </cell>
          <cell r="E57">
            <v>38379.75</v>
          </cell>
          <cell r="F57">
            <v>43129.65</v>
          </cell>
          <cell r="G57">
            <v>53378.78</v>
          </cell>
          <cell r="H57">
            <v>92794.53</v>
          </cell>
          <cell r="I57">
            <v>90852.51</v>
          </cell>
          <cell r="J57">
            <v>0</v>
          </cell>
          <cell r="K57">
            <v>0</v>
          </cell>
          <cell r="L57">
            <v>0</v>
          </cell>
          <cell r="M57">
            <v>0</v>
          </cell>
          <cell r="N57">
            <v>0</v>
          </cell>
          <cell r="O57">
            <v>378370.45</v>
          </cell>
        </row>
        <row r="58">
          <cell r="A58">
            <v>0</v>
          </cell>
        </row>
        <row r="59">
          <cell r="A59">
            <v>219</v>
          </cell>
          <cell r="B59" t="str">
            <v>219</v>
          </cell>
          <cell r="C59">
            <v>468.75</v>
          </cell>
          <cell r="D59">
            <v>80</v>
          </cell>
          <cell r="E59">
            <v>238.5</v>
          </cell>
          <cell r="F59">
            <v>340.4</v>
          </cell>
          <cell r="G59">
            <v>585.4</v>
          </cell>
          <cell r="H59">
            <v>407.06</v>
          </cell>
          <cell r="I59">
            <v>245.05</v>
          </cell>
          <cell r="J59">
            <v>0</v>
          </cell>
          <cell r="K59">
            <v>0</v>
          </cell>
          <cell r="L59">
            <v>0</v>
          </cell>
          <cell r="M59">
            <v>0</v>
          </cell>
          <cell r="N59">
            <v>0</v>
          </cell>
          <cell r="O59">
            <v>2365.16</v>
          </cell>
        </row>
        <row r="60">
          <cell r="A60">
            <v>0</v>
          </cell>
        </row>
        <row r="61">
          <cell r="A61">
            <v>222</v>
          </cell>
          <cell r="B61" t="str">
            <v>222</v>
          </cell>
          <cell r="C61">
            <v>21447.89</v>
          </cell>
          <cell r="D61">
            <v>14170.85</v>
          </cell>
          <cell r="E61">
            <v>22522.49</v>
          </cell>
          <cell r="F61">
            <v>31470.02</v>
          </cell>
          <cell r="G61">
            <v>34360.720000000001</v>
          </cell>
          <cell r="H61">
            <v>19556.599999999999</v>
          </cell>
          <cell r="I61">
            <v>31286.36</v>
          </cell>
          <cell r="J61">
            <v>0</v>
          </cell>
          <cell r="K61">
            <v>0</v>
          </cell>
          <cell r="L61">
            <v>0</v>
          </cell>
          <cell r="M61">
            <v>0</v>
          </cell>
          <cell r="N61">
            <v>0</v>
          </cell>
          <cell r="O61">
            <v>174814.93</v>
          </cell>
        </row>
        <row r="62">
          <cell r="A62">
            <v>0</v>
          </cell>
        </row>
        <row r="63">
          <cell r="A63">
            <v>223</v>
          </cell>
          <cell r="B63" t="str">
            <v>223</v>
          </cell>
          <cell r="C63">
            <v>18518.63</v>
          </cell>
          <cell r="D63">
            <v>13552</v>
          </cell>
          <cell r="E63">
            <v>23495.78</v>
          </cell>
          <cell r="F63">
            <v>41509.5</v>
          </cell>
          <cell r="G63">
            <v>28237.97</v>
          </cell>
          <cell r="H63">
            <v>28738.13</v>
          </cell>
          <cell r="I63">
            <v>29836.73</v>
          </cell>
          <cell r="J63">
            <v>0</v>
          </cell>
          <cell r="K63">
            <v>0</v>
          </cell>
          <cell r="L63">
            <v>0</v>
          </cell>
          <cell r="M63">
            <v>0</v>
          </cell>
          <cell r="N63">
            <v>0</v>
          </cell>
          <cell r="O63">
            <v>183888.74</v>
          </cell>
        </row>
        <row r="64">
          <cell r="A64">
            <v>0</v>
          </cell>
        </row>
        <row r="65">
          <cell r="A65">
            <v>224</v>
          </cell>
          <cell r="B65" t="str">
            <v>224</v>
          </cell>
          <cell r="C65">
            <v>2874.8</v>
          </cell>
          <cell r="D65">
            <v>5051</v>
          </cell>
          <cell r="E65">
            <v>728.58</v>
          </cell>
          <cell r="F65">
            <v>11694.76</v>
          </cell>
          <cell r="G65">
            <v>18482.919999999998</v>
          </cell>
          <cell r="H65">
            <v>512.29</v>
          </cell>
          <cell r="I65">
            <v>1552.31</v>
          </cell>
          <cell r="J65">
            <v>0</v>
          </cell>
          <cell r="K65">
            <v>0</v>
          </cell>
          <cell r="L65">
            <v>0</v>
          </cell>
          <cell r="M65">
            <v>0</v>
          </cell>
          <cell r="N65">
            <v>0</v>
          </cell>
          <cell r="O65">
            <v>40896.660000000003</v>
          </cell>
        </row>
        <row r="66">
          <cell r="A66">
            <v>0</v>
          </cell>
        </row>
        <row r="67">
          <cell r="A67">
            <v>225</v>
          </cell>
          <cell r="B67" t="str">
            <v>225</v>
          </cell>
          <cell r="C67">
            <v>36664.74</v>
          </cell>
          <cell r="D67">
            <v>23696.26</v>
          </cell>
          <cell r="E67">
            <v>32433.96</v>
          </cell>
          <cell r="F67">
            <v>67135.55</v>
          </cell>
          <cell r="G67">
            <v>38602.160000000003</v>
          </cell>
          <cell r="H67">
            <v>83660.63</v>
          </cell>
          <cell r="I67">
            <v>52388.41</v>
          </cell>
          <cell r="J67">
            <v>0</v>
          </cell>
          <cell r="K67">
            <v>0</v>
          </cell>
          <cell r="L67">
            <v>0</v>
          </cell>
          <cell r="M67">
            <v>0</v>
          </cell>
          <cell r="N67">
            <v>0</v>
          </cell>
          <cell r="O67">
            <v>334581.71000000002</v>
          </cell>
        </row>
        <row r="68">
          <cell r="A68">
            <v>0</v>
          </cell>
        </row>
        <row r="69">
          <cell r="A69">
            <v>226</v>
          </cell>
          <cell r="B69" t="str">
            <v>226</v>
          </cell>
          <cell r="C69">
            <v>2646.34</v>
          </cell>
          <cell r="D69">
            <v>19482.07</v>
          </cell>
          <cell r="E69">
            <v>5223.7299999999996</v>
          </cell>
          <cell r="F69">
            <v>2694.01</v>
          </cell>
          <cell r="G69">
            <v>2108.46</v>
          </cell>
          <cell r="H69">
            <v>14282.56</v>
          </cell>
          <cell r="I69">
            <v>11594.78</v>
          </cell>
          <cell r="J69">
            <v>0</v>
          </cell>
          <cell r="K69">
            <v>0</v>
          </cell>
          <cell r="L69">
            <v>0</v>
          </cell>
          <cell r="M69">
            <v>0</v>
          </cell>
          <cell r="N69">
            <v>0</v>
          </cell>
          <cell r="O69">
            <v>58031.95</v>
          </cell>
        </row>
        <row r="70">
          <cell r="A70">
            <v>0</v>
          </cell>
        </row>
        <row r="71">
          <cell r="A71">
            <v>227</v>
          </cell>
          <cell r="B71" t="str">
            <v>227</v>
          </cell>
          <cell r="C71">
            <v>71885.740000000005</v>
          </cell>
          <cell r="D71">
            <v>75665.08</v>
          </cell>
          <cell r="E71">
            <v>76080.86</v>
          </cell>
          <cell r="F71">
            <v>79794.14</v>
          </cell>
          <cell r="G71">
            <v>80143.98</v>
          </cell>
          <cell r="H71">
            <v>80808.039999999994</v>
          </cell>
          <cell r="I71">
            <v>85189.71</v>
          </cell>
          <cell r="J71">
            <v>0</v>
          </cell>
          <cell r="K71">
            <v>0</v>
          </cell>
          <cell r="L71">
            <v>0</v>
          </cell>
          <cell r="M71">
            <v>0</v>
          </cell>
          <cell r="N71">
            <v>0</v>
          </cell>
          <cell r="O71">
            <v>549567.55000000005</v>
          </cell>
        </row>
        <row r="72">
          <cell r="A72">
            <v>0</v>
          </cell>
        </row>
        <row r="73">
          <cell r="A73">
            <v>301</v>
          </cell>
          <cell r="B73" t="str">
            <v>301</v>
          </cell>
          <cell r="C73">
            <v>4747.4799999999996</v>
          </cell>
          <cell r="D73">
            <v>4472.2700000000004</v>
          </cell>
          <cell r="E73">
            <v>7339.75</v>
          </cell>
          <cell r="F73">
            <v>5379.83</v>
          </cell>
          <cell r="G73">
            <v>7512.08</v>
          </cell>
          <cell r="H73">
            <v>8979.39</v>
          </cell>
          <cell r="I73">
            <v>11891.37</v>
          </cell>
          <cell r="J73">
            <v>0</v>
          </cell>
          <cell r="K73">
            <v>0</v>
          </cell>
          <cell r="L73">
            <v>0</v>
          </cell>
          <cell r="M73">
            <v>0</v>
          </cell>
          <cell r="N73">
            <v>0</v>
          </cell>
          <cell r="O73">
            <v>50322.17</v>
          </cell>
        </row>
        <row r="74">
          <cell r="A74">
            <v>0</v>
          </cell>
        </row>
        <row r="75">
          <cell r="A75">
            <v>302</v>
          </cell>
          <cell r="B75" t="str">
            <v>302</v>
          </cell>
          <cell r="C75">
            <v>2017.27</v>
          </cell>
          <cell r="D75">
            <v>1368.53</v>
          </cell>
          <cell r="E75">
            <v>2124.63</v>
          </cell>
          <cell r="F75">
            <v>1623.74</v>
          </cell>
          <cell r="G75">
            <v>1935.37</v>
          </cell>
          <cell r="H75">
            <v>2769.97</v>
          </cell>
          <cell r="I75">
            <v>3922.3</v>
          </cell>
          <cell r="J75">
            <v>0</v>
          </cell>
          <cell r="K75">
            <v>0</v>
          </cell>
          <cell r="L75">
            <v>0</v>
          </cell>
          <cell r="M75">
            <v>0</v>
          </cell>
          <cell r="N75">
            <v>0</v>
          </cell>
          <cell r="O75">
            <v>15761.81</v>
          </cell>
        </row>
        <row r="76">
          <cell r="A76">
            <v>0</v>
          </cell>
        </row>
        <row r="77">
          <cell r="A77">
            <v>303</v>
          </cell>
          <cell r="B77" t="str">
            <v>303</v>
          </cell>
          <cell r="C77">
            <v>150.72999999999999</v>
          </cell>
          <cell r="D77">
            <v>469.32</v>
          </cell>
          <cell r="E77">
            <v>451.95</v>
          </cell>
          <cell r="F77">
            <v>441.63</v>
          </cell>
          <cell r="G77">
            <v>304.38</v>
          </cell>
          <cell r="H77">
            <v>330.69</v>
          </cell>
          <cell r="I77">
            <v>620.91999999999996</v>
          </cell>
          <cell r="J77">
            <v>0</v>
          </cell>
          <cell r="K77">
            <v>0</v>
          </cell>
          <cell r="L77">
            <v>0</v>
          </cell>
          <cell r="M77">
            <v>0</v>
          </cell>
          <cell r="N77">
            <v>0</v>
          </cell>
          <cell r="O77">
            <v>2769.62</v>
          </cell>
        </row>
        <row r="78">
          <cell r="A78">
            <v>0</v>
          </cell>
        </row>
        <row r="79">
          <cell r="A79">
            <v>319</v>
          </cell>
          <cell r="B79" t="str">
            <v>319</v>
          </cell>
          <cell r="C79">
            <v>0</v>
          </cell>
          <cell r="D79">
            <v>0</v>
          </cell>
          <cell r="E79">
            <v>0</v>
          </cell>
          <cell r="F79">
            <v>1.8</v>
          </cell>
          <cell r="G79">
            <v>0</v>
          </cell>
          <cell r="H79">
            <v>0</v>
          </cell>
          <cell r="I79">
            <v>3.6</v>
          </cell>
          <cell r="J79">
            <v>0</v>
          </cell>
          <cell r="K79">
            <v>0</v>
          </cell>
          <cell r="L79">
            <v>0</v>
          </cell>
          <cell r="M79">
            <v>0</v>
          </cell>
          <cell r="N79">
            <v>0</v>
          </cell>
          <cell r="O79">
            <v>5.4</v>
          </cell>
        </row>
        <row r="80">
          <cell r="A80">
            <v>0</v>
          </cell>
        </row>
        <row r="81">
          <cell r="A81">
            <v>320</v>
          </cell>
          <cell r="B81" t="str">
            <v>320</v>
          </cell>
          <cell r="C81">
            <v>2626.93</v>
          </cell>
          <cell r="D81">
            <v>453.57</v>
          </cell>
          <cell r="E81">
            <v>85</v>
          </cell>
          <cell r="F81">
            <v>209</v>
          </cell>
          <cell r="G81">
            <v>2030</v>
          </cell>
          <cell r="H81">
            <v>1894.79</v>
          </cell>
          <cell r="I81">
            <v>820</v>
          </cell>
          <cell r="J81">
            <v>0</v>
          </cell>
          <cell r="K81">
            <v>0</v>
          </cell>
          <cell r="L81">
            <v>0</v>
          </cell>
          <cell r="M81">
            <v>0</v>
          </cell>
          <cell r="N81">
            <v>0</v>
          </cell>
          <cell r="O81">
            <v>8119.29</v>
          </cell>
        </row>
        <row r="82">
          <cell r="A82">
            <v>0</v>
          </cell>
        </row>
        <row r="83">
          <cell r="A83">
            <v>322</v>
          </cell>
          <cell r="B83" t="str">
            <v>322</v>
          </cell>
          <cell r="C83">
            <v>10111.370000000001</v>
          </cell>
          <cell r="D83">
            <v>15722.31</v>
          </cell>
          <cell r="E83">
            <v>7632.4</v>
          </cell>
          <cell r="F83">
            <v>11779.49</v>
          </cell>
          <cell r="G83">
            <v>14328.01</v>
          </cell>
          <cell r="H83">
            <v>13984.84</v>
          </cell>
          <cell r="I83">
            <v>14030.29</v>
          </cell>
          <cell r="J83">
            <v>0</v>
          </cell>
          <cell r="K83">
            <v>0</v>
          </cell>
          <cell r="L83">
            <v>0</v>
          </cell>
          <cell r="M83">
            <v>0</v>
          </cell>
          <cell r="N83">
            <v>0</v>
          </cell>
          <cell r="O83">
            <v>87588.71</v>
          </cell>
        </row>
        <row r="84">
          <cell r="A84">
            <v>0</v>
          </cell>
        </row>
        <row r="85">
          <cell r="A85">
            <v>323</v>
          </cell>
          <cell r="B85" t="str">
            <v>323</v>
          </cell>
          <cell r="C85">
            <v>28</v>
          </cell>
          <cell r="D85">
            <v>2011.25</v>
          </cell>
          <cell r="E85">
            <v>1148.19</v>
          </cell>
          <cell r="F85">
            <v>1736.68</v>
          </cell>
          <cell r="G85">
            <v>2118.6799999999998</v>
          </cell>
          <cell r="H85">
            <v>2574.02</v>
          </cell>
          <cell r="I85">
            <v>2082.71</v>
          </cell>
          <cell r="J85">
            <v>0</v>
          </cell>
          <cell r="K85">
            <v>0</v>
          </cell>
          <cell r="L85">
            <v>0</v>
          </cell>
          <cell r="M85">
            <v>0</v>
          </cell>
          <cell r="N85">
            <v>0</v>
          </cell>
          <cell r="O85">
            <v>11699.53</v>
          </cell>
        </row>
        <row r="86">
          <cell r="A86">
            <v>0</v>
          </cell>
        </row>
        <row r="87">
          <cell r="A87">
            <v>324</v>
          </cell>
          <cell r="B87" t="str">
            <v>324</v>
          </cell>
          <cell r="C87">
            <v>0</v>
          </cell>
          <cell r="D87">
            <v>0</v>
          </cell>
          <cell r="E87">
            <v>0</v>
          </cell>
          <cell r="F87">
            <v>0</v>
          </cell>
          <cell r="G87">
            <v>630</v>
          </cell>
          <cell r="H87">
            <v>0</v>
          </cell>
          <cell r="I87">
            <v>0</v>
          </cell>
          <cell r="J87">
            <v>0</v>
          </cell>
          <cell r="K87">
            <v>0</v>
          </cell>
          <cell r="L87">
            <v>0</v>
          </cell>
          <cell r="M87">
            <v>0</v>
          </cell>
          <cell r="N87">
            <v>0</v>
          </cell>
          <cell r="O87">
            <v>630</v>
          </cell>
        </row>
        <row r="88">
          <cell r="A88">
            <v>0</v>
          </cell>
        </row>
        <row r="89">
          <cell r="A89">
            <v>325</v>
          </cell>
          <cell r="B89" t="str">
            <v>325</v>
          </cell>
          <cell r="C89">
            <v>728</v>
          </cell>
          <cell r="D89">
            <v>354.66</v>
          </cell>
          <cell r="E89">
            <v>316.68</v>
          </cell>
          <cell r="F89">
            <v>1513.87</v>
          </cell>
          <cell r="G89">
            <v>247</v>
          </cell>
          <cell r="H89">
            <v>336</v>
          </cell>
          <cell r="I89">
            <v>325.39999999999998</v>
          </cell>
          <cell r="J89">
            <v>0</v>
          </cell>
          <cell r="K89">
            <v>0</v>
          </cell>
          <cell r="L89">
            <v>0</v>
          </cell>
          <cell r="M89">
            <v>0</v>
          </cell>
          <cell r="N89">
            <v>0</v>
          </cell>
          <cell r="O89">
            <v>3821.61</v>
          </cell>
        </row>
        <row r="90">
          <cell r="A90">
            <v>0</v>
          </cell>
        </row>
        <row r="91">
          <cell r="A91">
            <v>327</v>
          </cell>
          <cell r="B91" t="str">
            <v>327</v>
          </cell>
          <cell r="C91">
            <v>1041.1199999999999</v>
          </cell>
          <cell r="D91">
            <v>1041.1199999999999</v>
          </cell>
          <cell r="E91">
            <v>1041.1199999999999</v>
          </cell>
          <cell r="F91">
            <v>2415.7399999999998</v>
          </cell>
          <cell r="G91">
            <v>2172.39</v>
          </cell>
          <cell r="H91">
            <v>2172.5100000000002</v>
          </cell>
          <cell r="I91">
            <v>2433.58</v>
          </cell>
          <cell r="J91">
            <v>0</v>
          </cell>
          <cell r="K91">
            <v>0</v>
          </cell>
          <cell r="L91">
            <v>0</v>
          </cell>
          <cell r="M91">
            <v>0</v>
          </cell>
          <cell r="N91">
            <v>0</v>
          </cell>
          <cell r="O91">
            <v>12317.58</v>
          </cell>
        </row>
        <row r="92">
          <cell r="A92">
            <v>0</v>
          </cell>
        </row>
        <row r="93">
          <cell r="A93">
            <v>501</v>
          </cell>
          <cell r="B93" t="str">
            <v>501</v>
          </cell>
          <cell r="C93">
            <v>66295.89</v>
          </cell>
          <cell r="D93">
            <v>64427.37</v>
          </cell>
          <cell r="E93">
            <v>79043.63</v>
          </cell>
          <cell r="F93">
            <v>97713.41</v>
          </cell>
          <cell r="G93">
            <v>99936.88</v>
          </cell>
          <cell r="H93">
            <v>101128.53</v>
          </cell>
          <cell r="I93">
            <v>99169.08</v>
          </cell>
          <cell r="J93">
            <v>0</v>
          </cell>
          <cell r="K93">
            <v>0</v>
          </cell>
          <cell r="L93">
            <v>0</v>
          </cell>
          <cell r="M93">
            <v>0</v>
          </cell>
          <cell r="N93">
            <v>0</v>
          </cell>
          <cell r="O93">
            <v>607714.79</v>
          </cell>
        </row>
        <row r="94">
          <cell r="A94">
            <v>0</v>
          </cell>
        </row>
        <row r="95">
          <cell r="A95">
            <v>502</v>
          </cell>
          <cell r="B95" t="str">
            <v>502</v>
          </cell>
          <cell r="C95">
            <v>23148.3</v>
          </cell>
          <cell r="D95">
            <v>21779.58</v>
          </cell>
          <cell r="E95">
            <v>27624.240000000002</v>
          </cell>
          <cell r="F95">
            <v>31352.560000000001</v>
          </cell>
          <cell r="G95">
            <v>34588.699999999997</v>
          </cell>
          <cell r="H95">
            <v>33470.949999999997</v>
          </cell>
          <cell r="I95">
            <v>35006.68</v>
          </cell>
          <cell r="J95">
            <v>0</v>
          </cell>
          <cell r="K95">
            <v>0</v>
          </cell>
          <cell r="L95">
            <v>0</v>
          </cell>
          <cell r="M95">
            <v>0</v>
          </cell>
          <cell r="N95">
            <v>0</v>
          </cell>
          <cell r="O95">
            <v>206971.01</v>
          </cell>
        </row>
        <row r="96">
          <cell r="A96">
            <v>0</v>
          </cell>
        </row>
        <row r="97">
          <cell r="A97">
            <v>503</v>
          </cell>
          <cell r="B97" t="str">
            <v>503</v>
          </cell>
          <cell r="C97">
            <v>7113.89</v>
          </cell>
          <cell r="D97">
            <v>7258.85</v>
          </cell>
          <cell r="E97">
            <v>3419.62</v>
          </cell>
          <cell r="F97">
            <v>9987.8700000000008</v>
          </cell>
          <cell r="G97">
            <v>10952.88</v>
          </cell>
          <cell r="H97">
            <v>7773.76</v>
          </cell>
          <cell r="I97">
            <v>7583.63</v>
          </cell>
          <cell r="J97">
            <v>0</v>
          </cell>
          <cell r="K97">
            <v>0</v>
          </cell>
          <cell r="L97">
            <v>0</v>
          </cell>
          <cell r="M97">
            <v>0</v>
          </cell>
          <cell r="N97">
            <v>0</v>
          </cell>
          <cell r="O97">
            <v>54090.5</v>
          </cell>
        </row>
        <row r="98">
          <cell r="A98">
            <v>0</v>
          </cell>
        </row>
        <row r="99">
          <cell r="A99">
            <v>505</v>
          </cell>
          <cell r="B99" t="str">
            <v>505</v>
          </cell>
          <cell r="C99">
            <v>2514.96</v>
          </cell>
          <cell r="D99">
            <v>3290.7</v>
          </cell>
          <cell r="E99">
            <v>3321.7</v>
          </cell>
          <cell r="F99">
            <v>2862.53</v>
          </cell>
          <cell r="G99">
            <v>2256.1999999999998</v>
          </cell>
          <cell r="H99">
            <v>1951.48</v>
          </cell>
          <cell r="I99">
            <v>1774.69</v>
          </cell>
          <cell r="J99">
            <v>0</v>
          </cell>
          <cell r="K99">
            <v>0</v>
          </cell>
          <cell r="L99">
            <v>0</v>
          </cell>
          <cell r="M99">
            <v>0</v>
          </cell>
          <cell r="N99">
            <v>0</v>
          </cell>
          <cell r="O99">
            <v>17972.259999999998</v>
          </cell>
        </row>
        <row r="100">
          <cell r="A100">
            <v>0</v>
          </cell>
        </row>
        <row r="101">
          <cell r="A101">
            <v>506</v>
          </cell>
          <cell r="B101" t="str">
            <v>506</v>
          </cell>
          <cell r="C101">
            <v>160</v>
          </cell>
          <cell r="D101">
            <v>0</v>
          </cell>
          <cell r="E101">
            <v>0</v>
          </cell>
          <cell r="F101">
            <v>210</v>
          </cell>
          <cell r="G101">
            <v>82</v>
          </cell>
          <cell r="H101">
            <v>75</v>
          </cell>
          <cell r="I101">
            <v>0</v>
          </cell>
          <cell r="J101">
            <v>0</v>
          </cell>
          <cell r="K101">
            <v>0</v>
          </cell>
          <cell r="L101">
            <v>0</v>
          </cell>
          <cell r="M101">
            <v>0</v>
          </cell>
          <cell r="N101">
            <v>0</v>
          </cell>
          <cell r="O101">
            <v>527</v>
          </cell>
        </row>
        <row r="102">
          <cell r="A102">
            <v>0</v>
          </cell>
        </row>
        <row r="103">
          <cell r="A103">
            <v>507</v>
          </cell>
          <cell r="B103" t="str">
            <v>507</v>
          </cell>
          <cell r="C103">
            <v>2231.9</v>
          </cell>
          <cell r="D103">
            <v>5603.98</v>
          </cell>
          <cell r="E103">
            <v>6673.92</v>
          </cell>
          <cell r="F103">
            <v>3549.49</v>
          </cell>
          <cell r="G103">
            <v>4069.59</v>
          </cell>
          <cell r="H103">
            <v>4645.72</v>
          </cell>
          <cell r="I103">
            <v>5503.67</v>
          </cell>
          <cell r="J103">
            <v>0</v>
          </cell>
          <cell r="K103">
            <v>0</v>
          </cell>
          <cell r="L103">
            <v>0</v>
          </cell>
          <cell r="M103">
            <v>0</v>
          </cell>
          <cell r="N103">
            <v>0</v>
          </cell>
          <cell r="O103">
            <v>32278.27</v>
          </cell>
        </row>
        <row r="104">
          <cell r="A104">
            <v>0</v>
          </cell>
        </row>
        <row r="105">
          <cell r="A105">
            <v>508</v>
          </cell>
          <cell r="B105" t="str">
            <v>508</v>
          </cell>
          <cell r="C105">
            <v>11330.71</v>
          </cell>
          <cell r="D105">
            <v>11687.65</v>
          </cell>
          <cell r="E105">
            <v>7896.38</v>
          </cell>
          <cell r="F105">
            <v>9061.91</v>
          </cell>
          <cell r="G105">
            <v>9115.16</v>
          </cell>
          <cell r="H105">
            <v>8214.1</v>
          </cell>
          <cell r="I105">
            <v>17710.63</v>
          </cell>
          <cell r="J105">
            <v>0</v>
          </cell>
          <cell r="K105">
            <v>0</v>
          </cell>
          <cell r="L105">
            <v>0</v>
          </cell>
          <cell r="M105">
            <v>0</v>
          </cell>
          <cell r="N105">
            <v>0</v>
          </cell>
          <cell r="O105">
            <v>75016.539999999994</v>
          </cell>
        </row>
        <row r="106">
          <cell r="A106">
            <v>0</v>
          </cell>
        </row>
        <row r="107">
          <cell r="A107">
            <v>509</v>
          </cell>
          <cell r="B107" t="str">
            <v>509</v>
          </cell>
          <cell r="C107">
            <v>379.91</v>
          </cell>
          <cell r="D107">
            <v>382.97</v>
          </cell>
          <cell r="E107">
            <v>1930.97</v>
          </cell>
          <cell r="F107">
            <v>1872.62</v>
          </cell>
          <cell r="G107">
            <v>637.87</v>
          </cell>
          <cell r="H107">
            <v>595.87</v>
          </cell>
          <cell r="I107">
            <v>1022.87</v>
          </cell>
          <cell r="J107">
            <v>0</v>
          </cell>
          <cell r="K107">
            <v>0</v>
          </cell>
          <cell r="L107">
            <v>0</v>
          </cell>
          <cell r="M107">
            <v>0</v>
          </cell>
          <cell r="N107">
            <v>0</v>
          </cell>
          <cell r="O107">
            <v>6823.08</v>
          </cell>
        </row>
        <row r="108">
          <cell r="A108">
            <v>0</v>
          </cell>
        </row>
        <row r="109">
          <cell r="A109">
            <v>510</v>
          </cell>
          <cell r="B109" t="str">
            <v>510</v>
          </cell>
          <cell r="C109">
            <v>30614</v>
          </cell>
          <cell r="D109">
            <v>38047.25</v>
          </cell>
          <cell r="E109">
            <v>77839.44</v>
          </cell>
          <cell r="F109">
            <v>255367.67999999999</v>
          </cell>
          <cell r="G109">
            <v>185676.36</v>
          </cell>
          <cell r="H109">
            <v>138359.78</v>
          </cell>
          <cell r="I109">
            <v>187923.68</v>
          </cell>
          <cell r="J109">
            <v>0</v>
          </cell>
          <cell r="K109">
            <v>0</v>
          </cell>
          <cell r="L109">
            <v>0</v>
          </cell>
          <cell r="M109">
            <v>0</v>
          </cell>
          <cell r="N109">
            <v>0</v>
          </cell>
          <cell r="O109">
            <v>913828.19</v>
          </cell>
        </row>
        <row r="110">
          <cell r="A110">
            <v>0</v>
          </cell>
        </row>
        <row r="111">
          <cell r="A111">
            <v>511</v>
          </cell>
          <cell r="B111" t="str">
            <v>511</v>
          </cell>
          <cell r="C111">
            <v>22291</v>
          </cell>
          <cell r="D111">
            <v>22291</v>
          </cell>
          <cell r="E111">
            <v>22291</v>
          </cell>
          <cell r="F111">
            <v>22291</v>
          </cell>
          <cell r="G111">
            <v>22291</v>
          </cell>
          <cell r="H111">
            <v>22291</v>
          </cell>
          <cell r="I111">
            <v>22291</v>
          </cell>
          <cell r="J111">
            <v>0</v>
          </cell>
          <cell r="K111">
            <v>0</v>
          </cell>
          <cell r="L111">
            <v>0</v>
          </cell>
          <cell r="M111">
            <v>0</v>
          </cell>
          <cell r="N111">
            <v>0</v>
          </cell>
          <cell r="O111">
            <v>156037</v>
          </cell>
        </row>
        <row r="112">
          <cell r="A112">
            <v>0</v>
          </cell>
        </row>
        <row r="113">
          <cell r="A113">
            <v>512</v>
          </cell>
          <cell r="B113" t="str">
            <v>512</v>
          </cell>
          <cell r="C113">
            <v>18964.37</v>
          </cell>
          <cell r="D113">
            <v>13370.75</v>
          </cell>
          <cell r="E113">
            <v>3403.46</v>
          </cell>
          <cell r="F113">
            <v>23237.99</v>
          </cell>
          <cell r="G113">
            <v>14065.55</v>
          </cell>
          <cell r="H113">
            <v>3719.22</v>
          </cell>
          <cell r="I113">
            <v>11789.44</v>
          </cell>
          <cell r="J113">
            <v>0</v>
          </cell>
          <cell r="K113">
            <v>0</v>
          </cell>
          <cell r="L113">
            <v>0</v>
          </cell>
          <cell r="M113">
            <v>0</v>
          </cell>
          <cell r="N113">
            <v>0</v>
          </cell>
          <cell r="O113">
            <v>88550.78</v>
          </cell>
        </row>
        <row r="114">
          <cell r="A114">
            <v>0</v>
          </cell>
        </row>
        <row r="115">
          <cell r="A115">
            <v>515</v>
          </cell>
          <cell r="B115" t="str">
            <v>515</v>
          </cell>
          <cell r="C115">
            <v>457</v>
          </cell>
          <cell r="D115">
            <v>100</v>
          </cell>
          <cell r="E115">
            <v>1350</v>
          </cell>
          <cell r="F115">
            <v>1958.42</v>
          </cell>
          <cell r="G115">
            <v>1430</v>
          </cell>
          <cell r="H115">
            <v>706.5</v>
          </cell>
          <cell r="I115">
            <v>814.1</v>
          </cell>
          <cell r="J115">
            <v>0</v>
          </cell>
          <cell r="K115">
            <v>0</v>
          </cell>
          <cell r="L115">
            <v>0</v>
          </cell>
          <cell r="M115">
            <v>0</v>
          </cell>
          <cell r="N115">
            <v>0</v>
          </cell>
          <cell r="O115">
            <v>6816.02</v>
          </cell>
        </row>
        <row r="116">
          <cell r="A116">
            <v>0</v>
          </cell>
        </row>
        <row r="117">
          <cell r="A117">
            <v>516</v>
          </cell>
          <cell r="B117" t="str">
            <v>516</v>
          </cell>
          <cell r="C117">
            <v>579.5</v>
          </cell>
          <cell r="D117">
            <v>579.5</v>
          </cell>
          <cell r="E117">
            <v>579.5</v>
          </cell>
          <cell r="F117">
            <v>0</v>
          </cell>
          <cell r="G117">
            <v>1159</v>
          </cell>
          <cell r="H117">
            <v>579.5</v>
          </cell>
          <cell r="I117">
            <v>579.5</v>
          </cell>
          <cell r="J117">
            <v>0</v>
          </cell>
          <cell r="K117">
            <v>0</v>
          </cell>
          <cell r="L117">
            <v>0</v>
          </cell>
          <cell r="M117">
            <v>0</v>
          </cell>
          <cell r="N117">
            <v>0</v>
          </cell>
          <cell r="O117">
            <v>4056.5</v>
          </cell>
        </row>
        <row r="118">
          <cell r="A118">
            <v>0</v>
          </cell>
        </row>
        <row r="119">
          <cell r="A119">
            <v>517</v>
          </cell>
          <cell r="B119" t="str">
            <v>517</v>
          </cell>
          <cell r="C119">
            <v>2427.73</v>
          </cell>
          <cell r="D119">
            <v>3174.31</v>
          </cell>
          <cell r="E119">
            <v>8534.69</v>
          </cell>
          <cell r="F119">
            <v>8440.68</v>
          </cell>
          <cell r="G119">
            <v>1980.54</v>
          </cell>
          <cell r="H119">
            <v>12950.89</v>
          </cell>
          <cell r="I119">
            <v>2194.09</v>
          </cell>
          <cell r="J119">
            <v>0</v>
          </cell>
          <cell r="K119">
            <v>0</v>
          </cell>
          <cell r="L119">
            <v>0</v>
          </cell>
          <cell r="M119">
            <v>0</v>
          </cell>
          <cell r="N119">
            <v>0</v>
          </cell>
          <cell r="O119">
            <v>39702.93</v>
          </cell>
        </row>
        <row r="120">
          <cell r="A120">
            <v>0</v>
          </cell>
        </row>
        <row r="121">
          <cell r="A121">
            <v>519</v>
          </cell>
          <cell r="B121" t="str">
            <v>519</v>
          </cell>
          <cell r="C121">
            <v>16336.37</v>
          </cell>
          <cell r="D121">
            <v>13344.37</v>
          </cell>
          <cell r="E121">
            <v>34455.129999999997</v>
          </cell>
          <cell r="F121">
            <v>20540.560000000001</v>
          </cell>
          <cell r="G121">
            <v>21698.67</v>
          </cell>
          <cell r="H121">
            <v>11924.78</v>
          </cell>
          <cell r="I121">
            <v>30086.89</v>
          </cell>
          <cell r="J121">
            <v>0</v>
          </cell>
          <cell r="K121">
            <v>0</v>
          </cell>
          <cell r="L121">
            <v>0</v>
          </cell>
          <cell r="M121">
            <v>0</v>
          </cell>
          <cell r="N121">
            <v>0</v>
          </cell>
          <cell r="O121">
            <v>148386.76999999999</v>
          </cell>
        </row>
        <row r="122">
          <cell r="A122">
            <v>0</v>
          </cell>
        </row>
        <row r="123">
          <cell r="A123">
            <v>522</v>
          </cell>
          <cell r="B123" t="str">
            <v>522</v>
          </cell>
          <cell r="C123">
            <v>18267.91</v>
          </cell>
          <cell r="D123">
            <v>8092.41</v>
          </cell>
          <cell r="E123">
            <v>10025.11</v>
          </cell>
          <cell r="F123">
            <v>12256.92</v>
          </cell>
          <cell r="G123">
            <v>18416.830000000002</v>
          </cell>
          <cell r="H123">
            <v>8265.7900000000009</v>
          </cell>
          <cell r="I123">
            <v>9176.9</v>
          </cell>
          <cell r="J123">
            <v>0</v>
          </cell>
          <cell r="K123">
            <v>0</v>
          </cell>
          <cell r="L123">
            <v>0</v>
          </cell>
          <cell r="M123">
            <v>0</v>
          </cell>
          <cell r="N123">
            <v>0</v>
          </cell>
          <cell r="O123">
            <v>84501.87</v>
          </cell>
        </row>
        <row r="124">
          <cell r="A124">
            <v>0</v>
          </cell>
        </row>
        <row r="125">
          <cell r="A125">
            <v>523</v>
          </cell>
          <cell r="B125" t="str">
            <v>523</v>
          </cell>
          <cell r="C125">
            <v>5334.45</v>
          </cell>
          <cell r="D125">
            <v>11441.1</v>
          </cell>
          <cell r="E125">
            <v>35227.14</v>
          </cell>
          <cell r="F125">
            <v>9895.94</v>
          </cell>
          <cell r="G125">
            <v>16926.78</v>
          </cell>
          <cell r="H125">
            <v>18968.189999999999</v>
          </cell>
          <cell r="I125">
            <v>19898.46</v>
          </cell>
          <cell r="J125">
            <v>0</v>
          </cell>
          <cell r="K125">
            <v>0</v>
          </cell>
          <cell r="L125">
            <v>0</v>
          </cell>
          <cell r="M125">
            <v>0</v>
          </cell>
          <cell r="N125">
            <v>0</v>
          </cell>
          <cell r="O125">
            <v>117692.06</v>
          </cell>
        </row>
        <row r="126">
          <cell r="A126">
            <v>0</v>
          </cell>
        </row>
        <row r="127">
          <cell r="A127">
            <v>524</v>
          </cell>
          <cell r="B127" t="str">
            <v>524</v>
          </cell>
          <cell r="C127">
            <v>12880</v>
          </cell>
          <cell r="D127">
            <v>10010.299999999999</v>
          </cell>
          <cell r="E127">
            <v>8453.17</v>
          </cell>
          <cell r="F127">
            <v>14649.13</v>
          </cell>
          <cell r="G127">
            <v>5803.61</v>
          </cell>
          <cell r="H127">
            <v>4134.5</v>
          </cell>
          <cell r="I127">
            <v>3779.1</v>
          </cell>
          <cell r="J127">
            <v>0</v>
          </cell>
          <cell r="K127">
            <v>0</v>
          </cell>
          <cell r="L127">
            <v>0</v>
          </cell>
          <cell r="M127">
            <v>0</v>
          </cell>
          <cell r="N127">
            <v>0</v>
          </cell>
          <cell r="O127">
            <v>59709.81</v>
          </cell>
        </row>
        <row r="128">
          <cell r="A128">
            <v>0</v>
          </cell>
        </row>
        <row r="129">
          <cell r="A129">
            <v>525</v>
          </cell>
          <cell r="B129" t="str">
            <v>525</v>
          </cell>
          <cell r="C129">
            <v>14883.77</v>
          </cell>
          <cell r="D129">
            <v>6500.77</v>
          </cell>
          <cell r="E129">
            <v>19291.98</v>
          </cell>
          <cell r="F129">
            <v>24237.37</v>
          </cell>
          <cell r="G129">
            <v>26775.42</v>
          </cell>
          <cell r="H129">
            <v>7883.62</v>
          </cell>
          <cell r="I129">
            <v>21093.83</v>
          </cell>
          <cell r="J129">
            <v>0</v>
          </cell>
          <cell r="K129">
            <v>0</v>
          </cell>
          <cell r="L129">
            <v>0</v>
          </cell>
          <cell r="M129">
            <v>0</v>
          </cell>
          <cell r="N129">
            <v>0</v>
          </cell>
          <cell r="O129">
            <v>120666.76</v>
          </cell>
        </row>
        <row r="130">
          <cell r="A130">
            <v>0</v>
          </cell>
        </row>
        <row r="131">
          <cell r="A131">
            <v>526</v>
          </cell>
          <cell r="B131" t="str">
            <v>526</v>
          </cell>
          <cell r="C131">
            <v>0</v>
          </cell>
          <cell r="D131">
            <v>1036.08</v>
          </cell>
          <cell r="E131">
            <v>1036.07</v>
          </cell>
          <cell r="F131">
            <v>1093.1300000000001</v>
          </cell>
          <cell r="G131">
            <v>1036.08</v>
          </cell>
          <cell r="H131">
            <v>1036.08</v>
          </cell>
          <cell r="I131">
            <v>1669.37</v>
          </cell>
          <cell r="J131">
            <v>0</v>
          </cell>
          <cell r="K131">
            <v>0</v>
          </cell>
          <cell r="L131">
            <v>0</v>
          </cell>
          <cell r="M131">
            <v>0</v>
          </cell>
          <cell r="N131">
            <v>0</v>
          </cell>
          <cell r="O131">
            <v>6906.81</v>
          </cell>
        </row>
        <row r="132">
          <cell r="A132">
            <v>0</v>
          </cell>
        </row>
        <row r="133">
          <cell r="A133">
            <v>527</v>
          </cell>
          <cell r="B133" t="str">
            <v>527</v>
          </cell>
          <cell r="C133">
            <v>9892.61</v>
          </cell>
          <cell r="D133">
            <v>10538.31</v>
          </cell>
          <cell r="E133">
            <v>10782.33</v>
          </cell>
          <cell r="F133">
            <v>11425.6</v>
          </cell>
          <cell r="G133">
            <v>11037.57</v>
          </cell>
          <cell r="H133">
            <v>11037.57</v>
          </cell>
          <cell r="I133">
            <v>11242.71</v>
          </cell>
          <cell r="J133">
            <v>0</v>
          </cell>
          <cell r="K133">
            <v>0</v>
          </cell>
          <cell r="L133">
            <v>0</v>
          </cell>
          <cell r="M133">
            <v>0</v>
          </cell>
          <cell r="N133">
            <v>0</v>
          </cell>
          <cell r="O133">
            <v>75956.7</v>
          </cell>
        </row>
        <row r="134">
          <cell r="A134">
            <v>0</v>
          </cell>
        </row>
        <row r="135">
          <cell r="A135">
            <v>0</v>
          </cell>
        </row>
        <row r="136">
          <cell r="A136">
            <v>0</v>
          </cell>
        </row>
        <row r="137">
          <cell r="A137">
            <v>0</v>
          </cell>
        </row>
        <row r="138">
          <cell r="A138">
            <v>0</v>
          </cell>
        </row>
        <row r="139">
          <cell r="A139">
            <v>0</v>
          </cell>
        </row>
        <row r="140">
          <cell r="A140">
            <v>0</v>
          </cell>
        </row>
        <row r="141">
          <cell r="A141">
            <v>0</v>
          </cell>
        </row>
        <row r="142">
          <cell r="A142">
            <v>0</v>
          </cell>
        </row>
        <row r="143">
          <cell r="A143">
            <v>0</v>
          </cell>
        </row>
        <row r="144">
          <cell r="A144">
            <v>0</v>
          </cell>
        </row>
        <row r="145">
          <cell r="A145">
            <v>0</v>
          </cell>
        </row>
        <row r="146">
          <cell r="A146">
            <v>0</v>
          </cell>
        </row>
        <row r="147">
          <cell r="A147">
            <v>0</v>
          </cell>
        </row>
        <row r="148">
          <cell r="A148">
            <v>0</v>
          </cell>
        </row>
        <row r="149">
          <cell r="A149">
            <v>0</v>
          </cell>
        </row>
        <row r="150">
          <cell r="A150">
            <v>0</v>
          </cell>
        </row>
        <row r="151">
          <cell r="A151">
            <v>0</v>
          </cell>
        </row>
        <row r="152">
          <cell r="A152">
            <v>0</v>
          </cell>
        </row>
        <row r="153">
          <cell r="A153">
            <v>0</v>
          </cell>
        </row>
        <row r="154">
          <cell r="A154">
            <v>0</v>
          </cell>
        </row>
        <row r="155">
          <cell r="A155">
            <v>0</v>
          </cell>
        </row>
        <row r="156">
          <cell r="A156">
            <v>0</v>
          </cell>
        </row>
        <row r="157">
          <cell r="A157">
            <v>0</v>
          </cell>
        </row>
        <row r="158">
          <cell r="A158">
            <v>0</v>
          </cell>
        </row>
        <row r="159">
          <cell r="A159">
            <v>0</v>
          </cell>
        </row>
        <row r="160">
          <cell r="A160">
            <v>0</v>
          </cell>
        </row>
        <row r="161">
          <cell r="A161">
            <v>0</v>
          </cell>
        </row>
        <row r="162">
          <cell r="A162">
            <v>0</v>
          </cell>
        </row>
        <row r="163">
          <cell r="A163">
            <v>0</v>
          </cell>
        </row>
        <row r="164">
          <cell r="A164">
            <v>0</v>
          </cell>
        </row>
        <row r="165">
          <cell r="A165">
            <v>0</v>
          </cell>
        </row>
        <row r="166">
          <cell r="A166">
            <v>0</v>
          </cell>
        </row>
        <row r="167">
          <cell r="A167">
            <v>0</v>
          </cell>
        </row>
        <row r="168">
          <cell r="A168">
            <v>0</v>
          </cell>
        </row>
        <row r="169">
          <cell r="A169">
            <v>0</v>
          </cell>
        </row>
        <row r="170">
          <cell r="A170">
            <v>0</v>
          </cell>
        </row>
        <row r="171">
          <cell r="A171">
            <v>0</v>
          </cell>
        </row>
        <row r="172">
          <cell r="A172">
            <v>0</v>
          </cell>
        </row>
        <row r="173">
          <cell r="A173">
            <v>0</v>
          </cell>
        </row>
        <row r="174">
          <cell r="A174">
            <v>0</v>
          </cell>
        </row>
        <row r="175">
          <cell r="A175">
            <v>0</v>
          </cell>
        </row>
        <row r="176">
          <cell r="A176">
            <v>0</v>
          </cell>
        </row>
        <row r="177">
          <cell r="A177">
            <v>0</v>
          </cell>
        </row>
        <row r="178">
          <cell r="A178">
            <v>0</v>
          </cell>
        </row>
        <row r="179">
          <cell r="A179">
            <v>0</v>
          </cell>
        </row>
        <row r="180">
          <cell r="A180">
            <v>0</v>
          </cell>
        </row>
        <row r="181">
          <cell r="A181">
            <v>0</v>
          </cell>
        </row>
        <row r="182">
          <cell r="A182">
            <v>0</v>
          </cell>
        </row>
        <row r="183">
          <cell r="A183">
            <v>0</v>
          </cell>
        </row>
        <row r="184">
          <cell r="A184">
            <v>0</v>
          </cell>
        </row>
        <row r="185">
          <cell r="A185">
            <v>0</v>
          </cell>
        </row>
        <row r="186">
          <cell r="A186">
            <v>0</v>
          </cell>
        </row>
        <row r="187">
          <cell r="A187">
            <v>0</v>
          </cell>
        </row>
        <row r="188">
          <cell r="A188">
            <v>0</v>
          </cell>
        </row>
        <row r="189">
          <cell r="A189">
            <v>0</v>
          </cell>
        </row>
        <row r="190">
          <cell r="A190">
            <v>0</v>
          </cell>
        </row>
        <row r="191">
          <cell r="A191">
            <v>0</v>
          </cell>
        </row>
        <row r="192">
          <cell r="A192">
            <v>0</v>
          </cell>
        </row>
        <row r="193">
          <cell r="A193">
            <v>0</v>
          </cell>
        </row>
        <row r="194">
          <cell r="A194">
            <v>0</v>
          </cell>
        </row>
        <row r="195">
          <cell r="A195">
            <v>0</v>
          </cell>
        </row>
        <row r="196">
          <cell r="A196">
            <v>0</v>
          </cell>
        </row>
        <row r="197">
          <cell r="A197">
            <v>0</v>
          </cell>
        </row>
        <row r="198">
          <cell r="A198">
            <v>0</v>
          </cell>
        </row>
        <row r="199">
          <cell r="A199">
            <v>0</v>
          </cell>
        </row>
        <row r="200">
          <cell r="A200">
            <v>0</v>
          </cell>
        </row>
        <row r="201">
          <cell r="A201">
            <v>0</v>
          </cell>
        </row>
        <row r="202">
          <cell r="A202">
            <v>0</v>
          </cell>
        </row>
        <row r="203">
          <cell r="A203">
            <v>0</v>
          </cell>
        </row>
        <row r="204">
          <cell r="A204">
            <v>0</v>
          </cell>
        </row>
        <row r="205">
          <cell r="A205">
            <v>0</v>
          </cell>
        </row>
        <row r="206">
          <cell r="A206">
            <v>0</v>
          </cell>
        </row>
        <row r="207">
          <cell r="A207">
            <v>0</v>
          </cell>
        </row>
        <row r="208">
          <cell r="A208">
            <v>0</v>
          </cell>
        </row>
        <row r="209">
          <cell r="A209">
            <v>0</v>
          </cell>
        </row>
        <row r="210">
          <cell r="A210">
            <v>0</v>
          </cell>
        </row>
        <row r="211">
          <cell r="A211">
            <v>0</v>
          </cell>
        </row>
        <row r="212">
          <cell r="A212">
            <v>0</v>
          </cell>
        </row>
        <row r="213">
          <cell r="A213">
            <v>0</v>
          </cell>
        </row>
        <row r="214">
          <cell r="A214">
            <v>0</v>
          </cell>
        </row>
        <row r="215">
          <cell r="A215">
            <v>0</v>
          </cell>
        </row>
        <row r="216">
          <cell r="A216">
            <v>0</v>
          </cell>
        </row>
        <row r="217">
          <cell r="A217">
            <v>0</v>
          </cell>
        </row>
        <row r="218">
          <cell r="A218">
            <v>0</v>
          </cell>
        </row>
        <row r="219">
          <cell r="A219">
            <v>0</v>
          </cell>
        </row>
        <row r="220">
          <cell r="A220">
            <v>0</v>
          </cell>
        </row>
        <row r="221">
          <cell r="A221">
            <v>0</v>
          </cell>
        </row>
        <row r="222">
          <cell r="A222">
            <v>0</v>
          </cell>
        </row>
        <row r="223">
          <cell r="A223">
            <v>0</v>
          </cell>
        </row>
        <row r="224">
          <cell r="A224">
            <v>0</v>
          </cell>
        </row>
        <row r="225">
          <cell r="A225">
            <v>0</v>
          </cell>
        </row>
        <row r="226">
          <cell r="A226">
            <v>0</v>
          </cell>
        </row>
        <row r="227">
          <cell r="A227">
            <v>0</v>
          </cell>
        </row>
        <row r="228">
          <cell r="A228">
            <v>0</v>
          </cell>
        </row>
        <row r="229">
          <cell r="A229">
            <v>0</v>
          </cell>
        </row>
        <row r="230">
          <cell r="A230">
            <v>0</v>
          </cell>
        </row>
        <row r="231">
          <cell r="A231">
            <v>0</v>
          </cell>
        </row>
        <row r="232">
          <cell r="A232">
            <v>0</v>
          </cell>
        </row>
        <row r="233">
          <cell r="A233">
            <v>0</v>
          </cell>
        </row>
        <row r="234">
          <cell r="A234">
            <v>0</v>
          </cell>
        </row>
        <row r="235">
          <cell r="A235">
            <v>0</v>
          </cell>
        </row>
        <row r="236">
          <cell r="A236">
            <v>0</v>
          </cell>
        </row>
        <row r="237">
          <cell r="A237">
            <v>0</v>
          </cell>
        </row>
        <row r="238">
          <cell r="A238">
            <v>0</v>
          </cell>
        </row>
        <row r="239">
          <cell r="A239">
            <v>0</v>
          </cell>
        </row>
        <row r="240">
          <cell r="A240">
            <v>0</v>
          </cell>
        </row>
        <row r="241">
          <cell r="A241">
            <v>0</v>
          </cell>
        </row>
        <row r="242">
          <cell r="A242">
            <v>0</v>
          </cell>
        </row>
        <row r="243">
          <cell r="A243">
            <v>0</v>
          </cell>
        </row>
        <row r="244">
          <cell r="A244">
            <v>0</v>
          </cell>
        </row>
        <row r="245">
          <cell r="A245">
            <v>0</v>
          </cell>
        </row>
        <row r="246">
          <cell r="A246">
            <v>0</v>
          </cell>
        </row>
        <row r="247">
          <cell r="A247">
            <v>0</v>
          </cell>
        </row>
        <row r="248">
          <cell r="A248">
            <v>0</v>
          </cell>
        </row>
        <row r="249">
          <cell r="A249">
            <v>0</v>
          </cell>
        </row>
        <row r="250">
          <cell r="A250">
            <v>0</v>
          </cell>
        </row>
        <row r="251">
          <cell r="A251">
            <v>0</v>
          </cell>
        </row>
        <row r="252">
          <cell r="A252">
            <v>0</v>
          </cell>
        </row>
        <row r="253">
          <cell r="A253">
            <v>0</v>
          </cell>
        </row>
        <row r="254">
          <cell r="A254">
            <v>0</v>
          </cell>
        </row>
        <row r="255">
          <cell r="A255">
            <v>0</v>
          </cell>
        </row>
        <row r="256">
          <cell r="A256">
            <v>0</v>
          </cell>
        </row>
        <row r="257">
          <cell r="A257">
            <v>0</v>
          </cell>
        </row>
        <row r="258">
          <cell r="A258">
            <v>0</v>
          </cell>
        </row>
        <row r="259">
          <cell r="A259">
            <v>0</v>
          </cell>
        </row>
        <row r="260">
          <cell r="A260">
            <v>0</v>
          </cell>
        </row>
        <row r="261">
          <cell r="A261">
            <v>0</v>
          </cell>
        </row>
        <row r="262">
          <cell r="A262">
            <v>0</v>
          </cell>
        </row>
        <row r="263">
          <cell r="A263">
            <v>0</v>
          </cell>
        </row>
        <row r="264">
          <cell r="A264">
            <v>0</v>
          </cell>
        </row>
        <row r="265">
          <cell r="A265">
            <v>0</v>
          </cell>
        </row>
        <row r="266">
          <cell r="A266">
            <v>0</v>
          </cell>
        </row>
        <row r="267">
          <cell r="A267">
            <v>0</v>
          </cell>
        </row>
        <row r="268">
          <cell r="A268">
            <v>0</v>
          </cell>
        </row>
        <row r="269">
          <cell r="A269">
            <v>0</v>
          </cell>
        </row>
        <row r="270">
          <cell r="A270">
            <v>0</v>
          </cell>
        </row>
        <row r="271">
          <cell r="A271">
            <v>0</v>
          </cell>
        </row>
        <row r="272">
          <cell r="A272">
            <v>0</v>
          </cell>
        </row>
        <row r="273">
          <cell r="A273">
            <v>0</v>
          </cell>
        </row>
        <row r="274">
          <cell r="A274">
            <v>0</v>
          </cell>
        </row>
        <row r="275">
          <cell r="A275">
            <v>0</v>
          </cell>
        </row>
        <row r="276">
          <cell r="A276">
            <v>0</v>
          </cell>
        </row>
        <row r="277">
          <cell r="A277">
            <v>0</v>
          </cell>
        </row>
        <row r="278">
          <cell r="A278">
            <v>0</v>
          </cell>
        </row>
        <row r="279">
          <cell r="A279">
            <v>0</v>
          </cell>
        </row>
        <row r="280">
          <cell r="A280">
            <v>0</v>
          </cell>
        </row>
        <row r="281">
          <cell r="A281">
            <v>0</v>
          </cell>
        </row>
        <row r="282">
          <cell r="A282">
            <v>0</v>
          </cell>
        </row>
        <row r="283">
          <cell r="A283">
            <v>0</v>
          </cell>
        </row>
        <row r="284">
          <cell r="A284">
            <v>0</v>
          </cell>
        </row>
        <row r="285">
          <cell r="A285">
            <v>0</v>
          </cell>
        </row>
        <row r="286">
          <cell r="A286">
            <v>0</v>
          </cell>
        </row>
        <row r="287">
          <cell r="A287">
            <v>0</v>
          </cell>
        </row>
        <row r="288">
          <cell r="A288">
            <v>0</v>
          </cell>
        </row>
        <row r="289">
          <cell r="A289">
            <v>0</v>
          </cell>
        </row>
        <row r="290">
          <cell r="A290">
            <v>0</v>
          </cell>
        </row>
        <row r="291">
          <cell r="A291">
            <v>0</v>
          </cell>
        </row>
        <row r="292">
          <cell r="A292">
            <v>0</v>
          </cell>
        </row>
        <row r="293">
          <cell r="A293">
            <v>0</v>
          </cell>
        </row>
        <row r="294">
          <cell r="A294">
            <v>0</v>
          </cell>
        </row>
        <row r="295">
          <cell r="A295">
            <v>0</v>
          </cell>
        </row>
        <row r="296">
          <cell r="A296">
            <v>0</v>
          </cell>
        </row>
        <row r="297">
          <cell r="A297">
            <v>0</v>
          </cell>
        </row>
        <row r="298">
          <cell r="A298">
            <v>0</v>
          </cell>
        </row>
        <row r="299">
          <cell r="A299">
            <v>0</v>
          </cell>
        </row>
        <row r="300">
          <cell r="A300">
            <v>0</v>
          </cell>
        </row>
        <row r="301">
          <cell r="A301">
            <v>0</v>
          </cell>
        </row>
        <row r="302">
          <cell r="A302">
            <v>0</v>
          </cell>
        </row>
        <row r="303">
          <cell r="A303">
            <v>0</v>
          </cell>
        </row>
        <row r="304">
          <cell r="A304">
            <v>0</v>
          </cell>
        </row>
        <row r="305">
          <cell r="A305">
            <v>0</v>
          </cell>
        </row>
        <row r="306">
          <cell r="A306">
            <v>0</v>
          </cell>
        </row>
        <row r="307">
          <cell r="A307">
            <v>0</v>
          </cell>
        </row>
        <row r="308">
          <cell r="A308">
            <v>0</v>
          </cell>
        </row>
        <row r="309">
          <cell r="A309">
            <v>0</v>
          </cell>
        </row>
        <row r="310">
          <cell r="A310">
            <v>0</v>
          </cell>
        </row>
        <row r="311">
          <cell r="A311">
            <v>0</v>
          </cell>
        </row>
        <row r="312">
          <cell r="A312">
            <v>0</v>
          </cell>
        </row>
        <row r="313">
          <cell r="A313">
            <v>0</v>
          </cell>
        </row>
        <row r="314">
          <cell r="A314">
            <v>0</v>
          </cell>
        </row>
        <row r="315">
          <cell r="A315">
            <v>0</v>
          </cell>
        </row>
        <row r="316">
          <cell r="A316">
            <v>0</v>
          </cell>
        </row>
        <row r="317">
          <cell r="A317">
            <v>0</v>
          </cell>
        </row>
        <row r="318">
          <cell r="A318">
            <v>0</v>
          </cell>
        </row>
        <row r="319">
          <cell r="A319">
            <v>0</v>
          </cell>
        </row>
        <row r="320">
          <cell r="A320">
            <v>0</v>
          </cell>
        </row>
        <row r="321">
          <cell r="A321">
            <v>0</v>
          </cell>
        </row>
        <row r="322">
          <cell r="A322">
            <v>0</v>
          </cell>
        </row>
        <row r="323">
          <cell r="A323">
            <v>0</v>
          </cell>
        </row>
        <row r="324">
          <cell r="A324">
            <v>0</v>
          </cell>
        </row>
        <row r="325">
          <cell r="A325">
            <v>0</v>
          </cell>
        </row>
        <row r="326">
          <cell r="A326">
            <v>0</v>
          </cell>
        </row>
        <row r="327">
          <cell r="A327">
            <v>0</v>
          </cell>
        </row>
        <row r="328">
          <cell r="A328">
            <v>0</v>
          </cell>
        </row>
        <row r="329">
          <cell r="A329">
            <v>0</v>
          </cell>
        </row>
        <row r="330">
          <cell r="A330">
            <v>0</v>
          </cell>
        </row>
        <row r="331">
          <cell r="A331">
            <v>0</v>
          </cell>
        </row>
        <row r="332">
          <cell r="A332">
            <v>0</v>
          </cell>
        </row>
        <row r="333">
          <cell r="A333">
            <v>0</v>
          </cell>
        </row>
        <row r="334">
          <cell r="A334">
            <v>0</v>
          </cell>
        </row>
        <row r="335">
          <cell r="A335">
            <v>0</v>
          </cell>
        </row>
        <row r="336">
          <cell r="A336">
            <v>0</v>
          </cell>
        </row>
        <row r="337">
          <cell r="A337">
            <v>0</v>
          </cell>
        </row>
        <row r="338">
          <cell r="A338">
            <v>0</v>
          </cell>
        </row>
        <row r="339">
          <cell r="A339">
            <v>0</v>
          </cell>
        </row>
        <row r="340">
          <cell r="A340">
            <v>0</v>
          </cell>
        </row>
        <row r="341">
          <cell r="A341">
            <v>0</v>
          </cell>
        </row>
        <row r="342">
          <cell r="A342">
            <v>0</v>
          </cell>
        </row>
        <row r="343">
          <cell r="A343">
            <v>0</v>
          </cell>
        </row>
        <row r="344">
          <cell r="A344">
            <v>0</v>
          </cell>
        </row>
        <row r="345">
          <cell r="A345">
            <v>0</v>
          </cell>
        </row>
        <row r="346">
          <cell r="A346">
            <v>0</v>
          </cell>
        </row>
        <row r="347">
          <cell r="A347">
            <v>0</v>
          </cell>
        </row>
        <row r="348">
          <cell r="A348">
            <v>0</v>
          </cell>
        </row>
        <row r="349">
          <cell r="A349">
            <v>0</v>
          </cell>
        </row>
        <row r="350">
          <cell r="A350">
            <v>0</v>
          </cell>
        </row>
        <row r="351">
          <cell r="A351">
            <v>0</v>
          </cell>
        </row>
        <row r="352">
          <cell r="A352">
            <v>0</v>
          </cell>
        </row>
        <row r="353">
          <cell r="A353">
            <v>0</v>
          </cell>
        </row>
        <row r="354">
          <cell r="A354">
            <v>0</v>
          </cell>
        </row>
        <row r="355">
          <cell r="A355">
            <v>0</v>
          </cell>
        </row>
        <row r="356">
          <cell r="A356">
            <v>0</v>
          </cell>
        </row>
        <row r="357">
          <cell r="A357">
            <v>0</v>
          </cell>
        </row>
        <row r="358">
          <cell r="A358">
            <v>0</v>
          </cell>
        </row>
      </sheetData>
      <sheetData sheetId="2"/>
      <sheetData sheetId="3" refreshError="1"/>
      <sheetData sheetId="4" refreshError="1"/>
      <sheetData sheetId="5"/>
      <sheetData sheetId="6"/>
      <sheetData sheetId="7"/>
      <sheetData sheetId="8"/>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harts"/>
      <sheetName val="Recon {pbe}"/>
      <sheetName val="Allow {pbe}"/>
      <sheetName val="Confirm"/>
      <sheetName val="Statistics {pbe}"/>
      <sheetName val="Audit Sampling Table"/>
      <sheetName val="Tickmarks"/>
      <sheetName val="modRollFWD"/>
      <sheetName val="Recon_{pbe}"/>
      <sheetName val="Allow_{pbe}"/>
      <sheetName val="Statistics_{pbe}"/>
      <sheetName val="Audit_Sampling_Table"/>
    </sheetNames>
    <sheetDataSet>
      <sheetData sheetId="0" refreshError="1"/>
      <sheetData sheetId="1" refreshError="1"/>
      <sheetData sheetId="2" refreshError="1"/>
      <sheetData sheetId="3"/>
      <sheetData sheetId="4" refreshError="1"/>
      <sheetData sheetId="5">
        <row r="2">
          <cell r="A2" t="str">
            <v>Trend Data (ideally user would link this to TB)</v>
          </cell>
          <cell r="B2" t="str">
            <v>Prior -4</v>
          </cell>
          <cell r="C2" t="str">
            <v>Prior -3</v>
          </cell>
          <cell r="D2" t="str">
            <v>Prior -2</v>
          </cell>
          <cell r="E2" t="str">
            <v>Prior -1</v>
          </cell>
          <cell r="F2" t="str">
            <v>Prior</v>
          </cell>
          <cell r="G2" t="str">
            <v>Current</v>
          </cell>
        </row>
        <row r="8">
          <cell r="A8" t="str">
            <v>Days in Receivables</v>
          </cell>
          <cell r="B8" t="str">
            <v>-</v>
          </cell>
          <cell r="C8" t="str">
            <v>-</v>
          </cell>
          <cell r="D8" t="str">
            <v>-</v>
          </cell>
          <cell r="E8" t="str">
            <v>-</v>
          </cell>
          <cell r="F8" t="str">
            <v>-</v>
          </cell>
          <cell r="G8" t="str">
            <v>-</v>
          </cell>
        </row>
        <row r="9">
          <cell r="A9" t="str">
            <v>Allowance/ Receivables</v>
          </cell>
          <cell r="B9" t="str">
            <v>-</v>
          </cell>
          <cell r="C9" t="str">
            <v>-</v>
          </cell>
          <cell r="D9" t="str">
            <v>-</v>
          </cell>
          <cell r="E9" t="str">
            <v>-</v>
          </cell>
          <cell r="F9" t="str">
            <v>-</v>
          </cell>
          <cell r="G9" t="str">
            <v>-</v>
          </cell>
        </row>
        <row r="10">
          <cell r="A10" t="str">
            <v>Allowance/ Sales</v>
          </cell>
          <cell r="B10" t="str">
            <v>-</v>
          </cell>
          <cell r="C10" t="str">
            <v>-</v>
          </cell>
          <cell r="D10" t="str">
            <v>-</v>
          </cell>
          <cell r="E10" t="str">
            <v>-</v>
          </cell>
          <cell r="F10" t="str">
            <v>-</v>
          </cell>
          <cell r="G10" t="str">
            <v>-</v>
          </cell>
        </row>
        <row r="11">
          <cell r="A11" t="str">
            <v>Bad Debt Expense /Sales</v>
          </cell>
          <cell r="B11" t="str">
            <v>-</v>
          </cell>
          <cell r="C11" t="str">
            <v>-</v>
          </cell>
          <cell r="D11" t="str">
            <v>-</v>
          </cell>
          <cell r="E11" t="str">
            <v>-</v>
          </cell>
          <cell r="F11" t="str">
            <v>-</v>
          </cell>
          <cell r="G11" t="str">
            <v>-</v>
          </cell>
        </row>
        <row r="13">
          <cell r="A13" t="str">
            <v>Recevables Aging</v>
          </cell>
          <cell r="B13" t="str">
            <v>Prior -4</v>
          </cell>
          <cell r="C13" t="str">
            <v>Prior -3</v>
          </cell>
          <cell r="D13" t="str">
            <v>Prior -2</v>
          </cell>
          <cell r="E13" t="str">
            <v>Prior -1</v>
          </cell>
          <cell r="F13" t="str">
            <v>Prior</v>
          </cell>
          <cell r="G13" t="str">
            <v>Current</v>
          </cell>
        </row>
        <row r="22">
          <cell r="A22" t="str">
            <v>Current</v>
          </cell>
          <cell r="B22" t="str">
            <v>-</v>
          </cell>
          <cell r="C22" t="str">
            <v>-</v>
          </cell>
          <cell r="D22" t="str">
            <v>-</v>
          </cell>
          <cell r="E22" t="str">
            <v>-</v>
          </cell>
          <cell r="F22" t="str">
            <v>-</v>
          </cell>
          <cell r="G22" t="str">
            <v>-</v>
          </cell>
        </row>
        <row r="23">
          <cell r="A23" t="str">
            <v>30 - 60</v>
          </cell>
          <cell r="B23" t="str">
            <v>-</v>
          </cell>
          <cell r="C23" t="str">
            <v>-</v>
          </cell>
          <cell r="D23" t="str">
            <v>-</v>
          </cell>
          <cell r="E23" t="str">
            <v>-</v>
          </cell>
          <cell r="F23" t="str">
            <v>-</v>
          </cell>
          <cell r="G23" t="str">
            <v>-</v>
          </cell>
        </row>
        <row r="24">
          <cell r="A24" t="str">
            <v>60 - 90</v>
          </cell>
          <cell r="B24" t="str">
            <v>-</v>
          </cell>
          <cell r="C24" t="str">
            <v>-</v>
          </cell>
          <cell r="D24" t="str">
            <v>-</v>
          </cell>
          <cell r="E24" t="str">
            <v>-</v>
          </cell>
          <cell r="F24" t="str">
            <v>-</v>
          </cell>
          <cell r="G24" t="str">
            <v>-</v>
          </cell>
        </row>
        <row r="25">
          <cell r="A25" t="str">
            <v>90 -120</v>
          </cell>
          <cell r="B25" t="str">
            <v>-</v>
          </cell>
          <cell r="C25" t="str">
            <v>-</v>
          </cell>
          <cell r="D25" t="str">
            <v>-</v>
          </cell>
          <cell r="E25" t="str">
            <v>-</v>
          </cell>
          <cell r="F25" t="str">
            <v>-</v>
          </cell>
          <cell r="G25" t="str">
            <v>-</v>
          </cell>
        </row>
        <row r="26">
          <cell r="A26" t="str">
            <v>&gt; 120</v>
          </cell>
          <cell r="B26" t="str">
            <v>-</v>
          </cell>
          <cell r="C26" t="str">
            <v>-</v>
          </cell>
          <cell r="D26" t="str">
            <v>-</v>
          </cell>
          <cell r="E26" t="str">
            <v>-</v>
          </cell>
          <cell r="F26" t="str">
            <v>-</v>
          </cell>
          <cell r="G26" t="str">
            <v>-</v>
          </cell>
        </row>
      </sheetData>
      <sheetData sheetId="6" refreshError="1"/>
      <sheetData sheetId="7" refreshError="1"/>
      <sheetData sheetId="8" refreshError="1"/>
      <sheetData sheetId="9"/>
      <sheetData sheetId="10"/>
      <sheetData sheetId="11">
        <row r="2">
          <cell r="A2" t="str">
            <v>Trend Data (ideally user would link this to TB)</v>
          </cell>
        </row>
      </sheetData>
      <sheetData sheetId="12"/>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J DIC"/>
      <sheetName val="Conciliaciones"/>
      <sheetName val="Ret Compu"/>
      <sheetName val="VENTAS PwC"/>
      <sheetName val="Mayor Ventas"/>
      <sheetName val="Libro Compras PwC"/>
      <sheetName val="Libro Compras wp"/>
      <sheetName val="LIBRO COMPRAS PPC"/>
      <sheetName val="Mayor Cpra"/>
      <sheetName val="AJUSTES"/>
      <sheetName val="A desafectar"/>
      <sheetName val="Agregar"/>
      <sheetName val="Reversiones"/>
      <sheetName val="DJ_DIC"/>
      <sheetName val="Ret_Compu"/>
      <sheetName val="VENTAS_PwC"/>
      <sheetName val="Mayor_Ventas"/>
      <sheetName val="Libro_Compras_PwC"/>
      <sheetName val="Libro_Compras_wp"/>
      <sheetName val="LIBRO_COMPRAS_PPC"/>
      <sheetName val="Mayor_Cpra"/>
      <sheetName val="A_desafectar"/>
      <sheetName val="Fixed and Variable Expenses"/>
      <sheetName val="DJ_DIC1"/>
      <sheetName val="Ret_Compu1"/>
      <sheetName val="VENTAS_PwC1"/>
      <sheetName val="Mayor_Ventas1"/>
      <sheetName val="Libro_Compras_PwC1"/>
      <sheetName val="Libro_Compras_wp1"/>
      <sheetName val="LIBRO_COMPRAS_PPC1"/>
      <sheetName val="Mayor_Cpra1"/>
      <sheetName val="A_desafectar1"/>
      <sheetName val="Fixed_and_Variable_Expenses"/>
      <sheetName val="DJ_DIC2"/>
      <sheetName val="Ret_Compu2"/>
      <sheetName val="VENTAS_PwC2"/>
      <sheetName val="Mayor_Ventas2"/>
      <sheetName val="Libro_Compras_PwC2"/>
      <sheetName val="Libro_Compras_wp2"/>
      <sheetName val="LIBRO_COMPRAS_PPC2"/>
      <sheetName val="Mayor_Cpra2"/>
      <sheetName val="A_desafectar2"/>
      <sheetName val="Fixed_and_Variable_Expenses1"/>
      <sheetName val="DJ_DIC3"/>
      <sheetName val="Ret_Compu3"/>
      <sheetName val="VENTAS_PwC3"/>
      <sheetName val="Mayor_Ventas3"/>
      <sheetName val="Libro_Compras_PwC3"/>
      <sheetName val="Libro_Compras_wp3"/>
      <sheetName val="LIBRO_COMPRAS_PPC3"/>
      <sheetName val="Mayor_Cpra3"/>
      <sheetName val="A_desafectar3"/>
      <sheetName val="Fixed_and_Variable_Expenses2"/>
    </sheetNames>
    <sheetDataSet>
      <sheetData sheetId="0">
        <row r="30">
          <cell r="M30">
            <v>8058885020</v>
          </cell>
        </row>
      </sheetData>
      <sheetData sheetId="1">
        <row r="19">
          <cell r="E19">
            <v>-700972346</v>
          </cell>
        </row>
      </sheetData>
      <sheetData sheetId="2">
        <row r="7">
          <cell r="I7">
            <v>128172815</v>
          </cell>
        </row>
      </sheetData>
      <sheetData sheetId="3">
        <row r="101">
          <cell r="H101">
            <v>-700972346</v>
          </cell>
        </row>
      </sheetData>
      <sheetData sheetId="4">
        <row r="112">
          <cell r="J112">
            <v>-700972346</v>
          </cell>
        </row>
      </sheetData>
      <sheetData sheetId="5" refreshError="1"/>
      <sheetData sheetId="6" refreshError="1"/>
      <sheetData sheetId="7">
        <row r="384">
          <cell r="I384">
            <v>552278736</v>
          </cell>
          <cell r="J384">
            <v>289649</v>
          </cell>
        </row>
      </sheetData>
      <sheetData sheetId="8">
        <row r="859">
          <cell r="L859">
            <v>0</v>
          </cell>
        </row>
        <row r="873">
          <cell r="L873">
            <v>563412836</v>
          </cell>
        </row>
      </sheetData>
      <sheetData sheetId="9">
        <row r="351">
          <cell r="L351">
            <v>-10587904.272727251</v>
          </cell>
        </row>
      </sheetData>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ow r="30">
          <cell r="M30">
            <v>8058885020</v>
          </cell>
        </row>
      </sheetData>
      <sheetData sheetId="24">
        <row r="7">
          <cell r="I7">
            <v>128172815</v>
          </cell>
        </row>
      </sheetData>
      <sheetData sheetId="25">
        <row r="101">
          <cell r="H101">
            <v>-700972346</v>
          </cell>
        </row>
      </sheetData>
      <sheetData sheetId="26">
        <row r="112">
          <cell r="J112">
            <v>-700972346</v>
          </cell>
        </row>
      </sheetData>
      <sheetData sheetId="27"/>
      <sheetData sheetId="28"/>
      <sheetData sheetId="29">
        <row r="384">
          <cell r="I384">
            <v>552278736</v>
          </cell>
        </row>
      </sheetData>
      <sheetData sheetId="30">
        <row r="859">
          <cell r="L859">
            <v>0</v>
          </cell>
        </row>
      </sheetData>
      <sheetData sheetId="31"/>
      <sheetData sheetId="32"/>
      <sheetData sheetId="33">
        <row r="30">
          <cell r="M30">
            <v>8058885020</v>
          </cell>
        </row>
      </sheetData>
      <sheetData sheetId="34">
        <row r="7">
          <cell r="I7">
            <v>128172815</v>
          </cell>
        </row>
      </sheetData>
      <sheetData sheetId="35">
        <row r="101">
          <cell r="H101">
            <v>-700972346</v>
          </cell>
        </row>
      </sheetData>
      <sheetData sheetId="36">
        <row r="112">
          <cell r="J112">
            <v>-700972346</v>
          </cell>
        </row>
      </sheetData>
      <sheetData sheetId="37"/>
      <sheetData sheetId="38"/>
      <sheetData sheetId="39">
        <row r="384">
          <cell r="I384">
            <v>552278736</v>
          </cell>
        </row>
      </sheetData>
      <sheetData sheetId="40">
        <row r="859">
          <cell r="L859">
            <v>0</v>
          </cell>
        </row>
      </sheetData>
      <sheetData sheetId="41"/>
      <sheetData sheetId="42"/>
      <sheetData sheetId="43">
        <row r="30">
          <cell r="M30">
            <v>8058885020</v>
          </cell>
        </row>
      </sheetData>
      <sheetData sheetId="44">
        <row r="7">
          <cell r="I7">
            <v>128172815</v>
          </cell>
        </row>
      </sheetData>
      <sheetData sheetId="45">
        <row r="101">
          <cell r="H101">
            <v>-700972346</v>
          </cell>
        </row>
      </sheetData>
      <sheetData sheetId="46">
        <row r="112">
          <cell r="J112">
            <v>-700972346</v>
          </cell>
        </row>
      </sheetData>
      <sheetData sheetId="47"/>
      <sheetData sheetId="48"/>
      <sheetData sheetId="49">
        <row r="384">
          <cell r="I384">
            <v>552278736</v>
          </cell>
        </row>
      </sheetData>
      <sheetData sheetId="50">
        <row r="859">
          <cell r="L859">
            <v>0</v>
          </cell>
        </row>
      </sheetData>
      <sheetData sheetId="51"/>
      <sheetData sheetId="52"/>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edido"/>
      <sheetName val="Prioridades"/>
      <sheetName val="hoja de trabajo"/>
      <sheetName val="Alarma"/>
      <sheetName val="STK VE"/>
      <sheetName val="VTA DIARIA"/>
      <sheetName val="EST"/>
      <sheetName val="DATOS"/>
      <sheetName val="TP"/>
      <sheetName val="kc"/>
      <sheetName val="Tabla"/>
      <sheetName val="transit"/>
      <sheetName val="calculo"/>
      <sheetName val="OC´s"/>
      <sheetName val="hoja_de_trabajo"/>
      <sheetName val="STK_VE"/>
      <sheetName val="VTA_DIARIA"/>
    </sheetNames>
    <sheetDataSet>
      <sheetData sheetId="0"/>
      <sheetData sheetId="1"/>
      <sheetData sheetId="2"/>
      <sheetData sheetId="3">
        <row r="7">
          <cell r="A7">
            <v>30170136</v>
          </cell>
          <cell r="B7">
            <v>53105</v>
          </cell>
          <cell r="C7" t="str">
            <v>Huggies Natural Care normal E1 14x12u RN</v>
          </cell>
          <cell r="D7">
            <v>25</v>
          </cell>
          <cell r="E7">
            <v>2</v>
          </cell>
          <cell r="F7">
            <v>0.6</v>
          </cell>
          <cell r="G7">
            <v>18</v>
          </cell>
          <cell r="H7">
            <v>18</v>
          </cell>
          <cell r="I7">
            <v>5.1428571428571423</v>
          </cell>
          <cell r="J7">
            <v>9.6920094782489681</v>
          </cell>
          <cell r="K7"/>
          <cell r="L7">
            <v>30</v>
          </cell>
          <cell r="M7">
            <v>147</v>
          </cell>
          <cell r="N7">
            <v>0</v>
          </cell>
          <cell r="O7">
            <v>3.6842105263157894</v>
          </cell>
          <cell r="P7" t="str">
            <v>Reemplazó a 44945</v>
          </cell>
          <cell r="Q7">
            <v>70</v>
          </cell>
          <cell r="R7">
            <v>27.857999995350838</v>
          </cell>
          <cell r="S7">
            <v>37.143999993801117</v>
          </cell>
          <cell r="T7">
            <v>-0.46937142865998405</v>
          </cell>
        </row>
        <row r="8">
          <cell r="A8">
            <v>30170325</v>
          </cell>
          <cell r="B8">
            <v>53117</v>
          </cell>
          <cell r="C8" t="str">
            <v>HUGGIES NATURAL CARE BG NORMAL 14X14UN</v>
          </cell>
          <cell r="D8">
            <v>25</v>
          </cell>
          <cell r="E8">
            <v>2</v>
          </cell>
          <cell r="F8">
            <v>1.4</v>
          </cell>
          <cell r="G8">
            <v>42</v>
          </cell>
          <cell r="H8">
            <v>42</v>
          </cell>
          <cell r="I8">
            <v>14</v>
          </cell>
          <cell r="J8">
            <v>24.23076923076923</v>
          </cell>
          <cell r="K8"/>
          <cell r="L8" t="e">
            <v>#N/A</v>
          </cell>
          <cell r="M8">
            <v>0</v>
          </cell>
          <cell r="N8">
            <v>133</v>
          </cell>
          <cell r="O8">
            <v>2.1052631578947367</v>
          </cell>
          <cell r="Q8">
            <v>60</v>
          </cell>
          <cell r="R8">
            <v>26</v>
          </cell>
          <cell r="S8">
            <v>34.666666666666671</v>
          </cell>
          <cell r="T8">
            <v>-0.42222222222222217</v>
          </cell>
        </row>
        <row r="9">
          <cell r="A9">
            <v>30170741</v>
          </cell>
          <cell r="B9">
            <v>53118</v>
          </cell>
          <cell r="C9" t="str">
            <v>HUGGIES NAT.CARE BG E3 NORMAL 14X12UN</v>
          </cell>
          <cell r="D9">
            <v>25</v>
          </cell>
          <cell r="E9">
            <v>2</v>
          </cell>
          <cell r="F9">
            <v>0.96666666666666667</v>
          </cell>
          <cell r="G9">
            <v>29</v>
          </cell>
          <cell r="H9">
            <v>29</v>
          </cell>
          <cell r="I9">
            <v>8.2857142857142865</v>
          </cell>
          <cell r="J9">
            <v>14.5</v>
          </cell>
          <cell r="K9"/>
          <cell r="L9">
            <v>30</v>
          </cell>
          <cell r="M9">
            <v>0</v>
          </cell>
          <cell r="N9">
            <v>75</v>
          </cell>
          <cell r="O9">
            <v>2.1052631578947367</v>
          </cell>
          <cell r="Q9">
            <v>70</v>
          </cell>
          <cell r="R9">
            <v>30</v>
          </cell>
          <cell r="S9">
            <v>40</v>
          </cell>
          <cell r="T9">
            <v>-0.42857142857142855</v>
          </cell>
        </row>
        <row r="10">
          <cell r="A10">
            <v>30170330</v>
          </cell>
          <cell r="B10">
            <v>53119</v>
          </cell>
          <cell r="C10" t="str">
            <v>HUGGIES NAT.CARE BG E4 NORMAL 14X10UN</v>
          </cell>
          <cell r="D10">
            <v>25</v>
          </cell>
          <cell r="E10">
            <v>2</v>
          </cell>
          <cell r="F10">
            <v>1.24</v>
          </cell>
          <cell r="G10">
            <v>31</v>
          </cell>
          <cell r="H10">
            <v>31</v>
          </cell>
          <cell r="I10">
            <v>6.8888888888888893</v>
          </cell>
          <cell r="J10">
            <v>8.1578947368421044</v>
          </cell>
          <cell r="K10"/>
          <cell r="L10">
            <v>25</v>
          </cell>
          <cell r="M10">
            <v>44</v>
          </cell>
          <cell r="N10">
            <v>0</v>
          </cell>
          <cell r="O10">
            <v>4.2105263157894735</v>
          </cell>
          <cell r="Q10">
            <v>90</v>
          </cell>
          <cell r="R10">
            <v>57</v>
          </cell>
          <cell r="S10">
            <v>76</v>
          </cell>
          <cell r="T10">
            <v>-0.15555555555555556</v>
          </cell>
        </row>
        <row r="11">
          <cell r="A11">
            <v>30170333</v>
          </cell>
          <cell r="B11">
            <v>53120</v>
          </cell>
          <cell r="C11" t="str">
            <v>Huggies Natural Care BG normal E5 14x8u XG</v>
          </cell>
          <cell r="D11">
            <v>25</v>
          </cell>
          <cell r="E11">
            <v>2</v>
          </cell>
          <cell r="F11">
            <v>0.76</v>
          </cell>
          <cell r="G11">
            <v>19</v>
          </cell>
          <cell r="H11">
            <v>19</v>
          </cell>
          <cell r="I11">
            <v>3.8</v>
          </cell>
          <cell r="J11">
            <v>4.0714285714285712</v>
          </cell>
          <cell r="K11"/>
          <cell r="L11">
            <v>11</v>
          </cell>
          <cell r="M11">
            <v>0</v>
          </cell>
          <cell r="N11">
            <v>221</v>
          </cell>
          <cell r="O11">
            <v>4.2105263157894735</v>
          </cell>
          <cell r="Q11">
            <v>100</v>
          </cell>
          <cell r="R11">
            <v>70</v>
          </cell>
          <cell r="S11">
            <v>93.333333333333343</v>
          </cell>
          <cell r="T11" t="str">
            <v xml:space="preserve"> </v>
          </cell>
        </row>
        <row r="12">
          <cell r="A12">
            <v>30170486</v>
          </cell>
          <cell r="B12">
            <v>53127</v>
          </cell>
          <cell r="C12" t="str">
            <v>HUGGIES NATURAL CARE BG E6 NORMAL 14X8UN</v>
          </cell>
          <cell r="D12">
            <v>25</v>
          </cell>
          <cell r="E12">
            <v>2</v>
          </cell>
          <cell r="F12">
            <v>0.08</v>
          </cell>
          <cell r="G12">
            <v>2</v>
          </cell>
          <cell r="H12">
            <v>2</v>
          </cell>
          <cell r="I12">
            <v>0.5714285714285714</v>
          </cell>
          <cell r="J12">
            <v>0.50908720665857921</v>
          </cell>
          <cell r="K12" t="str">
            <v>cuándo llega?</v>
          </cell>
          <cell r="L12" t="e">
            <v>#N/A</v>
          </cell>
          <cell r="M12">
            <v>0</v>
          </cell>
          <cell r="N12">
            <v>156</v>
          </cell>
          <cell r="O12">
            <v>2.6315789473684212</v>
          </cell>
          <cell r="Q12">
            <v>70</v>
          </cell>
          <cell r="R12">
            <v>58.928999997675419</v>
          </cell>
          <cell r="S12">
            <v>78.571999996900558</v>
          </cell>
          <cell r="T12" t="str">
            <v xml:space="preserve"> </v>
          </cell>
        </row>
        <row r="13">
          <cell r="A13">
            <v>30156485</v>
          </cell>
          <cell r="B13">
            <v>44944</v>
          </cell>
          <cell r="C13" t="str">
            <v>Huggies Natural Care MaxiPack (T3)10x26uM</v>
          </cell>
          <cell r="D13">
            <v>25</v>
          </cell>
          <cell r="E13">
            <v>2</v>
          </cell>
          <cell r="F13">
            <v>0.3</v>
          </cell>
          <cell r="G13">
            <v>9</v>
          </cell>
          <cell r="H13">
            <v>9</v>
          </cell>
          <cell r="I13" t="e">
            <v>#VALUE!</v>
          </cell>
          <cell r="J13">
            <v>29.34782612498406</v>
          </cell>
          <cell r="K13"/>
          <cell r="L13" t="e">
            <v>#N/A</v>
          </cell>
          <cell r="M13" t="e">
            <v>#N/A</v>
          </cell>
          <cell r="N13" t="e">
            <v>#N/A</v>
          </cell>
          <cell r="P13" t="str">
            <v>Se delista una vez que acabe el stock</v>
          </cell>
          <cell r="Q13" t="str">
            <v>NO HAY</v>
          </cell>
          <cell r="R13">
            <v>4.5999999940395355</v>
          </cell>
          <cell r="S13">
            <v>6.1333333253860474</v>
          </cell>
          <cell r="T13" t="e">
            <v>#VALUE!</v>
          </cell>
        </row>
        <row r="14">
          <cell r="A14">
            <v>30156486</v>
          </cell>
          <cell r="B14">
            <v>44948</v>
          </cell>
          <cell r="C14" t="str">
            <v>Huggies Natural Care MaxiPack (T4)10x22uG</v>
          </cell>
          <cell r="D14">
            <v>25</v>
          </cell>
          <cell r="E14">
            <v>2</v>
          </cell>
          <cell r="F14">
            <v>0</v>
          </cell>
          <cell r="G14">
            <v>0</v>
          </cell>
          <cell r="H14">
            <v>0</v>
          </cell>
          <cell r="I14" t="e">
            <v>#VALUE!</v>
          </cell>
          <cell r="J14" t="str">
            <v xml:space="preserve"> </v>
          </cell>
          <cell r="K14" t="str">
            <v>cuándo llega?</v>
          </cell>
          <cell r="L14" t="e">
            <v>#N/A</v>
          </cell>
          <cell r="M14" t="e">
            <v>#N/A</v>
          </cell>
          <cell r="N14" t="e">
            <v>#N/A</v>
          </cell>
          <cell r="P14" t="str">
            <v>DELIST</v>
          </cell>
          <cell r="Q14" t="str">
            <v>NO HAY</v>
          </cell>
          <cell r="R14">
            <v>-0.40000000596046448</v>
          </cell>
          <cell r="S14">
            <v>-0.53333334128061938</v>
          </cell>
          <cell r="T14" t="e">
            <v>#VALUE!</v>
          </cell>
        </row>
        <row r="15">
          <cell r="A15">
            <v>30156606</v>
          </cell>
          <cell r="B15">
            <v>44946</v>
          </cell>
          <cell r="C15" t="str">
            <v>Huggies Natural Care MegaPack (T3)6x48uM</v>
          </cell>
          <cell r="D15">
            <v>25</v>
          </cell>
          <cell r="E15">
            <v>2</v>
          </cell>
          <cell r="F15">
            <v>0.1</v>
          </cell>
          <cell r="G15">
            <v>2</v>
          </cell>
          <cell r="H15">
            <v>2</v>
          </cell>
          <cell r="I15" t="e">
            <v>#VALUE!</v>
          </cell>
          <cell r="J15">
            <v>8.5714285714285712</v>
          </cell>
          <cell r="K15"/>
          <cell r="L15" t="e">
            <v>#N/A</v>
          </cell>
          <cell r="M15" t="e">
            <v>#N/A</v>
          </cell>
          <cell r="N15" t="e">
            <v>#N/A</v>
          </cell>
          <cell r="P15" t="str">
            <v>DELIST</v>
          </cell>
          <cell r="Q15" t="str">
            <v>NO HAY</v>
          </cell>
          <cell r="R15">
            <v>3.5</v>
          </cell>
          <cell r="S15">
            <v>4.666666666666667</v>
          </cell>
          <cell r="T15" t="e">
            <v>#VALUE!</v>
          </cell>
        </row>
        <row r="16">
          <cell r="A16">
            <v>30171223</v>
          </cell>
          <cell r="B16">
            <v>53134</v>
          </cell>
          <cell r="C16" t="str">
            <v>HUGGIES NATURAL CARE BG E3 MEGA 6X48UN</v>
          </cell>
          <cell r="D16">
            <v>25</v>
          </cell>
          <cell r="E16">
            <v>2</v>
          </cell>
          <cell r="F16" t="e">
            <v>#N/A</v>
          </cell>
          <cell r="G16">
            <v>2</v>
          </cell>
          <cell r="H16">
            <v>2</v>
          </cell>
          <cell r="I16">
            <v>1</v>
          </cell>
          <cell r="J16">
            <v>0.85714285714285698</v>
          </cell>
          <cell r="K16" t="str">
            <v>cuándo llega?</v>
          </cell>
          <cell r="L16">
            <v>18</v>
          </cell>
          <cell r="M16">
            <v>18</v>
          </cell>
          <cell r="N16">
            <v>0</v>
          </cell>
          <cell r="O16">
            <v>1.3157894736842106</v>
          </cell>
          <cell r="Q16">
            <v>40</v>
          </cell>
          <cell r="R16">
            <v>35</v>
          </cell>
          <cell r="S16">
            <v>46.666666666666671</v>
          </cell>
          <cell r="T16">
            <v>0.1666666666666668</v>
          </cell>
        </row>
        <row r="17">
          <cell r="A17">
            <v>30170519</v>
          </cell>
          <cell r="B17">
            <v>53139</v>
          </cell>
          <cell r="C17" t="str">
            <v>Huggies Natural Care mega E4 6x40u G</v>
          </cell>
          <cell r="D17">
            <v>25</v>
          </cell>
          <cell r="E17">
            <v>2</v>
          </cell>
          <cell r="F17">
            <v>1.0625</v>
          </cell>
          <cell r="G17">
            <v>17</v>
          </cell>
          <cell r="H17">
            <v>17</v>
          </cell>
          <cell r="I17" t="e">
            <v>#VALUE!</v>
          </cell>
          <cell r="J17">
            <v>66.527524058047177</v>
          </cell>
          <cell r="K17"/>
          <cell r="L17" t="e">
            <v>#N/A</v>
          </cell>
          <cell r="M17">
            <v>555</v>
          </cell>
          <cell r="N17">
            <v>0</v>
          </cell>
          <cell r="O17">
            <v>20</v>
          </cell>
          <cell r="P17" t="str">
            <v>reemplaza 44947</v>
          </cell>
          <cell r="Q17" t="str">
            <v>NO HAY</v>
          </cell>
          <cell r="R17">
            <v>3.8330000042915344</v>
          </cell>
          <cell r="S17">
            <v>5.1106666723887129</v>
          </cell>
          <cell r="T17" t="e">
            <v>#VALUE!</v>
          </cell>
        </row>
        <row r="18">
          <cell r="A18">
            <v>30171224</v>
          </cell>
          <cell r="B18">
            <v>53135</v>
          </cell>
          <cell r="C18" t="str">
            <v>HUGGIES NATURAL CARE BG E4 MEGA 6X40UN</v>
          </cell>
          <cell r="D18">
            <v>25</v>
          </cell>
          <cell r="E18">
            <v>2</v>
          </cell>
          <cell r="F18">
            <v>1.75</v>
          </cell>
          <cell r="G18">
            <v>28</v>
          </cell>
          <cell r="H18">
            <v>28</v>
          </cell>
          <cell r="I18">
            <v>9.3333333333333339</v>
          </cell>
          <cell r="J18">
            <v>22.10526315789474</v>
          </cell>
          <cell r="K18"/>
          <cell r="L18" t="e">
            <v>#N/A</v>
          </cell>
          <cell r="M18">
            <v>42</v>
          </cell>
          <cell r="N18">
            <v>0</v>
          </cell>
          <cell r="O18">
            <v>0.52631578947368418</v>
          </cell>
          <cell r="Q18">
            <v>60</v>
          </cell>
          <cell r="R18">
            <v>19</v>
          </cell>
          <cell r="S18">
            <v>25.333333333333332</v>
          </cell>
          <cell r="T18">
            <v>-0.57777777777777783</v>
          </cell>
        </row>
        <row r="19">
          <cell r="A19">
            <v>30170531</v>
          </cell>
          <cell r="B19">
            <v>51813</v>
          </cell>
          <cell r="C19" t="str">
            <v>Huggies Natural Care mega E5 6x32u XG</v>
          </cell>
          <cell r="D19">
            <v>25</v>
          </cell>
          <cell r="E19">
            <v>2</v>
          </cell>
          <cell r="F19">
            <v>0.33333333333333331</v>
          </cell>
          <cell r="G19">
            <v>4</v>
          </cell>
          <cell r="H19">
            <v>4</v>
          </cell>
          <cell r="I19" t="e">
            <v>#VALUE!</v>
          </cell>
          <cell r="J19" t="str">
            <v xml:space="preserve"> </v>
          </cell>
          <cell r="K19" t="str">
            <v>cuándo llega?</v>
          </cell>
          <cell r="L19" t="e">
            <v>#N/A</v>
          </cell>
          <cell r="M19" t="e">
            <v>#N/A</v>
          </cell>
          <cell r="N19" t="e">
            <v>#N/A</v>
          </cell>
          <cell r="O19">
            <v>2.1052631578947367</v>
          </cell>
          <cell r="P19" t="str">
            <v>DELIST</v>
          </cell>
          <cell r="Q19" t="str">
            <v>NO HAY</v>
          </cell>
          <cell r="R19">
            <v>-0.16699999570846558</v>
          </cell>
          <cell r="S19">
            <v>-0.22266666094462079</v>
          </cell>
          <cell r="T19" t="e">
            <v>#VALUE!</v>
          </cell>
        </row>
        <row r="20">
          <cell r="A20">
            <v>30171225</v>
          </cell>
          <cell r="B20">
            <v>53136</v>
          </cell>
          <cell r="C20" t="str">
            <v>Huggies Natural Care BG mega E5 6x32u XG</v>
          </cell>
          <cell r="D20">
            <v>25</v>
          </cell>
          <cell r="E20">
            <v>2</v>
          </cell>
          <cell r="F20">
            <v>2.1666666666666665</v>
          </cell>
          <cell r="G20">
            <v>26</v>
          </cell>
          <cell r="H20">
            <v>26</v>
          </cell>
          <cell r="I20">
            <v>6.5</v>
          </cell>
          <cell r="J20">
            <v>11.47058823529412</v>
          </cell>
          <cell r="K20"/>
          <cell r="L20">
            <v>20</v>
          </cell>
          <cell r="M20">
            <v>6</v>
          </cell>
          <cell r="N20">
            <v>20</v>
          </cell>
          <cell r="O20">
            <v>2.1052631578947367</v>
          </cell>
          <cell r="Q20">
            <v>80</v>
          </cell>
          <cell r="R20">
            <v>34</v>
          </cell>
          <cell r="S20">
            <v>45.333333333333329</v>
          </cell>
          <cell r="T20">
            <v>-0.4333333333333334</v>
          </cell>
        </row>
        <row r="21">
          <cell r="A21">
            <v>30170533</v>
          </cell>
          <cell r="B21">
            <v>51824</v>
          </cell>
          <cell r="C21" t="str">
            <v>Huggies Natural Care mega E6 6x32u XXG</v>
          </cell>
          <cell r="D21">
            <v>25</v>
          </cell>
          <cell r="E21">
            <v>2</v>
          </cell>
          <cell r="F21">
            <v>1.6666666666666667</v>
          </cell>
          <cell r="G21">
            <v>20</v>
          </cell>
          <cell r="H21">
            <v>20</v>
          </cell>
          <cell r="I21" t="e">
            <v>#VALUE!</v>
          </cell>
          <cell r="J21">
            <v>62.07324637566947</v>
          </cell>
          <cell r="K21"/>
          <cell r="L21" t="e">
            <v>#N/A</v>
          </cell>
          <cell r="M21">
            <v>76</v>
          </cell>
          <cell r="N21">
            <v>0</v>
          </cell>
          <cell r="O21">
            <v>4.2105263157894735</v>
          </cell>
          <cell r="Q21" t="str">
            <v>NO HAY</v>
          </cell>
          <cell r="R21">
            <v>4.8330000042915344</v>
          </cell>
          <cell r="S21">
            <v>6.4440000057220459</v>
          </cell>
          <cell r="T21" t="e">
            <v>#VALUE!</v>
          </cell>
        </row>
        <row r="22">
          <cell r="A22">
            <v>30171226</v>
          </cell>
          <cell r="B22">
            <v>53137</v>
          </cell>
          <cell r="C22" t="str">
            <v>Huggies Natural Care BG mega E6 6x32u XXG</v>
          </cell>
          <cell r="D22">
            <v>25</v>
          </cell>
          <cell r="E22">
            <v>2</v>
          </cell>
          <cell r="F22">
            <v>1.1666666666666667</v>
          </cell>
          <cell r="G22">
            <v>14</v>
          </cell>
          <cell r="H22">
            <v>14</v>
          </cell>
          <cell r="I22">
            <v>3.5</v>
          </cell>
          <cell r="J22">
            <v>3.75</v>
          </cell>
          <cell r="K22"/>
          <cell r="L22">
            <v>12</v>
          </cell>
          <cell r="M22">
            <v>0</v>
          </cell>
          <cell r="N22">
            <v>167</v>
          </cell>
          <cell r="O22">
            <v>0</v>
          </cell>
          <cell r="Q22">
            <v>80</v>
          </cell>
          <cell r="R22">
            <v>56</v>
          </cell>
          <cell r="S22">
            <v>74.666666666666671</v>
          </cell>
          <cell r="T22" t="str">
            <v xml:space="preserve"> </v>
          </cell>
        </row>
        <row r="23">
          <cell r="B23" t="str">
            <v>TOTAL HUGGIES NATURAL CARE</v>
          </cell>
          <cell r="E23">
            <v>2</v>
          </cell>
          <cell r="F23" t="e">
            <v>#N/A</v>
          </cell>
          <cell r="G23">
            <v>263</v>
          </cell>
          <cell r="H23">
            <v>263</v>
          </cell>
          <cell r="I23">
            <v>7.3055555555555554</v>
          </cell>
          <cell r="J23">
            <v>9.1747173165061948</v>
          </cell>
          <cell r="L23" t="e">
            <v>#N/A</v>
          </cell>
          <cell r="M23" t="e">
            <v>#N/A</v>
          </cell>
          <cell r="N23" t="e">
            <v>#N/A</v>
          </cell>
          <cell r="Q23">
            <v>720</v>
          </cell>
          <cell r="R23">
            <v>429.98599999397993</v>
          </cell>
          <cell r="S23">
            <v>573.31466665863991</v>
          </cell>
          <cell r="T23">
            <v>-0.2037296296407779</v>
          </cell>
        </row>
        <row r="24">
          <cell r="A24">
            <v>30170356</v>
          </cell>
          <cell r="B24">
            <v>53642</v>
          </cell>
          <cell r="C24" t="str">
            <v>HUGGIES ACTIVE SEC NORMAL P.E2 14X14UN</v>
          </cell>
          <cell r="D24">
            <v>30</v>
          </cell>
          <cell r="E24">
            <v>2</v>
          </cell>
          <cell r="F24">
            <v>1.7</v>
          </cell>
          <cell r="G24">
            <v>51</v>
          </cell>
          <cell r="H24">
            <v>51</v>
          </cell>
          <cell r="I24">
            <v>5.0999999999999996</v>
          </cell>
          <cell r="J24">
            <v>8.6931818181818183</v>
          </cell>
          <cell r="K24"/>
          <cell r="L24">
            <v>30</v>
          </cell>
          <cell r="M24">
            <v>130</v>
          </cell>
          <cell r="N24">
            <v>340</v>
          </cell>
          <cell r="O24">
            <v>5.7894736842105265</v>
          </cell>
          <cell r="P24" t="str">
            <v>Reemplaza a 44308</v>
          </cell>
          <cell r="Q24">
            <v>200</v>
          </cell>
          <cell r="R24">
            <v>88</v>
          </cell>
          <cell r="S24">
            <v>117.33333333333333</v>
          </cell>
          <cell r="T24">
            <v>-0.41333333333333333</v>
          </cell>
        </row>
        <row r="25">
          <cell r="A25">
            <v>30170357</v>
          </cell>
          <cell r="B25">
            <v>53150</v>
          </cell>
          <cell r="C25" t="str">
            <v>HUGGIES ACTIVE SEC.NORMAL E3 MED.14X12UN</v>
          </cell>
          <cell r="D25">
            <v>30</v>
          </cell>
          <cell r="E25">
            <v>3</v>
          </cell>
          <cell r="F25">
            <v>0.36</v>
          </cell>
          <cell r="G25">
            <v>9</v>
          </cell>
          <cell r="H25">
            <v>9</v>
          </cell>
          <cell r="I25">
            <v>1.2</v>
          </cell>
          <cell r="J25">
            <v>1.5168539325842696</v>
          </cell>
          <cell r="K25" t="str">
            <v>cuándo llega?</v>
          </cell>
          <cell r="L25">
            <v>50</v>
          </cell>
          <cell r="M25">
            <v>190</v>
          </cell>
          <cell r="N25">
            <v>0</v>
          </cell>
          <cell r="O25">
            <v>10.526315789473685</v>
          </cell>
          <cell r="P25" t="str">
            <v>Reemplaza a 44309</v>
          </cell>
          <cell r="Q25">
            <v>150</v>
          </cell>
          <cell r="R25">
            <v>89</v>
          </cell>
          <cell r="S25">
            <v>118.66666666666667</v>
          </cell>
          <cell r="T25">
            <v>-0.20888888888888885</v>
          </cell>
        </row>
        <row r="26">
          <cell r="A26">
            <v>30170358</v>
          </cell>
          <cell r="B26">
            <v>53194</v>
          </cell>
          <cell r="C26" t="str">
            <v xml:space="preserve">Huggies Active Sec normal E4 14x10u G </v>
          </cell>
          <cell r="D26">
            <v>30</v>
          </cell>
          <cell r="E26">
            <v>5</v>
          </cell>
          <cell r="F26">
            <v>2.3199999999999998</v>
          </cell>
          <cell r="G26">
            <v>58</v>
          </cell>
          <cell r="H26">
            <v>58</v>
          </cell>
          <cell r="I26">
            <v>2.9</v>
          </cell>
          <cell r="J26">
            <v>1.937945643976007</v>
          </cell>
          <cell r="K26" t="str">
            <v>cuándo llega?</v>
          </cell>
          <cell r="L26">
            <v>12</v>
          </cell>
          <cell r="M26">
            <v>3</v>
          </cell>
          <cell r="N26">
            <v>10</v>
          </cell>
          <cell r="O26">
            <v>18.421052631578949</v>
          </cell>
          <cell r="P26" t="str">
            <v>Reemplaza a 44310</v>
          </cell>
          <cell r="Q26">
            <v>400</v>
          </cell>
          <cell r="R26">
            <v>448.92899999767542</v>
          </cell>
          <cell r="S26">
            <v>598.57199999690056</v>
          </cell>
          <cell r="T26">
            <v>0.4964299999922514</v>
          </cell>
        </row>
        <row r="27">
          <cell r="A27">
            <v>30170359</v>
          </cell>
          <cell r="B27">
            <v>53193</v>
          </cell>
          <cell r="C27" t="str">
            <v>Huggies Active Sec normal E5 14x8u XG</v>
          </cell>
          <cell r="D27">
            <v>30</v>
          </cell>
          <cell r="E27">
            <v>4</v>
          </cell>
          <cell r="F27">
            <v>1.64</v>
          </cell>
          <cell r="G27">
            <v>41</v>
          </cell>
          <cell r="H27">
            <v>41</v>
          </cell>
          <cell r="I27">
            <v>2.0499999999999998</v>
          </cell>
          <cell r="J27">
            <v>4.5919853057267241</v>
          </cell>
          <cell r="K27"/>
          <cell r="L27">
            <v>15</v>
          </cell>
          <cell r="M27">
            <v>15</v>
          </cell>
          <cell r="N27">
            <v>0</v>
          </cell>
          <cell r="O27">
            <v>30</v>
          </cell>
          <cell r="P27" t="str">
            <v>Reempl 44311</v>
          </cell>
          <cell r="Q27">
            <v>400</v>
          </cell>
          <cell r="R27">
            <v>133.92899999767542</v>
          </cell>
          <cell r="S27">
            <v>178.57199999690056</v>
          </cell>
          <cell r="T27">
            <v>-0.55357000000774859</v>
          </cell>
        </row>
        <row r="28">
          <cell r="A28">
            <v>30170411</v>
          </cell>
          <cell r="B28">
            <v>53195</v>
          </cell>
          <cell r="C28" t="str">
            <v>HUGGIES ACTIVE SEC MAXI E3 MED.10X24UN</v>
          </cell>
          <cell r="D28">
            <v>30</v>
          </cell>
          <cell r="E28">
            <v>2</v>
          </cell>
          <cell r="F28">
            <v>2</v>
          </cell>
          <cell r="G28">
            <v>20</v>
          </cell>
          <cell r="H28">
            <v>20</v>
          </cell>
          <cell r="I28">
            <v>4</v>
          </cell>
          <cell r="J28">
            <v>5.2631578947368416</v>
          </cell>
          <cell r="K28"/>
          <cell r="L28">
            <v>20</v>
          </cell>
          <cell r="M28">
            <v>0</v>
          </cell>
          <cell r="N28">
            <v>50</v>
          </cell>
          <cell r="O28">
            <v>20</v>
          </cell>
          <cell r="Q28">
            <v>100</v>
          </cell>
          <cell r="R28">
            <v>57</v>
          </cell>
          <cell r="S28">
            <v>76</v>
          </cell>
          <cell r="T28">
            <v>-0.24</v>
          </cell>
        </row>
        <row r="29">
          <cell r="A29">
            <v>30170412</v>
          </cell>
          <cell r="B29">
            <v>53196</v>
          </cell>
          <cell r="C29" t="str">
            <v>HUGGIES ACTIVE SEC MAXI E4 GDE.10X20UN</v>
          </cell>
          <cell r="D29">
            <v>30</v>
          </cell>
          <cell r="E29">
            <v>2</v>
          </cell>
          <cell r="F29">
            <v>2.65</v>
          </cell>
          <cell r="G29">
            <v>53</v>
          </cell>
          <cell r="H29">
            <v>53</v>
          </cell>
          <cell r="I29">
            <v>5.3000000000000007</v>
          </cell>
          <cell r="J29">
            <v>7.3611111111111116</v>
          </cell>
          <cell r="K29"/>
          <cell r="L29">
            <v>20</v>
          </cell>
          <cell r="M29">
            <v>336</v>
          </cell>
          <cell r="N29">
            <v>0</v>
          </cell>
          <cell r="O29">
            <v>30</v>
          </cell>
          <cell r="Q29">
            <v>200</v>
          </cell>
          <cell r="R29">
            <v>108</v>
          </cell>
          <cell r="S29">
            <v>144</v>
          </cell>
          <cell r="T29">
            <v>-0.28000000000000003</v>
          </cell>
        </row>
        <row r="30">
          <cell r="A30">
            <v>30170432</v>
          </cell>
          <cell r="B30">
            <v>53197</v>
          </cell>
          <cell r="C30" t="str">
            <v>Huggies Active Sec maxi E5 10x16u XG</v>
          </cell>
          <cell r="D30">
            <v>30</v>
          </cell>
          <cell r="E30">
            <v>2</v>
          </cell>
          <cell r="F30">
            <v>1.8</v>
          </cell>
          <cell r="G30">
            <v>36</v>
          </cell>
          <cell r="H30">
            <v>36</v>
          </cell>
          <cell r="I30">
            <v>3.5999999999999996</v>
          </cell>
          <cell r="J30">
            <v>4.354838709677419</v>
          </cell>
          <cell r="K30"/>
          <cell r="L30">
            <v>20</v>
          </cell>
          <cell r="M30">
            <v>38</v>
          </cell>
          <cell r="N30">
            <v>0</v>
          </cell>
          <cell r="O30">
            <v>3.1578947368421053</v>
          </cell>
          <cell r="P30" t="str">
            <v>Reemplaza 53198</v>
          </cell>
          <cell r="Q30">
            <v>200</v>
          </cell>
          <cell r="R30">
            <v>124</v>
          </cell>
          <cell r="S30">
            <v>165.33333333333334</v>
          </cell>
          <cell r="T30">
            <v>-0.17333333333333328</v>
          </cell>
        </row>
        <row r="31">
          <cell r="A31">
            <v>30156597</v>
          </cell>
          <cell r="B31">
            <v>39965</v>
          </cell>
          <cell r="C31" t="str">
            <v>Huggies Active Sec MegaPack1 MED 6x48</v>
          </cell>
          <cell r="D31">
            <v>30</v>
          </cell>
          <cell r="E31">
            <v>3</v>
          </cell>
          <cell r="F31">
            <v>2.5</v>
          </cell>
          <cell r="G31">
            <v>75</v>
          </cell>
          <cell r="H31">
            <v>75</v>
          </cell>
          <cell r="I31" t="e">
            <v>#VALUE!</v>
          </cell>
          <cell r="J31">
            <v>337.53375897691029</v>
          </cell>
          <cell r="K31"/>
          <cell r="L31" t="e">
            <v>#N/A</v>
          </cell>
          <cell r="M31">
            <v>0</v>
          </cell>
          <cell r="N31">
            <v>0</v>
          </cell>
          <cell r="Q31" t="str">
            <v>NO HAY</v>
          </cell>
          <cell r="R31">
            <v>3.3329999446868896</v>
          </cell>
          <cell r="S31">
            <v>4.4439999262491865</v>
          </cell>
          <cell r="T31" t="e">
            <v>#VALUE!</v>
          </cell>
        </row>
        <row r="32">
          <cell r="A32">
            <v>30170458</v>
          </cell>
          <cell r="B32">
            <v>53198</v>
          </cell>
          <cell r="C32" t="str">
            <v>HUGGIES ACTIVE SEC MEGA E3 MED.6X48UN</v>
          </cell>
          <cell r="D32">
            <v>30</v>
          </cell>
          <cell r="E32">
            <v>3</v>
          </cell>
          <cell r="F32">
            <v>1.3125</v>
          </cell>
          <cell r="G32">
            <v>21</v>
          </cell>
          <cell r="H32">
            <v>21</v>
          </cell>
          <cell r="I32">
            <v>4.666666666666667</v>
          </cell>
          <cell r="J32">
            <v>10.161290322580644</v>
          </cell>
          <cell r="K32"/>
          <cell r="L32">
            <v>16</v>
          </cell>
          <cell r="M32">
            <v>111</v>
          </cell>
          <cell r="N32">
            <v>0</v>
          </cell>
          <cell r="O32">
            <v>5.2631578947368425</v>
          </cell>
          <cell r="Q32">
            <v>90</v>
          </cell>
          <cell r="R32">
            <v>31</v>
          </cell>
          <cell r="S32">
            <v>41.333333333333336</v>
          </cell>
          <cell r="T32">
            <v>-0.54074074074074074</v>
          </cell>
        </row>
        <row r="33">
          <cell r="A33">
            <v>30170459</v>
          </cell>
          <cell r="B33">
            <v>53199</v>
          </cell>
          <cell r="C33" t="str">
            <v>Huggies Active Sec mega E4 6x40u G</v>
          </cell>
          <cell r="D33">
            <v>30</v>
          </cell>
          <cell r="E33">
            <v>5</v>
          </cell>
          <cell r="F33">
            <v>4.8125</v>
          </cell>
          <cell r="G33">
            <v>77</v>
          </cell>
          <cell r="H33">
            <v>77</v>
          </cell>
          <cell r="I33">
            <v>6.416666666666667</v>
          </cell>
          <cell r="J33">
            <v>5.5842152846791135</v>
          </cell>
          <cell r="K33"/>
          <cell r="L33">
            <v>16</v>
          </cell>
          <cell r="M33">
            <v>114</v>
          </cell>
          <cell r="N33">
            <v>0</v>
          </cell>
          <cell r="O33">
            <v>13.157894736842104</v>
          </cell>
          <cell r="P33" t="str">
            <v>Reempl 39966</v>
          </cell>
          <cell r="Q33">
            <v>240</v>
          </cell>
          <cell r="R33">
            <v>206.83300000429153</v>
          </cell>
          <cell r="S33">
            <v>275.77733333905536</v>
          </cell>
          <cell r="T33" t="str">
            <v xml:space="preserve"> </v>
          </cell>
        </row>
        <row r="34">
          <cell r="A34">
            <v>30156599</v>
          </cell>
          <cell r="B34">
            <v>34843</v>
          </cell>
          <cell r="C34" t="str">
            <v>Huggies Active Sec MegaPack3 XG 6x36</v>
          </cell>
          <cell r="D34">
            <v>30</v>
          </cell>
          <cell r="E34">
            <v>4</v>
          </cell>
          <cell r="F34">
            <v>1.05</v>
          </cell>
          <cell r="G34">
            <v>21</v>
          </cell>
          <cell r="H34">
            <v>21</v>
          </cell>
          <cell r="I34" t="e">
            <v>#VALUE!</v>
          </cell>
          <cell r="J34">
            <v>25.891829671031452</v>
          </cell>
          <cell r="K34"/>
          <cell r="L34" t="e">
            <v>#N/A</v>
          </cell>
          <cell r="M34">
            <v>0</v>
          </cell>
          <cell r="N34">
            <v>0</v>
          </cell>
          <cell r="Q34" t="str">
            <v>NO HAY</v>
          </cell>
          <cell r="R34">
            <v>12.166000008583069</v>
          </cell>
          <cell r="S34">
            <v>16.221333344777424</v>
          </cell>
          <cell r="T34" t="e">
            <v>#VALUE!</v>
          </cell>
        </row>
        <row r="35">
          <cell r="A35">
            <v>30170471</v>
          </cell>
          <cell r="B35">
            <v>53200</v>
          </cell>
          <cell r="C35" t="str">
            <v>HUGGIES ACTIVE SEC MEGA E5 XGDE.6X32UN</v>
          </cell>
          <cell r="D35">
            <v>30</v>
          </cell>
          <cell r="E35">
            <v>4</v>
          </cell>
          <cell r="F35" t="e">
            <v>#N/A</v>
          </cell>
          <cell r="G35">
            <v>13</v>
          </cell>
          <cell r="H35">
            <v>13</v>
          </cell>
          <cell r="I35">
            <v>1.8571428571428572</v>
          </cell>
          <cell r="J35">
            <v>1.5599999999999996</v>
          </cell>
          <cell r="K35" t="str">
            <v>cuándo llega?</v>
          </cell>
          <cell r="L35">
            <v>1</v>
          </cell>
          <cell r="M35">
            <v>1</v>
          </cell>
          <cell r="N35">
            <v>0</v>
          </cell>
          <cell r="O35">
            <v>6.3157894736842106</v>
          </cell>
          <cell r="Q35">
            <v>140</v>
          </cell>
          <cell r="R35">
            <v>125</v>
          </cell>
          <cell r="S35">
            <v>166.66666666666669</v>
          </cell>
          <cell r="T35">
            <v>0.1904761904761906</v>
          </cell>
        </row>
        <row r="36">
          <cell r="B36" t="str">
            <v>TOTAL HUGGIES ACTIVE SEC</v>
          </cell>
          <cell r="C36" t="str">
            <v xml:space="preserve"> SUB TOTAL TRADITIONAL TRADE</v>
          </cell>
          <cell r="E36">
            <v>2</v>
          </cell>
          <cell r="F36" t="e">
            <v>#N/A</v>
          </cell>
          <cell r="G36">
            <v>475</v>
          </cell>
          <cell r="H36">
            <v>475</v>
          </cell>
          <cell r="I36">
            <v>4.4811320754716979</v>
          </cell>
          <cell r="J36">
            <v>4.9923275809353189</v>
          </cell>
          <cell r="L36" t="e">
            <v>#N/A</v>
          </cell>
          <cell r="M36" t="e">
            <v>#N/A</v>
          </cell>
          <cell r="N36" t="e">
            <v>#N/A</v>
          </cell>
          <cell r="Q36">
            <v>2120</v>
          </cell>
          <cell r="R36">
            <v>1427.1899999529123</v>
          </cell>
          <cell r="S36">
            <v>1902.9199999372163</v>
          </cell>
          <cell r="T36" t="str">
            <v xml:space="preserve"> </v>
          </cell>
        </row>
        <row r="37">
          <cell r="A37">
            <v>30156856</v>
          </cell>
          <cell r="B37">
            <v>52312</v>
          </cell>
          <cell r="C37" t="str">
            <v>Huggies Classic amarillo 1 CH 14x14u</v>
          </cell>
          <cell r="D37">
            <v>40</v>
          </cell>
          <cell r="E37">
            <v>2</v>
          </cell>
          <cell r="F37">
            <v>0</v>
          </cell>
          <cell r="G37">
            <v>86</v>
          </cell>
          <cell r="H37">
            <v>86</v>
          </cell>
          <cell r="I37">
            <v>2.8666666666666667</v>
          </cell>
          <cell r="J37">
            <v>2.8735056100333898</v>
          </cell>
          <cell r="K37"/>
          <cell r="L37" t="e">
            <v>#N/A</v>
          </cell>
          <cell r="M37">
            <v>0</v>
          </cell>
          <cell r="N37">
            <v>0</v>
          </cell>
          <cell r="O37">
            <v>90</v>
          </cell>
          <cell r="Q37">
            <v>600</v>
          </cell>
          <cell r="R37">
            <v>448.92899999767542</v>
          </cell>
          <cell r="S37">
            <v>598.57199999690056</v>
          </cell>
          <cell r="T37" t="str">
            <v xml:space="preserve"> </v>
          </cell>
        </row>
        <row r="38">
          <cell r="A38">
            <v>30156857</v>
          </cell>
          <cell r="B38">
            <v>52313</v>
          </cell>
          <cell r="C38" t="str">
            <v>Huggies Classic amarillo 2 M 14x12u</v>
          </cell>
          <cell r="D38">
            <v>40</v>
          </cell>
          <cell r="E38">
            <v>2</v>
          </cell>
          <cell r="F38">
            <v>0</v>
          </cell>
          <cell r="G38">
            <v>211</v>
          </cell>
          <cell r="H38">
            <v>211</v>
          </cell>
          <cell r="I38">
            <v>3.836363636363636</v>
          </cell>
          <cell r="J38">
            <v>4.2203995318395755</v>
          </cell>
          <cell r="K38"/>
          <cell r="L38" t="e">
            <v>#N/A</v>
          </cell>
          <cell r="M38">
            <v>29</v>
          </cell>
          <cell r="N38">
            <v>1163</v>
          </cell>
          <cell r="O38">
            <v>350</v>
          </cell>
          <cell r="Q38">
            <v>1100</v>
          </cell>
          <cell r="R38">
            <v>749.92899987846613</v>
          </cell>
          <cell r="S38">
            <v>999.90533317128825</v>
          </cell>
          <cell r="T38" t="str">
            <v xml:space="preserve"> </v>
          </cell>
        </row>
        <row r="39">
          <cell r="A39">
            <v>30156858</v>
          </cell>
          <cell r="B39">
            <v>52314</v>
          </cell>
          <cell r="C39" t="str">
            <v>Huggies Classic amarillo 3 G 14x10u</v>
          </cell>
          <cell r="D39">
            <v>40</v>
          </cell>
          <cell r="E39">
            <v>2</v>
          </cell>
          <cell r="F39">
            <v>0</v>
          </cell>
          <cell r="G39">
            <v>404</v>
          </cell>
          <cell r="H39">
            <v>404</v>
          </cell>
          <cell r="I39">
            <v>3.2319999999999998</v>
          </cell>
          <cell r="J39">
            <v>6.9183689545797469</v>
          </cell>
          <cell r="K39"/>
          <cell r="L39" t="e">
            <v>#N/A</v>
          </cell>
          <cell r="M39">
            <v>1360</v>
          </cell>
          <cell r="N39">
            <v>1586</v>
          </cell>
          <cell r="O39">
            <v>360</v>
          </cell>
          <cell r="Q39">
            <v>2500</v>
          </cell>
          <cell r="R39">
            <v>875.92899999767542</v>
          </cell>
          <cell r="S39">
            <v>1167.9053333302338</v>
          </cell>
          <cell r="T39">
            <v>-0.53283786666790645</v>
          </cell>
        </row>
        <row r="40">
          <cell r="A40">
            <v>30156859</v>
          </cell>
          <cell r="B40">
            <v>52315</v>
          </cell>
          <cell r="C40" t="str">
            <v>Huggies Classic amarillo 4 XG 14x8u</v>
          </cell>
          <cell r="D40">
            <v>40</v>
          </cell>
          <cell r="E40">
            <v>2</v>
          </cell>
          <cell r="F40">
            <v>0</v>
          </cell>
          <cell r="G40">
            <v>141</v>
          </cell>
          <cell r="H40">
            <v>141</v>
          </cell>
          <cell r="I40">
            <v>4.3384615384615381</v>
          </cell>
          <cell r="J40">
            <v>3.4065760608961111</v>
          </cell>
          <cell r="K40"/>
          <cell r="L40">
            <v>120</v>
          </cell>
          <cell r="M40">
            <v>849</v>
          </cell>
          <cell r="N40">
            <v>0</v>
          </cell>
          <cell r="O40">
            <v>60</v>
          </cell>
          <cell r="Q40">
            <v>650</v>
          </cell>
          <cell r="R40">
            <v>620.85799999535084</v>
          </cell>
          <cell r="S40">
            <v>827.81066666046786</v>
          </cell>
          <cell r="T40">
            <v>0.27355487178533516</v>
          </cell>
        </row>
        <row r="41">
          <cell r="A41">
            <v>30170500</v>
          </cell>
          <cell r="B41">
            <v>52316</v>
          </cell>
          <cell r="C41" t="str">
            <v>Huggies Classic amarillo Mega 2 M 6x48u</v>
          </cell>
          <cell r="D41">
            <v>40</v>
          </cell>
          <cell r="E41">
            <v>2</v>
          </cell>
          <cell r="F41">
            <v>0</v>
          </cell>
          <cell r="G41">
            <v>207</v>
          </cell>
          <cell r="H41">
            <v>207</v>
          </cell>
          <cell r="I41">
            <v>6.8999999999999995</v>
          </cell>
          <cell r="J41">
            <v>6.8092105263157894</v>
          </cell>
          <cell r="K41"/>
          <cell r="L41" t="e">
            <v>#N/A</v>
          </cell>
          <cell r="M41">
            <v>388</v>
          </cell>
          <cell r="N41">
            <v>1</v>
          </cell>
          <cell r="O41">
            <v>140</v>
          </cell>
          <cell r="Q41">
            <v>600</v>
          </cell>
          <cell r="R41">
            <v>456</v>
          </cell>
          <cell r="S41">
            <v>608</v>
          </cell>
          <cell r="T41" t="str">
            <v xml:space="preserve"> </v>
          </cell>
        </row>
        <row r="42">
          <cell r="A42">
            <v>30170501</v>
          </cell>
          <cell r="B42">
            <v>52317</v>
          </cell>
          <cell r="C42" t="str">
            <v>Huggies Classic amarillo Mega 3 G 6x40u</v>
          </cell>
          <cell r="D42">
            <v>40</v>
          </cell>
          <cell r="E42">
            <v>2</v>
          </cell>
          <cell r="F42">
            <v>0</v>
          </cell>
          <cell r="G42">
            <v>484</v>
          </cell>
          <cell r="H42">
            <v>484</v>
          </cell>
          <cell r="I42">
            <v>5.3777777777777782</v>
          </cell>
          <cell r="J42">
            <v>5.5632183908045976</v>
          </cell>
          <cell r="K42"/>
          <cell r="L42">
            <v>100</v>
          </cell>
          <cell r="M42">
            <v>1626</v>
          </cell>
          <cell r="N42">
            <v>2</v>
          </cell>
          <cell r="O42">
            <v>358</v>
          </cell>
          <cell r="Q42">
            <v>1800</v>
          </cell>
          <cell r="R42">
            <v>1305</v>
          </cell>
          <cell r="S42">
            <v>1740</v>
          </cell>
          <cell r="T42" t="str">
            <v xml:space="preserve"> </v>
          </cell>
        </row>
        <row r="43">
          <cell r="A43">
            <v>30170502</v>
          </cell>
          <cell r="B43">
            <v>52325</v>
          </cell>
          <cell r="C43" t="str">
            <v>Huggies Classic amarillo Mega 4 XG 6x32u</v>
          </cell>
          <cell r="D43">
            <v>40</v>
          </cell>
          <cell r="E43">
            <v>2</v>
          </cell>
          <cell r="F43">
            <v>0</v>
          </cell>
          <cell r="G43">
            <v>97</v>
          </cell>
          <cell r="H43">
            <v>97</v>
          </cell>
          <cell r="I43">
            <v>4.8499999999999996</v>
          </cell>
          <cell r="J43">
            <v>6.2760694119174847</v>
          </cell>
          <cell r="K43"/>
          <cell r="L43" t="e">
            <v>#N/A</v>
          </cell>
          <cell r="M43">
            <v>453</v>
          </cell>
          <cell r="N43">
            <v>0</v>
          </cell>
          <cell r="O43">
            <v>50</v>
          </cell>
          <cell r="Q43">
            <v>400</v>
          </cell>
          <cell r="R43">
            <v>231.83300000429153</v>
          </cell>
          <cell r="S43">
            <v>309.11066667238867</v>
          </cell>
          <cell r="T43">
            <v>-0.2272233333190283</v>
          </cell>
        </row>
        <row r="44">
          <cell r="B44" t="str">
            <v>TOTAL HUGGIES CLASSIC AMARILLO</v>
          </cell>
          <cell r="C44" t="str">
            <v>CALDOS SUIZA KNORR</v>
          </cell>
          <cell r="E44">
            <v>2</v>
          </cell>
          <cell r="F44">
            <v>0</v>
          </cell>
          <cell r="G44">
            <v>1630</v>
          </cell>
          <cell r="H44">
            <v>1630</v>
          </cell>
          <cell r="I44">
            <v>4.261437908496732</v>
          </cell>
          <cell r="J44">
            <v>5.2149119609092542</v>
          </cell>
          <cell r="L44" t="e">
            <v>#N/A</v>
          </cell>
          <cell r="M44" t="e">
            <v>#N/A</v>
          </cell>
          <cell r="N44" t="e">
            <v>#N/A</v>
          </cell>
          <cell r="Q44">
            <v>7650</v>
          </cell>
          <cell r="R44">
            <v>4688.4779998734593</v>
          </cell>
          <cell r="S44">
            <v>6251.3039998312797</v>
          </cell>
          <cell r="T44">
            <v>-0.18283607845342748</v>
          </cell>
        </row>
        <row r="45">
          <cell r="A45">
            <v>30155738</v>
          </cell>
          <cell r="B45">
            <v>44312</v>
          </cell>
          <cell r="C45" t="str">
            <v>Nappy´s Pupy clásico CH 12x16u</v>
          </cell>
          <cell r="D45">
            <v>40</v>
          </cell>
          <cell r="E45">
            <v>2</v>
          </cell>
          <cell r="F45">
            <v>8.6999999999999993</v>
          </cell>
          <cell r="G45">
            <v>261</v>
          </cell>
          <cell r="H45">
            <v>261</v>
          </cell>
          <cell r="I45">
            <v>8.0307692307692307</v>
          </cell>
          <cell r="J45">
            <v>13.361774744027304</v>
          </cell>
          <cell r="K45"/>
          <cell r="L45" t="e">
            <v>#N/A</v>
          </cell>
          <cell r="M45">
            <v>1187</v>
          </cell>
          <cell r="N45">
            <v>0</v>
          </cell>
          <cell r="O45">
            <v>140</v>
          </cell>
          <cell r="Q45">
            <v>650</v>
          </cell>
          <cell r="R45">
            <v>293</v>
          </cell>
          <cell r="S45">
            <v>390.66666666666669</v>
          </cell>
          <cell r="T45">
            <v>-0.39897435897435896</v>
          </cell>
        </row>
        <row r="46">
          <cell r="A46">
            <v>30155739</v>
          </cell>
          <cell r="B46">
            <v>44316</v>
          </cell>
          <cell r="C46" t="str">
            <v>Nappy´s Pupy clásico 3M 12x14u</v>
          </cell>
          <cell r="D46">
            <v>40</v>
          </cell>
          <cell r="E46">
            <v>3</v>
          </cell>
          <cell r="F46">
            <v>20.633333333333333</v>
          </cell>
          <cell r="G46">
            <v>619</v>
          </cell>
          <cell r="H46">
            <v>619</v>
          </cell>
          <cell r="I46">
            <v>7.0742857142857138</v>
          </cell>
          <cell r="J46">
            <v>8.2386867790594493</v>
          </cell>
          <cell r="K46"/>
          <cell r="L46" t="e">
            <v>#N/A</v>
          </cell>
          <cell r="M46">
            <v>40</v>
          </cell>
          <cell r="N46">
            <v>1340</v>
          </cell>
          <cell r="O46">
            <v>320</v>
          </cell>
          <cell r="Q46">
            <v>1750</v>
          </cell>
          <cell r="R46">
            <v>1127</v>
          </cell>
          <cell r="S46">
            <v>1502.6666666666667</v>
          </cell>
          <cell r="T46" t="str">
            <v xml:space="preserve"> </v>
          </cell>
        </row>
        <row r="47">
          <cell r="A47">
            <v>30155740</v>
          </cell>
          <cell r="B47">
            <v>44315</v>
          </cell>
          <cell r="C47" t="str">
            <v>Nappy´s Pupy clásico 4G 12x12u</v>
          </cell>
          <cell r="D47">
            <v>40</v>
          </cell>
          <cell r="E47">
            <v>6</v>
          </cell>
          <cell r="F47">
            <v>24.266666666666666</v>
          </cell>
          <cell r="G47">
            <v>728</v>
          </cell>
          <cell r="H47">
            <v>728</v>
          </cell>
          <cell r="I47">
            <v>3.6399999999999997</v>
          </cell>
          <cell r="J47">
            <v>5.8302189001601707</v>
          </cell>
          <cell r="K47" t="str">
            <v>cuándo llega?</v>
          </cell>
          <cell r="L47" t="e">
            <v>#N/A</v>
          </cell>
          <cell r="M47">
            <v>3750</v>
          </cell>
          <cell r="N47">
            <v>0</v>
          </cell>
          <cell r="O47">
            <v>1000</v>
          </cell>
          <cell r="Q47">
            <v>4000</v>
          </cell>
          <cell r="R47">
            <v>1873</v>
          </cell>
          <cell r="S47">
            <v>2497.333333333333</v>
          </cell>
          <cell r="T47">
            <v>-0.37566666666666676</v>
          </cell>
        </row>
        <row r="48">
          <cell r="A48">
            <v>30155741</v>
          </cell>
          <cell r="B48">
            <v>44313</v>
          </cell>
          <cell r="C48" t="str">
            <v>Nappy´s Pupy clásico 5EG 12x10u</v>
          </cell>
          <cell r="D48">
            <v>40</v>
          </cell>
          <cell r="E48">
            <v>4</v>
          </cell>
          <cell r="F48">
            <v>6.2</v>
          </cell>
          <cell r="G48">
            <v>186</v>
          </cell>
          <cell r="H48">
            <v>186</v>
          </cell>
          <cell r="I48">
            <v>5.7230769230769232</v>
          </cell>
          <cell r="J48">
            <v>9.1475409836065573</v>
          </cell>
          <cell r="K48"/>
          <cell r="L48" t="e">
            <v>#N/A</v>
          </cell>
          <cell r="M48">
            <v>156</v>
          </cell>
          <cell r="N48">
            <v>1180</v>
          </cell>
          <cell r="O48">
            <v>80</v>
          </cell>
          <cell r="Q48">
            <v>650</v>
          </cell>
          <cell r="R48">
            <v>305</v>
          </cell>
          <cell r="S48">
            <v>406.66666666666663</v>
          </cell>
          <cell r="T48">
            <v>-0.37435897435897442</v>
          </cell>
        </row>
        <row r="49">
          <cell r="A49">
            <v>30156609</v>
          </cell>
          <cell r="B49">
            <v>45008</v>
          </cell>
          <cell r="C49" t="str">
            <v>Pupy clásico MaxiPack 3M 10x26u</v>
          </cell>
          <cell r="D49">
            <v>40</v>
          </cell>
          <cell r="E49">
            <v>3</v>
          </cell>
          <cell r="F49">
            <v>7.3</v>
          </cell>
          <cell r="G49">
            <v>146</v>
          </cell>
          <cell r="H49">
            <v>146</v>
          </cell>
          <cell r="I49">
            <v>4.4923076923076923</v>
          </cell>
          <cell r="J49">
            <v>4.7608695652173907</v>
          </cell>
          <cell r="K49"/>
          <cell r="L49" t="e">
            <v>#N/A</v>
          </cell>
          <cell r="M49">
            <v>1830</v>
          </cell>
          <cell r="N49">
            <v>640</v>
          </cell>
          <cell r="O49">
            <v>100</v>
          </cell>
          <cell r="Q49">
            <v>650</v>
          </cell>
          <cell r="R49">
            <v>460</v>
          </cell>
          <cell r="S49">
            <v>613.33333333333337</v>
          </cell>
          <cell r="T49" t="str">
            <v xml:space="preserve"> </v>
          </cell>
        </row>
        <row r="50">
          <cell r="A50">
            <v>30156610</v>
          </cell>
          <cell r="B50">
            <v>45006</v>
          </cell>
          <cell r="C50" t="str">
            <v>Pupy clásico MaxiPack 4G 10x22u</v>
          </cell>
          <cell r="D50">
            <v>40</v>
          </cell>
          <cell r="E50">
            <v>6</v>
          </cell>
          <cell r="F50">
            <v>38.549999999999997</v>
          </cell>
          <cell r="G50">
            <v>771</v>
          </cell>
          <cell r="H50">
            <v>771</v>
          </cell>
          <cell r="I50">
            <v>7.71</v>
          </cell>
          <cell r="J50">
            <v>24.347368421052629</v>
          </cell>
          <cell r="K50"/>
          <cell r="L50" t="e">
            <v>#N/A</v>
          </cell>
          <cell r="M50">
            <v>1154</v>
          </cell>
          <cell r="N50">
            <v>50</v>
          </cell>
          <cell r="O50">
            <v>760</v>
          </cell>
          <cell r="Q50">
            <v>2000</v>
          </cell>
          <cell r="R50">
            <v>475</v>
          </cell>
          <cell r="S50">
            <v>633.33333333333337</v>
          </cell>
          <cell r="T50">
            <v>-0.68333333333333324</v>
          </cell>
        </row>
        <row r="51">
          <cell r="A51">
            <v>30156611</v>
          </cell>
          <cell r="B51">
            <v>45007</v>
          </cell>
          <cell r="C51" t="str">
            <v>Pupy clásico MaxiPack 5EG 10x18u</v>
          </cell>
          <cell r="D51">
            <v>40</v>
          </cell>
          <cell r="E51">
            <v>4</v>
          </cell>
          <cell r="F51">
            <v>6.9</v>
          </cell>
          <cell r="G51">
            <v>138</v>
          </cell>
          <cell r="H51">
            <v>138</v>
          </cell>
          <cell r="I51">
            <v>13.799999999999999</v>
          </cell>
          <cell r="J51">
            <v>24.642857142857146</v>
          </cell>
          <cell r="K51"/>
          <cell r="L51" t="e">
            <v>#N/A</v>
          </cell>
          <cell r="M51">
            <v>1362</v>
          </cell>
          <cell r="N51">
            <v>0</v>
          </cell>
          <cell r="O51">
            <v>90</v>
          </cell>
          <cell r="Q51">
            <v>200</v>
          </cell>
          <cell r="R51">
            <v>84</v>
          </cell>
          <cell r="S51">
            <v>112</v>
          </cell>
          <cell r="T51">
            <v>-0.44</v>
          </cell>
        </row>
        <row r="52">
          <cell r="A52">
            <v>30170913</v>
          </cell>
          <cell r="B52">
            <v>53228</v>
          </cell>
          <cell r="C52" t="str">
            <v>NAPPY'S pupy 2 P 14x14u</v>
          </cell>
          <cell r="D52">
            <v>40</v>
          </cell>
          <cell r="E52">
            <v>2</v>
          </cell>
          <cell r="F52">
            <v>0</v>
          </cell>
          <cell r="G52">
            <v>0</v>
          </cell>
          <cell r="H52">
            <v>0</v>
          </cell>
          <cell r="I52">
            <v>0</v>
          </cell>
          <cell r="J52">
            <v>0</v>
          </cell>
          <cell r="K52" t="str">
            <v>cuándo llega?</v>
          </cell>
          <cell r="L52" t="e">
            <v>#N/A</v>
          </cell>
          <cell r="M52">
            <v>197</v>
          </cell>
          <cell r="N52">
            <v>0</v>
          </cell>
          <cell r="O52">
            <v>3.4210526315789473</v>
          </cell>
          <cell r="Q52">
            <v>30</v>
          </cell>
          <cell r="R52">
            <v>25</v>
          </cell>
          <cell r="S52">
            <v>33.333333333333336</v>
          </cell>
          <cell r="T52" t="str">
            <v xml:space="preserve"> </v>
          </cell>
        </row>
        <row r="53">
          <cell r="A53">
            <v>30170914</v>
          </cell>
          <cell r="B53">
            <v>53234</v>
          </cell>
          <cell r="C53" t="str">
            <v>NAPPY'S pupy 3 M 14x12u</v>
          </cell>
          <cell r="D53">
            <v>40</v>
          </cell>
          <cell r="E53">
            <v>3</v>
          </cell>
          <cell r="F53">
            <v>0.73333333333333328</v>
          </cell>
          <cell r="G53">
            <v>22</v>
          </cell>
          <cell r="H53">
            <v>22</v>
          </cell>
          <cell r="I53">
            <v>9.7777777777777768</v>
          </cell>
          <cell r="J53">
            <v>6.0000000000000009</v>
          </cell>
          <cell r="K53"/>
          <cell r="L53" t="e">
            <v>#N/A</v>
          </cell>
          <cell r="M53">
            <v>77</v>
          </cell>
          <cell r="N53">
            <v>159</v>
          </cell>
          <cell r="O53">
            <v>2.4736842105263159</v>
          </cell>
          <cell r="Q53">
            <v>45</v>
          </cell>
          <cell r="R53">
            <v>55</v>
          </cell>
          <cell r="S53">
            <v>73.333333333333329</v>
          </cell>
          <cell r="T53">
            <v>0.62962962962962954</v>
          </cell>
        </row>
        <row r="54">
          <cell r="A54">
            <v>30170915</v>
          </cell>
          <cell r="B54">
            <v>53242</v>
          </cell>
          <cell r="C54" t="str">
            <v>NAPPY'S pupy 4 G 14x10u</v>
          </cell>
          <cell r="D54">
            <v>40</v>
          </cell>
          <cell r="E54">
            <v>6</v>
          </cell>
          <cell r="F54">
            <v>0.1</v>
          </cell>
          <cell r="G54">
            <v>3</v>
          </cell>
          <cell r="H54">
            <v>3</v>
          </cell>
          <cell r="I54">
            <v>0.92307692307692313</v>
          </cell>
          <cell r="J54">
            <v>1.1250000000000002</v>
          </cell>
          <cell r="K54" t="str">
            <v>cuándo llega?</v>
          </cell>
          <cell r="L54" t="e">
            <v>#N/A</v>
          </cell>
          <cell r="M54">
            <v>223</v>
          </cell>
          <cell r="N54">
            <v>0</v>
          </cell>
          <cell r="O54">
            <v>1.736842105263158</v>
          </cell>
          <cell r="Q54">
            <v>65</v>
          </cell>
          <cell r="R54">
            <v>40</v>
          </cell>
          <cell r="S54">
            <v>53.333333333333329</v>
          </cell>
          <cell r="T54">
            <v>-0.17948717948717957</v>
          </cell>
        </row>
        <row r="55">
          <cell r="A55">
            <v>30170916</v>
          </cell>
          <cell r="B55">
            <v>53243</v>
          </cell>
          <cell r="C55" t="str">
            <v>NAPPY'S pupy 5 EG 14x8u</v>
          </cell>
          <cell r="D55">
            <v>40</v>
          </cell>
          <cell r="E55">
            <v>4</v>
          </cell>
          <cell r="F55">
            <v>1</v>
          </cell>
          <cell r="G55">
            <v>30</v>
          </cell>
          <cell r="H55">
            <v>30</v>
          </cell>
          <cell r="I55">
            <v>20</v>
          </cell>
          <cell r="J55">
            <v>45</v>
          </cell>
          <cell r="K55"/>
          <cell r="L55" t="e">
            <v>#N/A</v>
          </cell>
          <cell r="M55">
            <v>5</v>
          </cell>
          <cell r="N55">
            <v>95</v>
          </cell>
          <cell r="O55">
            <v>2.6315789473684212</v>
          </cell>
          <cell r="Q55">
            <v>30</v>
          </cell>
          <cell r="R55">
            <v>10</v>
          </cell>
          <cell r="S55">
            <v>13.333333333333332</v>
          </cell>
          <cell r="T55">
            <v>-0.55555555555555558</v>
          </cell>
        </row>
        <row r="56">
          <cell r="A56">
            <v>30170917</v>
          </cell>
          <cell r="B56">
            <v>53244</v>
          </cell>
          <cell r="C56" t="str">
            <v>NAPPY'S pupy maxi 3 M 10x24u</v>
          </cell>
          <cell r="D56">
            <v>40</v>
          </cell>
          <cell r="E56">
            <v>3</v>
          </cell>
          <cell r="F56">
            <v>1.6</v>
          </cell>
          <cell r="G56">
            <v>32</v>
          </cell>
          <cell r="H56">
            <v>32</v>
          </cell>
          <cell r="I56">
            <v>21.333333333333332</v>
          </cell>
          <cell r="J56" t="str">
            <v xml:space="preserve"> </v>
          </cell>
          <cell r="K56" t="str">
            <v>cuándo llega?</v>
          </cell>
          <cell r="L56" t="e">
            <v>#N/A</v>
          </cell>
          <cell r="M56">
            <v>245</v>
          </cell>
          <cell r="N56">
            <v>0</v>
          </cell>
          <cell r="O56">
            <v>1.736842105263158</v>
          </cell>
          <cell r="Q56">
            <v>30</v>
          </cell>
          <cell r="R56">
            <v>0</v>
          </cell>
          <cell r="S56">
            <v>0</v>
          </cell>
          <cell r="T56">
            <v>-1</v>
          </cell>
        </row>
        <row r="57">
          <cell r="A57">
            <v>30170918</v>
          </cell>
          <cell r="B57">
            <v>53245</v>
          </cell>
          <cell r="C57" t="str">
            <v>NAPPY'S pupy maxi 4 G 10x20u</v>
          </cell>
          <cell r="D57">
            <v>40</v>
          </cell>
          <cell r="E57">
            <v>6</v>
          </cell>
          <cell r="F57">
            <v>13.1</v>
          </cell>
          <cell r="G57">
            <v>262</v>
          </cell>
          <cell r="H57">
            <v>262</v>
          </cell>
          <cell r="I57">
            <v>34.93333333333333</v>
          </cell>
          <cell r="J57" t="str">
            <v xml:space="preserve"> </v>
          </cell>
          <cell r="K57" t="str">
            <v>cuándo llega?</v>
          </cell>
          <cell r="L57" t="e">
            <v>#N/A</v>
          </cell>
          <cell r="M57">
            <v>450</v>
          </cell>
          <cell r="N57">
            <v>0</v>
          </cell>
          <cell r="O57">
            <v>7.8947368421052628</v>
          </cell>
          <cell r="Q57">
            <v>150</v>
          </cell>
          <cell r="R57">
            <v>0</v>
          </cell>
          <cell r="S57">
            <v>0</v>
          </cell>
          <cell r="T57">
            <v>-1</v>
          </cell>
        </row>
        <row r="58">
          <cell r="A58">
            <v>30170919</v>
          </cell>
          <cell r="B58">
            <v>53246</v>
          </cell>
          <cell r="C58" t="str">
            <v>NAPPY'S pupy maxi 5 EG 10x16u</v>
          </cell>
          <cell r="D58">
            <v>40</v>
          </cell>
          <cell r="E58">
            <v>4</v>
          </cell>
          <cell r="F58">
            <v>3.6</v>
          </cell>
          <cell r="G58">
            <v>72</v>
          </cell>
          <cell r="H58">
            <v>72</v>
          </cell>
          <cell r="I58">
            <v>36</v>
          </cell>
          <cell r="J58" t="str">
            <v xml:space="preserve"> </v>
          </cell>
          <cell r="K58" t="str">
            <v>cuándo llega?</v>
          </cell>
          <cell r="L58" t="e">
            <v>#N/A</v>
          </cell>
          <cell r="M58">
            <v>183</v>
          </cell>
          <cell r="N58">
            <v>0</v>
          </cell>
          <cell r="O58">
            <v>2.2105263157894739</v>
          </cell>
          <cell r="Q58">
            <v>40</v>
          </cell>
          <cell r="R58">
            <v>0</v>
          </cell>
          <cell r="S58">
            <v>0</v>
          </cell>
          <cell r="T58">
            <v>-1</v>
          </cell>
        </row>
        <row r="59">
          <cell r="B59" t="str">
            <v>TOTAL PUPY</v>
          </cell>
          <cell r="E59">
            <v>2</v>
          </cell>
          <cell r="F59">
            <v>112.55</v>
          </cell>
          <cell r="G59">
            <v>3270</v>
          </cell>
          <cell r="H59">
            <v>3270</v>
          </cell>
          <cell r="I59">
            <v>6.3556851311953357</v>
          </cell>
          <cell r="J59">
            <v>10.332841794817785</v>
          </cell>
          <cell r="L59" t="e">
            <v>#N/A</v>
          </cell>
          <cell r="M59" t="e">
            <v>#N/A</v>
          </cell>
          <cell r="N59" t="e">
            <v>#N/A</v>
          </cell>
          <cell r="Q59">
            <v>10290</v>
          </cell>
          <cell r="R59">
            <v>4747</v>
          </cell>
          <cell r="S59">
            <v>6329.3333333333312</v>
          </cell>
          <cell r="T59">
            <v>-0.38490443796566265</v>
          </cell>
        </row>
        <row r="60">
          <cell r="A60">
            <v>30155695</v>
          </cell>
          <cell r="B60">
            <v>45381</v>
          </cell>
          <cell r="C60" t="str">
            <v>ProKids CH 12x16u</v>
          </cell>
          <cell r="D60">
            <v>0</v>
          </cell>
          <cell r="E60">
            <v>0</v>
          </cell>
          <cell r="F60">
            <v>1.2</v>
          </cell>
          <cell r="G60">
            <v>60</v>
          </cell>
          <cell r="H60">
            <v>60</v>
          </cell>
          <cell r="I60">
            <v>13.043478260869566</v>
          </cell>
          <cell r="J60">
            <v>33.644859803713125</v>
          </cell>
          <cell r="K60"/>
          <cell r="L60" t="e">
            <v>#N/A</v>
          </cell>
          <cell r="M60">
            <v>27</v>
          </cell>
          <cell r="N60">
            <v>0</v>
          </cell>
          <cell r="Q60">
            <v>92</v>
          </cell>
          <cell r="R60">
            <v>26.750000007450581</v>
          </cell>
          <cell r="S60">
            <v>35.666666676600776</v>
          </cell>
          <cell r="T60">
            <v>-0.61231884047173069</v>
          </cell>
        </row>
        <row r="61">
          <cell r="A61">
            <v>30155696</v>
          </cell>
          <cell r="B61">
            <v>45379</v>
          </cell>
          <cell r="C61" t="str">
            <v>ProKids M 12x14u</v>
          </cell>
          <cell r="D61">
            <v>0</v>
          </cell>
          <cell r="E61">
            <v>0</v>
          </cell>
          <cell r="F61">
            <v>0</v>
          </cell>
          <cell r="G61">
            <v>0</v>
          </cell>
          <cell r="H61">
            <v>0</v>
          </cell>
          <cell r="I61" t="e">
            <v>#VALUE!</v>
          </cell>
          <cell r="J61" t="str">
            <v xml:space="preserve"> </v>
          </cell>
          <cell r="K61" t="str">
            <v>cuándo llega?</v>
          </cell>
          <cell r="L61" t="e">
            <v>#N/A</v>
          </cell>
          <cell r="M61">
            <v>0</v>
          </cell>
          <cell r="N61">
            <v>0</v>
          </cell>
          <cell r="Q61" t="str">
            <v>NO HAY</v>
          </cell>
          <cell r="R61">
            <v>0</v>
          </cell>
          <cell r="S61">
            <v>0</v>
          </cell>
          <cell r="T61" t="e">
            <v>#VALUE!</v>
          </cell>
        </row>
        <row r="62">
          <cell r="A62">
            <v>30155697</v>
          </cell>
          <cell r="B62">
            <v>45380</v>
          </cell>
          <cell r="C62" t="str">
            <v>ProKids G 12x12u</v>
          </cell>
          <cell r="D62">
            <v>0</v>
          </cell>
          <cell r="E62">
            <v>0</v>
          </cell>
          <cell r="F62">
            <v>0</v>
          </cell>
          <cell r="G62">
            <v>0</v>
          </cell>
          <cell r="H62">
            <v>0</v>
          </cell>
          <cell r="I62" t="str">
            <v xml:space="preserve"> </v>
          </cell>
          <cell r="J62" t="str">
            <v xml:space="preserve"> </v>
          </cell>
          <cell r="K62" t="str">
            <v>cuándo llega?</v>
          </cell>
          <cell r="L62" t="e">
            <v>#N/A</v>
          </cell>
          <cell r="M62">
            <v>0</v>
          </cell>
          <cell r="N62">
            <v>0</v>
          </cell>
          <cell r="Q62">
            <v>0</v>
          </cell>
          <cell r="R62">
            <v>-0.16699999570846558</v>
          </cell>
          <cell r="S62">
            <v>-0.22266666094462079</v>
          </cell>
          <cell r="T62" t="e">
            <v>#DIV/0!</v>
          </cell>
        </row>
        <row r="63">
          <cell r="A63">
            <v>30155698</v>
          </cell>
          <cell r="B63">
            <v>45382</v>
          </cell>
          <cell r="C63" t="str">
            <v>ProKids EG 12x10u</v>
          </cell>
          <cell r="D63">
            <v>0</v>
          </cell>
          <cell r="E63">
            <v>0</v>
          </cell>
          <cell r="F63">
            <v>3.05</v>
          </cell>
          <cell r="G63">
            <v>61</v>
          </cell>
          <cell r="H63">
            <v>61</v>
          </cell>
          <cell r="I63">
            <v>11.192660550458715</v>
          </cell>
          <cell r="J63" t="str">
            <v xml:space="preserve"> </v>
          </cell>
          <cell r="K63" t="str">
            <v>cuándo llega?</v>
          </cell>
          <cell r="L63" t="e">
            <v>#N/A</v>
          </cell>
          <cell r="M63">
            <v>0</v>
          </cell>
          <cell r="N63">
            <v>0</v>
          </cell>
          <cell r="Q63">
            <v>109</v>
          </cell>
          <cell r="R63">
            <v>0</v>
          </cell>
          <cell r="S63">
            <v>0</v>
          </cell>
          <cell r="T63">
            <v>-1</v>
          </cell>
        </row>
        <row r="64">
          <cell r="A64">
            <v>30170375</v>
          </cell>
          <cell r="B64">
            <v>53201</v>
          </cell>
          <cell r="C64" t="str">
            <v>Prokids 1 CH 14x14u</v>
          </cell>
          <cell r="D64">
            <v>0</v>
          </cell>
          <cell r="E64">
            <v>0</v>
          </cell>
          <cell r="F64">
            <v>0</v>
          </cell>
          <cell r="G64">
            <v>0</v>
          </cell>
          <cell r="H64">
            <v>0</v>
          </cell>
          <cell r="I64">
            <v>0</v>
          </cell>
          <cell r="J64" t="str">
            <v xml:space="preserve"> </v>
          </cell>
          <cell r="K64" t="str">
            <v>cuándo llega?</v>
          </cell>
          <cell r="L64" t="e">
            <v>#N/A</v>
          </cell>
          <cell r="M64" t="e">
            <v>#N/A</v>
          </cell>
          <cell r="N64" t="e">
            <v>#N/A</v>
          </cell>
          <cell r="Q64">
            <v>58</v>
          </cell>
          <cell r="R64">
            <v>0</v>
          </cell>
          <cell r="S64">
            <v>0</v>
          </cell>
          <cell r="T64">
            <v>-1</v>
          </cell>
        </row>
        <row r="65">
          <cell r="A65">
            <v>30170376</v>
          </cell>
          <cell r="B65">
            <v>53202</v>
          </cell>
          <cell r="C65" t="str">
            <v>Prokids 2 M 14x12u</v>
          </cell>
          <cell r="D65">
            <v>0</v>
          </cell>
          <cell r="E65">
            <v>0</v>
          </cell>
          <cell r="F65">
            <v>0</v>
          </cell>
          <cell r="G65">
            <v>0</v>
          </cell>
          <cell r="H65">
            <v>0</v>
          </cell>
          <cell r="I65">
            <v>0</v>
          </cell>
          <cell r="J65" t="str">
            <v xml:space="preserve"> </v>
          </cell>
          <cell r="K65" t="str">
            <v>cuándo llega?</v>
          </cell>
          <cell r="L65" t="e">
            <v>#N/A</v>
          </cell>
          <cell r="M65">
            <v>0</v>
          </cell>
          <cell r="N65">
            <v>0</v>
          </cell>
          <cell r="Q65">
            <v>550</v>
          </cell>
          <cell r="R65">
            <v>0</v>
          </cell>
          <cell r="S65">
            <v>0</v>
          </cell>
          <cell r="T65">
            <v>-1</v>
          </cell>
        </row>
        <row r="66">
          <cell r="A66">
            <v>30170377</v>
          </cell>
          <cell r="B66">
            <v>53203</v>
          </cell>
          <cell r="C66" t="str">
            <v>Prokids 3 G 14x10u</v>
          </cell>
          <cell r="D66">
            <v>0</v>
          </cell>
          <cell r="E66">
            <v>0</v>
          </cell>
          <cell r="F66">
            <v>0</v>
          </cell>
          <cell r="G66">
            <v>0</v>
          </cell>
          <cell r="H66">
            <v>0</v>
          </cell>
          <cell r="I66">
            <v>0</v>
          </cell>
          <cell r="J66" t="str">
            <v xml:space="preserve"> </v>
          </cell>
          <cell r="K66" t="str">
            <v>cuándo llega?</v>
          </cell>
          <cell r="L66" t="e">
            <v>#N/A</v>
          </cell>
          <cell r="M66">
            <v>0</v>
          </cell>
          <cell r="N66">
            <v>0</v>
          </cell>
          <cell r="Q66">
            <v>850</v>
          </cell>
          <cell r="R66">
            <v>-7.1000002324581146E-2</v>
          </cell>
          <cell r="S66">
            <v>-9.46666697661082E-2</v>
          </cell>
          <cell r="T66">
            <v>-1.000111372552666</v>
          </cell>
        </row>
        <row r="67">
          <cell r="A67">
            <v>30170378</v>
          </cell>
          <cell r="B67">
            <v>53641</v>
          </cell>
          <cell r="C67" t="str">
            <v>Prokids 4 XG 14x8u</v>
          </cell>
          <cell r="D67">
            <v>0</v>
          </cell>
          <cell r="E67">
            <v>0</v>
          </cell>
          <cell r="F67">
            <v>0</v>
          </cell>
          <cell r="G67">
            <v>0</v>
          </cell>
          <cell r="H67">
            <v>0</v>
          </cell>
          <cell r="I67">
            <v>0</v>
          </cell>
          <cell r="J67" t="str">
            <v xml:space="preserve"> </v>
          </cell>
          <cell r="K67" t="str">
            <v>cuándo llega?</v>
          </cell>
          <cell r="L67" t="e">
            <v>#N/A</v>
          </cell>
          <cell r="M67" t="e">
            <v>#N/A</v>
          </cell>
          <cell r="N67" t="e">
            <v>#N/A</v>
          </cell>
          <cell r="Q67">
            <v>141</v>
          </cell>
          <cell r="R67">
            <v>0</v>
          </cell>
          <cell r="S67">
            <v>0</v>
          </cell>
          <cell r="T67">
            <v>-1</v>
          </cell>
        </row>
        <row r="68">
          <cell r="C68" t="str">
            <v>TOTAL PROKIDS</v>
          </cell>
          <cell r="E68">
            <v>2</v>
          </cell>
          <cell r="F68">
            <v>4.25</v>
          </cell>
          <cell r="G68">
            <v>121</v>
          </cell>
          <cell r="H68">
            <v>121</v>
          </cell>
          <cell r="I68">
            <v>1.3444444444444446</v>
          </cell>
          <cell r="J68">
            <v>68.45956545546467</v>
          </cell>
          <cell r="L68" t="e">
            <v>#N/A</v>
          </cell>
          <cell r="M68" t="e">
            <v>#N/A</v>
          </cell>
          <cell r="N68" t="e">
            <v>#N/A</v>
          </cell>
          <cell r="Q68">
            <v>1800</v>
          </cell>
          <cell r="R68">
            <v>26.512000009417534</v>
          </cell>
          <cell r="S68">
            <v>35.349333345890052</v>
          </cell>
          <cell r="T68">
            <v>-0.98036148147450553</v>
          </cell>
        </row>
        <row r="69">
          <cell r="B69" t="str">
            <v>TOTAL PAÑALES</v>
          </cell>
          <cell r="E69">
            <v>2</v>
          </cell>
          <cell r="F69" t="e">
            <v>#N/A</v>
          </cell>
          <cell r="G69">
            <v>5759</v>
          </cell>
          <cell r="H69">
            <v>5759</v>
          </cell>
          <cell r="I69">
            <v>5.1009743135518164</v>
          </cell>
          <cell r="J69">
            <v>7.6317460139111981</v>
          </cell>
          <cell r="L69" t="e">
            <v>#N/A</v>
          </cell>
          <cell r="M69" t="e">
            <v>#N/A</v>
          </cell>
          <cell r="N69" t="e">
            <v>#N/A</v>
          </cell>
          <cell r="Q69">
            <v>22580</v>
          </cell>
          <cell r="R69">
            <v>11319.165999829769</v>
          </cell>
          <cell r="S69">
            <v>15092.221333106358</v>
          </cell>
        </row>
        <row r="70">
          <cell r="A70">
            <v>30155101</v>
          </cell>
          <cell r="B70">
            <v>44286</v>
          </cell>
          <cell r="C70" t="str">
            <v>Days Ultra Finas supersec c/alas 60*10u (amarillo)</v>
          </cell>
          <cell r="D70">
            <v>30</v>
          </cell>
          <cell r="E70">
            <v>2</v>
          </cell>
          <cell r="F70">
            <v>2.0408163265306121E-2</v>
          </cell>
          <cell r="G70">
            <v>1</v>
          </cell>
          <cell r="H70">
            <v>1</v>
          </cell>
          <cell r="I70">
            <v>2</v>
          </cell>
          <cell r="J70">
            <v>2.0932179571116087</v>
          </cell>
          <cell r="K70"/>
          <cell r="L70" t="e">
            <v>#N/A</v>
          </cell>
          <cell r="M70">
            <v>0</v>
          </cell>
          <cell r="N70">
            <v>0</v>
          </cell>
          <cell r="O70">
            <v>0.52631578947368418</v>
          </cell>
          <cell r="P70" t="str">
            <v>DELIST</v>
          </cell>
          <cell r="Q70">
            <v>10</v>
          </cell>
          <cell r="R70">
            <v>7.1660000570118427</v>
          </cell>
          <cell r="S70">
            <v>9.554666742682457</v>
          </cell>
          <cell r="T70" t="str">
            <v xml:space="preserve"> </v>
          </cell>
        </row>
        <row r="71">
          <cell r="A71">
            <v>30170967</v>
          </cell>
          <cell r="B71">
            <v>58507</v>
          </cell>
          <cell r="C71" t="str">
            <v>DAYS TOALLA FEM U FINA C/ALAS S C 40X8UN</v>
          </cell>
          <cell r="D71">
            <v>30</v>
          </cell>
          <cell r="E71">
            <v>2</v>
          </cell>
          <cell r="F71">
            <v>0.34920634920634919</v>
          </cell>
          <cell r="G71">
            <v>22</v>
          </cell>
          <cell r="H71">
            <v>22</v>
          </cell>
          <cell r="I71">
            <v>8.8000000000000007</v>
          </cell>
          <cell r="J71">
            <v>110</v>
          </cell>
          <cell r="K71"/>
          <cell r="L71" t="e">
            <v>#N/A</v>
          </cell>
          <cell r="M71">
            <v>75</v>
          </cell>
          <cell r="N71">
            <v>0</v>
          </cell>
          <cell r="P71" t="str">
            <v>DELIST</v>
          </cell>
          <cell r="Q71">
            <v>50</v>
          </cell>
          <cell r="R71">
            <v>3</v>
          </cell>
          <cell r="S71">
            <v>4</v>
          </cell>
          <cell r="T71">
            <v>-0.92</v>
          </cell>
        </row>
        <row r="72">
          <cell r="A72">
            <v>30155103</v>
          </cell>
          <cell r="B72">
            <v>8976</v>
          </cell>
          <cell r="C72" t="str">
            <v>Days Ultra Finas extrasuave c/alas 60*10u (verde)</v>
          </cell>
          <cell r="D72">
            <v>30</v>
          </cell>
          <cell r="E72">
            <v>2</v>
          </cell>
          <cell r="F72">
            <v>0.12</v>
          </cell>
          <cell r="G72">
            <v>6</v>
          </cell>
          <cell r="H72">
            <v>6</v>
          </cell>
          <cell r="I72" t="str">
            <v xml:space="preserve"> </v>
          </cell>
          <cell r="J72">
            <v>6.3761955289894088</v>
          </cell>
          <cell r="K72"/>
          <cell r="L72" t="e">
            <v>#N/A</v>
          </cell>
          <cell r="M72">
            <v>0</v>
          </cell>
          <cell r="N72">
            <v>0</v>
          </cell>
          <cell r="O72">
            <v>0</v>
          </cell>
          <cell r="Q72">
            <v>0</v>
          </cell>
          <cell r="R72">
            <v>14.115000016987324</v>
          </cell>
          <cell r="S72">
            <v>18.820000022649765</v>
          </cell>
          <cell r="T72" t="e">
            <v>#DIV/0!</v>
          </cell>
        </row>
        <row r="73">
          <cell r="A73">
            <v>30170968</v>
          </cell>
          <cell r="B73">
            <v>58508</v>
          </cell>
          <cell r="C73" t="str">
            <v>DAYS TOALLA FEM U FINA C/ALAS E S 40X8UN</v>
          </cell>
          <cell r="D73">
            <v>30</v>
          </cell>
          <cell r="E73">
            <v>2</v>
          </cell>
          <cell r="F73">
            <v>0.23809523809523808</v>
          </cell>
          <cell r="G73">
            <v>15</v>
          </cell>
          <cell r="H73">
            <v>15</v>
          </cell>
          <cell r="I73">
            <v>6</v>
          </cell>
          <cell r="J73">
            <v>22.5</v>
          </cell>
          <cell r="K73"/>
          <cell r="L73" t="e">
            <v>#N/A</v>
          </cell>
          <cell r="M73">
            <v>54</v>
          </cell>
          <cell r="N73">
            <v>10</v>
          </cell>
          <cell r="Q73">
            <v>50</v>
          </cell>
          <cell r="R73">
            <v>10</v>
          </cell>
          <cell r="S73">
            <v>13.333333333333332</v>
          </cell>
          <cell r="T73">
            <v>-0.73333333333333339</v>
          </cell>
        </row>
        <row r="74">
          <cell r="A74">
            <v>30155105</v>
          </cell>
          <cell r="B74">
            <v>8600</v>
          </cell>
          <cell r="C74" t="str">
            <v>Days Ultra Finas extrasuave s/alas 60*10u (rosa)</v>
          </cell>
          <cell r="D74">
            <v>30</v>
          </cell>
          <cell r="E74">
            <v>2</v>
          </cell>
          <cell r="F74">
            <v>2.5750000000000002</v>
          </cell>
          <cell r="G74">
            <v>103</v>
          </cell>
          <cell r="H74">
            <v>103</v>
          </cell>
          <cell r="I74">
            <v>206</v>
          </cell>
          <cell r="J74" t="str">
            <v xml:space="preserve"> </v>
          </cell>
          <cell r="K74" t="str">
            <v>cuándo llega?</v>
          </cell>
          <cell r="L74" t="e">
            <v>#N/A</v>
          </cell>
          <cell r="M74">
            <v>22</v>
          </cell>
          <cell r="N74">
            <v>0</v>
          </cell>
          <cell r="O74">
            <v>0.52631578947368418</v>
          </cell>
          <cell r="Q74">
            <v>10</v>
          </cell>
          <cell r="R74">
            <v>-0.16699987649917603</v>
          </cell>
          <cell r="S74">
            <v>-0.22266650199890137</v>
          </cell>
          <cell r="T74">
            <v>-1.02226665019989</v>
          </cell>
        </row>
        <row r="75">
          <cell r="A75">
            <v>30170969</v>
          </cell>
          <cell r="B75">
            <v>58509</v>
          </cell>
          <cell r="C75" t="str">
            <v>DAYS TOALLA FEM U FINA S/ALAS E S 40X8UN</v>
          </cell>
          <cell r="D75">
            <v>30</v>
          </cell>
          <cell r="E75">
            <v>2</v>
          </cell>
          <cell r="F75">
            <v>0</v>
          </cell>
          <cell r="G75">
            <v>0</v>
          </cell>
          <cell r="H75">
            <v>0</v>
          </cell>
          <cell r="I75">
            <v>0</v>
          </cell>
          <cell r="J75" t="str">
            <v xml:space="preserve"> </v>
          </cell>
          <cell r="K75" t="str">
            <v>cuándo llega?</v>
          </cell>
          <cell r="L75" t="e">
            <v>#N/A</v>
          </cell>
          <cell r="M75" t="e">
            <v>#N/A</v>
          </cell>
          <cell r="N75" t="e">
            <v>#N/A</v>
          </cell>
          <cell r="Q75">
            <v>50</v>
          </cell>
          <cell r="R75">
            <v>0</v>
          </cell>
          <cell r="S75">
            <v>0</v>
          </cell>
          <cell r="T75">
            <v>-1</v>
          </cell>
        </row>
        <row r="76">
          <cell r="A76">
            <v>30155107</v>
          </cell>
          <cell r="B76">
            <v>12160</v>
          </cell>
          <cell r="C76" t="str">
            <v>Days nocturna c/ alas 40*8u</v>
          </cell>
          <cell r="L76" t="e">
            <v>#N/A</v>
          </cell>
          <cell r="M76">
            <v>0</v>
          </cell>
          <cell r="N76">
            <v>0</v>
          </cell>
          <cell r="Q76">
            <v>0</v>
          </cell>
          <cell r="R76">
            <v>5.5249999426305294</v>
          </cell>
          <cell r="S76">
            <v>7.3666665901740389</v>
          </cell>
        </row>
        <row r="77">
          <cell r="A77">
            <v>30170990</v>
          </cell>
          <cell r="B77">
            <v>12160</v>
          </cell>
          <cell r="C77" t="str">
            <v>Days nocturna c/ alas 40*8u</v>
          </cell>
          <cell r="D77">
            <v>30</v>
          </cell>
          <cell r="E77">
            <v>2</v>
          </cell>
          <cell r="F77" t="e">
            <v>#N/A</v>
          </cell>
          <cell r="G77">
            <v>70</v>
          </cell>
          <cell r="H77">
            <v>70</v>
          </cell>
          <cell r="I77" t="str">
            <v xml:space="preserve"> </v>
          </cell>
          <cell r="J77">
            <v>190.04525084213495</v>
          </cell>
          <cell r="K77"/>
          <cell r="L77" t="e">
            <v>#N/A</v>
          </cell>
          <cell r="M77">
            <v>75</v>
          </cell>
          <cell r="N77">
            <v>0</v>
          </cell>
          <cell r="O77">
            <v>0</v>
          </cell>
          <cell r="P77" t="str">
            <v>cambia a 30170990</v>
          </cell>
          <cell r="Q77">
            <v>0</v>
          </cell>
          <cell r="R77">
            <v>5.5249999426305294</v>
          </cell>
          <cell r="S77">
            <v>7.3666665901740389</v>
          </cell>
          <cell r="T77" t="e">
            <v>#DIV/0!</v>
          </cell>
        </row>
        <row r="78">
          <cell r="A78">
            <v>30155109</v>
          </cell>
          <cell r="B78">
            <v>13031</v>
          </cell>
          <cell r="C78" t="str">
            <v>Days mini c/ alas extrasuave 60*10u</v>
          </cell>
          <cell r="D78">
            <v>30</v>
          </cell>
          <cell r="E78">
            <v>2</v>
          </cell>
          <cell r="F78">
            <v>1.7666666666666666</v>
          </cell>
          <cell r="G78">
            <v>53</v>
          </cell>
          <cell r="H78">
            <v>53</v>
          </cell>
          <cell r="I78">
            <v>106</v>
          </cell>
          <cell r="J78" t="str">
            <v xml:space="preserve"> </v>
          </cell>
          <cell r="K78" t="str">
            <v>cuándo llega?</v>
          </cell>
          <cell r="L78" t="e">
            <v>#N/A</v>
          </cell>
          <cell r="M78">
            <v>147</v>
          </cell>
          <cell r="N78">
            <v>0</v>
          </cell>
          <cell r="O78">
            <v>0.52631578947368418</v>
          </cell>
          <cell r="Q78">
            <v>10</v>
          </cell>
          <cell r="R78">
            <v>-1.2840001210570335</v>
          </cell>
          <cell r="S78">
            <v>-1.7120001614093781</v>
          </cell>
          <cell r="T78">
            <v>-1.1712000161409377</v>
          </cell>
        </row>
        <row r="79">
          <cell r="A79">
            <v>30171778</v>
          </cell>
          <cell r="B79">
            <v>58510</v>
          </cell>
          <cell r="C79" t="str">
            <v>DAYS TOALLA FEM U FINA MINI S/ALA 40X8UN</v>
          </cell>
          <cell r="D79">
            <v>30</v>
          </cell>
          <cell r="E79">
            <v>2</v>
          </cell>
          <cell r="F79">
            <v>0</v>
          </cell>
          <cell r="G79">
            <v>0</v>
          </cell>
          <cell r="H79">
            <v>0</v>
          </cell>
          <cell r="I79" t="e">
            <v>#VALUE!</v>
          </cell>
          <cell r="J79" t="str">
            <v xml:space="preserve"> </v>
          </cell>
          <cell r="K79" t="str">
            <v>cuándo llega?</v>
          </cell>
          <cell r="L79" t="e">
            <v>#N/A</v>
          </cell>
          <cell r="M79" t="e">
            <v>#N/A</v>
          </cell>
          <cell r="N79" t="e">
            <v>#N/A</v>
          </cell>
          <cell r="Q79" t="str">
            <v>NO HAY</v>
          </cell>
          <cell r="R79">
            <v>0</v>
          </cell>
          <cell r="S79">
            <v>0</v>
          </cell>
          <cell r="T79" t="e">
            <v>#VALUE!</v>
          </cell>
        </row>
        <row r="80">
          <cell r="A80">
            <v>30155110</v>
          </cell>
          <cell r="B80">
            <v>9224</v>
          </cell>
          <cell r="C80" t="str">
            <v>Days normal supersec c/alas 60*10u (amarillo)</v>
          </cell>
          <cell r="D80">
            <v>30</v>
          </cell>
          <cell r="E80">
            <v>2</v>
          </cell>
          <cell r="F80">
            <v>3.3333333333333333E-2</v>
          </cell>
          <cell r="G80">
            <v>1</v>
          </cell>
          <cell r="H80">
            <v>1</v>
          </cell>
          <cell r="I80">
            <v>2</v>
          </cell>
          <cell r="J80">
            <v>0.33988172126569566</v>
          </cell>
          <cell r="K80" t="str">
            <v>cuándo llega?</v>
          </cell>
          <cell r="L80" t="e">
            <v>#N/A</v>
          </cell>
          <cell r="M80">
            <v>0</v>
          </cell>
          <cell r="N80">
            <v>0</v>
          </cell>
          <cell r="O80">
            <v>0.52631578947368418</v>
          </cell>
          <cell r="Q80">
            <v>10</v>
          </cell>
          <cell r="R80">
            <v>44.132999986410141</v>
          </cell>
          <cell r="S80">
            <v>58.843999981880188</v>
          </cell>
          <cell r="T80">
            <v>4.8843999981880186</v>
          </cell>
        </row>
        <row r="81">
          <cell r="A81">
            <v>30170991</v>
          </cell>
          <cell r="B81">
            <v>58502</v>
          </cell>
          <cell r="C81" t="str">
            <v>DAYS TOALLA FEM NORMAL C/ALAS 40X8UN</v>
          </cell>
          <cell r="D81">
            <v>30</v>
          </cell>
          <cell r="E81">
            <v>2</v>
          </cell>
          <cell r="F81">
            <v>0</v>
          </cell>
          <cell r="G81">
            <v>0</v>
          </cell>
          <cell r="H81">
            <v>0</v>
          </cell>
          <cell r="I81">
            <v>0</v>
          </cell>
          <cell r="J81">
            <v>0</v>
          </cell>
          <cell r="K81" t="str">
            <v>cuándo llega?</v>
          </cell>
          <cell r="L81">
            <v>30</v>
          </cell>
          <cell r="M81">
            <v>15</v>
          </cell>
          <cell r="N81">
            <v>60</v>
          </cell>
          <cell r="Q81">
            <v>50</v>
          </cell>
          <cell r="R81">
            <v>25</v>
          </cell>
          <cell r="S81">
            <v>33.333333333333336</v>
          </cell>
          <cell r="T81">
            <v>-0.33333333333333326</v>
          </cell>
        </row>
        <row r="82">
          <cell r="A82">
            <v>30155112</v>
          </cell>
          <cell r="B82">
            <v>6602</v>
          </cell>
          <cell r="C82" t="str">
            <v>Days normal extrasuave c/ alas 60*10u (verde) DISCONTINUADO</v>
          </cell>
          <cell r="D82">
            <v>30</v>
          </cell>
          <cell r="E82">
            <v>2</v>
          </cell>
          <cell r="F82">
            <v>0</v>
          </cell>
          <cell r="G82">
            <v>0</v>
          </cell>
          <cell r="H82">
            <v>0</v>
          </cell>
          <cell r="I82" t="str">
            <v xml:space="preserve"> </v>
          </cell>
          <cell r="J82">
            <v>0</v>
          </cell>
          <cell r="K82" t="str">
            <v>cuándo llega?</v>
          </cell>
          <cell r="L82" t="e">
            <v>#N/A</v>
          </cell>
          <cell r="M82" t="e">
            <v>#N/A</v>
          </cell>
          <cell r="N82" t="e">
            <v>#N/A</v>
          </cell>
          <cell r="P82" t="str">
            <v>le reemplzará la 30170992</v>
          </cell>
          <cell r="Q82">
            <v>0</v>
          </cell>
          <cell r="R82">
            <v>19.849999997764826</v>
          </cell>
          <cell r="S82">
            <v>26.466666663686436</v>
          </cell>
          <cell r="T82" t="e">
            <v>#DIV/0!</v>
          </cell>
        </row>
        <row r="83">
          <cell r="A83">
            <v>30170992</v>
          </cell>
          <cell r="B83">
            <v>58505</v>
          </cell>
          <cell r="C83" t="str">
            <v>DAYS TOALLA FEM NORMAL C/ALAS E S 40X8UN</v>
          </cell>
          <cell r="D83">
            <v>30</v>
          </cell>
          <cell r="E83">
            <v>2</v>
          </cell>
          <cell r="F83">
            <v>1.4047619047619047</v>
          </cell>
          <cell r="G83">
            <v>59</v>
          </cell>
          <cell r="H83">
            <v>59</v>
          </cell>
          <cell r="I83">
            <v>3.9333333333333331</v>
          </cell>
          <cell r="J83">
            <v>35.4</v>
          </cell>
          <cell r="K83"/>
          <cell r="L83" t="e">
            <v>#N/A</v>
          </cell>
          <cell r="M83">
            <v>147</v>
          </cell>
          <cell r="N83">
            <v>1108</v>
          </cell>
          <cell r="Q83">
            <v>300</v>
          </cell>
          <cell r="R83">
            <v>25</v>
          </cell>
          <cell r="S83">
            <v>33.333333333333336</v>
          </cell>
          <cell r="T83">
            <v>-0.88888888888888895</v>
          </cell>
        </row>
        <row r="84">
          <cell r="A84">
            <v>30155114</v>
          </cell>
          <cell r="B84">
            <v>44289</v>
          </cell>
          <cell r="C84" t="str">
            <v>Days nocturna supersec c/alas 40*8u (lila)</v>
          </cell>
          <cell r="L84" t="e">
            <v>#N/A</v>
          </cell>
          <cell r="M84">
            <v>0</v>
          </cell>
          <cell r="N84">
            <v>0</v>
          </cell>
        </row>
        <row r="85">
          <cell r="A85">
            <v>30170994</v>
          </cell>
          <cell r="B85">
            <v>44289</v>
          </cell>
          <cell r="C85" t="str">
            <v>Days nocturna supersec c/alas 40*8u (lila)</v>
          </cell>
          <cell r="D85">
            <v>30</v>
          </cell>
          <cell r="E85">
            <v>2</v>
          </cell>
          <cell r="F85" t="e">
            <v>#N/A</v>
          </cell>
          <cell r="G85">
            <v>42</v>
          </cell>
          <cell r="H85">
            <v>42</v>
          </cell>
          <cell r="I85" t="str">
            <v xml:space="preserve"> </v>
          </cell>
          <cell r="J85">
            <v>31.072749674039922</v>
          </cell>
          <cell r="K85"/>
          <cell r="L85" t="e">
            <v>#N/A</v>
          </cell>
          <cell r="M85">
            <v>67</v>
          </cell>
          <cell r="N85">
            <v>0</v>
          </cell>
          <cell r="O85">
            <v>0</v>
          </cell>
          <cell r="P85" t="str">
            <v>cambia a 30170994</v>
          </cell>
          <cell r="Q85">
            <v>0</v>
          </cell>
          <cell r="R85">
            <v>20.2750000115484</v>
          </cell>
          <cell r="S85">
            <v>27.033333348731201</v>
          </cell>
          <cell r="T85" t="e">
            <v>#DIV/0!</v>
          </cell>
        </row>
        <row r="86">
          <cell r="A86">
            <v>30155116</v>
          </cell>
          <cell r="B86">
            <v>44288</v>
          </cell>
          <cell r="C86" t="str">
            <v>Days normal extrasuave s/alas 60*10u (rosa)</v>
          </cell>
          <cell r="D86">
            <v>30</v>
          </cell>
          <cell r="E86">
            <v>2</v>
          </cell>
          <cell r="F86">
            <v>2.0333333333333332</v>
          </cell>
          <cell r="G86">
            <v>61</v>
          </cell>
          <cell r="H86">
            <v>61</v>
          </cell>
          <cell r="I86">
            <v>16.05263157894737</v>
          </cell>
          <cell r="J86">
            <v>159.13043220518671</v>
          </cell>
          <cell r="K86"/>
          <cell r="L86" t="e">
            <v>#N/A</v>
          </cell>
          <cell r="M86">
            <v>76</v>
          </cell>
          <cell r="N86">
            <v>0</v>
          </cell>
          <cell r="O86">
            <v>4</v>
          </cell>
          <cell r="P86" t="str">
            <v>NO COMPRAR MÁS</v>
          </cell>
          <cell r="Q86">
            <v>76</v>
          </cell>
          <cell r="R86">
            <v>5.7500000931322575</v>
          </cell>
          <cell r="S86">
            <v>7.6666667908430099</v>
          </cell>
          <cell r="T86">
            <v>-0.89912280538364464</v>
          </cell>
        </row>
        <row r="87">
          <cell r="A87">
            <v>30170993</v>
          </cell>
          <cell r="B87">
            <v>58506</v>
          </cell>
          <cell r="C87" t="str">
            <v>DAYS TOALLA FEM NORMAL S/ALAS E S 40X8UN</v>
          </cell>
          <cell r="D87">
            <v>30</v>
          </cell>
          <cell r="E87">
            <v>2</v>
          </cell>
          <cell r="F87">
            <v>1</v>
          </cell>
          <cell r="G87">
            <v>42</v>
          </cell>
          <cell r="H87">
            <v>42</v>
          </cell>
          <cell r="I87">
            <v>8.4</v>
          </cell>
          <cell r="J87" t="str">
            <v xml:space="preserve"> </v>
          </cell>
          <cell r="K87" t="str">
            <v>cuándo llega?</v>
          </cell>
          <cell r="L87" t="e">
            <v>#N/A</v>
          </cell>
          <cell r="M87">
            <v>0</v>
          </cell>
          <cell r="N87">
            <v>106</v>
          </cell>
          <cell r="Q87">
            <v>100</v>
          </cell>
          <cell r="R87">
            <v>0</v>
          </cell>
          <cell r="S87">
            <v>0</v>
          </cell>
          <cell r="T87">
            <v>-1</v>
          </cell>
        </row>
        <row r="88">
          <cell r="A88">
            <v>30155147</v>
          </cell>
          <cell r="B88">
            <v>56154</v>
          </cell>
          <cell r="C88" t="str">
            <v>Day´s Lightdays Classics anatomico - 50 paq. x 20 un.</v>
          </cell>
          <cell r="D88">
            <v>30</v>
          </cell>
          <cell r="E88">
            <v>2</v>
          </cell>
          <cell r="F88">
            <v>1.45</v>
          </cell>
          <cell r="G88">
            <v>58</v>
          </cell>
          <cell r="H88">
            <v>58</v>
          </cell>
          <cell r="I88">
            <v>7.7333333333333334</v>
          </cell>
          <cell r="J88">
            <v>24.166666666666664</v>
          </cell>
          <cell r="K88"/>
          <cell r="L88" t="e">
            <v>#N/A</v>
          </cell>
          <cell r="M88">
            <v>160</v>
          </cell>
          <cell r="N88">
            <v>0</v>
          </cell>
          <cell r="O88">
            <v>7.8947368421052628</v>
          </cell>
          <cell r="Q88">
            <v>150</v>
          </cell>
          <cell r="R88">
            <v>36</v>
          </cell>
          <cell r="S88">
            <v>48</v>
          </cell>
          <cell r="T88">
            <v>-0.68</v>
          </cell>
        </row>
        <row r="89">
          <cell r="A89">
            <v>30171843</v>
          </cell>
          <cell r="B89">
            <v>56153</v>
          </cell>
          <cell r="C89" t="str">
            <v>Day's esencial c/ alas pack 20x(2x8u.)</v>
          </cell>
          <cell r="D89">
            <v>30</v>
          </cell>
          <cell r="E89">
            <v>2</v>
          </cell>
          <cell r="F89">
            <v>2.5000000000000001E-2</v>
          </cell>
          <cell r="G89">
            <v>1</v>
          </cell>
          <cell r="H89">
            <v>1</v>
          </cell>
          <cell r="I89" t="str">
            <v xml:space="preserve"> </v>
          </cell>
          <cell r="J89" t="str">
            <v xml:space="preserve"> </v>
          </cell>
          <cell r="K89" t="str">
            <v>cuándo llega?</v>
          </cell>
          <cell r="L89" t="e">
            <v>#N/A</v>
          </cell>
          <cell r="M89">
            <v>0</v>
          </cell>
          <cell r="N89">
            <v>0</v>
          </cell>
          <cell r="O89">
            <v>0</v>
          </cell>
          <cell r="P89" t="str">
            <v>DELIST</v>
          </cell>
          <cell r="Q89">
            <v>0</v>
          </cell>
          <cell r="R89">
            <v>-1</v>
          </cell>
          <cell r="S89">
            <v>-1.3333333333333333</v>
          </cell>
          <cell r="T89" t="e">
            <v>#DIV/0!</v>
          </cell>
        </row>
        <row r="90">
          <cell r="A90">
            <v>30156844</v>
          </cell>
          <cell r="B90">
            <v>44998</v>
          </cell>
          <cell r="C90" t="str">
            <v>Day's esencial c/ alas 40x8u</v>
          </cell>
          <cell r="D90">
            <v>30</v>
          </cell>
          <cell r="E90">
            <v>5</v>
          </cell>
          <cell r="F90" t="e">
            <v>#N/A</v>
          </cell>
          <cell r="G90">
            <v>49</v>
          </cell>
          <cell r="H90">
            <v>49</v>
          </cell>
          <cell r="I90">
            <v>2.4500000000000002</v>
          </cell>
          <cell r="J90">
            <v>1.9158086799053211</v>
          </cell>
          <cell r="K90" t="str">
            <v>cuándo llega?</v>
          </cell>
          <cell r="L90">
            <v>100</v>
          </cell>
          <cell r="M90">
            <v>35</v>
          </cell>
          <cell r="N90">
            <v>528</v>
          </cell>
          <cell r="O90">
            <v>90</v>
          </cell>
          <cell r="Q90">
            <v>400</v>
          </cell>
          <cell r="R90">
            <v>383.64999997615814</v>
          </cell>
          <cell r="S90">
            <v>511.53333330154419</v>
          </cell>
          <cell r="T90">
            <v>0.27883333325386045</v>
          </cell>
        </row>
        <row r="91">
          <cell r="A91">
            <v>30170032</v>
          </cell>
          <cell r="B91">
            <v>45000</v>
          </cell>
          <cell r="C91" t="str">
            <v>Day's esencial UF c/ alas 40x10u</v>
          </cell>
          <cell r="D91">
            <v>30</v>
          </cell>
          <cell r="E91">
            <v>5</v>
          </cell>
          <cell r="F91" t="e">
            <v>#N/A</v>
          </cell>
          <cell r="G91">
            <v>55</v>
          </cell>
          <cell r="H91">
            <v>55</v>
          </cell>
          <cell r="I91">
            <v>6.875</v>
          </cell>
          <cell r="J91">
            <v>10.024301336709636</v>
          </cell>
          <cell r="K91"/>
          <cell r="L91" t="e">
            <v>#N/A</v>
          </cell>
          <cell r="M91">
            <v>70</v>
          </cell>
          <cell r="N91">
            <v>55</v>
          </cell>
          <cell r="O91">
            <v>78</v>
          </cell>
          <cell r="Q91">
            <v>160</v>
          </cell>
          <cell r="R91">
            <v>82.299999998882413</v>
          </cell>
          <cell r="S91">
            <v>109.73333333184321</v>
          </cell>
          <cell r="T91">
            <v>-0.31416666667597992</v>
          </cell>
        </row>
        <row r="92">
          <cell r="A92">
            <v>30171779</v>
          </cell>
          <cell r="B92">
            <v>58511</v>
          </cell>
          <cell r="C92" t="str">
            <v>DAYS TOALLA FEM ESENC UFINA C/ALA 40X8UN</v>
          </cell>
          <cell r="D92">
            <v>30</v>
          </cell>
          <cell r="E92">
            <v>5</v>
          </cell>
          <cell r="F92">
            <v>0</v>
          </cell>
          <cell r="G92">
            <v>0</v>
          </cell>
          <cell r="H92">
            <v>0</v>
          </cell>
          <cell r="I92" t="str">
            <v xml:space="preserve"> </v>
          </cell>
          <cell r="J92" t="str">
            <v xml:space="preserve"> </v>
          </cell>
          <cell r="K92" t="str">
            <v>cuándo llega?</v>
          </cell>
          <cell r="L92" t="e">
            <v>#N/A</v>
          </cell>
          <cell r="M92" t="e">
            <v>#N/A</v>
          </cell>
          <cell r="N92" t="e">
            <v>#N/A</v>
          </cell>
          <cell r="Q92">
            <v>0</v>
          </cell>
          <cell r="R92">
            <v>0</v>
          </cell>
          <cell r="S92">
            <v>0</v>
          </cell>
          <cell r="T92" t="e">
            <v>#DIV/0!</v>
          </cell>
        </row>
        <row r="93">
          <cell r="A93">
            <v>30170427</v>
          </cell>
          <cell r="B93">
            <v>44999</v>
          </cell>
          <cell r="C93" t="str">
            <v>Day's esencial s/ alas 40x8u</v>
          </cell>
          <cell r="D93">
            <v>30</v>
          </cell>
          <cell r="E93">
            <v>5</v>
          </cell>
          <cell r="F93" t="e">
            <v>#N/A</v>
          </cell>
          <cell r="G93">
            <v>35</v>
          </cell>
          <cell r="H93">
            <v>35</v>
          </cell>
          <cell r="I93">
            <v>3.5</v>
          </cell>
          <cell r="J93">
            <v>6.9078947368421053</v>
          </cell>
          <cell r="K93"/>
          <cell r="L93">
            <v>20</v>
          </cell>
          <cell r="M93">
            <v>710</v>
          </cell>
          <cell r="N93">
            <v>0</v>
          </cell>
          <cell r="O93">
            <v>60</v>
          </cell>
          <cell r="Q93">
            <v>200</v>
          </cell>
          <cell r="R93">
            <v>76</v>
          </cell>
          <cell r="S93">
            <v>101.33333333333333</v>
          </cell>
          <cell r="T93">
            <v>-0.49333333333333335</v>
          </cell>
        </row>
        <row r="94">
          <cell r="A94">
            <v>30172926</v>
          </cell>
          <cell r="B94">
            <v>58191</v>
          </cell>
          <cell r="C94" t="str">
            <v>DAYS TOALLA FEM NORMAL E SUAVE 30X2X10UN</v>
          </cell>
          <cell r="D94">
            <v>30</v>
          </cell>
          <cell r="E94">
            <v>5</v>
          </cell>
          <cell r="F94">
            <v>1.8333333333333333</v>
          </cell>
          <cell r="G94">
            <v>55</v>
          </cell>
          <cell r="H94">
            <v>55</v>
          </cell>
          <cell r="I94" t="e">
            <v>#VALUE!</v>
          </cell>
          <cell r="J94">
            <v>28.448275862068968</v>
          </cell>
          <cell r="K94"/>
          <cell r="L94" t="e">
            <v>#N/A</v>
          </cell>
          <cell r="M94">
            <v>0</v>
          </cell>
          <cell r="N94">
            <v>0</v>
          </cell>
          <cell r="P94" t="str">
            <v>DELIST</v>
          </cell>
          <cell r="Q94" t="str">
            <v>NO HAY</v>
          </cell>
          <cell r="R94">
            <v>29</v>
          </cell>
          <cell r="S94">
            <v>38.666666666666664</v>
          </cell>
          <cell r="T94" t="e">
            <v>#VALUE!</v>
          </cell>
        </row>
        <row r="95">
          <cell r="A95">
            <v>30155008</v>
          </cell>
          <cell r="B95">
            <v>58626</v>
          </cell>
          <cell r="C95" t="str">
            <v>DAYS TOALLA FEM S S C/ALAS 20X30UN PK3X2</v>
          </cell>
          <cell r="D95">
            <v>30</v>
          </cell>
          <cell r="E95">
            <v>5</v>
          </cell>
          <cell r="F95">
            <v>0</v>
          </cell>
          <cell r="G95">
            <v>0</v>
          </cell>
          <cell r="H95">
            <v>0</v>
          </cell>
          <cell r="I95" t="e">
            <v>#VALUE!</v>
          </cell>
          <cell r="J95" t="str">
            <v xml:space="preserve"> </v>
          </cell>
          <cell r="K95" t="str">
            <v>cuándo llega?</v>
          </cell>
          <cell r="L95" t="e">
            <v>#N/A</v>
          </cell>
          <cell r="M95">
            <v>0</v>
          </cell>
          <cell r="N95">
            <v>0</v>
          </cell>
          <cell r="P95" t="str">
            <v>DELIST</v>
          </cell>
          <cell r="Q95" t="str">
            <v>NO HAY</v>
          </cell>
          <cell r="R95">
            <v>0</v>
          </cell>
          <cell r="S95">
            <v>0</v>
          </cell>
          <cell r="T95" t="e">
            <v>#VALUE!</v>
          </cell>
        </row>
        <row r="96">
          <cell r="A96">
            <v>30170619</v>
          </cell>
          <cell r="B96">
            <v>49270</v>
          </cell>
          <cell r="C96" t="str">
            <v>2 Days normal extrasuave c/ alasx10u (verde)</v>
          </cell>
          <cell r="D96">
            <v>30</v>
          </cell>
          <cell r="E96">
            <v>3</v>
          </cell>
          <cell r="F96">
            <v>0</v>
          </cell>
          <cell r="G96">
            <v>0</v>
          </cell>
          <cell r="H96">
            <v>0</v>
          </cell>
          <cell r="I96" t="e">
            <v>#VALUE!</v>
          </cell>
          <cell r="J96" t="str">
            <v xml:space="preserve"> </v>
          </cell>
          <cell r="K96" t="str">
            <v>cuándo llega?</v>
          </cell>
          <cell r="L96" t="e">
            <v>#N/A</v>
          </cell>
          <cell r="M96" t="e">
            <v>#N/A</v>
          </cell>
          <cell r="N96" t="e">
            <v>#N/A</v>
          </cell>
          <cell r="P96" t="str">
            <v>DELIST</v>
          </cell>
          <cell r="Q96" t="str">
            <v>NO HAY</v>
          </cell>
          <cell r="R96">
            <v>0</v>
          </cell>
          <cell r="S96">
            <v>0</v>
          </cell>
          <cell r="T96" t="e">
            <v>#VALUE!</v>
          </cell>
        </row>
        <row r="97">
          <cell r="C97" t="str">
            <v xml:space="preserve">TOTAL TOALLAS DAY´S </v>
          </cell>
          <cell r="E97">
            <v>2</v>
          </cell>
          <cell r="F97" t="e">
            <v>#N/A</v>
          </cell>
          <cell r="G97">
            <v>673</v>
          </cell>
          <cell r="H97">
            <v>673</v>
          </cell>
          <cell r="I97">
            <v>8.2779827798277985</v>
          </cell>
          <cell r="J97">
            <v>13.268264728707461</v>
          </cell>
          <cell r="L97" t="e">
            <v>#N/A</v>
          </cell>
          <cell r="M97" t="e">
            <v>#N/A</v>
          </cell>
          <cell r="N97" t="e">
            <v>#N/A</v>
          </cell>
          <cell r="Q97">
            <v>1626</v>
          </cell>
          <cell r="R97">
            <v>760.83800002560019</v>
          </cell>
          <cell r="S97">
            <v>1014.4506667008004</v>
          </cell>
          <cell r="T97">
            <v>-0.3761066010450182</v>
          </cell>
        </row>
        <row r="98">
          <cell r="A98">
            <v>30155014</v>
          </cell>
          <cell r="B98">
            <v>8905</v>
          </cell>
          <cell r="C98" t="str">
            <v>Lina Toalla nocturnas 40x8u</v>
          </cell>
          <cell r="D98">
            <v>30</v>
          </cell>
          <cell r="E98">
            <v>2</v>
          </cell>
          <cell r="F98">
            <v>1.8</v>
          </cell>
          <cell r="G98">
            <v>54</v>
          </cell>
          <cell r="H98">
            <v>54</v>
          </cell>
          <cell r="I98">
            <v>21.6</v>
          </cell>
          <cell r="J98">
            <v>31.15384615384615</v>
          </cell>
          <cell r="K98"/>
          <cell r="M98">
            <v>141</v>
          </cell>
          <cell r="N98">
            <v>100</v>
          </cell>
          <cell r="O98">
            <v>2.6315789473684212</v>
          </cell>
          <cell r="Q98">
            <v>50</v>
          </cell>
          <cell r="R98">
            <v>26</v>
          </cell>
          <cell r="S98">
            <v>34.666666666666671</v>
          </cell>
          <cell r="T98">
            <v>-0.30666666666666659</v>
          </cell>
        </row>
        <row r="99">
          <cell r="A99">
            <v>30155096</v>
          </cell>
          <cell r="B99">
            <v>8898</v>
          </cell>
          <cell r="C99" t="str">
            <v>Lina Toalla ultrafinas 60x10u</v>
          </cell>
          <cell r="D99">
            <v>30</v>
          </cell>
          <cell r="E99">
            <v>2</v>
          </cell>
          <cell r="F99">
            <v>0.1</v>
          </cell>
          <cell r="G99">
            <v>3</v>
          </cell>
          <cell r="H99">
            <v>3</v>
          </cell>
          <cell r="I99">
            <v>1.3333333333333333</v>
          </cell>
          <cell r="J99">
            <v>1.184740541850158</v>
          </cell>
          <cell r="K99" t="str">
            <v>cuándo llega?</v>
          </cell>
          <cell r="L99" t="e">
            <v>#N/A</v>
          </cell>
          <cell r="M99">
            <v>0</v>
          </cell>
          <cell r="N99">
            <v>0</v>
          </cell>
          <cell r="O99">
            <v>2.3684210526315788</v>
          </cell>
          <cell r="P99">
            <v>30172194</v>
          </cell>
          <cell r="Q99">
            <v>45</v>
          </cell>
          <cell r="R99">
            <v>37.982999999076128</v>
          </cell>
          <cell r="S99">
            <v>50.643999998768166</v>
          </cell>
          <cell r="T99" t="str">
            <v xml:space="preserve"> </v>
          </cell>
        </row>
        <row r="100">
          <cell r="A100">
            <v>30172194</v>
          </cell>
          <cell r="B100">
            <v>61711</v>
          </cell>
          <cell r="C100" t="str">
            <v>Lina Toalla ultrafinas c/alas 60x8u</v>
          </cell>
          <cell r="D100">
            <v>30</v>
          </cell>
          <cell r="E100">
            <v>2</v>
          </cell>
          <cell r="F100">
            <v>0.66666666666666663</v>
          </cell>
          <cell r="G100">
            <v>30</v>
          </cell>
          <cell r="H100">
            <v>30</v>
          </cell>
          <cell r="I100">
            <v>10.909090909090908</v>
          </cell>
          <cell r="J100" t="str">
            <v xml:space="preserve"> </v>
          </cell>
          <cell r="K100" t="str">
            <v>cuándo llega?</v>
          </cell>
          <cell r="L100" t="e">
            <v>#N/A</v>
          </cell>
          <cell r="M100">
            <v>250</v>
          </cell>
          <cell r="N100">
            <v>0</v>
          </cell>
          <cell r="Q100">
            <v>55</v>
          </cell>
          <cell r="R100">
            <v>0</v>
          </cell>
          <cell r="S100">
            <v>0</v>
          </cell>
          <cell r="T100">
            <v>-1</v>
          </cell>
        </row>
        <row r="101">
          <cell r="A101">
            <v>30155978</v>
          </cell>
          <cell r="B101">
            <v>8551</v>
          </cell>
          <cell r="C101" t="str">
            <v>Lina Toalla con alas 60x10u</v>
          </cell>
          <cell r="D101">
            <v>30</v>
          </cell>
          <cell r="E101">
            <v>4</v>
          </cell>
          <cell r="F101">
            <v>6.6666666666666664E-4</v>
          </cell>
          <cell r="G101">
            <v>0.02</v>
          </cell>
          <cell r="H101">
            <v>0.02</v>
          </cell>
          <cell r="I101">
            <v>5.0632911392405064E-3</v>
          </cell>
          <cell r="J101">
            <v>3.2985156679764438E-3</v>
          </cell>
          <cell r="K101" t="str">
            <v>cuándo llega?</v>
          </cell>
          <cell r="L101" t="e">
            <v>#N/A</v>
          </cell>
          <cell r="M101">
            <v>0</v>
          </cell>
          <cell r="N101">
            <v>0</v>
          </cell>
          <cell r="O101">
            <v>4.1578947368421053</v>
          </cell>
          <cell r="P101">
            <v>30172158</v>
          </cell>
          <cell r="Q101">
            <v>79</v>
          </cell>
          <cell r="R101">
            <v>90.949999999254942</v>
          </cell>
          <cell r="S101">
            <v>121.26666666567326</v>
          </cell>
          <cell r="T101">
            <v>0.53502109703383871</v>
          </cell>
        </row>
        <row r="102">
          <cell r="A102">
            <v>30172158</v>
          </cell>
          <cell r="B102">
            <v>61713</v>
          </cell>
          <cell r="C102" t="str">
            <v>Lina Toalla con alas 60x8u (plana)</v>
          </cell>
          <cell r="D102">
            <v>30</v>
          </cell>
          <cell r="E102">
            <v>4</v>
          </cell>
          <cell r="F102">
            <v>2.7777777777777777</v>
          </cell>
          <cell r="G102">
            <v>100</v>
          </cell>
          <cell r="H102">
            <v>100</v>
          </cell>
          <cell r="I102">
            <v>9.0909090909090899</v>
          </cell>
          <cell r="J102" t="str">
            <v xml:space="preserve"> </v>
          </cell>
          <cell r="K102" t="str">
            <v>cuándo llega?</v>
          </cell>
          <cell r="L102" t="e">
            <v>#N/A</v>
          </cell>
          <cell r="M102">
            <v>576</v>
          </cell>
          <cell r="N102">
            <v>0</v>
          </cell>
          <cell r="Q102">
            <v>220</v>
          </cell>
          <cell r="R102">
            <v>0</v>
          </cell>
          <cell r="S102">
            <v>0</v>
          </cell>
          <cell r="T102">
            <v>-1</v>
          </cell>
        </row>
        <row r="103">
          <cell r="A103">
            <v>30173069</v>
          </cell>
          <cell r="B103">
            <v>58627</v>
          </cell>
          <cell r="C103" t="str">
            <v>LINA TOALLA FEM S/ALAS 20X30UN PK3X2</v>
          </cell>
          <cell r="D103">
            <v>30</v>
          </cell>
          <cell r="E103">
            <v>4</v>
          </cell>
          <cell r="F103">
            <v>6.875</v>
          </cell>
          <cell r="G103">
            <v>165</v>
          </cell>
          <cell r="H103">
            <v>165</v>
          </cell>
          <cell r="I103" t="e">
            <v>#VALUE!</v>
          </cell>
          <cell r="J103">
            <v>31.329113924050635</v>
          </cell>
          <cell r="K103"/>
          <cell r="L103" t="e">
            <v>#N/A</v>
          </cell>
          <cell r="M103">
            <v>0</v>
          </cell>
          <cell r="N103">
            <v>0</v>
          </cell>
          <cell r="Q103" t="str">
            <v>NO HAY</v>
          </cell>
          <cell r="R103">
            <v>79</v>
          </cell>
          <cell r="S103">
            <v>105.33333333333333</v>
          </cell>
          <cell r="T103" t="e">
            <v>#VALUE!</v>
          </cell>
        </row>
        <row r="104">
          <cell r="A104">
            <v>30155982</v>
          </cell>
          <cell r="B104">
            <v>11209</v>
          </cell>
          <cell r="C104" t="str">
            <v>Lina Toalla sin alas 60x10u</v>
          </cell>
          <cell r="D104">
            <v>30</v>
          </cell>
          <cell r="E104">
            <v>2</v>
          </cell>
          <cell r="F104">
            <v>0.52083333333333337</v>
          </cell>
          <cell r="G104">
            <v>25</v>
          </cell>
          <cell r="H104">
            <v>25</v>
          </cell>
          <cell r="I104">
            <v>3.7037037037037033</v>
          </cell>
          <cell r="J104">
            <v>17.899761337152093</v>
          </cell>
          <cell r="K104"/>
          <cell r="L104" t="e">
            <v>#N/A</v>
          </cell>
          <cell r="M104">
            <v>135</v>
          </cell>
          <cell r="N104">
            <v>0</v>
          </cell>
          <cell r="O104">
            <v>7.1052631578947372</v>
          </cell>
          <cell r="P104">
            <v>30172191</v>
          </cell>
          <cell r="Q104">
            <v>135</v>
          </cell>
          <cell r="R104">
            <v>20.949999999254942</v>
          </cell>
          <cell r="S104">
            <v>27.933333332339924</v>
          </cell>
          <cell r="T104">
            <v>-0.79308641976044503</v>
          </cell>
        </row>
        <row r="105">
          <cell r="A105">
            <v>30172191</v>
          </cell>
          <cell r="B105">
            <v>61712</v>
          </cell>
          <cell r="C105" t="str">
            <v>Lina Toalla sin alas 60x8u (plana)</v>
          </cell>
          <cell r="D105">
            <v>30</v>
          </cell>
          <cell r="E105">
            <v>2</v>
          </cell>
          <cell r="F105">
            <v>0</v>
          </cell>
          <cell r="G105">
            <v>0</v>
          </cell>
          <cell r="H105">
            <v>0</v>
          </cell>
          <cell r="I105">
            <v>0</v>
          </cell>
          <cell r="J105" t="str">
            <v xml:space="preserve"> </v>
          </cell>
          <cell r="K105" t="str">
            <v>cuándo llega?</v>
          </cell>
          <cell r="L105" t="e">
            <v>#N/A</v>
          </cell>
          <cell r="M105">
            <v>200</v>
          </cell>
          <cell r="N105">
            <v>0</v>
          </cell>
          <cell r="Q105">
            <v>25</v>
          </cell>
          <cell r="R105">
            <v>0</v>
          </cell>
          <cell r="S105">
            <v>0</v>
          </cell>
          <cell r="T105">
            <v>-1</v>
          </cell>
        </row>
        <row r="106">
          <cell r="C106" t="str">
            <v>TOTAL TOALLAS LINA</v>
          </cell>
          <cell r="E106">
            <v>2</v>
          </cell>
          <cell r="F106">
            <v>12.740944444444445</v>
          </cell>
          <cell r="G106">
            <v>377.02</v>
          </cell>
          <cell r="H106">
            <v>377.02</v>
          </cell>
          <cell r="I106">
            <v>12.911643835616438</v>
          </cell>
          <cell r="J106">
            <v>22.187827356291162</v>
          </cell>
          <cell r="L106" t="e">
            <v>#N/A</v>
          </cell>
          <cell r="M106" t="e">
            <v>#N/A</v>
          </cell>
          <cell r="N106" t="e">
            <v>#N/A</v>
          </cell>
          <cell r="Q106">
            <v>584</v>
          </cell>
          <cell r="R106">
            <v>254.88299999758601</v>
          </cell>
          <cell r="S106">
            <v>339.84399999678135</v>
          </cell>
          <cell r="T106">
            <v>-0.41807534247126482</v>
          </cell>
        </row>
        <row r="107">
          <cell r="A107">
            <v>30155992</v>
          </cell>
          <cell r="B107">
            <v>9149</v>
          </cell>
          <cell r="C107" t="str">
            <v>Lina Protector diario sin perfume 50x20u</v>
          </cell>
          <cell r="D107">
            <v>30</v>
          </cell>
          <cell r="E107">
            <v>2</v>
          </cell>
          <cell r="F107">
            <v>1.125</v>
          </cell>
          <cell r="G107">
            <v>54</v>
          </cell>
          <cell r="H107">
            <v>54</v>
          </cell>
          <cell r="I107">
            <v>7.1999999999999993</v>
          </cell>
          <cell r="J107">
            <v>10.384615384615385</v>
          </cell>
          <cell r="K107"/>
          <cell r="L107" t="e">
            <v>#N/A</v>
          </cell>
          <cell r="M107">
            <v>105</v>
          </cell>
          <cell r="N107">
            <v>150</v>
          </cell>
          <cell r="O107">
            <v>7.8947368421052628</v>
          </cell>
          <cell r="Q107">
            <v>150</v>
          </cell>
          <cell r="R107">
            <v>78</v>
          </cell>
          <cell r="S107">
            <v>104</v>
          </cell>
          <cell r="T107">
            <v>-0.30666666666666664</v>
          </cell>
        </row>
        <row r="108">
          <cell r="A108">
            <v>30155994</v>
          </cell>
          <cell r="B108">
            <v>9150</v>
          </cell>
          <cell r="C108" t="str">
            <v>Lina Protector diario sin perfume 30x40u</v>
          </cell>
          <cell r="D108">
            <v>30</v>
          </cell>
          <cell r="E108">
            <v>2</v>
          </cell>
          <cell r="F108">
            <v>1.2666666666666666</v>
          </cell>
          <cell r="G108">
            <v>38</v>
          </cell>
          <cell r="H108">
            <v>38</v>
          </cell>
          <cell r="I108">
            <v>15.2</v>
          </cell>
          <cell r="J108">
            <v>16.813663313500502</v>
          </cell>
          <cell r="K108"/>
          <cell r="L108" t="e">
            <v>#N/A</v>
          </cell>
          <cell r="M108">
            <v>0</v>
          </cell>
          <cell r="N108">
            <v>120</v>
          </cell>
          <cell r="O108">
            <v>2.6315789473684212</v>
          </cell>
          <cell r="Q108">
            <v>50</v>
          </cell>
          <cell r="R108">
            <v>33.901000000536442</v>
          </cell>
          <cell r="S108">
            <v>45.201333334048584</v>
          </cell>
          <cell r="T108" t="str">
            <v xml:space="preserve"> </v>
          </cell>
        </row>
        <row r="109">
          <cell r="C109" t="str">
            <v>TOTAL PROTECTORES LINA</v>
          </cell>
          <cell r="E109">
            <v>2</v>
          </cell>
          <cell r="F109">
            <v>2.3916666666666666</v>
          </cell>
          <cell r="G109">
            <v>92</v>
          </cell>
          <cell r="H109">
            <v>92</v>
          </cell>
          <cell r="I109">
            <v>9.2000000000000011</v>
          </cell>
          <cell r="J109">
            <v>12.332329469740079</v>
          </cell>
          <cell r="L109" t="e">
            <v>#N/A</v>
          </cell>
          <cell r="M109" t="e">
            <v>#N/A</v>
          </cell>
          <cell r="N109" t="e">
            <v>#N/A</v>
          </cell>
          <cell r="Q109">
            <v>200</v>
          </cell>
          <cell r="R109">
            <v>111.90100000053644</v>
          </cell>
          <cell r="S109">
            <v>149.20133333404857</v>
          </cell>
          <cell r="T109">
            <v>-0.25399333332975715</v>
          </cell>
        </row>
        <row r="110">
          <cell r="A110">
            <v>30155100</v>
          </cell>
          <cell r="B110">
            <v>49272</v>
          </cell>
          <cell r="C110" t="str">
            <v>Lightdays Bikini 50paq.x15u.</v>
          </cell>
          <cell r="D110">
            <v>30</v>
          </cell>
          <cell r="E110">
            <v>2</v>
          </cell>
          <cell r="F110">
            <v>1.7962962962962963</v>
          </cell>
          <cell r="G110">
            <v>97</v>
          </cell>
          <cell r="H110">
            <v>97</v>
          </cell>
          <cell r="I110" t="str">
            <v xml:space="preserve"> </v>
          </cell>
          <cell r="J110">
            <v>177.87286088519491</v>
          </cell>
          <cell r="K110"/>
          <cell r="L110" t="e">
            <v>#N/A</v>
          </cell>
          <cell r="M110">
            <v>60</v>
          </cell>
          <cell r="N110">
            <v>0</v>
          </cell>
          <cell r="O110">
            <v>0.52631578947368418</v>
          </cell>
          <cell r="Q110">
            <v>0</v>
          </cell>
          <cell r="R110">
            <v>8.1799999885261059</v>
          </cell>
          <cell r="S110">
            <v>10.906666651368141</v>
          </cell>
          <cell r="T110" t="e">
            <v>#DIV/0!</v>
          </cell>
        </row>
        <row r="111">
          <cell r="A111">
            <v>30155268</v>
          </cell>
          <cell r="B111">
            <v>39951</v>
          </cell>
          <cell r="C111" t="str">
            <v>Lightdays Anatomico - 50 paq. x 20 un. (azul)</v>
          </cell>
          <cell r="D111">
            <v>30</v>
          </cell>
          <cell r="E111">
            <v>2</v>
          </cell>
          <cell r="F111">
            <v>0.65</v>
          </cell>
          <cell r="G111">
            <v>13</v>
          </cell>
          <cell r="H111">
            <v>13</v>
          </cell>
          <cell r="I111">
            <v>13</v>
          </cell>
          <cell r="J111">
            <v>20.788912590525506</v>
          </cell>
          <cell r="K111"/>
          <cell r="L111" t="e">
            <v>#N/A</v>
          </cell>
          <cell r="M111">
            <v>20</v>
          </cell>
          <cell r="N111">
            <v>0</v>
          </cell>
          <cell r="O111">
            <v>2.6315789473684212</v>
          </cell>
          <cell r="P111">
            <v>30172176</v>
          </cell>
          <cell r="Q111">
            <v>20</v>
          </cell>
          <cell r="R111">
            <v>9.3799999952316284</v>
          </cell>
          <cell r="S111">
            <v>12.506666660308838</v>
          </cell>
          <cell r="T111">
            <v>-0.37466666698455808</v>
          </cell>
        </row>
        <row r="112">
          <cell r="A112">
            <v>30155273</v>
          </cell>
          <cell r="B112">
            <v>35495</v>
          </cell>
          <cell r="C112" t="str">
            <v>Lightdays Anatomico - 30 paq. x 40 un. (azul)</v>
          </cell>
          <cell r="D112">
            <v>30</v>
          </cell>
          <cell r="E112">
            <v>2</v>
          </cell>
          <cell r="F112">
            <v>0.68888888888888888</v>
          </cell>
          <cell r="G112">
            <v>164</v>
          </cell>
          <cell r="H112">
            <v>31</v>
          </cell>
          <cell r="I112">
            <v>131.19999999999999</v>
          </cell>
          <cell r="J112">
            <v>119.22070367364826</v>
          </cell>
          <cell r="K112"/>
          <cell r="L112" t="e">
            <v>#N/A</v>
          </cell>
          <cell r="M112">
            <v>133</v>
          </cell>
          <cell r="N112">
            <v>0</v>
          </cell>
          <cell r="O112">
            <v>5.2631578947368425</v>
          </cell>
          <cell r="P112">
            <v>30172177</v>
          </cell>
          <cell r="Q112">
            <v>25</v>
          </cell>
          <cell r="R112">
            <v>20.63400000333786</v>
          </cell>
          <cell r="S112">
            <v>27.512000004450478</v>
          </cell>
          <cell r="T112" t="str">
            <v xml:space="preserve"> </v>
          </cell>
        </row>
        <row r="113">
          <cell r="A113">
            <v>30155276</v>
          </cell>
          <cell r="B113">
            <v>9148</v>
          </cell>
          <cell r="C113" t="str">
            <v>Lightdays perfumado - 50 paq. x 20 un. (rosa)</v>
          </cell>
          <cell r="D113">
            <v>30</v>
          </cell>
          <cell r="E113">
            <v>2</v>
          </cell>
          <cell r="F113">
            <v>0.66666666666666663</v>
          </cell>
          <cell r="G113">
            <v>20</v>
          </cell>
          <cell r="H113">
            <v>20</v>
          </cell>
          <cell r="I113">
            <v>10</v>
          </cell>
          <cell r="J113">
            <v>22.123893801419801</v>
          </cell>
          <cell r="K113"/>
          <cell r="L113" t="e">
            <v>#N/A</v>
          </cell>
          <cell r="M113">
            <v>30</v>
          </cell>
          <cell r="N113">
            <v>50</v>
          </cell>
          <cell r="O113">
            <v>1.5789473684210527</v>
          </cell>
          <cell r="Q113">
            <v>40</v>
          </cell>
          <cell r="R113">
            <v>13.560000002384186</v>
          </cell>
          <cell r="S113">
            <v>18.080000003178917</v>
          </cell>
          <cell r="T113">
            <v>-0.54799999992052706</v>
          </cell>
        </row>
        <row r="114">
          <cell r="A114">
            <v>30155279</v>
          </cell>
          <cell r="B114">
            <v>9132</v>
          </cell>
          <cell r="C114" t="str">
            <v>Lightdays perfumado - 30 paq. x 40 un. (rosa)</v>
          </cell>
          <cell r="D114">
            <v>30</v>
          </cell>
          <cell r="E114">
            <v>2</v>
          </cell>
          <cell r="F114">
            <v>0.70150000000000001</v>
          </cell>
          <cell r="G114">
            <v>14.03</v>
          </cell>
          <cell r="H114">
            <v>14.03</v>
          </cell>
          <cell r="I114">
            <v>9.3533333333333317</v>
          </cell>
          <cell r="J114">
            <v>9.3946698805839155</v>
          </cell>
          <cell r="K114"/>
          <cell r="L114" t="e">
            <v>#N/A</v>
          </cell>
          <cell r="M114">
            <v>60</v>
          </cell>
          <cell r="N114">
            <v>0</v>
          </cell>
          <cell r="O114">
            <v>0.52631578947368418</v>
          </cell>
          <cell r="Q114">
            <v>30</v>
          </cell>
          <cell r="R114">
            <v>22.401000000536442</v>
          </cell>
          <cell r="S114">
            <v>29.868000000715256</v>
          </cell>
          <cell r="T114" t="str">
            <v xml:space="preserve"> </v>
          </cell>
        </row>
        <row r="115">
          <cell r="A115">
            <v>30155142</v>
          </cell>
          <cell r="B115">
            <v>49806</v>
          </cell>
          <cell r="C115" t="str">
            <v>Lightdays c/ Alas - 50 paq. x 20 un.</v>
          </cell>
          <cell r="D115">
            <v>30</v>
          </cell>
          <cell r="E115">
            <v>2</v>
          </cell>
          <cell r="F115">
            <v>1.1333333333333333</v>
          </cell>
          <cell r="G115">
            <v>34</v>
          </cell>
          <cell r="H115">
            <v>34</v>
          </cell>
          <cell r="I115">
            <v>17</v>
          </cell>
          <cell r="J115">
            <v>31.91489361612847</v>
          </cell>
          <cell r="K115"/>
          <cell r="L115" t="e">
            <v>#N/A</v>
          </cell>
          <cell r="M115">
            <v>80</v>
          </cell>
          <cell r="N115">
            <v>0</v>
          </cell>
          <cell r="O115">
            <v>1.5789473684210527</v>
          </cell>
          <cell r="Q115">
            <v>40</v>
          </cell>
          <cell r="R115">
            <v>15.980000000447035</v>
          </cell>
          <cell r="S115">
            <v>21.306666667262711</v>
          </cell>
          <cell r="T115">
            <v>-0.46733333331843224</v>
          </cell>
        </row>
        <row r="116">
          <cell r="A116">
            <v>30155145</v>
          </cell>
          <cell r="B116">
            <v>7659</v>
          </cell>
          <cell r="C116" t="str">
            <v>Lightdays Long - 50 paq. x 20 un.</v>
          </cell>
          <cell r="D116">
            <v>30</v>
          </cell>
          <cell r="E116">
            <v>2</v>
          </cell>
          <cell r="F116">
            <v>0.16666666666666666</v>
          </cell>
          <cell r="G116">
            <v>10</v>
          </cell>
          <cell r="H116">
            <v>10</v>
          </cell>
          <cell r="I116">
            <v>8</v>
          </cell>
          <cell r="J116">
            <v>9.375</v>
          </cell>
          <cell r="K116"/>
          <cell r="L116">
            <v>8</v>
          </cell>
          <cell r="M116">
            <v>8</v>
          </cell>
          <cell r="N116">
            <v>50</v>
          </cell>
          <cell r="O116">
            <v>0.78947368421052633</v>
          </cell>
          <cell r="Q116">
            <v>25</v>
          </cell>
          <cell r="R116">
            <v>16</v>
          </cell>
          <cell r="S116">
            <v>21.333333333333332</v>
          </cell>
          <cell r="T116" t="str">
            <v xml:space="preserve"> </v>
          </cell>
        </row>
        <row r="117">
          <cell r="A117">
            <v>30155149</v>
          </cell>
          <cell r="B117">
            <v>8995</v>
          </cell>
          <cell r="C117" t="str">
            <v>Light Days P.D. negros 20x15u</v>
          </cell>
          <cell r="D117">
            <v>30</v>
          </cell>
          <cell r="E117">
            <v>2</v>
          </cell>
          <cell r="F117">
            <v>1.74</v>
          </cell>
          <cell r="G117">
            <v>87</v>
          </cell>
          <cell r="H117">
            <v>87</v>
          </cell>
          <cell r="I117" t="str">
            <v xml:space="preserve"> </v>
          </cell>
          <cell r="J117">
            <v>1535.2941284130191</v>
          </cell>
          <cell r="K117"/>
          <cell r="L117" t="e">
            <v>#N/A</v>
          </cell>
          <cell r="M117">
            <v>20</v>
          </cell>
          <cell r="N117">
            <v>0</v>
          </cell>
          <cell r="O117">
            <v>0</v>
          </cell>
          <cell r="Q117">
            <v>0</v>
          </cell>
          <cell r="R117">
            <v>0.84999999403953552</v>
          </cell>
          <cell r="S117">
            <v>1.1333333253860474</v>
          </cell>
          <cell r="T117" t="e">
            <v>#DIV/0!</v>
          </cell>
        </row>
        <row r="118">
          <cell r="B118" t="str">
            <v xml:space="preserve">TOTAL PROTECTORES LIGHDAY´S </v>
          </cell>
          <cell r="E118">
            <v>2</v>
          </cell>
          <cell r="F118">
            <v>7.5433518518518516</v>
          </cell>
          <cell r="G118">
            <v>439.03</v>
          </cell>
          <cell r="H118">
            <v>306.02999999999997</v>
          </cell>
          <cell r="I118">
            <v>48.781111111111109</v>
          </cell>
          <cell r="J118">
            <v>61.554890881468694</v>
          </cell>
          <cell r="L118" t="e">
            <v>#N/A</v>
          </cell>
          <cell r="M118" t="e">
            <v>#N/A</v>
          </cell>
          <cell r="N118" t="e">
            <v>#N/A</v>
          </cell>
          <cell r="Q118">
            <v>180</v>
          </cell>
          <cell r="R118">
            <v>106.98499998450279</v>
          </cell>
          <cell r="S118">
            <v>142.64666664600372</v>
          </cell>
          <cell r="T118">
            <v>-0.20751851863331264</v>
          </cell>
        </row>
        <row r="119">
          <cell r="A119">
            <v>30156860</v>
          </cell>
          <cell r="B119">
            <v>8512</v>
          </cell>
          <cell r="C119" t="str">
            <v>Days Tampones medio 24*20u (verde)</v>
          </cell>
          <cell r="D119">
            <v>30</v>
          </cell>
          <cell r="E119">
            <v>2</v>
          </cell>
          <cell r="F119">
            <v>0</v>
          </cell>
          <cell r="G119">
            <v>0</v>
          </cell>
          <cell r="H119">
            <v>0</v>
          </cell>
          <cell r="I119" t="e">
            <v>#VALUE!</v>
          </cell>
          <cell r="J119" t="str">
            <v xml:space="preserve"> </v>
          </cell>
          <cell r="K119" t="str">
            <v>cuándo llega?</v>
          </cell>
          <cell r="L119" t="e">
            <v>#N/A</v>
          </cell>
          <cell r="M119" t="e">
            <v>#N/A</v>
          </cell>
          <cell r="N119" t="e">
            <v>#N/A</v>
          </cell>
          <cell r="Q119" t="str">
            <v>NO HAY</v>
          </cell>
          <cell r="R119">
            <v>0</v>
          </cell>
          <cell r="S119">
            <v>0</v>
          </cell>
          <cell r="T119" t="e">
            <v>#VALUE!</v>
          </cell>
        </row>
        <row r="120">
          <cell r="A120">
            <v>30156861</v>
          </cell>
          <cell r="B120">
            <v>7165</v>
          </cell>
          <cell r="C120" t="str">
            <v>Days Tampones mini 24*20u (rosa)</v>
          </cell>
          <cell r="D120">
            <v>30</v>
          </cell>
          <cell r="E120">
            <v>2</v>
          </cell>
          <cell r="F120">
            <v>0</v>
          </cell>
          <cell r="G120">
            <v>0</v>
          </cell>
          <cell r="H120">
            <v>0</v>
          </cell>
          <cell r="I120" t="e">
            <v>#VALUE!</v>
          </cell>
          <cell r="J120" t="str">
            <v xml:space="preserve"> </v>
          </cell>
          <cell r="K120" t="str">
            <v>cuándo llega?</v>
          </cell>
          <cell r="L120" t="e">
            <v>#N/A</v>
          </cell>
          <cell r="M120" t="e">
            <v>#N/A</v>
          </cell>
          <cell r="N120" t="e">
            <v>#N/A</v>
          </cell>
          <cell r="Q120" t="str">
            <v>NO HAY</v>
          </cell>
          <cell r="R120">
            <v>-0.79200000315904617</v>
          </cell>
          <cell r="S120">
            <v>-1.0560000042120614</v>
          </cell>
          <cell r="T120" t="e">
            <v>#VALUE!</v>
          </cell>
        </row>
        <row r="121">
          <cell r="A121">
            <v>30156862</v>
          </cell>
          <cell r="B121">
            <v>7188</v>
          </cell>
          <cell r="C121" t="str">
            <v>Days Tampones super 24*20u (amarillo)</v>
          </cell>
          <cell r="D121">
            <v>30</v>
          </cell>
          <cell r="E121">
            <v>2</v>
          </cell>
          <cell r="F121">
            <v>0</v>
          </cell>
          <cell r="G121">
            <v>0</v>
          </cell>
          <cell r="H121">
            <v>0</v>
          </cell>
          <cell r="I121" t="e">
            <v>#VALUE!</v>
          </cell>
          <cell r="J121" t="str">
            <v xml:space="preserve"> </v>
          </cell>
          <cell r="K121" t="str">
            <v>cuándo llega?</v>
          </cell>
          <cell r="L121" t="e">
            <v>#N/A</v>
          </cell>
          <cell r="M121" t="e">
            <v>#N/A</v>
          </cell>
          <cell r="N121" t="e">
            <v>#N/A</v>
          </cell>
          <cell r="Q121" t="str">
            <v>NO HAY</v>
          </cell>
          <cell r="R121">
            <v>-4.1999999433755875E-2</v>
          </cell>
          <cell r="S121">
            <v>-5.5999999245007835E-2</v>
          </cell>
          <cell r="T121" t="e">
            <v>#VALUE!</v>
          </cell>
        </row>
        <row r="122">
          <cell r="A122">
            <v>30156939</v>
          </cell>
          <cell r="B122">
            <v>56150</v>
          </cell>
          <cell r="C122" t="str">
            <v>Day's Tampones mini 24x16u</v>
          </cell>
          <cell r="D122">
            <v>30</v>
          </cell>
          <cell r="E122">
            <v>2</v>
          </cell>
          <cell r="F122">
            <v>0.20833333333333334</v>
          </cell>
          <cell r="G122">
            <v>10</v>
          </cell>
          <cell r="H122">
            <v>10</v>
          </cell>
          <cell r="I122" t="str">
            <v xml:space="preserve"> </v>
          </cell>
          <cell r="J122" t="str">
            <v xml:space="preserve"> </v>
          </cell>
          <cell r="K122" t="str">
            <v>cuándo llega?</v>
          </cell>
          <cell r="L122" t="e">
            <v>#N/A</v>
          </cell>
          <cell r="M122">
            <v>33</v>
          </cell>
          <cell r="N122">
            <v>0</v>
          </cell>
          <cell r="Q122">
            <v>0</v>
          </cell>
          <cell r="R122">
            <v>0</v>
          </cell>
          <cell r="S122">
            <v>0</v>
          </cell>
          <cell r="T122" t="e">
            <v>#DIV/0!</v>
          </cell>
        </row>
        <row r="123">
          <cell r="A123">
            <v>30156940</v>
          </cell>
          <cell r="B123">
            <v>56151</v>
          </cell>
          <cell r="C123" t="str">
            <v>Day's Tampones medio 24x16u</v>
          </cell>
          <cell r="D123">
            <v>30</v>
          </cell>
          <cell r="E123">
            <v>2</v>
          </cell>
          <cell r="F123">
            <v>3.7593984962406013E-2</v>
          </cell>
          <cell r="G123">
            <v>10</v>
          </cell>
          <cell r="H123">
            <v>10</v>
          </cell>
          <cell r="I123" t="str">
            <v xml:space="preserve"> </v>
          </cell>
          <cell r="J123" t="str">
            <v xml:space="preserve"> </v>
          </cell>
          <cell r="K123" t="str">
            <v>cuándo llega?</v>
          </cell>
          <cell r="L123" t="e">
            <v>#N/A</v>
          </cell>
          <cell r="M123">
            <v>33</v>
          </cell>
          <cell r="N123">
            <v>0</v>
          </cell>
          <cell r="Q123">
            <v>0</v>
          </cell>
          <cell r="R123">
            <v>0</v>
          </cell>
          <cell r="S123">
            <v>0</v>
          </cell>
          <cell r="T123" t="e">
            <v>#DIV/0!</v>
          </cell>
        </row>
        <row r="124">
          <cell r="A124">
            <v>30156938</v>
          </cell>
          <cell r="B124">
            <v>56152</v>
          </cell>
          <cell r="C124" t="str">
            <v>Day's Tampones super 24x16u</v>
          </cell>
          <cell r="D124">
            <v>30</v>
          </cell>
          <cell r="E124">
            <v>2</v>
          </cell>
          <cell r="F124">
            <v>4.7619047619047616E-2</v>
          </cell>
          <cell r="G124">
            <v>10</v>
          </cell>
          <cell r="H124">
            <v>10</v>
          </cell>
          <cell r="I124" t="str">
            <v xml:space="preserve"> </v>
          </cell>
          <cell r="J124" t="str">
            <v xml:space="preserve"> </v>
          </cell>
          <cell r="K124" t="str">
            <v>cuándo llega?</v>
          </cell>
          <cell r="L124" t="e">
            <v>#N/A</v>
          </cell>
          <cell r="M124">
            <v>33</v>
          </cell>
          <cell r="N124">
            <v>0</v>
          </cell>
          <cell r="Q124">
            <v>0</v>
          </cell>
          <cell r="R124">
            <v>0</v>
          </cell>
          <cell r="S124">
            <v>0</v>
          </cell>
          <cell r="T124" t="e">
            <v>#DIV/0!</v>
          </cell>
        </row>
        <row r="125">
          <cell r="B125" t="str">
            <v>TOTAL TAMPONES DAY´S</v>
          </cell>
          <cell r="E125">
            <v>2</v>
          </cell>
          <cell r="F125">
            <v>0</v>
          </cell>
          <cell r="G125">
            <v>0</v>
          </cell>
          <cell r="H125">
            <v>0</v>
          </cell>
          <cell r="I125" t="str">
            <v xml:space="preserve"> </v>
          </cell>
          <cell r="J125" t="str">
            <v xml:space="preserve"> </v>
          </cell>
          <cell r="L125" t="e">
            <v>#N/A</v>
          </cell>
          <cell r="M125" t="e">
            <v>#N/A</v>
          </cell>
          <cell r="N125" t="e">
            <v>#N/A</v>
          </cell>
          <cell r="Q125">
            <v>0</v>
          </cell>
          <cell r="R125">
            <v>-0.83400000259280205</v>
          </cell>
          <cell r="S125">
            <v>-1.1120000034570692</v>
          </cell>
          <cell r="T125" t="e">
            <v>#DIV/0!</v>
          </cell>
        </row>
        <row r="126">
          <cell r="A126">
            <v>30155193</v>
          </cell>
          <cell r="B126">
            <v>9004</v>
          </cell>
          <cell r="C126" t="str">
            <v>Pañal Plenitud Med 10x8u</v>
          </cell>
          <cell r="D126">
            <v>30</v>
          </cell>
          <cell r="E126">
            <v>2</v>
          </cell>
          <cell r="F126">
            <v>1.3</v>
          </cell>
          <cell r="G126">
            <v>26</v>
          </cell>
          <cell r="H126">
            <v>26</v>
          </cell>
          <cell r="I126">
            <v>10.4</v>
          </cell>
          <cell r="J126">
            <v>9.2857142857142865</v>
          </cell>
          <cell r="K126"/>
          <cell r="L126" t="e">
            <v>#N/A</v>
          </cell>
          <cell r="M126">
            <v>117</v>
          </cell>
          <cell r="N126">
            <v>40</v>
          </cell>
          <cell r="O126">
            <v>3.1578947368421053</v>
          </cell>
          <cell r="Q126">
            <v>50</v>
          </cell>
          <cell r="R126">
            <v>42</v>
          </cell>
          <cell r="S126">
            <v>56</v>
          </cell>
          <cell r="T126" t="str">
            <v xml:space="preserve"> </v>
          </cell>
        </row>
        <row r="127">
          <cell r="A127">
            <v>30155195</v>
          </cell>
          <cell r="B127">
            <v>9005</v>
          </cell>
          <cell r="C127" t="str">
            <v>Pañal Plenitud Gde 10x8u</v>
          </cell>
          <cell r="D127">
            <v>30</v>
          </cell>
          <cell r="E127">
            <v>2</v>
          </cell>
          <cell r="F127">
            <v>2.5</v>
          </cell>
          <cell r="G127">
            <v>50</v>
          </cell>
          <cell r="H127">
            <v>50</v>
          </cell>
          <cell r="I127">
            <v>8.3333333333333339</v>
          </cell>
          <cell r="J127">
            <v>10.869565217391305</v>
          </cell>
          <cell r="K127"/>
          <cell r="L127" t="e">
            <v>#N/A</v>
          </cell>
          <cell r="M127">
            <v>15</v>
          </cell>
          <cell r="N127">
            <v>0</v>
          </cell>
          <cell r="O127">
            <v>5.2631578947368425</v>
          </cell>
          <cell r="Q127">
            <v>120</v>
          </cell>
          <cell r="R127">
            <v>69</v>
          </cell>
          <cell r="S127">
            <v>92</v>
          </cell>
          <cell r="T127">
            <v>-0.23333333333333334</v>
          </cell>
        </row>
        <row r="128">
          <cell r="A128">
            <v>30156520</v>
          </cell>
          <cell r="B128">
            <v>45478</v>
          </cell>
          <cell r="C128" t="str">
            <v>Pañales p/ adultos Depend Plenitud M 10x8u</v>
          </cell>
          <cell r="D128">
            <v>30</v>
          </cell>
          <cell r="E128">
            <v>2</v>
          </cell>
          <cell r="F128">
            <v>2</v>
          </cell>
          <cell r="G128">
            <v>40</v>
          </cell>
          <cell r="H128">
            <v>40</v>
          </cell>
          <cell r="I128">
            <v>26.666666666666664</v>
          </cell>
          <cell r="J128">
            <v>22.222222222222221</v>
          </cell>
          <cell r="K128"/>
          <cell r="L128" t="e">
            <v>#N/A</v>
          </cell>
          <cell r="M128">
            <v>44</v>
          </cell>
          <cell r="N128">
            <v>0</v>
          </cell>
          <cell r="O128">
            <v>2.1052631578947367</v>
          </cell>
          <cell r="Q128">
            <v>30</v>
          </cell>
          <cell r="R128">
            <v>27</v>
          </cell>
          <cell r="S128">
            <v>36</v>
          </cell>
          <cell r="T128">
            <v>0.2</v>
          </cell>
        </row>
        <row r="129">
          <cell r="A129">
            <v>30156521</v>
          </cell>
          <cell r="B129">
            <v>45479</v>
          </cell>
          <cell r="C129" t="str">
            <v>Pañales p/ adultos Depend Plenitud G 10x8u</v>
          </cell>
          <cell r="D129">
            <v>30</v>
          </cell>
          <cell r="E129">
            <v>2</v>
          </cell>
          <cell r="F129">
            <v>1.55</v>
          </cell>
          <cell r="G129">
            <v>31</v>
          </cell>
          <cell r="H129">
            <v>31</v>
          </cell>
          <cell r="I129">
            <v>8.8571428571428577</v>
          </cell>
          <cell r="J129">
            <v>16.03448275862069</v>
          </cell>
          <cell r="K129"/>
          <cell r="L129" t="e">
            <v>#N/A</v>
          </cell>
          <cell r="M129">
            <v>60</v>
          </cell>
          <cell r="N129">
            <v>49</v>
          </cell>
          <cell r="O129">
            <v>3.6842105263157894</v>
          </cell>
          <cell r="Q129">
            <v>70</v>
          </cell>
          <cell r="R129">
            <v>29</v>
          </cell>
          <cell r="S129">
            <v>38.666666666666664</v>
          </cell>
          <cell r="T129">
            <v>-0.44761904761904764</v>
          </cell>
        </row>
        <row r="130">
          <cell r="A130">
            <v>30155122</v>
          </cell>
          <cell r="B130">
            <v>8994</v>
          </cell>
          <cell r="C130" t="str">
            <v>PLENITUD TOALLAS ADULTO S/ALAS 24X8UN</v>
          </cell>
          <cell r="D130">
            <v>30</v>
          </cell>
          <cell r="E130">
            <v>2</v>
          </cell>
          <cell r="F130">
            <v>0.74</v>
          </cell>
          <cell r="G130">
            <v>37</v>
          </cell>
          <cell r="H130">
            <v>37</v>
          </cell>
          <cell r="I130">
            <v>24.666666666666668</v>
          </cell>
          <cell r="J130">
            <v>92.5</v>
          </cell>
          <cell r="K130"/>
          <cell r="L130" t="e">
            <v>#N/A</v>
          </cell>
          <cell r="M130">
            <v>219</v>
          </cell>
          <cell r="N130">
            <v>0</v>
          </cell>
          <cell r="O130">
            <v>0.89473684210526316</v>
          </cell>
          <cell r="Q130">
            <v>30</v>
          </cell>
          <cell r="R130">
            <v>6</v>
          </cell>
          <cell r="S130">
            <v>8</v>
          </cell>
          <cell r="T130">
            <v>-0.73333333333333328</v>
          </cell>
        </row>
        <row r="131">
          <cell r="B131" t="str">
            <v>TOTAL PLENITUD ADULTOS</v>
          </cell>
          <cell r="E131">
            <v>2</v>
          </cell>
          <cell r="F131">
            <v>7.35</v>
          </cell>
          <cell r="G131">
            <v>147</v>
          </cell>
          <cell r="H131">
            <v>147</v>
          </cell>
          <cell r="I131">
            <v>10.888888888888888</v>
          </cell>
          <cell r="J131">
            <v>13.203592814371259</v>
          </cell>
          <cell r="L131" t="e">
            <v>#N/A</v>
          </cell>
          <cell r="M131" t="e">
            <v>#N/A</v>
          </cell>
          <cell r="N131" t="e">
            <v>#N/A</v>
          </cell>
          <cell r="Q131">
            <v>270</v>
          </cell>
          <cell r="R131">
            <v>167</v>
          </cell>
          <cell r="S131">
            <v>222.66666666666666</v>
          </cell>
          <cell r="T131">
            <v>-0.17530864197530868</v>
          </cell>
        </row>
        <row r="132">
          <cell r="A132">
            <v>30035200</v>
          </cell>
          <cell r="B132">
            <v>44926</v>
          </cell>
          <cell r="C132" t="str">
            <v>Huggies Goodnites / M / 6 x 11 u.</v>
          </cell>
          <cell r="D132">
            <v>0</v>
          </cell>
          <cell r="E132">
            <v>1</v>
          </cell>
          <cell r="F132">
            <v>0.22222222222222221</v>
          </cell>
          <cell r="G132">
            <v>8</v>
          </cell>
          <cell r="H132">
            <v>8</v>
          </cell>
          <cell r="I132" t="str">
            <v xml:space="preserve"> </v>
          </cell>
          <cell r="J132">
            <v>22.501406571277474</v>
          </cell>
          <cell r="K132"/>
          <cell r="L132" t="e">
            <v>#N/A</v>
          </cell>
          <cell r="M132">
            <v>10</v>
          </cell>
          <cell r="N132">
            <v>0</v>
          </cell>
          <cell r="Q132">
            <v>0</v>
          </cell>
          <cell r="R132">
            <v>5.3329999446868896</v>
          </cell>
          <cell r="S132">
            <v>7.1106665929158535</v>
          </cell>
          <cell r="T132" t="e">
            <v>#DIV/0!</v>
          </cell>
        </row>
        <row r="133">
          <cell r="A133">
            <v>30035400</v>
          </cell>
          <cell r="B133">
            <v>44928</v>
          </cell>
          <cell r="C133" t="str">
            <v>Huggies Goodnites / G / 6 x 9 u.</v>
          </cell>
          <cell r="D133">
            <v>0</v>
          </cell>
          <cell r="E133">
            <v>1</v>
          </cell>
          <cell r="F133">
            <v>0.69444444444444442</v>
          </cell>
          <cell r="G133">
            <v>25</v>
          </cell>
          <cell r="H133">
            <v>25</v>
          </cell>
          <cell r="I133" t="str">
            <v xml:space="preserve"> </v>
          </cell>
          <cell r="J133" t="str">
            <v xml:space="preserve"> </v>
          </cell>
          <cell r="K133" t="str">
            <v>cuándo llega?</v>
          </cell>
          <cell r="L133" t="e">
            <v>#N/A</v>
          </cell>
          <cell r="M133">
            <v>50</v>
          </cell>
          <cell r="N133">
            <v>0</v>
          </cell>
          <cell r="Q133">
            <v>0</v>
          </cell>
          <cell r="R133">
            <v>-2.8330001831054688</v>
          </cell>
          <cell r="S133">
            <v>-3.7773335774739585</v>
          </cell>
          <cell r="T133" t="e">
            <v>#DIV/0!</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eficientes"/>
      <sheetName val="AxI Act. Fijos Gral"/>
      <sheetName val="Tabla"/>
      <sheetName val="AxI_Act__Fijos_Gral"/>
      <sheetName val="Control Rubro 2"/>
      <sheetName val="Control arrastre de saldos"/>
      <sheetName val="NOV"/>
      <sheetName val="OCT"/>
      <sheetName val="SET"/>
      <sheetName val="AGO"/>
      <sheetName val="JUL"/>
      <sheetName val="JUN"/>
      <sheetName val="MAY"/>
      <sheetName val="ABR"/>
      <sheetName val="MAR"/>
      <sheetName val="FEB"/>
      <sheetName val="ENE"/>
      <sheetName val="12-II"/>
      <sheetName val="11-II"/>
      <sheetName val="10-II"/>
      <sheetName val="9-II"/>
      <sheetName val="8-II"/>
      <sheetName val="7-II"/>
      <sheetName val="6-II"/>
      <sheetName val="5-II"/>
      <sheetName val="4-II"/>
      <sheetName val="3-II"/>
      <sheetName val="2-II"/>
      <sheetName val="1-II"/>
      <sheetName val="XII"/>
      <sheetName val="XI"/>
      <sheetName val="X"/>
      <sheetName val="IX"/>
      <sheetName val="VIII"/>
      <sheetName val="VII"/>
      <sheetName val="VI"/>
      <sheetName val="V"/>
      <sheetName val="IV"/>
      <sheetName val="III"/>
      <sheetName val="II"/>
      <sheetName val="I"/>
      <sheetName val="12"/>
      <sheetName val="11"/>
      <sheetName val="10"/>
      <sheetName val="9"/>
      <sheetName val="8"/>
      <sheetName val="7"/>
      <sheetName val="6"/>
      <sheetName val="5"/>
      <sheetName val="4"/>
      <sheetName val="3"/>
      <sheetName val="2"/>
      <sheetName val="1"/>
      <sheetName val="AxI_Act__Fijos_Gral1"/>
      <sheetName val="Control_Rubro_2"/>
      <sheetName val="Control_arrastre_de_saldos"/>
      <sheetName val="DDJJ 122 RET IVA"/>
      <sheetName val="Lista"/>
      <sheetName val="AxI_Act__Fijos_Gral2"/>
      <sheetName val="Control_Rubro_21"/>
      <sheetName val="Control_arrastre_de_saldos1"/>
      <sheetName val="DDJJ_122_RET_IVA"/>
      <sheetName val="AxI_Act__Fijos_Gral4"/>
      <sheetName val="Control_Rubro_23"/>
      <sheetName val="Control_arrastre_de_saldos3"/>
      <sheetName val="AxI_Act__Fijos_Gral3"/>
      <sheetName val="Control_Rubro_22"/>
      <sheetName val="Control_arrastre_de_saldos2"/>
      <sheetName val="AxI_Act__Fijos_Gral5"/>
      <sheetName val="Control_Rubro_24"/>
      <sheetName val="Control_arrastre_de_saldos4"/>
      <sheetName val="AxI_Act__Fijos_Gral6"/>
      <sheetName val="Control_Rubro_25"/>
      <sheetName val="Control_arrastre_de_saldos5"/>
      <sheetName val="AxI_Act__Fijos_Gral7"/>
      <sheetName val="Control_Rubro_26"/>
      <sheetName val="Control_arrastre_de_saldos6"/>
      <sheetName val="AxI_Act__Fijos_Gral8"/>
      <sheetName val="Control_Rubro_27"/>
      <sheetName val="Control_arrastre_de_saldos7"/>
      <sheetName val="AxI_Act__Fijos_Gral9"/>
      <sheetName val="Control_Rubro_28"/>
      <sheetName val="Control_arrastre_de_saldos8"/>
      <sheetName val="AxI_Act__Fijos_Gral10"/>
      <sheetName val="Control_Rubro_29"/>
      <sheetName val="Control_arrastre_de_saldos9"/>
      <sheetName val="DDJJ_122_RET_IVA1"/>
      <sheetName val="AxI_Act__Fijos_Gral12"/>
      <sheetName val="Control_Rubro_211"/>
      <sheetName val="Control_arrastre_de_saldos11"/>
      <sheetName val="DDJJ_122_RET_IVA3"/>
      <sheetName val="AxI_Act__Fijos_Gral11"/>
      <sheetName val="Control_Rubro_210"/>
      <sheetName val="Control_arrastre_de_saldos10"/>
      <sheetName val="DDJJ_122_RET_IVA2"/>
      <sheetName val="AxI_Act__Fijos_Gral13"/>
      <sheetName val="Control_Rubro_212"/>
      <sheetName val="Control_arrastre_de_saldos12"/>
      <sheetName val="DDJJ_122_RET_IVA4"/>
      <sheetName val="AxI_Act__Fijos_Gral14"/>
      <sheetName val="Control_Rubro_213"/>
      <sheetName val="Control_arrastre_de_saldos13"/>
      <sheetName val="DDJJ_122_RET_IVA5"/>
      <sheetName val="Input Sheet"/>
      <sheetName val="back-up"/>
      <sheetName val="AF"/>
      <sheetName val="AxI_Act__Fijos_Gral15"/>
      <sheetName val="Control_Rubro_214"/>
      <sheetName val="Control_arrastre_de_saldos14"/>
      <sheetName val="DDJJ_122_RET_IVA6"/>
    </sheetNames>
    <sheetDataSet>
      <sheetData sheetId="0">
        <row r="2">
          <cell r="F2" t="str">
            <v>Ajustes del 5%</v>
          </cell>
        </row>
      </sheetData>
      <sheetData sheetId="1" refreshError="1"/>
      <sheetData sheetId="2">
        <row r="1">
          <cell r="A1" t="str">
            <v>Fecha</v>
          </cell>
          <cell r="B1" t="str">
            <v>Período</v>
          </cell>
          <cell r="F1" t="str">
            <v>Clase af</v>
          </cell>
          <cell r="G1" t="str">
            <v>Descripción Clase</v>
          </cell>
          <cell r="H1" t="str">
            <v>Rubro Anexo A</v>
          </cell>
        </row>
        <row r="2">
          <cell r="A2">
            <v>37408</v>
          </cell>
          <cell r="B2">
            <v>0</v>
          </cell>
          <cell r="F2" t="str">
            <v>00010500</v>
          </cell>
          <cell r="G2" t="str">
            <v>Edificios</v>
          </cell>
          <cell r="H2" t="str">
            <v>Edificios</v>
          </cell>
        </row>
        <row r="3">
          <cell r="A3">
            <v>37377</v>
          </cell>
          <cell r="B3">
            <v>0</v>
          </cell>
          <cell r="F3" t="str">
            <v>00012200</v>
          </cell>
          <cell r="G3" t="str">
            <v>Mejora en Prop de 3º</v>
          </cell>
          <cell r="H3" t="str">
            <v>Edificios</v>
          </cell>
        </row>
        <row r="4">
          <cell r="A4">
            <v>37347</v>
          </cell>
          <cell r="B4">
            <v>0</v>
          </cell>
          <cell r="F4" t="str">
            <v>00011700</v>
          </cell>
          <cell r="G4" t="str">
            <v>Instalaciones</v>
          </cell>
          <cell r="H4" t="str">
            <v>Edificios</v>
          </cell>
        </row>
        <row r="5">
          <cell r="A5">
            <v>37316</v>
          </cell>
          <cell r="B5">
            <v>0</v>
          </cell>
          <cell r="F5" t="str">
            <v>00011100</v>
          </cell>
          <cell r="G5" t="str">
            <v>Eq. Telecomunicación</v>
          </cell>
          <cell r="H5" t="str">
            <v>Edificios</v>
          </cell>
        </row>
        <row r="6">
          <cell r="A6">
            <v>37288</v>
          </cell>
          <cell r="B6">
            <v>0</v>
          </cell>
          <cell r="F6" t="str">
            <v>00011500</v>
          </cell>
          <cell r="G6" t="str">
            <v>Hardware</v>
          </cell>
          <cell r="H6" t="str">
            <v>Equipos de Computación</v>
          </cell>
        </row>
        <row r="7">
          <cell r="A7">
            <v>37257</v>
          </cell>
          <cell r="B7">
            <v>0</v>
          </cell>
          <cell r="F7" t="str">
            <v>00012700</v>
          </cell>
          <cell r="G7" t="str">
            <v>Software</v>
          </cell>
          <cell r="H7" t="str">
            <v>Equipos de Computación</v>
          </cell>
        </row>
        <row r="8">
          <cell r="A8">
            <v>37226</v>
          </cell>
          <cell r="B8">
            <v>1</v>
          </cell>
          <cell r="F8" t="str">
            <v>00011600</v>
          </cell>
          <cell r="G8" t="str">
            <v>Herramientas</v>
          </cell>
          <cell r="H8" t="str">
            <v>Herramientas</v>
          </cell>
        </row>
        <row r="9">
          <cell r="A9">
            <v>37196</v>
          </cell>
          <cell r="B9">
            <v>2</v>
          </cell>
          <cell r="F9" t="str">
            <v>00012300</v>
          </cell>
          <cell r="G9" t="str">
            <v>Muebles y Útiles</v>
          </cell>
          <cell r="H9" t="str">
            <v>Muebles y Útiles</v>
          </cell>
        </row>
        <row r="10">
          <cell r="A10">
            <v>37165</v>
          </cell>
          <cell r="B10">
            <v>3</v>
          </cell>
          <cell r="F10" t="str">
            <v>00012400</v>
          </cell>
          <cell r="G10" t="str">
            <v>Obras en Curso</v>
          </cell>
          <cell r="H10" t="str">
            <v>Obras en Curso</v>
          </cell>
        </row>
        <row r="11">
          <cell r="A11">
            <v>37135</v>
          </cell>
          <cell r="B11">
            <v>4</v>
          </cell>
          <cell r="F11" t="str">
            <v>00010100</v>
          </cell>
          <cell r="G11" t="str">
            <v>Anillo Óptico</v>
          </cell>
          <cell r="H11" t="str">
            <v>Red y Equipos de Transmisión</v>
          </cell>
        </row>
        <row r="12">
          <cell r="A12">
            <v>37104</v>
          </cell>
          <cell r="B12">
            <v>5</v>
          </cell>
          <cell r="F12" t="str">
            <v>00010300</v>
          </cell>
          <cell r="G12" t="str">
            <v>Decodificadores</v>
          </cell>
          <cell r="H12" t="str">
            <v>Red y Equipos de Transmisión</v>
          </cell>
        </row>
        <row r="13">
          <cell r="A13">
            <v>37073</v>
          </cell>
          <cell r="B13">
            <v>6</v>
          </cell>
          <cell r="F13" t="str">
            <v>00010700</v>
          </cell>
          <cell r="G13" t="str">
            <v>Eq. Cable Módem</v>
          </cell>
          <cell r="H13" t="str">
            <v>Red y Equipos de Transmisión</v>
          </cell>
        </row>
        <row r="14">
          <cell r="A14">
            <v>37043</v>
          </cell>
          <cell r="B14">
            <v>7</v>
          </cell>
          <cell r="F14" t="str">
            <v>00010800</v>
          </cell>
          <cell r="G14" t="str">
            <v>Equipos de Cabezal</v>
          </cell>
          <cell r="H14" t="str">
            <v>Red y Equipos de Transmisión</v>
          </cell>
        </row>
        <row r="15">
          <cell r="A15">
            <v>37012</v>
          </cell>
          <cell r="B15">
            <v>8</v>
          </cell>
          <cell r="F15" t="str">
            <v>00011200</v>
          </cell>
          <cell r="G15" t="str">
            <v>Eq. Transmisión</v>
          </cell>
          <cell r="H15" t="str">
            <v>Red y Equipos de Transmisión</v>
          </cell>
        </row>
        <row r="16">
          <cell r="A16">
            <v>36982</v>
          </cell>
          <cell r="B16">
            <v>9</v>
          </cell>
          <cell r="F16" t="str">
            <v>00011800</v>
          </cell>
          <cell r="G16" t="str">
            <v>Inst. Domiciliarias</v>
          </cell>
          <cell r="H16" t="str">
            <v>Red y Equipos de Transmisión</v>
          </cell>
        </row>
        <row r="17">
          <cell r="A17">
            <v>36951</v>
          </cell>
          <cell r="B17">
            <v>10</v>
          </cell>
          <cell r="F17" t="str">
            <v>00012500</v>
          </cell>
          <cell r="G17" t="str">
            <v>Red Exterior</v>
          </cell>
          <cell r="H17" t="str">
            <v>Red y Equipos de Transmisión</v>
          </cell>
        </row>
        <row r="18">
          <cell r="A18">
            <v>36923</v>
          </cell>
          <cell r="B18">
            <v>11</v>
          </cell>
          <cell r="F18" t="str">
            <v>00012600</v>
          </cell>
          <cell r="G18" t="str">
            <v>Rodados</v>
          </cell>
          <cell r="H18" t="str">
            <v>Rodados</v>
          </cell>
        </row>
        <row r="19">
          <cell r="A19">
            <v>36892</v>
          </cell>
          <cell r="B19">
            <v>12</v>
          </cell>
          <cell r="F19" t="str">
            <v>00012800</v>
          </cell>
          <cell r="G19" t="str">
            <v>Terrenos</v>
          </cell>
          <cell r="H19" t="str">
            <v>Terrenos</v>
          </cell>
        </row>
        <row r="20">
          <cell r="A20">
            <v>36861</v>
          </cell>
          <cell r="B20">
            <v>13</v>
          </cell>
        </row>
        <row r="21">
          <cell r="A21">
            <v>36831</v>
          </cell>
          <cell r="B21">
            <v>14</v>
          </cell>
        </row>
        <row r="22">
          <cell r="A22">
            <v>36800</v>
          </cell>
          <cell r="B22">
            <v>15</v>
          </cell>
        </row>
        <row r="23">
          <cell r="A23">
            <v>36770</v>
          </cell>
          <cell r="B23">
            <v>16</v>
          </cell>
        </row>
        <row r="24">
          <cell r="A24">
            <v>36739</v>
          </cell>
          <cell r="B24">
            <v>17</v>
          </cell>
        </row>
        <row r="25">
          <cell r="A25">
            <v>36708</v>
          </cell>
          <cell r="B25">
            <v>18</v>
          </cell>
        </row>
        <row r="26">
          <cell r="A26">
            <v>36678</v>
          </cell>
          <cell r="B26">
            <v>19</v>
          </cell>
        </row>
        <row r="27">
          <cell r="A27">
            <v>36647</v>
          </cell>
          <cell r="B27">
            <v>20</v>
          </cell>
        </row>
        <row r="28">
          <cell r="A28">
            <v>36617</v>
          </cell>
          <cell r="B28">
            <v>21</v>
          </cell>
        </row>
        <row r="29">
          <cell r="A29">
            <v>36586</v>
          </cell>
          <cell r="B29">
            <v>22</v>
          </cell>
        </row>
        <row r="30">
          <cell r="A30">
            <v>36557</v>
          </cell>
          <cell r="B30">
            <v>23</v>
          </cell>
        </row>
        <row r="31">
          <cell r="A31">
            <v>36526</v>
          </cell>
          <cell r="B31">
            <v>24</v>
          </cell>
        </row>
        <row r="32">
          <cell r="A32">
            <v>36495</v>
          </cell>
          <cell r="B32">
            <v>25</v>
          </cell>
        </row>
        <row r="33">
          <cell r="A33">
            <v>36465</v>
          </cell>
          <cell r="B33">
            <v>26</v>
          </cell>
        </row>
        <row r="34">
          <cell r="A34">
            <v>36434</v>
          </cell>
          <cell r="B34">
            <v>27</v>
          </cell>
        </row>
        <row r="35">
          <cell r="A35">
            <v>36404</v>
          </cell>
          <cell r="B35">
            <v>28</v>
          </cell>
        </row>
        <row r="36">
          <cell r="A36">
            <v>36373</v>
          </cell>
          <cell r="B36">
            <v>29</v>
          </cell>
        </row>
        <row r="37">
          <cell r="A37">
            <v>36342</v>
          </cell>
          <cell r="B37">
            <v>30</v>
          </cell>
        </row>
        <row r="38">
          <cell r="A38">
            <v>36312</v>
          </cell>
          <cell r="B38">
            <v>31</v>
          </cell>
        </row>
        <row r="39">
          <cell r="A39">
            <v>36281</v>
          </cell>
          <cell r="B39">
            <v>32</v>
          </cell>
        </row>
        <row r="40">
          <cell r="A40">
            <v>36251</v>
          </cell>
          <cell r="B40">
            <v>33</v>
          </cell>
        </row>
        <row r="41">
          <cell r="A41">
            <v>36220</v>
          </cell>
          <cell r="B41">
            <v>34</v>
          </cell>
        </row>
        <row r="42">
          <cell r="A42">
            <v>36192</v>
          </cell>
          <cell r="B42">
            <v>35</v>
          </cell>
        </row>
        <row r="43">
          <cell r="A43">
            <v>36161</v>
          </cell>
          <cell r="B43">
            <v>36</v>
          </cell>
        </row>
        <row r="44">
          <cell r="A44">
            <v>36130</v>
          </cell>
          <cell r="B44">
            <v>37</v>
          </cell>
        </row>
        <row r="45">
          <cell r="A45">
            <v>36100</v>
          </cell>
          <cell r="B45">
            <v>38</v>
          </cell>
        </row>
        <row r="46">
          <cell r="A46">
            <v>36069</v>
          </cell>
          <cell r="B46">
            <v>39</v>
          </cell>
        </row>
        <row r="47">
          <cell r="A47">
            <v>36039</v>
          </cell>
          <cell r="B47">
            <v>40</v>
          </cell>
        </row>
        <row r="48">
          <cell r="A48">
            <v>36008</v>
          </cell>
          <cell r="B48">
            <v>41</v>
          </cell>
        </row>
        <row r="49">
          <cell r="A49">
            <v>35977</v>
          </cell>
          <cell r="B49">
            <v>42</v>
          </cell>
        </row>
        <row r="50">
          <cell r="A50">
            <v>35947</v>
          </cell>
          <cell r="B50">
            <v>43</v>
          </cell>
        </row>
        <row r="51">
          <cell r="A51">
            <v>35916</v>
          </cell>
          <cell r="B51">
            <v>44</v>
          </cell>
        </row>
        <row r="52">
          <cell r="A52">
            <v>35886</v>
          </cell>
          <cell r="B52">
            <v>45</v>
          </cell>
        </row>
        <row r="53">
          <cell r="A53">
            <v>35855</v>
          </cell>
          <cell r="B53">
            <v>46</v>
          </cell>
        </row>
        <row r="54">
          <cell r="A54">
            <v>35827</v>
          </cell>
          <cell r="B54">
            <v>47</v>
          </cell>
        </row>
        <row r="55">
          <cell r="A55">
            <v>35796</v>
          </cell>
          <cell r="B55">
            <v>48</v>
          </cell>
        </row>
        <row r="56">
          <cell r="A56">
            <v>35765</v>
          </cell>
          <cell r="B56">
            <v>49</v>
          </cell>
        </row>
        <row r="57">
          <cell r="A57">
            <v>35735</v>
          </cell>
          <cell r="B57">
            <v>50</v>
          </cell>
        </row>
        <row r="58">
          <cell r="A58">
            <v>35704</v>
          </cell>
          <cell r="B58">
            <v>51</v>
          </cell>
        </row>
        <row r="59">
          <cell r="A59">
            <v>35674</v>
          </cell>
          <cell r="B59">
            <v>52</v>
          </cell>
        </row>
        <row r="60">
          <cell r="A60">
            <v>35643</v>
          </cell>
          <cell r="B60">
            <v>53</v>
          </cell>
        </row>
        <row r="61">
          <cell r="A61">
            <v>35612</v>
          </cell>
          <cell r="B61">
            <v>54</v>
          </cell>
        </row>
        <row r="62">
          <cell r="A62">
            <v>35582</v>
          </cell>
          <cell r="B62">
            <v>55</v>
          </cell>
        </row>
        <row r="63">
          <cell r="A63">
            <v>35551</v>
          </cell>
          <cell r="B63">
            <v>56</v>
          </cell>
        </row>
        <row r="64">
          <cell r="A64">
            <v>35521</v>
          </cell>
          <cell r="B64">
            <v>57</v>
          </cell>
        </row>
        <row r="65">
          <cell r="A65">
            <v>35490</v>
          </cell>
          <cell r="B65">
            <v>58</v>
          </cell>
        </row>
        <row r="66">
          <cell r="A66">
            <v>35462</v>
          </cell>
          <cell r="B66">
            <v>59</v>
          </cell>
        </row>
        <row r="67">
          <cell r="A67">
            <v>35431</v>
          </cell>
          <cell r="B67">
            <v>60</v>
          </cell>
        </row>
        <row r="68">
          <cell r="A68">
            <v>35400</v>
          </cell>
          <cell r="B68">
            <v>61</v>
          </cell>
        </row>
        <row r="69">
          <cell r="A69">
            <v>35370</v>
          </cell>
          <cell r="B69">
            <v>62</v>
          </cell>
        </row>
        <row r="70">
          <cell r="A70">
            <v>35339</v>
          </cell>
          <cell r="B70">
            <v>63</v>
          </cell>
        </row>
        <row r="71">
          <cell r="A71">
            <v>35309</v>
          </cell>
          <cell r="B71">
            <v>64</v>
          </cell>
        </row>
        <row r="72">
          <cell r="A72">
            <v>35278</v>
          </cell>
          <cell r="B72">
            <v>65</v>
          </cell>
        </row>
        <row r="73">
          <cell r="A73">
            <v>35247</v>
          </cell>
          <cell r="B73">
            <v>66</v>
          </cell>
        </row>
        <row r="74">
          <cell r="A74">
            <v>35217</v>
          </cell>
          <cell r="B74">
            <v>67</v>
          </cell>
        </row>
        <row r="75">
          <cell r="A75">
            <v>35186</v>
          </cell>
          <cell r="B75">
            <v>68</v>
          </cell>
        </row>
        <row r="76">
          <cell r="A76">
            <v>35156</v>
          </cell>
          <cell r="B76">
            <v>69</v>
          </cell>
        </row>
        <row r="77">
          <cell r="A77">
            <v>35125</v>
          </cell>
          <cell r="B77">
            <v>70</v>
          </cell>
        </row>
        <row r="78">
          <cell r="A78">
            <v>35096</v>
          </cell>
          <cell r="B78">
            <v>71</v>
          </cell>
        </row>
        <row r="79">
          <cell r="A79">
            <v>35065</v>
          </cell>
          <cell r="B79">
            <v>72</v>
          </cell>
        </row>
        <row r="80">
          <cell r="A80">
            <v>35034</v>
          </cell>
          <cell r="B80">
            <v>73</v>
          </cell>
        </row>
        <row r="81">
          <cell r="A81">
            <v>35004</v>
          </cell>
          <cell r="B81">
            <v>74</v>
          </cell>
        </row>
        <row r="82">
          <cell r="A82">
            <v>34973</v>
          </cell>
          <cell r="B82">
            <v>75</v>
          </cell>
        </row>
        <row r="83">
          <cell r="A83">
            <v>34943</v>
          </cell>
          <cell r="B83">
            <v>76</v>
          </cell>
        </row>
        <row r="84">
          <cell r="A84">
            <v>34912</v>
          </cell>
          <cell r="B84">
            <v>77</v>
          </cell>
        </row>
        <row r="85">
          <cell r="A85">
            <v>34881</v>
          </cell>
          <cell r="B85">
            <v>78</v>
          </cell>
        </row>
        <row r="86">
          <cell r="A86">
            <v>34851</v>
          </cell>
          <cell r="B86">
            <v>79</v>
          </cell>
        </row>
        <row r="87">
          <cell r="A87">
            <v>34820</v>
          </cell>
          <cell r="B87">
            <v>80</v>
          </cell>
        </row>
        <row r="88">
          <cell r="A88">
            <v>34790</v>
          </cell>
          <cell r="B88">
            <v>81</v>
          </cell>
        </row>
        <row r="89">
          <cell r="A89">
            <v>34759</v>
          </cell>
          <cell r="B89">
            <v>82</v>
          </cell>
        </row>
        <row r="90">
          <cell r="A90">
            <v>34731</v>
          </cell>
          <cell r="B90">
            <v>83</v>
          </cell>
        </row>
        <row r="91">
          <cell r="A91">
            <v>34700</v>
          </cell>
          <cell r="B91">
            <v>84</v>
          </cell>
        </row>
        <row r="92">
          <cell r="A92">
            <v>34669</v>
          </cell>
          <cell r="B92">
            <v>85</v>
          </cell>
        </row>
        <row r="93">
          <cell r="A93">
            <v>34639</v>
          </cell>
          <cell r="B93">
            <v>86</v>
          </cell>
        </row>
        <row r="94">
          <cell r="A94">
            <v>34608</v>
          </cell>
          <cell r="B94">
            <v>87</v>
          </cell>
        </row>
        <row r="95">
          <cell r="A95">
            <v>34578</v>
          </cell>
          <cell r="B95">
            <v>88</v>
          </cell>
        </row>
        <row r="96">
          <cell r="A96">
            <v>34547</v>
          </cell>
          <cell r="B96">
            <v>89</v>
          </cell>
        </row>
        <row r="97">
          <cell r="A97">
            <v>34516</v>
          </cell>
          <cell r="B97">
            <v>90</v>
          </cell>
        </row>
        <row r="98">
          <cell r="A98">
            <v>34486</v>
          </cell>
          <cell r="B98">
            <v>91</v>
          </cell>
        </row>
        <row r="99">
          <cell r="A99">
            <v>34455</v>
          </cell>
          <cell r="B99">
            <v>92</v>
          </cell>
        </row>
        <row r="100">
          <cell r="A100">
            <v>34425</v>
          </cell>
          <cell r="B100">
            <v>93</v>
          </cell>
        </row>
        <row r="101">
          <cell r="A101">
            <v>34394</v>
          </cell>
          <cell r="B101">
            <v>94</v>
          </cell>
        </row>
        <row r="102">
          <cell r="A102">
            <v>34366</v>
          </cell>
          <cell r="B102">
            <v>95</v>
          </cell>
        </row>
        <row r="103">
          <cell r="A103">
            <v>34335</v>
          </cell>
          <cell r="B103">
            <v>96</v>
          </cell>
        </row>
        <row r="104">
          <cell r="A104">
            <v>34304</v>
          </cell>
          <cell r="B104">
            <v>97</v>
          </cell>
        </row>
        <row r="105">
          <cell r="A105">
            <v>34274</v>
          </cell>
          <cell r="B105">
            <v>98</v>
          </cell>
        </row>
        <row r="106">
          <cell r="A106">
            <v>34243</v>
          </cell>
          <cell r="B106">
            <v>99</v>
          </cell>
        </row>
        <row r="107">
          <cell r="A107">
            <v>34213</v>
          </cell>
          <cell r="B107">
            <v>100</v>
          </cell>
        </row>
        <row r="108">
          <cell r="A108">
            <v>34182</v>
          </cell>
          <cell r="B108">
            <v>101</v>
          </cell>
        </row>
        <row r="109">
          <cell r="A109">
            <v>34151</v>
          </cell>
          <cell r="B109">
            <v>102</v>
          </cell>
        </row>
        <row r="110">
          <cell r="A110">
            <v>34121</v>
          </cell>
          <cell r="B110">
            <v>103</v>
          </cell>
        </row>
        <row r="111">
          <cell r="A111">
            <v>34090</v>
          </cell>
          <cell r="B111">
            <v>104</v>
          </cell>
        </row>
        <row r="112">
          <cell r="A112">
            <v>34060</v>
          </cell>
          <cell r="B112">
            <v>105</v>
          </cell>
        </row>
        <row r="113">
          <cell r="A113">
            <v>34029</v>
          </cell>
          <cell r="B113">
            <v>106</v>
          </cell>
        </row>
        <row r="114">
          <cell r="A114">
            <v>34001</v>
          </cell>
          <cell r="B114">
            <v>107</v>
          </cell>
        </row>
        <row r="115">
          <cell r="A115">
            <v>33970</v>
          </cell>
          <cell r="B115">
            <v>108</v>
          </cell>
        </row>
        <row r="116">
          <cell r="A116">
            <v>33939</v>
          </cell>
          <cell r="B116">
            <v>109</v>
          </cell>
        </row>
        <row r="117">
          <cell r="A117">
            <v>33909</v>
          </cell>
          <cell r="B117">
            <v>110</v>
          </cell>
        </row>
        <row r="118">
          <cell r="A118">
            <v>33878</v>
          </cell>
          <cell r="B118">
            <v>111</v>
          </cell>
        </row>
        <row r="119">
          <cell r="A119">
            <v>33848</v>
          </cell>
          <cell r="B119">
            <v>112</v>
          </cell>
        </row>
        <row r="120">
          <cell r="A120">
            <v>33817</v>
          </cell>
          <cell r="B120">
            <v>113</v>
          </cell>
        </row>
        <row r="121">
          <cell r="A121">
            <v>33786</v>
          </cell>
          <cell r="B121">
            <v>114</v>
          </cell>
        </row>
        <row r="122">
          <cell r="A122">
            <v>33756</v>
          </cell>
          <cell r="B122">
            <v>115</v>
          </cell>
        </row>
        <row r="123">
          <cell r="A123">
            <v>33725</v>
          </cell>
          <cell r="B123">
            <v>116</v>
          </cell>
        </row>
        <row r="124">
          <cell r="A124">
            <v>33695</v>
          </cell>
          <cell r="B124">
            <v>117</v>
          </cell>
        </row>
        <row r="125">
          <cell r="A125">
            <v>33664</v>
          </cell>
          <cell r="B125">
            <v>118</v>
          </cell>
        </row>
        <row r="126">
          <cell r="A126">
            <v>33635</v>
          </cell>
          <cell r="B126">
            <v>119</v>
          </cell>
        </row>
        <row r="127">
          <cell r="A127">
            <v>33604</v>
          </cell>
          <cell r="B127">
            <v>120</v>
          </cell>
        </row>
        <row r="128">
          <cell r="A128">
            <v>33573</v>
          </cell>
          <cell r="B128">
            <v>121</v>
          </cell>
        </row>
        <row r="129">
          <cell r="A129">
            <v>33543</v>
          </cell>
          <cell r="B129">
            <v>122</v>
          </cell>
        </row>
        <row r="130">
          <cell r="A130">
            <v>33512</v>
          </cell>
          <cell r="B130">
            <v>123</v>
          </cell>
        </row>
        <row r="131">
          <cell r="A131">
            <v>33482</v>
          </cell>
          <cell r="B131">
            <v>124</v>
          </cell>
        </row>
        <row r="132">
          <cell r="A132">
            <v>33451</v>
          </cell>
          <cell r="B132">
            <v>125</v>
          </cell>
        </row>
        <row r="133">
          <cell r="A133">
            <v>33420</v>
          </cell>
          <cell r="B133">
            <v>126</v>
          </cell>
        </row>
        <row r="134">
          <cell r="A134">
            <v>33390</v>
          </cell>
          <cell r="B134">
            <v>127</v>
          </cell>
        </row>
        <row r="135">
          <cell r="A135">
            <v>33359</v>
          </cell>
          <cell r="B135">
            <v>128</v>
          </cell>
        </row>
        <row r="136">
          <cell r="A136">
            <v>33329</v>
          </cell>
          <cell r="B136">
            <v>129</v>
          </cell>
        </row>
        <row r="137">
          <cell r="A137">
            <v>33298</v>
          </cell>
          <cell r="B137">
            <v>130</v>
          </cell>
        </row>
        <row r="138">
          <cell r="A138">
            <v>33270</v>
          </cell>
          <cell r="B138">
            <v>131</v>
          </cell>
        </row>
        <row r="139">
          <cell r="A139">
            <v>33239</v>
          </cell>
          <cell r="B139">
            <v>132</v>
          </cell>
        </row>
        <row r="140">
          <cell r="A140">
            <v>33208</v>
          </cell>
          <cell r="B140">
            <v>133</v>
          </cell>
        </row>
        <row r="141">
          <cell r="A141">
            <v>33178</v>
          </cell>
          <cell r="B141">
            <v>134</v>
          </cell>
        </row>
        <row r="142">
          <cell r="A142">
            <v>33147</v>
          </cell>
          <cell r="B142">
            <v>135</v>
          </cell>
        </row>
        <row r="143">
          <cell r="A143">
            <v>33117</v>
          </cell>
          <cell r="B143">
            <v>136</v>
          </cell>
        </row>
        <row r="144">
          <cell r="A144">
            <v>33086</v>
          </cell>
          <cell r="B144">
            <v>137</v>
          </cell>
        </row>
        <row r="145">
          <cell r="A145">
            <v>33055</v>
          </cell>
          <cell r="B145">
            <v>138</v>
          </cell>
        </row>
        <row r="146">
          <cell r="A146">
            <v>33025</v>
          </cell>
          <cell r="B146">
            <v>139</v>
          </cell>
        </row>
        <row r="147">
          <cell r="A147">
            <v>32994</v>
          </cell>
          <cell r="B147">
            <v>140</v>
          </cell>
        </row>
        <row r="148">
          <cell r="A148">
            <v>32964</v>
          </cell>
          <cell r="B148">
            <v>141</v>
          </cell>
        </row>
        <row r="149">
          <cell r="A149">
            <v>32933</v>
          </cell>
          <cell r="B149">
            <v>142</v>
          </cell>
        </row>
        <row r="150">
          <cell r="A150">
            <v>32905</v>
          </cell>
          <cell r="B150">
            <v>143</v>
          </cell>
        </row>
        <row r="151">
          <cell r="A151">
            <v>32874</v>
          </cell>
          <cell r="B151">
            <v>144</v>
          </cell>
        </row>
        <row r="152">
          <cell r="A152">
            <v>32843</v>
          </cell>
          <cell r="B152">
            <v>145</v>
          </cell>
        </row>
        <row r="153">
          <cell r="A153">
            <v>32813</v>
          </cell>
          <cell r="B153">
            <v>146</v>
          </cell>
        </row>
        <row r="154">
          <cell r="A154">
            <v>32782</v>
          </cell>
          <cell r="B154">
            <v>147</v>
          </cell>
        </row>
        <row r="155">
          <cell r="A155">
            <v>32752</v>
          </cell>
          <cell r="B155">
            <v>148</v>
          </cell>
        </row>
        <row r="156">
          <cell r="A156">
            <v>32721</v>
          </cell>
          <cell r="B156">
            <v>149</v>
          </cell>
        </row>
        <row r="157">
          <cell r="A157">
            <v>32690</v>
          </cell>
          <cell r="B157">
            <v>150</v>
          </cell>
        </row>
        <row r="158">
          <cell r="A158">
            <v>32660</v>
          </cell>
          <cell r="B158">
            <v>151</v>
          </cell>
        </row>
        <row r="159">
          <cell r="A159">
            <v>32629</v>
          </cell>
          <cell r="B159">
            <v>152</v>
          </cell>
        </row>
        <row r="160">
          <cell r="A160">
            <v>32599</v>
          </cell>
          <cell r="B160">
            <v>153</v>
          </cell>
        </row>
        <row r="161">
          <cell r="A161">
            <v>32568</v>
          </cell>
          <cell r="B161">
            <v>154</v>
          </cell>
        </row>
        <row r="162">
          <cell r="A162">
            <v>32540</v>
          </cell>
          <cell r="B162">
            <v>155</v>
          </cell>
        </row>
        <row r="163">
          <cell r="A163">
            <v>32509</v>
          </cell>
          <cell r="B163">
            <v>156</v>
          </cell>
        </row>
        <row r="164">
          <cell r="A164">
            <v>32478</v>
          </cell>
          <cell r="B164">
            <v>157</v>
          </cell>
        </row>
        <row r="165">
          <cell r="A165">
            <v>32448</v>
          </cell>
          <cell r="B165">
            <v>158</v>
          </cell>
        </row>
        <row r="166">
          <cell r="A166">
            <v>32417</v>
          </cell>
          <cell r="B166">
            <v>159</v>
          </cell>
        </row>
        <row r="167">
          <cell r="A167">
            <v>32387</v>
          </cell>
          <cell r="B167">
            <v>160</v>
          </cell>
        </row>
        <row r="168">
          <cell r="A168">
            <v>32356</v>
          </cell>
          <cell r="B168">
            <v>161</v>
          </cell>
        </row>
        <row r="169">
          <cell r="A169">
            <v>32325</v>
          </cell>
          <cell r="B169">
            <v>162</v>
          </cell>
        </row>
        <row r="170">
          <cell r="A170">
            <v>32295</v>
          </cell>
          <cell r="B170">
            <v>163</v>
          </cell>
        </row>
        <row r="171">
          <cell r="A171">
            <v>32264</v>
          </cell>
          <cell r="B171">
            <v>164</v>
          </cell>
        </row>
        <row r="172">
          <cell r="A172">
            <v>32234</v>
          </cell>
          <cell r="B172">
            <v>165</v>
          </cell>
        </row>
        <row r="173">
          <cell r="A173">
            <v>32203</v>
          </cell>
          <cell r="B173">
            <v>166</v>
          </cell>
        </row>
        <row r="174">
          <cell r="A174">
            <v>32174</v>
          </cell>
          <cell r="B174">
            <v>167</v>
          </cell>
        </row>
        <row r="175">
          <cell r="A175">
            <v>32143</v>
          </cell>
          <cell r="B175">
            <v>168</v>
          </cell>
        </row>
        <row r="176">
          <cell r="A176">
            <v>32112</v>
          </cell>
          <cell r="B176">
            <v>169</v>
          </cell>
        </row>
        <row r="177">
          <cell r="A177">
            <v>32082</v>
          </cell>
          <cell r="B177">
            <v>170</v>
          </cell>
        </row>
        <row r="178">
          <cell r="A178">
            <v>32051</v>
          </cell>
          <cell r="B178">
            <v>171</v>
          </cell>
        </row>
        <row r="179">
          <cell r="A179">
            <v>32021</v>
          </cell>
          <cell r="B179">
            <v>172</v>
          </cell>
        </row>
        <row r="180">
          <cell r="A180">
            <v>31990</v>
          </cell>
          <cell r="B180">
            <v>173</v>
          </cell>
        </row>
        <row r="181">
          <cell r="A181">
            <v>31959</v>
          </cell>
          <cell r="B181">
            <v>174</v>
          </cell>
        </row>
        <row r="182">
          <cell r="A182">
            <v>31929</v>
          </cell>
          <cell r="B182">
            <v>175</v>
          </cell>
        </row>
        <row r="183">
          <cell r="A183">
            <v>31898</v>
          </cell>
          <cell r="B183">
            <v>176</v>
          </cell>
        </row>
        <row r="184">
          <cell r="A184">
            <v>31868</v>
          </cell>
          <cell r="B184">
            <v>177</v>
          </cell>
        </row>
        <row r="185">
          <cell r="A185">
            <v>31837</v>
          </cell>
          <cell r="B185">
            <v>178</v>
          </cell>
        </row>
        <row r="186">
          <cell r="A186">
            <v>31809</v>
          </cell>
          <cell r="B186">
            <v>179</v>
          </cell>
        </row>
        <row r="187">
          <cell r="A187">
            <v>31778</v>
          </cell>
          <cell r="B187">
            <v>180</v>
          </cell>
        </row>
        <row r="188">
          <cell r="A188">
            <v>31747</v>
          </cell>
          <cell r="B188">
            <v>181</v>
          </cell>
        </row>
        <row r="189">
          <cell r="A189">
            <v>31717</v>
          </cell>
          <cell r="B189">
            <v>182</v>
          </cell>
        </row>
        <row r="190">
          <cell r="A190">
            <v>31686</v>
          </cell>
          <cell r="B190">
            <v>183</v>
          </cell>
        </row>
        <row r="191">
          <cell r="A191">
            <v>31656</v>
          </cell>
          <cell r="B191">
            <v>184</v>
          </cell>
        </row>
        <row r="192">
          <cell r="A192">
            <v>31625</v>
          </cell>
          <cell r="B192">
            <v>185</v>
          </cell>
        </row>
        <row r="193">
          <cell r="A193">
            <v>31594</v>
          </cell>
          <cell r="B193">
            <v>186</v>
          </cell>
        </row>
        <row r="194">
          <cell r="A194">
            <v>31564</v>
          </cell>
          <cell r="B194">
            <v>187</v>
          </cell>
        </row>
        <row r="195">
          <cell r="A195">
            <v>31533</v>
          </cell>
          <cell r="B195">
            <v>188</v>
          </cell>
        </row>
        <row r="196">
          <cell r="A196">
            <v>31503</v>
          </cell>
          <cell r="B196">
            <v>189</v>
          </cell>
        </row>
        <row r="197">
          <cell r="A197">
            <v>31472</v>
          </cell>
          <cell r="B197">
            <v>190</v>
          </cell>
        </row>
        <row r="198">
          <cell r="A198">
            <v>31444</v>
          </cell>
          <cell r="B198">
            <v>191</v>
          </cell>
        </row>
        <row r="199">
          <cell r="A199">
            <v>31413</v>
          </cell>
          <cell r="B199">
            <v>192</v>
          </cell>
        </row>
        <row r="200">
          <cell r="A200">
            <v>31382</v>
          </cell>
          <cell r="B200">
            <v>193</v>
          </cell>
        </row>
        <row r="201">
          <cell r="A201">
            <v>31352</v>
          </cell>
          <cell r="B201">
            <v>194</v>
          </cell>
        </row>
        <row r="202">
          <cell r="A202">
            <v>31321</v>
          </cell>
          <cell r="B202">
            <v>195</v>
          </cell>
        </row>
        <row r="203">
          <cell r="A203">
            <v>31291</v>
          </cell>
          <cell r="B203">
            <v>196</v>
          </cell>
        </row>
        <row r="204">
          <cell r="A204">
            <v>31260</v>
          </cell>
          <cell r="B204">
            <v>197</v>
          </cell>
        </row>
        <row r="205">
          <cell r="A205">
            <v>31229</v>
          </cell>
          <cell r="B205">
            <v>198</v>
          </cell>
        </row>
        <row r="206">
          <cell r="A206">
            <v>31199</v>
          </cell>
          <cell r="B206">
            <v>199</v>
          </cell>
        </row>
        <row r="207">
          <cell r="A207">
            <v>31168</v>
          </cell>
          <cell r="B207">
            <v>200</v>
          </cell>
        </row>
        <row r="208">
          <cell r="A208">
            <v>31138</v>
          </cell>
          <cell r="B208">
            <v>201</v>
          </cell>
        </row>
        <row r="209">
          <cell r="A209">
            <v>31107</v>
          </cell>
          <cell r="B209">
            <v>202</v>
          </cell>
        </row>
        <row r="210">
          <cell r="A210">
            <v>31079</v>
          </cell>
          <cell r="B210">
            <v>203</v>
          </cell>
        </row>
        <row r="211">
          <cell r="A211">
            <v>31048</v>
          </cell>
          <cell r="B211">
            <v>204</v>
          </cell>
        </row>
        <row r="212">
          <cell r="A212">
            <v>31017</v>
          </cell>
          <cell r="B212">
            <v>205</v>
          </cell>
        </row>
        <row r="213">
          <cell r="A213">
            <v>30987</v>
          </cell>
          <cell r="B213">
            <v>206</v>
          </cell>
        </row>
        <row r="214">
          <cell r="A214">
            <v>30956</v>
          </cell>
          <cell r="B214">
            <v>207</v>
          </cell>
        </row>
        <row r="215">
          <cell r="A215">
            <v>30926</v>
          </cell>
          <cell r="B215">
            <v>208</v>
          </cell>
        </row>
        <row r="216">
          <cell r="A216">
            <v>30895</v>
          </cell>
          <cell r="B216">
            <v>209</v>
          </cell>
        </row>
        <row r="217">
          <cell r="A217">
            <v>30864</v>
          </cell>
          <cell r="B217">
            <v>210</v>
          </cell>
        </row>
        <row r="218">
          <cell r="A218">
            <v>30834</v>
          </cell>
          <cell r="B218">
            <v>211</v>
          </cell>
        </row>
        <row r="219">
          <cell r="A219">
            <v>30803</v>
          </cell>
          <cell r="B219">
            <v>212</v>
          </cell>
        </row>
        <row r="220">
          <cell r="A220">
            <v>30773</v>
          </cell>
          <cell r="B220">
            <v>213</v>
          </cell>
        </row>
        <row r="221">
          <cell r="A221">
            <v>30742</v>
          </cell>
          <cell r="B221">
            <v>214</v>
          </cell>
        </row>
        <row r="222">
          <cell r="A222">
            <v>30713</v>
          </cell>
          <cell r="B222">
            <v>215</v>
          </cell>
        </row>
        <row r="223">
          <cell r="A223">
            <v>30682</v>
          </cell>
          <cell r="B223">
            <v>216</v>
          </cell>
        </row>
        <row r="224">
          <cell r="A224">
            <v>30651</v>
          </cell>
          <cell r="B224">
            <v>217</v>
          </cell>
        </row>
        <row r="225">
          <cell r="A225">
            <v>30621</v>
          </cell>
          <cell r="B225">
            <v>218</v>
          </cell>
        </row>
        <row r="226">
          <cell r="A226">
            <v>30590</v>
          </cell>
          <cell r="B226">
            <v>219</v>
          </cell>
        </row>
        <row r="227">
          <cell r="A227">
            <v>30560</v>
          </cell>
          <cell r="B227">
            <v>220</v>
          </cell>
        </row>
        <row r="228">
          <cell r="A228">
            <v>30529</v>
          </cell>
          <cell r="B228">
            <v>221</v>
          </cell>
        </row>
        <row r="229">
          <cell r="A229">
            <v>30498</v>
          </cell>
          <cell r="B229">
            <v>222</v>
          </cell>
        </row>
        <row r="230">
          <cell r="A230">
            <v>30468</v>
          </cell>
          <cell r="B230">
            <v>223</v>
          </cell>
        </row>
        <row r="231">
          <cell r="A231">
            <v>30437</v>
          </cell>
          <cell r="B231">
            <v>224</v>
          </cell>
        </row>
        <row r="232">
          <cell r="A232">
            <v>30407</v>
          </cell>
          <cell r="B232">
            <v>225</v>
          </cell>
        </row>
        <row r="233">
          <cell r="A233">
            <v>30376</v>
          </cell>
          <cell r="B233">
            <v>226</v>
          </cell>
        </row>
        <row r="234">
          <cell r="A234">
            <v>30348</v>
          </cell>
          <cell r="B234">
            <v>227</v>
          </cell>
        </row>
        <row r="235">
          <cell r="A235">
            <v>30317</v>
          </cell>
          <cell r="B235">
            <v>228</v>
          </cell>
        </row>
        <row r="236">
          <cell r="A236">
            <v>30286</v>
          </cell>
          <cell r="B236">
            <v>229</v>
          </cell>
        </row>
        <row r="237">
          <cell r="A237">
            <v>30256</v>
          </cell>
          <cell r="B237">
            <v>230</v>
          </cell>
        </row>
        <row r="238">
          <cell r="A238">
            <v>30225</v>
          </cell>
          <cell r="B238">
            <v>231</v>
          </cell>
        </row>
        <row r="239">
          <cell r="A239">
            <v>30195</v>
          </cell>
          <cell r="B239">
            <v>232</v>
          </cell>
        </row>
        <row r="240">
          <cell r="A240">
            <v>30164</v>
          </cell>
          <cell r="B240">
            <v>233</v>
          </cell>
        </row>
        <row r="241">
          <cell r="A241">
            <v>30133</v>
          </cell>
          <cell r="B241">
            <v>234</v>
          </cell>
        </row>
        <row r="242">
          <cell r="A242">
            <v>30103</v>
          </cell>
          <cell r="B242">
            <v>235</v>
          </cell>
        </row>
        <row r="243">
          <cell r="A243">
            <v>30072</v>
          </cell>
          <cell r="B243">
            <v>236</v>
          </cell>
        </row>
        <row r="244">
          <cell r="A244">
            <v>30042</v>
          </cell>
          <cell r="B244">
            <v>237</v>
          </cell>
        </row>
        <row r="245">
          <cell r="A245">
            <v>30011</v>
          </cell>
          <cell r="B245">
            <v>238</v>
          </cell>
        </row>
        <row r="246">
          <cell r="A246">
            <v>29983</v>
          </cell>
          <cell r="B246">
            <v>239</v>
          </cell>
        </row>
        <row r="247">
          <cell r="A247">
            <v>29952</v>
          </cell>
          <cell r="B247">
            <v>240</v>
          </cell>
        </row>
        <row r="248">
          <cell r="A248">
            <v>29921</v>
          </cell>
          <cell r="B248">
            <v>241</v>
          </cell>
        </row>
        <row r="249">
          <cell r="A249">
            <v>29891</v>
          </cell>
          <cell r="B249">
            <v>242</v>
          </cell>
        </row>
        <row r="250">
          <cell r="A250">
            <v>29860</v>
          </cell>
          <cell r="B250">
            <v>243</v>
          </cell>
        </row>
        <row r="251">
          <cell r="A251">
            <v>29830</v>
          </cell>
          <cell r="B251">
            <v>244</v>
          </cell>
        </row>
        <row r="252">
          <cell r="A252">
            <v>29799</v>
          </cell>
          <cell r="B252">
            <v>245</v>
          </cell>
        </row>
        <row r="253">
          <cell r="A253">
            <v>29768</v>
          </cell>
          <cell r="B253">
            <v>246</v>
          </cell>
        </row>
        <row r="254">
          <cell r="A254">
            <v>29738</v>
          </cell>
          <cell r="B254">
            <v>247</v>
          </cell>
        </row>
        <row r="255">
          <cell r="A255">
            <v>29707</v>
          </cell>
          <cell r="B255">
            <v>248</v>
          </cell>
        </row>
        <row r="256">
          <cell r="A256">
            <v>29677</v>
          </cell>
          <cell r="B256">
            <v>249</v>
          </cell>
        </row>
        <row r="257">
          <cell r="A257">
            <v>29646</v>
          </cell>
          <cell r="B257">
            <v>250</v>
          </cell>
        </row>
        <row r="258">
          <cell r="A258">
            <v>29618</v>
          </cell>
          <cell r="B258">
            <v>251</v>
          </cell>
        </row>
        <row r="259">
          <cell r="A259">
            <v>29587</v>
          </cell>
          <cell r="B259">
            <v>252</v>
          </cell>
        </row>
        <row r="260">
          <cell r="A260">
            <v>29556</v>
          </cell>
          <cell r="B260">
            <v>253</v>
          </cell>
        </row>
        <row r="261">
          <cell r="A261">
            <v>29526</v>
          </cell>
          <cell r="B261">
            <v>254</v>
          </cell>
        </row>
        <row r="262">
          <cell r="A262">
            <v>29495</v>
          </cell>
          <cell r="B262">
            <v>255</v>
          </cell>
        </row>
        <row r="263">
          <cell r="A263">
            <v>29465</v>
          </cell>
          <cell r="B263">
            <v>256</v>
          </cell>
        </row>
        <row r="264">
          <cell r="A264">
            <v>29434</v>
          </cell>
          <cell r="B264">
            <v>257</v>
          </cell>
        </row>
        <row r="265">
          <cell r="A265">
            <v>29403</v>
          </cell>
          <cell r="B265">
            <v>258</v>
          </cell>
        </row>
        <row r="266">
          <cell r="A266">
            <v>29373</v>
          </cell>
          <cell r="B266">
            <v>259</v>
          </cell>
        </row>
        <row r="267">
          <cell r="A267">
            <v>29342</v>
          </cell>
          <cell r="B267">
            <v>260</v>
          </cell>
        </row>
        <row r="268">
          <cell r="A268">
            <v>29312</v>
          </cell>
          <cell r="B268">
            <v>261</v>
          </cell>
        </row>
        <row r="269">
          <cell r="A269">
            <v>29281</v>
          </cell>
          <cell r="B269">
            <v>262</v>
          </cell>
        </row>
        <row r="270">
          <cell r="A270">
            <v>29252</v>
          </cell>
          <cell r="B270">
            <v>263</v>
          </cell>
        </row>
        <row r="271">
          <cell r="A271">
            <v>29221</v>
          </cell>
          <cell r="B271">
            <v>264</v>
          </cell>
        </row>
        <row r="272">
          <cell r="A272">
            <v>29190</v>
          </cell>
          <cell r="B272">
            <v>265</v>
          </cell>
        </row>
        <row r="273">
          <cell r="A273">
            <v>29160</v>
          </cell>
          <cell r="B273">
            <v>266</v>
          </cell>
        </row>
        <row r="274">
          <cell r="A274">
            <v>29129</v>
          </cell>
          <cell r="B274">
            <v>267</v>
          </cell>
        </row>
        <row r="275">
          <cell r="A275">
            <v>29099</v>
          </cell>
          <cell r="B275">
            <v>268</v>
          </cell>
        </row>
        <row r="276">
          <cell r="A276">
            <v>29068</v>
          </cell>
          <cell r="B276">
            <v>269</v>
          </cell>
        </row>
        <row r="277">
          <cell r="A277">
            <v>29037</v>
          </cell>
          <cell r="B277">
            <v>270</v>
          </cell>
        </row>
        <row r="278">
          <cell r="A278">
            <v>29007</v>
          </cell>
          <cell r="B278">
            <v>271</v>
          </cell>
        </row>
        <row r="279">
          <cell r="A279">
            <v>28976</v>
          </cell>
          <cell r="B279">
            <v>272</v>
          </cell>
        </row>
        <row r="280">
          <cell r="A280">
            <v>28946</v>
          </cell>
          <cell r="B280">
            <v>273</v>
          </cell>
        </row>
        <row r="281">
          <cell r="A281">
            <v>28915</v>
          </cell>
          <cell r="B281">
            <v>274</v>
          </cell>
        </row>
        <row r="282">
          <cell r="A282">
            <v>28887</v>
          </cell>
          <cell r="B282">
            <v>275</v>
          </cell>
        </row>
        <row r="283">
          <cell r="A283">
            <v>28856</v>
          </cell>
          <cell r="B283">
            <v>276</v>
          </cell>
        </row>
        <row r="284">
          <cell r="A284">
            <v>28825</v>
          </cell>
          <cell r="B284">
            <v>277</v>
          </cell>
        </row>
        <row r="285">
          <cell r="A285">
            <v>28795</v>
          </cell>
          <cell r="B285">
            <v>278</v>
          </cell>
        </row>
        <row r="286">
          <cell r="A286">
            <v>28764</v>
          </cell>
          <cell r="B286">
            <v>279</v>
          </cell>
        </row>
        <row r="287">
          <cell r="A287">
            <v>28734</v>
          </cell>
          <cell r="B287">
            <v>280</v>
          </cell>
        </row>
        <row r="288">
          <cell r="A288">
            <v>28703</v>
          </cell>
          <cell r="B288">
            <v>281</v>
          </cell>
        </row>
        <row r="289">
          <cell r="A289">
            <v>28672</v>
          </cell>
          <cell r="B289">
            <v>282</v>
          </cell>
        </row>
        <row r="290">
          <cell r="A290">
            <v>28642</v>
          </cell>
          <cell r="B290">
            <v>283</v>
          </cell>
        </row>
        <row r="291">
          <cell r="A291">
            <v>28611</v>
          </cell>
          <cell r="B291">
            <v>284</v>
          </cell>
        </row>
        <row r="292">
          <cell r="A292">
            <v>28581</v>
          </cell>
          <cell r="B292">
            <v>285</v>
          </cell>
        </row>
        <row r="293">
          <cell r="A293">
            <v>28550</v>
          </cell>
          <cell r="B293">
            <v>286</v>
          </cell>
        </row>
        <row r="294">
          <cell r="A294">
            <v>28522</v>
          </cell>
          <cell r="B294">
            <v>287</v>
          </cell>
        </row>
        <row r="295">
          <cell r="A295">
            <v>28491</v>
          </cell>
          <cell r="B295">
            <v>288</v>
          </cell>
        </row>
        <row r="296">
          <cell r="A296">
            <v>28460</v>
          </cell>
          <cell r="B296">
            <v>289</v>
          </cell>
        </row>
        <row r="297">
          <cell r="A297">
            <v>28430</v>
          </cell>
          <cell r="B297">
            <v>290</v>
          </cell>
        </row>
        <row r="298">
          <cell r="A298">
            <v>28399</v>
          </cell>
          <cell r="B298">
            <v>291</v>
          </cell>
        </row>
        <row r="299">
          <cell r="A299">
            <v>28369</v>
          </cell>
          <cell r="B299">
            <v>292</v>
          </cell>
        </row>
        <row r="300">
          <cell r="A300">
            <v>28338</v>
          </cell>
          <cell r="B300">
            <v>293</v>
          </cell>
        </row>
        <row r="301">
          <cell r="A301">
            <v>28307</v>
          </cell>
          <cell r="B301">
            <v>294</v>
          </cell>
        </row>
        <row r="302">
          <cell r="A302">
            <v>28277</v>
          </cell>
          <cell r="B302">
            <v>295</v>
          </cell>
        </row>
        <row r="303">
          <cell r="A303">
            <v>28246</v>
          </cell>
          <cell r="B303">
            <v>296</v>
          </cell>
        </row>
        <row r="304">
          <cell r="A304">
            <v>28216</v>
          </cell>
          <cell r="B304">
            <v>297</v>
          </cell>
        </row>
        <row r="305">
          <cell r="A305">
            <v>28185</v>
          </cell>
          <cell r="B305">
            <v>298</v>
          </cell>
        </row>
        <row r="306">
          <cell r="A306">
            <v>28157</v>
          </cell>
          <cell r="B306">
            <v>299</v>
          </cell>
        </row>
        <row r="307">
          <cell r="A307">
            <v>28126</v>
          </cell>
          <cell r="B307">
            <v>300</v>
          </cell>
        </row>
        <row r="308">
          <cell r="A308">
            <v>28095</v>
          </cell>
          <cell r="B308">
            <v>301</v>
          </cell>
        </row>
        <row r="309">
          <cell r="A309">
            <v>28065</v>
          </cell>
          <cell r="B309">
            <v>302</v>
          </cell>
        </row>
        <row r="310">
          <cell r="A310">
            <v>28034</v>
          </cell>
          <cell r="B310">
            <v>303</v>
          </cell>
        </row>
        <row r="311">
          <cell r="A311">
            <v>28004</v>
          </cell>
          <cell r="B311">
            <v>304</v>
          </cell>
        </row>
        <row r="312">
          <cell r="A312">
            <v>27973</v>
          </cell>
          <cell r="B312">
            <v>305</v>
          </cell>
        </row>
        <row r="313">
          <cell r="A313">
            <v>27942</v>
          </cell>
          <cell r="B313">
            <v>306</v>
          </cell>
        </row>
        <row r="314">
          <cell r="A314">
            <v>27912</v>
          </cell>
          <cell r="B314">
            <v>307</v>
          </cell>
        </row>
        <row r="315">
          <cell r="A315">
            <v>27881</v>
          </cell>
          <cell r="B315">
            <v>308</v>
          </cell>
        </row>
        <row r="316">
          <cell r="A316">
            <v>27851</v>
          </cell>
          <cell r="B316">
            <v>309</v>
          </cell>
        </row>
        <row r="317">
          <cell r="A317">
            <v>27820</v>
          </cell>
          <cell r="B317">
            <v>310</v>
          </cell>
        </row>
        <row r="318">
          <cell r="A318">
            <v>27791</v>
          </cell>
          <cell r="B318">
            <v>311</v>
          </cell>
        </row>
        <row r="319">
          <cell r="A319">
            <v>27760</v>
          </cell>
          <cell r="B319">
            <v>312</v>
          </cell>
        </row>
        <row r="320">
          <cell r="A320">
            <v>27729</v>
          </cell>
          <cell r="B320">
            <v>313</v>
          </cell>
        </row>
        <row r="321">
          <cell r="A321">
            <v>27699</v>
          </cell>
          <cell r="B321">
            <v>314</v>
          </cell>
        </row>
        <row r="322">
          <cell r="A322">
            <v>27668</v>
          </cell>
          <cell r="B322">
            <v>315</v>
          </cell>
        </row>
        <row r="323">
          <cell r="A323">
            <v>27638</v>
          </cell>
          <cell r="B323">
            <v>316</v>
          </cell>
        </row>
        <row r="324">
          <cell r="A324">
            <v>27607</v>
          </cell>
          <cell r="B324">
            <v>317</v>
          </cell>
        </row>
        <row r="325">
          <cell r="A325">
            <v>27576</v>
          </cell>
          <cell r="B325">
            <v>318</v>
          </cell>
        </row>
        <row r="326">
          <cell r="A326">
            <v>27546</v>
          </cell>
          <cell r="B326">
            <v>319</v>
          </cell>
        </row>
        <row r="327">
          <cell r="A327">
            <v>27515</v>
          </cell>
          <cell r="B327">
            <v>320</v>
          </cell>
        </row>
        <row r="328">
          <cell r="A328">
            <v>27485</v>
          </cell>
          <cell r="B328">
            <v>321</v>
          </cell>
        </row>
        <row r="329">
          <cell r="A329">
            <v>27454</v>
          </cell>
          <cell r="B329">
            <v>322</v>
          </cell>
        </row>
        <row r="330">
          <cell r="A330">
            <v>27426</v>
          </cell>
          <cell r="B330">
            <v>323</v>
          </cell>
        </row>
        <row r="331">
          <cell r="A331">
            <v>27395</v>
          </cell>
          <cell r="B331">
            <v>324</v>
          </cell>
        </row>
        <row r="332">
          <cell r="A332">
            <v>27364</v>
          </cell>
          <cell r="B332">
            <v>325</v>
          </cell>
        </row>
        <row r="333">
          <cell r="A333">
            <v>27334</v>
          </cell>
          <cell r="B333">
            <v>326</v>
          </cell>
        </row>
        <row r="334">
          <cell r="A334">
            <v>27303</v>
          </cell>
          <cell r="B334">
            <v>327</v>
          </cell>
        </row>
        <row r="335">
          <cell r="A335">
            <v>27273</v>
          </cell>
          <cell r="B335">
            <v>328</v>
          </cell>
        </row>
        <row r="336">
          <cell r="A336">
            <v>27242</v>
          </cell>
          <cell r="B336">
            <v>329</v>
          </cell>
        </row>
        <row r="337">
          <cell r="A337">
            <v>27211</v>
          </cell>
          <cell r="B337">
            <v>330</v>
          </cell>
        </row>
        <row r="338">
          <cell r="A338">
            <v>27181</v>
          </cell>
          <cell r="B338">
            <v>331</v>
          </cell>
        </row>
        <row r="339">
          <cell r="A339">
            <v>27150</v>
          </cell>
          <cell r="B339">
            <v>332</v>
          </cell>
        </row>
        <row r="340">
          <cell r="A340">
            <v>27120</v>
          </cell>
          <cell r="B340">
            <v>333</v>
          </cell>
        </row>
        <row r="341">
          <cell r="A341">
            <v>27089</v>
          </cell>
          <cell r="B341">
            <v>334</v>
          </cell>
        </row>
        <row r="342">
          <cell r="A342">
            <v>27061</v>
          </cell>
          <cell r="B342">
            <v>335</v>
          </cell>
        </row>
        <row r="343">
          <cell r="A343">
            <v>27030</v>
          </cell>
          <cell r="B343">
            <v>336</v>
          </cell>
        </row>
        <row r="344">
          <cell r="A344">
            <v>26999</v>
          </cell>
          <cell r="B344">
            <v>337</v>
          </cell>
        </row>
        <row r="345">
          <cell r="A345">
            <v>26969</v>
          </cell>
          <cell r="B345">
            <v>338</v>
          </cell>
        </row>
        <row r="346">
          <cell r="A346">
            <v>26938</v>
          </cell>
          <cell r="B346">
            <v>339</v>
          </cell>
        </row>
        <row r="347">
          <cell r="A347">
            <v>26908</v>
          </cell>
          <cell r="B347">
            <v>340</v>
          </cell>
        </row>
        <row r="348">
          <cell r="A348">
            <v>26877</v>
          </cell>
          <cell r="B348">
            <v>341</v>
          </cell>
        </row>
        <row r="349">
          <cell r="A349">
            <v>26846</v>
          </cell>
          <cell r="B349">
            <v>342</v>
          </cell>
        </row>
        <row r="350">
          <cell r="A350">
            <v>26816</v>
          </cell>
          <cell r="B350">
            <v>343</v>
          </cell>
        </row>
        <row r="351">
          <cell r="A351">
            <v>26785</v>
          </cell>
          <cell r="B351">
            <v>344</v>
          </cell>
        </row>
        <row r="352">
          <cell r="A352">
            <v>26755</v>
          </cell>
          <cell r="B352">
            <v>345</v>
          </cell>
        </row>
        <row r="353">
          <cell r="A353">
            <v>26724</v>
          </cell>
          <cell r="B353">
            <v>346</v>
          </cell>
        </row>
        <row r="354">
          <cell r="A354">
            <v>26696</v>
          </cell>
          <cell r="B354">
            <v>347</v>
          </cell>
        </row>
        <row r="355">
          <cell r="A355">
            <v>26665</v>
          </cell>
          <cell r="B355">
            <v>348</v>
          </cell>
        </row>
        <row r="356">
          <cell r="A356">
            <v>26634</v>
          </cell>
          <cell r="B356">
            <v>349</v>
          </cell>
        </row>
        <row r="357">
          <cell r="A357">
            <v>26604</v>
          </cell>
          <cell r="B357">
            <v>350</v>
          </cell>
        </row>
        <row r="358">
          <cell r="A358">
            <v>26573</v>
          </cell>
          <cell r="B358">
            <v>351</v>
          </cell>
        </row>
        <row r="359">
          <cell r="A359">
            <v>26543</v>
          </cell>
          <cell r="B359">
            <v>352</v>
          </cell>
        </row>
        <row r="360">
          <cell r="A360">
            <v>26512</v>
          </cell>
          <cell r="B360">
            <v>353</v>
          </cell>
        </row>
        <row r="361">
          <cell r="A361">
            <v>26481</v>
          </cell>
          <cell r="B361">
            <v>354</v>
          </cell>
        </row>
        <row r="362">
          <cell r="A362">
            <v>26451</v>
          </cell>
          <cell r="B362">
            <v>355</v>
          </cell>
        </row>
        <row r="363">
          <cell r="A363">
            <v>26420</v>
          </cell>
          <cell r="B363">
            <v>356</v>
          </cell>
        </row>
        <row r="364">
          <cell r="A364">
            <v>26390</v>
          </cell>
          <cell r="B364">
            <v>357</v>
          </cell>
        </row>
        <row r="365">
          <cell r="A365">
            <v>26359</v>
          </cell>
          <cell r="B365">
            <v>358</v>
          </cell>
        </row>
        <row r="366">
          <cell r="A366">
            <v>26330</v>
          </cell>
          <cell r="B366">
            <v>359</v>
          </cell>
        </row>
        <row r="367">
          <cell r="A367">
            <v>26299</v>
          </cell>
          <cell r="B367">
            <v>360</v>
          </cell>
        </row>
        <row r="368">
          <cell r="A368">
            <v>26268</v>
          </cell>
          <cell r="B368">
            <v>361</v>
          </cell>
        </row>
        <row r="369">
          <cell r="A369">
            <v>26238</v>
          </cell>
          <cell r="B369">
            <v>362</v>
          </cell>
        </row>
        <row r="370">
          <cell r="A370">
            <v>26207</v>
          </cell>
          <cell r="B370">
            <v>363</v>
          </cell>
        </row>
        <row r="371">
          <cell r="A371">
            <v>26177</v>
          </cell>
          <cell r="B371">
            <v>364</v>
          </cell>
        </row>
        <row r="372">
          <cell r="A372">
            <v>26146</v>
          </cell>
          <cell r="B372">
            <v>365</v>
          </cell>
        </row>
        <row r="373">
          <cell r="A373">
            <v>26115</v>
          </cell>
          <cell r="B373">
            <v>366</v>
          </cell>
        </row>
        <row r="374">
          <cell r="A374">
            <v>26085</v>
          </cell>
          <cell r="B374">
            <v>367</v>
          </cell>
        </row>
        <row r="375">
          <cell r="A375">
            <v>26054</v>
          </cell>
          <cell r="B375">
            <v>368</v>
          </cell>
        </row>
        <row r="376">
          <cell r="A376">
            <v>26024</v>
          </cell>
          <cell r="B376">
            <v>369</v>
          </cell>
        </row>
        <row r="377">
          <cell r="A377">
            <v>25993</v>
          </cell>
          <cell r="B377">
            <v>370</v>
          </cell>
        </row>
        <row r="378">
          <cell r="A378">
            <v>25965</v>
          </cell>
          <cell r="B378">
            <v>371</v>
          </cell>
        </row>
        <row r="379">
          <cell r="A379">
            <v>25934</v>
          </cell>
          <cell r="B379">
            <v>372</v>
          </cell>
        </row>
        <row r="380">
          <cell r="A380">
            <v>25903</v>
          </cell>
          <cell r="B380">
            <v>373</v>
          </cell>
        </row>
        <row r="381">
          <cell r="A381">
            <v>25873</v>
          </cell>
          <cell r="B381">
            <v>374</v>
          </cell>
        </row>
        <row r="382">
          <cell r="A382">
            <v>25842</v>
          </cell>
          <cell r="B382">
            <v>375</v>
          </cell>
        </row>
        <row r="383">
          <cell r="A383">
            <v>25812</v>
          </cell>
          <cell r="B383">
            <v>376</v>
          </cell>
        </row>
        <row r="384">
          <cell r="A384">
            <v>25781</v>
          </cell>
          <cell r="B384">
            <v>377</v>
          </cell>
        </row>
        <row r="385">
          <cell r="A385">
            <v>25750</v>
          </cell>
          <cell r="B385">
            <v>378</v>
          </cell>
        </row>
        <row r="386">
          <cell r="A386">
            <v>25720</v>
          </cell>
          <cell r="B386">
            <v>379</v>
          </cell>
        </row>
        <row r="387">
          <cell r="A387">
            <v>25689</v>
          </cell>
          <cell r="B387">
            <v>380</v>
          </cell>
        </row>
        <row r="388">
          <cell r="A388">
            <v>25659</v>
          </cell>
          <cell r="B388">
            <v>381</v>
          </cell>
        </row>
        <row r="389">
          <cell r="A389">
            <v>25628</v>
          </cell>
          <cell r="B389">
            <v>382</v>
          </cell>
        </row>
        <row r="390">
          <cell r="A390">
            <v>25600</v>
          </cell>
          <cell r="B390">
            <v>383</v>
          </cell>
        </row>
        <row r="391">
          <cell r="A391">
            <v>25569</v>
          </cell>
          <cell r="B391">
            <v>384</v>
          </cell>
        </row>
        <row r="392">
          <cell r="A392">
            <v>25538</v>
          </cell>
          <cell r="B392">
            <v>385</v>
          </cell>
        </row>
        <row r="393">
          <cell r="A393">
            <v>25508</v>
          </cell>
          <cell r="B393">
            <v>386</v>
          </cell>
        </row>
        <row r="394">
          <cell r="A394">
            <v>25477</v>
          </cell>
          <cell r="B394">
            <v>387</v>
          </cell>
        </row>
        <row r="395">
          <cell r="A395">
            <v>25447</v>
          </cell>
          <cell r="B395">
            <v>388</v>
          </cell>
        </row>
        <row r="396">
          <cell r="A396">
            <v>25416</v>
          </cell>
          <cell r="B396">
            <v>389</v>
          </cell>
        </row>
        <row r="397">
          <cell r="A397">
            <v>25385</v>
          </cell>
          <cell r="B397">
            <v>390</v>
          </cell>
        </row>
        <row r="398">
          <cell r="A398">
            <v>25355</v>
          </cell>
          <cell r="B398">
            <v>391</v>
          </cell>
        </row>
        <row r="399">
          <cell r="A399">
            <v>25324</v>
          </cell>
          <cell r="B399">
            <v>392</v>
          </cell>
        </row>
        <row r="400">
          <cell r="A400">
            <v>25294</v>
          </cell>
          <cell r="B400">
            <v>393</v>
          </cell>
        </row>
        <row r="401">
          <cell r="A401">
            <v>25263</v>
          </cell>
          <cell r="B401">
            <v>394</v>
          </cell>
        </row>
        <row r="402">
          <cell r="A402">
            <v>25235</v>
          </cell>
          <cell r="B402">
            <v>395</v>
          </cell>
        </row>
        <row r="403">
          <cell r="A403">
            <v>25204</v>
          </cell>
          <cell r="B403">
            <v>396</v>
          </cell>
        </row>
        <row r="404">
          <cell r="A404">
            <v>25173</v>
          </cell>
          <cell r="B404">
            <v>397</v>
          </cell>
        </row>
        <row r="405">
          <cell r="A405">
            <v>25143</v>
          </cell>
          <cell r="B405">
            <v>398</v>
          </cell>
        </row>
        <row r="406">
          <cell r="A406">
            <v>25112</v>
          </cell>
          <cell r="B406">
            <v>399</v>
          </cell>
        </row>
        <row r="407">
          <cell r="A407">
            <v>25082</v>
          </cell>
          <cell r="B407">
            <v>400</v>
          </cell>
        </row>
        <row r="408">
          <cell r="A408">
            <v>25051</v>
          </cell>
          <cell r="B408">
            <v>401</v>
          </cell>
        </row>
        <row r="409">
          <cell r="A409">
            <v>25020</v>
          </cell>
          <cell r="B409">
            <v>402</v>
          </cell>
        </row>
        <row r="410">
          <cell r="A410">
            <v>24990</v>
          </cell>
          <cell r="B410">
            <v>403</v>
          </cell>
        </row>
        <row r="411">
          <cell r="A411">
            <v>24959</v>
          </cell>
          <cell r="B411">
            <v>404</v>
          </cell>
        </row>
        <row r="412">
          <cell r="A412">
            <v>24929</v>
          </cell>
          <cell r="B412">
            <v>405</v>
          </cell>
        </row>
        <row r="413">
          <cell r="A413">
            <v>24898</v>
          </cell>
          <cell r="B413">
            <v>406</v>
          </cell>
        </row>
        <row r="414">
          <cell r="A414">
            <v>24869</v>
          </cell>
          <cell r="B414">
            <v>407</v>
          </cell>
        </row>
        <row r="415">
          <cell r="A415">
            <v>24838</v>
          </cell>
          <cell r="B415">
            <v>408</v>
          </cell>
        </row>
        <row r="416">
          <cell r="A416">
            <v>24807</v>
          </cell>
          <cell r="B416">
            <v>409</v>
          </cell>
        </row>
        <row r="417">
          <cell r="A417">
            <v>24777</v>
          </cell>
          <cell r="B417">
            <v>410</v>
          </cell>
        </row>
        <row r="418">
          <cell r="A418">
            <v>24746</v>
          </cell>
          <cell r="B418">
            <v>411</v>
          </cell>
        </row>
        <row r="419">
          <cell r="A419">
            <v>24716</v>
          </cell>
          <cell r="B419">
            <v>412</v>
          </cell>
        </row>
        <row r="420">
          <cell r="A420">
            <v>24685</v>
          </cell>
          <cell r="B420">
            <v>413</v>
          </cell>
        </row>
        <row r="421">
          <cell r="A421">
            <v>24654</v>
          </cell>
          <cell r="B421">
            <v>414</v>
          </cell>
        </row>
        <row r="422">
          <cell r="A422">
            <v>24624</v>
          </cell>
          <cell r="B422">
            <v>415</v>
          </cell>
        </row>
        <row r="423">
          <cell r="A423">
            <v>24593</v>
          </cell>
          <cell r="B423">
            <v>416</v>
          </cell>
        </row>
        <row r="424">
          <cell r="A424">
            <v>24563</v>
          </cell>
          <cell r="B424">
            <v>417</v>
          </cell>
        </row>
        <row r="425">
          <cell r="A425">
            <v>24532</v>
          </cell>
          <cell r="B425">
            <v>418</v>
          </cell>
        </row>
        <row r="426">
          <cell r="A426">
            <v>24504</v>
          </cell>
          <cell r="B426">
            <v>419</v>
          </cell>
        </row>
        <row r="427">
          <cell r="A427">
            <v>24473</v>
          </cell>
          <cell r="B427">
            <v>420</v>
          </cell>
        </row>
        <row r="428">
          <cell r="A428">
            <v>24442</v>
          </cell>
          <cell r="B428">
            <v>421</v>
          </cell>
        </row>
        <row r="429">
          <cell r="A429">
            <v>24412</v>
          </cell>
          <cell r="B429">
            <v>422</v>
          </cell>
        </row>
        <row r="430">
          <cell r="A430">
            <v>24381</v>
          </cell>
          <cell r="B430">
            <v>423</v>
          </cell>
        </row>
        <row r="431">
          <cell r="A431">
            <v>24351</v>
          </cell>
          <cell r="B431">
            <v>424</v>
          </cell>
        </row>
        <row r="432">
          <cell r="A432">
            <v>24320</v>
          </cell>
          <cell r="B432">
            <v>425</v>
          </cell>
        </row>
        <row r="433">
          <cell r="A433">
            <v>24289</v>
          </cell>
          <cell r="B433">
            <v>426</v>
          </cell>
        </row>
        <row r="434">
          <cell r="A434">
            <v>24259</v>
          </cell>
          <cell r="B434">
            <v>427</v>
          </cell>
        </row>
        <row r="435">
          <cell r="A435">
            <v>24228</v>
          </cell>
          <cell r="B435">
            <v>428</v>
          </cell>
        </row>
        <row r="436">
          <cell r="A436">
            <v>24198</v>
          </cell>
          <cell r="B436">
            <v>429</v>
          </cell>
        </row>
        <row r="437">
          <cell r="A437">
            <v>24167</v>
          </cell>
          <cell r="B437">
            <v>430</v>
          </cell>
        </row>
        <row r="438">
          <cell r="A438">
            <v>24139</v>
          </cell>
          <cell r="B438">
            <v>431</v>
          </cell>
        </row>
        <row r="439">
          <cell r="A439">
            <v>24108</v>
          </cell>
          <cell r="B439">
            <v>432</v>
          </cell>
        </row>
        <row r="440">
          <cell r="A440">
            <v>24077</v>
          </cell>
          <cell r="B440">
            <v>433</v>
          </cell>
        </row>
        <row r="441">
          <cell r="A441">
            <v>24047</v>
          </cell>
          <cell r="B441">
            <v>434</v>
          </cell>
        </row>
        <row r="442">
          <cell r="A442">
            <v>24016</v>
          </cell>
          <cell r="B442">
            <v>435</v>
          </cell>
        </row>
        <row r="443">
          <cell r="A443">
            <v>23986</v>
          </cell>
          <cell r="B443">
            <v>436</v>
          </cell>
        </row>
        <row r="444">
          <cell r="A444">
            <v>23955</v>
          </cell>
          <cell r="B444">
            <v>437</v>
          </cell>
        </row>
        <row r="445">
          <cell r="A445">
            <v>23924</v>
          </cell>
          <cell r="B445">
            <v>438</v>
          </cell>
        </row>
        <row r="446">
          <cell r="A446">
            <v>23894</v>
          </cell>
          <cell r="B446">
            <v>439</v>
          </cell>
        </row>
        <row r="447">
          <cell r="A447">
            <v>23863</v>
          </cell>
          <cell r="B447">
            <v>440</v>
          </cell>
        </row>
        <row r="448">
          <cell r="A448">
            <v>23833</v>
          </cell>
          <cell r="B448">
            <v>441</v>
          </cell>
        </row>
        <row r="449">
          <cell r="A449">
            <v>23802</v>
          </cell>
          <cell r="B449">
            <v>442</v>
          </cell>
        </row>
        <row r="450">
          <cell r="A450">
            <v>23774</v>
          </cell>
          <cell r="B450">
            <v>443</v>
          </cell>
        </row>
        <row r="451">
          <cell r="A451">
            <v>23743</v>
          </cell>
          <cell r="B451">
            <v>444</v>
          </cell>
        </row>
        <row r="452">
          <cell r="A452">
            <v>23712</v>
          </cell>
          <cell r="B452">
            <v>445</v>
          </cell>
        </row>
        <row r="453">
          <cell r="A453">
            <v>23682</v>
          </cell>
          <cell r="B453">
            <v>446</v>
          </cell>
        </row>
        <row r="454">
          <cell r="A454">
            <v>23651</v>
          </cell>
          <cell r="B454">
            <v>447</v>
          </cell>
        </row>
        <row r="455">
          <cell r="A455">
            <v>23621</v>
          </cell>
          <cell r="B455">
            <v>448</v>
          </cell>
        </row>
        <row r="456">
          <cell r="A456">
            <v>23590</v>
          </cell>
          <cell r="B456">
            <v>449</v>
          </cell>
        </row>
        <row r="457">
          <cell r="A457">
            <v>23559</v>
          </cell>
          <cell r="B457">
            <v>450</v>
          </cell>
        </row>
        <row r="458">
          <cell r="A458">
            <v>23529</v>
          </cell>
          <cell r="B458">
            <v>451</v>
          </cell>
        </row>
        <row r="459">
          <cell r="A459">
            <v>23498</v>
          </cell>
          <cell r="B459">
            <v>452</v>
          </cell>
        </row>
        <row r="460">
          <cell r="A460">
            <v>23468</v>
          </cell>
          <cell r="B460">
            <v>453</v>
          </cell>
        </row>
        <row r="461">
          <cell r="A461">
            <v>23437</v>
          </cell>
          <cell r="B461">
            <v>454</v>
          </cell>
        </row>
        <row r="462">
          <cell r="A462">
            <v>23408</v>
          </cell>
          <cell r="B462">
            <v>455</v>
          </cell>
        </row>
        <row r="463">
          <cell r="A463">
            <v>23377</v>
          </cell>
          <cell r="B463">
            <v>456</v>
          </cell>
        </row>
        <row r="464">
          <cell r="A464">
            <v>23346</v>
          </cell>
          <cell r="B464">
            <v>457</v>
          </cell>
        </row>
        <row r="465">
          <cell r="A465">
            <v>23316</v>
          </cell>
          <cell r="B465">
            <v>458</v>
          </cell>
        </row>
        <row r="466">
          <cell r="A466">
            <v>23285</v>
          </cell>
          <cell r="B466">
            <v>459</v>
          </cell>
        </row>
        <row r="467">
          <cell r="A467">
            <v>23255</v>
          </cell>
          <cell r="B467">
            <v>460</v>
          </cell>
        </row>
        <row r="468">
          <cell r="A468">
            <v>23224</v>
          </cell>
          <cell r="B468">
            <v>461</v>
          </cell>
        </row>
        <row r="469">
          <cell r="A469">
            <v>23193</v>
          </cell>
          <cell r="B469">
            <v>462</v>
          </cell>
        </row>
        <row r="470">
          <cell r="A470">
            <v>23163</v>
          </cell>
          <cell r="B470">
            <v>463</v>
          </cell>
        </row>
        <row r="471">
          <cell r="A471">
            <v>23132</v>
          </cell>
          <cell r="B471">
            <v>464</v>
          </cell>
        </row>
        <row r="472">
          <cell r="A472">
            <v>23102</v>
          </cell>
          <cell r="B472">
            <v>465</v>
          </cell>
        </row>
        <row r="473">
          <cell r="A473">
            <v>23071</v>
          </cell>
          <cell r="B473">
            <v>466</v>
          </cell>
        </row>
        <row r="474">
          <cell r="A474">
            <v>23043</v>
          </cell>
          <cell r="B474">
            <v>467</v>
          </cell>
        </row>
        <row r="475">
          <cell r="A475">
            <v>23012</v>
          </cell>
          <cell r="B475">
            <v>468</v>
          </cell>
        </row>
        <row r="476">
          <cell r="A476">
            <v>22981</v>
          </cell>
          <cell r="B476">
            <v>469</v>
          </cell>
        </row>
        <row r="477">
          <cell r="A477">
            <v>22951</v>
          </cell>
          <cell r="B477">
            <v>470</v>
          </cell>
        </row>
        <row r="478">
          <cell r="A478">
            <v>22920</v>
          </cell>
          <cell r="B478">
            <v>471</v>
          </cell>
        </row>
        <row r="479">
          <cell r="A479">
            <v>22890</v>
          </cell>
          <cell r="B479">
            <v>472</v>
          </cell>
        </row>
        <row r="480">
          <cell r="A480">
            <v>22859</v>
          </cell>
          <cell r="B480">
            <v>473</v>
          </cell>
        </row>
        <row r="481">
          <cell r="A481">
            <v>22828</v>
          </cell>
          <cell r="B481">
            <v>474</v>
          </cell>
        </row>
        <row r="482">
          <cell r="A482">
            <v>22798</v>
          </cell>
          <cell r="B482">
            <v>475</v>
          </cell>
        </row>
        <row r="483">
          <cell r="A483">
            <v>22767</v>
          </cell>
          <cell r="B483">
            <v>476</v>
          </cell>
        </row>
        <row r="484">
          <cell r="A484">
            <v>22737</v>
          </cell>
          <cell r="B484">
            <v>477</v>
          </cell>
        </row>
        <row r="485">
          <cell r="A485">
            <v>22706</v>
          </cell>
          <cell r="B485">
            <v>478</v>
          </cell>
        </row>
        <row r="486">
          <cell r="A486">
            <v>22678</v>
          </cell>
          <cell r="B486">
            <v>479</v>
          </cell>
        </row>
        <row r="487">
          <cell r="A487">
            <v>22647</v>
          </cell>
          <cell r="B487">
            <v>480</v>
          </cell>
        </row>
        <row r="488">
          <cell r="A488">
            <v>22616</v>
          </cell>
          <cell r="B488">
            <v>481</v>
          </cell>
        </row>
        <row r="489">
          <cell r="A489">
            <v>22586</v>
          </cell>
          <cell r="B489">
            <v>482</v>
          </cell>
        </row>
        <row r="490">
          <cell r="A490">
            <v>22555</v>
          </cell>
          <cell r="B490">
            <v>483</v>
          </cell>
        </row>
        <row r="491">
          <cell r="A491">
            <v>22525</v>
          </cell>
          <cell r="B491">
            <v>484</v>
          </cell>
        </row>
        <row r="492">
          <cell r="A492">
            <v>22494</v>
          </cell>
          <cell r="B492">
            <v>485</v>
          </cell>
        </row>
        <row r="493">
          <cell r="A493">
            <v>22463</v>
          </cell>
          <cell r="B493">
            <v>486</v>
          </cell>
        </row>
        <row r="494">
          <cell r="A494">
            <v>22433</v>
          </cell>
          <cell r="B494">
            <v>487</v>
          </cell>
        </row>
        <row r="495">
          <cell r="A495">
            <v>22402</v>
          </cell>
          <cell r="B495">
            <v>488</v>
          </cell>
        </row>
        <row r="496">
          <cell r="A496">
            <v>22372</v>
          </cell>
          <cell r="B496">
            <v>489</v>
          </cell>
        </row>
        <row r="497">
          <cell r="A497">
            <v>22341</v>
          </cell>
          <cell r="B497">
            <v>490</v>
          </cell>
        </row>
        <row r="498">
          <cell r="A498">
            <v>22313</v>
          </cell>
          <cell r="B498">
            <v>491</v>
          </cell>
        </row>
        <row r="499">
          <cell r="A499">
            <v>22282</v>
          </cell>
          <cell r="B499">
            <v>492</v>
          </cell>
        </row>
        <row r="500">
          <cell r="A500">
            <v>22251</v>
          </cell>
          <cell r="B500">
            <v>493</v>
          </cell>
        </row>
        <row r="501">
          <cell r="A501">
            <v>22221</v>
          </cell>
          <cell r="B501">
            <v>494</v>
          </cell>
        </row>
        <row r="502">
          <cell r="A502">
            <v>22190</v>
          </cell>
          <cell r="B502">
            <v>495</v>
          </cell>
        </row>
        <row r="503">
          <cell r="A503">
            <v>22160</v>
          </cell>
          <cell r="B503">
            <v>496</v>
          </cell>
        </row>
        <row r="504">
          <cell r="A504">
            <v>22129</v>
          </cell>
          <cell r="B504">
            <v>497</v>
          </cell>
        </row>
        <row r="505">
          <cell r="A505">
            <v>22098</v>
          </cell>
          <cell r="B505">
            <v>498</v>
          </cell>
        </row>
        <row r="506">
          <cell r="A506">
            <v>22068</v>
          </cell>
          <cell r="B506">
            <v>499</v>
          </cell>
        </row>
        <row r="507">
          <cell r="A507">
            <v>22037</v>
          </cell>
          <cell r="B507">
            <v>500</v>
          </cell>
        </row>
        <row r="508">
          <cell r="A508">
            <v>22007</v>
          </cell>
          <cell r="B508">
            <v>501</v>
          </cell>
        </row>
        <row r="509">
          <cell r="A509">
            <v>21976</v>
          </cell>
          <cell r="B509">
            <v>502</v>
          </cell>
        </row>
        <row r="510">
          <cell r="A510">
            <v>21947</v>
          </cell>
          <cell r="B510">
            <v>503</v>
          </cell>
        </row>
        <row r="511">
          <cell r="A511">
            <v>21916</v>
          </cell>
          <cell r="B511">
            <v>504</v>
          </cell>
        </row>
        <row r="512">
          <cell r="A512">
            <v>21885</v>
          </cell>
          <cell r="B512">
            <v>505</v>
          </cell>
        </row>
        <row r="513">
          <cell r="A513">
            <v>21855</v>
          </cell>
          <cell r="B513">
            <v>506</v>
          </cell>
        </row>
        <row r="514">
          <cell r="A514">
            <v>21824</v>
          </cell>
          <cell r="B514">
            <v>507</v>
          </cell>
        </row>
        <row r="515">
          <cell r="A515">
            <v>21794</v>
          </cell>
          <cell r="B515">
            <v>508</v>
          </cell>
        </row>
        <row r="516">
          <cell r="A516">
            <v>21763</v>
          </cell>
          <cell r="B516">
            <v>509</v>
          </cell>
        </row>
        <row r="517">
          <cell r="A517">
            <v>21732</v>
          </cell>
          <cell r="B517">
            <v>510</v>
          </cell>
        </row>
        <row r="518">
          <cell r="A518">
            <v>21702</v>
          </cell>
          <cell r="B518">
            <v>511</v>
          </cell>
        </row>
        <row r="519">
          <cell r="A519">
            <v>21671</v>
          </cell>
          <cell r="B519">
            <v>512</v>
          </cell>
        </row>
        <row r="520">
          <cell r="A520">
            <v>21641</v>
          </cell>
          <cell r="B520">
            <v>513</v>
          </cell>
        </row>
        <row r="521">
          <cell r="A521">
            <v>21610</v>
          </cell>
          <cell r="B521">
            <v>514</v>
          </cell>
        </row>
        <row r="522">
          <cell r="A522">
            <v>21582</v>
          </cell>
          <cell r="B522">
            <v>515</v>
          </cell>
        </row>
        <row r="523">
          <cell r="A523">
            <v>21551</v>
          </cell>
          <cell r="B523">
            <v>516</v>
          </cell>
        </row>
        <row r="524">
          <cell r="A524">
            <v>21520</v>
          </cell>
          <cell r="B524">
            <v>517</v>
          </cell>
        </row>
        <row r="525">
          <cell r="A525">
            <v>21490</v>
          </cell>
          <cell r="B525">
            <v>518</v>
          </cell>
        </row>
        <row r="526">
          <cell r="A526">
            <v>21459</v>
          </cell>
          <cell r="B526">
            <v>519</v>
          </cell>
        </row>
        <row r="527">
          <cell r="A527">
            <v>21429</v>
          </cell>
          <cell r="B527">
            <v>520</v>
          </cell>
        </row>
        <row r="528">
          <cell r="A528">
            <v>21398</v>
          </cell>
          <cell r="B528">
            <v>521</v>
          </cell>
        </row>
        <row r="529">
          <cell r="A529">
            <v>21367</v>
          </cell>
          <cell r="B529">
            <v>522</v>
          </cell>
        </row>
        <row r="530">
          <cell r="A530">
            <v>21337</v>
          </cell>
          <cell r="B530">
            <v>523</v>
          </cell>
        </row>
        <row r="531">
          <cell r="A531">
            <v>21306</v>
          </cell>
          <cell r="B531">
            <v>524</v>
          </cell>
        </row>
        <row r="532">
          <cell r="A532">
            <v>21276</v>
          </cell>
          <cell r="B532">
            <v>525</v>
          </cell>
        </row>
        <row r="533">
          <cell r="A533">
            <v>21245</v>
          </cell>
          <cell r="B533">
            <v>526</v>
          </cell>
        </row>
        <row r="534">
          <cell r="A534">
            <v>21217</v>
          </cell>
          <cell r="B534">
            <v>527</v>
          </cell>
        </row>
        <row r="535">
          <cell r="A535">
            <v>21186</v>
          </cell>
          <cell r="B535">
            <v>528</v>
          </cell>
        </row>
        <row r="536">
          <cell r="A536">
            <v>21155</v>
          </cell>
          <cell r="B536">
            <v>529</v>
          </cell>
        </row>
        <row r="537">
          <cell r="A537">
            <v>21125</v>
          </cell>
          <cell r="B537">
            <v>530</v>
          </cell>
        </row>
        <row r="538">
          <cell r="A538">
            <v>21094</v>
          </cell>
          <cell r="B538">
            <v>531</v>
          </cell>
        </row>
        <row r="539">
          <cell r="A539">
            <v>21064</v>
          </cell>
          <cell r="B539">
            <v>532</v>
          </cell>
        </row>
        <row r="540">
          <cell r="A540">
            <v>21033</v>
          </cell>
          <cell r="B540">
            <v>533</v>
          </cell>
        </row>
        <row r="541">
          <cell r="A541">
            <v>21002</v>
          </cell>
          <cell r="B541">
            <v>534</v>
          </cell>
        </row>
        <row r="542">
          <cell r="A542">
            <v>20972</v>
          </cell>
          <cell r="B542">
            <v>535</v>
          </cell>
        </row>
        <row r="543">
          <cell r="A543">
            <v>20941</v>
          </cell>
          <cell r="B543">
            <v>536</v>
          </cell>
        </row>
        <row r="544">
          <cell r="A544">
            <v>20911</v>
          </cell>
          <cell r="B544">
            <v>537</v>
          </cell>
        </row>
        <row r="545">
          <cell r="A545">
            <v>20880</v>
          </cell>
          <cell r="B545">
            <v>538</v>
          </cell>
        </row>
        <row r="546">
          <cell r="A546">
            <v>20852</v>
          </cell>
          <cell r="B546">
            <v>539</v>
          </cell>
        </row>
        <row r="547">
          <cell r="A547">
            <v>20821</v>
          </cell>
          <cell r="B547">
            <v>540</v>
          </cell>
        </row>
        <row r="548">
          <cell r="A548">
            <v>20790</v>
          </cell>
          <cell r="B548">
            <v>541</v>
          </cell>
        </row>
        <row r="549">
          <cell r="A549">
            <v>20760</v>
          </cell>
          <cell r="B549">
            <v>542</v>
          </cell>
        </row>
        <row r="550">
          <cell r="A550">
            <v>20729</v>
          </cell>
          <cell r="B550">
            <v>543</v>
          </cell>
        </row>
        <row r="551">
          <cell r="A551">
            <v>20699</v>
          </cell>
          <cell r="B551">
            <v>544</v>
          </cell>
        </row>
        <row r="552">
          <cell r="A552">
            <v>20668</v>
          </cell>
          <cell r="B552">
            <v>545</v>
          </cell>
        </row>
        <row r="553">
          <cell r="A553">
            <v>20637</v>
          </cell>
          <cell r="B553">
            <v>546</v>
          </cell>
        </row>
        <row r="554">
          <cell r="A554">
            <v>20607</v>
          </cell>
          <cell r="B554">
            <v>547</v>
          </cell>
        </row>
        <row r="555">
          <cell r="A555">
            <v>20576</v>
          </cell>
          <cell r="B555">
            <v>548</v>
          </cell>
        </row>
        <row r="556">
          <cell r="A556">
            <v>20546</v>
          </cell>
          <cell r="B556">
            <v>549</v>
          </cell>
        </row>
        <row r="557">
          <cell r="A557">
            <v>20515</v>
          </cell>
          <cell r="B557">
            <v>550</v>
          </cell>
        </row>
        <row r="558">
          <cell r="A558">
            <v>20486</v>
          </cell>
          <cell r="B558">
            <v>551</v>
          </cell>
        </row>
        <row r="559">
          <cell r="A559">
            <v>20455</v>
          </cell>
          <cell r="B559">
            <v>552</v>
          </cell>
        </row>
        <row r="560">
          <cell r="A560">
            <v>20424</v>
          </cell>
          <cell r="B560">
            <v>553</v>
          </cell>
        </row>
        <row r="561">
          <cell r="A561">
            <v>20394</v>
          </cell>
          <cell r="B561">
            <v>554</v>
          </cell>
        </row>
        <row r="562">
          <cell r="A562">
            <v>20363</v>
          </cell>
          <cell r="B562">
            <v>555</v>
          </cell>
        </row>
        <row r="563">
          <cell r="A563">
            <v>20333</v>
          </cell>
          <cell r="B563">
            <v>556</v>
          </cell>
        </row>
        <row r="564">
          <cell r="A564">
            <v>20302</v>
          </cell>
          <cell r="B564">
            <v>557</v>
          </cell>
        </row>
        <row r="565">
          <cell r="A565">
            <v>20271</v>
          </cell>
          <cell r="B565">
            <v>558</v>
          </cell>
        </row>
        <row r="566">
          <cell r="A566">
            <v>20241</v>
          </cell>
          <cell r="B566">
            <v>559</v>
          </cell>
        </row>
        <row r="567">
          <cell r="A567">
            <v>20210</v>
          </cell>
          <cell r="B567">
            <v>560</v>
          </cell>
        </row>
        <row r="568">
          <cell r="A568">
            <v>20180</v>
          </cell>
          <cell r="B568">
            <v>561</v>
          </cell>
        </row>
        <row r="569">
          <cell r="A569">
            <v>20149</v>
          </cell>
          <cell r="B569">
            <v>562</v>
          </cell>
        </row>
        <row r="570">
          <cell r="A570">
            <v>20121</v>
          </cell>
          <cell r="B570">
            <v>563</v>
          </cell>
        </row>
        <row r="571">
          <cell r="A571">
            <v>20090</v>
          </cell>
          <cell r="B571">
            <v>564</v>
          </cell>
        </row>
        <row r="572">
          <cell r="A572">
            <v>20059</v>
          </cell>
          <cell r="B572">
            <v>565</v>
          </cell>
        </row>
        <row r="573">
          <cell r="A573">
            <v>20029</v>
          </cell>
          <cell r="B573">
            <v>566</v>
          </cell>
        </row>
        <row r="574">
          <cell r="A574">
            <v>19998</v>
          </cell>
          <cell r="B574">
            <v>567</v>
          </cell>
        </row>
        <row r="575">
          <cell r="A575">
            <v>19968</v>
          </cell>
          <cell r="B575">
            <v>568</v>
          </cell>
        </row>
        <row r="576">
          <cell r="A576">
            <v>19937</v>
          </cell>
          <cell r="B576">
            <v>569</v>
          </cell>
        </row>
        <row r="577">
          <cell r="A577">
            <v>19906</v>
          </cell>
          <cell r="B577">
            <v>570</v>
          </cell>
        </row>
        <row r="578">
          <cell r="A578">
            <v>19876</v>
          </cell>
          <cell r="B578">
            <v>571</v>
          </cell>
        </row>
        <row r="579">
          <cell r="A579">
            <v>19845</v>
          </cell>
          <cell r="B579">
            <v>572</v>
          </cell>
        </row>
        <row r="580">
          <cell r="A580">
            <v>19815</v>
          </cell>
          <cell r="B580">
            <v>573</v>
          </cell>
        </row>
        <row r="581">
          <cell r="A581">
            <v>19784</v>
          </cell>
          <cell r="B581">
            <v>574</v>
          </cell>
        </row>
        <row r="582">
          <cell r="A582">
            <v>19756</v>
          </cell>
          <cell r="B582">
            <v>575</v>
          </cell>
        </row>
        <row r="583">
          <cell r="A583">
            <v>19725</v>
          </cell>
          <cell r="B583">
            <v>576</v>
          </cell>
        </row>
        <row r="584">
          <cell r="A584">
            <v>19694</v>
          </cell>
          <cell r="B584">
            <v>577</v>
          </cell>
        </row>
        <row r="585">
          <cell r="A585">
            <v>19664</v>
          </cell>
          <cell r="B585">
            <v>578</v>
          </cell>
        </row>
        <row r="586">
          <cell r="A586">
            <v>19633</v>
          </cell>
          <cell r="B586">
            <v>579</v>
          </cell>
        </row>
        <row r="587">
          <cell r="A587">
            <v>19603</v>
          </cell>
          <cell r="B587">
            <v>580</v>
          </cell>
        </row>
        <row r="588">
          <cell r="A588">
            <v>19572</v>
          </cell>
          <cell r="B588">
            <v>581</v>
          </cell>
        </row>
        <row r="589">
          <cell r="A589">
            <v>19541</v>
          </cell>
          <cell r="B589">
            <v>582</v>
          </cell>
        </row>
        <row r="590">
          <cell r="A590">
            <v>19511</v>
          </cell>
          <cell r="B590">
            <v>583</v>
          </cell>
        </row>
        <row r="591">
          <cell r="A591">
            <v>19480</v>
          </cell>
          <cell r="B591">
            <v>584</v>
          </cell>
        </row>
        <row r="592">
          <cell r="A592">
            <v>19450</v>
          </cell>
          <cell r="B592">
            <v>585</v>
          </cell>
        </row>
        <row r="593">
          <cell r="A593">
            <v>19419</v>
          </cell>
          <cell r="B593">
            <v>586</v>
          </cell>
        </row>
        <row r="594">
          <cell r="A594">
            <v>19391</v>
          </cell>
          <cell r="B594">
            <v>587</v>
          </cell>
        </row>
        <row r="595">
          <cell r="A595">
            <v>19360</v>
          </cell>
          <cell r="B595">
            <v>588</v>
          </cell>
        </row>
        <row r="596">
          <cell r="A596">
            <v>19329</v>
          </cell>
          <cell r="B596">
            <v>589</v>
          </cell>
        </row>
        <row r="597">
          <cell r="A597">
            <v>19299</v>
          </cell>
          <cell r="B597">
            <v>590</v>
          </cell>
        </row>
        <row r="598">
          <cell r="A598">
            <v>19268</v>
          </cell>
          <cell r="B598">
            <v>591</v>
          </cell>
        </row>
        <row r="599">
          <cell r="A599">
            <v>19238</v>
          </cell>
          <cell r="B599">
            <v>592</v>
          </cell>
        </row>
        <row r="600">
          <cell r="A600">
            <v>19207</v>
          </cell>
          <cell r="B600">
            <v>593</v>
          </cell>
        </row>
        <row r="601">
          <cell r="A601">
            <v>19176</v>
          </cell>
          <cell r="B601">
            <v>594</v>
          </cell>
        </row>
        <row r="602">
          <cell r="A602">
            <v>19146</v>
          </cell>
          <cell r="B602">
            <v>595</v>
          </cell>
        </row>
        <row r="603">
          <cell r="A603">
            <v>19115</v>
          </cell>
          <cell r="B603">
            <v>596</v>
          </cell>
        </row>
        <row r="604">
          <cell r="A604">
            <v>19085</v>
          </cell>
          <cell r="B604">
            <v>597</v>
          </cell>
        </row>
        <row r="605">
          <cell r="A605">
            <v>19054</v>
          </cell>
          <cell r="B605">
            <v>598</v>
          </cell>
        </row>
        <row r="606">
          <cell r="A606">
            <v>19025</v>
          </cell>
          <cell r="B606">
            <v>599</v>
          </cell>
        </row>
        <row r="607">
          <cell r="A607">
            <v>18994</v>
          </cell>
          <cell r="B607">
            <v>600</v>
          </cell>
        </row>
        <row r="608">
          <cell r="A608">
            <v>18963</v>
          </cell>
          <cell r="B608">
            <v>601</v>
          </cell>
        </row>
        <row r="609">
          <cell r="A609">
            <v>18933</v>
          </cell>
          <cell r="B609">
            <v>602</v>
          </cell>
        </row>
        <row r="610">
          <cell r="A610">
            <v>18902</v>
          </cell>
          <cell r="B610">
            <v>603</v>
          </cell>
        </row>
        <row r="611">
          <cell r="A611">
            <v>18872</v>
          </cell>
          <cell r="B611">
            <v>604</v>
          </cell>
        </row>
        <row r="612">
          <cell r="A612">
            <v>18841</v>
          </cell>
          <cell r="B612">
            <v>605</v>
          </cell>
        </row>
        <row r="613">
          <cell r="A613">
            <v>18810</v>
          </cell>
          <cell r="B613">
            <v>606</v>
          </cell>
        </row>
        <row r="614">
          <cell r="A614">
            <v>18780</v>
          </cell>
          <cell r="B614">
            <v>607</v>
          </cell>
        </row>
        <row r="615">
          <cell r="A615">
            <v>18749</v>
          </cell>
          <cell r="B615">
            <v>608</v>
          </cell>
        </row>
        <row r="616">
          <cell r="A616">
            <v>18719</v>
          </cell>
          <cell r="B616">
            <v>609</v>
          </cell>
        </row>
        <row r="617">
          <cell r="A617">
            <v>18688</v>
          </cell>
          <cell r="B617">
            <v>610</v>
          </cell>
        </row>
        <row r="618">
          <cell r="A618">
            <v>18660</v>
          </cell>
          <cell r="B618">
            <v>611</v>
          </cell>
        </row>
        <row r="619">
          <cell r="A619">
            <v>18629</v>
          </cell>
          <cell r="B619">
            <v>612</v>
          </cell>
        </row>
        <row r="620">
          <cell r="A620">
            <v>18598</v>
          </cell>
          <cell r="B620">
            <v>613</v>
          </cell>
        </row>
        <row r="621">
          <cell r="A621">
            <v>18568</v>
          </cell>
          <cell r="B621">
            <v>614</v>
          </cell>
        </row>
        <row r="622">
          <cell r="A622">
            <v>18537</v>
          </cell>
          <cell r="B622">
            <v>615</v>
          </cell>
        </row>
      </sheetData>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refreshError="1"/>
      <sheetData sheetId="104" refreshError="1"/>
      <sheetData sheetId="105" refreshError="1"/>
      <sheetData sheetId="106"/>
      <sheetData sheetId="107"/>
      <sheetData sheetId="108"/>
      <sheetData sheetId="109"/>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sheetName val="SAP"/>
      <sheetName val="Interco"/>
      <sheetName val="ME"/>
      <sheetName val="AF"/>
      <sheetName val="Rev. U$S"/>
      <sheetName val="Planilla Llave"/>
      <sheetName val="Det. resultado"/>
      <sheetName val="DTC"/>
      <sheetName val="PG AxI"/>
      <sheetName val="Armado ESP y ER"/>
      <sheetName val="Endwell"/>
      <sheetName val="Anexo I"/>
      <sheetName val="Anexo II"/>
      <sheetName val="Cuadro gtos."/>
      <sheetName val="EECC TVC"/>
      <sheetName val="Gtos TVC"/>
      <sheetName val="AF TVC"/>
      <sheetName val="Prevs TVC"/>
      <sheetName val="Armado ESP y ER Cons"/>
      <sheetName val="Consolidado"/>
      <sheetName val="Anexo I cons"/>
      <sheetName val="Anexo II cons"/>
      <sheetName val="Cuadro gtos. cons"/>
      <sheetName val="EFE cons"/>
      <sheetName val="Variacs. AP cons"/>
      <sheetName val="Rev__U$S"/>
      <sheetName val="Planilla_Llave"/>
      <sheetName val="Det__resultado"/>
      <sheetName val="PG_AxI"/>
      <sheetName val="Armado_ESP_y_ER"/>
      <sheetName val="Anexo_I"/>
      <sheetName val="Anexo_II"/>
      <sheetName val="Cuadro_gtos_"/>
      <sheetName val="EECC_TVC"/>
      <sheetName val="Gtos_TVC"/>
      <sheetName val="AF_TVC"/>
      <sheetName val="Prevs_TVC"/>
      <sheetName val="Armado_ESP_y_ER_Cons"/>
      <sheetName val="Anexo_I_cons"/>
      <sheetName val="Anexo_II_cons"/>
      <sheetName val="Cuadro_gtos__cons"/>
      <sheetName val="EFE_cons"/>
      <sheetName val="Variacs__AP_cons"/>
    </sheetNames>
    <sheetDataSet>
      <sheetData sheetId="0"/>
      <sheetData sheetId="1"/>
      <sheetData sheetId="2"/>
      <sheetData sheetId="3"/>
      <sheetData sheetId="4">
        <row r="2">
          <cell r="V2">
            <v>-292714076.56</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elepar-01.11.1999"/>
      <sheetName val="Sercomtel-01-07-02"/>
      <sheetName val="Sctl-canais-01-07-02"/>
      <sheetName val="dtc"/>
      <sheetName val="PARAM-teste211100"/>
      <sheetName val="PARAM-teste211100 (2)"/>
      <sheetName val="PlanFreq"/>
      <sheetName val="auxiliar"/>
      <sheetName val="atc e dtc"/>
      <sheetName val="resumo dtc e atc-aux"/>
      <sheetName val="teste"/>
      <sheetName val="Banda A"/>
      <sheetName val="DVCC"/>
      <sheetName val="RESUMO ATC-DTC"/>
      <sheetName val="resumo color code"/>
      <sheetName val="resumo dcch e acc"/>
      <sheetName val="mtclp-read"/>
      <sheetName val=" VTOS"/>
      <sheetName val="CTO VTAS"/>
      <sheetName val="INVERSIONES"/>
      <sheetName val="MON.EXTRANJERA"/>
      <sheetName val="PREVISIONES"/>
      <sheetName val="Telepar-01_11_1999"/>
      <sheetName val="PARAM-teste211100_(2)"/>
      <sheetName val="atc_e_dtc"/>
      <sheetName val="resumo_dtc_e_atc-aux"/>
      <sheetName val="Banda_A"/>
      <sheetName val="RESUMO_ATC-DTC"/>
      <sheetName val="resumo_color_code"/>
      <sheetName val="resumo_dcch_e_acc"/>
      <sheetName val="_VTOS"/>
      <sheetName val="CTO_VTAS"/>
      <sheetName val="MON_EXTRANJERA"/>
      <sheetName val="INPUT"/>
      <sheetName val="RESUMO ATC_DTC"/>
      <sheetName val="Base Cost"/>
      <sheetName val="Assumptions"/>
      <sheetName val="AutCh110702a"/>
      <sheetName val="Cotação de Ferr. Rede Externa"/>
      <sheetName val="Anel 1.1"/>
      <sheetName val="Parameter"/>
      <sheetName val="Resumen Inv."/>
      <sheetName val="Anexos"/>
      <sheetName val="Inversión Trole"/>
      <sheetName val="HPS Slit Coil (Centralia)"/>
      <sheetName val="Telepar-01_11_19991"/>
      <sheetName val="PARAM-teste211100_(2)1"/>
      <sheetName val="atc_e_dtc1"/>
      <sheetName val="resumo_dtc_e_atc-aux1"/>
      <sheetName val="Banda_A1"/>
      <sheetName val="RESUMO_ATC-DTC1"/>
      <sheetName val="resumo_color_code1"/>
      <sheetName val="resumo_dcch_e_acc1"/>
      <sheetName val="_VTOS1"/>
      <sheetName val="CTO_VTAS1"/>
      <sheetName val="MON_EXTRANJERA1"/>
      <sheetName val="RESUMO_ATC_DTC"/>
      <sheetName val="Base_Cost"/>
      <sheetName val="Cotação_de_Ferr__Rede_Externa"/>
      <sheetName val="Anel_1_1"/>
      <sheetName val="Resumen_Inv_"/>
      <sheetName val="Inversión_Trole"/>
      <sheetName val="HPS_Slit_Coil_(Centralia)"/>
      <sheetName val="Telepar-01_11_19993"/>
      <sheetName val="PARAM-teste211100_(2)3"/>
      <sheetName val="atc_e_dtc3"/>
      <sheetName val="resumo_dtc_e_atc-aux3"/>
      <sheetName val="Banda_A3"/>
      <sheetName val="RESUMO_ATC-DTC3"/>
      <sheetName val="resumo_color_code3"/>
      <sheetName val="resumo_dcch_e_acc3"/>
      <sheetName val="_VTOS3"/>
      <sheetName val="CTO_VTAS3"/>
      <sheetName val="MON_EXTRANJERA3"/>
      <sheetName val="RESUMO_ATC_DTC2"/>
      <sheetName val="Base_Cost2"/>
      <sheetName val="Cotação_de_Ferr__Rede_Externa2"/>
      <sheetName val="Anel_1_12"/>
      <sheetName val="Resumen_Inv_2"/>
      <sheetName val="Inversión_Trole2"/>
      <sheetName val="HPS_Slit_Coil_(Centralia)2"/>
      <sheetName val="Telepar-01_11_19992"/>
      <sheetName val="PARAM-teste211100_(2)2"/>
      <sheetName val="atc_e_dtc2"/>
      <sheetName val="resumo_dtc_e_atc-aux2"/>
      <sheetName val="Banda_A2"/>
      <sheetName val="RESUMO_ATC-DTC2"/>
      <sheetName val="resumo_color_code2"/>
      <sheetName val="resumo_dcch_e_acc2"/>
      <sheetName val="_VTOS2"/>
      <sheetName val="CTO_VTAS2"/>
      <sheetName val="MON_EXTRANJERA2"/>
      <sheetName val="RESUMO_ATC_DTC1"/>
      <sheetName val="Base_Cost1"/>
      <sheetName val="Cotação_de_Ferr__Rede_Externa1"/>
      <sheetName val="Anel_1_11"/>
      <sheetName val="Resumen_Inv_1"/>
      <sheetName val="Inversión_Trole1"/>
      <sheetName val="HPS_Slit_Coil_(Centralia)1"/>
      <sheetName val="Telepar-01_11_19994"/>
      <sheetName val="PARAM-teste211100_(2)4"/>
      <sheetName val="atc_e_dtc4"/>
      <sheetName val="resumo_dtc_e_atc-aux4"/>
      <sheetName val="Banda_A4"/>
      <sheetName val="RESUMO_ATC-DTC4"/>
      <sheetName val="resumo_color_code4"/>
      <sheetName val="resumo_dcch_e_acc4"/>
      <sheetName val="_VTOS4"/>
      <sheetName val="CTO_VTAS4"/>
      <sheetName val="MON_EXTRANJERA4"/>
      <sheetName val="RESUMO_ATC_DTC3"/>
      <sheetName val="Base_Cost3"/>
      <sheetName val="Cotação_de_Ferr__Rede_Externa3"/>
      <sheetName val="Anel_1_13"/>
      <sheetName val="Resumen_Inv_3"/>
      <sheetName val="Inversión_Trole3"/>
      <sheetName val="HPS_Slit_Coil_(Centralia)3"/>
      <sheetName val="Telepar-01_11_19995"/>
      <sheetName val="PARAM-teste211100_(2)5"/>
      <sheetName val="atc_e_dtc5"/>
      <sheetName val="resumo_dtc_e_atc-aux5"/>
      <sheetName val="Banda_A5"/>
      <sheetName val="RESUMO_ATC-DTC5"/>
      <sheetName val="resumo_color_code5"/>
      <sheetName val="resumo_dcch_e_acc5"/>
      <sheetName val="_VTOS5"/>
      <sheetName val="CTO_VTAS5"/>
      <sheetName val="MON_EXTRANJERA5"/>
      <sheetName val="RESUMO_ATC_DTC4"/>
      <sheetName val="Base_Cost4"/>
      <sheetName val="Cotação_de_Ferr__Rede_Externa4"/>
      <sheetName val="Anel_1_14"/>
      <sheetName val="Resumen_Inv_4"/>
      <sheetName val="Inversión_Trole4"/>
      <sheetName val="HPS_Slit_Coil_(Centralia)4"/>
      <sheetName val="Telepar-01_11_19996"/>
      <sheetName val="PARAM-teste211100_(2)6"/>
      <sheetName val="atc_e_dtc6"/>
      <sheetName val="resumo_dtc_e_atc-aux6"/>
      <sheetName val="Banda_A6"/>
      <sheetName val="RESUMO_ATC-DTC6"/>
      <sheetName val="resumo_color_code6"/>
      <sheetName val="resumo_dcch_e_acc6"/>
      <sheetName val="_VTOS6"/>
      <sheetName val="CTO_VTAS6"/>
      <sheetName val="MON_EXTRANJERA6"/>
      <sheetName val="RESUMO_ATC_DTC5"/>
      <sheetName val="Base_Cost5"/>
      <sheetName val="Cotação_de_Ferr__Rede_Externa5"/>
      <sheetName val="Anel_1_15"/>
      <sheetName val="Resumen_Inv_5"/>
      <sheetName val="Inversión_Trole5"/>
      <sheetName val="HPS_Slit_Coil_(Centralia)5"/>
      <sheetName val="Telepar-01_11_19997"/>
      <sheetName val="PARAM-teste211100_(2)7"/>
      <sheetName val="atc_e_dtc7"/>
      <sheetName val="resumo_dtc_e_atc-aux7"/>
      <sheetName val="Banda_A7"/>
      <sheetName val="RESUMO_ATC-DTC7"/>
      <sheetName val="resumo_color_code7"/>
      <sheetName val="resumo_dcch_e_acc7"/>
      <sheetName val="_VTOS7"/>
      <sheetName val="CTO_VTAS7"/>
      <sheetName val="MON_EXTRANJERA7"/>
      <sheetName val="RESUMO_ATC_DTC6"/>
      <sheetName val="Base_Cost6"/>
      <sheetName val="Cotação_de_Ferr__Rede_Externa6"/>
      <sheetName val="Anel_1_16"/>
      <sheetName val="Resumen_Inv_6"/>
      <sheetName val="Inversión_Trole6"/>
      <sheetName val="HPS_Slit_Coil_(Centralia)6"/>
      <sheetName val="Telepar-01_11_19998"/>
      <sheetName val="PARAM-teste211100_(2)8"/>
      <sheetName val="atc_e_dtc8"/>
      <sheetName val="resumo_dtc_e_atc-aux8"/>
      <sheetName val="Banda_A8"/>
      <sheetName val="RESUMO_ATC-DTC8"/>
      <sheetName val="resumo_color_code8"/>
      <sheetName val="resumo_dcch_e_acc8"/>
      <sheetName val="_VTOS8"/>
      <sheetName val="CTO_VTAS8"/>
      <sheetName val="MON_EXTRANJERA8"/>
      <sheetName val="RESUMO_ATC_DTC7"/>
      <sheetName val="Base_Cost7"/>
      <sheetName val="Cotação_de_Ferr__Rede_Externa7"/>
      <sheetName val="Anel_1_17"/>
      <sheetName val="Resumen_Inv_7"/>
      <sheetName val="Inversión_Trole7"/>
      <sheetName val="HPS_Slit_Coil_(Centralia)7"/>
      <sheetName val="Telepar-01_11_19999"/>
      <sheetName val="PARAM-teste211100_(2)9"/>
      <sheetName val="atc_e_dtc9"/>
      <sheetName val="resumo_dtc_e_atc-aux9"/>
      <sheetName val="Banda_A9"/>
      <sheetName val="RESUMO_ATC-DTC9"/>
      <sheetName val="resumo_color_code9"/>
      <sheetName val="resumo_dcch_e_acc9"/>
      <sheetName val="_VTOS9"/>
      <sheetName val="CTO_VTAS9"/>
      <sheetName val="MON_EXTRANJERA9"/>
      <sheetName val="RESUMO_ATC_DTC8"/>
      <sheetName val="Base_Cost8"/>
      <sheetName val="Cotação_de_Ferr__Rede_Externa8"/>
      <sheetName val="Anel_1_18"/>
      <sheetName val="Resumen_Inv_8"/>
      <sheetName val="Inversión_Trole8"/>
      <sheetName val="HPS_Slit_Coil_(Centralia)8"/>
      <sheetName val="Telepar-01_11_199911"/>
      <sheetName val="PARAM-teste211100_(2)11"/>
      <sheetName val="atc_e_dtc11"/>
      <sheetName val="resumo_dtc_e_atc-aux11"/>
      <sheetName val="Banda_A11"/>
      <sheetName val="RESUMO_ATC-DTC11"/>
      <sheetName val="resumo_color_code11"/>
      <sheetName val="resumo_dcch_e_acc11"/>
      <sheetName val="_VTOS11"/>
      <sheetName val="CTO_VTAS11"/>
      <sheetName val="MON_EXTRANJERA11"/>
      <sheetName val="RESUMO_ATC_DTC10"/>
      <sheetName val="Base_Cost10"/>
      <sheetName val="Cotação_de_Ferr__Rede_Externa10"/>
      <sheetName val="Anel_1_110"/>
      <sheetName val="Resumen_Inv_10"/>
      <sheetName val="Inversión_Trole10"/>
      <sheetName val="HPS_Slit_Coil_(Centralia)10"/>
      <sheetName val="Telepar-01_11_199910"/>
      <sheetName val="PARAM-teste211100_(2)10"/>
      <sheetName val="atc_e_dtc10"/>
      <sheetName val="resumo_dtc_e_atc-aux10"/>
      <sheetName val="Banda_A10"/>
      <sheetName val="RESUMO_ATC-DTC10"/>
      <sheetName val="resumo_color_code10"/>
      <sheetName val="resumo_dcch_e_acc10"/>
      <sheetName val="_VTOS10"/>
      <sheetName val="CTO_VTAS10"/>
      <sheetName val="MON_EXTRANJERA10"/>
      <sheetName val="RESUMO_ATC_DTC9"/>
      <sheetName val="Base_Cost9"/>
      <sheetName val="Cotação_de_Ferr__Rede_Externa9"/>
      <sheetName val="Anel_1_19"/>
      <sheetName val="Resumen_Inv_9"/>
      <sheetName val="Inversión_Trole9"/>
      <sheetName val="HPS_Slit_Coil_(Centralia)9"/>
      <sheetName val="Datos"/>
      <sheetName val="Telepar-01_11_199912"/>
      <sheetName val="PARAM-teste211100_(2)12"/>
      <sheetName val="atc_e_dtc12"/>
      <sheetName val="resumo_dtc_e_atc-aux12"/>
      <sheetName val="Banda_A12"/>
      <sheetName val="RESUMO_ATC-DTC12"/>
      <sheetName val="resumo_color_code12"/>
      <sheetName val="resumo_dcch_e_acc12"/>
      <sheetName val="_VTOS12"/>
      <sheetName val="CTO_VTAS12"/>
      <sheetName val="MON_EXTRANJERA12"/>
      <sheetName val="RESUMO_ATC_DTC11"/>
      <sheetName val="Base_Cost11"/>
      <sheetName val="Cotação_de_Ferr__Rede_Externa11"/>
      <sheetName val="Anel_1_111"/>
      <sheetName val="Resumen_Inv_11"/>
      <sheetName val="Inversión_Trole11"/>
      <sheetName val="HPS_Slit_Coil_(Centralia)11"/>
      <sheetName val="PBC"/>
      <sheetName val="DICIEMBRE"/>
      <sheetName val="MAEREV"/>
      <sheetName val="504010019"/>
      <sheetName val="Telepar-01_11_199913"/>
      <sheetName val="PARAM-teste211100_(2)13"/>
      <sheetName val="atc_e_dtc13"/>
      <sheetName val="resumo_dtc_e_atc-aux13"/>
      <sheetName val="Banda_A13"/>
      <sheetName val="RESUMO_ATC-DTC13"/>
      <sheetName val="resumo_color_code13"/>
      <sheetName val="resumo_dcch_e_acc13"/>
      <sheetName val="_VTOS13"/>
      <sheetName val="CTO_VTAS13"/>
      <sheetName val="MON_EXTRANJERA13"/>
      <sheetName val="RESUMO_ATC_DTC12"/>
      <sheetName val="Base_Cost12"/>
      <sheetName val="Cotação_de_Ferr__Rede_Externa12"/>
      <sheetName val="Anel_1_112"/>
      <sheetName val="Resumen_Inv_12"/>
      <sheetName val="Inversión_Trole12"/>
      <sheetName val="HPS_Slit_Coil_(Centralia)12"/>
      <sheetName val="Telepar-01_11_199914"/>
      <sheetName val="PARAM-teste211100_(2)14"/>
      <sheetName val="atc_e_dtc14"/>
      <sheetName val="resumo_dtc_e_atc-aux14"/>
      <sheetName val="Banda_A14"/>
      <sheetName val="RESUMO_ATC-DTC14"/>
      <sheetName val="resumo_color_code14"/>
      <sheetName val="resumo_dcch_e_acc14"/>
      <sheetName val="_VTOS14"/>
      <sheetName val="CTO_VTAS14"/>
      <sheetName val="MON_EXTRANJERA14"/>
      <sheetName val="RESUMO_ATC_DTC13"/>
      <sheetName val="Base_Cost13"/>
      <sheetName val="Cotação_de_Ferr__Rede_Externa13"/>
      <sheetName val="Anel_1_113"/>
      <sheetName val="Resumen_Inv_13"/>
      <sheetName val="Inversión_Trole13"/>
      <sheetName val="HPS_Slit_Coil_(Centralia)13"/>
      <sheetName val="COUPOM"/>
      <sheetName val="FRA"/>
      <sheetName val="Statistics {pbe}"/>
      <sheetName val="Allow {pbe}"/>
      <sheetName val="Modeling prices"/>
      <sheetName val="Tariff and revenue"/>
      <sheetName val="Applications"/>
      <sheetName val="MOBILIARIO"/>
      <sheetName val="Telepar-01_11_199915"/>
      <sheetName val="PARAM-teste211100_(2)15"/>
      <sheetName val="atc_e_dtc15"/>
      <sheetName val="resumo_dtc_e_atc-aux15"/>
      <sheetName val="Banda_A15"/>
      <sheetName val="RESUMO_ATC-DTC15"/>
      <sheetName val="resumo_color_code15"/>
      <sheetName val="resumo_dcch_e_acc15"/>
      <sheetName val="_VTOS15"/>
      <sheetName val="CTO_VTAS15"/>
      <sheetName val="MON_EXTRANJERA15"/>
      <sheetName val="RESUMO_ATC_DTC14"/>
      <sheetName val="Base_Cost14"/>
      <sheetName val="Cotação_de_Ferr__Rede_Externa14"/>
      <sheetName val="Anel_1_114"/>
      <sheetName val="Resumen_Inv_14"/>
      <sheetName val="Inversión_Trole14"/>
      <sheetName val="HPS_Slit_Coil_(Centralia)14"/>
      <sheetName val="Statistics_{pbe}"/>
      <sheetName val="Allow_{pbe}"/>
      <sheetName val="1211600001"/>
      <sheetName val="Modeling_prices"/>
      <sheetName val="Tariff_and_revenue"/>
      <sheetName val="BPX8680_FASE1"/>
      <sheetName val="Hoja1"/>
      <sheetName val="Inputs"/>
      <sheetName val="Entradas"/>
      <sheetName val="apoio"/>
      <sheetName val="Capa e Emissões"/>
      <sheetName val="Custo"/>
      <sheetName val="CF"/>
      <sheetName val="Datos Utiles"/>
      <sheetName val="Correctivos asignados"/>
      <sheetName val="näytöt"/>
      <sheetName val="ppro"/>
      <sheetName val="ergopro optiot"/>
      <sheetName val="näppäimistöt"/>
      <sheetName val="ErgoPro x"/>
    </sheetNames>
    <sheetDataSet>
      <sheetData sheetId="0">
        <row r="4">
          <cell r="L4">
            <v>0</v>
          </cell>
        </row>
      </sheetData>
      <sheetData sheetId="1">
        <row r="4">
          <cell r="A4" t="str">
            <v>cel</v>
          </cell>
        </row>
      </sheetData>
      <sheetData sheetId="2">
        <row r="3">
          <cell r="A3" t="str">
            <v>cel</v>
          </cell>
        </row>
      </sheetData>
      <sheetData sheetId="3">
        <row r="3">
          <cell r="A3" t="str">
            <v>cel</v>
          </cell>
        </row>
      </sheetData>
      <sheetData sheetId="4">
        <row r="4">
          <cell r="L4">
            <v>0</v>
          </cell>
        </row>
      </sheetData>
      <sheetData sheetId="5">
        <row r="4">
          <cell r="A4" t="str">
            <v>cel</v>
          </cell>
        </row>
      </sheetData>
      <sheetData sheetId="6">
        <row r="3">
          <cell r="A3" t="str">
            <v>cel</v>
          </cell>
        </row>
      </sheetData>
      <sheetData sheetId="7">
        <row r="3">
          <cell r="A3" t="str">
            <v>cel</v>
          </cell>
        </row>
      </sheetData>
      <sheetData sheetId="8" refreshError="1">
        <row r="4">
          <cell r="L4">
            <v>0</v>
          </cell>
          <cell r="M4" t="str">
            <v>DTC</v>
          </cell>
          <cell r="N4" t="str">
            <v>check</v>
          </cell>
          <cell r="O4" t="str">
            <v>rádios</v>
          </cell>
          <cell r="P4">
            <v>1</v>
          </cell>
          <cell r="Q4">
            <v>2</v>
          </cell>
          <cell r="R4">
            <v>3</v>
          </cell>
          <cell r="S4">
            <v>4</v>
          </cell>
          <cell r="T4">
            <v>5</v>
          </cell>
          <cell r="U4">
            <v>6</v>
          </cell>
          <cell r="V4">
            <v>7</v>
          </cell>
          <cell r="W4">
            <v>8</v>
          </cell>
          <cell r="X4">
            <v>9</v>
          </cell>
          <cell r="Y4">
            <v>10</v>
          </cell>
          <cell r="Z4">
            <v>11</v>
          </cell>
          <cell r="AA4">
            <v>12</v>
          </cell>
          <cell r="AB4">
            <v>13</v>
          </cell>
          <cell r="AC4">
            <v>14</v>
          </cell>
          <cell r="AD4">
            <v>15</v>
          </cell>
          <cell r="AE4">
            <v>0</v>
          </cell>
          <cell r="AF4" t="str">
            <v>ATC</v>
          </cell>
          <cell r="AG4" t="str">
            <v>check</v>
          </cell>
          <cell r="AH4" t="str">
            <v>rádios</v>
          </cell>
          <cell r="AI4" t="str">
            <v>1º gr.</v>
          </cell>
          <cell r="AK4" t="str">
            <v>2º gr.</v>
          </cell>
          <cell r="AM4">
            <v>1</v>
          </cell>
          <cell r="AN4">
            <v>2</v>
          </cell>
          <cell r="AO4">
            <v>3</v>
          </cell>
          <cell r="AP4">
            <v>4</v>
          </cell>
          <cell r="AQ4">
            <v>5</v>
          </cell>
          <cell r="AR4">
            <v>6</v>
          </cell>
          <cell r="AS4">
            <v>7</v>
          </cell>
          <cell r="AT4">
            <v>8</v>
          </cell>
          <cell r="AU4">
            <v>9</v>
          </cell>
          <cell r="AV4">
            <v>10</v>
          </cell>
          <cell r="AW4">
            <v>11</v>
          </cell>
          <cell r="AX4">
            <v>12</v>
          </cell>
          <cell r="AY4">
            <v>13</v>
          </cell>
          <cell r="AZ4">
            <v>14</v>
          </cell>
          <cell r="BA4">
            <v>15</v>
          </cell>
          <cell r="BB4">
            <v>16</v>
          </cell>
          <cell r="BC4">
            <v>17</v>
          </cell>
          <cell r="BD4">
            <v>18</v>
          </cell>
          <cell r="BE4">
            <v>19</v>
          </cell>
          <cell r="BF4">
            <v>20</v>
          </cell>
          <cell r="BG4">
            <v>21</v>
          </cell>
          <cell r="BH4">
            <v>22</v>
          </cell>
          <cell r="BI4">
            <v>23</v>
          </cell>
          <cell r="BJ4">
            <v>24</v>
          </cell>
          <cell r="BK4">
            <v>25</v>
          </cell>
        </row>
        <row r="5">
          <cell r="L5" t="str">
            <v>ALP-01</v>
          </cell>
          <cell r="M5">
            <v>5</v>
          </cell>
          <cell r="N5">
            <v>0</v>
          </cell>
          <cell r="O5">
            <v>2</v>
          </cell>
          <cell r="P5">
            <v>994</v>
          </cell>
          <cell r="Q5">
            <v>13</v>
          </cell>
          <cell r="R5">
            <v>0</v>
          </cell>
          <cell r="S5">
            <v>0</v>
          </cell>
          <cell r="T5">
            <v>0</v>
          </cell>
          <cell r="U5">
            <v>0</v>
          </cell>
          <cell r="V5">
            <v>0</v>
          </cell>
          <cell r="W5">
            <v>0</v>
          </cell>
          <cell r="X5">
            <v>0</v>
          </cell>
          <cell r="Y5">
            <v>0</v>
          </cell>
          <cell r="Z5">
            <v>0</v>
          </cell>
          <cell r="AA5">
            <v>0</v>
          </cell>
          <cell r="AB5">
            <v>0</v>
          </cell>
          <cell r="AC5">
            <v>0</v>
          </cell>
          <cell r="AD5">
            <v>0</v>
          </cell>
          <cell r="AE5" t="str">
            <v>ALP-01</v>
          </cell>
          <cell r="AF5">
            <v>4</v>
          </cell>
          <cell r="AG5">
            <v>0</v>
          </cell>
          <cell r="AH5">
            <v>5</v>
          </cell>
          <cell r="AI5">
            <v>4</v>
          </cell>
          <cell r="AJ5" t="str">
            <v>F1</v>
          </cell>
          <cell r="AK5">
            <v>0</v>
          </cell>
          <cell r="AL5">
            <v>0</v>
          </cell>
          <cell r="AM5">
            <v>307</v>
          </cell>
          <cell r="AN5">
            <v>286</v>
          </cell>
          <cell r="AO5">
            <v>265</v>
          </cell>
          <cell r="AP5">
            <v>244</v>
          </cell>
          <cell r="AQ5">
            <v>0</v>
          </cell>
          <cell r="AR5">
            <v>0</v>
          </cell>
          <cell r="AS5">
            <v>0</v>
          </cell>
          <cell r="AT5">
            <v>0</v>
          </cell>
          <cell r="AU5">
            <v>0</v>
          </cell>
          <cell r="AV5">
            <v>0</v>
          </cell>
          <cell r="AW5">
            <v>0</v>
          </cell>
          <cell r="AX5">
            <v>0</v>
          </cell>
          <cell r="AY5">
            <v>0</v>
          </cell>
          <cell r="AZ5">
            <v>0</v>
          </cell>
          <cell r="BA5">
            <v>0</v>
          </cell>
          <cell r="BB5">
            <v>0</v>
          </cell>
          <cell r="BC5">
            <v>0</v>
          </cell>
          <cell r="BD5">
            <v>0</v>
          </cell>
          <cell r="BE5">
            <v>0</v>
          </cell>
          <cell r="BF5">
            <v>0</v>
          </cell>
          <cell r="BG5">
            <v>0</v>
          </cell>
          <cell r="BH5">
            <v>0</v>
          </cell>
          <cell r="BI5">
            <v>0</v>
          </cell>
          <cell r="BJ5">
            <v>0</v>
          </cell>
          <cell r="BK5">
            <v>0</v>
          </cell>
        </row>
        <row r="6">
          <cell r="L6" t="str">
            <v>ALP-02</v>
          </cell>
          <cell r="M6">
            <v>8</v>
          </cell>
          <cell r="N6">
            <v>0</v>
          </cell>
          <cell r="O6">
            <v>3</v>
          </cell>
          <cell r="P6">
            <v>692</v>
          </cell>
          <cell r="Q6">
            <v>27</v>
          </cell>
          <cell r="R6">
            <v>6</v>
          </cell>
          <cell r="S6">
            <v>0</v>
          </cell>
          <cell r="T6">
            <v>0</v>
          </cell>
          <cell r="U6">
            <v>0</v>
          </cell>
          <cell r="V6">
            <v>0</v>
          </cell>
          <cell r="W6">
            <v>0</v>
          </cell>
          <cell r="X6">
            <v>0</v>
          </cell>
          <cell r="Y6">
            <v>0</v>
          </cell>
          <cell r="Z6">
            <v>0</v>
          </cell>
          <cell r="AA6">
            <v>0</v>
          </cell>
          <cell r="AB6">
            <v>0</v>
          </cell>
          <cell r="AC6">
            <v>0</v>
          </cell>
          <cell r="AD6">
            <v>0</v>
          </cell>
          <cell r="AE6" t="str">
            <v>ALP-02</v>
          </cell>
          <cell r="AF6">
            <v>8</v>
          </cell>
          <cell r="AG6">
            <v>0</v>
          </cell>
          <cell r="AH6">
            <v>9</v>
          </cell>
          <cell r="AI6">
            <v>8</v>
          </cell>
          <cell r="AJ6" t="str">
            <v>F2</v>
          </cell>
          <cell r="AK6">
            <v>0</v>
          </cell>
          <cell r="AL6">
            <v>0</v>
          </cell>
          <cell r="AM6">
            <v>300</v>
          </cell>
          <cell r="AN6">
            <v>279</v>
          </cell>
          <cell r="AO6">
            <v>258</v>
          </cell>
          <cell r="AP6">
            <v>237</v>
          </cell>
          <cell r="AQ6">
            <v>216</v>
          </cell>
          <cell r="AR6">
            <v>195</v>
          </cell>
          <cell r="AS6">
            <v>174</v>
          </cell>
          <cell r="AT6">
            <v>153</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row>
        <row r="7">
          <cell r="L7" t="str">
            <v>ALP-03</v>
          </cell>
          <cell r="M7">
            <v>11</v>
          </cell>
          <cell r="N7">
            <v>0</v>
          </cell>
          <cell r="O7">
            <v>4</v>
          </cell>
          <cell r="P7">
            <v>1022</v>
          </cell>
          <cell r="Q7">
            <v>1001</v>
          </cell>
          <cell r="R7">
            <v>706</v>
          </cell>
          <cell r="S7">
            <v>685</v>
          </cell>
          <cell r="T7">
            <v>0</v>
          </cell>
          <cell r="U7">
            <v>0</v>
          </cell>
          <cell r="V7">
            <v>0</v>
          </cell>
          <cell r="W7">
            <v>0</v>
          </cell>
          <cell r="X7">
            <v>0</v>
          </cell>
          <cell r="Y7">
            <v>0</v>
          </cell>
          <cell r="Z7">
            <v>0</v>
          </cell>
          <cell r="AA7">
            <v>0</v>
          </cell>
          <cell r="AB7">
            <v>0</v>
          </cell>
          <cell r="AC7">
            <v>0</v>
          </cell>
          <cell r="AD7">
            <v>0</v>
          </cell>
          <cell r="AE7" t="str">
            <v>ALP-03</v>
          </cell>
          <cell r="AF7">
            <v>7</v>
          </cell>
          <cell r="AG7">
            <v>0</v>
          </cell>
          <cell r="AH7">
            <v>8</v>
          </cell>
          <cell r="AI7">
            <v>7</v>
          </cell>
          <cell r="AJ7" t="str">
            <v>F3</v>
          </cell>
          <cell r="AK7">
            <v>0</v>
          </cell>
          <cell r="AL7">
            <v>0</v>
          </cell>
          <cell r="AM7">
            <v>293</v>
          </cell>
          <cell r="AN7">
            <v>272</v>
          </cell>
          <cell r="AO7">
            <v>251</v>
          </cell>
          <cell r="AP7">
            <v>230</v>
          </cell>
          <cell r="AQ7">
            <v>209</v>
          </cell>
          <cell r="AR7">
            <v>188</v>
          </cell>
          <cell r="AS7">
            <v>167</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row>
        <row r="8">
          <cell r="L8" t="str">
            <v>BAH-01</v>
          </cell>
          <cell r="M8">
            <v>11</v>
          </cell>
          <cell r="N8">
            <v>0</v>
          </cell>
          <cell r="O8">
            <v>4</v>
          </cell>
          <cell r="P8">
            <v>1016</v>
          </cell>
          <cell r="Q8">
            <v>700</v>
          </cell>
          <cell r="R8">
            <v>679</v>
          </cell>
          <cell r="S8">
            <v>98</v>
          </cell>
          <cell r="T8">
            <v>0</v>
          </cell>
          <cell r="U8">
            <v>0</v>
          </cell>
          <cell r="V8">
            <v>0</v>
          </cell>
          <cell r="W8">
            <v>0</v>
          </cell>
          <cell r="X8">
            <v>0</v>
          </cell>
          <cell r="Y8">
            <v>0</v>
          </cell>
          <cell r="Z8">
            <v>0</v>
          </cell>
          <cell r="AA8">
            <v>0</v>
          </cell>
          <cell r="AB8">
            <v>0</v>
          </cell>
          <cell r="AC8">
            <v>0</v>
          </cell>
          <cell r="AD8">
            <v>0</v>
          </cell>
          <cell r="AE8" t="str">
            <v>BAH-01</v>
          </cell>
          <cell r="AF8">
            <v>9</v>
          </cell>
          <cell r="AG8">
            <v>0</v>
          </cell>
          <cell r="AH8">
            <v>10</v>
          </cell>
          <cell r="AI8">
            <v>9</v>
          </cell>
          <cell r="AJ8" t="str">
            <v>E1</v>
          </cell>
          <cell r="AK8">
            <v>0</v>
          </cell>
          <cell r="AL8">
            <v>0</v>
          </cell>
          <cell r="AM8">
            <v>308</v>
          </cell>
          <cell r="AN8">
            <v>287</v>
          </cell>
          <cell r="AO8">
            <v>266</v>
          </cell>
          <cell r="AP8">
            <v>245</v>
          </cell>
          <cell r="AQ8">
            <v>224</v>
          </cell>
          <cell r="AR8">
            <v>203</v>
          </cell>
          <cell r="AS8">
            <v>182</v>
          </cell>
          <cell r="AT8">
            <v>161</v>
          </cell>
          <cell r="AU8">
            <v>140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row>
        <row r="9">
          <cell r="L9" t="str">
            <v>BAH-02</v>
          </cell>
          <cell r="M9">
            <v>11</v>
          </cell>
          <cell r="N9">
            <v>0</v>
          </cell>
          <cell r="O9">
            <v>4</v>
          </cell>
          <cell r="P9">
            <v>714</v>
          </cell>
          <cell r="Q9">
            <v>693</v>
          </cell>
          <cell r="R9">
            <v>672</v>
          </cell>
          <cell r="S9">
            <v>7</v>
          </cell>
          <cell r="T9">
            <v>0</v>
          </cell>
          <cell r="U9">
            <v>0</v>
          </cell>
          <cell r="V9">
            <v>0</v>
          </cell>
          <cell r="W9">
            <v>0</v>
          </cell>
          <cell r="X9">
            <v>0</v>
          </cell>
          <cell r="Y9">
            <v>0</v>
          </cell>
          <cell r="Z9">
            <v>0</v>
          </cell>
          <cell r="AA9">
            <v>0</v>
          </cell>
          <cell r="AB9">
            <v>0</v>
          </cell>
          <cell r="AC9">
            <v>0</v>
          </cell>
          <cell r="AD9">
            <v>0</v>
          </cell>
          <cell r="AE9" t="str">
            <v>BAH-02</v>
          </cell>
          <cell r="AF9">
            <v>9</v>
          </cell>
          <cell r="AG9">
            <v>0</v>
          </cell>
          <cell r="AH9">
            <v>10</v>
          </cell>
          <cell r="AI9">
            <v>9</v>
          </cell>
          <cell r="AJ9" t="str">
            <v>E2</v>
          </cell>
          <cell r="AK9">
            <v>0</v>
          </cell>
          <cell r="AL9">
            <v>0</v>
          </cell>
          <cell r="AM9">
            <v>301</v>
          </cell>
          <cell r="AN9">
            <v>280</v>
          </cell>
          <cell r="AO9">
            <v>259</v>
          </cell>
          <cell r="AP9">
            <v>238</v>
          </cell>
          <cell r="AQ9">
            <v>217</v>
          </cell>
          <cell r="AR9">
            <v>196</v>
          </cell>
          <cell r="AS9">
            <v>175</v>
          </cell>
          <cell r="AT9">
            <v>154</v>
          </cell>
          <cell r="AU9">
            <v>133</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row>
        <row r="10">
          <cell r="L10" t="str">
            <v>BAH-03</v>
          </cell>
          <cell r="M10">
            <v>17</v>
          </cell>
          <cell r="N10">
            <v>0</v>
          </cell>
          <cell r="O10">
            <v>6</v>
          </cell>
          <cell r="P10">
            <v>1023</v>
          </cell>
          <cell r="Q10">
            <v>1002</v>
          </cell>
          <cell r="R10">
            <v>707</v>
          </cell>
          <cell r="S10">
            <v>686</v>
          </cell>
          <cell r="T10">
            <v>42</v>
          </cell>
          <cell r="U10">
            <v>21</v>
          </cell>
          <cell r="V10">
            <v>0</v>
          </cell>
          <cell r="W10">
            <v>0</v>
          </cell>
          <cell r="X10">
            <v>0</v>
          </cell>
          <cell r="Y10">
            <v>0</v>
          </cell>
          <cell r="Z10">
            <v>0</v>
          </cell>
          <cell r="AA10">
            <v>0</v>
          </cell>
          <cell r="AB10">
            <v>0</v>
          </cell>
          <cell r="AC10">
            <v>0</v>
          </cell>
          <cell r="AD10">
            <v>0</v>
          </cell>
          <cell r="AE10" t="str">
            <v>BAH-03</v>
          </cell>
          <cell r="AF10">
            <v>9</v>
          </cell>
          <cell r="AG10">
            <v>0</v>
          </cell>
          <cell r="AH10">
            <v>10</v>
          </cell>
          <cell r="AI10">
            <v>9</v>
          </cell>
          <cell r="AJ10" t="str">
            <v>E3</v>
          </cell>
          <cell r="AK10">
            <v>0</v>
          </cell>
          <cell r="AL10">
            <v>0</v>
          </cell>
          <cell r="AM10">
            <v>294</v>
          </cell>
          <cell r="AN10">
            <v>273</v>
          </cell>
          <cell r="AO10">
            <v>252</v>
          </cell>
          <cell r="AP10">
            <v>231</v>
          </cell>
          <cell r="AQ10">
            <v>210</v>
          </cell>
          <cell r="AR10">
            <v>189</v>
          </cell>
          <cell r="AS10">
            <v>168</v>
          </cell>
          <cell r="AT10">
            <v>147</v>
          </cell>
          <cell r="AU10">
            <v>126</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row>
        <row r="11">
          <cell r="L11" t="str">
            <v>CAS-01</v>
          </cell>
          <cell r="M11">
            <v>8</v>
          </cell>
          <cell r="N11">
            <v>0</v>
          </cell>
          <cell r="O11">
            <v>3</v>
          </cell>
          <cell r="P11">
            <v>1019</v>
          </cell>
          <cell r="Q11">
            <v>998</v>
          </cell>
          <cell r="R11">
            <v>682</v>
          </cell>
          <cell r="S11">
            <v>0</v>
          </cell>
          <cell r="T11">
            <v>0</v>
          </cell>
          <cell r="U11">
            <v>0</v>
          </cell>
          <cell r="V11">
            <v>0</v>
          </cell>
          <cell r="W11">
            <v>0</v>
          </cell>
          <cell r="X11">
            <v>0</v>
          </cell>
          <cell r="Y11">
            <v>0</v>
          </cell>
          <cell r="Z11">
            <v>0</v>
          </cell>
          <cell r="AA11">
            <v>0</v>
          </cell>
          <cell r="AB11">
            <v>0</v>
          </cell>
          <cell r="AC11">
            <v>0</v>
          </cell>
          <cell r="AD11">
            <v>0</v>
          </cell>
          <cell r="AE11" t="str">
            <v>CAS-01</v>
          </cell>
          <cell r="AF11">
            <v>7</v>
          </cell>
          <cell r="AG11">
            <v>0</v>
          </cell>
          <cell r="AH11">
            <v>8</v>
          </cell>
          <cell r="AI11">
            <v>7</v>
          </cell>
          <cell r="AJ11" t="str">
            <v>B1</v>
          </cell>
          <cell r="AK11">
            <v>0</v>
          </cell>
          <cell r="AL11">
            <v>0</v>
          </cell>
          <cell r="AM11">
            <v>311</v>
          </cell>
          <cell r="AN11">
            <v>290</v>
          </cell>
          <cell r="AO11">
            <v>269</v>
          </cell>
          <cell r="AP11">
            <v>248</v>
          </cell>
          <cell r="AQ11">
            <v>227</v>
          </cell>
          <cell r="AR11">
            <v>206</v>
          </cell>
          <cell r="AS11">
            <v>185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row>
        <row r="12">
          <cell r="L12" t="str">
            <v>CAS-02</v>
          </cell>
          <cell r="M12">
            <v>8</v>
          </cell>
          <cell r="N12">
            <v>0</v>
          </cell>
          <cell r="O12">
            <v>3</v>
          </cell>
          <cell r="P12">
            <v>1012</v>
          </cell>
          <cell r="Q12">
            <v>991</v>
          </cell>
          <cell r="R12">
            <v>31</v>
          </cell>
          <cell r="S12">
            <v>0</v>
          </cell>
          <cell r="T12">
            <v>0</v>
          </cell>
          <cell r="U12">
            <v>0</v>
          </cell>
          <cell r="V12">
            <v>0</v>
          </cell>
          <cell r="W12">
            <v>0</v>
          </cell>
          <cell r="X12">
            <v>0</v>
          </cell>
          <cell r="Y12">
            <v>0</v>
          </cell>
          <cell r="Z12">
            <v>0</v>
          </cell>
          <cell r="AA12">
            <v>0</v>
          </cell>
          <cell r="AB12">
            <v>0</v>
          </cell>
          <cell r="AC12">
            <v>0</v>
          </cell>
          <cell r="AD12">
            <v>0</v>
          </cell>
          <cell r="AE12" t="str">
            <v>CAS-02</v>
          </cell>
          <cell r="AF12">
            <v>7</v>
          </cell>
          <cell r="AG12">
            <v>0</v>
          </cell>
          <cell r="AH12">
            <v>8</v>
          </cell>
          <cell r="AI12">
            <v>7</v>
          </cell>
          <cell r="AJ12" t="str">
            <v>B2</v>
          </cell>
          <cell r="AK12">
            <v>0</v>
          </cell>
          <cell r="AL12">
            <v>0</v>
          </cell>
          <cell r="AM12">
            <v>304</v>
          </cell>
          <cell r="AN12">
            <v>283</v>
          </cell>
          <cell r="AO12">
            <v>262</v>
          </cell>
          <cell r="AP12">
            <v>241</v>
          </cell>
          <cell r="AQ12">
            <v>220</v>
          </cell>
          <cell r="AR12">
            <v>199</v>
          </cell>
          <cell r="AS12">
            <v>178</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row>
        <row r="13">
          <cell r="L13" t="str">
            <v>CAS-03</v>
          </cell>
          <cell r="M13">
            <v>14</v>
          </cell>
          <cell r="N13">
            <v>0</v>
          </cell>
          <cell r="O13">
            <v>5</v>
          </cell>
          <cell r="P13">
            <v>1005</v>
          </cell>
          <cell r="Q13">
            <v>710</v>
          </cell>
          <cell r="R13">
            <v>689</v>
          </cell>
          <cell r="S13">
            <v>66</v>
          </cell>
          <cell r="T13">
            <v>3</v>
          </cell>
          <cell r="U13">
            <v>0</v>
          </cell>
          <cell r="V13">
            <v>0</v>
          </cell>
          <cell r="W13">
            <v>0</v>
          </cell>
          <cell r="X13">
            <v>0</v>
          </cell>
          <cell r="Y13">
            <v>0</v>
          </cell>
          <cell r="Z13">
            <v>0</v>
          </cell>
          <cell r="AA13">
            <v>0</v>
          </cell>
          <cell r="AB13">
            <v>0</v>
          </cell>
          <cell r="AC13">
            <v>0</v>
          </cell>
          <cell r="AD13">
            <v>0</v>
          </cell>
          <cell r="AE13" t="str">
            <v>CAS-03</v>
          </cell>
          <cell r="AF13">
            <v>10</v>
          </cell>
          <cell r="AG13">
            <v>0</v>
          </cell>
          <cell r="AH13">
            <v>11</v>
          </cell>
          <cell r="AI13">
            <v>10</v>
          </cell>
          <cell r="AJ13" t="str">
            <v>B3</v>
          </cell>
          <cell r="AK13">
            <v>0</v>
          </cell>
          <cell r="AL13">
            <v>0</v>
          </cell>
          <cell r="AM13">
            <v>297</v>
          </cell>
          <cell r="AN13">
            <v>276</v>
          </cell>
          <cell r="AO13">
            <v>255</v>
          </cell>
          <cell r="AP13">
            <v>234</v>
          </cell>
          <cell r="AQ13">
            <v>213</v>
          </cell>
          <cell r="AR13">
            <v>192</v>
          </cell>
          <cell r="AS13">
            <v>171</v>
          </cell>
          <cell r="AT13">
            <v>150</v>
          </cell>
          <cell r="AU13">
            <v>129</v>
          </cell>
          <cell r="AV13">
            <v>108</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row>
        <row r="14">
          <cell r="L14" t="str">
            <v>CP1</v>
          </cell>
          <cell r="M14">
            <v>11</v>
          </cell>
          <cell r="N14">
            <v>0</v>
          </cell>
          <cell r="O14">
            <v>4</v>
          </cell>
          <cell r="P14">
            <v>1019</v>
          </cell>
          <cell r="Q14">
            <v>998</v>
          </cell>
          <cell r="R14">
            <v>703</v>
          </cell>
          <cell r="S14">
            <v>17</v>
          </cell>
          <cell r="T14">
            <v>0</v>
          </cell>
          <cell r="U14">
            <v>0</v>
          </cell>
          <cell r="V14">
            <v>0</v>
          </cell>
          <cell r="W14">
            <v>0</v>
          </cell>
          <cell r="X14">
            <v>0</v>
          </cell>
          <cell r="Y14">
            <v>0</v>
          </cell>
          <cell r="Z14">
            <v>0</v>
          </cell>
          <cell r="AA14">
            <v>0</v>
          </cell>
          <cell r="AB14">
            <v>0</v>
          </cell>
          <cell r="AC14">
            <v>0</v>
          </cell>
          <cell r="AD14">
            <v>0</v>
          </cell>
          <cell r="AE14" t="str">
            <v>CP1</v>
          </cell>
          <cell r="AF14">
            <v>3</v>
          </cell>
          <cell r="AG14">
            <v>0</v>
          </cell>
          <cell r="AH14">
            <v>4</v>
          </cell>
          <cell r="AI14">
            <v>3</v>
          </cell>
          <cell r="AJ14" t="str">
            <v>B1</v>
          </cell>
          <cell r="AK14">
            <v>0</v>
          </cell>
          <cell r="AL14">
            <v>0</v>
          </cell>
          <cell r="AM14">
            <v>311</v>
          </cell>
          <cell r="AN14">
            <v>269</v>
          </cell>
          <cell r="AO14">
            <v>248</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row>
        <row r="15">
          <cell r="L15" t="str">
            <v>JCD-01</v>
          </cell>
          <cell r="M15">
            <v>17</v>
          </cell>
          <cell r="N15">
            <v>0</v>
          </cell>
          <cell r="O15">
            <v>6</v>
          </cell>
          <cell r="P15">
            <v>1017</v>
          </cell>
          <cell r="Q15">
            <v>996</v>
          </cell>
          <cell r="R15">
            <v>701</v>
          </cell>
          <cell r="S15">
            <v>680</v>
          </cell>
          <cell r="T15">
            <v>162</v>
          </cell>
          <cell r="U15">
            <v>120</v>
          </cell>
          <cell r="V15">
            <v>0</v>
          </cell>
          <cell r="W15">
            <v>0</v>
          </cell>
          <cell r="X15">
            <v>0</v>
          </cell>
          <cell r="Y15">
            <v>0</v>
          </cell>
          <cell r="Z15">
            <v>0</v>
          </cell>
          <cell r="AA15">
            <v>0</v>
          </cell>
          <cell r="AB15">
            <v>0</v>
          </cell>
          <cell r="AC15">
            <v>0</v>
          </cell>
          <cell r="AD15">
            <v>0</v>
          </cell>
          <cell r="AE15" t="str">
            <v>JCD-01</v>
          </cell>
          <cell r="AF15">
            <v>6</v>
          </cell>
          <cell r="AG15">
            <v>0</v>
          </cell>
          <cell r="AH15">
            <v>7</v>
          </cell>
          <cell r="AI15">
            <v>6</v>
          </cell>
          <cell r="AJ15" t="str">
            <v>D1</v>
          </cell>
          <cell r="AK15">
            <v>0</v>
          </cell>
          <cell r="AL15">
            <v>0</v>
          </cell>
          <cell r="AM15">
            <v>309</v>
          </cell>
          <cell r="AN15">
            <v>288</v>
          </cell>
          <cell r="AO15">
            <v>267</v>
          </cell>
          <cell r="AP15">
            <v>246</v>
          </cell>
          <cell r="AQ15">
            <v>225</v>
          </cell>
          <cell r="AR15">
            <v>204</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row>
        <row r="16">
          <cell r="L16" t="str">
            <v>JCD-02</v>
          </cell>
          <cell r="M16">
            <v>14</v>
          </cell>
          <cell r="N16">
            <v>0</v>
          </cell>
          <cell r="O16">
            <v>5</v>
          </cell>
          <cell r="P16">
            <v>1010</v>
          </cell>
          <cell r="Q16">
            <v>715</v>
          </cell>
          <cell r="R16">
            <v>694</v>
          </cell>
          <cell r="S16">
            <v>673</v>
          </cell>
          <cell r="T16">
            <v>113</v>
          </cell>
          <cell r="U16">
            <v>0</v>
          </cell>
          <cell r="V16">
            <v>0</v>
          </cell>
          <cell r="W16">
            <v>0</v>
          </cell>
          <cell r="X16">
            <v>0</v>
          </cell>
          <cell r="Y16">
            <v>0</v>
          </cell>
          <cell r="Z16">
            <v>0</v>
          </cell>
          <cell r="AA16">
            <v>0</v>
          </cell>
          <cell r="AB16">
            <v>0</v>
          </cell>
          <cell r="AC16">
            <v>0</v>
          </cell>
          <cell r="AD16">
            <v>0</v>
          </cell>
          <cell r="AE16" t="str">
            <v>JCD-02</v>
          </cell>
          <cell r="AF16">
            <v>7</v>
          </cell>
          <cell r="AG16">
            <v>0</v>
          </cell>
          <cell r="AH16">
            <v>8</v>
          </cell>
          <cell r="AI16">
            <v>7</v>
          </cell>
          <cell r="AJ16" t="str">
            <v>D2</v>
          </cell>
          <cell r="AK16">
            <v>0</v>
          </cell>
          <cell r="AL16">
            <v>0</v>
          </cell>
          <cell r="AM16">
            <v>302</v>
          </cell>
          <cell r="AN16">
            <v>281</v>
          </cell>
          <cell r="AO16">
            <v>260</v>
          </cell>
          <cell r="AP16">
            <v>239</v>
          </cell>
          <cell r="AQ16">
            <v>218</v>
          </cell>
          <cell r="AR16">
            <v>197</v>
          </cell>
          <cell r="AS16">
            <v>176</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row>
        <row r="17">
          <cell r="L17" t="str">
            <v>JCD-03</v>
          </cell>
          <cell r="M17">
            <v>26</v>
          </cell>
          <cell r="N17">
            <v>0</v>
          </cell>
          <cell r="O17">
            <v>9</v>
          </cell>
          <cell r="P17">
            <v>1003</v>
          </cell>
          <cell r="Q17">
            <v>708</v>
          </cell>
          <cell r="R17">
            <v>687</v>
          </cell>
          <cell r="S17">
            <v>169</v>
          </cell>
          <cell r="T17">
            <v>106</v>
          </cell>
          <cell r="U17">
            <v>64</v>
          </cell>
          <cell r="V17">
            <v>43</v>
          </cell>
          <cell r="W17">
            <v>22</v>
          </cell>
          <cell r="X17">
            <v>1</v>
          </cell>
          <cell r="Y17">
            <v>0</v>
          </cell>
          <cell r="Z17">
            <v>0</v>
          </cell>
          <cell r="AA17">
            <v>0</v>
          </cell>
          <cell r="AB17">
            <v>0</v>
          </cell>
          <cell r="AC17">
            <v>0</v>
          </cell>
          <cell r="AD17">
            <v>0</v>
          </cell>
          <cell r="AE17" t="str">
            <v>JCD-03</v>
          </cell>
          <cell r="AF17">
            <v>6</v>
          </cell>
          <cell r="AG17">
            <v>0</v>
          </cell>
          <cell r="AH17">
            <v>7</v>
          </cell>
          <cell r="AI17">
            <v>6</v>
          </cell>
          <cell r="AJ17" t="str">
            <v>D3</v>
          </cell>
          <cell r="AK17">
            <v>0</v>
          </cell>
          <cell r="AL17">
            <v>0</v>
          </cell>
          <cell r="AM17">
            <v>295</v>
          </cell>
          <cell r="AN17">
            <v>274</v>
          </cell>
          <cell r="AO17">
            <v>253</v>
          </cell>
          <cell r="AP17">
            <v>232</v>
          </cell>
          <cell r="AQ17">
            <v>211</v>
          </cell>
          <cell r="AR17">
            <v>190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row>
        <row r="18">
          <cell r="L18" t="str">
            <v>JGS-01</v>
          </cell>
          <cell r="M18">
            <v>17</v>
          </cell>
          <cell r="N18">
            <v>0</v>
          </cell>
          <cell r="O18">
            <v>6</v>
          </cell>
          <cell r="P18">
            <v>1018</v>
          </cell>
          <cell r="Q18">
            <v>997</v>
          </cell>
          <cell r="R18">
            <v>702</v>
          </cell>
          <cell r="S18">
            <v>681</v>
          </cell>
          <cell r="T18">
            <v>100</v>
          </cell>
          <cell r="U18">
            <v>16</v>
          </cell>
          <cell r="V18">
            <v>0</v>
          </cell>
          <cell r="W18">
            <v>0</v>
          </cell>
          <cell r="X18">
            <v>0</v>
          </cell>
          <cell r="Y18">
            <v>0</v>
          </cell>
          <cell r="Z18">
            <v>0</v>
          </cell>
          <cell r="AA18">
            <v>0</v>
          </cell>
          <cell r="AB18">
            <v>0</v>
          </cell>
          <cell r="AC18">
            <v>0</v>
          </cell>
          <cell r="AD18">
            <v>0</v>
          </cell>
          <cell r="AE18" t="str">
            <v>JGS-01</v>
          </cell>
          <cell r="AF18">
            <v>7</v>
          </cell>
          <cell r="AG18">
            <v>0</v>
          </cell>
          <cell r="AH18">
            <v>8</v>
          </cell>
          <cell r="AI18">
            <v>7</v>
          </cell>
          <cell r="AJ18" t="str">
            <v>C1</v>
          </cell>
          <cell r="AK18">
            <v>0</v>
          </cell>
          <cell r="AL18">
            <v>0</v>
          </cell>
          <cell r="AM18">
            <v>310</v>
          </cell>
          <cell r="AN18">
            <v>289</v>
          </cell>
          <cell r="AO18">
            <v>268</v>
          </cell>
          <cell r="AP18">
            <v>247</v>
          </cell>
          <cell r="AQ18">
            <v>226</v>
          </cell>
          <cell r="AR18">
            <v>184</v>
          </cell>
          <cell r="AS18">
            <v>163</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row>
        <row r="19">
          <cell r="L19" t="str">
            <v>JGS-02</v>
          </cell>
          <cell r="M19">
            <v>26</v>
          </cell>
          <cell r="N19">
            <v>0</v>
          </cell>
          <cell r="O19">
            <v>9</v>
          </cell>
          <cell r="P19">
            <v>1011</v>
          </cell>
          <cell r="Q19">
            <v>716</v>
          </cell>
          <cell r="R19">
            <v>695</v>
          </cell>
          <cell r="S19">
            <v>674</v>
          </cell>
          <cell r="T19">
            <v>93</v>
          </cell>
          <cell r="U19">
            <v>72</v>
          </cell>
          <cell r="V19">
            <v>51</v>
          </cell>
          <cell r="W19">
            <v>30</v>
          </cell>
          <cell r="X19">
            <v>9</v>
          </cell>
          <cell r="Y19">
            <v>0</v>
          </cell>
          <cell r="Z19">
            <v>0</v>
          </cell>
          <cell r="AA19">
            <v>0</v>
          </cell>
          <cell r="AB19">
            <v>0</v>
          </cell>
          <cell r="AC19">
            <v>0</v>
          </cell>
          <cell r="AD19">
            <v>0</v>
          </cell>
          <cell r="AE19" t="str">
            <v>JGS-02</v>
          </cell>
          <cell r="AF19">
            <v>6</v>
          </cell>
          <cell r="AG19">
            <v>0</v>
          </cell>
          <cell r="AH19">
            <v>7</v>
          </cell>
          <cell r="AI19">
            <v>6</v>
          </cell>
          <cell r="AJ19" t="str">
            <v>C2</v>
          </cell>
          <cell r="AK19">
            <v>0</v>
          </cell>
          <cell r="AL19">
            <v>0</v>
          </cell>
          <cell r="AM19">
            <v>303</v>
          </cell>
          <cell r="AN19">
            <v>282</v>
          </cell>
          <cell r="AO19">
            <v>261</v>
          </cell>
          <cell r="AP19">
            <v>240</v>
          </cell>
          <cell r="AQ19">
            <v>219</v>
          </cell>
          <cell r="AR19">
            <v>198</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row>
        <row r="20">
          <cell r="L20" t="str">
            <v>JGS-03</v>
          </cell>
          <cell r="M20">
            <v>26</v>
          </cell>
          <cell r="N20">
            <v>0</v>
          </cell>
          <cell r="O20">
            <v>9</v>
          </cell>
          <cell r="P20">
            <v>1004</v>
          </cell>
          <cell r="Q20">
            <v>709</v>
          </cell>
          <cell r="R20">
            <v>688</v>
          </cell>
          <cell r="S20">
            <v>667</v>
          </cell>
          <cell r="T20">
            <v>86</v>
          </cell>
          <cell r="U20">
            <v>65</v>
          </cell>
          <cell r="V20">
            <v>44</v>
          </cell>
          <cell r="W20">
            <v>23</v>
          </cell>
          <cell r="X20">
            <v>2</v>
          </cell>
          <cell r="Y20">
            <v>0</v>
          </cell>
          <cell r="Z20">
            <v>0</v>
          </cell>
          <cell r="AA20">
            <v>0</v>
          </cell>
          <cell r="AB20">
            <v>0</v>
          </cell>
          <cell r="AC20">
            <v>0</v>
          </cell>
          <cell r="AD20">
            <v>0</v>
          </cell>
          <cell r="AE20" t="str">
            <v>JGS-03</v>
          </cell>
          <cell r="AF20">
            <v>6</v>
          </cell>
          <cell r="AG20">
            <v>0</v>
          </cell>
          <cell r="AH20">
            <v>7</v>
          </cell>
          <cell r="AI20">
            <v>6</v>
          </cell>
          <cell r="AJ20" t="str">
            <v>C3</v>
          </cell>
          <cell r="AK20">
            <v>0</v>
          </cell>
          <cell r="AL20">
            <v>0</v>
          </cell>
          <cell r="AM20">
            <v>296</v>
          </cell>
          <cell r="AN20">
            <v>275</v>
          </cell>
          <cell r="AO20">
            <v>254</v>
          </cell>
          <cell r="AP20">
            <v>233</v>
          </cell>
          <cell r="AQ20">
            <v>212</v>
          </cell>
          <cell r="AR20">
            <v>191</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row>
        <row r="21">
          <cell r="L21" t="str">
            <v>LRV-01</v>
          </cell>
          <cell r="M21">
            <v>8</v>
          </cell>
          <cell r="N21">
            <v>0</v>
          </cell>
          <cell r="O21">
            <v>3</v>
          </cell>
          <cell r="P21">
            <v>52</v>
          </cell>
          <cell r="Q21">
            <v>31</v>
          </cell>
          <cell r="R21">
            <v>10</v>
          </cell>
          <cell r="S21">
            <v>0</v>
          </cell>
          <cell r="T21">
            <v>0</v>
          </cell>
          <cell r="U21">
            <v>0</v>
          </cell>
          <cell r="V21">
            <v>0</v>
          </cell>
          <cell r="W21">
            <v>0</v>
          </cell>
          <cell r="X21">
            <v>0</v>
          </cell>
          <cell r="Y21">
            <v>0</v>
          </cell>
          <cell r="Z21">
            <v>0</v>
          </cell>
          <cell r="AA21">
            <v>0</v>
          </cell>
          <cell r="AB21">
            <v>0</v>
          </cell>
          <cell r="AC21">
            <v>0</v>
          </cell>
          <cell r="AD21">
            <v>0</v>
          </cell>
          <cell r="AE21" t="str">
            <v>LRV-01</v>
          </cell>
          <cell r="AF21">
            <v>20</v>
          </cell>
          <cell r="AG21">
            <v>0</v>
          </cell>
          <cell r="AH21">
            <v>21</v>
          </cell>
          <cell r="AI21">
            <v>12</v>
          </cell>
          <cell r="AJ21" t="str">
            <v>B2</v>
          </cell>
          <cell r="AK21">
            <v>8</v>
          </cell>
          <cell r="AL21" t="str">
            <v>F3</v>
          </cell>
          <cell r="AM21">
            <v>304</v>
          </cell>
          <cell r="AN21">
            <v>283</v>
          </cell>
          <cell r="AO21">
            <v>262</v>
          </cell>
          <cell r="AP21">
            <v>241</v>
          </cell>
          <cell r="AQ21">
            <v>220</v>
          </cell>
          <cell r="AR21">
            <v>199</v>
          </cell>
          <cell r="AS21">
            <v>178</v>
          </cell>
          <cell r="AT21">
            <v>157</v>
          </cell>
          <cell r="AU21">
            <v>136</v>
          </cell>
          <cell r="AV21">
            <v>115</v>
          </cell>
          <cell r="AW21">
            <v>94</v>
          </cell>
          <cell r="AX21">
            <v>73</v>
          </cell>
          <cell r="AY21">
            <v>293</v>
          </cell>
          <cell r="AZ21">
            <v>272</v>
          </cell>
          <cell r="BA21">
            <v>251</v>
          </cell>
          <cell r="BB21">
            <v>230</v>
          </cell>
          <cell r="BC21">
            <v>209</v>
          </cell>
          <cell r="BD21">
            <v>188</v>
          </cell>
          <cell r="BE21">
            <v>167</v>
          </cell>
          <cell r="BF21">
            <v>146</v>
          </cell>
          <cell r="BG21">
            <v>0</v>
          </cell>
          <cell r="BH21">
            <v>0</v>
          </cell>
          <cell r="BI21">
            <v>0</v>
          </cell>
          <cell r="BJ21">
            <v>0</v>
          </cell>
          <cell r="BK21">
            <v>0</v>
          </cell>
        </row>
        <row r="22">
          <cell r="L22" t="str">
            <v>MC1</v>
          </cell>
          <cell r="M22">
            <v>17</v>
          </cell>
          <cell r="N22">
            <v>0</v>
          </cell>
          <cell r="O22">
            <v>6</v>
          </cell>
          <cell r="P22">
            <v>1012</v>
          </cell>
          <cell r="Q22">
            <v>991</v>
          </cell>
          <cell r="R22">
            <v>73</v>
          </cell>
          <cell r="S22">
            <v>52</v>
          </cell>
          <cell r="T22">
            <v>31</v>
          </cell>
          <cell r="U22">
            <v>10</v>
          </cell>
          <cell r="V22">
            <v>0</v>
          </cell>
          <cell r="W22">
            <v>0</v>
          </cell>
          <cell r="X22">
            <v>0</v>
          </cell>
          <cell r="Y22">
            <v>0</v>
          </cell>
          <cell r="Z22">
            <v>0</v>
          </cell>
          <cell r="AA22">
            <v>0</v>
          </cell>
          <cell r="AB22">
            <v>0</v>
          </cell>
          <cell r="AC22">
            <v>0</v>
          </cell>
          <cell r="AD22">
            <v>0</v>
          </cell>
          <cell r="AE22" t="str">
            <v>MC1</v>
          </cell>
          <cell r="AF22">
            <v>1</v>
          </cell>
          <cell r="AG22">
            <v>0</v>
          </cell>
          <cell r="AH22">
            <v>2</v>
          </cell>
          <cell r="AI22">
            <v>1</v>
          </cell>
          <cell r="AJ22" t="str">
            <v>B2</v>
          </cell>
          <cell r="AK22">
            <v>0</v>
          </cell>
          <cell r="AL22">
            <v>0</v>
          </cell>
          <cell r="AM22">
            <v>304</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row>
        <row r="23">
          <cell r="L23" t="str">
            <v>MC10</v>
          </cell>
          <cell r="M23">
            <v>14</v>
          </cell>
          <cell r="N23">
            <v>0</v>
          </cell>
          <cell r="O23">
            <v>5</v>
          </cell>
          <cell r="P23">
            <v>1006</v>
          </cell>
          <cell r="Q23">
            <v>669</v>
          </cell>
          <cell r="R23">
            <v>88</v>
          </cell>
          <cell r="S23">
            <v>46</v>
          </cell>
          <cell r="T23">
            <v>4</v>
          </cell>
          <cell r="U23">
            <v>0</v>
          </cell>
          <cell r="V23">
            <v>0</v>
          </cell>
          <cell r="W23">
            <v>0</v>
          </cell>
          <cell r="X23">
            <v>0</v>
          </cell>
          <cell r="Y23">
            <v>0</v>
          </cell>
          <cell r="Z23">
            <v>0</v>
          </cell>
          <cell r="AA23">
            <v>0</v>
          </cell>
          <cell r="AB23">
            <v>0</v>
          </cell>
          <cell r="AC23">
            <v>0</v>
          </cell>
          <cell r="AD23">
            <v>0</v>
          </cell>
          <cell r="AE23" t="str">
            <v>MC10</v>
          </cell>
          <cell r="AF23">
            <v>2</v>
          </cell>
          <cell r="AG23">
            <v>0</v>
          </cell>
          <cell r="AH23">
            <v>3</v>
          </cell>
          <cell r="AI23">
            <v>2</v>
          </cell>
          <cell r="AJ23" t="str">
            <v>A3</v>
          </cell>
          <cell r="AK23">
            <v>0</v>
          </cell>
          <cell r="AL23">
            <v>0</v>
          </cell>
          <cell r="AM23">
            <v>298</v>
          </cell>
          <cell r="AN23">
            <v>277</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row>
        <row r="24">
          <cell r="L24" t="str">
            <v>MC11</v>
          </cell>
          <cell r="M24">
            <v>11</v>
          </cell>
          <cell r="N24">
            <v>0</v>
          </cell>
          <cell r="O24">
            <v>4</v>
          </cell>
          <cell r="P24">
            <v>1018</v>
          </cell>
          <cell r="Q24">
            <v>997</v>
          </cell>
          <cell r="R24">
            <v>702</v>
          </cell>
          <cell r="S24">
            <v>681</v>
          </cell>
          <cell r="T24">
            <v>0</v>
          </cell>
          <cell r="U24">
            <v>0</v>
          </cell>
          <cell r="V24">
            <v>0</v>
          </cell>
          <cell r="W24">
            <v>0</v>
          </cell>
          <cell r="X24">
            <v>0</v>
          </cell>
          <cell r="Y24">
            <v>0</v>
          </cell>
          <cell r="Z24">
            <v>0</v>
          </cell>
          <cell r="AA24">
            <v>0</v>
          </cell>
          <cell r="AB24">
            <v>0</v>
          </cell>
          <cell r="AC24">
            <v>0</v>
          </cell>
          <cell r="AD24">
            <v>0</v>
          </cell>
          <cell r="AE24" t="str">
            <v>MC11</v>
          </cell>
          <cell r="AF24">
            <v>11</v>
          </cell>
          <cell r="AG24">
            <v>0</v>
          </cell>
          <cell r="AH24">
            <v>12</v>
          </cell>
          <cell r="AI24">
            <v>11</v>
          </cell>
          <cell r="AJ24" t="str">
            <v>C1</v>
          </cell>
          <cell r="AK24">
            <v>0</v>
          </cell>
          <cell r="AL24">
            <v>0</v>
          </cell>
          <cell r="AM24">
            <v>310</v>
          </cell>
          <cell r="AN24">
            <v>289</v>
          </cell>
          <cell r="AO24">
            <v>268</v>
          </cell>
          <cell r="AP24">
            <v>247</v>
          </cell>
          <cell r="AQ24">
            <v>226</v>
          </cell>
          <cell r="AR24">
            <v>205</v>
          </cell>
          <cell r="AS24">
            <v>184</v>
          </cell>
          <cell r="AT24">
            <v>163</v>
          </cell>
          <cell r="AU24">
            <v>142</v>
          </cell>
          <cell r="AV24">
            <v>121</v>
          </cell>
          <cell r="AW24">
            <v>100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row>
        <row r="25">
          <cell r="L25" t="str">
            <v>MC12</v>
          </cell>
          <cell r="M25">
            <v>23</v>
          </cell>
          <cell r="N25">
            <v>0</v>
          </cell>
          <cell r="O25">
            <v>8</v>
          </cell>
          <cell r="P25">
            <v>711</v>
          </cell>
          <cell r="Q25">
            <v>690</v>
          </cell>
          <cell r="R25">
            <v>669</v>
          </cell>
          <cell r="S25">
            <v>88</v>
          </cell>
          <cell r="T25">
            <v>67</v>
          </cell>
          <cell r="U25">
            <v>46</v>
          </cell>
          <cell r="V25">
            <v>25</v>
          </cell>
          <cell r="W25">
            <v>4</v>
          </cell>
          <cell r="X25">
            <v>0</v>
          </cell>
          <cell r="Y25">
            <v>0</v>
          </cell>
          <cell r="Z25">
            <v>0</v>
          </cell>
          <cell r="AA25">
            <v>0</v>
          </cell>
          <cell r="AB25">
            <v>0</v>
          </cell>
          <cell r="AC25">
            <v>0</v>
          </cell>
          <cell r="AD25">
            <v>0</v>
          </cell>
          <cell r="AE25" t="str">
            <v>MC12</v>
          </cell>
          <cell r="AF25">
            <v>7</v>
          </cell>
          <cell r="AG25">
            <v>0</v>
          </cell>
          <cell r="AH25">
            <v>8</v>
          </cell>
          <cell r="AI25">
            <v>7</v>
          </cell>
          <cell r="AJ25" t="str">
            <v>A3</v>
          </cell>
          <cell r="AK25">
            <v>0</v>
          </cell>
          <cell r="AL25">
            <v>0</v>
          </cell>
          <cell r="AM25">
            <v>298</v>
          </cell>
          <cell r="AN25">
            <v>277</v>
          </cell>
          <cell r="AO25">
            <v>256</v>
          </cell>
          <cell r="AP25">
            <v>235</v>
          </cell>
          <cell r="AQ25">
            <v>214</v>
          </cell>
          <cell r="AR25">
            <v>193</v>
          </cell>
          <cell r="AS25">
            <v>172</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row>
        <row r="26">
          <cell r="L26" t="str">
            <v>MC13</v>
          </cell>
          <cell r="M26">
            <v>35</v>
          </cell>
          <cell r="N26">
            <v>0</v>
          </cell>
          <cell r="O26">
            <v>12</v>
          </cell>
          <cell r="P26">
            <v>1022</v>
          </cell>
          <cell r="Q26">
            <v>1001</v>
          </cell>
          <cell r="R26">
            <v>706</v>
          </cell>
          <cell r="S26">
            <v>685</v>
          </cell>
          <cell r="T26">
            <v>167</v>
          </cell>
          <cell r="U26">
            <v>146</v>
          </cell>
          <cell r="V26">
            <v>125</v>
          </cell>
          <cell r="W26">
            <v>104</v>
          </cell>
          <cell r="X26">
            <v>83</v>
          </cell>
          <cell r="Y26">
            <v>62</v>
          </cell>
          <cell r="Z26">
            <v>41</v>
          </cell>
          <cell r="AA26">
            <v>20</v>
          </cell>
          <cell r="AB26">
            <v>0</v>
          </cell>
          <cell r="AC26">
            <v>0</v>
          </cell>
          <cell r="AD26">
            <v>0</v>
          </cell>
          <cell r="AE26" t="str">
            <v>MC13</v>
          </cell>
          <cell r="AF26">
            <v>3</v>
          </cell>
          <cell r="AG26">
            <v>0</v>
          </cell>
          <cell r="AH26">
            <v>4</v>
          </cell>
          <cell r="AI26">
            <v>3</v>
          </cell>
          <cell r="AJ26" t="str">
            <v>F3</v>
          </cell>
          <cell r="AK26">
            <v>0</v>
          </cell>
          <cell r="AL26">
            <v>0</v>
          </cell>
          <cell r="AM26">
            <v>293</v>
          </cell>
          <cell r="AN26">
            <v>272</v>
          </cell>
          <cell r="AO26">
            <v>251</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row>
        <row r="27">
          <cell r="L27" t="str">
            <v>MC14</v>
          </cell>
          <cell r="M27">
            <v>29</v>
          </cell>
          <cell r="N27" t="str">
            <v>erro</v>
          </cell>
          <cell r="O27">
            <v>10</v>
          </cell>
          <cell r="P27">
            <v>1005</v>
          </cell>
          <cell r="Q27">
            <v>710</v>
          </cell>
          <cell r="R27">
            <v>689</v>
          </cell>
          <cell r="S27">
            <v>668</v>
          </cell>
          <cell r="T27">
            <v>87</v>
          </cell>
          <cell r="U27">
            <v>66</v>
          </cell>
          <cell r="V27">
            <v>45</v>
          </cell>
          <cell r="W27">
            <v>24</v>
          </cell>
          <cell r="X27">
            <v>3</v>
          </cell>
          <cell r="Y27" t="e">
            <v>#NUM!</v>
          </cell>
          <cell r="Z27">
            <v>0</v>
          </cell>
          <cell r="AA27">
            <v>0</v>
          </cell>
          <cell r="AB27">
            <v>0</v>
          </cell>
          <cell r="AC27">
            <v>0</v>
          </cell>
          <cell r="AD27">
            <v>0</v>
          </cell>
          <cell r="AE27" t="str">
            <v>MC14</v>
          </cell>
          <cell r="AF27">
            <v>5</v>
          </cell>
          <cell r="AG27" t="str">
            <v>erro</v>
          </cell>
          <cell r="AH27">
            <v>6</v>
          </cell>
          <cell r="AI27">
            <v>4</v>
          </cell>
          <cell r="AJ27" t="str">
            <v>B3</v>
          </cell>
          <cell r="AK27">
            <v>0</v>
          </cell>
          <cell r="AL27">
            <v>0</v>
          </cell>
          <cell r="AM27">
            <v>297</v>
          </cell>
          <cell r="AN27">
            <v>276</v>
          </cell>
          <cell r="AO27">
            <v>255</v>
          </cell>
          <cell r="AP27">
            <v>213</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row>
        <row r="28">
          <cell r="L28" t="str">
            <v>MC2</v>
          </cell>
          <cell r="M28">
            <v>20</v>
          </cell>
          <cell r="N28">
            <v>0</v>
          </cell>
          <cell r="O28">
            <v>7</v>
          </cell>
          <cell r="P28">
            <v>1014</v>
          </cell>
          <cell r="Q28">
            <v>993</v>
          </cell>
          <cell r="R28">
            <v>698</v>
          </cell>
          <cell r="S28">
            <v>117</v>
          </cell>
          <cell r="T28">
            <v>75</v>
          </cell>
          <cell r="U28">
            <v>54</v>
          </cell>
          <cell r="V28">
            <v>12</v>
          </cell>
          <cell r="W28">
            <v>0</v>
          </cell>
          <cell r="X28">
            <v>0</v>
          </cell>
          <cell r="Y28">
            <v>0</v>
          </cell>
          <cell r="Z28">
            <v>0</v>
          </cell>
          <cell r="AA28">
            <v>0</v>
          </cell>
          <cell r="AB28">
            <v>0</v>
          </cell>
          <cell r="AC28">
            <v>0</v>
          </cell>
          <cell r="AD28">
            <v>0</v>
          </cell>
          <cell r="AE28" t="str">
            <v>MC2</v>
          </cell>
          <cell r="AF28">
            <v>7</v>
          </cell>
          <cell r="AG28" t="str">
            <v>erro</v>
          </cell>
          <cell r="AH28">
            <v>8</v>
          </cell>
          <cell r="AI28">
            <v>5</v>
          </cell>
          <cell r="AJ28" t="str">
            <v>G1</v>
          </cell>
          <cell r="AK28">
            <v>0</v>
          </cell>
          <cell r="AL28">
            <v>0</v>
          </cell>
          <cell r="AM28">
            <v>306</v>
          </cell>
          <cell r="AN28">
            <v>285</v>
          </cell>
          <cell r="AO28">
            <v>264</v>
          </cell>
          <cell r="AP28">
            <v>243</v>
          </cell>
          <cell r="AQ28">
            <v>222</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row>
        <row r="29">
          <cell r="L29" t="str">
            <v>MC3</v>
          </cell>
          <cell r="M29">
            <v>44</v>
          </cell>
          <cell r="N29" t="str">
            <v>erro</v>
          </cell>
          <cell r="O29">
            <v>15</v>
          </cell>
          <cell r="P29" t="e">
            <v>#NUM!</v>
          </cell>
          <cell r="Q29" t="e">
            <v>#NUM!</v>
          </cell>
          <cell r="R29" t="e">
            <v>#NUM!</v>
          </cell>
          <cell r="S29" t="e">
            <v>#NUM!</v>
          </cell>
          <cell r="T29" t="e">
            <v>#NUM!</v>
          </cell>
          <cell r="U29" t="e">
            <v>#NUM!</v>
          </cell>
          <cell r="V29" t="e">
            <v>#NUM!</v>
          </cell>
          <cell r="W29" t="e">
            <v>#NUM!</v>
          </cell>
          <cell r="X29" t="e">
            <v>#NUM!</v>
          </cell>
          <cell r="Y29" t="e">
            <v>#NUM!</v>
          </cell>
          <cell r="Z29" t="e">
            <v>#NUM!</v>
          </cell>
          <cell r="AA29" t="e">
            <v>#NUM!</v>
          </cell>
          <cell r="AB29" t="e">
            <v>#NUM!</v>
          </cell>
          <cell r="AC29" t="e">
            <v>#NUM!</v>
          </cell>
          <cell r="AD29" t="e">
            <v>#NUM!</v>
          </cell>
          <cell r="AE29" t="str">
            <v>MC3</v>
          </cell>
          <cell r="AF29">
            <v>0</v>
          </cell>
          <cell r="AG29">
            <v>0</v>
          </cell>
          <cell r="AH29">
            <v>0</v>
          </cell>
          <cell r="AI29">
            <v>0</v>
          </cell>
          <cell r="AJ29" t="e">
            <v>#N/A</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row>
        <row r="30">
          <cell r="L30" t="str">
            <v>MC4</v>
          </cell>
          <cell r="M30">
            <v>26</v>
          </cell>
          <cell r="N30">
            <v>0</v>
          </cell>
          <cell r="O30">
            <v>9</v>
          </cell>
          <cell r="P30">
            <v>1014</v>
          </cell>
          <cell r="Q30">
            <v>993</v>
          </cell>
          <cell r="R30">
            <v>698</v>
          </cell>
          <cell r="S30">
            <v>677</v>
          </cell>
          <cell r="T30">
            <v>96</v>
          </cell>
          <cell r="U30">
            <v>75</v>
          </cell>
          <cell r="V30">
            <v>54</v>
          </cell>
          <cell r="W30">
            <v>33</v>
          </cell>
          <cell r="X30">
            <v>12</v>
          </cell>
          <cell r="Y30">
            <v>0</v>
          </cell>
          <cell r="Z30">
            <v>0</v>
          </cell>
          <cell r="AA30">
            <v>0</v>
          </cell>
          <cell r="AB30">
            <v>0</v>
          </cell>
          <cell r="AC30">
            <v>0</v>
          </cell>
          <cell r="AD30">
            <v>0</v>
          </cell>
          <cell r="AE30" t="str">
            <v>MC4</v>
          </cell>
          <cell r="AF30">
            <v>6</v>
          </cell>
          <cell r="AG30">
            <v>0</v>
          </cell>
          <cell r="AH30">
            <v>7</v>
          </cell>
          <cell r="AI30">
            <v>6</v>
          </cell>
          <cell r="AJ30" t="str">
            <v>G1</v>
          </cell>
          <cell r="AK30">
            <v>0</v>
          </cell>
          <cell r="AL30">
            <v>0</v>
          </cell>
          <cell r="AM30">
            <v>306</v>
          </cell>
          <cell r="AN30">
            <v>285</v>
          </cell>
          <cell r="AO30">
            <v>264</v>
          </cell>
          <cell r="AP30">
            <v>243</v>
          </cell>
          <cell r="AQ30">
            <v>222</v>
          </cell>
          <cell r="AR30">
            <v>201</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row>
        <row r="31">
          <cell r="L31" t="str">
            <v>MC5</v>
          </cell>
          <cell r="M31">
            <v>11</v>
          </cell>
          <cell r="N31">
            <v>0</v>
          </cell>
          <cell r="O31">
            <v>4</v>
          </cell>
          <cell r="P31">
            <v>995</v>
          </cell>
          <cell r="Q31">
            <v>56</v>
          </cell>
          <cell r="R31">
            <v>35</v>
          </cell>
          <cell r="S31">
            <v>14</v>
          </cell>
          <cell r="T31">
            <v>0</v>
          </cell>
          <cell r="U31">
            <v>0</v>
          </cell>
          <cell r="V31">
            <v>0</v>
          </cell>
          <cell r="W31">
            <v>0</v>
          </cell>
          <cell r="X31">
            <v>0</v>
          </cell>
          <cell r="Y31">
            <v>0</v>
          </cell>
          <cell r="Z31">
            <v>0</v>
          </cell>
          <cell r="AA31">
            <v>0</v>
          </cell>
          <cell r="AB31">
            <v>0</v>
          </cell>
          <cell r="AC31">
            <v>0</v>
          </cell>
          <cell r="AD31">
            <v>0</v>
          </cell>
          <cell r="AE31" t="str">
            <v>MC5</v>
          </cell>
          <cell r="AF31">
            <v>3</v>
          </cell>
          <cell r="AG31">
            <v>0</v>
          </cell>
          <cell r="AH31">
            <v>4</v>
          </cell>
          <cell r="AI31">
            <v>3</v>
          </cell>
          <cell r="AJ31" t="str">
            <v>E1</v>
          </cell>
          <cell r="AK31">
            <v>0</v>
          </cell>
          <cell r="AL31">
            <v>0</v>
          </cell>
          <cell r="AM31">
            <v>308</v>
          </cell>
          <cell r="AN31">
            <v>287</v>
          </cell>
          <cell r="AO31">
            <v>266</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row>
        <row r="32">
          <cell r="L32" t="str">
            <v>MC6</v>
          </cell>
          <cell r="M32">
            <v>29</v>
          </cell>
          <cell r="N32">
            <v>0</v>
          </cell>
          <cell r="O32">
            <v>10</v>
          </cell>
          <cell r="P32">
            <v>1009</v>
          </cell>
          <cell r="Q32">
            <v>672</v>
          </cell>
          <cell r="R32">
            <v>154</v>
          </cell>
          <cell r="S32">
            <v>133</v>
          </cell>
          <cell r="T32">
            <v>112</v>
          </cell>
          <cell r="U32">
            <v>91</v>
          </cell>
          <cell r="V32">
            <v>70</v>
          </cell>
          <cell r="W32">
            <v>49</v>
          </cell>
          <cell r="X32">
            <v>28</v>
          </cell>
          <cell r="Y32">
            <v>7</v>
          </cell>
          <cell r="Z32">
            <v>0</v>
          </cell>
          <cell r="AA32">
            <v>0</v>
          </cell>
          <cell r="AB32">
            <v>0</v>
          </cell>
          <cell r="AC32">
            <v>0</v>
          </cell>
          <cell r="AD32">
            <v>0</v>
          </cell>
          <cell r="AE32" t="str">
            <v>MC6</v>
          </cell>
          <cell r="AF32">
            <v>5</v>
          </cell>
          <cell r="AG32">
            <v>0</v>
          </cell>
          <cell r="AH32">
            <v>6</v>
          </cell>
          <cell r="AI32">
            <v>5</v>
          </cell>
          <cell r="AJ32" t="str">
            <v>E2</v>
          </cell>
          <cell r="AK32">
            <v>0</v>
          </cell>
          <cell r="AL32">
            <v>0</v>
          </cell>
          <cell r="AM32">
            <v>259</v>
          </cell>
          <cell r="AN32">
            <v>238</v>
          </cell>
          <cell r="AO32">
            <v>217</v>
          </cell>
          <cell r="AP32">
            <v>196</v>
          </cell>
          <cell r="AQ32">
            <v>175</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row>
        <row r="33">
          <cell r="L33" t="str">
            <v>MC7</v>
          </cell>
          <cell r="M33">
            <v>20</v>
          </cell>
          <cell r="N33">
            <v>0</v>
          </cell>
          <cell r="O33">
            <v>7</v>
          </cell>
          <cell r="P33">
            <v>1011</v>
          </cell>
          <cell r="Q33">
            <v>716</v>
          </cell>
          <cell r="R33">
            <v>695</v>
          </cell>
          <cell r="S33">
            <v>72</v>
          </cell>
          <cell r="T33">
            <v>51</v>
          </cell>
          <cell r="U33">
            <v>30</v>
          </cell>
          <cell r="V33">
            <v>9</v>
          </cell>
          <cell r="W33">
            <v>0</v>
          </cell>
          <cell r="X33">
            <v>0</v>
          </cell>
          <cell r="Y33">
            <v>0</v>
          </cell>
          <cell r="Z33">
            <v>0</v>
          </cell>
          <cell r="AA33">
            <v>0</v>
          </cell>
          <cell r="AB33">
            <v>0</v>
          </cell>
          <cell r="AC33">
            <v>0</v>
          </cell>
          <cell r="AD33">
            <v>0</v>
          </cell>
          <cell r="AE33" t="str">
            <v>MC7</v>
          </cell>
          <cell r="AF33">
            <v>8</v>
          </cell>
          <cell r="AG33">
            <v>0</v>
          </cell>
          <cell r="AH33">
            <v>9</v>
          </cell>
          <cell r="AI33">
            <v>8</v>
          </cell>
          <cell r="AJ33" t="str">
            <v>C2</v>
          </cell>
          <cell r="AK33">
            <v>0</v>
          </cell>
          <cell r="AL33">
            <v>0</v>
          </cell>
          <cell r="AM33">
            <v>303</v>
          </cell>
          <cell r="AN33">
            <v>282</v>
          </cell>
          <cell r="AO33">
            <v>261</v>
          </cell>
          <cell r="AP33">
            <v>240</v>
          </cell>
          <cell r="AQ33">
            <v>219</v>
          </cell>
          <cell r="AR33">
            <v>198</v>
          </cell>
          <cell r="AS33">
            <v>177</v>
          </cell>
          <cell r="AT33">
            <v>156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row>
        <row r="34">
          <cell r="L34" t="str">
            <v>MC8</v>
          </cell>
          <cell r="M34">
            <v>23</v>
          </cell>
          <cell r="N34">
            <v>0</v>
          </cell>
          <cell r="O34">
            <v>8</v>
          </cell>
          <cell r="P34">
            <v>1020</v>
          </cell>
          <cell r="Q34">
            <v>999</v>
          </cell>
          <cell r="R34">
            <v>704</v>
          </cell>
          <cell r="S34">
            <v>683</v>
          </cell>
          <cell r="T34">
            <v>81</v>
          </cell>
          <cell r="U34">
            <v>60</v>
          </cell>
          <cell r="V34">
            <v>39</v>
          </cell>
          <cell r="W34">
            <v>18</v>
          </cell>
          <cell r="X34">
            <v>0</v>
          </cell>
          <cell r="Y34">
            <v>0</v>
          </cell>
          <cell r="Z34">
            <v>0</v>
          </cell>
          <cell r="AA34">
            <v>0</v>
          </cell>
          <cell r="AB34">
            <v>0</v>
          </cell>
          <cell r="AC34">
            <v>0</v>
          </cell>
          <cell r="AD34">
            <v>0</v>
          </cell>
          <cell r="AE34" t="str">
            <v>MC8</v>
          </cell>
          <cell r="AF34">
            <v>7</v>
          </cell>
          <cell r="AG34">
            <v>0</v>
          </cell>
          <cell r="AH34">
            <v>8</v>
          </cell>
          <cell r="AI34">
            <v>7</v>
          </cell>
          <cell r="AJ34" t="str">
            <v>A1</v>
          </cell>
          <cell r="AK34">
            <v>0</v>
          </cell>
          <cell r="AL34">
            <v>0</v>
          </cell>
          <cell r="AM34">
            <v>312</v>
          </cell>
          <cell r="AN34">
            <v>291</v>
          </cell>
          <cell r="AO34">
            <v>270</v>
          </cell>
          <cell r="AP34">
            <v>249</v>
          </cell>
          <cell r="AQ34">
            <v>228</v>
          </cell>
          <cell r="AR34">
            <v>207</v>
          </cell>
          <cell r="AS34">
            <v>186</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row>
        <row r="35">
          <cell r="L35" t="str">
            <v>MC9</v>
          </cell>
          <cell r="M35">
            <v>23</v>
          </cell>
          <cell r="N35">
            <v>0</v>
          </cell>
          <cell r="O35">
            <v>8</v>
          </cell>
          <cell r="P35">
            <v>1013</v>
          </cell>
          <cell r="Q35">
            <v>992</v>
          </cell>
          <cell r="R35">
            <v>697</v>
          </cell>
          <cell r="S35">
            <v>676</v>
          </cell>
          <cell r="T35">
            <v>95</v>
          </cell>
          <cell r="U35">
            <v>74</v>
          </cell>
          <cell r="V35">
            <v>53</v>
          </cell>
          <cell r="W35">
            <v>11</v>
          </cell>
          <cell r="X35">
            <v>0</v>
          </cell>
          <cell r="Y35">
            <v>0</v>
          </cell>
          <cell r="Z35">
            <v>0</v>
          </cell>
          <cell r="AA35">
            <v>0</v>
          </cell>
          <cell r="AB35">
            <v>0</v>
          </cell>
          <cell r="AC35">
            <v>0</v>
          </cell>
          <cell r="AD35">
            <v>0</v>
          </cell>
          <cell r="AE35" t="str">
            <v>MC9</v>
          </cell>
          <cell r="AF35">
            <v>7</v>
          </cell>
          <cell r="AG35">
            <v>0</v>
          </cell>
          <cell r="AH35">
            <v>8</v>
          </cell>
          <cell r="AI35">
            <v>7</v>
          </cell>
          <cell r="AJ35" t="str">
            <v>A2</v>
          </cell>
          <cell r="AK35">
            <v>0</v>
          </cell>
          <cell r="AL35">
            <v>0</v>
          </cell>
          <cell r="AM35">
            <v>305</v>
          </cell>
          <cell r="AN35">
            <v>284</v>
          </cell>
          <cell r="AO35">
            <v>263</v>
          </cell>
          <cell r="AP35">
            <v>242</v>
          </cell>
          <cell r="AQ35">
            <v>221</v>
          </cell>
          <cell r="AR35">
            <v>200</v>
          </cell>
          <cell r="AS35">
            <v>179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row>
        <row r="36">
          <cell r="L36" t="str">
            <v>NWC-01</v>
          </cell>
          <cell r="M36">
            <v>26</v>
          </cell>
          <cell r="N36">
            <v>0</v>
          </cell>
          <cell r="O36">
            <v>9</v>
          </cell>
          <cell r="P36">
            <v>1015</v>
          </cell>
          <cell r="Q36">
            <v>994</v>
          </cell>
          <cell r="R36">
            <v>699</v>
          </cell>
          <cell r="S36">
            <v>678</v>
          </cell>
          <cell r="T36">
            <v>97</v>
          </cell>
          <cell r="U36">
            <v>76</v>
          </cell>
          <cell r="V36">
            <v>55</v>
          </cell>
          <cell r="W36">
            <v>34</v>
          </cell>
          <cell r="X36">
            <v>13</v>
          </cell>
          <cell r="Y36">
            <v>0</v>
          </cell>
          <cell r="Z36">
            <v>0</v>
          </cell>
          <cell r="AA36">
            <v>0</v>
          </cell>
          <cell r="AB36">
            <v>0</v>
          </cell>
          <cell r="AC36">
            <v>0</v>
          </cell>
          <cell r="AD36">
            <v>0</v>
          </cell>
          <cell r="AE36" t="str">
            <v>NWC-01</v>
          </cell>
          <cell r="AF36">
            <v>8</v>
          </cell>
          <cell r="AG36">
            <v>0</v>
          </cell>
          <cell r="AH36">
            <v>9</v>
          </cell>
          <cell r="AI36">
            <v>8</v>
          </cell>
          <cell r="AJ36" t="str">
            <v>F1</v>
          </cell>
          <cell r="AK36">
            <v>0</v>
          </cell>
          <cell r="AL36">
            <v>0</v>
          </cell>
          <cell r="AM36">
            <v>307</v>
          </cell>
          <cell r="AN36">
            <v>286</v>
          </cell>
          <cell r="AO36">
            <v>265</v>
          </cell>
          <cell r="AP36">
            <v>244</v>
          </cell>
          <cell r="AQ36">
            <v>223</v>
          </cell>
          <cell r="AR36">
            <v>181</v>
          </cell>
          <cell r="AS36">
            <v>139</v>
          </cell>
          <cell r="AT36">
            <v>118</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row>
        <row r="37">
          <cell r="L37" t="str">
            <v>NWC-02</v>
          </cell>
          <cell r="M37">
            <v>26</v>
          </cell>
          <cell r="N37">
            <v>0</v>
          </cell>
          <cell r="O37">
            <v>9</v>
          </cell>
          <cell r="P37">
            <v>1008</v>
          </cell>
          <cell r="Q37">
            <v>713</v>
          </cell>
          <cell r="R37">
            <v>692</v>
          </cell>
          <cell r="S37">
            <v>671</v>
          </cell>
          <cell r="T37">
            <v>90</v>
          </cell>
          <cell r="U37">
            <v>69</v>
          </cell>
          <cell r="V37">
            <v>48</v>
          </cell>
          <cell r="W37">
            <v>27</v>
          </cell>
          <cell r="X37">
            <v>6</v>
          </cell>
          <cell r="Y37">
            <v>0</v>
          </cell>
          <cell r="Z37">
            <v>0</v>
          </cell>
          <cell r="AA37">
            <v>0</v>
          </cell>
          <cell r="AB37">
            <v>0</v>
          </cell>
          <cell r="AC37">
            <v>0</v>
          </cell>
          <cell r="AD37">
            <v>0</v>
          </cell>
          <cell r="AE37" t="str">
            <v>NWC-02</v>
          </cell>
          <cell r="AF37">
            <v>9</v>
          </cell>
          <cell r="AG37">
            <v>0</v>
          </cell>
          <cell r="AH37">
            <v>10</v>
          </cell>
          <cell r="AI37">
            <v>9</v>
          </cell>
          <cell r="AJ37" t="str">
            <v>F2</v>
          </cell>
          <cell r="AK37">
            <v>0</v>
          </cell>
          <cell r="AL37">
            <v>0</v>
          </cell>
          <cell r="AM37">
            <v>300</v>
          </cell>
          <cell r="AN37">
            <v>279</v>
          </cell>
          <cell r="AO37">
            <v>258</v>
          </cell>
          <cell r="AP37">
            <v>237</v>
          </cell>
          <cell r="AQ37">
            <v>216</v>
          </cell>
          <cell r="AR37">
            <v>195</v>
          </cell>
          <cell r="AS37">
            <v>174</v>
          </cell>
          <cell r="AT37">
            <v>132</v>
          </cell>
          <cell r="AU37">
            <v>111</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row>
        <row r="38">
          <cell r="L38" t="str">
            <v>NWC-03</v>
          </cell>
          <cell r="M38">
            <v>23</v>
          </cell>
          <cell r="N38">
            <v>0</v>
          </cell>
          <cell r="O38">
            <v>8</v>
          </cell>
          <cell r="P38">
            <v>1022</v>
          </cell>
          <cell r="Q38">
            <v>1001</v>
          </cell>
          <cell r="R38">
            <v>706</v>
          </cell>
          <cell r="S38">
            <v>104</v>
          </cell>
          <cell r="T38">
            <v>83</v>
          </cell>
          <cell r="U38">
            <v>62</v>
          </cell>
          <cell r="V38">
            <v>41</v>
          </cell>
          <cell r="W38">
            <v>20</v>
          </cell>
          <cell r="X38">
            <v>0</v>
          </cell>
          <cell r="Y38">
            <v>0</v>
          </cell>
          <cell r="Z38">
            <v>0</v>
          </cell>
          <cell r="AA38">
            <v>0</v>
          </cell>
          <cell r="AB38">
            <v>0</v>
          </cell>
          <cell r="AC38">
            <v>0</v>
          </cell>
          <cell r="AD38">
            <v>0</v>
          </cell>
          <cell r="AE38" t="str">
            <v>NWC-03</v>
          </cell>
          <cell r="AF38">
            <v>8</v>
          </cell>
          <cell r="AG38">
            <v>0</v>
          </cell>
          <cell r="AH38">
            <v>9</v>
          </cell>
          <cell r="AI38">
            <v>8</v>
          </cell>
          <cell r="AJ38" t="str">
            <v>F3</v>
          </cell>
          <cell r="AK38">
            <v>0</v>
          </cell>
          <cell r="AL38">
            <v>0</v>
          </cell>
          <cell r="AM38">
            <v>293</v>
          </cell>
          <cell r="AN38">
            <v>272</v>
          </cell>
          <cell r="AO38">
            <v>251</v>
          </cell>
          <cell r="AP38">
            <v>230</v>
          </cell>
          <cell r="AQ38">
            <v>209</v>
          </cell>
          <cell r="AR38">
            <v>167</v>
          </cell>
          <cell r="AS38">
            <v>125</v>
          </cell>
          <cell r="AT38">
            <v>104</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row>
        <row r="39">
          <cell r="L39" t="str">
            <v>OBR-01</v>
          </cell>
          <cell r="M39">
            <v>14</v>
          </cell>
          <cell r="N39">
            <v>0</v>
          </cell>
          <cell r="O39">
            <v>5</v>
          </cell>
          <cell r="P39">
            <v>1017</v>
          </cell>
          <cell r="Q39">
            <v>996</v>
          </cell>
          <cell r="R39">
            <v>701</v>
          </cell>
          <cell r="S39">
            <v>680</v>
          </cell>
          <cell r="T39">
            <v>15</v>
          </cell>
          <cell r="U39">
            <v>0</v>
          </cell>
          <cell r="V39">
            <v>0</v>
          </cell>
          <cell r="W39">
            <v>0</v>
          </cell>
          <cell r="X39">
            <v>0</v>
          </cell>
          <cell r="Y39">
            <v>0</v>
          </cell>
          <cell r="Z39">
            <v>0</v>
          </cell>
          <cell r="AA39">
            <v>0</v>
          </cell>
          <cell r="AB39">
            <v>0</v>
          </cell>
          <cell r="AC39">
            <v>0</v>
          </cell>
          <cell r="AD39">
            <v>0</v>
          </cell>
          <cell r="AE39" t="str">
            <v>OBR-01</v>
          </cell>
          <cell r="AF39">
            <v>8</v>
          </cell>
          <cell r="AG39">
            <v>0</v>
          </cell>
          <cell r="AH39">
            <v>9</v>
          </cell>
          <cell r="AI39">
            <v>8</v>
          </cell>
          <cell r="AJ39" t="str">
            <v>D1</v>
          </cell>
          <cell r="AK39">
            <v>0</v>
          </cell>
          <cell r="AL39">
            <v>0</v>
          </cell>
          <cell r="AM39">
            <v>309</v>
          </cell>
          <cell r="AN39">
            <v>288</v>
          </cell>
          <cell r="AO39">
            <v>267</v>
          </cell>
          <cell r="AP39">
            <v>246</v>
          </cell>
          <cell r="AQ39">
            <v>225</v>
          </cell>
          <cell r="AR39">
            <v>204</v>
          </cell>
          <cell r="AS39">
            <v>183</v>
          </cell>
          <cell r="AT39">
            <v>162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row>
        <row r="40">
          <cell r="L40" t="str">
            <v>OBR-02</v>
          </cell>
          <cell r="M40">
            <v>11</v>
          </cell>
          <cell r="N40">
            <v>0</v>
          </cell>
          <cell r="O40">
            <v>4</v>
          </cell>
          <cell r="P40">
            <v>694</v>
          </cell>
          <cell r="Q40">
            <v>673</v>
          </cell>
          <cell r="R40">
            <v>134</v>
          </cell>
          <cell r="S40">
            <v>8</v>
          </cell>
          <cell r="T40">
            <v>0</v>
          </cell>
          <cell r="U40">
            <v>0</v>
          </cell>
          <cell r="V40">
            <v>0</v>
          </cell>
          <cell r="W40">
            <v>0</v>
          </cell>
          <cell r="X40">
            <v>0</v>
          </cell>
          <cell r="Y40">
            <v>0</v>
          </cell>
          <cell r="Z40">
            <v>0</v>
          </cell>
          <cell r="AA40">
            <v>0</v>
          </cell>
          <cell r="AB40">
            <v>0</v>
          </cell>
          <cell r="AC40">
            <v>0</v>
          </cell>
          <cell r="AD40">
            <v>0</v>
          </cell>
          <cell r="AE40" t="str">
            <v>OBR-02</v>
          </cell>
          <cell r="AF40">
            <v>8</v>
          </cell>
          <cell r="AG40">
            <v>0</v>
          </cell>
          <cell r="AH40">
            <v>9</v>
          </cell>
          <cell r="AI40">
            <v>8</v>
          </cell>
          <cell r="AJ40" t="str">
            <v>D2</v>
          </cell>
          <cell r="AK40">
            <v>0</v>
          </cell>
          <cell r="AL40">
            <v>0</v>
          </cell>
          <cell r="AM40">
            <v>302</v>
          </cell>
          <cell r="AN40">
            <v>281</v>
          </cell>
          <cell r="AO40">
            <v>260</v>
          </cell>
          <cell r="AP40">
            <v>239</v>
          </cell>
          <cell r="AQ40">
            <v>218</v>
          </cell>
          <cell r="AR40">
            <v>197</v>
          </cell>
          <cell r="AS40">
            <v>176</v>
          </cell>
          <cell r="AT40">
            <v>155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row>
        <row r="41">
          <cell r="L41" t="str">
            <v>OBR-03</v>
          </cell>
          <cell r="M41">
            <v>11</v>
          </cell>
          <cell r="N41">
            <v>0</v>
          </cell>
          <cell r="O41">
            <v>4</v>
          </cell>
          <cell r="P41">
            <v>127</v>
          </cell>
          <cell r="Q41">
            <v>64</v>
          </cell>
          <cell r="R41">
            <v>22</v>
          </cell>
          <cell r="S41">
            <v>1</v>
          </cell>
          <cell r="T41">
            <v>0</v>
          </cell>
          <cell r="U41">
            <v>0</v>
          </cell>
          <cell r="V41">
            <v>0</v>
          </cell>
          <cell r="W41">
            <v>0</v>
          </cell>
          <cell r="X41">
            <v>0</v>
          </cell>
          <cell r="Y41">
            <v>0</v>
          </cell>
          <cell r="Z41">
            <v>0</v>
          </cell>
          <cell r="AA41">
            <v>0</v>
          </cell>
          <cell r="AB41">
            <v>0</v>
          </cell>
          <cell r="AC41">
            <v>0</v>
          </cell>
          <cell r="AD41">
            <v>0</v>
          </cell>
          <cell r="AE41" t="str">
            <v>OBR-03</v>
          </cell>
          <cell r="AF41">
            <v>8</v>
          </cell>
          <cell r="AG41">
            <v>0</v>
          </cell>
          <cell r="AH41">
            <v>9</v>
          </cell>
          <cell r="AI41">
            <v>8</v>
          </cell>
          <cell r="AJ41" t="str">
            <v>D3</v>
          </cell>
          <cell r="AK41">
            <v>0</v>
          </cell>
          <cell r="AL41">
            <v>0</v>
          </cell>
          <cell r="AM41">
            <v>295</v>
          </cell>
          <cell r="AN41">
            <v>274</v>
          </cell>
          <cell r="AO41">
            <v>253</v>
          </cell>
          <cell r="AP41">
            <v>232</v>
          </cell>
          <cell r="AQ41">
            <v>211</v>
          </cell>
          <cell r="AR41">
            <v>190</v>
          </cell>
          <cell r="AS41">
            <v>169</v>
          </cell>
          <cell r="AT41">
            <v>148</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row>
        <row r="42">
          <cell r="L42" t="str">
            <v>OFU-01</v>
          </cell>
          <cell r="M42">
            <v>35</v>
          </cell>
          <cell r="N42">
            <v>0</v>
          </cell>
          <cell r="O42">
            <v>12</v>
          </cell>
          <cell r="P42">
            <v>1020</v>
          </cell>
          <cell r="Q42">
            <v>999</v>
          </cell>
          <cell r="R42">
            <v>704</v>
          </cell>
          <cell r="S42">
            <v>683</v>
          </cell>
          <cell r="T42">
            <v>165</v>
          </cell>
          <cell r="U42">
            <v>144</v>
          </cell>
          <cell r="V42">
            <v>123</v>
          </cell>
          <cell r="W42">
            <v>102</v>
          </cell>
          <cell r="X42">
            <v>81</v>
          </cell>
          <cell r="Y42">
            <v>60</v>
          </cell>
          <cell r="Z42">
            <v>39</v>
          </cell>
          <cell r="AA42">
            <v>18</v>
          </cell>
          <cell r="AB42">
            <v>0</v>
          </cell>
          <cell r="AC42">
            <v>0</v>
          </cell>
          <cell r="AD42">
            <v>0</v>
          </cell>
          <cell r="AE42" t="str">
            <v>OFU-01</v>
          </cell>
          <cell r="AF42">
            <v>7</v>
          </cell>
          <cell r="AG42">
            <v>0</v>
          </cell>
          <cell r="AH42">
            <v>8</v>
          </cell>
          <cell r="AI42">
            <v>7</v>
          </cell>
          <cell r="AJ42" t="str">
            <v>A1</v>
          </cell>
          <cell r="AK42">
            <v>0</v>
          </cell>
          <cell r="AL42">
            <v>0</v>
          </cell>
          <cell r="AM42">
            <v>312</v>
          </cell>
          <cell r="AN42">
            <v>291</v>
          </cell>
          <cell r="AO42">
            <v>270</v>
          </cell>
          <cell r="AP42">
            <v>249</v>
          </cell>
          <cell r="AQ42">
            <v>228</v>
          </cell>
          <cell r="AR42">
            <v>207</v>
          </cell>
          <cell r="AS42">
            <v>186</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row>
        <row r="43">
          <cell r="L43" t="str">
            <v>OFU-02</v>
          </cell>
          <cell r="M43">
            <v>35</v>
          </cell>
          <cell r="N43">
            <v>0</v>
          </cell>
          <cell r="O43">
            <v>12</v>
          </cell>
          <cell r="P43">
            <v>1013</v>
          </cell>
          <cell r="Q43">
            <v>992</v>
          </cell>
          <cell r="R43">
            <v>697</v>
          </cell>
          <cell r="S43">
            <v>676</v>
          </cell>
          <cell r="T43">
            <v>158</v>
          </cell>
          <cell r="U43">
            <v>137</v>
          </cell>
          <cell r="V43">
            <v>116</v>
          </cell>
          <cell r="W43">
            <v>95</v>
          </cell>
          <cell r="X43">
            <v>74</v>
          </cell>
          <cell r="Y43">
            <v>53</v>
          </cell>
          <cell r="Z43">
            <v>32</v>
          </cell>
          <cell r="AA43">
            <v>11</v>
          </cell>
          <cell r="AB43">
            <v>0</v>
          </cell>
          <cell r="AC43">
            <v>0</v>
          </cell>
          <cell r="AD43">
            <v>0</v>
          </cell>
          <cell r="AE43" t="str">
            <v>OFU-02</v>
          </cell>
          <cell r="AF43">
            <v>7</v>
          </cell>
          <cell r="AG43">
            <v>0</v>
          </cell>
          <cell r="AH43">
            <v>8</v>
          </cell>
          <cell r="AI43">
            <v>7</v>
          </cell>
          <cell r="AJ43" t="str">
            <v>A2</v>
          </cell>
          <cell r="AK43">
            <v>0</v>
          </cell>
          <cell r="AL43">
            <v>0</v>
          </cell>
          <cell r="AM43">
            <v>305</v>
          </cell>
          <cell r="AN43">
            <v>284</v>
          </cell>
          <cell r="AO43">
            <v>263</v>
          </cell>
          <cell r="AP43">
            <v>242</v>
          </cell>
          <cell r="AQ43">
            <v>221</v>
          </cell>
          <cell r="AR43">
            <v>200</v>
          </cell>
          <cell r="AS43">
            <v>179</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row>
        <row r="44">
          <cell r="L44" t="str">
            <v>OFU-03</v>
          </cell>
          <cell r="M44">
            <v>35</v>
          </cell>
          <cell r="N44">
            <v>0</v>
          </cell>
          <cell r="O44">
            <v>12</v>
          </cell>
          <cell r="P44">
            <v>1006</v>
          </cell>
          <cell r="Q44">
            <v>711</v>
          </cell>
          <cell r="R44">
            <v>690</v>
          </cell>
          <cell r="S44">
            <v>669</v>
          </cell>
          <cell r="T44">
            <v>151</v>
          </cell>
          <cell r="U44">
            <v>130</v>
          </cell>
          <cell r="V44">
            <v>109</v>
          </cell>
          <cell r="W44">
            <v>88</v>
          </cell>
          <cell r="X44">
            <v>67</v>
          </cell>
          <cell r="Y44">
            <v>46</v>
          </cell>
          <cell r="Z44">
            <v>25</v>
          </cell>
          <cell r="AA44">
            <v>4</v>
          </cell>
          <cell r="AB44">
            <v>0</v>
          </cell>
          <cell r="AC44">
            <v>0</v>
          </cell>
          <cell r="AD44">
            <v>0</v>
          </cell>
          <cell r="AE44" t="str">
            <v>OFU-03</v>
          </cell>
          <cell r="AF44">
            <v>7</v>
          </cell>
          <cell r="AG44">
            <v>0</v>
          </cell>
          <cell r="AH44">
            <v>8</v>
          </cell>
          <cell r="AI44">
            <v>7</v>
          </cell>
          <cell r="AJ44" t="str">
            <v>A3</v>
          </cell>
          <cell r="AK44">
            <v>0</v>
          </cell>
          <cell r="AL44">
            <v>0</v>
          </cell>
          <cell r="AM44">
            <v>298</v>
          </cell>
          <cell r="AN44">
            <v>277</v>
          </cell>
          <cell r="AO44">
            <v>256</v>
          </cell>
          <cell r="AP44">
            <v>235</v>
          </cell>
          <cell r="AQ44">
            <v>214</v>
          </cell>
          <cell r="AR44">
            <v>193</v>
          </cell>
          <cell r="AS44">
            <v>172</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row>
        <row r="45">
          <cell r="L45" t="str">
            <v>PET-01</v>
          </cell>
          <cell r="M45">
            <v>20</v>
          </cell>
          <cell r="N45">
            <v>0</v>
          </cell>
          <cell r="O45">
            <v>7</v>
          </cell>
          <cell r="P45">
            <v>1016</v>
          </cell>
          <cell r="Q45">
            <v>995</v>
          </cell>
          <cell r="R45">
            <v>700</v>
          </cell>
          <cell r="S45">
            <v>679</v>
          </cell>
          <cell r="T45">
            <v>140</v>
          </cell>
          <cell r="U45">
            <v>35</v>
          </cell>
          <cell r="V45">
            <v>14</v>
          </cell>
          <cell r="W45">
            <v>0</v>
          </cell>
          <cell r="X45">
            <v>0</v>
          </cell>
          <cell r="Y45">
            <v>0</v>
          </cell>
          <cell r="Z45">
            <v>0</v>
          </cell>
          <cell r="AA45">
            <v>0</v>
          </cell>
          <cell r="AB45">
            <v>0</v>
          </cell>
          <cell r="AC45">
            <v>0</v>
          </cell>
          <cell r="AD45">
            <v>0</v>
          </cell>
          <cell r="AE45" t="str">
            <v>PET-01</v>
          </cell>
          <cell r="AF45">
            <v>6</v>
          </cell>
          <cell r="AG45">
            <v>0</v>
          </cell>
          <cell r="AH45">
            <v>7</v>
          </cell>
          <cell r="AI45">
            <v>6</v>
          </cell>
          <cell r="AJ45" t="str">
            <v>E1</v>
          </cell>
          <cell r="AK45">
            <v>0</v>
          </cell>
          <cell r="AL45">
            <v>0</v>
          </cell>
          <cell r="AM45">
            <v>308</v>
          </cell>
          <cell r="AN45">
            <v>287</v>
          </cell>
          <cell r="AO45">
            <v>266</v>
          </cell>
          <cell r="AP45">
            <v>245</v>
          </cell>
          <cell r="AQ45">
            <v>224</v>
          </cell>
          <cell r="AR45">
            <v>182</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row>
        <row r="46">
          <cell r="L46" t="str">
            <v>PET-02</v>
          </cell>
          <cell r="M46">
            <v>14</v>
          </cell>
          <cell r="N46">
            <v>0</v>
          </cell>
          <cell r="O46">
            <v>5</v>
          </cell>
          <cell r="P46">
            <v>1009</v>
          </cell>
          <cell r="Q46">
            <v>714</v>
          </cell>
          <cell r="R46">
            <v>693</v>
          </cell>
          <cell r="S46">
            <v>672</v>
          </cell>
          <cell r="T46">
            <v>7</v>
          </cell>
          <cell r="U46">
            <v>0</v>
          </cell>
          <cell r="V46">
            <v>0</v>
          </cell>
          <cell r="W46">
            <v>0</v>
          </cell>
          <cell r="X46">
            <v>0</v>
          </cell>
          <cell r="Y46">
            <v>0</v>
          </cell>
          <cell r="Z46">
            <v>0</v>
          </cell>
          <cell r="AA46">
            <v>0</v>
          </cell>
          <cell r="AB46">
            <v>0</v>
          </cell>
          <cell r="AC46">
            <v>0</v>
          </cell>
          <cell r="AD46">
            <v>0</v>
          </cell>
          <cell r="AE46" t="str">
            <v>PET-02</v>
          </cell>
          <cell r="AF46">
            <v>7</v>
          </cell>
          <cell r="AG46">
            <v>0</v>
          </cell>
          <cell r="AH46">
            <v>8</v>
          </cell>
          <cell r="AI46">
            <v>7</v>
          </cell>
          <cell r="AJ46" t="str">
            <v>E2</v>
          </cell>
          <cell r="AK46">
            <v>0</v>
          </cell>
          <cell r="AL46">
            <v>0</v>
          </cell>
          <cell r="AM46">
            <v>301</v>
          </cell>
          <cell r="AN46">
            <v>280</v>
          </cell>
          <cell r="AO46">
            <v>259</v>
          </cell>
          <cell r="AP46">
            <v>238</v>
          </cell>
          <cell r="AQ46">
            <v>217</v>
          </cell>
          <cell r="AR46">
            <v>175</v>
          </cell>
          <cell r="AS46">
            <v>133</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row>
        <row r="47">
          <cell r="L47" t="str">
            <v>PET-03</v>
          </cell>
          <cell r="M47">
            <v>11</v>
          </cell>
          <cell r="N47">
            <v>0</v>
          </cell>
          <cell r="O47">
            <v>4</v>
          </cell>
          <cell r="P47">
            <v>1023</v>
          </cell>
          <cell r="Q47">
            <v>1002</v>
          </cell>
          <cell r="R47">
            <v>707</v>
          </cell>
          <cell r="S47">
            <v>686</v>
          </cell>
          <cell r="T47">
            <v>0</v>
          </cell>
          <cell r="U47">
            <v>0</v>
          </cell>
          <cell r="V47">
            <v>0</v>
          </cell>
          <cell r="W47">
            <v>0</v>
          </cell>
          <cell r="X47">
            <v>0</v>
          </cell>
          <cell r="Y47">
            <v>0</v>
          </cell>
          <cell r="Z47">
            <v>0</v>
          </cell>
          <cell r="AA47">
            <v>0</v>
          </cell>
          <cell r="AB47">
            <v>0</v>
          </cell>
          <cell r="AC47">
            <v>0</v>
          </cell>
          <cell r="AD47">
            <v>0</v>
          </cell>
          <cell r="AE47" t="str">
            <v>PET-03</v>
          </cell>
          <cell r="AF47">
            <v>9</v>
          </cell>
          <cell r="AG47">
            <v>0</v>
          </cell>
          <cell r="AH47">
            <v>10</v>
          </cell>
          <cell r="AI47">
            <v>9</v>
          </cell>
          <cell r="AJ47" t="str">
            <v>E3</v>
          </cell>
          <cell r="AK47">
            <v>0</v>
          </cell>
          <cell r="AL47">
            <v>0</v>
          </cell>
          <cell r="AM47">
            <v>294</v>
          </cell>
          <cell r="AN47">
            <v>273</v>
          </cell>
          <cell r="AO47">
            <v>252</v>
          </cell>
          <cell r="AP47">
            <v>231</v>
          </cell>
          <cell r="AQ47">
            <v>210</v>
          </cell>
          <cell r="AR47">
            <v>189</v>
          </cell>
          <cell r="AS47">
            <v>168</v>
          </cell>
          <cell r="AT47">
            <v>147</v>
          </cell>
          <cell r="AU47">
            <v>126</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row>
        <row r="48">
          <cell r="L48" t="str">
            <v>PIO-01</v>
          </cell>
          <cell r="M48">
            <v>17</v>
          </cell>
          <cell r="N48">
            <v>0</v>
          </cell>
          <cell r="O48">
            <v>6</v>
          </cell>
          <cell r="P48">
            <v>1019</v>
          </cell>
          <cell r="Q48">
            <v>998</v>
          </cell>
          <cell r="R48">
            <v>703</v>
          </cell>
          <cell r="S48">
            <v>682</v>
          </cell>
          <cell r="T48">
            <v>80</v>
          </cell>
          <cell r="U48">
            <v>17</v>
          </cell>
          <cell r="V48">
            <v>0</v>
          </cell>
          <cell r="W48">
            <v>0</v>
          </cell>
          <cell r="X48">
            <v>0</v>
          </cell>
          <cell r="Y48">
            <v>0</v>
          </cell>
          <cell r="Z48">
            <v>0</v>
          </cell>
          <cell r="AA48">
            <v>0</v>
          </cell>
          <cell r="AB48">
            <v>0</v>
          </cell>
          <cell r="AC48">
            <v>0</v>
          </cell>
          <cell r="AD48">
            <v>0</v>
          </cell>
          <cell r="AE48" t="str">
            <v>PIO-01</v>
          </cell>
          <cell r="AF48">
            <v>8</v>
          </cell>
          <cell r="AG48">
            <v>0</v>
          </cell>
          <cell r="AH48">
            <v>9</v>
          </cell>
          <cell r="AI48">
            <v>8</v>
          </cell>
          <cell r="AJ48" t="str">
            <v>B1</v>
          </cell>
          <cell r="AK48">
            <v>0</v>
          </cell>
          <cell r="AL48">
            <v>0</v>
          </cell>
          <cell r="AM48">
            <v>311</v>
          </cell>
          <cell r="AN48">
            <v>290</v>
          </cell>
          <cell r="AO48">
            <v>269</v>
          </cell>
          <cell r="AP48">
            <v>248</v>
          </cell>
          <cell r="AQ48">
            <v>227</v>
          </cell>
          <cell r="AR48">
            <v>206</v>
          </cell>
          <cell r="AS48">
            <v>185</v>
          </cell>
          <cell r="AT48">
            <v>164</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row>
        <row r="49">
          <cell r="L49" t="str">
            <v>PIO-02</v>
          </cell>
          <cell r="M49">
            <v>17</v>
          </cell>
          <cell r="N49">
            <v>0</v>
          </cell>
          <cell r="O49">
            <v>6</v>
          </cell>
          <cell r="P49">
            <v>1012</v>
          </cell>
          <cell r="Q49">
            <v>991</v>
          </cell>
          <cell r="R49">
            <v>696</v>
          </cell>
          <cell r="S49">
            <v>675</v>
          </cell>
          <cell r="T49">
            <v>73</v>
          </cell>
          <cell r="U49">
            <v>10</v>
          </cell>
          <cell r="V49">
            <v>0</v>
          </cell>
          <cell r="W49">
            <v>0</v>
          </cell>
          <cell r="X49">
            <v>0</v>
          </cell>
          <cell r="Y49">
            <v>0</v>
          </cell>
          <cell r="Z49">
            <v>0</v>
          </cell>
          <cell r="AA49">
            <v>0</v>
          </cell>
          <cell r="AB49">
            <v>0</v>
          </cell>
          <cell r="AC49">
            <v>0</v>
          </cell>
          <cell r="AD49">
            <v>0</v>
          </cell>
          <cell r="AE49" t="str">
            <v>PIO-02</v>
          </cell>
          <cell r="AF49">
            <v>10</v>
          </cell>
          <cell r="AG49">
            <v>0</v>
          </cell>
          <cell r="AH49">
            <v>11</v>
          </cell>
          <cell r="AI49">
            <v>10</v>
          </cell>
          <cell r="AJ49" t="str">
            <v>B2</v>
          </cell>
          <cell r="AK49">
            <v>0</v>
          </cell>
          <cell r="AL49">
            <v>0</v>
          </cell>
          <cell r="AM49">
            <v>304</v>
          </cell>
          <cell r="AN49">
            <v>283</v>
          </cell>
          <cell r="AO49">
            <v>262</v>
          </cell>
          <cell r="AP49">
            <v>241</v>
          </cell>
          <cell r="AQ49">
            <v>220</v>
          </cell>
          <cell r="AR49">
            <v>199</v>
          </cell>
          <cell r="AS49">
            <v>178</v>
          </cell>
          <cell r="AT49">
            <v>157</v>
          </cell>
          <cell r="AU49">
            <v>136</v>
          </cell>
          <cell r="AV49">
            <v>115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row>
        <row r="50">
          <cell r="L50" t="str">
            <v>PIO-03</v>
          </cell>
          <cell r="M50">
            <v>17</v>
          </cell>
          <cell r="N50">
            <v>0</v>
          </cell>
          <cell r="O50">
            <v>6</v>
          </cell>
          <cell r="P50">
            <v>1005</v>
          </cell>
          <cell r="Q50">
            <v>710</v>
          </cell>
          <cell r="R50">
            <v>689</v>
          </cell>
          <cell r="S50">
            <v>668</v>
          </cell>
          <cell r="T50">
            <v>24</v>
          </cell>
          <cell r="U50">
            <v>3</v>
          </cell>
          <cell r="V50">
            <v>0</v>
          </cell>
          <cell r="W50">
            <v>0</v>
          </cell>
          <cell r="X50">
            <v>0</v>
          </cell>
          <cell r="Y50">
            <v>0</v>
          </cell>
          <cell r="Z50">
            <v>0</v>
          </cell>
          <cell r="AA50">
            <v>0</v>
          </cell>
          <cell r="AB50">
            <v>0</v>
          </cell>
          <cell r="AC50">
            <v>0</v>
          </cell>
          <cell r="AD50">
            <v>0</v>
          </cell>
          <cell r="AE50" t="str">
            <v>PIO-03</v>
          </cell>
          <cell r="AF50">
            <v>7</v>
          </cell>
          <cell r="AG50">
            <v>0</v>
          </cell>
          <cell r="AH50">
            <v>8</v>
          </cell>
          <cell r="AI50">
            <v>7</v>
          </cell>
          <cell r="AJ50" t="str">
            <v>B3</v>
          </cell>
          <cell r="AK50">
            <v>0</v>
          </cell>
          <cell r="AL50">
            <v>0</v>
          </cell>
          <cell r="AM50">
            <v>297</v>
          </cell>
          <cell r="AN50">
            <v>255</v>
          </cell>
          <cell r="AO50">
            <v>213</v>
          </cell>
          <cell r="AP50">
            <v>171</v>
          </cell>
          <cell r="AQ50">
            <v>129</v>
          </cell>
          <cell r="AR50">
            <v>108</v>
          </cell>
          <cell r="AS50">
            <v>87</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row>
        <row r="51">
          <cell r="L51" t="str">
            <v>PQR-01</v>
          </cell>
          <cell r="M51">
            <v>5</v>
          </cell>
          <cell r="N51">
            <v>0</v>
          </cell>
          <cell r="O51">
            <v>2</v>
          </cell>
          <cell r="P51">
            <v>1015</v>
          </cell>
          <cell r="Q51">
            <v>994</v>
          </cell>
          <cell r="R51">
            <v>0</v>
          </cell>
          <cell r="S51">
            <v>0</v>
          </cell>
          <cell r="T51">
            <v>0</v>
          </cell>
          <cell r="U51">
            <v>0</v>
          </cell>
          <cell r="V51">
            <v>0</v>
          </cell>
          <cell r="W51">
            <v>0</v>
          </cell>
          <cell r="X51">
            <v>0</v>
          </cell>
          <cell r="Y51">
            <v>0</v>
          </cell>
          <cell r="Z51">
            <v>0</v>
          </cell>
          <cell r="AA51">
            <v>0</v>
          </cell>
          <cell r="AB51">
            <v>0</v>
          </cell>
          <cell r="AC51">
            <v>0</v>
          </cell>
          <cell r="AD51">
            <v>0</v>
          </cell>
          <cell r="AE51" t="str">
            <v>PQR-01</v>
          </cell>
          <cell r="AF51">
            <v>13</v>
          </cell>
          <cell r="AG51">
            <v>0</v>
          </cell>
          <cell r="AH51">
            <v>14</v>
          </cell>
          <cell r="AI51">
            <v>13</v>
          </cell>
          <cell r="AJ51" t="str">
            <v>F1</v>
          </cell>
          <cell r="AK51">
            <v>0</v>
          </cell>
          <cell r="AL51">
            <v>0</v>
          </cell>
          <cell r="AM51">
            <v>307</v>
          </cell>
          <cell r="AN51">
            <v>286</v>
          </cell>
          <cell r="AO51">
            <v>265</v>
          </cell>
          <cell r="AP51">
            <v>244</v>
          </cell>
          <cell r="AQ51">
            <v>223</v>
          </cell>
          <cell r="AR51">
            <v>202</v>
          </cell>
          <cell r="AS51">
            <v>181</v>
          </cell>
          <cell r="AT51">
            <v>160</v>
          </cell>
          <cell r="AU51">
            <v>139</v>
          </cell>
          <cell r="AV51">
            <v>118</v>
          </cell>
          <cell r="AW51">
            <v>97</v>
          </cell>
          <cell r="AX51">
            <v>76</v>
          </cell>
          <cell r="AY51">
            <v>55</v>
          </cell>
          <cell r="AZ51">
            <v>0</v>
          </cell>
          <cell r="BA51">
            <v>0</v>
          </cell>
          <cell r="BB51">
            <v>0</v>
          </cell>
          <cell r="BC51">
            <v>0</v>
          </cell>
          <cell r="BD51">
            <v>0</v>
          </cell>
          <cell r="BE51">
            <v>0</v>
          </cell>
          <cell r="BF51">
            <v>0</v>
          </cell>
          <cell r="BG51">
            <v>0</v>
          </cell>
          <cell r="BH51">
            <v>0</v>
          </cell>
          <cell r="BI51">
            <v>0</v>
          </cell>
          <cell r="BJ51">
            <v>0</v>
          </cell>
          <cell r="BK51">
            <v>0</v>
          </cell>
        </row>
        <row r="52">
          <cell r="L52" t="str">
            <v>RCL-01</v>
          </cell>
          <cell r="M52">
            <v>8</v>
          </cell>
          <cell r="N52">
            <v>0</v>
          </cell>
          <cell r="O52">
            <v>3</v>
          </cell>
          <cell r="P52">
            <v>701</v>
          </cell>
          <cell r="Q52">
            <v>680</v>
          </cell>
          <cell r="R52">
            <v>15</v>
          </cell>
          <cell r="S52">
            <v>0</v>
          </cell>
          <cell r="T52">
            <v>0</v>
          </cell>
          <cell r="U52">
            <v>0</v>
          </cell>
          <cell r="V52">
            <v>0</v>
          </cell>
          <cell r="W52">
            <v>0</v>
          </cell>
          <cell r="X52">
            <v>0</v>
          </cell>
          <cell r="Y52">
            <v>0</v>
          </cell>
          <cell r="Z52">
            <v>0</v>
          </cell>
          <cell r="AA52">
            <v>0</v>
          </cell>
          <cell r="AB52">
            <v>0</v>
          </cell>
          <cell r="AC52">
            <v>0</v>
          </cell>
          <cell r="AD52">
            <v>0</v>
          </cell>
          <cell r="AE52" t="str">
            <v>RCL-01</v>
          </cell>
          <cell r="AF52">
            <v>12</v>
          </cell>
          <cell r="AG52">
            <v>0</v>
          </cell>
          <cell r="AH52">
            <v>13</v>
          </cell>
          <cell r="AI52">
            <v>12</v>
          </cell>
          <cell r="AJ52" t="str">
            <v>D1</v>
          </cell>
          <cell r="AK52">
            <v>0</v>
          </cell>
          <cell r="AL52">
            <v>0</v>
          </cell>
          <cell r="AM52">
            <v>309</v>
          </cell>
          <cell r="AN52">
            <v>288</v>
          </cell>
          <cell r="AO52">
            <v>267</v>
          </cell>
          <cell r="AP52">
            <v>246</v>
          </cell>
          <cell r="AQ52">
            <v>225</v>
          </cell>
          <cell r="AR52">
            <v>204</v>
          </cell>
          <cell r="AS52">
            <v>183</v>
          </cell>
          <cell r="AT52">
            <v>162</v>
          </cell>
          <cell r="AU52">
            <v>141</v>
          </cell>
          <cell r="AV52">
            <v>120</v>
          </cell>
          <cell r="AW52">
            <v>99</v>
          </cell>
          <cell r="AX52">
            <v>78</v>
          </cell>
          <cell r="AY52">
            <v>0</v>
          </cell>
          <cell r="AZ52">
            <v>0</v>
          </cell>
          <cell r="BA52">
            <v>0</v>
          </cell>
          <cell r="BB52">
            <v>0</v>
          </cell>
          <cell r="BC52">
            <v>0</v>
          </cell>
          <cell r="BD52">
            <v>0</v>
          </cell>
          <cell r="BE52">
            <v>0</v>
          </cell>
          <cell r="BF52">
            <v>0</v>
          </cell>
          <cell r="BG52">
            <v>0</v>
          </cell>
          <cell r="BH52">
            <v>0</v>
          </cell>
          <cell r="BI52">
            <v>0</v>
          </cell>
          <cell r="BJ52">
            <v>0</v>
          </cell>
          <cell r="BK52">
            <v>0</v>
          </cell>
        </row>
        <row r="53">
          <cell r="L53" t="str">
            <v>SAN-01</v>
          </cell>
          <cell r="M53">
            <v>5</v>
          </cell>
          <cell r="N53">
            <v>0</v>
          </cell>
          <cell r="O53">
            <v>2</v>
          </cell>
          <cell r="P53">
            <v>1014</v>
          </cell>
          <cell r="Q53">
            <v>993</v>
          </cell>
          <cell r="R53">
            <v>0</v>
          </cell>
          <cell r="S53">
            <v>0</v>
          </cell>
          <cell r="T53">
            <v>0</v>
          </cell>
          <cell r="U53">
            <v>0</v>
          </cell>
          <cell r="V53">
            <v>0</v>
          </cell>
          <cell r="W53">
            <v>0</v>
          </cell>
          <cell r="X53">
            <v>0</v>
          </cell>
          <cell r="Y53">
            <v>0</v>
          </cell>
          <cell r="Z53">
            <v>0</v>
          </cell>
          <cell r="AA53">
            <v>0</v>
          </cell>
          <cell r="AB53">
            <v>0</v>
          </cell>
          <cell r="AC53">
            <v>0</v>
          </cell>
          <cell r="AD53">
            <v>0</v>
          </cell>
          <cell r="AE53" t="str">
            <v>SAN-01</v>
          </cell>
          <cell r="AF53">
            <v>4</v>
          </cell>
          <cell r="AG53">
            <v>0</v>
          </cell>
          <cell r="AH53">
            <v>5</v>
          </cell>
          <cell r="AI53">
            <v>4</v>
          </cell>
          <cell r="AJ53" t="str">
            <v>G1</v>
          </cell>
          <cell r="AK53">
            <v>0</v>
          </cell>
          <cell r="AL53">
            <v>0</v>
          </cell>
          <cell r="AM53">
            <v>306</v>
          </cell>
          <cell r="AN53">
            <v>285</v>
          </cell>
          <cell r="AO53">
            <v>264</v>
          </cell>
          <cell r="AP53">
            <v>243</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row>
        <row r="54">
          <cell r="L54" t="str">
            <v>SAN-02</v>
          </cell>
          <cell r="M54">
            <v>11</v>
          </cell>
          <cell r="N54">
            <v>0</v>
          </cell>
          <cell r="O54">
            <v>4</v>
          </cell>
          <cell r="P54">
            <v>1007</v>
          </cell>
          <cell r="Q54">
            <v>47</v>
          </cell>
          <cell r="R54">
            <v>26</v>
          </cell>
          <cell r="S54">
            <v>5</v>
          </cell>
          <cell r="T54">
            <v>0</v>
          </cell>
          <cell r="U54">
            <v>0</v>
          </cell>
          <cell r="V54">
            <v>0</v>
          </cell>
          <cell r="W54">
            <v>0</v>
          </cell>
          <cell r="X54">
            <v>0</v>
          </cell>
          <cell r="Y54">
            <v>0</v>
          </cell>
          <cell r="Z54">
            <v>0</v>
          </cell>
          <cell r="AA54">
            <v>0</v>
          </cell>
          <cell r="AB54">
            <v>0</v>
          </cell>
          <cell r="AC54">
            <v>0</v>
          </cell>
          <cell r="AD54">
            <v>0</v>
          </cell>
          <cell r="AE54" t="str">
            <v>SAN-02</v>
          </cell>
          <cell r="AF54">
            <v>10</v>
          </cell>
          <cell r="AG54">
            <v>0</v>
          </cell>
          <cell r="AH54">
            <v>11</v>
          </cell>
          <cell r="AI54">
            <v>10</v>
          </cell>
          <cell r="AJ54" t="str">
            <v>G2</v>
          </cell>
          <cell r="AK54">
            <v>0</v>
          </cell>
          <cell r="AL54">
            <v>0</v>
          </cell>
          <cell r="AM54">
            <v>299</v>
          </cell>
          <cell r="AN54">
            <v>278</v>
          </cell>
          <cell r="AO54">
            <v>257</v>
          </cell>
          <cell r="AP54">
            <v>236</v>
          </cell>
          <cell r="AQ54">
            <v>215</v>
          </cell>
          <cell r="AR54">
            <v>194</v>
          </cell>
          <cell r="AS54">
            <v>173</v>
          </cell>
          <cell r="AT54">
            <v>152</v>
          </cell>
          <cell r="AU54">
            <v>131</v>
          </cell>
          <cell r="AV54">
            <v>110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row>
        <row r="55">
          <cell r="L55" t="str">
            <v>SAN-03</v>
          </cell>
          <cell r="M55">
            <v>8</v>
          </cell>
          <cell r="N55">
            <v>0</v>
          </cell>
          <cell r="O55">
            <v>3</v>
          </cell>
          <cell r="P55">
            <v>684</v>
          </cell>
          <cell r="Q55">
            <v>40</v>
          </cell>
          <cell r="R55">
            <v>19</v>
          </cell>
          <cell r="S55">
            <v>0</v>
          </cell>
          <cell r="T55">
            <v>0</v>
          </cell>
          <cell r="U55">
            <v>0</v>
          </cell>
          <cell r="V55">
            <v>0</v>
          </cell>
          <cell r="W55">
            <v>0</v>
          </cell>
          <cell r="X55">
            <v>0</v>
          </cell>
          <cell r="Y55">
            <v>0</v>
          </cell>
          <cell r="Z55">
            <v>0</v>
          </cell>
          <cell r="AA55">
            <v>0</v>
          </cell>
          <cell r="AB55">
            <v>0</v>
          </cell>
          <cell r="AC55">
            <v>0</v>
          </cell>
          <cell r="AD55">
            <v>0</v>
          </cell>
          <cell r="AE55" t="str">
            <v>SAN-03</v>
          </cell>
          <cell r="AF55">
            <v>7</v>
          </cell>
          <cell r="AG55">
            <v>0</v>
          </cell>
          <cell r="AH55">
            <v>8</v>
          </cell>
          <cell r="AI55">
            <v>7</v>
          </cell>
          <cell r="AJ55" t="str">
            <v>G3</v>
          </cell>
          <cell r="AK55">
            <v>0</v>
          </cell>
          <cell r="AL55">
            <v>0</v>
          </cell>
          <cell r="AM55">
            <v>292</v>
          </cell>
          <cell r="AN55">
            <v>271</v>
          </cell>
          <cell r="AO55">
            <v>250</v>
          </cell>
          <cell r="AP55">
            <v>229</v>
          </cell>
          <cell r="AQ55">
            <v>208</v>
          </cell>
          <cell r="AR55">
            <v>187</v>
          </cell>
          <cell r="AS55">
            <v>166</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row>
        <row r="56">
          <cell r="L56" t="str">
            <v>SFR-01</v>
          </cell>
          <cell r="M56">
            <v>8</v>
          </cell>
          <cell r="N56">
            <v>0</v>
          </cell>
          <cell r="O56">
            <v>3</v>
          </cell>
          <cell r="P56">
            <v>703</v>
          </cell>
          <cell r="Q56">
            <v>38</v>
          </cell>
          <cell r="R56">
            <v>17</v>
          </cell>
          <cell r="S56">
            <v>0</v>
          </cell>
          <cell r="T56">
            <v>0</v>
          </cell>
          <cell r="U56">
            <v>0</v>
          </cell>
          <cell r="V56">
            <v>0</v>
          </cell>
          <cell r="W56">
            <v>0</v>
          </cell>
          <cell r="X56">
            <v>0</v>
          </cell>
          <cell r="Y56">
            <v>0</v>
          </cell>
          <cell r="Z56">
            <v>0</v>
          </cell>
          <cell r="AA56">
            <v>0</v>
          </cell>
          <cell r="AB56">
            <v>0</v>
          </cell>
          <cell r="AC56">
            <v>0</v>
          </cell>
          <cell r="AD56">
            <v>0</v>
          </cell>
          <cell r="AE56" t="str">
            <v>SFR-01</v>
          </cell>
          <cell r="AF56">
            <v>9</v>
          </cell>
          <cell r="AG56">
            <v>0</v>
          </cell>
          <cell r="AH56">
            <v>10</v>
          </cell>
          <cell r="AI56">
            <v>9</v>
          </cell>
          <cell r="AJ56" t="str">
            <v>B1</v>
          </cell>
          <cell r="AK56">
            <v>0</v>
          </cell>
          <cell r="AL56">
            <v>0</v>
          </cell>
          <cell r="AM56">
            <v>311</v>
          </cell>
          <cell r="AN56">
            <v>290</v>
          </cell>
          <cell r="AO56">
            <v>269</v>
          </cell>
          <cell r="AP56">
            <v>248</v>
          </cell>
          <cell r="AQ56">
            <v>227</v>
          </cell>
          <cell r="AR56">
            <v>206</v>
          </cell>
          <cell r="AS56">
            <v>185</v>
          </cell>
          <cell r="AT56">
            <v>164</v>
          </cell>
          <cell r="AU56">
            <v>143</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row>
        <row r="57">
          <cell r="L57" t="str">
            <v>SFR-02</v>
          </cell>
          <cell r="M57">
            <v>17</v>
          </cell>
          <cell r="N57">
            <v>0</v>
          </cell>
          <cell r="O57">
            <v>6</v>
          </cell>
          <cell r="P57">
            <v>1012</v>
          </cell>
          <cell r="Q57">
            <v>991</v>
          </cell>
          <cell r="R57">
            <v>696</v>
          </cell>
          <cell r="S57">
            <v>675</v>
          </cell>
          <cell r="T57">
            <v>31</v>
          </cell>
          <cell r="U57">
            <v>10</v>
          </cell>
          <cell r="V57">
            <v>0</v>
          </cell>
          <cell r="W57">
            <v>0</v>
          </cell>
          <cell r="X57">
            <v>0</v>
          </cell>
          <cell r="Y57">
            <v>0</v>
          </cell>
          <cell r="Z57">
            <v>0</v>
          </cell>
          <cell r="AA57">
            <v>0</v>
          </cell>
          <cell r="AB57">
            <v>0</v>
          </cell>
          <cell r="AC57">
            <v>0</v>
          </cell>
          <cell r="AD57">
            <v>0</v>
          </cell>
          <cell r="AE57" t="str">
            <v>SFR-02</v>
          </cell>
          <cell r="AF57">
            <v>9</v>
          </cell>
          <cell r="AG57">
            <v>0</v>
          </cell>
          <cell r="AH57">
            <v>10</v>
          </cell>
          <cell r="AI57">
            <v>9</v>
          </cell>
          <cell r="AJ57" t="str">
            <v>B2</v>
          </cell>
          <cell r="AK57">
            <v>0</v>
          </cell>
          <cell r="AL57">
            <v>0</v>
          </cell>
          <cell r="AM57">
            <v>304</v>
          </cell>
          <cell r="AN57">
            <v>283</v>
          </cell>
          <cell r="AO57">
            <v>262</v>
          </cell>
          <cell r="AP57">
            <v>241</v>
          </cell>
          <cell r="AQ57">
            <v>220</v>
          </cell>
          <cell r="AR57">
            <v>199</v>
          </cell>
          <cell r="AS57">
            <v>178</v>
          </cell>
          <cell r="AT57">
            <v>157</v>
          </cell>
          <cell r="AU57">
            <v>136</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row>
        <row r="58">
          <cell r="L58" t="str">
            <v>SFR-03</v>
          </cell>
          <cell r="M58">
            <v>11</v>
          </cell>
          <cell r="N58" t="str">
            <v>erro</v>
          </cell>
          <cell r="O58">
            <v>4</v>
          </cell>
          <cell r="P58">
            <v>689</v>
          </cell>
          <cell r="Q58">
            <v>668</v>
          </cell>
          <cell r="R58" t="e">
            <v>#NUM!</v>
          </cell>
          <cell r="S58" t="e">
            <v>#NUM!</v>
          </cell>
          <cell r="T58">
            <v>0</v>
          </cell>
          <cell r="U58">
            <v>0</v>
          </cell>
          <cell r="V58">
            <v>0</v>
          </cell>
          <cell r="W58">
            <v>0</v>
          </cell>
          <cell r="X58">
            <v>0</v>
          </cell>
          <cell r="Y58">
            <v>0</v>
          </cell>
          <cell r="Z58">
            <v>0</v>
          </cell>
          <cell r="AA58">
            <v>0</v>
          </cell>
          <cell r="AB58">
            <v>0</v>
          </cell>
          <cell r="AC58">
            <v>0</v>
          </cell>
          <cell r="AD58">
            <v>0</v>
          </cell>
          <cell r="AE58" t="str">
            <v>SFR-03</v>
          </cell>
          <cell r="AF58">
            <v>11</v>
          </cell>
          <cell r="AG58">
            <v>0</v>
          </cell>
          <cell r="AH58">
            <v>12</v>
          </cell>
          <cell r="AI58">
            <v>9</v>
          </cell>
          <cell r="AJ58" t="str">
            <v>B3</v>
          </cell>
          <cell r="AK58">
            <v>2</v>
          </cell>
          <cell r="AL58" t="str">
            <v>F2</v>
          </cell>
          <cell r="AM58">
            <v>297</v>
          </cell>
          <cell r="AN58">
            <v>276</v>
          </cell>
          <cell r="AO58">
            <v>255</v>
          </cell>
          <cell r="AP58">
            <v>234</v>
          </cell>
          <cell r="AQ58">
            <v>213</v>
          </cell>
          <cell r="AR58">
            <v>192</v>
          </cell>
          <cell r="AS58">
            <v>171</v>
          </cell>
          <cell r="AT58">
            <v>150</v>
          </cell>
          <cell r="AU58">
            <v>129</v>
          </cell>
          <cell r="AV58">
            <v>216</v>
          </cell>
          <cell r="AW58">
            <v>195</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row>
        <row r="59">
          <cell r="L59" t="str">
            <v>SJO-01</v>
          </cell>
          <cell r="M59">
            <v>11</v>
          </cell>
          <cell r="N59">
            <v>0</v>
          </cell>
          <cell r="O59">
            <v>4</v>
          </cell>
          <cell r="P59">
            <v>1018</v>
          </cell>
          <cell r="Q59">
            <v>997</v>
          </cell>
          <cell r="R59">
            <v>702</v>
          </cell>
          <cell r="S59">
            <v>681</v>
          </cell>
          <cell r="T59">
            <v>0</v>
          </cell>
          <cell r="U59">
            <v>0</v>
          </cell>
          <cell r="V59">
            <v>0</v>
          </cell>
          <cell r="W59">
            <v>0</v>
          </cell>
          <cell r="X59">
            <v>0</v>
          </cell>
          <cell r="Y59">
            <v>0</v>
          </cell>
          <cell r="Z59">
            <v>0</v>
          </cell>
          <cell r="AA59">
            <v>0</v>
          </cell>
          <cell r="AB59">
            <v>0</v>
          </cell>
          <cell r="AC59">
            <v>0</v>
          </cell>
          <cell r="AD59">
            <v>0</v>
          </cell>
          <cell r="AE59" t="str">
            <v>SJO-01</v>
          </cell>
          <cell r="AF59">
            <v>7</v>
          </cell>
          <cell r="AG59">
            <v>0</v>
          </cell>
          <cell r="AH59">
            <v>8</v>
          </cell>
          <cell r="AI59">
            <v>7</v>
          </cell>
          <cell r="AJ59" t="str">
            <v>C1</v>
          </cell>
          <cell r="AK59">
            <v>0</v>
          </cell>
          <cell r="AL59">
            <v>0</v>
          </cell>
          <cell r="AM59">
            <v>310</v>
          </cell>
          <cell r="AN59">
            <v>289</v>
          </cell>
          <cell r="AO59">
            <v>268</v>
          </cell>
          <cell r="AP59">
            <v>247</v>
          </cell>
          <cell r="AQ59">
            <v>226</v>
          </cell>
          <cell r="AR59">
            <v>184</v>
          </cell>
          <cell r="AS59">
            <v>142</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row>
        <row r="60">
          <cell r="L60" t="str">
            <v>SJO-02</v>
          </cell>
          <cell r="M60">
            <v>17</v>
          </cell>
          <cell r="N60">
            <v>0</v>
          </cell>
          <cell r="O60">
            <v>6</v>
          </cell>
          <cell r="P60">
            <v>716</v>
          </cell>
          <cell r="Q60">
            <v>695</v>
          </cell>
          <cell r="R60">
            <v>674</v>
          </cell>
          <cell r="S60">
            <v>135</v>
          </cell>
          <cell r="T60">
            <v>30</v>
          </cell>
          <cell r="U60">
            <v>9</v>
          </cell>
          <cell r="V60">
            <v>0</v>
          </cell>
          <cell r="W60">
            <v>0</v>
          </cell>
          <cell r="X60">
            <v>0</v>
          </cell>
          <cell r="Y60">
            <v>0</v>
          </cell>
          <cell r="Z60">
            <v>0</v>
          </cell>
          <cell r="AA60">
            <v>0</v>
          </cell>
          <cell r="AB60">
            <v>0</v>
          </cell>
          <cell r="AC60">
            <v>0</v>
          </cell>
          <cell r="AD60">
            <v>0</v>
          </cell>
          <cell r="AE60" t="str">
            <v>SJO-02</v>
          </cell>
          <cell r="AF60">
            <v>7</v>
          </cell>
          <cell r="AG60">
            <v>0</v>
          </cell>
          <cell r="AH60">
            <v>8</v>
          </cell>
          <cell r="AI60">
            <v>7</v>
          </cell>
          <cell r="AJ60" t="str">
            <v>C2</v>
          </cell>
          <cell r="AK60">
            <v>0</v>
          </cell>
          <cell r="AL60">
            <v>0</v>
          </cell>
          <cell r="AM60">
            <v>303</v>
          </cell>
          <cell r="AN60">
            <v>282</v>
          </cell>
          <cell r="AO60">
            <v>261</v>
          </cell>
          <cell r="AP60">
            <v>240</v>
          </cell>
          <cell r="AQ60">
            <v>219</v>
          </cell>
          <cell r="AR60">
            <v>198</v>
          </cell>
          <cell r="AS60">
            <v>177</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row>
        <row r="61">
          <cell r="L61" t="str">
            <v>SJO-03</v>
          </cell>
          <cell r="M61">
            <v>14</v>
          </cell>
          <cell r="N61">
            <v>0</v>
          </cell>
          <cell r="O61">
            <v>5</v>
          </cell>
          <cell r="P61">
            <v>1004</v>
          </cell>
          <cell r="Q61">
            <v>709</v>
          </cell>
          <cell r="R61">
            <v>688</v>
          </cell>
          <cell r="S61">
            <v>667</v>
          </cell>
          <cell r="T61">
            <v>2</v>
          </cell>
          <cell r="U61">
            <v>0</v>
          </cell>
          <cell r="V61">
            <v>0</v>
          </cell>
          <cell r="W61">
            <v>0</v>
          </cell>
          <cell r="X61">
            <v>0</v>
          </cell>
          <cell r="Y61">
            <v>0</v>
          </cell>
          <cell r="Z61">
            <v>0</v>
          </cell>
          <cell r="AA61">
            <v>0</v>
          </cell>
          <cell r="AB61">
            <v>0</v>
          </cell>
          <cell r="AC61">
            <v>0</v>
          </cell>
          <cell r="AD61">
            <v>0</v>
          </cell>
          <cell r="AE61" t="str">
            <v>SJO-03</v>
          </cell>
          <cell r="AF61">
            <v>11</v>
          </cell>
          <cell r="AG61">
            <v>0</v>
          </cell>
          <cell r="AH61">
            <v>12</v>
          </cell>
          <cell r="AI61">
            <v>11</v>
          </cell>
          <cell r="AJ61" t="str">
            <v>C3</v>
          </cell>
          <cell r="AK61">
            <v>0</v>
          </cell>
          <cell r="AL61">
            <v>0</v>
          </cell>
          <cell r="AM61">
            <v>296</v>
          </cell>
          <cell r="AN61">
            <v>275</v>
          </cell>
          <cell r="AO61">
            <v>254</v>
          </cell>
          <cell r="AP61">
            <v>233</v>
          </cell>
          <cell r="AQ61">
            <v>212</v>
          </cell>
          <cell r="AR61">
            <v>191</v>
          </cell>
          <cell r="AS61">
            <v>170</v>
          </cell>
          <cell r="AT61">
            <v>149</v>
          </cell>
          <cell r="AU61">
            <v>128</v>
          </cell>
          <cell r="AV61">
            <v>107</v>
          </cell>
          <cell r="AW61">
            <v>86</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row>
        <row r="62">
          <cell r="L62" t="str">
            <v>SLZ-01</v>
          </cell>
          <cell r="M62">
            <v>5</v>
          </cell>
          <cell r="N62">
            <v>0</v>
          </cell>
          <cell r="O62">
            <v>2</v>
          </cell>
          <cell r="P62">
            <v>1020</v>
          </cell>
          <cell r="Q62">
            <v>999</v>
          </cell>
          <cell r="R62">
            <v>0</v>
          </cell>
          <cell r="S62">
            <v>0</v>
          </cell>
          <cell r="T62">
            <v>0</v>
          </cell>
          <cell r="U62">
            <v>0</v>
          </cell>
          <cell r="V62">
            <v>0</v>
          </cell>
          <cell r="W62">
            <v>0</v>
          </cell>
          <cell r="X62">
            <v>0</v>
          </cell>
          <cell r="Y62">
            <v>0</v>
          </cell>
          <cell r="Z62">
            <v>0</v>
          </cell>
          <cell r="AA62">
            <v>0</v>
          </cell>
          <cell r="AB62">
            <v>0</v>
          </cell>
          <cell r="AC62">
            <v>0</v>
          </cell>
          <cell r="AD62">
            <v>0</v>
          </cell>
          <cell r="AE62" t="str">
            <v>SLZ-01</v>
          </cell>
          <cell r="AF62">
            <v>11</v>
          </cell>
          <cell r="AG62">
            <v>0</v>
          </cell>
          <cell r="AH62">
            <v>12</v>
          </cell>
          <cell r="AI62">
            <v>11</v>
          </cell>
          <cell r="AJ62" t="str">
            <v>A1</v>
          </cell>
          <cell r="AK62">
            <v>0</v>
          </cell>
          <cell r="AL62">
            <v>0</v>
          </cell>
          <cell r="AM62">
            <v>312</v>
          </cell>
          <cell r="AN62">
            <v>291</v>
          </cell>
          <cell r="AO62">
            <v>270</v>
          </cell>
          <cell r="AP62">
            <v>249</v>
          </cell>
          <cell r="AQ62">
            <v>228</v>
          </cell>
          <cell r="AR62">
            <v>207</v>
          </cell>
          <cell r="AS62">
            <v>186</v>
          </cell>
          <cell r="AT62">
            <v>165</v>
          </cell>
          <cell r="AU62">
            <v>144</v>
          </cell>
          <cell r="AV62">
            <v>123</v>
          </cell>
          <cell r="AW62">
            <v>102</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row>
        <row r="63">
          <cell r="L63" t="str">
            <v>SMO-01</v>
          </cell>
          <cell r="M63">
            <v>11</v>
          </cell>
          <cell r="N63">
            <v>0</v>
          </cell>
          <cell r="O63">
            <v>4</v>
          </cell>
          <cell r="P63">
            <v>1020</v>
          </cell>
          <cell r="Q63">
            <v>999</v>
          </cell>
          <cell r="R63">
            <v>704</v>
          </cell>
          <cell r="S63">
            <v>683</v>
          </cell>
          <cell r="T63">
            <v>0</v>
          </cell>
          <cell r="U63">
            <v>0</v>
          </cell>
          <cell r="V63">
            <v>0</v>
          </cell>
          <cell r="W63">
            <v>0</v>
          </cell>
          <cell r="X63">
            <v>0</v>
          </cell>
          <cell r="Y63">
            <v>0</v>
          </cell>
          <cell r="Z63">
            <v>0</v>
          </cell>
          <cell r="AA63">
            <v>0</v>
          </cell>
          <cell r="AB63">
            <v>0</v>
          </cell>
          <cell r="AC63">
            <v>0</v>
          </cell>
          <cell r="AD63">
            <v>0</v>
          </cell>
          <cell r="AE63" t="str">
            <v>SMO-01</v>
          </cell>
          <cell r="AF63">
            <v>6</v>
          </cell>
          <cell r="AG63">
            <v>0</v>
          </cell>
          <cell r="AH63">
            <v>7</v>
          </cell>
          <cell r="AI63">
            <v>6</v>
          </cell>
          <cell r="AJ63" t="str">
            <v>A1</v>
          </cell>
          <cell r="AK63">
            <v>0</v>
          </cell>
          <cell r="AL63">
            <v>0</v>
          </cell>
          <cell r="AM63">
            <v>312</v>
          </cell>
          <cell r="AN63">
            <v>291</v>
          </cell>
          <cell r="AO63">
            <v>270</v>
          </cell>
          <cell r="AP63">
            <v>249</v>
          </cell>
          <cell r="AQ63">
            <v>228</v>
          </cell>
          <cell r="AR63">
            <v>207</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row>
        <row r="64">
          <cell r="L64" t="str">
            <v>SMO-02</v>
          </cell>
          <cell r="M64">
            <v>14</v>
          </cell>
          <cell r="N64">
            <v>0</v>
          </cell>
          <cell r="O64">
            <v>5</v>
          </cell>
          <cell r="P64">
            <v>1006</v>
          </cell>
          <cell r="Q64">
            <v>711</v>
          </cell>
          <cell r="R64">
            <v>690</v>
          </cell>
          <cell r="S64">
            <v>669</v>
          </cell>
          <cell r="T64">
            <v>4</v>
          </cell>
          <cell r="U64">
            <v>0</v>
          </cell>
          <cell r="V64">
            <v>0</v>
          </cell>
          <cell r="W64">
            <v>0</v>
          </cell>
          <cell r="X64">
            <v>0</v>
          </cell>
          <cell r="Y64">
            <v>0</v>
          </cell>
          <cell r="Z64">
            <v>0</v>
          </cell>
          <cell r="AA64">
            <v>0</v>
          </cell>
          <cell r="AB64">
            <v>0</v>
          </cell>
          <cell r="AC64">
            <v>0</v>
          </cell>
          <cell r="AD64">
            <v>0</v>
          </cell>
          <cell r="AE64" t="str">
            <v>SMO-02</v>
          </cell>
          <cell r="AF64">
            <v>9</v>
          </cell>
          <cell r="AG64">
            <v>0</v>
          </cell>
          <cell r="AH64">
            <v>10</v>
          </cell>
          <cell r="AI64">
            <v>9</v>
          </cell>
          <cell r="AJ64" t="str">
            <v>A3</v>
          </cell>
          <cell r="AK64">
            <v>0</v>
          </cell>
          <cell r="AL64">
            <v>0</v>
          </cell>
          <cell r="AM64">
            <v>298</v>
          </cell>
          <cell r="AN64">
            <v>277</v>
          </cell>
          <cell r="AO64">
            <v>256</v>
          </cell>
          <cell r="AP64">
            <v>235</v>
          </cell>
          <cell r="AQ64">
            <v>214</v>
          </cell>
          <cell r="AR64">
            <v>193</v>
          </cell>
          <cell r="AS64">
            <v>172</v>
          </cell>
          <cell r="AT64">
            <v>151</v>
          </cell>
          <cell r="AU64">
            <v>130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row>
        <row r="65">
          <cell r="L65" t="str">
            <v>SMO-03</v>
          </cell>
          <cell r="M65">
            <v>17</v>
          </cell>
          <cell r="N65">
            <v>0</v>
          </cell>
          <cell r="O65">
            <v>6</v>
          </cell>
          <cell r="P65">
            <v>992</v>
          </cell>
          <cell r="Q65">
            <v>697</v>
          </cell>
          <cell r="R65">
            <v>676</v>
          </cell>
          <cell r="S65">
            <v>53</v>
          </cell>
          <cell r="T65">
            <v>32</v>
          </cell>
          <cell r="U65">
            <v>11</v>
          </cell>
          <cell r="V65">
            <v>0</v>
          </cell>
          <cell r="W65">
            <v>0</v>
          </cell>
          <cell r="X65">
            <v>0</v>
          </cell>
          <cell r="Y65">
            <v>0</v>
          </cell>
          <cell r="Z65">
            <v>0</v>
          </cell>
          <cell r="AA65">
            <v>0</v>
          </cell>
          <cell r="AB65">
            <v>0</v>
          </cell>
          <cell r="AC65">
            <v>0</v>
          </cell>
          <cell r="AD65">
            <v>0</v>
          </cell>
          <cell r="AE65" t="str">
            <v>SMO-03</v>
          </cell>
          <cell r="AF65">
            <v>9</v>
          </cell>
          <cell r="AG65">
            <v>0</v>
          </cell>
          <cell r="AH65">
            <v>10</v>
          </cell>
          <cell r="AI65">
            <v>9</v>
          </cell>
          <cell r="AJ65" t="str">
            <v>A2</v>
          </cell>
          <cell r="AK65">
            <v>0</v>
          </cell>
          <cell r="AL65">
            <v>0</v>
          </cell>
          <cell r="AM65">
            <v>305</v>
          </cell>
          <cell r="AN65">
            <v>284</v>
          </cell>
          <cell r="AO65">
            <v>263</v>
          </cell>
          <cell r="AP65">
            <v>242</v>
          </cell>
          <cell r="AQ65">
            <v>221</v>
          </cell>
          <cell r="AR65">
            <v>200</v>
          </cell>
          <cell r="AS65">
            <v>179</v>
          </cell>
          <cell r="AT65">
            <v>158</v>
          </cell>
          <cell r="AU65">
            <v>137</v>
          </cell>
          <cell r="AV65">
            <v>0</v>
          </cell>
          <cell r="AW65">
            <v>0</v>
          </cell>
          <cell r="AX65">
            <v>0</v>
          </cell>
          <cell r="AY65">
            <v>0</v>
          </cell>
          <cell r="AZ65">
            <v>0</v>
          </cell>
          <cell r="BA65">
            <v>0</v>
          </cell>
          <cell r="BB65">
            <v>0</v>
          </cell>
          <cell r="BC65">
            <v>0</v>
          </cell>
          <cell r="BD65">
            <v>0</v>
          </cell>
          <cell r="BE65">
            <v>0</v>
          </cell>
          <cell r="BF65">
            <v>0</v>
          </cell>
          <cell r="BG65">
            <v>0</v>
          </cell>
          <cell r="BH65">
            <v>0</v>
          </cell>
          <cell r="BI65">
            <v>0</v>
          </cell>
          <cell r="BJ65">
            <v>0</v>
          </cell>
          <cell r="BK65">
            <v>0</v>
          </cell>
        </row>
        <row r="66">
          <cell r="L66" t="str">
            <v>SNV-01</v>
          </cell>
          <cell r="M66">
            <v>14</v>
          </cell>
          <cell r="N66">
            <v>0</v>
          </cell>
          <cell r="O66">
            <v>5</v>
          </cell>
          <cell r="P66">
            <v>1014</v>
          </cell>
          <cell r="Q66">
            <v>993</v>
          </cell>
          <cell r="R66">
            <v>698</v>
          </cell>
          <cell r="S66">
            <v>677</v>
          </cell>
          <cell r="T66">
            <v>12</v>
          </cell>
          <cell r="U66">
            <v>0</v>
          </cell>
          <cell r="V66">
            <v>0</v>
          </cell>
          <cell r="W66">
            <v>0</v>
          </cell>
          <cell r="X66">
            <v>0</v>
          </cell>
          <cell r="Y66">
            <v>0</v>
          </cell>
          <cell r="Z66">
            <v>0</v>
          </cell>
          <cell r="AA66">
            <v>0</v>
          </cell>
          <cell r="AB66">
            <v>0</v>
          </cell>
          <cell r="AC66">
            <v>0</v>
          </cell>
          <cell r="AD66">
            <v>0</v>
          </cell>
          <cell r="AE66" t="str">
            <v>SNV-01</v>
          </cell>
          <cell r="AF66">
            <v>7</v>
          </cell>
          <cell r="AG66">
            <v>0</v>
          </cell>
          <cell r="AH66">
            <v>8</v>
          </cell>
          <cell r="AI66">
            <v>7</v>
          </cell>
          <cell r="AJ66" t="str">
            <v>G1</v>
          </cell>
          <cell r="AK66">
            <v>0</v>
          </cell>
          <cell r="AL66">
            <v>0</v>
          </cell>
          <cell r="AM66">
            <v>306</v>
          </cell>
          <cell r="AN66">
            <v>285</v>
          </cell>
          <cell r="AO66">
            <v>264</v>
          </cell>
          <cell r="AP66">
            <v>243</v>
          </cell>
          <cell r="AQ66">
            <v>222</v>
          </cell>
          <cell r="AR66">
            <v>201</v>
          </cell>
          <cell r="AS66">
            <v>180</v>
          </cell>
          <cell r="AT66">
            <v>0</v>
          </cell>
          <cell r="AU66">
            <v>0</v>
          </cell>
          <cell r="AV66">
            <v>0</v>
          </cell>
          <cell r="AW66">
            <v>0</v>
          </cell>
          <cell r="AX66">
            <v>0</v>
          </cell>
          <cell r="AY66">
            <v>0</v>
          </cell>
          <cell r="AZ66">
            <v>0</v>
          </cell>
          <cell r="BA66">
            <v>0</v>
          </cell>
          <cell r="BB66">
            <v>0</v>
          </cell>
          <cell r="BC66">
            <v>0</v>
          </cell>
          <cell r="BD66">
            <v>0</v>
          </cell>
          <cell r="BE66">
            <v>0</v>
          </cell>
          <cell r="BF66">
            <v>0</v>
          </cell>
          <cell r="BG66">
            <v>0</v>
          </cell>
          <cell r="BH66">
            <v>0</v>
          </cell>
          <cell r="BI66">
            <v>0</v>
          </cell>
          <cell r="BJ66">
            <v>0</v>
          </cell>
          <cell r="BK66">
            <v>0</v>
          </cell>
        </row>
        <row r="67">
          <cell r="L67" t="str">
            <v>SNV-02</v>
          </cell>
          <cell r="M67">
            <v>17</v>
          </cell>
          <cell r="N67">
            <v>0</v>
          </cell>
          <cell r="O67">
            <v>6</v>
          </cell>
          <cell r="P67">
            <v>1007</v>
          </cell>
          <cell r="Q67">
            <v>712</v>
          </cell>
          <cell r="R67">
            <v>691</v>
          </cell>
          <cell r="S67">
            <v>670</v>
          </cell>
          <cell r="T67">
            <v>68</v>
          </cell>
          <cell r="U67">
            <v>5</v>
          </cell>
          <cell r="V67">
            <v>0</v>
          </cell>
          <cell r="W67">
            <v>0</v>
          </cell>
          <cell r="X67">
            <v>0</v>
          </cell>
          <cell r="Y67">
            <v>0</v>
          </cell>
          <cell r="Z67">
            <v>0</v>
          </cell>
          <cell r="AA67">
            <v>0</v>
          </cell>
          <cell r="AB67">
            <v>0</v>
          </cell>
          <cell r="AC67">
            <v>0</v>
          </cell>
          <cell r="AD67">
            <v>0</v>
          </cell>
          <cell r="AE67" t="str">
            <v>SNV-02</v>
          </cell>
          <cell r="AF67">
            <v>7</v>
          </cell>
          <cell r="AG67">
            <v>0</v>
          </cell>
          <cell r="AH67">
            <v>8</v>
          </cell>
          <cell r="AI67">
            <v>7</v>
          </cell>
          <cell r="AJ67" t="str">
            <v>G2</v>
          </cell>
          <cell r="AK67">
            <v>0</v>
          </cell>
          <cell r="AL67">
            <v>0</v>
          </cell>
          <cell r="AM67">
            <v>299</v>
          </cell>
          <cell r="AN67">
            <v>278</v>
          </cell>
          <cell r="AO67">
            <v>257</v>
          </cell>
          <cell r="AP67">
            <v>236</v>
          </cell>
          <cell r="AQ67">
            <v>215</v>
          </cell>
          <cell r="AR67">
            <v>194</v>
          </cell>
          <cell r="AS67">
            <v>173</v>
          </cell>
          <cell r="AT67">
            <v>0</v>
          </cell>
          <cell r="AU67">
            <v>0</v>
          </cell>
          <cell r="AV67">
            <v>0</v>
          </cell>
          <cell r="AW67">
            <v>0</v>
          </cell>
          <cell r="AX67">
            <v>0</v>
          </cell>
          <cell r="AY67">
            <v>0</v>
          </cell>
          <cell r="AZ67">
            <v>0</v>
          </cell>
          <cell r="BA67">
            <v>0</v>
          </cell>
          <cell r="BB67">
            <v>0</v>
          </cell>
          <cell r="BC67">
            <v>0</v>
          </cell>
          <cell r="BD67">
            <v>0</v>
          </cell>
          <cell r="BE67">
            <v>0</v>
          </cell>
          <cell r="BF67">
            <v>0</v>
          </cell>
          <cell r="BG67">
            <v>0</v>
          </cell>
          <cell r="BH67">
            <v>0</v>
          </cell>
          <cell r="BI67">
            <v>0</v>
          </cell>
          <cell r="BJ67">
            <v>0</v>
          </cell>
          <cell r="BK67">
            <v>0</v>
          </cell>
        </row>
        <row r="68">
          <cell r="L68" t="str">
            <v>SNV-03</v>
          </cell>
          <cell r="M68">
            <v>23</v>
          </cell>
          <cell r="N68">
            <v>0</v>
          </cell>
          <cell r="O68">
            <v>8</v>
          </cell>
          <cell r="P68">
            <v>1021</v>
          </cell>
          <cell r="Q68">
            <v>1000</v>
          </cell>
          <cell r="R68">
            <v>705</v>
          </cell>
          <cell r="S68">
            <v>684</v>
          </cell>
          <cell r="T68">
            <v>82</v>
          </cell>
          <cell r="U68">
            <v>61</v>
          </cell>
          <cell r="V68">
            <v>40</v>
          </cell>
          <cell r="W68">
            <v>19</v>
          </cell>
          <cell r="X68">
            <v>0</v>
          </cell>
          <cell r="Y68">
            <v>0</v>
          </cell>
          <cell r="Z68">
            <v>0</v>
          </cell>
          <cell r="AA68">
            <v>0</v>
          </cell>
          <cell r="AB68">
            <v>0</v>
          </cell>
          <cell r="AC68">
            <v>0</v>
          </cell>
          <cell r="AD68">
            <v>0</v>
          </cell>
          <cell r="AE68" t="str">
            <v>SNV-03</v>
          </cell>
          <cell r="AF68">
            <v>7</v>
          </cell>
          <cell r="AG68">
            <v>0</v>
          </cell>
          <cell r="AH68">
            <v>8</v>
          </cell>
          <cell r="AI68">
            <v>7</v>
          </cell>
          <cell r="AJ68" t="str">
            <v>G3</v>
          </cell>
          <cell r="AK68">
            <v>0</v>
          </cell>
          <cell r="AL68">
            <v>0</v>
          </cell>
          <cell r="AM68">
            <v>292</v>
          </cell>
          <cell r="AN68">
            <v>271</v>
          </cell>
          <cell r="AO68">
            <v>250</v>
          </cell>
          <cell r="AP68">
            <v>229</v>
          </cell>
          <cell r="AQ68">
            <v>208</v>
          </cell>
          <cell r="AR68">
            <v>187</v>
          </cell>
          <cell r="AS68">
            <v>166</v>
          </cell>
          <cell r="AT68">
            <v>0</v>
          </cell>
          <cell r="AU68">
            <v>0</v>
          </cell>
          <cell r="AV68">
            <v>0</v>
          </cell>
          <cell r="AW68">
            <v>0</v>
          </cell>
          <cell r="AX68">
            <v>0</v>
          </cell>
          <cell r="AY68">
            <v>0</v>
          </cell>
          <cell r="AZ68">
            <v>0</v>
          </cell>
          <cell r="BA68">
            <v>0</v>
          </cell>
          <cell r="BB68">
            <v>0</v>
          </cell>
          <cell r="BC68">
            <v>0</v>
          </cell>
          <cell r="BD68">
            <v>0</v>
          </cell>
          <cell r="BE68">
            <v>0</v>
          </cell>
          <cell r="BF68">
            <v>0</v>
          </cell>
          <cell r="BG68">
            <v>0</v>
          </cell>
          <cell r="BH68">
            <v>0</v>
          </cell>
          <cell r="BI68">
            <v>0</v>
          </cell>
          <cell r="BJ68">
            <v>0</v>
          </cell>
          <cell r="BK68">
            <v>0</v>
          </cell>
        </row>
        <row r="69">
          <cell r="L69" t="str">
            <v>TRP-01</v>
          </cell>
          <cell r="M69">
            <v>11</v>
          </cell>
          <cell r="N69">
            <v>0</v>
          </cell>
          <cell r="O69">
            <v>4</v>
          </cell>
          <cell r="P69">
            <v>79</v>
          </cell>
          <cell r="Q69">
            <v>58</v>
          </cell>
          <cell r="R69">
            <v>37</v>
          </cell>
          <cell r="S69">
            <v>16</v>
          </cell>
          <cell r="T69">
            <v>0</v>
          </cell>
          <cell r="U69">
            <v>0</v>
          </cell>
          <cell r="V69">
            <v>0</v>
          </cell>
          <cell r="W69">
            <v>0</v>
          </cell>
          <cell r="X69">
            <v>0</v>
          </cell>
          <cell r="Y69">
            <v>0</v>
          </cell>
          <cell r="Z69">
            <v>0</v>
          </cell>
          <cell r="AA69">
            <v>0</v>
          </cell>
          <cell r="AB69">
            <v>0</v>
          </cell>
          <cell r="AC69">
            <v>0</v>
          </cell>
          <cell r="AD69">
            <v>0</v>
          </cell>
          <cell r="AE69" t="str">
            <v>TRP-01</v>
          </cell>
          <cell r="AF69">
            <v>11</v>
          </cell>
          <cell r="AG69">
            <v>0</v>
          </cell>
          <cell r="AH69">
            <v>12</v>
          </cell>
          <cell r="AI69">
            <v>11</v>
          </cell>
          <cell r="AJ69" t="str">
            <v>C1</v>
          </cell>
          <cell r="AK69">
            <v>0</v>
          </cell>
          <cell r="AL69">
            <v>0</v>
          </cell>
          <cell r="AM69">
            <v>310</v>
          </cell>
          <cell r="AN69">
            <v>289</v>
          </cell>
          <cell r="AO69">
            <v>268</v>
          </cell>
          <cell r="AP69">
            <v>247</v>
          </cell>
          <cell r="AQ69">
            <v>226</v>
          </cell>
          <cell r="AR69">
            <v>205</v>
          </cell>
          <cell r="AS69">
            <v>184</v>
          </cell>
          <cell r="AT69">
            <v>163</v>
          </cell>
          <cell r="AU69">
            <v>142</v>
          </cell>
          <cell r="AV69">
            <v>121</v>
          </cell>
          <cell r="AW69">
            <v>100</v>
          </cell>
          <cell r="AX69">
            <v>0</v>
          </cell>
          <cell r="AY69">
            <v>0</v>
          </cell>
          <cell r="AZ69">
            <v>0</v>
          </cell>
          <cell r="BA69">
            <v>0</v>
          </cell>
          <cell r="BB69">
            <v>0</v>
          </cell>
          <cell r="BC69">
            <v>0</v>
          </cell>
          <cell r="BD69">
            <v>0</v>
          </cell>
          <cell r="BE69">
            <v>0</v>
          </cell>
          <cell r="BF69">
            <v>0</v>
          </cell>
          <cell r="BG69">
            <v>0</v>
          </cell>
          <cell r="BH69">
            <v>0</v>
          </cell>
          <cell r="BI69">
            <v>0</v>
          </cell>
          <cell r="BJ69">
            <v>0</v>
          </cell>
          <cell r="BK69">
            <v>0</v>
          </cell>
        </row>
        <row r="70">
          <cell r="L70" t="str">
            <v>TRP-02</v>
          </cell>
          <cell r="M70">
            <v>8</v>
          </cell>
          <cell r="N70">
            <v>0</v>
          </cell>
          <cell r="O70">
            <v>3</v>
          </cell>
          <cell r="P70">
            <v>1011</v>
          </cell>
          <cell r="Q70">
            <v>72</v>
          </cell>
          <cell r="R70">
            <v>51</v>
          </cell>
          <cell r="S70">
            <v>0</v>
          </cell>
          <cell r="T70">
            <v>0</v>
          </cell>
          <cell r="U70">
            <v>0</v>
          </cell>
          <cell r="V70">
            <v>0</v>
          </cell>
          <cell r="W70">
            <v>0</v>
          </cell>
          <cell r="X70">
            <v>0</v>
          </cell>
          <cell r="Y70">
            <v>0</v>
          </cell>
          <cell r="Z70">
            <v>0</v>
          </cell>
          <cell r="AA70">
            <v>0</v>
          </cell>
          <cell r="AB70">
            <v>0</v>
          </cell>
          <cell r="AC70">
            <v>0</v>
          </cell>
          <cell r="AD70">
            <v>0</v>
          </cell>
          <cell r="AE70" t="str">
            <v>TRP-02</v>
          </cell>
          <cell r="AF70">
            <v>11</v>
          </cell>
          <cell r="AG70">
            <v>0</v>
          </cell>
          <cell r="AH70">
            <v>12</v>
          </cell>
          <cell r="AI70">
            <v>11</v>
          </cell>
          <cell r="AJ70" t="str">
            <v>C2</v>
          </cell>
          <cell r="AK70">
            <v>0</v>
          </cell>
          <cell r="AL70">
            <v>0</v>
          </cell>
          <cell r="AM70">
            <v>303</v>
          </cell>
          <cell r="AN70">
            <v>282</v>
          </cell>
          <cell r="AO70">
            <v>261</v>
          </cell>
          <cell r="AP70">
            <v>240</v>
          </cell>
          <cell r="AQ70">
            <v>219</v>
          </cell>
          <cell r="AR70">
            <v>198</v>
          </cell>
          <cell r="AS70">
            <v>177</v>
          </cell>
          <cell r="AT70">
            <v>156</v>
          </cell>
          <cell r="AU70">
            <v>135</v>
          </cell>
          <cell r="AV70">
            <v>114</v>
          </cell>
          <cell r="AW70">
            <v>93</v>
          </cell>
          <cell r="AX70">
            <v>0</v>
          </cell>
          <cell r="AY70">
            <v>0</v>
          </cell>
          <cell r="AZ70">
            <v>0</v>
          </cell>
          <cell r="BA70">
            <v>0</v>
          </cell>
          <cell r="BB70">
            <v>0</v>
          </cell>
          <cell r="BC70">
            <v>0</v>
          </cell>
          <cell r="BD70">
            <v>0</v>
          </cell>
          <cell r="BE70">
            <v>0</v>
          </cell>
          <cell r="BF70">
            <v>0</v>
          </cell>
          <cell r="BG70">
            <v>0</v>
          </cell>
          <cell r="BH70">
            <v>0</v>
          </cell>
          <cell r="BI70">
            <v>0</v>
          </cell>
          <cell r="BJ70">
            <v>0</v>
          </cell>
          <cell r="BK70">
            <v>0</v>
          </cell>
        </row>
        <row r="71">
          <cell r="L71" t="str">
            <v>TRP-03</v>
          </cell>
          <cell r="M71">
            <v>5</v>
          </cell>
          <cell r="N71">
            <v>0</v>
          </cell>
          <cell r="O71">
            <v>2</v>
          </cell>
          <cell r="P71">
            <v>65</v>
          </cell>
          <cell r="Q71">
            <v>44</v>
          </cell>
          <cell r="R71">
            <v>0</v>
          </cell>
          <cell r="S71">
            <v>0</v>
          </cell>
          <cell r="T71">
            <v>0</v>
          </cell>
          <cell r="U71">
            <v>0</v>
          </cell>
          <cell r="V71">
            <v>0</v>
          </cell>
          <cell r="W71">
            <v>0</v>
          </cell>
          <cell r="X71">
            <v>0</v>
          </cell>
          <cell r="Y71">
            <v>0</v>
          </cell>
          <cell r="Z71">
            <v>0</v>
          </cell>
          <cell r="AA71">
            <v>0</v>
          </cell>
          <cell r="AB71">
            <v>0</v>
          </cell>
          <cell r="AC71">
            <v>0</v>
          </cell>
          <cell r="AD71">
            <v>0</v>
          </cell>
          <cell r="AE71" t="str">
            <v>TRP-03</v>
          </cell>
          <cell r="AF71">
            <v>5</v>
          </cell>
          <cell r="AG71">
            <v>0</v>
          </cell>
          <cell r="AH71">
            <v>6</v>
          </cell>
          <cell r="AI71">
            <v>5</v>
          </cell>
          <cell r="AJ71" t="str">
            <v>C3</v>
          </cell>
          <cell r="AK71">
            <v>0</v>
          </cell>
          <cell r="AL71">
            <v>0</v>
          </cell>
          <cell r="AM71">
            <v>296</v>
          </cell>
          <cell r="AN71">
            <v>275</v>
          </cell>
          <cell r="AO71">
            <v>254</v>
          </cell>
          <cell r="AP71">
            <v>233</v>
          </cell>
          <cell r="AQ71">
            <v>212</v>
          </cell>
          <cell r="AR71">
            <v>0</v>
          </cell>
          <cell r="AS71">
            <v>0</v>
          </cell>
          <cell r="AT71">
            <v>0</v>
          </cell>
          <cell r="AU71">
            <v>0</v>
          </cell>
          <cell r="AV71">
            <v>0</v>
          </cell>
          <cell r="AW71">
            <v>0</v>
          </cell>
          <cell r="AX71">
            <v>0</v>
          </cell>
          <cell r="AY71">
            <v>0</v>
          </cell>
          <cell r="AZ71">
            <v>0</v>
          </cell>
          <cell r="BA71">
            <v>0</v>
          </cell>
          <cell r="BB71">
            <v>0</v>
          </cell>
          <cell r="BC71">
            <v>0</v>
          </cell>
          <cell r="BD71">
            <v>0</v>
          </cell>
          <cell r="BE71">
            <v>0</v>
          </cell>
          <cell r="BF71">
            <v>0</v>
          </cell>
          <cell r="BG71">
            <v>0</v>
          </cell>
          <cell r="BH71">
            <v>0</v>
          </cell>
          <cell r="BI71">
            <v>0</v>
          </cell>
          <cell r="BJ71">
            <v>0</v>
          </cell>
          <cell r="BK71">
            <v>0</v>
          </cell>
        </row>
        <row r="72">
          <cell r="L72" t="str">
            <v>TVT-01</v>
          </cell>
          <cell r="M72">
            <v>8</v>
          </cell>
          <cell r="N72">
            <v>0</v>
          </cell>
          <cell r="O72">
            <v>3</v>
          </cell>
          <cell r="P72">
            <v>1015</v>
          </cell>
          <cell r="Q72">
            <v>34</v>
          </cell>
          <cell r="R72">
            <v>13</v>
          </cell>
          <cell r="S72">
            <v>0</v>
          </cell>
          <cell r="T72">
            <v>0</v>
          </cell>
          <cell r="U72">
            <v>0</v>
          </cell>
          <cell r="V72">
            <v>0</v>
          </cell>
          <cell r="W72">
            <v>0</v>
          </cell>
          <cell r="X72">
            <v>0</v>
          </cell>
          <cell r="Y72">
            <v>0</v>
          </cell>
          <cell r="Z72">
            <v>0</v>
          </cell>
          <cell r="AA72">
            <v>0</v>
          </cell>
          <cell r="AB72">
            <v>0</v>
          </cell>
          <cell r="AC72">
            <v>0</v>
          </cell>
          <cell r="AD72">
            <v>0</v>
          </cell>
          <cell r="AE72" t="str">
            <v>TVT-01</v>
          </cell>
          <cell r="AF72">
            <v>9</v>
          </cell>
          <cell r="AG72">
            <v>0</v>
          </cell>
          <cell r="AH72">
            <v>10</v>
          </cell>
          <cell r="AI72">
            <v>9</v>
          </cell>
          <cell r="AJ72" t="str">
            <v>F1</v>
          </cell>
          <cell r="AK72">
            <v>0</v>
          </cell>
          <cell r="AL72">
            <v>0</v>
          </cell>
          <cell r="AM72">
            <v>307</v>
          </cell>
          <cell r="AN72">
            <v>286</v>
          </cell>
          <cell r="AO72">
            <v>265</v>
          </cell>
          <cell r="AP72">
            <v>244</v>
          </cell>
          <cell r="AQ72">
            <v>223</v>
          </cell>
          <cell r="AR72">
            <v>202</v>
          </cell>
          <cell r="AS72">
            <v>181</v>
          </cell>
          <cell r="AT72">
            <v>160</v>
          </cell>
          <cell r="AU72">
            <v>139</v>
          </cell>
          <cell r="AV72">
            <v>0</v>
          </cell>
          <cell r="AW72">
            <v>0</v>
          </cell>
          <cell r="AX72">
            <v>0</v>
          </cell>
          <cell r="AY72">
            <v>0</v>
          </cell>
          <cell r="AZ72">
            <v>0</v>
          </cell>
          <cell r="BA72">
            <v>0</v>
          </cell>
          <cell r="BB72">
            <v>0</v>
          </cell>
          <cell r="BC72">
            <v>0</v>
          </cell>
          <cell r="BD72">
            <v>0</v>
          </cell>
          <cell r="BE72">
            <v>0</v>
          </cell>
          <cell r="BF72">
            <v>0</v>
          </cell>
          <cell r="BG72">
            <v>0</v>
          </cell>
          <cell r="BH72">
            <v>0</v>
          </cell>
          <cell r="BI72">
            <v>0</v>
          </cell>
          <cell r="BJ72">
            <v>0</v>
          </cell>
          <cell r="BK72">
            <v>0</v>
          </cell>
        </row>
        <row r="73">
          <cell r="L73" t="str">
            <v>TVT-02</v>
          </cell>
          <cell r="M73">
            <v>14</v>
          </cell>
          <cell r="N73">
            <v>0</v>
          </cell>
          <cell r="O73">
            <v>5</v>
          </cell>
          <cell r="P73">
            <v>1008</v>
          </cell>
          <cell r="Q73">
            <v>671</v>
          </cell>
          <cell r="R73">
            <v>48</v>
          </cell>
          <cell r="S73">
            <v>27</v>
          </cell>
          <cell r="T73">
            <v>6</v>
          </cell>
          <cell r="U73">
            <v>0</v>
          </cell>
          <cell r="V73">
            <v>0</v>
          </cell>
          <cell r="W73">
            <v>0</v>
          </cell>
          <cell r="X73">
            <v>0</v>
          </cell>
          <cell r="Y73">
            <v>0</v>
          </cell>
          <cell r="Z73">
            <v>0</v>
          </cell>
          <cell r="AA73">
            <v>0</v>
          </cell>
          <cell r="AB73">
            <v>0</v>
          </cell>
          <cell r="AC73">
            <v>0</v>
          </cell>
          <cell r="AD73">
            <v>0</v>
          </cell>
          <cell r="AE73" t="str">
            <v>TVT-02</v>
          </cell>
          <cell r="AF73">
            <v>9</v>
          </cell>
          <cell r="AG73">
            <v>0</v>
          </cell>
          <cell r="AH73">
            <v>10</v>
          </cell>
          <cell r="AI73">
            <v>9</v>
          </cell>
          <cell r="AJ73" t="str">
            <v>F2</v>
          </cell>
          <cell r="AK73">
            <v>0</v>
          </cell>
          <cell r="AL73">
            <v>0</v>
          </cell>
          <cell r="AM73">
            <v>300</v>
          </cell>
          <cell r="AN73">
            <v>279</v>
          </cell>
          <cell r="AO73">
            <v>258</v>
          </cell>
          <cell r="AP73">
            <v>237</v>
          </cell>
          <cell r="AQ73">
            <v>216</v>
          </cell>
          <cell r="AR73">
            <v>195</v>
          </cell>
          <cell r="AS73">
            <v>174</v>
          </cell>
          <cell r="AT73">
            <v>153</v>
          </cell>
          <cell r="AU73">
            <v>132</v>
          </cell>
          <cell r="AV73">
            <v>0</v>
          </cell>
          <cell r="AW73">
            <v>0</v>
          </cell>
          <cell r="AX73">
            <v>0</v>
          </cell>
          <cell r="AY73">
            <v>0</v>
          </cell>
          <cell r="AZ73">
            <v>0</v>
          </cell>
          <cell r="BA73">
            <v>0</v>
          </cell>
          <cell r="BB73">
            <v>0</v>
          </cell>
          <cell r="BC73">
            <v>0</v>
          </cell>
          <cell r="BD73">
            <v>0</v>
          </cell>
          <cell r="BE73">
            <v>0</v>
          </cell>
          <cell r="BF73">
            <v>0</v>
          </cell>
          <cell r="BG73">
            <v>0</v>
          </cell>
          <cell r="BH73">
            <v>0</v>
          </cell>
          <cell r="BI73">
            <v>0</v>
          </cell>
          <cell r="BJ73">
            <v>0</v>
          </cell>
          <cell r="BK73">
            <v>0</v>
          </cell>
        </row>
        <row r="74">
          <cell r="L74" t="str">
            <v>TVT-03</v>
          </cell>
          <cell r="M74">
            <v>14</v>
          </cell>
          <cell r="N74">
            <v>0</v>
          </cell>
          <cell r="O74">
            <v>5</v>
          </cell>
          <cell r="P74">
            <v>1010</v>
          </cell>
          <cell r="Q74">
            <v>715</v>
          </cell>
          <cell r="R74">
            <v>694</v>
          </cell>
          <cell r="S74">
            <v>673</v>
          </cell>
          <cell r="T74">
            <v>8</v>
          </cell>
          <cell r="U74">
            <v>0</v>
          </cell>
          <cell r="V74">
            <v>0</v>
          </cell>
          <cell r="W74">
            <v>0</v>
          </cell>
          <cell r="X74">
            <v>0</v>
          </cell>
          <cell r="Y74">
            <v>0</v>
          </cell>
          <cell r="Z74">
            <v>0</v>
          </cell>
          <cell r="AA74">
            <v>0</v>
          </cell>
          <cell r="AB74">
            <v>0</v>
          </cell>
          <cell r="AC74">
            <v>0</v>
          </cell>
          <cell r="AD74">
            <v>0</v>
          </cell>
          <cell r="AE74" t="str">
            <v>TVT-03</v>
          </cell>
          <cell r="AF74">
            <v>9</v>
          </cell>
          <cell r="AG74">
            <v>0</v>
          </cell>
          <cell r="AH74">
            <v>10</v>
          </cell>
          <cell r="AI74">
            <v>9</v>
          </cell>
          <cell r="AJ74" t="str">
            <v>D2</v>
          </cell>
          <cell r="AK74">
            <v>0</v>
          </cell>
          <cell r="AL74">
            <v>0</v>
          </cell>
          <cell r="AM74">
            <v>302</v>
          </cell>
          <cell r="AN74">
            <v>281</v>
          </cell>
          <cell r="AO74">
            <v>260</v>
          </cell>
          <cell r="AP74">
            <v>239</v>
          </cell>
          <cell r="AQ74">
            <v>218</v>
          </cell>
          <cell r="AR74">
            <v>197</v>
          </cell>
          <cell r="AS74">
            <v>176</v>
          </cell>
          <cell r="AT74">
            <v>155</v>
          </cell>
          <cell r="AU74">
            <v>134</v>
          </cell>
          <cell r="AV74">
            <v>0</v>
          </cell>
          <cell r="AW74">
            <v>0</v>
          </cell>
          <cell r="AX74">
            <v>0</v>
          </cell>
          <cell r="AY74">
            <v>0</v>
          </cell>
          <cell r="AZ74">
            <v>0</v>
          </cell>
          <cell r="BA74">
            <v>0</v>
          </cell>
          <cell r="BB74">
            <v>0</v>
          </cell>
          <cell r="BC74">
            <v>0</v>
          </cell>
          <cell r="BD74">
            <v>0</v>
          </cell>
          <cell r="BE74">
            <v>0</v>
          </cell>
          <cell r="BF74">
            <v>0</v>
          </cell>
          <cell r="BG74">
            <v>0</v>
          </cell>
          <cell r="BH74">
            <v>0</v>
          </cell>
          <cell r="BI74">
            <v>0</v>
          </cell>
          <cell r="BJ74">
            <v>0</v>
          </cell>
          <cell r="BK74">
            <v>0</v>
          </cell>
        </row>
        <row r="75">
          <cell r="L75" t="str">
            <v>VIZ-01</v>
          </cell>
          <cell r="M75">
            <v>5</v>
          </cell>
          <cell r="N75">
            <v>0</v>
          </cell>
          <cell r="O75">
            <v>2</v>
          </cell>
          <cell r="P75">
            <v>1017</v>
          </cell>
          <cell r="Q75">
            <v>15</v>
          </cell>
          <cell r="R75">
            <v>0</v>
          </cell>
          <cell r="S75">
            <v>0</v>
          </cell>
          <cell r="T75">
            <v>0</v>
          </cell>
          <cell r="U75">
            <v>0</v>
          </cell>
          <cell r="V75">
            <v>0</v>
          </cell>
          <cell r="W75">
            <v>0</v>
          </cell>
          <cell r="X75">
            <v>0</v>
          </cell>
          <cell r="Y75">
            <v>0</v>
          </cell>
          <cell r="Z75">
            <v>0</v>
          </cell>
          <cell r="AA75">
            <v>0</v>
          </cell>
          <cell r="AB75">
            <v>0</v>
          </cell>
          <cell r="AC75">
            <v>0</v>
          </cell>
          <cell r="AD75">
            <v>0</v>
          </cell>
          <cell r="AE75" t="str">
            <v>VIZ-01</v>
          </cell>
          <cell r="AF75">
            <v>4</v>
          </cell>
          <cell r="AG75">
            <v>0</v>
          </cell>
          <cell r="AH75">
            <v>5</v>
          </cell>
          <cell r="AI75">
            <v>4</v>
          </cell>
          <cell r="AJ75" t="str">
            <v>D1</v>
          </cell>
          <cell r="AK75">
            <v>0</v>
          </cell>
          <cell r="AL75">
            <v>0</v>
          </cell>
          <cell r="AM75">
            <v>309</v>
          </cell>
          <cell r="AN75">
            <v>288</v>
          </cell>
          <cell r="AO75">
            <v>267</v>
          </cell>
          <cell r="AP75">
            <v>246</v>
          </cell>
          <cell r="AQ75">
            <v>0</v>
          </cell>
          <cell r="AR75">
            <v>0</v>
          </cell>
          <cell r="AS75">
            <v>0</v>
          </cell>
          <cell r="AT75">
            <v>0</v>
          </cell>
          <cell r="AU75">
            <v>0</v>
          </cell>
          <cell r="AV75">
            <v>0</v>
          </cell>
          <cell r="AW75">
            <v>0</v>
          </cell>
          <cell r="AX75">
            <v>0</v>
          </cell>
          <cell r="AY75">
            <v>0</v>
          </cell>
          <cell r="AZ75">
            <v>0</v>
          </cell>
          <cell r="BA75">
            <v>0</v>
          </cell>
          <cell r="BB75">
            <v>0</v>
          </cell>
          <cell r="BC75">
            <v>0</v>
          </cell>
          <cell r="BD75">
            <v>0</v>
          </cell>
          <cell r="BE75">
            <v>0</v>
          </cell>
          <cell r="BF75">
            <v>0</v>
          </cell>
          <cell r="BG75">
            <v>0</v>
          </cell>
          <cell r="BH75">
            <v>0</v>
          </cell>
          <cell r="BI75">
            <v>0</v>
          </cell>
          <cell r="BJ75">
            <v>0</v>
          </cell>
          <cell r="BK75">
            <v>0</v>
          </cell>
        </row>
        <row r="76">
          <cell r="L76" t="str">
            <v>VIZ-02</v>
          </cell>
          <cell r="M76">
            <v>8</v>
          </cell>
          <cell r="N76">
            <v>0</v>
          </cell>
          <cell r="O76">
            <v>3</v>
          </cell>
          <cell r="P76">
            <v>1010</v>
          </cell>
          <cell r="Q76">
            <v>715</v>
          </cell>
          <cell r="R76">
            <v>673</v>
          </cell>
          <cell r="S76">
            <v>0</v>
          </cell>
          <cell r="T76">
            <v>0</v>
          </cell>
          <cell r="U76">
            <v>0</v>
          </cell>
          <cell r="V76">
            <v>0</v>
          </cell>
          <cell r="W76">
            <v>0</v>
          </cell>
          <cell r="X76">
            <v>0</v>
          </cell>
          <cell r="Y76">
            <v>0</v>
          </cell>
          <cell r="Z76">
            <v>0</v>
          </cell>
          <cell r="AA76">
            <v>0</v>
          </cell>
          <cell r="AB76">
            <v>0</v>
          </cell>
          <cell r="AC76">
            <v>0</v>
          </cell>
          <cell r="AD76">
            <v>0</v>
          </cell>
          <cell r="AE76" t="str">
            <v>VIZ-02</v>
          </cell>
          <cell r="AF76">
            <v>9</v>
          </cell>
          <cell r="AG76">
            <v>0</v>
          </cell>
          <cell r="AH76">
            <v>10</v>
          </cell>
          <cell r="AI76">
            <v>9</v>
          </cell>
          <cell r="AJ76" t="str">
            <v>D2</v>
          </cell>
          <cell r="AK76">
            <v>0</v>
          </cell>
          <cell r="AL76">
            <v>0</v>
          </cell>
          <cell r="AM76">
            <v>302</v>
          </cell>
          <cell r="AN76">
            <v>281</v>
          </cell>
          <cell r="AO76">
            <v>260</v>
          </cell>
          <cell r="AP76">
            <v>239</v>
          </cell>
          <cell r="AQ76">
            <v>218</v>
          </cell>
          <cell r="AR76">
            <v>197</v>
          </cell>
          <cell r="AS76">
            <v>176</v>
          </cell>
          <cell r="AT76">
            <v>155</v>
          </cell>
          <cell r="AU76">
            <v>134</v>
          </cell>
          <cell r="AV76">
            <v>0</v>
          </cell>
          <cell r="AW76">
            <v>0</v>
          </cell>
          <cell r="AX76">
            <v>0</v>
          </cell>
          <cell r="AY76">
            <v>0</v>
          </cell>
          <cell r="AZ76">
            <v>0</v>
          </cell>
          <cell r="BA76">
            <v>0</v>
          </cell>
          <cell r="BB76">
            <v>0</v>
          </cell>
          <cell r="BC76">
            <v>0</v>
          </cell>
          <cell r="BD76">
            <v>0</v>
          </cell>
          <cell r="BE76">
            <v>0</v>
          </cell>
          <cell r="BF76">
            <v>0</v>
          </cell>
          <cell r="BG76">
            <v>0</v>
          </cell>
          <cell r="BH76">
            <v>0</v>
          </cell>
          <cell r="BI76">
            <v>0</v>
          </cell>
          <cell r="BJ76">
            <v>0</v>
          </cell>
          <cell r="BK76">
            <v>0</v>
          </cell>
        </row>
        <row r="77">
          <cell r="L77" t="str">
            <v>VIZ-03</v>
          </cell>
          <cell r="M77">
            <v>8</v>
          </cell>
          <cell r="N77">
            <v>0</v>
          </cell>
          <cell r="O77">
            <v>3</v>
          </cell>
          <cell r="P77">
            <v>1003</v>
          </cell>
          <cell r="Q77">
            <v>708</v>
          </cell>
          <cell r="R77">
            <v>687</v>
          </cell>
          <cell r="S77">
            <v>0</v>
          </cell>
          <cell r="T77">
            <v>0</v>
          </cell>
          <cell r="U77">
            <v>0</v>
          </cell>
          <cell r="V77">
            <v>0</v>
          </cell>
          <cell r="W77">
            <v>0</v>
          </cell>
          <cell r="X77">
            <v>0</v>
          </cell>
          <cell r="Y77">
            <v>0</v>
          </cell>
          <cell r="Z77">
            <v>0</v>
          </cell>
          <cell r="AA77">
            <v>0</v>
          </cell>
          <cell r="AB77">
            <v>0</v>
          </cell>
          <cell r="AC77">
            <v>0</v>
          </cell>
          <cell r="AD77">
            <v>0</v>
          </cell>
          <cell r="AE77" t="str">
            <v>VIZ-03</v>
          </cell>
          <cell r="AF77">
            <v>9</v>
          </cell>
          <cell r="AG77">
            <v>0</v>
          </cell>
          <cell r="AH77">
            <v>10</v>
          </cell>
          <cell r="AI77">
            <v>9</v>
          </cell>
          <cell r="AJ77" t="str">
            <v>D3</v>
          </cell>
          <cell r="AK77">
            <v>0</v>
          </cell>
          <cell r="AL77">
            <v>0</v>
          </cell>
          <cell r="AM77">
            <v>295</v>
          </cell>
          <cell r="AN77">
            <v>274</v>
          </cell>
          <cell r="AO77">
            <v>253</v>
          </cell>
          <cell r="AP77">
            <v>232</v>
          </cell>
          <cell r="AQ77">
            <v>211</v>
          </cell>
          <cell r="AR77">
            <v>190</v>
          </cell>
          <cell r="AS77">
            <v>169</v>
          </cell>
          <cell r="AT77">
            <v>148</v>
          </cell>
          <cell r="AU77">
            <v>127</v>
          </cell>
          <cell r="AV77">
            <v>0</v>
          </cell>
          <cell r="AW77">
            <v>0</v>
          </cell>
          <cell r="AX77">
            <v>0</v>
          </cell>
          <cell r="AY77">
            <v>0</v>
          </cell>
          <cell r="AZ77">
            <v>0</v>
          </cell>
          <cell r="BA77">
            <v>0</v>
          </cell>
          <cell r="BB77">
            <v>0</v>
          </cell>
          <cell r="BC77">
            <v>0</v>
          </cell>
          <cell r="BD77">
            <v>0</v>
          </cell>
          <cell r="BE77">
            <v>0</v>
          </cell>
          <cell r="BF77">
            <v>0</v>
          </cell>
          <cell r="BG77">
            <v>0</v>
          </cell>
          <cell r="BH77">
            <v>0</v>
          </cell>
          <cell r="BI77">
            <v>0</v>
          </cell>
          <cell r="BJ77">
            <v>0</v>
          </cell>
          <cell r="BK77">
            <v>0</v>
          </cell>
        </row>
        <row r="78">
          <cell r="L78" t="str">
            <v>WAR-02</v>
          </cell>
          <cell r="M78">
            <v>8</v>
          </cell>
          <cell r="N78">
            <v>0</v>
          </cell>
          <cell r="O78">
            <v>3</v>
          </cell>
          <cell r="P78">
            <v>50</v>
          </cell>
          <cell r="Q78">
            <v>29</v>
          </cell>
          <cell r="R78">
            <v>8</v>
          </cell>
          <cell r="S78">
            <v>0</v>
          </cell>
          <cell r="T78">
            <v>0</v>
          </cell>
          <cell r="U78">
            <v>0</v>
          </cell>
          <cell r="V78">
            <v>0</v>
          </cell>
          <cell r="W78">
            <v>0</v>
          </cell>
          <cell r="X78">
            <v>0</v>
          </cell>
          <cell r="Y78">
            <v>0</v>
          </cell>
          <cell r="Z78">
            <v>0</v>
          </cell>
          <cell r="AA78">
            <v>0</v>
          </cell>
          <cell r="AB78">
            <v>0</v>
          </cell>
          <cell r="AC78">
            <v>0</v>
          </cell>
          <cell r="AD78">
            <v>0</v>
          </cell>
          <cell r="AE78" t="str">
            <v>WAR-02</v>
          </cell>
          <cell r="AF78">
            <v>11</v>
          </cell>
          <cell r="AG78">
            <v>0</v>
          </cell>
          <cell r="AH78">
            <v>12</v>
          </cell>
          <cell r="AI78">
            <v>11</v>
          </cell>
          <cell r="AJ78" t="str">
            <v>D2</v>
          </cell>
          <cell r="AK78">
            <v>0</v>
          </cell>
          <cell r="AL78">
            <v>0</v>
          </cell>
          <cell r="AM78">
            <v>302</v>
          </cell>
          <cell r="AN78">
            <v>281</v>
          </cell>
          <cell r="AO78">
            <v>260</v>
          </cell>
          <cell r="AP78">
            <v>239</v>
          </cell>
          <cell r="AQ78">
            <v>218</v>
          </cell>
          <cell r="AR78">
            <v>197</v>
          </cell>
          <cell r="AS78">
            <v>176</v>
          </cell>
          <cell r="AT78">
            <v>155</v>
          </cell>
          <cell r="AU78">
            <v>134</v>
          </cell>
          <cell r="AV78">
            <v>113</v>
          </cell>
          <cell r="AW78">
            <v>92</v>
          </cell>
          <cell r="AX78">
            <v>0</v>
          </cell>
          <cell r="AY78">
            <v>0</v>
          </cell>
          <cell r="AZ78">
            <v>0</v>
          </cell>
          <cell r="BA78">
            <v>0</v>
          </cell>
          <cell r="BB78">
            <v>0</v>
          </cell>
          <cell r="BC78">
            <v>0</v>
          </cell>
          <cell r="BD78">
            <v>0</v>
          </cell>
          <cell r="BE78">
            <v>0</v>
          </cell>
          <cell r="BF78">
            <v>0</v>
          </cell>
          <cell r="BG78">
            <v>0</v>
          </cell>
          <cell r="BH78">
            <v>0</v>
          </cell>
          <cell r="BI78">
            <v>0</v>
          </cell>
          <cell r="BJ78">
            <v>0</v>
          </cell>
          <cell r="BK78">
            <v>0</v>
          </cell>
        </row>
        <row r="79">
          <cell r="L79" t="str">
            <v>NAT-01</v>
          </cell>
          <cell r="M79">
            <v>2</v>
          </cell>
          <cell r="N79">
            <v>0</v>
          </cell>
          <cell r="O79">
            <v>1</v>
          </cell>
          <cell r="P79">
            <v>201</v>
          </cell>
          <cell r="Q79">
            <v>0</v>
          </cell>
          <cell r="R79">
            <v>0</v>
          </cell>
          <cell r="S79">
            <v>0</v>
          </cell>
          <cell r="T79">
            <v>0</v>
          </cell>
          <cell r="U79">
            <v>0</v>
          </cell>
          <cell r="V79">
            <v>0</v>
          </cell>
          <cell r="W79">
            <v>0</v>
          </cell>
          <cell r="X79">
            <v>0</v>
          </cell>
          <cell r="Y79">
            <v>0</v>
          </cell>
          <cell r="Z79">
            <v>0</v>
          </cell>
          <cell r="AA79">
            <v>0</v>
          </cell>
          <cell r="AB79">
            <v>0</v>
          </cell>
          <cell r="AC79">
            <v>0</v>
          </cell>
          <cell r="AD79">
            <v>0</v>
          </cell>
          <cell r="AE79" t="str">
            <v>NAT-01</v>
          </cell>
          <cell r="AF79">
            <v>5</v>
          </cell>
          <cell r="AG79">
            <v>0</v>
          </cell>
          <cell r="AH79">
            <v>6</v>
          </cell>
          <cell r="AI79">
            <v>5</v>
          </cell>
          <cell r="AJ79" t="str">
            <v>G1</v>
          </cell>
          <cell r="AK79">
            <v>0</v>
          </cell>
          <cell r="AL79">
            <v>0</v>
          </cell>
          <cell r="AM79">
            <v>306</v>
          </cell>
          <cell r="AN79">
            <v>285</v>
          </cell>
          <cell r="AO79">
            <v>264</v>
          </cell>
          <cell r="AP79">
            <v>243</v>
          </cell>
          <cell r="AQ79">
            <v>222</v>
          </cell>
          <cell r="AR79">
            <v>0</v>
          </cell>
          <cell r="AS79">
            <v>0</v>
          </cell>
          <cell r="AT79">
            <v>0</v>
          </cell>
          <cell r="AU79">
            <v>0</v>
          </cell>
          <cell r="AV79">
            <v>0</v>
          </cell>
          <cell r="AW79">
            <v>0</v>
          </cell>
          <cell r="AX79">
            <v>0</v>
          </cell>
          <cell r="AY79">
            <v>0</v>
          </cell>
          <cell r="AZ79">
            <v>0</v>
          </cell>
          <cell r="BA79">
            <v>0</v>
          </cell>
          <cell r="BB79">
            <v>0</v>
          </cell>
          <cell r="BC79">
            <v>0</v>
          </cell>
          <cell r="BD79">
            <v>0</v>
          </cell>
          <cell r="BE79">
            <v>0</v>
          </cell>
          <cell r="BF79">
            <v>0</v>
          </cell>
          <cell r="BG79">
            <v>0</v>
          </cell>
          <cell r="BH79">
            <v>0</v>
          </cell>
          <cell r="BI79">
            <v>0</v>
          </cell>
          <cell r="BJ79">
            <v>0</v>
          </cell>
          <cell r="BK79">
            <v>0</v>
          </cell>
        </row>
        <row r="80">
          <cell r="L80" t="str">
            <v>APS1-01</v>
          </cell>
          <cell r="M80" t="str">
            <v>tim</v>
          </cell>
          <cell r="N80" t="str">
            <v>erro</v>
          </cell>
          <cell r="O80" t="str">
            <v>tim</v>
          </cell>
          <cell r="P80" t="e">
            <v>#NUM!</v>
          </cell>
          <cell r="Q80" t="e">
            <v>#NUM!</v>
          </cell>
          <cell r="R80" t="e">
            <v>#NUM!</v>
          </cell>
          <cell r="S80" t="e">
            <v>#NUM!</v>
          </cell>
          <cell r="T80" t="e">
            <v>#NUM!</v>
          </cell>
          <cell r="U80" t="e">
            <v>#NUM!</v>
          </cell>
          <cell r="V80" t="e">
            <v>#NUM!</v>
          </cell>
          <cell r="W80" t="e">
            <v>#NUM!</v>
          </cell>
          <cell r="X80" t="e">
            <v>#NUM!</v>
          </cell>
          <cell r="Y80" t="e">
            <v>#NUM!</v>
          </cell>
          <cell r="Z80" t="e">
            <v>#NUM!</v>
          </cell>
          <cell r="AA80" t="e">
            <v>#NUM!</v>
          </cell>
          <cell r="AB80" t="e">
            <v>#NUM!</v>
          </cell>
          <cell r="AC80" t="e">
            <v>#NUM!</v>
          </cell>
          <cell r="AD80" t="e">
            <v>#NUM!</v>
          </cell>
          <cell r="AE80" t="str">
            <v>APS1-01</v>
          </cell>
          <cell r="AF80" t="str">
            <v>tim</v>
          </cell>
          <cell r="AG80" t="str">
            <v>erro</v>
          </cell>
          <cell r="AH80" t="str">
            <v>tim</v>
          </cell>
          <cell r="AI80">
            <v>0</v>
          </cell>
          <cell r="AJ80" t="str">
            <v>ver tim</v>
          </cell>
          <cell r="AK80">
            <v>0</v>
          </cell>
          <cell r="AL80">
            <v>0</v>
          </cell>
          <cell r="AM80">
            <v>0</v>
          </cell>
          <cell r="AN80">
            <v>0</v>
          </cell>
          <cell r="AO80">
            <v>0</v>
          </cell>
          <cell r="AP80">
            <v>0</v>
          </cell>
          <cell r="AQ80">
            <v>0</v>
          </cell>
          <cell r="AR80">
            <v>0</v>
          </cell>
          <cell r="AS80">
            <v>0</v>
          </cell>
          <cell r="AT80">
            <v>0</v>
          </cell>
          <cell r="AU80">
            <v>0</v>
          </cell>
          <cell r="AV80">
            <v>0</v>
          </cell>
          <cell r="AW80">
            <v>0</v>
          </cell>
          <cell r="AX80">
            <v>0</v>
          </cell>
          <cell r="AY80">
            <v>0</v>
          </cell>
          <cell r="AZ80">
            <v>0</v>
          </cell>
          <cell r="BA80">
            <v>0</v>
          </cell>
          <cell r="BB80">
            <v>0</v>
          </cell>
          <cell r="BC80">
            <v>0</v>
          </cell>
          <cell r="BD80">
            <v>0</v>
          </cell>
          <cell r="BE80">
            <v>0</v>
          </cell>
          <cell r="BF80">
            <v>0</v>
          </cell>
          <cell r="BG80">
            <v>0</v>
          </cell>
          <cell r="BH80">
            <v>0</v>
          </cell>
          <cell r="BI80">
            <v>0</v>
          </cell>
          <cell r="BJ80">
            <v>0</v>
          </cell>
          <cell r="BK80">
            <v>0</v>
          </cell>
        </row>
        <row r="81">
          <cell r="L81" t="str">
            <v>APS1-02</v>
          </cell>
          <cell r="M81" t="str">
            <v>tim</v>
          </cell>
          <cell r="N81" t="str">
            <v>erro</v>
          </cell>
          <cell r="O81" t="str">
            <v>tim</v>
          </cell>
          <cell r="P81" t="e">
            <v>#NUM!</v>
          </cell>
          <cell r="Q81" t="e">
            <v>#NUM!</v>
          </cell>
          <cell r="R81" t="e">
            <v>#NUM!</v>
          </cell>
          <cell r="S81" t="e">
            <v>#NUM!</v>
          </cell>
          <cell r="T81" t="e">
            <v>#NUM!</v>
          </cell>
          <cell r="U81" t="e">
            <v>#NUM!</v>
          </cell>
          <cell r="V81" t="e">
            <v>#NUM!</v>
          </cell>
          <cell r="W81" t="e">
            <v>#NUM!</v>
          </cell>
          <cell r="X81" t="e">
            <v>#NUM!</v>
          </cell>
          <cell r="Y81" t="e">
            <v>#NUM!</v>
          </cell>
          <cell r="Z81" t="e">
            <v>#NUM!</v>
          </cell>
          <cell r="AA81" t="e">
            <v>#NUM!</v>
          </cell>
          <cell r="AB81" t="e">
            <v>#NUM!</v>
          </cell>
          <cell r="AC81" t="e">
            <v>#NUM!</v>
          </cell>
          <cell r="AD81" t="e">
            <v>#NUM!</v>
          </cell>
          <cell r="AE81" t="str">
            <v>APS1-02</v>
          </cell>
          <cell r="AF81" t="str">
            <v>tim</v>
          </cell>
          <cell r="AG81" t="str">
            <v>erro</v>
          </cell>
          <cell r="AH81" t="str">
            <v>tim</v>
          </cell>
          <cell r="AI81">
            <v>0</v>
          </cell>
          <cell r="AJ81" t="str">
            <v>ver tim</v>
          </cell>
          <cell r="AK81">
            <v>0</v>
          </cell>
          <cell r="AL81">
            <v>0</v>
          </cell>
          <cell r="AM81">
            <v>0</v>
          </cell>
          <cell r="AN81">
            <v>0</v>
          </cell>
          <cell r="AO81">
            <v>0</v>
          </cell>
          <cell r="AP81">
            <v>0</v>
          </cell>
          <cell r="AQ81">
            <v>0</v>
          </cell>
          <cell r="AR81">
            <v>0</v>
          </cell>
          <cell r="AS81">
            <v>0</v>
          </cell>
          <cell r="AT81">
            <v>0</v>
          </cell>
          <cell r="AU81">
            <v>0</v>
          </cell>
          <cell r="AV81">
            <v>0</v>
          </cell>
          <cell r="AW81">
            <v>0</v>
          </cell>
          <cell r="AX81">
            <v>0</v>
          </cell>
          <cell r="AY81">
            <v>0</v>
          </cell>
          <cell r="AZ81">
            <v>0</v>
          </cell>
          <cell r="BA81">
            <v>0</v>
          </cell>
          <cell r="BB81">
            <v>0</v>
          </cell>
          <cell r="BC81">
            <v>0</v>
          </cell>
          <cell r="BD81">
            <v>0</v>
          </cell>
          <cell r="BE81">
            <v>0</v>
          </cell>
          <cell r="BF81">
            <v>0</v>
          </cell>
          <cell r="BG81">
            <v>0</v>
          </cell>
          <cell r="BH81">
            <v>0</v>
          </cell>
          <cell r="BI81">
            <v>0</v>
          </cell>
          <cell r="BJ81">
            <v>0</v>
          </cell>
          <cell r="BK81">
            <v>0</v>
          </cell>
        </row>
        <row r="82">
          <cell r="L82" t="str">
            <v>APS1-03</v>
          </cell>
          <cell r="M82" t="str">
            <v>tim</v>
          </cell>
          <cell r="N82" t="str">
            <v>erro</v>
          </cell>
          <cell r="O82" t="str">
            <v>tim</v>
          </cell>
          <cell r="P82" t="e">
            <v>#NUM!</v>
          </cell>
          <cell r="Q82" t="e">
            <v>#NUM!</v>
          </cell>
          <cell r="R82" t="e">
            <v>#NUM!</v>
          </cell>
          <cell r="S82" t="e">
            <v>#NUM!</v>
          </cell>
          <cell r="T82" t="e">
            <v>#NUM!</v>
          </cell>
          <cell r="U82" t="e">
            <v>#NUM!</v>
          </cell>
          <cell r="V82" t="e">
            <v>#NUM!</v>
          </cell>
          <cell r="W82" t="e">
            <v>#NUM!</v>
          </cell>
          <cell r="X82" t="e">
            <v>#NUM!</v>
          </cell>
          <cell r="Y82" t="e">
            <v>#NUM!</v>
          </cell>
          <cell r="Z82" t="e">
            <v>#NUM!</v>
          </cell>
          <cell r="AA82" t="e">
            <v>#NUM!</v>
          </cell>
          <cell r="AB82" t="e">
            <v>#NUM!</v>
          </cell>
          <cell r="AC82" t="e">
            <v>#NUM!</v>
          </cell>
          <cell r="AD82" t="e">
            <v>#NUM!</v>
          </cell>
          <cell r="AE82" t="str">
            <v>APS1-03</v>
          </cell>
          <cell r="AF82" t="str">
            <v>tim</v>
          </cell>
          <cell r="AG82" t="str">
            <v>erro</v>
          </cell>
          <cell r="AH82" t="str">
            <v>tim</v>
          </cell>
          <cell r="AI82">
            <v>0</v>
          </cell>
          <cell r="AJ82" t="str">
            <v>ver tim</v>
          </cell>
          <cell r="AK82">
            <v>0</v>
          </cell>
          <cell r="AL82">
            <v>0</v>
          </cell>
          <cell r="AM82">
            <v>0</v>
          </cell>
          <cell r="AN82">
            <v>0</v>
          </cell>
          <cell r="AO82">
            <v>0</v>
          </cell>
          <cell r="AP82">
            <v>0</v>
          </cell>
          <cell r="AQ82">
            <v>0</v>
          </cell>
          <cell r="AR82">
            <v>0</v>
          </cell>
          <cell r="AS82">
            <v>0</v>
          </cell>
          <cell r="AT82">
            <v>0</v>
          </cell>
          <cell r="AU82">
            <v>0</v>
          </cell>
          <cell r="AV82">
            <v>0</v>
          </cell>
          <cell r="AW82">
            <v>0</v>
          </cell>
          <cell r="AX82">
            <v>0</v>
          </cell>
          <cell r="AY82">
            <v>0</v>
          </cell>
          <cell r="AZ82">
            <v>0</v>
          </cell>
          <cell r="BA82">
            <v>0</v>
          </cell>
          <cell r="BB82">
            <v>0</v>
          </cell>
          <cell r="BC82">
            <v>0</v>
          </cell>
          <cell r="BD82">
            <v>0</v>
          </cell>
          <cell r="BE82">
            <v>0</v>
          </cell>
          <cell r="BF82">
            <v>0</v>
          </cell>
          <cell r="BG82">
            <v>0</v>
          </cell>
          <cell r="BH82">
            <v>0</v>
          </cell>
          <cell r="BI82">
            <v>0</v>
          </cell>
          <cell r="BJ82">
            <v>0</v>
          </cell>
          <cell r="BK82">
            <v>0</v>
          </cell>
        </row>
        <row r="83">
          <cell r="L83" t="str">
            <v>APS2-01</v>
          </cell>
          <cell r="M83" t="str">
            <v>tim</v>
          </cell>
          <cell r="N83" t="str">
            <v>erro</v>
          </cell>
          <cell r="O83" t="str">
            <v>tim</v>
          </cell>
          <cell r="P83" t="e">
            <v>#NUM!</v>
          </cell>
          <cell r="Q83" t="e">
            <v>#NUM!</v>
          </cell>
          <cell r="R83" t="e">
            <v>#NUM!</v>
          </cell>
          <cell r="S83" t="e">
            <v>#NUM!</v>
          </cell>
          <cell r="T83" t="e">
            <v>#NUM!</v>
          </cell>
          <cell r="U83" t="e">
            <v>#NUM!</v>
          </cell>
          <cell r="V83" t="e">
            <v>#NUM!</v>
          </cell>
          <cell r="W83" t="e">
            <v>#NUM!</v>
          </cell>
          <cell r="X83" t="e">
            <v>#NUM!</v>
          </cell>
          <cell r="Y83" t="e">
            <v>#NUM!</v>
          </cell>
          <cell r="Z83" t="e">
            <v>#NUM!</v>
          </cell>
          <cell r="AA83" t="e">
            <v>#NUM!</v>
          </cell>
          <cell r="AB83" t="e">
            <v>#NUM!</v>
          </cell>
          <cell r="AC83" t="e">
            <v>#NUM!</v>
          </cell>
          <cell r="AD83" t="e">
            <v>#NUM!</v>
          </cell>
          <cell r="AE83" t="str">
            <v>APS2-01</v>
          </cell>
          <cell r="AF83" t="str">
            <v>tim</v>
          </cell>
          <cell r="AG83" t="str">
            <v>erro</v>
          </cell>
          <cell r="AH83" t="str">
            <v>tim</v>
          </cell>
          <cell r="AI83">
            <v>0</v>
          </cell>
          <cell r="AJ83" t="str">
            <v>ver tim</v>
          </cell>
          <cell r="AK83">
            <v>0</v>
          </cell>
          <cell r="AL83">
            <v>0</v>
          </cell>
          <cell r="AM83">
            <v>0</v>
          </cell>
          <cell r="AN83">
            <v>0</v>
          </cell>
          <cell r="AO83">
            <v>0</v>
          </cell>
          <cell r="AP83">
            <v>0</v>
          </cell>
          <cell r="AQ83">
            <v>0</v>
          </cell>
          <cell r="AR83">
            <v>0</v>
          </cell>
          <cell r="AS83">
            <v>0</v>
          </cell>
          <cell r="AT83">
            <v>0</v>
          </cell>
          <cell r="AU83">
            <v>0</v>
          </cell>
          <cell r="AV83">
            <v>0</v>
          </cell>
          <cell r="AW83">
            <v>0</v>
          </cell>
          <cell r="AX83">
            <v>0</v>
          </cell>
          <cell r="AY83">
            <v>0</v>
          </cell>
          <cell r="AZ83">
            <v>0</v>
          </cell>
          <cell r="BA83">
            <v>0</v>
          </cell>
          <cell r="BB83">
            <v>0</v>
          </cell>
          <cell r="BC83">
            <v>0</v>
          </cell>
          <cell r="BD83">
            <v>0</v>
          </cell>
          <cell r="BE83">
            <v>0</v>
          </cell>
          <cell r="BF83">
            <v>0</v>
          </cell>
          <cell r="BG83">
            <v>0</v>
          </cell>
          <cell r="BH83">
            <v>0</v>
          </cell>
          <cell r="BI83">
            <v>0</v>
          </cell>
          <cell r="BJ83">
            <v>0</v>
          </cell>
          <cell r="BK83">
            <v>0</v>
          </cell>
        </row>
        <row r="84">
          <cell r="L84" t="str">
            <v>APS2-02</v>
          </cell>
          <cell r="M84" t="str">
            <v>tim</v>
          </cell>
          <cell r="N84" t="str">
            <v>erro</v>
          </cell>
          <cell r="O84" t="str">
            <v>tim</v>
          </cell>
          <cell r="P84" t="e">
            <v>#NUM!</v>
          </cell>
          <cell r="Q84" t="e">
            <v>#NUM!</v>
          </cell>
          <cell r="R84" t="e">
            <v>#NUM!</v>
          </cell>
          <cell r="S84" t="e">
            <v>#NUM!</v>
          </cell>
          <cell r="T84" t="e">
            <v>#NUM!</v>
          </cell>
          <cell r="U84" t="e">
            <v>#NUM!</v>
          </cell>
          <cell r="V84" t="e">
            <v>#NUM!</v>
          </cell>
          <cell r="W84" t="e">
            <v>#NUM!</v>
          </cell>
          <cell r="X84" t="e">
            <v>#NUM!</v>
          </cell>
          <cell r="Y84" t="e">
            <v>#NUM!</v>
          </cell>
          <cell r="Z84" t="e">
            <v>#NUM!</v>
          </cell>
          <cell r="AA84" t="e">
            <v>#NUM!</v>
          </cell>
          <cell r="AB84" t="e">
            <v>#NUM!</v>
          </cell>
          <cell r="AC84" t="e">
            <v>#NUM!</v>
          </cell>
          <cell r="AD84" t="e">
            <v>#NUM!</v>
          </cell>
          <cell r="AE84" t="str">
            <v>APS2-02</v>
          </cell>
          <cell r="AF84" t="str">
            <v>tim</v>
          </cell>
          <cell r="AG84" t="str">
            <v>erro</v>
          </cell>
          <cell r="AH84" t="str">
            <v>tim</v>
          </cell>
          <cell r="AI84">
            <v>0</v>
          </cell>
          <cell r="AJ84" t="str">
            <v>ver tim</v>
          </cell>
          <cell r="AK84">
            <v>0</v>
          </cell>
          <cell r="AL84">
            <v>0</v>
          </cell>
          <cell r="AM84">
            <v>0</v>
          </cell>
          <cell r="AN84">
            <v>0</v>
          </cell>
          <cell r="AO84">
            <v>0</v>
          </cell>
          <cell r="AP84">
            <v>0</v>
          </cell>
          <cell r="AQ84">
            <v>0</v>
          </cell>
          <cell r="AR84">
            <v>0</v>
          </cell>
          <cell r="AS84">
            <v>0</v>
          </cell>
          <cell r="AT84">
            <v>0</v>
          </cell>
          <cell r="AU84">
            <v>0</v>
          </cell>
          <cell r="AV84">
            <v>0</v>
          </cell>
          <cell r="AW84">
            <v>0</v>
          </cell>
          <cell r="AX84">
            <v>0</v>
          </cell>
          <cell r="AY84">
            <v>0</v>
          </cell>
          <cell r="AZ84">
            <v>0</v>
          </cell>
          <cell r="BA84">
            <v>0</v>
          </cell>
          <cell r="BB84">
            <v>0</v>
          </cell>
          <cell r="BC84">
            <v>0</v>
          </cell>
          <cell r="BD84">
            <v>0</v>
          </cell>
          <cell r="BE84">
            <v>0</v>
          </cell>
          <cell r="BF84">
            <v>0</v>
          </cell>
          <cell r="BG84">
            <v>0</v>
          </cell>
          <cell r="BH84">
            <v>0</v>
          </cell>
          <cell r="BI84">
            <v>0</v>
          </cell>
          <cell r="BJ84">
            <v>0</v>
          </cell>
          <cell r="BK84">
            <v>0</v>
          </cell>
        </row>
        <row r="85">
          <cell r="L85" t="str">
            <v>APS2-03</v>
          </cell>
          <cell r="M85" t="str">
            <v>tim</v>
          </cell>
          <cell r="N85" t="str">
            <v>erro</v>
          </cell>
          <cell r="O85" t="str">
            <v>tim</v>
          </cell>
          <cell r="P85" t="e">
            <v>#NUM!</v>
          </cell>
          <cell r="Q85" t="e">
            <v>#NUM!</v>
          </cell>
          <cell r="R85" t="e">
            <v>#NUM!</v>
          </cell>
          <cell r="S85" t="e">
            <v>#NUM!</v>
          </cell>
          <cell r="T85" t="e">
            <v>#NUM!</v>
          </cell>
          <cell r="U85" t="e">
            <v>#NUM!</v>
          </cell>
          <cell r="V85" t="e">
            <v>#NUM!</v>
          </cell>
          <cell r="W85" t="e">
            <v>#NUM!</v>
          </cell>
          <cell r="X85" t="e">
            <v>#NUM!</v>
          </cell>
          <cell r="Y85" t="e">
            <v>#NUM!</v>
          </cell>
          <cell r="Z85" t="e">
            <v>#NUM!</v>
          </cell>
          <cell r="AA85" t="e">
            <v>#NUM!</v>
          </cell>
          <cell r="AB85" t="e">
            <v>#NUM!</v>
          </cell>
          <cell r="AC85" t="e">
            <v>#NUM!</v>
          </cell>
          <cell r="AD85" t="e">
            <v>#NUM!</v>
          </cell>
          <cell r="AE85" t="str">
            <v>APS2-03</v>
          </cell>
          <cell r="AF85" t="str">
            <v>tim</v>
          </cell>
          <cell r="AG85" t="str">
            <v>erro</v>
          </cell>
          <cell r="AH85" t="str">
            <v>tim</v>
          </cell>
          <cell r="AI85">
            <v>0</v>
          </cell>
          <cell r="AJ85" t="str">
            <v>ver tim</v>
          </cell>
          <cell r="AK85">
            <v>0</v>
          </cell>
          <cell r="AL85">
            <v>0</v>
          </cell>
          <cell r="AM85">
            <v>0</v>
          </cell>
          <cell r="AN85">
            <v>0</v>
          </cell>
          <cell r="AO85">
            <v>0</v>
          </cell>
          <cell r="AP85">
            <v>0</v>
          </cell>
          <cell r="AQ85">
            <v>0</v>
          </cell>
          <cell r="AR85">
            <v>0</v>
          </cell>
          <cell r="AS85">
            <v>0</v>
          </cell>
          <cell r="AT85">
            <v>0</v>
          </cell>
          <cell r="AU85">
            <v>0</v>
          </cell>
          <cell r="AV85">
            <v>0</v>
          </cell>
          <cell r="AW85">
            <v>0</v>
          </cell>
          <cell r="AX85">
            <v>0</v>
          </cell>
          <cell r="AY85">
            <v>0</v>
          </cell>
          <cell r="AZ85">
            <v>0</v>
          </cell>
          <cell r="BA85">
            <v>0</v>
          </cell>
          <cell r="BB85">
            <v>0</v>
          </cell>
          <cell r="BC85">
            <v>0</v>
          </cell>
          <cell r="BD85">
            <v>0</v>
          </cell>
          <cell r="BE85">
            <v>0</v>
          </cell>
          <cell r="BF85">
            <v>0</v>
          </cell>
          <cell r="BG85">
            <v>0</v>
          </cell>
          <cell r="BH85">
            <v>0</v>
          </cell>
          <cell r="BI85">
            <v>0</v>
          </cell>
          <cell r="BJ85">
            <v>0</v>
          </cell>
          <cell r="BK85">
            <v>0</v>
          </cell>
        </row>
        <row r="86">
          <cell r="L86" t="str">
            <v>APU1-01</v>
          </cell>
          <cell r="M86" t="str">
            <v>tim</v>
          </cell>
          <cell r="N86" t="str">
            <v>erro</v>
          </cell>
          <cell r="O86" t="str">
            <v>tim</v>
          </cell>
          <cell r="P86" t="e">
            <v>#NUM!</v>
          </cell>
          <cell r="Q86" t="e">
            <v>#NUM!</v>
          </cell>
          <cell r="R86" t="e">
            <v>#NUM!</v>
          </cell>
          <cell r="S86" t="e">
            <v>#NUM!</v>
          </cell>
          <cell r="T86" t="e">
            <v>#NUM!</v>
          </cell>
          <cell r="U86" t="e">
            <v>#NUM!</v>
          </cell>
          <cell r="V86" t="e">
            <v>#NUM!</v>
          </cell>
          <cell r="W86" t="e">
            <v>#NUM!</v>
          </cell>
          <cell r="X86" t="e">
            <v>#NUM!</v>
          </cell>
          <cell r="Y86" t="e">
            <v>#NUM!</v>
          </cell>
          <cell r="Z86" t="e">
            <v>#NUM!</v>
          </cell>
          <cell r="AA86" t="e">
            <v>#NUM!</v>
          </cell>
          <cell r="AB86" t="e">
            <v>#NUM!</v>
          </cell>
          <cell r="AC86" t="e">
            <v>#NUM!</v>
          </cell>
          <cell r="AD86" t="e">
            <v>#NUM!</v>
          </cell>
          <cell r="AE86" t="str">
            <v>APU1-01</v>
          </cell>
          <cell r="AF86" t="str">
            <v>tim</v>
          </cell>
          <cell r="AG86" t="str">
            <v>erro</v>
          </cell>
          <cell r="AH86" t="str">
            <v>tim</v>
          </cell>
          <cell r="AI86">
            <v>0</v>
          </cell>
          <cell r="AJ86" t="str">
            <v>ver tim</v>
          </cell>
          <cell r="AK86">
            <v>0</v>
          </cell>
          <cell r="AL86">
            <v>0</v>
          </cell>
          <cell r="AM86">
            <v>0</v>
          </cell>
          <cell r="AN86">
            <v>0</v>
          </cell>
          <cell r="AO86">
            <v>0</v>
          </cell>
          <cell r="AP86">
            <v>0</v>
          </cell>
          <cell r="AQ86">
            <v>0</v>
          </cell>
          <cell r="AR86">
            <v>0</v>
          </cell>
          <cell r="AS86">
            <v>0</v>
          </cell>
          <cell r="AT86">
            <v>0</v>
          </cell>
          <cell r="AU86">
            <v>0</v>
          </cell>
          <cell r="AV86">
            <v>0</v>
          </cell>
          <cell r="AW86">
            <v>0</v>
          </cell>
          <cell r="AX86">
            <v>0</v>
          </cell>
          <cell r="AY86">
            <v>0</v>
          </cell>
          <cell r="AZ86">
            <v>0</v>
          </cell>
          <cell r="BA86">
            <v>0</v>
          </cell>
          <cell r="BB86">
            <v>0</v>
          </cell>
          <cell r="BC86">
            <v>0</v>
          </cell>
          <cell r="BD86">
            <v>0</v>
          </cell>
          <cell r="BE86">
            <v>0</v>
          </cell>
          <cell r="BF86">
            <v>0</v>
          </cell>
          <cell r="BG86">
            <v>0</v>
          </cell>
          <cell r="BH86">
            <v>0</v>
          </cell>
          <cell r="BI86">
            <v>0</v>
          </cell>
          <cell r="BJ86">
            <v>0</v>
          </cell>
          <cell r="BK86">
            <v>0</v>
          </cell>
        </row>
        <row r="87">
          <cell r="L87" t="str">
            <v>APU1-02</v>
          </cell>
          <cell r="M87" t="str">
            <v>tim</v>
          </cell>
          <cell r="N87" t="str">
            <v>erro</v>
          </cell>
          <cell r="O87" t="str">
            <v>tim</v>
          </cell>
          <cell r="P87" t="e">
            <v>#NUM!</v>
          </cell>
          <cell r="Q87" t="e">
            <v>#NUM!</v>
          </cell>
          <cell r="R87" t="e">
            <v>#NUM!</v>
          </cell>
          <cell r="S87" t="e">
            <v>#NUM!</v>
          </cell>
          <cell r="T87" t="e">
            <v>#NUM!</v>
          </cell>
          <cell r="U87" t="e">
            <v>#NUM!</v>
          </cell>
          <cell r="V87" t="e">
            <v>#NUM!</v>
          </cell>
          <cell r="W87" t="e">
            <v>#NUM!</v>
          </cell>
          <cell r="X87" t="e">
            <v>#NUM!</v>
          </cell>
          <cell r="Y87" t="e">
            <v>#NUM!</v>
          </cell>
          <cell r="Z87" t="e">
            <v>#NUM!</v>
          </cell>
          <cell r="AA87" t="e">
            <v>#NUM!</v>
          </cell>
          <cell r="AB87" t="e">
            <v>#NUM!</v>
          </cell>
          <cell r="AC87" t="e">
            <v>#NUM!</v>
          </cell>
          <cell r="AD87" t="e">
            <v>#NUM!</v>
          </cell>
          <cell r="AE87" t="str">
            <v>APU1-02</v>
          </cell>
          <cell r="AF87" t="str">
            <v>tim</v>
          </cell>
          <cell r="AG87" t="str">
            <v>erro</v>
          </cell>
          <cell r="AH87" t="str">
            <v>tim</v>
          </cell>
          <cell r="AI87">
            <v>0</v>
          </cell>
          <cell r="AJ87" t="str">
            <v>ver tim</v>
          </cell>
          <cell r="AK87">
            <v>0</v>
          </cell>
          <cell r="AL87">
            <v>0</v>
          </cell>
          <cell r="AM87">
            <v>0</v>
          </cell>
          <cell r="AN87">
            <v>0</v>
          </cell>
          <cell r="AO87">
            <v>0</v>
          </cell>
          <cell r="AP87">
            <v>0</v>
          </cell>
          <cell r="AQ87">
            <v>0</v>
          </cell>
          <cell r="AR87">
            <v>0</v>
          </cell>
          <cell r="AS87">
            <v>0</v>
          </cell>
          <cell r="AT87">
            <v>0</v>
          </cell>
          <cell r="AU87">
            <v>0</v>
          </cell>
          <cell r="AV87">
            <v>0</v>
          </cell>
          <cell r="AW87">
            <v>0</v>
          </cell>
          <cell r="AX87">
            <v>0</v>
          </cell>
          <cell r="AY87">
            <v>0</v>
          </cell>
          <cell r="AZ87">
            <v>0</v>
          </cell>
          <cell r="BA87">
            <v>0</v>
          </cell>
          <cell r="BB87">
            <v>0</v>
          </cell>
          <cell r="BC87">
            <v>0</v>
          </cell>
          <cell r="BD87">
            <v>0</v>
          </cell>
          <cell r="BE87">
            <v>0</v>
          </cell>
          <cell r="BF87">
            <v>0</v>
          </cell>
          <cell r="BG87">
            <v>0</v>
          </cell>
          <cell r="BH87">
            <v>0</v>
          </cell>
          <cell r="BI87">
            <v>0</v>
          </cell>
          <cell r="BJ87">
            <v>0</v>
          </cell>
          <cell r="BK87">
            <v>0</v>
          </cell>
        </row>
        <row r="88">
          <cell r="L88" t="str">
            <v>APU1-03</v>
          </cell>
          <cell r="M88" t="str">
            <v>tim</v>
          </cell>
          <cell r="N88" t="str">
            <v>erro</v>
          </cell>
          <cell r="O88" t="str">
            <v>tim</v>
          </cell>
          <cell r="P88" t="e">
            <v>#NUM!</v>
          </cell>
          <cell r="Q88" t="e">
            <v>#NUM!</v>
          </cell>
          <cell r="R88" t="e">
            <v>#NUM!</v>
          </cell>
          <cell r="S88" t="e">
            <v>#NUM!</v>
          </cell>
          <cell r="T88" t="e">
            <v>#NUM!</v>
          </cell>
          <cell r="U88" t="e">
            <v>#NUM!</v>
          </cell>
          <cell r="V88" t="e">
            <v>#NUM!</v>
          </cell>
          <cell r="W88" t="e">
            <v>#NUM!</v>
          </cell>
          <cell r="X88" t="e">
            <v>#NUM!</v>
          </cell>
          <cell r="Y88" t="e">
            <v>#NUM!</v>
          </cell>
          <cell r="Z88" t="e">
            <v>#NUM!</v>
          </cell>
          <cell r="AA88" t="e">
            <v>#NUM!</v>
          </cell>
          <cell r="AB88" t="e">
            <v>#NUM!</v>
          </cell>
          <cell r="AC88" t="e">
            <v>#NUM!</v>
          </cell>
          <cell r="AD88" t="e">
            <v>#NUM!</v>
          </cell>
          <cell r="AE88" t="str">
            <v>APU1-03</v>
          </cell>
          <cell r="AF88" t="str">
            <v>tim</v>
          </cell>
          <cell r="AG88" t="str">
            <v>erro</v>
          </cell>
          <cell r="AH88" t="str">
            <v>tim</v>
          </cell>
          <cell r="AI88">
            <v>0</v>
          </cell>
          <cell r="AJ88" t="str">
            <v>ver tim</v>
          </cell>
          <cell r="AK88">
            <v>0</v>
          </cell>
          <cell r="AL88">
            <v>0</v>
          </cell>
          <cell r="AM88">
            <v>0</v>
          </cell>
          <cell r="AN88">
            <v>0</v>
          </cell>
          <cell r="AO88">
            <v>0</v>
          </cell>
          <cell r="AP88">
            <v>0</v>
          </cell>
          <cell r="AQ88">
            <v>0</v>
          </cell>
          <cell r="AR88">
            <v>0</v>
          </cell>
          <cell r="AS88">
            <v>0</v>
          </cell>
          <cell r="AT88">
            <v>0</v>
          </cell>
          <cell r="AU88">
            <v>0</v>
          </cell>
          <cell r="AV88">
            <v>0</v>
          </cell>
          <cell r="AW88">
            <v>0</v>
          </cell>
          <cell r="AX88">
            <v>0</v>
          </cell>
          <cell r="AY88">
            <v>0</v>
          </cell>
          <cell r="AZ88">
            <v>0</v>
          </cell>
          <cell r="BA88">
            <v>0</v>
          </cell>
          <cell r="BB88">
            <v>0</v>
          </cell>
          <cell r="BC88">
            <v>0</v>
          </cell>
          <cell r="BD88">
            <v>0</v>
          </cell>
          <cell r="BE88">
            <v>0</v>
          </cell>
          <cell r="BF88">
            <v>0</v>
          </cell>
          <cell r="BG88">
            <v>0</v>
          </cell>
          <cell r="BH88">
            <v>0</v>
          </cell>
          <cell r="BI88">
            <v>0</v>
          </cell>
          <cell r="BJ88">
            <v>0</v>
          </cell>
          <cell r="BK88">
            <v>0</v>
          </cell>
        </row>
        <row r="89">
          <cell r="L89" t="str">
            <v>APU2-02</v>
          </cell>
          <cell r="M89" t="str">
            <v>tim</v>
          </cell>
          <cell r="N89" t="str">
            <v>erro</v>
          </cell>
          <cell r="O89" t="str">
            <v>tim</v>
          </cell>
          <cell r="P89" t="e">
            <v>#NUM!</v>
          </cell>
          <cell r="Q89" t="e">
            <v>#NUM!</v>
          </cell>
          <cell r="R89" t="e">
            <v>#NUM!</v>
          </cell>
          <cell r="S89" t="e">
            <v>#NUM!</v>
          </cell>
          <cell r="T89" t="e">
            <v>#NUM!</v>
          </cell>
          <cell r="U89" t="e">
            <v>#NUM!</v>
          </cell>
          <cell r="V89" t="e">
            <v>#NUM!</v>
          </cell>
          <cell r="W89" t="e">
            <v>#NUM!</v>
          </cell>
          <cell r="X89" t="e">
            <v>#NUM!</v>
          </cell>
          <cell r="Y89" t="e">
            <v>#NUM!</v>
          </cell>
          <cell r="Z89" t="e">
            <v>#NUM!</v>
          </cell>
          <cell r="AA89" t="e">
            <v>#NUM!</v>
          </cell>
          <cell r="AB89" t="e">
            <v>#NUM!</v>
          </cell>
          <cell r="AC89" t="e">
            <v>#NUM!</v>
          </cell>
          <cell r="AD89" t="e">
            <v>#NUM!</v>
          </cell>
          <cell r="AE89" t="str">
            <v>APU2-02</v>
          </cell>
          <cell r="AF89" t="str">
            <v>tim</v>
          </cell>
          <cell r="AG89" t="str">
            <v>erro</v>
          </cell>
          <cell r="AH89" t="str">
            <v>tim</v>
          </cell>
          <cell r="AI89">
            <v>0</v>
          </cell>
          <cell r="AJ89" t="str">
            <v>ver tim</v>
          </cell>
          <cell r="AK89">
            <v>0</v>
          </cell>
          <cell r="AL89">
            <v>0</v>
          </cell>
          <cell r="AM89">
            <v>0</v>
          </cell>
          <cell r="AN89">
            <v>0</v>
          </cell>
          <cell r="AO89">
            <v>0</v>
          </cell>
          <cell r="AP89">
            <v>0</v>
          </cell>
          <cell r="AQ89">
            <v>0</v>
          </cell>
          <cell r="AR89">
            <v>0</v>
          </cell>
          <cell r="AS89">
            <v>0</v>
          </cell>
          <cell r="AT89">
            <v>0</v>
          </cell>
          <cell r="AU89">
            <v>0</v>
          </cell>
          <cell r="AV89">
            <v>0</v>
          </cell>
          <cell r="AW89">
            <v>0</v>
          </cell>
          <cell r="AX89">
            <v>0</v>
          </cell>
          <cell r="AY89">
            <v>0</v>
          </cell>
          <cell r="AZ89">
            <v>0</v>
          </cell>
          <cell r="BA89">
            <v>0</v>
          </cell>
          <cell r="BB89">
            <v>0</v>
          </cell>
          <cell r="BC89">
            <v>0</v>
          </cell>
          <cell r="BD89">
            <v>0</v>
          </cell>
          <cell r="BE89">
            <v>0</v>
          </cell>
          <cell r="BF89">
            <v>0</v>
          </cell>
          <cell r="BG89">
            <v>0</v>
          </cell>
          <cell r="BH89">
            <v>0</v>
          </cell>
          <cell r="BI89">
            <v>0</v>
          </cell>
          <cell r="BJ89">
            <v>0</v>
          </cell>
          <cell r="BK89">
            <v>0</v>
          </cell>
        </row>
        <row r="90">
          <cell r="L90" t="str">
            <v>APU2-01</v>
          </cell>
          <cell r="M90" t="str">
            <v>tim</v>
          </cell>
          <cell r="N90" t="str">
            <v>erro</v>
          </cell>
          <cell r="O90" t="str">
            <v>tim</v>
          </cell>
          <cell r="P90" t="e">
            <v>#NUM!</v>
          </cell>
          <cell r="Q90" t="e">
            <v>#NUM!</v>
          </cell>
          <cell r="R90" t="e">
            <v>#NUM!</v>
          </cell>
          <cell r="S90" t="e">
            <v>#NUM!</v>
          </cell>
          <cell r="T90" t="e">
            <v>#NUM!</v>
          </cell>
          <cell r="U90" t="e">
            <v>#NUM!</v>
          </cell>
          <cell r="V90" t="e">
            <v>#NUM!</v>
          </cell>
          <cell r="W90" t="e">
            <v>#NUM!</v>
          </cell>
          <cell r="X90" t="e">
            <v>#NUM!</v>
          </cell>
          <cell r="Y90" t="e">
            <v>#NUM!</v>
          </cell>
          <cell r="Z90" t="e">
            <v>#NUM!</v>
          </cell>
          <cell r="AA90" t="e">
            <v>#NUM!</v>
          </cell>
          <cell r="AB90" t="e">
            <v>#NUM!</v>
          </cell>
          <cell r="AC90" t="e">
            <v>#NUM!</v>
          </cell>
          <cell r="AD90" t="e">
            <v>#NUM!</v>
          </cell>
          <cell r="AE90" t="str">
            <v>APU2-01</v>
          </cell>
          <cell r="AF90" t="str">
            <v>tim</v>
          </cell>
          <cell r="AG90" t="str">
            <v>erro</v>
          </cell>
          <cell r="AH90" t="str">
            <v>tim</v>
          </cell>
          <cell r="AI90">
            <v>0</v>
          </cell>
          <cell r="AJ90" t="str">
            <v>ver tim</v>
          </cell>
          <cell r="AK90">
            <v>0</v>
          </cell>
          <cell r="AL90">
            <v>0</v>
          </cell>
          <cell r="AM90">
            <v>0</v>
          </cell>
          <cell r="AN90">
            <v>0</v>
          </cell>
          <cell r="AO90">
            <v>0</v>
          </cell>
          <cell r="AP90">
            <v>0</v>
          </cell>
          <cell r="AQ90">
            <v>0</v>
          </cell>
          <cell r="AR90">
            <v>0</v>
          </cell>
          <cell r="AS90">
            <v>0</v>
          </cell>
          <cell r="AT90">
            <v>0</v>
          </cell>
          <cell r="AU90">
            <v>0</v>
          </cell>
          <cell r="AV90">
            <v>0</v>
          </cell>
          <cell r="AW90">
            <v>0</v>
          </cell>
          <cell r="AX90">
            <v>0</v>
          </cell>
          <cell r="AY90">
            <v>0</v>
          </cell>
          <cell r="AZ90">
            <v>0</v>
          </cell>
          <cell r="BA90">
            <v>0</v>
          </cell>
          <cell r="BB90">
            <v>0</v>
          </cell>
          <cell r="BC90">
            <v>0</v>
          </cell>
          <cell r="BD90">
            <v>0</v>
          </cell>
          <cell r="BE90">
            <v>0</v>
          </cell>
          <cell r="BF90">
            <v>0</v>
          </cell>
          <cell r="BG90">
            <v>0</v>
          </cell>
          <cell r="BH90">
            <v>0</v>
          </cell>
          <cell r="BI90">
            <v>0</v>
          </cell>
          <cell r="BJ90">
            <v>0</v>
          </cell>
          <cell r="BK90">
            <v>0</v>
          </cell>
        </row>
        <row r="91">
          <cell r="L91" t="str">
            <v>APU2-03</v>
          </cell>
          <cell r="M91" t="str">
            <v>tim</v>
          </cell>
          <cell r="N91" t="str">
            <v>erro</v>
          </cell>
          <cell r="O91" t="str">
            <v>tim</v>
          </cell>
          <cell r="P91" t="e">
            <v>#NUM!</v>
          </cell>
          <cell r="Q91" t="e">
            <v>#NUM!</v>
          </cell>
          <cell r="R91" t="e">
            <v>#NUM!</v>
          </cell>
          <cell r="S91" t="e">
            <v>#NUM!</v>
          </cell>
          <cell r="T91" t="e">
            <v>#NUM!</v>
          </cell>
          <cell r="U91" t="e">
            <v>#NUM!</v>
          </cell>
          <cell r="V91" t="e">
            <v>#NUM!</v>
          </cell>
          <cell r="W91" t="e">
            <v>#NUM!</v>
          </cell>
          <cell r="X91" t="e">
            <v>#NUM!</v>
          </cell>
          <cell r="Y91" t="e">
            <v>#NUM!</v>
          </cell>
          <cell r="Z91" t="e">
            <v>#NUM!</v>
          </cell>
          <cell r="AA91" t="e">
            <v>#NUM!</v>
          </cell>
          <cell r="AB91" t="e">
            <v>#NUM!</v>
          </cell>
          <cell r="AC91" t="e">
            <v>#NUM!</v>
          </cell>
          <cell r="AD91" t="e">
            <v>#NUM!</v>
          </cell>
          <cell r="AE91" t="str">
            <v>APU2-03</v>
          </cell>
          <cell r="AF91" t="str">
            <v>tim</v>
          </cell>
          <cell r="AG91" t="str">
            <v>erro</v>
          </cell>
          <cell r="AH91" t="str">
            <v>tim</v>
          </cell>
          <cell r="AI91">
            <v>0</v>
          </cell>
          <cell r="AJ91" t="str">
            <v>ver tim</v>
          </cell>
          <cell r="AK91">
            <v>0</v>
          </cell>
          <cell r="AL91">
            <v>0</v>
          </cell>
          <cell r="AM91">
            <v>0</v>
          </cell>
          <cell r="AN91">
            <v>0</v>
          </cell>
          <cell r="AO91">
            <v>0</v>
          </cell>
          <cell r="AP91">
            <v>0</v>
          </cell>
          <cell r="AQ91">
            <v>0</v>
          </cell>
          <cell r="AR91">
            <v>0</v>
          </cell>
          <cell r="AS91">
            <v>0</v>
          </cell>
          <cell r="AT91">
            <v>0</v>
          </cell>
          <cell r="AU91">
            <v>0</v>
          </cell>
          <cell r="AV91">
            <v>0</v>
          </cell>
          <cell r="AW91">
            <v>0</v>
          </cell>
          <cell r="AX91">
            <v>0</v>
          </cell>
          <cell r="AY91">
            <v>0</v>
          </cell>
          <cell r="AZ91">
            <v>0</v>
          </cell>
          <cell r="BA91">
            <v>0</v>
          </cell>
          <cell r="BB91">
            <v>0</v>
          </cell>
          <cell r="BC91">
            <v>0</v>
          </cell>
          <cell r="BD91">
            <v>0</v>
          </cell>
          <cell r="BE91">
            <v>0</v>
          </cell>
          <cell r="BF91">
            <v>0</v>
          </cell>
          <cell r="BG91">
            <v>0</v>
          </cell>
          <cell r="BH91">
            <v>0</v>
          </cell>
          <cell r="BI91">
            <v>0</v>
          </cell>
          <cell r="BJ91">
            <v>0</v>
          </cell>
          <cell r="BK91">
            <v>0</v>
          </cell>
        </row>
        <row r="92">
          <cell r="L92" t="str">
            <v>CAB1-01</v>
          </cell>
          <cell r="M92" t="str">
            <v>tim</v>
          </cell>
          <cell r="N92" t="str">
            <v>erro</v>
          </cell>
          <cell r="O92" t="str">
            <v>tim</v>
          </cell>
          <cell r="P92" t="e">
            <v>#NUM!</v>
          </cell>
          <cell r="Q92" t="e">
            <v>#NUM!</v>
          </cell>
          <cell r="R92" t="e">
            <v>#NUM!</v>
          </cell>
          <cell r="S92" t="e">
            <v>#NUM!</v>
          </cell>
          <cell r="T92" t="e">
            <v>#NUM!</v>
          </cell>
          <cell r="U92" t="e">
            <v>#NUM!</v>
          </cell>
          <cell r="V92" t="e">
            <v>#NUM!</v>
          </cell>
          <cell r="W92" t="e">
            <v>#NUM!</v>
          </cell>
          <cell r="X92" t="e">
            <v>#NUM!</v>
          </cell>
          <cell r="Y92" t="e">
            <v>#NUM!</v>
          </cell>
          <cell r="Z92" t="e">
            <v>#NUM!</v>
          </cell>
          <cell r="AA92" t="e">
            <v>#NUM!</v>
          </cell>
          <cell r="AB92" t="e">
            <v>#NUM!</v>
          </cell>
          <cell r="AC92" t="e">
            <v>#NUM!</v>
          </cell>
          <cell r="AD92" t="e">
            <v>#NUM!</v>
          </cell>
          <cell r="AE92" t="str">
            <v>CAB1-01</v>
          </cell>
          <cell r="AF92" t="str">
            <v>tim</v>
          </cell>
          <cell r="AG92" t="str">
            <v>erro</v>
          </cell>
          <cell r="AH92" t="str">
            <v>tim</v>
          </cell>
          <cell r="AI92">
            <v>0</v>
          </cell>
          <cell r="AJ92" t="str">
            <v>ver tim</v>
          </cell>
          <cell r="AK92">
            <v>0</v>
          </cell>
          <cell r="AL92">
            <v>0</v>
          </cell>
          <cell r="AM92">
            <v>0</v>
          </cell>
          <cell r="AN92">
            <v>0</v>
          </cell>
          <cell r="AO92">
            <v>0</v>
          </cell>
          <cell r="AP92">
            <v>0</v>
          </cell>
          <cell r="AQ92">
            <v>0</v>
          </cell>
          <cell r="AR92">
            <v>0</v>
          </cell>
          <cell r="AS92">
            <v>0</v>
          </cell>
          <cell r="AT92">
            <v>0</v>
          </cell>
          <cell r="AU92">
            <v>0</v>
          </cell>
          <cell r="AV92">
            <v>0</v>
          </cell>
          <cell r="AW92">
            <v>0</v>
          </cell>
          <cell r="AX92">
            <v>0</v>
          </cell>
          <cell r="AY92">
            <v>0</v>
          </cell>
          <cell r="AZ92">
            <v>0</v>
          </cell>
          <cell r="BA92">
            <v>0</v>
          </cell>
          <cell r="BB92">
            <v>0</v>
          </cell>
          <cell r="BC92">
            <v>0</v>
          </cell>
          <cell r="BD92">
            <v>0</v>
          </cell>
          <cell r="BE92">
            <v>0</v>
          </cell>
          <cell r="BF92">
            <v>0</v>
          </cell>
          <cell r="BG92">
            <v>0</v>
          </cell>
          <cell r="BH92">
            <v>0</v>
          </cell>
          <cell r="BI92">
            <v>0</v>
          </cell>
          <cell r="BJ92">
            <v>0</v>
          </cell>
          <cell r="BK92">
            <v>0</v>
          </cell>
        </row>
        <row r="93">
          <cell r="L93" t="str">
            <v>CAB1-02</v>
          </cell>
          <cell r="M93" t="str">
            <v>tim</v>
          </cell>
          <cell r="N93" t="str">
            <v>erro</v>
          </cell>
          <cell r="O93" t="str">
            <v>tim</v>
          </cell>
          <cell r="P93" t="e">
            <v>#NUM!</v>
          </cell>
          <cell r="Q93" t="e">
            <v>#NUM!</v>
          </cell>
          <cell r="R93" t="e">
            <v>#NUM!</v>
          </cell>
          <cell r="S93" t="e">
            <v>#NUM!</v>
          </cell>
          <cell r="T93" t="e">
            <v>#NUM!</v>
          </cell>
          <cell r="U93" t="e">
            <v>#NUM!</v>
          </cell>
          <cell r="V93" t="e">
            <v>#NUM!</v>
          </cell>
          <cell r="W93" t="e">
            <v>#NUM!</v>
          </cell>
          <cell r="X93" t="e">
            <v>#NUM!</v>
          </cell>
          <cell r="Y93" t="e">
            <v>#NUM!</v>
          </cell>
          <cell r="Z93" t="e">
            <v>#NUM!</v>
          </cell>
          <cell r="AA93" t="e">
            <v>#NUM!</v>
          </cell>
          <cell r="AB93" t="e">
            <v>#NUM!</v>
          </cell>
          <cell r="AC93" t="e">
            <v>#NUM!</v>
          </cell>
          <cell r="AD93" t="e">
            <v>#NUM!</v>
          </cell>
          <cell r="AE93" t="str">
            <v>CAB1-02</v>
          </cell>
          <cell r="AF93" t="str">
            <v>tim</v>
          </cell>
          <cell r="AG93" t="str">
            <v>erro</v>
          </cell>
          <cell r="AH93" t="str">
            <v>tim</v>
          </cell>
          <cell r="AI93">
            <v>0</v>
          </cell>
          <cell r="AJ93" t="str">
            <v>ver tim</v>
          </cell>
          <cell r="AK93">
            <v>0</v>
          </cell>
          <cell r="AL93">
            <v>0</v>
          </cell>
          <cell r="AM93">
            <v>0</v>
          </cell>
          <cell r="AN93">
            <v>0</v>
          </cell>
          <cell r="AO93">
            <v>0</v>
          </cell>
          <cell r="AP93">
            <v>0</v>
          </cell>
          <cell r="AQ93">
            <v>0</v>
          </cell>
          <cell r="AR93">
            <v>0</v>
          </cell>
          <cell r="AS93">
            <v>0</v>
          </cell>
          <cell r="AT93">
            <v>0</v>
          </cell>
          <cell r="AU93">
            <v>0</v>
          </cell>
          <cell r="AV93">
            <v>0</v>
          </cell>
          <cell r="AW93">
            <v>0</v>
          </cell>
          <cell r="AX93">
            <v>0</v>
          </cell>
          <cell r="AY93">
            <v>0</v>
          </cell>
          <cell r="AZ93">
            <v>0</v>
          </cell>
          <cell r="BA93">
            <v>0</v>
          </cell>
          <cell r="BB93">
            <v>0</v>
          </cell>
          <cell r="BC93">
            <v>0</v>
          </cell>
          <cell r="BD93">
            <v>0</v>
          </cell>
          <cell r="BE93">
            <v>0</v>
          </cell>
          <cell r="BF93">
            <v>0</v>
          </cell>
          <cell r="BG93">
            <v>0</v>
          </cell>
          <cell r="BH93">
            <v>0</v>
          </cell>
          <cell r="BI93">
            <v>0</v>
          </cell>
          <cell r="BJ93">
            <v>0</v>
          </cell>
          <cell r="BK93">
            <v>0</v>
          </cell>
        </row>
        <row r="94">
          <cell r="L94" t="str">
            <v>CAB1-03</v>
          </cell>
          <cell r="M94" t="str">
            <v>tim</v>
          </cell>
          <cell r="N94" t="str">
            <v>erro</v>
          </cell>
          <cell r="O94" t="str">
            <v>tim</v>
          </cell>
          <cell r="P94" t="e">
            <v>#NUM!</v>
          </cell>
          <cell r="Q94" t="e">
            <v>#NUM!</v>
          </cell>
          <cell r="R94" t="e">
            <v>#NUM!</v>
          </cell>
          <cell r="S94" t="e">
            <v>#NUM!</v>
          </cell>
          <cell r="T94" t="e">
            <v>#NUM!</v>
          </cell>
          <cell r="U94" t="e">
            <v>#NUM!</v>
          </cell>
          <cell r="V94" t="e">
            <v>#NUM!</v>
          </cell>
          <cell r="W94" t="e">
            <v>#NUM!</v>
          </cell>
          <cell r="X94" t="e">
            <v>#NUM!</v>
          </cell>
          <cell r="Y94" t="e">
            <v>#NUM!</v>
          </cell>
          <cell r="Z94" t="e">
            <v>#NUM!</v>
          </cell>
          <cell r="AA94" t="e">
            <v>#NUM!</v>
          </cell>
          <cell r="AB94" t="e">
            <v>#NUM!</v>
          </cell>
          <cell r="AC94" t="e">
            <v>#NUM!</v>
          </cell>
          <cell r="AD94" t="e">
            <v>#NUM!</v>
          </cell>
          <cell r="AE94" t="str">
            <v>CAB1-03</v>
          </cell>
          <cell r="AF94" t="str">
            <v>tim</v>
          </cell>
          <cell r="AG94" t="str">
            <v>erro</v>
          </cell>
          <cell r="AH94" t="str">
            <v>tim</v>
          </cell>
          <cell r="AI94">
            <v>0</v>
          </cell>
          <cell r="AJ94" t="str">
            <v>ver tim</v>
          </cell>
          <cell r="AK94">
            <v>0</v>
          </cell>
          <cell r="AL94">
            <v>0</v>
          </cell>
          <cell r="AM94">
            <v>0</v>
          </cell>
          <cell r="AN94">
            <v>0</v>
          </cell>
          <cell r="AO94">
            <v>0</v>
          </cell>
          <cell r="AP94">
            <v>0</v>
          </cell>
          <cell r="AQ94">
            <v>0</v>
          </cell>
          <cell r="AR94">
            <v>0</v>
          </cell>
          <cell r="AS94">
            <v>0</v>
          </cell>
          <cell r="AT94">
            <v>0</v>
          </cell>
          <cell r="AU94">
            <v>0</v>
          </cell>
          <cell r="AV94">
            <v>0</v>
          </cell>
          <cell r="AW94">
            <v>0</v>
          </cell>
          <cell r="AX94">
            <v>0</v>
          </cell>
          <cell r="AY94">
            <v>0</v>
          </cell>
          <cell r="AZ94">
            <v>0</v>
          </cell>
          <cell r="BA94">
            <v>0</v>
          </cell>
          <cell r="BB94">
            <v>0</v>
          </cell>
          <cell r="BC94">
            <v>0</v>
          </cell>
          <cell r="BD94">
            <v>0</v>
          </cell>
          <cell r="BE94">
            <v>0</v>
          </cell>
          <cell r="BF94">
            <v>0</v>
          </cell>
          <cell r="BG94">
            <v>0</v>
          </cell>
          <cell r="BH94">
            <v>0</v>
          </cell>
          <cell r="BI94">
            <v>0</v>
          </cell>
          <cell r="BJ94">
            <v>0</v>
          </cell>
          <cell r="BK94">
            <v>0</v>
          </cell>
        </row>
        <row r="95">
          <cell r="L95" t="str">
            <v>CAB2-01</v>
          </cell>
          <cell r="M95" t="str">
            <v>tim</v>
          </cell>
          <cell r="N95" t="str">
            <v>erro</v>
          </cell>
          <cell r="O95" t="str">
            <v>tim</v>
          </cell>
          <cell r="P95" t="e">
            <v>#NUM!</v>
          </cell>
          <cell r="Q95" t="e">
            <v>#NUM!</v>
          </cell>
          <cell r="R95" t="e">
            <v>#NUM!</v>
          </cell>
          <cell r="S95" t="e">
            <v>#NUM!</v>
          </cell>
          <cell r="T95" t="e">
            <v>#NUM!</v>
          </cell>
          <cell r="U95" t="e">
            <v>#NUM!</v>
          </cell>
          <cell r="V95" t="e">
            <v>#NUM!</v>
          </cell>
          <cell r="W95" t="e">
            <v>#NUM!</v>
          </cell>
          <cell r="X95" t="e">
            <v>#NUM!</v>
          </cell>
          <cell r="Y95" t="e">
            <v>#NUM!</v>
          </cell>
          <cell r="Z95" t="e">
            <v>#NUM!</v>
          </cell>
          <cell r="AA95" t="e">
            <v>#NUM!</v>
          </cell>
          <cell r="AB95" t="e">
            <v>#NUM!</v>
          </cell>
          <cell r="AC95" t="e">
            <v>#NUM!</v>
          </cell>
          <cell r="AD95" t="e">
            <v>#NUM!</v>
          </cell>
          <cell r="AE95" t="str">
            <v>CAB2-01</v>
          </cell>
          <cell r="AF95" t="str">
            <v>tim</v>
          </cell>
          <cell r="AG95" t="str">
            <v>erro</v>
          </cell>
          <cell r="AH95" t="str">
            <v>tim</v>
          </cell>
          <cell r="AI95">
            <v>0</v>
          </cell>
          <cell r="AJ95" t="str">
            <v>ver tim</v>
          </cell>
          <cell r="AK95">
            <v>0</v>
          </cell>
          <cell r="AL95">
            <v>0</v>
          </cell>
          <cell r="AM95">
            <v>0</v>
          </cell>
          <cell r="AN95">
            <v>0</v>
          </cell>
          <cell r="AO95">
            <v>0</v>
          </cell>
          <cell r="AP95">
            <v>0</v>
          </cell>
          <cell r="AQ95">
            <v>0</v>
          </cell>
          <cell r="AR95">
            <v>0</v>
          </cell>
          <cell r="AS95">
            <v>0</v>
          </cell>
          <cell r="AT95">
            <v>0</v>
          </cell>
          <cell r="AU95">
            <v>0</v>
          </cell>
          <cell r="AV95">
            <v>0</v>
          </cell>
          <cell r="AW95">
            <v>0</v>
          </cell>
          <cell r="AX95">
            <v>0</v>
          </cell>
          <cell r="AY95">
            <v>0</v>
          </cell>
          <cell r="AZ95">
            <v>0</v>
          </cell>
          <cell r="BA95">
            <v>0</v>
          </cell>
          <cell r="BB95">
            <v>0</v>
          </cell>
          <cell r="BC95">
            <v>0</v>
          </cell>
          <cell r="BD95">
            <v>0</v>
          </cell>
          <cell r="BE95">
            <v>0</v>
          </cell>
          <cell r="BF95">
            <v>0</v>
          </cell>
          <cell r="BG95">
            <v>0</v>
          </cell>
          <cell r="BH95">
            <v>0</v>
          </cell>
          <cell r="BI95">
            <v>0</v>
          </cell>
          <cell r="BJ95">
            <v>0</v>
          </cell>
          <cell r="BK95">
            <v>0</v>
          </cell>
        </row>
        <row r="96">
          <cell r="L96" t="str">
            <v>CAB2-02</v>
          </cell>
          <cell r="M96" t="str">
            <v>tim</v>
          </cell>
          <cell r="N96" t="str">
            <v>erro</v>
          </cell>
          <cell r="O96" t="str">
            <v>tim</v>
          </cell>
          <cell r="P96" t="e">
            <v>#NUM!</v>
          </cell>
          <cell r="Q96" t="e">
            <v>#NUM!</v>
          </cell>
          <cell r="R96" t="e">
            <v>#NUM!</v>
          </cell>
          <cell r="S96" t="e">
            <v>#NUM!</v>
          </cell>
          <cell r="T96" t="e">
            <v>#NUM!</v>
          </cell>
          <cell r="U96" t="e">
            <v>#NUM!</v>
          </cell>
          <cell r="V96" t="e">
            <v>#NUM!</v>
          </cell>
          <cell r="W96" t="e">
            <v>#NUM!</v>
          </cell>
          <cell r="X96" t="e">
            <v>#NUM!</v>
          </cell>
          <cell r="Y96" t="e">
            <v>#NUM!</v>
          </cell>
          <cell r="Z96" t="e">
            <v>#NUM!</v>
          </cell>
          <cell r="AA96" t="e">
            <v>#NUM!</v>
          </cell>
          <cell r="AB96" t="e">
            <v>#NUM!</v>
          </cell>
          <cell r="AC96" t="e">
            <v>#NUM!</v>
          </cell>
          <cell r="AD96" t="e">
            <v>#NUM!</v>
          </cell>
          <cell r="AE96" t="str">
            <v>CAB2-02</v>
          </cell>
          <cell r="AF96" t="str">
            <v>tim</v>
          </cell>
          <cell r="AG96" t="str">
            <v>erro</v>
          </cell>
          <cell r="AH96" t="str">
            <v>tim</v>
          </cell>
          <cell r="AI96">
            <v>0</v>
          </cell>
          <cell r="AJ96" t="str">
            <v>ver tim</v>
          </cell>
          <cell r="AK96">
            <v>0</v>
          </cell>
          <cell r="AL96">
            <v>0</v>
          </cell>
          <cell r="AM96">
            <v>0</v>
          </cell>
          <cell r="AN96">
            <v>0</v>
          </cell>
          <cell r="AO96">
            <v>0</v>
          </cell>
          <cell r="AP96">
            <v>0</v>
          </cell>
          <cell r="AQ96">
            <v>0</v>
          </cell>
          <cell r="AR96">
            <v>0</v>
          </cell>
          <cell r="AS96">
            <v>0</v>
          </cell>
          <cell r="AT96">
            <v>0</v>
          </cell>
          <cell r="AU96">
            <v>0</v>
          </cell>
          <cell r="AV96">
            <v>0</v>
          </cell>
          <cell r="AW96">
            <v>0</v>
          </cell>
          <cell r="AX96">
            <v>0</v>
          </cell>
          <cell r="AY96">
            <v>0</v>
          </cell>
          <cell r="AZ96">
            <v>0</v>
          </cell>
          <cell r="BA96">
            <v>0</v>
          </cell>
          <cell r="BB96">
            <v>0</v>
          </cell>
          <cell r="BC96">
            <v>0</v>
          </cell>
          <cell r="BD96">
            <v>0</v>
          </cell>
          <cell r="BE96">
            <v>0</v>
          </cell>
          <cell r="BF96">
            <v>0</v>
          </cell>
          <cell r="BG96">
            <v>0</v>
          </cell>
          <cell r="BH96">
            <v>0</v>
          </cell>
          <cell r="BI96">
            <v>0</v>
          </cell>
          <cell r="BJ96">
            <v>0</v>
          </cell>
          <cell r="BK96">
            <v>0</v>
          </cell>
        </row>
        <row r="97">
          <cell r="L97" t="str">
            <v>CAB2-03</v>
          </cell>
          <cell r="M97" t="str">
            <v>tim</v>
          </cell>
          <cell r="N97" t="str">
            <v>erro</v>
          </cell>
          <cell r="O97" t="str">
            <v>tim</v>
          </cell>
          <cell r="P97" t="e">
            <v>#NUM!</v>
          </cell>
          <cell r="Q97" t="e">
            <v>#NUM!</v>
          </cell>
          <cell r="R97" t="e">
            <v>#NUM!</v>
          </cell>
          <cell r="S97" t="e">
            <v>#NUM!</v>
          </cell>
          <cell r="T97" t="e">
            <v>#NUM!</v>
          </cell>
          <cell r="U97" t="e">
            <v>#NUM!</v>
          </cell>
          <cell r="V97" t="e">
            <v>#NUM!</v>
          </cell>
          <cell r="W97" t="e">
            <v>#NUM!</v>
          </cell>
          <cell r="X97" t="e">
            <v>#NUM!</v>
          </cell>
          <cell r="Y97" t="e">
            <v>#NUM!</v>
          </cell>
          <cell r="Z97" t="e">
            <v>#NUM!</v>
          </cell>
          <cell r="AA97" t="e">
            <v>#NUM!</v>
          </cell>
          <cell r="AB97" t="e">
            <v>#NUM!</v>
          </cell>
          <cell r="AC97" t="e">
            <v>#NUM!</v>
          </cell>
          <cell r="AD97" t="e">
            <v>#NUM!</v>
          </cell>
          <cell r="AE97" t="str">
            <v>CAB2-03</v>
          </cell>
          <cell r="AF97" t="str">
            <v>tim</v>
          </cell>
          <cell r="AG97" t="str">
            <v>erro</v>
          </cell>
          <cell r="AH97" t="str">
            <v>tim</v>
          </cell>
          <cell r="AI97">
            <v>0</v>
          </cell>
          <cell r="AJ97" t="str">
            <v>ver tim</v>
          </cell>
          <cell r="AK97">
            <v>0</v>
          </cell>
          <cell r="AL97">
            <v>0</v>
          </cell>
          <cell r="AM97">
            <v>0</v>
          </cell>
          <cell r="AN97">
            <v>0</v>
          </cell>
          <cell r="AO97">
            <v>0</v>
          </cell>
          <cell r="AP97">
            <v>0</v>
          </cell>
          <cell r="AQ97">
            <v>0</v>
          </cell>
          <cell r="AR97">
            <v>0</v>
          </cell>
          <cell r="AS97">
            <v>0</v>
          </cell>
          <cell r="AT97">
            <v>0</v>
          </cell>
          <cell r="AU97">
            <v>0</v>
          </cell>
          <cell r="AV97">
            <v>0</v>
          </cell>
          <cell r="AW97">
            <v>0</v>
          </cell>
          <cell r="AX97">
            <v>0</v>
          </cell>
          <cell r="AY97">
            <v>0</v>
          </cell>
          <cell r="AZ97">
            <v>0</v>
          </cell>
          <cell r="BA97">
            <v>0</v>
          </cell>
          <cell r="BB97">
            <v>0</v>
          </cell>
          <cell r="BC97">
            <v>0</v>
          </cell>
          <cell r="BD97">
            <v>0</v>
          </cell>
          <cell r="BE97">
            <v>0</v>
          </cell>
          <cell r="BF97">
            <v>0</v>
          </cell>
          <cell r="BG97">
            <v>0</v>
          </cell>
          <cell r="BH97">
            <v>0</v>
          </cell>
          <cell r="BI97">
            <v>0</v>
          </cell>
          <cell r="BJ97">
            <v>0</v>
          </cell>
          <cell r="BK97">
            <v>0</v>
          </cell>
        </row>
        <row r="98">
          <cell r="L98" t="str">
            <v>CPP1-01</v>
          </cell>
          <cell r="M98" t="str">
            <v>tim</v>
          </cell>
          <cell r="N98" t="str">
            <v>erro</v>
          </cell>
          <cell r="O98" t="str">
            <v>tim</v>
          </cell>
          <cell r="P98" t="e">
            <v>#NUM!</v>
          </cell>
          <cell r="Q98" t="e">
            <v>#NUM!</v>
          </cell>
          <cell r="R98" t="e">
            <v>#NUM!</v>
          </cell>
          <cell r="S98" t="e">
            <v>#NUM!</v>
          </cell>
          <cell r="T98" t="e">
            <v>#NUM!</v>
          </cell>
          <cell r="U98" t="e">
            <v>#NUM!</v>
          </cell>
          <cell r="V98" t="e">
            <v>#NUM!</v>
          </cell>
          <cell r="W98" t="e">
            <v>#NUM!</v>
          </cell>
          <cell r="X98" t="e">
            <v>#NUM!</v>
          </cell>
          <cell r="Y98" t="e">
            <v>#NUM!</v>
          </cell>
          <cell r="Z98" t="e">
            <v>#NUM!</v>
          </cell>
          <cell r="AA98" t="e">
            <v>#NUM!</v>
          </cell>
          <cell r="AB98" t="e">
            <v>#NUM!</v>
          </cell>
          <cell r="AC98" t="e">
            <v>#NUM!</v>
          </cell>
          <cell r="AD98" t="e">
            <v>#NUM!</v>
          </cell>
          <cell r="AE98" t="str">
            <v>CPP1-01</v>
          </cell>
          <cell r="AF98" t="str">
            <v>tim</v>
          </cell>
          <cell r="AG98" t="str">
            <v>erro</v>
          </cell>
          <cell r="AH98" t="str">
            <v>tim</v>
          </cell>
          <cell r="AI98">
            <v>0</v>
          </cell>
          <cell r="AJ98" t="str">
            <v>ver tim</v>
          </cell>
          <cell r="AK98">
            <v>0</v>
          </cell>
          <cell r="AL98">
            <v>0</v>
          </cell>
          <cell r="AM98">
            <v>0</v>
          </cell>
          <cell r="AN98">
            <v>0</v>
          </cell>
          <cell r="AO98">
            <v>0</v>
          </cell>
          <cell r="AP98">
            <v>0</v>
          </cell>
          <cell r="AQ98">
            <v>0</v>
          </cell>
          <cell r="AR98">
            <v>0</v>
          </cell>
          <cell r="AS98">
            <v>0</v>
          </cell>
          <cell r="AT98">
            <v>0</v>
          </cell>
          <cell r="AU98">
            <v>0</v>
          </cell>
          <cell r="AV98">
            <v>0</v>
          </cell>
          <cell r="AW98">
            <v>0</v>
          </cell>
          <cell r="AX98">
            <v>0</v>
          </cell>
          <cell r="AY98">
            <v>0</v>
          </cell>
          <cell r="AZ98">
            <v>0</v>
          </cell>
          <cell r="BA98">
            <v>0</v>
          </cell>
          <cell r="BB98">
            <v>0</v>
          </cell>
          <cell r="BC98">
            <v>0</v>
          </cell>
          <cell r="BD98">
            <v>0</v>
          </cell>
          <cell r="BE98">
            <v>0</v>
          </cell>
          <cell r="BF98">
            <v>0</v>
          </cell>
          <cell r="BG98">
            <v>0</v>
          </cell>
          <cell r="BH98">
            <v>0</v>
          </cell>
          <cell r="BI98">
            <v>0</v>
          </cell>
          <cell r="BJ98">
            <v>0</v>
          </cell>
          <cell r="BK98">
            <v>0</v>
          </cell>
        </row>
        <row r="99">
          <cell r="L99" t="str">
            <v>CPP1-02</v>
          </cell>
          <cell r="M99" t="str">
            <v>tim</v>
          </cell>
          <cell r="N99" t="str">
            <v>erro</v>
          </cell>
          <cell r="O99" t="str">
            <v>tim</v>
          </cell>
          <cell r="P99" t="e">
            <v>#NUM!</v>
          </cell>
          <cell r="Q99" t="e">
            <v>#NUM!</v>
          </cell>
          <cell r="R99" t="e">
            <v>#NUM!</v>
          </cell>
          <cell r="S99" t="e">
            <v>#NUM!</v>
          </cell>
          <cell r="T99" t="e">
            <v>#NUM!</v>
          </cell>
          <cell r="U99" t="e">
            <v>#NUM!</v>
          </cell>
          <cell r="V99" t="e">
            <v>#NUM!</v>
          </cell>
          <cell r="W99" t="e">
            <v>#NUM!</v>
          </cell>
          <cell r="X99" t="e">
            <v>#NUM!</v>
          </cell>
          <cell r="Y99" t="e">
            <v>#NUM!</v>
          </cell>
          <cell r="Z99" t="e">
            <v>#NUM!</v>
          </cell>
          <cell r="AA99" t="e">
            <v>#NUM!</v>
          </cell>
          <cell r="AB99" t="e">
            <v>#NUM!</v>
          </cell>
          <cell r="AC99" t="e">
            <v>#NUM!</v>
          </cell>
          <cell r="AD99" t="e">
            <v>#NUM!</v>
          </cell>
          <cell r="AE99" t="str">
            <v>CPP1-02</v>
          </cell>
          <cell r="AF99" t="str">
            <v>tim</v>
          </cell>
          <cell r="AG99" t="str">
            <v>erro</v>
          </cell>
          <cell r="AH99" t="str">
            <v>tim</v>
          </cell>
          <cell r="AI99">
            <v>0</v>
          </cell>
          <cell r="AJ99" t="str">
            <v>ver tim</v>
          </cell>
          <cell r="AK99">
            <v>0</v>
          </cell>
          <cell r="AL99">
            <v>0</v>
          </cell>
          <cell r="AM99">
            <v>0</v>
          </cell>
          <cell r="AN99">
            <v>0</v>
          </cell>
          <cell r="AO99">
            <v>0</v>
          </cell>
          <cell r="AP99">
            <v>0</v>
          </cell>
          <cell r="AQ99">
            <v>0</v>
          </cell>
          <cell r="AR99">
            <v>0</v>
          </cell>
          <cell r="AS99">
            <v>0</v>
          </cell>
          <cell r="AT99">
            <v>0</v>
          </cell>
          <cell r="AU99">
            <v>0</v>
          </cell>
          <cell r="AV99">
            <v>0</v>
          </cell>
          <cell r="AW99">
            <v>0</v>
          </cell>
          <cell r="AX99">
            <v>0</v>
          </cell>
          <cell r="AY99">
            <v>0</v>
          </cell>
          <cell r="AZ99">
            <v>0</v>
          </cell>
          <cell r="BA99">
            <v>0</v>
          </cell>
          <cell r="BB99">
            <v>0</v>
          </cell>
          <cell r="BC99">
            <v>0</v>
          </cell>
          <cell r="BD99">
            <v>0</v>
          </cell>
          <cell r="BE99">
            <v>0</v>
          </cell>
          <cell r="BF99">
            <v>0</v>
          </cell>
          <cell r="BG99">
            <v>0</v>
          </cell>
          <cell r="BH99">
            <v>0</v>
          </cell>
          <cell r="BI99">
            <v>0</v>
          </cell>
          <cell r="BJ99">
            <v>0</v>
          </cell>
          <cell r="BK99">
            <v>0</v>
          </cell>
        </row>
        <row r="100">
          <cell r="L100" t="str">
            <v>CPP1-03</v>
          </cell>
          <cell r="M100" t="str">
            <v>tim</v>
          </cell>
          <cell r="N100" t="str">
            <v>erro</v>
          </cell>
          <cell r="O100" t="str">
            <v>tim</v>
          </cell>
          <cell r="P100" t="e">
            <v>#NUM!</v>
          </cell>
          <cell r="Q100" t="e">
            <v>#NUM!</v>
          </cell>
          <cell r="R100" t="e">
            <v>#NUM!</v>
          </cell>
          <cell r="S100" t="e">
            <v>#NUM!</v>
          </cell>
          <cell r="T100" t="e">
            <v>#NUM!</v>
          </cell>
          <cell r="U100" t="e">
            <v>#NUM!</v>
          </cell>
          <cell r="V100" t="e">
            <v>#NUM!</v>
          </cell>
          <cell r="W100" t="e">
            <v>#NUM!</v>
          </cell>
          <cell r="X100" t="e">
            <v>#NUM!</v>
          </cell>
          <cell r="Y100" t="e">
            <v>#NUM!</v>
          </cell>
          <cell r="Z100" t="e">
            <v>#NUM!</v>
          </cell>
          <cell r="AA100" t="e">
            <v>#NUM!</v>
          </cell>
          <cell r="AB100" t="e">
            <v>#NUM!</v>
          </cell>
          <cell r="AC100" t="e">
            <v>#NUM!</v>
          </cell>
          <cell r="AD100" t="e">
            <v>#NUM!</v>
          </cell>
          <cell r="AE100" t="str">
            <v>CPP1-03</v>
          </cell>
          <cell r="AF100" t="str">
            <v>tim</v>
          </cell>
          <cell r="AG100" t="str">
            <v>erro</v>
          </cell>
          <cell r="AH100" t="str">
            <v>tim</v>
          </cell>
          <cell r="AI100">
            <v>0</v>
          </cell>
          <cell r="AJ100" t="str">
            <v>ver tim</v>
          </cell>
          <cell r="AK100">
            <v>0</v>
          </cell>
          <cell r="AL100">
            <v>0</v>
          </cell>
          <cell r="AM100">
            <v>0</v>
          </cell>
          <cell r="AN100">
            <v>0</v>
          </cell>
          <cell r="AO100">
            <v>0</v>
          </cell>
          <cell r="AP100">
            <v>0</v>
          </cell>
          <cell r="AQ100">
            <v>0</v>
          </cell>
          <cell r="AR100">
            <v>0</v>
          </cell>
          <cell r="AS100">
            <v>0</v>
          </cell>
          <cell r="AT100">
            <v>0</v>
          </cell>
          <cell r="AU100">
            <v>0</v>
          </cell>
          <cell r="AV100">
            <v>0</v>
          </cell>
          <cell r="AW100">
            <v>0</v>
          </cell>
          <cell r="AX100">
            <v>0</v>
          </cell>
          <cell r="AY100">
            <v>0</v>
          </cell>
          <cell r="AZ100">
            <v>0</v>
          </cell>
          <cell r="BA100">
            <v>0</v>
          </cell>
          <cell r="BB100">
            <v>0</v>
          </cell>
          <cell r="BC100">
            <v>0</v>
          </cell>
          <cell r="BD100">
            <v>0</v>
          </cell>
          <cell r="BE100">
            <v>0</v>
          </cell>
          <cell r="BF100">
            <v>0</v>
          </cell>
          <cell r="BG100">
            <v>0</v>
          </cell>
          <cell r="BH100">
            <v>0</v>
          </cell>
          <cell r="BI100">
            <v>0</v>
          </cell>
          <cell r="BJ100">
            <v>0</v>
          </cell>
          <cell r="BK100">
            <v>0</v>
          </cell>
        </row>
        <row r="101">
          <cell r="L101" t="str">
            <v>CPP2-01</v>
          </cell>
          <cell r="M101" t="str">
            <v>tim</v>
          </cell>
          <cell r="N101" t="str">
            <v>erro</v>
          </cell>
          <cell r="O101" t="str">
            <v>tim</v>
          </cell>
          <cell r="P101" t="e">
            <v>#NUM!</v>
          </cell>
          <cell r="Q101" t="e">
            <v>#NUM!</v>
          </cell>
          <cell r="R101" t="e">
            <v>#NUM!</v>
          </cell>
          <cell r="S101" t="e">
            <v>#NUM!</v>
          </cell>
          <cell r="T101" t="e">
            <v>#NUM!</v>
          </cell>
          <cell r="U101" t="e">
            <v>#NUM!</v>
          </cell>
          <cell r="V101" t="e">
            <v>#NUM!</v>
          </cell>
          <cell r="W101" t="e">
            <v>#NUM!</v>
          </cell>
          <cell r="X101" t="e">
            <v>#NUM!</v>
          </cell>
          <cell r="Y101" t="e">
            <v>#NUM!</v>
          </cell>
          <cell r="Z101" t="e">
            <v>#NUM!</v>
          </cell>
          <cell r="AA101" t="e">
            <v>#NUM!</v>
          </cell>
          <cell r="AB101" t="e">
            <v>#NUM!</v>
          </cell>
          <cell r="AC101" t="e">
            <v>#NUM!</v>
          </cell>
          <cell r="AD101" t="e">
            <v>#NUM!</v>
          </cell>
          <cell r="AE101" t="str">
            <v>CPP2-01</v>
          </cell>
          <cell r="AF101" t="str">
            <v>tim</v>
          </cell>
          <cell r="AG101" t="str">
            <v>erro</v>
          </cell>
          <cell r="AH101" t="str">
            <v>tim</v>
          </cell>
          <cell r="AI101">
            <v>0</v>
          </cell>
          <cell r="AJ101" t="str">
            <v>ver tim</v>
          </cell>
          <cell r="AK101">
            <v>0</v>
          </cell>
          <cell r="AL101">
            <v>0</v>
          </cell>
          <cell r="AM101">
            <v>0</v>
          </cell>
          <cell r="AN101">
            <v>0</v>
          </cell>
          <cell r="AO101">
            <v>0</v>
          </cell>
          <cell r="AP101">
            <v>0</v>
          </cell>
          <cell r="AQ101">
            <v>0</v>
          </cell>
          <cell r="AR101">
            <v>0</v>
          </cell>
          <cell r="AS101">
            <v>0</v>
          </cell>
          <cell r="AT101">
            <v>0</v>
          </cell>
          <cell r="AU101">
            <v>0</v>
          </cell>
          <cell r="AV101">
            <v>0</v>
          </cell>
          <cell r="AW101">
            <v>0</v>
          </cell>
          <cell r="AX101">
            <v>0</v>
          </cell>
          <cell r="AY101">
            <v>0</v>
          </cell>
          <cell r="AZ101">
            <v>0</v>
          </cell>
          <cell r="BA101">
            <v>0</v>
          </cell>
          <cell r="BB101">
            <v>0</v>
          </cell>
          <cell r="BC101">
            <v>0</v>
          </cell>
          <cell r="BD101">
            <v>0</v>
          </cell>
          <cell r="BE101">
            <v>0</v>
          </cell>
          <cell r="BF101">
            <v>0</v>
          </cell>
          <cell r="BG101">
            <v>0</v>
          </cell>
          <cell r="BH101">
            <v>0</v>
          </cell>
          <cell r="BI101">
            <v>0</v>
          </cell>
          <cell r="BJ101">
            <v>0</v>
          </cell>
          <cell r="BK101">
            <v>0</v>
          </cell>
        </row>
        <row r="102">
          <cell r="L102" t="str">
            <v>CPP2-02</v>
          </cell>
          <cell r="M102" t="str">
            <v>tim</v>
          </cell>
          <cell r="N102" t="str">
            <v>erro</v>
          </cell>
          <cell r="O102" t="str">
            <v>tim</v>
          </cell>
          <cell r="P102" t="e">
            <v>#NUM!</v>
          </cell>
          <cell r="Q102" t="e">
            <v>#NUM!</v>
          </cell>
          <cell r="R102" t="e">
            <v>#NUM!</v>
          </cell>
          <cell r="S102" t="e">
            <v>#NUM!</v>
          </cell>
          <cell r="T102" t="e">
            <v>#NUM!</v>
          </cell>
          <cell r="U102" t="e">
            <v>#NUM!</v>
          </cell>
          <cell r="V102" t="e">
            <v>#NUM!</v>
          </cell>
          <cell r="W102" t="e">
            <v>#NUM!</v>
          </cell>
          <cell r="X102" t="e">
            <v>#NUM!</v>
          </cell>
          <cell r="Y102" t="e">
            <v>#NUM!</v>
          </cell>
          <cell r="Z102" t="e">
            <v>#NUM!</v>
          </cell>
          <cell r="AA102" t="e">
            <v>#NUM!</v>
          </cell>
          <cell r="AB102" t="e">
            <v>#NUM!</v>
          </cell>
          <cell r="AC102" t="e">
            <v>#NUM!</v>
          </cell>
          <cell r="AD102" t="e">
            <v>#NUM!</v>
          </cell>
          <cell r="AE102" t="str">
            <v>CPP2-02</v>
          </cell>
          <cell r="AF102" t="str">
            <v>tim</v>
          </cell>
          <cell r="AG102" t="str">
            <v>erro</v>
          </cell>
          <cell r="AH102" t="str">
            <v>tim</v>
          </cell>
          <cell r="AI102">
            <v>0</v>
          </cell>
          <cell r="AJ102" t="str">
            <v>ver tim</v>
          </cell>
          <cell r="AK102">
            <v>0</v>
          </cell>
          <cell r="AL102">
            <v>0</v>
          </cell>
          <cell r="AM102">
            <v>0</v>
          </cell>
          <cell r="AN102">
            <v>0</v>
          </cell>
          <cell r="AO102">
            <v>0</v>
          </cell>
          <cell r="AP102">
            <v>0</v>
          </cell>
          <cell r="AQ102">
            <v>0</v>
          </cell>
          <cell r="AR102">
            <v>0</v>
          </cell>
          <cell r="AS102">
            <v>0</v>
          </cell>
          <cell r="AT102">
            <v>0</v>
          </cell>
          <cell r="AU102">
            <v>0</v>
          </cell>
          <cell r="AV102">
            <v>0</v>
          </cell>
          <cell r="AW102">
            <v>0</v>
          </cell>
          <cell r="AX102">
            <v>0</v>
          </cell>
          <cell r="AY102">
            <v>0</v>
          </cell>
          <cell r="AZ102">
            <v>0</v>
          </cell>
          <cell r="BA102">
            <v>0</v>
          </cell>
          <cell r="BB102">
            <v>0</v>
          </cell>
          <cell r="BC102">
            <v>0</v>
          </cell>
          <cell r="BD102">
            <v>0</v>
          </cell>
          <cell r="BE102">
            <v>0</v>
          </cell>
          <cell r="BF102">
            <v>0</v>
          </cell>
          <cell r="BG102">
            <v>0</v>
          </cell>
          <cell r="BH102">
            <v>0</v>
          </cell>
          <cell r="BI102">
            <v>0</v>
          </cell>
          <cell r="BJ102">
            <v>0</v>
          </cell>
          <cell r="BK102">
            <v>0</v>
          </cell>
        </row>
        <row r="103">
          <cell r="L103" t="str">
            <v>CPP2-03</v>
          </cell>
          <cell r="M103" t="str">
            <v>tim</v>
          </cell>
          <cell r="N103" t="str">
            <v>erro</v>
          </cell>
          <cell r="O103" t="str">
            <v>tim</v>
          </cell>
          <cell r="P103" t="e">
            <v>#NUM!</v>
          </cell>
          <cell r="Q103" t="e">
            <v>#NUM!</v>
          </cell>
          <cell r="R103" t="e">
            <v>#NUM!</v>
          </cell>
          <cell r="S103" t="e">
            <v>#NUM!</v>
          </cell>
          <cell r="T103" t="e">
            <v>#NUM!</v>
          </cell>
          <cell r="U103" t="e">
            <v>#NUM!</v>
          </cell>
          <cell r="V103" t="e">
            <v>#NUM!</v>
          </cell>
          <cell r="W103" t="e">
            <v>#NUM!</v>
          </cell>
          <cell r="X103" t="e">
            <v>#NUM!</v>
          </cell>
          <cell r="Y103" t="e">
            <v>#NUM!</v>
          </cell>
          <cell r="Z103" t="e">
            <v>#NUM!</v>
          </cell>
          <cell r="AA103" t="e">
            <v>#NUM!</v>
          </cell>
          <cell r="AB103" t="e">
            <v>#NUM!</v>
          </cell>
          <cell r="AC103" t="e">
            <v>#NUM!</v>
          </cell>
          <cell r="AD103" t="e">
            <v>#NUM!</v>
          </cell>
          <cell r="AE103" t="str">
            <v>CPP2-03</v>
          </cell>
          <cell r="AF103" t="str">
            <v>tim</v>
          </cell>
          <cell r="AG103" t="str">
            <v>erro</v>
          </cell>
          <cell r="AH103" t="str">
            <v>tim</v>
          </cell>
          <cell r="AI103">
            <v>0</v>
          </cell>
          <cell r="AJ103" t="str">
            <v>ver tim</v>
          </cell>
          <cell r="AK103">
            <v>0</v>
          </cell>
          <cell r="AL103">
            <v>0</v>
          </cell>
          <cell r="AM103">
            <v>0</v>
          </cell>
          <cell r="AN103">
            <v>0</v>
          </cell>
          <cell r="AO103">
            <v>0</v>
          </cell>
          <cell r="AP103">
            <v>0</v>
          </cell>
          <cell r="AQ103">
            <v>0</v>
          </cell>
          <cell r="AR103">
            <v>0</v>
          </cell>
          <cell r="AS103">
            <v>0</v>
          </cell>
          <cell r="AT103">
            <v>0</v>
          </cell>
          <cell r="AU103">
            <v>0</v>
          </cell>
          <cell r="AV103">
            <v>0</v>
          </cell>
          <cell r="AW103">
            <v>0</v>
          </cell>
          <cell r="AX103">
            <v>0</v>
          </cell>
          <cell r="AY103">
            <v>0</v>
          </cell>
          <cell r="AZ103">
            <v>0</v>
          </cell>
          <cell r="BA103">
            <v>0</v>
          </cell>
          <cell r="BB103">
            <v>0</v>
          </cell>
          <cell r="BC103">
            <v>0</v>
          </cell>
          <cell r="BD103">
            <v>0</v>
          </cell>
          <cell r="BE103">
            <v>0</v>
          </cell>
          <cell r="BF103">
            <v>0</v>
          </cell>
          <cell r="BG103">
            <v>0</v>
          </cell>
          <cell r="BH103">
            <v>0</v>
          </cell>
          <cell r="BI103">
            <v>0</v>
          </cell>
          <cell r="BJ103">
            <v>0</v>
          </cell>
          <cell r="BK103">
            <v>0</v>
          </cell>
        </row>
        <row r="104">
          <cell r="L104" t="str">
            <v>IOR-01</v>
          </cell>
          <cell r="M104" t="str">
            <v>tim</v>
          </cell>
          <cell r="N104" t="str">
            <v>erro</v>
          </cell>
          <cell r="O104" t="str">
            <v>tim</v>
          </cell>
          <cell r="P104" t="e">
            <v>#NUM!</v>
          </cell>
          <cell r="Q104" t="e">
            <v>#NUM!</v>
          </cell>
          <cell r="R104" t="e">
            <v>#NUM!</v>
          </cell>
          <cell r="S104" t="e">
            <v>#NUM!</v>
          </cell>
          <cell r="T104" t="e">
            <v>#NUM!</v>
          </cell>
          <cell r="U104" t="e">
            <v>#NUM!</v>
          </cell>
          <cell r="V104" t="e">
            <v>#NUM!</v>
          </cell>
          <cell r="W104" t="e">
            <v>#NUM!</v>
          </cell>
          <cell r="X104" t="e">
            <v>#NUM!</v>
          </cell>
          <cell r="Y104" t="e">
            <v>#NUM!</v>
          </cell>
          <cell r="Z104" t="e">
            <v>#NUM!</v>
          </cell>
          <cell r="AA104" t="e">
            <v>#NUM!</v>
          </cell>
          <cell r="AB104" t="e">
            <v>#NUM!</v>
          </cell>
          <cell r="AC104" t="e">
            <v>#NUM!</v>
          </cell>
          <cell r="AD104" t="e">
            <v>#NUM!</v>
          </cell>
          <cell r="AE104" t="str">
            <v>IOR-01</v>
          </cell>
          <cell r="AF104" t="str">
            <v>tim</v>
          </cell>
          <cell r="AG104" t="str">
            <v>erro</v>
          </cell>
          <cell r="AH104" t="str">
            <v>tim</v>
          </cell>
          <cell r="AI104">
            <v>0</v>
          </cell>
          <cell r="AJ104" t="str">
            <v>ver tim</v>
          </cell>
          <cell r="AK104">
            <v>0</v>
          </cell>
          <cell r="AL104">
            <v>0</v>
          </cell>
          <cell r="AM104">
            <v>0</v>
          </cell>
          <cell r="AN104">
            <v>0</v>
          </cell>
          <cell r="AO104">
            <v>0</v>
          </cell>
          <cell r="AP104">
            <v>0</v>
          </cell>
          <cell r="AQ104">
            <v>0</v>
          </cell>
          <cell r="AR104">
            <v>0</v>
          </cell>
          <cell r="AS104">
            <v>0</v>
          </cell>
          <cell r="AT104">
            <v>0</v>
          </cell>
          <cell r="AU104">
            <v>0</v>
          </cell>
          <cell r="AV104">
            <v>0</v>
          </cell>
          <cell r="AW104">
            <v>0</v>
          </cell>
          <cell r="AX104">
            <v>0</v>
          </cell>
          <cell r="AY104">
            <v>0</v>
          </cell>
          <cell r="AZ104">
            <v>0</v>
          </cell>
          <cell r="BA104">
            <v>0</v>
          </cell>
          <cell r="BB104">
            <v>0</v>
          </cell>
          <cell r="BC104">
            <v>0</v>
          </cell>
          <cell r="BD104">
            <v>0</v>
          </cell>
          <cell r="BE104">
            <v>0</v>
          </cell>
          <cell r="BF104">
            <v>0</v>
          </cell>
          <cell r="BG104">
            <v>0</v>
          </cell>
          <cell r="BH104">
            <v>0</v>
          </cell>
          <cell r="BI104">
            <v>0</v>
          </cell>
          <cell r="BJ104">
            <v>0</v>
          </cell>
          <cell r="BK104">
            <v>0</v>
          </cell>
        </row>
        <row r="105">
          <cell r="L105" t="str">
            <v>IOR-02</v>
          </cell>
          <cell r="M105" t="str">
            <v>tim</v>
          </cell>
          <cell r="N105" t="str">
            <v>erro</v>
          </cell>
          <cell r="O105" t="str">
            <v>tim</v>
          </cell>
          <cell r="P105" t="e">
            <v>#NUM!</v>
          </cell>
          <cell r="Q105" t="e">
            <v>#NUM!</v>
          </cell>
          <cell r="R105" t="e">
            <v>#NUM!</v>
          </cell>
          <cell r="S105" t="e">
            <v>#NUM!</v>
          </cell>
          <cell r="T105" t="e">
            <v>#NUM!</v>
          </cell>
          <cell r="U105" t="e">
            <v>#NUM!</v>
          </cell>
          <cell r="V105" t="e">
            <v>#NUM!</v>
          </cell>
          <cell r="W105" t="e">
            <v>#NUM!</v>
          </cell>
          <cell r="X105" t="e">
            <v>#NUM!</v>
          </cell>
          <cell r="Y105" t="e">
            <v>#NUM!</v>
          </cell>
          <cell r="Z105" t="e">
            <v>#NUM!</v>
          </cell>
          <cell r="AA105" t="e">
            <v>#NUM!</v>
          </cell>
          <cell r="AB105" t="e">
            <v>#NUM!</v>
          </cell>
          <cell r="AC105" t="e">
            <v>#NUM!</v>
          </cell>
          <cell r="AD105" t="e">
            <v>#NUM!</v>
          </cell>
          <cell r="AE105" t="str">
            <v>IOR-02</v>
          </cell>
          <cell r="AF105" t="str">
            <v>tim</v>
          </cell>
          <cell r="AG105" t="str">
            <v>erro</v>
          </cell>
          <cell r="AH105" t="str">
            <v>tim</v>
          </cell>
          <cell r="AI105">
            <v>0</v>
          </cell>
          <cell r="AJ105" t="str">
            <v>ver tim</v>
          </cell>
          <cell r="AK105">
            <v>0</v>
          </cell>
          <cell r="AL105">
            <v>0</v>
          </cell>
          <cell r="AM105">
            <v>0</v>
          </cell>
          <cell r="AN105">
            <v>0</v>
          </cell>
          <cell r="AO105">
            <v>0</v>
          </cell>
          <cell r="AP105">
            <v>0</v>
          </cell>
          <cell r="AQ105">
            <v>0</v>
          </cell>
          <cell r="AR105">
            <v>0</v>
          </cell>
          <cell r="AS105">
            <v>0</v>
          </cell>
          <cell r="AT105">
            <v>0</v>
          </cell>
          <cell r="AU105">
            <v>0</v>
          </cell>
          <cell r="AV105">
            <v>0</v>
          </cell>
          <cell r="AW105">
            <v>0</v>
          </cell>
          <cell r="AX105">
            <v>0</v>
          </cell>
          <cell r="AY105">
            <v>0</v>
          </cell>
          <cell r="AZ105">
            <v>0</v>
          </cell>
          <cell r="BA105">
            <v>0</v>
          </cell>
          <cell r="BB105">
            <v>0</v>
          </cell>
          <cell r="BC105">
            <v>0</v>
          </cell>
          <cell r="BD105">
            <v>0</v>
          </cell>
          <cell r="BE105">
            <v>0</v>
          </cell>
          <cell r="BF105">
            <v>0</v>
          </cell>
          <cell r="BG105">
            <v>0</v>
          </cell>
          <cell r="BH105">
            <v>0</v>
          </cell>
          <cell r="BI105">
            <v>0</v>
          </cell>
          <cell r="BJ105">
            <v>0</v>
          </cell>
          <cell r="BK105">
            <v>0</v>
          </cell>
        </row>
        <row r="106">
          <cell r="L106" t="str">
            <v>IOR-03</v>
          </cell>
          <cell r="M106" t="str">
            <v>tim</v>
          </cell>
          <cell r="N106" t="str">
            <v>erro</v>
          </cell>
          <cell r="O106" t="str">
            <v>tim</v>
          </cell>
          <cell r="P106" t="e">
            <v>#NUM!</v>
          </cell>
          <cell r="Q106" t="e">
            <v>#NUM!</v>
          </cell>
          <cell r="R106" t="e">
            <v>#NUM!</v>
          </cell>
          <cell r="S106" t="e">
            <v>#NUM!</v>
          </cell>
          <cell r="T106" t="e">
            <v>#NUM!</v>
          </cell>
          <cell r="U106" t="e">
            <v>#NUM!</v>
          </cell>
          <cell r="V106" t="e">
            <v>#NUM!</v>
          </cell>
          <cell r="W106" t="e">
            <v>#NUM!</v>
          </cell>
          <cell r="X106" t="e">
            <v>#NUM!</v>
          </cell>
          <cell r="Y106" t="e">
            <v>#NUM!</v>
          </cell>
          <cell r="Z106" t="e">
            <v>#NUM!</v>
          </cell>
          <cell r="AA106" t="e">
            <v>#NUM!</v>
          </cell>
          <cell r="AB106" t="e">
            <v>#NUM!</v>
          </cell>
          <cell r="AC106" t="e">
            <v>#NUM!</v>
          </cell>
          <cell r="AD106" t="e">
            <v>#NUM!</v>
          </cell>
          <cell r="AE106" t="str">
            <v>IOR-03</v>
          </cell>
          <cell r="AF106" t="str">
            <v>tim</v>
          </cell>
          <cell r="AG106" t="str">
            <v>erro</v>
          </cell>
          <cell r="AH106" t="str">
            <v>tim</v>
          </cell>
          <cell r="AI106">
            <v>0</v>
          </cell>
          <cell r="AJ106" t="str">
            <v>ver tim</v>
          </cell>
          <cell r="AK106">
            <v>0</v>
          </cell>
          <cell r="AL106">
            <v>0</v>
          </cell>
          <cell r="AM106">
            <v>0</v>
          </cell>
          <cell r="AN106">
            <v>0</v>
          </cell>
          <cell r="AO106">
            <v>0</v>
          </cell>
          <cell r="AP106">
            <v>0</v>
          </cell>
          <cell r="AQ106">
            <v>0</v>
          </cell>
          <cell r="AR106">
            <v>0</v>
          </cell>
          <cell r="AS106">
            <v>0</v>
          </cell>
          <cell r="AT106">
            <v>0</v>
          </cell>
          <cell r="AU106">
            <v>0</v>
          </cell>
          <cell r="AV106">
            <v>0</v>
          </cell>
          <cell r="AW106">
            <v>0</v>
          </cell>
          <cell r="AX106">
            <v>0</v>
          </cell>
          <cell r="AY106">
            <v>0</v>
          </cell>
          <cell r="AZ106">
            <v>0</v>
          </cell>
          <cell r="BA106">
            <v>0</v>
          </cell>
          <cell r="BB106">
            <v>0</v>
          </cell>
          <cell r="BC106">
            <v>0</v>
          </cell>
          <cell r="BD106">
            <v>0</v>
          </cell>
          <cell r="BE106">
            <v>0</v>
          </cell>
          <cell r="BF106">
            <v>0</v>
          </cell>
          <cell r="BG106">
            <v>0</v>
          </cell>
          <cell r="BH106">
            <v>0</v>
          </cell>
          <cell r="BI106">
            <v>0</v>
          </cell>
          <cell r="BJ106">
            <v>0</v>
          </cell>
          <cell r="BK106">
            <v>0</v>
          </cell>
        </row>
        <row r="107">
          <cell r="L107" t="str">
            <v>RLA-01</v>
          </cell>
          <cell r="M107" t="str">
            <v>tim</v>
          </cell>
          <cell r="N107" t="str">
            <v>erro</v>
          </cell>
          <cell r="O107" t="str">
            <v>tim</v>
          </cell>
          <cell r="P107" t="e">
            <v>#NUM!</v>
          </cell>
          <cell r="Q107" t="e">
            <v>#NUM!</v>
          </cell>
          <cell r="R107" t="e">
            <v>#NUM!</v>
          </cell>
          <cell r="S107" t="e">
            <v>#NUM!</v>
          </cell>
          <cell r="T107" t="e">
            <v>#NUM!</v>
          </cell>
          <cell r="U107" t="e">
            <v>#NUM!</v>
          </cell>
          <cell r="V107" t="e">
            <v>#NUM!</v>
          </cell>
          <cell r="W107" t="e">
            <v>#NUM!</v>
          </cell>
          <cell r="X107" t="e">
            <v>#NUM!</v>
          </cell>
          <cell r="Y107" t="e">
            <v>#NUM!</v>
          </cell>
          <cell r="Z107" t="e">
            <v>#NUM!</v>
          </cell>
          <cell r="AA107" t="e">
            <v>#NUM!</v>
          </cell>
          <cell r="AB107" t="e">
            <v>#NUM!</v>
          </cell>
          <cell r="AC107" t="e">
            <v>#NUM!</v>
          </cell>
          <cell r="AD107" t="e">
            <v>#NUM!</v>
          </cell>
          <cell r="AE107" t="str">
            <v>RLA-01</v>
          </cell>
          <cell r="AF107" t="str">
            <v>tim</v>
          </cell>
          <cell r="AG107" t="str">
            <v>erro</v>
          </cell>
          <cell r="AH107" t="str">
            <v>tim</v>
          </cell>
          <cell r="AI107">
            <v>0</v>
          </cell>
          <cell r="AJ107" t="str">
            <v>ver tim</v>
          </cell>
          <cell r="AK107">
            <v>0</v>
          </cell>
          <cell r="AL107">
            <v>0</v>
          </cell>
          <cell r="AM107">
            <v>0</v>
          </cell>
          <cell r="AN107">
            <v>0</v>
          </cell>
          <cell r="AO107">
            <v>0</v>
          </cell>
          <cell r="AP107">
            <v>0</v>
          </cell>
          <cell r="AQ107">
            <v>0</v>
          </cell>
          <cell r="AR107">
            <v>0</v>
          </cell>
          <cell r="AS107">
            <v>0</v>
          </cell>
          <cell r="AT107">
            <v>0</v>
          </cell>
          <cell r="AU107">
            <v>0</v>
          </cell>
          <cell r="AV107">
            <v>0</v>
          </cell>
          <cell r="AW107">
            <v>0</v>
          </cell>
          <cell r="AX107">
            <v>0</v>
          </cell>
          <cell r="AY107">
            <v>0</v>
          </cell>
          <cell r="AZ107">
            <v>0</v>
          </cell>
          <cell r="BA107">
            <v>0</v>
          </cell>
          <cell r="BB107">
            <v>0</v>
          </cell>
          <cell r="BC107">
            <v>0</v>
          </cell>
          <cell r="BD107">
            <v>0</v>
          </cell>
          <cell r="BE107">
            <v>0</v>
          </cell>
          <cell r="BF107">
            <v>0</v>
          </cell>
          <cell r="BG107">
            <v>0</v>
          </cell>
          <cell r="BH107">
            <v>0</v>
          </cell>
          <cell r="BI107">
            <v>0</v>
          </cell>
          <cell r="BJ107">
            <v>0</v>
          </cell>
          <cell r="BK107">
            <v>0</v>
          </cell>
        </row>
        <row r="108">
          <cell r="L108" t="str">
            <v>RLA-02</v>
          </cell>
          <cell r="M108" t="str">
            <v>tim</v>
          </cell>
          <cell r="N108" t="str">
            <v>erro</v>
          </cell>
          <cell r="O108" t="str">
            <v>tim</v>
          </cell>
          <cell r="P108" t="e">
            <v>#NUM!</v>
          </cell>
          <cell r="Q108" t="e">
            <v>#NUM!</v>
          </cell>
          <cell r="R108" t="e">
            <v>#NUM!</v>
          </cell>
          <cell r="S108" t="e">
            <v>#NUM!</v>
          </cell>
          <cell r="T108" t="e">
            <v>#NUM!</v>
          </cell>
          <cell r="U108" t="e">
            <v>#NUM!</v>
          </cell>
          <cell r="V108" t="e">
            <v>#NUM!</v>
          </cell>
          <cell r="W108" t="e">
            <v>#NUM!</v>
          </cell>
          <cell r="X108" t="e">
            <v>#NUM!</v>
          </cell>
          <cell r="Y108" t="e">
            <v>#NUM!</v>
          </cell>
          <cell r="Z108" t="e">
            <v>#NUM!</v>
          </cell>
          <cell r="AA108" t="e">
            <v>#NUM!</v>
          </cell>
          <cell r="AB108" t="e">
            <v>#NUM!</v>
          </cell>
          <cell r="AC108" t="e">
            <v>#NUM!</v>
          </cell>
          <cell r="AD108" t="e">
            <v>#NUM!</v>
          </cell>
          <cell r="AE108" t="str">
            <v>RLA-02</v>
          </cell>
          <cell r="AF108" t="str">
            <v>tim</v>
          </cell>
          <cell r="AG108" t="str">
            <v>erro</v>
          </cell>
          <cell r="AH108" t="str">
            <v>tim</v>
          </cell>
          <cell r="AI108">
            <v>0</v>
          </cell>
          <cell r="AJ108" t="str">
            <v>ver tim</v>
          </cell>
          <cell r="AK108">
            <v>0</v>
          </cell>
          <cell r="AL108">
            <v>0</v>
          </cell>
          <cell r="AM108">
            <v>0</v>
          </cell>
          <cell r="AN108">
            <v>0</v>
          </cell>
          <cell r="AO108">
            <v>0</v>
          </cell>
          <cell r="AP108">
            <v>0</v>
          </cell>
          <cell r="AQ108">
            <v>0</v>
          </cell>
          <cell r="AR108">
            <v>0</v>
          </cell>
          <cell r="AS108">
            <v>0</v>
          </cell>
          <cell r="AT108">
            <v>0</v>
          </cell>
          <cell r="AU108">
            <v>0</v>
          </cell>
          <cell r="AV108">
            <v>0</v>
          </cell>
          <cell r="AW108">
            <v>0</v>
          </cell>
          <cell r="AX108">
            <v>0</v>
          </cell>
          <cell r="AY108">
            <v>0</v>
          </cell>
          <cell r="AZ108">
            <v>0</v>
          </cell>
          <cell r="BA108">
            <v>0</v>
          </cell>
          <cell r="BB108">
            <v>0</v>
          </cell>
          <cell r="BC108">
            <v>0</v>
          </cell>
          <cell r="BD108">
            <v>0</v>
          </cell>
          <cell r="BE108">
            <v>0</v>
          </cell>
          <cell r="BF108">
            <v>0</v>
          </cell>
          <cell r="BG108">
            <v>0</v>
          </cell>
          <cell r="BH108">
            <v>0</v>
          </cell>
          <cell r="BI108">
            <v>0</v>
          </cell>
          <cell r="BJ108">
            <v>0</v>
          </cell>
          <cell r="BK108">
            <v>0</v>
          </cell>
        </row>
        <row r="109">
          <cell r="L109" t="str">
            <v>RLA-03</v>
          </cell>
          <cell r="M109" t="str">
            <v>tim</v>
          </cell>
          <cell r="N109" t="str">
            <v>erro</v>
          </cell>
          <cell r="O109" t="str">
            <v>tim</v>
          </cell>
          <cell r="P109" t="e">
            <v>#NUM!</v>
          </cell>
          <cell r="Q109" t="e">
            <v>#NUM!</v>
          </cell>
          <cell r="R109" t="e">
            <v>#NUM!</v>
          </cell>
          <cell r="S109" t="e">
            <v>#NUM!</v>
          </cell>
          <cell r="T109" t="e">
            <v>#NUM!</v>
          </cell>
          <cell r="U109" t="e">
            <v>#NUM!</v>
          </cell>
          <cell r="V109" t="e">
            <v>#NUM!</v>
          </cell>
          <cell r="W109" t="e">
            <v>#NUM!</v>
          </cell>
          <cell r="X109" t="e">
            <v>#NUM!</v>
          </cell>
          <cell r="Y109" t="e">
            <v>#NUM!</v>
          </cell>
          <cell r="Z109" t="e">
            <v>#NUM!</v>
          </cell>
          <cell r="AA109" t="e">
            <v>#NUM!</v>
          </cell>
          <cell r="AB109" t="e">
            <v>#NUM!</v>
          </cell>
          <cell r="AC109" t="e">
            <v>#NUM!</v>
          </cell>
          <cell r="AD109" t="e">
            <v>#NUM!</v>
          </cell>
          <cell r="AE109" t="str">
            <v>RLA-03</v>
          </cell>
          <cell r="AF109" t="str">
            <v>tim</v>
          </cell>
          <cell r="AG109" t="str">
            <v>erro</v>
          </cell>
          <cell r="AH109" t="str">
            <v>tim</v>
          </cell>
          <cell r="AI109">
            <v>0</v>
          </cell>
          <cell r="AJ109" t="str">
            <v>ver tim</v>
          </cell>
          <cell r="AK109">
            <v>0</v>
          </cell>
          <cell r="AL109">
            <v>0</v>
          </cell>
          <cell r="AM109">
            <v>0</v>
          </cell>
          <cell r="AN109">
            <v>0</v>
          </cell>
          <cell r="AO109">
            <v>0</v>
          </cell>
          <cell r="AP109">
            <v>0</v>
          </cell>
          <cell r="AQ109">
            <v>0</v>
          </cell>
          <cell r="AR109">
            <v>0</v>
          </cell>
          <cell r="AS109">
            <v>0</v>
          </cell>
          <cell r="AT109">
            <v>0</v>
          </cell>
          <cell r="AU109">
            <v>0</v>
          </cell>
          <cell r="AV109">
            <v>0</v>
          </cell>
          <cell r="AW109">
            <v>0</v>
          </cell>
          <cell r="AX109">
            <v>0</v>
          </cell>
          <cell r="AY109">
            <v>0</v>
          </cell>
          <cell r="AZ109">
            <v>0</v>
          </cell>
          <cell r="BA109">
            <v>0</v>
          </cell>
          <cell r="BB109">
            <v>0</v>
          </cell>
          <cell r="BC109">
            <v>0</v>
          </cell>
          <cell r="BD109">
            <v>0</v>
          </cell>
          <cell r="BE109">
            <v>0</v>
          </cell>
          <cell r="BF109">
            <v>0</v>
          </cell>
          <cell r="BG109">
            <v>0</v>
          </cell>
          <cell r="BH109">
            <v>0</v>
          </cell>
          <cell r="BI109">
            <v>0</v>
          </cell>
          <cell r="BJ109">
            <v>0</v>
          </cell>
          <cell r="BK109">
            <v>0</v>
          </cell>
        </row>
      </sheetData>
      <sheetData sheetId="9">
        <row r="4">
          <cell r="A4" t="str">
            <v>cel</v>
          </cell>
        </row>
      </sheetData>
      <sheetData sheetId="10">
        <row r="3">
          <cell r="A3" t="str">
            <v>cel</v>
          </cell>
        </row>
      </sheetData>
      <sheetData sheetId="11">
        <row r="3">
          <cell r="A3" t="str">
            <v>cel</v>
          </cell>
        </row>
      </sheetData>
      <sheetData sheetId="12">
        <row r="3">
          <cell r="A3" t="str">
            <v>cel</v>
          </cell>
        </row>
      </sheetData>
      <sheetData sheetId="13" refreshError="1">
        <row r="4">
          <cell r="A4" t="str">
            <v>cel</v>
          </cell>
          <cell r="B4" t="str">
            <v>ATC</v>
          </cell>
          <cell r="C4" t="str">
            <v>DTC</v>
          </cell>
        </row>
        <row r="5">
          <cell r="A5" t="str">
            <v>ALP-01</v>
          </cell>
          <cell r="B5">
            <v>4</v>
          </cell>
          <cell r="C5">
            <v>5</v>
          </cell>
        </row>
        <row r="6">
          <cell r="A6" t="str">
            <v>ALP-02</v>
          </cell>
          <cell r="B6">
            <v>8</v>
          </cell>
          <cell r="C6">
            <v>8</v>
          </cell>
        </row>
        <row r="7">
          <cell r="A7" t="str">
            <v>ALP-03</v>
          </cell>
          <cell r="B7">
            <v>7</v>
          </cell>
          <cell r="C7">
            <v>11</v>
          </cell>
        </row>
        <row r="8">
          <cell r="A8" t="str">
            <v>BAH-01</v>
          </cell>
          <cell r="B8">
            <v>9</v>
          </cell>
          <cell r="C8">
            <v>11</v>
          </cell>
        </row>
        <row r="9">
          <cell r="A9" t="str">
            <v>BAH-02</v>
          </cell>
          <cell r="B9">
            <v>9</v>
          </cell>
          <cell r="C9">
            <v>11</v>
          </cell>
        </row>
        <row r="10">
          <cell r="A10" t="str">
            <v>BAH-03</v>
          </cell>
          <cell r="B10">
            <v>9</v>
          </cell>
          <cell r="C10">
            <v>17</v>
          </cell>
        </row>
        <row r="11">
          <cell r="A11" t="str">
            <v>CAS-01</v>
          </cell>
          <cell r="B11">
            <v>7</v>
          </cell>
          <cell r="C11">
            <v>8</v>
          </cell>
        </row>
        <row r="12">
          <cell r="A12" t="str">
            <v>CAS-02</v>
          </cell>
          <cell r="B12">
            <v>7</v>
          </cell>
          <cell r="C12">
            <v>8</v>
          </cell>
        </row>
        <row r="13">
          <cell r="A13" t="str">
            <v>CAS-03</v>
          </cell>
          <cell r="B13">
            <v>10</v>
          </cell>
          <cell r="C13">
            <v>14</v>
          </cell>
        </row>
        <row r="14">
          <cell r="A14" t="str">
            <v>CP1</v>
          </cell>
          <cell r="B14">
            <v>3</v>
          </cell>
          <cell r="C14">
            <v>11</v>
          </cell>
        </row>
        <row r="15">
          <cell r="A15" t="str">
            <v>JCD-01</v>
          </cell>
          <cell r="B15">
            <v>6</v>
          </cell>
          <cell r="C15">
            <v>17</v>
          </cell>
        </row>
        <row r="16">
          <cell r="A16" t="str">
            <v>JCD-02</v>
          </cell>
          <cell r="B16">
            <v>7</v>
          </cell>
          <cell r="C16">
            <v>14</v>
          </cell>
        </row>
        <row r="17">
          <cell r="A17" t="str">
            <v>JCD-03</v>
          </cell>
          <cell r="B17">
            <v>6</v>
          </cell>
          <cell r="C17">
            <v>26</v>
          </cell>
        </row>
        <row r="18">
          <cell r="A18" t="str">
            <v>JGS-01</v>
          </cell>
          <cell r="B18">
            <v>7</v>
          </cell>
          <cell r="C18">
            <v>17</v>
          </cell>
        </row>
        <row r="19">
          <cell r="A19" t="str">
            <v>JGS-02</v>
          </cell>
          <cell r="B19">
            <v>6</v>
          </cell>
          <cell r="C19">
            <v>26</v>
          </cell>
        </row>
        <row r="20">
          <cell r="A20" t="str">
            <v>JGS-03</v>
          </cell>
          <cell r="B20">
            <v>6</v>
          </cell>
          <cell r="C20">
            <v>26</v>
          </cell>
        </row>
        <row r="21">
          <cell r="A21" t="str">
            <v>LRV-01</v>
          </cell>
          <cell r="B21">
            <v>20</v>
          </cell>
          <cell r="C21">
            <v>8</v>
          </cell>
        </row>
        <row r="22">
          <cell r="A22" t="str">
            <v>MC1</v>
          </cell>
          <cell r="B22">
            <v>1</v>
          </cell>
          <cell r="C22">
            <v>17</v>
          </cell>
        </row>
        <row r="23">
          <cell r="A23" t="str">
            <v>MC10</v>
          </cell>
          <cell r="B23">
            <v>2</v>
          </cell>
          <cell r="C23">
            <v>14</v>
          </cell>
        </row>
        <row r="24">
          <cell r="A24" t="str">
            <v>MC11</v>
          </cell>
          <cell r="B24">
            <v>11</v>
          </cell>
          <cell r="C24">
            <v>11</v>
          </cell>
        </row>
        <row r="25">
          <cell r="A25" t="str">
            <v>MC12</v>
          </cell>
          <cell r="B25">
            <v>7</v>
          </cell>
          <cell r="C25">
            <v>23</v>
          </cell>
        </row>
        <row r="26">
          <cell r="A26" t="str">
            <v>MC13</v>
          </cell>
          <cell r="B26">
            <v>3</v>
          </cell>
          <cell r="C26">
            <v>35</v>
          </cell>
        </row>
        <row r="27">
          <cell r="A27" t="str">
            <v>MC14</v>
          </cell>
          <cell r="B27">
            <v>5</v>
          </cell>
          <cell r="C27">
            <v>29</v>
          </cell>
        </row>
        <row r="28">
          <cell r="A28" t="str">
            <v>MC2</v>
          </cell>
          <cell r="B28">
            <v>7</v>
          </cell>
          <cell r="C28">
            <v>20</v>
          </cell>
        </row>
        <row r="29">
          <cell r="A29" t="str">
            <v>MC3</v>
          </cell>
          <cell r="B29">
            <v>0</v>
          </cell>
          <cell r="C29">
            <v>44</v>
          </cell>
        </row>
        <row r="30">
          <cell r="A30" t="str">
            <v>MC4</v>
          </cell>
          <cell r="B30">
            <v>6</v>
          </cell>
          <cell r="C30">
            <v>26</v>
          </cell>
        </row>
        <row r="31">
          <cell r="A31" t="str">
            <v>MC5</v>
          </cell>
          <cell r="B31">
            <v>3</v>
          </cell>
          <cell r="C31">
            <v>11</v>
          </cell>
        </row>
        <row r="32">
          <cell r="A32" t="str">
            <v>MC6</v>
          </cell>
          <cell r="B32">
            <v>5</v>
          </cell>
          <cell r="C32">
            <v>29</v>
          </cell>
        </row>
        <row r="33">
          <cell r="A33" t="str">
            <v>MC7</v>
          </cell>
          <cell r="B33">
            <v>8</v>
          </cell>
          <cell r="C33">
            <v>20</v>
          </cell>
        </row>
        <row r="34">
          <cell r="A34" t="str">
            <v>MC8</v>
          </cell>
          <cell r="B34">
            <v>7</v>
          </cell>
          <cell r="C34">
            <v>23</v>
          </cell>
        </row>
        <row r="35">
          <cell r="A35" t="str">
            <v>MC9</v>
          </cell>
          <cell r="B35">
            <v>7</v>
          </cell>
          <cell r="C35">
            <v>23</v>
          </cell>
        </row>
        <row r="36">
          <cell r="A36" t="str">
            <v>NWC-01</v>
          </cell>
          <cell r="B36">
            <v>8</v>
          </cell>
          <cell r="C36">
            <v>26</v>
          </cell>
        </row>
        <row r="37">
          <cell r="A37" t="str">
            <v>NWC-02</v>
          </cell>
          <cell r="B37">
            <v>9</v>
          </cell>
          <cell r="C37">
            <v>26</v>
          </cell>
        </row>
        <row r="38">
          <cell r="A38" t="str">
            <v>NWC-03</v>
          </cell>
          <cell r="B38">
            <v>8</v>
          </cell>
          <cell r="C38">
            <v>23</v>
          </cell>
        </row>
        <row r="39">
          <cell r="A39" t="str">
            <v>OBR-01</v>
          </cell>
          <cell r="B39">
            <v>8</v>
          </cell>
          <cell r="C39">
            <v>14</v>
          </cell>
        </row>
        <row r="40">
          <cell r="A40" t="str">
            <v>OBR-02</v>
          </cell>
          <cell r="B40">
            <v>8</v>
          </cell>
          <cell r="C40">
            <v>11</v>
          </cell>
        </row>
        <row r="41">
          <cell r="A41" t="str">
            <v>OBR-03</v>
          </cell>
          <cell r="B41">
            <v>8</v>
          </cell>
          <cell r="C41">
            <v>11</v>
          </cell>
        </row>
        <row r="42">
          <cell r="A42" t="str">
            <v>OFU-01</v>
          </cell>
          <cell r="B42">
            <v>7</v>
          </cell>
          <cell r="C42">
            <v>35</v>
          </cell>
        </row>
        <row r="43">
          <cell r="A43" t="str">
            <v>OFU-02</v>
          </cell>
          <cell r="B43">
            <v>7</v>
          </cell>
          <cell r="C43">
            <v>35</v>
          </cell>
        </row>
        <row r="44">
          <cell r="A44" t="str">
            <v>OFU-03</v>
          </cell>
          <cell r="B44">
            <v>7</v>
          </cell>
          <cell r="C44">
            <v>35</v>
          </cell>
        </row>
        <row r="45">
          <cell r="A45" t="str">
            <v>PET-01</v>
          </cell>
          <cell r="B45">
            <v>6</v>
          </cell>
          <cell r="C45">
            <v>20</v>
          </cell>
        </row>
        <row r="46">
          <cell r="A46" t="str">
            <v>PET-02</v>
          </cell>
          <cell r="B46">
            <v>7</v>
          </cell>
          <cell r="C46">
            <v>14</v>
          </cell>
        </row>
        <row r="47">
          <cell r="A47" t="str">
            <v>PET-03</v>
          </cell>
          <cell r="B47">
            <v>9</v>
          </cell>
          <cell r="C47">
            <v>11</v>
          </cell>
        </row>
        <row r="48">
          <cell r="A48" t="str">
            <v>PIO-01</v>
          </cell>
          <cell r="B48">
            <v>8</v>
          </cell>
          <cell r="C48">
            <v>17</v>
          </cell>
        </row>
        <row r="49">
          <cell r="A49" t="str">
            <v>PIO-02</v>
          </cell>
          <cell r="B49">
            <v>10</v>
          </cell>
          <cell r="C49">
            <v>17</v>
          </cell>
        </row>
        <row r="50">
          <cell r="A50" t="str">
            <v>PIO-03</v>
          </cell>
          <cell r="B50">
            <v>7</v>
          </cell>
          <cell r="C50">
            <v>17</v>
          </cell>
        </row>
        <row r="51">
          <cell r="A51" t="str">
            <v>PQR-01</v>
          </cell>
          <cell r="B51">
            <v>13</v>
          </cell>
          <cell r="C51">
            <v>5</v>
          </cell>
        </row>
        <row r="52">
          <cell r="A52" t="str">
            <v>RCL-01</v>
          </cell>
          <cell r="B52">
            <v>12</v>
          </cell>
          <cell r="C52">
            <v>8</v>
          </cell>
        </row>
        <row r="53">
          <cell r="A53" t="str">
            <v>SAN-01</v>
          </cell>
          <cell r="B53">
            <v>4</v>
          </cell>
          <cell r="C53">
            <v>5</v>
          </cell>
        </row>
        <row r="54">
          <cell r="A54" t="str">
            <v>SAN-02</v>
          </cell>
          <cell r="B54">
            <v>10</v>
          </cell>
          <cell r="C54">
            <v>11</v>
          </cell>
        </row>
        <row r="55">
          <cell r="A55" t="str">
            <v>SAN-03</v>
          </cell>
          <cell r="B55">
            <v>7</v>
          </cell>
          <cell r="C55">
            <v>8</v>
          </cell>
        </row>
        <row r="56">
          <cell r="A56" t="str">
            <v>SFR-01</v>
          </cell>
          <cell r="B56">
            <v>9</v>
          </cell>
          <cell r="C56">
            <v>8</v>
          </cell>
        </row>
        <row r="57">
          <cell r="A57" t="str">
            <v>SFR-02</v>
          </cell>
          <cell r="B57">
            <v>9</v>
          </cell>
          <cell r="C57">
            <v>17</v>
          </cell>
        </row>
        <row r="58">
          <cell r="A58" t="str">
            <v>SFR-03</v>
          </cell>
          <cell r="B58">
            <v>11</v>
          </cell>
          <cell r="C58">
            <v>11</v>
          </cell>
        </row>
        <row r="59">
          <cell r="A59" t="str">
            <v>SJO-01</v>
          </cell>
          <cell r="B59">
            <v>7</v>
          </cell>
          <cell r="C59">
            <v>11</v>
          </cell>
        </row>
        <row r="60">
          <cell r="A60" t="str">
            <v>SJO-02</v>
          </cell>
          <cell r="B60">
            <v>7</v>
          </cell>
          <cell r="C60">
            <v>17</v>
          </cell>
        </row>
        <row r="61">
          <cell r="A61" t="str">
            <v>SJO-03</v>
          </cell>
          <cell r="B61">
            <v>11</v>
          </cell>
          <cell r="C61">
            <v>14</v>
          </cell>
        </row>
        <row r="62">
          <cell r="A62" t="str">
            <v>SLZ-01</v>
          </cell>
          <cell r="B62">
            <v>11</v>
          </cell>
          <cell r="C62">
            <v>5</v>
          </cell>
        </row>
        <row r="63">
          <cell r="A63" t="str">
            <v>SMO-01</v>
          </cell>
          <cell r="B63">
            <v>6</v>
          </cell>
          <cell r="C63">
            <v>11</v>
          </cell>
        </row>
        <row r="64">
          <cell r="A64" t="str">
            <v>SMO-02</v>
          </cell>
          <cell r="B64">
            <v>9</v>
          </cell>
          <cell r="C64">
            <v>14</v>
          </cell>
        </row>
        <row r="65">
          <cell r="A65" t="str">
            <v>SMO-03</v>
          </cell>
          <cell r="B65">
            <v>9</v>
          </cell>
          <cell r="C65">
            <v>17</v>
          </cell>
        </row>
        <row r="66">
          <cell r="A66" t="str">
            <v>SNV-01</v>
          </cell>
          <cell r="B66">
            <v>7</v>
          </cell>
          <cell r="C66">
            <v>14</v>
          </cell>
        </row>
        <row r="67">
          <cell r="A67" t="str">
            <v>SNV-02</v>
          </cell>
          <cell r="B67">
            <v>7</v>
          </cell>
          <cell r="C67">
            <v>17</v>
          </cell>
        </row>
        <row r="68">
          <cell r="A68" t="str">
            <v>SNV-03</v>
          </cell>
          <cell r="B68">
            <v>7</v>
          </cell>
          <cell r="C68">
            <v>23</v>
          </cell>
        </row>
        <row r="69">
          <cell r="A69" t="str">
            <v>TRP-01</v>
          </cell>
          <cell r="B69">
            <v>11</v>
          </cell>
          <cell r="C69">
            <v>11</v>
          </cell>
        </row>
        <row r="70">
          <cell r="A70" t="str">
            <v>TRP-02</v>
          </cell>
          <cell r="B70">
            <v>11</v>
          </cell>
          <cell r="C70">
            <v>8</v>
          </cell>
        </row>
        <row r="71">
          <cell r="A71" t="str">
            <v>TRP-03</v>
          </cell>
          <cell r="B71">
            <v>5</v>
          </cell>
          <cell r="C71">
            <v>5</v>
          </cell>
        </row>
        <row r="72">
          <cell r="A72" t="str">
            <v>TVT-01</v>
          </cell>
          <cell r="B72">
            <v>9</v>
          </cell>
          <cell r="C72">
            <v>8</v>
          </cell>
        </row>
        <row r="73">
          <cell r="A73" t="str">
            <v>TVT-02</v>
          </cell>
          <cell r="B73">
            <v>9</v>
          </cell>
          <cell r="C73">
            <v>14</v>
          </cell>
        </row>
        <row r="74">
          <cell r="A74" t="str">
            <v>TVT-03</v>
          </cell>
          <cell r="B74">
            <v>9</v>
          </cell>
          <cell r="C74">
            <v>14</v>
          </cell>
        </row>
        <row r="75">
          <cell r="A75" t="str">
            <v>VIZ-01</v>
          </cell>
          <cell r="B75">
            <v>4</v>
          </cell>
          <cell r="C75">
            <v>5</v>
          </cell>
        </row>
        <row r="76">
          <cell r="A76" t="str">
            <v>VIZ-02</v>
          </cell>
          <cell r="B76">
            <v>9</v>
          </cell>
          <cell r="C76">
            <v>8</v>
          </cell>
        </row>
        <row r="77">
          <cell r="A77" t="str">
            <v>VIZ-03</v>
          </cell>
          <cell r="B77">
            <v>9</v>
          </cell>
          <cell r="C77">
            <v>8</v>
          </cell>
        </row>
        <row r="78">
          <cell r="A78" t="str">
            <v>WAR-02</v>
          </cell>
          <cell r="B78">
            <v>11</v>
          </cell>
          <cell r="C78">
            <v>8</v>
          </cell>
        </row>
        <row r="79">
          <cell r="A79" t="str">
            <v>NAT-01</v>
          </cell>
          <cell r="B79">
            <v>5</v>
          </cell>
          <cell r="C79">
            <v>2</v>
          </cell>
        </row>
        <row r="80">
          <cell r="A80" t="str">
            <v>APS1-01</v>
          </cell>
          <cell r="B80" t="str">
            <v>tim</v>
          </cell>
          <cell r="C80" t="str">
            <v>tim</v>
          </cell>
        </row>
        <row r="81">
          <cell r="A81" t="str">
            <v>APS1-02</v>
          </cell>
          <cell r="B81" t="str">
            <v>tim</v>
          </cell>
          <cell r="C81" t="str">
            <v>tim</v>
          </cell>
        </row>
        <row r="82">
          <cell r="A82" t="str">
            <v>APS1-03</v>
          </cell>
          <cell r="B82" t="str">
            <v>tim</v>
          </cell>
          <cell r="C82" t="str">
            <v>tim</v>
          </cell>
        </row>
        <row r="83">
          <cell r="A83" t="str">
            <v>APS2-01</v>
          </cell>
          <cell r="B83" t="str">
            <v>tim</v>
          </cell>
          <cell r="C83" t="str">
            <v>tim</v>
          </cell>
        </row>
        <row r="84">
          <cell r="A84" t="str">
            <v>APS2-02</v>
          </cell>
          <cell r="B84" t="str">
            <v>tim</v>
          </cell>
          <cell r="C84" t="str">
            <v>tim</v>
          </cell>
        </row>
        <row r="85">
          <cell r="A85" t="str">
            <v>APS2-03</v>
          </cell>
          <cell r="B85" t="str">
            <v>tim</v>
          </cell>
          <cell r="C85" t="str">
            <v>tim</v>
          </cell>
        </row>
        <row r="86">
          <cell r="A86" t="str">
            <v>APU1-01</v>
          </cell>
          <cell r="B86" t="str">
            <v>tim</v>
          </cell>
          <cell r="C86" t="str">
            <v>tim</v>
          </cell>
        </row>
        <row r="87">
          <cell r="A87" t="str">
            <v>APU1-02</v>
          </cell>
          <cell r="B87" t="str">
            <v>tim</v>
          </cell>
          <cell r="C87" t="str">
            <v>tim</v>
          </cell>
        </row>
        <row r="88">
          <cell r="A88" t="str">
            <v>APU1-03</v>
          </cell>
          <cell r="B88" t="str">
            <v>tim</v>
          </cell>
          <cell r="C88" t="str">
            <v>tim</v>
          </cell>
        </row>
        <row r="89">
          <cell r="A89" t="str">
            <v>APU2-02</v>
          </cell>
          <cell r="B89" t="str">
            <v>tim</v>
          </cell>
          <cell r="C89" t="str">
            <v>tim</v>
          </cell>
        </row>
        <row r="90">
          <cell r="A90" t="str">
            <v>APU2-01</v>
          </cell>
          <cell r="B90" t="str">
            <v>tim</v>
          </cell>
          <cell r="C90" t="str">
            <v>tim</v>
          </cell>
        </row>
        <row r="91">
          <cell r="A91" t="str">
            <v>APU2-03</v>
          </cell>
          <cell r="B91" t="str">
            <v>tim</v>
          </cell>
          <cell r="C91" t="str">
            <v>tim</v>
          </cell>
        </row>
        <row r="92">
          <cell r="A92" t="str">
            <v>CAB1-01</v>
          </cell>
          <cell r="B92" t="str">
            <v>tim</v>
          </cell>
          <cell r="C92" t="str">
            <v>tim</v>
          </cell>
        </row>
        <row r="93">
          <cell r="A93" t="str">
            <v>CAB1-02</v>
          </cell>
          <cell r="B93" t="str">
            <v>tim</v>
          </cell>
          <cell r="C93" t="str">
            <v>tim</v>
          </cell>
        </row>
        <row r="94">
          <cell r="A94" t="str">
            <v>CAB1-03</v>
          </cell>
          <cell r="B94" t="str">
            <v>tim</v>
          </cell>
          <cell r="C94" t="str">
            <v>tim</v>
          </cell>
        </row>
        <row r="95">
          <cell r="A95" t="str">
            <v>CAB2-01</v>
          </cell>
          <cell r="B95" t="str">
            <v>tim</v>
          </cell>
          <cell r="C95" t="str">
            <v>tim</v>
          </cell>
        </row>
        <row r="96">
          <cell r="A96" t="str">
            <v>CAB2-02</v>
          </cell>
          <cell r="B96" t="str">
            <v>tim</v>
          </cell>
          <cell r="C96" t="str">
            <v>tim</v>
          </cell>
        </row>
        <row r="97">
          <cell r="A97" t="str">
            <v>CAB2-03</v>
          </cell>
          <cell r="B97" t="str">
            <v>tim</v>
          </cell>
          <cell r="C97" t="str">
            <v>tim</v>
          </cell>
        </row>
        <row r="98">
          <cell r="A98" t="str">
            <v>CPP1-01</v>
          </cell>
          <cell r="B98" t="str">
            <v>tim</v>
          </cell>
          <cell r="C98" t="str">
            <v>tim</v>
          </cell>
        </row>
        <row r="99">
          <cell r="A99" t="str">
            <v>CPP1-02</v>
          </cell>
          <cell r="B99" t="str">
            <v>tim</v>
          </cell>
          <cell r="C99" t="str">
            <v>tim</v>
          </cell>
        </row>
        <row r="100">
          <cell r="A100" t="str">
            <v>CPP1-03</v>
          </cell>
          <cell r="B100" t="str">
            <v>tim</v>
          </cell>
          <cell r="C100" t="str">
            <v>tim</v>
          </cell>
        </row>
        <row r="101">
          <cell r="A101" t="str">
            <v>CPP2-01</v>
          </cell>
          <cell r="B101" t="str">
            <v>tim</v>
          </cell>
          <cell r="C101" t="str">
            <v>tim</v>
          </cell>
        </row>
        <row r="102">
          <cell r="A102" t="str">
            <v>CPP2-02</v>
          </cell>
          <cell r="B102" t="str">
            <v>tim</v>
          </cell>
          <cell r="C102" t="str">
            <v>tim</v>
          </cell>
        </row>
        <row r="103">
          <cell r="A103" t="str">
            <v>CPP2-03</v>
          </cell>
          <cell r="B103" t="str">
            <v>tim</v>
          </cell>
          <cell r="C103" t="str">
            <v>tim</v>
          </cell>
        </row>
        <row r="104">
          <cell r="A104" t="str">
            <v>IOR-01</v>
          </cell>
          <cell r="B104" t="str">
            <v>tim</v>
          </cell>
          <cell r="C104" t="str">
            <v>tim</v>
          </cell>
        </row>
        <row r="105">
          <cell r="A105" t="str">
            <v>IOR-02</v>
          </cell>
          <cell r="B105" t="str">
            <v>tim</v>
          </cell>
          <cell r="C105" t="str">
            <v>tim</v>
          </cell>
        </row>
        <row r="106">
          <cell r="A106" t="str">
            <v>IOR-03</v>
          </cell>
          <cell r="B106" t="str">
            <v>tim</v>
          </cell>
          <cell r="C106" t="str">
            <v>tim</v>
          </cell>
        </row>
        <row r="107">
          <cell r="A107" t="str">
            <v>RLA-01</v>
          </cell>
          <cell r="B107" t="str">
            <v>tim</v>
          </cell>
          <cell r="C107" t="str">
            <v>tim</v>
          </cell>
        </row>
        <row r="108">
          <cell r="A108" t="str">
            <v>RLA-02</v>
          </cell>
          <cell r="B108" t="str">
            <v>tim</v>
          </cell>
          <cell r="C108" t="str">
            <v>tim</v>
          </cell>
        </row>
        <row r="109">
          <cell r="A109" t="str">
            <v>RLA-03</v>
          </cell>
          <cell r="B109" t="str">
            <v>tim</v>
          </cell>
          <cell r="C109" t="str">
            <v>tim</v>
          </cell>
        </row>
      </sheetData>
      <sheetData sheetId="14" refreshError="1">
        <row r="3">
          <cell r="A3" t="str">
            <v>cel</v>
          </cell>
          <cell r="D3" t="str">
            <v>dvcc</v>
          </cell>
          <cell r="E3" t="str">
            <v>col (dcc)</v>
          </cell>
          <cell r="F3" t="str">
            <v>scol</v>
          </cell>
          <cell r="G3" t="str">
            <v>col (sat)</v>
          </cell>
          <cell r="H3" t="str">
            <v>cel</v>
          </cell>
          <cell r="I3" t="str">
            <v>gr.freq 7/21</v>
          </cell>
        </row>
        <row r="4">
          <cell r="A4" t="str">
            <v>ALP-01</v>
          </cell>
          <cell r="B4" t="str">
            <v>SERCOMTEL CELULAR</v>
          </cell>
          <cell r="C4" t="str">
            <v>ALP01</v>
          </cell>
          <cell r="D4">
            <v>1</v>
          </cell>
          <cell r="E4">
            <v>3</v>
          </cell>
          <cell r="F4">
            <v>12</v>
          </cell>
          <cell r="G4">
            <v>0</v>
          </cell>
          <cell r="H4" t="str">
            <v>ALP-01</v>
          </cell>
          <cell r="I4" t="str">
            <v>F1</v>
          </cell>
        </row>
        <row r="5">
          <cell r="A5" t="str">
            <v>ALP-02</v>
          </cell>
          <cell r="B5" t="str">
            <v>SERCOMTEL CELULAR</v>
          </cell>
          <cell r="C5" t="str">
            <v>ALP02</v>
          </cell>
          <cell r="D5">
            <v>3</v>
          </cell>
          <cell r="E5">
            <v>1</v>
          </cell>
          <cell r="F5">
            <v>6</v>
          </cell>
          <cell r="G5">
            <v>0</v>
          </cell>
          <cell r="H5" t="str">
            <v>ALP-02</v>
          </cell>
          <cell r="I5" t="str">
            <v>F2</v>
          </cell>
        </row>
        <row r="6">
          <cell r="A6" t="str">
            <v>ALP-03</v>
          </cell>
          <cell r="B6" t="str">
            <v>SERCOMTEL CELULAR</v>
          </cell>
          <cell r="C6" t="str">
            <v>ALP03</v>
          </cell>
          <cell r="D6">
            <v>5</v>
          </cell>
          <cell r="E6">
            <v>1</v>
          </cell>
          <cell r="F6">
            <v>7</v>
          </cell>
          <cell r="G6">
            <v>0</v>
          </cell>
          <cell r="H6" t="str">
            <v>ALP-03</v>
          </cell>
          <cell r="I6" t="str">
            <v>F3</v>
          </cell>
        </row>
        <row r="7">
          <cell r="A7" t="str">
            <v>BAH-01</v>
          </cell>
          <cell r="B7" t="str">
            <v>SERCOMTEL CELULAR</v>
          </cell>
          <cell r="C7" t="str">
            <v>BAH01</v>
          </cell>
          <cell r="D7">
            <v>7</v>
          </cell>
          <cell r="E7">
            <v>2</v>
          </cell>
          <cell r="F7">
            <v>14</v>
          </cell>
          <cell r="G7">
            <v>2</v>
          </cell>
          <cell r="H7" t="str">
            <v>BAH-01</v>
          </cell>
          <cell r="I7" t="str">
            <v>E1</v>
          </cell>
        </row>
        <row r="8">
          <cell r="A8" t="str">
            <v>BAH-02</v>
          </cell>
          <cell r="B8" t="str">
            <v>SERCOMTEL CELULAR</v>
          </cell>
          <cell r="C8" t="str">
            <v>BAH02</v>
          </cell>
          <cell r="D8">
            <v>9</v>
          </cell>
          <cell r="E8">
            <v>2</v>
          </cell>
          <cell r="F8">
            <v>4</v>
          </cell>
          <cell r="G8">
            <v>2</v>
          </cell>
          <cell r="H8" t="str">
            <v>BAH-02</v>
          </cell>
          <cell r="I8" t="str">
            <v>E2</v>
          </cell>
        </row>
        <row r="9">
          <cell r="A9" t="str">
            <v>BAH-03</v>
          </cell>
          <cell r="B9" t="str">
            <v>SERCOMTEL CELULAR</v>
          </cell>
          <cell r="C9" t="str">
            <v>BAH03</v>
          </cell>
          <cell r="D9">
            <v>11</v>
          </cell>
          <cell r="E9">
            <v>2</v>
          </cell>
          <cell r="F9">
            <v>11</v>
          </cell>
          <cell r="G9">
            <v>2</v>
          </cell>
          <cell r="H9" t="str">
            <v>BAH-03</v>
          </cell>
          <cell r="I9" t="str">
            <v>E3</v>
          </cell>
        </row>
        <row r="10">
          <cell r="A10" t="str">
            <v>CAS-01</v>
          </cell>
          <cell r="B10" t="str">
            <v>SERCOMTEL CELULAR</v>
          </cell>
          <cell r="C10" t="str">
            <v>CAS01</v>
          </cell>
          <cell r="D10">
            <v>13</v>
          </cell>
          <cell r="E10">
            <v>1</v>
          </cell>
          <cell r="F10">
            <v>12</v>
          </cell>
          <cell r="G10">
            <v>1</v>
          </cell>
          <cell r="H10" t="str">
            <v>CAS-01</v>
          </cell>
          <cell r="I10" t="str">
            <v>B1</v>
          </cell>
        </row>
        <row r="11">
          <cell r="A11" t="str">
            <v>CAS-02</v>
          </cell>
          <cell r="B11" t="str">
            <v>SERCOMTEL CELULAR</v>
          </cell>
          <cell r="C11" t="str">
            <v>CAS02</v>
          </cell>
          <cell r="D11">
            <v>15</v>
          </cell>
          <cell r="E11">
            <v>3</v>
          </cell>
          <cell r="F11">
            <v>10</v>
          </cell>
          <cell r="G11">
            <v>1</v>
          </cell>
          <cell r="H11" t="str">
            <v>CAS-02</v>
          </cell>
          <cell r="I11" t="str">
            <v>B2</v>
          </cell>
        </row>
        <row r="12">
          <cell r="A12" t="str">
            <v>CAS-03</v>
          </cell>
          <cell r="B12" t="str">
            <v>SERCOMTEL CELULAR</v>
          </cell>
          <cell r="C12" t="str">
            <v>CAS03</v>
          </cell>
          <cell r="D12">
            <v>17</v>
          </cell>
          <cell r="E12">
            <v>1</v>
          </cell>
          <cell r="F12">
            <v>8</v>
          </cell>
          <cell r="G12">
            <v>2</v>
          </cell>
          <cell r="H12" t="str">
            <v>CAS-03</v>
          </cell>
          <cell r="I12" t="str">
            <v>B3</v>
          </cell>
        </row>
        <row r="13">
          <cell r="A13" t="str">
            <v>CP1</v>
          </cell>
          <cell r="B13" t="str">
            <v>SERCOMTEL CELULAR</v>
          </cell>
          <cell r="C13" t="str">
            <v>CP1</v>
          </cell>
          <cell r="D13">
            <v>18</v>
          </cell>
          <cell r="E13">
            <v>0</v>
          </cell>
          <cell r="F13">
            <v>0</v>
          </cell>
          <cell r="G13">
            <v>0</v>
          </cell>
          <cell r="H13" t="str">
            <v>CP1</v>
          </cell>
          <cell r="I13" t="str">
            <v>B1</v>
          </cell>
        </row>
        <row r="14">
          <cell r="A14" t="str">
            <v>JCD-01</v>
          </cell>
          <cell r="B14" t="str">
            <v>SERCOMTEL CELULAR</v>
          </cell>
          <cell r="C14" t="str">
            <v>JCD01</v>
          </cell>
          <cell r="D14">
            <v>20</v>
          </cell>
          <cell r="E14">
            <v>2</v>
          </cell>
          <cell r="F14">
            <v>0</v>
          </cell>
          <cell r="G14">
            <v>2</v>
          </cell>
          <cell r="H14" t="str">
            <v>JCD-01</v>
          </cell>
          <cell r="I14" t="str">
            <v>D1</v>
          </cell>
        </row>
        <row r="15">
          <cell r="A15" t="str">
            <v>JCD-02</v>
          </cell>
          <cell r="B15" t="str">
            <v>SERCOMTEL CELULAR</v>
          </cell>
          <cell r="C15" t="str">
            <v>JCD02</v>
          </cell>
          <cell r="D15">
            <v>22</v>
          </cell>
          <cell r="E15">
            <v>2</v>
          </cell>
          <cell r="F15">
            <v>0</v>
          </cell>
          <cell r="G15">
            <v>2</v>
          </cell>
          <cell r="H15" t="str">
            <v>JCD-02</v>
          </cell>
          <cell r="I15" t="str">
            <v>D2</v>
          </cell>
        </row>
        <row r="16">
          <cell r="A16" t="str">
            <v>JCD-03</v>
          </cell>
          <cell r="B16" t="str">
            <v>SERCOMTEL CELULAR</v>
          </cell>
          <cell r="C16" t="str">
            <v>JCD03</v>
          </cell>
          <cell r="D16">
            <v>24</v>
          </cell>
          <cell r="E16">
            <v>2</v>
          </cell>
          <cell r="F16">
            <v>0</v>
          </cell>
          <cell r="G16">
            <v>2</v>
          </cell>
          <cell r="H16" t="str">
            <v>JCD-03</v>
          </cell>
          <cell r="I16" t="str">
            <v>D3</v>
          </cell>
        </row>
        <row r="17">
          <cell r="A17" t="str">
            <v>JGS-01</v>
          </cell>
          <cell r="B17" t="str">
            <v>SERCOMTEL CELULAR</v>
          </cell>
          <cell r="C17" t="str">
            <v>JGS01</v>
          </cell>
          <cell r="D17">
            <v>26</v>
          </cell>
          <cell r="E17">
            <v>2</v>
          </cell>
          <cell r="F17">
            <v>0</v>
          </cell>
          <cell r="G17">
            <v>2</v>
          </cell>
          <cell r="H17" t="str">
            <v>JGS-01</v>
          </cell>
          <cell r="I17" t="str">
            <v>C1</v>
          </cell>
        </row>
        <row r="18">
          <cell r="A18" t="str">
            <v>JGS-02</v>
          </cell>
          <cell r="B18" t="str">
            <v>SERCOMTEL CELULAR</v>
          </cell>
          <cell r="C18" t="str">
            <v>JGS02</v>
          </cell>
          <cell r="D18">
            <v>28</v>
          </cell>
          <cell r="E18">
            <v>2</v>
          </cell>
          <cell r="F18">
            <v>0</v>
          </cell>
          <cell r="G18">
            <v>2</v>
          </cell>
          <cell r="H18" t="str">
            <v>JGS-02</v>
          </cell>
          <cell r="I18" t="str">
            <v>C2</v>
          </cell>
        </row>
        <row r="19">
          <cell r="A19" t="str">
            <v>JGS-03</v>
          </cell>
          <cell r="B19" t="str">
            <v>SERCOMTEL CELULAR</v>
          </cell>
          <cell r="C19" t="str">
            <v>JGS03</v>
          </cell>
          <cell r="D19">
            <v>30</v>
          </cell>
          <cell r="E19">
            <v>2</v>
          </cell>
          <cell r="F19">
            <v>0</v>
          </cell>
          <cell r="G19">
            <v>2</v>
          </cell>
          <cell r="H19" t="str">
            <v>JGS-03</v>
          </cell>
          <cell r="I19" t="str">
            <v>C3</v>
          </cell>
        </row>
        <row r="20">
          <cell r="A20" t="str">
            <v>LRV-01</v>
          </cell>
          <cell r="B20" t="str">
            <v>SERCOMTEL CELULAR</v>
          </cell>
          <cell r="C20" t="str">
            <v>LRV01</v>
          </cell>
          <cell r="D20">
            <v>136</v>
          </cell>
          <cell r="E20">
            <v>0</v>
          </cell>
          <cell r="F20">
            <v>0</v>
          </cell>
          <cell r="G20">
            <v>1</v>
          </cell>
          <cell r="H20" t="str">
            <v>LRV-01</v>
          </cell>
          <cell r="I20" t="str">
            <v>B2</v>
          </cell>
        </row>
        <row r="21">
          <cell r="A21" t="str">
            <v>MC1</v>
          </cell>
          <cell r="B21" t="str">
            <v>SERCOMTEL CELULAR</v>
          </cell>
          <cell r="C21" t="str">
            <v>MC1</v>
          </cell>
          <cell r="D21">
            <v>33</v>
          </cell>
          <cell r="E21">
            <v>1</v>
          </cell>
          <cell r="F21">
            <v>6</v>
          </cell>
          <cell r="G21">
            <v>0</v>
          </cell>
          <cell r="H21" t="str">
            <v>MC1</v>
          </cell>
          <cell r="I21" t="str">
            <v>B2</v>
          </cell>
        </row>
        <row r="22">
          <cell r="A22" t="str">
            <v>MC10</v>
          </cell>
          <cell r="B22" t="str">
            <v>SERCOMTEL CELULAR</v>
          </cell>
          <cell r="C22" t="str">
            <v>MC10</v>
          </cell>
          <cell r="D22">
            <v>35</v>
          </cell>
          <cell r="E22">
            <v>2</v>
          </cell>
          <cell r="F22">
            <v>0</v>
          </cell>
          <cell r="G22">
            <v>2</v>
          </cell>
          <cell r="H22" t="str">
            <v>MC10</v>
          </cell>
          <cell r="I22" t="str">
            <v>A3</v>
          </cell>
        </row>
        <row r="23">
          <cell r="A23" t="str">
            <v>MC11</v>
          </cell>
          <cell r="B23" t="str">
            <v>SERCOMTEL CELULAR</v>
          </cell>
          <cell r="C23" t="str">
            <v>MC11</v>
          </cell>
          <cell r="D23">
            <v>37</v>
          </cell>
          <cell r="E23">
            <v>0</v>
          </cell>
          <cell r="F23">
            <v>0</v>
          </cell>
          <cell r="G23">
            <v>0</v>
          </cell>
          <cell r="H23" t="str">
            <v>MC11</v>
          </cell>
          <cell r="I23" t="str">
            <v>C1</v>
          </cell>
        </row>
        <row r="24">
          <cell r="A24" t="str">
            <v>MC12</v>
          </cell>
          <cell r="B24" t="str">
            <v>SERCOMTEL CELULAR</v>
          </cell>
          <cell r="C24" t="str">
            <v>MC12</v>
          </cell>
          <cell r="D24">
            <v>39</v>
          </cell>
          <cell r="E24">
            <v>1</v>
          </cell>
          <cell r="F24">
            <v>0</v>
          </cell>
          <cell r="G24">
            <v>1</v>
          </cell>
          <cell r="H24" t="str">
            <v>MC12</v>
          </cell>
          <cell r="I24" t="str">
            <v>A3</v>
          </cell>
        </row>
        <row r="25">
          <cell r="A25" t="str">
            <v>MC13</v>
          </cell>
          <cell r="B25" t="str">
            <v>SERCOMTEL CELULAR</v>
          </cell>
          <cell r="C25" t="str">
            <v>MC13</v>
          </cell>
          <cell r="D25">
            <v>12</v>
          </cell>
          <cell r="E25">
            <v>3</v>
          </cell>
          <cell r="F25">
            <v>2</v>
          </cell>
          <cell r="G25">
            <v>2</v>
          </cell>
          <cell r="H25" t="str">
            <v>MC13</v>
          </cell>
          <cell r="I25" t="str">
            <v>F3</v>
          </cell>
        </row>
        <row r="26">
          <cell r="A26" t="str">
            <v>MC14</v>
          </cell>
          <cell r="B26" t="str">
            <v>SERCOMTEL CELULAR</v>
          </cell>
          <cell r="C26" t="str">
            <v>MC14</v>
          </cell>
          <cell r="D26">
            <v>1</v>
          </cell>
          <cell r="E26">
            <v>0</v>
          </cell>
          <cell r="F26">
            <v>0</v>
          </cell>
          <cell r="G26">
            <v>0</v>
          </cell>
          <cell r="H26" t="str">
            <v>MC14</v>
          </cell>
          <cell r="I26" t="str">
            <v>B3</v>
          </cell>
        </row>
        <row r="27">
          <cell r="A27" t="str">
            <v>MC2</v>
          </cell>
          <cell r="B27" t="str">
            <v>SERCOMTEL CELULAR</v>
          </cell>
          <cell r="C27" t="str">
            <v>MC2</v>
          </cell>
          <cell r="D27">
            <v>44</v>
          </cell>
          <cell r="E27">
            <v>1</v>
          </cell>
          <cell r="F27">
            <v>0</v>
          </cell>
          <cell r="G27">
            <v>0</v>
          </cell>
          <cell r="H27" t="str">
            <v>MC2</v>
          </cell>
          <cell r="I27" t="str">
            <v>G1</v>
          </cell>
        </row>
        <row r="28">
          <cell r="A28" t="str">
            <v>MC3</v>
          </cell>
          <cell r="B28" t="str">
            <v>SERCOMTEL CELULAR</v>
          </cell>
          <cell r="C28" t="str">
            <v>MC3</v>
          </cell>
          <cell r="D28">
            <v>46</v>
          </cell>
          <cell r="E28" t="e">
            <v>#N/A</v>
          </cell>
          <cell r="F28" t="e">
            <v>#N/A</v>
          </cell>
          <cell r="G28" t="e">
            <v>#N/A</v>
          </cell>
          <cell r="H28" t="str">
            <v>MC3</v>
          </cell>
          <cell r="I28" t="e">
            <v>#N/A</v>
          </cell>
        </row>
        <row r="29">
          <cell r="A29" t="str">
            <v>MC4</v>
          </cell>
          <cell r="B29" t="str">
            <v>SERCOMTEL CELULAR</v>
          </cell>
          <cell r="C29" t="str">
            <v>MC4</v>
          </cell>
          <cell r="D29">
            <v>48</v>
          </cell>
          <cell r="E29">
            <v>2</v>
          </cell>
          <cell r="F29">
            <v>2</v>
          </cell>
          <cell r="G29">
            <v>2</v>
          </cell>
          <cell r="H29" t="str">
            <v>MC4</v>
          </cell>
          <cell r="I29" t="str">
            <v>G1</v>
          </cell>
        </row>
        <row r="30">
          <cell r="A30" t="str">
            <v>MC5</v>
          </cell>
          <cell r="B30" t="str">
            <v>SERCOMTEL CELULAR</v>
          </cell>
          <cell r="C30" t="str">
            <v>MC5</v>
          </cell>
          <cell r="D30">
            <v>40</v>
          </cell>
          <cell r="E30">
            <v>0</v>
          </cell>
          <cell r="F30">
            <v>2</v>
          </cell>
          <cell r="G30">
            <v>0</v>
          </cell>
          <cell r="H30" t="str">
            <v>MC5</v>
          </cell>
          <cell r="I30" t="str">
            <v>E1</v>
          </cell>
        </row>
        <row r="31">
          <cell r="A31" t="str">
            <v>MC6</v>
          </cell>
          <cell r="B31" t="str">
            <v>SERCOMTEL CELULAR</v>
          </cell>
          <cell r="C31" t="str">
            <v>MC6</v>
          </cell>
          <cell r="D31">
            <v>52</v>
          </cell>
          <cell r="E31">
            <v>3</v>
          </cell>
          <cell r="F31">
            <v>2</v>
          </cell>
          <cell r="G31">
            <v>1</v>
          </cell>
          <cell r="H31" t="str">
            <v>MC6</v>
          </cell>
          <cell r="I31" t="str">
            <v>E2</v>
          </cell>
        </row>
        <row r="32">
          <cell r="A32" t="str">
            <v>MC7</v>
          </cell>
          <cell r="B32" t="str">
            <v>SERCOMTEL CELULAR</v>
          </cell>
          <cell r="C32" t="str">
            <v>MC7</v>
          </cell>
          <cell r="D32">
            <v>54</v>
          </cell>
          <cell r="E32">
            <v>3</v>
          </cell>
          <cell r="F32">
            <v>3</v>
          </cell>
          <cell r="G32">
            <v>0</v>
          </cell>
          <cell r="H32" t="str">
            <v>MC7</v>
          </cell>
          <cell r="I32" t="str">
            <v>C2</v>
          </cell>
        </row>
        <row r="33">
          <cell r="A33" t="str">
            <v>MC8</v>
          </cell>
          <cell r="B33" t="str">
            <v>SERCOMTEL CELULAR</v>
          </cell>
          <cell r="C33" t="str">
            <v>MC8</v>
          </cell>
          <cell r="D33">
            <v>56</v>
          </cell>
          <cell r="E33">
            <v>1</v>
          </cell>
          <cell r="F33">
            <v>2</v>
          </cell>
          <cell r="G33">
            <v>1</v>
          </cell>
          <cell r="H33" t="str">
            <v>MC8</v>
          </cell>
          <cell r="I33" t="str">
            <v>A1</v>
          </cell>
        </row>
        <row r="34">
          <cell r="A34" t="str">
            <v>MC9</v>
          </cell>
          <cell r="B34" t="str">
            <v>SERCOMTEL CELULAR</v>
          </cell>
          <cell r="C34" t="str">
            <v>MC9</v>
          </cell>
          <cell r="D34">
            <v>58</v>
          </cell>
          <cell r="E34">
            <v>1</v>
          </cell>
          <cell r="F34">
            <v>2</v>
          </cell>
          <cell r="G34">
            <v>1</v>
          </cell>
          <cell r="H34" t="str">
            <v>MC9</v>
          </cell>
          <cell r="I34" t="str">
            <v>A2</v>
          </cell>
        </row>
        <row r="35">
          <cell r="A35" t="str">
            <v>NWC-01</v>
          </cell>
          <cell r="B35" t="str">
            <v>SERCOMTEL CELULAR</v>
          </cell>
          <cell r="C35" t="str">
            <v>NWC01</v>
          </cell>
          <cell r="D35">
            <v>60</v>
          </cell>
          <cell r="E35">
            <v>2</v>
          </cell>
          <cell r="F35">
            <v>0</v>
          </cell>
          <cell r="G35">
            <v>2</v>
          </cell>
          <cell r="H35" t="str">
            <v>NWC-01</v>
          </cell>
          <cell r="I35" t="str">
            <v>F1</v>
          </cell>
        </row>
        <row r="36">
          <cell r="A36" t="str">
            <v>NWC-02</v>
          </cell>
          <cell r="B36" t="str">
            <v>SERCOMTEL CELULAR</v>
          </cell>
          <cell r="C36" t="str">
            <v>NWC02</v>
          </cell>
          <cell r="D36">
            <v>62</v>
          </cell>
          <cell r="E36">
            <v>2</v>
          </cell>
          <cell r="F36">
            <v>0</v>
          </cell>
          <cell r="G36">
            <v>2</v>
          </cell>
          <cell r="H36" t="str">
            <v>NWC-02</v>
          </cell>
          <cell r="I36" t="str">
            <v>F2</v>
          </cell>
        </row>
        <row r="37">
          <cell r="A37" t="str">
            <v>NWC-03</v>
          </cell>
          <cell r="B37" t="str">
            <v>SERCOMTEL CELULAR</v>
          </cell>
          <cell r="C37" t="str">
            <v>NWC03</v>
          </cell>
          <cell r="D37">
            <v>64</v>
          </cell>
          <cell r="E37">
            <v>2</v>
          </cell>
          <cell r="F37">
            <v>0</v>
          </cell>
          <cell r="G37">
            <v>2</v>
          </cell>
          <cell r="H37" t="str">
            <v>NWC-03</v>
          </cell>
          <cell r="I37" t="str">
            <v>F3</v>
          </cell>
        </row>
        <row r="38">
          <cell r="A38" t="str">
            <v>OBR-01</v>
          </cell>
          <cell r="B38" t="str">
            <v>SERCOMTEL CELULAR</v>
          </cell>
          <cell r="C38" t="str">
            <v>OBR01</v>
          </cell>
          <cell r="D38">
            <v>66</v>
          </cell>
          <cell r="E38">
            <v>1</v>
          </cell>
          <cell r="F38">
            <v>9</v>
          </cell>
          <cell r="G38">
            <v>1</v>
          </cell>
          <cell r="H38" t="str">
            <v>OBR-01</v>
          </cell>
          <cell r="I38" t="str">
            <v>D1</v>
          </cell>
        </row>
        <row r="39">
          <cell r="A39" t="str">
            <v>OBR-02</v>
          </cell>
          <cell r="B39" t="str">
            <v>SERCOMTEL CELULAR</v>
          </cell>
          <cell r="C39" t="str">
            <v>OBR02</v>
          </cell>
          <cell r="D39">
            <v>68</v>
          </cell>
          <cell r="E39">
            <v>1</v>
          </cell>
          <cell r="F39">
            <v>1</v>
          </cell>
          <cell r="G39">
            <v>1</v>
          </cell>
          <cell r="H39" t="str">
            <v>OBR-02</v>
          </cell>
          <cell r="I39" t="str">
            <v>D2</v>
          </cell>
        </row>
        <row r="40">
          <cell r="A40" t="str">
            <v>OBR-03</v>
          </cell>
          <cell r="B40" t="str">
            <v>SERCOMTEL CELULAR</v>
          </cell>
          <cell r="C40" t="str">
            <v>OBR03</v>
          </cell>
          <cell r="D40">
            <v>71</v>
          </cell>
          <cell r="E40">
            <v>1</v>
          </cell>
          <cell r="F40">
            <v>0</v>
          </cell>
          <cell r="G40">
            <v>1</v>
          </cell>
          <cell r="H40" t="str">
            <v>OBR-03</v>
          </cell>
          <cell r="I40" t="str">
            <v>D3</v>
          </cell>
        </row>
        <row r="41">
          <cell r="A41" t="str">
            <v>OFU-01</v>
          </cell>
          <cell r="B41" t="str">
            <v>SERCOMTEL CELULAR</v>
          </cell>
          <cell r="C41" t="str">
            <v>OFU01</v>
          </cell>
          <cell r="D41">
            <v>148</v>
          </cell>
          <cell r="E41">
            <v>1</v>
          </cell>
          <cell r="F41">
            <v>2</v>
          </cell>
          <cell r="G41">
            <v>1</v>
          </cell>
          <cell r="H41" t="str">
            <v>OFU-01</v>
          </cell>
          <cell r="I41" t="str">
            <v>A1</v>
          </cell>
        </row>
        <row r="42">
          <cell r="A42" t="str">
            <v>OFU-02</v>
          </cell>
          <cell r="B42" t="str">
            <v>SERCOMTEL CELULAR</v>
          </cell>
          <cell r="C42" t="str">
            <v>OFU02</v>
          </cell>
          <cell r="D42">
            <v>150</v>
          </cell>
          <cell r="E42">
            <v>1</v>
          </cell>
          <cell r="F42">
            <v>2</v>
          </cell>
          <cell r="G42">
            <v>1</v>
          </cell>
          <cell r="H42" t="str">
            <v>OFU-02</v>
          </cell>
          <cell r="I42" t="str">
            <v>A2</v>
          </cell>
        </row>
        <row r="43">
          <cell r="A43" t="str">
            <v>OFU-03</v>
          </cell>
          <cell r="B43" t="str">
            <v>SERCOMTEL CELULAR</v>
          </cell>
          <cell r="C43" t="str">
            <v>OFU03</v>
          </cell>
          <cell r="D43">
            <v>148</v>
          </cell>
          <cell r="E43">
            <v>1</v>
          </cell>
          <cell r="F43">
            <v>2</v>
          </cell>
          <cell r="G43">
            <v>1</v>
          </cell>
          <cell r="H43" t="str">
            <v>OFU-03</v>
          </cell>
          <cell r="I43" t="str">
            <v>A3</v>
          </cell>
        </row>
        <row r="44">
          <cell r="A44" t="str">
            <v>PET-01</v>
          </cell>
          <cell r="B44" t="str">
            <v>SERCOMTEL CELULAR</v>
          </cell>
          <cell r="C44" t="str">
            <v>PET01</v>
          </cell>
          <cell r="D44">
            <v>72</v>
          </cell>
          <cell r="E44">
            <v>1</v>
          </cell>
          <cell r="F44">
            <v>0</v>
          </cell>
          <cell r="G44">
            <v>1</v>
          </cell>
          <cell r="H44" t="str">
            <v>PET-01</v>
          </cell>
          <cell r="I44" t="str">
            <v>E1</v>
          </cell>
        </row>
        <row r="45">
          <cell r="A45" t="str">
            <v>PET-02</v>
          </cell>
          <cell r="B45" t="str">
            <v>SERCOMTEL CELULAR</v>
          </cell>
          <cell r="C45" t="str">
            <v>PET02</v>
          </cell>
          <cell r="D45">
            <v>74</v>
          </cell>
          <cell r="E45">
            <v>1</v>
          </cell>
          <cell r="F45">
            <v>0</v>
          </cell>
          <cell r="G45">
            <v>1</v>
          </cell>
          <cell r="H45" t="str">
            <v>PET-02</v>
          </cell>
          <cell r="I45" t="str">
            <v>E2</v>
          </cell>
        </row>
        <row r="46">
          <cell r="A46" t="str">
            <v>PET-03</v>
          </cell>
          <cell r="B46" t="str">
            <v>SERCOMTEL CELULAR</v>
          </cell>
          <cell r="C46" t="str">
            <v>PET03</v>
          </cell>
          <cell r="D46">
            <v>76</v>
          </cell>
          <cell r="E46">
            <v>1</v>
          </cell>
          <cell r="F46">
            <v>0</v>
          </cell>
          <cell r="G46">
            <v>1</v>
          </cell>
          <cell r="H46" t="str">
            <v>PET-03</v>
          </cell>
          <cell r="I46" t="str">
            <v>E3</v>
          </cell>
        </row>
        <row r="47">
          <cell r="A47" t="str">
            <v>PIO-01</v>
          </cell>
          <cell r="B47" t="str">
            <v>SERCOMTEL CELULAR</v>
          </cell>
          <cell r="C47" t="str">
            <v>PIO01</v>
          </cell>
          <cell r="D47">
            <v>78</v>
          </cell>
          <cell r="E47">
            <v>2</v>
          </cell>
          <cell r="F47">
            <v>0</v>
          </cell>
          <cell r="G47">
            <v>2</v>
          </cell>
          <cell r="H47" t="str">
            <v>PIO-01</v>
          </cell>
          <cell r="I47" t="str">
            <v>B1</v>
          </cell>
        </row>
        <row r="48">
          <cell r="A48" t="str">
            <v>PIO-02</v>
          </cell>
          <cell r="B48" t="str">
            <v>SERCOMTEL CELULAR</v>
          </cell>
          <cell r="C48" t="str">
            <v>PIO02</v>
          </cell>
          <cell r="D48">
            <v>80</v>
          </cell>
          <cell r="E48">
            <v>2</v>
          </cell>
          <cell r="F48">
            <v>12</v>
          </cell>
          <cell r="G48">
            <v>2</v>
          </cell>
          <cell r="H48" t="str">
            <v>PIO-02</v>
          </cell>
          <cell r="I48" t="str">
            <v>B2</v>
          </cell>
        </row>
        <row r="49">
          <cell r="A49" t="str">
            <v>PIO-03</v>
          </cell>
          <cell r="B49" t="str">
            <v>SERCOMTEL CELULAR</v>
          </cell>
          <cell r="C49" t="str">
            <v>PIO03</v>
          </cell>
          <cell r="D49">
            <v>82</v>
          </cell>
          <cell r="E49">
            <v>2</v>
          </cell>
          <cell r="F49">
            <v>0</v>
          </cell>
          <cell r="G49">
            <v>2</v>
          </cell>
          <cell r="H49" t="str">
            <v>PIO-03</v>
          </cell>
          <cell r="I49" t="str">
            <v>B3</v>
          </cell>
        </row>
        <row r="50">
          <cell r="A50" t="str">
            <v>PQR-01</v>
          </cell>
          <cell r="B50" t="str">
            <v>SERCOMTEL CELULAR</v>
          </cell>
          <cell r="C50" t="str">
            <v>PQR01</v>
          </cell>
          <cell r="D50">
            <v>142</v>
          </cell>
          <cell r="E50">
            <v>1</v>
          </cell>
          <cell r="F50">
            <v>1</v>
          </cell>
          <cell r="G50">
            <v>1</v>
          </cell>
          <cell r="H50" t="str">
            <v>PQR-01</v>
          </cell>
          <cell r="I50" t="str">
            <v>F1</v>
          </cell>
        </row>
        <row r="51">
          <cell r="A51" t="str">
            <v>RCL-01</v>
          </cell>
          <cell r="B51" t="str">
            <v>SERCOMTEL CELULAR</v>
          </cell>
          <cell r="C51" t="str">
            <v>RCL01</v>
          </cell>
          <cell r="D51">
            <v>105</v>
          </cell>
          <cell r="E51">
            <v>0</v>
          </cell>
          <cell r="F51">
            <v>11</v>
          </cell>
          <cell r="G51">
            <v>0</v>
          </cell>
          <cell r="H51" t="str">
            <v>RCL-01</v>
          </cell>
          <cell r="I51" t="str">
            <v>D1</v>
          </cell>
        </row>
        <row r="52">
          <cell r="A52" t="str">
            <v>SAN-01</v>
          </cell>
          <cell r="B52" t="str">
            <v>SERCOMTEL CELULAR</v>
          </cell>
          <cell r="C52" t="str">
            <v>SAN01</v>
          </cell>
          <cell r="D52">
            <v>88</v>
          </cell>
          <cell r="E52">
            <v>3</v>
          </cell>
          <cell r="F52">
            <v>13</v>
          </cell>
          <cell r="G52">
            <v>0</v>
          </cell>
          <cell r="H52" t="str">
            <v>SAN-01</v>
          </cell>
          <cell r="I52" t="str">
            <v>G1</v>
          </cell>
        </row>
        <row r="53">
          <cell r="A53" t="str">
            <v>SAN-02</v>
          </cell>
          <cell r="B53" t="str">
            <v>SERCOMTEL CELULAR</v>
          </cell>
          <cell r="C53" t="str">
            <v>SAN02</v>
          </cell>
          <cell r="D53">
            <v>90</v>
          </cell>
          <cell r="E53">
            <v>3</v>
          </cell>
          <cell r="F53">
            <v>15</v>
          </cell>
          <cell r="G53">
            <v>0</v>
          </cell>
          <cell r="H53" t="str">
            <v>SAN-02</v>
          </cell>
          <cell r="I53" t="str">
            <v>G2</v>
          </cell>
        </row>
        <row r="54">
          <cell r="A54" t="str">
            <v>SAN-03</v>
          </cell>
          <cell r="B54" t="str">
            <v>SERCOMTEL CELULAR</v>
          </cell>
          <cell r="C54" t="str">
            <v>SAN03</v>
          </cell>
          <cell r="D54">
            <v>92</v>
          </cell>
          <cell r="E54">
            <v>0</v>
          </cell>
          <cell r="F54">
            <v>6</v>
          </cell>
          <cell r="G54">
            <v>0</v>
          </cell>
          <cell r="H54" t="str">
            <v>SAN-03</v>
          </cell>
          <cell r="I54" t="str">
            <v>G3</v>
          </cell>
        </row>
        <row r="55">
          <cell r="A55" t="str">
            <v>SFR-01</v>
          </cell>
          <cell r="B55" t="str">
            <v>SERCOMTEL CELULAR</v>
          </cell>
          <cell r="C55" t="str">
            <v>SFR01</v>
          </cell>
          <cell r="D55">
            <v>8</v>
          </cell>
          <cell r="E55">
            <v>3</v>
          </cell>
          <cell r="F55">
            <v>1</v>
          </cell>
          <cell r="G55">
            <v>0</v>
          </cell>
          <cell r="H55" t="str">
            <v>SFR-01</v>
          </cell>
          <cell r="I55" t="str">
            <v>B1</v>
          </cell>
        </row>
        <row r="56">
          <cell r="A56" t="str">
            <v>SFR-02</v>
          </cell>
          <cell r="B56" t="str">
            <v>SERCOMTEL CELULAR</v>
          </cell>
          <cell r="C56" t="str">
            <v>SFR02</v>
          </cell>
          <cell r="D56">
            <v>94</v>
          </cell>
          <cell r="E56">
            <v>1</v>
          </cell>
          <cell r="F56">
            <v>11</v>
          </cell>
          <cell r="G56">
            <v>0</v>
          </cell>
          <cell r="H56" t="str">
            <v>SFR-02</v>
          </cell>
          <cell r="I56" t="str">
            <v>B2</v>
          </cell>
        </row>
        <row r="57">
          <cell r="A57" t="str">
            <v>SFR-03</v>
          </cell>
          <cell r="B57" t="str">
            <v>SERCOMTEL CELULAR</v>
          </cell>
          <cell r="C57" t="str">
            <v>SFR03</v>
          </cell>
          <cell r="D57">
            <v>34</v>
          </cell>
          <cell r="E57">
            <v>3</v>
          </cell>
          <cell r="F57">
            <v>9</v>
          </cell>
          <cell r="G57">
            <v>0</v>
          </cell>
          <cell r="H57" t="str">
            <v>SFR-03</v>
          </cell>
          <cell r="I57" t="str">
            <v>B3</v>
          </cell>
        </row>
        <row r="58">
          <cell r="A58" t="str">
            <v>SJO-01</v>
          </cell>
          <cell r="B58" t="str">
            <v>SERCOMTEL CELULAR</v>
          </cell>
          <cell r="C58" t="str">
            <v>SJO01</v>
          </cell>
          <cell r="D58">
            <v>96</v>
          </cell>
          <cell r="E58">
            <v>1</v>
          </cell>
          <cell r="F58">
            <v>1</v>
          </cell>
          <cell r="G58">
            <v>1</v>
          </cell>
          <cell r="H58" t="str">
            <v>SJO-01</v>
          </cell>
          <cell r="I58" t="str">
            <v>C1</v>
          </cell>
        </row>
        <row r="59">
          <cell r="A59" t="str">
            <v>SJO-02</v>
          </cell>
          <cell r="B59" t="str">
            <v>SERCOMTEL CELULAR</v>
          </cell>
          <cell r="C59" t="str">
            <v>SJO02</v>
          </cell>
          <cell r="D59">
            <v>98</v>
          </cell>
          <cell r="E59">
            <v>1</v>
          </cell>
          <cell r="F59">
            <v>1</v>
          </cell>
          <cell r="G59">
            <v>1</v>
          </cell>
          <cell r="H59" t="str">
            <v>SJO-02</v>
          </cell>
          <cell r="I59" t="str">
            <v>C2</v>
          </cell>
        </row>
        <row r="60">
          <cell r="A60" t="str">
            <v>SJO-03</v>
          </cell>
          <cell r="B60" t="str">
            <v>SERCOMTEL CELULAR</v>
          </cell>
          <cell r="C60" t="str">
            <v>SJO03</v>
          </cell>
          <cell r="D60">
            <v>100</v>
          </cell>
          <cell r="E60">
            <v>1</v>
          </cell>
          <cell r="F60">
            <v>1</v>
          </cell>
          <cell r="G60">
            <v>1</v>
          </cell>
          <cell r="H60" t="str">
            <v>SJO-03</v>
          </cell>
          <cell r="I60" t="str">
            <v>C3</v>
          </cell>
        </row>
        <row r="61">
          <cell r="A61" t="str">
            <v>SLZ-01</v>
          </cell>
          <cell r="B61" t="str">
            <v>SERCOMTEL CELULAR</v>
          </cell>
          <cell r="C61" t="str">
            <v>SLZ01</v>
          </cell>
          <cell r="D61">
            <v>102</v>
          </cell>
          <cell r="E61">
            <v>1</v>
          </cell>
          <cell r="F61">
            <v>0</v>
          </cell>
          <cell r="G61">
            <v>1</v>
          </cell>
          <cell r="H61" t="str">
            <v>SLZ-01</v>
          </cell>
          <cell r="I61" t="str">
            <v>A1</v>
          </cell>
        </row>
        <row r="62">
          <cell r="A62" t="str">
            <v>SMO-01</v>
          </cell>
          <cell r="B62" t="str">
            <v>SERCOMTEL CELULAR</v>
          </cell>
          <cell r="C62" t="str">
            <v>SMO01</v>
          </cell>
          <cell r="D62">
            <v>104</v>
          </cell>
          <cell r="E62">
            <v>3</v>
          </cell>
          <cell r="F62">
            <v>1</v>
          </cell>
          <cell r="G62">
            <v>0</v>
          </cell>
          <cell r="H62" t="str">
            <v>SMO-01</v>
          </cell>
          <cell r="I62" t="str">
            <v>A1</v>
          </cell>
        </row>
        <row r="63">
          <cell r="A63" t="str">
            <v>SMO-02</v>
          </cell>
          <cell r="B63" t="str">
            <v>SERCOMTEL CELULAR</v>
          </cell>
          <cell r="C63" t="str">
            <v>SMO02</v>
          </cell>
          <cell r="D63">
            <v>106</v>
          </cell>
          <cell r="E63">
            <v>3</v>
          </cell>
          <cell r="F63">
            <v>1</v>
          </cell>
          <cell r="G63">
            <v>0</v>
          </cell>
          <cell r="H63" t="str">
            <v>SMO-02</v>
          </cell>
          <cell r="I63" t="str">
            <v>A3</v>
          </cell>
        </row>
        <row r="64">
          <cell r="A64" t="str">
            <v>SMO-03</v>
          </cell>
          <cell r="B64" t="str">
            <v>SERCOMTEL CELULAR</v>
          </cell>
          <cell r="C64" t="str">
            <v>SMO03</v>
          </cell>
          <cell r="D64">
            <v>108</v>
          </cell>
          <cell r="E64">
            <v>3</v>
          </cell>
          <cell r="F64">
            <v>1</v>
          </cell>
          <cell r="G64">
            <v>2</v>
          </cell>
          <cell r="H64" t="str">
            <v>SMO-03</v>
          </cell>
          <cell r="I64" t="str">
            <v>A2</v>
          </cell>
        </row>
        <row r="65">
          <cell r="A65" t="str">
            <v>SNV-01</v>
          </cell>
          <cell r="B65" t="str">
            <v>SERCOMTEL CELULAR</v>
          </cell>
          <cell r="C65" t="str">
            <v>SNV01</v>
          </cell>
          <cell r="D65">
            <v>110</v>
          </cell>
          <cell r="E65">
            <v>1</v>
          </cell>
          <cell r="F65">
            <v>0</v>
          </cell>
          <cell r="G65">
            <v>1</v>
          </cell>
          <cell r="H65" t="str">
            <v>SNV-01</v>
          </cell>
          <cell r="I65" t="str">
            <v>G1</v>
          </cell>
        </row>
        <row r="66">
          <cell r="A66" t="str">
            <v>SNV-02</v>
          </cell>
          <cell r="B66" t="str">
            <v>SERCOMTEL CELULAR</v>
          </cell>
          <cell r="C66" t="str">
            <v>SNV02</v>
          </cell>
          <cell r="D66">
            <v>112</v>
          </cell>
          <cell r="E66">
            <v>1</v>
          </cell>
          <cell r="F66">
            <v>0</v>
          </cell>
          <cell r="G66">
            <v>1</v>
          </cell>
          <cell r="H66" t="str">
            <v>SNV-02</v>
          </cell>
          <cell r="I66" t="str">
            <v>G2</v>
          </cell>
        </row>
        <row r="67">
          <cell r="A67" t="str">
            <v>SNV-03</v>
          </cell>
          <cell r="B67" t="str">
            <v>SERCOMTEL CELULAR</v>
          </cell>
          <cell r="C67" t="str">
            <v>SNV03</v>
          </cell>
          <cell r="D67">
            <v>114</v>
          </cell>
          <cell r="E67">
            <v>1</v>
          </cell>
          <cell r="F67">
            <v>0</v>
          </cell>
          <cell r="G67">
            <v>1</v>
          </cell>
          <cell r="H67" t="str">
            <v>SNV-03</v>
          </cell>
          <cell r="I67" t="str">
            <v>G3</v>
          </cell>
        </row>
        <row r="68">
          <cell r="A68" t="str">
            <v>TRP-01</v>
          </cell>
          <cell r="B68" t="str">
            <v>SERCOMTEL CELULAR</v>
          </cell>
          <cell r="C68" t="str">
            <v>TRP01</v>
          </cell>
          <cell r="D68">
            <v>116</v>
          </cell>
          <cell r="E68">
            <v>2</v>
          </cell>
          <cell r="F68">
            <v>2</v>
          </cell>
          <cell r="G68">
            <v>2</v>
          </cell>
          <cell r="H68" t="str">
            <v>TRP-01</v>
          </cell>
          <cell r="I68" t="str">
            <v>C1</v>
          </cell>
        </row>
        <row r="69">
          <cell r="A69" t="str">
            <v>TRP-02</v>
          </cell>
          <cell r="B69" t="str">
            <v>SERCOMTEL CELULAR</v>
          </cell>
          <cell r="C69" t="str">
            <v>TRP02</v>
          </cell>
          <cell r="D69">
            <v>118</v>
          </cell>
          <cell r="E69">
            <v>2</v>
          </cell>
          <cell r="F69">
            <v>2</v>
          </cell>
          <cell r="G69">
            <v>2</v>
          </cell>
          <cell r="H69" t="str">
            <v>TRP-02</v>
          </cell>
          <cell r="I69" t="str">
            <v>C2</v>
          </cell>
        </row>
        <row r="70">
          <cell r="A70" t="str">
            <v>TRP-03</v>
          </cell>
          <cell r="B70" t="str">
            <v>SERCOMTEL CELULAR</v>
          </cell>
          <cell r="C70" t="str">
            <v>TRP03</v>
          </cell>
          <cell r="D70">
            <v>120</v>
          </cell>
          <cell r="E70">
            <v>2</v>
          </cell>
          <cell r="F70">
            <v>2</v>
          </cell>
          <cell r="G70">
            <v>2</v>
          </cell>
          <cell r="H70" t="str">
            <v>TRP-03</v>
          </cell>
          <cell r="I70" t="str">
            <v>C3</v>
          </cell>
        </row>
        <row r="71">
          <cell r="A71" t="str">
            <v>TVT-01</v>
          </cell>
          <cell r="B71" t="str">
            <v>SERCOMTEL CELULAR</v>
          </cell>
          <cell r="C71" t="str">
            <v>TVT01</v>
          </cell>
          <cell r="D71">
            <v>122</v>
          </cell>
          <cell r="E71">
            <v>0</v>
          </cell>
          <cell r="F71">
            <v>11</v>
          </cell>
          <cell r="G71">
            <v>1</v>
          </cell>
          <cell r="H71" t="str">
            <v>TVT-01</v>
          </cell>
          <cell r="I71" t="str">
            <v>F1</v>
          </cell>
        </row>
        <row r="72">
          <cell r="A72" t="str">
            <v>TVT-02</v>
          </cell>
          <cell r="B72" t="str">
            <v>SERCOMTEL CELULAR</v>
          </cell>
          <cell r="C72" t="str">
            <v>TVT02</v>
          </cell>
          <cell r="D72">
            <v>124</v>
          </cell>
          <cell r="E72">
            <v>0</v>
          </cell>
          <cell r="F72">
            <v>5</v>
          </cell>
          <cell r="G72">
            <v>1</v>
          </cell>
          <cell r="H72" t="str">
            <v>TVT-02</v>
          </cell>
          <cell r="I72" t="str">
            <v>F2</v>
          </cell>
        </row>
        <row r="73">
          <cell r="A73" t="str">
            <v>TVT-03</v>
          </cell>
          <cell r="B73" t="str">
            <v>SERCOMTEL CELULAR</v>
          </cell>
          <cell r="C73" t="str">
            <v>TVT03</v>
          </cell>
          <cell r="D73">
            <v>126</v>
          </cell>
          <cell r="E73">
            <v>0</v>
          </cell>
          <cell r="F73">
            <v>4</v>
          </cell>
          <cell r="G73">
            <v>1</v>
          </cell>
          <cell r="H73" t="str">
            <v>TVT-03</v>
          </cell>
          <cell r="I73" t="str">
            <v>D2</v>
          </cell>
        </row>
        <row r="74">
          <cell r="A74" t="str">
            <v>VIZ-01</v>
          </cell>
          <cell r="B74" t="str">
            <v>SERCOMTEL CELULAR</v>
          </cell>
          <cell r="C74" t="str">
            <v>VIZ01</v>
          </cell>
          <cell r="D74">
            <v>128</v>
          </cell>
          <cell r="E74">
            <v>3</v>
          </cell>
          <cell r="F74">
            <v>10</v>
          </cell>
          <cell r="G74">
            <v>0</v>
          </cell>
          <cell r="H74" t="str">
            <v>VIZ-01</v>
          </cell>
          <cell r="I74" t="str">
            <v>D1</v>
          </cell>
        </row>
        <row r="75">
          <cell r="A75" t="str">
            <v>VIZ-02</v>
          </cell>
          <cell r="B75" t="str">
            <v>SERCOMTEL CELULAR</v>
          </cell>
          <cell r="C75" t="str">
            <v>VIZ02</v>
          </cell>
          <cell r="D75">
            <v>70</v>
          </cell>
          <cell r="E75">
            <v>0</v>
          </cell>
          <cell r="F75">
            <v>3</v>
          </cell>
          <cell r="G75">
            <v>0</v>
          </cell>
          <cell r="H75" t="str">
            <v>VIZ-02</v>
          </cell>
          <cell r="I75" t="str">
            <v>D2</v>
          </cell>
        </row>
        <row r="76">
          <cell r="A76" t="str">
            <v>VIZ-03</v>
          </cell>
          <cell r="B76" t="str">
            <v>SERCOMTEL CELULAR</v>
          </cell>
          <cell r="C76" t="str">
            <v>VIZ03</v>
          </cell>
          <cell r="D76">
            <v>70</v>
          </cell>
          <cell r="E76">
            <v>3</v>
          </cell>
          <cell r="F76">
            <v>8</v>
          </cell>
          <cell r="G76">
            <v>0</v>
          </cell>
          <cell r="H76" t="str">
            <v>VIZ-03</v>
          </cell>
          <cell r="I76" t="str">
            <v>D3</v>
          </cell>
        </row>
        <row r="77">
          <cell r="A77" t="str">
            <v>WAR-02</v>
          </cell>
          <cell r="B77" t="str">
            <v>SERCOMTEL CELULAR</v>
          </cell>
          <cell r="C77" t="str">
            <v>WAR02</v>
          </cell>
          <cell r="D77">
            <v>130</v>
          </cell>
          <cell r="E77">
            <v>3</v>
          </cell>
          <cell r="F77">
            <v>2</v>
          </cell>
          <cell r="G77">
            <v>0</v>
          </cell>
          <cell r="H77" t="str">
            <v>WAR-02</v>
          </cell>
          <cell r="I77" t="str">
            <v>D2</v>
          </cell>
        </row>
        <row r="78">
          <cell r="A78" t="str">
            <v>NAT-01</v>
          </cell>
          <cell r="B78" t="str">
            <v>SERCOMTEL CELULAR</v>
          </cell>
          <cell r="C78" t="str">
            <v>NAT01</v>
          </cell>
          <cell r="D78">
            <v>1</v>
          </cell>
          <cell r="E78">
            <v>2</v>
          </cell>
          <cell r="F78">
            <v>0</v>
          </cell>
          <cell r="G78">
            <v>0</v>
          </cell>
          <cell r="H78" t="str">
            <v>NAT-01</v>
          </cell>
          <cell r="I78" t="str">
            <v>G1</v>
          </cell>
        </row>
        <row r="79">
          <cell r="A79" t="str">
            <v>APS1-01</v>
          </cell>
          <cell r="B79" t="str">
            <v>TIM TELEPAR</v>
          </cell>
          <cell r="C79" t="str">
            <v>APS101</v>
          </cell>
          <cell r="D79" t="str">
            <v>VER TIM</v>
          </cell>
          <cell r="E79" t="str">
            <v>VER TIM</v>
          </cell>
          <cell r="F79" t="str">
            <v>VER TIM</v>
          </cell>
          <cell r="G79" t="str">
            <v>VER TIM</v>
          </cell>
          <cell r="H79" t="str">
            <v>APS1-01</v>
          </cell>
          <cell r="I79" t="str">
            <v>ver tim</v>
          </cell>
        </row>
        <row r="80">
          <cell r="A80" t="str">
            <v>APS1-02</v>
          </cell>
          <cell r="B80" t="str">
            <v>TIM TELEPAR</v>
          </cell>
          <cell r="C80" t="str">
            <v>APS102</v>
          </cell>
          <cell r="D80" t="str">
            <v>VER TIM</v>
          </cell>
          <cell r="E80" t="str">
            <v>VER TIM</v>
          </cell>
          <cell r="F80" t="str">
            <v>VER TIM</v>
          </cell>
          <cell r="G80" t="str">
            <v>VER TIM</v>
          </cell>
          <cell r="H80" t="str">
            <v>APS1-02</v>
          </cell>
          <cell r="I80" t="str">
            <v>ver tim</v>
          </cell>
        </row>
        <row r="81">
          <cell r="A81" t="str">
            <v>APS1-03</v>
          </cell>
          <cell r="B81" t="str">
            <v>TIM TELEPAR</v>
          </cell>
          <cell r="C81" t="str">
            <v>APS103</v>
          </cell>
          <cell r="D81" t="str">
            <v>VER TIM</v>
          </cell>
          <cell r="E81" t="str">
            <v>VER TIM</v>
          </cell>
          <cell r="F81" t="str">
            <v>VER TIM</v>
          </cell>
          <cell r="G81" t="str">
            <v>VER TIM</v>
          </cell>
          <cell r="H81" t="str">
            <v>APS1-03</v>
          </cell>
          <cell r="I81" t="str">
            <v>ver tim</v>
          </cell>
        </row>
        <row r="82">
          <cell r="A82" t="str">
            <v>APS2-01</v>
          </cell>
          <cell r="B82" t="str">
            <v>TIM TELEPAR</v>
          </cell>
          <cell r="C82" t="str">
            <v>APS201</v>
          </cell>
          <cell r="D82" t="str">
            <v>VER TIM</v>
          </cell>
          <cell r="E82" t="str">
            <v>VER TIM</v>
          </cell>
          <cell r="F82" t="str">
            <v>VER TIM</v>
          </cell>
          <cell r="G82" t="str">
            <v>VER TIM</v>
          </cell>
          <cell r="H82" t="str">
            <v>APS2-01</v>
          </cell>
          <cell r="I82" t="str">
            <v>ver tim</v>
          </cell>
        </row>
        <row r="83">
          <cell r="A83" t="str">
            <v>APS2-02</v>
          </cell>
          <cell r="B83" t="str">
            <v>TIM TELEPAR</v>
          </cell>
          <cell r="C83" t="str">
            <v>APS202</v>
          </cell>
          <cell r="D83" t="str">
            <v>VER TIM</v>
          </cell>
          <cell r="E83" t="str">
            <v>VER TIM</v>
          </cell>
          <cell r="F83" t="str">
            <v>VER TIM</v>
          </cell>
          <cell r="G83" t="str">
            <v>VER TIM</v>
          </cell>
          <cell r="H83" t="str">
            <v>APS2-02</v>
          </cell>
          <cell r="I83" t="str">
            <v>ver tim</v>
          </cell>
        </row>
        <row r="84">
          <cell r="A84" t="str">
            <v>APS2-03</v>
          </cell>
          <cell r="B84" t="str">
            <v>TIM TELEPAR</v>
          </cell>
          <cell r="C84" t="str">
            <v>APS203</v>
          </cell>
          <cell r="D84" t="str">
            <v>VER TIM</v>
          </cell>
          <cell r="E84" t="str">
            <v>VER TIM</v>
          </cell>
          <cell r="F84" t="str">
            <v>VER TIM</v>
          </cell>
          <cell r="G84" t="str">
            <v>VER TIM</v>
          </cell>
          <cell r="H84" t="str">
            <v>APS2-03</v>
          </cell>
          <cell r="I84" t="str">
            <v>ver tim</v>
          </cell>
        </row>
        <row r="85">
          <cell r="A85" t="str">
            <v>APU1-01</v>
          </cell>
          <cell r="B85" t="str">
            <v>TIM TELEPAR</v>
          </cell>
          <cell r="C85" t="str">
            <v>APU101</v>
          </cell>
          <cell r="D85" t="str">
            <v>VER TIM</v>
          </cell>
          <cell r="E85" t="str">
            <v>VER TIM</v>
          </cell>
          <cell r="F85" t="str">
            <v>VER TIM</v>
          </cell>
          <cell r="G85" t="str">
            <v>VER TIM</v>
          </cell>
          <cell r="H85" t="str">
            <v>APU1-01</v>
          </cell>
          <cell r="I85" t="str">
            <v>ver tim</v>
          </cell>
        </row>
        <row r="86">
          <cell r="A86" t="str">
            <v>APU1-02</v>
          </cell>
          <cell r="B86" t="str">
            <v>TIM TELEPAR</v>
          </cell>
          <cell r="C86" t="str">
            <v>APU102</v>
          </cell>
          <cell r="D86" t="str">
            <v>VER TIM</v>
          </cell>
          <cell r="E86" t="str">
            <v>VER TIM</v>
          </cell>
          <cell r="F86" t="str">
            <v>VER TIM</v>
          </cell>
          <cell r="G86" t="str">
            <v>VER TIM</v>
          </cell>
          <cell r="H86" t="str">
            <v>APU1-02</v>
          </cell>
          <cell r="I86" t="str">
            <v>ver tim</v>
          </cell>
        </row>
        <row r="87">
          <cell r="A87" t="str">
            <v>APU1-03</v>
          </cell>
          <cell r="B87" t="str">
            <v>TIM TELEPAR</v>
          </cell>
          <cell r="C87" t="str">
            <v>APU103</v>
          </cell>
          <cell r="D87" t="str">
            <v>VER TIM</v>
          </cell>
          <cell r="E87" t="str">
            <v>VER TIM</v>
          </cell>
          <cell r="F87" t="str">
            <v>VER TIM</v>
          </cell>
          <cell r="G87" t="str">
            <v>VER TIM</v>
          </cell>
          <cell r="H87" t="str">
            <v>APU1-03</v>
          </cell>
          <cell r="I87" t="str">
            <v>ver tim</v>
          </cell>
        </row>
        <row r="88">
          <cell r="A88" t="str">
            <v>APU2-02</v>
          </cell>
          <cell r="B88" t="str">
            <v>TIM TELEPAR</v>
          </cell>
          <cell r="C88" t="str">
            <v>APU202</v>
          </cell>
          <cell r="D88" t="str">
            <v>VER TIM</v>
          </cell>
          <cell r="E88" t="str">
            <v>VER TIM</v>
          </cell>
          <cell r="F88" t="str">
            <v>VER TIM</v>
          </cell>
          <cell r="G88" t="str">
            <v>VER TIM</v>
          </cell>
          <cell r="H88" t="str">
            <v>APU2-02</v>
          </cell>
          <cell r="I88" t="str">
            <v>ver tim</v>
          </cell>
        </row>
        <row r="89">
          <cell r="A89" t="str">
            <v>APU2-01</v>
          </cell>
          <cell r="B89" t="str">
            <v>TIM TELEPAR</v>
          </cell>
          <cell r="C89" t="str">
            <v>APU201</v>
          </cell>
          <cell r="D89" t="str">
            <v>VER TIM</v>
          </cell>
          <cell r="E89" t="str">
            <v>VER TIM</v>
          </cell>
          <cell r="F89" t="str">
            <v>VER TIM</v>
          </cell>
          <cell r="G89" t="str">
            <v>VER TIM</v>
          </cell>
          <cell r="H89" t="str">
            <v>APU2-01</v>
          </cell>
          <cell r="I89" t="str">
            <v>ver tim</v>
          </cell>
        </row>
        <row r="90">
          <cell r="A90" t="str">
            <v>APU2-03</v>
          </cell>
          <cell r="B90" t="str">
            <v>TIM TELEPAR</v>
          </cell>
          <cell r="C90" t="str">
            <v>APU203</v>
          </cell>
          <cell r="D90" t="str">
            <v>VER TIM</v>
          </cell>
          <cell r="E90" t="str">
            <v>VER TIM</v>
          </cell>
          <cell r="F90" t="str">
            <v>VER TIM</v>
          </cell>
          <cell r="G90" t="str">
            <v>VER TIM</v>
          </cell>
          <cell r="H90" t="str">
            <v>APU2-03</v>
          </cell>
          <cell r="I90" t="str">
            <v>ver tim</v>
          </cell>
        </row>
        <row r="91">
          <cell r="A91" t="str">
            <v>CAB1-01</v>
          </cell>
          <cell r="B91" t="str">
            <v>TIM TELEPAR</v>
          </cell>
          <cell r="C91" t="str">
            <v>CAB101</v>
          </cell>
          <cell r="D91" t="str">
            <v>VER TIM</v>
          </cell>
          <cell r="E91" t="str">
            <v>VER TIM</v>
          </cell>
          <cell r="F91" t="str">
            <v>VER TIM</v>
          </cell>
          <cell r="G91" t="str">
            <v>VER TIM</v>
          </cell>
          <cell r="H91" t="str">
            <v>CAB1-01</v>
          </cell>
          <cell r="I91" t="str">
            <v>ver tim</v>
          </cell>
        </row>
        <row r="92">
          <cell r="A92" t="str">
            <v>CAB1-02</v>
          </cell>
          <cell r="B92" t="str">
            <v>TIM TELEPAR</v>
          </cell>
          <cell r="C92" t="str">
            <v>CAB102</v>
          </cell>
          <cell r="D92" t="str">
            <v>VER TIM</v>
          </cell>
          <cell r="E92" t="str">
            <v>VER TIM</v>
          </cell>
          <cell r="F92" t="str">
            <v>VER TIM</v>
          </cell>
          <cell r="G92" t="str">
            <v>VER TIM</v>
          </cell>
          <cell r="H92" t="str">
            <v>CAB1-02</v>
          </cell>
          <cell r="I92" t="str">
            <v>ver tim</v>
          </cell>
        </row>
        <row r="93">
          <cell r="A93" t="str">
            <v>CAB1-03</v>
          </cell>
          <cell r="B93" t="str">
            <v>TIM TELEPAR</v>
          </cell>
          <cell r="C93" t="str">
            <v>CAB103</v>
          </cell>
          <cell r="D93" t="str">
            <v>VER TIM</v>
          </cell>
          <cell r="E93" t="str">
            <v>VER TIM</v>
          </cell>
          <cell r="F93" t="str">
            <v>VER TIM</v>
          </cell>
          <cell r="G93" t="str">
            <v>VER TIM</v>
          </cell>
          <cell r="H93" t="str">
            <v>CAB1-03</v>
          </cell>
          <cell r="I93" t="str">
            <v>ver tim</v>
          </cell>
        </row>
        <row r="94">
          <cell r="A94" t="str">
            <v>CAB2-01</v>
          </cell>
          <cell r="B94" t="str">
            <v>TIM TELEPAR</v>
          </cell>
          <cell r="C94" t="str">
            <v>CAB201</v>
          </cell>
          <cell r="D94" t="str">
            <v>VER TIM</v>
          </cell>
          <cell r="E94" t="str">
            <v>VER TIM</v>
          </cell>
          <cell r="F94" t="str">
            <v>VER TIM</v>
          </cell>
          <cell r="G94" t="str">
            <v>VER TIM</v>
          </cell>
          <cell r="H94" t="str">
            <v>CAB2-01</v>
          </cell>
          <cell r="I94" t="str">
            <v>ver tim</v>
          </cell>
        </row>
        <row r="95">
          <cell r="A95" t="str">
            <v>CAB2-02</v>
          </cell>
          <cell r="B95" t="str">
            <v>TIM TELEPAR</v>
          </cell>
          <cell r="C95" t="str">
            <v>CAB202</v>
          </cell>
          <cell r="D95" t="str">
            <v>VER TIM</v>
          </cell>
          <cell r="E95" t="str">
            <v>VER TIM</v>
          </cell>
          <cell r="F95" t="str">
            <v>VER TIM</v>
          </cell>
          <cell r="G95" t="str">
            <v>VER TIM</v>
          </cell>
          <cell r="H95" t="str">
            <v>CAB2-02</v>
          </cell>
          <cell r="I95" t="str">
            <v>ver tim</v>
          </cell>
        </row>
        <row r="96">
          <cell r="A96" t="str">
            <v>CAB2-03</v>
          </cell>
          <cell r="B96" t="str">
            <v>TIM TELEPAR</v>
          </cell>
          <cell r="C96" t="str">
            <v>CAB203</v>
          </cell>
          <cell r="D96" t="str">
            <v>VER TIM</v>
          </cell>
          <cell r="E96" t="str">
            <v>VER TIM</v>
          </cell>
          <cell r="F96" t="str">
            <v>VER TIM</v>
          </cell>
          <cell r="G96" t="str">
            <v>VER TIM</v>
          </cell>
          <cell r="H96" t="str">
            <v>CAB2-03</v>
          </cell>
          <cell r="I96" t="str">
            <v>ver tim</v>
          </cell>
        </row>
        <row r="97">
          <cell r="A97" t="str">
            <v>CPP1-01</v>
          </cell>
          <cell r="B97" t="str">
            <v>TIM TELEPAR</v>
          </cell>
          <cell r="C97" t="str">
            <v>CPP101</v>
          </cell>
          <cell r="D97" t="str">
            <v>VER TIM</v>
          </cell>
          <cell r="E97" t="str">
            <v>VER TIM</v>
          </cell>
          <cell r="F97" t="str">
            <v>VER TIM</v>
          </cell>
          <cell r="G97" t="str">
            <v>VER TIM</v>
          </cell>
          <cell r="H97" t="str">
            <v>CPP1-01</v>
          </cell>
          <cell r="I97" t="str">
            <v>ver tim</v>
          </cell>
        </row>
        <row r="98">
          <cell r="A98" t="str">
            <v>CPP1-02</v>
          </cell>
          <cell r="B98" t="str">
            <v>TIM TELEPAR</v>
          </cell>
          <cell r="C98" t="str">
            <v>CPP102</v>
          </cell>
          <cell r="D98" t="str">
            <v>VER TIM</v>
          </cell>
          <cell r="E98" t="str">
            <v>VER TIM</v>
          </cell>
          <cell r="F98" t="str">
            <v>VER TIM</v>
          </cell>
          <cell r="G98" t="str">
            <v>VER TIM</v>
          </cell>
          <cell r="H98" t="str">
            <v>CPP1-02</v>
          </cell>
          <cell r="I98" t="str">
            <v>ver tim</v>
          </cell>
        </row>
        <row r="99">
          <cell r="A99" t="str">
            <v>CPP1-03</v>
          </cell>
          <cell r="B99" t="str">
            <v>TIM TELEPAR</v>
          </cell>
          <cell r="C99" t="str">
            <v>CPP103</v>
          </cell>
          <cell r="D99" t="str">
            <v>VER TIM</v>
          </cell>
          <cell r="E99" t="str">
            <v>VER TIM</v>
          </cell>
          <cell r="F99" t="str">
            <v>VER TIM</v>
          </cell>
          <cell r="G99" t="str">
            <v>VER TIM</v>
          </cell>
          <cell r="H99" t="str">
            <v>CPP1-03</v>
          </cell>
          <cell r="I99" t="str">
            <v>ver tim</v>
          </cell>
        </row>
        <row r="100">
          <cell r="A100" t="str">
            <v>CPP2-01</v>
          </cell>
          <cell r="B100" t="str">
            <v>TIM TELEPAR</v>
          </cell>
          <cell r="C100" t="str">
            <v>CPP201</v>
          </cell>
          <cell r="D100" t="str">
            <v>VER TIM</v>
          </cell>
          <cell r="E100" t="str">
            <v>VER TIM</v>
          </cell>
          <cell r="F100" t="str">
            <v>VER TIM</v>
          </cell>
          <cell r="G100" t="str">
            <v>VER TIM</v>
          </cell>
          <cell r="H100" t="str">
            <v>CPP2-01</v>
          </cell>
          <cell r="I100" t="str">
            <v>ver tim</v>
          </cell>
        </row>
        <row r="101">
          <cell r="A101" t="str">
            <v>CPP2-02</v>
          </cell>
          <cell r="B101" t="str">
            <v>TIM TELEPAR</v>
          </cell>
          <cell r="C101" t="str">
            <v>CPP202</v>
          </cell>
          <cell r="D101" t="str">
            <v>VER TIM</v>
          </cell>
          <cell r="E101" t="str">
            <v>VER TIM</v>
          </cell>
          <cell r="F101" t="str">
            <v>VER TIM</v>
          </cell>
          <cell r="G101" t="str">
            <v>VER TIM</v>
          </cell>
          <cell r="H101" t="str">
            <v>CPP2-02</v>
          </cell>
          <cell r="I101" t="str">
            <v>ver tim</v>
          </cell>
        </row>
        <row r="102">
          <cell r="A102" t="str">
            <v>CPP2-03</v>
          </cell>
          <cell r="B102" t="str">
            <v>TIM TELEPAR</v>
          </cell>
          <cell r="C102" t="str">
            <v>CPP203</v>
          </cell>
          <cell r="D102" t="str">
            <v>VER TIM</v>
          </cell>
          <cell r="E102" t="str">
            <v>VER TIM</v>
          </cell>
          <cell r="F102" t="str">
            <v>VER TIM</v>
          </cell>
          <cell r="G102" t="str">
            <v>VER TIM</v>
          </cell>
          <cell r="H102" t="str">
            <v>CPP2-03</v>
          </cell>
          <cell r="I102" t="str">
            <v>ver tim</v>
          </cell>
        </row>
        <row r="103">
          <cell r="A103" t="str">
            <v>IOR-01</v>
          </cell>
          <cell r="B103" t="str">
            <v>TIM TELEPAR</v>
          </cell>
          <cell r="C103" t="str">
            <v>IOR01</v>
          </cell>
          <cell r="D103" t="str">
            <v>VER TIM</v>
          </cell>
          <cell r="E103" t="str">
            <v>VER TIM</v>
          </cell>
          <cell r="F103" t="str">
            <v>VER TIM</v>
          </cell>
          <cell r="G103" t="str">
            <v>VER TIM</v>
          </cell>
          <cell r="H103" t="str">
            <v>IOR-01</v>
          </cell>
          <cell r="I103" t="str">
            <v>ver tim</v>
          </cell>
        </row>
        <row r="104">
          <cell r="A104" t="str">
            <v>IOR-02</v>
          </cell>
          <cell r="B104" t="str">
            <v>TIM TELEPAR</v>
          </cell>
          <cell r="C104" t="str">
            <v>IOR02</v>
          </cell>
          <cell r="D104" t="str">
            <v>VER TIM</v>
          </cell>
          <cell r="E104" t="str">
            <v>VER TIM</v>
          </cell>
          <cell r="F104" t="str">
            <v>VER TIM</v>
          </cell>
          <cell r="G104" t="str">
            <v>VER TIM</v>
          </cell>
          <cell r="H104" t="str">
            <v>IOR-02</v>
          </cell>
          <cell r="I104" t="str">
            <v>ver tim</v>
          </cell>
        </row>
        <row r="105">
          <cell r="A105" t="str">
            <v>IOR-03</v>
          </cell>
          <cell r="B105" t="str">
            <v>TIM TELEPAR</v>
          </cell>
          <cell r="C105" t="str">
            <v>IOR03</v>
          </cell>
          <cell r="D105" t="str">
            <v>VER TIM</v>
          </cell>
          <cell r="E105" t="str">
            <v>VER TIM</v>
          </cell>
          <cell r="F105" t="str">
            <v>VER TIM</v>
          </cell>
          <cell r="G105" t="str">
            <v>VER TIM</v>
          </cell>
          <cell r="H105" t="str">
            <v>IOR-03</v>
          </cell>
          <cell r="I105" t="str">
            <v>ver tim</v>
          </cell>
        </row>
        <row r="106">
          <cell r="A106" t="str">
            <v>RLA-01</v>
          </cell>
          <cell r="B106" t="str">
            <v>TIM TELEPAR</v>
          </cell>
          <cell r="C106" t="str">
            <v>RLA01</v>
          </cell>
          <cell r="D106" t="str">
            <v>VER TIM</v>
          </cell>
          <cell r="E106" t="str">
            <v>VER TIM</v>
          </cell>
          <cell r="F106" t="str">
            <v>VER TIM</v>
          </cell>
          <cell r="G106" t="str">
            <v>VER TIM</v>
          </cell>
          <cell r="H106" t="str">
            <v>RLA-01</v>
          </cell>
          <cell r="I106" t="str">
            <v>ver tim</v>
          </cell>
        </row>
        <row r="107">
          <cell r="A107" t="str">
            <v>RLA-02</v>
          </cell>
          <cell r="B107" t="str">
            <v>TIM TELEPAR</v>
          </cell>
          <cell r="C107" t="str">
            <v>RLA02</v>
          </cell>
          <cell r="D107" t="str">
            <v>VER TIM</v>
          </cell>
          <cell r="E107" t="str">
            <v>VER TIM</v>
          </cell>
          <cell r="F107" t="str">
            <v>VER TIM</v>
          </cell>
          <cell r="G107" t="str">
            <v>VER TIM</v>
          </cell>
          <cell r="H107" t="str">
            <v>RLA-02</v>
          </cell>
          <cell r="I107" t="str">
            <v>ver tim</v>
          </cell>
        </row>
        <row r="108">
          <cell r="A108" t="str">
            <v>RLA-03</v>
          </cell>
          <cell r="B108" t="str">
            <v>TIM TELEPAR</v>
          </cell>
          <cell r="C108" t="str">
            <v>RLA03</v>
          </cell>
          <cell r="D108" t="str">
            <v>VER TIM</v>
          </cell>
          <cell r="E108" t="str">
            <v>VER TIM</v>
          </cell>
          <cell r="F108" t="str">
            <v>VER TIM</v>
          </cell>
          <cell r="G108" t="str">
            <v>VER TIM</v>
          </cell>
          <cell r="H108" t="str">
            <v>RLA-03</v>
          </cell>
          <cell r="I108" t="str">
            <v>ver tim</v>
          </cell>
        </row>
      </sheetData>
      <sheetData sheetId="15" refreshError="1">
        <row r="3">
          <cell r="A3" t="str">
            <v>cel</v>
          </cell>
        </row>
        <row r="4">
          <cell r="A4" t="str">
            <v>cel</v>
          </cell>
          <cell r="D4" t="str">
            <v>dev</v>
          </cell>
          <cell r="E4" t="str">
            <v>dcch</v>
          </cell>
          <cell r="F4" t="str">
            <v>dev</v>
          </cell>
          <cell r="G4" t="str">
            <v>dcch-r</v>
          </cell>
          <cell r="H4" t="str">
            <v>dev</v>
          </cell>
          <cell r="I4" t="str">
            <v>acc</v>
          </cell>
          <cell r="J4" t="str">
            <v>col (dcc)</v>
          </cell>
          <cell r="K4" t="str">
            <v>cel</v>
          </cell>
          <cell r="L4" t="str">
            <v>gr. 7/21</v>
          </cell>
        </row>
        <row r="5">
          <cell r="A5" t="str">
            <v>ALP-01</v>
          </cell>
          <cell r="B5" t="str">
            <v>SERCOMTEL CELULAR</v>
          </cell>
          <cell r="C5" t="str">
            <v>ALP01</v>
          </cell>
          <cell r="D5" t="str">
            <v>160</v>
          </cell>
          <cell r="E5">
            <v>13</v>
          </cell>
          <cell r="F5" t="str">
            <v>161</v>
          </cell>
          <cell r="G5">
            <v>994</v>
          </cell>
          <cell r="H5" t="str">
            <v>288</v>
          </cell>
          <cell r="I5">
            <v>328</v>
          </cell>
          <cell r="J5">
            <v>3</v>
          </cell>
          <cell r="K5" t="str">
            <v>ALP-01</v>
          </cell>
          <cell r="L5" t="str">
            <v>F1</v>
          </cell>
        </row>
        <row r="6">
          <cell r="A6" t="str">
            <v>ALP-02</v>
          </cell>
          <cell r="B6" t="str">
            <v>SERCOMTEL CELULAR</v>
          </cell>
          <cell r="C6" t="str">
            <v>ALP02</v>
          </cell>
          <cell r="D6" t="str">
            <v>162</v>
          </cell>
          <cell r="E6">
            <v>27</v>
          </cell>
          <cell r="F6" t="str">
            <v>163</v>
          </cell>
          <cell r="G6">
            <v>6</v>
          </cell>
          <cell r="H6" t="str">
            <v>290</v>
          </cell>
          <cell r="I6">
            <v>321</v>
          </cell>
          <cell r="J6">
            <v>1</v>
          </cell>
          <cell r="K6" t="str">
            <v>ALP-02</v>
          </cell>
          <cell r="L6" t="str">
            <v>F2</v>
          </cell>
        </row>
        <row r="7">
          <cell r="A7" t="str">
            <v>ALP-03</v>
          </cell>
          <cell r="B7" t="str">
            <v>SERCOMTEL CELULAR</v>
          </cell>
          <cell r="C7" t="str">
            <v>ALP03</v>
          </cell>
          <cell r="D7" t="str">
            <v>164</v>
          </cell>
          <cell r="E7">
            <v>1022</v>
          </cell>
          <cell r="F7" t="str">
            <v>165</v>
          </cell>
          <cell r="G7">
            <v>1001</v>
          </cell>
          <cell r="H7" t="str">
            <v>292</v>
          </cell>
          <cell r="I7">
            <v>314</v>
          </cell>
          <cell r="J7">
            <v>1</v>
          </cell>
          <cell r="K7" t="str">
            <v>ALP-03</v>
          </cell>
          <cell r="L7" t="str">
            <v>F3</v>
          </cell>
        </row>
        <row r="8">
          <cell r="A8" t="str">
            <v>BAH-01</v>
          </cell>
          <cell r="B8" t="str">
            <v>SERCOMTEL CELULAR</v>
          </cell>
          <cell r="C8" t="str">
            <v>BAH01</v>
          </cell>
          <cell r="D8" t="str">
            <v>100</v>
          </cell>
          <cell r="E8">
            <v>1016</v>
          </cell>
          <cell r="F8" t="str">
            <v>101</v>
          </cell>
          <cell r="G8">
            <v>679</v>
          </cell>
          <cell r="H8" t="str">
            <v>256</v>
          </cell>
          <cell r="I8">
            <v>329</v>
          </cell>
          <cell r="J8">
            <v>2</v>
          </cell>
          <cell r="K8" t="str">
            <v>BAH-01</v>
          </cell>
          <cell r="L8" t="str">
            <v>E1</v>
          </cell>
        </row>
        <row r="9">
          <cell r="A9" t="str">
            <v>BAH-02</v>
          </cell>
          <cell r="B9" t="str">
            <v>SERCOMTEL CELULAR</v>
          </cell>
          <cell r="C9" t="str">
            <v>BAH02</v>
          </cell>
          <cell r="D9" t="str">
            <v>102</v>
          </cell>
          <cell r="E9">
            <v>672</v>
          </cell>
          <cell r="F9" t="str">
            <v>103</v>
          </cell>
          <cell r="G9">
            <v>714</v>
          </cell>
          <cell r="H9" t="str">
            <v>258</v>
          </cell>
          <cell r="I9">
            <v>322</v>
          </cell>
          <cell r="J9">
            <v>2</v>
          </cell>
          <cell r="K9" t="str">
            <v>BAH-02</v>
          </cell>
          <cell r="L9" t="str">
            <v>E2</v>
          </cell>
        </row>
        <row r="10">
          <cell r="A10" t="str">
            <v>BAH-03</v>
          </cell>
          <cell r="B10" t="str">
            <v>SERCOMTEL CELULAR</v>
          </cell>
          <cell r="C10" t="str">
            <v>BAH03</v>
          </cell>
          <cell r="D10" t="str">
            <v>104</v>
          </cell>
          <cell r="E10">
            <v>686</v>
          </cell>
          <cell r="F10" t="str">
            <v>105</v>
          </cell>
          <cell r="G10">
            <v>707</v>
          </cell>
          <cell r="H10" t="str">
            <v>260</v>
          </cell>
          <cell r="I10">
            <v>315</v>
          </cell>
          <cell r="J10">
            <v>2</v>
          </cell>
          <cell r="K10" t="str">
            <v>BAH-03</v>
          </cell>
          <cell r="L10" t="str">
            <v>E3</v>
          </cell>
        </row>
        <row r="11">
          <cell r="A11" t="str">
            <v>CAS-01</v>
          </cell>
          <cell r="B11" t="str">
            <v>SERCOMTEL CELULAR</v>
          </cell>
          <cell r="C11" t="str">
            <v>CAS01</v>
          </cell>
          <cell r="D11" t="str">
            <v>200</v>
          </cell>
          <cell r="E11">
            <v>1019</v>
          </cell>
          <cell r="F11" t="str">
            <v>201</v>
          </cell>
          <cell r="G11">
            <v>998</v>
          </cell>
          <cell r="H11" t="str">
            <v>168</v>
          </cell>
          <cell r="I11">
            <v>332</v>
          </cell>
          <cell r="J11">
            <v>1</v>
          </cell>
          <cell r="K11" t="str">
            <v>CAS-01</v>
          </cell>
          <cell r="L11" t="str">
            <v>B1</v>
          </cell>
        </row>
        <row r="12">
          <cell r="A12" t="str">
            <v>CAS-02</v>
          </cell>
          <cell r="B12" t="str">
            <v>SERCOMTEL CELULAR</v>
          </cell>
          <cell r="C12" t="str">
            <v>CAS02</v>
          </cell>
          <cell r="D12" t="str">
            <v>202</v>
          </cell>
          <cell r="E12">
            <v>1012</v>
          </cell>
          <cell r="F12" t="str">
            <v>203</v>
          </cell>
          <cell r="G12">
            <v>991</v>
          </cell>
          <cell r="H12" t="str">
            <v>170</v>
          </cell>
          <cell r="I12">
            <v>325</v>
          </cell>
          <cell r="J12">
            <v>3</v>
          </cell>
          <cell r="K12" t="str">
            <v>CAS-02</v>
          </cell>
          <cell r="L12" t="str">
            <v>B2</v>
          </cell>
        </row>
        <row r="13">
          <cell r="A13" t="str">
            <v>CAS-03</v>
          </cell>
          <cell r="B13" t="str">
            <v>SERCOMTEL CELULAR</v>
          </cell>
          <cell r="C13" t="str">
            <v>CAS03</v>
          </cell>
          <cell r="D13" t="str">
            <v>204</v>
          </cell>
          <cell r="E13">
            <v>1005</v>
          </cell>
          <cell r="F13" t="str">
            <v>205</v>
          </cell>
          <cell r="G13">
            <v>710</v>
          </cell>
          <cell r="H13" t="str">
            <v>172</v>
          </cell>
          <cell r="I13">
            <v>318</v>
          </cell>
          <cell r="J13">
            <v>1</v>
          </cell>
          <cell r="K13" t="str">
            <v>CAS-03</v>
          </cell>
          <cell r="L13" t="str">
            <v>B3</v>
          </cell>
        </row>
        <row r="14">
          <cell r="A14" t="str">
            <v>CP1</v>
          </cell>
          <cell r="B14" t="str">
            <v>SERCOMTEL CELULAR</v>
          </cell>
          <cell r="C14" t="str">
            <v>CP1</v>
          </cell>
          <cell r="D14" t="str">
            <v>624</v>
          </cell>
          <cell r="E14">
            <v>1019</v>
          </cell>
          <cell r="F14" t="str">
            <v>625</v>
          </cell>
          <cell r="G14">
            <v>998</v>
          </cell>
          <cell r="H14" t="str">
            <v>392</v>
          </cell>
          <cell r="I14">
            <v>332</v>
          </cell>
          <cell r="J14">
            <v>0</v>
          </cell>
          <cell r="K14" t="str">
            <v>CP1</v>
          </cell>
          <cell r="L14" t="str">
            <v>B1</v>
          </cell>
        </row>
        <row r="15">
          <cell r="A15" t="str">
            <v>JCD-01</v>
          </cell>
          <cell r="B15" t="str">
            <v>SERCOMTEL CELULAR</v>
          </cell>
          <cell r="C15" t="str">
            <v>JCD01</v>
          </cell>
          <cell r="D15" t="str">
            <v>64</v>
          </cell>
          <cell r="E15">
            <v>680</v>
          </cell>
          <cell r="F15" t="str">
            <v>65</v>
          </cell>
          <cell r="G15">
            <v>701</v>
          </cell>
          <cell r="H15" t="str">
            <v>16</v>
          </cell>
          <cell r="I15">
            <v>330</v>
          </cell>
          <cell r="J15">
            <v>2</v>
          </cell>
          <cell r="K15" t="str">
            <v>JCD-01</v>
          </cell>
          <cell r="L15" t="str">
            <v>D1</v>
          </cell>
        </row>
        <row r="16">
          <cell r="A16" t="str">
            <v>JCD-02</v>
          </cell>
          <cell r="B16" t="str">
            <v>SERCOMTEL CELULAR</v>
          </cell>
          <cell r="C16" t="str">
            <v>JCD02</v>
          </cell>
          <cell r="D16" t="str">
            <v>66</v>
          </cell>
          <cell r="E16">
            <v>694</v>
          </cell>
          <cell r="F16" t="str">
            <v>67</v>
          </cell>
          <cell r="G16">
            <v>715</v>
          </cell>
          <cell r="H16" t="str">
            <v>18</v>
          </cell>
          <cell r="I16">
            <v>323</v>
          </cell>
          <cell r="J16">
            <v>2</v>
          </cell>
          <cell r="K16" t="str">
            <v>JCD-02</v>
          </cell>
          <cell r="L16" t="str">
            <v>D2</v>
          </cell>
        </row>
        <row r="17">
          <cell r="A17" t="str">
            <v>JCD-03</v>
          </cell>
          <cell r="B17" t="str">
            <v>SERCOMTEL CELULAR</v>
          </cell>
          <cell r="C17" t="str">
            <v>JCD03</v>
          </cell>
          <cell r="D17" t="str">
            <v>68</v>
          </cell>
          <cell r="E17">
            <v>708</v>
          </cell>
          <cell r="F17" t="str">
            <v>69</v>
          </cell>
          <cell r="G17">
            <v>687</v>
          </cell>
          <cell r="H17" t="str">
            <v>20</v>
          </cell>
          <cell r="I17">
            <v>316</v>
          </cell>
          <cell r="J17">
            <v>2</v>
          </cell>
          <cell r="K17" t="str">
            <v>JCD-03</v>
          </cell>
          <cell r="L17" t="str">
            <v>D3</v>
          </cell>
        </row>
        <row r="18">
          <cell r="A18" t="str">
            <v>JGS-01</v>
          </cell>
          <cell r="B18" t="str">
            <v>SERCOMTEL CELULAR</v>
          </cell>
          <cell r="C18" t="str">
            <v>JGS01</v>
          </cell>
          <cell r="D18" t="str">
            <v>32</v>
          </cell>
          <cell r="E18">
            <v>681</v>
          </cell>
          <cell r="F18" t="str">
            <v>33</v>
          </cell>
          <cell r="G18">
            <v>702</v>
          </cell>
          <cell r="H18" t="str">
            <v>32</v>
          </cell>
          <cell r="I18">
            <v>331</v>
          </cell>
          <cell r="J18">
            <v>2</v>
          </cell>
          <cell r="K18" t="str">
            <v>JGS-01</v>
          </cell>
          <cell r="L18" t="str">
            <v>C1</v>
          </cell>
        </row>
        <row r="19">
          <cell r="A19" t="str">
            <v>JGS-02</v>
          </cell>
          <cell r="B19" t="str">
            <v>SERCOMTEL CELULAR</v>
          </cell>
          <cell r="C19" t="str">
            <v>JGS02</v>
          </cell>
          <cell r="D19" t="str">
            <v>34</v>
          </cell>
          <cell r="E19">
            <v>695</v>
          </cell>
          <cell r="F19" t="str">
            <v>35</v>
          </cell>
          <cell r="G19">
            <v>674</v>
          </cell>
          <cell r="H19" t="str">
            <v>34</v>
          </cell>
          <cell r="I19">
            <v>324</v>
          </cell>
          <cell r="J19">
            <v>2</v>
          </cell>
          <cell r="K19" t="str">
            <v>JGS-02</v>
          </cell>
          <cell r="L19" t="str">
            <v>C2</v>
          </cell>
        </row>
        <row r="20">
          <cell r="A20" t="str">
            <v>JGS-03</v>
          </cell>
          <cell r="B20" t="str">
            <v>SERCOMTEL CELULAR</v>
          </cell>
          <cell r="C20" t="str">
            <v>JGS03</v>
          </cell>
          <cell r="D20" t="str">
            <v>36</v>
          </cell>
          <cell r="E20">
            <v>688</v>
          </cell>
          <cell r="F20" t="str">
            <v>37</v>
          </cell>
          <cell r="G20">
            <v>667</v>
          </cell>
          <cell r="H20" t="str">
            <v>36</v>
          </cell>
          <cell r="I20">
            <v>317</v>
          </cell>
          <cell r="J20">
            <v>2</v>
          </cell>
          <cell r="K20" t="str">
            <v>JGS-03</v>
          </cell>
          <cell r="L20" t="str">
            <v>C3</v>
          </cell>
        </row>
        <row r="21">
          <cell r="A21" t="str">
            <v>LRV-01</v>
          </cell>
          <cell r="B21" t="str">
            <v>SERCOMTEL CELULAR</v>
          </cell>
          <cell r="C21" t="str">
            <v>LRV01</v>
          </cell>
          <cell r="D21" t="str">
            <v>24</v>
          </cell>
          <cell r="E21">
            <v>10</v>
          </cell>
          <cell r="F21" t="str">
            <v>25</v>
          </cell>
          <cell r="G21">
            <v>31</v>
          </cell>
          <cell r="H21" t="str">
            <v>72</v>
          </cell>
          <cell r="I21">
            <v>325</v>
          </cell>
          <cell r="J21">
            <v>0</v>
          </cell>
          <cell r="K21" t="str">
            <v>LRV-01</v>
          </cell>
          <cell r="L21" t="str">
            <v>B2</v>
          </cell>
        </row>
        <row r="22">
          <cell r="A22" t="str">
            <v>MC1</v>
          </cell>
          <cell r="B22" t="str">
            <v>SERCOMTEL CELULAR</v>
          </cell>
          <cell r="C22" t="str">
            <v>MC1</v>
          </cell>
          <cell r="D22" t="str">
            <v>0</v>
          </cell>
          <cell r="E22">
            <v>991</v>
          </cell>
          <cell r="F22" t="str">
            <v>1</v>
          </cell>
          <cell r="G22">
            <v>1012</v>
          </cell>
          <cell r="H22" t="str">
            <v>96</v>
          </cell>
          <cell r="I22">
            <v>325</v>
          </cell>
          <cell r="J22">
            <v>1</v>
          </cell>
          <cell r="K22" t="str">
            <v>MC1</v>
          </cell>
          <cell r="L22" t="str">
            <v>B2</v>
          </cell>
        </row>
        <row r="23">
          <cell r="A23" t="str">
            <v>MC10</v>
          </cell>
          <cell r="B23" t="str">
            <v>SERCOMTEL CELULAR</v>
          </cell>
          <cell r="C23" t="str">
            <v>MC10</v>
          </cell>
          <cell r="D23" t="str">
            <v>594</v>
          </cell>
          <cell r="E23">
            <v>4</v>
          </cell>
          <cell r="F23" t="str">
            <v>595</v>
          </cell>
          <cell r="G23">
            <v>669</v>
          </cell>
          <cell r="H23" t="str">
            <v>362</v>
          </cell>
          <cell r="I23">
            <v>319</v>
          </cell>
          <cell r="J23">
            <v>2</v>
          </cell>
          <cell r="K23" t="str">
            <v>MC10</v>
          </cell>
          <cell r="L23" t="str">
            <v>A3</v>
          </cell>
        </row>
        <row r="24">
          <cell r="A24" t="str">
            <v>MC11</v>
          </cell>
          <cell r="B24" t="str">
            <v>SERCOMTEL CELULAR</v>
          </cell>
          <cell r="C24" t="str">
            <v>MC11</v>
          </cell>
          <cell r="D24" t="str">
            <v>600</v>
          </cell>
          <cell r="E24">
            <v>997</v>
          </cell>
          <cell r="F24" t="str">
            <v>601</v>
          </cell>
          <cell r="G24">
            <v>681</v>
          </cell>
          <cell r="H24" t="str">
            <v>368</v>
          </cell>
          <cell r="I24">
            <v>331</v>
          </cell>
          <cell r="J24">
            <v>0</v>
          </cell>
          <cell r="K24" t="str">
            <v>MC11</v>
          </cell>
          <cell r="L24" t="str">
            <v>C1</v>
          </cell>
        </row>
        <row r="25">
          <cell r="A25" t="str">
            <v>MC12</v>
          </cell>
          <cell r="B25" t="str">
            <v>SERCOMTEL CELULAR</v>
          </cell>
          <cell r="C25" t="str">
            <v>MC12</v>
          </cell>
          <cell r="D25" t="str">
            <v>606</v>
          </cell>
          <cell r="E25">
            <v>690</v>
          </cell>
          <cell r="F25" t="str">
            <v>607</v>
          </cell>
          <cell r="G25">
            <v>669</v>
          </cell>
          <cell r="H25" t="str">
            <v>374</v>
          </cell>
          <cell r="I25">
            <v>319</v>
          </cell>
          <cell r="J25">
            <v>1</v>
          </cell>
          <cell r="K25" t="str">
            <v>MC12</v>
          </cell>
          <cell r="L25" t="str">
            <v>A3</v>
          </cell>
        </row>
        <row r="26">
          <cell r="A26" t="str">
            <v>MC13</v>
          </cell>
          <cell r="B26" t="str">
            <v>SERCOMTEL CELULAR</v>
          </cell>
          <cell r="C26" t="str">
            <v>MC13</v>
          </cell>
          <cell r="D26" t="str">
            <v>380</v>
          </cell>
          <cell r="E26">
            <v>706</v>
          </cell>
          <cell r="F26" t="str">
            <v>381</v>
          </cell>
          <cell r="G26">
            <v>685</v>
          </cell>
          <cell r="H26" t="str">
            <v>380</v>
          </cell>
          <cell r="I26">
            <v>314</v>
          </cell>
          <cell r="J26">
            <v>3</v>
          </cell>
          <cell r="K26" t="str">
            <v>MC13</v>
          </cell>
          <cell r="L26" t="str">
            <v>F3</v>
          </cell>
        </row>
        <row r="27">
          <cell r="A27" t="str">
            <v>MC14</v>
          </cell>
          <cell r="B27" t="str">
            <v>SERCOMTEL CELULAR</v>
          </cell>
          <cell r="C27" t="str">
            <v>MC14</v>
          </cell>
          <cell r="D27" t="str">
            <v>40</v>
          </cell>
          <cell r="E27">
            <v>66</v>
          </cell>
          <cell r="F27" t="str">
            <v>41</v>
          </cell>
          <cell r="G27">
            <v>668</v>
          </cell>
          <cell r="H27" t="str">
            <v>382</v>
          </cell>
          <cell r="I27">
            <v>318</v>
          </cell>
          <cell r="J27">
            <v>0</v>
          </cell>
          <cell r="K27" t="str">
            <v>MC14</v>
          </cell>
          <cell r="L27" t="str">
            <v>B3</v>
          </cell>
        </row>
        <row r="28">
          <cell r="A28" t="str">
            <v>MC2</v>
          </cell>
          <cell r="B28" t="str">
            <v>SERCOMTEL CELULAR</v>
          </cell>
          <cell r="C28" t="str">
            <v>MC2</v>
          </cell>
          <cell r="D28" t="str">
            <v>2</v>
          </cell>
          <cell r="E28">
            <v>12</v>
          </cell>
          <cell r="F28" t="str">
            <v>3</v>
          </cell>
          <cell r="G28">
            <v>33</v>
          </cell>
          <cell r="H28" t="str">
            <v>98</v>
          </cell>
          <cell r="I28">
            <v>327</v>
          </cell>
          <cell r="J28">
            <v>1</v>
          </cell>
          <cell r="K28" t="str">
            <v>MC2</v>
          </cell>
          <cell r="L28" t="str">
            <v>G1</v>
          </cell>
        </row>
        <row r="29">
          <cell r="A29" t="str">
            <v>MC3</v>
          </cell>
          <cell r="B29" t="str">
            <v>SERCOMTEL CELULAR</v>
          </cell>
          <cell r="C29" t="str">
            <v>MC3</v>
          </cell>
          <cell r="D29" t="str">
            <v>4</v>
          </cell>
          <cell r="E29">
            <v>43</v>
          </cell>
          <cell r="F29" t="str">
            <v>5</v>
          </cell>
          <cell r="G29">
            <v>1</v>
          </cell>
          <cell r="H29" t="e">
            <v>#N/A</v>
          </cell>
          <cell r="I29" t="e">
            <v>#N/A</v>
          </cell>
          <cell r="J29" t="e">
            <v>#N/A</v>
          </cell>
          <cell r="K29" t="str">
            <v>MC3</v>
          </cell>
          <cell r="L29" t="e">
            <v>#N/A</v>
          </cell>
        </row>
        <row r="30">
          <cell r="A30" t="str">
            <v>MC4</v>
          </cell>
          <cell r="B30" t="str">
            <v>SERCOMTEL CELULAR</v>
          </cell>
          <cell r="C30" t="str">
            <v>MC4</v>
          </cell>
          <cell r="D30" t="str">
            <v>6</v>
          </cell>
          <cell r="E30">
            <v>993</v>
          </cell>
          <cell r="F30" t="str">
            <v>7</v>
          </cell>
          <cell r="G30">
            <v>677</v>
          </cell>
          <cell r="H30" t="str">
            <v>102</v>
          </cell>
          <cell r="I30">
            <v>327</v>
          </cell>
          <cell r="J30">
            <v>2</v>
          </cell>
          <cell r="K30" t="str">
            <v>MC4</v>
          </cell>
          <cell r="L30" t="str">
            <v>G1</v>
          </cell>
        </row>
        <row r="31">
          <cell r="A31" t="str">
            <v>MC5</v>
          </cell>
          <cell r="B31" t="str">
            <v>SERCOMTEL CELULAR</v>
          </cell>
          <cell r="C31" t="str">
            <v>MC5</v>
          </cell>
          <cell r="D31" t="str">
            <v>8</v>
          </cell>
          <cell r="E31">
            <v>14</v>
          </cell>
          <cell r="F31" t="str">
            <v>9</v>
          </cell>
          <cell r="G31">
            <v>35</v>
          </cell>
          <cell r="H31" t="str">
            <v>110</v>
          </cell>
          <cell r="I31">
            <v>329</v>
          </cell>
          <cell r="J31">
            <v>0</v>
          </cell>
          <cell r="K31" t="str">
            <v>MC5</v>
          </cell>
          <cell r="L31" t="str">
            <v>E1</v>
          </cell>
        </row>
        <row r="32">
          <cell r="A32" t="str">
            <v>MC6</v>
          </cell>
          <cell r="B32" t="str">
            <v>SERCOMTEL CELULAR</v>
          </cell>
          <cell r="C32" t="str">
            <v>MC6</v>
          </cell>
          <cell r="D32" t="str">
            <v>10</v>
          </cell>
          <cell r="E32">
            <v>7</v>
          </cell>
          <cell r="F32" t="str">
            <v>11</v>
          </cell>
          <cell r="G32">
            <v>154</v>
          </cell>
          <cell r="H32" t="str">
            <v>112</v>
          </cell>
          <cell r="I32">
            <v>322</v>
          </cell>
          <cell r="J32">
            <v>3</v>
          </cell>
          <cell r="K32" t="str">
            <v>MC6</v>
          </cell>
          <cell r="L32" t="str">
            <v>E2</v>
          </cell>
        </row>
        <row r="33">
          <cell r="A33" t="str">
            <v>MC7</v>
          </cell>
          <cell r="B33" t="str">
            <v>SERCOMTEL CELULAR</v>
          </cell>
          <cell r="C33" t="str">
            <v>MC7</v>
          </cell>
          <cell r="D33" t="str">
            <v>576</v>
          </cell>
          <cell r="E33">
            <v>72</v>
          </cell>
          <cell r="F33" t="str">
            <v>577</v>
          </cell>
          <cell r="G33">
            <v>51</v>
          </cell>
          <cell r="H33" t="str">
            <v>344</v>
          </cell>
          <cell r="I33">
            <v>324</v>
          </cell>
          <cell r="J33">
            <v>3</v>
          </cell>
          <cell r="K33" t="str">
            <v>MC7</v>
          </cell>
          <cell r="L33" t="str">
            <v>C2</v>
          </cell>
        </row>
        <row r="34">
          <cell r="A34" t="str">
            <v>MC8</v>
          </cell>
          <cell r="B34" t="str">
            <v>SERCOMTEL CELULAR</v>
          </cell>
          <cell r="C34" t="str">
            <v>MC8</v>
          </cell>
          <cell r="D34" t="str">
            <v>582</v>
          </cell>
          <cell r="E34">
            <v>999</v>
          </cell>
          <cell r="F34" t="str">
            <v>583</v>
          </cell>
          <cell r="G34">
            <v>683</v>
          </cell>
          <cell r="H34" t="str">
            <v>350</v>
          </cell>
          <cell r="I34">
            <v>333</v>
          </cell>
          <cell r="J34">
            <v>1</v>
          </cell>
          <cell r="K34" t="str">
            <v>MC8</v>
          </cell>
          <cell r="L34" t="str">
            <v>A1</v>
          </cell>
        </row>
        <row r="35">
          <cell r="A35" t="str">
            <v>MC9</v>
          </cell>
          <cell r="B35" t="str">
            <v>SERCOMTEL CELULAR</v>
          </cell>
          <cell r="C35" t="str">
            <v>MC9</v>
          </cell>
          <cell r="D35" t="str">
            <v>588</v>
          </cell>
          <cell r="E35">
            <v>697</v>
          </cell>
          <cell r="F35" t="str">
            <v>589</v>
          </cell>
          <cell r="G35">
            <v>676</v>
          </cell>
          <cell r="H35" t="str">
            <v>356</v>
          </cell>
          <cell r="I35">
            <v>326</v>
          </cell>
          <cell r="J35">
            <v>1</v>
          </cell>
          <cell r="K35" t="str">
            <v>MC9</v>
          </cell>
          <cell r="L35" t="str">
            <v>A2</v>
          </cell>
        </row>
        <row r="36">
          <cell r="A36" t="str">
            <v>NWC-01</v>
          </cell>
          <cell r="B36" t="str">
            <v>SERCOMTEL CELULAR</v>
          </cell>
          <cell r="C36" t="str">
            <v>NWC01</v>
          </cell>
          <cell r="D36" t="str">
            <v>12</v>
          </cell>
          <cell r="E36">
            <v>678</v>
          </cell>
          <cell r="F36" t="str">
            <v>13</v>
          </cell>
          <cell r="G36">
            <v>699</v>
          </cell>
          <cell r="H36" t="str">
            <v>200</v>
          </cell>
          <cell r="I36">
            <v>328</v>
          </cell>
          <cell r="J36">
            <v>2</v>
          </cell>
          <cell r="K36" t="str">
            <v>NWC-01</v>
          </cell>
          <cell r="L36" t="str">
            <v>F1</v>
          </cell>
        </row>
        <row r="37">
          <cell r="A37" t="str">
            <v>NWC-02</v>
          </cell>
          <cell r="B37" t="str">
            <v>SERCOMTEL CELULAR</v>
          </cell>
          <cell r="C37" t="str">
            <v>NWC02</v>
          </cell>
          <cell r="D37" t="str">
            <v>14</v>
          </cell>
          <cell r="E37">
            <v>713</v>
          </cell>
          <cell r="F37" t="str">
            <v>15</v>
          </cell>
          <cell r="G37">
            <v>671</v>
          </cell>
          <cell r="H37" t="str">
            <v>202</v>
          </cell>
          <cell r="I37">
            <v>321</v>
          </cell>
          <cell r="J37">
            <v>2</v>
          </cell>
          <cell r="K37" t="str">
            <v>NWC-02</v>
          </cell>
          <cell r="L37" t="str">
            <v>F2</v>
          </cell>
        </row>
        <row r="38">
          <cell r="A38" t="str">
            <v>NWC-03</v>
          </cell>
          <cell r="B38" t="str">
            <v>SERCOMTEL CELULAR</v>
          </cell>
          <cell r="C38" t="str">
            <v>NWC03</v>
          </cell>
          <cell r="D38" t="str">
            <v>16</v>
          </cell>
          <cell r="E38">
            <v>20</v>
          </cell>
          <cell r="F38" t="str">
            <v>17</v>
          </cell>
          <cell r="G38">
            <v>706</v>
          </cell>
          <cell r="H38" t="str">
            <v>204</v>
          </cell>
          <cell r="I38">
            <v>314</v>
          </cell>
          <cell r="J38">
            <v>2</v>
          </cell>
          <cell r="K38" t="str">
            <v>NWC-03</v>
          </cell>
          <cell r="L38" t="str">
            <v>F3</v>
          </cell>
        </row>
        <row r="39">
          <cell r="A39" t="str">
            <v>OBR-01</v>
          </cell>
          <cell r="B39" t="str">
            <v>SERCOMTEL CELULAR</v>
          </cell>
          <cell r="C39" t="str">
            <v>OBR01</v>
          </cell>
          <cell r="D39" t="str">
            <v>352</v>
          </cell>
          <cell r="E39">
            <v>701</v>
          </cell>
          <cell r="F39" t="str">
            <v>353</v>
          </cell>
          <cell r="G39">
            <v>680</v>
          </cell>
          <cell r="H39" t="str">
            <v>0</v>
          </cell>
          <cell r="I39">
            <v>330</v>
          </cell>
          <cell r="J39">
            <v>1</v>
          </cell>
          <cell r="K39" t="str">
            <v>OBR-01</v>
          </cell>
          <cell r="L39" t="str">
            <v>D1</v>
          </cell>
        </row>
        <row r="40">
          <cell r="A40" t="str">
            <v>OBR-02</v>
          </cell>
          <cell r="B40" t="str">
            <v>SERCOMTEL CELULAR</v>
          </cell>
          <cell r="C40" t="str">
            <v>OBR02</v>
          </cell>
          <cell r="D40" t="str">
            <v>354</v>
          </cell>
          <cell r="E40">
            <v>673</v>
          </cell>
          <cell r="F40" t="str">
            <v>355</v>
          </cell>
          <cell r="G40">
            <v>694</v>
          </cell>
          <cell r="H40" t="str">
            <v>2</v>
          </cell>
          <cell r="I40">
            <v>323</v>
          </cell>
          <cell r="J40">
            <v>1</v>
          </cell>
          <cell r="K40" t="str">
            <v>OBR-02</v>
          </cell>
          <cell r="L40" t="str">
            <v>D2</v>
          </cell>
        </row>
        <row r="41">
          <cell r="A41" t="str">
            <v>OBR-03</v>
          </cell>
          <cell r="B41" t="str">
            <v>SERCOMTEL CELULAR</v>
          </cell>
          <cell r="C41" t="str">
            <v>OBR03</v>
          </cell>
          <cell r="D41" t="str">
            <v>356</v>
          </cell>
          <cell r="E41">
            <v>1</v>
          </cell>
          <cell r="F41" t="str">
            <v>357</v>
          </cell>
          <cell r="G41">
            <v>22</v>
          </cell>
          <cell r="H41" t="str">
            <v>4</v>
          </cell>
          <cell r="I41">
            <v>316</v>
          </cell>
          <cell r="J41">
            <v>1</v>
          </cell>
          <cell r="K41" t="str">
            <v>OBR-03</v>
          </cell>
          <cell r="L41" t="str">
            <v>D3</v>
          </cell>
        </row>
        <row r="42">
          <cell r="A42" t="str">
            <v>OFU-01</v>
          </cell>
          <cell r="B42" t="str">
            <v>SERCOMTEL CELULAR</v>
          </cell>
          <cell r="C42" t="str">
            <v>OFU01</v>
          </cell>
          <cell r="D42" t="str">
            <v>300</v>
          </cell>
          <cell r="E42">
            <v>999</v>
          </cell>
          <cell r="F42" t="str">
            <v>301</v>
          </cell>
          <cell r="G42">
            <v>683</v>
          </cell>
          <cell r="H42" t="str">
            <v>6</v>
          </cell>
          <cell r="I42">
            <v>333</v>
          </cell>
          <cell r="J42">
            <v>1</v>
          </cell>
          <cell r="K42" t="str">
            <v>OFU-01</v>
          </cell>
          <cell r="L42" t="str">
            <v>A1</v>
          </cell>
        </row>
        <row r="43">
          <cell r="A43" t="str">
            <v>OFU-02</v>
          </cell>
          <cell r="B43" t="str">
            <v>SERCOMTEL CELULAR</v>
          </cell>
          <cell r="C43" t="str">
            <v>OFU02</v>
          </cell>
          <cell r="D43" t="str">
            <v>302</v>
          </cell>
          <cell r="E43">
            <v>697</v>
          </cell>
          <cell r="F43" t="str">
            <v>303</v>
          </cell>
          <cell r="G43">
            <v>676</v>
          </cell>
          <cell r="H43" t="str">
            <v>8</v>
          </cell>
          <cell r="I43">
            <v>326</v>
          </cell>
          <cell r="J43">
            <v>1</v>
          </cell>
          <cell r="K43" t="str">
            <v>OFU-02</v>
          </cell>
          <cell r="L43" t="str">
            <v>A2</v>
          </cell>
        </row>
        <row r="44">
          <cell r="A44" t="str">
            <v>OFU-03</v>
          </cell>
          <cell r="B44" t="str">
            <v>SERCOMTEL CELULAR</v>
          </cell>
          <cell r="C44" t="str">
            <v>OFU03</v>
          </cell>
          <cell r="D44" t="str">
            <v>304</v>
          </cell>
          <cell r="E44">
            <v>1006</v>
          </cell>
          <cell r="F44" t="str">
            <v>305</v>
          </cell>
          <cell r="G44">
            <v>711</v>
          </cell>
          <cell r="H44" t="str">
            <v>10</v>
          </cell>
          <cell r="I44">
            <v>319</v>
          </cell>
          <cell r="J44">
            <v>1</v>
          </cell>
          <cell r="K44" t="str">
            <v>OFU-03</v>
          </cell>
          <cell r="L44" t="str">
            <v>A3</v>
          </cell>
        </row>
        <row r="45">
          <cell r="A45" t="str">
            <v>PET-01</v>
          </cell>
          <cell r="B45" t="str">
            <v>SERCOMTEL CELULAR</v>
          </cell>
          <cell r="C45" t="str">
            <v>PET01</v>
          </cell>
          <cell r="D45" t="str">
            <v>112</v>
          </cell>
          <cell r="E45">
            <v>700</v>
          </cell>
          <cell r="F45" t="str">
            <v>113</v>
          </cell>
          <cell r="G45">
            <v>679</v>
          </cell>
          <cell r="H45" t="str">
            <v>104</v>
          </cell>
          <cell r="I45">
            <v>329</v>
          </cell>
          <cell r="J45">
            <v>1</v>
          </cell>
          <cell r="K45" t="str">
            <v>PET-01</v>
          </cell>
          <cell r="L45" t="str">
            <v>E1</v>
          </cell>
        </row>
        <row r="46">
          <cell r="A46" t="str">
            <v>PET-02</v>
          </cell>
          <cell r="B46" t="str">
            <v>SERCOMTEL CELULAR</v>
          </cell>
          <cell r="C46" t="str">
            <v>PET02</v>
          </cell>
          <cell r="D46" t="str">
            <v>114</v>
          </cell>
          <cell r="E46">
            <v>693</v>
          </cell>
          <cell r="F46" t="str">
            <v>115</v>
          </cell>
          <cell r="G46">
            <v>672</v>
          </cell>
          <cell r="H46" t="str">
            <v>106</v>
          </cell>
          <cell r="I46">
            <v>322</v>
          </cell>
          <cell r="J46">
            <v>1</v>
          </cell>
          <cell r="K46" t="str">
            <v>PET-02</v>
          </cell>
          <cell r="L46" t="str">
            <v>E2</v>
          </cell>
        </row>
        <row r="47">
          <cell r="A47" t="str">
            <v>PET-03</v>
          </cell>
          <cell r="B47" t="str">
            <v>SERCOMTEL CELULAR</v>
          </cell>
          <cell r="C47" t="str">
            <v>PET03</v>
          </cell>
          <cell r="D47" t="str">
            <v>116</v>
          </cell>
          <cell r="E47">
            <v>707</v>
          </cell>
          <cell r="F47" t="str">
            <v>117</v>
          </cell>
          <cell r="G47">
            <v>686</v>
          </cell>
          <cell r="H47" t="str">
            <v>108</v>
          </cell>
          <cell r="I47">
            <v>315</v>
          </cell>
          <cell r="J47">
            <v>1</v>
          </cell>
          <cell r="K47" t="str">
            <v>PET-03</v>
          </cell>
          <cell r="L47" t="str">
            <v>E3</v>
          </cell>
        </row>
        <row r="48">
          <cell r="A48" t="str">
            <v>PIO-01</v>
          </cell>
          <cell r="B48" t="str">
            <v>SERCOMTEL CELULAR</v>
          </cell>
          <cell r="C48" t="str">
            <v>PIO01</v>
          </cell>
          <cell r="D48" t="str">
            <v>18</v>
          </cell>
          <cell r="E48">
            <v>703</v>
          </cell>
          <cell r="F48" t="str">
            <v>19</v>
          </cell>
          <cell r="G48">
            <v>682</v>
          </cell>
          <cell r="H48" t="str">
            <v>216</v>
          </cell>
          <cell r="I48">
            <v>332</v>
          </cell>
          <cell r="J48">
            <v>2</v>
          </cell>
          <cell r="K48" t="str">
            <v>PIO-01</v>
          </cell>
          <cell r="L48" t="str">
            <v>B1</v>
          </cell>
        </row>
        <row r="49">
          <cell r="A49" t="str">
            <v>PIO-02</v>
          </cell>
          <cell r="B49" t="str">
            <v>SERCOMTEL CELULAR</v>
          </cell>
          <cell r="C49" t="str">
            <v>PIO02</v>
          </cell>
          <cell r="D49" t="str">
            <v>20</v>
          </cell>
          <cell r="E49">
            <v>696</v>
          </cell>
          <cell r="F49" t="str">
            <v>21</v>
          </cell>
          <cell r="G49">
            <v>675</v>
          </cell>
          <cell r="H49" t="str">
            <v>218</v>
          </cell>
          <cell r="I49">
            <v>325</v>
          </cell>
          <cell r="J49">
            <v>2</v>
          </cell>
          <cell r="K49" t="str">
            <v>PIO-02</v>
          </cell>
          <cell r="L49" t="str">
            <v>B2</v>
          </cell>
        </row>
        <row r="50">
          <cell r="A50" t="str">
            <v>PIO-03</v>
          </cell>
          <cell r="B50" t="str">
            <v>SERCOMTEL CELULAR</v>
          </cell>
          <cell r="C50" t="str">
            <v>PIO03</v>
          </cell>
          <cell r="D50" t="str">
            <v>22</v>
          </cell>
          <cell r="E50">
            <v>689</v>
          </cell>
          <cell r="F50" t="str">
            <v>23</v>
          </cell>
          <cell r="G50">
            <v>668</v>
          </cell>
          <cell r="H50" t="str">
            <v>220</v>
          </cell>
          <cell r="I50">
            <v>318</v>
          </cell>
          <cell r="J50">
            <v>2</v>
          </cell>
          <cell r="K50" t="str">
            <v>PIO-03</v>
          </cell>
          <cell r="L50" t="str">
            <v>B3</v>
          </cell>
        </row>
        <row r="51">
          <cell r="A51" t="str">
            <v>PQR-01</v>
          </cell>
          <cell r="B51" t="str">
            <v>SERCOMTEL CELULAR</v>
          </cell>
          <cell r="C51" t="str">
            <v>PQR01</v>
          </cell>
          <cell r="D51" t="str">
            <v>26</v>
          </cell>
          <cell r="E51">
            <v>1015</v>
          </cell>
          <cell r="F51" t="str">
            <v>27</v>
          </cell>
          <cell r="G51">
            <v>994</v>
          </cell>
          <cell r="H51" t="str">
            <v>64</v>
          </cell>
          <cell r="I51">
            <v>328</v>
          </cell>
          <cell r="J51">
            <v>1</v>
          </cell>
          <cell r="K51" t="str">
            <v>PQR-01</v>
          </cell>
          <cell r="L51" t="str">
            <v>F1</v>
          </cell>
        </row>
        <row r="52">
          <cell r="A52" t="str">
            <v>RCL-01</v>
          </cell>
          <cell r="B52" t="str">
            <v>SERCOMTEL CELULAR</v>
          </cell>
          <cell r="C52" t="str">
            <v>RCL01</v>
          </cell>
          <cell r="D52" t="str">
            <v>30</v>
          </cell>
          <cell r="E52">
            <v>701</v>
          </cell>
          <cell r="F52" t="str">
            <v>31</v>
          </cell>
          <cell r="G52">
            <v>680</v>
          </cell>
          <cell r="H52" t="str">
            <v>152</v>
          </cell>
          <cell r="I52">
            <v>330</v>
          </cell>
          <cell r="J52">
            <v>0</v>
          </cell>
          <cell r="K52" t="str">
            <v>RCL-01</v>
          </cell>
          <cell r="L52" t="str">
            <v>D1</v>
          </cell>
        </row>
        <row r="53">
          <cell r="A53" t="str">
            <v>SAN-01</v>
          </cell>
          <cell r="B53" t="str">
            <v>SERCOMTEL CELULAR</v>
          </cell>
          <cell r="C53" t="str">
            <v>SAN01</v>
          </cell>
          <cell r="D53" t="str">
            <v>150</v>
          </cell>
          <cell r="E53">
            <v>1014</v>
          </cell>
          <cell r="F53" t="str">
            <v>151</v>
          </cell>
          <cell r="G53">
            <v>993</v>
          </cell>
          <cell r="H53" t="str">
            <v>328</v>
          </cell>
          <cell r="I53">
            <v>327</v>
          </cell>
          <cell r="J53">
            <v>3</v>
          </cell>
          <cell r="K53" t="str">
            <v>SAN-01</v>
          </cell>
          <cell r="L53" t="str">
            <v>G1</v>
          </cell>
        </row>
        <row r="54">
          <cell r="A54" t="str">
            <v>SAN-02</v>
          </cell>
          <cell r="B54" t="str">
            <v>SERCOMTEL CELULAR</v>
          </cell>
          <cell r="C54" t="str">
            <v>SAN02</v>
          </cell>
          <cell r="D54" t="str">
            <v>152</v>
          </cell>
          <cell r="E54">
            <v>5</v>
          </cell>
          <cell r="F54" t="str">
            <v>153</v>
          </cell>
          <cell r="G54">
            <v>26</v>
          </cell>
          <cell r="H54" t="str">
            <v>330</v>
          </cell>
          <cell r="I54">
            <v>320</v>
          </cell>
          <cell r="J54">
            <v>3</v>
          </cell>
          <cell r="K54" t="str">
            <v>SAN-02</v>
          </cell>
          <cell r="L54" t="str">
            <v>G2</v>
          </cell>
        </row>
        <row r="55">
          <cell r="A55" t="str">
            <v>SAN-03</v>
          </cell>
          <cell r="B55" t="str">
            <v>SERCOMTEL CELULAR</v>
          </cell>
          <cell r="C55" t="str">
            <v>SAN03</v>
          </cell>
          <cell r="D55" t="str">
            <v>154</v>
          </cell>
          <cell r="E55">
            <v>19</v>
          </cell>
          <cell r="F55" t="str">
            <v>155</v>
          </cell>
          <cell r="G55">
            <v>684</v>
          </cell>
          <cell r="H55" t="str">
            <v>332</v>
          </cell>
          <cell r="I55">
            <v>313</v>
          </cell>
          <cell r="J55">
            <v>0</v>
          </cell>
          <cell r="K55" t="str">
            <v>SAN-03</v>
          </cell>
          <cell r="L55" t="str">
            <v>G3</v>
          </cell>
        </row>
        <row r="56">
          <cell r="A56" t="str">
            <v>SFR-01</v>
          </cell>
          <cell r="B56" t="str">
            <v>SERCOMTEL CELULAR</v>
          </cell>
          <cell r="C56" t="str">
            <v>SFR01</v>
          </cell>
          <cell r="D56" t="str">
            <v>192</v>
          </cell>
          <cell r="E56">
            <v>17</v>
          </cell>
          <cell r="F56" t="str">
            <v>193</v>
          </cell>
          <cell r="G56">
            <v>703</v>
          </cell>
          <cell r="H56" t="str">
            <v>56</v>
          </cell>
          <cell r="I56">
            <v>332</v>
          </cell>
          <cell r="J56">
            <v>3</v>
          </cell>
          <cell r="K56" t="str">
            <v>SFR-01</v>
          </cell>
          <cell r="L56" t="str">
            <v>B1</v>
          </cell>
        </row>
        <row r="57">
          <cell r="A57" t="str">
            <v>SFR-02</v>
          </cell>
          <cell r="B57" t="str">
            <v>SERCOMTEL CELULAR</v>
          </cell>
          <cell r="C57" t="str">
            <v>SFR02</v>
          </cell>
          <cell r="D57" t="str">
            <v>194</v>
          </cell>
          <cell r="E57">
            <v>675</v>
          </cell>
          <cell r="F57" t="str">
            <v>195</v>
          </cell>
          <cell r="G57">
            <v>696</v>
          </cell>
          <cell r="H57" t="str">
            <v>58</v>
          </cell>
          <cell r="I57">
            <v>325</v>
          </cell>
          <cell r="J57">
            <v>1</v>
          </cell>
          <cell r="K57" t="str">
            <v>SFR-02</v>
          </cell>
          <cell r="L57" t="str">
            <v>B2</v>
          </cell>
        </row>
        <row r="58">
          <cell r="A58" t="str">
            <v>SFR-03</v>
          </cell>
          <cell r="B58" t="str">
            <v>SERCOMTEL CELULAR</v>
          </cell>
          <cell r="C58" t="str">
            <v>SFR03</v>
          </cell>
          <cell r="D58" t="str">
            <v>196</v>
          </cell>
          <cell r="E58">
            <v>668</v>
          </cell>
          <cell r="F58" t="str">
            <v>197</v>
          </cell>
          <cell r="G58">
            <v>689</v>
          </cell>
          <cell r="H58" t="str">
            <v>60</v>
          </cell>
          <cell r="I58">
            <v>318</v>
          </cell>
          <cell r="J58">
            <v>3</v>
          </cell>
          <cell r="K58" t="str">
            <v>SFR-03</v>
          </cell>
          <cell r="L58" t="str">
            <v>B3</v>
          </cell>
        </row>
        <row r="59">
          <cell r="A59" t="str">
            <v>SJO-01</v>
          </cell>
          <cell r="B59" t="str">
            <v>SERCOMTEL CELULAR</v>
          </cell>
          <cell r="C59" t="str">
            <v>SJO01</v>
          </cell>
          <cell r="D59" t="str">
            <v>120</v>
          </cell>
          <cell r="E59">
            <v>702</v>
          </cell>
          <cell r="F59" t="str">
            <v>121</v>
          </cell>
          <cell r="G59">
            <v>681</v>
          </cell>
          <cell r="H59" t="str">
            <v>120</v>
          </cell>
          <cell r="I59">
            <v>331</v>
          </cell>
          <cell r="J59">
            <v>1</v>
          </cell>
          <cell r="K59" t="str">
            <v>SJO-01</v>
          </cell>
          <cell r="L59" t="str">
            <v>C1</v>
          </cell>
        </row>
        <row r="60">
          <cell r="A60" t="str">
            <v>SJO-02</v>
          </cell>
          <cell r="B60" t="str">
            <v>SERCOMTEL CELULAR</v>
          </cell>
          <cell r="C60" t="str">
            <v>SJO02</v>
          </cell>
          <cell r="D60" t="str">
            <v>122</v>
          </cell>
          <cell r="E60">
            <v>674</v>
          </cell>
          <cell r="F60" t="str">
            <v>123</v>
          </cell>
          <cell r="G60">
            <v>695</v>
          </cell>
          <cell r="H60" t="str">
            <v>122</v>
          </cell>
          <cell r="I60">
            <v>324</v>
          </cell>
          <cell r="J60">
            <v>1</v>
          </cell>
          <cell r="K60" t="str">
            <v>SJO-02</v>
          </cell>
          <cell r="L60" t="str">
            <v>C2</v>
          </cell>
        </row>
        <row r="61">
          <cell r="A61" t="str">
            <v>SJO-03</v>
          </cell>
          <cell r="B61" t="str">
            <v>SERCOMTEL CELULAR</v>
          </cell>
          <cell r="C61" t="str">
            <v>SJO03</v>
          </cell>
          <cell r="D61" t="str">
            <v>124</v>
          </cell>
          <cell r="E61">
            <v>1004</v>
          </cell>
          <cell r="F61" t="str">
            <v>125</v>
          </cell>
          <cell r="G61">
            <v>688</v>
          </cell>
          <cell r="H61" t="str">
            <v>124</v>
          </cell>
          <cell r="I61">
            <v>317</v>
          </cell>
          <cell r="J61">
            <v>1</v>
          </cell>
          <cell r="K61" t="str">
            <v>SJO-03</v>
          </cell>
          <cell r="L61" t="str">
            <v>C3</v>
          </cell>
        </row>
        <row r="62">
          <cell r="A62" t="str">
            <v>SLZ-01</v>
          </cell>
          <cell r="B62" t="str">
            <v>SERCOMTEL CELULAR</v>
          </cell>
          <cell r="C62" t="str">
            <v>SLZ01</v>
          </cell>
          <cell r="D62" t="str">
            <v>28</v>
          </cell>
          <cell r="E62">
            <v>1020</v>
          </cell>
          <cell r="F62" t="str">
            <v>29</v>
          </cell>
          <cell r="G62">
            <v>999</v>
          </cell>
          <cell r="H62" t="str">
            <v>48</v>
          </cell>
          <cell r="I62">
            <v>333</v>
          </cell>
          <cell r="J62">
            <v>1</v>
          </cell>
          <cell r="K62" t="str">
            <v>SLZ-01</v>
          </cell>
          <cell r="L62" t="str">
            <v>A1</v>
          </cell>
        </row>
        <row r="63">
          <cell r="A63" t="str">
            <v>SMO-01</v>
          </cell>
          <cell r="B63" t="str">
            <v>SERCOMTEL CELULAR</v>
          </cell>
          <cell r="C63" t="str">
            <v>SMO01</v>
          </cell>
          <cell r="D63" t="str">
            <v>184</v>
          </cell>
          <cell r="E63">
            <v>683</v>
          </cell>
          <cell r="F63" t="str">
            <v>185</v>
          </cell>
          <cell r="G63">
            <v>704</v>
          </cell>
          <cell r="H63" t="str">
            <v>88</v>
          </cell>
          <cell r="I63">
            <v>333</v>
          </cell>
          <cell r="J63">
            <v>3</v>
          </cell>
          <cell r="K63" t="str">
            <v>SMO-01</v>
          </cell>
          <cell r="L63" t="str">
            <v>A1</v>
          </cell>
        </row>
        <row r="64">
          <cell r="A64" t="str">
            <v>SMO-02</v>
          </cell>
          <cell r="B64" t="str">
            <v>SERCOMTEL CELULAR</v>
          </cell>
          <cell r="C64" t="str">
            <v>SMO02</v>
          </cell>
          <cell r="D64" t="str">
            <v>186</v>
          </cell>
          <cell r="E64">
            <v>669</v>
          </cell>
          <cell r="F64" t="str">
            <v>187</v>
          </cell>
          <cell r="G64">
            <v>690</v>
          </cell>
          <cell r="H64" t="str">
            <v>90</v>
          </cell>
          <cell r="I64">
            <v>319</v>
          </cell>
          <cell r="J64">
            <v>3</v>
          </cell>
          <cell r="K64" t="str">
            <v>SMO-02</v>
          </cell>
          <cell r="L64" t="str">
            <v>A3</v>
          </cell>
        </row>
        <row r="65">
          <cell r="A65" t="str">
            <v>SMO-03</v>
          </cell>
          <cell r="B65" t="str">
            <v>SERCOMTEL CELULAR</v>
          </cell>
          <cell r="C65" t="str">
            <v>SMO03</v>
          </cell>
          <cell r="D65" t="str">
            <v>188</v>
          </cell>
          <cell r="E65">
            <v>676</v>
          </cell>
          <cell r="F65" t="str">
            <v>189</v>
          </cell>
          <cell r="G65">
            <v>697</v>
          </cell>
          <cell r="H65" t="str">
            <v>92</v>
          </cell>
          <cell r="I65">
            <v>326</v>
          </cell>
          <cell r="J65">
            <v>3</v>
          </cell>
          <cell r="K65" t="str">
            <v>SMO-03</v>
          </cell>
          <cell r="L65" t="str">
            <v>A2</v>
          </cell>
        </row>
        <row r="66">
          <cell r="A66" t="str">
            <v>SNV-01</v>
          </cell>
          <cell r="B66" t="str">
            <v>SERCOMTEL CELULAR</v>
          </cell>
          <cell r="C66" t="str">
            <v>SNV01</v>
          </cell>
          <cell r="D66" t="str">
            <v>288</v>
          </cell>
          <cell r="E66">
            <v>698</v>
          </cell>
          <cell r="F66" t="str">
            <v>289</v>
          </cell>
          <cell r="G66">
            <v>677</v>
          </cell>
          <cell r="H66" t="str">
            <v>136</v>
          </cell>
          <cell r="I66">
            <v>327</v>
          </cell>
          <cell r="J66">
            <v>1</v>
          </cell>
          <cell r="K66" t="str">
            <v>SNV-01</v>
          </cell>
          <cell r="L66" t="str">
            <v>G1</v>
          </cell>
        </row>
        <row r="67">
          <cell r="A67" t="str">
            <v>SNV-02</v>
          </cell>
          <cell r="B67" t="str">
            <v>SERCOMTEL CELULAR</v>
          </cell>
          <cell r="C67" t="str">
            <v>SNV02</v>
          </cell>
          <cell r="D67" t="str">
            <v>290</v>
          </cell>
          <cell r="E67">
            <v>691</v>
          </cell>
          <cell r="F67" t="str">
            <v>291</v>
          </cell>
          <cell r="G67">
            <v>670</v>
          </cell>
          <cell r="H67" t="str">
            <v>138</v>
          </cell>
          <cell r="I67">
            <v>320</v>
          </cell>
          <cell r="J67">
            <v>1</v>
          </cell>
          <cell r="K67" t="str">
            <v>SNV-02</v>
          </cell>
          <cell r="L67" t="str">
            <v>G2</v>
          </cell>
        </row>
        <row r="68">
          <cell r="A68" t="str">
            <v>SNV-03</v>
          </cell>
          <cell r="B68" t="str">
            <v>SERCOMTEL CELULAR</v>
          </cell>
          <cell r="C68" t="str">
            <v>SNV03</v>
          </cell>
          <cell r="D68" t="str">
            <v>292</v>
          </cell>
          <cell r="E68">
            <v>705</v>
          </cell>
          <cell r="F68" t="str">
            <v>293</v>
          </cell>
          <cell r="G68">
            <v>684</v>
          </cell>
          <cell r="H68" t="str">
            <v>140</v>
          </cell>
          <cell r="I68">
            <v>313</v>
          </cell>
          <cell r="J68">
            <v>1</v>
          </cell>
          <cell r="K68" t="str">
            <v>SNV-03</v>
          </cell>
          <cell r="L68" t="str">
            <v>G3</v>
          </cell>
        </row>
        <row r="69">
          <cell r="A69" t="str">
            <v>TRP-01</v>
          </cell>
          <cell r="B69" t="str">
            <v>SERCOMTEL CELULAR</v>
          </cell>
          <cell r="C69" t="str">
            <v>TRP01</v>
          </cell>
          <cell r="D69" t="str">
            <v>384</v>
          </cell>
          <cell r="E69">
            <v>37</v>
          </cell>
          <cell r="F69" t="str">
            <v>385</v>
          </cell>
          <cell r="G69">
            <v>58</v>
          </cell>
          <cell r="H69" t="str">
            <v>184</v>
          </cell>
          <cell r="I69">
            <v>331</v>
          </cell>
          <cell r="J69">
            <v>2</v>
          </cell>
          <cell r="K69" t="str">
            <v>TRP-01</v>
          </cell>
          <cell r="L69" t="str">
            <v>C1</v>
          </cell>
        </row>
        <row r="70">
          <cell r="A70" t="str">
            <v>TRP-02</v>
          </cell>
          <cell r="B70" t="str">
            <v>SERCOMTEL CELULAR</v>
          </cell>
          <cell r="C70" t="str">
            <v>TRP02</v>
          </cell>
          <cell r="D70" t="str">
            <v>388</v>
          </cell>
          <cell r="E70">
            <v>51</v>
          </cell>
          <cell r="F70" t="str">
            <v>389</v>
          </cell>
          <cell r="G70">
            <v>30</v>
          </cell>
          <cell r="H70" t="str">
            <v>188</v>
          </cell>
          <cell r="I70">
            <v>324</v>
          </cell>
          <cell r="J70">
            <v>2</v>
          </cell>
          <cell r="K70" t="str">
            <v>TRP-02</v>
          </cell>
          <cell r="L70" t="str">
            <v>C2</v>
          </cell>
        </row>
        <row r="71">
          <cell r="A71" t="str">
            <v>TRP-03</v>
          </cell>
          <cell r="B71" t="str">
            <v>SERCOMTEL CELULAR</v>
          </cell>
          <cell r="C71" t="str">
            <v>TRP03</v>
          </cell>
          <cell r="D71" t="str">
            <v>386</v>
          </cell>
          <cell r="E71">
            <v>44</v>
          </cell>
          <cell r="F71" t="str">
            <v>387</v>
          </cell>
          <cell r="G71">
            <v>65</v>
          </cell>
          <cell r="H71" t="str">
            <v>186</v>
          </cell>
          <cell r="I71">
            <v>317</v>
          </cell>
          <cell r="J71">
            <v>2</v>
          </cell>
          <cell r="K71" t="str">
            <v>TRP-03</v>
          </cell>
          <cell r="L71" t="str">
            <v>C3</v>
          </cell>
        </row>
        <row r="72">
          <cell r="A72" t="str">
            <v>TVT-01</v>
          </cell>
          <cell r="B72" t="str">
            <v>SERCOMTEL CELULAR</v>
          </cell>
          <cell r="C72" t="str">
            <v>TVT01</v>
          </cell>
          <cell r="D72" t="str">
            <v>512</v>
          </cell>
          <cell r="E72">
            <v>13</v>
          </cell>
          <cell r="F72" t="str">
            <v>513</v>
          </cell>
          <cell r="G72">
            <v>34</v>
          </cell>
          <cell r="H72" t="str">
            <v>304</v>
          </cell>
          <cell r="I72">
            <v>328</v>
          </cell>
          <cell r="J72">
            <v>0</v>
          </cell>
          <cell r="K72" t="str">
            <v>TVT-01</v>
          </cell>
          <cell r="L72" t="str">
            <v>F1</v>
          </cell>
        </row>
        <row r="73">
          <cell r="A73" t="str">
            <v>TVT-02</v>
          </cell>
          <cell r="B73" t="str">
            <v>SERCOMTEL CELULAR</v>
          </cell>
          <cell r="C73" t="str">
            <v>TVT02</v>
          </cell>
          <cell r="D73" t="str">
            <v>514</v>
          </cell>
          <cell r="E73">
            <v>27</v>
          </cell>
          <cell r="F73" t="str">
            <v>515</v>
          </cell>
          <cell r="G73">
            <v>48</v>
          </cell>
          <cell r="H73" t="str">
            <v>306</v>
          </cell>
          <cell r="I73">
            <v>321</v>
          </cell>
          <cell r="J73">
            <v>0</v>
          </cell>
          <cell r="K73" t="str">
            <v>TVT-02</v>
          </cell>
          <cell r="L73" t="str">
            <v>F2</v>
          </cell>
        </row>
        <row r="74">
          <cell r="A74" t="str">
            <v>TVT-03</v>
          </cell>
          <cell r="B74" t="str">
            <v>SERCOMTEL CELULAR</v>
          </cell>
          <cell r="C74" t="str">
            <v>TVT03</v>
          </cell>
          <cell r="D74" t="str">
            <v>516</v>
          </cell>
          <cell r="E74">
            <v>715</v>
          </cell>
          <cell r="F74" t="str">
            <v>517</v>
          </cell>
          <cell r="G74">
            <v>694</v>
          </cell>
          <cell r="H74" t="str">
            <v>308</v>
          </cell>
          <cell r="I74">
            <v>323</v>
          </cell>
          <cell r="J74">
            <v>0</v>
          </cell>
          <cell r="K74" t="str">
            <v>TVT-03</v>
          </cell>
          <cell r="L74" t="str">
            <v>D2</v>
          </cell>
        </row>
        <row r="75">
          <cell r="A75" t="str">
            <v>VIZ-01</v>
          </cell>
          <cell r="B75" t="str">
            <v>SERCOMTEL CELULAR</v>
          </cell>
          <cell r="C75" t="str">
            <v>VIZ01</v>
          </cell>
          <cell r="D75" t="str">
            <v>50</v>
          </cell>
          <cell r="E75">
            <v>1017</v>
          </cell>
          <cell r="F75" t="str">
            <v>51</v>
          </cell>
          <cell r="G75">
            <v>15</v>
          </cell>
          <cell r="H75" t="str">
            <v>272</v>
          </cell>
          <cell r="I75">
            <v>330</v>
          </cell>
          <cell r="J75">
            <v>3</v>
          </cell>
          <cell r="K75" t="str">
            <v>VIZ-01</v>
          </cell>
          <cell r="L75" t="str">
            <v>D1</v>
          </cell>
        </row>
        <row r="76">
          <cell r="A76" t="str">
            <v>VIZ-02</v>
          </cell>
          <cell r="B76" t="str">
            <v>SERCOMTEL CELULAR</v>
          </cell>
          <cell r="C76" t="str">
            <v>VIZ02</v>
          </cell>
          <cell r="D76" t="str">
            <v>52</v>
          </cell>
          <cell r="E76">
            <v>1010</v>
          </cell>
          <cell r="F76" t="str">
            <v>53</v>
          </cell>
          <cell r="G76">
            <v>673</v>
          </cell>
          <cell r="H76" t="str">
            <v>274</v>
          </cell>
          <cell r="I76">
            <v>323</v>
          </cell>
          <cell r="J76">
            <v>0</v>
          </cell>
          <cell r="K76" t="str">
            <v>VIZ-02</v>
          </cell>
          <cell r="L76" t="str">
            <v>D2</v>
          </cell>
        </row>
        <row r="77">
          <cell r="A77" t="str">
            <v>VIZ-03</v>
          </cell>
          <cell r="B77" t="str">
            <v>SERCOMTEL CELULAR</v>
          </cell>
          <cell r="C77" t="str">
            <v>VIZ03</v>
          </cell>
          <cell r="D77" t="str">
            <v>54</v>
          </cell>
          <cell r="E77">
            <v>1003</v>
          </cell>
          <cell r="F77" t="str">
            <v>55</v>
          </cell>
          <cell r="G77">
            <v>687</v>
          </cell>
          <cell r="H77" t="str">
            <v>276</v>
          </cell>
          <cell r="I77">
            <v>316</v>
          </cell>
          <cell r="J77">
            <v>3</v>
          </cell>
          <cell r="K77" t="str">
            <v>VIZ-03</v>
          </cell>
          <cell r="L77" t="str">
            <v>D3</v>
          </cell>
        </row>
        <row r="78">
          <cell r="A78" t="str">
            <v>WAR-02</v>
          </cell>
          <cell r="B78" t="str">
            <v>SERCOMTEL CELULAR</v>
          </cell>
          <cell r="C78" t="str">
            <v>WAR02</v>
          </cell>
          <cell r="D78" t="str">
            <v>232</v>
          </cell>
          <cell r="E78">
            <v>8</v>
          </cell>
          <cell r="F78" t="str">
            <v>233</v>
          </cell>
          <cell r="G78">
            <v>29</v>
          </cell>
          <cell r="H78" t="str">
            <v>232</v>
          </cell>
          <cell r="I78">
            <v>323</v>
          </cell>
          <cell r="J78">
            <v>3</v>
          </cell>
          <cell r="K78" t="str">
            <v>WAR-02</v>
          </cell>
          <cell r="L78" t="str">
            <v>D2</v>
          </cell>
        </row>
        <row r="79">
          <cell r="A79" t="str">
            <v>NAT-01</v>
          </cell>
          <cell r="B79" t="str">
            <v>SERCOMTEL CELULAR</v>
          </cell>
          <cell r="C79" t="str">
            <v>NAT01</v>
          </cell>
          <cell r="D79" t="str">
            <v>74</v>
          </cell>
          <cell r="E79">
            <v>33</v>
          </cell>
          <cell r="F79">
            <v>0</v>
          </cell>
          <cell r="G79">
            <v>0</v>
          </cell>
          <cell r="H79" t="str">
            <v>160</v>
          </cell>
          <cell r="I79">
            <v>327</v>
          </cell>
          <cell r="J79">
            <v>2</v>
          </cell>
          <cell r="K79" t="str">
            <v>NAT-01</v>
          </cell>
          <cell r="L79" t="str">
            <v>G1</v>
          </cell>
        </row>
        <row r="80">
          <cell r="A80" t="str">
            <v>APS1-01</v>
          </cell>
          <cell r="B80" t="str">
            <v>TIM TELEPAR</v>
          </cell>
          <cell r="C80" t="str">
            <v>APS101</v>
          </cell>
          <cell r="D80" t="str">
            <v>VER TIM</v>
          </cell>
          <cell r="E80" t="str">
            <v>VER TIM</v>
          </cell>
          <cell r="F80" t="str">
            <v>VER TIM</v>
          </cell>
          <cell r="G80" t="str">
            <v>VER TIM</v>
          </cell>
          <cell r="H80" t="str">
            <v>VER TIM</v>
          </cell>
          <cell r="I80" t="str">
            <v>VER TIM</v>
          </cell>
          <cell r="J80" t="str">
            <v>VER TIM</v>
          </cell>
          <cell r="K80" t="str">
            <v>APS1-01</v>
          </cell>
          <cell r="L80" t="str">
            <v>ver tim</v>
          </cell>
        </row>
        <row r="81">
          <cell r="A81" t="str">
            <v>APS1-02</v>
          </cell>
          <cell r="B81" t="str">
            <v>TIM TELEPAR</v>
          </cell>
          <cell r="C81" t="str">
            <v>APS102</v>
          </cell>
          <cell r="D81" t="str">
            <v>VER TIM</v>
          </cell>
          <cell r="E81" t="str">
            <v>VER TIM</v>
          </cell>
          <cell r="F81" t="str">
            <v>VER TIM</v>
          </cell>
          <cell r="G81" t="str">
            <v>VER TIM</v>
          </cell>
          <cell r="H81" t="str">
            <v>VER TIM</v>
          </cell>
          <cell r="I81" t="str">
            <v>VER TIM</v>
          </cell>
          <cell r="J81" t="str">
            <v>VER TIM</v>
          </cell>
          <cell r="K81" t="str">
            <v>APS1-02</v>
          </cell>
          <cell r="L81" t="str">
            <v>ver tim</v>
          </cell>
        </row>
        <row r="82">
          <cell r="A82" t="str">
            <v>APS1-03</v>
          </cell>
          <cell r="B82" t="str">
            <v>TIM TELEPAR</v>
          </cell>
          <cell r="C82" t="str">
            <v>APS103</v>
          </cell>
          <cell r="D82" t="str">
            <v>VER TIM</v>
          </cell>
          <cell r="E82" t="str">
            <v>VER TIM</v>
          </cell>
          <cell r="F82" t="str">
            <v>VER TIM</v>
          </cell>
          <cell r="G82" t="str">
            <v>VER TIM</v>
          </cell>
          <cell r="H82" t="str">
            <v>VER TIM</v>
          </cell>
          <cell r="I82" t="str">
            <v>VER TIM</v>
          </cell>
          <cell r="J82" t="str">
            <v>VER TIM</v>
          </cell>
          <cell r="K82" t="str">
            <v>APS1-03</v>
          </cell>
          <cell r="L82" t="str">
            <v>ver tim</v>
          </cell>
        </row>
        <row r="83">
          <cell r="A83" t="str">
            <v>APS2-01</v>
          </cell>
          <cell r="B83" t="str">
            <v>TIM TELEPAR</v>
          </cell>
          <cell r="C83" t="str">
            <v>APS201</v>
          </cell>
          <cell r="D83" t="str">
            <v>VER TIM</v>
          </cell>
          <cell r="E83" t="str">
            <v>VER TIM</v>
          </cell>
          <cell r="F83" t="str">
            <v>VER TIM</v>
          </cell>
          <cell r="G83" t="str">
            <v>VER TIM</v>
          </cell>
          <cell r="H83" t="str">
            <v>VER TIM</v>
          </cell>
          <cell r="I83" t="str">
            <v>VER TIM</v>
          </cell>
          <cell r="J83" t="str">
            <v>VER TIM</v>
          </cell>
          <cell r="K83" t="str">
            <v>APS2-01</v>
          </cell>
          <cell r="L83" t="str">
            <v>ver tim</v>
          </cell>
        </row>
        <row r="84">
          <cell r="A84" t="str">
            <v>APS2-02</v>
          </cell>
          <cell r="B84" t="str">
            <v>TIM TELEPAR</v>
          </cell>
          <cell r="C84" t="str">
            <v>APS202</v>
          </cell>
          <cell r="D84" t="str">
            <v>VER TIM</v>
          </cell>
          <cell r="E84" t="str">
            <v>VER TIM</v>
          </cell>
          <cell r="F84" t="str">
            <v>VER TIM</v>
          </cell>
          <cell r="G84" t="str">
            <v>VER TIM</v>
          </cell>
          <cell r="H84" t="str">
            <v>VER TIM</v>
          </cell>
          <cell r="I84" t="str">
            <v>VER TIM</v>
          </cell>
          <cell r="J84" t="str">
            <v>VER TIM</v>
          </cell>
          <cell r="K84" t="str">
            <v>APS2-02</v>
          </cell>
          <cell r="L84" t="str">
            <v>ver tim</v>
          </cell>
        </row>
        <row r="85">
          <cell r="A85" t="str">
            <v>APS2-03</v>
          </cell>
          <cell r="B85" t="str">
            <v>TIM TELEPAR</v>
          </cell>
          <cell r="C85" t="str">
            <v>APS203</v>
          </cell>
          <cell r="D85" t="str">
            <v>VER TIM</v>
          </cell>
          <cell r="E85" t="str">
            <v>VER TIM</v>
          </cell>
          <cell r="F85" t="str">
            <v>VER TIM</v>
          </cell>
          <cell r="G85" t="str">
            <v>VER TIM</v>
          </cell>
          <cell r="H85" t="str">
            <v>VER TIM</v>
          </cell>
          <cell r="I85" t="str">
            <v>VER TIM</v>
          </cell>
          <cell r="J85" t="str">
            <v>VER TIM</v>
          </cell>
          <cell r="K85" t="str">
            <v>APS2-03</v>
          </cell>
          <cell r="L85" t="str">
            <v>ver tim</v>
          </cell>
        </row>
        <row r="86">
          <cell r="A86" t="str">
            <v>APU1-01</v>
          </cell>
          <cell r="B86" t="str">
            <v>TIM TELEPAR</v>
          </cell>
          <cell r="C86" t="str">
            <v>APU101</v>
          </cell>
          <cell r="D86" t="str">
            <v>VER TIM</v>
          </cell>
          <cell r="E86" t="str">
            <v>VER TIM</v>
          </cell>
          <cell r="F86" t="str">
            <v>VER TIM</v>
          </cell>
          <cell r="G86" t="str">
            <v>VER TIM</v>
          </cell>
          <cell r="H86" t="str">
            <v>VER TIM</v>
          </cell>
          <cell r="I86" t="str">
            <v>VER TIM</v>
          </cell>
          <cell r="J86" t="str">
            <v>VER TIM</v>
          </cell>
          <cell r="K86" t="str">
            <v>APU1-01</v>
          </cell>
          <cell r="L86" t="str">
            <v>ver tim</v>
          </cell>
        </row>
        <row r="87">
          <cell r="A87" t="str">
            <v>APU1-02</v>
          </cell>
          <cell r="B87" t="str">
            <v>TIM TELEPAR</v>
          </cell>
          <cell r="C87" t="str">
            <v>APU102</v>
          </cell>
          <cell r="D87" t="str">
            <v>VER TIM</v>
          </cell>
          <cell r="E87" t="str">
            <v>VER TIM</v>
          </cell>
          <cell r="F87" t="str">
            <v>VER TIM</v>
          </cell>
          <cell r="G87" t="str">
            <v>VER TIM</v>
          </cell>
          <cell r="H87" t="str">
            <v>VER TIM</v>
          </cell>
          <cell r="I87" t="str">
            <v>VER TIM</v>
          </cell>
          <cell r="J87" t="str">
            <v>VER TIM</v>
          </cell>
          <cell r="K87" t="str">
            <v>APU1-02</v>
          </cell>
          <cell r="L87" t="str">
            <v>ver tim</v>
          </cell>
        </row>
        <row r="88">
          <cell r="A88" t="str">
            <v>APU1-03</v>
          </cell>
          <cell r="B88" t="str">
            <v>TIM TELEPAR</v>
          </cell>
          <cell r="C88" t="str">
            <v>APU103</v>
          </cell>
          <cell r="D88" t="str">
            <v>VER TIM</v>
          </cell>
          <cell r="E88" t="str">
            <v>VER TIM</v>
          </cell>
          <cell r="F88" t="str">
            <v>VER TIM</v>
          </cell>
          <cell r="G88" t="str">
            <v>VER TIM</v>
          </cell>
          <cell r="H88" t="str">
            <v>VER TIM</v>
          </cell>
          <cell r="I88" t="str">
            <v>VER TIM</v>
          </cell>
          <cell r="J88" t="str">
            <v>VER TIM</v>
          </cell>
          <cell r="K88" t="str">
            <v>APU1-03</v>
          </cell>
          <cell r="L88" t="str">
            <v>ver tim</v>
          </cell>
        </row>
        <row r="89">
          <cell r="A89" t="str">
            <v>APU2-02</v>
          </cell>
          <cell r="B89" t="str">
            <v>TIM TELEPAR</v>
          </cell>
          <cell r="C89" t="str">
            <v>APU202</v>
          </cell>
          <cell r="D89" t="str">
            <v>VER TIM</v>
          </cell>
          <cell r="E89" t="str">
            <v>VER TIM</v>
          </cell>
          <cell r="F89" t="str">
            <v>VER TIM</v>
          </cell>
          <cell r="G89" t="str">
            <v>VER TIM</v>
          </cell>
          <cell r="H89" t="str">
            <v>VER TIM</v>
          </cell>
          <cell r="I89" t="str">
            <v>VER TIM</v>
          </cell>
          <cell r="J89" t="str">
            <v>VER TIM</v>
          </cell>
          <cell r="K89" t="str">
            <v>APU2-02</v>
          </cell>
          <cell r="L89" t="str">
            <v>ver tim</v>
          </cell>
        </row>
        <row r="90">
          <cell r="A90" t="str">
            <v>APU2-01</v>
          </cell>
          <cell r="B90" t="str">
            <v>TIM TELEPAR</v>
          </cell>
          <cell r="C90" t="str">
            <v>APU201</v>
          </cell>
          <cell r="D90" t="str">
            <v>VER TIM</v>
          </cell>
          <cell r="E90" t="str">
            <v>VER TIM</v>
          </cell>
          <cell r="F90" t="str">
            <v>VER TIM</v>
          </cell>
          <cell r="G90" t="str">
            <v>VER TIM</v>
          </cell>
          <cell r="H90" t="str">
            <v>VER TIM</v>
          </cell>
          <cell r="I90" t="str">
            <v>VER TIM</v>
          </cell>
          <cell r="J90" t="str">
            <v>VER TIM</v>
          </cell>
          <cell r="K90" t="str">
            <v>APU2-01</v>
          </cell>
          <cell r="L90" t="str">
            <v>ver tim</v>
          </cell>
        </row>
        <row r="91">
          <cell r="A91" t="str">
            <v>APU2-03</v>
          </cell>
          <cell r="B91" t="str">
            <v>TIM TELEPAR</v>
          </cell>
          <cell r="C91" t="str">
            <v>APU203</v>
          </cell>
          <cell r="D91" t="str">
            <v>VER TIM</v>
          </cell>
          <cell r="E91" t="str">
            <v>VER TIM</v>
          </cell>
          <cell r="F91" t="str">
            <v>VER TIM</v>
          </cell>
          <cell r="G91" t="str">
            <v>VER TIM</v>
          </cell>
          <cell r="H91" t="str">
            <v>VER TIM</v>
          </cell>
          <cell r="I91" t="str">
            <v>VER TIM</v>
          </cell>
          <cell r="J91" t="str">
            <v>VER TIM</v>
          </cell>
          <cell r="K91" t="str">
            <v>APU2-03</v>
          </cell>
          <cell r="L91" t="str">
            <v>ver tim</v>
          </cell>
        </row>
        <row r="92">
          <cell r="A92" t="str">
            <v>CAB1-01</v>
          </cell>
          <cell r="B92" t="str">
            <v>TIM TELEPAR</v>
          </cell>
          <cell r="C92" t="str">
            <v>CAB101</v>
          </cell>
          <cell r="D92" t="str">
            <v>VER TIM</v>
          </cell>
          <cell r="E92" t="str">
            <v>VER TIM</v>
          </cell>
          <cell r="F92" t="str">
            <v>VER TIM</v>
          </cell>
          <cell r="G92" t="str">
            <v>VER TIM</v>
          </cell>
          <cell r="H92" t="str">
            <v>VER TIM</v>
          </cell>
          <cell r="I92" t="str">
            <v>VER TIM</v>
          </cell>
          <cell r="J92" t="str">
            <v>VER TIM</v>
          </cell>
          <cell r="K92" t="str">
            <v>CAB1-01</v>
          </cell>
          <cell r="L92" t="str">
            <v>ver tim</v>
          </cell>
        </row>
        <row r="93">
          <cell r="A93" t="str">
            <v>CAB1-02</v>
          </cell>
          <cell r="B93" t="str">
            <v>TIM TELEPAR</v>
          </cell>
          <cell r="C93" t="str">
            <v>CAB102</v>
          </cell>
          <cell r="D93" t="str">
            <v>VER TIM</v>
          </cell>
          <cell r="E93" t="str">
            <v>VER TIM</v>
          </cell>
          <cell r="F93" t="str">
            <v>VER TIM</v>
          </cell>
          <cell r="G93" t="str">
            <v>VER TIM</v>
          </cell>
          <cell r="H93" t="str">
            <v>VER TIM</v>
          </cell>
          <cell r="I93" t="str">
            <v>VER TIM</v>
          </cell>
          <cell r="J93" t="str">
            <v>VER TIM</v>
          </cell>
          <cell r="K93" t="str">
            <v>CAB1-02</v>
          </cell>
          <cell r="L93" t="str">
            <v>ver tim</v>
          </cell>
        </row>
        <row r="94">
          <cell r="A94" t="str">
            <v>CAB1-03</v>
          </cell>
          <cell r="B94" t="str">
            <v>TIM TELEPAR</v>
          </cell>
          <cell r="C94" t="str">
            <v>CAB103</v>
          </cell>
          <cell r="D94" t="str">
            <v>VER TIM</v>
          </cell>
          <cell r="E94" t="str">
            <v>VER TIM</v>
          </cell>
          <cell r="F94" t="str">
            <v>VER TIM</v>
          </cell>
          <cell r="G94" t="str">
            <v>VER TIM</v>
          </cell>
          <cell r="H94" t="str">
            <v>VER TIM</v>
          </cell>
          <cell r="I94" t="str">
            <v>VER TIM</v>
          </cell>
          <cell r="J94" t="str">
            <v>VER TIM</v>
          </cell>
          <cell r="K94" t="str">
            <v>CAB1-03</v>
          </cell>
          <cell r="L94" t="str">
            <v>ver tim</v>
          </cell>
        </row>
        <row r="95">
          <cell r="A95" t="str">
            <v>CAB2-01</v>
          </cell>
          <cell r="B95" t="str">
            <v>TIM TELEPAR</v>
          </cell>
          <cell r="C95" t="str">
            <v>CAB201</v>
          </cell>
          <cell r="D95" t="str">
            <v>VER TIM</v>
          </cell>
          <cell r="E95" t="str">
            <v>VER TIM</v>
          </cell>
          <cell r="F95" t="str">
            <v>VER TIM</v>
          </cell>
          <cell r="G95" t="str">
            <v>VER TIM</v>
          </cell>
          <cell r="H95" t="str">
            <v>VER TIM</v>
          </cell>
          <cell r="I95" t="str">
            <v>VER TIM</v>
          </cell>
          <cell r="J95" t="str">
            <v>VER TIM</v>
          </cell>
          <cell r="K95" t="str">
            <v>CAB2-01</v>
          </cell>
          <cell r="L95" t="str">
            <v>ver tim</v>
          </cell>
        </row>
        <row r="96">
          <cell r="A96" t="str">
            <v>CAB2-02</v>
          </cell>
          <cell r="B96" t="str">
            <v>TIM TELEPAR</v>
          </cell>
          <cell r="C96" t="str">
            <v>CAB202</v>
          </cell>
          <cell r="D96" t="str">
            <v>VER TIM</v>
          </cell>
          <cell r="E96" t="str">
            <v>VER TIM</v>
          </cell>
          <cell r="F96" t="str">
            <v>VER TIM</v>
          </cell>
          <cell r="G96" t="str">
            <v>VER TIM</v>
          </cell>
          <cell r="H96" t="str">
            <v>VER TIM</v>
          </cell>
          <cell r="I96" t="str">
            <v>VER TIM</v>
          </cell>
          <cell r="J96" t="str">
            <v>VER TIM</v>
          </cell>
          <cell r="K96" t="str">
            <v>CAB2-02</v>
          </cell>
          <cell r="L96" t="str">
            <v>ver tim</v>
          </cell>
        </row>
        <row r="97">
          <cell r="A97" t="str">
            <v>CAB2-03</v>
          </cell>
          <cell r="B97" t="str">
            <v>TIM TELEPAR</v>
          </cell>
          <cell r="C97" t="str">
            <v>CAB203</v>
          </cell>
          <cell r="D97" t="str">
            <v>VER TIM</v>
          </cell>
          <cell r="E97" t="str">
            <v>VER TIM</v>
          </cell>
          <cell r="F97" t="str">
            <v>VER TIM</v>
          </cell>
          <cell r="G97" t="str">
            <v>VER TIM</v>
          </cell>
          <cell r="H97" t="str">
            <v>VER TIM</v>
          </cell>
          <cell r="I97" t="str">
            <v>VER TIM</v>
          </cell>
          <cell r="J97" t="str">
            <v>VER TIM</v>
          </cell>
          <cell r="K97" t="str">
            <v>CAB2-03</v>
          </cell>
          <cell r="L97" t="str">
            <v>ver tim</v>
          </cell>
        </row>
        <row r="98">
          <cell r="A98" t="str">
            <v>CPP1-01</v>
          </cell>
          <cell r="B98" t="str">
            <v>TIM TELEPAR</v>
          </cell>
          <cell r="C98" t="str">
            <v>CPP101</v>
          </cell>
          <cell r="D98" t="str">
            <v>VER TIM</v>
          </cell>
          <cell r="E98" t="str">
            <v>VER TIM</v>
          </cell>
          <cell r="F98" t="str">
            <v>VER TIM</v>
          </cell>
          <cell r="G98" t="str">
            <v>VER TIM</v>
          </cell>
          <cell r="H98" t="str">
            <v>VER TIM</v>
          </cell>
          <cell r="I98" t="str">
            <v>VER TIM</v>
          </cell>
          <cell r="J98" t="str">
            <v>VER TIM</v>
          </cell>
          <cell r="K98" t="str">
            <v>CPP1-01</v>
          </cell>
          <cell r="L98" t="str">
            <v>ver tim</v>
          </cell>
        </row>
        <row r="99">
          <cell r="A99" t="str">
            <v>CPP1-02</v>
          </cell>
          <cell r="B99" t="str">
            <v>TIM TELEPAR</v>
          </cell>
          <cell r="C99" t="str">
            <v>CPP102</v>
          </cell>
          <cell r="D99" t="str">
            <v>VER TIM</v>
          </cell>
          <cell r="E99" t="str">
            <v>VER TIM</v>
          </cell>
          <cell r="F99" t="str">
            <v>VER TIM</v>
          </cell>
          <cell r="G99" t="str">
            <v>VER TIM</v>
          </cell>
          <cell r="H99" t="str">
            <v>VER TIM</v>
          </cell>
          <cell r="I99" t="str">
            <v>VER TIM</v>
          </cell>
          <cell r="J99" t="str">
            <v>VER TIM</v>
          </cell>
          <cell r="K99" t="str">
            <v>CPP1-02</v>
          </cell>
          <cell r="L99" t="str">
            <v>ver tim</v>
          </cell>
        </row>
        <row r="100">
          <cell r="A100" t="str">
            <v>CPP1-03</v>
          </cell>
          <cell r="B100" t="str">
            <v>TIM TELEPAR</v>
          </cell>
          <cell r="C100" t="str">
            <v>CPP103</v>
          </cell>
          <cell r="D100" t="str">
            <v>VER TIM</v>
          </cell>
          <cell r="E100" t="str">
            <v>VER TIM</v>
          </cell>
          <cell r="F100" t="str">
            <v>VER TIM</v>
          </cell>
          <cell r="G100" t="str">
            <v>VER TIM</v>
          </cell>
          <cell r="H100" t="str">
            <v>VER TIM</v>
          </cell>
          <cell r="I100" t="str">
            <v>VER TIM</v>
          </cell>
          <cell r="J100" t="str">
            <v>VER TIM</v>
          </cell>
          <cell r="K100" t="str">
            <v>CPP1-03</v>
          </cell>
          <cell r="L100" t="str">
            <v>ver tim</v>
          </cell>
        </row>
        <row r="101">
          <cell r="A101" t="str">
            <v>CPP2-01</v>
          </cell>
          <cell r="B101" t="str">
            <v>TIM TELEPAR</v>
          </cell>
          <cell r="C101" t="str">
            <v>CPP201</v>
          </cell>
          <cell r="D101" t="str">
            <v>VER TIM</v>
          </cell>
          <cell r="E101" t="str">
            <v>VER TIM</v>
          </cell>
          <cell r="F101" t="str">
            <v>VER TIM</v>
          </cell>
          <cell r="G101" t="str">
            <v>VER TIM</v>
          </cell>
          <cell r="H101" t="str">
            <v>VER TIM</v>
          </cell>
          <cell r="I101" t="str">
            <v>VER TIM</v>
          </cell>
          <cell r="J101" t="str">
            <v>VER TIM</v>
          </cell>
          <cell r="K101" t="str">
            <v>CPP2-01</v>
          </cell>
          <cell r="L101" t="str">
            <v>ver tim</v>
          </cell>
        </row>
        <row r="102">
          <cell r="A102" t="str">
            <v>CPP2-02</v>
          </cell>
          <cell r="B102" t="str">
            <v>TIM TELEPAR</v>
          </cell>
          <cell r="C102" t="str">
            <v>CPP202</v>
          </cell>
          <cell r="D102" t="str">
            <v>VER TIM</v>
          </cell>
          <cell r="E102" t="str">
            <v>VER TIM</v>
          </cell>
          <cell r="F102" t="str">
            <v>VER TIM</v>
          </cell>
          <cell r="G102" t="str">
            <v>VER TIM</v>
          </cell>
          <cell r="H102" t="str">
            <v>VER TIM</v>
          </cell>
          <cell r="I102" t="str">
            <v>VER TIM</v>
          </cell>
          <cell r="J102" t="str">
            <v>VER TIM</v>
          </cell>
          <cell r="K102" t="str">
            <v>CPP2-02</v>
          </cell>
          <cell r="L102" t="str">
            <v>ver tim</v>
          </cell>
        </row>
        <row r="103">
          <cell r="A103" t="str">
            <v>CPP2-03</v>
          </cell>
          <cell r="B103" t="str">
            <v>TIM TELEPAR</v>
          </cell>
          <cell r="C103" t="str">
            <v>CPP203</v>
          </cell>
          <cell r="D103" t="str">
            <v>VER TIM</v>
          </cell>
          <cell r="E103" t="str">
            <v>VER TIM</v>
          </cell>
          <cell r="F103" t="str">
            <v>VER TIM</v>
          </cell>
          <cell r="G103" t="str">
            <v>VER TIM</v>
          </cell>
          <cell r="H103" t="str">
            <v>VER TIM</v>
          </cell>
          <cell r="I103" t="str">
            <v>VER TIM</v>
          </cell>
          <cell r="J103" t="str">
            <v>VER TIM</v>
          </cell>
          <cell r="K103" t="str">
            <v>CPP2-03</v>
          </cell>
          <cell r="L103" t="str">
            <v>ver tim</v>
          </cell>
        </row>
        <row r="104">
          <cell r="A104" t="str">
            <v>IOR-01</v>
          </cell>
          <cell r="B104" t="str">
            <v>TIM TELEPAR</v>
          </cell>
          <cell r="C104" t="str">
            <v>IOR01</v>
          </cell>
          <cell r="D104" t="str">
            <v>VER TIM</v>
          </cell>
          <cell r="E104" t="str">
            <v>VER TIM</v>
          </cell>
          <cell r="F104" t="str">
            <v>VER TIM</v>
          </cell>
          <cell r="G104" t="str">
            <v>VER TIM</v>
          </cell>
          <cell r="H104" t="str">
            <v>VER TIM</v>
          </cell>
          <cell r="I104" t="str">
            <v>VER TIM</v>
          </cell>
          <cell r="J104" t="str">
            <v>VER TIM</v>
          </cell>
          <cell r="K104" t="str">
            <v>IOR-01</v>
          </cell>
          <cell r="L104" t="str">
            <v>ver tim</v>
          </cell>
        </row>
        <row r="105">
          <cell r="A105" t="str">
            <v>IOR-02</v>
          </cell>
          <cell r="B105" t="str">
            <v>TIM TELEPAR</v>
          </cell>
          <cell r="C105" t="str">
            <v>IOR02</v>
          </cell>
          <cell r="D105" t="str">
            <v>VER TIM</v>
          </cell>
          <cell r="E105" t="str">
            <v>VER TIM</v>
          </cell>
          <cell r="F105" t="str">
            <v>VER TIM</v>
          </cell>
          <cell r="G105" t="str">
            <v>VER TIM</v>
          </cell>
          <cell r="H105" t="str">
            <v>VER TIM</v>
          </cell>
          <cell r="I105" t="str">
            <v>VER TIM</v>
          </cell>
          <cell r="J105" t="str">
            <v>VER TIM</v>
          </cell>
          <cell r="K105" t="str">
            <v>IOR-02</v>
          </cell>
          <cell r="L105" t="str">
            <v>ver tim</v>
          </cell>
        </row>
        <row r="106">
          <cell r="A106" t="str">
            <v>IOR-03</v>
          </cell>
          <cell r="B106" t="str">
            <v>TIM TELEPAR</v>
          </cell>
          <cell r="C106" t="str">
            <v>IOR03</v>
          </cell>
          <cell r="D106" t="str">
            <v>VER TIM</v>
          </cell>
          <cell r="E106" t="str">
            <v>VER TIM</v>
          </cell>
          <cell r="F106" t="str">
            <v>VER TIM</v>
          </cell>
          <cell r="G106" t="str">
            <v>VER TIM</v>
          </cell>
          <cell r="H106" t="str">
            <v>VER TIM</v>
          </cell>
          <cell r="I106" t="str">
            <v>VER TIM</v>
          </cell>
          <cell r="J106" t="str">
            <v>VER TIM</v>
          </cell>
          <cell r="K106" t="str">
            <v>IOR-03</v>
          </cell>
          <cell r="L106" t="str">
            <v>ver tim</v>
          </cell>
        </row>
        <row r="107">
          <cell r="A107" t="str">
            <v>RLA-01</v>
          </cell>
          <cell r="B107" t="str">
            <v>TIM TELEPAR</v>
          </cell>
          <cell r="C107" t="str">
            <v>RLA01</v>
          </cell>
          <cell r="D107" t="str">
            <v>VER TIM</v>
          </cell>
          <cell r="E107" t="str">
            <v>VER TIM</v>
          </cell>
          <cell r="F107" t="str">
            <v>VER TIM</v>
          </cell>
          <cell r="G107" t="str">
            <v>VER TIM</v>
          </cell>
          <cell r="H107" t="str">
            <v>VER TIM</v>
          </cell>
          <cell r="I107" t="str">
            <v>VER TIM</v>
          </cell>
          <cell r="J107" t="str">
            <v>VER TIM</v>
          </cell>
          <cell r="K107" t="str">
            <v>RLA-01</v>
          </cell>
          <cell r="L107" t="str">
            <v>ver tim</v>
          </cell>
        </row>
        <row r="108">
          <cell r="A108" t="str">
            <v>RLA-02</v>
          </cell>
          <cell r="B108" t="str">
            <v>TIM TELEPAR</v>
          </cell>
          <cell r="C108" t="str">
            <v>RLA02</v>
          </cell>
          <cell r="D108" t="str">
            <v>VER TIM</v>
          </cell>
          <cell r="E108" t="str">
            <v>VER TIM</v>
          </cell>
          <cell r="F108" t="str">
            <v>VER TIM</v>
          </cell>
          <cell r="G108" t="str">
            <v>VER TIM</v>
          </cell>
          <cell r="H108" t="str">
            <v>VER TIM</v>
          </cell>
          <cell r="I108" t="str">
            <v>VER TIM</v>
          </cell>
          <cell r="J108" t="str">
            <v>VER TIM</v>
          </cell>
          <cell r="K108" t="str">
            <v>RLA-02</v>
          </cell>
          <cell r="L108" t="str">
            <v>ver tim</v>
          </cell>
        </row>
        <row r="109">
          <cell r="A109" t="str">
            <v>RLA-03</v>
          </cell>
          <cell r="B109" t="str">
            <v>TIM TELEPAR</v>
          </cell>
          <cell r="C109" t="str">
            <v>RLA03</v>
          </cell>
          <cell r="D109" t="str">
            <v>VER TIM</v>
          </cell>
          <cell r="E109" t="str">
            <v>VER TIM</v>
          </cell>
          <cell r="F109" t="str">
            <v>VER TIM</v>
          </cell>
          <cell r="G109" t="str">
            <v>VER TIM</v>
          </cell>
          <cell r="H109" t="str">
            <v>VER TIM</v>
          </cell>
          <cell r="I109" t="str">
            <v>VER TIM</v>
          </cell>
          <cell r="J109" t="str">
            <v>VER TIM</v>
          </cell>
          <cell r="K109" t="str">
            <v>RLA-03</v>
          </cell>
          <cell r="L109" t="str">
            <v>ver tim</v>
          </cell>
        </row>
      </sheetData>
      <sheetData sheetId="16"/>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ow r="4">
          <cell r="L4">
            <v>0</v>
          </cell>
        </row>
      </sheetData>
      <sheetData sheetId="46">
        <row r="4">
          <cell r="L4">
            <v>0</v>
          </cell>
        </row>
      </sheetData>
      <sheetData sheetId="47">
        <row r="4">
          <cell r="L4" t="str">
            <v/>
          </cell>
        </row>
      </sheetData>
      <sheetData sheetId="48">
        <row r="4">
          <cell r="A4" t="str">
            <v>cel</v>
          </cell>
        </row>
      </sheetData>
      <sheetData sheetId="49">
        <row r="3">
          <cell r="A3" t="str">
            <v>cel</v>
          </cell>
        </row>
      </sheetData>
      <sheetData sheetId="50">
        <row r="3">
          <cell r="A3" t="str">
            <v>cel</v>
          </cell>
        </row>
      </sheetData>
      <sheetData sheetId="51">
        <row r="3">
          <cell r="A3" t="str">
            <v>cel</v>
          </cell>
        </row>
      </sheetData>
      <sheetData sheetId="52">
        <row r="3">
          <cell r="A3" t="str">
            <v>cel</v>
          </cell>
        </row>
      </sheetData>
      <sheetData sheetId="53">
        <row r="4">
          <cell r="A4" t="str">
            <v>cel</v>
          </cell>
        </row>
      </sheetData>
      <sheetData sheetId="54"/>
      <sheetData sheetId="55"/>
      <sheetData sheetId="56"/>
      <sheetData sheetId="57"/>
      <sheetData sheetId="58"/>
      <sheetData sheetId="59"/>
      <sheetData sheetId="60"/>
      <sheetData sheetId="61"/>
      <sheetData sheetId="62"/>
      <sheetData sheetId="63">
        <row r="4">
          <cell r="L4">
            <v>0</v>
          </cell>
        </row>
      </sheetData>
      <sheetData sheetId="64">
        <row r="4">
          <cell r="L4">
            <v>0</v>
          </cell>
        </row>
      </sheetData>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row r="4">
          <cell r="L4">
            <v>0</v>
          </cell>
        </row>
      </sheetData>
      <sheetData sheetId="82">
        <row r="4">
          <cell r="L4">
            <v>0</v>
          </cell>
        </row>
      </sheetData>
      <sheetData sheetId="83">
        <row r="4">
          <cell r="L4">
            <v>0</v>
          </cell>
        </row>
      </sheetData>
      <sheetData sheetId="84"/>
      <sheetData sheetId="85"/>
      <sheetData sheetId="86">
        <row r="4">
          <cell r="A4" t="str">
            <v>cel</v>
          </cell>
        </row>
      </sheetData>
      <sheetData sheetId="87">
        <row r="3">
          <cell r="A3" t="str">
            <v>cel</v>
          </cell>
        </row>
      </sheetData>
      <sheetData sheetId="88">
        <row r="4">
          <cell r="A4" t="str">
            <v>cel</v>
          </cell>
        </row>
      </sheetData>
      <sheetData sheetId="89"/>
      <sheetData sheetId="90"/>
      <sheetData sheetId="91"/>
      <sheetData sheetId="92"/>
      <sheetData sheetId="93"/>
      <sheetData sheetId="94"/>
      <sheetData sheetId="95"/>
      <sheetData sheetId="96"/>
      <sheetData sheetId="97"/>
      <sheetData sheetId="98"/>
      <sheetData sheetId="99">
        <row r="4">
          <cell r="L4">
            <v>0</v>
          </cell>
        </row>
      </sheetData>
      <sheetData sheetId="100">
        <row r="4">
          <cell r="L4">
            <v>0</v>
          </cell>
        </row>
      </sheetData>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row r="4">
          <cell r="L4">
            <v>0</v>
          </cell>
        </row>
      </sheetData>
      <sheetData sheetId="118">
        <row r="4">
          <cell r="L4">
            <v>0</v>
          </cell>
        </row>
      </sheetData>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row r="4">
          <cell r="L4">
            <v>0</v>
          </cell>
        </row>
      </sheetData>
      <sheetData sheetId="136">
        <row r="4">
          <cell r="L4">
            <v>0</v>
          </cell>
        </row>
      </sheetData>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row r="4">
          <cell r="L4">
            <v>0</v>
          </cell>
        </row>
      </sheetData>
      <sheetData sheetId="154">
        <row r="4">
          <cell r="L4">
            <v>0</v>
          </cell>
        </row>
      </sheetData>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ow r="4">
          <cell r="L4">
            <v>0</v>
          </cell>
        </row>
      </sheetData>
      <sheetData sheetId="172">
        <row r="4">
          <cell r="L4">
            <v>0</v>
          </cell>
        </row>
      </sheetData>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row r="4">
          <cell r="L4">
            <v>0</v>
          </cell>
        </row>
      </sheetData>
      <sheetData sheetId="190">
        <row r="4">
          <cell r="L4">
            <v>0</v>
          </cell>
        </row>
      </sheetData>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row r="4">
          <cell r="L4">
            <v>0</v>
          </cell>
        </row>
      </sheetData>
      <sheetData sheetId="208">
        <row r="4">
          <cell r="L4">
            <v>0</v>
          </cell>
        </row>
      </sheetData>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row r="4">
          <cell r="L4">
            <v>0</v>
          </cell>
        </row>
      </sheetData>
      <sheetData sheetId="226">
        <row r="4">
          <cell r="L4">
            <v>0</v>
          </cell>
        </row>
      </sheetData>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refreshError="1"/>
      <sheetData sheetId="244">
        <row r="4">
          <cell r="L4">
            <v>0</v>
          </cell>
        </row>
      </sheetData>
      <sheetData sheetId="245"/>
      <sheetData sheetId="246">
        <row r="4">
          <cell r="L4">
            <v>0</v>
          </cell>
        </row>
      </sheetData>
      <sheetData sheetId="247"/>
      <sheetData sheetId="248"/>
      <sheetData sheetId="249">
        <row r="4">
          <cell r="A4" t="str">
            <v>cel</v>
          </cell>
        </row>
      </sheetData>
      <sheetData sheetId="250">
        <row r="3">
          <cell r="A3" t="str">
            <v>cel</v>
          </cell>
        </row>
      </sheetData>
      <sheetData sheetId="251">
        <row r="4">
          <cell r="A4" t="str">
            <v>cel</v>
          </cell>
        </row>
      </sheetData>
      <sheetData sheetId="252"/>
      <sheetData sheetId="253"/>
      <sheetData sheetId="254"/>
      <sheetData sheetId="255"/>
      <sheetData sheetId="256"/>
      <sheetData sheetId="257"/>
      <sheetData sheetId="258"/>
      <sheetData sheetId="259"/>
      <sheetData sheetId="260"/>
      <sheetData sheetId="261"/>
      <sheetData sheetId="262" refreshError="1"/>
      <sheetData sheetId="263" refreshError="1"/>
      <sheetData sheetId="264" refreshError="1"/>
      <sheetData sheetId="265" refreshError="1"/>
      <sheetData sheetId="266">
        <row r="4">
          <cell r="L4">
            <v>0</v>
          </cell>
        </row>
      </sheetData>
      <sheetData sheetId="267">
        <row r="4">
          <cell r="A4" t="str">
            <v>cel</v>
          </cell>
        </row>
      </sheetData>
      <sheetData sheetId="268">
        <row r="4">
          <cell r="L4" t="str">
            <v/>
          </cell>
        </row>
      </sheetData>
      <sheetData sheetId="269">
        <row r="4">
          <cell r="A4" t="str">
            <v>cel</v>
          </cell>
        </row>
      </sheetData>
      <sheetData sheetId="270">
        <row r="3">
          <cell r="A3" t="str">
            <v>cel</v>
          </cell>
        </row>
      </sheetData>
      <sheetData sheetId="271">
        <row r="4">
          <cell r="A4" t="str">
            <v>cel</v>
          </cell>
        </row>
      </sheetData>
      <sheetData sheetId="272">
        <row r="3">
          <cell r="A3" t="str">
            <v>cel</v>
          </cell>
        </row>
      </sheetData>
      <sheetData sheetId="273">
        <row r="4">
          <cell r="A4" t="str">
            <v>cel</v>
          </cell>
        </row>
      </sheetData>
      <sheetData sheetId="274"/>
      <sheetData sheetId="275"/>
      <sheetData sheetId="276"/>
      <sheetData sheetId="277"/>
      <sheetData sheetId="278"/>
      <sheetData sheetId="279"/>
      <sheetData sheetId="280"/>
      <sheetData sheetId="281"/>
      <sheetData sheetId="282"/>
      <sheetData sheetId="283"/>
      <sheetData sheetId="284">
        <row r="4">
          <cell r="L4">
            <v>0</v>
          </cell>
        </row>
      </sheetData>
      <sheetData sheetId="285">
        <row r="4">
          <cell r="A4" t="str">
            <v>cel</v>
          </cell>
        </row>
      </sheetData>
      <sheetData sheetId="286"/>
      <sheetData sheetId="287">
        <row r="4">
          <cell r="A4" t="str">
            <v>cel</v>
          </cell>
        </row>
      </sheetData>
      <sheetData sheetId="288">
        <row r="3">
          <cell r="A3" t="str">
            <v>cel</v>
          </cell>
        </row>
      </sheetData>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ow r="4">
          <cell r="L4">
            <v>0</v>
          </cell>
        </row>
      </sheetData>
      <sheetData sheetId="311">
        <row r="4">
          <cell r="A4" t="str">
            <v>cel</v>
          </cell>
        </row>
      </sheetData>
      <sheetData sheetId="312">
        <row r="4">
          <cell r="L4">
            <v>0</v>
          </cell>
        </row>
      </sheetData>
      <sheetData sheetId="313">
        <row r="4">
          <cell r="A4" t="str">
            <v>cel</v>
          </cell>
        </row>
      </sheetData>
      <sheetData sheetId="314">
        <row r="3">
          <cell r="A3" t="str">
            <v>cel</v>
          </cell>
        </row>
      </sheetData>
      <sheetData sheetId="315">
        <row r="4">
          <cell r="A4" t="str">
            <v>cel</v>
          </cell>
        </row>
      </sheetData>
      <sheetData sheetId="316">
        <row r="3">
          <cell r="A3" t="str">
            <v>cel</v>
          </cell>
        </row>
      </sheetData>
      <sheetData sheetId="317">
        <row r="4">
          <cell r="A4" t="str">
            <v>cel</v>
          </cell>
        </row>
      </sheetData>
      <sheetData sheetId="318"/>
      <sheetData sheetId="319"/>
      <sheetData sheetId="320"/>
      <sheetData sheetId="321"/>
      <sheetData sheetId="322"/>
      <sheetData sheetId="323"/>
      <sheetData sheetId="324"/>
      <sheetData sheetId="325"/>
      <sheetData sheetId="326"/>
      <sheetData sheetId="327"/>
      <sheetData sheetId="328"/>
      <sheetData sheetId="329"/>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ntalla Efectivo"/>
      <sheetName val="Patalla Canje"/>
      <sheetName val="Pantalla_Efectivo"/>
      <sheetName val="Patalla_Canje"/>
    </sheetNames>
    <sheetDataSet>
      <sheetData sheetId="0"/>
      <sheetData sheetId="1"/>
      <sheetData sheetId="2"/>
      <sheetData sheetId="3"/>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come Statement Data"/>
      <sheetName val="Balance Sheet Data"/>
      <sheetName val="2001 Projected IS"/>
      <sheetName val=" 2001 Projected BS"/>
      <sheetName val="Sales-Cash Budget"/>
      <sheetName val="Sales By Channel"/>
      <sheetName val="Purchases"/>
      <sheetName val="Inventory Summary"/>
      <sheetName val="2001 proj- fixed and variable"/>
      <sheetName val="Fixed and Variable Expenses"/>
      <sheetName val="F&amp;V EXPS."/>
      <sheetName val="Cost Ctrs."/>
      <sheetName val="100"/>
      <sheetName val="200"/>
      <sheetName val="130"/>
      <sheetName val="220"/>
      <sheetName val="295"/>
      <sheetName val="300"/>
      <sheetName val="315"/>
      <sheetName val="325"/>
      <sheetName val="335"/>
      <sheetName val="340"/>
      <sheetName val="350"/>
      <sheetName val="400"/>
      <sheetName val="405"/>
      <sheetName val="410"/>
      <sheetName val="420"/>
      <sheetName val="425"/>
      <sheetName val="500"/>
      <sheetName val="VAT"/>
      <sheetName val="Cash_Flow"/>
      <sheetName val="CAPEX"/>
      <sheetName val="Employees"/>
      <sheetName val=" sales by vendor  "/>
      <sheetName val="ESSBASE"/>
      <sheetName val="Income_Statement_Data"/>
      <sheetName val="Balance_Sheet_Data"/>
      <sheetName val="2001_Projected_IS"/>
      <sheetName val="_2001_Projected_BS"/>
      <sheetName val="Sales-Cash_Budget"/>
      <sheetName val="Sales_By_Channel"/>
      <sheetName val="Inventory_Summary"/>
      <sheetName val="2001_proj-_fixed_and_variable"/>
      <sheetName val="Fixed_and_Variable_Expenses"/>
      <sheetName val="F&amp;V_EXPS_"/>
      <sheetName val="Cost_Ctrs_"/>
      <sheetName val="_sales_by_vendor_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ICE"/>
      <sheetName val="Mueb. y Utiles-Equip.Ofi"/>
      <sheetName val="E.Infor-Herr-Insta-Insta Ind."/>
      <sheetName val="MAQ.IND"/>
      <sheetName val="Rodados-Inmuebles"/>
      <sheetName val="RESUMEN"/>
      <sheetName val="ALTAS"/>
      <sheetName val="BAJAS"/>
      <sheetName val="Mueb__y_Utiles-Equip_Ofi"/>
      <sheetName val="E_Infor-Herr-Insta-Insta_Ind_"/>
      <sheetName val="MAQ_IND"/>
      <sheetName val="1OK"/>
      <sheetName val="Tabla"/>
      <sheetName val="Coeficientes"/>
      <sheetName val="Mueb__y_Utiles-Equip_Ofi1"/>
      <sheetName val="E_Infor-Herr-Insta-Insta_Ind_1"/>
      <sheetName val="MAQ_IND1"/>
      <sheetName val="Mueb__y_Utiles-Equip_Ofi3"/>
      <sheetName val="E_Infor-Herr-Insta-Insta_Ind_3"/>
      <sheetName val="MAQ_IND3"/>
      <sheetName val="Mueb__y_Utiles-Equip_Ofi2"/>
      <sheetName val="E_Infor-Herr-Insta-Insta_Ind_2"/>
      <sheetName val="MAQ_IND2"/>
      <sheetName val="Mueb__y_Utiles-Equip_Ofi4"/>
      <sheetName val="E_Infor-Herr-Insta-Insta_Ind_4"/>
      <sheetName val="MAQ_IND4"/>
      <sheetName val="Mueb__y_Utiles-Equip_Ofi5"/>
      <sheetName val="E_Infor-Herr-Insta-Insta_Ind_5"/>
      <sheetName val="MAQ_IND5"/>
      <sheetName val="Mueb__y_Utiles-Equip_Ofi6"/>
      <sheetName val="E_Infor-Herr-Insta-Insta_Ind_6"/>
      <sheetName val="MAQ_IND6"/>
      <sheetName val="Mueb__y_Utiles-Equip_Ofi7"/>
      <sheetName val="E_Infor-Herr-Insta-Insta_Ind_7"/>
      <sheetName val="MAQ_IND7"/>
      <sheetName val="Mueb__y_Utiles-Equip_Ofi8"/>
      <sheetName val="E_Infor-Herr-Insta-Insta_Ind_8"/>
      <sheetName val="MAQ_IND8"/>
      <sheetName val="Mueb__y_Utiles-Equip_Ofi9"/>
      <sheetName val="E_Infor-Herr-Insta-Insta_Ind_9"/>
      <sheetName val="MAQ_IND9"/>
      <sheetName val="Mueb__y_Utiles-Equip_Ofi11"/>
      <sheetName val="E_Infor-Herr-Insta-Insta_Ind_11"/>
      <sheetName val="MAQ_IND11"/>
      <sheetName val="Mueb__y_Utiles-Equip_Ofi10"/>
      <sheetName val="E_Infor-Herr-Insta-Insta_Ind_10"/>
      <sheetName val="MAQ_IND10"/>
      <sheetName val="Mueb__y_Utiles-Equip_Ofi12"/>
      <sheetName val="E_Infor-Herr-Insta-Insta_Ind_12"/>
      <sheetName val="MAQ_IND12"/>
      <sheetName val="Mueb__y_Utiles-Equip_Ofi13"/>
      <sheetName val="E_Infor-Herr-Insta-Insta_Ind_13"/>
      <sheetName val="MAQ_IND13"/>
      <sheetName val="Mueb__y_Utiles-Equip_Ofi14"/>
      <sheetName val="E_Infor-Herr-Insta-Insta_Ind_14"/>
      <sheetName val="MAQ_IND14"/>
      <sheetName val="Mueb__y_Utiles-Equip_Ofi15"/>
      <sheetName val="E_Infor-Herr-Insta-Insta_Ind_15"/>
      <sheetName val="MAQ_IND15"/>
    </sheetNames>
    <sheetDataSet>
      <sheetData sheetId="0" refreshError="1">
        <row r="1">
          <cell r="N1">
            <v>2008</v>
          </cell>
        </row>
      </sheetData>
      <sheetData sheetId="1"/>
      <sheetData sheetId="2"/>
      <sheetData sheetId="3"/>
      <sheetData sheetId="4"/>
      <sheetData sheetId="5"/>
      <sheetData sheetId="6"/>
      <sheetData sheetId="7"/>
      <sheetData sheetId="8" refreshError="1"/>
      <sheetData sheetId="9" refreshError="1"/>
      <sheetData sheetId="10" refreshError="1"/>
      <sheetData sheetId="11" refreshError="1"/>
      <sheetData sheetId="12" refreshError="1"/>
      <sheetData sheetId="13" refreshError="1"/>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Rep.y Mant.de Rodados"/>
      <sheetName val="Otros serv. prof."/>
      <sheetName val="Otros Serv.Ext."/>
      <sheetName val="Fletes"/>
      <sheetName val="Otros ingresos y egresos varios"/>
      <sheetName val="XREF"/>
      <sheetName val="Tickmarks"/>
    </sheetNames>
    <sheetDataSet>
      <sheetData sheetId="0">
        <row r="16">
          <cell r="F16">
            <v>232708640</v>
          </cell>
        </row>
      </sheetData>
      <sheetData sheetId="1"/>
      <sheetData sheetId="2">
        <row r="6">
          <cell r="E6">
            <v>134897504</v>
          </cell>
        </row>
      </sheetData>
      <sheetData sheetId="3">
        <row r="7">
          <cell r="E7">
            <v>28213234</v>
          </cell>
        </row>
      </sheetData>
      <sheetData sheetId="4">
        <row r="6">
          <cell r="F6">
            <v>97120916</v>
          </cell>
        </row>
      </sheetData>
      <sheetData sheetId="5">
        <row r="6">
          <cell r="F6">
            <v>19363094</v>
          </cell>
        </row>
      </sheetData>
      <sheetData sheetId="6">
        <row r="2">
          <cell r="A2">
            <v>1314091</v>
          </cell>
        </row>
      </sheetData>
      <sheetData sheetId="7" refreshError="1"/>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pertura Resumen 255...."/>
      <sheetName val="255101 Quinsa Sep-02"/>
      <sheetName val="255102 Quinsa Sep-02"/>
      <sheetName val="255200 Quinsa Sep-02"/>
      <sheetName val="255101 Quinsa Sep-01"/>
      <sheetName val="Links"/>
      <sheetName val="Lead"/>
      <sheetName val="Cost"/>
      <sheetName val="atc e dtc"/>
      <sheetName val="RESUMO ATC-DTC"/>
      <sheetName val="resumo dcch e acc"/>
      <sheetName val="resumo color code"/>
      <sheetName val="BG Armado"/>
      <sheetName val="Brazil Sovereign"/>
      <sheetName val="Apertura_Resumen_255____"/>
      <sheetName val="255101_Quinsa_Sep-02"/>
      <sheetName val="255102_Quinsa_Sep-02"/>
      <sheetName val="255200_Quinsa_Sep-02"/>
      <sheetName val="255101_Quinsa_Sep-01"/>
      <sheetName val="atc_e_dtc"/>
      <sheetName val="RESUMO_ATC-DTC"/>
      <sheetName val="resumo_dcch_e_acc"/>
      <sheetName val="resumo_color_code"/>
      <sheetName val="BG_Armado"/>
      <sheetName val="Brazil_Sovereign"/>
      <sheetName val="10"/>
      <sheetName val="8"/>
      <sheetName val=" VTOS"/>
      <sheetName val="CTO VTAS"/>
      <sheetName val="INVERSIONES"/>
      <sheetName val="MON.EXTRANJERA"/>
      <sheetName val="PREVISIONES"/>
      <sheetName val="Apertura_Resumen_255____1"/>
      <sheetName val="255101_Quinsa_Sep-021"/>
      <sheetName val="255102_Quinsa_Sep-021"/>
      <sheetName val="255200_Quinsa_Sep-021"/>
      <sheetName val="255101_Quinsa_Sep-011"/>
      <sheetName val="atc_e_dtc1"/>
      <sheetName val="RESUMO_ATC-DTC1"/>
      <sheetName val="resumo_dcch_e_acc1"/>
      <sheetName val="resumo_color_code1"/>
      <sheetName val="BG_Armado1"/>
      <sheetName val="Brazil_Sovereign1"/>
      <sheetName val="_VTOS"/>
      <sheetName val="CTO_VTAS"/>
      <sheetName val="MON_EXTRANJERA"/>
      <sheetName val="Apertura_Resumen_255____2"/>
      <sheetName val="255101_Quinsa_Sep-022"/>
      <sheetName val="255102_Quinsa_Sep-022"/>
      <sheetName val="255200_Quinsa_Sep-022"/>
      <sheetName val="255101_Quinsa_Sep-012"/>
      <sheetName val="atc_e_dtc2"/>
      <sheetName val="RESUMO_ATC-DTC2"/>
      <sheetName val="resumo_dcch_e_acc2"/>
      <sheetName val="resumo_color_code2"/>
      <sheetName val="BG_Armado2"/>
      <sheetName val="Brazil_Sovereign2"/>
      <sheetName val="_VTOS1"/>
      <sheetName val="CTO_VTAS1"/>
      <sheetName val="MON_EXTRANJERA1"/>
    </sheetNames>
    <sheetDataSet>
      <sheetData sheetId="0"/>
      <sheetData sheetId="1"/>
      <sheetData sheetId="2"/>
      <sheetData sheetId="3"/>
      <sheetData sheetId="4"/>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sheetData sheetId="17"/>
      <sheetData sheetId="18"/>
      <sheetData sheetId="19"/>
      <sheetData sheetId="20"/>
      <sheetData sheetId="21"/>
      <sheetData sheetId="22"/>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rgeted Testing"/>
      <sheetName val="CVC"/>
      <sheetName val="PROVEEDORES CVC_122005"/>
      <sheetName val="Anexo A - BU final"/>
      <sheetName val="Anexo Sep"/>
      <sheetName val="Targeted_Testing"/>
      <sheetName val="PROVEEDORES_CVC_122005"/>
      <sheetName val="Anexo_A_-_BU_final"/>
      <sheetName val="Anexo_Sep"/>
    </sheetNames>
    <sheetDataSet>
      <sheetData sheetId="0"/>
      <sheetData sheetId="1">
        <row r="1604">
          <cell r="G1604">
            <v>79580073</v>
          </cell>
        </row>
        <row r="5254">
          <cell r="G5254">
            <v>10949309</v>
          </cell>
        </row>
        <row r="5257">
          <cell r="G5257">
            <v>12200707</v>
          </cell>
        </row>
        <row r="5258">
          <cell r="G5258">
            <v>6977180</v>
          </cell>
        </row>
        <row r="5259">
          <cell r="G5259">
            <v>31724881</v>
          </cell>
        </row>
        <row r="5260">
          <cell r="G5260">
            <v>11353674</v>
          </cell>
        </row>
        <row r="5261">
          <cell r="G5261">
            <v>218106909</v>
          </cell>
        </row>
        <row r="5264">
          <cell r="G5264">
            <v>42550977</v>
          </cell>
        </row>
        <row r="5265">
          <cell r="G5265">
            <v>13378215</v>
          </cell>
        </row>
        <row r="5266">
          <cell r="G5266">
            <v>18094979</v>
          </cell>
        </row>
        <row r="5267">
          <cell r="G5267">
            <v>4793868</v>
          </cell>
        </row>
        <row r="5268">
          <cell r="G5268">
            <v>9587736</v>
          </cell>
        </row>
        <row r="5269">
          <cell r="G5269">
            <v>9587736</v>
          </cell>
        </row>
        <row r="5273">
          <cell r="G5273">
            <v>2923547</v>
          </cell>
        </row>
        <row r="5274">
          <cell r="G5274">
            <v>38301961</v>
          </cell>
        </row>
        <row r="5275">
          <cell r="G5275">
            <v>3744790</v>
          </cell>
        </row>
        <row r="5276">
          <cell r="G5276">
            <v>3711911</v>
          </cell>
        </row>
        <row r="5277">
          <cell r="G5277">
            <v>1445334</v>
          </cell>
        </row>
        <row r="5278">
          <cell r="G5278">
            <v>3876184</v>
          </cell>
        </row>
        <row r="5279">
          <cell r="G5279">
            <v>246318</v>
          </cell>
        </row>
        <row r="5280">
          <cell r="G5280">
            <v>354776</v>
          </cell>
        </row>
        <row r="5281">
          <cell r="G5281">
            <v>985455</v>
          </cell>
        </row>
        <row r="5282">
          <cell r="G5282">
            <v>689788</v>
          </cell>
        </row>
        <row r="5283">
          <cell r="G5283">
            <v>9066308</v>
          </cell>
        </row>
        <row r="5284">
          <cell r="G5284">
            <v>9230581</v>
          </cell>
        </row>
        <row r="5301">
          <cell r="G5301">
            <v>28361723</v>
          </cell>
        </row>
      </sheetData>
      <sheetData sheetId="2"/>
      <sheetData sheetId="3"/>
      <sheetData sheetId="4"/>
      <sheetData sheetId="5"/>
      <sheetData sheetId="6"/>
      <sheetData sheetId="7"/>
      <sheetData sheetId="8"/>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SSUES"/>
      <sheetName val="TR"/>
      <sheetName val="Inventario de créditos"/>
      <sheetName val="PPC Detalle por Cuentas Resol.1"/>
      <sheetName val="Tickmarks"/>
      <sheetName val="Inventario_de_créditos"/>
    </sheetNames>
    <sheetDataSet>
      <sheetData sheetId="0" refreshError="1"/>
      <sheetData sheetId="1"/>
      <sheetData sheetId="2"/>
      <sheetData sheetId="3"/>
      <sheetData sheetId="4" refreshError="1"/>
      <sheetData sheetId="5" refreshError="1"/>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yuda"/>
      <sheetName val="Balance"/>
      <sheetName val="Estado de Resultados"/>
      <sheetName val="Liquidez"/>
      <sheetName val="Rentabilidad"/>
      <sheetName val="Endeudamiento"/>
      <sheetName val="Otros Procedimientos Analíticos"/>
      <sheetName val="Tildes"/>
      <sheetName val="PL2 - Mermas"/>
      <sheetName val="Lista"/>
      <sheetName val="PARAMETROS"/>
      <sheetName val="10"/>
      <sheetName val="8"/>
      <sheetName val="NC recibidas"/>
      <sheetName val="Sheet2"/>
      <sheetName val="Tickmarks"/>
      <sheetName val="Resultado por negocio"/>
      <sheetName val="LPC"/>
      <sheetName val="BA"/>
      <sheetName val="Otros"/>
      <sheetName val="XREF"/>
      <sheetName val="Armado ctas. EERR"/>
      <sheetName val="#REF"/>
      <sheetName val="Estado_de_Resultados"/>
      <sheetName val="Estado_de_Resultados4"/>
      <sheetName val="Otros_Procedimientos_Analítico3"/>
      <sheetName val="PL2_-_Mermas3"/>
      <sheetName val="NC_recibidas3"/>
      <sheetName val="Estado_de_Resultados1"/>
      <sheetName val="Otros_Procedimientos_Analíticos"/>
      <sheetName val="PL2_-_Mermas"/>
      <sheetName val="NC_recibidas"/>
      <sheetName val="Estado_de_Resultados2"/>
      <sheetName val="Otros_Procedimientos_Analítico1"/>
      <sheetName val="PL2_-_Mermas1"/>
      <sheetName val="NC_recibidas1"/>
      <sheetName val="Estado_de_Resultados3"/>
      <sheetName val="Otros_Procedimientos_Analítico2"/>
      <sheetName val="PL2_-_Mermas2"/>
      <sheetName val="NC_recibidas2"/>
      <sheetName val="Honorarios"/>
      <sheetName val="Estado_de_Resultados5"/>
      <sheetName val="Estado_de_Resultados6"/>
      <sheetName val="Otros_Procedimientos_Analítico4"/>
      <sheetName val="PL2_-_Mermas4"/>
      <sheetName val="NC_recibidas4"/>
      <sheetName val="Resultado_por_negocio"/>
      <sheetName val="Armado_ctas__EERR"/>
      <sheetName val="Estado_de_Resultados7"/>
      <sheetName val="Estadísticas {pbc}"/>
      <sheetName val="E-4l2"/>
    </sheetNames>
    <sheetDataSet>
      <sheetData sheetId="0">
        <row r="6">
          <cell r="B6">
            <v>-67104465311</v>
          </cell>
        </row>
      </sheetData>
      <sheetData sheetId="1">
        <row r="6">
          <cell r="B6">
            <v>-67104465311</v>
          </cell>
        </row>
      </sheetData>
      <sheetData sheetId="2">
        <row r="6">
          <cell r="B6">
            <v>-67104465311</v>
          </cell>
        </row>
        <row r="7">
          <cell r="B7">
            <v>35725927269</v>
          </cell>
        </row>
        <row r="9">
          <cell r="F9">
            <v>0</v>
          </cell>
        </row>
        <row r="31">
          <cell r="B31">
            <v>0</v>
          </cell>
        </row>
      </sheetData>
      <sheetData sheetId="3">
        <row r="6">
          <cell r="B6">
            <v>-67104465311</v>
          </cell>
        </row>
      </sheetData>
      <sheetData sheetId="4"/>
      <sheetData sheetId="5"/>
      <sheetData sheetId="6"/>
      <sheetData sheetId="7"/>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 sheetId="17"/>
      <sheetData sheetId="18"/>
      <sheetData sheetId="19"/>
      <sheetData sheetId="20"/>
      <sheetData sheetId="21" refreshError="1"/>
      <sheetData sheetId="22" refreshError="1"/>
      <sheetData sheetId="23" refreshError="1"/>
      <sheetData sheetId="24">
        <row r="6">
          <cell r="B6">
            <v>-67104465311</v>
          </cell>
        </row>
      </sheetData>
      <sheetData sheetId="25"/>
      <sheetData sheetId="26"/>
      <sheetData sheetId="27"/>
      <sheetData sheetId="28">
        <row r="6">
          <cell r="B6">
            <v>-67104465311</v>
          </cell>
        </row>
      </sheetData>
      <sheetData sheetId="29"/>
      <sheetData sheetId="30"/>
      <sheetData sheetId="31"/>
      <sheetData sheetId="32">
        <row r="6">
          <cell r="B6">
            <v>-67104465311</v>
          </cell>
        </row>
      </sheetData>
      <sheetData sheetId="33"/>
      <sheetData sheetId="34"/>
      <sheetData sheetId="35"/>
      <sheetData sheetId="36">
        <row r="6">
          <cell r="B6">
            <v>-67104465311</v>
          </cell>
        </row>
      </sheetData>
      <sheetData sheetId="37"/>
      <sheetData sheetId="38"/>
      <sheetData sheetId="39"/>
      <sheetData sheetId="40" refreshError="1"/>
      <sheetData sheetId="41"/>
      <sheetData sheetId="42">
        <row r="6">
          <cell r="B6">
            <v>-67104465311</v>
          </cell>
        </row>
      </sheetData>
      <sheetData sheetId="43"/>
      <sheetData sheetId="44"/>
      <sheetData sheetId="45"/>
      <sheetData sheetId="46"/>
      <sheetData sheetId="47"/>
      <sheetData sheetId="48" refreshError="1"/>
      <sheetData sheetId="49" refreshError="1"/>
      <sheetData sheetId="50" refreshError="1"/>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dereços das ERBs 10-11-98"/>
      <sheetName val="Endereços das ERBs (2)"/>
      <sheetName val="Endereços das ERBs"/>
      <sheetName val="EMISSÃO.A.12-02-98.wjo"/>
      <sheetName val="CANALIZAÇÃO-A.25.02.98"/>
      <sheetName val="DADOS DE REFERÊNCIA"/>
      <sheetName val="GERAL.C.25-02-98"/>
      <sheetName val="SÓ.ERBS.A.12-02-98"/>
      <sheetName val="GERAL.teste-11.03.98"/>
      <sheetName val="TELEPAR.A.19.05.98"/>
      <sheetName val="GLOBAL.A.28.05.98"/>
      <sheetName val="DESENHOS"/>
      <sheetName val="Listas"/>
      <sheetName val="BANDA A"/>
      <sheetName val="BANDA B"/>
      <sheetName val="atc e dtc"/>
      <sheetName val="RESUMO ATC-DTC"/>
      <sheetName val="resumo dcch e acc"/>
      <sheetName val="resumo color code"/>
      <sheetName val="Endereços_das_ERBs_10-11-98"/>
      <sheetName val="Endereços_das_ERBs_(2)"/>
      <sheetName val="Endereços_das_ERBs"/>
      <sheetName val="EMISSÃO_A_12-02-98_wjo"/>
      <sheetName val="CANALIZAÇÃO-A_25_02_98"/>
      <sheetName val="DADOS_DE_REFERÊNCIA"/>
      <sheetName val="GERAL_C_25-02-98"/>
      <sheetName val="SÓ_ERBS_A_12-02-98"/>
      <sheetName val="GERAL_teste-11_03_98"/>
      <sheetName val="TELEPAR_A_19_05_98"/>
      <sheetName val="GLOBAL_A_28_05_98"/>
      <sheetName val="BANDA_A"/>
      <sheetName val="BANDA_B"/>
      <sheetName val="atc_e_dtc"/>
      <sheetName val="RESUMO_ATC-DTC"/>
      <sheetName val="resumo_dcch_e_acc"/>
      <sheetName val="resumo_color_code"/>
      <sheetName val="CADASTRO"/>
      <sheetName val="Resource Plan &amp; Calculations"/>
      <sheetName val="Inputs A"/>
      <sheetName val="Input Table"/>
      <sheetName val="INDICE"/>
      <sheetName val="AJUSTES"/>
      <sheetName val="LIBRO COMPRAS PPC"/>
      <sheetName val="VENTAS PwC"/>
      <sheetName val="Mayor Cpra"/>
      <sheetName val="Mayor Ventas"/>
      <sheetName val="Conciliaciones"/>
      <sheetName val="Validac"/>
      <sheetName val="Antenas"/>
      <sheetName val="Alimentadores"/>
      <sheetName val="Radio"/>
      <sheetName val="Sitios"/>
      <sheetName val="(1)Input Wizard"/>
      <sheetName val="A.XLS"/>
      <sheetName val="Param BC"/>
      <sheetName val="PARAM-22-12-1999"/>
      <sheetName val="PPU"/>
      <sheetName val="RESUMO-0"/>
      <sheetName val="Agosto 2019"/>
      <sheetName val="DDJJ-Agosto-F.120"/>
      <sheetName val="TC"/>
      <sheetName val="Visión Integral"/>
      <sheetName val="Control Ret. Recibidas"/>
      <sheetName val="Ret. Recibidas"/>
      <sheetName val="CW Venta Repercutido"/>
      <sheetName val="CW Iva Debito"/>
      <sheetName val="CW Compras soportado"/>
      <sheetName val="CW IVA Crédito"/>
      <sheetName val="Diario Agosto"/>
      <sheetName val="Endereços_das_ERBs_10-11-981"/>
      <sheetName val="Endereços_das_ERBs_(2)1"/>
      <sheetName val="Endereços_das_ERBs1"/>
      <sheetName val="EMISSÃO_A_12-02-98_wjo1"/>
      <sheetName val="CANALIZAÇÃO-A_25_02_981"/>
      <sheetName val="DADOS_DE_REFERÊNCIA1"/>
      <sheetName val="GERAL_C_25-02-981"/>
      <sheetName val="SÓ_ERBS_A_12-02-981"/>
      <sheetName val="GERAL_teste-11_03_981"/>
      <sheetName val="TELEPAR_A_19_05_981"/>
      <sheetName val="GLOBAL_A_28_05_981"/>
      <sheetName val="BANDA_A1"/>
      <sheetName val="BANDA_B1"/>
      <sheetName val="atc_e_dtc1"/>
      <sheetName val="RESUMO_ATC-DTC1"/>
      <sheetName val="resumo_dcch_e_acc1"/>
      <sheetName val="resumo_color_code1"/>
      <sheetName val="Resource_Plan_&amp;_Calculations"/>
      <sheetName val="Inputs_A"/>
      <sheetName val="Input_Table"/>
      <sheetName val="LIBRO_COMPRAS_PPC"/>
      <sheetName val="VENTAS_PwC"/>
      <sheetName val="Mayor_Cpra"/>
      <sheetName val="Mayor_Ventas"/>
      <sheetName val="(1)Input_Wizard"/>
      <sheetName val="A_XLS"/>
      <sheetName val="Param_BC"/>
      <sheetName val="Agosto_2019"/>
      <sheetName val="DDJJ-Agosto-F_120"/>
      <sheetName val="Visión_Integral"/>
      <sheetName val="Control_Ret__Recibidas"/>
      <sheetName val="Ret__Recibidas"/>
      <sheetName val="CW_Venta_Repercutido"/>
      <sheetName val="CW_Iva_Debito"/>
      <sheetName val="CW_Compras_soportado"/>
      <sheetName val="CW_IVA_Crédito"/>
      <sheetName val="Diario_Agosto"/>
      <sheetName val="Endereços_das_ERBs_10-11-983"/>
      <sheetName val="Endereços_das_ERBs_(2)3"/>
      <sheetName val="Endereços_das_ERBs3"/>
      <sheetName val="EMISSÃO_A_12-02-98_wjo3"/>
      <sheetName val="CANALIZAÇÃO-A_25_02_983"/>
      <sheetName val="DADOS_DE_REFERÊNCIA3"/>
      <sheetName val="GERAL_C_25-02-983"/>
      <sheetName val="SÓ_ERBS_A_12-02-983"/>
      <sheetName val="GERAL_teste-11_03_983"/>
      <sheetName val="TELEPAR_A_19_05_983"/>
      <sheetName val="GLOBAL_A_28_05_983"/>
      <sheetName val="BANDA_A3"/>
      <sheetName val="BANDA_B3"/>
      <sheetName val="atc_e_dtc3"/>
      <sheetName val="RESUMO_ATC-DTC3"/>
      <sheetName val="resumo_dcch_e_acc3"/>
      <sheetName val="resumo_color_code3"/>
      <sheetName val="Resource_Plan_&amp;_Calculations2"/>
      <sheetName val="Inputs_A2"/>
      <sheetName val="Input_Table2"/>
      <sheetName val="LIBRO_COMPRAS_PPC2"/>
      <sheetName val="VENTAS_PwC2"/>
      <sheetName val="Mayor_Cpra2"/>
      <sheetName val="Mayor_Ventas2"/>
      <sheetName val="(1)Input_Wizard2"/>
      <sheetName val="A_XLS2"/>
      <sheetName val="Param_BC2"/>
      <sheetName val="Endereços_das_ERBs_10-11-982"/>
      <sheetName val="Endereços_das_ERBs_(2)2"/>
      <sheetName val="Endereços_das_ERBs2"/>
      <sheetName val="EMISSÃO_A_12-02-98_wjo2"/>
      <sheetName val="CANALIZAÇÃO-A_25_02_982"/>
      <sheetName val="DADOS_DE_REFERÊNCIA2"/>
      <sheetName val="GERAL_C_25-02-982"/>
      <sheetName val="SÓ_ERBS_A_12-02-982"/>
      <sheetName val="GERAL_teste-11_03_982"/>
      <sheetName val="TELEPAR_A_19_05_982"/>
      <sheetName val="GLOBAL_A_28_05_982"/>
      <sheetName val="BANDA_A2"/>
      <sheetName val="BANDA_B2"/>
      <sheetName val="atc_e_dtc2"/>
      <sheetName val="RESUMO_ATC-DTC2"/>
      <sheetName val="resumo_dcch_e_acc2"/>
      <sheetName val="resumo_color_code2"/>
      <sheetName val="Resource_Plan_&amp;_Calculations1"/>
      <sheetName val="Inputs_A1"/>
      <sheetName val="Input_Table1"/>
      <sheetName val="LIBRO_COMPRAS_PPC1"/>
      <sheetName val="VENTAS_PwC1"/>
      <sheetName val="Mayor_Cpra1"/>
      <sheetName val="Mayor_Ventas1"/>
      <sheetName val="(1)Input_Wizard1"/>
      <sheetName val="A_XLS1"/>
      <sheetName val="Param_BC1"/>
      <sheetName val="Endereços_das_ERBs_10-11-984"/>
      <sheetName val="Endereços_das_ERBs_(2)4"/>
      <sheetName val="Endereços_das_ERBs4"/>
      <sheetName val="EMISSÃO_A_12-02-98_wjo4"/>
      <sheetName val="CANALIZAÇÃO-A_25_02_984"/>
      <sheetName val="DADOS_DE_REFERÊNCIA4"/>
      <sheetName val="GERAL_C_25-02-984"/>
      <sheetName val="SÓ_ERBS_A_12-02-984"/>
      <sheetName val="GERAL_teste-11_03_984"/>
      <sheetName val="TELEPAR_A_19_05_984"/>
      <sheetName val="GLOBAL_A_28_05_984"/>
      <sheetName val="BANDA_A4"/>
      <sheetName val="BANDA_B4"/>
      <sheetName val="atc_e_dtc4"/>
      <sheetName val="RESUMO_ATC-DTC4"/>
      <sheetName val="resumo_dcch_e_acc4"/>
      <sheetName val="resumo_color_code4"/>
      <sheetName val="Resource_Plan_&amp;_Calculations3"/>
      <sheetName val="Inputs_A3"/>
      <sheetName val="Input_Table3"/>
      <sheetName val="LIBRO_COMPRAS_PPC3"/>
      <sheetName val="VENTAS_PwC3"/>
      <sheetName val="Mayor_Cpra3"/>
      <sheetName val="Mayor_Ventas3"/>
      <sheetName val="(1)Input_Wizard3"/>
      <sheetName val="A_XLS3"/>
      <sheetName val="Param_BC3"/>
      <sheetName val="Endereços_das_ERBs_10-11-985"/>
      <sheetName val="Endereços_das_ERBs_(2)5"/>
      <sheetName val="Endereços_das_ERBs5"/>
      <sheetName val="EMISSÃO_A_12-02-98_wjo5"/>
      <sheetName val="CANALIZAÇÃO-A_25_02_985"/>
      <sheetName val="DADOS_DE_REFERÊNCIA5"/>
      <sheetName val="GERAL_C_25-02-985"/>
      <sheetName val="SÓ_ERBS_A_12-02-985"/>
      <sheetName val="GERAL_teste-11_03_985"/>
      <sheetName val="TELEPAR_A_19_05_985"/>
      <sheetName val="GLOBAL_A_28_05_985"/>
      <sheetName val="BANDA_A5"/>
      <sheetName val="BANDA_B5"/>
      <sheetName val="atc_e_dtc5"/>
      <sheetName val="RESUMO_ATC-DTC5"/>
      <sheetName val="resumo_dcch_e_acc5"/>
      <sheetName val="resumo_color_code5"/>
      <sheetName val="Resource_Plan_&amp;_Calculations4"/>
      <sheetName val="Inputs_A4"/>
      <sheetName val="Input_Table4"/>
      <sheetName val="LIBRO_COMPRAS_PPC4"/>
      <sheetName val="VENTAS_PwC4"/>
      <sheetName val="Mayor_Cpra4"/>
      <sheetName val="Mayor_Ventas4"/>
      <sheetName val="(1)Input_Wizard4"/>
      <sheetName val="A_XLS4"/>
      <sheetName val="Param_BC4"/>
      <sheetName val="Endereços_das_ERBs_10-11-986"/>
      <sheetName val="Endereços_das_ERBs_(2)6"/>
      <sheetName val="Endereços_das_ERBs6"/>
      <sheetName val="EMISSÃO_A_12-02-98_wjo6"/>
      <sheetName val="CANALIZAÇÃO-A_25_02_986"/>
      <sheetName val="DADOS_DE_REFERÊNCIA6"/>
      <sheetName val="GERAL_C_25-02-986"/>
      <sheetName val="SÓ_ERBS_A_12-02-986"/>
      <sheetName val="GERAL_teste-11_03_986"/>
      <sheetName val="TELEPAR_A_19_05_986"/>
      <sheetName val="GLOBAL_A_28_05_986"/>
      <sheetName val="BANDA_A6"/>
      <sheetName val="BANDA_B6"/>
      <sheetName val="atc_e_dtc6"/>
      <sheetName val="RESUMO_ATC-DTC6"/>
      <sheetName val="resumo_dcch_e_acc6"/>
      <sheetName val="resumo_color_code6"/>
      <sheetName val="Resource_Plan_&amp;_Calculations5"/>
      <sheetName val="Inputs_A5"/>
      <sheetName val="Input_Table5"/>
      <sheetName val="LIBRO_COMPRAS_PPC5"/>
      <sheetName val="VENTAS_PwC5"/>
      <sheetName val="Mayor_Cpra5"/>
      <sheetName val="Mayor_Ventas5"/>
      <sheetName val="(1)Input_Wizard5"/>
      <sheetName val="A_XLS5"/>
      <sheetName val="Param_BC5"/>
      <sheetName val="Endereços_das_ERBs_10-11-987"/>
      <sheetName val="Endereços_das_ERBs_(2)7"/>
      <sheetName val="Endereços_das_ERBs7"/>
      <sheetName val="EMISSÃO_A_12-02-98_wjo7"/>
      <sheetName val="CANALIZAÇÃO-A_25_02_987"/>
      <sheetName val="DADOS_DE_REFERÊNCIA7"/>
      <sheetName val="GERAL_C_25-02-987"/>
      <sheetName val="SÓ_ERBS_A_12-02-987"/>
      <sheetName val="GERAL_teste-11_03_987"/>
      <sheetName val="TELEPAR_A_19_05_987"/>
      <sheetName val="GLOBAL_A_28_05_987"/>
      <sheetName val="BANDA_A7"/>
      <sheetName val="BANDA_B7"/>
      <sheetName val="atc_e_dtc7"/>
      <sheetName val="RESUMO_ATC-DTC7"/>
      <sheetName val="resumo_dcch_e_acc7"/>
      <sheetName val="resumo_color_code7"/>
      <sheetName val="Resource_Plan_&amp;_Calculations6"/>
      <sheetName val="Inputs_A6"/>
      <sheetName val="Input_Table6"/>
      <sheetName val="LIBRO_COMPRAS_PPC6"/>
      <sheetName val="VENTAS_PwC6"/>
      <sheetName val="Mayor_Cpra6"/>
      <sheetName val="Mayor_Ventas6"/>
      <sheetName val="(1)Input_Wizard6"/>
      <sheetName val="A_XLS6"/>
      <sheetName val="Param_BC6"/>
      <sheetName val="Endereços_das_ERBs_10-11-988"/>
      <sheetName val="Endereços_das_ERBs_(2)8"/>
      <sheetName val="Endereços_das_ERBs8"/>
      <sheetName val="EMISSÃO_A_12-02-98_wjo8"/>
      <sheetName val="CANALIZAÇÃO-A_25_02_988"/>
      <sheetName val="DADOS_DE_REFERÊNCIA8"/>
      <sheetName val="GERAL_C_25-02-988"/>
      <sheetName val="SÓ_ERBS_A_12-02-988"/>
      <sheetName val="GERAL_teste-11_03_988"/>
      <sheetName val="TELEPAR_A_19_05_988"/>
      <sheetName val="GLOBAL_A_28_05_988"/>
      <sheetName val="BANDA_A8"/>
      <sheetName val="BANDA_B8"/>
      <sheetName val="atc_e_dtc8"/>
      <sheetName val="RESUMO_ATC-DTC8"/>
      <sheetName val="resumo_dcch_e_acc8"/>
      <sheetName val="resumo_color_code8"/>
      <sheetName val="Resource_Plan_&amp;_Calculations7"/>
      <sheetName val="Inputs_A7"/>
      <sheetName val="Input_Table7"/>
      <sheetName val="LIBRO_COMPRAS_PPC7"/>
      <sheetName val="VENTAS_PwC7"/>
      <sheetName val="Mayor_Cpra7"/>
      <sheetName val="Mayor_Ventas7"/>
      <sheetName val="(1)Input_Wizard7"/>
      <sheetName val="A_XLS7"/>
      <sheetName val="Param_BC7"/>
      <sheetName val="Endereços_das_ERBs_10-11-989"/>
      <sheetName val="Endereços_das_ERBs_(2)9"/>
      <sheetName val="Endereços_das_ERBs9"/>
      <sheetName val="EMISSÃO_A_12-02-98_wjo9"/>
      <sheetName val="CANALIZAÇÃO-A_25_02_989"/>
      <sheetName val="DADOS_DE_REFERÊNCIA9"/>
      <sheetName val="GERAL_C_25-02-989"/>
      <sheetName val="SÓ_ERBS_A_12-02-989"/>
      <sheetName val="GERAL_teste-11_03_989"/>
      <sheetName val="TELEPAR_A_19_05_989"/>
      <sheetName val="GLOBAL_A_28_05_989"/>
      <sheetName val="BANDA_A9"/>
      <sheetName val="BANDA_B9"/>
      <sheetName val="atc_e_dtc9"/>
      <sheetName val="RESUMO_ATC-DTC9"/>
      <sheetName val="resumo_dcch_e_acc9"/>
      <sheetName val="resumo_color_code9"/>
      <sheetName val="Resource_Plan_&amp;_Calculations8"/>
      <sheetName val="Inputs_A8"/>
      <sheetName val="Input_Table8"/>
      <sheetName val="LIBRO_COMPRAS_PPC8"/>
      <sheetName val="VENTAS_PwC8"/>
      <sheetName val="Mayor_Cpra8"/>
      <sheetName val="Mayor_Ventas8"/>
      <sheetName val="(1)Input_Wizard8"/>
      <sheetName val="A_XLS8"/>
      <sheetName val="Param_BC8"/>
      <sheetName val="Agosto_20191"/>
      <sheetName val="DDJJ-Agosto-F_1201"/>
      <sheetName val="Visión_Integral1"/>
      <sheetName val="Control_Ret__Recibidas1"/>
      <sheetName val="Ret__Recibidas1"/>
      <sheetName val="CW_Venta_Repercutido1"/>
      <sheetName val="CW_Iva_Debito1"/>
      <sheetName val="CW_Compras_soportado1"/>
      <sheetName val="CW_IVA_Crédito1"/>
      <sheetName val="Diario_Agosto1"/>
      <sheetName val="Endereços_das_ERBs_10-11-9811"/>
      <sheetName val="Endereços_das_ERBs_(2)11"/>
      <sheetName val="Endereços_das_ERBs11"/>
      <sheetName val="EMISSÃO_A_12-02-98_wjo11"/>
      <sheetName val="CANALIZAÇÃO-A_25_02_9811"/>
      <sheetName val="DADOS_DE_REFERÊNCIA11"/>
      <sheetName val="GERAL_C_25-02-9811"/>
      <sheetName val="SÓ_ERBS_A_12-02-9811"/>
      <sheetName val="GERAL_teste-11_03_9811"/>
      <sheetName val="TELEPAR_A_19_05_9811"/>
      <sheetName val="GLOBAL_A_28_05_9811"/>
      <sheetName val="BANDA_A11"/>
      <sheetName val="BANDA_B11"/>
      <sheetName val="atc_e_dtc11"/>
      <sheetName val="RESUMO_ATC-DTC11"/>
      <sheetName val="resumo_dcch_e_acc11"/>
      <sheetName val="resumo_color_code11"/>
      <sheetName val="Resource_Plan_&amp;_Calculations10"/>
      <sheetName val="Inputs_A10"/>
      <sheetName val="Input_Table10"/>
      <sheetName val="LIBRO_COMPRAS_PPC10"/>
      <sheetName val="VENTAS_PwC10"/>
      <sheetName val="Mayor_Cpra10"/>
      <sheetName val="Mayor_Ventas10"/>
      <sheetName val="(1)Input_Wizard10"/>
      <sheetName val="A_XLS10"/>
      <sheetName val="Param_BC10"/>
      <sheetName val="Agosto_20193"/>
      <sheetName val="DDJJ-Agosto-F_1203"/>
      <sheetName val="Visión_Integral3"/>
      <sheetName val="Control_Ret__Recibidas3"/>
      <sheetName val="Ret__Recibidas3"/>
      <sheetName val="CW_Venta_Repercutido3"/>
      <sheetName val="CW_Iva_Debito3"/>
      <sheetName val="CW_Compras_soportado3"/>
      <sheetName val="CW_IVA_Crédito3"/>
      <sheetName val="Diario_Agosto3"/>
      <sheetName val="Endereços_das_ERBs_10-11-9810"/>
      <sheetName val="Endereços_das_ERBs_(2)10"/>
      <sheetName val="Endereços_das_ERBs10"/>
      <sheetName val="EMISSÃO_A_12-02-98_wjo10"/>
      <sheetName val="CANALIZAÇÃO-A_25_02_9810"/>
      <sheetName val="DADOS_DE_REFERÊNCIA10"/>
      <sheetName val="GERAL_C_25-02-9810"/>
      <sheetName val="SÓ_ERBS_A_12-02-9810"/>
      <sheetName val="GERAL_teste-11_03_9810"/>
      <sheetName val="TELEPAR_A_19_05_9810"/>
      <sheetName val="GLOBAL_A_28_05_9810"/>
      <sheetName val="BANDA_A10"/>
      <sheetName val="BANDA_B10"/>
      <sheetName val="atc_e_dtc10"/>
      <sheetName val="RESUMO_ATC-DTC10"/>
      <sheetName val="resumo_dcch_e_acc10"/>
      <sheetName val="resumo_color_code10"/>
      <sheetName val="Resource_Plan_&amp;_Calculations9"/>
      <sheetName val="Inputs_A9"/>
      <sheetName val="Input_Table9"/>
      <sheetName val="LIBRO_COMPRAS_PPC9"/>
      <sheetName val="VENTAS_PwC9"/>
      <sheetName val="Mayor_Cpra9"/>
      <sheetName val="Mayor_Ventas9"/>
      <sheetName val="(1)Input_Wizard9"/>
      <sheetName val="A_XLS9"/>
      <sheetName val="Param_BC9"/>
      <sheetName val="Agosto_20192"/>
      <sheetName val="DDJJ-Agosto-F_1202"/>
      <sheetName val="Visión_Integral2"/>
      <sheetName val="Control_Ret__Recibidas2"/>
      <sheetName val="Ret__Recibidas2"/>
      <sheetName val="CW_Venta_Repercutido2"/>
      <sheetName val="CW_Iva_Debito2"/>
      <sheetName val="CW_Compras_soportado2"/>
      <sheetName val="CW_IVA_Crédito2"/>
      <sheetName val="Diario_Agosto2"/>
      <sheetName val="Endereços_das_ERBs_10-11-9812"/>
      <sheetName val="Endereços_das_ERBs_(2)12"/>
      <sheetName val="Endereços_das_ERBs12"/>
      <sheetName val="EMISSÃO_A_12-02-98_wjo12"/>
      <sheetName val="CANALIZAÇÃO-A_25_02_9812"/>
      <sheetName val="DADOS_DE_REFERÊNCIA12"/>
      <sheetName val="GERAL_C_25-02-9812"/>
      <sheetName val="SÓ_ERBS_A_12-02-9812"/>
      <sheetName val="GERAL_teste-11_03_9812"/>
      <sheetName val="TELEPAR_A_19_05_9812"/>
      <sheetName val="GLOBAL_A_28_05_9812"/>
      <sheetName val="BANDA_A12"/>
      <sheetName val="BANDA_B12"/>
      <sheetName val="atc_e_dtc12"/>
      <sheetName val="RESUMO_ATC-DTC12"/>
      <sheetName val="resumo_dcch_e_acc12"/>
      <sheetName val="resumo_color_code12"/>
      <sheetName val="Resource_Plan_&amp;_Calculations11"/>
      <sheetName val="Inputs_A11"/>
      <sheetName val="Input_Table11"/>
      <sheetName val="LIBRO_COMPRAS_PPC11"/>
      <sheetName val="VENTAS_PwC11"/>
      <sheetName val="Mayor_Cpra11"/>
      <sheetName val="Mayor_Ventas11"/>
      <sheetName val="(1)Input_Wizard11"/>
      <sheetName val="A_XLS11"/>
      <sheetName val="Param_BC11"/>
      <sheetName val="Agosto_20194"/>
      <sheetName val="DDJJ-Agosto-F_1204"/>
      <sheetName val="Visión_Integral4"/>
      <sheetName val="Control_Ret__Recibidas4"/>
      <sheetName val="Ret__Recibidas4"/>
      <sheetName val="CW_Venta_Repercutido4"/>
      <sheetName val="CW_Iva_Debito4"/>
      <sheetName val="CW_Compras_soportado4"/>
      <sheetName val="CW_IVA_Crédito4"/>
      <sheetName val="Diario_Agosto4"/>
      <sheetName val="BALANCE"/>
      <sheetName val="NOTA3-HIST"/>
      <sheetName val="total"/>
      <sheetName val=""/>
      <sheetName val="Summary"/>
      <sheetName val="Hidden"/>
      <sheetName val="target book"/>
      <sheetName val="19001"/>
      <sheetName val="Endereços_das_ERBs_10-11-9813"/>
      <sheetName val="Endereços_das_ERBs_(2)13"/>
      <sheetName val="Endereços_das_ERBs13"/>
      <sheetName val="EMISSÃO_A_12-02-98_wjo13"/>
      <sheetName val="CANALIZAÇÃO-A_25_02_9813"/>
      <sheetName val="DADOS_DE_REFERÊNCIA13"/>
      <sheetName val="GERAL_C_25-02-9813"/>
      <sheetName val="SÓ_ERBS_A_12-02-9813"/>
      <sheetName val="GERAL_teste-11_03_9813"/>
      <sheetName val="TELEPAR_A_19_05_9813"/>
      <sheetName val="GLOBAL_A_28_05_9813"/>
      <sheetName val="BANDA_A13"/>
      <sheetName val="BANDA_B13"/>
      <sheetName val="atc_e_dtc13"/>
      <sheetName val="RESUMO_ATC-DTC13"/>
      <sheetName val="resumo_dcch_e_acc13"/>
      <sheetName val="resumo_color_code13"/>
      <sheetName val="Resource_Plan_&amp;_Calculations12"/>
      <sheetName val="Inputs_A12"/>
      <sheetName val="Input_Table12"/>
      <sheetName val="LIBRO_COMPRAS_PPC12"/>
      <sheetName val="VENTAS_PwC12"/>
      <sheetName val="Mayor_Cpra12"/>
      <sheetName val="Mayor_Ventas12"/>
      <sheetName val="(1)Input_Wizard12"/>
      <sheetName val="A_XLS12"/>
      <sheetName val="Param_BC12"/>
      <sheetName val="Agosto_20195"/>
      <sheetName val="DDJJ-Agosto-F_1205"/>
      <sheetName val="Visión_Integral5"/>
      <sheetName val="Control_Ret__Recibidas5"/>
      <sheetName val="Ret__Recibidas5"/>
      <sheetName val="CW_Venta_Repercutido5"/>
      <sheetName val="CW_Iva_Debito5"/>
      <sheetName val="CW_Compras_soportado5"/>
      <sheetName val="CW_IVA_Crédito5"/>
      <sheetName val="Diario_Agosto5"/>
      <sheetName val="Endereços_das_ERBs_10-11-9814"/>
      <sheetName val="Endereços_das_ERBs_(2)14"/>
      <sheetName val="Endereços_das_ERBs14"/>
      <sheetName val="EMISSÃO_A_12-02-98_wjo14"/>
      <sheetName val="CANALIZAÇÃO-A_25_02_9814"/>
      <sheetName val="DADOS_DE_REFERÊNCIA14"/>
      <sheetName val="GERAL_C_25-02-9814"/>
      <sheetName val="SÓ_ERBS_A_12-02-9814"/>
      <sheetName val="GERAL_teste-11_03_9814"/>
      <sheetName val="TELEPAR_A_19_05_9814"/>
      <sheetName val="GLOBAL_A_28_05_9814"/>
      <sheetName val="BANDA_A14"/>
      <sheetName val="BANDA_B14"/>
      <sheetName val="atc_e_dtc14"/>
      <sheetName val="RESUMO_ATC-DTC14"/>
      <sheetName val="resumo_dcch_e_acc14"/>
      <sheetName val="resumo_color_code14"/>
      <sheetName val="Resource_Plan_&amp;_Calculations13"/>
      <sheetName val="Inputs_A13"/>
      <sheetName val="Input_Table13"/>
      <sheetName val="LIBRO_COMPRAS_PPC13"/>
      <sheetName val="VENTAS_PwC13"/>
      <sheetName val="Mayor_Cpra13"/>
      <sheetName val="Mayor_Ventas13"/>
      <sheetName val="(1)Input_Wizard13"/>
      <sheetName val="A_XLS13"/>
      <sheetName val="Param_BC13"/>
      <sheetName val="Agosto_20196"/>
      <sheetName val="DDJJ-Agosto-F_1206"/>
      <sheetName val="Visión_Integral6"/>
      <sheetName val="Control_Ret__Recibidas6"/>
      <sheetName val="Ret__Recibidas6"/>
      <sheetName val="CW_Venta_Repercutido6"/>
      <sheetName val="CW_Iva_Debito6"/>
      <sheetName val="CW_Compras_soportado6"/>
      <sheetName val="CW_IVA_Crédito6"/>
      <sheetName val="Diario_Agosto6"/>
      <sheetName val="target_book"/>
      <sheetName val="Controles"/>
      <sheetName val="Costos Sum"/>
      <sheetName val="Endereços_das_ERBs_10-11-9815"/>
      <sheetName val="Endereços_das_ERBs_(2)15"/>
      <sheetName val="Endereços_das_ERBs15"/>
      <sheetName val="EMISSÃO_A_12-02-98_wjo15"/>
      <sheetName val="CANALIZAÇÃO-A_25_02_9815"/>
      <sheetName val="DADOS_DE_REFERÊNCIA15"/>
      <sheetName val="GERAL_C_25-02-9815"/>
      <sheetName val="SÓ_ERBS_A_12-02-9815"/>
      <sheetName val="GERAL_teste-11_03_9815"/>
      <sheetName val="TELEPAR_A_19_05_9815"/>
      <sheetName val="GLOBAL_A_28_05_9815"/>
      <sheetName val="BANDA_A15"/>
      <sheetName val="BANDA_B15"/>
      <sheetName val="atc_e_dtc15"/>
      <sheetName val="RESUMO_ATC-DTC15"/>
      <sheetName val="resumo_dcch_e_acc15"/>
      <sheetName val="resumo_color_code15"/>
      <sheetName val="Resource_Plan_&amp;_Calculations14"/>
      <sheetName val="Inputs_A14"/>
      <sheetName val="Input_Table14"/>
      <sheetName val="LIBRO_COMPRAS_PPC14"/>
      <sheetName val="VENTAS_PwC14"/>
      <sheetName val="Mayor_Cpra14"/>
      <sheetName val="Mayor_Ventas14"/>
      <sheetName val="(1)Input_Wizard14"/>
      <sheetName val="A_XLS14"/>
      <sheetName val="Param_BC14"/>
      <sheetName val="Agosto_20197"/>
      <sheetName val="DDJJ-Agosto-F_1207"/>
      <sheetName val="Visión_Integral7"/>
      <sheetName val="Control_Ret__Recibidas7"/>
      <sheetName val="Ret__Recibidas7"/>
      <sheetName val="CW_Venta_Repercutido7"/>
      <sheetName val="CW_Iva_Debito7"/>
      <sheetName val="CW_Compras_soportado7"/>
      <sheetName val="CW_IVA_Crédito7"/>
      <sheetName val="Diario_Agosto7"/>
      <sheetName val="target_book1"/>
      <sheetName val="AU_Listing"/>
      <sheetName val="Regions"/>
      <sheetName val="1211600001"/>
      <sheetName val="Bco_Dados"/>
    </sheetNames>
    <sheetDataSet>
      <sheetData sheetId="0">
        <row r="4">
          <cell r="A4">
            <v>333</v>
          </cell>
        </row>
      </sheetData>
      <sheetData sheetId="1">
        <row r="4">
          <cell r="A4">
            <v>333</v>
          </cell>
        </row>
      </sheetData>
      <sheetData sheetId="2"/>
      <sheetData sheetId="3"/>
      <sheetData sheetId="4"/>
      <sheetData sheetId="5"/>
      <sheetData sheetId="6"/>
      <sheetData sheetId="7"/>
      <sheetData sheetId="8"/>
      <sheetData sheetId="9"/>
      <sheetData sheetId="10"/>
      <sheetData sheetId="11"/>
      <sheetData sheetId="12">
        <row r="4">
          <cell r="A4">
            <v>333</v>
          </cell>
        </row>
      </sheetData>
      <sheetData sheetId="13" refreshError="1">
        <row r="4">
          <cell r="A4">
            <v>333</v>
          </cell>
          <cell r="B4">
            <v>332</v>
          </cell>
          <cell r="C4">
            <v>331</v>
          </cell>
          <cell r="D4">
            <v>330</v>
          </cell>
          <cell r="E4">
            <v>329</v>
          </cell>
          <cell r="F4">
            <v>328</v>
          </cell>
          <cell r="G4">
            <v>327</v>
          </cell>
          <cell r="H4">
            <v>326</v>
          </cell>
          <cell r="I4">
            <v>325</v>
          </cell>
          <cell r="J4">
            <v>324</v>
          </cell>
          <cell r="K4">
            <v>323</v>
          </cell>
          <cell r="L4">
            <v>322</v>
          </cell>
          <cell r="M4">
            <v>321</v>
          </cell>
          <cell r="N4">
            <v>320</v>
          </cell>
          <cell r="O4">
            <v>319</v>
          </cell>
          <cell r="P4">
            <v>318</v>
          </cell>
          <cell r="Q4">
            <v>317</v>
          </cell>
          <cell r="R4">
            <v>316</v>
          </cell>
          <cell r="S4">
            <v>315</v>
          </cell>
          <cell r="T4">
            <v>314</v>
          </cell>
          <cell r="U4">
            <v>313</v>
          </cell>
        </row>
        <row r="5">
          <cell r="A5">
            <v>312</v>
          </cell>
          <cell r="B5">
            <v>311</v>
          </cell>
          <cell r="C5">
            <v>310</v>
          </cell>
          <cell r="D5">
            <v>309</v>
          </cell>
          <cell r="E5">
            <v>308</v>
          </cell>
          <cell r="F5">
            <v>307</v>
          </cell>
          <cell r="G5">
            <v>306</v>
          </cell>
          <cell r="H5">
            <v>305</v>
          </cell>
          <cell r="I5">
            <v>304</v>
          </cell>
          <cell r="J5">
            <v>303</v>
          </cell>
          <cell r="K5">
            <v>302</v>
          </cell>
          <cell r="L5">
            <v>301</v>
          </cell>
          <cell r="M5">
            <v>300</v>
          </cell>
          <cell r="N5">
            <v>299</v>
          </cell>
          <cell r="O5">
            <v>298</v>
          </cell>
          <cell r="P5">
            <v>297</v>
          </cell>
          <cell r="Q5">
            <v>296</v>
          </cell>
          <cell r="R5">
            <v>295</v>
          </cell>
          <cell r="S5">
            <v>294</v>
          </cell>
          <cell r="T5">
            <v>293</v>
          </cell>
          <cell r="U5">
            <v>292</v>
          </cell>
        </row>
        <row r="6">
          <cell r="A6">
            <v>291</v>
          </cell>
          <cell r="B6">
            <v>290</v>
          </cell>
          <cell r="C6">
            <v>289</v>
          </cell>
          <cell r="D6">
            <v>288</v>
          </cell>
          <cell r="E6">
            <v>287</v>
          </cell>
          <cell r="F6">
            <v>286</v>
          </cell>
          <cell r="G6">
            <v>285</v>
          </cell>
          <cell r="H6">
            <v>284</v>
          </cell>
          <cell r="I6">
            <v>283</v>
          </cell>
          <cell r="J6">
            <v>282</v>
          </cell>
          <cell r="K6">
            <v>281</v>
          </cell>
          <cell r="L6">
            <v>280</v>
          </cell>
          <cell r="M6">
            <v>279</v>
          </cell>
          <cell r="N6">
            <v>278</v>
          </cell>
          <cell r="O6">
            <v>277</v>
          </cell>
          <cell r="P6">
            <v>276</v>
          </cell>
          <cell r="Q6">
            <v>275</v>
          </cell>
          <cell r="R6">
            <v>274</v>
          </cell>
          <cell r="S6">
            <v>273</v>
          </cell>
          <cell r="T6">
            <v>272</v>
          </cell>
          <cell r="U6">
            <v>271</v>
          </cell>
        </row>
        <row r="7">
          <cell r="A7">
            <v>270</v>
          </cell>
          <cell r="B7">
            <v>269</v>
          </cell>
          <cell r="C7">
            <v>268</v>
          </cell>
          <cell r="D7">
            <v>267</v>
          </cell>
          <cell r="E7">
            <v>266</v>
          </cell>
          <cell r="F7">
            <v>265</v>
          </cell>
          <cell r="G7">
            <v>264</v>
          </cell>
          <cell r="H7">
            <v>263</v>
          </cell>
          <cell r="I7">
            <v>262</v>
          </cell>
          <cell r="J7">
            <v>261</v>
          </cell>
          <cell r="K7">
            <v>260</v>
          </cell>
          <cell r="L7">
            <v>259</v>
          </cell>
          <cell r="M7">
            <v>258</v>
          </cell>
          <cell r="N7">
            <v>257</v>
          </cell>
          <cell r="O7">
            <v>256</v>
          </cell>
          <cell r="P7">
            <v>255</v>
          </cell>
          <cell r="Q7">
            <v>254</v>
          </cell>
          <cell r="R7">
            <v>253</v>
          </cell>
          <cell r="S7">
            <v>252</v>
          </cell>
          <cell r="T7">
            <v>251</v>
          </cell>
          <cell r="U7">
            <v>250</v>
          </cell>
        </row>
        <row r="8">
          <cell r="A8">
            <v>249</v>
          </cell>
          <cell r="B8">
            <v>248</v>
          </cell>
          <cell r="C8">
            <v>247</v>
          </cell>
          <cell r="D8">
            <v>246</v>
          </cell>
          <cell r="E8">
            <v>245</v>
          </cell>
          <cell r="F8">
            <v>244</v>
          </cell>
          <cell r="G8">
            <v>243</v>
          </cell>
          <cell r="H8">
            <v>242</v>
          </cell>
          <cell r="I8">
            <v>241</v>
          </cell>
          <cell r="J8">
            <v>240</v>
          </cell>
          <cell r="K8">
            <v>239</v>
          </cell>
          <cell r="L8">
            <v>238</v>
          </cell>
          <cell r="M8">
            <v>237</v>
          </cell>
          <cell r="N8">
            <v>236</v>
          </cell>
          <cell r="O8">
            <v>235</v>
          </cell>
          <cell r="P8">
            <v>234</v>
          </cell>
          <cell r="Q8">
            <v>233</v>
          </cell>
          <cell r="R8">
            <v>232</v>
          </cell>
          <cell r="S8">
            <v>231</v>
          </cell>
          <cell r="T8">
            <v>230</v>
          </cell>
          <cell r="U8">
            <v>229</v>
          </cell>
        </row>
        <row r="9">
          <cell r="A9">
            <v>228</v>
          </cell>
          <cell r="B9">
            <v>227</v>
          </cell>
          <cell r="C9">
            <v>226</v>
          </cell>
          <cell r="D9">
            <v>225</v>
          </cell>
          <cell r="E9">
            <v>224</v>
          </cell>
          <cell r="F9">
            <v>223</v>
          </cell>
          <cell r="G9">
            <v>222</v>
          </cell>
          <cell r="H9">
            <v>221</v>
          </cell>
          <cell r="I9">
            <v>220</v>
          </cell>
          <cell r="J9">
            <v>219</v>
          </cell>
          <cell r="K9">
            <v>218</v>
          </cell>
          <cell r="L9">
            <v>217</v>
          </cell>
          <cell r="M9">
            <v>216</v>
          </cell>
          <cell r="N9">
            <v>215</v>
          </cell>
          <cell r="O9">
            <v>214</v>
          </cell>
          <cell r="P9">
            <v>213</v>
          </cell>
          <cell r="Q9">
            <v>212</v>
          </cell>
          <cell r="R9">
            <v>211</v>
          </cell>
          <cell r="S9">
            <v>210</v>
          </cell>
          <cell r="T9">
            <v>209</v>
          </cell>
          <cell r="U9">
            <v>208</v>
          </cell>
        </row>
        <row r="10">
          <cell r="A10">
            <v>207</v>
          </cell>
          <cell r="B10">
            <v>206</v>
          </cell>
          <cell r="C10">
            <v>205</v>
          </cell>
          <cell r="D10">
            <v>204</v>
          </cell>
          <cell r="E10">
            <v>203</v>
          </cell>
          <cell r="F10">
            <v>202</v>
          </cell>
          <cell r="G10">
            <v>201</v>
          </cell>
          <cell r="H10">
            <v>200</v>
          </cell>
          <cell r="I10">
            <v>199</v>
          </cell>
          <cell r="J10">
            <v>198</v>
          </cell>
          <cell r="K10">
            <v>197</v>
          </cell>
          <cell r="L10">
            <v>196</v>
          </cell>
          <cell r="M10">
            <v>195</v>
          </cell>
          <cell r="N10">
            <v>194</v>
          </cell>
          <cell r="O10">
            <v>193</v>
          </cell>
          <cell r="P10">
            <v>192</v>
          </cell>
          <cell r="Q10">
            <v>191</v>
          </cell>
          <cell r="R10">
            <v>190</v>
          </cell>
          <cell r="S10">
            <v>189</v>
          </cell>
          <cell r="T10">
            <v>188</v>
          </cell>
          <cell r="U10">
            <v>187</v>
          </cell>
        </row>
        <row r="11">
          <cell r="A11">
            <v>186</v>
          </cell>
          <cell r="B11">
            <v>185</v>
          </cell>
          <cell r="C11">
            <v>184</v>
          </cell>
          <cell r="D11">
            <v>183</v>
          </cell>
          <cell r="E11">
            <v>182</v>
          </cell>
          <cell r="F11">
            <v>181</v>
          </cell>
          <cell r="G11">
            <v>180</v>
          </cell>
          <cell r="H11">
            <v>179</v>
          </cell>
          <cell r="I11">
            <v>178</v>
          </cell>
          <cell r="J11">
            <v>177</v>
          </cell>
          <cell r="K11">
            <v>176</v>
          </cell>
          <cell r="L11">
            <v>175</v>
          </cell>
          <cell r="M11">
            <v>174</v>
          </cell>
          <cell r="N11">
            <v>173</v>
          </cell>
          <cell r="O11">
            <v>172</v>
          </cell>
          <cell r="P11">
            <v>171</v>
          </cell>
          <cell r="Q11">
            <v>170</v>
          </cell>
          <cell r="R11">
            <v>169</v>
          </cell>
          <cell r="S11">
            <v>168</v>
          </cell>
          <cell r="T11">
            <v>167</v>
          </cell>
          <cell r="U11">
            <v>166</v>
          </cell>
        </row>
        <row r="12">
          <cell r="A12">
            <v>165</v>
          </cell>
          <cell r="B12">
            <v>164</v>
          </cell>
          <cell r="C12">
            <v>163</v>
          </cell>
          <cell r="D12">
            <v>162</v>
          </cell>
          <cell r="E12">
            <v>161</v>
          </cell>
          <cell r="F12">
            <v>160</v>
          </cell>
          <cell r="G12">
            <v>159</v>
          </cell>
          <cell r="H12">
            <v>158</v>
          </cell>
          <cell r="I12">
            <v>157</v>
          </cell>
          <cell r="J12">
            <v>156</v>
          </cell>
          <cell r="K12">
            <v>155</v>
          </cell>
          <cell r="L12">
            <v>154</v>
          </cell>
          <cell r="M12">
            <v>153</v>
          </cell>
          <cell r="N12">
            <v>152</v>
          </cell>
          <cell r="O12">
            <v>151</v>
          </cell>
          <cell r="P12">
            <v>150</v>
          </cell>
          <cell r="Q12">
            <v>149</v>
          </cell>
          <cell r="R12">
            <v>148</v>
          </cell>
          <cell r="S12">
            <v>147</v>
          </cell>
          <cell r="T12">
            <v>146</v>
          </cell>
          <cell r="U12">
            <v>145</v>
          </cell>
        </row>
        <row r="13">
          <cell r="A13">
            <v>144</v>
          </cell>
          <cell r="B13">
            <v>143</v>
          </cell>
          <cell r="C13">
            <v>142</v>
          </cell>
          <cell r="D13">
            <v>141</v>
          </cell>
          <cell r="E13">
            <v>140</v>
          </cell>
          <cell r="F13">
            <v>139</v>
          </cell>
          <cell r="G13">
            <v>138</v>
          </cell>
          <cell r="H13">
            <v>137</v>
          </cell>
          <cell r="I13">
            <v>136</v>
          </cell>
          <cell r="J13">
            <v>135</v>
          </cell>
          <cell r="K13">
            <v>134</v>
          </cell>
          <cell r="L13">
            <v>133</v>
          </cell>
          <cell r="M13">
            <v>132</v>
          </cell>
          <cell r="N13">
            <v>131</v>
          </cell>
          <cell r="O13">
            <v>130</v>
          </cell>
          <cell r="P13">
            <v>129</v>
          </cell>
          <cell r="Q13">
            <v>128</v>
          </cell>
          <cell r="R13">
            <v>127</v>
          </cell>
          <cell r="S13">
            <v>126</v>
          </cell>
          <cell r="T13">
            <v>125</v>
          </cell>
          <cell r="U13">
            <v>124</v>
          </cell>
        </row>
        <row r="14">
          <cell r="A14">
            <v>123</v>
          </cell>
          <cell r="B14">
            <v>122</v>
          </cell>
          <cell r="C14">
            <v>121</v>
          </cell>
          <cell r="D14">
            <v>120</v>
          </cell>
          <cell r="E14">
            <v>119</v>
          </cell>
          <cell r="F14">
            <v>118</v>
          </cell>
          <cell r="G14">
            <v>117</v>
          </cell>
          <cell r="H14">
            <v>116</v>
          </cell>
          <cell r="I14">
            <v>115</v>
          </cell>
          <cell r="J14">
            <v>114</v>
          </cell>
          <cell r="K14">
            <v>113</v>
          </cell>
          <cell r="L14">
            <v>112</v>
          </cell>
          <cell r="M14">
            <v>111</v>
          </cell>
          <cell r="N14">
            <v>110</v>
          </cell>
          <cell r="O14">
            <v>109</v>
          </cell>
          <cell r="P14">
            <v>108</v>
          </cell>
          <cell r="Q14">
            <v>107</v>
          </cell>
          <cell r="R14">
            <v>106</v>
          </cell>
          <cell r="S14">
            <v>105</v>
          </cell>
          <cell r="T14">
            <v>104</v>
          </cell>
          <cell r="U14">
            <v>103</v>
          </cell>
        </row>
        <row r="15">
          <cell r="A15">
            <v>102</v>
          </cell>
          <cell r="B15">
            <v>101</v>
          </cell>
          <cell r="C15">
            <v>100</v>
          </cell>
          <cell r="D15">
            <v>99</v>
          </cell>
          <cell r="E15">
            <v>98</v>
          </cell>
          <cell r="F15">
            <v>97</v>
          </cell>
          <cell r="G15">
            <v>96</v>
          </cell>
          <cell r="H15">
            <v>95</v>
          </cell>
          <cell r="I15">
            <v>94</v>
          </cell>
          <cell r="J15">
            <v>93</v>
          </cell>
          <cell r="K15">
            <v>92</v>
          </cell>
          <cell r="L15">
            <v>91</v>
          </cell>
          <cell r="M15">
            <v>90</v>
          </cell>
          <cell r="N15">
            <v>89</v>
          </cell>
          <cell r="O15">
            <v>88</v>
          </cell>
          <cell r="P15">
            <v>87</v>
          </cell>
          <cell r="Q15">
            <v>86</v>
          </cell>
          <cell r="R15">
            <v>85</v>
          </cell>
          <cell r="S15">
            <v>84</v>
          </cell>
          <cell r="T15">
            <v>83</v>
          </cell>
          <cell r="U15">
            <v>82</v>
          </cell>
        </row>
        <row r="16">
          <cell r="A16">
            <v>81</v>
          </cell>
          <cell r="B16">
            <v>80</v>
          </cell>
          <cell r="C16">
            <v>79</v>
          </cell>
          <cell r="D16">
            <v>78</v>
          </cell>
          <cell r="E16">
            <v>77</v>
          </cell>
          <cell r="F16">
            <v>76</v>
          </cell>
          <cell r="G16">
            <v>75</v>
          </cell>
          <cell r="H16">
            <v>74</v>
          </cell>
          <cell r="I16">
            <v>73</v>
          </cell>
          <cell r="J16">
            <v>72</v>
          </cell>
          <cell r="K16">
            <v>71</v>
          </cell>
          <cell r="L16">
            <v>70</v>
          </cell>
          <cell r="M16">
            <v>69</v>
          </cell>
          <cell r="N16">
            <v>68</v>
          </cell>
          <cell r="O16">
            <v>67</v>
          </cell>
          <cell r="P16">
            <v>66</v>
          </cell>
          <cell r="Q16">
            <v>65</v>
          </cell>
          <cell r="R16">
            <v>64</v>
          </cell>
          <cell r="S16">
            <v>63</v>
          </cell>
          <cell r="T16">
            <v>62</v>
          </cell>
          <cell r="U16">
            <v>61</v>
          </cell>
        </row>
        <row r="17">
          <cell r="A17">
            <v>60</v>
          </cell>
          <cell r="B17">
            <v>59</v>
          </cell>
          <cell r="C17">
            <v>58</v>
          </cell>
          <cell r="D17">
            <v>57</v>
          </cell>
          <cell r="E17">
            <v>56</v>
          </cell>
          <cell r="F17">
            <v>55</v>
          </cell>
          <cell r="G17">
            <v>54</v>
          </cell>
          <cell r="H17">
            <v>53</v>
          </cell>
          <cell r="I17">
            <v>52</v>
          </cell>
          <cell r="J17">
            <v>51</v>
          </cell>
          <cell r="K17">
            <v>50</v>
          </cell>
          <cell r="L17">
            <v>49</v>
          </cell>
          <cell r="M17">
            <v>48</v>
          </cell>
          <cell r="N17">
            <v>47</v>
          </cell>
          <cell r="O17">
            <v>46</v>
          </cell>
          <cell r="P17">
            <v>45</v>
          </cell>
          <cell r="Q17">
            <v>44</v>
          </cell>
          <cell r="R17">
            <v>43</v>
          </cell>
          <cell r="S17">
            <v>42</v>
          </cell>
          <cell r="T17">
            <v>41</v>
          </cell>
          <cell r="U17">
            <v>40</v>
          </cell>
        </row>
        <row r="18">
          <cell r="A18">
            <v>39</v>
          </cell>
          <cell r="B18">
            <v>38</v>
          </cell>
          <cell r="C18">
            <v>37</v>
          </cell>
          <cell r="D18">
            <v>36</v>
          </cell>
          <cell r="E18">
            <v>35</v>
          </cell>
          <cell r="F18">
            <v>34</v>
          </cell>
          <cell r="G18">
            <v>33</v>
          </cell>
          <cell r="H18">
            <v>32</v>
          </cell>
          <cell r="I18">
            <v>31</v>
          </cell>
          <cell r="J18">
            <v>30</v>
          </cell>
          <cell r="K18">
            <v>29</v>
          </cell>
          <cell r="L18">
            <v>28</v>
          </cell>
          <cell r="M18">
            <v>27</v>
          </cell>
          <cell r="N18">
            <v>26</v>
          </cell>
          <cell r="O18">
            <v>25</v>
          </cell>
          <cell r="P18">
            <v>24</v>
          </cell>
          <cell r="Q18">
            <v>23</v>
          </cell>
          <cell r="R18">
            <v>22</v>
          </cell>
          <cell r="S18">
            <v>21</v>
          </cell>
          <cell r="T18">
            <v>20</v>
          </cell>
          <cell r="U18">
            <v>19</v>
          </cell>
        </row>
        <row r="19">
          <cell r="A19">
            <v>18</v>
          </cell>
          <cell r="B19">
            <v>17</v>
          </cell>
          <cell r="C19">
            <v>16</v>
          </cell>
          <cell r="D19">
            <v>15</v>
          </cell>
          <cell r="E19">
            <v>14</v>
          </cell>
          <cell r="F19">
            <v>13</v>
          </cell>
          <cell r="G19">
            <v>12</v>
          </cell>
          <cell r="H19">
            <v>11</v>
          </cell>
          <cell r="I19">
            <v>10</v>
          </cell>
          <cell r="J19">
            <v>9</v>
          </cell>
          <cell r="K19">
            <v>8</v>
          </cell>
          <cell r="L19">
            <v>7</v>
          </cell>
          <cell r="M19">
            <v>6</v>
          </cell>
          <cell r="N19">
            <v>5</v>
          </cell>
          <cell r="O19">
            <v>4</v>
          </cell>
          <cell r="P19">
            <v>3</v>
          </cell>
          <cell r="Q19">
            <v>2</v>
          </cell>
          <cell r="R19">
            <v>1</v>
          </cell>
        </row>
        <row r="20">
          <cell r="S20">
            <v>1023</v>
          </cell>
          <cell r="T20">
            <v>1022</v>
          </cell>
          <cell r="U20">
            <v>1021</v>
          </cell>
        </row>
        <row r="21">
          <cell r="A21">
            <v>1020</v>
          </cell>
          <cell r="B21">
            <v>1019</v>
          </cell>
          <cell r="C21">
            <v>1018</v>
          </cell>
          <cell r="D21">
            <v>1017</v>
          </cell>
          <cell r="E21">
            <v>1016</v>
          </cell>
          <cell r="F21">
            <v>1015</v>
          </cell>
          <cell r="G21">
            <v>1014</v>
          </cell>
          <cell r="H21">
            <v>1013</v>
          </cell>
          <cell r="I21">
            <v>1012</v>
          </cell>
          <cell r="J21">
            <v>1011</v>
          </cell>
          <cell r="K21">
            <v>1010</v>
          </cell>
          <cell r="L21">
            <v>1009</v>
          </cell>
          <cell r="M21">
            <v>1008</v>
          </cell>
          <cell r="N21">
            <v>1007</v>
          </cell>
          <cell r="O21">
            <v>1006</v>
          </cell>
          <cell r="P21">
            <v>1005</v>
          </cell>
          <cell r="Q21">
            <v>1004</v>
          </cell>
          <cell r="R21">
            <v>1003</v>
          </cell>
          <cell r="S21">
            <v>1002</v>
          </cell>
          <cell r="T21">
            <v>1001</v>
          </cell>
          <cell r="U21">
            <v>1000</v>
          </cell>
        </row>
        <row r="22">
          <cell r="A22">
            <v>999</v>
          </cell>
          <cell r="B22">
            <v>998</v>
          </cell>
          <cell r="C22">
            <v>997</v>
          </cell>
          <cell r="D22">
            <v>996</v>
          </cell>
          <cell r="E22">
            <v>995</v>
          </cell>
          <cell r="F22">
            <v>994</v>
          </cell>
          <cell r="G22">
            <v>993</v>
          </cell>
          <cell r="H22">
            <v>992</v>
          </cell>
          <cell r="I22">
            <v>991</v>
          </cell>
        </row>
        <row r="23">
          <cell r="J23">
            <v>716</v>
          </cell>
          <cell r="K23">
            <v>715</v>
          </cell>
          <cell r="L23">
            <v>714</v>
          </cell>
          <cell r="M23">
            <v>713</v>
          </cell>
          <cell r="N23">
            <v>712</v>
          </cell>
          <cell r="O23">
            <v>711</v>
          </cell>
          <cell r="P23">
            <v>710</v>
          </cell>
          <cell r="Q23">
            <v>709</v>
          </cell>
          <cell r="R23">
            <v>708</v>
          </cell>
          <cell r="S23">
            <v>707</v>
          </cell>
          <cell r="T23">
            <v>706</v>
          </cell>
          <cell r="U23">
            <v>705</v>
          </cell>
        </row>
        <row r="24">
          <cell r="A24">
            <v>704</v>
          </cell>
          <cell r="B24">
            <v>703</v>
          </cell>
          <cell r="C24">
            <v>702</v>
          </cell>
          <cell r="D24">
            <v>701</v>
          </cell>
          <cell r="E24">
            <v>700</v>
          </cell>
          <cell r="F24">
            <v>699</v>
          </cell>
          <cell r="G24">
            <v>698</v>
          </cell>
          <cell r="H24">
            <v>697</v>
          </cell>
          <cell r="I24">
            <v>696</v>
          </cell>
          <cell r="J24">
            <v>695</v>
          </cell>
          <cell r="K24">
            <v>694</v>
          </cell>
          <cell r="L24">
            <v>693</v>
          </cell>
          <cell r="M24">
            <v>692</v>
          </cell>
          <cell r="N24">
            <v>691</v>
          </cell>
          <cell r="O24">
            <v>690</v>
          </cell>
          <cell r="P24">
            <v>689</v>
          </cell>
          <cell r="Q24">
            <v>688</v>
          </cell>
          <cell r="R24">
            <v>687</v>
          </cell>
          <cell r="S24">
            <v>686</v>
          </cell>
          <cell r="T24">
            <v>685</v>
          </cell>
          <cell r="U24">
            <v>684</v>
          </cell>
        </row>
        <row r="25">
          <cell r="A25">
            <v>683</v>
          </cell>
          <cell r="B25">
            <v>682</v>
          </cell>
          <cell r="C25">
            <v>681</v>
          </cell>
          <cell r="D25">
            <v>680</v>
          </cell>
          <cell r="E25">
            <v>679</v>
          </cell>
          <cell r="F25">
            <v>678</v>
          </cell>
          <cell r="G25">
            <v>677</v>
          </cell>
          <cell r="H25">
            <v>676</v>
          </cell>
          <cell r="I25">
            <v>675</v>
          </cell>
          <cell r="J25">
            <v>674</v>
          </cell>
          <cell r="K25">
            <v>673</v>
          </cell>
          <cell r="L25">
            <v>672</v>
          </cell>
          <cell r="M25">
            <v>671</v>
          </cell>
          <cell r="N25">
            <v>670</v>
          </cell>
          <cell r="O25">
            <v>669</v>
          </cell>
          <cell r="P25">
            <v>668</v>
          </cell>
          <cell r="Q25">
            <v>667</v>
          </cell>
        </row>
      </sheetData>
      <sheetData sheetId="14"/>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 sheetId="59"/>
      <sheetData sheetId="60"/>
      <sheetData sheetId="61">
        <row r="4">
          <cell r="A4">
            <v>1113000004</v>
          </cell>
        </row>
      </sheetData>
      <sheetData sheetId="62"/>
      <sheetData sheetId="63"/>
      <sheetData sheetId="64"/>
      <sheetData sheetId="65"/>
      <sheetData sheetId="66"/>
      <sheetData sheetId="67">
        <row r="4">
          <cell r="A4">
            <v>1113000004</v>
          </cell>
        </row>
      </sheetData>
      <sheetData sheetId="68"/>
      <sheetData sheetId="69">
        <row r="4">
          <cell r="A4">
            <v>333</v>
          </cell>
        </row>
      </sheetData>
      <sheetData sheetId="70"/>
      <sheetData sheetId="71"/>
      <sheetData sheetId="72"/>
      <sheetData sheetId="73"/>
      <sheetData sheetId="74"/>
      <sheetData sheetId="75"/>
      <sheetData sheetId="76"/>
      <sheetData sheetId="77"/>
      <sheetData sheetId="78"/>
      <sheetData sheetId="79"/>
      <sheetData sheetId="80">
        <row r="4">
          <cell r="A4">
            <v>333</v>
          </cell>
        </row>
      </sheetData>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row r="4">
          <cell r="A4">
            <v>1113000004</v>
          </cell>
        </row>
      </sheetData>
      <sheetData sheetId="99"/>
      <sheetData sheetId="100"/>
      <sheetData sheetId="101"/>
      <sheetData sheetId="102"/>
      <sheetData sheetId="103"/>
      <sheetData sheetId="104">
        <row r="4">
          <cell r="A4">
            <v>1113000004</v>
          </cell>
        </row>
      </sheetData>
      <sheetData sheetId="105"/>
      <sheetData sheetId="106">
        <row r="4">
          <cell r="A4">
            <v>333</v>
          </cell>
        </row>
      </sheetData>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row r="4">
          <cell r="A4">
            <v>333</v>
          </cell>
        </row>
      </sheetData>
      <sheetData sheetId="134"/>
      <sheetData sheetId="135"/>
      <sheetData sheetId="136"/>
      <sheetData sheetId="137"/>
      <sheetData sheetId="138"/>
      <sheetData sheetId="139"/>
      <sheetData sheetId="140"/>
      <sheetData sheetId="141"/>
      <sheetData sheetId="142"/>
      <sheetData sheetId="143"/>
      <sheetData sheetId="144">
        <row r="4">
          <cell r="A4">
            <v>333</v>
          </cell>
        </row>
      </sheetData>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row r="4">
          <cell r="A4">
            <v>333</v>
          </cell>
        </row>
      </sheetData>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row r="4">
          <cell r="A4">
            <v>333</v>
          </cell>
        </row>
      </sheetData>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row r="4">
          <cell r="A4">
            <v>333</v>
          </cell>
        </row>
      </sheetData>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row r="4">
          <cell r="A4">
            <v>333</v>
          </cell>
        </row>
      </sheetData>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row r="4">
          <cell r="A4">
            <v>333</v>
          </cell>
        </row>
      </sheetData>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row r="4">
          <cell r="A4">
            <v>333</v>
          </cell>
        </row>
      </sheetData>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row r="4">
          <cell r="A4">
            <v>1113000004</v>
          </cell>
        </row>
      </sheetData>
      <sheetData sheetId="325"/>
      <sheetData sheetId="326"/>
      <sheetData sheetId="327"/>
      <sheetData sheetId="328"/>
      <sheetData sheetId="329"/>
      <sheetData sheetId="330"/>
      <sheetData sheetId="331"/>
      <sheetData sheetId="332">
        <row r="4">
          <cell r="A4">
            <v>333</v>
          </cell>
        </row>
      </sheetData>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row r="4">
          <cell r="A4">
            <v>1113000004</v>
          </cell>
        </row>
      </sheetData>
      <sheetData sheetId="362"/>
      <sheetData sheetId="363"/>
      <sheetData sheetId="364"/>
      <sheetData sheetId="365"/>
      <sheetData sheetId="366"/>
      <sheetData sheetId="367"/>
      <sheetData sheetId="368"/>
      <sheetData sheetId="369">
        <row r="4">
          <cell r="A4">
            <v>333</v>
          </cell>
        </row>
      </sheetData>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row r="4">
          <cell r="A4">
            <v>1113000004</v>
          </cell>
        </row>
      </sheetData>
      <sheetData sheetId="399"/>
      <sheetData sheetId="400"/>
      <sheetData sheetId="401"/>
      <sheetData sheetId="402"/>
      <sheetData sheetId="403"/>
      <sheetData sheetId="404"/>
      <sheetData sheetId="405"/>
      <sheetData sheetId="406">
        <row r="4">
          <cell r="A4">
            <v>333</v>
          </cell>
        </row>
      </sheetData>
      <sheetData sheetId="407"/>
      <sheetData sheetId="408"/>
      <sheetData sheetId="409"/>
      <sheetData sheetId="410"/>
      <sheetData sheetId="411"/>
      <sheetData sheetId="412"/>
      <sheetData sheetId="413"/>
      <sheetData sheetId="414"/>
      <sheetData sheetId="415"/>
      <sheetData sheetId="416"/>
      <sheetData sheetId="417">
        <row r="4">
          <cell r="A4">
            <v>333</v>
          </cell>
        </row>
      </sheetData>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row r="4">
          <cell r="A4">
            <v>1113000004</v>
          </cell>
        </row>
      </sheetData>
      <sheetData sheetId="436"/>
      <sheetData sheetId="437"/>
      <sheetData sheetId="438"/>
      <sheetData sheetId="439"/>
      <sheetData sheetId="440"/>
      <sheetData sheetId="441"/>
      <sheetData sheetId="442"/>
      <sheetData sheetId="443" refreshError="1"/>
      <sheetData sheetId="444" refreshError="1"/>
      <sheetData sheetId="445" refreshError="1"/>
      <sheetData sheetId="446"/>
      <sheetData sheetId="447" refreshError="1"/>
      <sheetData sheetId="448" refreshError="1"/>
      <sheetData sheetId="449" refreshError="1"/>
      <sheetData sheetId="450" refreshError="1"/>
      <sheetData sheetId="451">
        <row r="4">
          <cell r="A4">
            <v>333</v>
          </cell>
        </row>
      </sheetData>
      <sheetData sheetId="452">
        <row r="4">
          <cell r="A4">
            <v>333</v>
          </cell>
        </row>
      </sheetData>
      <sheetData sheetId="453"/>
      <sheetData sheetId="454"/>
      <sheetData sheetId="455"/>
      <sheetData sheetId="456"/>
      <sheetData sheetId="457"/>
      <sheetData sheetId="458"/>
      <sheetData sheetId="459"/>
      <sheetData sheetId="460"/>
      <sheetData sheetId="461"/>
      <sheetData sheetId="462">
        <row r="4">
          <cell r="A4">
            <v>333</v>
          </cell>
        </row>
      </sheetData>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row r="4">
          <cell r="A4">
            <v>1113000004</v>
          </cell>
        </row>
      </sheetData>
      <sheetData sheetId="481"/>
      <sheetData sheetId="482"/>
      <sheetData sheetId="483"/>
      <sheetData sheetId="484"/>
      <sheetData sheetId="485"/>
      <sheetData sheetId="486"/>
      <sheetData sheetId="487"/>
      <sheetData sheetId="488">
        <row r="4">
          <cell r="A4">
            <v>333</v>
          </cell>
        </row>
      </sheetData>
      <sheetData sheetId="489">
        <row r="4">
          <cell r="A4">
            <v>333</v>
          </cell>
        </row>
      </sheetData>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row r="4">
          <cell r="A4">
            <v>1113000004</v>
          </cell>
        </row>
      </sheetData>
      <sheetData sheetId="518"/>
      <sheetData sheetId="519"/>
      <sheetData sheetId="520"/>
      <sheetData sheetId="521"/>
      <sheetData sheetId="522"/>
      <sheetData sheetId="523"/>
      <sheetData sheetId="524"/>
      <sheetData sheetId="525"/>
      <sheetData sheetId="526" refreshError="1"/>
      <sheetData sheetId="527" refreshError="1"/>
      <sheetData sheetId="528">
        <row r="4">
          <cell r="A4">
            <v>333</v>
          </cell>
        </row>
      </sheetData>
      <sheetData sheetId="529">
        <row r="4">
          <cell r="A4">
            <v>333</v>
          </cell>
        </row>
      </sheetData>
      <sheetData sheetId="530"/>
      <sheetData sheetId="531"/>
      <sheetData sheetId="532"/>
      <sheetData sheetId="533"/>
      <sheetData sheetId="534"/>
      <sheetData sheetId="535"/>
      <sheetData sheetId="536"/>
      <sheetData sheetId="537"/>
      <sheetData sheetId="538"/>
      <sheetData sheetId="539">
        <row r="4">
          <cell r="A4">
            <v>333</v>
          </cell>
        </row>
      </sheetData>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row r="4">
          <cell r="A4">
            <v>1113000004</v>
          </cell>
        </row>
      </sheetData>
      <sheetData sheetId="558"/>
      <sheetData sheetId="559"/>
      <sheetData sheetId="560"/>
      <sheetData sheetId="561"/>
      <sheetData sheetId="562"/>
      <sheetData sheetId="563">
        <row r="4">
          <cell r="A4">
            <v>1113000004</v>
          </cell>
        </row>
      </sheetData>
      <sheetData sheetId="564"/>
      <sheetData sheetId="565"/>
      <sheetData sheetId="566" refreshError="1"/>
      <sheetData sheetId="567" refreshError="1"/>
      <sheetData sheetId="568" refreshError="1"/>
      <sheetData sheetId="569" refreshError="1"/>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Monoposte 45"/>
      <sheetName val="Mastil 30"/>
      <sheetName val="Mastil 45"/>
      <sheetName val="Mastil 60"/>
      <sheetName val="Mastil 90"/>
      <sheetName val="Pedestales"/>
      <sheetName val="Torre 45"/>
      <sheetName val="Torre 90"/>
      <sheetName val="Precio"/>
      <sheetName val="Monoposte_45"/>
      <sheetName val="Mastil_30"/>
      <sheetName val="Mastil_45"/>
      <sheetName val="Mastil_60"/>
      <sheetName val="Mastil_90"/>
      <sheetName val="Torre_45"/>
      <sheetName val="Torre_90"/>
      <sheetName val="Monoposte_451"/>
      <sheetName val="Mastil_301"/>
      <sheetName val="Mastil_451"/>
      <sheetName val="Mastil_601"/>
      <sheetName val="Mastil_901"/>
      <sheetName val="Torre_451"/>
      <sheetName val="Torre_901"/>
    </sheetNames>
    <sheetDataSet>
      <sheetData sheetId="0">
        <row r="7">
          <cell r="A7">
            <v>1</v>
          </cell>
        </row>
      </sheetData>
      <sheetData sheetId="1"/>
      <sheetData sheetId="2"/>
      <sheetData sheetId="3"/>
      <sheetData sheetId="4"/>
      <sheetData sheetId="5"/>
      <sheetData sheetId="6"/>
      <sheetData sheetId="7"/>
      <sheetData sheetId="8"/>
      <sheetData sheetId="9" refreshError="1">
        <row r="7">
          <cell r="A7">
            <v>1</v>
          </cell>
          <cell r="B7" t="str">
            <v>Servicios de Ingenieria</v>
          </cell>
        </row>
        <row r="8">
          <cell r="A8" t="str">
            <v>1.1</v>
          </cell>
          <cell r="B8" t="str">
            <v>Relevamiento de sitio</v>
          </cell>
          <cell r="C8" t="str">
            <v>u</v>
          </cell>
          <cell r="D8">
            <v>96.46</v>
          </cell>
        </row>
        <row r="9">
          <cell r="A9" t="str">
            <v>1.2</v>
          </cell>
          <cell r="B9" t="str">
            <v>Estudio de Suelos</v>
          </cell>
          <cell r="C9" t="str">
            <v>u</v>
          </cell>
          <cell r="D9">
            <v>455.51</v>
          </cell>
        </row>
        <row r="10">
          <cell r="A10" t="str">
            <v>1.3</v>
          </cell>
          <cell r="B10" t="str">
            <v>Cálculo de Fundaciones (sitios a piso y sobre azotea)</v>
          </cell>
          <cell r="C10" t="str">
            <v>u</v>
          </cell>
          <cell r="D10">
            <v>303.67</v>
          </cell>
        </row>
        <row r="11">
          <cell r="A11" t="str">
            <v>1.4</v>
          </cell>
          <cell r="B11" t="str">
            <v>Verificación de terraza de BO y cálculo de banquina p/equipos</v>
          </cell>
          <cell r="C11" t="str">
            <v>u</v>
          </cell>
          <cell r="D11">
            <v>496</v>
          </cell>
        </row>
        <row r="12">
          <cell r="A12" t="str">
            <v>1.5</v>
          </cell>
          <cell r="B12" t="str">
            <v>Verificación de estructuras metálicas (torre, monopolo o mástil)</v>
          </cell>
          <cell r="C12" t="str">
            <v>u</v>
          </cell>
          <cell r="D12">
            <v>404.9</v>
          </cell>
        </row>
        <row r="13">
          <cell r="A13" t="str">
            <v>1.6</v>
          </cell>
          <cell r="B13" t="str">
            <v>Verificación de pedestales y soportes de antenas (en torre, monopolo o mástil)</v>
          </cell>
          <cell r="C13" t="str">
            <v>u</v>
          </cell>
          <cell r="D13">
            <v>202.45</v>
          </cell>
        </row>
        <row r="14">
          <cell r="A14" t="str">
            <v>1.7</v>
          </cell>
          <cell r="B14" t="str">
            <v>Ingeniería de detalle de soportes especiales o modificación de estructuras existentes</v>
          </cell>
          <cell r="C14" t="str">
            <v>u</v>
          </cell>
          <cell r="D14">
            <v>303.67</v>
          </cell>
        </row>
        <row r="15">
          <cell r="A15" t="str">
            <v>1.8</v>
          </cell>
          <cell r="B15" t="str">
            <v>Pliego de obra</v>
          </cell>
          <cell r="C15" t="str">
            <v>u</v>
          </cell>
          <cell r="D15">
            <v>73.39</v>
          </cell>
        </row>
        <row r="16">
          <cell r="A16">
            <v>2</v>
          </cell>
          <cell r="B16" t="str">
            <v>Adquisición de Sitios</v>
          </cell>
          <cell r="D16">
            <v>0</v>
          </cell>
        </row>
        <row r="17">
          <cell r="A17" t="str">
            <v>2.1</v>
          </cell>
          <cell r="B17" t="str">
            <v>Gestión de adquisición de Sitios</v>
          </cell>
          <cell r="C17" t="str">
            <v>u</v>
          </cell>
          <cell r="D17">
            <v>3178.77</v>
          </cell>
        </row>
        <row r="18">
          <cell r="A18" t="str">
            <v>2.2</v>
          </cell>
          <cell r="B18" t="str">
            <v>Estudio de Impacto Ambiental</v>
          </cell>
          <cell r="C18" t="str">
            <v>u</v>
          </cell>
          <cell r="D18">
            <v>683.22</v>
          </cell>
        </row>
        <row r="19">
          <cell r="A19" t="str">
            <v>2.3</v>
          </cell>
          <cell r="B19" t="str">
            <v>Trámites de Energía</v>
          </cell>
          <cell r="C19" t="str">
            <v>u</v>
          </cell>
          <cell r="D19">
            <v>213.36</v>
          </cell>
        </row>
        <row r="20">
          <cell r="A20">
            <v>3</v>
          </cell>
          <cell r="B20" t="str">
            <v>Tareas Preliminares</v>
          </cell>
        </row>
        <row r="21">
          <cell r="A21" t="str">
            <v>3.1</v>
          </cell>
          <cell r="B21" t="str">
            <v>Limpieza General de Terreno.</v>
          </cell>
          <cell r="C21" t="str">
            <v>m2</v>
          </cell>
          <cell r="D21">
            <v>0.76</v>
          </cell>
        </row>
        <row r="22">
          <cell r="A22" t="str">
            <v>3.2</v>
          </cell>
          <cell r="B22" t="str">
            <v>Cegado de Pozos Negros, Zanjas ,ect.</v>
          </cell>
          <cell r="C22" t="str">
            <v>m3</v>
          </cell>
          <cell r="D22">
            <v>25.28</v>
          </cell>
        </row>
        <row r="23">
          <cell r="A23" t="str">
            <v>3.3</v>
          </cell>
          <cell r="B23" t="str">
            <v>Tareas de Replanteo</v>
          </cell>
          <cell r="C23" t="str">
            <v>u</v>
          </cell>
          <cell r="D23">
            <v>69.67</v>
          </cell>
        </row>
        <row r="24">
          <cell r="A24" t="str">
            <v>3.4</v>
          </cell>
          <cell r="B24" t="str">
            <v>Demoliciones (de mamposterías)</v>
          </cell>
          <cell r="C24" t="str">
            <v>m3</v>
          </cell>
          <cell r="D24">
            <v>75.92</v>
          </cell>
        </row>
        <row r="25">
          <cell r="A25" t="str">
            <v>3.5</v>
          </cell>
          <cell r="B25" t="str">
            <v>Cerramiento de obra</v>
          </cell>
          <cell r="C25" t="str">
            <v>m</v>
          </cell>
          <cell r="D25">
            <v>10.72</v>
          </cell>
        </row>
        <row r="26">
          <cell r="A26">
            <v>4</v>
          </cell>
          <cell r="B26" t="str">
            <v>Accesos</v>
          </cell>
          <cell r="D26">
            <v>0</v>
          </cell>
        </row>
        <row r="27">
          <cell r="A27" t="str">
            <v>4.1</v>
          </cell>
          <cell r="B27" t="str">
            <v>Adecuación Camino Existente</v>
          </cell>
          <cell r="C27" t="str">
            <v>m2</v>
          </cell>
          <cell r="D27">
            <v>9.11</v>
          </cell>
        </row>
        <row r="28">
          <cell r="A28" t="str">
            <v>4.2</v>
          </cell>
          <cell r="B28" t="str">
            <v>Camino de Acceso</v>
          </cell>
          <cell r="C28" t="str">
            <v>m2</v>
          </cell>
          <cell r="D28">
            <v>17.71</v>
          </cell>
        </row>
        <row r="29">
          <cell r="A29" t="str">
            <v>4.3</v>
          </cell>
          <cell r="B29" t="str">
            <v>Alcantarilla tipo PG</v>
          </cell>
          <cell r="C29" t="str">
            <v>u</v>
          </cell>
          <cell r="D29">
            <v>506.12</v>
          </cell>
        </row>
        <row r="30">
          <cell r="A30" t="str">
            <v>4.4</v>
          </cell>
          <cell r="B30" t="str">
            <v>Alcantarilla tipo VN</v>
          </cell>
          <cell r="C30" t="str">
            <v>u</v>
          </cell>
          <cell r="D30">
            <v>708.57</v>
          </cell>
        </row>
        <row r="31">
          <cell r="A31" t="str">
            <v>4.5</v>
          </cell>
          <cell r="B31" t="str">
            <v>Construcción de Vereda</v>
          </cell>
          <cell r="C31" t="str">
            <v>m2</v>
          </cell>
          <cell r="D31">
            <v>29.48</v>
          </cell>
        </row>
        <row r="32">
          <cell r="A32" t="str">
            <v>4.6</v>
          </cell>
          <cell r="B32" t="str">
            <v>Construcción de Entrada de HºAº</v>
          </cell>
          <cell r="C32" t="str">
            <v>m2</v>
          </cell>
          <cell r="D32">
            <v>32.15</v>
          </cell>
        </row>
        <row r="33">
          <cell r="A33" t="str">
            <v>4.7</v>
          </cell>
          <cell r="B33" t="str">
            <v>Adecuación retiro municipal</v>
          </cell>
          <cell r="C33" t="str">
            <v>m2</v>
          </cell>
          <cell r="D33">
            <v>8.4600000000000009</v>
          </cell>
        </row>
        <row r="34">
          <cell r="A34">
            <v>5</v>
          </cell>
          <cell r="B34" t="str">
            <v>Prepar. del Sitio</v>
          </cell>
          <cell r="D34">
            <v>0</v>
          </cell>
        </row>
        <row r="35">
          <cell r="A35" t="str">
            <v>5.1</v>
          </cell>
          <cell r="B35" t="str">
            <v>Limpieza y relleno</v>
          </cell>
          <cell r="C35" t="str">
            <v>m2</v>
          </cell>
          <cell r="D35">
            <v>6.65</v>
          </cell>
        </row>
        <row r="36">
          <cell r="A36" t="str">
            <v>5.2</v>
          </cell>
          <cell r="B36" t="str">
            <v>Herbicida</v>
          </cell>
          <cell r="C36" t="str">
            <v>m2</v>
          </cell>
          <cell r="D36">
            <v>0.61</v>
          </cell>
        </row>
        <row r="37">
          <cell r="A37" t="str">
            <v>5.3</v>
          </cell>
          <cell r="B37" t="str">
            <v>Piedra partida</v>
          </cell>
          <cell r="C37" t="str">
            <v>m2</v>
          </cell>
          <cell r="D37">
            <v>3.9</v>
          </cell>
        </row>
        <row r="38">
          <cell r="A38" t="str">
            <v>5.4</v>
          </cell>
          <cell r="B38" t="str">
            <v>Terraplen adicional (compactado)</v>
          </cell>
          <cell r="C38" t="str">
            <v>m3</v>
          </cell>
          <cell r="D38">
            <v>16.079999999999998</v>
          </cell>
        </row>
        <row r="39">
          <cell r="A39">
            <v>6</v>
          </cell>
          <cell r="B39" t="str">
            <v>H° A° - Fund de Torres Auto Soport. / Fund de Monoposte</v>
          </cell>
          <cell r="D39">
            <v>0</v>
          </cell>
        </row>
        <row r="40">
          <cell r="A40" t="str">
            <v>6.1</v>
          </cell>
          <cell r="B40" t="str">
            <v>Superficial - Zapata Corridas</v>
          </cell>
          <cell r="C40" t="str">
            <v>m3</v>
          </cell>
          <cell r="D40">
            <v>334.04</v>
          </cell>
        </row>
        <row r="41">
          <cell r="A41" t="str">
            <v>6.2</v>
          </cell>
          <cell r="B41" t="str">
            <v>Superficial - Plateas</v>
          </cell>
          <cell r="C41" t="str">
            <v>m3</v>
          </cell>
          <cell r="D41">
            <v>359.35</v>
          </cell>
        </row>
        <row r="42">
          <cell r="A42" t="str">
            <v>6.3</v>
          </cell>
          <cell r="B42" t="str">
            <v>Profundas - Pozos Romanos</v>
          </cell>
          <cell r="C42" t="str">
            <v>m3</v>
          </cell>
          <cell r="D42">
            <v>334.04</v>
          </cell>
        </row>
        <row r="43">
          <cell r="A43" t="str">
            <v>6.4</v>
          </cell>
          <cell r="B43" t="str">
            <v>Pilotes excavados sin lodo</v>
          </cell>
          <cell r="C43" t="str">
            <v>m3</v>
          </cell>
          <cell r="D43">
            <v>556.73</v>
          </cell>
        </row>
        <row r="44">
          <cell r="A44" t="str">
            <v>6.5</v>
          </cell>
          <cell r="B44" t="str">
            <v>Profundas - Pilotes Excavados con Lodo</v>
          </cell>
          <cell r="C44" t="str">
            <v>m3</v>
          </cell>
          <cell r="D44">
            <v>657.96</v>
          </cell>
        </row>
        <row r="45">
          <cell r="B45" t="str">
            <v>Notas: Cuantías entre 170 y 125 kg. de Fe/M3 de H°</v>
          </cell>
          <cell r="D45">
            <v>0</v>
          </cell>
        </row>
        <row r="46">
          <cell r="A46">
            <v>7</v>
          </cell>
          <cell r="B46" t="str">
            <v>H° A° - Fund de Torres Arriostrada</v>
          </cell>
          <cell r="D46">
            <v>0</v>
          </cell>
        </row>
        <row r="47">
          <cell r="A47" t="str">
            <v>7.1</v>
          </cell>
          <cell r="B47" t="str">
            <v>Superficiales - Bases (y anclajes a piso)</v>
          </cell>
          <cell r="C47" t="str">
            <v>m3</v>
          </cell>
          <cell r="D47">
            <v>289.67</v>
          </cell>
        </row>
        <row r="48">
          <cell r="A48" t="str">
            <v>7.2</v>
          </cell>
          <cell r="B48" t="str">
            <v>Dados de Hormigón Armado para anclaje de mástil s/edificio</v>
          </cell>
          <cell r="C48" t="str">
            <v>u</v>
          </cell>
          <cell r="D48">
            <v>152.77000000000001</v>
          </cell>
        </row>
        <row r="49">
          <cell r="A49" t="str">
            <v>7.3</v>
          </cell>
          <cell r="B49" t="str">
            <v>Provisión de tillas y anclajes</v>
          </cell>
          <cell r="C49" t="str">
            <v>kg</v>
          </cell>
          <cell r="D49">
            <v>2.38</v>
          </cell>
        </row>
        <row r="50">
          <cell r="A50" t="str">
            <v>7.4</v>
          </cell>
          <cell r="B50" t="str">
            <v>Anclajes químicos</v>
          </cell>
          <cell r="C50" t="str">
            <v>un</v>
          </cell>
          <cell r="D50">
            <v>13.16</v>
          </cell>
        </row>
        <row r="51">
          <cell r="B51" t="str">
            <v>Nota: Cuantías entre 90 y 45 kg. de Fe/M3 de H°</v>
          </cell>
          <cell r="D51">
            <v>0</v>
          </cell>
        </row>
        <row r="52">
          <cell r="A52">
            <v>8</v>
          </cell>
          <cell r="B52" t="str">
            <v>H° A° - Fund de Equipos</v>
          </cell>
          <cell r="D52">
            <v>0</v>
          </cell>
        </row>
        <row r="53">
          <cell r="A53" t="str">
            <v>8.1</v>
          </cell>
          <cell r="B53" t="str">
            <v>Superficiales - Plateas</v>
          </cell>
          <cell r="C53" t="str">
            <v>m3</v>
          </cell>
          <cell r="D53">
            <v>235.19</v>
          </cell>
        </row>
        <row r="54">
          <cell r="B54" t="str">
            <v>Nota: Cuantía 30kg de Fe/M3 de H°</v>
          </cell>
          <cell r="D54">
            <v>0</v>
          </cell>
        </row>
        <row r="55">
          <cell r="A55" t="str">
            <v>8.2</v>
          </cell>
          <cell r="B55" t="str">
            <v>Anclaje de equipos</v>
          </cell>
          <cell r="C55" t="str">
            <v>gl</v>
          </cell>
          <cell r="D55">
            <v>68.16</v>
          </cell>
        </row>
        <row r="56">
          <cell r="A56">
            <v>9</v>
          </cell>
          <cell r="B56" t="str">
            <v>Alimentación Eléctrica</v>
          </cell>
          <cell r="D56">
            <v>0</v>
          </cell>
        </row>
        <row r="57">
          <cell r="A57" t="str">
            <v>9.1</v>
          </cell>
          <cell r="B57" t="str">
            <v>Pilar de Acometida Monofásico</v>
          </cell>
          <cell r="C57" t="str">
            <v>u</v>
          </cell>
          <cell r="D57">
            <v>755.02</v>
          </cell>
        </row>
        <row r="58">
          <cell r="A58" t="str">
            <v>9.2</v>
          </cell>
          <cell r="B58" t="str">
            <v>Pilar de Acometida Trifásico</v>
          </cell>
          <cell r="C58" t="str">
            <v>u</v>
          </cell>
          <cell r="D58">
            <v>780.32</v>
          </cell>
        </row>
        <row r="59">
          <cell r="A59" t="str">
            <v>9.3</v>
          </cell>
          <cell r="B59" t="str">
            <v>Tablero de distribución monofasico (para sitios outdoor)</v>
          </cell>
          <cell r="C59" t="str">
            <v>u</v>
          </cell>
          <cell r="D59">
            <v>734.94</v>
          </cell>
        </row>
        <row r="60">
          <cell r="A60" t="str">
            <v>9.4</v>
          </cell>
          <cell r="B60" t="str">
            <v>Tablero de distribución trifasico (para sitios outdoor)</v>
          </cell>
          <cell r="C60" t="str">
            <v>u</v>
          </cell>
          <cell r="D60">
            <v>760.24</v>
          </cell>
        </row>
        <row r="61">
          <cell r="A61" t="str">
            <v>9.5</v>
          </cell>
          <cell r="B61" t="str">
            <v>Conexiones</v>
          </cell>
          <cell r="C61" t="str">
            <v>gl</v>
          </cell>
          <cell r="D61">
            <v>87.56</v>
          </cell>
        </row>
        <row r="62">
          <cell r="A62" t="str">
            <v>9.6</v>
          </cell>
          <cell r="B62" t="str">
            <v>Ductos de PVC de 110 mm</v>
          </cell>
          <cell r="C62" t="str">
            <v>m</v>
          </cell>
          <cell r="D62">
            <v>7.43</v>
          </cell>
        </row>
        <row r="63">
          <cell r="A63" t="str">
            <v>9.7</v>
          </cell>
          <cell r="B63" t="str">
            <v>Ductos de PVC de 63 mm</v>
          </cell>
          <cell r="C63" t="str">
            <v>m</v>
          </cell>
          <cell r="D63">
            <v>5.32</v>
          </cell>
        </row>
        <row r="64">
          <cell r="A64" t="str">
            <v>9.8</v>
          </cell>
          <cell r="B64" t="str">
            <v>Ductos metálicos</v>
          </cell>
          <cell r="C64" t="str">
            <v>m</v>
          </cell>
          <cell r="D64">
            <v>16.66</v>
          </cell>
        </row>
        <row r="65">
          <cell r="A65" t="str">
            <v>9.9</v>
          </cell>
          <cell r="B65" t="str">
            <v>Provisión e Instalación de SVCA (cañero de interconexión)</v>
          </cell>
          <cell r="C65" t="str">
            <v>gl</v>
          </cell>
          <cell r="D65">
            <v>1421.01</v>
          </cell>
        </row>
        <row r="66">
          <cell r="A66" t="str">
            <v>9.10</v>
          </cell>
          <cell r="B66" t="str">
            <v>Instalación sistema balizamiento MEDIA Y BAJA</v>
          </cell>
          <cell r="C66" t="str">
            <v>m</v>
          </cell>
          <cell r="D66">
            <v>7.44</v>
          </cell>
        </row>
        <row r="67">
          <cell r="A67" t="str">
            <v>9.11</v>
          </cell>
          <cell r="B67" t="str">
            <v>Instalación de controladora de balizamiento</v>
          </cell>
          <cell r="C67" t="str">
            <v>u</v>
          </cell>
          <cell r="D67">
            <v>45.06</v>
          </cell>
        </row>
        <row r="68">
          <cell r="A68" t="str">
            <v>9.12</v>
          </cell>
          <cell r="B68" t="str">
            <v>Provisión y colocación de Célula fotoeléctrica</v>
          </cell>
          <cell r="C68" t="str">
            <v>u</v>
          </cell>
          <cell r="D68">
            <v>37.51</v>
          </cell>
        </row>
        <row r="69">
          <cell r="A69" t="str">
            <v>9.13</v>
          </cell>
          <cell r="B69" t="str">
            <v>Provisión de sistema de balizamiento de baja intensidad p/estructuras sobre edificios compuesto por dos balizas de baja intensidad a tope  + caja controladora + accesorios (soportes, cables, etc)</v>
          </cell>
          <cell r="C69" t="str">
            <v>u</v>
          </cell>
          <cell r="D69">
            <v>425.14</v>
          </cell>
        </row>
        <row r="70">
          <cell r="A70" t="str">
            <v>9.14</v>
          </cell>
          <cell r="B70" t="str">
            <v>Provisión y colocación de luminarias fluorecentes</v>
          </cell>
          <cell r="C70" t="str">
            <v>u</v>
          </cell>
          <cell r="D70">
            <v>59.36</v>
          </cell>
        </row>
        <row r="71">
          <cell r="A71" t="str">
            <v>9.15</v>
          </cell>
          <cell r="B71" t="str">
            <v>Provisión y colocación de luminarias tipo tortuga con celula fotoeléctrica</v>
          </cell>
          <cell r="C71" t="str">
            <v>u</v>
          </cell>
          <cell r="D71">
            <v>42.28</v>
          </cell>
        </row>
        <row r="72">
          <cell r="A72" t="str">
            <v>9.16</v>
          </cell>
          <cell r="B72" t="str">
            <v>Provisión y colocación de tomacorrientes dobles con puesta a tierra</v>
          </cell>
          <cell r="C72" t="str">
            <v>u</v>
          </cell>
          <cell r="D72">
            <v>14.49</v>
          </cell>
        </row>
        <row r="73">
          <cell r="A73" t="str">
            <v>9.17</v>
          </cell>
          <cell r="B73" t="str">
            <v>Provisión e instalación de cañería de energía eléctrica</v>
          </cell>
          <cell r="C73" t="str">
            <v>m</v>
          </cell>
          <cell r="D73">
            <v>11.14</v>
          </cell>
        </row>
        <row r="74">
          <cell r="A74" t="str">
            <v>9.18</v>
          </cell>
          <cell r="B74" t="str">
            <v>Provisión e instalación de bocas de energía eléctrica</v>
          </cell>
          <cell r="C74" t="str">
            <v>u</v>
          </cell>
          <cell r="D74">
            <v>61.48</v>
          </cell>
        </row>
        <row r="75">
          <cell r="A75" t="str">
            <v>9.19</v>
          </cell>
          <cell r="B75" t="str">
            <v>Provisión y colocación de luminarias de emergencia</v>
          </cell>
          <cell r="C75" t="str">
            <v>u</v>
          </cell>
          <cell r="D75">
            <v>91.77</v>
          </cell>
        </row>
        <row r="76">
          <cell r="A76" t="str">
            <v>9.20</v>
          </cell>
          <cell r="B76" t="str">
            <v>Instalación generador monofásico c/tranfer Switch</v>
          </cell>
          <cell r="C76" t="str">
            <v>u</v>
          </cell>
          <cell r="D76">
            <v>963.56</v>
          </cell>
        </row>
        <row r="77">
          <cell r="A77" t="str">
            <v>9.21</v>
          </cell>
          <cell r="B77" t="str">
            <v>Instalación generador trifásico c/tranfer Switch</v>
          </cell>
          <cell r="C77" t="str">
            <v>u</v>
          </cell>
          <cell r="D77">
            <v>1095.3699999999999</v>
          </cell>
        </row>
        <row r="78">
          <cell r="A78">
            <v>10</v>
          </cell>
          <cell r="B78" t="str">
            <v>Conductor en sitio Tipo s/ Terreno</v>
          </cell>
          <cell r="D78">
            <v>0</v>
          </cell>
        </row>
        <row r="79">
          <cell r="A79" t="str">
            <v>10.1</v>
          </cell>
          <cell r="B79" t="str">
            <v>Conductor de Sintenax 2 x 10 mm</v>
          </cell>
          <cell r="C79" t="str">
            <v>m</v>
          </cell>
          <cell r="D79">
            <v>5.36</v>
          </cell>
        </row>
        <row r="80">
          <cell r="A80" t="str">
            <v>10.2</v>
          </cell>
          <cell r="B80" t="str">
            <v>Conductor de Sintenax 2 x 16 mm</v>
          </cell>
          <cell r="C80" t="str">
            <v>m</v>
          </cell>
          <cell r="D80">
            <v>6.64</v>
          </cell>
        </row>
        <row r="81">
          <cell r="A81" t="str">
            <v>10.3</v>
          </cell>
          <cell r="B81" t="str">
            <v>Conductor de Sintenax 4 x 10 mm</v>
          </cell>
          <cell r="C81" t="str">
            <v>m</v>
          </cell>
          <cell r="D81">
            <v>6.77</v>
          </cell>
        </row>
        <row r="82">
          <cell r="A82" t="str">
            <v>10.4</v>
          </cell>
          <cell r="B82" t="str">
            <v>Conductor de Sintenax 4 x 16 mm</v>
          </cell>
          <cell r="C82" t="str">
            <v>m</v>
          </cell>
          <cell r="D82">
            <v>8.06</v>
          </cell>
        </row>
        <row r="83">
          <cell r="A83" t="str">
            <v>10.5</v>
          </cell>
          <cell r="B83" t="str">
            <v>Conductor de Sintenax 3 x 25 + 1 x 16 mm</v>
          </cell>
          <cell r="C83" t="str">
            <v>m</v>
          </cell>
          <cell r="D83">
            <v>10.63</v>
          </cell>
        </row>
        <row r="84">
          <cell r="A84" t="str">
            <v>10.6</v>
          </cell>
          <cell r="B84" t="str">
            <v>Conductor de Sintenax 4x32 mm ó  x 35 + 1 x 16 mm</v>
          </cell>
          <cell r="C84" t="str">
            <v>m</v>
          </cell>
          <cell r="D84">
            <v>12.43</v>
          </cell>
        </row>
        <row r="85">
          <cell r="A85">
            <v>11</v>
          </cell>
          <cell r="B85" t="str">
            <v>Conductor en sitio Tipo s/ Edificio (Build Out)</v>
          </cell>
          <cell r="D85">
            <v>0</v>
          </cell>
        </row>
        <row r="86">
          <cell r="A86" t="str">
            <v>11.1</v>
          </cell>
          <cell r="B86" t="str">
            <v>Conductor de Sintenax 2 x 10 mm</v>
          </cell>
          <cell r="C86" t="str">
            <v>m</v>
          </cell>
          <cell r="D86">
            <v>6.09</v>
          </cell>
        </row>
        <row r="87">
          <cell r="A87" t="str">
            <v>11.2</v>
          </cell>
          <cell r="B87" t="str">
            <v>Conductor de Sintenax 2 x 16 mm</v>
          </cell>
          <cell r="C87" t="str">
            <v>m</v>
          </cell>
          <cell r="D87">
            <v>7.26</v>
          </cell>
        </row>
        <row r="88">
          <cell r="A88" t="str">
            <v>11.3</v>
          </cell>
          <cell r="B88" t="str">
            <v>Conductor de Sintenax 4 x 10 mm</v>
          </cell>
          <cell r="C88" t="str">
            <v>m</v>
          </cell>
          <cell r="D88">
            <v>7.42</v>
          </cell>
        </row>
        <row r="89">
          <cell r="A89" t="str">
            <v>11.4</v>
          </cell>
          <cell r="B89" t="str">
            <v>Conductor de Sintenax 4 x 16 mm</v>
          </cell>
          <cell r="C89" t="str">
            <v>m</v>
          </cell>
          <cell r="D89">
            <v>9.01</v>
          </cell>
        </row>
        <row r="90">
          <cell r="A90" t="str">
            <v>11.5</v>
          </cell>
          <cell r="B90" t="str">
            <v>Conductor de Sintenax 3 x 25 + 1 x 16 mm</v>
          </cell>
          <cell r="C90" t="str">
            <v>m</v>
          </cell>
          <cell r="D90">
            <v>11.17</v>
          </cell>
        </row>
        <row r="91">
          <cell r="A91" t="str">
            <v>11.6</v>
          </cell>
          <cell r="B91" t="str">
            <v>Conductor de Sintenax 4x32 mm ó  x 35 + 1 x 16 mm</v>
          </cell>
          <cell r="C91" t="str">
            <v>m</v>
          </cell>
          <cell r="D91">
            <v>13.02</v>
          </cell>
        </row>
        <row r="92">
          <cell r="A92">
            <v>12</v>
          </cell>
          <cell r="B92" t="str">
            <v>Montaje de Torre y Antenas</v>
          </cell>
          <cell r="D92">
            <v>0</v>
          </cell>
        </row>
        <row r="93">
          <cell r="A93" t="str">
            <v>12.1</v>
          </cell>
          <cell r="B93" t="str">
            <v>Provisión y montaje  de Torre de 30G Arriostrada - baja capacidad</v>
          </cell>
          <cell r="C93" t="str">
            <v>u</v>
          </cell>
          <cell r="D93">
            <v>12192.19</v>
          </cell>
        </row>
        <row r="94">
          <cell r="A94" t="str">
            <v>12.1.1</v>
          </cell>
          <cell r="B94" t="str">
            <v>Provisión y montaje  de Torre de 30G Arriostrada - alta capacidad</v>
          </cell>
          <cell r="C94" t="str">
            <v>u</v>
          </cell>
          <cell r="D94">
            <v>15946.12</v>
          </cell>
        </row>
        <row r="95">
          <cell r="A95" t="str">
            <v>12.2</v>
          </cell>
          <cell r="B95" t="str">
            <v>Provisión y montaje  de Torre de 42G Arriostrada - baja capacidad</v>
          </cell>
          <cell r="C95" t="str">
            <v>u</v>
          </cell>
          <cell r="D95">
            <v>18809.740000000002</v>
          </cell>
        </row>
        <row r="96">
          <cell r="A96" t="str">
            <v>12.2.1</v>
          </cell>
          <cell r="B96" t="str">
            <v>Provisión y montaje  de Torre de 42G Arriostrada - alta capacidad</v>
          </cell>
          <cell r="C96" t="str">
            <v>u</v>
          </cell>
          <cell r="D96">
            <v>20876.349999999999</v>
          </cell>
        </row>
        <row r="97">
          <cell r="A97" t="str">
            <v>12.3</v>
          </cell>
          <cell r="B97" t="str">
            <v>Provisión y montaje  de Torre de 60G Arriostrada - baja capacidad</v>
          </cell>
          <cell r="C97" t="str">
            <v>u</v>
          </cell>
          <cell r="D97">
            <v>22867.22</v>
          </cell>
        </row>
        <row r="98">
          <cell r="A98" t="str">
            <v>12.3.1</v>
          </cell>
          <cell r="B98" t="str">
            <v>Provisión y montaje  de Torre de 60G Arriostrada - alta capacidad</v>
          </cell>
          <cell r="C98" t="str">
            <v>u</v>
          </cell>
          <cell r="D98">
            <v>27994.75</v>
          </cell>
        </row>
        <row r="99">
          <cell r="A99" t="str">
            <v>12.4</v>
          </cell>
          <cell r="B99" t="str">
            <v>Provisión y montaje  de Torre de 90G Arriostrada - baja capacidad</v>
          </cell>
          <cell r="C99" t="str">
            <v>u</v>
          </cell>
          <cell r="D99">
            <v>32320.45</v>
          </cell>
        </row>
        <row r="100">
          <cell r="A100" t="str">
            <v>12.4.1</v>
          </cell>
          <cell r="B100" t="str">
            <v>Provisión y montaje  de Torre de 90G Arriostrada - alta capacidad</v>
          </cell>
          <cell r="C100" t="str">
            <v>u</v>
          </cell>
          <cell r="D100">
            <v>39810.589999999997</v>
          </cell>
        </row>
        <row r="101">
          <cell r="A101" t="str">
            <v>12.5</v>
          </cell>
          <cell r="B101" t="str">
            <v>Provisión y montaje  de Torre de 45SS Autosoportada</v>
          </cell>
          <cell r="C101" t="str">
            <v>u</v>
          </cell>
          <cell r="D101">
            <v>43646.71</v>
          </cell>
        </row>
        <row r="102">
          <cell r="A102" t="str">
            <v>12.6</v>
          </cell>
          <cell r="B102" t="str">
            <v>Provisión y montaje  de Torre de 60SS Autosoportada</v>
          </cell>
          <cell r="C102" t="str">
            <v>u</v>
          </cell>
          <cell r="D102">
            <v>52430.99</v>
          </cell>
        </row>
        <row r="103">
          <cell r="A103" t="str">
            <v>12.7</v>
          </cell>
          <cell r="B103" t="str">
            <v>Provisión y montaje  de Torre de 90SS Autosoportada</v>
          </cell>
          <cell r="C103" t="str">
            <v>u</v>
          </cell>
          <cell r="D103">
            <v>149738.92000000001</v>
          </cell>
        </row>
        <row r="104">
          <cell r="A104" t="str">
            <v>12.8</v>
          </cell>
          <cell r="B104" t="str">
            <v>Provisión y montaje  de Torre de estructura sobre edificio</v>
          </cell>
          <cell r="C104" t="str">
            <v>kg</v>
          </cell>
          <cell r="D104">
            <v>3.47</v>
          </cell>
        </row>
        <row r="105">
          <cell r="A105" t="str">
            <v>12.9</v>
          </cell>
          <cell r="B105" t="str">
            <v>Provisión y montaje  de Monoposte de 30m</v>
          </cell>
          <cell r="C105" t="str">
            <v>u</v>
          </cell>
          <cell r="D105">
            <v>22511.25</v>
          </cell>
        </row>
        <row r="106">
          <cell r="A106" t="str">
            <v>12.10</v>
          </cell>
          <cell r="B106" t="str">
            <v>Provisión y montaje  de Monoposte de 45m</v>
          </cell>
          <cell r="C106" t="str">
            <v>u</v>
          </cell>
          <cell r="D106">
            <v>54532.17</v>
          </cell>
        </row>
        <row r="107">
          <cell r="A107" t="str">
            <v>12.11</v>
          </cell>
          <cell r="B107" t="str">
            <v>Montaje soporte para antenas MW en terraza</v>
          </cell>
          <cell r="C107" t="str">
            <v>u</v>
          </cell>
          <cell r="D107">
            <v>70.2</v>
          </cell>
        </row>
        <row r="108">
          <cell r="A108" t="str">
            <v>12.12</v>
          </cell>
          <cell r="B108" t="str">
            <v>Montaje soporte para antenas MW en estructura</v>
          </cell>
          <cell r="C108" t="str">
            <v>u</v>
          </cell>
          <cell r="D108">
            <v>131.44</v>
          </cell>
        </row>
        <row r="109">
          <cell r="A109" t="str">
            <v>12.13</v>
          </cell>
          <cell r="B109" t="str">
            <v>Montaje soporte antenas celular en terraza</v>
          </cell>
          <cell r="C109" t="str">
            <v>u</v>
          </cell>
          <cell r="D109">
            <v>155.41</v>
          </cell>
        </row>
        <row r="110">
          <cell r="A110" t="str">
            <v>12.14</v>
          </cell>
          <cell r="B110" t="str">
            <v>Montaje soporte antenas celular en estructura</v>
          </cell>
          <cell r="C110" t="str">
            <v>u</v>
          </cell>
          <cell r="D110">
            <v>401.93</v>
          </cell>
        </row>
        <row r="111">
          <cell r="A111" t="str">
            <v>12.15</v>
          </cell>
          <cell r="B111" t="str">
            <v>Dados de Hormigón Armado para apoyo de pedestales / puntales</v>
          </cell>
          <cell r="C111" t="str">
            <v>u</v>
          </cell>
          <cell r="D111">
            <v>104.28</v>
          </cell>
        </row>
        <row r="112">
          <cell r="A112" t="str">
            <v>12.16</v>
          </cell>
          <cell r="B112" t="str">
            <v>Provisión soporte antena direccional sobre mástil (tipo MW)</v>
          </cell>
          <cell r="C112" t="str">
            <v>u</v>
          </cell>
          <cell r="D112">
            <v>147.88999999999999</v>
          </cell>
        </row>
        <row r="113">
          <cell r="A113" t="str">
            <v>12.17</v>
          </cell>
          <cell r="B113" t="str">
            <v>Provisión de soporte anular universal con 3 caños para la instalación de 3 paneles celulares sobre mástil / monoposte</v>
          </cell>
          <cell r="C113" t="str">
            <v>u</v>
          </cell>
          <cell r="D113">
            <v>931.76</v>
          </cell>
        </row>
        <row r="114">
          <cell r="A114" t="str">
            <v>12.18</v>
          </cell>
          <cell r="B114" t="str">
            <v>Provisión de soporte de cara orientable s/mástil para la instalación de dos antenas direccionales</v>
          </cell>
          <cell r="C114" t="str">
            <v>u</v>
          </cell>
          <cell r="D114">
            <v>1075.8900000000001</v>
          </cell>
        </row>
        <row r="115">
          <cell r="A115" t="str">
            <v>12.19</v>
          </cell>
          <cell r="B115" t="str">
            <v>Provisión soporte de cara torre autosoportada para la instalación de dos antenas direccionales</v>
          </cell>
          <cell r="C115" t="str">
            <v>u</v>
          </cell>
          <cell r="D115">
            <v>522.62</v>
          </cell>
        </row>
        <row r="116">
          <cell r="A116" t="str">
            <v>12.20</v>
          </cell>
          <cell r="B116" t="str">
            <v>Provisión de soporte tipo pedestal / soportes especiales</v>
          </cell>
          <cell r="C116" t="str">
            <v>kg</v>
          </cell>
          <cell r="D116">
            <v>2.61</v>
          </cell>
        </row>
        <row r="117">
          <cell r="A117" t="str">
            <v>12.21</v>
          </cell>
          <cell r="B117" t="str">
            <v>Montaje puente guia de ondas</v>
          </cell>
          <cell r="C117" t="str">
            <v>m</v>
          </cell>
          <cell r="D117">
            <v>28.11</v>
          </cell>
        </row>
        <row r="118">
          <cell r="A118" t="str">
            <v>12.22</v>
          </cell>
          <cell r="B118" t="str">
            <v>Provisión de puente guía de ondas</v>
          </cell>
          <cell r="C118" t="str">
            <v>m</v>
          </cell>
          <cell r="D118">
            <v>125.99</v>
          </cell>
        </row>
        <row r="119">
          <cell r="A119" t="str">
            <v>12.23</v>
          </cell>
          <cell r="B119" t="str">
            <v>Prov. y Montaje de bandeja portacable c/tapa 5 cm interior/ext.</v>
          </cell>
          <cell r="C119" t="str">
            <v>m</v>
          </cell>
          <cell r="D119">
            <v>9.64</v>
          </cell>
        </row>
        <row r="120">
          <cell r="A120" t="str">
            <v>12.24</v>
          </cell>
          <cell r="B120" t="str">
            <v>Prov. y Montaje de bandeja portacable c/tapa 10 cm interior/ext.</v>
          </cell>
          <cell r="C120" t="str">
            <v>m</v>
          </cell>
          <cell r="D120">
            <v>12.47</v>
          </cell>
        </row>
        <row r="121">
          <cell r="A121" t="str">
            <v>12.25</v>
          </cell>
          <cell r="B121" t="str">
            <v>Prov. y Montaje de bandeja portacable c/tapa 15 cm interior/ext.</v>
          </cell>
          <cell r="C121" t="str">
            <v>m</v>
          </cell>
          <cell r="D121">
            <v>17.91</v>
          </cell>
        </row>
        <row r="122">
          <cell r="A122" t="str">
            <v>12.26</v>
          </cell>
          <cell r="B122" t="str">
            <v>Prov. y Montaje de bandeja portacable c/tapa 30 cm interior/ext.</v>
          </cell>
          <cell r="C122" t="str">
            <v>m</v>
          </cell>
          <cell r="D122">
            <v>22.67</v>
          </cell>
        </row>
        <row r="123">
          <cell r="A123" t="str">
            <v>12.27</v>
          </cell>
          <cell r="B123" t="str">
            <v>Prov. y Montaje de bandeja portacable c/tapa 5 cm en altura</v>
          </cell>
          <cell r="C123" t="str">
            <v>m</v>
          </cell>
          <cell r="D123">
            <v>15.94</v>
          </cell>
        </row>
        <row r="124">
          <cell r="A124" t="str">
            <v>12.28</v>
          </cell>
          <cell r="B124" t="str">
            <v>Prov. y Montaje de bandeja portacable c/tapa 10 cm en altura</v>
          </cell>
          <cell r="C124" t="str">
            <v>m</v>
          </cell>
          <cell r="D124">
            <v>17.809999999999999</v>
          </cell>
        </row>
        <row r="125">
          <cell r="A125" t="str">
            <v>12.29</v>
          </cell>
          <cell r="B125" t="str">
            <v>Prov. y Montaje de bandeja portacable c/tapa 15 cm en altura</v>
          </cell>
          <cell r="C125" t="str">
            <v>m</v>
          </cell>
          <cell r="D125">
            <v>23.9</v>
          </cell>
        </row>
        <row r="126">
          <cell r="A126" t="str">
            <v>12.30</v>
          </cell>
          <cell r="B126" t="str">
            <v>Prov. y Montaje de bandeja portacable c/tapa 30 cm en altura</v>
          </cell>
          <cell r="C126" t="str">
            <v>m</v>
          </cell>
          <cell r="D126">
            <v>25.79</v>
          </cell>
        </row>
        <row r="127">
          <cell r="A127" t="str">
            <v>12.31</v>
          </cell>
          <cell r="B127" t="str">
            <v>Prov. y Montaje de escalera portacable 15cm interior/ext.</v>
          </cell>
          <cell r="C127" t="str">
            <v>m</v>
          </cell>
          <cell r="D127">
            <v>15.31</v>
          </cell>
        </row>
        <row r="128">
          <cell r="A128" t="str">
            <v>12.32</v>
          </cell>
          <cell r="B128" t="str">
            <v>Prov. y Montaje de escalera portacable 30cm interior/ext.</v>
          </cell>
          <cell r="C128" t="str">
            <v>m</v>
          </cell>
          <cell r="D128">
            <v>17.43</v>
          </cell>
        </row>
        <row r="129">
          <cell r="A129" t="str">
            <v>12.33</v>
          </cell>
          <cell r="B129" t="str">
            <v>Prov. y Montaje de escalera portacable 45cm interior/ext.</v>
          </cell>
          <cell r="C129" t="str">
            <v>m</v>
          </cell>
          <cell r="D129">
            <v>22.72</v>
          </cell>
        </row>
        <row r="130">
          <cell r="A130" t="str">
            <v>12.34</v>
          </cell>
          <cell r="B130" t="str">
            <v>Prov. y Montaje de escalera portacable 60cm interior/ext.</v>
          </cell>
          <cell r="C130" t="str">
            <v>m</v>
          </cell>
          <cell r="D130">
            <v>30.04</v>
          </cell>
        </row>
        <row r="131">
          <cell r="A131" t="str">
            <v>12.35</v>
          </cell>
          <cell r="B131" t="str">
            <v>Prov. y Montaje de escalera portacable 15cm en altura</v>
          </cell>
          <cell r="C131" t="str">
            <v>m</v>
          </cell>
          <cell r="D131">
            <v>20.149999999999999</v>
          </cell>
        </row>
        <row r="132">
          <cell r="A132" t="str">
            <v>12.36</v>
          </cell>
          <cell r="B132" t="str">
            <v>Prov. y Montaje de escalera portacable 30cm en altura</v>
          </cell>
          <cell r="C132" t="str">
            <v>m</v>
          </cell>
          <cell r="D132">
            <v>22.5</v>
          </cell>
        </row>
        <row r="133">
          <cell r="A133" t="str">
            <v>12.37</v>
          </cell>
          <cell r="B133" t="str">
            <v>Prov. y Montaje de escalera portacable 45cm en altura</v>
          </cell>
          <cell r="C133" t="str">
            <v>m</v>
          </cell>
          <cell r="D133">
            <v>23.9</v>
          </cell>
        </row>
        <row r="134">
          <cell r="A134" t="str">
            <v>12.38</v>
          </cell>
          <cell r="B134" t="str">
            <v>Prov. y Montaje de escalera portacable 60cm en altura</v>
          </cell>
          <cell r="C134" t="str">
            <v>m</v>
          </cell>
          <cell r="D134">
            <v>30.04</v>
          </cell>
        </row>
        <row r="135">
          <cell r="A135" t="str">
            <v>12.39</v>
          </cell>
          <cell r="B135" t="str">
            <v>Prov. y Montaje de escalera portacable 15cm c/tapa en altura</v>
          </cell>
          <cell r="C135" t="str">
            <v>m</v>
          </cell>
          <cell r="D135">
            <v>23.56</v>
          </cell>
        </row>
        <row r="136">
          <cell r="A136" t="str">
            <v>12.40</v>
          </cell>
          <cell r="B136" t="str">
            <v>Prov. y Montaje de escalera portacable 30cm c/tapa en altura</v>
          </cell>
          <cell r="C136" t="str">
            <v>m</v>
          </cell>
          <cell r="D136">
            <v>27.59</v>
          </cell>
        </row>
        <row r="137">
          <cell r="A137" t="str">
            <v>12.41</v>
          </cell>
          <cell r="B137" t="str">
            <v>Prov. y Montaje de escalera portacable 45cm c/tapa en altura</v>
          </cell>
          <cell r="C137" t="str">
            <v>m</v>
          </cell>
          <cell r="D137">
            <v>34.97</v>
          </cell>
        </row>
        <row r="138">
          <cell r="A138" t="str">
            <v>12.42</v>
          </cell>
          <cell r="B138" t="str">
            <v>Prov. y Montaje de escalera portacable 60cm c/tapa en altura</v>
          </cell>
          <cell r="C138" t="str">
            <v>m</v>
          </cell>
          <cell r="D138">
            <v>39.92</v>
          </cell>
        </row>
        <row r="139">
          <cell r="A139" t="str">
            <v>12.43</v>
          </cell>
          <cell r="B139" t="str">
            <v>Prov. y Montaje de escalerilla portacables de 30cm en exterior de monoposte de 45m, tomada con zunchos especiales cada 2m</v>
          </cell>
          <cell r="C139" t="str">
            <v>m</v>
          </cell>
          <cell r="D139">
            <v>64.69</v>
          </cell>
        </row>
        <row r="140">
          <cell r="A140" t="str">
            <v>12.44</v>
          </cell>
          <cell r="B140" t="str">
            <v>Prov. y Montaje de Herrería en general</v>
          </cell>
          <cell r="C140" t="str">
            <v>kg</v>
          </cell>
          <cell r="D140">
            <v>2.78</v>
          </cell>
        </row>
        <row r="141">
          <cell r="A141" t="str">
            <v>12.45</v>
          </cell>
          <cell r="B141" t="str">
            <v>Prov. y Montaje de Herrería en General Galvanizada</v>
          </cell>
          <cell r="C141" t="str">
            <v>kg</v>
          </cell>
          <cell r="D141">
            <v>3.29</v>
          </cell>
        </row>
        <row r="142">
          <cell r="A142" t="str">
            <v>12.46</v>
          </cell>
          <cell r="B142" t="str">
            <v>Rienda instalada con morsetería</v>
          </cell>
          <cell r="C142" t="str">
            <v>kg</v>
          </cell>
          <cell r="D142">
            <v>4.6500000000000004</v>
          </cell>
        </row>
        <row r="143">
          <cell r="A143" t="str">
            <v>12.47</v>
          </cell>
          <cell r="B143" t="str">
            <v>Provisión y montaje de entry ports de 12 orificios</v>
          </cell>
          <cell r="C143" t="str">
            <v>u</v>
          </cell>
          <cell r="D143">
            <v>1978.42</v>
          </cell>
        </row>
        <row r="144">
          <cell r="A144" t="str">
            <v>12.48</v>
          </cell>
          <cell r="B144" t="str">
            <v>Provisión y montaje de entry ports de 4 orificios</v>
          </cell>
          <cell r="C144" t="str">
            <v>u</v>
          </cell>
          <cell r="D144">
            <v>783.14</v>
          </cell>
        </row>
        <row r="145">
          <cell r="A145" t="str">
            <v>12.49</v>
          </cell>
          <cell r="B145" t="str">
            <v>Provisión y montaje de entry ports de 2 orificios</v>
          </cell>
          <cell r="C145" t="str">
            <v>u</v>
          </cell>
          <cell r="D145">
            <v>437.83</v>
          </cell>
        </row>
        <row r="146">
          <cell r="A146" t="str">
            <v>12.50</v>
          </cell>
          <cell r="B146" t="str">
            <v>Provisión y montaje de maromas de acero de 8 mm</v>
          </cell>
          <cell r="C146" t="str">
            <v>m</v>
          </cell>
          <cell r="D146">
            <v>1.93</v>
          </cell>
        </row>
        <row r="147">
          <cell r="A147" t="str">
            <v>12.51</v>
          </cell>
          <cell r="B147" t="str">
            <v>Provisión y montaje soporte antena GPS</v>
          </cell>
          <cell r="C147" t="str">
            <v>u</v>
          </cell>
          <cell r="D147">
            <v>76.16</v>
          </cell>
        </row>
        <row r="148">
          <cell r="A148">
            <v>13</v>
          </cell>
          <cell r="B148" t="str">
            <v>Cercos</v>
          </cell>
          <cell r="D148">
            <v>0</v>
          </cell>
        </row>
        <row r="149">
          <cell r="A149" t="str">
            <v>13.1</v>
          </cell>
          <cell r="B149" t="str">
            <v>Cerco Olímpico - Montaje y Provisión</v>
          </cell>
          <cell r="C149" t="str">
            <v>m</v>
          </cell>
          <cell r="D149">
            <v>18.760000000000002</v>
          </cell>
        </row>
        <row r="150">
          <cell r="A150" t="str">
            <v>13.2</v>
          </cell>
          <cell r="B150" t="str">
            <v>Alambrado Rural - Montaje y Provisión</v>
          </cell>
          <cell r="C150" t="str">
            <v>m</v>
          </cell>
          <cell r="D150">
            <v>11.5</v>
          </cell>
        </row>
        <row r="151">
          <cell r="A151" t="str">
            <v>13.3</v>
          </cell>
          <cell r="B151" t="str">
            <v>Provisión y Montaje de Portón (para cerco olímpico)</v>
          </cell>
          <cell r="C151" t="str">
            <v>u</v>
          </cell>
          <cell r="D151">
            <v>438.58</v>
          </cell>
        </row>
        <row r="152">
          <cell r="A152" t="str">
            <v>13.4</v>
          </cell>
          <cell r="B152" t="str">
            <v>Provisión y Montaje de Tranquera</v>
          </cell>
          <cell r="C152" t="str">
            <v>u</v>
          </cell>
          <cell r="D152">
            <v>273.31</v>
          </cell>
        </row>
        <row r="153">
          <cell r="A153" t="str">
            <v>13.5</v>
          </cell>
          <cell r="B153" t="str">
            <v>Provisión y Montaje de Puerta (para cerco olímpico)</v>
          </cell>
          <cell r="C153" t="str">
            <v>u</v>
          </cell>
          <cell r="D153">
            <v>128.62</v>
          </cell>
        </row>
        <row r="154">
          <cell r="A154" t="str">
            <v>13.6</v>
          </cell>
          <cell r="B154" t="str">
            <v>Defensa antichoque</v>
          </cell>
          <cell r="C154" t="str">
            <v>u</v>
          </cell>
          <cell r="D154">
            <v>150.05000000000001</v>
          </cell>
        </row>
        <row r="155">
          <cell r="A155" t="str">
            <v>13.7</v>
          </cell>
          <cell r="B155" t="str">
            <v>Muro nuevo</v>
          </cell>
          <cell r="C155" t="str">
            <v>m2</v>
          </cell>
          <cell r="D155">
            <v>56.27</v>
          </cell>
        </row>
        <row r="156">
          <cell r="A156" t="str">
            <v>13.8</v>
          </cell>
          <cell r="B156" t="str">
            <v>Mejora muro existente</v>
          </cell>
          <cell r="C156" t="str">
            <v>m2</v>
          </cell>
          <cell r="D156">
            <v>32.81</v>
          </cell>
        </row>
        <row r="157">
          <cell r="A157" t="str">
            <v>13.9</v>
          </cell>
          <cell r="B157" t="str">
            <v>Hilos de puas</v>
          </cell>
          <cell r="C157" t="str">
            <v>m</v>
          </cell>
          <cell r="D157">
            <v>13.4</v>
          </cell>
        </row>
        <row r="158">
          <cell r="A158" t="str">
            <v>13.10</v>
          </cell>
          <cell r="B158" t="str">
            <v>Blanqueo</v>
          </cell>
          <cell r="C158" t="str">
            <v>m2</v>
          </cell>
          <cell r="D158">
            <v>7.97</v>
          </cell>
        </row>
        <row r="159">
          <cell r="A159">
            <v>14</v>
          </cell>
          <cell r="B159" t="str">
            <v>Puesta a Tierra</v>
          </cell>
          <cell r="D159">
            <v>0</v>
          </cell>
        </row>
        <row r="160">
          <cell r="A160" t="str">
            <v>14.1</v>
          </cell>
          <cell r="B160" t="str">
            <v>Puesta a Tierra completa p/sitio nuevo tipo rural</v>
          </cell>
          <cell r="C160" t="str">
            <v>gl</v>
          </cell>
          <cell r="D160">
            <v>1702.73</v>
          </cell>
        </row>
        <row r="161">
          <cell r="A161" t="str">
            <v>14.2</v>
          </cell>
          <cell r="B161" t="str">
            <v>Puesta a Tierra completa p/recinto de mampostería</v>
          </cell>
          <cell r="C161" t="str">
            <v>gl</v>
          </cell>
          <cell r="D161" t="str">
            <v>no aplicable</v>
          </cell>
        </row>
        <row r="162">
          <cell r="A162" t="str">
            <v>14.3</v>
          </cell>
          <cell r="B162" t="str">
            <v>Puesta a Tierra completa p/shelter modular</v>
          </cell>
          <cell r="C162" t="str">
            <v>gl</v>
          </cell>
          <cell r="D162" t="str">
            <v>no aplicable</v>
          </cell>
        </row>
        <row r="163">
          <cell r="A163" t="str">
            <v>14.4</v>
          </cell>
          <cell r="B163" t="str">
            <v>Puesta a Tierra completa para sitio outdoor nuevo a piso</v>
          </cell>
          <cell r="C163" t="str">
            <v>gl</v>
          </cell>
          <cell r="D163">
            <v>1702.73</v>
          </cell>
        </row>
        <row r="164">
          <cell r="A164" t="str">
            <v>14.5</v>
          </cell>
          <cell r="B164" t="str">
            <v>Puesta a Tierra completa para sitio outdoor nuevo en azotea</v>
          </cell>
          <cell r="C164" t="str">
            <v>gl</v>
          </cell>
          <cell r="D164">
            <v>1618.24</v>
          </cell>
        </row>
        <row r="165">
          <cell r="A165" t="str">
            <v>14.6</v>
          </cell>
          <cell r="B165" t="str">
            <v>Puesta a Tierra completa para sitio outdoor colocalizado vinculada a PAT existente</v>
          </cell>
          <cell r="C165" t="str">
            <v>gl</v>
          </cell>
          <cell r="D165">
            <v>1163.94</v>
          </cell>
        </row>
        <row r="166">
          <cell r="A166" t="str">
            <v>14.7</v>
          </cell>
          <cell r="B166" t="str">
            <v>Bajada de puesta a tierra de cable de Cu estañado desnudo 50 mm2</v>
          </cell>
          <cell r="C166" t="str">
            <v>m</v>
          </cell>
          <cell r="D166">
            <v>4.72</v>
          </cell>
        </row>
        <row r="167">
          <cell r="A167" t="str">
            <v>14.8</v>
          </cell>
          <cell r="B167" t="str">
            <v>Provisión e instalación pararrayos con pentapuntas</v>
          </cell>
          <cell r="C167" t="str">
            <v>u</v>
          </cell>
          <cell r="D167">
            <v>121.87</v>
          </cell>
        </row>
        <row r="168">
          <cell r="A168" t="str">
            <v>14.10</v>
          </cell>
          <cell r="B168" t="str">
            <v>Provisión e instalación pararrayos completo para soporte de antenas tipo pedestal</v>
          </cell>
          <cell r="C168" t="str">
            <v>u</v>
          </cell>
          <cell r="D168">
            <v>67.91</v>
          </cell>
        </row>
        <row r="169">
          <cell r="A169" t="str">
            <v>14.11</v>
          </cell>
          <cell r="B169" t="str">
            <v>Provisión e instalación de placa de cobre extra aislada (s/estructura o a nivel)</v>
          </cell>
          <cell r="C169" t="str">
            <v>cm2</v>
          </cell>
          <cell r="D169">
            <v>0.13</v>
          </cell>
        </row>
        <row r="170">
          <cell r="A170" t="str">
            <v>14.12</v>
          </cell>
          <cell r="B170" t="str">
            <v>Provisión e instalación de jabalina extra</v>
          </cell>
          <cell r="C170" t="str">
            <v>u</v>
          </cell>
          <cell r="D170">
            <v>29.48</v>
          </cell>
        </row>
        <row r="171">
          <cell r="A171" t="str">
            <v>14.13</v>
          </cell>
          <cell r="B171" t="str">
            <v>Soldaduras Cuproaluminotérmicas adicionales</v>
          </cell>
          <cell r="C171" t="str">
            <v>u</v>
          </cell>
          <cell r="D171">
            <v>17.760000000000002</v>
          </cell>
        </row>
        <row r="172">
          <cell r="A172">
            <v>15</v>
          </cell>
          <cell r="B172" t="str">
            <v>PROVISIÓN Y Montaje de Shelter Modular desarmable</v>
          </cell>
          <cell r="D172">
            <v>0</v>
          </cell>
        </row>
        <row r="173">
          <cell r="A173" t="str">
            <v>15.1</v>
          </cell>
          <cell r="B173" t="str">
            <v>Gabinete 0,7m x 0,7m x 1,2 m</v>
          </cell>
          <cell r="C173" t="str">
            <v>u</v>
          </cell>
          <cell r="D173" t="str">
            <v>no aplicable</v>
          </cell>
        </row>
        <row r="174">
          <cell r="A174" t="str">
            <v>15.2</v>
          </cell>
          <cell r="B174" t="str">
            <v>Shelter dimensiones int. ancho:2,279m, largo:2,933m, alto: 2,625m</v>
          </cell>
          <cell r="C174" t="str">
            <v>u</v>
          </cell>
          <cell r="D174">
            <v>9482.68</v>
          </cell>
        </row>
        <row r="175">
          <cell r="A175" t="str">
            <v>15.3</v>
          </cell>
          <cell r="B175" t="str">
            <v>Shelter dimensiones int. ancho:2,279m, largo:5,867m, alto: 2,625m</v>
          </cell>
          <cell r="C175" t="str">
            <v>u</v>
          </cell>
          <cell r="D175">
            <v>11047.6</v>
          </cell>
        </row>
        <row r="176">
          <cell r="A176" t="str">
            <v>15.4</v>
          </cell>
          <cell r="B176" t="str">
            <v>Provisión e instalación de banquinas de soporte</v>
          </cell>
          <cell r="C176" t="str">
            <v>kg</v>
          </cell>
          <cell r="D176">
            <v>3.04</v>
          </cell>
        </row>
        <row r="177">
          <cell r="A177" t="str">
            <v>15.5</v>
          </cell>
          <cell r="B177" t="str">
            <v>Provisión e instalación de Pisos y barandas</v>
          </cell>
          <cell r="C177" t="str">
            <v>kg</v>
          </cell>
          <cell r="D177">
            <v>3.54</v>
          </cell>
        </row>
        <row r="178">
          <cell r="A178" t="str">
            <v>15.6</v>
          </cell>
          <cell r="B178" t="str">
            <v>Dados de Hormigón Armado para apoyo de banquinas</v>
          </cell>
          <cell r="C178" t="str">
            <v>u</v>
          </cell>
          <cell r="D178">
            <v>82.01</v>
          </cell>
        </row>
        <row r="179">
          <cell r="A179">
            <v>16</v>
          </cell>
          <cell r="B179" t="str">
            <v>Provisión y construcción de recintos de equipos con materiales tradicionales</v>
          </cell>
          <cell r="D179">
            <v>0</v>
          </cell>
        </row>
        <row r="180">
          <cell r="A180" t="str">
            <v>16.1</v>
          </cell>
          <cell r="B180" t="str">
            <v>Construcción propiamente dicha (Nivel de piso, mampostería, losa, cubierta de techo, puerta de acceso, instalación eléctrica, pintura y puesta a tierra)</v>
          </cell>
          <cell r="C180" t="str">
            <v>m2</v>
          </cell>
          <cell r="D180" t="str">
            <v>no aplicable</v>
          </cell>
        </row>
        <row r="181">
          <cell r="A181" t="str">
            <v>16.2</v>
          </cell>
          <cell r="B181" t="str">
            <v>Plataforma para baterías</v>
          </cell>
          <cell r="C181" t="str">
            <v>kg</v>
          </cell>
          <cell r="D181">
            <v>3.29</v>
          </cell>
        </row>
        <row r="182">
          <cell r="A182" t="str">
            <v>16.3</v>
          </cell>
          <cell r="B182" t="str">
            <v>Nivel de piso</v>
          </cell>
          <cell r="C182" t="str">
            <v>m2</v>
          </cell>
          <cell r="D182" t="str">
            <v>no aplicable</v>
          </cell>
        </row>
        <row r="183">
          <cell r="A183" t="str">
            <v>16.4</v>
          </cell>
          <cell r="B183" t="str">
            <v>Mampostería</v>
          </cell>
          <cell r="C183" t="str">
            <v>m3</v>
          </cell>
          <cell r="D183" t="str">
            <v>no aplicable</v>
          </cell>
        </row>
        <row r="184">
          <cell r="A184" t="str">
            <v>16.5</v>
          </cell>
          <cell r="B184" t="str">
            <v>Cerramientos tipo Durlock simple tabique</v>
          </cell>
          <cell r="C184" t="str">
            <v>m2</v>
          </cell>
          <cell r="D184" t="str">
            <v>no aplicable</v>
          </cell>
        </row>
        <row r="185">
          <cell r="A185" t="str">
            <v>16.6</v>
          </cell>
          <cell r="B185" t="str">
            <v>Cerramientos tipo Durlock doble tabique</v>
          </cell>
          <cell r="C185" t="str">
            <v>m2</v>
          </cell>
          <cell r="D185" t="str">
            <v>no aplicable</v>
          </cell>
        </row>
        <row r="186">
          <cell r="A186" t="str">
            <v>16.7</v>
          </cell>
          <cell r="B186" t="str">
            <v>Losa</v>
          </cell>
          <cell r="C186" t="str">
            <v>m2</v>
          </cell>
          <cell r="D186" t="str">
            <v>no aplicable</v>
          </cell>
        </row>
        <row r="187">
          <cell r="A187" t="str">
            <v>16.8</v>
          </cell>
          <cell r="B187" t="str">
            <v>Provisión e instalación puerta de acceso</v>
          </cell>
          <cell r="C187" t="str">
            <v>u</v>
          </cell>
          <cell r="D187" t="str">
            <v>no aplicable</v>
          </cell>
        </row>
        <row r="188">
          <cell r="A188" t="str">
            <v>16.9</v>
          </cell>
          <cell r="B188" t="str">
            <v>Cubierta de techo plano</v>
          </cell>
          <cell r="C188" t="str">
            <v>m2</v>
          </cell>
          <cell r="D188" t="str">
            <v>no aplicable</v>
          </cell>
        </row>
        <row r="189">
          <cell r="A189" t="str">
            <v>16.10</v>
          </cell>
          <cell r="B189" t="str">
            <v>Reparación cubierta de techo plano</v>
          </cell>
          <cell r="C189" t="str">
            <v>m2</v>
          </cell>
          <cell r="D189" t="str">
            <v>no aplicable</v>
          </cell>
        </row>
        <row r="190">
          <cell r="A190" t="str">
            <v>16.11</v>
          </cell>
          <cell r="B190" t="str">
            <v>Cubierta de techo con membrana 4mm</v>
          </cell>
          <cell r="C190" t="str">
            <v>m2</v>
          </cell>
          <cell r="D190" t="str">
            <v>no aplicable</v>
          </cell>
        </row>
        <row r="191">
          <cell r="A191" t="str">
            <v>16.12</v>
          </cell>
          <cell r="B191" t="str">
            <v>Reparación cubierta de techo con membrana 4mm</v>
          </cell>
          <cell r="C191" t="str">
            <v>m2</v>
          </cell>
          <cell r="D191">
            <v>9.35</v>
          </cell>
        </row>
        <row r="192">
          <cell r="A192" t="str">
            <v>16.13</v>
          </cell>
          <cell r="B192" t="str">
            <v>Provisión e instalación eléctrica interna</v>
          </cell>
          <cell r="C192" t="str">
            <v>gl</v>
          </cell>
          <cell r="D192" t="str">
            <v>no aplicable</v>
          </cell>
        </row>
        <row r="193">
          <cell r="A193" t="str">
            <v>16.14</v>
          </cell>
          <cell r="B193" t="str">
            <v>Provisión e instalación de tablero de energía</v>
          </cell>
          <cell r="C193" t="str">
            <v>u</v>
          </cell>
          <cell r="D193" t="str">
            <v>no aplicable</v>
          </cell>
        </row>
        <row r="194">
          <cell r="A194" t="str">
            <v>16.15</v>
          </cell>
          <cell r="B194" t="str">
            <v>Tablero general de energía</v>
          </cell>
          <cell r="C194" t="str">
            <v>u</v>
          </cell>
          <cell r="D194" t="str">
            <v>no aplicable</v>
          </cell>
        </row>
        <row r="195">
          <cell r="A195" t="str">
            <v>16.16</v>
          </cell>
          <cell r="B195" t="str">
            <v>Provisión e instalación de sensores de alta temperatura</v>
          </cell>
          <cell r="C195" t="str">
            <v>u</v>
          </cell>
          <cell r="D195">
            <v>113.31</v>
          </cell>
        </row>
        <row r="196">
          <cell r="A196" t="str">
            <v>16.17</v>
          </cell>
          <cell r="B196" t="str">
            <v>Provisión e instalación de sensores de temperatura máxima y mínima</v>
          </cell>
          <cell r="C196" t="str">
            <v>u</v>
          </cell>
          <cell r="D196">
            <v>117.66</v>
          </cell>
        </row>
        <row r="197">
          <cell r="A197" t="str">
            <v>16.18</v>
          </cell>
          <cell r="B197" t="str">
            <v>Provisión e instalación de sensores de humo tipo iónico</v>
          </cell>
          <cell r="C197" t="str">
            <v>u</v>
          </cell>
          <cell r="D197">
            <v>143.79</v>
          </cell>
        </row>
        <row r="198">
          <cell r="A198" t="str">
            <v>16.19</v>
          </cell>
          <cell r="B198" t="str">
            <v>Provisión e instalación de sensores de intrusión</v>
          </cell>
          <cell r="C198" t="str">
            <v>u</v>
          </cell>
          <cell r="D198">
            <v>53.81</v>
          </cell>
        </row>
        <row r="199">
          <cell r="A199" t="str">
            <v>16.20</v>
          </cell>
          <cell r="B199" t="str">
            <v>Provisión e instalación regleta conexión alarmas</v>
          </cell>
          <cell r="C199" t="str">
            <v>u</v>
          </cell>
          <cell r="D199">
            <v>37.58</v>
          </cell>
        </row>
        <row r="200">
          <cell r="A200" t="str">
            <v>16.21</v>
          </cell>
          <cell r="B200" t="str">
            <v>Cableado de alarmas</v>
          </cell>
          <cell r="C200" t="str">
            <v>m</v>
          </cell>
          <cell r="D200">
            <v>92.2</v>
          </cell>
        </row>
        <row r="201">
          <cell r="A201" t="str">
            <v>16.22</v>
          </cell>
          <cell r="B201" t="str">
            <v>Provisión e instalación matafuego</v>
          </cell>
          <cell r="C201" t="str">
            <v>u</v>
          </cell>
          <cell r="D201" t="str">
            <v>no aplicable</v>
          </cell>
        </row>
        <row r="202">
          <cell r="A202" t="str">
            <v>16.23</v>
          </cell>
          <cell r="B202" t="str">
            <v>Pintura</v>
          </cell>
          <cell r="C202" t="str">
            <v>m2</v>
          </cell>
          <cell r="D202" t="str">
            <v>no aplicable</v>
          </cell>
        </row>
        <row r="203">
          <cell r="A203">
            <v>17</v>
          </cell>
          <cell r="B203" t="str">
            <v>Desmontaje de Sitios</v>
          </cell>
          <cell r="D203">
            <v>0</v>
          </cell>
        </row>
        <row r="204">
          <cell r="A204" t="str">
            <v>17.1</v>
          </cell>
          <cell r="B204" t="str">
            <v>Desmontaje total de sitio (obra civil)</v>
          </cell>
          <cell r="C204" t="str">
            <v>gl</v>
          </cell>
          <cell r="D204" t="str">
            <v>no aplicable</v>
          </cell>
        </row>
        <row r="205">
          <cell r="A205" t="str">
            <v>17.2</v>
          </cell>
          <cell r="B205" t="str">
            <v>Desmontaje deTorre Autosoportada</v>
          </cell>
          <cell r="C205" t="str">
            <v>kg</v>
          </cell>
          <cell r="D205">
            <v>0.54</v>
          </cell>
        </row>
        <row r="206">
          <cell r="A206" t="str">
            <v>17.3</v>
          </cell>
          <cell r="B206" t="str">
            <v>Desmontaje de Mástil</v>
          </cell>
          <cell r="C206" t="str">
            <v>kg</v>
          </cell>
          <cell r="D206">
            <v>0.38</v>
          </cell>
        </row>
        <row r="207">
          <cell r="A207" t="str">
            <v>17.4</v>
          </cell>
          <cell r="B207" t="str">
            <v>Desmontaje de Monoposte</v>
          </cell>
          <cell r="C207" t="str">
            <v>m</v>
          </cell>
          <cell r="D207">
            <v>131.62</v>
          </cell>
        </row>
        <row r="208">
          <cell r="A208" t="str">
            <v>17.5</v>
          </cell>
          <cell r="B208" t="str">
            <v>Embalaje</v>
          </cell>
          <cell r="C208" t="str">
            <v>gl</v>
          </cell>
          <cell r="D208">
            <v>341.23</v>
          </cell>
        </row>
        <row r="209">
          <cell r="A209" t="str">
            <v>17.8</v>
          </cell>
          <cell r="B209" t="str">
            <v>Envio a Warehouse</v>
          </cell>
          <cell r="C209" t="str">
            <v>km</v>
          </cell>
          <cell r="D209">
            <v>1.01</v>
          </cell>
        </row>
        <row r="210">
          <cell r="A210">
            <v>18</v>
          </cell>
          <cell r="B210" t="str">
            <v>Generadores de energía</v>
          </cell>
        </row>
        <row r="211">
          <cell r="A211" t="str">
            <v>18.1</v>
          </cell>
          <cell r="B211" t="str">
            <v>Onan 6DNAC 6 kW Stand by monofásico c/tranfer Switch OTPC-40 - Tanque combustible:178lts - Autonomía aprox.:48hs</v>
          </cell>
          <cell r="C211" t="str">
            <v>u</v>
          </cell>
          <cell r="D211">
            <v>15876.96</v>
          </cell>
        </row>
        <row r="212">
          <cell r="A212" t="str">
            <v>18.2</v>
          </cell>
          <cell r="B212" t="str">
            <v>Onan 9DNAD 9 kW Stand by monofásico c/tranfer Switch OTPC-40 - Tanque combustible:178lts - Autonomía aprox.:48hs</v>
          </cell>
          <cell r="C212" t="str">
            <v>u</v>
          </cell>
          <cell r="D212">
            <v>16354.36</v>
          </cell>
        </row>
        <row r="213">
          <cell r="A213" t="str">
            <v>18.3</v>
          </cell>
          <cell r="B213" t="str">
            <v>Onan 9DNAD 9 kW Stand by trifásico c/tranfer Switch OTPC-40 - Tanque combustible:178lts - Autonomía aprox.:48hs</v>
          </cell>
          <cell r="C213" t="str">
            <v>u</v>
          </cell>
          <cell r="D213">
            <v>16778.439999999999</v>
          </cell>
        </row>
        <row r="214">
          <cell r="A214" t="str">
            <v>18.4</v>
          </cell>
          <cell r="B214" t="str">
            <v>Onan 28DGBD 28kW (35kVA) Stand by trifásico c/tranfer Switch OTPC-125 - Tanque combustible:300lts - Autonomía aprox.:37hs</v>
          </cell>
          <cell r="C214" t="str">
            <v>u</v>
          </cell>
          <cell r="D214">
            <v>19006.72</v>
          </cell>
        </row>
        <row r="215">
          <cell r="A215" t="str">
            <v>18.5</v>
          </cell>
          <cell r="B215" t="str">
            <v>Onan 250DFBJ 250kW (300kVA) Stand by trifásico c/tranfer Switch OTPC-600 - Tanque combustible:970lts - Autonomía aprox.:14hs</v>
          </cell>
          <cell r="C215" t="str">
            <v>u</v>
          </cell>
          <cell r="D215">
            <v>56325.760000000002</v>
          </cell>
        </row>
        <row r="216">
          <cell r="A216">
            <v>19</v>
          </cell>
          <cell r="B216" t="str">
            <v>Obra fibra optica</v>
          </cell>
          <cell r="D216">
            <v>0</v>
          </cell>
        </row>
        <row r="217">
          <cell r="A217" t="str">
            <v>19.1</v>
          </cell>
          <cell r="B217" t="str">
            <v>Tendido subterráneo de fibra óptica</v>
          </cell>
          <cell r="C217" t="str">
            <v>m</v>
          </cell>
          <cell r="D217">
            <v>0.62</v>
          </cell>
        </row>
        <row r="218">
          <cell r="A218" t="str">
            <v>19.2</v>
          </cell>
          <cell r="B218" t="str">
            <v>Cámara Tipo</v>
          </cell>
          <cell r="C218" t="str">
            <v>c/u</v>
          </cell>
          <cell r="D218">
            <v>459.56</v>
          </cell>
        </row>
        <row r="219">
          <cell r="A219" t="str">
            <v>19.3</v>
          </cell>
          <cell r="B219" t="str">
            <v>Excavaciones En suelos normales</v>
          </cell>
          <cell r="C219" t="str">
            <v>m3</v>
          </cell>
          <cell r="D219">
            <v>46.58</v>
          </cell>
        </row>
        <row r="220">
          <cell r="A220" t="str">
            <v>19.4</v>
          </cell>
          <cell r="B220" t="str">
            <v>Excavaciones En suelos normales con presencia  de agua</v>
          </cell>
          <cell r="C220" t="str">
            <v>m3</v>
          </cell>
          <cell r="D220">
            <v>59.25</v>
          </cell>
        </row>
        <row r="221">
          <cell r="A221" t="str">
            <v>19.5</v>
          </cell>
          <cell r="B221" t="str">
            <v>Excavaciones En suelos duros que requieran el empleo de martillo neumático</v>
          </cell>
          <cell r="C221" t="str">
            <v>m3</v>
          </cell>
          <cell r="D221">
            <v>65.41</v>
          </cell>
        </row>
        <row r="222">
          <cell r="A222" t="str">
            <v>19.6</v>
          </cell>
          <cell r="B222" t="str">
            <v>Contrapisos de veredas</v>
          </cell>
          <cell r="C222" t="str">
            <v>m2</v>
          </cell>
          <cell r="D222">
            <v>7.09</v>
          </cell>
        </row>
        <row r="223">
          <cell r="A223" t="str">
            <v>19.7</v>
          </cell>
          <cell r="B223" t="str">
            <v>Veredas Baldosa común 20cm x 20 cm</v>
          </cell>
          <cell r="C223" t="str">
            <v>m2</v>
          </cell>
          <cell r="D223">
            <v>16.54</v>
          </cell>
        </row>
        <row r="224">
          <cell r="A224" t="str">
            <v>19.8</v>
          </cell>
          <cell r="B224" t="str">
            <v xml:space="preserve">Veredas Baldosones 40cm x 40 cm </v>
          </cell>
          <cell r="C224" t="str">
            <v>m2</v>
          </cell>
          <cell r="D224">
            <v>22.05</v>
          </cell>
        </row>
        <row r="225">
          <cell r="A225" t="str">
            <v>19.9</v>
          </cell>
          <cell r="B225" t="str">
            <v xml:space="preserve">Veredas Baldosones 40cm x 60 </v>
          </cell>
          <cell r="C225" t="str">
            <v>m2</v>
          </cell>
          <cell r="D225">
            <v>22.05</v>
          </cell>
        </row>
        <row r="226">
          <cell r="A226" t="str">
            <v>19.10</v>
          </cell>
          <cell r="B226" t="str">
            <v>Trabajos complementarios en cruces de calles</v>
          </cell>
          <cell r="D226">
            <v>0</v>
          </cell>
        </row>
        <row r="227">
          <cell r="A227" t="str">
            <v>19.11</v>
          </cell>
          <cell r="B227" t="str">
            <v>Compactación de subrasante</v>
          </cell>
          <cell r="C227" t="str">
            <v>m2</v>
          </cell>
          <cell r="D227">
            <v>14.18</v>
          </cell>
        </row>
        <row r="228">
          <cell r="A228" t="str">
            <v>19.12</v>
          </cell>
          <cell r="B228" t="str">
            <v>Reposición de pavimento de Hon Ado incluyendo juntas según estén construidas</v>
          </cell>
          <cell r="C228" t="str">
            <v>m3</v>
          </cell>
          <cell r="D228">
            <v>177.14</v>
          </cell>
        </row>
        <row r="229">
          <cell r="A229">
            <v>20</v>
          </cell>
          <cell r="B229" t="str">
            <v>Varios</v>
          </cell>
        </row>
        <row r="230">
          <cell r="A230" t="str">
            <v>20.1</v>
          </cell>
          <cell r="B230" t="str">
            <v>Pintura de antenas</v>
          </cell>
          <cell r="C230" t="str">
            <v>u</v>
          </cell>
          <cell r="D230">
            <v>121.87</v>
          </cell>
        </row>
        <row r="231">
          <cell r="A231" t="str">
            <v>20.2</v>
          </cell>
          <cell r="B231" t="str">
            <v>Pintura de bandejas de cables</v>
          </cell>
          <cell r="C231" t="str">
            <v>m2</v>
          </cell>
          <cell r="D231">
            <v>7.12</v>
          </cell>
        </row>
        <row r="232">
          <cell r="A232" t="str">
            <v>20.3</v>
          </cell>
          <cell r="B232" t="str">
            <v>Provisión e instalacion de equipo de aire acondicionado tipo split 1,5 Tn</v>
          </cell>
          <cell r="C232" t="str">
            <v>u</v>
          </cell>
          <cell r="D232">
            <v>6954.86</v>
          </cell>
        </row>
        <row r="233">
          <cell r="A233" t="str">
            <v>20.4</v>
          </cell>
          <cell r="B233" t="str">
            <v>Provisión e instalaciónde equipo de aire acondicionado tipo split 3 Tn</v>
          </cell>
          <cell r="C233" t="str">
            <v>u</v>
          </cell>
          <cell r="D233">
            <v>9366.7000000000007</v>
          </cell>
        </row>
        <row r="234">
          <cell r="A234" t="str">
            <v>20.5</v>
          </cell>
          <cell r="B234" t="str">
            <v>Provisión e instalaciónde equipo de aire acondicionado tipo autocontenido 1,5 Tn</v>
          </cell>
          <cell r="C234" t="str">
            <v>u</v>
          </cell>
          <cell r="D234">
            <v>2992.79</v>
          </cell>
        </row>
        <row r="235">
          <cell r="A235" t="str">
            <v>20.6</v>
          </cell>
          <cell r="B235" t="str">
            <v>Provisión e instalación de equipo de aire acondicionado tipo autocontenido 3 Tn</v>
          </cell>
          <cell r="C235" t="str">
            <v>u</v>
          </cell>
          <cell r="D235">
            <v>3277.99</v>
          </cell>
        </row>
        <row r="236">
          <cell r="A236" t="str">
            <v>20.7</v>
          </cell>
          <cell r="B236" t="str">
            <v>Elaboracion de Balance termico para sitio BO</v>
          </cell>
          <cell r="C236" t="str">
            <v>u</v>
          </cell>
          <cell r="D236">
            <v>55.67</v>
          </cell>
        </row>
        <row r="237">
          <cell r="A237" t="str">
            <v>20.8</v>
          </cell>
          <cell r="B237" t="str">
            <v>Construcción pozo negro 1,3x5,00mts.</v>
          </cell>
          <cell r="C237" t="str">
            <v>u</v>
          </cell>
          <cell r="D237">
            <v>1265.3</v>
          </cell>
        </row>
        <row r="238">
          <cell r="A238" t="str">
            <v>20.9</v>
          </cell>
          <cell r="B238" t="str">
            <v>Cámara de inspección desagüe pluvial</v>
          </cell>
          <cell r="C238" t="str">
            <v>u</v>
          </cell>
          <cell r="D238">
            <v>111.35</v>
          </cell>
        </row>
        <row r="239">
          <cell r="A239" t="str">
            <v>20.10</v>
          </cell>
          <cell r="B239" t="str">
            <v>Porton ciego de chapa</v>
          </cell>
          <cell r="C239" t="str">
            <v>m2</v>
          </cell>
          <cell r="D239">
            <v>88.46</v>
          </cell>
        </row>
        <row r="240">
          <cell r="A240" t="str">
            <v>20.11</v>
          </cell>
          <cell r="B240" t="str">
            <v>Rebaje de cordón</v>
          </cell>
          <cell r="C240" t="str">
            <v>m</v>
          </cell>
          <cell r="D240">
            <v>13.54</v>
          </cell>
        </row>
        <row r="241">
          <cell r="A241" t="str">
            <v>20.12</v>
          </cell>
          <cell r="B241" t="str">
            <v>Rotura y reconstrucción de pisos de mosaicos</v>
          </cell>
          <cell r="C241" t="str">
            <v>m2</v>
          </cell>
          <cell r="D241">
            <v>47.98</v>
          </cell>
        </row>
        <row r="242">
          <cell r="A242" t="str">
            <v>20.13</v>
          </cell>
          <cell r="B242" t="str">
            <v>Reparación con concreto alisado</v>
          </cell>
          <cell r="C242" t="str">
            <v>m2</v>
          </cell>
          <cell r="D242">
            <v>10.63</v>
          </cell>
        </row>
        <row r="243">
          <cell r="A243" t="str">
            <v>20.14</v>
          </cell>
          <cell r="B243" t="str">
            <v>Revoque grueso y fino</v>
          </cell>
          <cell r="C243" t="str">
            <v>m2</v>
          </cell>
          <cell r="D243">
            <v>10.48</v>
          </cell>
        </row>
        <row r="244">
          <cell r="A244" t="str">
            <v>20.15</v>
          </cell>
          <cell r="B244" t="str">
            <v>Columnas</v>
          </cell>
          <cell r="C244" t="str">
            <v>m3</v>
          </cell>
          <cell r="D244">
            <v>401.86</v>
          </cell>
        </row>
        <row r="245">
          <cell r="A245" t="str">
            <v>20.16</v>
          </cell>
          <cell r="B245" t="str">
            <v>Conductor sintenax 12 x 1 mm2</v>
          </cell>
          <cell r="C245" t="str">
            <v>m</v>
          </cell>
          <cell r="D245">
            <v>4.05</v>
          </cell>
        </row>
        <row r="246">
          <cell r="A246" t="str">
            <v>20.17</v>
          </cell>
          <cell r="B246" t="str">
            <v>Cañería desagüe pluvial PVC 110 mm</v>
          </cell>
          <cell r="C246" t="str">
            <v>ml</v>
          </cell>
          <cell r="D246">
            <v>39.479999999999997</v>
          </cell>
        </row>
        <row r="247">
          <cell r="A247" t="str">
            <v>20.18</v>
          </cell>
          <cell r="B247" t="str">
            <v>Toma para generador móvil (380v 50Hz 3P + N + T 63A) Steck S5546</v>
          </cell>
          <cell r="C247" t="str">
            <v>u</v>
          </cell>
          <cell r="D247">
            <v>117.98</v>
          </cell>
        </row>
        <row r="248">
          <cell r="A248" t="str">
            <v>20.19</v>
          </cell>
          <cell r="B248" t="str">
            <v>Kit salvacaidas</v>
          </cell>
          <cell r="C248" t="str">
            <v>u</v>
          </cell>
          <cell r="D248">
            <v>241.92</v>
          </cell>
        </row>
      </sheetData>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 de datos"/>
      <sheetName val="Tabla del Limite"/>
      <sheetName val="Tickmarks"/>
      <sheetName val="Module1"/>
      <sheetName val="Determinación del Limite"/>
      <sheetName val="Tabla"/>
      <sheetName val="Coeficientes"/>
      <sheetName val="Worksheet in     Revisión Analí"/>
      <sheetName val="Tango AN 31-12-02"/>
      <sheetName val="BANDA A"/>
      <sheetName val="BS"/>
      <sheetName val="Cotizaciones-Bancos"/>
      <sheetName val="MASL94"/>
      <sheetName val="F1-F2"/>
      <sheetName val="balance 30112003"/>
      <sheetName val="ctas_cri"/>
      <sheetName val="ctas axi"/>
      <sheetName val="N° RCS"/>
      <sheetName val="Base Vs 30-11-01 (2)"/>
      <sheetName val="2.Préstamos 31.05.05"/>
      <sheetName val="3.Cargo a resultados Intereses"/>
      <sheetName val="XREF"/>
      <sheetName val="CVC"/>
      <sheetName val="ART64 CONS"/>
      <sheetName val="General"/>
      <sheetName val="PC Act.D.Base"/>
      <sheetName val="base"/>
      <sheetName val="Amarre de bases"/>
      <sheetName val="Plantilla y movimientos"/>
      <sheetName val="2003"/>
      <sheetName val="IXTIENDA"/>
      <sheetName val="LASEDE"/>
      <sheetName val="LATDAS"/>
      <sheetName val="Datos Finales Expats"/>
      <sheetName val="Volume per Region"/>
      <sheetName val="Tabla_del_Limite"/>
      <sheetName val="Hoja_de_datos3"/>
      <sheetName val="Tabla_del_Limite4"/>
      <sheetName val="Determinación_del_Limite3"/>
      <sheetName val="Worksheet_in_____Revisión_Anal3"/>
      <sheetName val="Tango_AN_31-12-023"/>
      <sheetName val="BANDA_A3"/>
      <sheetName val="balance_301120033"/>
      <sheetName val="ctas_axi3"/>
      <sheetName val="N°_RCS3"/>
      <sheetName val="Base_Vs_30-11-01_(2)3"/>
      <sheetName val="2_Préstamos_31_05_053"/>
      <sheetName val="3_Cargo_a_resultados_Intereses3"/>
      <sheetName val="ART64_CONS3"/>
      <sheetName val="PC_Act_D_Base3"/>
      <sheetName val="Amarre_de_bases3"/>
      <sheetName val="Plantilla_y_movimientos3"/>
      <sheetName val="Datos_Finales_Expats3"/>
      <sheetName val="Hoja_de_datos"/>
      <sheetName val="Tabla_del_Limite1"/>
      <sheetName val="Determinación_del_Limite"/>
      <sheetName val="Worksheet_in_____Revisión_Analí"/>
      <sheetName val="Tango_AN_31-12-02"/>
      <sheetName val="BANDA_A"/>
      <sheetName val="balance_30112003"/>
      <sheetName val="ctas_axi"/>
      <sheetName val="N°_RCS"/>
      <sheetName val="Base_Vs_30-11-01_(2)"/>
      <sheetName val="2_Préstamos_31_05_05"/>
      <sheetName val="3_Cargo_a_resultados_Intereses"/>
      <sheetName val="ART64_CONS"/>
      <sheetName val="PC_Act_D_Base"/>
      <sheetName val="Amarre_de_bases"/>
      <sheetName val="Plantilla_y_movimientos"/>
      <sheetName val="Datos_Finales_Expats"/>
      <sheetName val="Hoja_de_datos1"/>
      <sheetName val="Tabla_del_Limite2"/>
      <sheetName val="Determinación_del_Limite1"/>
      <sheetName val="Worksheet_in_____Revisión_Anal1"/>
      <sheetName val="Tango_AN_31-12-021"/>
      <sheetName val="BANDA_A1"/>
      <sheetName val="balance_301120031"/>
      <sheetName val="ctas_axi1"/>
      <sheetName val="N°_RCS1"/>
      <sheetName val="Base_Vs_30-11-01_(2)1"/>
      <sheetName val="2_Préstamos_31_05_051"/>
      <sheetName val="3_Cargo_a_resultados_Intereses1"/>
      <sheetName val="ART64_CONS1"/>
      <sheetName val="PC_Act_D_Base1"/>
      <sheetName val="Amarre_de_bases1"/>
      <sheetName val="Plantilla_y_movimientos1"/>
      <sheetName val="Datos_Finales_Expats1"/>
      <sheetName val="Hoja_de_datos2"/>
      <sheetName val="Tabla_del_Limite3"/>
      <sheetName val="Determinación_del_Limite2"/>
      <sheetName val="Worksheet_in_____Revisión_Anal2"/>
      <sheetName val="Tango_AN_31-12-022"/>
      <sheetName val="BANDA_A2"/>
      <sheetName val="balance_301120032"/>
      <sheetName val="ctas_axi2"/>
      <sheetName val="N°_RCS2"/>
      <sheetName val="Base_Vs_30-11-01_(2)2"/>
      <sheetName val="2_Préstamos_31_05_052"/>
      <sheetName val="3_Cargo_a_resultados_Intereses2"/>
      <sheetName val="ART64_CONS2"/>
      <sheetName val="PC_Act_D_Base2"/>
      <sheetName val="Amarre_de_bases2"/>
      <sheetName val="Plantilla_y_movimientos2"/>
      <sheetName val="Datos_Finales_Expats2"/>
      <sheetName val="GASTOS ENERO"/>
      <sheetName val="Tabla_del_Limite5"/>
      <sheetName val="Hoja_de_datos4"/>
      <sheetName val="Tabla_del_Limite6"/>
      <sheetName val="Determinación_del_Limite4"/>
      <sheetName val="Worksheet_in_____Revisión_Anal4"/>
      <sheetName val="Tango_AN_31-12-024"/>
      <sheetName val="BANDA_A4"/>
      <sheetName val="balance_301120034"/>
      <sheetName val="ctas_axi4"/>
      <sheetName val="N°_RCS4"/>
      <sheetName val="Base_Vs_30-11-01_(2)4"/>
      <sheetName val="2_Préstamos_31_05_054"/>
      <sheetName val="3_Cargo_a_resultados_Intereses4"/>
      <sheetName val="ART64_CONS4"/>
      <sheetName val="PC_Act_D_Base4"/>
      <sheetName val="Amarre_de_bases4"/>
      <sheetName val="Plantilla_y_movimientos4"/>
      <sheetName val="Datos_Finales_Expats4"/>
      <sheetName val="Volume_per_Region"/>
      <sheetName val="GASTOS_ENERO"/>
      <sheetName val="8. BSF"/>
      <sheetName val="Summary BS - Lazard"/>
      <sheetName val="BASEXPO"/>
    </sheetNames>
    <sheetDataSet>
      <sheetData sheetId="0" refreshError="1"/>
      <sheetData sheetId="1" refreshError="1">
        <row r="6">
          <cell r="A6">
            <v>1</v>
          </cell>
          <cell r="B6">
            <v>0.9</v>
          </cell>
          <cell r="C6">
            <v>4.5</v>
          </cell>
          <cell r="D6">
            <v>1</v>
          </cell>
          <cell r="E6">
            <v>0.45</v>
          </cell>
          <cell r="F6">
            <v>3</v>
          </cell>
        </row>
        <row r="7">
          <cell r="A7">
            <v>2</v>
          </cell>
          <cell r="B7">
            <v>0.85</v>
          </cell>
          <cell r="C7">
            <v>4.25</v>
          </cell>
          <cell r="D7">
            <v>2</v>
          </cell>
          <cell r="E7">
            <v>0.4</v>
          </cell>
          <cell r="F7">
            <v>2.67</v>
          </cell>
        </row>
        <row r="8">
          <cell r="A8">
            <v>4</v>
          </cell>
          <cell r="B8">
            <v>0.75</v>
          </cell>
          <cell r="C8">
            <v>3.75</v>
          </cell>
          <cell r="D8">
            <v>4</v>
          </cell>
          <cell r="E8">
            <v>0.35</v>
          </cell>
          <cell r="F8">
            <v>2.33</v>
          </cell>
        </row>
        <row r="9">
          <cell r="A9">
            <v>6</v>
          </cell>
          <cell r="B9">
            <v>0.65</v>
          </cell>
          <cell r="C9">
            <v>3.25</v>
          </cell>
          <cell r="D9">
            <v>6</v>
          </cell>
          <cell r="E9">
            <v>0.3</v>
          </cell>
          <cell r="F9">
            <v>2</v>
          </cell>
        </row>
        <row r="10">
          <cell r="A10">
            <v>12</v>
          </cell>
          <cell r="B10">
            <v>0.5</v>
          </cell>
          <cell r="C10">
            <v>2.5</v>
          </cell>
          <cell r="D10">
            <v>12</v>
          </cell>
          <cell r="E10">
            <v>0.25</v>
          </cell>
          <cell r="F10">
            <v>1.67</v>
          </cell>
        </row>
        <row r="11">
          <cell r="A11">
            <v>13</v>
          </cell>
          <cell r="B11">
            <v>0.4</v>
          </cell>
          <cell r="C11">
            <v>2</v>
          </cell>
          <cell r="D11">
            <v>13</v>
          </cell>
          <cell r="E11">
            <v>0.2</v>
          </cell>
          <cell r="F11">
            <v>1.33</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refreshError="1"/>
      <sheetData sheetId="105"/>
      <sheetData sheetId="106"/>
      <sheetData sheetId="107">
        <row r="6">
          <cell r="A6">
            <v>1</v>
          </cell>
        </row>
      </sheetData>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rátula"/>
      <sheetName val="Nota 8"/>
      <sheetName val="Nota 9"/>
      <sheetName val="ANEXO A"/>
      <sheetName val="EOAF Cresud"/>
      <sheetName val="Bce Patrim"/>
      <sheetName val="EEPN"/>
      <sheetName val="EDO RDOS"/>
      <sheetName val="Anexo C"/>
      <sheetName val="Anexo D"/>
      <sheetName val="Anexo E"/>
      <sheetName val="Anexo F"/>
      <sheetName val="Anexo G"/>
      <sheetName val="Anexo H"/>
      <sheetName val="Bce Patrim cons"/>
      <sheetName val="EDO RDOS cons"/>
      <sheetName val="EOAF cons"/>
      <sheetName val="Hoja1"/>
      <sheetName val="Hoja2"/>
      <sheetName val="Hoja3"/>
      <sheetName val="Hoja4"/>
      <sheetName val="BCE1"/>
      <sheetName val="Nota_8"/>
      <sheetName val="Nota_9"/>
      <sheetName val="ANEXO_A"/>
      <sheetName val="EOAF_Cresud"/>
      <sheetName val="Bce_Patrim"/>
      <sheetName val="EDO_RDOS"/>
      <sheetName val="Anexo_C"/>
      <sheetName val="Anexo_D"/>
      <sheetName val="Anexo_E"/>
      <sheetName val="Anexo_F"/>
      <sheetName val="Anexo_G"/>
      <sheetName val="Anexo_H"/>
      <sheetName val="Bce_Patrim_cons"/>
      <sheetName val="EDO_RDOS_cons"/>
      <sheetName val="EOAF_cons"/>
      <sheetName val="19052 - STAR N"/>
      <sheetName val="PAGOS EMITIDOS 01-01-01"/>
      <sheetName val="tabla del limite"/>
      <sheetName val="Ctas. Patr."/>
      <sheetName val="ConvRes"/>
      <sheetName val="WP Bal 0106 REV"/>
      <sheetName val="TIPO DE CAMBIO"/>
      <sheetName val="Nota_81"/>
      <sheetName val="Nota_91"/>
      <sheetName val="ANEXO_A1"/>
      <sheetName val="EOAF_Cresud1"/>
      <sheetName val="Bce_Patrim1"/>
      <sheetName val="EDO_RDOS1"/>
      <sheetName val="Anexo_C1"/>
      <sheetName val="Anexo_D1"/>
      <sheetName val="Anexo_E1"/>
      <sheetName val="Anexo_F1"/>
      <sheetName val="Anexo_G1"/>
      <sheetName val="Anexo_H1"/>
      <sheetName val="Bce_Patrim_cons1"/>
      <sheetName val="EDO_RDOS_cons1"/>
      <sheetName val="EOAF_cons1"/>
      <sheetName val="Nota_82"/>
      <sheetName val="Nota_92"/>
      <sheetName val="ANEXO_A2"/>
      <sheetName val="EOAF_Cresud2"/>
      <sheetName val="Bce_Patrim2"/>
      <sheetName val="EDO_RDOS2"/>
      <sheetName val="Anexo_C2"/>
      <sheetName val="Anexo_D2"/>
      <sheetName val="Anexo_E2"/>
      <sheetName val="Anexo_F2"/>
      <sheetName val="Anexo_G2"/>
      <sheetName val="Anexo_H2"/>
      <sheetName val="Bce_Patrim_cons2"/>
      <sheetName val="EDO_RDOS_cons2"/>
      <sheetName val="EOAF_cons2"/>
      <sheetName val="BANDA A"/>
      <sheetName val="Sarmiento 517"/>
      <sheetName val="Reconquista 823"/>
    </sheetNames>
    <sheetDataSet>
      <sheetData sheetId="0" refreshError="1"/>
      <sheetData sheetId="1" refreshError="1">
        <row r="20">
          <cell r="F20">
            <v>0</v>
          </cell>
        </row>
        <row r="30">
          <cell r="F30">
            <v>0</v>
          </cell>
        </row>
        <row r="36">
          <cell r="F36">
            <v>0</v>
          </cell>
        </row>
        <row r="52">
          <cell r="F52">
            <v>0</v>
          </cell>
        </row>
        <row r="78">
          <cell r="F78">
            <v>0</v>
          </cell>
        </row>
        <row r="87">
          <cell r="F87">
            <v>0</v>
          </cell>
        </row>
        <row r="101">
          <cell r="F101">
            <v>0</v>
          </cell>
        </row>
        <row r="104">
          <cell r="F104">
            <v>0</v>
          </cell>
        </row>
        <row r="125">
          <cell r="F125">
            <v>0</v>
          </cell>
        </row>
        <row r="140">
          <cell r="F140">
            <v>0</v>
          </cell>
        </row>
        <row r="165">
          <cell r="F165">
            <v>0</v>
          </cell>
        </row>
        <row r="186">
          <cell r="F186">
            <v>0</v>
          </cell>
        </row>
        <row r="202">
          <cell r="F202">
            <v>0</v>
          </cell>
        </row>
        <row r="212">
          <cell r="F212">
            <v>0</v>
          </cell>
        </row>
      </sheetData>
      <sheetData sheetId="2" refreshError="1"/>
      <sheetData sheetId="3" refreshError="1"/>
      <sheetData sheetId="4" refreshError="1"/>
      <sheetData sheetId="5" refreshError="1">
        <row r="23">
          <cell r="H23">
            <v>0</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ow r="20">
          <cell r="F20">
            <v>0</v>
          </cell>
        </row>
      </sheetData>
      <sheetData sheetId="23">
        <row r="20">
          <cell r="F20">
            <v>0</v>
          </cell>
        </row>
      </sheetData>
      <sheetData sheetId="24"/>
      <sheetData sheetId="25"/>
      <sheetData sheetId="26">
        <row r="23">
          <cell r="H23">
            <v>0</v>
          </cell>
        </row>
      </sheetData>
      <sheetData sheetId="27">
        <row r="23">
          <cell r="H23">
            <v>0</v>
          </cell>
        </row>
      </sheetData>
      <sheetData sheetId="28">
        <row r="1">
          <cell r="A1" t="str">
            <v xml:space="preserve">Inversiones </v>
          </cell>
        </row>
      </sheetData>
      <sheetData sheetId="29">
        <row r="1">
          <cell r="A1" t="str">
            <v xml:space="preserve">Inversiones </v>
          </cell>
        </row>
      </sheetData>
      <sheetData sheetId="30"/>
      <sheetData sheetId="31"/>
      <sheetData sheetId="32"/>
      <sheetData sheetId="33"/>
      <sheetData sheetId="34"/>
      <sheetData sheetId="35"/>
      <sheetData sheetId="36"/>
      <sheetData sheetId="37" refreshError="1"/>
      <sheetData sheetId="38" refreshError="1"/>
      <sheetData sheetId="39" refreshError="1"/>
      <sheetData sheetId="40" refreshError="1"/>
      <sheetData sheetId="41" refreshError="1"/>
      <sheetData sheetId="42" refreshError="1"/>
      <sheetData sheetId="43" refreshError="1"/>
      <sheetData sheetId="44">
        <row r="20">
          <cell r="F20">
            <v>0</v>
          </cell>
        </row>
      </sheetData>
      <sheetData sheetId="45"/>
      <sheetData sheetId="46"/>
      <sheetData sheetId="47"/>
      <sheetData sheetId="48">
        <row r="23">
          <cell r="H23">
            <v>0</v>
          </cell>
        </row>
      </sheetData>
      <sheetData sheetId="49"/>
      <sheetData sheetId="50"/>
      <sheetData sheetId="51"/>
      <sheetData sheetId="52"/>
      <sheetData sheetId="53"/>
      <sheetData sheetId="54"/>
      <sheetData sheetId="55"/>
      <sheetData sheetId="56"/>
      <sheetData sheetId="57"/>
      <sheetData sheetId="58"/>
      <sheetData sheetId="59">
        <row r="20">
          <cell r="F20">
            <v>0</v>
          </cell>
        </row>
      </sheetData>
      <sheetData sheetId="60"/>
      <sheetData sheetId="61"/>
      <sheetData sheetId="62"/>
      <sheetData sheetId="63">
        <row r="23">
          <cell r="H23">
            <v>0</v>
          </cell>
        </row>
      </sheetData>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rmador"/>
      <sheetName val="Saldos"/>
      <sheetName val="Datos del Balance"/>
      <sheetName val="Bce Patrim"/>
      <sheetName val="EEPN"/>
      <sheetName val="Edo Rdos"/>
      <sheetName val="EOAF CRESUD"/>
      <sheetName val="PT EOAF CRESUD"/>
      <sheetName val="Nota 8"/>
      <sheetName val="ARM INF ADICIONAL"/>
      <sheetName val="ARMADO NOTA 9"/>
      <sheetName val="NOTA 9"/>
      <sheetName val="ANEXO A"/>
      <sheetName val="ANEXO B"/>
      <sheetName val="Anexo D"/>
      <sheetName val="Anexo C"/>
      <sheetName val="Anexo E"/>
      <sheetName val="Armado F"/>
      <sheetName val="Anexo F"/>
      <sheetName val="Anexo G"/>
      <sheetName val="Anexo H"/>
      <sheetName val="Indices"/>
      <sheetName val="Datos_del_Balance"/>
      <sheetName val="Bce_Patrim"/>
      <sheetName val="Edo_Rdos"/>
      <sheetName val="EOAF_CRESUD"/>
      <sheetName val="PT_EOAF_CRESUD"/>
      <sheetName val="Nota_8"/>
      <sheetName val="ARM_INF_ADICIONAL"/>
      <sheetName val="ARMADO_NOTA_9"/>
      <sheetName val="NOTA_9"/>
      <sheetName val="ANEXO_A"/>
      <sheetName val="ANEXO_B"/>
      <sheetName val="Anexo_D"/>
      <sheetName val="Anexo_C"/>
      <sheetName val="Anexo_E"/>
      <sheetName val="Armado_F"/>
      <sheetName val="Anexo_F"/>
      <sheetName val="Anexo_G"/>
      <sheetName val="Anexo_H"/>
      <sheetName val="Datos_del_Balance1"/>
      <sheetName val="Bce_Patrim1"/>
      <sheetName val="Edo_Rdos1"/>
      <sheetName val="EOAF_CRESUD1"/>
      <sheetName val="PT_EOAF_CRESUD1"/>
      <sheetName val="Nota_81"/>
      <sheetName val="ARM_INF_ADICIONAL1"/>
      <sheetName val="ARMADO_NOTA_91"/>
      <sheetName val="NOTA_91"/>
      <sheetName val="ANEXO_A1"/>
      <sheetName val="ANEXO_B1"/>
      <sheetName val="Anexo_D1"/>
      <sheetName val="Anexo_C1"/>
      <sheetName val="Anexo_E1"/>
      <sheetName val="Armado_F1"/>
      <sheetName val="Anexo_F1"/>
      <sheetName val="Anexo_G1"/>
      <sheetName val="Anexo_H1"/>
      <sheetName val="Datos_del_Balance2"/>
      <sheetName val="Bce_Patrim2"/>
      <sheetName val="Edo_Rdos2"/>
      <sheetName val="EOAF_CRESUD2"/>
      <sheetName val="PT_EOAF_CRESUD2"/>
      <sheetName val="Nota_82"/>
      <sheetName val="ARM_INF_ADICIONAL2"/>
      <sheetName val="ARMADO_NOTA_92"/>
      <sheetName val="NOTA_92"/>
      <sheetName val="ANEXO_A2"/>
      <sheetName val="ANEXO_B2"/>
      <sheetName val="Anexo_D2"/>
      <sheetName val="Anexo_C2"/>
      <sheetName val="Anexo_E2"/>
      <sheetName val="Armado_F2"/>
      <sheetName val="Anexo_F2"/>
      <sheetName val="Anexo_G2"/>
      <sheetName val="Anexo_H2"/>
      <sheetName val="Planning"/>
      <sheetName val="Planning Extension"/>
      <sheetName val="Audit Results Lower Stratum Ext"/>
      <sheetName val="Audit Results Lower Stratum"/>
      <sheetName val="Audit Results Upper Stratum Ext"/>
      <sheetName val="Audit Results Upper Stratum"/>
      <sheetName val="Population Characteristics"/>
      <sheetName val="Individually Significant Items"/>
      <sheetName val="Projection Extended Sample"/>
      <sheetName val="Projection"/>
      <sheetName val="Bs.Uso Trim."/>
      <sheetName val="Tango AN 31-12-02"/>
    </sheetNames>
    <sheetDataSet>
      <sheetData sheetId="0" refreshError="1"/>
      <sheetData sheetId="1" refreshError="1"/>
      <sheetData sheetId="2" refreshError="1"/>
      <sheetData sheetId="3" refreshError="1">
        <row r="20">
          <cell r="C20">
            <v>119750711.852962</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row r="20">
          <cell r="C20">
            <v>119750711.852962</v>
          </cell>
        </row>
      </sheetData>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row r="20">
          <cell r="C20">
            <v>119750711.852962</v>
          </cell>
        </row>
      </sheetData>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row r="20">
          <cell r="C20">
            <v>119750711.852962</v>
          </cell>
        </row>
      </sheetData>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xRepositorySheet"/>
      <sheetName val="Список"/>
      <sheetName val="Table"/>
      <sheetName val="Номенклатура"/>
      <sheetName val="NC_YTD"/>
      <sheetName val="PL"/>
      <sheetName val="PL_lines"/>
      <sheetName val="Клиент"/>
      <sheetName val="Груз"/>
    </sheetNames>
    <sheetDataSet>
      <sheetData sheetId="0" refreshError="1"/>
      <sheetData sheetId="1"/>
      <sheetData sheetId="2"/>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F1"/>
      <sheetName val="KF2"/>
      <sheetName val="KF3"/>
      <sheetName val="KF4"/>
      <sheetName val="KF5"/>
      <sheetName val="KF6"/>
      <sheetName val="KF7"/>
      <sheetName val="KF8"/>
      <sheetName val="KF9"/>
      <sheetName val="KF10"/>
      <sheetName val="gckf"/>
      <sheetName val="A-Prev"/>
      <sheetName val="A-SPM"/>
      <sheetName val="B-Dist"/>
      <sheetName val="B-Prev"/>
      <sheetName val="C-Dist"/>
      <sheetName val="Comisiones"/>
      <sheetName val="C-Prev"/>
      <sheetName val="A-C.Esp"/>
      <sheetName val="O.C.Oeste"/>
      <sheetName val="F-Dist"/>
      <sheetName val="F-Prev"/>
      <sheetName val="G-Dis"/>
      <sheetName val="A-C_Esp"/>
      <sheetName val="O_C_Oeste"/>
      <sheetName val="Brazil Sovereign"/>
      <sheetName val="Ceco"/>
      <sheetName val="Cuenta"/>
      <sheetName val="atc e dtc"/>
      <sheetName val="RESUMO ATC-DTC"/>
      <sheetName val="resumo dcch e acc"/>
      <sheetName val="resumo color code"/>
      <sheetName val="BASE"/>
      <sheetName val="A-C_Esp1"/>
      <sheetName val="O_C_Oeste1"/>
      <sheetName val="Brazil_Sovereign"/>
      <sheetName val="atc_e_dtc"/>
      <sheetName val="RESUMO_ATC-DTC"/>
      <sheetName val="resumo_dcch_e_acc"/>
      <sheetName val="resumo_color_code"/>
      <sheetName val="A-C_Esp2"/>
      <sheetName val="O_C_Oeste2"/>
      <sheetName val="Brazil_Sovereign1"/>
      <sheetName val="atc_e_dtc1"/>
      <sheetName val="RESUMO_ATC-DTC1"/>
      <sheetName val="resumo_dcch_e_acc1"/>
      <sheetName val="resumo_color_code1"/>
      <sheetName val="A-C_Esp3"/>
      <sheetName val="O_C_Oeste3"/>
      <sheetName val="Brazil_Sovereign2"/>
      <sheetName val="atc_e_dtc2"/>
      <sheetName val="RESUMO_ATC-DTC2"/>
      <sheetName val="resumo_dcch_e_acc2"/>
      <sheetName val="resumo_color_code2"/>
      <sheetName val="A-C_Esp4"/>
      <sheetName val="O_C_Oeste4"/>
      <sheetName val="Brazil_Sovereign3"/>
      <sheetName val="atc_e_dtc3"/>
      <sheetName val="RESUMO_ATC-DTC3"/>
      <sheetName val="resumo_dcch_e_acc3"/>
      <sheetName val="resumo_color_code3"/>
      <sheetName val="A-C_Esp5"/>
      <sheetName val="O_C_Oeste5"/>
      <sheetName val="Brazil_Sovereign4"/>
      <sheetName val="atc_e_dtc4"/>
      <sheetName val="RESUMO_ATC-DTC4"/>
      <sheetName val="resumo_dcch_e_acc4"/>
      <sheetName val="resumo_color_code4"/>
    </sheetNames>
    <sheetDataSet>
      <sheetData sheetId="0"/>
      <sheetData sheetId="1"/>
      <sheetData sheetId="2"/>
      <sheetData sheetId="3"/>
      <sheetData sheetId="4"/>
      <sheetData sheetId="5" refreshError="1"/>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Set>
  </externalBook>
</externalLink>
</file>

<file path=xl/externalLinks/externalLink7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GRESSÃO 20 MESES"/>
      <sheetName val="REGRESSÃO 12 MESES"/>
      <sheetName val="REGRESSÃO 6 MESES"/>
      <sheetName val="REGRESSÃO 30 DIAS"/>
      <sheetName val="COTAÇÕES"/>
      <sheetName val="VALOR DA EMPRESA"/>
      <sheetName val="Dados BLP"/>
      <sheetName val="Calc 1"/>
      <sheetName val="Unidades SAC-REVENDA"/>
      <sheetName val="REALxMETA - CERVEJA"/>
      <sheetName val="REALxMETA - REFRI"/>
      <sheetName val="BLP"/>
      <sheetName val="Lists"/>
      <sheetName val="REGRESSÃO_20_MESES"/>
      <sheetName val="REGRESSÃO_12_MESES"/>
      <sheetName val="REGRESSÃO_6_MESES"/>
      <sheetName val="REGRESSÃO_30_DIAS"/>
      <sheetName val="VALOR_DA_EMPRESA"/>
      <sheetName val="Dados_BLP"/>
      <sheetName val="Calc_1"/>
      <sheetName val="Unidades_SAC-REVENDA"/>
      <sheetName val="REALxMETA_-_CERVEJA"/>
      <sheetName val="REALxMETA_-_REFRI"/>
      <sheetName val="BGT-2014"/>
      <sheetName val="Brazil Sovereign"/>
      <sheetName val="Pareto RSM's"/>
      <sheetName val="Share Price 2002"/>
      <sheetName val=""/>
      <sheetName val="Cash_Flow"/>
      <sheetName val="Fixed and Variable Expenses"/>
      <sheetName val="Income Statement Data"/>
      <sheetName val="KF6"/>
      <sheetName val="Curve"/>
      <sheetName val="Registro"/>
      <sheetName val="CLASIFICACION DE AI"/>
      <sheetName val="TARJETAS BLANCAS"/>
      <sheetName val="Precio"/>
      <sheetName val="Transferência Internacio."/>
      <sheetName val="은행"/>
      <sheetName val="REGRESSÃO_20_MESES1"/>
      <sheetName val="REGRESSÃO_12_MESES1"/>
      <sheetName val="REGRESSÃO_6_MESES1"/>
      <sheetName val="REGRESSÃO_30_DIAS1"/>
      <sheetName val="VALOR_DA_EMPRESA1"/>
      <sheetName val="Dados_BLP1"/>
      <sheetName val="Calc_11"/>
      <sheetName val="Unidades_SAC-REVENDA1"/>
      <sheetName val="REALxMETA_-_CERVEJA1"/>
      <sheetName val="REALxMETA_-_REFRI1"/>
      <sheetName val="Brazil_Sovereign"/>
      <sheetName val="Pareto_RSM's"/>
      <sheetName val="Share_Price_2002"/>
      <sheetName val="CLASIFICACION_DE_AI"/>
      <sheetName val="TARJETAS_BLANCAS"/>
      <sheetName val="REGRESSÃO_20_MESES2"/>
      <sheetName val="REGRESSÃO_12_MESES2"/>
      <sheetName val="REGRESSÃO_6_MESES2"/>
      <sheetName val="REGRESSÃO_30_DIAS2"/>
      <sheetName val="VALOR_DA_EMPRESA2"/>
      <sheetName val="Dados_BLP2"/>
      <sheetName val="Calc_12"/>
      <sheetName val="Unidades_SAC-REVENDA2"/>
      <sheetName val="REALxMETA_-_CERVEJA2"/>
      <sheetName val="REALxMETA_-_REFRI2"/>
      <sheetName val="Brazil_Sovereign1"/>
      <sheetName val="Pareto_RSM's1"/>
      <sheetName val="Share_Price_20021"/>
      <sheetName val="CLASIFICACION_DE_AI1"/>
      <sheetName val="TARJETAS_BLANCAS1"/>
      <sheetName val="Dados_Energia"/>
      <sheetName val="Step2_Correlation"/>
      <sheetName val="Step2_Histogram"/>
      <sheetName val="REGRESSÃO_20_MESES3"/>
      <sheetName val="REGRESSÃO_12_MESES3"/>
      <sheetName val="REGRESSÃO_6_MESES3"/>
      <sheetName val="REGRESSÃO_30_DIAS3"/>
      <sheetName val="VALOR_DA_EMPRESA3"/>
      <sheetName val="Dados_BLP3"/>
      <sheetName val="Calc_13"/>
      <sheetName val="Unidades_SAC-REVENDA3"/>
      <sheetName val="REALxMETA_-_CERVEJA3"/>
      <sheetName val="REALxMETA_-_REFRI3"/>
      <sheetName val="Brazil_Sovereign2"/>
      <sheetName val="Pareto_RSM's2"/>
      <sheetName val="Share_Price_20022"/>
      <sheetName val="CLASIFICACION_DE_AI2"/>
      <sheetName val="TARJETAS_BLANCAS2"/>
      <sheetName val="Transferência_Internacio_"/>
      <sheetName val="REGRESSÃO_20_MESES4"/>
      <sheetName val="REGRESSÃO_12_MESES4"/>
      <sheetName val="REGRESSÃO_6_MESES4"/>
      <sheetName val="REGRESSÃO_30_DIAS4"/>
      <sheetName val="VALOR_DA_EMPRESA4"/>
      <sheetName val="Dados_BLP4"/>
      <sheetName val="Unidades_SAC-REVENDA4"/>
      <sheetName val="REALxMETA_-_CERVEJA4"/>
      <sheetName val="REALxMETA_-_REFRI4"/>
      <sheetName val="Calc_14"/>
      <sheetName val="Brazil_Sovereign3"/>
      <sheetName val="Pareto_RSM's3"/>
      <sheetName val="Share_Price_20023"/>
      <sheetName val="CLASIFICACION_DE_AI3"/>
      <sheetName val="TARJETAS_BLANCAS3"/>
      <sheetName val="Transferência_Internacio_1"/>
      <sheetName val="REGRESSÃO_20_MESES5"/>
      <sheetName val="REGRESSÃO_12_MESES5"/>
      <sheetName val="REGRESSÃO_6_MESES5"/>
      <sheetName val="REGRESSÃO_30_DIAS5"/>
      <sheetName val="VALOR_DA_EMPRESA5"/>
      <sheetName val="Dados_BLP5"/>
      <sheetName val="Calc_15"/>
      <sheetName val="Unidades_SAC-REVENDA5"/>
      <sheetName val="REALxMETA_-_CERVEJA5"/>
      <sheetName val="REALxMETA_-_REFRI5"/>
      <sheetName val="Brazil_Sovereign4"/>
      <sheetName val="Share_Price_20024"/>
      <sheetName val="Pareto_RSM's4"/>
      <sheetName val="CLASIFICACION_DE_AI4"/>
      <sheetName val="TARJETAS_BLANCAS4"/>
      <sheetName val="Transferência_Internacio_2"/>
      <sheetName val="Fixed_and_Variable_Expenses"/>
      <sheetName val="Income_Statement_Data"/>
      <sheetName val="REGRESSÃO_20_MESES6"/>
      <sheetName val="REGRESSÃO_12_MESES6"/>
      <sheetName val="REGRESSÃO_6_MESES6"/>
      <sheetName val="REGRESSÃO_30_DIAS6"/>
      <sheetName val="VALOR_DA_EMPRESA6"/>
      <sheetName val="Dados_BLP6"/>
      <sheetName val="Calc_16"/>
      <sheetName val="Unidades_SAC-REVENDA6"/>
      <sheetName val="REALxMETA_-_CERVEJA6"/>
      <sheetName val="REALxMETA_-_REFRI6"/>
      <sheetName val="Brazil_Sovereign5"/>
      <sheetName val="Pareto_RSM's5"/>
      <sheetName val="Share_Price_20025"/>
      <sheetName val="CLASIFICACION_DE_AI5"/>
      <sheetName val="TARJETAS_BLANCAS5"/>
      <sheetName val="Transferência_Internacio_3"/>
      <sheetName val="Consolidado"/>
      <sheetName val="Setup"/>
      <sheetName val="Cost"/>
      <sheetName val="6 - Analítico"/>
      <sheetName val="Costos"/>
      <sheetName val="SKU_Profile"/>
      <sheetName val="REGRESSÃO_20_MESES7"/>
      <sheetName val="REGRESSÃO_12_MESES7"/>
      <sheetName val="REGRESSÃO_6_MESES7"/>
      <sheetName val="REGRESSÃO_30_DIAS7"/>
      <sheetName val="VALOR_DA_EMPRESA7"/>
      <sheetName val="Dados_BLP7"/>
      <sheetName val="Unidades_SAC-REVENDA7"/>
      <sheetName val="REALxMETA_-_CERVEJA7"/>
      <sheetName val="REALxMETA_-_REFRI7"/>
      <sheetName val="Calc_17"/>
      <sheetName val="Brazil_Sovereign6"/>
      <sheetName val="Pareto_RSM's6"/>
      <sheetName val="Share_Price_20026"/>
      <sheetName val="CLASIFICACION_DE_AI6"/>
      <sheetName val="TARJETAS_BLANCAS6"/>
      <sheetName val="Transferência_Internacio_4"/>
      <sheetName val="dep pre"/>
      <sheetName val="Preview2"/>
      <sheetName val="Fixed_and_Variable_Expenses1"/>
      <sheetName val="Income_Statement_Data1"/>
      <sheetName val="REGRESSÃO_20_MESES8"/>
      <sheetName val="REGRESSÃO_12_MESES8"/>
      <sheetName val="REGRESSÃO_6_MESES8"/>
      <sheetName val="REGRESSÃO_30_DIAS8"/>
      <sheetName val="VALOR_DA_EMPRESA8"/>
      <sheetName val="Dados_BLP8"/>
      <sheetName val="Unidades_SAC-REVENDA8"/>
      <sheetName val="REALxMETA_-_CERVEJA8"/>
      <sheetName val="REALxMETA_-_REFRI8"/>
      <sheetName val="Calc_18"/>
      <sheetName val="Share_Price_20027"/>
      <sheetName val="Brazil_Sovereign7"/>
      <sheetName val="Pareto_RSM's7"/>
      <sheetName val="CLASIFICACION_DE_AI7"/>
      <sheetName val="TARJETAS_BLANCAS7"/>
      <sheetName val="Transferência_Internacio_5"/>
      <sheetName val="Chart data"/>
      <sheetName val="REGRESSÃO_20_MESES9"/>
      <sheetName val="REGRESSÃO_12_MESES9"/>
      <sheetName val="REGRESSÃO_6_MESES9"/>
      <sheetName val="REGRESSÃO_30_DIAS9"/>
      <sheetName val="VALOR_DA_EMPRESA9"/>
      <sheetName val="Dados_BLP9"/>
      <sheetName val="Unidades_SAC-REVENDA9"/>
      <sheetName val="REALxMETA_-_CERVEJA9"/>
      <sheetName val="REALxMETA_-_REFRI9"/>
      <sheetName val="Calc_19"/>
      <sheetName val="Brazil_Sovereign8"/>
      <sheetName val="Pareto_RSM's8"/>
      <sheetName val="Share_Price_20028"/>
      <sheetName val="CLASIFICACION_DE_AI8"/>
      <sheetName val="TARJETAS_BLANCAS8"/>
      <sheetName val="Transferência_Internacio_6"/>
      <sheetName val="6_-_Analítico"/>
      <sheetName val="dep_pre"/>
      <sheetName val="Chart_data"/>
      <sheetName val="REGRESSÃO_20_MESES10"/>
      <sheetName val="REGRESSÃO_12_MESES10"/>
      <sheetName val="REGRESSÃO_6_MESES10"/>
      <sheetName val="REGRESSÃO_30_DIAS10"/>
      <sheetName val="VALOR_DA_EMPRESA10"/>
      <sheetName val="Dados_BLP10"/>
      <sheetName val="Unidades_SAC-REVENDA10"/>
      <sheetName val="REALxMETA_-_CERVEJA10"/>
      <sheetName val="REALxMETA_-_REFRI10"/>
      <sheetName val="Calc_110"/>
      <sheetName val="Brazil_Sovereign9"/>
      <sheetName val="Pareto_RSM's9"/>
      <sheetName val="Share_Price_20029"/>
      <sheetName val="CLASIFICACION_DE_AI9"/>
      <sheetName val="TARJETAS_BLANCAS9"/>
      <sheetName val="Transferência_Internacio_7"/>
      <sheetName val="6_-_Analítico1"/>
      <sheetName val="dep_pre1"/>
      <sheetName val="Chart_data1"/>
      <sheetName val="data"/>
      <sheetName val="bud99"/>
      <sheetName val="REGRESSÃO_20_MESES11"/>
      <sheetName val="REGRESSÃO_12_MESES11"/>
      <sheetName val="REGRESSÃO_6_MESES11"/>
      <sheetName val="REGRESSÃO_30_DIAS11"/>
      <sheetName val="VALOR_DA_EMPRESA11"/>
      <sheetName val="Dados_BLP11"/>
      <sheetName val="Unidades_SAC-REVENDA11"/>
      <sheetName val="REALxMETA_-_CERVEJA11"/>
      <sheetName val="REALxMETA_-_REFRI11"/>
      <sheetName val="Calc_111"/>
      <sheetName val="Share_Price_200210"/>
      <sheetName val="Brazil_Sovereign10"/>
      <sheetName val="Pareto_RSM's10"/>
      <sheetName val="CLASIFICACION_DE_AI10"/>
      <sheetName val="TARJETAS_BLANCAS10"/>
      <sheetName val="Transferência_Internacio_8"/>
      <sheetName val="6_-_Analítico2"/>
      <sheetName val="dep_pre2"/>
      <sheetName val="Chart_data2"/>
      <sheetName val="Fixed_and_Variable_Expenses2"/>
      <sheetName val="Income_Statement_Data2"/>
      <sheetName val="Fixed_and_Variable_Expenses3"/>
      <sheetName val="Income_Statement_Data3"/>
      <sheetName val="REGRESSÃO_20_MESES12"/>
      <sheetName val="REGRESSÃO_12_MESES12"/>
      <sheetName val="REGRESSÃO_6_MESES12"/>
      <sheetName val="REGRESSÃO_30_DIAS12"/>
      <sheetName val="VALOR_DA_EMPRESA12"/>
      <sheetName val="Dados_BLP12"/>
      <sheetName val="Calc_112"/>
      <sheetName val="Unidades_SAC-REVENDA12"/>
      <sheetName val="REALxMETA_-_CERVEJA12"/>
      <sheetName val="REALxMETA_-_REFRI12"/>
      <sheetName val="Brazil_Sovereign11"/>
      <sheetName val="Pareto_RSM's11"/>
      <sheetName val="Share_Price_200211"/>
      <sheetName val="CLASIFICACION_DE_AI11"/>
      <sheetName val="TARJETAS_BLANCAS11"/>
      <sheetName val="Transferência_Internacio_9"/>
      <sheetName val="6_-_Analítico3"/>
      <sheetName val="dep_pre3"/>
      <sheetName val="Chart_data3"/>
      <sheetName val="Dados_Prod"/>
      <sheetName val="MATRIZ"/>
      <sheetName val="FJJX Bud_IB"/>
      <sheetName val="REGRESSÃO_20_MESES13"/>
      <sheetName val="REGRESSÃO_12_MESES13"/>
      <sheetName val="REGRESSÃO_6_MESES13"/>
      <sheetName val="REGRESSÃO_30_DIAS13"/>
      <sheetName val="VALOR_DA_EMPRESA13"/>
      <sheetName val="Dados_BLP13"/>
      <sheetName val="Calc_113"/>
      <sheetName val="Unidades_SAC-REVENDA13"/>
      <sheetName val="REALxMETA_-_CERVEJA13"/>
      <sheetName val="REALxMETA_-_REFRI13"/>
      <sheetName val="Brazil_Sovereign12"/>
      <sheetName val="Share_Price_200212"/>
      <sheetName val="Pareto_RSM's12"/>
      <sheetName val="CLASIFICACION_DE_AI12"/>
      <sheetName val="TARJETAS_BLANCAS12"/>
      <sheetName val="Transferência_Internacio_10"/>
      <sheetName val="6_-_Analítico4"/>
      <sheetName val="dep_pre4"/>
      <sheetName val="Chart_data4"/>
      <sheetName val="FJJX_Bud_IB"/>
      <sheetName val="FlowChart"/>
      <sheetName val="SDCA Checkpoint"/>
      <sheetName val="MENU"/>
      <sheetName val="Step 01"/>
      <sheetName val="Problem Statement"/>
      <sheetName val="ITF Page"/>
      <sheetName val="PDCA Page"/>
      <sheetName val="Current Time Series"/>
      <sheetName val="Time Series Trap"/>
      <sheetName val="KPI Tree"/>
      <sheetName val="GOP"/>
      <sheetName val="Customers Voice"/>
      <sheetName val="Step 02"/>
      <sheetName val="Histogram"/>
      <sheetName val="Histogram (2)"/>
      <sheetName val="Pareto"/>
      <sheetName val="Data Collection Plan"/>
      <sheetName val="GEMBA"/>
      <sheetName val="BoxPlot"/>
      <sheetName val="Tree Diagram"/>
      <sheetName val="Tree_Diagram_TRAP"/>
      <sheetName val="Additional Data Tab"/>
      <sheetName val="Step 3"/>
      <sheetName val="Cause and Effect"/>
      <sheetName val="Cause_and_Effect_Trap"/>
      <sheetName val="5 WHYs"/>
      <sheetName val="5_WHY_Trap"/>
      <sheetName val="Process Mapping"/>
      <sheetName val="Dispersion Chart"/>
      <sheetName val="Dispersion Chart (2)"/>
      <sheetName val="Dispersion Chart (3)"/>
      <sheetName val="Control Letter"/>
      <sheetName val="Control Letter (2)"/>
      <sheetName val="Control Letter (3)"/>
      <sheetName val="Additional Data Tab (2)"/>
      <sheetName val="Step 04"/>
      <sheetName val="Impact Matrix"/>
      <sheetName val="Action Plan"/>
      <sheetName val="Sheet1"/>
      <sheetName val="Gantt"/>
      <sheetName val="Step 5"/>
      <sheetName val="Step 6"/>
      <sheetName val="Results Check"/>
      <sheetName val="Check_IVs"/>
      <sheetName val="Chk_Iv_Trap"/>
      <sheetName val="Step 7"/>
      <sheetName val="Standardize"/>
      <sheetName val="Risk Analysis"/>
      <sheetName val="Step 8"/>
      <sheetName val="SDCA Implementation"/>
      <sheetName val="Conclusion"/>
      <sheetName val="Sheet2"/>
      <sheetName val="AC"/>
      <sheetName val="SAPSKU"/>
      <sheetName val="Territory"/>
      <sheetName val="促销对应条件"/>
      <sheetName val="促销规则"/>
      <sheetName val="经销商"/>
      <sheetName val="售点"/>
      <sheetName val="Report-Daily"/>
      <sheetName val="GraphData"/>
      <sheetName val="REGRESSÃO_20_MESES14"/>
      <sheetName val="REGRESSÃO_12_MESES14"/>
      <sheetName val="REGRESSÃO_6_MESES14"/>
      <sheetName val="REGRESSÃO_30_DIAS14"/>
      <sheetName val="VALOR_DA_EMPRESA14"/>
      <sheetName val="Dados_BLP14"/>
      <sheetName val="Calc_114"/>
      <sheetName val="Unidades_SAC-REVENDA14"/>
      <sheetName val="REALxMETA_-_CERVEJA14"/>
      <sheetName val="REALxMETA_-_REFRI14"/>
      <sheetName val="Brazil_Sovereign13"/>
      <sheetName val="Share_Price_200213"/>
      <sheetName val="Pareto_RSM's13"/>
      <sheetName val="CLASIFICACION_DE_AI13"/>
      <sheetName val="TARJETAS_BLANCAS13"/>
      <sheetName val="Transferência_Internacio_11"/>
      <sheetName val="6_-_Analítico5"/>
      <sheetName val="dep_pre5"/>
      <sheetName val="Chart_data5"/>
      <sheetName val="FJJX_Bud_IB1"/>
      <sheetName val="SDCA_Checkpoint"/>
      <sheetName val="Step_01"/>
      <sheetName val="Problem_Statement"/>
      <sheetName val="ITF_Page"/>
      <sheetName val="PDCA_Page"/>
      <sheetName val="Current_Time_Series"/>
      <sheetName val="Time_Series_Trap"/>
      <sheetName val="KPI_Tree"/>
      <sheetName val="Customers_Voice"/>
      <sheetName val="Step_02"/>
      <sheetName val="Histogram_(2)"/>
      <sheetName val="Data_Collection_Plan"/>
      <sheetName val="Tree_Diagram"/>
      <sheetName val="Additional_Data_Tab"/>
      <sheetName val="Step_3"/>
      <sheetName val="Cause_and_Effect"/>
      <sheetName val="5_WHYs"/>
      <sheetName val="Process_Mapping"/>
      <sheetName val="Dispersion_Chart"/>
      <sheetName val="Dispersion_Chart_(2)"/>
      <sheetName val="Dispersion_Chart_(3)"/>
      <sheetName val="Control_Letter"/>
      <sheetName val="Control_Letter_(2)"/>
      <sheetName val="Control_Letter_(3)"/>
      <sheetName val="Additional_Data_Tab_(2)"/>
      <sheetName val="Step_04"/>
      <sheetName val="Impact_Matrix"/>
      <sheetName val="Action_Plan"/>
      <sheetName val="Step_5"/>
      <sheetName val="Step_6"/>
      <sheetName val="Results_Check"/>
      <sheetName val="Step_7"/>
      <sheetName val="Risk_Analysis"/>
      <sheetName val="Step_8"/>
      <sheetName val="SDCA_Implementation"/>
      <sheetName val="REGRESSÃO_20_MESES15"/>
      <sheetName val="REGRESSÃO_12_MESES15"/>
      <sheetName val="REGRESSÃO_6_MESES15"/>
      <sheetName val="REGRESSÃO_30_DIAS15"/>
      <sheetName val="VALOR_DA_EMPRESA15"/>
      <sheetName val="Dados_BLP15"/>
      <sheetName val="Unidades_SAC-REVENDA15"/>
      <sheetName val="REALxMETA_-_CERVEJA15"/>
      <sheetName val="REALxMETA_-_REFRI15"/>
      <sheetName val="Calc_115"/>
      <sheetName val="Share_Price_200214"/>
      <sheetName val="Brazil_Sovereign14"/>
      <sheetName val="Pareto_RSM's14"/>
      <sheetName val="CLASIFICACION_DE_AI14"/>
      <sheetName val="TARJETAS_BLANCAS14"/>
      <sheetName val="Transferência_Internacio_12"/>
      <sheetName val="6_-_Analítico6"/>
      <sheetName val="dep_pre6"/>
      <sheetName val="Chart_data6"/>
      <sheetName val="FJJX_Bud_IB2"/>
      <sheetName val="SDCA_Checkpoint1"/>
      <sheetName val="Step_011"/>
      <sheetName val="Problem_Statement1"/>
      <sheetName val="ITF_Page1"/>
      <sheetName val="PDCA_Page1"/>
      <sheetName val="Current_Time_Series1"/>
      <sheetName val="Time_Series_Trap1"/>
      <sheetName val="KPI_Tree1"/>
      <sheetName val="Customers_Voice1"/>
      <sheetName val="Step_021"/>
      <sheetName val="Histogram_(2)1"/>
      <sheetName val="Data_Collection_Plan1"/>
      <sheetName val="Tree_Diagram1"/>
      <sheetName val="Additional_Data_Tab1"/>
      <sheetName val="Step_31"/>
      <sheetName val="Cause_and_Effect1"/>
      <sheetName val="5_WHYs1"/>
      <sheetName val="Process_Mapping1"/>
      <sheetName val="Dispersion_Chart1"/>
      <sheetName val="Dispersion_Chart_(2)1"/>
      <sheetName val="Dispersion_Chart_(3)1"/>
      <sheetName val="Control_Letter1"/>
      <sheetName val="Control_Letter_(2)1"/>
      <sheetName val="Control_Letter_(3)1"/>
      <sheetName val="Additional_Data_Tab_(2)1"/>
      <sheetName val="Step_041"/>
      <sheetName val="Impact_Matrix1"/>
      <sheetName val="Action_Plan1"/>
      <sheetName val="Step_51"/>
      <sheetName val="Step_61"/>
      <sheetName val="Results_Check1"/>
      <sheetName val="Step_71"/>
      <sheetName val="Risk_Analysis1"/>
      <sheetName val="Step_81"/>
      <sheetName val="SDCA_Implementation1"/>
      <sheetName val="REGRESSÃO_20_MESES16"/>
      <sheetName val="REGRESSÃO_12_MESES16"/>
      <sheetName val="REGRESSÃO_6_MESES16"/>
      <sheetName val="REGRESSÃO_30_DIAS16"/>
      <sheetName val="VALOR_DA_EMPRESA16"/>
      <sheetName val="Dados_BLP16"/>
      <sheetName val="Calc_116"/>
      <sheetName val="Unidades_SAC-REVENDA16"/>
      <sheetName val="REALxMETA_-_CERVEJA16"/>
      <sheetName val="REALxMETA_-_REFRI16"/>
      <sheetName val="Brazil_Sovereign15"/>
      <sheetName val="Share_Price_200215"/>
      <sheetName val="Pareto_RSM's15"/>
      <sheetName val="CLASIFICACION_DE_AI15"/>
      <sheetName val="TARJETAS_BLANCAS15"/>
      <sheetName val="Transferência_Internacio_13"/>
      <sheetName val="6_-_Analítico7"/>
      <sheetName val="dep_pre7"/>
      <sheetName val="Chart_data7"/>
      <sheetName val="FJJX_Bud_IB3"/>
      <sheetName val="Fixed_and_Variable_Expenses4"/>
      <sheetName val="Income_Statement_Data4"/>
      <sheetName val="SDCA_Checkpoint2"/>
      <sheetName val="Step_012"/>
      <sheetName val="Problem_Statement2"/>
      <sheetName val="ITF_Page2"/>
      <sheetName val="PDCA_Page2"/>
      <sheetName val="Current_Time_Series2"/>
      <sheetName val="Time_Series_Trap2"/>
      <sheetName val="KPI_Tree2"/>
      <sheetName val="Customers_Voice2"/>
      <sheetName val="Step_022"/>
      <sheetName val="Histogram_(2)2"/>
      <sheetName val="Data_Collection_Plan2"/>
      <sheetName val="Tree_Diagram2"/>
      <sheetName val="Additional_Data_Tab2"/>
      <sheetName val="Step_32"/>
      <sheetName val="Cause_and_Effect2"/>
      <sheetName val="5_WHYs2"/>
      <sheetName val="Process_Mapping2"/>
      <sheetName val="Dispersion_Chart2"/>
      <sheetName val="Dispersion_Chart_(2)2"/>
      <sheetName val="Dispersion_Chart_(3)2"/>
      <sheetName val="Control_Letter2"/>
      <sheetName val="Control_Letter_(2)2"/>
      <sheetName val="Control_Letter_(3)2"/>
      <sheetName val="Additional_Data_Tab_(2)2"/>
      <sheetName val="Step_042"/>
      <sheetName val="Impact_Matrix2"/>
      <sheetName val="Action_Plan2"/>
      <sheetName val="Step_52"/>
      <sheetName val="Step_62"/>
      <sheetName val="Results_Check2"/>
      <sheetName val="Step_72"/>
      <sheetName val="Risk_Analysis2"/>
      <sheetName val="Step_82"/>
      <sheetName val="SDCA_Implementation2"/>
      <sheetName val="REGRESSÃO_20_MESES17"/>
      <sheetName val="REGRESSÃO_12_MESES17"/>
      <sheetName val="REGRESSÃO_6_MESES17"/>
      <sheetName val="REGRESSÃO_30_DIAS17"/>
      <sheetName val="VALOR_DA_EMPRESA17"/>
      <sheetName val="Dados_BLP17"/>
      <sheetName val="Unidades_SAC-REVENDA17"/>
      <sheetName val="REALxMETA_-_CERVEJA17"/>
      <sheetName val="REALxMETA_-_REFRI17"/>
      <sheetName val="Calc_117"/>
      <sheetName val="Brazil_Sovereign16"/>
      <sheetName val="Share_Price_200216"/>
      <sheetName val="Pareto_RSM's16"/>
      <sheetName val="CLASIFICACION_DE_AI16"/>
      <sheetName val="TARJETAS_BLANCAS16"/>
      <sheetName val="Transferência_Internacio_14"/>
      <sheetName val="6_-_Analítico8"/>
      <sheetName val="dep_pre8"/>
      <sheetName val="Chart_data8"/>
      <sheetName val="FJJX_Bud_IB4"/>
      <sheetName val="Fixed_and_Variable_Expenses5"/>
      <sheetName val="Income_Statement_Data5"/>
      <sheetName val="SDCA_Checkpoint3"/>
      <sheetName val="Step_013"/>
      <sheetName val="Problem_Statement3"/>
      <sheetName val="ITF_Page3"/>
      <sheetName val="PDCA_Page3"/>
      <sheetName val="Current_Time_Series3"/>
      <sheetName val="Time_Series_Trap3"/>
      <sheetName val="KPI_Tree3"/>
      <sheetName val="Customers_Voice3"/>
      <sheetName val="Step_023"/>
      <sheetName val="Histogram_(2)3"/>
      <sheetName val="Data_Collection_Plan3"/>
      <sheetName val="Tree_Diagram3"/>
      <sheetName val="Additional_Data_Tab3"/>
      <sheetName val="Step_33"/>
      <sheetName val="Cause_and_Effect3"/>
      <sheetName val="5_WHYs3"/>
      <sheetName val="Process_Mapping3"/>
      <sheetName val="Dispersion_Chart3"/>
      <sheetName val="Dispersion_Chart_(2)3"/>
      <sheetName val="Dispersion_Chart_(3)3"/>
      <sheetName val="Control_Letter3"/>
      <sheetName val="Control_Letter_(2)3"/>
      <sheetName val="Control_Letter_(3)3"/>
      <sheetName val="Additional_Data_Tab_(2)3"/>
      <sheetName val="Step_043"/>
      <sheetName val="Impact_Matrix3"/>
      <sheetName val="Action_Plan3"/>
      <sheetName val="Step_53"/>
      <sheetName val="Step_63"/>
      <sheetName val="Results_Check3"/>
      <sheetName val="Step_73"/>
      <sheetName val="Risk_Analysis3"/>
      <sheetName val="Step_83"/>
      <sheetName val="SDCA_Implementation3"/>
    </sheetNames>
    <sheetDataSet>
      <sheetData sheetId="0" refreshError="1"/>
      <sheetData sheetId="1" refreshError="1"/>
      <sheetData sheetId="2" refreshError="1"/>
      <sheetData sheetId="3" refreshError="1"/>
      <sheetData sheetId="4" refreshError="1">
        <row r="4">
          <cell r="A4" t="e">
            <v>#NAME?</v>
          </cell>
          <cell r="C4" t="e">
            <v>#NAME?</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refreshError="1"/>
      <sheetData sheetId="139" refreshError="1"/>
      <sheetData sheetId="140" refreshError="1"/>
      <sheetData sheetId="141" refreshError="1"/>
      <sheetData sheetId="142" refreshError="1"/>
      <sheetData sheetId="143" refreshError="1"/>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refreshError="1"/>
      <sheetData sheetId="161" refreshError="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refreshError="1"/>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refreshError="1"/>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refreshError="1"/>
      <sheetData sheetId="264" refreshError="1"/>
      <sheetData sheetId="265" refreshError="1"/>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refreshError="1"/>
      <sheetData sheetId="323" refreshError="1"/>
      <sheetData sheetId="324" refreshError="1"/>
      <sheetData sheetId="325" refreshError="1"/>
      <sheetData sheetId="326" refreshError="1"/>
      <sheetData sheetId="327" refreshError="1"/>
      <sheetData sheetId="328" refreshError="1"/>
      <sheetData sheetId="329" refreshError="1"/>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Set>
  </externalBook>
</externalLink>
</file>

<file path=xl/externalLinks/externalLink7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razil Summary"/>
      <sheetName val="Brazil by Sub-Region &amp; Type"/>
      <sheetName val="Brazil by platform &amp; Type"/>
      <sheetName val="Brazil by platform &amp; Type (2)"/>
      <sheetName val="format Brazil summary"/>
      <sheetName val="format Brazil by sub reg &amp; typ"/>
      <sheetName val="format Brazil plat&amp;type"/>
      <sheetName val="Dimension"/>
      <sheetName val="Data by box analysed"/>
      <sheetName val="Data by reporting unit analysed"/>
      <sheetName val="Brazil_Summary"/>
      <sheetName val="Brazil_by_Sub-Region_&amp;_Type"/>
      <sheetName val="Brazil_by_platform_&amp;_Type"/>
      <sheetName val="Brazil_by_platform_&amp;_Type_(2)"/>
      <sheetName val="format_Brazil_summary"/>
      <sheetName val="format_Brazil_by_sub_reg_&amp;_typ"/>
      <sheetName val="format_Brazil_plat&amp;type"/>
      <sheetName val="Data_by_box_analysed"/>
      <sheetName val="Data_by_reporting_unit_analysed"/>
      <sheetName val="Dados BLP"/>
      <sheetName val="Brazil_Summary1"/>
      <sheetName val="Brazil_by_Sub-Region_&amp;_Type1"/>
      <sheetName val="Brazil_by_platform_&amp;_Type1"/>
      <sheetName val="Brazil_by_platform_&amp;_Type_(2)1"/>
      <sheetName val="format_Brazil_summary1"/>
      <sheetName val="format_Brazil_by_sub_reg_&amp;_typ1"/>
      <sheetName val="format_Brazil_plat&amp;type1"/>
      <sheetName val="Data_by_box_analysed1"/>
      <sheetName val="Data_by_reporting_unit_analyse1"/>
      <sheetName val="Brazil_Summary2"/>
      <sheetName val="Brazil_by_Sub-Region_&amp;_Type2"/>
      <sheetName val="Brazil_by_platform_&amp;_Type2"/>
      <sheetName val="Brazil_by_platform_&amp;_Type_(2)2"/>
      <sheetName val="format_Brazil_summary2"/>
      <sheetName val="format_Brazil_by_sub_reg_&amp;_typ2"/>
      <sheetName val="format_Brazil_plat&amp;type2"/>
      <sheetName val="Data_by_box_analysed2"/>
      <sheetName val="Data_by_reporting_unit_analyse2"/>
      <sheetName val="Bce Patrim"/>
      <sheetName val="Bs.Uso Trim."/>
      <sheetName val="#REF"/>
      <sheetName val="Balance"/>
      <sheetName val="Estado de Resultados"/>
      <sheetName val="BL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refreshError="1"/>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refreshError="1"/>
      <sheetData sheetId="39" refreshError="1"/>
      <sheetData sheetId="40" refreshError="1"/>
      <sheetData sheetId="41" refreshError="1"/>
      <sheetData sheetId="42" refreshError="1"/>
      <sheetData sheetId="43" refreshError="1"/>
    </sheetDataSet>
  </externalBook>
</externalLink>
</file>

<file path=xl/externalLinks/externalLink7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itle"/>
      <sheetName val="Asia Summary"/>
      <sheetName val="format summary"/>
      <sheetName val="Asia by sub Region &amp; Type"/>
      <sheetName val="format sub Region &amp; Type"/>
      <sheetName val="Asia by Paltform &amp; Type"/>
      <sheetName val="Format Asia by plat &amp; type"/>
      <sheetName val="G&amp;A Summary"/>
      <sheetName val="G&amp;A sum format"/>
      <sheetName val="G&amp;A "/>
      <sheetName val="format G&amp;A"/>
      <sheetName val="Currency analysis"/>
      <sheetName val="format Currency analysis"/>
      <sheetName val="Dimension"/>
      <sheetName val="Data by box analysed"/>
      <sheetName val="Data by reporting unit analysed"/>
      <sheetName val="Data by RU"/>
      <sheetName val="Data by RU local currency"/>
      <sheetName val="Asia_Summary"/>
      <sheetName val="format_summary"/>
      <sheetName val="Asia_by_sub_Region_&amp;_Type"/>
      <sheetName val="format_sub_Region_&amp;_Type"/>
      <sheetName val="Asia_by_Paltform_&amp;_Type"/>
      <sheetName val="Format_Asia_by_plat_&amp;_type"/>
      <sheetName val="G&amp;A_Summary"/>
      <sheetName val="G&amp;A_sum_format"/>
      <sheetName val="G&amp;A_"/>
      <sheetName val="format_G&amp;A"/>
      <sheetName val="Currency_analysis"/>
      <sheetName val="format_Currency_analysis"/>
      <sheetName val="Data_by_box_analysed"/>
      <sheetName val="Data_by_reporting_unit_analysed"/>
      <sheetName val="Data_by_RU"/>
      <sheetName val="Data_by_RU_local_currency"/>
      <sheetName val="Asia_Summary1"/>
      <sheetName val="format_summary1"/>
      <sheetName val="Asia_by_sub_Region_&amp;_Type1"/>
      <sheetName val="format_sub_Region_&amp;_Type1"/>
      <sheetName val="Asia_by_Paltform_&amp;_Type1"/>
      <sheetName val="Format_Asia_by_plat_&amp;_type1"/>
      <sheetName val="G&amp;A_Summary1"/>
      <sheetName val="G&amp;A_sum_format1"/>
      <sheetName val="G&amp;A_1"/>
      <sheetName val="format_G&amp;A1"/>
      <sheetName val="Currency_analysis1"/>
      <sheetName val="format_Currency_analysis1"/>
      <sheetName val="Data_by_box_analysed1"/>
      <sheetName val="Data_by_reporting_unit_analyse1"/>
      <sheetName val="Data_by_RU1"/>
      <sheetName val="Data_by_RU_local_currency1"/>
      <sheetName val="Asia_Summary2"/>
      <sheetName val="format_summary2"/>
      <sheetName val="Asia_by_sub_Region_&amp;_Type2"/>
      <sheetName val="format_sub_Region_&amp;_Type2"/>
      <sheetName val="Asia_by_Paltform_&amp;_Type2"/>
      <sheetName val="Format_Asia_by_plat_&amp;_type2"/>
      <sheetName val="G&amp;A_Summary2"/>
      <sheetName val="G&amp;A_sum_format2"/>
      <sheetName val="G&amp;A_2"/>
      <sheetName val="format_G&amp;A2"/>
      <sheetName val="Currency_analysis2"/>
      <sheetName val="format_Currency_analysis2"/>
      <sheetName val="Data_by_box_analysed2"/>
      <sheetName val="Data_by_reporting_unit_analyse2"/>
      <sheetName val="Data_by_RU2"/>
      <sheetName val="Data_by_RU_local_currency2"/>
      <sheetName val="Brazil Sovereign"/>
      <sheetName val="Dados BLP"/>
      <sheetName val="#REF"/>
      <sheetName val="Balance"/>
      <sheetName val="Estado de Resultados"/>
      <sheetName val="BL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refreshError="1"/>
      <sheetData sheetId="67" refreshError="1"/>
      <sheetData sheetId="68" refreshError="1"/>
      <sheetData sheetId="69" refreshError="1"/>
      <sheetData sheetId="70" refreshError="1"/>
      <sheetData sheetId="71" refreshError="1"/>
    </sheetDataSet>
  </externalBook>
</externalLink>
</file>

<file path=xl/externalLinks/externalLink7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A Summary"/>
      <sheetName val="format NA Summary"/>
      <sheetName val="NA by Sub-Region &amp; Type"/>
      <sheetName val="format NA SR &amp; Type"/>
      <sheetName val="NA by Platform &amp; Type"/>
      <sheetName val="Format NA Platform &amp; Type"/>
      <sheetName val="G&amp;A summary"/>
      <sheetName val="Format G&amp;A S"/>
      <sheetName val="Feuil4"/>
      <sheetName val="Feuil5"/>
      <sheetName val="G&amp;A Analysis"/>
      <sheetName val="format G&amp;A"/>
      <sheetName val="Dimension"/>
      <sheetName val="Data by box analysed"/>
      <sheetName val="Data by reporting unit analysed"/>
      <sheetName val="Data by RU"/>
      <sheetName val="NA_Summary"/>
      <sheetName val="format_NA_Summary"/>
      <sheetName val="NA_by_Sub-Region_&amp;_Type"/>
      <sheetName val="format_NA_SR_&amp;_Type"/>
      <sheetName val="NA_by_Platform_&amp;_Type"/>
      <sheetName val="Format_NA_Platform_&amp;_Type"/>
      <sheetName val="G&amp;A_summary"/>
      <sheetName val="Format_G&amp;A_S"/>
      <sheetName val="G&amp;A_Analysis"/>
      <sheetName val="format_G&amp;A"/>
      <sheetName val="Data_by_box_analysed"/>
      <sheetName val="Data_by_reporting_unit_analysed"/>
      <sheetName val="Data_by_RU"/>
      <sheetName val="NA_Summary1"/>
      <sheetName val="format_NA_Summary1"/>
      <sheetName val="NA_by_Sub-Region_&amp;_Type1"/>
      <sheetName val="format_NA_SR_&amp;_Type1"/>
      <sheetName val="NA_by_Platform_&amp;_Type1"/>
      <sheetName val="Format_NA_Platform_&amp;_Type1"/>
      <sheetName val="G&amp;A_summary1"/>
      <sheetName val="Format_G&amp;A_S1"/>
      <sheetName val="G&amp;A_Analysis1"/>
      <sheetName val="format_G&amp;A1"/>
      <sheetName val="Data_by_box_analysed1"/>
      <sheetName val="Data_by_reporting_unit_analyse1"/>
      <sheetName val="Data_by_RU1"/>
      <sheetName val="NA_Summary2"/>
      <sheetName val="format_NA_Summary2"/>
      <sheetName val="NA_by_Sub-Region_&amp;_Type2"/>
      <sheetName val="format_NA_SR_&amp;_Type2"/>
      <sheetName val="NA_by_Platform_&amp;_Type2"/>
      <sheetName val="Format_NA_Platform_&amp;_Type2"/>
      <sheetName val="G&amp;A_summary2"/>
      <sheetName val="Format_G&amp;A_S2"/>
      <sheetName val="G&amp;A_Analysis2"/>
      <sheetName val="format_G&amp;A2"/>
      <sheetName val="Data_by_box_analysed2"/>
      <sheetName val="Data_by_reporting_unit_analyse2"/>
      <sheetName val="Data_by_RU2"/>
      <sheetName val="Brazil Sovereig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refreshError="1"/>
    </sheetDataSet>
  </externalBook>
</externalLink>
</file>

<file path=xl/externalLinks/externalLink7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ICIO"/>
      <sheetName val="VOL"/>
      <sheetName val="GSV"/>
      <sheetName val="EFF.OP"/>
      <sheetName val="B.BUSINESS"/>
      <sheetName val="OTHER TERMS"/>
      <sheetName val="NPS"/>
      <sheetName val="PROCOST"/>
      <sheetName val="SUPPLY"/>
      <sheetName val="IWC"/>
      <sheetName val="SHC"/>
      <sheetName val="GP"/>
      <sheetName val="ADV"/>
      <sheetName val="PE"/>
      <sheetName val="OMDC"/>
      <sheetName val="MDC"/>
      <sheetName val="PBO"/>
      <sheetName val="IND"/>
      <sheetName val="CMSR"/>
      <sheetName val="OTI"/>
      <sheetName val="OVERH"/>
      <sheetName val="TR_BEIAC"/>
      <sheetName val="EI&amp;AC"/>
      <sheetName val="T on EI&amp;AC"/>
      <sheetName val="EI&amp;AC_AT"/>
      <sheetName val="TR"/>
      <sheetName val="TT"/>
      <sheetName val="FCH"/>
      <sheetName val="TC"/>
      <sheetName val="TC bei"/>
      <sheetName val="Análisis NPS"/>
      <sheetName val="Análisis SCC"/>
      <sheetName val="PUNTUAL"/>
      <sheetName val="ACUMULADO"/>
      <sheetName val="PUNTUAL (2)"/>
      <sheetName val="ACUMULADO (2)"/>
      <sheetName val="TARJ-HPC"/>
      <sheetName val="TARJ-HPC sin KC"/>
      <sheetName val="TARJ-PC"/>
      <sheetName val="TARJ-PC sin KC"/>
      <sheetName val="TARJ-HC"/>
      <sheetName val="TARJ-FO"/>
      <sheetName val="IMPTARJ-FO"/>
      <sheetName val="IMPTARJ-PC"/>
      <sheetName val="IMPTARJ-HC"/>
      <sheetName val="RANGOS"/>
      <sheetName val="EFF_OP"/>
      <sheetName val="B_BUSINESS"/>
      <sheetName val="OTHER_TERMS"/>
      <sheetName val="T_on_EI&amp;AC"/>
      <sheetName val="TC_bei"/>
      <sheetName val="Análisis_NPS"/>
      <sheetName val="Análisis_SCC"/>
      <sheetName val="PUNTUAL_(2)"/>
      <sheetName val="ACUMULADO_(2)"/>
      <sheetName val="TARJ-HPC_sin_KC"/>
      <sheetName val="TARJ-PC_sin_KC"/>
    </sheetNames>
    <sheetDataSet>
      <sheetData sheetId="0">
        <row r="9">
          <cell r="G9">
            <v>2</v>
          </cell>
        </row>
      </sheetData>
      <sheetData sheetId="1"/>
      <sheetData sheetId="2"/>
      <sheetData sheetId="3"/>
      <sheetData sheetId="4"/>
      <sheetData sheetId="5"/>
      <sheetData sheetId="6" refreshError="1"/>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efreshError="1"/>
      <sheetData sheetId="31" refreshError="1"/>
      <sheetData sheetId="32"/>
      <sheetData sheetId="33"/>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sheetData sheetId="46"/>
      <sheetData sheetId="47"/>
      <sheetData sheetId="48"/>
      <sheetData sheetId="49"/>
      <sheetData sheetId="50"/>
      <sheetData sheetId="51"/>
      <sheetData sheetId="52"/>
      <sheetData sheetId="53"/>
      <sheetData sheetId="54"/>
      <sheetData sheetId="55"/>
      <sheetData sheetId="56"/>
    </sheetDataSet>
  </externalBook>
</externalLink>
</file>

<file path=xl/externalLinks/externalLink7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ESUP_AJUSTADO"/>
      <sheetName val="PRESUP. AJUSTADO (98)"/>
      <sheetName val="OBLIGADO (98)"/>
      <sheetName val="PAGADO (98)"/>
      <sheetName val="PRESUP. AJUSTADO (97)"/>
      <sheetName val="OBLIGADO (97)"/>
      <sheetName val="PAGADO (97)"/>
      <sheetName val="PRESUP. AJUSTADO"/>
      <sheetName val="OBLIGADO"/>
      <sheetName val="PAGADO"/>
      <sheetName val="PRESUP__AJUSTADO_(98)"/>
      <sheetName val="OBLIGADO_(98)"/>
      <sheetName val="PAGADO_(98)"/>
      <sheetName val="PRESUP__AJUSTADO_(97)"/>
      <sheetName val="OBLIGADO_(97)"/>
      <sheetName val="PAGADO_(97)"/>
      <sheetName val="PRESUP__AJUSTADO"/>
      <sheetName val="Tabla del Limite"/>
      <sheetName val="INDICE"/>
      <sheetName val="Resumo"/>
      <sheetName val="PRESUP__AJUSTADO_(98)1"/>
      <sheetName val="OBLIGADO_(98)1"/>
      <sheetName val="PAGADO_(98)1"/>
      <sheetName val="PRESUP__AJUSTADO_(97)1"/>
      <sheetName val="OBLIGADO_(97)1"/>
      <sheetName val="PAGADO_(97)1"/>
      <sheetName val="PRESUP__AJUSTADO1"/>
      <sheetName val="Tabla_del_Limite"/>
      <sheetName val="KF6"/>
      <sheetName val="PRESUP__AJUSTADO_(98)2"/>
      <sheetName val="OBLIGADO_(98)2"/>
      <sheetName val="PAGADO_(98)2"/>
      <sheetName val="PRESUP__AJUSTADO_(97)2"/>
      <sheetName val="OBLIGADO_(97)2"/>
      <sheetName val="PAGADO_(97)2"/>
      <sheetName val="PRESUP__AJUSTADO2"/>
      <sheetName val="Tabla_del_Limite1"/>
      <sheetName val="PRESUP__AJUSTADO_(98)3"/>
      <sheetName val="OBLIGADO_(98)3"/>
      <sheetName val="PAGADO_(98)3"/>
      <sheetName val="PRESUP__AJUSTADO_(97)3"/>
      <sheetName val="OBLIGADO_(97)3"/>
      <sheetName val="PAGADO_(97)3"/>
      <sheetName val="PRESUP__AJUSTADO3"/>
      <sheetName val="Tabla_del_Limite2"/>
      <sheetName val="Ax A-B"/>
      <sheetName val="PRESUP__AJUSTADO_(98)4"/>
      <sheetName val="OBLIGADO_(98)4"/>
      <sheetName val="PAGADO_(98)4"/>
      <sheetName val="PRESUP__AJUSTADO_(97)4"/>
      <sheetName val="OBLIGADO_(97)4"/>
      <sheetName val="PAGADO_(97)4"/>
      <sheetName val="PRESUP__AJUSTADO4"/>
      <sheetName val="Tabla_del_Limite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sheetData sheetId="22"/>
      <sheetData sheetId="23"/>
      <sheetData sheetId="24"/>
      <sheetData sheetId="25"/>
      <sheetData sheetId="26"/>
      <sheetData sheetId="27"/>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refreshError="1"/>
      <sheetData sheetId="46"/>
      <sheetData sheetId="47"/>
      <sheetData sheetId="48"/>
      <sheetData sheetId="49"/>
      <sheetData sheetId="50"/>
      <sheetData sheetId="51"/>
      <sheetData sheetId="52"/>
      <sheetData sheetId="53"/>
    </sheetDataSet>
  </externalBook>
</externalLink>
</file>

<file path=xl/externalLinks/externalLink8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ESUP_AJUSTADO"/>
    </sheetNames>
    <sheetDataSet>
      <sheetData sheetId="0" refreshError="1"/>
    </sheetDataSet>
  </externalBook>
</externalLink>
</file>

<file path=xl/externalLinks/externalLink8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yuda"/>
      <sheetName val="Balance General"/>
      <sheetName val="Estado de Resultados"/>
      <sheetName val=" BG Final"/>
      <sheetName val="ER Final"/>
      <sheetName val="Tickmarks"/>
      <sheetName val="Sheet1"/>
      <sheetName val="ER preliminar (2)"/>
      <sheetName val="Balance preliminar 2"/>
      <sheetName val="PPC Balance Definitivo 2005"/>
      <sheetName val="PPC Balance 2005 remod. definit"/>
      <sheetName val="ER PROVISORIO Comp_Respaldo "/>
      <sheetName val="Previo"/>
      <sheetName val="Liquidez"/>
      <sheetName val="Rentabilidad"/>
      <sheetName val="Endeudamiento"/>
      <sheetName val="Otros Procedimientos Analíticos"/>
      <sheetName val="XREF"/>
    </sheetNames>
    <sheetDataSet>
      <sheetData sheetId="0"/>
      <sheetData sheetId="1"/>
      <sheetData sheetId="2"/>
      <sheetData sheetId="3">
        <row r="36">
          <cell r="B36">
            <v>1572510516</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Set>
  </externalBook>
</externalLink>
</file>

<file path=xl/externalLinks/externalLink8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vo"/>
      <sheetName val="Asiento"/>
      <sheetName val="Respaldo"/>
      <sheetName val="Resumen"/>
      <sheetName val="plan de cuentas PY"/>
      <sheetName val="02_ Prov. IVA COMPRAS"/>
      <sheetName val="plan_de_cuentas_PY"/>
      <sheetName val="02__Prov__IVA_COMPRAS"/>
    </sheetNames>
    <sheetDataSet>
      <sheetData sheetId="0"/>
      <sheetData sheetId="1"/>
      <sheetData sheetId="2">
        <row r="40">
          <cell r="K40">
            <v>180117.5</v>
          </cell>
        </row>
      </sheetData>
      <sheetData sheetId="3"/>
      <sheetData sheetId="4">
        <row r="2">
          <cell r="D2">
            <v>1000</v>
          </cell>
          <cell r="G2">
            <v>10002</v>
          </cell>
          <cell r="L2" t="str">
            <v>C0</v>
          </cell>
          <cell r="M2" t="str">
            <v>SA</v>
          </cell>
        </row>
        <row r="3">
          <cell r="D3">
            <v>1099</v>
          </cell>
          <cell r="G3">
            <v>10050</v>
          </cell>
          <cell r="L3">
            <v>0</v>
          </cell>
          <cell r="M3" t="str">
            <v>SI</v>
          </cell>
        </row>
        <row r="4">
          <cell r="D4">
            <v>1100</v>
          </cell>
          <cell r="G4">
            <v>10100</v>
          </cell>
          <cell r="M4" t="str">
            <v>SP</v>
          </cell>
        </row>
        <row r="5">
          <cell r="D5">
            <v>1101</v>
          </cell>
          <cell r="G5">
            <v>10101</v>
          </cell>
          <cell r="M5" t="str">
            <v>SS</v>
          </cell>
        </row>
        <row r="6">
          <cell r="D6">
            <v>1103</v>
          </cell>
          <cell r="G6">
            <v>10102</v>
          </cell>
          <cell r="M6" t="str">
            <v>ZA</v>
          </cell>
        </row>
        <row r="7">
          <cell r="D7">
            <v>1104</v>
          </cell>
          <cell r="G7">
            <v>10103</v>
          </cell>
          <cell r="M7" t="str">
            <v>IF</v>
          </cell>
        </row>
        <row r="8">
          <cell r="D8">
            <v>1105</v>
          </cell>
          <cell r="G8">
            <v>10103</v>
          </cell>
          <cell r="M8" t="str">
            <v>AL</v>
          </cell>
        </row>
        <row r="9">
          <cell r="D9">
            <v>1106</v>
          </cell>
          <cell r="G9">
            <v>10104</v>
          </cell>
          <cell r="M9" t="str">
            <v>TD</v>
          </cell>
        </row>
        <row r="10">
          <cell r="D10">
            <v>1110</v>
          </cell>
          <cell r="G10">
            <v>10104</v>
          </cell>
          <cell r="M10" t="str">
            <v>KH</v>
          </cell>
        </row>
        <row r="11">
          <cell r="D11">
            <v>1111</v>
          </cell>
          <cell r="G11">
            <v>10105</v>
          </cell>
          <cell r="M11" t="str">
            <v>KJ</v>
          </cell>
        </row>
        <row r="12">
          <cell r="D12">
            <v>1113</v>
          </cell>
          <cell r="G12">
            <v>10106</v>
          </cell>
          <cell r="M12" t="str">
            <v>KU</v>
          </cell>
        </row>
        <row r="13">
          <cell r="D13">
            <v>1114</v>
          </cell>
          <cell r="G13">
            <v>10107</v>
          </cell>
          <cell r="M13" t="str">
            <v>PR</v>
          </cell>
        </row>
        <row r="14">
          <cell r="D14">
            <v>1115</v>
          </cell>
          <cell r="G14">
            <v>10108</v>
          </cell>
          <cell r="M14" t="str">
            <v>AS</v>
          </cell>
        </row>
        <row r="15">
          <cell r="D15">
            <v>1165</v>
          </cell>
          <cell r="G15">
            <v>10109</v>
          </cell>
          <cell r="M15" t="str">
            <v>D4</v>
          </cell>
        </row>
        <row r="16">
          <cell r="D16">
            <v>1200</v>
          </cell>
          <cell r="G16">
            <v>10110</v>
          </cell>
          <cell r="M16" t="str">
            <v>TT</v>
          </cell>
        </row>
        <row r="17">
          <cell r="D17">
            <v>1265</v>
          </cell>
          <cell r="G17">
            <v>10111</v>
          </cell>
          <cell r="M17" t="str">
            <v>WI</v>
          </cell>
        </row>
        <row r="18">
          <cell r="D18">
            <v>2000</v>
          </cell>
          <cell r="G18">
            <v>10112</v>
          </cell>
          <cell r="M18" t="str">
            <v>DP</v>
          </cell>
        </row>
        <row r="19">
          <cell r="D19">
            <v>2001</v>
          </cell>
          <cell r="G19">
            <v>10200</v>
          </cell>
        </row>
        <row r="20">
          <cell r="D20">
            <v>2002</v>
          </cell>
          <cell r="G20">
            <v>10201</v>
          </cell>
        </row>
        <row r="21">
          <cell r="D21">
            <v>2003</v>
          </cell>
          <cell r="G21">
            <v>10202</v>
          </cell>
        </row>
        <row r="22">
          <cell r="D22">
            <v>2004</v>
          </cell>
          <cell r="G22">
            <v>10203</v>
          </cell>
        </row>
        <row r="23">
          <cell r="D23">
            <v>2005</v>
          </cell>
          <cell r="G23">
            <v>10204</v>
          </cell>
        </row>
        <row r="24">
          <cell r="D24">
            <v>2010</v>
          </cell>
          <cell r="G24">
            <v>10205</v>
          </cell>
        </row>
        <row r="25">
          <cell r="D25">
            <v>2011</v>
          </cell>
          <cell r="G25">
            <v>10206</v>
          </cell>
        </row>
        <row r="26">
          <cell r="D26">
            <v>2012</v>
          </cell>
          <cell r="G26">
            <v>10207</v>
          </cell>
        </row>
        <row r="27">
          <cell r="D27">
            <v>2013</v>
          </cell>
          <cell r="G27">
            <v>10211</v>
          </cell>
        </row>
        <row r="28">
          <cell r="D28">
            <v>2014</v>
          </cell>
          <cell r="G28">
            <v>10213</v>
          </cell>
        </row>
        <row r="29">
          <cell r="D29">
            <v>2020</v>
          </cell>
          <cell r="G29">
            <v>10214</v>
          </cell>
        </row>
        <row r="30">
          <cell r="D30">
            <v>2021</v>
          </cell>
          <cell r="G30">
            <v>10214</v>
          </cell>
        </row>
        <row r="31">
          <cell r="D31">
            <v>2022</v>
          </cell>
          <cell r="G31">
            <v>10216</v>
          </cell>
        </row>
        <row r="32">
          <cell r="D32">
            <v>2023</v>
          </cell>
          <cell r="G32">
            <v>10300</v>
          </cell>
        </row>
        <row r="33">
          <cell r="D33">
            <v>2024</v>
          </cell>
          <cell r="G33">
            <v>10301</v>
          </cell>
        </row>
        <row r="34">
          <cell r="D34">
            <v>2030</v>
          </cell>
          <cell r="G34">
            <v>10302</v>
          </cell>
        </row>
        <row r="35">
          <cell r="D35">
            <v>2031</v>
          </cell>
          <cell r="G35">
            <v>10303</v>
          </cell>
        </row>
        <row r="36">
          <cell r="D36">
            <v>2032</v>
          </cell>
          <cell r="G36">
            <v>10304</v>
          </cell>
        </row>
        <row r="37">
          <cell r="D37">
            <v>2033</v>
          </cell>
          <cell r="G37">
            <v>10305</v>
          </cell>
        </row>
        <row r="38">
          <cell r="D38">
            <v>2034</v>
          </cell>
          <cell r="G38">
            <v>10307</v>
          </cell>
        </row>
        <row r="39">
          <cell r="D39">
            <v>2040</v>
          </cell>
          <cell r="G39">
            <v>10308</v>
          </cell>
        </row>
        <row r="40">
          <cell r="D40">
            <v>2041</v>
          </cell>
          <cell r="G40">
            <v>10310</v>
          </cell>
        </row>
        <row r="41">
          <cell r="D41">
            <v>2042</v>
          </cell>
          <cell r="G41">
            <v>10311</v>
          </cell>
        </row>
        <row r="42">
          <cell r="D42">
            <v>2043</v>
          </cell>
          <cell r="G42">
            <v>10312</v>
          </cell>
        </row>
        <row r="43">
          <cell r="D43">
            <v>2044</v>
          </cell>
          <cell r="G43">
            <v>10313</v>
          </cell>
        </row>
        <row r="44">
          <cell r="D44">
            <v>2050</v>
          </cell>
          <cell r="G44">
            <v>10314</v>
          </cell>
        </row>
        <row r="45">
          <cell r="D45">
            <v>2051</v>
          </cell>
          <cell r="G45">
            <v>10316</v>
          </cell>
        </row>
        <row r="46">
          <cell r="D46">
            <v>2052</v>
          </cell>
          <cell r="G46">
            <v>10317</v>
          </cell>
        </row>
        <row r="47">
          <cell r="D47">
            <v>2053</v>
          </cell>
          <cell r="G47">
            <v>10322</v>
          </cell>
        </row>
        <row r="48">
          <cell r="D48">
            <v>2054</v>
          </cell>
          <cell r="G48">
            <v>10323</v>
          </cell>
        </row>
        <row r="49">
          <cell r="D49">
            <v>2060</v>
          </cell>
          <cell r="G49">
            <v>10324</v>
          </cell>
        </row>
        <row r="50">
          <cell r="D50">
            <v>2061</v>
          </cell>
          <cell r="G50">
            <v>10500</v>
          </cell>
        </row>
        <row r="51">
          <cell r="D51">
            <v>2062</v>
          </cell>
          <cell r="G51">
            <v>10500</v>
          </cell>
        </row>
        <row r="52">
          <cell r="D52">
            <v>2063</v>
          </cell>
          <cell r="G52">
            <v>10501</v>
          </cell>
        </row>
        <row r="53">
          <cell r="D53">
            <v>2064</v>
          </cell>
          <cell r="G53">
            <v>10501</v>
          </cell>
        </row>
        <row r="54">
          <cell r="D54">
            <v>2070</v>
          </cell>
          <cell r="G54">
            <v>10502</v>
          </cell>
        </row>
        <row r="55">
          <cell r="D55">
            <v>2071</v>
          </cell>
          <cell r="G55">
            <v>10503</v>
          </cell>
        </row>
        <row r="56">
          <cell r="D56">
            <v>2072</v>
          </cell>
          <cell r="G56">
            <v>10504</v>
          </cell>
        </row>
        <row r="57">
          <cell r="D57">
            <v>2073</v>
          </cell>
          <cell r="G57">
            <v>10505</v>
          </cell>
        </row>
        <row r="58">
          <cell r="D58">
            <v>2074</v>
          </cell>
          <cell r="G58">
            <v>10506</v>
          </cell>
        </row>
        <row r="59">
          <cell r="D59">
            <v>2080</v>
          </cell>
          <cell r="G59">
            <v>10507</v>
          </cell>
        </row>
        <row r="60">
          <cell r="D60">
            <v>2081</v>
          </cell>
          <cell r="G60">
            <v>10507</v>
          </cell>
        </row>
        <row r="61">
          <cell r="D61">
            <v>2082</v>
          </cell>
          <cell r="G61">
            <v>10508</v>
          </cell>
        </row>
        <row r="62">
          <cell r="D62">
            <v>2083</v>
          </cell>
          <cell r="G62">
            <v>10509</v>
          </cell>
        </row>
        <row r="63">
          <cell r="D63">
            <v>2084</v>
          </cell>
          <cell r="G63">
            <v>10510</v>
          </cell>
        </row>
        <row r="64">
          <cell r="D64">
            <v>2090</v>
          </cell>
          <cell r="G64">
            <v>10510</v>
          </cell>
        </row>
        <row r="65">
          <cell r="D65">
            <v>2091</v>
          </cell>
          <cell r="G65">
            <v>10600</v>
          </cell>
        </row>
        <row r="66">
          <cell r="D66">
            <v>2092</v>
          </cell>
          <cell r="G66">
            <v>10600</v>
          </cell>
        </row>
        <row r="67">
          <cell r="D67">
            <v>2093</v>
          </cell>
          <cell r="G67">
            <v>10601</v>
          </cell>
        </row>
        <row r="68">
          <cell r="D68">
            <v>2094</v>
          </cell>
          <cell r="G68">
            <v>10601</v>
          </cell>
        </row>
        <row r="69">
          <cell r="D69">
            <v>2100</v>
          </cell>
          <cell r="G69">
            <v>10602</v>
          </cell>
        </row>
        <row r="70">
          <cell r="D70">
            <v>2200</v>
          </cell>
          <cell r="G70">
            <v>10603</v>
          </cell>
        </row>
        <row r="71">
          <cell r="D71">
            <v>2250</v>
          </cell>
          <cell r="G71">
            <v>10604</v>
          </cell>
        </row>
        <row r="72">
          <cell r="D72">
            <v>2251</v>
          </cell>
          <cell r="G72">
            <v>10650</v>
          </cell>
        </row>
        <row r="73">
          <cell r="D73">
            <v>2252</v>
          </cell>
          <cell r="G73">
            <v>10700</v>
          </cell>
        </row>
        <row r="74">
          <cell r="D74">
            <v>2253</v>
          </cell>
          <cell r="G74">
            <v>10701</v>
          </cell>
        </row>
        <row r="75">
          <cell r="D75">
            <v>2254</v>
          </cell>
          <cell r="G75">
            <v>10702</v>
          </cell>
        </row>
        <row r="76">
          <cell r="D76">
            <v>2260</v>
          </cell>
          <cell r="G76">
            <v>10750</v>
          </cell>
        </row>
        <row r="77">
          <cell r="D77">
            <v>2261</v>
          </cell>
          <cell r="G77">
            <v>10750</v>
          </cell>
        </row>
        <row r="78">
          <cell r="D78">
            <v>2262</v>
          </cell>
          <cell r="G78">
            <v>10751</v>
          </cell>
        </row>
        <row r="79">
          <cell r="D79">
            <v>2263</v>
          </cell>
          <cell r="G79">
            <v>10751</v>
          </cell>
        </row>
        <row r="80">
          <cell r="D80">
            <v>2264</v>
          </cell>
          <cell r="G80">
            <v>10760</v>
          </cell>
        </row>
        <row r="81">
          <cell r="D81">
            <v>2270</v>
          </cell>
          <cell r="G81">
            <v>10835</v>
          </cell>
        </row>
        <row r="82">
          <cell r="D82">
            <v>2271</v>
          </cell>
          <cell r="G82">
            <v>10837</v>
          </cell>
        </row>
        <row r="83">
          <cell r="D83">
            <v>2272</v>
          </cell>
          <cell r="G83">
            <v>10900</v>
          </cell>
        </row>
        <row r="84">
          <cell r="D84">
            <v>2273</v>
          </cell>
          <cell r="G84">
            <v>10901</v>
          </cell>
        </row>
        <row r="85">
          <cell r="D85">
            <v>2274</v>
          </cell>
          <cell r="G85">
            <v>10904</v>
          </cell>
        </row>
        <row r="86">
          <cell r="D86">
            <v>2275</v>
          </cell>
          <cell r="G86">
            <v>10905</v>
          </cell>
        </row>
        <row r="87">
          <cell r="D87">
            <v>2340</v>
          </cell>
          <cell r="G87">
            <v>10907</v>
          </cell>
        </row>
        <row r="88">
          <cell r="D88">
            <v>2343</v>
          </cell>
          <cell r="G88">
            <v>10908</v>
          </cell>
        </row>
        <row r="89">
          <cell r="D89">
            <v>2344</v>
          </cell>
          <cell r="G89">
            <v>10910</v>
          </cell>
        </row>
        <row r="90">
          <cell r="D90">
            <v>2350</v>
          </cell>
          <cell r="G90">
            <v>10911</v>
          </cell>
        </row>
        <row r="91">
          <cell r="D91">
            <v>2351</v>
          </cell>
          <cell r="G91">
            <v>10916</v>
          </cell>
        </row>
        <row r="92">
          <cell r="D92">
            <v>2352</v>
          </cell>
          <cell r="G92">
            <v>10924</v>
          </cell>
        </row>
        <row r="93">
          <cell r="D93">
            <v>2353</v>
          </cell>
          <cell r="G93">
            <v>11502</v>
          </cell>
        </row>
        <row r="94">
          <cell r="D94">
            <v>2354</v>
          </cell>
          <cell r="G94">
            <v>11503</v>
          </cell>
        </row>
        <row r="95">
          <cell r="D95">
            <v>2360</v>
          </cell>
          <cell r="G95">
            <v>11504</v>
          </cell>
        </row>
        <row r="96">
          <cell r="D96">
            <v>2361</v>
          </cell>
          <cell r="G96">
            <v>11505</v>
          </cell>
        </row>
        <row r="97">
          <cell r="D97">
            <v>2362</v>
          </cell>
          <cell r="G97">
            <v>11509</v>
          </cell>
        </row>
        <row r="98">
          <cell r="D98">
            <v>2363</v>
          </cell>
          <cell r="G98">
            <v>11601</v>
          </cell>
        </row>
        <row r="99">
          <cell r="D99">
            <v>2364</v>
          </cell>
          <cell r="G99">
            <v>11703</v>
          </cell>
        </row>
        <row r="100">
          <cell r="D100">
            <v>2370</v>
          </cell>
          <cell r="G100">
            <v>11704</v>
          </cell>
        </row>
        <row r="101">
          <cell r="D101">
            <v>2371</v>
          </cell>
          <cell r="G101">
            <v>12502</v>
          </cell>
        </row>
        <row r="102">
          <cell r="D102">
            <v>2372</v>
          </cell>
          <cell r="G102">
            <v>12503</v>
          </cell>
        </row>
        <row r="103">
          <cell r="D103">
            <v>2373</v>
          </cell>
          <cell r="G103">
            <v>12504</v>
          </cell>
        </row>
        <row r="104">
          <cell r="D104">
            <v>2374</v>
          </cell>
          <cell r="G104">
            <v>12505</v>
          </cell>
        </row>
        <row r="105">
          <cell r="D105">
            <v>2380</v>
          </cell>
          <cell r="G105">
            <v>12507</v>
          </cell>
        </row>
        <row r="106">
          <cell r="D106">
            <v>2381</v>
          </cell>
          <cell r="G106">
            <v>12508</v>
          </cell>
        </row>
        <row r="107">
          <cell r="D107">
            <v>2382</v>
          </cell>
          <cell r="G107">
            <v>12509</v>
          </cell>
        </row>
        <row r="108">
          <cell r="D108">
            <v>2383</v>
          </cell>
          <cell r="G108">
            <v>12601</v>
          </cell>
        </row>
        <row r="109">
          <cell r="D109">
            <v>2384</v>
          </cell>
          <cell r="G109">
            <v>12602</v>
          </cell>
        </row>
        <row r="110">
          <cell r="D110">
            <v>2390</v>
          </cell>
          <cell r="G110">
            <v>12701</v>
          </cell>
        </row>
        <row r="111">
          <cell r="D111">
            <v>2391</v>
          </cell>
          <cell r="G111">
            <v>12703</v>
          </cell>
        </row>
        <row r="112">
          <cell r="D112">
            <v>2392</v>
          </cell>
          <cell r="G112">
            <v>12704</v>
          </cell>
        </row>
        <row r="113">
          <cell r="D113">
            <v>2393</v>
          </cell>
          <cell r="G113">
            <v>300011</v>
          </cell>
        </row>
        <row r="114">
          <cell r="D114">
            <v>2394</v>
          </cell>
          <cell r="G114">
            <v>300012</v>
          </cell>
        </row>
        <row r="115">
          <cell r="D115">
            <v>2400</v>
          </cell>
          <cell r="G115">
            <v>300013</v>
          </cell>
        </row>
        <row r="116">
          <cell r="D116">
            <v>2401</v>
          </cell>
          <cell r="G116">
            <v>300021</v>
          </cell>
        </row>
        <row r="117">
          <cell r="D117">
            <v>2402</v>
          </cell>
          <cell r="G117">
            <v>300022</v>
          </cell>
        </row>
        <row r="118">
          <cell r="D118">
            <v>2403</v>
          </cell>
          <cell r="G118">
            <v>300023</v>
          </cell>
        </row>
        <row r="119">
          <cell r="D119">
            <v>2404</v>
          </cell>
          <cell r="G119">
            <v>300031</v>
          </cell>
        </row>
        <row r="120">
          <cell r="D120">
            <v>2410</v>
          </cell>
          <cell r="G120">
            <v>300032</v>
          </cell>
        </row>
        <row r="121">
          <cell r="D121">
            <v>2411</v>
          </cell>
          <cell r="G121">
            <v>300033</v>
          </cell>
        </row>
        <row r="122">
          <cell r="D122">
            <v>2412</v>
          </cell>
          <cell r="G122">
            <v>300041</v>
          </cell>
        </row>
        <row r="123">
          <cell r="D123">
            <v>2413</v>
          </cell>
          <cell r="G123">
            <v>300042</v>
          </cell>
        </row>
        <row r="124">
          <cell r="D124">
            <v>2414</v>
          </cell>
          <cell r="G124">
            <v>300043</v>
          </cell>
        </row>
        <row r="125">
          <cell r="D125">
            <v>2420</v>
          </cell>
          <cell r="G125">
            <v>300051</v>
          </cell>
        </row>
        <row r="126">
          <cell r="D126">
            <v>2421</v>
          </cell>
          <cell r="G126">
            <v>300052</v>
          </cell>
        </row>
        <row r="127">
          <cell r="D127">
            <v>2422</v>
          </cell>
          <cell r="G127">
            <v>300053</v>
          </cell>
        </row>
        <row r="128">
          <cell r="D128">
            <v>2423</v>
          </cell>
          <cell r="G128">
            <v>300061</v>
          </cell>
        </row>
        <row r="129">
          <cell r="D129">
            <v>2424</v>
          </cell>
          <cell r="G129">
            <v>300062</v>
          </cell>
        </row>
        <row r="130">
          <cell r="D130">
            <v>2430</v>
          </cell>
          <cell r="G130">
            <v>300063</v>
          </cell>
        </row>
        <row r="131">
          <cell r="D131">
            <v>2431</v>
          </cell>
          <cell r="G131">
            <v>300071</v>
          </cell>
        </row>
        <row r="132">
          <cell r="D132">
            <v>2432</v>
          </cell>
          <cell r="G132">
            <v>300072</v>
          </cell>
        </row>
        <row r="133">
          <cell r="D133">
            <v>2433</v>
          </cell>
          <cell r="G133">
            <v>300073</v>
          </cell>
        </row>
        <row r="134">
          <cell r="D134">
            <v>2434</v>
          </cell>
          <cell r="G134">
            <v>300111</v>
          </cell>
        </row>
        <row r="135">
          <cell r="D135">
            <v>2440</v>
          </cell>
          <cell r="G135">
            <v>300112</v>
          </cell>
        </row>
        <row r="136">
          <cell r="D136">
            <v>2441</v>
          </cell>
          <cell r="G136">
            <v>300113</v>
          </cell>
        </row>
        <row r="137">
          <cell r="D137">
            <v>2442</v>
          </cell>
          <cell r="G137">
            <v>300121</v>
          </cell>
        </row>
        <row r="138">
          <cell r="D138">
            <v>2443</v>
          </cell>
          <cell r="G138">
            <v>300122</v>
          </cell>
        </row>
        <row r="139">
          <cell r="D139">
            <v>2450</v>
          </cell>
          <cell r="G139">
            <v>300123</v>
          </cell>
        </row>
        <row r="140">
          <cell r="D140">
            <v>2451</v>
          </cell>
          <cell r="G140">
            <v>300131</v>
          </cell>
        </row>
        <row r="141">
          <cell r="D141">
            <v>2452</v>
          </cell>
          <cell r="G141">
            <v>300132</v>
          </cell>
        </row>
        <row r="142">
          <cell r="D142">
            <v>2453</v>
          </cell>
          <cell r="G142">
            <v>300133</v>
          </cell>
        </row>
        <row r="143">
          <cell r="D143">
            <v>2460</v>
          </cell>
          <cell r="G143">
            <v>300141</v>
          </cell>
        </row>
        <row r="144">
          <cell r="D144">
            <v>2461</v>
          </cell>
          <cell r="G144">
            <v>300142</v>
          </cell>
        </row>
        <row r="145">
          <cell r="D145">
            <v>2462</v>
          </cell>
          <cell r="G145">
            <v>300143</v>
          </cell>
        </row>
        <row r="146">
          <cell r="D146">
            <v>2463</v>
          </cell>
          <cell r="G146">
            <v>300151</v>
          </cell>
        </row>
        <row r="147">
          <cell r="D147">
            <v>2464</v>
          </cell>
          <cell r="G147">
            <v>300152</v>
          </cell>
        </row>
        <row r="148">
          <cell r="D148">
            <v>2470</v>
          </cell>
          <cell r="G148">
            <v>300153</v>
          </cell>
        </row>
        <row r="149">
          <cell r="D149">
            <v>2471</v>
          </cell>
          <cell r="G149">
            <v>300161</v>
          </cell>
        </row>
        <row r="150">
          <cell r="D150">
            <v>2472</v>
          </cell>
          <cell r="G150">
            <v>300162</v>
          </cell>
        </row>
        <row r="151">
          <cell r="D151">
            <v>2473</v>
          </cell>
          <cell r="G151">
            <v>300163</v>
          </cell>
        </row>
        <row r="152">
          <cell r="D152">
            <v>2474</v>
          </cell>
          <cell r="G152">
            <v>300171</v>
          </cell>
        </row>
        <row r="153">
          <cell r="D153">
            <v>2500</v>
          </cell>
          <cell r="G153">
            <v>300172</v>
          </cell>
        </row>
        <row r="154">
          <cell r="D154">
            <v>2501</v>
          </cell>
          <cell r="G154">
            <v>300173</v>
          </cell>
        </row>
        <row r="155">
          <cell r="D155">
            <v>2650</v>
          </cell>
          <cell r="G155">
            <v>300211</v>
          </cell>
        </row>
        <row r="156">
          <cell r="D156">
            <v>2651</v>
          </cell>
          <cell r="G156">
            <v>300212</v>
          </cell>
        </row>
        <row r="157">
          <cell r="D157">
            <v>2652</v>
          </cell>
          <cell r="G157">
            <v>300213</v>
          </cell>
        </row>
        <row r="158">
          <cell r="D158">
            <v>2653</v>
          </cell>
          <cell r="G158">
            <v>300221</v>
          </cell>
        </row>
        <row r="159">
          <cell r="D159">
            <v>2660</v>
          </cell>
          <cell r="G159">
            <v>300222</v>
          </cell>
        </row>
        <row r="160">
          <cell r="D160">
            <v>2661</v>
          </cell>
          <cell r="G160">
            <v>300223</v>
          </cell>
        </row>
        <row r="161">
          <cell r="D161">
            <v>2662</v>
          </cell>
          <cell r="G161">
            <v>300231</v>
          </cell>
        </row>
        <row r="162">
          <cell r="D162">
            <v>2663</v>
          </cell>
          <cell r="G162">
            <v>300232</v>
          </cell>
        </row>
        <row r="163">
          <cell r="D163">
            <v>2670</v>
          </cell>
          <cell r="G163">
            <v>300233</v>
          </cell>
        </row>
        <row r="164">
          <cell r="D164">
            <v>2700</v>
          </cell>
          <cell r="G164">
            <v>300241</v>
          </cell>
        </row>
        <row r="165">
          <cell r="D165">
            <v>2701</v>
          </cell>
          <cell r="G165">
            <v>300242</v>
          </cell>
        </row>
        <row r="166">
          <cell r="D166">
            <v>2702</v>
          </cell>
          <cell r="G166">
            <v>300243</v>
          </cell>
        </row>
        <row r="167">
          <cell r="D167">
            <v>2703</v>
          </cell>
          <cell r="G167">
            <v>300251</v>
          </cell>
        </row>
        <row r="168">
          <cell r="D168">
            <v>2704</v>
          </cell>
          <cell r="G168">
            <v>300252</v>
          </cell>
        </row>
        <row r="169">
          <cell r="D169">
            <v>2710</v>
          </cell>
          <cell r="G169">
            <v>300253</v>
          </cell>
        </row>
        <row r="170">
          <cell r="D170">
            <v>2711</v>
          </cell>
          <cell r="G170">
            <v>300261</v>
          </cell>
        </row>
        <row r="171">
          <cell r="D171">
            <v>2712</v>
          </cell>
          <cell r="G171">
            <v>300262</v>
          </cell>
        </row>
        <row r="172">
          <cell r="D172">
            <v>2713</v>
          </cell>
          <cell r="G172">
            <v>300263</v>
          </cell>
        </row>
        <row r="173">
          <cell r="D173">
            <v>2714</v>
          </cell>
          <cell r="G173">
            <v>300271</v>
          </cell>
        </row>
        <row r="174">
          <cell r="D174">
            <v>2720</v>
          </cell>
          <cell r="G174">
            <v>300272</v>
          </cell>
        </row>
        <row r="175">
          <cell r="D175">
            <v>2721</v>
          </cell>
          <cell r="G175">
            <v>300273</v>
          </cell>
        </row>
        <row r="176">
          <cell r="D176">
            <v>2722</v>
          </cell>
          <cell r="G176">
            <v>300311</v>
          </cell>
        </row>
        <row r="177">
          <cell r="D177">
            <v>2723</v>
          </cell>
          <cell r="G177">
            <v>300312</v>
          </cell>
        </row>
        <row r="178">
          <cell r="D178">
            <v>2724</v>
          </cell>
          <cell r="G178">
            <v>300313</v>
          </cell>
        </row>
        <row r="179">
          <cell r="D179">
            <v>2730</v>
          </cell>
          <cell r="G179">
            <v>300321</v>
          </cell>
        </row>
        <row r="180">
          <cell r="D180">
            <v>2731</v>
          </cell>
          <cell r="G180">
            <v>300322</v>
          </cell>
        </row>
        <row r="181">
          <cell r="D181">
            <v>2732</v>
          </cell>
          <cell r="G181">
            <v>300323</v>
          </cell>
        </row>
        <row r="182">
          <cell r="D182">
            <v>2733</v>
          </cell>
          <cell r="G182">
            <v>300331</v>
          </cell>
        </row>
        <row r="183">
          <cell r="D183">
            <v>2740</v>
          </cell>
          <cell r="G183">
            <v>300332</v>
          </cell>
        </row>
        <row r="184">
          <cell r="D184">
            <v>2741</v>
          </cell>
          <cell r="G184">
            <v>300333</v>
          </cell>
        </row>
        <row r="185">
          <cell r="D185">
            <v>2742</v>
          </cell>
          <cell r="G185">
            <v>300341</v>
          </cell>
        </row>
        <row r="186">
          <cell r="D186">
            <v>2743</v>
          </cell>
          <cell r="G186">
            <v>300342</v>
          </cell>
        </row>
        <row r="187">
          <cell r="D187">
            <v>2744</v>
          </cell>
          <cell r="G187">
            <v>300343</v>
          </cell>
        </row>
        <row r="188">
          <cell r="D188">
            <v>2750</v>
          </cell>
          <cell r="G188">
            <v>300351</v>
          </cell>
        </row>
        <row r="189">
          <cell r="D189">
            <v>2751</v>
          </cell>
          <cell r="G189">
            <v>300352</v>
          </cell>
        </row>
        <row r="190">
          <cell r="D190">
            <v>2752</v>
          </cell>
          <cell r="G190">
            <v>300353</v>
          </cell>
        </row>
        <row r="191">
          <cell r="D191">
            <v>2753</v>
          </cell>
          <cell r="G191">
            <v>300361</v>
          </cell>
        </row>
        <row r="192">
          <cell r="D192">
            <v>2760</v>
          </cell>
          <cell r="G192">
            <v>300362</v>
          </cell>
        </row>
        <row r="193">
          <cell r="D193">
            <v>2761</v>
          </cell>
          <cell r="G193">
            <v>300363</v>
          </cell>
        </row>
        <row r="194">
          <cell r="D194">
            <v>2762</v>
          </cell>
          <cell r="G194">
            <v>300371</v>
          </cell>
        </row>
        <row r="195">
          <cell r="D195">
            <v>2763</v>
          </cell>
          <cell r="G195">
            <v>300372</v>
          </cell>
        </row>
        <row r="196">
          <cell r="D196">
            <v>2764</v>
          </cell>
          <cell r="G196">
            <v>300373</v>
          </cell>
        </row>
        <row r="197">
          <cell r="D197">
            <v>2865</v>
          </cell>
          <cell r="G197">
            <v>300411</v>
          </cell>
        </row>
        <row r="198">
          <cell r="D198">
            <v>2865</v>
          </cell>
          <cell r="G198">
            <v>300412</v>
          </cell>
        </row>
        <row r="199">
          <cell r="D199">
            <v>2880</v>
          </cell>
          <cell r="G199">
            <v>300413</v>
          </cell>
        </row>
        <row r="200">
          <cell r="D200">
            <v>2881</v>
          </cell>
          <cell r="G200">
            <v>300421</v>
          </cell>
        </row>
        <row r="201">
          <cell r="D201">
            <v>2882</v>
          </cell>
          <cell r="G201">
            <v>300422</v>
          </cell>
        </row>
        <row r="202">
          <cell r="D202">
            <v>2883</v>
          </cell>
          <cell r="G202">
            <v>300423</v>
          </cell>
        </row>
        <row r="203">
          <cell r="D203">
            <v>2890</v>
          </cell>
          <cell r="G203">
            <v>300431</v>
          </cell>
        </row>
        <row r="204">
          <cell r="D204">
            <v>2891</v>
          </cell>
          <cell r="G204">
            <v>300432</v>
          </cell>
        </row>
        <row r="205">
          <cell r="D205">
            <v>2892</v>
          </cell>
          <cell r="G205">
            <v>300433</v>
          </cell>
        </row>
        <row r="206">
          <cell r="D206">
            <v>2893</v>
          </cell>
          <cell r="G206">
            <v>300441</v>
          </cell>
        </row>
        <row r="207">
          <cell r="D207">
            <v>2900</v>
          </cell>
          <cell r="G207">
            <v>300442</v>
          </cell>
        </row>
        <row r="208">
          <cell r="D208">
            <v>2901</v>
          </cell>
          <cell r="G208">
            <v>300443</v>
          </cell>
        </row>
        <row r="209">
          <cell r="D209">
            <v>2930</v>
          </cell>
          <cell r="G209">
            <v>300451</v>
          </cell>
        </row>
        <row r="210">
          <cell r="D210">
            <v>2931</v>
          </cell>
          <cell r="G210">
            <v>300452</v>
          </cell>
        </row>
        <row r="211">
          <cell r="D211">
            <v>2932</v>
          </cell>
          <cell r="G211">
            <v>300453</v>
          </cell>
        </row>
        <row r="212">
          <cell r="D212">
            <v>2933</v>
          </cell>
          <cell r="G212">
            <v>300461</v>
          </cell>
        </row>
        <row r="213">
          <cell r="D213">
            <v>2940</v>
          </cell>
          <cell r="G213">
            <v>300462</v>
          </cell>
        </row>
        <row r="214">
          <cell r="D214">
            <v>2941</v>
          </cell>
          <cell r="G214">
            <v>300463</v>
          </cell>
        </row>
        <row r="215">
          <cell r="D215">
            <v>2942</v>
          </cell>
          <cell r="G215">
            <v>300471</v>
          </cell>
        </row>
        <row r="216">
          <cell r="D216">
            <v>2943</v>
          </cell>
          <cell r="G216">
            <v>300472</v>
          </cell>
        </row>
        <row r="217">
          <cell r="D217">
            <v>2990</v>
          </cell>
          <cell r="G217">
            <v>300473</v>
          </cell>
        </row>
        <row r="218">
          <cell r="D218">
            <v>2991</v>
          </cell>
          <cell r="G218">
            <v>300511</v>
          </cell>
        </row>
        <row r="219">
          <cell r="D219">
            <v>2992</v>
          </cell>
          <cell r="G219">
            <v>300512</v>
          </cell>
        </row>
        <row r="220">
          <cell r="D220">
            <v>2998</v>
          </cell>
          <cell r="G220">
            <v>300513</v>
          </cell>
        </row>
        <row r="221">
          <cell r="D221">
            <v>2999</v>
          </cell>
          <cell r="G221">
            <v>300521</v>
          </cell>
        </row>
        <row r="222">
          <cell r="D222">
            <v>3000</v>
          </cell>
          <cell r="G222">
            <v>300522</v>
          </cell>
        </row>
        <row r="223">
          <cell r="D223">
            <v>3001</v>
          </cell>
          <cell r="G223">
            <v>300523</v>
          </cell>
        </row>
        <row r="224">
          <cell r="D224">
            <v>3010</v>
          </cell>
          <cell r="G224">
            <v>300531</v>
          </cell>
        </row>
        <row r="225">
          <cell r="D225">
            <v>3011</v>
          </cell>
          <cell r="G225">
            <v>300532</v>
          </cell>
        </row>
        <row r="226">
          <cell r="D226">
            <v>3015</v>
          </cell>
          <cell r="G226">
            <v>300533</v>
          </cell>
        </row>
        <row r="227">
          <cell r="D227">
            <v>3020</v>
          </cell>
          <cell r="G227">
            <v>300541</v>
          </cell>
        </row>
        <row r="228">
          <cell r="D228">
            <v>3030</v>
          </cell>
          <cell r="G228">
            <v>300542</v>
          </cell>
        </row>
        <row r="229">
          <cell r="D229">
            <v>3034</v>
          </cell>
          <cell r="G229">
            <v>300543</v>
          </cell>
        </row>
        <row r="230">
          <cell r="D230">
            <v>3101</v>
          </cell>
          <cell r="G230">
            <v>300551</v>
          </cell>
        </row>
        <row r="231">
          <cell r="D231">
            <v>3102</v>
          </cell>
          <cell r="G231">
            <v>300552</v>
          </cell>
        </row>
        <row r="232">
          <cell r="D232">
            <v>3103</v>
          </cell>
          <cell r="G232">
            <v>300553</v>
          </cell>
        </row>
        <row r="233">
          <cell r="D233">
            <v>4000</v>
          </cell>
          <cell r="G233">
            <v>300561</v>
          </cell>
        </row>
        <row r="234">
          <cell r="D234">
            <v>4005</v>
          </cell>
          <cell r="G234">
            <v>300562</v>
          </cell>
        </row>
        <row r="235">
          <cell r="D235">
            <v>7000</v>
          </cell>
          <cell r="G235">
            <v>300563</v>
          </cell>
        </row>
        <row r="236">
          <cell r="D236">
            <v>7200</v>
          </cell>
          <cell r="G236">
            <v>300571</v>
          </cell>
        </row>
        <row r="237">
          <cell r="D237">
            <v>7201</v>
          </cell>
          <cell r="G237">
            <v>300572</v>
          </cell>
        </row>
        <row r="238">
          <cell r="D238">
            <v>7205</v>
          </cell>
          <cell r="G238">
            <v>300573</v>
          </cell>
        </row>
        <row r="239">
          <cell r="D239">
            <v>7206</v>
          </cell>
          <cell r="G239">
            <v>300611</v>
          </cell>
        </row>
        <row r="240">
          <cell r="D240">
            <v>10000</v>
          </cell>
          <cell r="G240">
            <v>300612</v>
          </cell>
        </row>
        <row r="241">
          <cell r="D241">
            <v>10002</v>
          </cell>
          <cell r="G241">
            <v>300613</v>
          </cell>
        </row>
        <row r="242">
          <cell r="D242">
            <v>10003</v>
          </cell>
          <cell r="G242">
            <v>300621</v>
          </cell>
        </row>
        <row r="243">
          <cell r="D243">
            <v>10004</v>
          </cell>
          <cell r="G243">
            <v>300622</v>
          </cell>
        </row>
        <row r="244">
          <cell r="D244">
            <v>10005</v>
          </cell>
          <cell r="G244">
            <v>300623</v>
          </cell>
        </row>
        <row r="245">
          <cell r="D245">
            <v>10006</v>
          </cell>
          <cell r="G245">
            <v>300631</v>
          </cell>
        </row>
        <row r="246">
          <cell r="D246">
            <v>10010</v>
          </cell>
          <cell r="G246">
            <v>300632</v>
          </cell>
        </row>
        <row r="247">
          <cell r="D247">
            <v>10013</v>
          </cell>
          <cell r="G247">
            <v>300633</v>
          </cell>
        </row>
        <row r="248">
          <cell r="D248">
            <v>10016</v>
          </cell>
          <cell r="G248">
            <v>300641</v>
          </cell>
        </row>
        <row r="249">
          <cell r="D249">
            <v>10065</v>
          </cell>
          <cell r="G249">
            <v>300642</v>
          </cell>
        </row>
        <row r="250">
          <cell r="D250">
            <v>11000</v>
          </cell>
          <cell r="G250">
            <v>300643</v>
          </cell>
        </row>
        <row r="251">
          <cell r="D251">
            <v>11003</v>
          </cell>
          <cell r="G251">
            <v>300651</v>
          </cell>
        </row>
        <row r="252">
          <cell r="D252">
            <v>11013</v>
          </cell>
          <cell r="G252">
            <v>300652</v>
          </cell>
        </row>
        <row r="253">
          <cell r="D253">
            <v>11098</v>
          </cell>
          <cell r="G253">
            <v>300653</v>
          </cell>
        </row>
        <row r="254">
          <cell r="D254">
            <v>11099</v>
          </cell>
          <cell r="G254">
            <v>300661</v>
          </cell>
        </row>
        <row r="255">
          <cell r="D255">
            <v>11100</v>
          </cell>
          <cell r="G255">
            <v>300662</v>
          </cell>
        </row>
        <row r="256">
          <cell r="D256">
            <v>16000</v>
          </cell>
          <cell r="G256">
            <v>300663</v>
          </cell>
        </row>
        <row r="257">
          <cell r="D257">
            <v>16010</v>
          </cell>
          <cell r="G257">
            <v>300671</v>
          </cell>
        </row>
        <row r="258">
          <cell r="D258">
            <v>17000</v>
          </cell>
          <cell r="G258">
            <v>300672</v>
          </cell>
        </row>
        <row r="259">
          <cell r="D259">
            <v>17001</v>
          </cell>
          <cell r="G259">
            <v>300673</v>
          </cell>
        </row>
        <row r="260">
          <cell r="D260">
            <v>17002</v>
          </cell>
          <cell r="G260">
            <v>300674</v>
          </cell>
        </row>
        <row r="261">
          <cell r="D261">
            <v>17003</v>
          </cell>
          <cell r="G261">
            <v>300675</v>
          </cell>
        </row>
        <row r="262">
          <cell r="D262">
            <v>17004</v>
          </cell>
          <cell r="G262">
            <v>300676</v>
          </cell>
        </row>
        <row r="263">
          <cell r="D263">
            <v>17005</v>
          </cell>
          <cell r="G263">
            <v>300677</v>
          </cell>
        </row>
        <row r="264">
          <cell r="D264">
            <v>17006</v>
          </cell>
          <cell r="G264">
            <v>300678</v>
          </cell>
        </row>
        <row r="265">
          <cell r="D265">
            <v>17007</v>
          </cell>
          <cell r="G265">
            <v>300679</v>
          </cell>
        </row>
        <row r="266">
          <cell r="D266">
            <v>17008</v>
          </cell>
          <cell r="G266">
            <v>300680</v>
          </cell>
        </row>
        <row r="267">
          <cell r="D267">
            <v>17009</v>
          </cell>
          <cell r="G267">
            <v>300681</v>
          </cell>
        </row>
        <row r="268">
          <cell r="D268">
            <v>17012</v>
          </cell>
          <cell r="G268">
            <v>300682</v>
          </cell>
        </row>
        <row r="269">
          <cell r="D269">
            <v>17013</v>
          </cell>
          <cell r="G269">
            <v>300683</v>
          </cell>
        </row>
        <row r="270">
          <cell r="D270">
            <v>17014</v>
          </cell>
          <cell r="G270">
            <v>300684</v>
          </cell>
        </row>
        <row r="271">
          <cell r="D271">
            <v>17015</v>
          </cell>
          <cell r="G271">
            <v>300685</v>
          </cell>
        </row>
        <row r="272">
          <cell r="D272">
            <v>17016</v>
          </cell>
          <cell r="G272">
            <v>300686</v>
          </cell>
        </row>
        <row r="273">
          <cell r="D273">
            <v>17017</v>
          </cell>
          <cell r="G273">
            <v>300687</v>
          </cell>
        </row>
        <row r="274">
          <cell r="D274">
            <v>17065</v>
          </cell>
          <cell r="G274">
            <v>300700</v>
          </cell>
        </row>
        <row r="275">
          <cell r="D275">
            <v>18000</v>
          </cell>
          <cell r="G275">
            <v>300811</v>
          </cell>
        </row>
        <row r="276">
          <cell r="D276">
            <v>19000</v>
          </cell>
          <cell r="G276">
            <v>300812</v>
          </cell>
        </row>
        <row r="277">
          <cell r="D277">
            <v>19001</v>
          </cell>
          <cell r="G277">
            <v>300813</v>
          </cell>
        </row>
        <row r="278">
          <cell r="D278">
            <v>19002</v>
          </cell>
          <cell r="G278">
            <v>300821</v>
          </cell>
        </row>
        <row r="279">
          <cell r="D279">
            <v>19012</v>
          </cell>
          <cell r="G279">
            <v>300822</v>
          </cell>
        </row>
        <row r="280">
          <cell r="D280">
            <v>19065</v>
          </cell>
          <cell r="G280">
            <v>300823</v>
          </cell>
        </row>
        <row r="281">
          <cell r="D281">
            <v>19265</v>
          </cell>
          <cell r="G281">
            <v>300831</v>
          </cell>
        </row>
        <row r="282">
          <cell r="D282">
            <v>20000</v>
          </cell>
          <cell r="G282">
            <v>300832</v>
          </cell>
        </row>
        <row r="283">
          <cell r="D283">
            <v>20001</v>
          </cell>
          <cell r="G283">
            <v>300833</v>
          </cell>
        </row>
        <row r="284">
          <cell r="D284">
            <v>20002</v>
          </cell>
          <cell r="G284">
            <v>300841</v>
          </cell>
        </row>
        <row r="285">
          <cell r="D285">
            <v>20003</v>
          </cell>
          <cell r="G285">
            <v>300842</v>
          </cell>
        </row>
        <row r="286">
          <cell r="D286">
            <v>20005</v>
          </cell>
          <cell r="G286">
            <v>300843</v>
          </cell>
        </row>
        <row r="287">
          <cell r="D287">
            <v>20100</v>
          </cell>
          <cell r="G287">
            <v>300851</v>
          </cell>
        </row>
        <row r="288">
          <cell r="D288">
            <v>20102</v>
          </cell>
          <cell r="G288">
            <v>300852</v>
          </cell>
        </row>
        <row r="289">
          <cell r="D289">
            <v>20103</v>
          </cell>
          <cell r="G289">
            <v>300853</v>
          </cell>
        </row>
        <row r="290">
          <cell r="D290">
            <v>20104</v>
          </cell>
          <cell r="G290">
            <v>300861</v>
          </cell>
        </row>
        <row r="291">
          <cell r="D291">
            <v>20199</v>
          </cell>
          <cell r="G291">
            <v>300862</v>
          </cell>
        </row>
        <row r="292">
          <cell r="D292">
            <v>20400</v>
          </cell>
          <cell r="G292">
            <v>300863</v>
          </cell>
        </row>
        <row r="293">
          <cell r="D293">
            <v>20500</v>
          </cell>
          <cell r="G293">
            <v>300871</v>
          </cell>
        </row>
        <row r="294">
          <cell r="D294">
            <v>20600</v>
          </cell>
          <cell r="G294">
            <v>300872</v>
          </cell>
        </row>
        <row r="295">
          <cell r="D295">
            <v>20999</v>
          </cell>
          <cell r="G295">
            <v>300873</v>
          </cell>
        </row>
        <row r="296">
          <cell r="D296">
            <v>21000</v>
          </cell>
          <cell r="G296">
            <v>300911</v>
          </cell>
        </row>
        <row r="297">
          <cell r="D297">
            <v>21001</v>
          </cell>
          <cell r="G297">
            <v>300912</v>
          </cell>
        </row>
        <row r="298">
          <cell r="D298">
            <v>21100</v>
          </cell>
          <cell r="G298">
            <v>300913</v>
          </cell>
        </row>
        <row r="299">
          <cell r="D299">
            <v>21199</v>
          </cell>
          <cell r="G299">
            <v>300921</v>
          </cell>
        </row>
        <row r="300">
          <cell r="D300">
            <v>21999</v>
          </cell>
          <cell r="G300">
            <v>300922</v>
          </cell>
        </row>
        <row r="301">
          <cell r="D301">
            <v>22000</v>
          </cell>
          <cell r="G301">
            <v>300923</v>
          </cell>
        </row>
        <row r="302">
          <cell r="D302">
            <v>22001</v>
          </cell>
          <cell r="G302">
            <v>300931</v>
          </cell>
        </row>
        <row r="303">
          <cell r="D303">
            <v>22002</v>
          </cell>
          <cell r="G303">
            <v>300932</v>
          </cell>
        </row>
        <row r="304">
          <cell r="D304">
            <v>22003</v>
          </cell>
          <cell r="G304">
            <v>300933</v>
          </cell>
        </row>
        <row r="305">
          <cell r="D305">
            <v>22004</v>
          </cell>
          <cell r="G305">
            <v>300941</v>
          </cell>
        </row>
        <row r="306">
          <cell r="D306">
            <v>22005</v>
          </cell>
          <cell r="G306">
            <v>300942</v>
          </cell>
        </row>
        <row r="307">
          <cell r="D307">
            <v>22010</v>
          </cell>
          <cell r="G307">
            <v>300943</v>
          </cell>
        </row>
        <row r="308">
          <cell r="D308">
            <v>22065</v>
          </cell>
          <cell r="G308">
            <v>300951</v>
          </cell>
        </row>
        <row r="309">
          <cell r="D309">
            <v>22100</v>
          </cell>
          <cell r="G309">
            <v>300952</v>
          </cell>
        </row>
        <row r="310">
          <cell r="D310">
            <v>22110</v>
          </cell>
          <cell r="G310">
            <v>300953</v>
          </cell>
        </row>
        <row r="311">
          <cell r="D311">
            <v>23000</v>
          </cell>
          <cell r="G311">
            <v>300961</v>
          </cell>
        </row>
        <row r="312">
          <cell r="D312">
            <v>23001</v>
          </cell>
          <cell r="G312">
            <v>300962</v>
          </cell>
        </row>
        <row r="313">
          <cell r="D313">
            <v>23003</v>
          </cell>
          <cell r="G313">
            <v>300963</v>
          </cell>
        </row>
        <row r="314">
          <cell r="D314">
            <v>23099</v>
          </cell>
          <cell r="G314">
            <v>300971</v>
          </cell>
        </row>
        <row r="315">
          <cell r="D315">
            <v>26000</v>
          </cell>
          <cell r="G315">
            <v>300972</v>
          </cell>
        </row>
        <row r="316">
          <cell r="D316">
            <v>26001</v>
          </cell>
          <cell r="G316">
            <v>300973</v>
          </cell>
        </row>
        <row r="317">
          <cell r="D317">
            <v>26002</v>
          </cell>
          <cell r="G317">
            <v>301011</v>
          </cell>
        </row>
        <row r="318">
          <cell r="D318">
            <v>26003</v>
          </cell>
          <cell r="G318">
            <v>301012</v>
          </cell>
        </row>
        <row r="319">
          <cell r="D319">
            <v>26004</v>
          </cell>
          <cell r="G319">
            <v>301013</v>
          </cell>
        </row>
        <row r="320">
          <cell r="D320">
            <v>26005</v>
          </cell>
          <cell r="G320">
            <v>301021</v>
          </cell>
        </row>
        <row r="321">
          <cell r="D321">
            <v>26006</v>
          </cell>
          <cell r="G321">
            <v>301022</v>
          </cell>
        </row>
        <row r="322">
          <cell r="D322">
            <v>26006</v>
          </cell>
          <cell r="G322">
            <v>301023</v>
          </cell>
        </row>
        <row r="323">
          <cell r="D323">
            <v>26010</v>
          </cell>
          <cell r="G323">
            <v>301031</v>
          </cell>
        </row>
        <row r="324">
          <cell r="D324">
            <v>26011</v>
          </cell>
          <cell r="G324">
            <v>301032</v>
          </cell>
        </row>
        <row r="325">
          <cell r="D325">
            <v>26016</v>
          </cell>
          <cell r="G325">
            <v>301033</v>
          </cell>
        </row>
        <row r="326">
          <cell r="D326">
            <v>26065</v>
          </cell>
          <cell r="G326">
            <v>301041</v>
          </cell>
        </row>
        <row r="327">
          <cell r="D327">
            <v>26911</v>
          </cell>
          <cell r="G327">
            <v>301042</v>
          </cell>
        </row>
        <row r="328">
          <cell r="D328">
            <v>26912</v>
          </cell>
          <cell r="G328">
            <v>301043</v>
          </cell>
        </row>
        <row r="329">
          <cell r="D329">
            <v>26914</v>
          </cell>
          <cell r="G329">
            <v>301051</v>
          </cell>
        </row>
        <row r="330">
          <cell r="D330">
            <v>26999</v>
          </cell>
          <cell r="G330">
            <v>301052</v>
          </cell>
        </row>
        <row r="331">
          <cell r="D331">
            <v>27000</v>
          </cell>
          <cell r="G331">
            <v>301053</v>
          </cell>
        </row>
        <row r="332">
          <cell r="D332">
            <v>27001</v>
          </cell>
          <cell r="G332">
            <v>301061</v>
          </cell>
        </row>
        <row r="333">
          <cell r="D333">
            <v>27002</v>
          </cell>
          <cell r="G333">
            <v>301062</v>
          </cell>
        </row>
        <row r="334">
          <cell r="D334">
            <v>27003</v>
          </cell>
          <cell r="G334">
            <v>301063</v>
          </cell>
        </row>
        <row r="335">
          <cell r="D335">
            <v>27005</v>
          </cell>
          <cell r="G335">
            <v>301071</v>
          </cell>
        </row>
        <row r="336">
          <cell r="D336">
            <v>27007</v>
          </cell>
          <cell r="G336">
            <v>301072</v>
          </cell>
        </row>
        <row r="337">
          <cell r="D337">
            <v>27008</v>
          </cell>
          <cell r="G337">
            <v>301073</v>
          </cell>
        </row>
        <row r="338">
          <cell r="D338">
            <v>27009</v>
          </cell>
          <cell r="G338">
            <v>301111</v>
          </cell>
        </row>
        <row r="339">
          <cell r="D339">
            <v>27010</v>
          </cell>
          <cell r="G339">
            <v>301112</v>
          </cell>
        </row>
        <row r="340">
          <cell r="D340">
            <v>27011</v>
          </cell>
          <cell r="G340">
            <v>301113</v>
          </cell>
        </row>
        <row r="341">
          <cell r="D341">
            <v>27012</v>
          </cell>
          <cell r="G341">
            <v>301121</v>
          </cell>
        </row>
        <row r="342">
          <cell r="D342">
            <v>27013</v>
          </cell>
          <cell r="G342">
            <v>301122</v>
          </cell>
        </row>
        <row r="343">
          <cell r="D343">
            <v>27014</v>
          </cell>
          <cell r="G343">
            <v>301123</v>
          </cell>
        </row>
        <row r="344">
          <cell r="D344">
            <v>27015</v>
          </cell>
          <cell r="G344">
            <v>301131</v>
          </cell>
        </row>
        <row r="345">
          <cell r="D345">
            <v>27016</v>
          </cell>
          <cell r="G345">
            <v>301132</v>
          </cell>
        </row>
        <row r="346">
          <cell r="D346">
            <v>27017</v>
          </cell>
          <cell r="G346">
            <v>301133</v>
          </cell>
        </row>
        <row r="347">
          <cell r="D347">
            <v>27018</v>
          </cell>
          <cell r="G347">
            <v>301141</v>
          </cell>
        </row>
        <row r="348">
          <cell r="D348">
            <v>27019</v>
          </cell>
          <cell r="G348">
            <v>301142</v>
          </cell>
        </row>
        <row r="349">
          <cell r="D349">
            <v>27020</v>
          </cell>
          <cell r="G349">
            <v>301143</v>
          </cell>
        </row>
        <row r="350">
          <cell r="D350">
            <v>27020</v>
          </cell>
          <cell r="G350">
            <v>301151</v>
          </cell>
        </row>
        <row r="351">
          <cell r="D351">
            <v>27021</v>
          </cell>
          <cell r="G351">
            <v>301152</v>
          </cell>
        </row>
        <row r="352">
          <cell r="D352">
            <v>27022</v>
          </cell>
          <cell r="G352">
            <v>301153</v>
          </cell>
        </row>
        <row r="353">
          <cell r="D353">
            <v>27034</v>
          </cell>
          <cell r="G353">
            <v>301161</v>
          </cell>
        </row>
        <row r="354">
          <cell r="D354">
            <v>27999</v>
          </cell>
          <cell r="G354">
            <v>301162</v>
          </cell>
        </row>
        <row r="355">
          <cell r="D355">
            <v>29000</v>
          </cell>
          <cell r="G355">
            <v>301163</v>
          </cell>
        </row>
        <row r="356">
          <cell r="D356">
            <v>29001</v>
          </cell>
          <cell r="G356">
            <v>301171</v>
          </cell>
        </row>
        <row r="357">
          <cell r="D357">
            <v>29065</v>
          </cell>
          <cell r="G357">
            <v>301172</v>
          </cell>
        </row>
        <row r="358">
          <cell r="D358">
            <v>30000</v>
          </cell>
          <cell r="G358">
            <v>301173</v>
          </cell>
        </row>
        <row r="359">
          <cell r="D359">
            <v>31000</v>
          </cell>
          <cell r="G359">
            <v>301211</v>
          </cell>
        </row>
        <row r="360">
          <cell r="D360">
            <v>31001</v>
          </cell>
          <cell r="G360">
            <v>301212</v>
          </cell>
        </row>
        <row r="361">
          <cell r="D361">
            <v>31065</v>
          </cell>
          <cell r="G361">
            <v>301221</v>
          </cell>
        </row>
        <row r="362">
          <cell r="D362">
            <v>31069</v>
          </cell>
          <cell r="G362">
            <v>301222</v>
          </cell>
        </row>
        <row r="363">
          <cell r="D363">
            <v>39000</v>
          </cell>
          <cell r="G363">
            <v>301231</v>
          </cell>
        </row>
        <row r="364">
          <cell r="D364">
            <v>39065</v>
          </cell>
          <cell r="G364">
            <v>301232</v>
          </cell>
        </row>
        <row r="365">
          <cell r="D365">
            <v>39069</v>
          </cell>
          <cell r="G365">
            <v>301241</v>
          </cell>
        </row>
        <row r="366">
          <cell r="D366">
            <v>40000</v>
          </cell>
          <cell r="G366">
            <v>301242</v>
          </cell>
        </row>
        <row r="367">
          <cell r="D367">
            <v>41000</v>
          </cell>
          <cell r="G367">
            <v>301251</v>
          </cell>
        </row>
        <row r="368">
          <cell r="D368">
            <v>41065</v>
          </cell>
          <cell r="G368">
            <v>301252</v>
          </cell>
        </row>
        <row r="369">
          <cell r="D369">
            <v>41069</v>
          </cell>
          <cell r="G369">
            <v>301261</v>
          </cell>
        </row>
        <row r="370">
          <cell r="D370">
            <v>41098</v>
          </cell>
          <cell r="G370">
            <v>301262</v>
          </cell>
        </row>
        <row r="371">
          <cell r="D371">
            <v>41099</v>
          </cell>
          <cell r="G371">
            <v>301271</v>
          </cell>
        </row>
        <row r="372">
          <cell r="D372">
            <v>41100</v>
          </cell>
          <cell r="G372">
            <v>301272</v>
          </cell>
        </row>
        <row r="373">
          <cell r="D373">
            <v>41101</v>
          </cell>
          <cell r="G373">
            <v>301311</v>
          </cell>
        </row>
        <row r="374">
          <cell r="D374">
            <v>41102</v>
          </cell>
          <cell r="G374">
            <v>301312</v>
          </cell>
        </row>
        <row r="375">
          <cell r="D375">
            <v>41103</v>
          </cell>
          <cell r="G375">
            <v>301321</v>
          </cell>
        </row>
        <row r="376">
          <cell r="D376">
            <v>41165</v>
          </cell>
          <cell r="G376">
            <v>301322</v>
          </cell>
        </row>
        <row r="377">
          <cell r="D377">
            <v>41169</v>
          </cell>
          <cell r="G377">
            <v>301331</v>
          </cell>
        </row>
        <row r="378">
          <cell r="D378">
            <v>41197</v>
          </cell>
          <cell r="G378">
            <v>301332</v>
          </cell>
        </row>
        <row r="379">
          <cell r="D379">
            <v>41198</v>
          </cell>
          <cell r="G379">
            <v>301341</v>
          </cell>
        </row>
        <row r="380">
          <cell r="D380">
            <v>41199</v>
          </cell>
          <cell r="G380">
            <v>301342</v>
          </cell>
        </row>
        <row r="381">
          <cell r="D381">
            <v>41365</v>
          </cell>
          <cell r="G381">
            <v>301351</v>
          </cell>
        </row>
        <row r="382">
          <cell r="D382">
            <v>41369</v>
          </cell>
          <cell r="G382">
            <v>301352</v>
          </cell>
        </row>
        <row r="383">
          <cell r="D383">
            <v>41465</v>
          </cell>
          <cell r="G383">
            <v>301361</v>
          </cell>
        </row>
        <row r="384">
          <cell r="D384">
            <v>41469</v>
          </cell>
          <cell r="G384">
            <v>301362</v>
          </cell>
        </row>
        <row r="385">
          <cell r="D385">
            <v>41969</v>
          </cell>
          <cell r="G385">
            <v>301371</v>
          </cell>
        </row>
        <row r="386">
          <cell r="D386">
            <v>49000</v>
          </cell>
          <cell r="G386">
            <v>301372</v>
          </cell>
        </row>
        <row r="387">
          <cell r="D387">
            <v>49065</v>
          </cell>
          <cell r="G387">
            <v>301411</v>
          </cell>
        </row>
        <row r="388">
          <cell r="D388">
            <v>49069</v>
          </cell>
          <cell r="G388">
            <v>301412</v>
          </cell>
        </row>
        <row r="389">
          <cell r="D389">
            <v>51000</v>
          </cell>
          <cell r="G389">
            <v>301421</v>
          </cell>
        </row>
        <row r="390">
          <cell r="D390">
            <v>51001</v>
          </cell>
          <cell r="G390">
            <v>301422</v>
          </cell>
        </row>
        <row r="391">
          <cell r="D391">
            <v>51002</v>
          </cell>
          <cell r="G391">
            <v>301431</v>
          </cell>
        </row>
        <row r="392">
          <cell r="D392">
            <v>51019</v>
          </cell>
          <cell r="G392">
            <v>301432</v>
          </cell>
        </row>
        <row r="393">
          <cell r="D393">
            <v>51065</v>
          </cell>
          <cell r="G393">
            <v>301441</v>
          </cell>
        </row>
        <row r="394">
          <cell r="D394">
            <v>51069</v>
          </cell>
          <cell r="G394">
            <v>301442</v>
          </cell>
        </row>
        <row r="395">
          <cell r="D395">
            <v>51465</v>
          </cell>
          <cell r="G395">
            <v>301451</v>
          </cell>
        </row>
        <row r="396">
          <cell r="D396">
            <v>51469</v>
          </cell>
          <cell r="G396">
            <v>301452</v>
          </cell>
        </row>
        <row r="397">
          <cell r="D397">
            <v>51969</v>
          </cell>
          <cell r="G397">
            <v>301461</v>
          </cell>
        </row>
        <row r="398">
          <cell r="D398">
            <v>51998</v>
          </cell>
          <cell r="G398">
            <v>301462</v>
          </cell>
        </row>
        <row r="399">
          <cell r="D399">
            <v>51999</v>
          </cell>
          <cell r="G399">
            <v>301471</v>
          </cell>
        </row>
        <row r="400">
          <cell r="D400">
            <v>59000</v>
          </cell>
          <cell r="G400">
            <v>301472</v>
          </cell>
        </row>
        <row r="401">
          <cell r="D401">
            <v>59069</v>
          </cell>
          <cell r="G401">
            <v>301511</v>
          </cell>
        </row>
        <row r="402">
          <cell r="D402">
            <v>61065</v>
          </cell>
          <cell r="G402">
            <v>301512</v>
          </cell>
        </row>
        <row r="403">
          <cell r="D403">
            <v>70000</v>
          </cell>
          <cell r="G403">
            <v>301521</v>
          </cell>
        </row>
        <row r="404">
          <cell r="D404">
            <v>71000</v>
          </cell>
          <cell r="G404">
            <v>301522</v>
          </cell>
        </row>
        <row r="405">
          <cell r="D405">
            <v>71004</v>
          </cell>
          <cell r="G405">
            <v>301531</v>
          </cell>
        </row>
        <row r="406">
          <cell r="D406">
            <v>71005</v>
          </cell>
          <cell r="G406">
            <v>301532</v>
          </cell>
        </row>
        <row r="407">
          <cell r="D407">
            <v>71006</v>
          </cell>
          <cell r="G407">
            <v>301541</v>
          </cell>
        </row>
        <row r="408">
          <cell r="D408">
            <v>71010</v>
          </cell>
          <cell r="G408">
            <v>301542</v>
          </cell>
        </row>
        <row r="409">
          <cell r="D409">
            <v>71065</v>
          </cell>
          <cell r="G409">
            <v>301551</v>
          </cell>
        </row>
        <row r="410">
          <cell r="D410">
            <v>71069</v>
          </cell>
          <cell r="G410">
            <v>301552</v>
          </cell>
        </row>
        <row r="411">
          <cell r="D411">
            <v>71900</v>
          </cell>
          <cell r="G411">
            <v>301561</v>
          </cell>
        </row>
        <row r="412">
          <cell r="D412">
            <v>72000</v>
          </cell>
          <cell r="G412">
            <v>301562</v>
          </cell>
        </row>
        <row r="413">
          <cell r="D413">
            <v>73000</v>
          </cell>
          <cell r="G413">
            <v>301571</v>
          </cell>
        </row>
        <row r="414">
          <cell r="D414">
            <v>73065</v>
          </cell>
          <cell r="G414">
            <v>301572</v>
          </cell>
        </row>
        <row r="415">
          <cell r="D415">
            <v>74000</v>
          </cell>
          <cell r="G415">
            <v>301611</v>
          </cell>
        </row>
        <row r="416">
          <cell r="D416">
            <v>74065</v>
          </cell>
          <cell r="G416">
            <v>301612</v>
          </cell>
        </row>
        <row r="417">
          <cell r="D417">
            <v>75000</v>
          </cell>
          <cell r="G417">
            <v>301621</v>
          </cell>
        </row>
        <row r="418">
          <cell r="D418">
            <v>75001</v>
          </cell>
          <cell r="G418">
            <v>301622</v>
          </cell>
        </row>
        <row r="419">
          <cell r="D419">
            <v>75065</v>
          </cell>
          <cell r="G419">
            <v>301631</v>
          </cell>
        </row>
        <row r="420">
          <cell r="D420">
            <v>75069</v>
          </cell>
          <cell r="G420">
            <v>301632</v>
          </cell>
        </row>
        <row r="421">
          <cell r="D421">
            <v>76000</v>
          </cell>
          <cell r="G421">
            <v>301641</v>
          </cell>
        </row>
        <row r="422">
          <cell r="D422">
            <v>76065</v>
          </cell>
          <cell r="G422">
            <v>301642</v>
          </cell>
        </row>
        <row r="423">
          <cell r="D423">
            <v>76069</v>
          </cell>
          <cell r="G423">
            <v>301651</v>
          </cell>
        </row>
        <row r="424">
          <cell r="D424">
            <v>79965</v>
          </cell>
          <cell r="G424">
            <v>301652</v>
          </cell>
        </row>
        <row r="425">
          <cell r="D425">
            <v>79999</v>
          </cell>
          <cell r="G425">
            <v>301661</v>
          </cell>
        </row>
        <row r="426">
          <cell r="D426">
            <v>91000</v>
          </cell>
          <cell r="G426">
            <v>301662</v>
          </cell>
        </row>
        <row r="427">
          <cell r="D427">
            <v>91069</v>
          </cell>
          <cell r="G427">
            <v>301671</v>
          </cell>
        </row>
        <row r="428">
          <cell r="D428">
            <v>92000</v>
          </cell>
          <cell r="G428">
            <v>301672</v>
          </cell>
        </row>
        <row r="429">
          <cell r="D429">
            <v>92069</v>
          </cell>
          <cell r="G429">
            <v>301711</v>
          </cell>
        </row>
        <row r="430">
          <cell r="D430">
            <v>100000</v>
          </cell>
          <cell r="G430">
            <v>301712</v>
          </cell>
        </row>
        <row r="431">
          <cell r="D431">
            <v>100069</v>
          </cell>
          <cell r="G431">
            <v>301721</v>
          </cell>
        </row>
        <row r="432">
          <cell r="D432">
            <v>100900</v>
          </cell>
          <cell r="G432">
            <v>301722</v>
          </cell>
        </row>
        <row r="433">
          <cell r="D433">
            <v>100965</v>
          </cell>
          <cell r="G433">
            <v>301731</v>
          </cell>
        </row>
        <row r="434">
          <cell r="D434">
            <v>101000</v>
          </cell>
          <cell r="G434">
            <v>301732</v>
          </cell>
        </row>
        <row r="435">
          <cell r="D435">
            <v>101069</v>
          </cell>
          <cell r="G435">
            <v>301741</v>
          </cell>
        </row>
        <row r="436">
          <cell r="D436">
            <v>102000</v>
          </cell>
          <cell r="G436">
            <v>301742</v>
          </cell>
        </row>
        <row r="437">
          <cell r="D437">
            <v>107000</v>
          </cell>
          <cell r="G437">
            <v>301751</v>
          </cell>
        </row>
        <row r="438">
          <cell r="D438">
            <v>109000</v>
          </cell>
          <cell r="G438">
            <v>301752</v>
          </cell>
        </row>
        <row r="439">
          <cell r="D439">
            <v>111068</v>
          </cell>
          <cell r="G439">
            <v>301761</v>
          </cell>
        </row>
        <row r="440">
          <cell r="D440">
            <v>114001</v>
          </cell>
          <cell r="G440">
            <v>301762</v>
          </cell>
        </row>
        <row r="441">
          <cell r="D441">
            <v>114002</v>
          </cell>
          <cell r="G441">
            <v>301771</v>
          </cell>
        </row>
        <row r="442">
          <cell r="D442">
            <v>114065</v>
          </cell>
          <cell r="G442">
            <v>301772</v>
          </cell>
        </row>
        <row r="443">
          <cell r="D443">
            <v>114068</v>
          </cell>
          <cell r="G443">
            <v>301811</v>
          </cell>
        </row>
        <row r="444">
          <cell r="D444">
            <v>114069</v>
          </cell>
          <cell r="G444">
            <v>301812</v>
          </cell>
        </row>
        <row r="445">
          <cell r="D445">
            <v>114165</v>
          </cell>
          <cell r="G445">
            <v>301821</v>
          </cell>
        </row>
        <row r="446">
          <cell r="D446">
            <v>117000</v>
          </cell>
          <cell r="G446">
            <v>301822</v>
          </cell>
        </row>
        <row r="447">
          <cell r="D447">
            <v>117065</v>
          </cell>
          <cell r="G447">
            <v>301831</v>
          </cell>
        </row>
        <row r="448">
          <cell r="D448">
            <v>117069</v>
          </cell>
          <cell r="G448">
            <v>301832</v>
          </cell>
        </row>
        <row r="449">
          <cell r="D449">
            <v>118068</v>
          </cell>
          <cell r="G449">
            <v>301841</v>
          </cell>
        </row>
        <row r="450">
          <cell r="D450">
            <v>118900</v>
          </cell>
          <cell r="G450">
            <v>301842</v>
          </cell>
        </row>
        <row r="451">
          <cell r="D451">
            <v>118902</v>
          </cell>
          <cell r="G451">
            <v>301851</v>
          </cell>
        </row>
        <row r="452">
          <cell r="D452">
            <v>118965</v>
          </cell>
          <cell r="G452">
            <v>301852</v>
          </cell>
        </row>
        <row r="453">
          <cell r="D453">
            <v>118969</v>
          </cell>
          <cell r="G453">
            <v>301861</v>
          </cell>
        </row>
        <row r="454">
          <cell r="D454">
            <v>119000</v>
          </cell>
          <cell r="G454">
            <v>301862</v>
          </cell>
        </row>
        <row r="455">
          <cell r="D455">
            <v>119001</v>
          </cell>
          <cell r="G455">
            <v>301871</v>
          </cell>
        </row>
        <row r="456">
          <cell r="D456">
            <v>119065</v>
          </cell>
          <cell r="G456">
            <v>301872</v>
          </cell>
        </row>
        <row r="457">
          <cell r="D457">
            <v>119069</v>
          </cell>
          <cell r="G457">
            <v>301911</v>
          </cell>
        </row>
        <row r="458">
          <cell r="D458">
            <v>120000</v>
          </cell>
          <cell r="G458">
            <v>301912</v>
          </cell>
        </row>
        <row r="459">
          <cell r="D459">
            <v>120002</v>
          </cell>
          <cell r="G459">
            <v>301921</v>
          </cell>
        </row>
        <row r="460">
          <cell r="D460">
            <v>120003</v>
          </cell>
          <cell r="G460">
            <v>301922</v>
          </cell>
        </row>
        <row r="461">
          <cell r="D461">
            <v>120005</v>
          </cell>
          <cell r="G461">
            <v>301931</v>
          </cell>
        </row>
        <row r="462">
          <cell r="D462">
            <v>120007</v>
          </cell>
          <cell r="G462">
            <v>301932</v>
          </cell>
        </row>
        <row r="463">
          <cell r="D463">
            <v>120010</v>
          </cell>
          <cell r="G463">
            <v>301941</v>
          </cell>
        </row>
        <row r="464">
          <cell r="D464">
            <v>120011</v>
          </cell>
          <cell r="G464">
            <v>301942</v>
          </cell>
        </row>
        <row r="465">
          <cell r="D465">
            <v>120012</v>
          </cell>
          <cell r="G465">
            <v>301951</v>
          </cell>
        </row>
        <row r="466">
          <cell r="D466">
            <v>120065</v>
          </cell>
          <cell r="G466">
            <v>301952</v>
          </cell>
        </row>
        <row r="467">
          <cell r="D467">
            <v>120068</v>
          </cell>
          <cell r="G467">
            <v>301961</v>
          </cell>
        </row>
        <row r="468">
          <cell r="D468">
            <v>120069</v>
          </cell>
          <cell r="G468">
            <v>301962</v>
          </cell>
        </row>
        <row r="469">
          <cell r="D469">
            <v>120168</v>
          </cell>
          <cell r="G469">
            <v>301971</v>
          </cell>
        </row>
        <row r="470">
          <cell r="D470">
            <v>120265</v>
          </cell>
          <cell r="G470">
            <v>301972</v>
          </cell>
        </row>
        <row r="471">
          <cell r="D471">
            <v>120268</v>
          </cell>
          <cell r="G471">
            <v>302011</v>
          </cell>
        </row>
        <row r="472">
          <cell r="D472">
            <v>120269</v>
          </cell>
          <cell r="G472">
            <v>302012</v>
          </cell>
        </row>
        <row r="473">
          <cell r="D473">
            <v>120368</v>
          </cell>
          <cell r="G473">
            <v>302021</v>
          </cell>
        </row>
        <row r="474">
          <cell r="D474">
            <v>120468</v>
          </cell>
          <cell r="G474">
            <v>302022</v>
          </cell>
        </row>
        <row r="475">
          <cell r="D475">
            <v>120469</v>
          </cell>
          <cell r="G475">
            <v>302031</v>
          </cell>
        </row>
        <row r="476">
          <cell r="D476">
            <v>120565</v>
          </cell>
          <cell r="G476">
            <v>302032</v>
          </cell>
        </row>
        <row r="477">
          <cell r="D477">
            <v>120569</v>
          </cell>
          <cell r="G477">
            <v>302041</v>
          </cell>
        </row>
        <row r="478">
          <cell r="D478">
            <v>120765</v>
          </cell>
          <cell r="G478">
            <v>302042</v>
          </cell>
        </row>
        <row r="479">
          <cell r="D479">
            <v>120835</v>
          </cell>
          <cell r="G479">
            <v>302051</v>
          </cell>
        </row>
        <row r="480">
          <cell r="D480">
            <v>120935</v>
          </cell>
          <cell r="G480">
            <v>302052</v>
          </cell>
        </row>
        <row r="481">
          <cell r="D481">
            <v>120968</v>
          </cell>
          <cell r="G481">
            <v>302061</v>
          </cell>
        </row>
        <row r="482">
          <cell r="D482">
            <v>122069</v>
          </cell>
          <cell r="G482">
            <v>302062</v>
          </cell>
        </row>
        <row r="483">
          <cell r="D483">
            <v>122835</v>
          </cell>
          <cell r="G483">
            <v>302071</v>
          </cell>
        </row>
        <row r="484">
          <cell r="D484">
            <v>122935</v>
          </cell>
          <cell r="G484">
            <v>302072</v>
          </cell>
        </row>
        <row r="485">
          <cell r="D485">
            <v>122935</v>
          </cell>
          <cell r="G485">
            <v>302111</v>
          </cell>
        </row>
        <row r="486">
          <cell r="D486">
            <v>123069</v>
          </cell>
          <cell r="G486">
            <v>302112</v>
          </cell>
        </row>
        <row r="487">
          <cell r="D487">
            <v>123935</v>
          </cell>
          <cell r="G487">
            <v>302121</v>
          </cell>
        </row>
        <row r="488">
          <cell r="D488">
            <v>126835</v>
          </cell>
          <cell r="G488">
            <v>302122</v>
          </cell>
        </row>
        <row r="489">
          <cell r="D489">
            <v>126935</v>
          </cell>
          <cell r="G489">
            <v>302131</v>
          </cell>
        </row>
        <row r="490">
          <cell r="D490">
            <v>128000</v>
          </cell>
          <cell r="G490">
            <v>302132</v>
          </cell>
        </row>
        <row r="491">
          <cell r="D491">
            <v>128001</v>
          </cell>
          <cell r="G491">
            <v>302141</v>
          </cell>
        </row>
        <row r="492">
          <cell r="D492">
            <v>128002</v>
          </cell>
          <cell r="G492">
            <v>302142</v>
          </cell>
        </row>
        <row r="493">
          <cell r="D493">
            <v>128065</v>
          </cell>
          <cell r="G493">
            <v>302151</v>
          </cell>
        </row>
        <row r="494">
          <cell r="D494">
            <v>128068</v>
          </cell>
          <cell r="G494">
            <v>302152</v>
          </cell>
        </row>
        <row r="495">
          <cell r="D495">
            <v>128069</v>
          </cell>
          <cell r="G495">
            <v>302161</v>
          </cell>
        </row>
        <row r="496">
          <cell r="D496">
            <v>128168</v>
          </cell>
          <cell r="G496">
            <v>302162</v>
          </cell>
        </row>
        <row r="497">
          <cell r="D497">
            <v>128265</v>
          </cell>
          <cell r="G497">
            <v>302171</v>
          </cell>
        </row>
        <row r="498">
          <cell r="D498">
            <v>128265</v>
          </cell>
          <cell r="G498">
            <v>302172</v>
          </cell>
        </row>
        <row r="499">
          <cell r="D499">
            <v>128268</v>
          </cell>
          <cell r="G499">
            <v>302211</v>
          </cell>
        </row>
        <row r="500">
          <cell r="D500">
            <v>128269</v>
          </cell>
          <cell r="G500">
            <v>302212</v>
          </cell>
        </row>
        <row r="501">
          <cell r="D501">
            <v>128468</v>
          </cell>
          <cell r="G501">
            <v>302221</v>
          </cell>
        </row>
        <row r="502">
          <cell r="D502">
            <v>128835</v>
          </cell>
          <cell r="G502">
            <v>302222</v>
          </cell>
        </row>
        <row r="503">
          <cell r="D503">
            <v>128935</v>
          </cell>
          <cell r="G503">
            <v>302231</v>
          </cell>
        </row>
        <row r="504">
          <cell r="D504">
            <v>128998</v>
          </cell>
          <cell r="G504">
            <v>302232</v>
          </cell>
        </row>
        <row r="505">
          <cell r="D505">
            <v>129000</v>
          </cell>
          <cell r="G505">
            <v>302241</v>
          </cell>
        </row>
        <row r="506">
          <cell r="D506">
            <v>129065</v>
          </cell>
          <cell r="G506">
            <v>302242</v>
          </cell>
        </row>
        <row r="507">
          <cell r="D507">
            <v>129069</v>
          </cell>
          <cell r="G507">
            <v>302251</v>
          </cell>
        </row>
        <row r="508">
          <cell r="D508">
            <v>129200</v>
          </cell>
          <cell r="G508">
            <v>302252</v>
          </cell>
        </row>
        <row r="509">
          <cell r="D509">
            <v>129300</v>
          </cell>
          <cell r="G509">
            <v>302261</v>
          </cell>
        </row>
        <row r="510">
          <cell r="D510">
            <v>129400</v>
          </cell>
          <cell r="G510">
            <v>302262</v>
          </cell>
        </row>
        <row r="511">
          <cell r="D511">
            <v>130000</v>
          </cell>
          <cell r="G511">
            <v>302271</v>
          </cell>
        </row>
        <row r="512">
          <cell r="D512">
            <v>130065</v>
          </cell>
          <cell r="G512">
            <v>302272</v>
          </cell>
        </row>
        <row r="513">
          <cell r="D513">
            <v>130068</v>
          </cell>
          <cell r="G513">
            <v>302311</v>
          </cell>
        </row>
        <row r="514">
          <cell r="D514">
            <v>130069</v>
          </cell>
          <cell r="G514">
            <v>302312</v>
          </cell>
        </row>
        <row r="515">
          <cell r="D515">
            <v>130200</v>
          </cell>
          <cell r="G515">
            <v>302321</v>
          </cell>
        </row>
        <row r="516">
          <cell r="D516">
            <v>130835</v>
          </cell>
          <cell r="G516">
            <v>302322</v>
          </cell>
        </row>
        <row r="517">
          <cell r="D517">
            <v>130935</v>
          </cell>
          <cell r="G517">
            <v>302331</v>
          </cell>
        </row>
        <row r="518">
          <cell r="D518">
            <v>132000</v>
          </cell>
          <cell r="G518">
            <v>302332</v>
          </cell>
        </row>
        <row r="519">
          <cell r="D519">
            <v>132001</v>
          </cell>
          <cell r="G519">
            <v>302341</v>
          </cell>
        </row>
        <row r="520">
          <cell r="D520">
            <v>132065</v>
          </cell>
          <cell r="G520">
            <v>302342</v>
          </cell>
        </row>
        <row r="521">
          <cell r="D521">
            <v>132068</v>
          </cell>
          <cell r="G521">
            <v>302351</v>
          </cell>
        </row>
        <row r="522">
          <cell r="D522">
            <v>132069</v>
          </cell>
          <cell r="G522">
            <v>302352</v>
          </cell>
        </row>
        <row r="523">
          <cell r="D523">
            <v>132200</v>
          </cell>
          <cell r="G523">
            <v>302361</v>
          </cell>
        </row>
        <row r="524">
          <cell r="D524">
            <v>132835</v>
          </cell>
          <cell r="G524">
            <v>302362</v>
          </cell>
        </row>
        <row r="525">
          <cell r="D525">
            <v>132935</v>
          </cell>
          <cell r="G525">
            <v>302371</v>
          </cell>
        </row>
        <row r="526">
          <cell r="D526">
            <v>133068</v>
          </cell>
          <cell r="G526">
            <v>302372</v>
          </cell>
        </row>
        <row r="527">
          <cell r="D527">
            <v>134065</v>
          </cell>
          <cell r="G527">
            <v>302411</v>
          </cell>
        </row>
        <row r="528">
          <cell r="D528">
            <v>134069</v>
          </cell>
          <cell r="G528">
            <v>302412</v>
          </cell>
        </row>
        <row r="529">
          <cell r="D529">
            <v>134100</v>
          </cell>
          <cell r="G529">
            <v>302421</v>
          </cell>
        </row>
        <row r="530">
          <cell r="D530">
            <v>134200</v>
          </cell>
          <cell r="G530">
            <v>302422</v>
          </cell>
        </row>
        <row r="531">
          <cell r="D531">
            <v>134835</v>
          </cell>
          <cell r="G531">
            <v>302431</v>
          </cell>
        </row>
        <row r="532">
          <cell r="D532">
            <v>134935</v>
          </cell>
          <cell r="G532">
            <v>302432</v>
          </cell>
        </row>
        <row r="533">
          <cell r="D533">
            <v>137000</v>
          </cell>
          <cell r="G533">
            <v>302441</v>
          </cell>
        </row>
        <row r="534">
          <cell r="D534">
            <v>137065</v>
          </cell>
          <cell r="G534">
            <v>302442</v>
          </cell>
        </row>
        <row r="535">
          <cell r="D535">
            <v>137068</v>
          </cell>
          <cell r="G535">
            <v>302451</v>
          </cell>
        </row>
        <row r="536">
          <cell r="D536">
            <v>137069</v>
          </cell>
          <cell r="G536">
            <v>302452</v>
          </cell>
        </row>
        <row r="537">
          <cell r="D537">
            <v>137835</v>
          </cell>
          <cell r="G537">
            <v>302461</v>
          </cell>
        </row>
        <row r="538">
          <cell r="D538">
            <v>137935</v>
          </cell>
          <cell r="G538">
            <v>302462</v>
          </cell>
        </row>
        <row r="539">
          <cell r="D539">
            <v>137999</v>
          </cell>
          <cell r="G539">
            <v>302471</v>
          </cell>
        </row>
        <row r="540">
          <cell r="D540">
            <v>138068</v>
          </cell>
          <cell r="G540">
            <v>302472</v>
          </cell>
        </row>
        <row r="541">
          <cell r="D541">
            <v>139100</v>
          </cell>
          <cell r="G541">
            <v>302511</v>
          </cell>
        </row>
        <row r="542">
          <cell r="D542">
            <v>139169</v>
          </cell>
          <cell r="G542">
            <v>302512</v>
          </cell>
        </row>
        <row r="543">
          <cell r="D543">
            <v>139835</v>
          </cell>
          <cell r="G543">
            <v>302521</v>
          </cell>
        </row>
        <row r="544">
          <cell r="D544">
            <v>139935</v>
          </cell>
          <cell r="G544">
            <v>302522</v>
          </cell>
        </row>
        <row r="545">
          <cell r="D545">
            <v>140068</v>
          </cell>
          <cell r="G545">
            <v>302531</v>
          </cell>
        </row>
        <row r="546">
          <cell r="D546">
            <v>141068</v>
          </cell>
          <cell r="G546">
            <v>302532</v>
          </cell>
        </row>
        <row r="547">
          <cell r="D547">
            <v>142100</v>
          </cell>
          <cell r="G547">
            <v>302541</v>
          </cell>
        </row>
        <row r="548">
          <cell r="D548">
            <v>142168</v>
          </cell>
          <cell r="G548">
            <v>302542</v>
          </cell>
        </row>
        <row r="549">
          <cell r="D549">
            <v>142169</v>
          </cell>
          <cell r="G549">
            <v>302551</v>
          </cell>
        </row>
        <row r="550">
          <cell r="D550">
            <v>142835</v>
          </cell>
          <cell r="G550">
            <v>302552</v>
          </cell>
        </row>
        <row r="551">
          <cell r="D551">
            <v>142935</v>
          </cell>
          <cell r="G551">
            <v>302561</v>
          </cell>
        </row>
        <row r="552">
          <cell r="D552">
            <v>147000</v>
          </cell>
          <cell r="G552">
            <v>302562</v>
          </cell>
        </row>
        <row r="553">
          <cell r="D553">
            <v>147065</v>
          </cell>
          <cell r="G553">
            <v>302571</v>
          </cell>
        </row>
        <row r="554">
          <cell r="D554">
            <v>147068</v>
          </cell>
          <cell r="G554">
            <v>302572</v>
          </cell>
        </row>
        <row r="555">
          <cell r="D555">
            <v>147069</v>
          </cell>
        </row>
        <row r="556">
          <cell r="D556">
            <v>147200</v>
          </cell>
        </row>
        <row r="557">
          <cell r="D557">
            <v>147835</v>
          </cell>
        </row>
        <row r="558">
          <cell r="D558">
            <v>147935</v>
          </cell>
        </row>
        <row r="559">
          <cell r="D559">
            <v>148068</v>
          </cell>
        </row>
        <row r="560">
          <cell r="D560">
            <v>149065</v>
          </cell>
        </row>
        <row r="561">
          <cell r="D561">
            <v>149069</v>
          </cell>
        </row>
        <row r="562">
          <cell r="D562">
            <v>149100</v>
          </cell>
        </row>
        <row r="563">
          <cell r="D563">
            <v>149835</v>
          </cell>
        </row>
        <row r="564">
          <cell r="D564">
            <v>150000</v>
          </cell>
        </row>
        <row r="565">
          <cell r="D565">
            <v>150068</v>
          </cell>
        </row>
        <row r="566">
          <cell r="D566">
            <v>150069</v>
          </cell>
        </row>
        <row r="567">
          <cell r="D567">
            <v>150200</v>
          </cell>
        </row>
        <row r="568">
          <cell r="D568">
            <v>150835</v>
          </cell>
        </row>
        <row r="569">
          <cell r="D569">
            <v>150935</v>
          </cell>
        </row>
        <row r="570">
          <cell r="D570">
            <v>151000</v>
          </cell>
        </row>
        <row r="571">
          <cell r="D571">
            <v>151065</v>
          </cell>
        </row>
        <row r="572">
          <cell r="D572">
            <v>151068</v>
          </cell>
        </row>
        <row r="573">
          <cell r="D573">
            <v>151069</v>
          </cell>
        </row>
        <row r="574">
          <cell r="D574">
            <v>151200</v>
          </cell>
        </row>
        <row r="575">
          <cell r="D575">
            <v>151835</v>
          </cell>
        </row>
        <row r="576">
          <cell r="D576">
            <v>151935</v>
          </cell>
        </row>
        <row r="577">
          <cell r="D577">
            <v>152000</v>
          </cell>
        </row>
        <row r="578">
          <cell r="D578">
            <v>152068</v>
          </cell>
        </row>
        <row r="579">
          <cell r="D579">
            <v>152069</v>
          </cell>
        </row>
        <row r="580">
          <cell r="D580">
            <v>152835</v>
          </cell>
        </row>
        <row r="581">
          <cell r="D581">
            <v>152935</v>
          </cell>
        </row>
        <row r="582">
          <cell r="D582">
            <v>153000</v>
          </cell>
        </row>
        <row r="583">
          <cell r="D583">
            <v>153068</v>
          </cell>
        </row>
        <row r="584">
          <cell r="D584">
            <v>153069</v>
          </cell>
        </row>
        <row r="585">
          <cell r="D585">
            <v>153200</v>
          </cell>
        </row>
        <row r="586">
          <cell r="D586">
            <v>153835</v>
          </cell>
        </row>
        <row r="587">
          <cell r="D587">
            <v>153935</v>
          </cell>
        </row>
        <row r="588">
          <cell r="D588">
            <v>154000</v>
          </cell>
        </row>
        <row r="589">
          <cell r="D589">
            <v>154069</v>
          </cell>
        </row>
        <row r="590">
          <cell r="D590">
            <v>154935</v>
          </cell>
        </row>
        <row r="591">
          <cell r="D591">
            <v>155000</v>
          </cell>
        </row>
        <row r="592">
          <cell r="D592">
            <v>155200</v>
          </cell>
        </row>
        <row r="593">
          <cell r="D593">
            <v>155835</v>
          </cell>
        </row>
        <row r="594">
          <cell r="D594">
            <v>155935</v>
          </cell>
        </row>
        <row r="595">
          <cell r="D595">
            <v>156000</v>
          </cell>
        </row>
        <row r="596">
          <cell r="D596">
            <v>156935</v>
          </cell>
        </row>
        <row r="597">
          <cell r="D597">
            <v>160000</v>
          </cell>
        </row>
        <row r="598">
          <cell r="D598">
            <v>160002</v>
          </cell>
        </row>
        <row r="599">
          <cell r="D599">
            <v>160065</v>
          </cell>
        </row>
        <row r="600">
          <cell r="D600">
            <v>160069</v>
          </cell>
        </row>
        <row r="601">
          <cell r="D601">
            <v>160200</v>
          </cell>
        </row>
        <row r="602">
          <cell r="D602">
            <v>160369</v>
          </cell>
        </row>
        <row r="603">
          <cell r="D603">
            <v>161000</v>
          </cell>
        </row>
        <row r="604">
          <cell r="D604">
            <v>161065</v>
          </cell>
        </row>
        <row r="605">
          <cell r="D605">
            <v>161069</v>
          </cell>
        </row>
        <row r="606">
          <cell r="D606">
            <v>168000</v>
          </cell>
        </row>
        <row r="607">
          <cell r="D607">
            <v>168001</v>
          </cell>
        </row>
        <row r="608">
          <cell r="D608">
            <v>168065</v>
          </cell>
        </row>
        <row r="609">
          <cell r="D609">
            <v>168069</v>
          </cell>
        </row>
        <row r="610">
          <cell r="D610">
            <v>170000</v>
          </cell>
        </row>
        <row r="611">
          <cell r="D611">
            <v>171000</v>
          </cell>
        </row>
        <row r="612">
          <cell r="D612">
            <v>173000</v>
          </cell>
        </row>
        <row r="613">
          <cell r="D613">
            <v>173002</v>
          </cell>
        </row>
        <row r="614">
          <cell r="D614">
            <v>173065</v>
          </cell>
        </row>
        <row r="615">
          <cell r="D615">
            <v>174000</v>
          </cell>
        </row>
        <row r="616">
          <cell r="D616">
            <v>174065</v>
          </cell>
        </row>
        <row r="617">
          <cell r="D617">
            <v>176000</v>
          </cell>
        </row>
        <row r="618">
          <cell r="D618">
            <v>176065</v>
          </cell>
        </row>
        <row r="619">
          <cell r="D619">
            <v>176068</v>
          </cell>
        </row>
        <row r="620">
          <cell r="D620">
            <v>176069</v>
          </cell>
        </row>
        <row r="621">
          <cell r="D621">
            <v>179000</v>
          </cell>
        </row>
        <row r="622">
          <cell r="D622">
            <v>200000</v>
          </cell>
        </row>
        <row r="623">
          <cell r="D623">
            <v>200001</v>
          </cell>
        </row>
        <row r="624">
          <cell r="D624">
            <v>200002</v>
          </cell>
        </row>
        <row r="625">
          <cell r="D625">
            <v>200003</v>
          </cell>
        </row>
        <row r="626">
          <cell r="D626">
            <v>200004</v>
          </cell>
        </row>
        <row r="627">
          <cell r="D627">
            <v>200010</v>
          </cell>
        </row>
        <row r="628">
          <cell r="D628">
            <v>200099</v>
          </cell>
        </row>
        <row r="629">
          <cell r="D629">
            <v>200300</v>
          </cell>
        </row>
        <row r="630">
          <cell r="D630">
            <v>200399</v>
          </cell>
        </row>
        <row r="631">
          <cell r="D631">
            <v>200899</v>
          </cell>
        </row>
        <row r="632">
          <cell r="D632">
            <v>200900</v>
          </cell>
        </row>
        <row r="633">
          <cell r="D633">
            <v>200901</v>
          </cell>
        </row>
        <row r="634">
          <cell r="D634">
            <v>200902</v>
          </cell>
        </row>
        <row r="635">
          <cell r="D635">
            <v>200903</v>
          </cell>
        </row>
        <row r="636">
          <cell r="D636">
            <v>200911</v>
          </cell>
        </row>
        <row r="637">
          <cell r="D637">
            <v>200965</v>
          </cell>
        </row>
        <row r="638">
          <cell r="D638">
            <v>200999</v>
          </cell>
        </row>
        <row r="639">
          <cell r="D639">
            <v>207000</v>
          </cell>
        </row>
        <row r="640">
          <cell r="D640">
            <v>207010</v>
          </cell>
        </row>
        <row r="641">
          <cell r="D641">
            <v>207069</v>
          </cell>
        </row>
        <row r="642">
          <cell r="D642">
            <v>207099</v>
          </cell>
        </row>
        <row r="643">
          <cell r="D643">
            <v>207999</v>
          </cell>
        </row>
        <row r="644">
          <cell r="D644">
            <v>210000</v>
          </cell>
        </row>
        <row r="645">
          <cell r="D645">
            <v>210001</v>
          </cell>
        </row>
        <row r="646">
          <cell r="D646">
            <v>210015</v>
          </cell>
        </row>
        <row r="647">
          <cell r="D647">
            <v>210900</v>
          </cell>
        </row>
        <row r="648">
          <cell r="D648">
            <v>210905</v>
          </cell>
        </row>
        <row r="649">
          <cell r="D649">
            <v>210950</v>
          </cell>
        </row>
        <row r="650">
          <cell r="D650">
            <v>210953</v>
          </cell>
        </row>
        <row r="651">
          <cell r="D651">
            <v>210954</v>
          </cell>
        </row>
        <row r="652">
          <cell r="D652">
            <v>210999</v>
          </cell>
        </row>
        <row r="653">
          <cell r="D653">
            <v>217000</v>
          </cell>
        </row>
        <row r="654">
          <cell r="D654">
            <v>217025</v>
          </cell>
        </row>
        <row r="655">
          <cell r="D655">
            <v>217026</v>
          </cell>
        </row>
        <row r="656">
          <cell r="D656">
            <v>217027</v>
          </cell>
        </row>
        <row r="657">
          <cell r="D657">
            <v>217999</v>
          </cell>
        </row>
        <row r="658">
          <cell r="D658">
            <v>220000</v>
          </cell>
        </row>
        <row r="659">
          <cell r="D659">
            <v>220010</v>
          </cell>
        </row>
        <row r="660">
          <cell r="D660">
            <v>220099</v>
          </cell>
        </row>
        <row r="661">
          <cell r="D661">
            <v>220999</v>
          </cell>
        </row>
        <row r="662">
          <cell r="D662">
            <v>221000</v>
          </cell>
        </row>
        <row r="663">
          <cell r="D663">
            <v>221001</v>
          </cell>
        </row>
        <row r="664">
          <cell r="D664">
            <v>221002</v>
          </cell>
        </row>
        <row r="665">
          <cell r="D665">
            <v>221004</v>
          </cell>
        </row>
        <row r="666">
          <cell r="D666">
            <v>221005</v>
          </cell>
        </row>
        <row r="667">
          <cell r="D667">
            <v>221010</v>
          </cell>
        </row>
        <row r="668">
          <cell r="D668">
            <v>221011</v>
          </cell>
        </row>
        <row r="669">
          <cell r="D669">
            <v>221050</v>
          </cell>
        </row>
        <row r="670">
          <cell r="D670">
            <v>221051</v>
          </cell>
        </row>
        <row r="671">
          <cell r="D671">
            <v>221999</v>
          </cell>
        </row>
        <row r="672">
          <cell r="D672">
            <v>224000</v>
          </cell>
        </row>
        <row r="673">
          <cell r="D673">
            <v>224065</v>
          </cell>
        </row>
        <row r="674">
          <cell r="D674">
            <v>224999</v>
          </cell>
        </row>
        <row r="675">
          <cell r="D675">
            <v>230000</v>
          </cell>
        </row>
        <row r="676">
          <cell r="D676">
            <v>230002</v>
          </cell>
        </row>
        <row r="677">
          <cell r="D677">
            <v>230003</v>
          </cell>
        </row>
        <row r="678">
          <cell r="D678">
            <v>230100</v>
          </cell>
        </row>
        <row r="679">
          <cell r="D679">
            <v>230400</v>
          </cell>
        </row>
        <row r="680">
          <cell r="D680">
            <v>230465</v>
          </cell>
        </row>
        <row r="681">
          <cell r="D681">
            <v>230999</v>
          </cell>
        </row>
        <row r="682">
          <cell r="D682">
            <v>231000</v>
          </cell>
        </row>
        <row r="683">
          <cell r="D683">
            <v>231001</v>
          </cell>
        </row>
        <row r="684">
          <cell r="D684">
            <v>231010</v>
          </cell>
        </row>
        <row r="685">
          <cell r="D685">
            <v>231065</v>
          </cell>
        </row>
        <row r="686">
          <cell r="D686">
            <v>231999</v>
          </cell>
        </row>
        <row r="687">
          <cell r="D687">
            <v>236000</v>
          </cell>
        </row>
        <row r="688">
          <cell r="D688">
            <v>236065</v>
          </cell>
        </row>
        <row r="689">
          <cell r="D689">
            <v>236069</v>
          </cell>
        </row>
        <row r="690">
          <cell r="D690">
            <v>250000</v>
          </cell>
        </row>
        <row r="691">
          <cell r="D691">
            <v>250001</v>
          </cell>
        </row>
        <row r="692">
          <cell r="D692">
            <v>250010</v>
          </cell>
        </row>
        <row r="693">
          <cell r="D693">
            <v>250069</v>
          </cell>
        </row>
        <row r="694">
          <cell r="D694">
            <v>251000</v>
          </cell>
        </row>
        <row r="695">
          <cell r="D695">
            <v>251001</v>
          </cell>
        </row>
        <row r="696">
          <cell r="D696">
            <v>251999</v>
          </cell>
        </row>
        <row r="697">
          <cell r="D697">
            <v>252000</v>
          </cell>
        </row>
        <row r="698">
          <cell r="D698">
            <v>252001</v>
          </cell>
        </row>
        <row r="699">
          <cell r="D699">
            <v>255000</v>
          </cell>
        </row>
        <row r="700">
          <cell r="D700">
            <v>255001</v>
          </cell>
        </row>
        <row r="701">
          <cell r="D701">
            <v>255002</v>
          </cell>
        </row>
        <row r="702">
          <cell r="D702">
            <v>255003</v>
          </cell>
        </row>
        <row r="703">
          <cell r="D703">
            <v>255006</v>
          </cell>
        </row>
        <row r="704">
          <cell r="D704">
            <v>255007</v>
          </cell>
        </row>
        <row r="705">
          <cell r="D705">
            <v>255010</v>
          </cell>
        </row>
        <row r="706">
          <cell r="D706">
            <v>255011</v>
          </cell>
        </row>
        <row r="707">
          <cell r="D707">
            <v>255012</v>
          </cell>
        </row>
        <row r="708">
          <cell r="D708">
            <v>255013</v>
          </cell>
        </row>
        <row r="709">
          <cell r="D709">
            <v>255015</v>
          </cell>
        </row>
        <row r="710">
          <cell r="D710">
            <v>255016</v>
          </cell>
        </row>
        <row r="711">
          <cell r="D711">
            <v>255065</v>
          </cell>
        </row>
        <row r="712">
          <cell r="D712">
            <v>255999</v>
          </cell>
        </row>
        <row r="713">
          <cell r="D713">
            <v>256000</v>
          </cell>
        </row>
        <row r="714">
          <cell r="D714">
            <v>256065</v>
          </cell>
        </row>
        <row r="715">
          <cell r="D715">
            <v>256999</v>
          </cell>
        </row>
        <row r="716">
          <cell r="D716">
            <v>257000</v>
          </cell>
        </row>
        <row r="717">
          <cell r="D717">
            <v>257034</v>
          </cell>
        </row>
        <row r="718">
          <cell r="D718">
            <v>257999</v>
          </cell>
        </row>
        <row r="719">
          <cell r="D719">
            <v>260000</v>
          </cell>
        </row>
        <row r="720">
          <cell r="D720">
            <v>261000</v>
          </cell>
        </row>
        <row r="721">
          <cell r="D721">
            <v>262000</v>
          </cell>
        </row>
        <row r="722">
          <cell r="D722">
            <v>269000</v>
          </cell>
        </row>
        <row r="723">
          <cell r="D723">
            <v>269065</v>
          </cell>
        </row>
        <row r="724">
          <cell r="D724">
            <v>269069</v>
          </cell>
        </row>
        <row r="725">
          <cell r="D725">
            <v>300000</v>
          </cell>
        </row>
        <row r="726">
          <cell r="D726">
            <v>307000</v>
          </cell>
        </row>
        <row r="727">
          <cell r="D727">
            <v>307999</v>
          </cell>
        </row>
        <row r="728">
          <cell r="D728">
            <v>310000</v>
          </cell>
        </row>
        <row r="729">
          <cell r="D729">
            <v>310905</v>
          </cell>
        </row>
        <row r="730">
          <cell r="D730">
            <v>320000</v>
          </cell>
        </row>
        <row r="731">
          <cell r="D731">
            <v>321000</v>
          </cell>
        </row>
        <row r="732">
          <cell r="D732">
            <v>324000</v>
          </cell>
        </row>
        <row r="733">
          <cell r="D733">
            <v>336000</v>
          </cell>
        </row>
        <row r="734">
          <cell r="D734">
            <v>336065</v>
          </cell>
        </row>
        <row r="735">
          <cell r="D735">
            <v>336069</v>
          </cell>
        </row>
        <row r="736">
          <cell r="D736">
            <v>356000</v>
          </cell>
        </row>
        <row r="737">
          <cell r="D737">
            <v>357000</v>
          </cell>
        </row>
        <row r="738">
          <cell r="D738">
            <v>360000</v>
          </cell>
        </row>
        <row r="739">
          <cell r="D739">
            <v>361000</v>
          </cell>
        </row>
        <row r="740">
          <cell r="D740">
            <v>362000</v>
          </cell>
        </row>
        <row r="741">
          <cell r="D741">
            <v>369000</v>
          </cell>
        </row>
        <row r="742">
          <cell r="D742">
            <v>369069</v>
          </cell>
        </row>
        <row r="743">
          <cell r="D743">
            <v>371000</v>
          </cell>
        </row>
        <row r="744">
          <cell r="D744">
            <v>400000</v>
          </cell>
        </row>
        <row r="745">
          <cell r="D745">
            <v>400002</v>
          </cell>
        </row>
        <row r="746">
          <cell r="D746">
            <v>400003</v>
          </cell>
        </row>
        <row r="747">
          <cell r="D747">
            <v>400010</v>
          </cell>
        </row>
        <row r="748">
          <cell r="D748">
            <v>400265</v>
          </cell>
        </row>
        <row r="749">
          <cell r="D749">
            <v>400265</v>
          </cell>
        </row>
        <row r="750">
          <cell r="D750">
            <v>400365</v>
          </cell>
        </row>
        <row r="751">
          <cell r="D751">
            <v>410000</v>
          </cell>
        </row>
        <row r="752">
          <cell r="D752">
            <v>410010</v>
          </cell>
        </row>
        <row r="753">
          <cell r="D753">
            <v>411000</v>
          </cell>
        </row>
        <row r="754">
          <cell r="D754">
            <v>411001</v>
          </cell>
        </row>
        <row r="755">
          <cell r="D755">
            <v>411169</v>
          </cell>
        </row>
        <row r="756">
          <cell r="D756">
            <v>413000</v>
          </cell>
        </row>
        <row r="757">
          <cell r="D757">
            <v>413010</v>
          </cell>
        </row>
        <row r="758">
          <cell r="D758">
            <v>413065</v>
          </cell>
        </row>
        <row r="759">
          <cell r="D759">
            <v>413068</v>
          </cell>
        </row>
        <row r="760">
          <cell r="D760">
            <v>413069</v>
          </cell>
        </row>
        <row r="761">
          <cell r="D761">
            <v>413835</v>
          </cell>
        </row>
        <row r="762">
          <cell r="D762">
            <v>414000</v>
          </cell>
        </row>
        <row r="763">
          <cell r="D763">
            <v>414065</v>
          </cell>
        </row>
        <row r="764">
          <cell r="D764">
            <v>414069</v>
          </cell>
        </row>
        <row r="765">
          <cell r="D765">
            <v>415000</v>
          </cell>
        </row>
        <row r="766">
          <cell r="D766">
            <v>415065</v>
          </cell>
        </row>
        <row r="767">
          <cell r="D767">
            <v>416000</v>
          </cell>
        </row>
        <row r="768">
          <cell r="D768">
            <v>417000</v>
          </cell>
        </row>
        <row r="769">
          <cell r="D769">
            <v>417069</v>
          </cell>
        </row>
        <row r="770">
          <cell r="D770">
            <v>419069</v>
          </cell>
        </row>
        <row r="771">
          <cell r="D771">
            <v>419169</v>
          </cell>
        </row>
        <row r="772">
          <cell r="D772">
            <v>419900</v>
          </cell>
        </row>
        <row r="773">
          <cell r="D773">
            <v>420000</v>
          </cell>
        </row>
        <row r="774">
          <cell r="D774">
            <v>420001</v>
          </cell>
        </row>
        <row r="775">
          <cell r="D775">
            <v>420002</v>
          </cell>
        </row>
        <row r="776">
          <cell r="D776">
            <v>420012</v>
          </cell>
        </row>
        <row r="777">
          <cell r="D777">
            <v>420065</v>
          </cell>
        </row>
        <row r="778">
          <cell r="D778">
            <v>420068</v>
          </cell>
        </row>
        <row r="779">
          <cell r="D779">
            <v>420069</v>
          </cell>
        </row>
        <row r="780">
          <cell r="D780">
            <v>421000</v>
          </cell>
        </row>
        <row r="781">
          <cell r="D781">
            <v>421010</v>
          </cell>
        </row>
        <row r="782">
          <cell r="D782">
            <v>421065</v>
          </cell>
        </row>
        <row r="783">
          <cell r="D783">
            <v>421069</v>
          </cell>
        </row>
        <row r="784">
          <cell r="D784">
            <v>500000</v>
          </cell>
        </row>
        <row r="785">
          <cell r="D785">
            <v>500000</v>
          </cell>
        </row>
        <row r="786">
          <cell r="D786">
            <v>500000</v>
          </cell>
        </row>
        <row r="787">
          <cell r="D787">
            <v>500000</v>
          </cell>
        </row>
        <row r="788">
          <cell r="D788">
            <v>500001</v>
          </cell>
        </row>
        <row r="789">
          <cell r="D789">
            <v>500001</v>
          </cell>
        </row>
        <row r="790">
          <cell r="D790">
            <v>500001</v>
          </cell>
        </row>
        <row r="791">
          <cell r="D791">
            <v>500001</v>
          </cell>
        </row>
        <row r="792">
          <cell r="D792">
            <v>500002</v>
          </cell>
        </row>
        <row r="793">
          <cell r="D793">
            <v>500002</v>
          </cell>
        </row>
        <row r="794">
          <cell r="D794">
            <v>500002</v>
          </cell>
        </row>
        <row r="795">
          <cell r="D795">
            <v>500002</v>
          </cell>
        </row>
        <row r="796">
          <cell r="D796">
            <v>500400</v>
          </cell>
        </row>
        <row r="797">
          <cell r="D797">
            <v>500404</v>
          </cell>
        </row>
        <row r="798">
          <cell r="D798">
            <v>500421</v>
          </cell>
        </row>
        <row r="799">
          <cell r="D799">
            <v>500424</v>
          </cell>
        </row>
        <row r="800">
          <cell r="D800">
            <v>500431</v>
          </cell>
        </row>
        <row r="801">
          <cell r="D801">
            <v>500452</v>
          </cell>
        </row>
        <row r="802">
          <cell r="D802">
            <v>500475</v>
          </cell>
        </row>
        <row r="803">
          <cell r="D803">
            <v>500477</v>
          </cell>
        </row>
        <row r="804">
          <cell r="D804">
            <v>501000</v>
          </cell>
        </row>
        <row r="805">
          <cell r="D805">
            <v>501000</v>
          </cell>
        </row>
        <row r="806">
          <cell r="D806">
            <v>501000</v>
          </cell>
        </row>
        <row r="807">
          <cell r="D807">
            <v>501000</v>
          </cell>
        </row>
        <row r="808">
          <cell r="D808">
            <v>501000</v>
          </cell>
        </row>
        <row r="809">
          <cell r="D809">
            <v>501000</v>
          </cell>
        </row>
        <row r="810">
          <cell r="D810">
            <v>501000</v>
          </cell>
        </row>
        <row r="811">
          <cell r="D811">
            <v>501001</v>
          </cell>
        </row>
        <row r="812">
          <cell r="D812">
            <v>501001</v>
          </cell>
        </row>
        <row r="813">
          <cell r="D813">
            <v>501001</v>
          </cell>
        </row>
        <row r="814">
          <cell r="D814">
            <v>501001</v>
          </cell>
        </row>
        <row r="815">
          <cell r="D815">
            <v>501001</v>
          </cell>
        </row>
        <row r="816">
          <cell r="D816">
            <v>501001</v>
          </cell>
        </row>
        <row r="817">
          <cell r="D817">
            <v>501001</v>
          </cell>
        </row>
        <row r="818">
          <cell r="D818">
            <v>501200</v>
          </cell>
        </row>
        <row r="819">
          <cell r="D819">
            <v>501200</v>
          </cell>
        </row>
        <row r="820">
          <cell r="D820">
            <v>501200</v>
          </cell>
        </row>
        <row r="821">
          <cell r="D821">
            <v>501200</v>
          </cell>
        </row>
        <row r="822">
          <cell r="D822">
            <v>501200</v>
          </cell>
        </row>
        <row r="823">
          <cell r="D823">
            <v>501200</v>
          </cell>
        </row>
        <row r="824">
          <cell r="D824">
            <v>501200</v>
          </cell>
        </row>
        <row r="825">
          <cell r="D825">
            <v>501201</v>
          </cell>
        </row>
        <row r="826">
          <cell r="D826">
            <v>501201</v>
          </cell>
        </row>
        <row r="827">
          <cell r="D827">
            <v>501201</v>
          </cell>
        </row>
        <row r="828">
          <cell r="D828">
            <v>501201</v>
          </cell>
        </row>
        <row r="829">
          <cell r="D829">
            <v>501201</v>
          </cell>
        </row>
        <row r="830">
          <cell r="D830">
            <v>501201</v>
          </cell>
        </row>
        <row r="831">
          <cell r="D831">
            <v>501201</v>
          </cell>
        </row>
        <row r="832">
          <cell r="D832">
            <v>501400</v>
          </cell>
        </row>
        <row r="833">
          <cell r="D833">
            <v>501402</v>
          </cell>
        </row>
        <row r="834">
          <cell r="D834">
            <v>501404</v>
          </cell>
        </row>
        <row r="835">
          <cell r="D835">
            <v>501405</v>
          </cell>
        </row>
        <row r="836">
          <cell r="D836">
            <v>501421</v>
          </cell>
        </row>
        <row r="837">
          <cell r="D837">
            <v>501422</v>
          </cell>
        </row>
        <row r="838">
          <cell r="D838">
            <v>501424</v>
          </cell>
        </row>
        <row r="839">
          <cell r="D839">
            <v>501425</v>
          </cell>
        </row>
        <row r="840">
          <cell r="D840">
            <v>501431</v>
          </cell>
        </row>
        <row r="841">
          <cell r="D841">
            <v>501432</v>
          </cell>
        </row>
        <row r="842">
          <cell r="D842">
            <v>501452</v>
          </cell>
        </row>
        <row r="843">
          <cell r="D843">
            <v>501454</v>
          </cell>
        </row>
        <row r="844">
          <cell r="D844">
            <v>502000</v>
          </cell>
        </row>
        <row r="845">
          <cell r="D845">
            <v>502000</v>
          </cell>
        </row>
        <row r="846">
          <cell r="D846">
            <v>502000</v>
          </cell>
        </row>
        <row r="847">
          <cell r="D847">
            <v>502000</v>
          </cell>
        </row>
        <row r="848">
          <cell r="D848">
            <v>502001</v>
          </cell>
        </row>
        <row r="849">
          <cell r="D849">
            <v>502001</v>
          </cell>
        </row>
        <row r="850">
          <cell r="D850">
            <v>502001</v>
          </cell>
        </row>
        <row r="851">
          <cell r="D851">
            <v>502001</v>
          </cell>
        </row>
        <row r="852">
          <cell r="D852">
            <v>502403</v>
          </cell>
        </row>
        <row r="853">
          <cell r="D853">
            <v>502440</v>
          </cell>
        </row>
        <row r="854">
          <cell r="D854">
            <v>502445</v>
          </cell>
        </row>
        <row r="855">
          <cell r="D855">
            <v>502446</v>
          </cell>
        </row>
        <row r="856">
          <cell r="D856">
            <v>502453</v>
          </cell>
        </row>
        <row r="857">
          <cell r="D857">
            <v>502455</v>
          </cell>
        </row>
        <row r="858">
          <cell r="D858">
            <v>502460</v>
          </cell>
        </row>
        <row r="859">
          <cell r="D859">
            <v>502462</v>
          </cell>
        </row>
        <row r="860">
          <cell r="D860">
            <v>502463</v>
          </cell>
        </row>
        <row r="861">
          <cell r="D861">
            <v>502468</v>
          </cell>
        </row>
        <row r="862">
          <cell r="D862">
            <v>502484</v>
          </cell>
        </row>
        <row r="863">
          <cell r="D863">
            <v>502490</v>
          </cell>
        </row>
        <row r="864">
          <cell r="D864">
            <v>503000</v>
          </cell>
        </row>
        <row r="865">
          <cell r="D865">
            <v>503000</v>
          </cell>
        </row>
        <row r="866">
          <cell r="D866">
            <v>503000</v>
          </cell>
        </row>
        <row r="867">
          <cell r="D867">
            <v>503000</v>
          </cell>
        </row>
        <row r="868">
          <cell r="D868">
            <v>503000</v>
          </cell>
        </row>
        <row r="869">
          <cell r="D869">
            <v>503000</v>
          </cell>
        </row>
        <row r="870">
          <cell r="D870">
            <v>503000</v>
          </cell>
        </row>
        <row r="871">
          <cell r="D871">
            <v>503001</v>
          </cell>
        </row>
        <row r="872">
          <cell r="D872">
            <v>503001</v>
          </cell>
        </row>
        <row r="873">
          <cell r="D873">
            <v>503001</v>
          </cell>
        </row>
        <row r="874">
          <cell r="D874">
            <v>503001</v>
          </cell>
        </row>
        <row r="875">
          <cell r="D875">
            <v>503001</v>
          </cell>
        </row>
        <row r="876">
          <cell r="D876">
            <v>503001</v>
          </cell>
        </row>
        <row r="877">
          <cell r="D877">
            <v>503001</v>
          </cell>
        </row>
        <row r="878">
          <cell r="D878">
            <v>503002</v>
          </cell>
        </row>
        <row r="879">
          <cell r="D879">
            <v>503002</v>
          </cell>
        </row>
        <row r="880">
          <cell r="D880">
            <v>503002</v>
          </cell>
        </row>
        <row r="881">
          <cell r="D881">
            <v>503002</v>
          </cell>
        </row>
        <row r="882">
          <cell r="D882">
            <v>503002</v>
          </cell>
        </row>
        <row r="883">
          <cell r="D883">
            <v>503002</v>
          </cell>
        </row>
        <row r="884">
          <cell r="D884">
            <v>503002</v>
          </cell>
        </row>
        <row r="885">
          <cell r="D885">
            <v>503003</v>
          </cell>
        </row>
        <row r="886">
          <cell r="D886">
            <v>503003</v>
          </cell>
        </row>
        <row r="887">
          <cell r="D887">
            <v>503003</v>
          </cell>
        </row>
        <row r="888">
          <cell r="D888">
            <v>503003</v>
          </cell>
        </row>
        <row r="889">
          <cell r="D889">
            <v>503003</v>
          </cell>
        </row>
        <row r="890">
          <cell r="D890">
            <v>503003</v>
          </cell>
        </row>
        <row r="891">
          <cell r="D891">
            <v>503003</v>
          </cell>
        </row>
        <row r="892">
          <cell r="D892">
            <v>503004</v>
          </cell>
        </row>
        <row r="893">
          <cell r="D893">
            <v>503004</v>
          </cell>
        </row>
        <row r="894">
          <cell r="D894">
            <v>503004</v>
          </cell>
        </row>
        <row r="895">
          <cell r="D895">
            <v>503004</v>
          </cell>
        </row>
        <row r="896">
          <cell r="D896">
            <v>503004</v>
          </cell>
        </row>
        <row r="897">
          <cell r="D897">
            <v>503004</v>
          </cell>
        </row>
        <row r="898">
          <cell r="D898">
            <v>503004</v>
          </cell>
        </row>
        <row r="899">
          <cell r="D899">
            <v>503406</v>
          </cell>
        </row>
        <row r="900">
          <cell r="D900">
            <v>503407</v>
          </cell>
        </row>
        <row r="901">
          <cell r="D901">
            <v>503440</v>
          </cell>
        </row>
        <row r="902">
          <cell r="D902">
            <v>503441</v>
          </cell>
        </row>
        <row r="903">
          <cell r="D903">
            <v>503442</v>
          </cell>
        </row>
        <row r="904">
          <cell r="D904">
            <v>503445</v>
          </cell>
        </row>
        <row r="905">
          <cell r="D905">
            <v>503448</v>
          </cell>
        </row>
        <row r="906">
          <cell r="D906">
            <v>503449</v>
          </cell>
        </row>
        <row r="907">
          <cell r="D907">
            <v>503450</v>
          </cell>
        </row>
        <row r="908">
          <cell r="D908">
            <v>503456</v>
          </cell>
        </row>
        <row r="909">
          <cell r="D909">
            <v>503457</v>
          </cell>
        </row>
        <row r="910">
          <cell r="D910">
            <v>503458</v>
          </cell>
        </row>
        <row r="911">
          <cell r="D911">
            <v>503460</v>
          </cell>
        </row>
        <row r="912">
          <cell r="D912">
            <v>503461</v>
          </cell>
        </row>
        <row r="913">
          <cell r="D913">
            <v>503482</v>
          </cell>
        </row>
        <row r="914">
          <cell r="D914">
            <v>503484</v>
          </cell>
        </row>
        <row r="915">
          <cell r="D915">
            <v>503485</v>
          </cell>
        </row>
        <row r="916">
          <cell r="D916">
            <v>503490</v>
          </cell>
        </row>
        <row r="917">
          <cell r="D917">
            <v>503491</v>
          </cell>
        </row>
        <row r="918">
          <cell r="D918">
            <v>504000</v>
          </cell>
        </row>
        <row r="919">
          <cell r="D919">
            <v>504000</v>
          </cell>
        </row>
        <row r="920">
          <cell r="D920">
            <v>504000</v>
          </cell>
        </row>
        <row r="921">
          <cell r="D921">
            <v>504000</v>
          </cell>
        </row>
        <row r="922">
          <cell r="D922">
            <v>504001</v>
          </cell>
        </row>
        <row r="923">
          <cell r="D923">
            <v>504001</v>
          </cell>
        </row>
        <row r="924">
          <cell r="D924">
            <v>504001</v>
          </cell>
        </row>
        <row r="925">
          <cell r="D925">
            <v>504001</v>
          </cell>
        </row>
        <row r="926">
          <cell r="D926">
            <v>504003</v>
          </cell>
        </row>
        <row r="927">
          <cell r="D927">
            <v>504003</v>
          </cell>
        </row>
        <row r="928">
          <cell r="D928">
            <v>504003</v>
          </cell>
        </row>
        <row r="929">
          <cell r="D929">
            <v>504003</v>
          </cell>
        </row>
        <row r="930">
          <cell r="D930">
            <v>504009</v>
          </cell>
        </row>
        <row r="931">
          <cell r="D931">
            <v>504009</v>
          </cell>
        </row>
        <row r="932">
          <cell r="D932">
            <v>504009</v>
          </cell>
        </row>
        <row r="933">
          <cell r="D933">
            <v>504009</v>
          </cell>
        </row>
        <row r="934">
          <cell r="D934">
            <v>504400</v>
          </cell>
        </row>
        <row r="935">
          <cell r="D935">
            <v>504401</v>
          </cell>
        </row>
        <row r="936">
          <cell r="D936">
            <v>504403</v>
          </cell>
        </row>
        <row r="937">
          <cell r="D937">
            <v>504406</v>
          </cell>
        </row>
        <row r="938">
          <cell r="D938">
            <v>504407</v>
          </cell>
        </row>
        <row r="939">
          <cell r="D939">
            <v>504430</v>
          </cell>
        </row>
        <row r="940">
          <cell r="D940">
            <v>504473</v>
          </cell>
        </row>
        <row r="941">
          <cell r="D941">
            <v>505000</v>
          </cell>
        </row>
        <row r="942">
          <cell r="D942">
            <v>505000</v>
          </cell>
        </row>
        <row r="943">
          <cell r="D943">
            <v>505000</v>
          </cell>
        </row>
        <row r="944">
          <cell r="D944">
            <v>505000</v>
          </cell>
        </row>
        <row r="945">
          <cell r="D945">
            <v>505000</v>
          </cell>
        </row>
        <row r="946">
          <cell r="D946">
            <v>505000</v>
          </cell>
        </row>
        <row r="947">
          <cell r="D947">
            <v>505000</v>
          </cell>
        </row>
        <row r="948">
          <cell r="D948">
            <v>505001</v>
          </cell>
        </row>
        <row r="949">
          <cell r="D949">
            <v>505002</v>
          </cell>
        </row>
        <row r="950">
          <cell r="D950">
            <v>505002</v>
          </cell>
        </row>
        <row r="951">
          <cell r="D951">
            <v>505002</v>
          </cell>
        </row>
        <row r="952">
          <cell r="D952">
            <v>505002</v>
          </cell>
        </row>
        <row r="953">
          <cell r="D953">
            <v>505002</v>
          </cell>
        </row>
        <row r="954">
          <cell r="D954">
            <v>505002</v>
          </cell>
        </row>
        <row r="955">
          <cell r="D955">
            <v>505002</v>
          </cell>
        </row>
        <row r="956">
          <cell r="D956">
            <v>505003</v>
          </cell>
        </row>
        <row r="957">
          <cell r="D957">
            <v>505003</v>
          </cell>
        </row>
        <row r="958">
          <cell r="D958">
            <v>505003</v>
          </cell>
        </row>
        <row r="959">
          <cell r="D959">
            <v>505003</v>
          </cell>
        </row>
        <row r="960">
          <cell r="D960">
            <v>505003</v>
          </cell>
        </row>
        <row r="961">
          <cell r="D961">
            <v>505003</v>
          </cell>
        </row>
        <row r="962">
          <cell r="D962">
            <v>505003</v>
          </cell>
        </row>
        <row r="963">
          <cell r="D963">
            <v>505009</v>
          </cell>
        </row>
        <row r="964">
          <cell r="D964">
            <v>505065</v>
          </cell>
        </row>
        <row r="965">
          <cell r="D965">
            <v>505065</v>
          </cell>
        </row>
        <row r="966">
          <cell r="D966">
            <v>505065</v>
          </cell>
        </row>
        <row r="967">
          <cell r="D967">
            <v>505065</v>
          </cell>
        </row>
        <row r="968">
          <cell r="D968">
            <v>505065</v>
          </cell>
        </row>
        <row r="969">
          <cell r="D969">
            <v>505065</v>
          </cell>
        </row>
        <row r="970">
          <cell r="D970">
            <v>505065</v>
          </cell>
        </row>
        <row r="971">
          <cell r="D971">
            <v>505400</v>
          </cell>
        </row>
        <row r="972">
          <cell r="D972">
            <v>505401</v>
          </cell>
        </row>
        <row r="973">
          <cell r="D973">
            <v>505402</v>
          </cell>
        </row>
        <row r="974">
          <cell r="D974">
            <v>505403</v>
          </cell>
        </row>
        <row r="975">
          <cell r="D975">
            <v>505404</v>
          </cell>
        </row>
        <row r="976">
          <cell r="D976">
            <v>505406</v>
          </cell>
        </row>
        <row r="977">
          <cell r="D977">
            <v>505407</v>
          </cell>
        </row>
        <row r="978">
          <cell r="D978">
            <v>505408</v>
          </cell>
        </row>
        <row r="979">
          <cell r="D979">
            <v>505409</v>
          </cell>
        </row>
        <row r="980">
          <cell r="D980">
            <v>505410</v>
          </cell>
        </row>
        <row r="981">
          <cell r="D981">
            <v>505412</v>
          </cell>
        </row>
        <row r="982">
          <cell r="D982">
            <v>505430</v>
          </cell>
        </row>
        <row r="983">
          <cell r="D983">
            <v>505438</v>
          </cell>
        </row>
        <row r="984">
          <cell r="D984">
            <v>505472</v>
          </cell>
        </row>
        <row r="985">
          <cell r="D985">
            <v>505473</v>
          </cell>
        </row>
        <row r="986">
          <cell r="D986">
            <v>509000</v>
          </cell>
        </row>
        <row r="987">
          <cell r="D987">
            <v>509000</v>
          </cell>
        </row>
        <row r="988">
          <cell r="D988">
            <v>509000</v>
          </cell>
        </row>
        <row r="989">
          <cell r="D989">
            <v>509000</v>
          </cell>
        </row>
        <row r="990">
          <cell r="D990">
            <v>509000</v>
          </cell>
        </row>
        <row r="991">
          <cell r="D991">
            <v>509000</v>
          </cell>
        </row>
        <row r="992">
          <cell r="D992">
            <v>509000</v>
          </cell>
        </row>
        <row r="993">
          <cell r="D993">
            <v>509001</v>
          </cell>
        </row>
        <row r="994">
          <cell r="D994">
            <v>509001</v>
          </cell>
        </row>
        <row r="995">
          <cell r="D995">
            <v>509001</v>
          </cell>
        </row>
        <row r="996">
          <cell r="D996">
            <v>509001</v>
          </cell>
        </row>
        <row r="997">
          <cell r="D997">
            <v>509001</v>
          </cell>
        </row>
        <row r="998">
          <cell r="D998">
            <v>509001</v>
          </cell>
        </row>
        <row r="999">
          <cell r="D999">
            <v>509001</v>
          </cell>
        </row>
        <row r="1000">
          <cell r="D1000">
            <v>509002</v>
          </cell>
        </row>
        <row r="1001">
          <cell r="D1001">
            <v>509002</v>
          </cell>
        </row>
        <row r="1002">
          <cell r="D1002">
            <v>509002</v>
          </cell>
        </row>
        <row r="1003">
          <cell r="D1003">
            <v>509002</v>
          </cell>
        </row>
        <row r="1004">
          <cell r="D1004">
            <v>509002</v>
          </cell>
        </row>
        <row r="1005">
          <cell r="D1005">
            <v>509002</v>
          </cell>
        </row>
        <row r="1006">
          <cell r="D1006">
            <v>509002</v>
          </cell>
        </row>
        <row r="1007">
          <cell r="D1007">
            <v>509003</v>
          </cell>
        </row>
        <row r="1008">
          <cell r="D1008">
            <v>509003</v>
          </cell>
        </row>
        <row r="1009">
          <cell r="D1009">
            <v>509003</v>
          </cell>
        </row>
        <row r="1010">
          <cell r="D1010">
            <v>509003</v>
          </cell>
        </row>
        <row r="1011">
          <cell r="D1011">
            <v>509003</v>
          </cell>
        </row>
        <row r="1012">
          <cell r="D1012">
            <v>509003</v>
          </cell>
        </row>
        <row r="1013">
          <cell r="D1013">
            <v>509003</v>
          </cell>
        </row>
        <row r="1014">
          <cell r="D1014">
            <v>509004</v>
          </cell>
        </row>
        <row r="1015">
          <cell r="D1015">
            <v>509004</v>
          </cell>
        </row>
        <row r="1016">
          <cell r="D1016">
            <v>509004</v>
          </cell>
        </row>
        <row r="1017">
          <cell r="D1017">
            <v>509004</v>
          </cell>
        </row>
        <row r="1018">
          <cell r="D1018">
            <v>509004</v>
          </cell>
        </row>
        <row r="1019">
          <cell r="D1019">
            <v>509004</v>
          </cell>
        </row>
        <row r="1020">
          <cell r="D1020">
            <v>509004</v>
          </cell>
        </row>
        <row r="1021">
          <cell r="D1021">
            <v>509005</v>
          </cell>
        </row>
        <row r="1022">
          <cell r="D1022">
            <v>509005</v>
          </cell>
        </row>
        <row r="1023">
          <cell r="D1023">
            <v>509005</v>
          </cell>
        </row>
        <row r="1024">
          <cell r="D1024">
            <v>509005</v>
          </cell>
        </row>
        <row r="1025">
          <cell r="D1025">
            <v>509005</v>
          </cell>
        </row>
        <row r="1026">
          <cell r="D1026">
            <v>509005</v>
          </cell>
        </row>
        <row r="1027">
          <cell r="D1027">
            <v>509005</v>
          </cell>
        </row>
        <row r="1028">
          <cell r="D1028">
            <v>509006</v>
          </cell>
        </row>
        <row r="1029">
          <cell r="D1029">
            <v>509006</v>
          </cell>
        </row>
        <row r="1030">
          <cell r="D1030">
            <v>509006</v>
          </cell>
        </row>
        <row r="1031">
          <cell r="D1031">
            <v>509006</v>
          </cell>
        </row>
        <row r="1032">
          <cell r="D1032">
            <v>509006</v>
          </cell>
        </row>
        <row r="1033">
          <cell r="D1033">
            <v>509006</v>
          </cell>
        </row>
        <row r="1034">
          <cell r="D1034">
            <v>509006</v>
          </cell>
        </row>
        <row r="1035">
          <cell r="D1035">
            <v>509007</v>
          </cell>
        </row>
        <row r="1036">
          <cell r="D1036">
            <v>509007</v>
          </cell>
        </row>
        <row r="1037">
          <cell r="D1037">
            <v>509007</v>
          </cell>
        </row>
        <row r="1038">
          <cell r="D1038">
            <v>509007</v>
          </cell>
        </row>
        <row r="1039">
          <cell r="D1039">
            <v>509007</v>
          </cell>
        </row>
        <row r="1040">
          <cell r="D1040">
            <v>509007</v>
          </cell>
        </row>
        <row r="1041">
          <cell r="D1041">
            <v>509007</v>
          </cell>
        </row>
        <row r="1042">
          <cell r="D1042">
            <v>509009</v>
          </cell>
        </row>
        <row r="1043">
          <cell r="D1043">
            <v>509009</v>
          </cell>
        </row>
        <row r="1044">
          <cell r="D1044">
            <v>509009</v>
          </cell>
        </row>
        <row r="1045">
          <cell r="D1045">
            <v>509009</v>
          </cell>
        </row>
        <row r="1046">
          <cell r="D1046">
            <v>509009</v>
          </cell>
        </row>
        <row r="1047">
          <cell r="D1047">
            <v>509009</v>
          </cell>
        </row>
        <row r="1048">
          <cell r="D1048">
            <v>509009</v>
          </cell>
        </row>
        <row r="1049">
          <cell r="D1049">
            <v>509015</v>
          </cell>
        </row>
        <row r="1050">
          <cell r="D1050">
            <v>509015</v>
          </cell>
        </row>
        <row r="1051">
          <cell r="D1051">
            <v>509015</v>
          </cell>
        </row>
        <row r="1052">
          <cell r="D1052">
            <v>509015</v>
          </cell>
        </row>
        <row r="1053">
          <cell r="D1053">
            <v>509015</v>
          </cell>
        </row>
        <row r="1054">
          <cell r="D1054">
            <v>509015</v>
          </cell>
        </row>
        <row r="1055">
          <cell r="D1055">
            <v>509015</v>
          </cell>
        </row>
        <row r="1056">
          <cell r="D1056">
            <v>509020</v>
          </cell>
        </row>
        <row r="1057">
          <cell r="D1057">
            <v>509020</v>
          </cell>
        </row>
        <row r="1058">
          <cell r="D1058">
            <v>509020</v>
          </cell>
        </row>
        <row r="1059">
          <cell r="D1059">
            <v>509020</v>
          </cell>
        </row>
        <row r="1060">
          <cell r="D1060">
            <v>509020</v>
          </cell>
        </row>
        <row r="1061">
          <cell r="D1061">
            <v>509020</v>
          </cell>
        </row>
        <row r="1062">
          <cell r="D1062">
            <v>509020</v>
          </cell>
        </row>
        <row r="1063">
          <cell r="D1063">
            <v>509021</v>
          </cell>
        </row>
        <row r="1064">
          <cell r="D1064">
            <v>509021</v>
          </cell>
        </row>
        <row r="1065">
          <cell r="D1065">
            <v>509021</v>
          </cell>
        </row>
        <row r="1066">
          <cell r="D1066">
            <v>509021</v>
          </cell>
        </row>
        <row r="1067">
          <cell r="D1067">
            <v>509021</v>
          </cell>
        </row>
        <row r="1068">
          <cell r="D1068">
            <v>509021</v>
          </cell>
        </row>
        <row r="1069">
          <cell r="D1069">
            <v>509021</v>
          </cell>
        </row>
        <row r="1070">
          <cell r="D1070">
            <v>509022</v>
          </cell>
        </row>
        <row r="1071">
          <cell r="D1071">
            <v>509022</v>
          </cell>
        </row>
        <row r="1072">
          <cell r="D1072">
            <v>509022</v>
          </cell>
        </row>
        <row r="1073">
          <cell r="D1073">
            <v>509022</v>
          </cell>
        </row>
        <row r="1074">
          <cell r="D1074">
            <v>509022</v>
          </cell>
        </row>
        <row r="1075">
          <cell r="D1075">
            <v>509022</v>
          </cell>
        </row>
        <row r="1076">
          <cell r="D1076">
            <v>509022</v>
          </cell>
        </row>
        <row r="1077">
          <cell r="D1077">
            <v>509023</v>
          </cell>
        </row>
        <row r="1078">
          <cell r="D1078">
            <v>509023</v>
          </cell>
        </row>
        <row r="1079">
          <cell r="D1079">
            <v>509023</v>
          </cell>
        </row>
        <row r="1080">
          <cell r="D1080">
            <v>509023</v>
          </cell>
        </row>
        <row r="1081">
          <cell r="D1081">
            <v>509023</v>
          </cell>
        </row>
        <row r="1082">
          <cell r="D1082">
            <v>509023</v>
          </cell>
        </row>
        <row r="1083">
          <cell r="D1083">
            <v>509023</v>
          </cell>
        </row>
        <row r="1084">
          <cell r="D1084">
            <v>509024</v>
          </cell>
        </row>
        <row r="1085">
          <cell r="D1085">
            <v>509024</v>
          </cell>
        </row>
        <row r="1086">
          <cell r="D1086">
            <v>509024</v>
          </cell>
        </row>
        <row r="1087">
          <cell r="D1087">
            <v>509024</v>
          </cell>
        </row>
        <row r="1088">
          <cell r="D1088">
            <v>509024</v>
          </cell>
        </row>
        <row r="1089">
          <cell r="D1089">
            <v>509024</v>
          </cell>
        </row>
        <row r="1090">
          <cell r="D1090">
            <v>509024</v>
          </cell>
        </row>
        <row r="1091">
          <cell r="D1091">
            <v>509025</v>
          </cell>
        </row>
        <row r="1092">
          <cell r="D1092">
            <v>509025</v>
          </cell>
        </row>
        <row r="1093">
          <cell r="D1093">
            <v>509025</v>
          </cell>
        </row>
        <row r="1094">
          <cell r="D1094">
            <v>509025</v>
          </cell>
        </row>
        <row r="1095">
          <cell r="D1095">
            <v>509025</v>
          </cell>
        </row>
        <row r="1096">
          <cell r="D1096">
            <v>509025</v>
          </cell>
        </row>
        <row r="1097">
          <cell r="D1097">
            <v>509025</v>
          </cell>
        </row>
        <row r="1098">
          <cell r="D1098">
            <v>509026</v>
          </cell>
        </row>
        <row r="1099">
          <cell r="D1099">
            <v>509026</v>
          </cell>
        </row>
        <row r="1100">
          <cell r="D1100">
            <v>509026</v>
          </cell>
        </row>
        <row r="1101">
          <cell r="D1101">
            <v>509026</v>
          </cell>
        </row>
        <row r="1102">
          <cell r="D1102">
            <v>509026</v>
          </cell>
        </row>
        <row r="1103">
          <cell r="D1103">
            <v>509026</v>
          </cell>
        </row>
        <row r="1104">
          <cell r="D1104">
            <v>509026</v>
          </cell>
        </row>
        <row r="1105">
          <cell r="D1105">
            <v>509028</v>
          </cell>
        </row>
        <row r="1106">
          <cell r="D1106">
            <v>509028</v>
          </cell>
        </row>
        <row r="1107">
          <cell r="D1107">
            <v>509028</v>
          </cell>
        </row>
        <row r="1108">
          <cell r="D1108">
            <v>509028</v>
          </cell>
        </row>
        <row r="1109">
          <cell r="D1109">
            <v>509028</v>
          </cell>
        </row>
        <row r="1110">
          <cell r="D1110">
            <v>509028</v>
          </cell>
        </row>
        <row r="1111">
          <cell r="D1111">
            <v>509028</v>
          </cell>
        </row>
        <row r="1112">
          <cell r="D1112">
            <v>509029</v>
          </cell>
        </row>
        <row r="1113">
          <cell r="D1113">
            <v>509029</v>
          </cell>
        </row>
        <row r="1114">
          <cell r="D1114">
            <v>509029</v>
          </cell>
        </row>
        <row r="1115">
          <cell r="D1115">
            <v>509029</v>
          </cell>
        </row>
        <row r="1116">
          <cell r="D1116">
            <v>509029</v>
          </cell>
        </row>
        <row r="1117">
          <cell r="D1117">
            <v>509029</v>
          </cell>
        </row>
        <row r="1118">
          <cell r="D1118">
            <v>509029</v>
          </cell>
        </row>
        <row r="1119">
          <cell r="D1119">
            <v>509400</v>
          </cell>
        </row>
        <row r="1120">
          <cell r="D1120">
            <v>509401</v>
          </cell>
        </row>
        <row r="1121">
          <cell r="D1121">
            <v>509402</v>
          </cell>
        </row>
        <row r="1122">
          <cell r="D1122">
            <v>509403</v>
          </cell>
        </row>
        <row r="1123">
          <cell r="D1123">
            <v>509404</v>
          </cell>
        </row>
        <row r="1124">
          <cell r="D1124">
            <v>509405</v>
          </cell>
        </row>
        <row r="1125">
          <cell r="D1125">
            <v>509406</v>
          </cell>
        </row>
        <row r="1126">
          <cell r="D1126">
            <v>509407</v>
          </cell>
        </row>
        <row r="1127">
          <cell r="D1127">
            <v>509408</v>
          </cell>
        </row>
        <row r="1128">
          <cell r="D1128">
            <v>509409</v>
          </cell>
        </row>
        <row r="1129">
          <cell r="D1129">
            <v>509410</v>
          </cell>
        </row>
        <row r="1130">
          <cell r="D1130">
            <v>509411</v>
          </cell>
        </row>
        <row r="1131">
          <cell r="D1131">
            <v>509412</v>
          </cell>
        </row>
        <row r="1132">
          <cell r="D1132">
            <v>509413</v>
          </cell>
        </row>
        <row r="1133">
          <cell r="D1133">
            <v>509414</v>
          </cell>
        </row>
        <row r="1134">
          <cell r="D1134">
            <v>509415</v>
          </cell>
        </row>
        <row r="1135">
          <cell r="D1135">
            <v>509416</v>
          </cell>
        </row>
        <row r="1136">
          <cell r="D1136">
            <v>509417</v>
          </cell>
        </row>
        <row r="1137">
          <cell r="D1137">
            <v>509418</v>
          </cell>
        </row>
        <row r="1138">
          <cell r="D1138">
            <v>509419</v>
          </cell>
        </row>
        <row r="1139">
          <cell r="D1139">
            <v>509420</v>
          </cell>
        </row>
        <row r="1140">
          <cell r="D1140">
            <v>509421</v>
          </cell>
        </row>
        <row r="1141">
          <cell r="D1141">
            <v>509422</v>
          </cell>
        </row>
        <row r="1142">
          <cell r="D1142">
            <v>509423</v>
          </cell>
        </row>
        <row r="1143">
          <cell r="D1143">
            <v>509424</v>
          </cell>
        </row>
        <row r="1144">
          <cell r="D1144">
            <v>509425</v>
          </cell>
        </row>
        <row r="1145">
          <cell r="D1145">
            <v>509426</v>
          </cell>
        </row>
        <row r="1146">
          <cell r="D1146">
            <v>509427</v>
          </cell>
        </row>
        <row r="1147">
          <cell r="D1147">
            <v>509428</v>
          </cell>
        </row>
        <row r="1148">
          <cell r="D1148">
            <v>509429</v>
          </cell>
        </row>
        <row r="1149">
          <cell r="D1149">
            <v>509430</v>
          </cell>
        </row>
        <row r="1150">
          <cell r="D1150">
            <v>509431</v>
          </cell>
        </row>
        <row r="1151">
          <cell r="D1151">
            <v>509432</v>
          </cell>
        </row>
        <row r="1152">
          <cell r="D1152">
            <v>509433</v>
          </cell>
        </row>
        <row r="1153">
          <cell r="D1153">
            <v>509434</v>
          </cell>
        </row>
        <row r="1154">
          <cell r="D1154">
            <v>509435</v>
          </cell>
        </row>
        <row r="1155">
          <cell r="D1155">
            <v>509436</v>
          </cell>
        </row>
        <row r="1156">
          <cell r="D1156">
            <v>509437</v>
          </cell>
        </row>
        <row r="1157">
          <cell r="D1157">
            <v>509438</v>
          </cell>
        </row>
        <row r="1158">
          <cell r="D1158">
            <v>509439</v>
          </cell>
        </row>
        <row r="1159">
          <cell r="D1159">
            <v>509440</v>
          </cell>
        </row>
        <row r="1160">
          <cell r="D1160">
            <v>509441</v>
          </cell>
        </row>
        <row r="1161">
          <cell r="D1161">
            <v>509442</v>
          </cell>
        </row>
        <row r="1162">
          <cell r="D1162">
            <v>509484</v>
          </cell>
        </row>
        <row r="1163">
          <cell r="D1163">
            <v>509485</v>
          </cell>
        </row>
        <row r="1164">
          <cell r="D1164">
            <v>509486</v>
          </cell>
        </row>
        <row r="1165">
          <cell r="D1165">
            <v>509489</v>
          </cell>
        </row>
        <row r="1166">
          <cell r="D1166">
            <v>509499</v>
          </cell>
        </row>
        <row r="1167">
          <cell r="D1167">
            <v>510000</v>
          </cell>
        </row>
        <row r="1168">
          <cell r="D1168">
            <v>510001</v>
          </cell>
        </row>
        <row r="1169">
          <cell r="D1169">
            <v>510002</v>
          </cell>
        </row>
        <row r="1170">
          <cell r="D1170">
            <v>510004</v>
          </cell>
        </row>
        <row r="1171">
          <cell r="D1171">
            <v>510005</v>
          </cell>
        </row>
        <row r="1172">
          <cell r="D1172">
            <v>510065</v>
          </cell>
        </row>
        <row r="1173">
          <cell r="D1173">
            <v>510065</v>
          </cell>
        </row>
        <row r="1174">
          <cell r="D1174">
            <v>510065</v>
          </cell>
        </row>
        <row r="1175">
          <cell r="D1175">
            <v>510065</v>
          </cell>
        </row>
        <row r="1176">
          <cell r="D1176">
            <v>510065</v>
          </cell>
        </row>
        <row r="1177">
          <cell r="D1177">
            <v>510065</v>
          </cell>
        </row>
        <row r="1178">
          <cell r="D1178">
            <v>510068</v>
          </cell>
        </row>
        <row r="1179">
          <cell r="D1179">
            <v>510069</v>
          </cell>
        </row>
        <row r="1180">
          <cell r="D1180">
            <v>510169</v>
          </cell>
        </row>
        <row r="1181">
          <cell r="D1181">
            <v>510265</v>
          </cell>
        </row>
        <row r="1182">
          <cell r="D1182">
            <v>510268</v>
          </cell>
        </row>
        <row r="1183">
          <cell r="D1183">
            <v>510269</v>
          </cell>
        </row>
        <row r="1184">
          <cell r="D1184">
            <v>510365</v>
          </cell>
        </row>
        <row r="1185">
          <cell r="D1185">
            <v>510369</v>
          </cell>
        </row>
        <row r="1186">
          <cell r="D1186">
            <v>510400</v>
          </cell>
        </row>
        <row r="1187">
          <cell r="D1187">
            <v>510468</v>
          </cell>
        </row>
        <row r="1188">
          <cell r="D1188">
            <v>510569</v>
          </cell>
        </row>
        <row r="1189">
          <cell r="D1189">
            <v>510835</v>
          </cell>
        </row>
        <row r="1190">
          <cell r="D1190">
            <v>510835</v>
          </cell>
        </row>
        <row r="1191">
          <cell r="D1191">
            <v>510835</v>
          </cell>
        </row>
        <row r="1192">
          <cell r="D1192">
            <v>510835</v>
          </cell>
        </row>
        <row r="1193">
          <cell r="D1193">
            <v>510835</v>
          </cell>
        </row>
        <row r="1194">
          <cell r="D1194">
            <v>510835</v>
          </cell>
        </row>
        <row r="1195">
          <cell r="D1195">
            <v>511000</v>
          </cell>
        </row>
        <row r="1196">
          <cell r="D1196">
            <v>511000</v>
          </cell>
        </row>
        <row r="1197">
          <cell r="D1197">
            <v>511000</v>
          </cell>
        </row>
        <row r="1198">
          <cell r="D1198">
            <v>511000</v>
          </cell>
        </row>
        <row r="1199">
          <cell r="D1199">
            <v>511000</v>
          </cell>
        </row>
        <row r="1200">
          <cell r="D1200">
            <v>511000</v>
          </cell>
        </row>
        <row r="1201">
          <cell r="D1201">
            <v>511000</v>
          </cell>
        </row>
        <row r="1202">
          <cell r="D1202">
            <v>511001</v>
          </cell>
        </row>
        <row r="1203">
          <cell r="D1203">
            <v>511001</v>
          </cell>
        </row>
        <row r="1204">
          <cell r="D1204">
            <v>511001</v>
          </cell>
        </row>
        <row r="1205">
          <cell r="D1205">
            <v>511001</v>
          </cell>
        </row>
        <row r="1206">
          <cell r="D1206">
            <v>511001</v>
          </cell>
        </row>
        <row r="1207">
          <cell r="D1207">
            <v>511001</v>
          </cell>
        </row>
        <row r="1208">
          <cell r="D1208">
            <v>511001</v>
          </cell>
        </row>
        <row r="1209">
          <cell r="D1209">
            <v>511002</v>
          </cell>
        </row>
        <row r="1210">
          <cell r="D1210">
            <v>511002</v>
          </cell>
        </row>
        <row r="1211">
          <cell r="D1211">
            <v>511002</v>
          </cell>
        </row>
        <row r="1212">
          <cell r="D1212">
            <v>511002</v>
          </cell>
        </row>
        <row r="1213">
          <cell r="D1213">
            <v>511002</v>
          </cell>
        </row>
        <row r="1214">
          <cell r="D1214">
            <v>511002</v>
          </cell>
        </row>
        <row r="1215">
          <cell r="D1215">
            <v>511002</v>
          </cell>
        </row>
        <row r="1216">
          <cell r="D1216">
            <v>511400</v>
          </cell>
        </row>
        <row r="1217">
          <cell r="D1217">
            <v>511401</v>
          </cell>
        </row>
        <row r="1218">
          <cell r="D1218">
            <v>511402</v>
          </cell>
        </row>
        <row r="1219">
          <cell r="D1219">
            <v>511403</v>
          </cell>
        </row>
        <row r="1220">
          <cell r="D1220">
            <v>511404</v>
          </cell>
        </row>
        <row r="1221">
          <cell r="D1221">
            <v>511405</v>
          </cell>
        </row>
        <row r="1222">
          <cell r="D1222">
            <v>511406</v>
          </cell>
        </row>
        <row r="1223">
          <cell r="D1223">
            <v>511407</v>
          </cell>
        </row>
        <row r="1224">
          <cell r="D1224">
            <v>511408</v>
          </cell>
        </row>
        <row r="1225">
          <cell r="D1225">
            <v>511409</v>
          </cell>
        </row>
        <row r="1226">
          <cell r="D1226">
            <v>511410</v>
          </cell>
        </row>
        <row r="1227">
          <cell r="D1227">
            <v>511499</v>
          </cell>
        </row>
        <row r="1228">
          <cell r="D1228">
            <v>511999</v>
          </cell>
        </row>
        <row r="1229">
          <cell r="D1229">
            <v>511999</v>
          </cell>
        </row>
        <row r="1230">
          <cell r="D1230">
            <v>511999</v>
          </cell>
        </row>
        <row r="1231">
          <cell r="D1231">
            <v>511999</v>
          </cell>
        </row>
        <row r="1232">
          <cell r="D1232">
            <v>511999</v>
          </cell>
        </row>
        <row r="1233">
          <cell r="D1233">
            <v>511999</v>
          </cell>
        </row>
        <row r="1234">
          <cell r="D1234">
            <v>511999</v>
          </cell>
        </row>
        <row r="1235">
          <cell r="D1235">
            <v>512000</v>
          </cell>
        </row>
        <row r="1236">
          <cell r="D1236">
            <v>512000</v>
          </cell>
        </row>
        <row r="1237">
          <cell r="D1237">
            <v>512000</v>
          </cell>
        </row>
        <row r="1238">
          <cell r="D1238">
            <v>512000</v>
          </cell>
        </row>
        <row r="1239">
          <cell r="D1239">
            <v>512000</v>
          </cell>
        </row>
        <row r="1240">
          <cell r="D1240">
            <v>512000</v>
          </cell>
        </row>
        <row r="1241">
          <cell r="D1241">
            <v>512000</v>
          </cell>
        </row>
        <row r="1242">
          <cell r="D1242">
            <v>513000</v>
          </cell>
        </row>
        <row r="1243">
          <cell r="D1243">
            <v>513000</v>
          </cell>
        </row>
        <row r="1244">
          <cell r="D1244">
            <v>513000</v>
          </cell>
        </row>
        <row r="1245">
          <cell r="D1245">
            <v>513000</v>
          </cell>
        </row>
        <row r="1246">
          <cell r="D1246">
            <v>513000</v>
          </cell>
        </row>
        <row r="1247">
          <cell r="D1247">
            <v>513000</v>
          </cell>
        </row>
        <row r="1248">
          <cell r="D1248">
            <v>513000</v>
          </cell>
        </row>
        <row r="1249">
          <cell r="D1249">
            <v>513001</v>
          </cell>
        </row>
        <row r="1250">
          <cell r="D1250">
            <v>513001</v>
          </cell>
        </row>
        <row r="1251">
          <cell r="D1251">
            <v>513001</v>
          </cell>
        </row>
        <row r="1252">
          <cell r="D1252">
            <v>513001</v>
          </cell>
        </row>
        <row r="1253">
          <cell r="D1253">
            <v>513001</v>
          </cell>
        </row>
        <row r="1254">
          <cell r="D1254">
            <v>513001</v>
          </cell>
        </row>
        <row r="1255">
          <cell r="D1255">
            <v>513001</v>
          </cell>
        </row>
        <row r="1256">
          <cell r="D1256">
            <v>513002</v>
          </cell>
        </row>
        <row r="1257">
          <cell r="D1257">
            <v>513002</v>
          </cell>
        </row>
        <row r="1258">
          <cell r="D1258">
            <v>513002</v>
          </cell>
        </row>
        <row r="1259">
          <cell r="D1259">
            <v>513002</v>
          </cell>
        </row>
        <row r="1260">
          <cell r="D1260">
            <v>513002</v>
          </cell>
        </row>
        <row r="1261">
          <cell r="D1261">
            <v>513002</v>
          </cell>
        </row>
        <row r="1262">
          <cell r="D1262">
            <v>513002</v>
          </cell>
        </row>
        <row r="1263">
          <cell r="D1263">
            <v>513003</v>
          </cell>
        </row>
        <row r="1264">
          <cell r="D1264">
            <v>513003</v>
          </cell>
        </row>
        <row r="1265">
          <cell r="D1265">
            <v>513003</v>
          </cell>
        </row>
        <row r="1266">
          <cell r="D1266">
            <v>513003</v>
          </cell>
        </row>
        <row r="1267">
          <cell r="D1267">
            <v>513003</v>
          </cell>
        </row>
        <row r="1268">
          <cell r="D1268">
            <v>513003</v>
          </cell>
        </row>
        <row r="1269">
          <cell r="D1269">
            <v>513003</v>
          </cell>
        </row>
        <row r="1270">
          <cell r="D1270">
            <v>513004</v>
          </cell>
        </row>
        <row r="1271">
          <cell r="D1271">
            <v>513004</v>
          </cell>
        </row>
        <row r="1272">
          <cell r="D1272">
            <v>513004</v>
          </cell>
        </row>
        <row r="1273">
          <cell r="D1273">
            <v>513004</v>
          </cell>
        </row>
        <row r="1274">
          <cell r="D1274">
            <v>513004</v>
          </cell>
        </row>
        <row r="1275">
          <cell r="D1275">
            <v>513004</v>
          </cell>
        </row>
        <row r="1276">
          <cell r="D1276">
            <v>513004</v>
          </cell>
        </row>
        <row r="1277">
          <cell r="D1277">
            <v>513400</v>
          </cell>
        </row>
        <row r="1278">
          <cell r="D1278">
            <v>513401</v>
          </cell>
        </row>
        <row r="1279">
          <cell r="D1279">
            <v>513402</v>
          </cell>
        </row>
        <row r="1280">
          <cell r="D1280">
            <v>513403</v>
          </cell>
        </row>
        <row r="1281">
          <cell r="D1281">
            <v>513404</v>
          </cell>
        </row>
        <row r="1282">
          <cell r="D1282">
            <v>513405</v>
          </cell>
        </row>
        <row r="1283">
          <cell r="D1283">
            <v>513406</v>
          </cell>
        </row>
        <row r="1284">
          <cell r="D1284">
            <v>513407</v>
          </cell>
        </row>
        <row r="1285">
          <cell r="D1285">
            <v>513408</v>
          </cell>
        </row>
        <row r="1286">
          <cell r="D1286">
            <v>513409</v>
          </cell>
        </row>
        <row r="1287">
          <cell r="D1287">
            <v>513410</v>
          </cell>
        </row>
        <row r="1288">
          <cell r="D1288">
            <v>513411</v>
          </cell>
        </row>
        <row r="1289">
          <cell r="D1289">
            <v>513412</v>
          </cell>
        </row>
        <row r="1290">
          <cell r="D1290">
            <v>513413</v>
          </cell>
        </row>
        <row r="1291">
          <cell r="D1291">
            <v>513999</v>
          </cell>
        </row>
        <row r="1292">
          <cell r="D1292">
            <v>513999</v>
          </cell>
        </row>
        <row r="1293">
          <cell r="D1293">
            <v>513999</v>
          </cell>
        </row>
        <row r="1294">
          <cell r="D1294">
            <v>513999</v>
          </cell>
        </row>
        <row r="1295">
          <cell r="D1295">
            <v>513999</v>
          </cell>
        </row>
        <row r="1296">
          <cell r="D1296">
            <v>513999</v>
          </cell>
        </row>
        <row r="1297">
          <cell r="D1297">
            <v>513999</v>
          </cell>
        </row>
        <row r="1298">
          <cell r="D1298">
            <v>514000</v>
          </cell>
        </row>
        <row r="1299">
          <cell r="D1299">
            <v>514000</v>
          </cell>
        </row>
        <row r="1300">
          <cell r="D1300">
            <v>514000</v>
          </cell>
        </row>
        <row r="1301">
          <cell r="D1301">
            <v>514000</v>
          </cell>
        </row>
        <row r="1302">
          <cell r="D1302">
            <v>514000</v>
          </cell>
        </row>
        <row r="1303">
          <cell r="D1303">
            <v>514000</v>
          </cell>
        </row>
        <row r="1304">
          <cell r="D1304">
            <v>514000</v>
          </cell>
        </row>
        <row r="1305">
          <cell r="D1305">
            <v>514001</v>
          </cell>
        </row>
        <row r="1306">
          <cell r="D1306">
            <v>514001</v>
          </cell>
        </row>
        <row r="1307">
          <cell r="D1307">
            <v>514001</v>
          </cell>
        </row>
        <row r="1308">
          <cell r="D1308">
            <v>514001</v>
          </cell>
        </row>
        <row r="1309">
          <cell r="D1309">
            <v>514001</v>
          </cell>
        </row>
        <row r="1310">
          <cell r="D1310">
            <v>514001</v>
          </cell>
        </row>
        <row r="1311">
          <cell r="D1311">
            <v>514001</v>
          </cell>
        </row>
        <row r="1312">
          <cell r="D1312">
            <v>514010</v>
          </cell>
        </row>
        <row r="1313">
          <cell r="D1313">
            <v>514010</v>
          </cell>
        </row>
        <row r="1314">
          <cell r="D1314">
            <v>514010</v>
          </cell>
        </row>
        <row r="1315">
          <cell r="D1315">
            <v>514010</v>
          </cell>
        </row>
        <row r="1316">
          <cell r="D1316">
            <v>514010</v>
          </cell>
        </row>
        <row r="1317">
          <cell r="D1317">
            <v>514010</v>
          </cell>
        </row>
        <row r="1318">
          <cell r="D1318">
            <v>514010</v>
          </cell>
        </row>
        <row r="1319">
          <cell r="D1319">
            <v>514011</v>
          </cell>
        </row>
        <row r="1320">
          <cell r="D1320">
            <v>514011</v>
          </cell>
        </row>
        <row r="1321">
          <cell r="D1321">
            <v>514011</v>
          </cell>
        </row>
        <row r="1322">
          <cell r="D1322">
            <v>514011</v>
          </cell>
        </row>
        <row r="1323">
          <cell r="D1323">
            <v>514011</v>
          </cell>
        </row>
        <row r="1324">
          <cell r="D1324">
            <v>514011</v>
          </cell>
        </row>
        <row r="1325">
          <cell r="D1325">
            <v>514011</v>
          </cell>
        </row>
        <row r="1326">
          <cell r="D1326">
            <v>514012</v>
          </cell>
        </row>
        <row r="1327">
          <cell r="D1327">
            <v>514012</v>
          </cell>
        </row>
        <row r="1328">
          <cell r="D1328">
            <v>514012</v>
          </cell>
        </row>
        <row r="1329">
          <cell r="D1329">
            <v>514012</v>
          </cell>
        </row>
        <row r="1330">
          <cell r="D1330">
            <v>514012</v>
          </cell>
        </row>
        <row r="1331">
          <cell r="D1331">
            <v>514012</v>
          </cell>
        </row>
        <row r="1332">
          <cell r="D1332">
            <v>514012</v>
          </cell>
        </row>
        <row r="1333">
          <cell r="D1333">
            <v>514013</v>
          </cell>
        </row>
        <row r="1334">
          <cell r="D1334">
            <v>514013</v>
          </cell>
        </row>
        <row r="1335">
          <cell r="D1335">
            <v>514013</v>
          </cell>
        </row>
        <row r="1336">
          <cell r="D1336">
            <v>514013</v>
          </cell>
        </row>
        <row r="1337">
          <cell r="D1337">
            <v>514013</v>
          </cell>
        </row>
        <row r="1338">
          <cell r="D1338">
            <v>514013</v>
          </cell>
        </row>
        <row r="1339">
          <cell r="D1339">
            <v>514013</v>
          </cell>
        </row>
        <row r="1340">
          <cell r="D1340">
            <v>514014</v>
          </cell>
        </row>
        <row r="1341">
          <cell r="D1341">
            <v>514014</v>
          </cell>
        </row>
        <row r="1342">
          <cell r="D1342">
            <v>514014</v>
          </cell>
        </row>
        <row r="1343">
          <cell r="D1343">
            <v>514014</v>
          </cell>
        </row>
        <row r="1344">
          <cell r="D1344">
            <v>514014</v>
          </cell>
        </row>
        <row r="1345">
          <cell r="D1345">
            <v>514014</v>
          </cell>
        </row>
        <row r="1346">
          <cell r="D1346">
            <v>514014</v>
          </cell>
        </row>
        <row r="1347">
          <cell r="D1347">
            <v>514020</v>
          </cell>
        </row>
        <row r="1348">
          <cell r="D1348">
            <v>514020</v>
          </cell>
        </row>
        <row r="1349">
          <cell r="D1349">
            <v>514020</v>
          </cell>
        </row>
        <row r="1350">
          <cell r="D1350">
            <v>514020</v>
          </cell>
        </row>
        <row r="1351">
          <cell r="D1351">
            <v>514020</v>
          </cell>
        </row>
        <row r="1352">
          <cell r="D1352">
            <v>514020</v>
          </cell>
        </row>
        <row r="1353">
          <cell r="D1353">
            <v>514020</v>
          </cell>
        </row>
        <row r="1354">
          <cell r="D1354">
            <v>514030</v>
          </cell>
        </row>
        <row r="1355">
          <cell r="D1355">
            <v>514030</v>
          </cell>
        </row>
        <row r="1356">
          <cell r="D1356">
            <v>514030</v>
          </cell>
        </row>
        <row r="1357">
          <cell r="D1357">
            <v>514030</v>
          </cell>
        </row>
        <row r="1358">
          <cell r="D1358">
            <v>514030</v>
          </cell>
        </row>
        <row r="1359">
          <cell r="D1359">
            <v>514030</v>
          </cell>
        </row>
        <row r="1360">
          <cell r="D1360">
            <v>514030</v>
          </cell>
        </row>
        <row r="1361">
          <cell r="D1361">
            <v>514065</v>
          </cell>
        </row>
        <row r="1362">
          <cell r="D1362">
            <v>514065</v>
          </cell>
        </row>
        <row r="1363">
          <cell r="D1363">
            <v>514065</v>
          </cell>
        </row>
        <row r="1364">
          <cell r="D1364">
            <v>514065</v>
          </cell>
        </row>
        <row r="1365">
          <cell r="D1365">
            <v>514065</v>
          </cell>
        </row>
        <row r="1366">
          <cell r="D1366">
            <v>514065</v>
          </cell>
        </row>
        <row r="1367">
          <cell r="D1367">
            <v>514065</v>
          </cell>
        </row>
        <row r="1368">
          <cell r="D1368">
            <v>514069</v>
          </cell>
        </row>
        <row r="1369">
          <cell r="D1369">
            <v>514095</v>
          </cell>
        </row>
        <row r="1370">
          <cell r="D1370">
            <v>514095</v>
          </cell>
        </row>
        <row r="1371">
          <cell r="D1371">
            <v>514095</v>
          </cell>
        </row>
        <row r="1372">
          <cell r="D1372">
            <v>514095</v>
          </cell>
        </row>
        <row r="1373">
          <cell r="D1373">
            <v>514095</v>
          </cell>
        </row>
        <row r="1374">
          <cell r="D1374">
            <v>514095</v>
          </cell>
        </row>
        <row r="1375">
          <cell r="D1375">
            <v>514095</v>
          </cell>
        </row>
        <row r="1376">
          <cell r="D1376">
            <v>514096</v>
          </cell>
        </row>
        <row r="1377">
          <cell r="D1377">
            <v>514096</v>
          </cell>
        </row>
        <row r="1378">
          <cell r="D1378">
            <v>514096</v>
          </cell>
        </row>
        <row r="1379">
          <cell r="D1379">
            <v>514096</v>
          </cell>
        </row>
        <row r="1380">
          <cell r="D1380">
            <v>514096</v>
          </cell>
        </row>
        <row r="1381">
          <cell r="D1381">
            <v>514096</v>
          </cell>
        </row>
        <row r="1382">
          <cell r="D1382">
            <v>514096</v>
          </cell>
        </row>
        <row r="1383">
          <cell r="D1383">
            <v>514400</v>
          </cell>
        </row>
        <row r="1384">
          <cell r="D1384">
            <v>514401</v>
          </cell>
        </row>
        <row r="1385">
          <cell r="D1385">
            <v>514402</v>
          </cell>
        </row>
        <row r="1386">
          <cell r="D1386">
            <v>514403</v>
          </cell>
        </row>
        <row r="1387">
          <cell r="D1387">
            <v>514404</v>
          </cell>
        </row>
        <row r="1388">
          <cell r="D1388">
            <v>514405</v>
          </cell>
        </row>
        <row r="1389">
          <cell r="D1389">
            <v>514406</v>
          </cell>
        </row>
        <row r="1390">
          <cell r="D1390">
            <v>514407</v>
          </cell>
        </row>
        <row r="1391">
          <cell r="D1391">
            <v>514408</v>
          </cell>
        </row>
        <row r="1392">
          <cell r="D1392">
            <v>514409</v>
          </cell>
        </row>
        <row r="1393">
          <cell r="D1393">
            <v>514410</v>
          </cell>
        </row>
        <row r="1394">
          <cell r="D1394">
            <v>514411</v>
          </cell>
        </row>
        <row r="1395">
          <cell r="D1395">
            <v>514412</v>
          </cell>
        </row>
        <row r="1396">
          <cell r="D1396">
            <v>514413</v>
          </cell>
        </row>
        <row r="1397">
          <cell r="D1397">
            <v>514414</v>
          </cell>
        </row>
        <row r="1398">
          <cell r="D1398">
            <v>514415</v>
          </cell>
        </row>
        <row r="1399">
          <cell r="D1399">
            <v>514416</v>
          </cell>
        </row>
        <row r="1400">
          <cell r="D1400">
            <v>514417</v>
          </cell>
        </row>
        <row r="1401">
          <cell r="D1401">
            <v>514418</v>
          </cell>
        </row>
        <row r="1402">
          <cell r="D1402">
            <v>514419</v>
          </cell>
        </row>
        <row r="1403">
          <cell r="D1403">
            <v>514420</v>
          </cell>
        </row>
        <row r="1404">
          <cell r="D1404">
            <v>514421</v>
          </cell>
        </row>
        <row r="1405">
          <cell r="D1405">
            <v>514422</v>
          </cell>
        </row>
        <row r="1406">
          <cell r="D1406">
            <v>514423</v>
          </cell>
        </row>
        <row r="1407">
          <cell r="D1407">
            <v>514424</v>
          </cell>
        </row>
        <row r="1408">
          <cell r="D1408">
            <v>514425</v>
          </cell>
        </row>
        <row r="1409">
          <cell r="D1409">
            <v>514426</v>
          </cell>
        </row>
        <row r="1410">
          <cell r="D1410">
            <v>514427</v>
          </cell>
        </row>
        <row r="1411">
          <cell r="D1411">
            <v>514428</v>
          </cell>
        </row>
        <row r="1412">
          <cell r="D1412">
            <v>514429</v>
          </cell>
        </row>
        <row r="1413">
          <cell r="D1413">
            <v>514430</v>
          </cell>
        </row>
        <row r="1414">
          <cell r="D1414">
            <v>514431</v>
          </cell>
        </row>
        <row r="1415">
          <cell r="D1415">
            <v>514432</v>
          </cell>
        </row>
        <row r="1416">
          <cell r="D1416">
            <v>514433</v>
          </cell>
        </row>
        <row r="1417">
          <cell r="D1417">
            <v>514434</v>
          </cell>
        </row>
        <row r="1418">
          <cell r="D1418">
            <v>514435</v>
          </cell>
        </row>
        <row r="1419">
          <cell r="D1419">
            <v>514437</v>
          </cell>
        </row>
        <row r="1420">
          <cell r="D1420">
            <v>514438</v>
          </cell>
        </row>
        <row r="1421">
          <cell r="D1421">
            <v>514439</v>
          </cell>
        </row>
        <row r="1422">
          <cell r="D1422">
            <v>514440</v>
          </cell>
        </row>
        <row r="1423">
          <cell r="D1423">
            <v>514441</v>
          </cell>
        </row>
        <row r="1424">
          <cell r="D1424">
            <v>514442</v>
          </cell>
        </row>
        <row r="1425">
          <cell r="D1425">
            <v>514443</v>
          </cell>
        </row>
        <row r="1426">
          <cell r="D1426">
            <v>514444</v>
          </cell>
        </row>
        <row r="1427">
          <cell r="D1427">
            <v>514445</v>
          </cell>
        </row>
        <row r="1428">
          <cell r="D1428">
            <v>514446</v>
          </cell>
        </row>
        <row r="1429">
          <cell r="D1429">
            <v>514447</v>
          </cell>
        </row>
        <row r="1430">
          <cell r="D1430">
            <v>514448</v>
          </cell>
        </row>
        <row r="1431">
          <cell r="D1431">
            <v>514449</v>
          </cell>
        </row>
        <row r="1432">
          <cell r="D1432">
            <v>514450</v>
          </cell>
        </row>
        <row r="1433">
          <cell r="D1433">
            <v>514451</v>
          </cell>
        </row>
        <row r="1434">
          <cell r="D1434">
            <v>514452</v>
          </cell>
        </row>
        <row r="1435">
          <cell r="D1435">
            <v>514453</v>
          </cell>
        </row>
        <row r="1436">
          <cell r="D1436">
            <v>514499</v>
          </cell>
        </row>
        <row r="1437">
          <cell r="D1437">
            <v>514998</v>
          </cell>
        </row>
        <row r="1438">
          <cell r="D1438">
            <v>514998</v>
          </cell>
        </row>
        <row r="1439">
          <cell r="D1439">
            <v>514998</v>
          </cell>
        </row>
        <row r="1440">
          <cell r="D1440">
            <v>514998</v>
          </cell>
        </row>
        <row r="1441">
          <cell r="D1441">
            <v>514998</v>
          </cell>
        </row>
        <row r="1442">
          <cell r="D1442">
            <v>514998</v>
          </cell>
        </row>
        <row r="1443">
          <cell r="D1443">
            <v>514998</v>
          </cell>
        </row>
        <row r="1444">
          <cell r="D1444">
            <v>514999</v>
          </cell>
        </row>
        <row r="1445">
          <cell r="D1445">
            <v>514999</v>
          </cell>
        </row>
        <row r="1446">
          <cell r="D1446">
            <v>514999</v>
          </cell>
        </row>
        <row r="1447">
          <cell r="D1447">
            <v>514999</v>
          </cell>
        </row>
        <row r="1448">
          <cell r="D1448">
            <v>514999</v>
          </cell>
        </row>
        <row r="1449">
          <cell r="D1449">
            <v>514999</v>
          </cell>
        </row>
        <row r="1450">
          <cell r="D1450">
            <v>514999</v>
          </cell>
        </row>
        <row r="1451">
          <cell r="D1451">
            <v>515000</v>
          </cell>
        </row>
        <row r="1452">
          <cell r="D1452">
            <v>515000</v>
          </cell>
        </row>
        <row r="1453">
          <cell r="D1453">
            <v>515000</v>
          </cell>
        </row>
        <row r="1454">
          <cell r="D1454">
            <v>515000</v>
          </cell>
        </row>
        <row r="1455">
          <cell r="D1455">
            <v>515000</v>
          </cell>
        </row>
        <row r="1456">
          <cell r="D1456">
            <v>515000</v>
          </cell>
        </row>
        <row r="1457">
          <cell r="D1457">
            <v>515000</v>
          </cell>
        </row>
        <row r="1458">
          <cell r="D1458">
            <v>515001</v>
          </cell>
        </row>
        <row r="1459">
          <cell r="D1459">
            <v>515001</v>
          </cell>
        </row>
        <row r="1460">
          <cell r="D1460">
            <v>515001</v>
          </cell>
        </row>
        <row r="1461">
          <cell r="D1461">
            <v>515001</v>
          </cell>
        </row>
        <row r="1462">
          <cell r="D1462">
            <v>515001</v>
          </cell>
        </row>
        <row r="1463">
          <cell r="D1463">
            <v>515001</v>
          </cell>
        </row>
        <row r="1464">
          <cell r="D1464">
            <v>515001</v>
          </cell>
        </row>
        <row r="1465">
          <cell r="D1465">
            <v>515002</v>
          </cell>
        </row>
        <row r="1466">
          <cell r="D1466">
            <v>515002</v>
          </cell>
        </row>
        <row r="1467">
          <cell r="D1467">
            <v>515002</v>
          </cell>
        </row>
        <row r="1468">
          <cell r="D1468">
            <v>515002</v>
          </cell>
        </row>
        <row r="1469">
          <cell r="D1469">
            <v>515002</v>
          </cell>
        </row>
        <row r="1470">
          <cell r="D1470">
            <v>515002</v>
          </cell>
        </row>
        <row r="1471">
          <cell r="D1471">
            <v>515002</v>
          </cell>
        </row>
        <row r="1472">
          <cell r="D1472">
            <v>515003</v>
          </cell>
        </row>
        <row r="1473">
          <cell r="D1473">
            <v>515003</v>
          </cell>
        </row>
        <row r="1474">
          <cell r="D1474">
            <v>515003</v>
          </cell>
        </row>
        <row r="1475">
          <cell r="D1475">
            <v>515003</v>
          </cell>
        </row>
        <row r="1476">
          <cell r="D1476">
            <v>515003</v>
          </cell>
        </row>
        <row r="1477">
          <cell r="D1477">
            <v>515003</v>
          </cell>
        </row>
        <row r="1478">
          <cell r="D1478">
            <v>515003</v>
          </cell>
        </row>
        <row r="1479">
          <cell r="D1479">
            <v>515400</v>
          </cell>
        </row>
        <row r="1480">
          <cell r="D1480">
            <v>515401</v>
          </cell>
        </row>
        <row r="1481">
          <cell r="D1481">
            <v>515402</v>
          </cell>
        </row>
        <row r="1482">
          <cell r="D1482">
            <v>515403</v>
          </cell>
        </row>
        <row r="1483">
          <cell r="D1483">
            <v>515404</v>
          </cell>
        </row>
        <row r="1484">
          <cell r="D1484">
            <v>515405</v>
          </cell>
        </row>
        <row r="1485">
          <cell r="D1485">
            <v>515406</v>
          </cell>
        </row>
        <row r="1486">
          <cell r="D1486">
            <v>515407</v>
          </cell>
        </row>
        <row r="1487">
          <cell r="D1487">
            <v>515408</v>
          </cell>
        </row>
        <row r="1488">
          <cell r="D1488">
            <v>515409</v>
          </cell>
        </row>
        <row r="1489">
          <cell r="D1489">
            <v>515410</v>
          </cell>
        </row>
        <row r="1490">
          <cell r="D1490">
            <v>515411</v>
          </cell>
        </row>
        <row r="1491">
          <cell r="D1491">
            <v>515412</v>
          </cell>
        </row>
        <row r="1492">
          <cell r="D1492">
            <v>515413</v>
          </cell>
        </row>
        <row r="1493">
          <cell r="D1493">
            <v>515414</v>
          </cell>
        </row>
        <row r="1494">
          <cell r="D1494">
            <v>515415</v>
          </cell>
        </row>
        <row r="1495">
          <cell r="D1495">
            <v>515416</v>
          </cell>
        </row>
        <row r="1496">
          <cell r="D1496">
            <v>515417</v>
          </cell>
        </row>
        <row r="1497">
          <cell r="D1497">
            <v>515418</v>
          </cell>
        </row>
        <row r="1498">
          <cell r="D1498">
            <v>515419</v>
          </cell>
        </row>
        <row r="1499">
          <cell r="D1499">
            <v>515420</v>
          </cell>
        </row>
        <row r="1500">
          <cell r="D1500">
            <v>516000</v>
          </cell>
        </row>
        <row r="1501">
          <cell r="D1501">
            <v>516000</v>
          </cell>
        </row>
        <row r="1502">
          <cell r="D1502">
            <v>516000</v>
          </cell>
        </row>
        <row r="1503">
          <cell r="D1503">
            <v>516000</v>
          </cell>
        </row>
        <row r="1504">
          <cell r="D1504">
            <v>516000</v>
          </cell>
        </row>
        <row r="1505">
          <cell r="D1505">
            <v>516000</v>
          </cell>
        </row>
        <row r="1506">
          <cell r="D1506">
            <v>516000</v>
          </cell>
        </row>
        <row r="1507">
          <cell r="D1507">
            <v>516001</v>
          </cell>
        </row>
        <row r="1508">
          <cell r="D1508">
            <v>516001</v>
          </cell>
        </row>
        <row r="1509">
          <cell r="D1509">
            <v>516001</v>
          </cell>
        </row>
        <row r="1510">
          <cell r="D1510">
            <v>516001</v>
          </cell>
        </row>
        <row r="1511">
          <cell r="D1511">
            <v>516001</v>
          </cell>
        </row>
        <row r="1512">
          <cell r="D1512">
            <v>516001</v>
          </cell>
        </row>
        <row r="1513">
          <cell r="D1513">
            <v>516001</v>
          </cell>
        </row>
        <row r="1514">
          <cell r="D1514">
            <v>516400</v>
          </cell>
        </row>
        <row r="1515">
          <cell r="D1515">
            <v>516401</v>
          </cell>
        </row>
        <row r="1516">
          <cell r="D1516">
            <v>516402</v>
          </cell>
        </row>
        <row r="1517">
          <cell r="D1517">
            <v>516403</v>
          </cell>
        </row>
        <row r="1518">
          <cell r="D1518">
            <v>516404</v>
          </cell>
        </row>
        <row r="1519">
          <cell r="D1519">
            <v>516405</v>
          </cell>
        </row>
        <row r="1520">
          <cell r="D1520">
            <v>516406</v>
          </cell>
        </row>
        <row r="1521">
          <cell r="D1521">
            <v>516407</v>
          </cell>
        </row>
        <row r="1522">
          <cell r="D1522">
            <v>516408</v>
          </cell>
        </row>
        <row r="1523">
          <cell r="D1523">
            <v>516409</v>
          </cell>
        </row>
        <row r="1524">
          <cell r="D1524">
            <v>516410</v>
          </cell>
        </row>
        <row r="1525">
          <cell r="D1525">
            <v>516411</v>
          </cell>
        </row>
        <row r="1526">
          <cell r="D1526">
            <v>516999</v>
          </cell>
        </row>
        <row r="1527">
          <cell r="D1527">
            <v>516999</v>
          </cell>
        </row>
        <row r="1528">
          <cell r="D1528">
            <v>516999</v>
          </cell>
        </row>
        <row r="1529">
          <cell r="D1529">
            <v>516999</v>
          </cell>
        </row>
        <row r="1530">
          <cell r="D1530">
            <v>516999</v>
          </cell>
        </row>
        <row r="1531">
          <cell r="D1531">
            <v>516999</v>
          </cell>
        </row>
        <row r="1532">
          <cell r="D1532">
            <v>516999</v>
          </cell>
        </row>
        <row r="1533">
          <cell r="D1533">
            <v>517000</v>
          </cell>
        </row>
        <row r="1534">
          <cell r="D1534">
            <v>517000</v>
          </cell>
        </row>
        <row r="1535">
          <cell r="D1535">
            <v>517000</v>
          </cell>
        </row>
        <row r="1536">
          <cell r="D1536">
            <v>517000</v>
          </cell>
        </row>
        <row r="1537">
          <cell r="D1537">
            <v>517000</v>
          </cell>
        </row>
        <row r="1538">
          <cell r="D1538">
            <v>517000</v>
          </cell>
        </row>
        <row r="1539">
          <cell r="D1539">
            <v>517000</v>
          </cell>
        </row>
        <row r="1540">
          <cell r="D1540">
            <v>517001</v>
          </cell>
        </row>
        <row r="1541">
          <cell r="D1541">
            <v>517002</v>
          </cell>
        </row>
        <row r="1542">
          <cell r="D1542">
            <v>517400</v>
          </cell>
        </row>
        <row r="1543">
          <cell r="D1543">
            <v>517401</v>
          </cell>
        </row>
        <row r="1544">
          <cell r="D1544">
            <v>517402</v>
          </cell>
        </row>
        <row r="1545">
          <cell r="D1545">
            <v>519000</v>
          </cell>
        </row>
        <row r="1546">
          <cell r="D1546">
            <v>519000</v>
          </cell>
        </row>
        <row r="1547">
          <cell r="D1547">
            <v>519000</v>
          </cell>
        </row>
        <row r="1548">
          <cell r="D1548">
            <v>519000</v>
          </cell>
        </row>
        <row r="1549">
          <cell r="D1549">
            <v>519000</v>
          </cell>
        </row>
        <row r="1550">
          <cell r="D1550">
            <v>519000</v>
          </cell>
        </row>
        <row r="1551">
          <cell r="D1551">
            <v>519000</v>
          </cell>
        </row>
        <row r="1552">
          <cell r="D1552">
            <v>519400</v>
          </cell>
        </row>
        <row r="1553">
          <cell r="D1553">
            <v>519401</v>
          </cell>
        </row>
        <row r="1554">
          <cell r="D1554">
            <v>519402</v>
          </cell>
        </row>
        <row r="1555">
          <cell r="D1555">
            <v>519403</v>
          </cell>
        </row>
        <row r="1556">
          <cell r="D1556">
            <v>519404</v>
          </cell>
        </row>
        <row r="1557">
          <cell r="D1557">
            <v>519990</v>
          </cell>
        </row>
        <row r="1558">
          <cell r="D1558">
            <v>519990</v>
          </cell>
        </row>
        <row r="1559">
          <cell r="D1559">
            <v>519990</v>
          </cell>
        </row>
        <row r="1560">
          <cell r="D1560">
            <v>519990</v>
          </cell>
        </row>
        <row r="1561">
          <cell r="D1561">
            <v>519990</v>
          </cell>
        </row>
        <row r="1562">
          <cell r="D1562">
            <v>519990</v>
          </cell>
        </row>
        <row r="1563">
          <cell r="D1563">
            <v>519990</v>
          </cell>
        </row>
        <row r="1564">
          <cell r="D1564">
            <v>520000</v>
          </cell>
        </row>
        <row r="1565">
          <cell r="D1565">
            <v>520001</v>
          </cell>
        </row>
        <row r="1566">
          <cell r="D1566">
            <v>520069</v>
          </cell>
        </row>
        <row r="1567">
          <cell r="D1567">
            <v>520400</v>
          </cell>
        </row>
        <row r="1568">
          <cell r="D1568">
            <v>520888</v>
          </cell>
        </row>
        <row r="1569">
          <cell r="D1569">
            <v>520996</v>
          </cell>
        </row>
        <row r="1570">
          <cell r="D1570">
            <v>520997</v>
          </cell>
        </row>
        <row r="1571">
          <cell r="D1571">
            <v>520998</v>
          </cell>
        </row>
        <row r="1572">
          <cell r="D1572">
            <v>520999</v>
          </cell>
        </row>
        <row r="1573">
          <cell r="D1573">
            <v>521000</v>
          </cell>
        </row>
        <row r="1574">
          <cell r="D1574">
            <v>521001</v>
          </cell>
        </row>
        <row r="1575">
          <cell r="D1575">
            <v>521001</v>
          </cell>
        </row>
        <row r="1576">
          <cell r="D1576">
            <v>521001</v>
          </cell>
        </row>
        <row r="1577">
          <cell r="D1577">
            <v>521001</v>
          </cell>
        </row>
        <row r="1578">
          <cell r="D1578">
            <v>521001</v>
          </cell>
        </row>
        <row r="1579">
          <cell r="D1579">
            <v>521001</v>
          </cell>
        </row>
        <row r="1580">
          <cell r="D1580">
            <v>521001</v>
          </cell>
        </row>
        <row r="1581">
          <cell r="D1581">
            <v>521400</v>
          </cell>
        </row>
        <row r="1582">
          <cell r="D1582">
            <v>521401</v>
          </cell>
        </row>
        <row r="1583">
          <cell r="D1583">
            <v>521402</v>
          </cell>
        </row>
        <row r="1584">
          <cell r="D1584">
            <v>522000</v>
          </cell>
        </row>
        <row r="1585">
          <cell r="D1585">
            <v>522000</v>
          </cell>
        </row>
        <row r="1586">
          <cell r="D1586">
            <v>522000</v>
          </cell>
        </row>
        <row r="1587">
          <cell r="D1587">
            <v>522000</v>
          </cell>
        </row>
        <row r="1588">
          <cell r="D1588">
            <v>522000</v>
          </cell>
        </row>
        <row r="1589">
          <cell r="D1589">
            <v>522000</v>
          </cell>
        </row>
        <row r="1590">
          <cell r="D1590">
            <v>522000</v>
          </cell>
        </row>
        <row r="1591">
          <cell r="D1591">
            <v>522400</v>
          </cell>
        </row>
        <row r="1592">
          <cell r="D1592">
            <v>522401</v>
          </cell>
        </row>
        <row r="1593">
          <cell r="D1593">
            <v>522402</v>
          </cell>
        </row>
        <row r="1594">
          <cell r="D1594">
            <v>522403</v>
          </cell>
        </row>
        <row r="1595">
          <cell r="D1595">
            <v>522404</v>
          </cell>
        </row>
        <row r="1596">
          <cell r="D1596">
            <v>522405</v>
          </cell>
        </row>
        <row r="1597">
          <cell r="D1597">
            <v>522406</v>
          </cell>
        </row>
        <row r="1598">
          <cell r="D1598">
            <v>522407</v>
          </cell>
        </row>
        <row r="1599">
          <cell r="D1599">
            <v>522408</v>
          </cell>
        </row>
        <row r="1600">
          <cell r="D1600">
            <v>522409</v>
          </cell>
        </row>
        <row r="1601">
          <cell r="D1601">
            <v>522410</v>
          </cell>
        </row>
        <row r="1602">
          <cell r="D1602">
            <v>522411</v>
          </cell>
        </row>
        <row r="1603">
          <cell r="D1603">
            <v>522412</v>
          </cell>
        </row>
        <row r="1604">
          <cell r="D1604">
            <v>522413</v>
          </cell>
        </row>
        <row r="1605">
          <cell r="D1605">
            <v>522414</v>
          </cell>
        </row>
        <row r="1606">
          <cell r="D1606">
            <v>522415</v>
          </cell>
        </row>
        <row r="1607">
          <cell r="D1607">
            <v>522499</v>
          </cell>
        </row>
        <row r="1608">
          <cell r="D1608">
            <v>523000</v>
          </cell>
        </row>
        <row r="1609">
          <cell r="D1609">
            <v>523000</v>
          </cell>
        </row>
        <row r="1610">
          <cell r="D1610">
            <v>523000</v>
          </cell>
        </row>
        <row r="1611">
          <cell r="D1611">
            <v>523000</v>
          </cell>
        </row>
        <row r="1612">
          <cell r="D1612">
            <v>523000</v>
          </cell>
        </row>
        <row r="1613">
          <cell r="D1613">
            <v>523000</v>
          </cell>
        </row>
        <row r="1614">
          <cell r="D1614">
            <v>523000</v>
          </cell>
        </row>
        <row r="1615">
          <cell r="D1615">
            <v>523400</v>
          </cell>
        </row>
        <row r="1616">
          <cell r="D1616">
            <v>523401</v>
          </cell>
        </row>
        <row r="1617">
          <cell r="D1617">
            <v>523402</v>
          </cell>
        </row>
        <row r="1618">
          <cell r="D1618">
            <v>523403</v>
          </cell>
        </row>
        <row r="1619">
          <cell r="D1619">
            <v>523404</v>
          </cell>
        </row>
        <row r="1620">
          <cell r="D1620">
            <v>523405</v>
          </cell>
        </row>
        <row r="1621">
          <cell r="D1621">
            <v>523406</v>
          </cell>
        </row>
        <row r="1622">
          <cell r="D1622">
            <v>524000</v>
          </cell>
        </row>
        <row r="1623">
          <cell r="D1623">
            <v>524000</v>
          </cell>
        </row>
        <row r="1624">
          <cell r="D1624">
            <v>524000</v>
          </cell>
        </row>
        <row r="1625">
          <cell r="D1625">
            <v>524000</v>
          </cell>
        </row>
        <row r="1626">
          <cell r="D1626">
            <v>524000</v>
          </cell>
        </row>
        <row r="1627">
          <cell r="D1627">
            <v>524000</v>
          </cell>
        </row>
        <row r="1628">
          <cell r="D1628">
            <v>524000</v>
          </cell>
        </row>
        <row r="1629">
          <cell r="D1629">
            <v>529000</v>
          </cell>
        </row>
        <row r="1630">
          <cell r="D1630">
            <v>529000</v>
          </cell>
        </row>
        <row r="1631">
          <cell r="D1631">
            <v>529000</v>
          </cell>
        </row>
        <row r="1632">
          <cell r="D1632">
            <v>529000</v>
          </cell>
        </row>
        <row r="1633">
          <cell r="D1633">
            <v>529000</v>
          </cell>
        </row>
        <row r="1634">
          <cell r="D1634">
            <v>529000</v>
          </cell>
        </row>
        <row r="1635">
          <cell r="D1635">
            <v>529000</v>
          </cell>
        </row>
        <row r="1636">
          <cell r="D1636">
            <v>529001</v>
          </cell>
        </row>
        <row r="1637">
          <cell r="D1637">
            <v>530000</v>
          </cell>
        </row>
        <row r="1638">
          <cell r="D1638">
            <v>530001</v>
          </cell>
        </row>
        <row r="1639">
          <cell r="D1639">
            <v>530002</v>
          </cell>
        </row>
        <row r="1640">
          <cell r="D1640">
            <v>530003</v>
          </cell>
        </row>
        <row r="1641">
          <cell r="D1641">
            <v>530004</v>
          </cell>
        </row>
        <row r="1642">
          <cell r="D1642">
            <v>530005</v>
          </cell>
        </row>
        <row r="1643">
          <cell r="D1643">
            <v>530006</v>
          </cell>
        </row>
        <row r="1644">
          <cell r="D1644">
            <v>530007</v>
          </cell>
        </row>
        <row r="1645">
          <cell r="D1645">
            <v>530008</v>
          </cell>
        </row>
        <row r="1646">
          <cell r="D1646">
            <v>530009</v>
          </cell>
        </row>
        <row r="1647">
          <cell r="D1647">
            <v>530010</v>
          </cell>
        </row>
        <row r="1648">
          <cell r="D1648">
            <v>530011</v>
          </cell>
        </row>
        <row r="1649">
          <cell r="D1649">
            <v>530030</v>
          </cell>
        </row>
        <row r="1650">
          <cell r="D1650">
            <v>530031</v>
          </cell>
        </row>
        <row r="1651">
          <cell r="D1651">
            <v>530032</v>
          </cell>
        </row>
        <row r="1652">
          <cell r="D1652">
            <v>530033</v>
          </cell>
        </row>
        <row r="1653">
          <cell r="D1653">
            <v>530034</v>
          </cell>
        </row>
        <row r="1654">
          <cell r="D1654">
            <v>530035</v>
          </cell>
        </row>
        <row r="1655">
          <cell r="D1655">
            <v>530036</v>
          </cell>
        </row>
        <row r="1656">
          <cell r="D1656">
            <v>530065</v>
          </cell>
        </row>
        <row r="1657">
          <cell r="D1657">
            <v>530099</v>
          </cell>
        </row>
        <row r="1658">
          <cell r="D1658">
            <v>530100</v>
          </cell>
        </row>
        <row r="1659">
          <cell r="D1659">
            <v>530101</v>
          </cell>
        </row>
        <row r="1660">
          <cell r="D1660">
            <v>530102</v>
          </cell>
        </row>
        <row r="1661">
          <cell r="D1661">
            <v>530103</v>
          </cell>
        </row>
        <row r="1662">
          <cell r="D1662">
            <v>530104</v>
          </cell>
        </row>
        <row r="1663">
          <cell r="D1663">
            <v>530105</v>
          </cell>
        </row>
        <row r="1664">
          <cell r="D1664">
            <v>530110</v>
          </cell>
        </row>
        <row r="1665">
          <cell r="D1665">
            <v>530111</v>
          </cell>
        </row>
        <row r="1666">
          <cell r="D1666">
            <v>530112</v>
          </cell>
        </row>
        <row r="1667">
          <cell r="D1667">
            <v>530114</v>
          </cell>
        </row>
        <row r="1668">
          <cell r="D1668">
            <v>530115</v>
          </cell>
        </row>
        <row r="1669">
          <cell r="D1669">
            <v>530120</v>
          </cell>
        </row>
        <row r="1670">
          <cell r="D1670">
            <v>530121</v>
          </cell>
        </row>
        <row r="1671">
          <cell r="D1671">
            <v>530122</v>
          </cell>
        </row>
        <row r="1672">
          <cell r="D1672">
            <v>530123</v>
          </cell>
        </row>
        <row r="1673">
          <cell r="D1673">
            <v>530124</v>
          </cell>
        </row>
        <row r="1674">
          <cell r="D1674">
            <v>530125</v>
          </cell>
        </row>
        <row r="1675">
          <cell r="D1675">
            <v>530130</v>
          </cell>
        </row>
        <row r="1676">
          <cell r="D1676">
            <v>530131</v>
          </cell>
        </row>
        <row r="1677">
          <cell r="D1677">
            <v>530132</v>
          </cell>
        </row>
        <row r="1678">
          <cell r="D1678">
            <v>530133</v>
          </cell>
        </row>
        <row r="1679">
          <cell r="D1679">
            <v>530134</v>
          </cell>
        </row>
        <row r="1680">
          <cell r="D1680">
            <v>530135</v>
          </cell>
        </row>
        <row r="1681">
          <cell r="D1681">
            <v>530168</v>
          </cell>
        </row>
        <row r="1682">
          <cell r="D1682">
            <v>530170</v>
          </cell>
        </row>
        <row r="1683">
          <cell r="D1683">
            <v>530175</v>
          </cell>
        </row>
        <row r="1684">
          <cell r="D1684">
            <v>530191</v>
          </cell>
        </row>
        <row r="1685">
          <cell r="D1685">
            <v>530199</v>
          </cell>
        </row>
        <row r="1686">
          <cell r="D1686">
            <v>530200</v>
          </cell>
        </row>
        <row r="1687">
          <cell r="D1687">
            <v>530201</v>
          </cell>
        </row>
        <row r="1688">
          <cell r="D1688">
            <v>530202</v>
          </cell>
        </row>
        <row r="1689">
          <cell r="D1689">
            <v>530203</v>
          </cell>
        </row>
        <row r="1690">
          <cell r="D1690">
            <v>530204</v>
          </cell>
        </row>
        <row r="1691">
          <cell r="D1691">
            <v>530205</v>
          </cell>
        </row>
        <row r="1692">
          <cell r="D1692">
            <v>530206</v>
          </cell>
        </row>
        <row r="1693">
          <cell r="D1693">
            <v>530207</v>
          </cell>
        </row>
        <row r="1694">
          <cell r="D1694">
            <v>530210</v>
          </cell>
        </row>
        <row r="1695">
          <cell r="D1695">
            <v>530211</v>
          </cell>
        </row>
        <row r="1696">
          <cell r="D1696">
            <v>530212</v>
          </cell>
        </row>
        <row r="1697">
          <cell r="D1697">
            <v>530213</v>
          </cell>
        </row>
        <row r="1698">
          <cell r="D1698">
            <v>530214</v>
          </cell>
        </row>
        <row r="1699">
          <cell r="D1699">
            <v>530215</v>
          </cell>
        </row>
        <row r="1700">
          <cell r="D1700">
            <v>530216</v>
          </cell>
        </row>
        <row r="1701">
          <cell r="D1701">
            <v>530300</v>
          </cell>
        </row>
        <row r="1702">
          <cell r="D1702">
            <v>530301</v>
          </cell>
        </row>
        <row r="1703">
          <cell r="D1703">
            <v>530302</v>
          </cell>
        </row>
        <row r="1704">
          <cell r="D1704">
            <v>530303</v>
          </cell>
        </row>
        <row r="1705">
          <cell r="D1705">
            <v>530304</v>
          </cell>
        </row>
        <row r="1706">
          <cell r="D1706">
            <v>530306</v>
          </cell>
        </row>
        <row r="1707">
          <cell r="D1707">
            <v>530307</v>
          </cell>
        </row>
        <row r="1708">
          <cell r="D1708">
            <v>530308</v>
          </cell>
        </row>
        <row r="1709">
          <cell r="D1709">
            <v>530330</v>
          </cell>
        </row>
        <row r="1710">
          <cell r="D1710">
            <v>530331</v>
          </cell>
        </row>
        <row r="1711">
          <cell r="D1711">
            <v>530332</v>
          </cell>
        </row>
        <row r="1712">
          <cell r="D1712">
            <v>530333</v>
          </cell>
        </row>
        <row r="1713">
          <cell r="D1713">
            <v>530334</v>
          </cell>
        </row>
        <row r="1714">
          <cell r="D1714">
            <v>530335</v>
          </cell>
        </row>
        <row r="1715">
          <cell r="D1715">
            <v>530336</v>
          </cell>
        </row>
        <row r="1716">
          <cell r="D1716">
            <v>530340</v>
          </cell>
        </row>
        <row r="1717">
          <cell r="D1717">
            <v>530341</v>
          </cell>
        </row>
        <row r="1718">
          <cell r="D1718">
            <v>530342</v>
          </cell>
        </row>
        <row r="1719">
          <cell r="D1719">
            <v>530343</v>
          </cell>
        </row>
        <row r="1720">
          <cell r="D1720">
            <v>530344</v>
          </cell>
        </row>
        <row r="1721">
          <cell r="D1721">
            <v>530345</v>
          </cell>
        </row>
        <row r="1722">
          <cell r="D1722">
            <v>530346</v>
          </cell>
        </row>
        <row r="1723">
          <cell r="D1723">
            <v>530350</v>
          </cell>
        </row>
        <row r="1724">
          <cell r="D1724">
            <v>530351</v>
          </cell>
        </row>
        <row r="1725">
          <cell r="D1725">
            <v>530354</v>
          </cell>
        </row>
        <row r="1726">
          <cell r="D1726">
            <v>530355</v>
          </cell>
        </row>
        <row r="1727">
          <cell r="D1727">
            <v>530356</v>
          </cell>
        </row>
        <row r="1728">
          <cell r="D1728">
            <v>530400</v>
          </cell>
        </row>
        <row r="1729">
          <cell r="D1729">
            <v>530400</v>
          </cell>
        </row>
        <row r="1730">
          <cell r="D1730">
            <v>530401</v>
          </cell>
        </row>
        <row r="1731">
          <cell r="D1731">
            <v>530401</v>
          </cell>
        </row>
        <row r="1732">
          <cell r="D1732">
            <v>530402</v>
          </cell>
        </row>
        <row r="1733">
          <cell r="D1733">
            <v>530402</v>
          </cell>
        </row>
        <row r="1734">
          <cell r="D1734">
            <v>530403</v>
          </cell>
        </row>
        <row r="1735">
          <cell r="D1735">
            <v>530403</v>
          </cell>
        </row>
        <row r="1736">
          <cell r="D1736">
            <v>530404</v>
          </cell>
        </row>
        <row r="1737">
          <cell r="D1737">
            <v>530404</v>
          </cell>
        </row>
        <row r="1738">
          <cell r="D1738">
            <v>530405</v>
          </cell>
        </row>
        <row r="1739">
          <cell r="D1739">
            <v>530405</v>
          </cell>
        </row>
        <row r="1740">
          <cell r="D1740">
            <v>530406</v>
          </cell>
        </row>
        <row r="1741">
          <cell r="D1741">
            <v>530407</v>
          </cell>
        </row>
        <row r="1742">
          <cell r="D1742">
            <v>530408</v>
          </cell>
        </row>
        <row r="1743">
          <cell r="D1743">
            <v>530409</v>
          </cell>
        </row>
        <row r="1744">
          <cell r="D1744">
            <v>530410</v>
          </cell>
        </row>
        <row r="1745">
          <cell r="D1745">
            <v>530411</v>
          </cell>
        </row>
        <row r="1746">
          <cell r="D1746">
            <v>530412</v>
          </cell>
        </row>
        <row r="1747">
          <cell r="D1747">
            <v>530413</v>
          </cell>
        </row>
        <row r="1748">
          <cell r="D1748">
            <v>530414</v>
          </cell>
        </row>
        <row r="1749">
          <cell r="D1749">
            <v>530415</v>
          </cell>
        </row>
        <row r="1750">
          <cell r="D1750">
            <v>530416</v>
          </cell>
        </row>
        <row r="1751">
          <cell r="D1751">
            <v>530417</v>
          </cell>
        </row>
        <row r="1752">
          <cell r="D1752">
            <v>530418</v>
          </cell>
        </row>
        <row r="1753">
          <cell r="D1753">
            <v>530419</v>
          </cell>
        </row>
        <row r="1754">
          <cell r="D1754">
            <v>530420</v>
          </cell>
        </row>
        <row r="1755">
          <cell r="D1755">
            <v>530421</v>
          </cell>
        </row>
        <row r="1756">
          <cell r="D1756">
            <v>530422</v>
          </cell>
        </row>
        <row r="1757">
          <cell r="D1757">
            <v>530423</v>
          </cell>
        </row>
        <row r="1758">
          <cell r="D1758">
            <v>530424</v>
          </cell>
        </row>
        <row r="1759">
          <cell r="D1759">
            <v>530425</v>
          </cell>
        </row>
        <row r="1760">
          <cell r="D1760">
            <v>530426</v>
          </cell>
        </row>
        <row r="1761">
          <cell r="D1761">
            <v>530427</v>
          </cell>
        </row>
        <row r="1762">
          <cell r="D1762">
            <v>530428</v>
          </cell>
        </row>
        <row r="1763">
          <cell r="D1763">
            <v>530429</v>
          </cell>
        </row>
        <row r="1764">
          <cell r="D1764">
            <v>530430</v>
          </cell>
        </row>
        <row r="1765">
          <cell r="D1765">
            <v>530431</v>
          </cell>
        </row>
        <row r="1766">
          <cell r="D1766">
            <v>530432</v>
          </cell>
        </row>
        <row r="1767">
          <cell r="D1767">
            <v>530433</v>
          </cell>
        </row>
        <row r="1768">
          <cell r="D1768">
            <v>530434</v>
          </cell>
        </row>
        <row r="1769">
          <cell r="D1769">
            <v>530435</v>
          </cell>
        </row>
        <row r="1770">
          <cell r="D1770">
            <v>530436</v>
          </cell>
        </row>
        <row r="1771">
          <cell r="D1771">
            <v>530437</v>
          </cell>
        </row>
        <row r="1772">
          <cell r="D1772">
            <v>530438</v>
          </cell>
        </row>
        <row r="1773">
          <cell r="D1773">
            <v>530439</v>
          </cell>
        </row>
        <row r="1774">
          <cell r="D1774">
            <v>530440</v>
          </cell>
        </row>
        <row r="1775">
          <cell r="D1775">
            <v>530441</v>
          </cell>
        </row>
        <row r="1776">
          <cell r="D1776">
            <v>530442</v>
          </cell>
        </row>
        <row r="1777">
          <cell r="D1777">
            <v>530443</v>
          </cell>
        </row>
        <row r="1778">
          <cell r="D1778">
            <v>530444</v>
          </cell>
        </row>
        <row r="1779">
          <cell r="D1779">
            <v>530445</v>
          </cell>
        </row>
        <row r="1780">
          <cell r="D1780">
            <v>530446</v>
          </cell>
        </row>
        <row r="1781">
          <cell r="D1781">
            <v>530447</v>
          </cell>
        </row>
        <row r="1782">
          <cell r="D1782">
            <v>530448</v>
          </cell>
        </row>
        <row r="1783">
          <cell r="D1783">
            <v>530449</v>
          </cell>
        </row>
        <row r="1784">
          <cell r="D1784">
            <v>530450</v>
          </cell>
        </row>
        <row r="1785">
          <cell r="D1785">
            <v>530450</v>
          </cell>
        </row>
        <row r="1786">
          <cell r="D1786">
            <v>530451</v>
          </cell>
        </row>
        <row r="1787">
          <cell r="D1787">
            <v>530451</v>
          </cell>
        </row>
        <row r="1788">
          <cell r="D1788">
            <v>530452</v>
          </cell>
        </row>
        <row r="1789">
          <cell r="D1789">
            <v>530452</v>
          </cell>
        </row>
        <row r="1790">
          <cell r="D1790">
            <v>530453</v>
          </cell>
        </row>
        <row r="1791">
          <cell r="D1791">
            <v>530453</v>
          </cell>
        </row>
        <row r="1792">
          <cell r="D1792">
            <v>530454</v>
          </cell>
        </row>
        <row r="1793">
          <cell r="D1793">
            <v>530455</v>
          </cell>
        </row>
        <row r="1794">
          <cell r="D1794">
            <v>530456</v>
          </cell>
        </row>
        <row r="1795">
          <cell r="D1795">
            <v>530457</v>
          </cell>
        </row>
        <row r="1796">
          <cell r="D1796">
            <v>530458</v>
          </cell>
        </row>
        <row r="1797">
          <cell r="D1797">
            <v>530459</v>
          </cell>
        </row>
        <row r="1798">
          <cell r="D1798">
            <v>530460</v>
          </cell>
        </row>
        <row r="1799">
          <cell r="D1799">
            <v>530461</v>
          </cell>
        </row>
        <row r="1800">
          <cell r="D1800">
            <v>530462</v>
          </cell>
        </row>
        <row r="1801">
          <cell r="D1801">
            <v>530463</v>
          </cell>
        </row>
        <row r="1802">
          <cell r="D1802">
            <v>530464</v>
          </cell>
        </row>
        <row r="1803">
          <cell r="D1803">
            <v>530470</v>
          </cell>
        </row>
        <row r="1804">
          <cell r="D1804">
            <v>530471</v>
          </cell>
        </row>
        <row r="1805">
          <cell r="D1805">
            <v>530472</v>
          </cell>
        </row>
        <row r="1806">
          <cell r="D1806">
            <v>530473</v>
          </cell>
        </row>
        <row r="1807">
          <cell r="D1807">
            <v>530474</v>
          </cell>
        </row>
        <row r="1808">
          <cell r="D1808">
            <v>530475</v>
          </cell>
        </row>
        <row r="1809">
          <cell r="D1809">
            <v>530476</v>
          </cell>
        </row>
        <row r="1810">
          <cell r="D1810">
            <v>530477</v>
          </cell>
        </row>
        <row r="1811">
          <cell r="D1811">
            <v>530478</v>
          </cell>
        </row>
        <row r="1812">
          <cell r="D1812">
            <v>530479</v>
          </cell>
        </row>
        <row r="1813">
          <cell r="D1813">
            <v>530480</v>
          </cell>
        </row>
        <row r="1814">
          <cell r="D1814">
            <v>530481</v>
          </cell>
        </row>
        <row r="1815">
          <cell r="D1815">
            <v>530482</v>
          </cell>
        </row>
        <row r="1816">
          <cell r="D1816">
            <v>530483</v>
          </cell>
        </row>
        <row r="1817">
          <cell r="D1817">
            <v>530484</v>
          </cell>
        </row>
        <row r="1818">
          <cell r="D1818">
            <v>530485</v>
          </cell>
        </row>
        <row r="1819">
          <cell r="D1819">
            <v>530486</v>
          </cell>
        </row>
        <row r="1820">
          <cell r="D1820">
            <v>530487</v>
          </cell>
        </row>
        <row r="1821">
          <cell r="D1821">
            <v>530488</v>
          </cell>
        </row>
        <row r="1822">
          <cell r="D1822">
            <v>530489</v>
          </cell>
        </row>
        <row r="1823">
          <cell r="D1823">
            <v>530490</v>
          </cell>
        </row>
        <row r="1824">
          <cell r="D1824">
            <v>530491</v>
          </cell>
        </row>
        <row r="1825">
          <cell r="D1825">
            <v>530492</v>
          </cell>
        </row>
        <row r="1826">
          <cell r="D1826">
            <v>530493</v>
          </cell>
        </row>
        <row r="1827">
          <cell r="D1827">
            <v>530494</v>
          </cell>
        </row>
        <row r="1828">
          <cell r="D1828">
            <v>530495</v>
          </cell>
        </row>
        <row r="1829">
          <cell r="D1829">
            <v>530496</v>
          </cell>
        </row>
        <row r="1830">
          <cell r="D1830">
            <v>530497</v>
          </cell>
        </row>
        <row r="1831">
          <cell r="D1831">
            <v>530498</v>
          </cell>
        </row>
        <row r="1832">
          <cell r="D1832">
            <v>530499</v>
          </cell>
        </row>
        <row r="1833">
          <cell r="D1833">
            <v>530500</v>
          </cell>
        </row>
        <row r="1834">
          <cell r="D1834">
            <v>530509</v>
          </cell>
        </row>
        <row r="1835">
          <cell r="D1835">
            <v>530510</v>
          </cell>
        </row>
        <row r="1836">
          <cell r="D1836">
            <v>530511</v>
          </cell>
        </row>
        <row r="1837">
          <cell r="D1837">
            <v>530512</v>
          </cell>
        </row>
        <row r="1838">
          <cell r="D1838">
            <v>530513</v>
          </cell>
        </row>
        <row r="1839">
          <cell r="D1839">
            <v>530514</v>
          </cell>
        </row>
        <row r="1840">
          <cell r="D1840">
            <v>530515</v>
          </cell>
        </row>
        <row r="1841">
          <cell r="D1841">
            <v>530516</v>
          </cell>
        </row>
        <row r="1842">
          <cell r="D1842">
            <v>530517</v>
          </cell>
        </row>
        <row r="1843">
          <cell r="D1843">
            <v>530518</v>
          </cell>
        </row>
        <row r="1844">
          <cell r="D1844">
            <v>530519</v>
          </cell>
        </row>
        <row r="1845">
          <cell r="D1845">
            <v>530520</v>
          </cell>
        </row>
        <row r="1846">
          <cell r="D1846">
            <v>530521</v>
          </cell>
        </row>
        <row r="1847">
          <cell r="D1847">
            <v>530522</v>
          </cell>
        </row>
        <row r="1848">
          <cell r="D1848">
            <v>530523</v>
          </cell>
        </row>
        <row r="1849">
          <cell r="D1849">
            <v>530524</v>
          </cell>
        </row>
        <row r="1850">
          <cell r="D1850">
            <v>530525</v>
          </cell>
        </row>
        <row r="1851">
          <cell r="D1851">
            <v>530526</v>
          </cell>
        </row>
        <row r="1852">
          <cell r="D1852">
            <v>530527</v>
          </cell>
        </row>
        <row r="1853">
          <cell r="D1853">
            <v>530528</v>
          </cell>
        </row>
        <row r="1854">
          <cell r="D1854">
            <v>530529</v>
          </cell>
        </row>
        <row r="1855">
          <cell r="D1855">
            <v>530530</v>
          </cell>
        </row>
        <row r="1856">
          <cell r="D1856">
            <v>530531</v>
          </cell>
        </row>
        <row r="1857">
          <cell r="D1857">
            <v>530532</v>
          </cell>
        </row>
        <row r="1858">
          <cell r="D1858">
            <v>530533</v>
          </cell>
        </row>
        <row r="1859">
          <cell r="D1859">
            <v>530534</v>
          </cell>
        </row>
        <row r="1860">
          <cell r="D1860">
            <v>530535</v>
          </cell>
        </row>
        <row r="1861">
          <cell r="D1861">
            <v>530536</v>
          </cell>
        </row>
        <row r="1862">
          <cell r="D1862">
            <v>530537</v>
          </cell>
        </row>
        <row r="1863">
          <cell r="D1863">
            <v>530538</v>
          </cell>
        </row>
        <row r="1864">
          <cell r="D1864">
            <v>530539</v>
          </cell>
        </row>
        <row r="1865">
          <cell r="D1865">
            <v>530540</v>
          </cell>
        </row>
        <row r="1866">
          <cell r="D1866">
            <v>530541</v>
          </cell>
        </row>
        <row r="1867">
          <cell r="D1867">
            <v>530542</v>
          </cell>
        </row>
        <row r="1868">
          <cell r="D1868">
            <v>530543</v>
          </cell>
        </row>
        <row r="1869">
          <cell r="D1869">
            <v>530544</v>
          </cell>
        </row>
        <row r="1870">
          <cell r="D1870">
            <v>530545</v>
          </cell>
        </row>
        <row r="1871">
          <cell r="D1871">
            <v>530546</v>
          </cell>
        </row>
        <row r="1872">
          <cell r="D1872">
            <v>530547</v>
          </cell>
        </row>
        <row r="1873">
          <cell r="D1873">
            <v>530548</v>
          </cell>
        </row>
        <row r="1874">
          <cell r="D1874">
            <v>530549</v>
          </cell>
        </row>
        <row r="1875">
          <cell r="D1875">
            <v>530550</v>
          </cell>
        </row>
        <row r="1876">
          <cell r="D1876">
            <v>530551</v>
          </cell>
        </row>
        <row r="1877">
          <cell r="D1877">
            <v>530552</v>
          </cell>
        </row>
        <row r="1878">
          <cell r="D1878">
            <v>530552</v>
          </cell>
        </row>
        <row r="1879">
          <cell r="D1879">
            <v>530553</v>
          </cell>
        </row>
        <row r="1880">
          <cell r="D1880">
            <v>530554</v>
          </cell>
        </row>
        <row r="1881">
          <cell r="D1881">
            <v>530555</v>
          </cell>
        </row>
        <row r="1882">
          <cell r="D1882">
            <v>530556</v>
          </cell>
        </row>
        <row r="1883">
          <cell r="D1883">
            <v>530557</v>
          </cell>
        </row>
        <row r="1884">
          <cell r="D1884">
            <v>530558</v>
          </cell>
        </row>
        <row r="1885">
          <cell r="D1885">
            <v>530559</v>
          </cell>
        </row>
        <row r="1886">
          <cell r="D1886">
            <v>530560</v>
          </cell>
        </row>
        <row r="1887">
          <cell r="D1887">
            <v>530561</v>
          </cell>
        </row>
        <row r="1888">
          <cell r="D1888">
            <v>530562</v>
          </cell>
        </row>
        <row r="1889">
          <cell r="D1889">
            <v>530563</v>
          </cell>
        </row>
        <row r="1890">
          <cell r="D1890">
            <v>530564</v>
          </cell>
        </row>
        <row r="1891">
          <cell r="D1891">
            <v>530568</v>
          </cell>
        </row>
        <row r="1892">
          <cell r="D1892">
            <v>530570</v>
          </cell>
        </row>
        <row r="1893">
          <cell r="D1893">
            <v>530571</v>
          </cell>
        </row>
        <row r="1894">
          <cell r="D1894">
            <v>530572</v>
          </cell>
        </row>
        <row r="1895">
          <cell r="D1895">
            <v>530573</v>
          </cell>
        </row>
        <row r="1896">
          <cell r="D1896">
            <v>530574</v>
          </cell>
        </row>
        <row r="1897">
          <cell r="D1897">
            <v>530575</v>
          </cell>
        </row>
        <row r="1898">
          <cell r="D1898">
            <v>530576</v>
          </cell>
        </row>
        <row r="1899">
          <cell r="D1899">
            <v>530577</v>
          </cell>
        </row>
        <row r="1900">
          <cell r="D1900">
            <v>530578</v>
          </cell>
        </row>
        <row r="1901">
          <cell r="D1901">
            <v>530579</v>
          </cell>
        </row>
        <row r="1902">
          <cell r="D1902">
            <v>530580</v>
          </cell>
        </row>
        <row r="1903">
          <cell r="D1903">
            <v>530581</v>
          </cell>
        </row>
        <row r="1904">
          <cell r="D1904">
            <v>530582</v>
          </cell>
        </row>
        <row r="1905">
          <cell r="D1905">
            <v>530583</v>
          </cell>
        </row>
        <row r="1906">
          <cell r="D1906">
            <v>530584</v>
          </cell>
        </row>
        <row r="1907">
          <cell r="D1907">
            <v>530585</v>
          </cell>
        </row>
        <row r="1908">
          <cell r="D1908">
            <v>530586</v>
          </cell>
        </row>
        <row r="1909">
          <cell r="D1909">
            <v>530587</v>
          </cell>
        </row>
        <row r="1910">
          <cell r="D1910">
            <v>530588</v>
          </cell>
        </row>
        <row r="1911">
          <cell r="D1911">
            <v>530589</v>
          </cell>
        </row>
        <row r="1912">
          <cell r="D1912">
            <v>530590</v>
          </cell>
        </row>
        <row r="1913">
          <cell r="D1913">
            <v>530591</v>
          </cell>
        </row>
        <row r="1914">
          <cell r="D1914">
            <v>530592</v>
          </cell>
        </row>
        <row r="1915">
          <cell r="D1915">
            <v>530593</v>
          </cell>
        </row>
        <row r="1916">
          <cell r="D1916">
            <v>530665</v>
          </cell>
        </row>
        <row r="1917">
          <cell r="D1917">
            <v>530750</v>
          </cell>
        </row>
        <row r="1918">
          <cell r="D1918">
            <v>530751</v>
          </cell>
        </row>
        <row r="1919">
          <cell r="D1919">
            <v>530752</v>
          </cell>
        </row>
        <row r="1920">
          <cell r="D1920">
            <v>530753</v>
          </cell>
        </row>
        <row r="1921">
          <cell r="D1921">
            <v>530754</v>
          </cell>
        </row>
        <row r="1922">
          <cell r="D1922">
            <v>530755</v>
          </cell>
        </row>
        <row r="1923">
          <cell r="D1923">
            <v>530756</v>
          </cell>
        </row>
        <row r="1924">
          <cell r="D1924">
            <v>530757</v>
          </cell>
        </row>
        <row r="1925">
          <cell r="D1925">
            <v>530758</v>
          </cell>
        </row>
        <row r="1926">
          <cell r="D1926">
            <v>530759</v>
          </cell>
        </row>
        <row r="1927">
          <cell r="D1927">
            <v>530760</v>
          </cell>
        </row>
        <row r="1928">
          <cell r="D1928">
            <v>530761</v>
          </cell>
        </row>
        <row r="1929">
          <cell r="D1929">
            <v>530780</v>
          </cell>
        </row>
        <row r="1930">
          <cell r="D1930">
            <v>530781</v>
          </cell>
        </row>
        <row r="1931">
          <cell r="D1931">
            <v>530782</v>
          </cell>
        </row>
        <row r="1932">
          <cell r="D1932">
            <v>530783</v>
          </cell>
        </row>
        <row r="1933">
          <cell r="D1933">
            <v>530784</v>
          </cell>
        </row>
        <row r="1934">
          <cell r="D1934">
            <v>530785</v>
          </cell>
        </row>
        <row r="1935">
          <cell r="D1935">
            <v>530786</v>
          </cell>
        </row>
        <row r="1936">
          <cell r="D1936">
            <v>530787</v>
          </cell>
        </row>
        <row r="1937">
          <cell r="D1937">
            <v>530788</v>
          </cell>
        </row>
        <row r="1938">
          <cell r="D1938">
            <v>530789</v>
          </cell>
        </row>
        <row r="1939">
          <cell r="D1939">
            <v>530800</v>
          </cell>
        </row>
        <row r="1940">
          <cell r="D1940">
            <v>530801</v>
          </cell>
        </row>
        <row r="1941">
          <cell r="D1941">
            <v>530998</v>
          </cell>
        </row>
        <row r="1942">
          <cell r="D1942">
            <v>530999</v>
          </cell>
        </row>
        <row r="1943">
          <cell r="D1943">
            <v>531000</v>
          </cell>
        </row>
        <row r="1944">
          <cell r="D1944">
            <v>531065</v>
          </cell>
        </row>
        <row r="1945">
          <cell r="D1945">
            <v>531065</v>
          </cell>
        </row>
        <row r="1946">
          <cell r="D1946">
            <v>531065</v>
          </cell>
        </row>
        <row r="1947">
          <cell r="D1947">
            <v>532000</v>
          </cell>
        </row>
        <row r="1948">
          <cell r="D1948">
            <v>532001</v>
          </cell>
        </row>
        <row r="1949">
          <cell r="D1949">
            <v>532002</v>
          </cell>
        </row>
        <row r="1950">
          <cell r="D1950">
            <v>532004</v>
          </cell>
        </row>
        <row r="1951">
          <cell r="D1951">
            <v>532010</v>
          </cell>
        </row>
        <row r="1952">
          <cell r="D1952">
            <v>532011</v>
          </cell>
        </row>
        <row r="1953">
          <cell r="D1953">
            <v>532012</v>
          </cell>
        </row>
        <row r="1954">
          <cell r="D1954">
            <v>532300</v>
          </cell>
        </row>
        <row r="1955">
          <cell r="D1955">
            <v>532301</v>
          </cell>
        </row>
        <row r="1956">
          <cell r="D1956">
            <v>532302</v>
          </cell>
        </row>
        <row r="1957">
          <cell r="D1957">
            <v>532302</v>
          </cell>
        </row>
        <row r="1958">
          <cell r="D1958">
            <v>532302</v>
          </cell>
        </row>
        <row r="1959">
          <cell r="D1959">
            <v>532304</v>
          </cell>
        </row>
        <row r="1960">
          <cell r="D1960">
            <v>532310</v>
          </cell>
        </row>
        <row r="1961">
          <cell r="D1961">
            <v>532311</v>
          </cell>
        </row>
        <row r="1962">
          <cell r="D1962">
            <v>532399</v>
          </cell>
        </row>
        <row r="1963">
          <cell r="D1963">
            <v>532421</v>
          </cell>
        </row>
        <row r="1964">
          <cell r="D1964">
            <v>532422</v>
          </cell>
        </row>
        <row r="1965">
          <cell r="D1965">
            <v>532423</v>
          </cell>
        </row>
        <row r="1966">
          <cell r="D1966">
            <v>532424</v>
          </cell>
        </row>
        <row r="1967">
          <cell r="D1967">
            <v>532425</v>
          </cell>
        </row>
        <row r="1968">
          <cell r="D1968">
            <v>532426</v>
          </cell>
        </row>
        <row r="1969">
          <cell r="D1969">
            <v>532427</v>
          </cell>
        </row>
        <row r="1970">
          <cell r="D1970">
            <v>532428</v>
          </cell>
        </row>
        <row r="1971">
          <cell r="D1971">
            <v>532429</v>
          </cell>
        </row>
        <row r="1972">
          <cell r="D1972">
            <v>532430</v>
          </cell>
        </row>
        <row r="1973">
          <cell r="D1973">
            <v>532431</v>
          </cell>
        </row>
        <row r="1974">
          <cell r="D1974">
            <v>532432</v>
          </cell>
        </row>
        <row r="1975">
          <cell r="D1975">
            <v>532433</v>
          </cell>
        </row>
        <row r="1976">
          <cell r="D1976">
            <v>532434</v>
          </cell>
        </row>
        <row r="1977">
          <cell r="D1977">
            <v>532435</v>
          </cell>
        </row>
        <row r="1978">
          <cell r="D1978">
            <v>532436</v>
          </cell>
        </row>
        <row r="1979">
          <cell r="D1979">
            <v>532437</v>
          </cell>
        </row>
        <row r="1980">
          <cell r="D1980">
            <v>532438</v>
          </cell>
        </row>
        <row r="1981">
          <cell r="D1981">
            <v>532439</v>
          </cell>
        </row>
        <row r="1982">
          <cell r="D1982">
            <v>532440</v>
          </cell>
        </row>
        <row r="1983">
          <cell r="D1983">
            <v>532441</v>
          </cell>
        </row>
        <row r="1984">
          <cell r="D1984">
            <v>532999</v>
          </cell>
        </row>
        <row r="1985">
          <cell r="D1985">
            <v>533000</v>
          </cell>
        </row>
        <row r="1986">
          <cell r="D1986">
            <v>533000</v>
          </cell>
        </row>
        <row r="1987">
          <cell r="D1987">
            <v>533000</v>
          </cell>
        </row>
        <row r="1988">
          <cell r="D1988">
            <v>533000</v>
          </cell>
        </row>
        <row r="1989">
          <cell r="D1989">
            <v>533000</v>
          </cell>
        </row>
        <row r="1990">
          <cell r="D1990">
            <v>533000</v>
          </cell>
        </row>
        <row r="1991">
          <cell r="D1991">
            <v>533000</v>
          </cell>
        </row>
        <row r="1992">
          <cell r="D1992">
            <v>534000</v>
          </cell>
        </row>
        <row r="1993">
          <cell r="D1993">
            <v>534400</v>
          </cell>
        </row>
        <row r="1994">
          <cell r="D1994">
            <v>535400</v>
          </cell>
        </row>
        <row r="1995">
          <cell r="D1995">
            <v>535401</v>
          </cell>
        </row>
        <row r="1996">
          <cell r="D1996">
            <v>535402</v>
          </cell>
        </row>
        <row r="1997">
          <cell r="D1997">
            <v>535403</v>
          </cell>
        </row>
        <row r="1998">
          <cell r="D1998">
            <v>535404</v>
          </cell>
        </row>
        <row r="1999">
          <cell r="D1999">
            <v>536000</v>
          </cell>
        </row>
        <row r="2000">
          <cell r="D2000">
            <v>536000</v>
          </cell>
        </row>
        <row r="2001">
          <cell r="D2001">
            <v>536000</v>
          </cell>
        </row>
        <row r="2002">
          <cell r="D2002">
            <v>536001</v>
          </cell>
        </row>
        <row r="2003">
          <cell r="D2003">
            <v>536001</v>
          </cell>
        </row>
        <row r="2004">
          <cell r="D2004">
            <v>536001</v>
          </cell>
        </row>
        <row r="2005">
          <cell r="D2005">
            <v>536001</v>
          </cell>
        </row>
        <row r="2006">
          <cell r="D2006">
            <v>536001</v>
          </cell>
        </row>
        <row r="2007">
          <cell r="D2007">
            <v>536001</v>
          </cell>
        </row>
        <row r="2008">
          <cell r="D2008">
            <v>536001</v>
          </cell>
        </row>
        <row r="2009">
          <cell r="D2009">
            <v>536002</v>
          </cell>
        </row>
        <row r="2010">
          <cell r="D2010">
            <v>536002</v>
          </cell>
        </row>
        <row r="2011">
          <cell r="D2011">
            <v>536002</v>
          </cell>
        </row>
        <row r="2012">
          <cell r="D2012">
            <v>536065</v>
          </cell>
        </row>
        <row r="2013">
          <cell r="D2013">
            <v>536165</v>
          </cell>
        </row>
        <row r="2014">
          <cell r="D2014">
            <v>536400</v>
          </cell>
        </row>
        <row r="2015">
          <cell r="D2015">
            <v>536401</v>
          </cell>
        </row>
        <row r="2016">
          <cell r="D2016">
            <v>536402</v>
          </cell>
        </row>
        <row r="2017">
          <cell r="D2017">
            <v>536403</v>
          </cell>
        </row>
        <row r="2018">
          <cell r="D2018">
            <v>536404</v>
          </cell>
        </row>
        <row r="2019">
          <cell r="D2019">
            <v>536405</v>
          </cell>
        </row>
        <row r="2020">
          <cell r="D2020">
            <v>536406</v>
          </cell>
        </row>
        <row r="2021">
          <cell r="D2021">
            <v>536407</v>
          </cell>
        </row>
        <row r="2022">
          <cell r="D2022">
            <v>536469</v>
          </cell>
        </row>
        <row r="2023">
          <cell r="D2023">
            <v>537000</v>
          </cell>
        </row>
        <row r="2024">
          <cell r="D2024">
            <v>537065</v>
          </cell>
        </row>
        <row r="2025">
          <cell r="D2025">
            <v>537888</v>
          </cell>
        </row>
        <row r="2026">
          <cell r="D2026">
            <v>537999</v>
          </cell>
        </row>
        <row r="2027">
          <cell r="D2027">
            <v>539000</v>
          </cell>
        </row>
        <row r="2028">
          <cell r="D2028">
            <v>539001</v>
          </cell>
        </row>
        <row r="2029">
          <cell r="D2029">
            <v>539001</v>
          </cell>
        </row>
        <row r="2030">
          <cell r="D2030">
            <v>539001</v>
          </cell>
        </row>
        <row r="2031">
          <cell r="D2031">
            <v>539400</v>
          </cell>
        </row>
        <row r="2032">
          <cell r="D2032">
            <v>539401</v>
          </cell>
        </row>
        <row r="2033">
          <cell r="D2033">
            <v>539402</v>
          </cell>
        </row>
        <row r="2034">
          <cell r="D2034">
            <v>539403</v>
          </cell>
        </row>
        <row r="2035">
          <cell r="D2035">
            <v>539404</v>
          </cell>
        </row>
        <row r="2036">
          <cell r="D2036">
            <v>539405</v>
          </cell>
        </row>
        <row r="2037">
          <cell r="D2037">
            <v>539406</v>
          </cell>
        </row>
        <row r="2038">
          <cell r="D2038">
            <v>550000</v>
          </cell>
        </row>
        <row r="2039">
          <cell r="D2039">
            <v>550000</v>
          </cell>
        </row>
        <row r="2040">
          <cell r="D2040">
            <v>550000</v>
          </cell>
        </row>
        <row r="2041">
          <cell r="D2041">
            <v>550000</v>
          </cell>
        </row>
        <row r="2042">
          <cell r="D2042">
            <v>550000</v>
          </cell>
        </row>
        <row r="2043">
          <cell r="D2043">
            <v>550000</v>
          </cell>
        </row>
        <row r="2044">
          <cell r="D2044">
            <v>550000</v>
          </cell>
        </row>
        <row r="2045">
          <cell r="D2045">
            <v>550400</v>
          </cell>
        </row>
        <row r="2046">
          <cell r="D2046">
            <v>550401</v>
          </cell>
        </row>
        <row r="2047">
          <cell r="D2047">
            <v>550402</v>
          </cell>
        </row>
        <row r="2048">
          <cell r="D2048">
            <v>550403</v>
          </cell>
        </row>
        <row r="2049">
          <cell r="D2049">
            <v>550404</v>
          </cell>
        </row>
        <row r="2050">
          <cell r="D2050">
            <v>550405</v>
          </cell>
        </row>
        <row r="2051">
          <cell r="D2051">
            <v>550406</v>
          </cell>
        </row>
        <row r="2052">
          <cell r="D2052">
            <v>550407</v>
          </cell>
        </row>
        <row r="2053">
          <cell r="D2053">
            <v>550408</v>
          </cell>
        </row>
        <row r="2054">
          <cell r="D2054">
            <v>550409</v>
          </cell>
        </row>
        <row r="2055">
          <cell r="D2055">
            <v>550410</v>
          </cell>
        </row>
        <row r="2056">
          <cell r="D2056">
            <v>550411</v>
          </cell>
        </row>
        <row r="2057">
          <cell r="D2057">
            <v>550499</v>
          </cell>
        </row>
        <row r="2058">
          <cell r="D2058">
            <v>551000</v>
          </cell>
        </row>
        <row r="2059">
          <cell r="D2059">
            <v>551000</v>
          </cell>
        </row>
        <row r="2060">
          <cell r="D2060">
            <v>551000</v>
          </cell>
        </row>
        <row r="2061">
          <cell r="D2061">
            <v>551000</v>
          </cell>
        </row>
        <row r="2062">
          <cell r="D2062">
            <v>551000</v>
          </cell>
        </row>
        <row r="2063">
          <cell r="D2063">
            <v>551000</v>
          </cell>
        </row>
        <row r="2064">
          <cell r="D2064">
            <v>551000</v>
          </cell>
        </row>
        <row r="2065">
          <cell r="D2065">
            <v>551001</v>
          </cell>
        </row>
        <row r="2066">
          <cell r="D2066">
            <v>551001</v>
          </cell>
        </row>
        <row r="2067">
          <cell r="D2067">
            <v>551001</v>
          </cell>
        </row>
        <row r="2068">
          <cell r="D2068">
            <v>551001</v>
          </cell>
        </row>
        <row r="2069">
          <cell r="D2069">
            <v>551001</v>
          </cell>
        </row>
        <row r="2070">
          <cell r="D2070">
            <v>551001</v>
          </cell>
        </row>
        <row r="2071">
          <cell r="D2071">
            <v>551001</v>
          </cell>
        </row>
        <row r="2072">
          <cell r="D2072">
            <v>551100</v>
          </cell>
        </row>
        <row r="2073">
          <cell r="D2073">
            <v>551100</v>
          </cell>
        </row>
        <row r="2074">
          <cell r="D2074">
            <v>551100</v>
          </cell>
        </row>
        <row r="2075">
          <cell r="D2075">
            <v>551100</v>
          </cell>
        </row>
        <row r="2076">
          <cell r="D2076">
            <v>551100</v>
          </cell>
        </row>
        <row r="2077">
          <cell r="D2077">
            <v>551100</v>
          </cell>
        </row>
        <row r="2078">
          <cell r="D2078">
            <v>551100</v>
          </cell>
        </row>
        <row r="2079">
          <cell r="D2079">
            <v>551101</v>
          </cell>
        </row>
        <row r="2080">
          <cell r="D2080">
            <v>551101</v>
          </cell>
        </row>
        <row r="2081">
          <cell r="D2081">
            <v>551101</v>
          </cell>
        </row>
        <row r="2082">
          <cell r="D2082">
            <v>551101</v>
          </cell>
        </row>
        <row r="2083">
          <cell r="D2083">
            <v>551101</v>
          </cell>
        </row>
        <row r="2084">
          <cell r="D2084">
            <v>551101</v>
          </cell>
        </row>
        <row r="2085">
          <cell r="D2085">
            <v>551101</v>
          </cell>
        </row>
        <row r="2086">
          <cell r="D2086">
            <v>551400</v>
          </cell>
        </row>
        <row r="2087">
          <cell r="D2087">
            <v>551401</v>
          </cell>
        </row>
        <row r="2088">
          <cell r="D2088">
            <v>551450</v>
          </cell>
        </row>
        <row r="2089">
          <cell r="D2089">
            <v>551451</v>
          </cell>
        </row>
        <row r="2090">
          <cell r="D2090">
            <v>551452</v>
          </cell>
        </row>
        <row r="2091">
          <cell r="D2091">
            <v>552000</v>
          </cell>
        </row>
        <row r="2092">
          <cell r="D2092">
            <v>552000</v>
          </cell>
        </row>
        <row r="2093">
          <cell r="D2093">
            <v>552000</v>
          </cell>
        </row>
        <row r="2094">
          <cell r="D2094">
            <v>552000</v>
          </cell>
        </row>
        <row r="2095">
          <cell r="D2095">
            <v>552000</v>
          </cell>
        </row>
        <row r="2096">
          <cell r="D2096">
            <v>552000</v>
          </cell>
        </row>
        <row r="2097">
          <cell r="D2097">
            <v>552000</v>
          </cell>
        </row>
        <row r="2098">
          <cell r="D2098">
            <v>552400</v>
          </cell>
        </row>
        <row r="2099">
          <cell r="D2099">
            <v>557000</v>
          </cell>
        </row>
        <row r="2100">
          <cell r="D2100">
            <v>557000</v>
          </cell>
        </row>
        <row r="2101">
          <cell r="D2101">
            <v>557000</v>
          </cell>
        </row>
        <row r="2102">
          <cell r="D2102">
            <v>557000</v>
          </cell>
        </row>
        <row r="2103">
          <cell r="D2103">
            <v>557000</v>
          </cell>
        </row>
        <row r="2104">
          <cell r="D2104">
            <v>557000</v>
          </cell>
        </row>
        <row r="2105">
          <cell r="D2105">
            <v>557000</v>
          </cell>
        </row>
        <row r="2106">
          <cell r="D2106">
            <v>557065</v>
          </cell>
        </row>
        <row r="2107">
          <cell r="D2107">
            <v>557065</v>
          </cell>
        </row>
        <row r="2108">
          <cell r="D2108">
            <v>557065</v>
          </cell>
        </row>
        <row r="2109">
          <cell r="D2109">
            <v>557065</v>
          </cell>
        </row>
        <row r="2110">
          <cell r="D2110">
            <v>557065</v>
          </cell>
        </row>
        <row r="2111">
          <cell r="D2111">
            <v>557065</v>
          </cell>
        </row>
        <row r="2112">
          <cell r="D2112">
            <v>557065</v>
          </cell>
        </row>
        <row r="2113">
          <cell r="D2113">
            <v>557400</v>
          </cell>
        </row>
        <row r="2114">
          <cell r="D2114">
            <v>559000</v>
          </cell>
        </row>
        <row r="2115">
          <cell r="D2115">
            <v>559000</v>
          </cell>
        </row>
        <row r="2116">
          <cell r="D2116">
            <v>559000</v>
          </cell>
        </row>
        <row r="2117">
          <cell r="D2117">
            <v>559000</v>
          </cell>
        </row>
        <row r="2118">
          <cell r="D2118">
            <v>559000</v>
          </cell>
        </row>
        <row r="2119">
          <cell r="D2119">
            <v>559000</v>
          </cell>
        </row>
        <row r="2120">
          <cell r="D2120">
            <v>559000</v>
          </cell>
        </row>
        <row r="2121">
          <cell r="D2121">
            <v>559001</v>
          </cell>
        </row>
        <row r="2122">
          <cell r="D2122">
            <v>559001</v>
          </cell>
        </row>
        <row r="2123">
          <cell r="D2123">
            <v>559001</v>
          </cell>
        </row>
        <row r="2124">
          <cell r="D2124">
            <v>559001</v>
          </cell>
        </row>
        <row r="2125">
          <cell r="D2125">
            <v>559001</v>
          </cell>
        </row>
        <row r="2126">
          <cell r="D2126">
            <v>559001</v>
          </cell>
        </row>
        <row r="2127">
          <cell r="D2127">
            <v>559001</v>
          </cell>
        </row>
        <row r="2128">
          <cell r="D2128">
            <v>559065</v>
          </cell>
        </row>
        <row r="2129">
          <cell r="D2129">
            <v>559065</v>
          </cell>
        </row>
        <row r="2130">
          <cell r="D2130">
            <v>559065</v>
          </cell>
        </row>
        <row r="2131">
          <cell r="D2131">
            <v>559065</v>
          </cell>
        </row>
        <row r="2132">
          <cell r="D2132">
            <v>559065</v>
          </cell>
        </row>
        <row r="2133">
          <cell r="D2133">
            <v>559065</v>
          </cell>
        </row>
        <row r="2134">
          <cell r="D2134">
            <v>559065</v>
          </cell>
        </row>
        <row r="2135">
          <cell r="D2135">
            <v>559400</v>
          </cell>
        </row>
        <row r="2136">
          <cell r="D2136">
            <v>559401</v>
          </cell>
        </row>
        <row r="2137">
          <cell r="D2137">
            <v>559402</v>
          </cell>
        </row>
        <row r="2138">
          <cell r="D2138">
            <v>559403</v>
          </cell>
        </row>
        <row r="2139">
          <cell r="D2139">
            <v>559404</v>
          </cell>
        </row>
        <row r="2140">
          <cell r="D2140">
            <v>559405</v>
          </cell>
        </row>
        <row r="2141">
          <cell r="D2141">
            <v>559406</v>
          </cell>
        </row>
        <row r="2142">
          <cell r="D2142">
            <v>559407</v>
          </cell>
        </row>
        <row r="2143">
          <cell r="D2143">
            <v>559408</v>
          </cell>
        </row>
        <row r="2144">
          <cell r="D2144">
            <v>559409</v>
          </cell>
        </row>
        <row r="2145">
          <cell r="D2145">
            <v>559410</v>
          </cell>
        </row>
        <row r="2146">
          <cell r="D2146">
            <v>559411</v>
          </cell>
        </row>
        <row r="2147">
          <cell r="D2147">
            <v>559412</v>
          </cell>
        </row>
        <row r="2148">
          <cell r="D2148">
            <v>559413</v>
          </cell>
        </row>
        <row r="2149">
          <cell r="D2149">
            <v>559414</v>
          </cell>
        </row>
        <row r="2150">
          <cell r="D2150">
            <v>559415</v>
          </cell>
        </row>
        <row r="2151">
          <cell r="D2151">
            <v>559416</v>
          </cell>
        </row>
        <row r="2152">
          <cell r="D2152">
            <v>559417</v>
          </cell>
        </row>
        <row r="2153">
          <cell r="D2153">
            <v>559418</v>
          </cell>
        </row>
        <row r="2154">
          <cell r="D2154">
            <v>559419</v>
          </cell>
        </row>
        <row r="2155">
          <cell r="D2155">
            <v>559420</v>
          </cell>
        </row>
        <row r="2156">
          <cell r="D2156">
            <v>559421</v>
          </cell>
        </row>
        <row r="2157">
          <cell r="D2157">
            <v>559422</v>
          </cell>
        </row>
        <row r="2158">
          <cell r="D2158">
            <v>559423</v>
          </cell>
        </row>
        <row r="2159">
          <cell r="D2159">
            <v>559424</v>
          </cell>
        </row>
        <row r="2160">
          <cell r="D2160">
            <v>559425</v>
          </cell>
        </row>
        <row r="2161">
          <cell r="D2161">
            <v>559426</v>
          </cell>
        </row>
        <row r="2162">
          <cell r="D2162">
            <v>559427</v>
          </cell>
        </row>
        <row r="2163">
          <cell r="D2163">
            <v>559428</v>
          </cell>
        </row>
        <row r="2164">
          <cell r="D2164">
            <v>559429</v>
          </cell>
        </row>
        <row r="2165">
          <cell r="D2165">
            <v>559430</v>
          </cell>
        </row>
        <row r="2166">
          <cell r="D2166">
            <v>559431</v>
          </cell>
        </row>
        <row r="2167">
          <cell r="D2167">
            <v>559432</v>
          </cell>
        </row>
        <row r="2168">
          <cell r="D2168">
            <v>559433</v>
          </cell>
        </row>
        <row r="2169">
          <cell r="D2169">
            <v>559434</v>
          </cell>
        </row>
        <row r="2170">
          <cell r="D2170">
            <v>559435</v>
          </cell>
        </row>
        <row r="2171">
          <cell r="D2171">
            <v>559436</v>
          </cell>
        </row>
        <row r="2172">
          <cell r="D2172">
            <v>559437</v>
          </cell>
        </row>
        <row r="2173">
          <cell r="D2173">
            <v>559438</v>
          </cell>
        </row>
        <row r="2174">
          <cell r="D2174">
            <v>559439</v>
          </cell>
        </row>
        <row r="2175">
          <cell r="D2175">
            <v>559441</v>
          </cell>
        </row>
        <row r="2176">
          <cell r="D2176">
            <v>559442</v>
          </cell>
        </row>
        <row r="2177">
          <cell r="D2177">
            <v>559443</v>
          </cell>
        </row>
        <row r="2178">
          <cell r="D2178">
            <v>559444</v>
          </cell>
        </row>
        <row r="2179">
          <cell r="D2179">
            <v>559499</v>
          </cell>
        </row>
        <row r="2180">
          <cell r="D2180">
            <v>559999</v>
          </cell>
        </row>
        <row r="2181">
          <cell r="D2181">
            <v>559999</v>
          </cell>
        </row>
        <row r="2182">
          <cell r="D2182">
            <v>559999</v>
          </cell>
        </row>
        <row r="2183">
          <cell r="D2183">
            <v>559999</v>
          </cell>
        </row>
        <row r="2184">
          <cell r="D2184">
            <v>559999</v>
          </cell>
        </row>
        <row r="2185">
          <cell r="D2185">
            <v>559999</v>
          </cell>
        </row>
        <row r="2186">
          <cell r="D2186">
            <v>559999</v>
          </cell>
        </row>
        <row r="2187">
          <cell r="D2187">
            <v>560000</v>
          </cell>
        </row>
        <row r="2188">
          <cell r="D2188">
            <v>560000</v>
          </cell>
        </row>
        <row r="2189">
          <cell r="D2189">
            <v>560000</v>
          </cell>
        </row>
        <row r="2190">
          <cell r="D2190">
            <v>560000</v>
          </cell>
        </row>
        <row r="2191">
          <cell r="D2191">
            <v>560000</v>
          </cell>
        </row>
        <row r="2192">
          <cell r="D2192">
            <v>560000</v>
          </cell>
        </row>
        <row r="2193">
          <cell r="D2193">
            <v>560000</v>
          </cell>
        </row>
        <row r="2194">
          <cell r="D2194">
            <v>560400</v>
          </cell>
        </row>
        <row r="2195">
          <cell r="D2195">
            <v>560401</v>
          </cell>
        </row>
        <row r="2196">
          <cell r="D2196">
            <v>560402</v>
          </cell>
        </row>
        <row r="2197">
          <cell r="D2197">
            <v>561000</v>
          </cell>
        </row>
        <row r="2198">
          <cell r="D2198">
            <v>561000</v>
          </cell>
        </row>
        <row r="2199">
          <cell r="D2199">
            <v>561000</v>
          </cell>
        </row>
        <row r="2200">
          <cell r="D2200">
            <v>561000</v>
          </cell>
        </row>
        <row r="2201">
          <cell r="D2201">
            <v>561000</v>
          </cell>
        </row>
        <row r="2202">
          <cell r="D2202">
            <v>561000</v>
          </cell>
        </row>
        <row r="2203">
          <cell r="D2203">
            <v>561000</v>
          </cell>
        </row>
        <row r="2204">
          <cell r="D2204">
            <v>561001</v>
          </cell>
        </row>
        <row r="2205">
          <cell r="D2205">
            <v>561001</v>
          </cell>
        </row>
        <row r="2206">
          <cell r="D2206">
            <v>561001</v>
          </cell>
        </row>
        <row r="2207">
          <cell r="D2207">
            <v>561001</v>
          </cell>
        </row>
        <row r="2208">
          <cell r="D2208">
            <v>561001</v>
          </cell>
        </row>
        <row r="2209">
          <cell r="D2209">
            <v>561001</v>
          </cell>
        </row>
        <row r="2210">
          <cell r="D2210">
            <v>561001</v>
          </cell>
        </row>
        <row r="2211">
          <cell r="D2211">
            <v>561002</v>
          </cell>
        </row>
        <row r="2212">
          <cell r="D2212">
            <v>561002</v>
          </cell>
        </row>
        <row r="2213">
          <cell r="D2213">
            <v>561002</v>
          </cell>
        </row>
        <row r="2214">
          <cell r="D2214">
            <v>561002</v>
          </cell>
        </row>
        <row r="2215">
          <cell r="D2215">
            <v>561002</v>
          </cell>
        </row>
        <row r="2216">
          <cell r="D2216">
            <v>561002</v>
          </cell>
        </row>
        <row r="2217">
          <cell r="D2217">
            <v>561002</v>
          </cell>
        </row>
        <row r="2218">
          <cell r="D2218">
            <v>561003</v>
          </cell>
        </row>
        <row r="2219">
          <cell r="D2219">
            <v>561003</v>
          </cell>
        </row>
        <row r="2220">
          <cell r="D2220">
            <v>561003</v>
          </cell>
        </row>
        <row r="2221">
          <cell r="D2221">
            <v>561003</v>
          </cell>
        </row>
        <row r="2222">
          <cell r="D2222">
            <v>561003</v>
          </cell>
        </row>
        <row r="2223">
          <cell r="D2223">
            <v>561003</v>
          </cell>
        </row>
        <row r="2224">
          <cell r="D2224">
            <v>561003</v>
          </cell>
        </row>
        <row r="2225">
          <cell r="D2225">
            <v>561004</v>
          </cell>
        </row>
        <row r="2226">
          <cell r="D2226">
            <v>561004</v>
          </cell>
        </row>
        <row r="2227">
          <cell r="D2227">
            <v>561004</v>
          </cell>
        </row>
        <row r="2228">
          <cell r="D2228">
            <v>561004</v>
          </cell>
        </row>
        <row r="2229">
          <cell r="D2229">
            <v>561004</v>
          </cell>
        </row>
        <row r="2230">
          <cell r="D2230">
            <v>561004</v>
          </cell>
        </row>
        <row r="2231">
          <cell r="D2231">
            <v>561004</v>
          </cell>
        </row>
        <row r="2232">
          <cell r="D2232">
            <v>561400</v>
          </cell>
        </row>
        <row r="2233">
          <cell r="D2233">
            <v>561401</v>
          </cell>
        </row>
        <row r="2234">
          <cell r="D2234">
            <v>561402</v>
          </cell>
        </row>
        <row r="2235">
          <cell r="D2235">
            <v>561403</v>
          </cell>
        </row>
        <row r="2236">
          <cell r="D2236">
            <v>561404</v>
          </cell>
        </row>
        <row r="2237">
          <cell r="D2237">
            <v>561405</v>
          </cell>
        </row>
        <row r="2238">
          <cell r="D2238">
            <v>561406</v>
          </cell>
        </row>
        <row r="2239">
          <cell r="D2239">
            <v>561407</v>
          </cell>
        </row>
        <row r="2240">
          <cell r="D2240">
            <v>561499</v>
          </cell>
        </row>
        <row r="2241">
          <cell r="D2241">
            <v>561999</v>
          </cell>
        </row>
        <row r="2242">
          <cell r="D2242">
            <v>561999</v>
          </cell>
        </row>
        <row r="2243">
          <cell r="D2243">
            <v>561999</v>
          </cell>
        </row>
        <row r="2244">
          <cell r="D2244">
            <v>561999</v>
          </cell>
        </row>
        <row r="2245">
          <cell r="D2245">
            <v>561999</v>
          </cell>
        </row>
        <row r="2246">
          <cell r="D2246">
            <v>561999</v>
          </cell>
        </row>
        <row r="2247">
          <cell r="D2247">
            <v>561999</v>
          </cell>
        </row>
        <row r="2248">
          <cell r="D2248">
            <v>562000</v>
          </cell>
        </row>
        <row r="2249">
          <cell r="D2249">
            <v>562000</v>
          </cell>
        </row>
        <row r="2250">
          <cell r="D2250">
            <v>562000</v>
          </cell>
        </row>
        <row r="2251">
          <cell r="D2251">
            <v>562000</v>
          </cell>
        </row>
        <row r="2252">
          <cell r="D2252">
            <v>562000</v>
          </cell>
        </row>
        <row r="2253">
          <cell r="D2253">
            <v>562000</v>
          </cell>
        </row>
        <row r="2254">
          <cell r="D2254">
            <v>562000</v>
          </cell>
        </row>
        <row r="2255">
          <cell r="D2255">
            <v>562001</v>
          </cell>
        </row>
        <row r="2256">
          <cell r="D2256">
            <v>562001</v>
          </cell>
        </row>
        <row r="2257">
          <cell r="D2257">
            <v>562001</v>
          </cell>
        </row>
        <row r="2258">
          <cell r="D2258">
            <v>562001</v>
          </cell>
        </row>
        <row r="2259">
          <cell r="D2259">
            <v>562001</v>
          </cell>
        </row>
        <row r="2260">
          <cell r="D2260">
            <v>562001</v>
          </cell>
        </row>
        <row r="2261">
          <cell r="D2261">
            <v>562001</v>
          </cell>
        </row>
        <row r="2262">
          <cell r="D2262">
            <v>562002</v>
          </cell>
        </row>
        <row r="2263">
          <cell r="D2263">
            <v>562002</v>
          </cell>
        </row>
        <row r="2264">
          <cell r="D2264">
            <v>562002</v>
          </cell>
        </row>
        <row r="2265">
          <cell r="D2265">
            <v>562002</v>
          </cell>
        </row>
        <row r="2266">
          <cell r="D2266">
            <v>562002</v>
          </cell>
        </row>
        <row r="2267">
          <cell r="D2267">
            <v>562002</v>
          </cell>
        </row>
        <row r="2268">
          <cell r="D2268">
            <v>562002</v>
          </cell>
        </row>
        <row r="2269">
          <cell r="D2269">
            <v>562400</v>
          </cell>
        </row>
        <row r="2270">
          <cell r="D2270">
            <v>562401</v>
          </cell>
        </row>
        <row r="2271">
          <cell r="D2271">
            <v>562402</v>
          </cell>
        </row>
        <row r="2272">
          <cell r="D2272">
            <v>562403</v>
          </cell>
        </row>
        <row r="2273">
          <cell r="D2273">
            <v>562404</v>
          </cell>
        </row>
        <row r="2274">
          <cell r="D2274">
            <v>562405</v>
          </cell>
        </row>
        <row r="2275">
          <cell r="D2275">
            <v>562406</v>
          </cell>
        </row>
        <row r="2276">
          <cell r="D2276">
            <v>562407</v>
          </cell>
        </row>
        <row r="2277">
          <cell r="D2277">
            <v>562408</v>
          </cell>
        </row>
        <row r="2278">
          <cell r="D2278">
            <v>562409</v>
          </cell>
        </row>
        <row r="2279">
          <cell r="D2279">
            <v>562410</v>
          </cell>
        </row>
        <row r="2280">
          <cell r="D2280">
            <v>562411</v>
          </cell>
        </row>
        <row r="2281">
          <cell r="D2281">
            <v>562412</v>
          </cell>
        </row>
        <row r="2282">
          <cell r="D2282">
            <v>562413</v>
          </cell>
        </row>
        <row r="2283">
          <cell r="D2283">
            <v>562414</v>
          </cell>
        </row>
        <row r="2284">
          <cell r="D2284">
            <v>562415</v>
          </cell>
        </row>
        <row r="2285">
          <cell r="D2285">
            <v>562416</v>
          </cell>
        </row>
        <row r="2286">
          <cell r="D2286">
            <v>562417</v>
          </cell>
        </row>
        <row r="2287">
          <cell r="D2287">
            <v>562418</v>
          </cell>
        </row>
        <row r="2288">
          <cell r="D2288">
            <v>562419</v>
          </cell>
        </row>
        <row r="2289">
          <cell r="D2289">
            <v>562420</v>
          </cell>
        </row>
        <row r="2290">
          <cell r="D2290">
            <v>562421</v>
          </cell>
        </row>
        <row r="2291">
          <cell r="D2291">
            <v>562422</v>
          </cell>
        </row>
        <row r="2292">
          <cell r="D2292">
            <v>562423</v>
          </cell>
        </row>
        <row r="2293">
          <cell r="D2293">
            <v>562424</v>
          </cell>
        </row>
        <row r="2294">
          <cell r="D2294">
            <v>562425</v>
          </cell>
        </row>
        <row r="2295">
          <cell r="D2295">
            <v>562426</v>
          </cell>
        </row>
        <row r="2296">
          <cell r="D2296">
            <v>562427</v>
          </cell>
        </row>
        <row r="2297">
          <cell r="D2297">
            <v>562999</v>
          </cell>
        </row>
        <row r="2298">
          <cell r="D2298">
            <v>562999</v>
          </cell>
        </row>
        <row r="2299">
          <cell r="D2299">
            <v>562999</v>
          </cell>
        </row>
        <row r="2300">
          <cell r="D2300">
            <v>562999</v>
          </cell>
        </row>
        <row r="2301">
          <cell r="D2301">
            <v>562999</v>
          </cell>
        </row>
        <row r="2302">
          <cell r="D2302">
            <v>562999</v>
          </cell>
        </row>
        <row r="2303">
          <cell r="D2303">
            <v>562999</v>
          </cell>
        </row>
        <row r="2304">
          <cell r="D2304">
            <v>563000</v>
          </cell>
        </row>
        <row r="2305">
          <cell r="D2305">
            <v>563000</v>
          </cell>
        </row>
        <row r="2306">
          <cell r="D2306">
            <v>563000</v>
          </cell>
        </row>
        <row r="2307">
          <cell r="D2307">
            <v>563000</v>
          </cell>
        </row>
        <row r="2308">
          <cell r="D2308">
            <v>563000</v>
          </cell>
        </row>
        <row r="2309">
          <cell r="D2309">
            <v>563000</v>
          </cell>
        </row>
        <row r="2310">
          <cell r="D2310">
            <v>563000</v>
          </cell>
        </row>
        <row r="2311">
          <cell r="D2311">
            <v>563001</v>
          </cell>
        </row>
        <row r="2312">
          <cell r="D2312">
            <v>563001</v>
          </cell>
        </row>
        <row r="2313">
          <cell r="D2313">
            <v>563001</v>
          </cell>
        </row>
        <row r="2314">
          <cell r="D2314">
            <v>563001</v>
          </cell>
        </row>
        <row r="2315">
          <cell r="D2315">
            <v>563001</v>
          </cell>
        </row>
        <row r="2316">
          <cell r="D2316">
            <v>563001</v>
          </cell>
        </row>
        <row r="2317">
          <cell r="D2317">
            <v>563001</v>
          </cell>
        </row>
        <row r="2318">
          <cell r="D2318">
            <v>563400</v>
          </cell>
        </row>
        <row r="2319">
          <cell r="D2319">
            <v>563401</v>
          </cell>
        </row>
        <row r="2320">
          <cell r="D2320">
            <v>563402</v>
          </cell>
        </row>
        <row r="2321">
          <cell r="D2321">
            <v>563403</v>
          </cell>
        </row>
        <row r="2322">
          <cell r="D2322">
            <v>563404</v>
          </cell>
        </row>
        <row r="2323">
          <cell r="D2323">
            <v>563405</v>
          </cell>
        </row>
        <row r="2324">
          <cell r="D2324">
            <v>563406</v>
          </cell>
        </row>
        <row r="2325">
          <cell r="D2325">
            <v>563407</v>
          </cell>
        </row>
        <row r="2326">
          <cell r="D2326">
            <v>563408</v>
          </cell>
        </row>
        <row r="2327">
          <cell r="D2327">
            <v>563409</v>
          </cell>
        </row>
        <row r="2328">
          <cell r="D2328">
            <v>563410</v>
          </cell>
        </row>
        <row r="2329">
          <cell r="D2329">
            <v>563411</v>
          </cell>
        </row>
        <row r="2330">
          <cell r="D2330">
            <v>563412</v>
          </cell>
        </row>
        <row r="2331">
          <cell r="D2331">
            <v>563413</v>
          </cell>
        </row>
        <row r="2332">
          <cell r="D2332">
            <v>563414</v>
          </cell>
        </row>
        <row r="2333">
          <cell r="D2333">
            <v>563499</v>
          </cell>
        </row>
        <row r="2334">
          <cell r="D2334">
            <v>564000</v>
          </cell>
        </row>
        <row r="2335">
          <cell r="D2335">
            <v>564000</v>
          </cell>
        </row>
        <row r="2336">
          <cell r="D2336">
            <v>564000</v>
          </cell>
        </row>
        <row r="2337">
          <cell r="D2337">
            <v>564000</v>
          </cell>
        </row>
        <row r="2338">
          <cell r="D2338">
            <v>564000</v>
          </cell>
        </row>
        <row r="2339">
          <cell r="D2339">
            <v>564000</v>
          </cell>
        </row>
        <row r="2340">
          <cell r="D2340">
            <v>564000</v>
          </cell>
        </row>
        <row r="2341">
          <cell r="D2341">
            <v>564001</v>
          </cell>
        </row>
        <row r="2342">
          <cell r="D2342">
            <v>564001</v>
          </cell>
        </row>
        <row r="2343">
          <cell r="D2343">
            <v>564001</v>
          </cell>
        </row>
        <row r="2344">
          <cell r="D2344">
            <v>564001</v>
          </cell>
        </row>
        <row r="2345">
          <cell r="D2345">
            <v>564001</v>
          </cell>
        </row>
        <row r="2346">
          <cell r="D2346">
            <v>564001</v>
          </cell>
        </row>
        <row r="2347">
          <cell r="D2347">
            <v>564001</v>
          </cell>
        </row>
        <row r="2348">
          <cell r="D2348">
            <v>564002</v>
          </cell>
        </row>
        <row r="2349">
          <cell r="D2349">
            <v>564002</v>
          </cell>
        </row>
        <row r="2350">
          <cell r="D2350">
            <v>564002</v>
          </cell>
        </row>
        <row r="2351">
          <cell r="D2351">
            <v>564002</v>
          </cell>
        </row>
        <row r="2352">
          <cell r="D2352">
            <v>564002</v>
          </cell>
        </row>
        <row r="2353">
          <cell r="D2353">
            <v>564002</v>
          </cell>
        </row>
        <row r="2354">
          <cell r="D2354">
            <v>564002</v>
          </cell>
        </row>
        <row r="2355">
          <cell r="D2355">
            <v>564003</v>
          </cell>
        </row>
        <row r="2356">
          <cell r="D2356">
            <v>564003</v>
          </cell>
        </row>
        <row r="2357">
          <cell r="D2357">
            <v>564003</v>
          </cell>
        </row>
        <row r="2358">
          <cell r="D2358">
            <v>564003</v>
          </cell>
        </row>
        <row r="2359">
          <cell r="D2359">
            <v>564003</v>
          </cell>
        </row>
        <row r="2360">
          <cell r="D2360">
            <v>564003</v>
          </cell>
        </row>
        <row r="2361">
          <cell r="D2361">
            <v>564003</v>
          </cell>
        </row>
        <row r="2362">
          <cell r="D2362">
            <v>564400</v>
          </cell>
        </row>
        <row r="2363">
          <cell r="D2363">
            <v>564401</v>
          </cell>
        </row>
        <row r="2364">
          <cell r="D2364">
            <v>564402</v>
          </cell>
        </row>
        <row r="2365">
          <cell r="D2365">
            <v>564403</v>
          </cell>
        </row>
        <row r="2366">
          <cell r="D2366">
            <v>564404</v>
          </cell>
        </row>
        <row r="2367">
          <cell r="D2367">
            <v>564405</v>
          </cell>
        </row>
        <row r="2368">
          <cell r="D2368">
            <v>564406</v>
          </cell>
        </row>
        <row r="2369">
          <cell r="D2369">
            <v>564407</v>
          </cell>
        </row>
        <row r="2370">
          <cell r="D2370">
            <v>564408</v>
          </cell>
        </row>
        <row r="2371">
          <cell r="D2371">
            <v>564409</v>
          </cell>
        </row>
        <row r="2372">
          <cell r="D2372">
            <v>564410</v>
          </cell>
        </row>
        <row r="2373">
          <cell r="D2373">
            <v>564411</v>
          </cell>
        </row>
        <row r="2374">
          <cell r="D2374">
            <v>564412</v>
          </cell>
        </row>
        <row r="2375">
          <cell r="D2375">
            <v>564413</v>
          </cell>
        </row>
        <row r="2376">
          <cell r="D2376">
            <v>564414</v>
          </cell>
        </row>
        <row r="2377">
          <cell r="D2377">
            <v>564415</v>
          </cell>
        </row>
        <row r="2378">
          <cell r="D2378">
            <v>564416</v>
          </cell>
        </row>
        <row r="2379">
          <cell r="D2379">
            <v>564417</v>
          </cell>
        </row>
        <row r="2380">
          <cell r="D2380">
            <v>564418</v>
          </cell>
        </row>
        <row r="2381">
          <cell r="D2381">
            <v>564419</v>
          </cell>
        </row>
        <row r="2382">
          <cell r="D2382">
            <v>564420</v>
          </cell>
        </row>
        <row r="2383">
          <cell r="D2383">
            <v>564421</v>
          </cell>
        </row>
        <row r="2384">
          <cell r="D2384">
            <v>564422</v>
          </cell>
        </row>
        <row r="2385">
          <cell r="D2385">
            <v>564423</v>
          </cell>
        </row>
        <row r="2386">
          <cell r="D2386">
            <v>564424</v>
          </cell>
        </row>
        <row r="2387">
          <cell r="D2387">
            <v>564425</v>
          </cell>
        </row>
        <row r="2388">
          <cell r="D2388">
            <v>564426</v>
          </cell>
        </row>
        <row r="2389">
          <cell r="D2389">
            <v>564427</v>
          </cell>
        </row>
        <row r="2390">
          <cell r="D2390">
            <v>564428</v>
          </cell>
        </row>
        <row r="2391">
          <cell r="D2391">
            <v>564429</v>
          </cell>
        </row>
        <row r="2392">
          <cell r="D2392">
            <v>564430</v>
          </cell>
        </row>
        <row r="2393">
          <cell r="D2393">
            <v>564431</v>
          </cell>
        </row>
        <row r="2394">
          <cell r="D2394">
            <v>564432</v>
          </cell>
        </row>
        <row r="2395">
          <cell r="D2395">
            <v>564433</v>
          </cell>
        </row>
        <row r="2396">
          <cell r="D2396">
            <v>564434</v>
          </cell>
        </row>
        <row r="2397">
          <cell r="D2397">
            <v>564435</v>
          </cell>
        </row>
        <row r="2398">
          <cell r="D2398">
            <v>564436</v>
          </cell>
        </row>
        <row r="2399">
          <cell r="D2399">
            <v>564445</v>
          </cell>
        </row>
        <row r="2400">
          <cell r="D2400">
            <v>564499</v>
          </cell>
        </row>
        <row r="2401">
          <cell r="D2401">
            <v>565000</v>
          </cell>
        </row>
        <row r="2402">
          <cell r="D2402">
            <v>565000</v>
          </cell>
        </row>
        <row r="2403">
          <cell r="D2403">
            <v>565000</v>
          </cell>
        </row>
        <row r="2404">
          <cell r="D2404">
            <v>565000</v>
          </cell>
        </row>
        <row r="2405">
          <cell r="D2405">
            <v>565000</v>
          </cell>
        </row>
        <row r="2406">
          <cell r="D2406">
            <v>565000</v>
          </cell>
        </row>
        <row r="2407">
          <cell r="D2407">
            <v>565000</v>
          </cell>
        </row>
        <row r="2408">
          <cell r="D2408">
            <v>565001</v>
          </cell>
        </row>
        <row r="2409">
          <cell r="D2409">
            <v>565001</v>
          </cell>
        </row>
        <row r="2410">
          <cell r="D2410">
            <v>565001</v>
          </cell>
        </row>
        <row r="2411">
          <cell r="D2411">
            <v>565001</v>
          </cell>
        </row>
        <row r="2412">
          <cell r="D2412">
            <v>565001</v>
          </cell>
        </row>
        <row r="2413">
          <cell r="D2413">
            <v>565001</v>
          </cell>
        </row>
        <row r="2414">
          <cell r="D2414">
            <v>565001</v>
          </cell>
        </row>
        <row r="2415">
          <cell r="D2415">
            <v>565002</v>
          </cell>
        </row>
        <row r="2416">
          <cell r="D2416">
            <v>565002</v>
          </cell>
        </row>
        <row r="2417">
          <cell r="D2417">
            <v>565002</v>
          </cell>
        </row>
        <row r="2418">
          <cell r="D2418">
            <v>565002</v>
          </cell>
        </row>
        <row r="2419">
          <cell r="D2419">
            <v>565002</v>
          </cell>
        </row>
        <row r="2420">
          <cell r="D2420">
            <v>565002</v>
          </cell>
        </row>
        <row r="2421">
          <cell r="D2421">
            <v>565002</v>
          </cell>
        </row>
        <row r="2422">
          <cell r="D2422">
            <v>565003</v>
          </cell>
        </row>
        <row r="2423">
          <cell r="D2423">
            <v>565003</v>
          </cell>
        </row>
        <row r="2424">
          <cell r="D2424">
            <v>565003</v>
          </cell>
        </row>
        <row r="2425">
          <cell r="D2425">
            <v>565003</v>
          </cell>
        </row>
        <row r="2426">
          <cell r="D2426">
            <v>565003</v>
          </cell>
        </row>
        <row r="2427">
          <cell r="D2427">
            <v>565003</v>
          </cell>
        </row>
        <row r="2428">
          <cell r="D2428">
            <v>565003</v>
          </cell>
        </row>
        <row r="2429">
          <cell r="D2429">
            <v>566000</v>
          </cell>
        </row>
        <row r="2430">
          <cell r="D2430">
            <v>566000</v>
          </cell>
        </row>
        <row r="2431">
          <cell r="D2431">
            <v>566000</v>
          </cell>
        </row>
        <row r="2432">
          <cell r="D2432">
            <v>566000</v>
          </cell>
        </row>
        <row r="2433">
          <cell r="D2433">
            <v>566000</v>
          </cell>
        </row>
        <row r="2434">
          <cell r="D2434">
            <v>566000</v>
          </cell>
        </row>
        <row r="2435">
          <cell r="D2435">
            <v>566000</v>
          </cell>
        </row>
        <row r="2436">
          <cell r="D2436">
            <v>569000</v>
          </cell>
        </row>
        <row r="2437">
          <cell r="D2437">
            <v>569000</v>
          </cell>
        </row>
        <row r="2438">
          <cell r="D2438">
            <v>569000</v>
          </cell>
        </row>
        <row r="2439">
          <cell r="D2439">
            <v>569000</v>
          </cell>
        </row>
        <row r="2440">
          <cell r="D2440">
            <v>569000</v>
          </cell>
        </row>
        <row r="2441">
          <cell r="D2441">
            <v>569000</v>
          </cell>
        </row>
        <row r="2442">
          <cell r="D2442">
            <v>569000</v>
          </cell>
        </row>
        <row r="2443">
          <cell r="D2443">
            <v>569400</v>
          </cell>
        </row>
        <row r="2444">
          <cell r="D2444">
            <v>570000</v>
          </cell>
        </row>
        <row r="2445">
          <cell r="D2445">
            <v>570000</v>
          </cell>
        </row>
        <row r="2446">
          <cell r="D2446">
            <v>570000</v>
          </cell>
        </row>
        <row r="2447">
          <cell r="D2447">
            <v>570000</v>
          </cell>
        </row>
        <row r="2448">
          <cell r="D2448">
            <v>570000</v>
          </cell>
        </row>
        <row r="2449">
          <cell r="D2449">
            <v>570000</v>
          </cell>
        </row>
        <row r="2450">
          <cell r="D2450">
            <v>570000</v>
          </cell>
        </row>
        <row r="2451">
          <cell r="D2451">
            <v>580000</v>
          </cell>
        </row>
        <row r="2452">
          <cell r="D2452">
            <v>580001</v>
          </cell>
        </row>
        <row r="2453">
          <cell r="D2453">
            <v>580002</v>
          </cell>
        </row>
        <row r="2454">
          <cell r="D2454">
            <v>580003</v>
          </cell>
        </row>
        <row r="2455">
          <cell r="D2455">
            <v>580004</v>
          </cell>
        </row>
        <row r="2456">
          <cell r="D2456">
            <v>580005</v>
          </cell>
        </row>
        <row r="2457">
          <cell r="D2457">
            <v>580006</v>
          </cell>
        </row>
        <row r="2458">
          <cell r="D2458">
            <v>580007</v>
          </cell>
        </row>
        <row r="2459">
          <cell r="D2459">
            <v>580008</v>
          </cell>
        </row>
        <row r="2460">
          <cell r="D2460">
            <v>580009</v>
          </cell>
        </row>
        <row r="2461">
          <cell r="D2461">
            <v>580010</v>
          </cell>
        </row>
        <row r="2462">
          <cell r="D2462">
            <v>580400</v>
          </cell>
        </row>
        <row r="2463">
          <cell r="D2463">
            <v>580401</v>
          </cell>
        </row>
        <row r="2464">
          <cell r="D2464">
            <v>580402</v>
          </cell>
        </row>
        <row r="2465">
          <cell r="D2465">
            <v>580403</v>
          </cell>
        </row>
        <row r="2466">
          <cell r="D2466">
            <v>580404</v>
          </cell>
        </row>
        <row r="2467">
          <cell r="D2467">
            <v>580405</v>
          </cell>
        </row>
        <row r="2468">
          <cell r="D2468">
            <v>580406</v>
          </cell>
        </row>
        <row r="2469">
          <cell r="D2469">
            <v>580407</v>
          </cell>
        </row>
        <row r="2470">
          <cell r="D2470">
            <v>580408</v>
          </cell>
        </row>
        <row r="2471">
          <cell r="D2471">
            <v>580409</v>
          </cell>
        </row>
        <row r="2472">
          <cell r="D2472">
            <v>580410</v>
          </cell>
        </row>
        <row r="2473">
          <cell r="D2473">
            <v>580999</v>
          </cell>
        </row>
        <row r="2474">
          <cell r="D2474">
            <v>580999</v>
          </cell>
        </row>
        <row r="2475">
          <cell r="D2475">
            <v>580999</v>
          </cell>
        </row>
        <row r="2476">
          <cell r="D2476">
            <v>580999</v>
          </cell>
        </row>
        <row r="2477">
          <cell r="D2477">
            <v>580999</v>
          </cell>
        </row>
        <row r="2478">
          <cell r="D2478">
            <v>580999</v>
          </cell>
        </row>
        <row r="2479">
          <cell r="D2479">
            <v>580999</v>
          </cell>
        </row>
        <row r="2480">
          <cell r="D2480">
            <v>599000</v>
          </cell>
        </row>
        <row r="2481">
          <cell r="D2481">
            <v>599000</v>
          </cell>
        </row>
        <row r="2482">
          <cell r="D2482">
            <v>599000</v>
          </cell>
        </row>
        <row r="2483">
          <cell r="D2483">
            <v>599001</v>
          </cell>
        </row>
        <row r="2484">
          <cell r="D2484">
            <v>599002</v>
          </cell>
        </row>
        <row r="2485">
          <cell r="D2485">
            <v>599065</v>
          </cell>
        </row>
        <row r="2486">
          <cell r="D2486">
            <v>600000</v>
          </cell>
        </row>
        <row r="2487">
          <cell r="D2487">
            <v>600001</v>
          </cell>
        </row>
        <row r="2488">
          <cell r="D2488">
            <v>600002</v>
          </cell>
        </row>
        <row r="2489">
          <cell r="D2489">
            <v>605000</v>
          </cell>
        </row>
        <row r="2490">
          <cell r="D2490">
            <v>610000</v>
          </cell>
        </row>
        <row r="2491">
          <cell r="D2491">
            <v>610001</v>
          </cell>
        </row>
        <row r="2492">
          <cell r="D2492">
            <v>610002</v>
          </cell>
        </row>
        <row r="2493">
          <cell r="D2493">
            <v>630000</v>
          </cell>
        </row>
        <row r="2494">
          <cell r="D2494">
            <v>630000</v>
          </cell>
        </row>
        <row r="2495">
          <cell r="D2495">
            <v>630000</v>
          </cell>
        </row>
        <row r="2496">
          <cell r="D2496">
            <v>632069</v>
          </cell>
        </row>
        <row r="2497">
          <cell r="D2497">
            <v>632169</v>
          </cell>
        </row>
        <row r="2498">
          <cell r="D2498">
            <v>651000</v>
          </cell>
        </row>
        <row r="2499">
          <cell r="D2499">
            <v>651000</v>
          </cell>
        </row>
        <row r="2500">
          <cell r="D2500">
            <v>651000</v>
          </cell>
        </row>
        <row r="2501">
          <cell r="D2501">
            <v>651065</v>
          </cell>
        </row>
        <row r="2502">
          <cell r="D2502">
            <v>651069</v>
          </cell>
        </row>
        <row r="2503">
          <cell r="D2503">
            <v>700000</v>
          </cell>
        </row>
        <row r="2504">
          <cell r="D2504">
            <v>700001</v>
          </cell>
        </row>
        <row r="2505">
          <cell r="D2505">
            <v>700002</v>
          </cell>
        </row>
        <row r="2506">
          <cell r="D2506">
            <v>700004</v>
          </cell>
        </row>
        <row r="2507">
          <cell r="D2507">
            <v>700005</v>
          </cell>
        </row>
        <row r="2508">
          <cell r="D2508">
            <v>700010</v>
          </cell>
        </row>
        <row r="2509">
          <cell r="D2509">
            <v>700030</v>
          </cell>
        </row>
        <row r="2510">
          <cell r="D2510">
            <v>700060</v>
          </cell>
        </row>
        <row r="2511">
          <cell r="D2511">
            <v>700061</v>
          </cell>
        </row>
        <row r="2512">
          <cell r="D2512">
            <v>700090</v>
          </cell>
        </row>
        <row r="2513">
          <cell r="D2513">
            <v>700091</v>
          </cell>
        </row>
        <row r="2514">
          <cell r="D2514">
            <v>700092</v>
          </cell>
        </row>
        <row r="2515">
          <cell r="D2515">
            <v>700200</v>
          </cell>
        </row>
        <row r="2516">
          <cell r="D2516">
            <v>700201</v>
          </cell>
        </row>
        <row r="2517">
          <cell r="D2517">
            <v>700202</v>
          </cell>
        </row>
        <row r="2518">
          <cell r="D2518">
            <v>700203</v>
          </cell>
        </row>
        <row r="2519">
          <cell r="D2519">
            <v>700204</v>
          </cell>
        </row>
        <row r="2520">
          <cell r="D2520">
            <v>700205</v>
          </cell>
        </row>
        <row r="2521">
          <cell r="D2521">
            <v>701000</v>
          </cell>
        </row>
        <row r="2522">
          <cell r="D2522">
            <v>707000</v>
          </cell>
        </row>
        <row r="2523">
          <cell r="D2523">
            <v>707001</v>
          </cell>
        </row>
        <row r="2524">
          <cell r="D2524">
            <v>708000</v>
          </cell>
        </row>
        <row r="2525">
          <cell r="D2525">
            <v>708100</v>
          </cell>
        </row>
        <row r="2526">
          <cell r="D2526">
            <v>710000</v>
          </cell>
        </row>
        <row r="2527">
          <cell r="D2527">
            <v>710001</v>
          </cell>
        </row>
        <row r="2528">
          <cell r="D2528">
            <v>710002</v>
          </cell>
        </row>
        <row r="2529">
          <cell r="D2529">
            <v>710004</v>
          </cell>
        </row>
        <row r="2530">
          <cell r="D2530">
            <v>710005</v>
          </cell>
        </row>
        <row r="2531">
          <cell r="D2531">
            <v>710030</v>
          </cell>
        </row>
        <row r="2532">
          <cell r="D2532">
            <v>710060</v>
          </cell>
        </row>
        <row r="2533">
          <cell r="D2533">
            <v>710061</v>
          </cell>
        </row>
        <row r="2534">
          <cell r="D2534">
            <v>710999</v>
          </cell>
        </row>
        <row r="2535">
          <cell r="D2535">
            <v>720000</v>
          </cell>
        </row>
        <row r="2536">
          <cell r="D2536">
            <v>720001</v>
          </cell>
        </row>
        <row r="2537">
          <cell r="D2537">
            <v>720002</v>
          </cell>
        </row>
        <row r="2538">
          <cell r="D2538">
            <v>720004</v>
          </cell>
        </row>
        <row r="2539">
          <cell r="D2539">
            <v>720010</v>
          </cell>
        </row>
        <row r="2540">
          <cell r="D2540">
            <v>720030</v>
          </cell>
        </row>
        <row r="2541">
          <cell r="D2541">
            <v>720060</v>
          </cell>
        </row>
        <row r="2542">
          <cell r="D2542">
            <v>720061</v>
          </cell>
        </row>
        <row r="2543">
          <cell r="D2543">
            <v>720062</v>
          </cell>
        </row>
        <row r="2544">
          <cell r="D2544">
            <v>720063</v>
          </cell>
        </row>
        <row r="2545">
          <cell r="D2545">
            <v>720069</v>
          </cell>
        </row>
        <row r="2546">
          <cell r="D2546">
            <v>720080</v>
          </cell>
        </row>
        <row r="2547">
          <cell r="D2547">
            <v>720081</v>
          </cell>
        </row>
        <row r="2548">
          <cell r="D2548">
            <v>720082</v>
          </cell>
        </row>
        <row r="2549">
          <cell r="D2549">
            <v>720083</v>
          </cell>
        </row>
        <row r="2550">
          <cell r="D2550">
            <v>720090</v>
          </cell>
        </row>
        <row r="2551">
          <cell r="D2551">
            <v>721000</v>
          </cell>
        </row>
        <row r="2552">
          <cell r="D2552">
            <v>727090</v>
          </cell>
        </row>
        <row r="2553">
          <cell r="D2553">
            <v>728000</v>
          </cell>
        </row>
        <row r="2554">
          <cell r="D2554">
            <v>730000</v>
          </cell>
        </row>
        <row r="2555">
          <cell r="D2555">
            <v>730000</v>
          </cell>
        </row>
        <row r="2556">
          <cell r="D2556">
            <v>730000</v>
          </cell>
        </row>
        <row r="2557">
          <cell r="D2557">
            <v>730000</v>
          </cell>
        </row>
        <row r="2558">
          <cell r="D2558">
            <v>730000</v>
          </cell>
        </row>
        <row r="2559">
          <cell r="D2559">
            <v>730000</v>
          </cell>
        </row>
        <row r="2560">
          <cell r="D2560">
            <v>762000</v>
          </cell>
        </row>
        <row r="2561">
          <cell r="D2561">
            <v>762000</v>
          </cell>
        </row>
        <row r="2562">
          <cell r="D2562">
            <v>762000</v>
          </cell>
        </row>
        <row r="2563">
          <cell r="D2563">
            <v>762000</v>
          </cell>
        </row>
        <row r="2564">
          <cell r="D2564">
            <v>762000</v>
          </cell>
        </row>
        <row r="2565">
          <cell r="D2565">
            <v>762001</v>
          </cell>
        </row>
        <row r="2566">
          <cell r="D2566">
            <v>762001</v>
          </cell>
        </row>
        <row r="2567">
          <cell r="D2567">
            <v>762001</v>
          </cell>
        </row>
        <row r="2568">
          <cell r="D2568">
            <v>762001</v>
          </cell>
        </row>
        <row r="2569">
          <cell r="D2569">
            <v>762001</v>
          </cell>
        </row>
        <row r="2570">
          <cell r="D2570">
            <v>762001</v>
          </cell>
        </row>
        <row r="2571">
          <cell r="D2571">
            <v>830000</v>
          </cell>
        </row>
        <row r="2572">
          <cell r="D2572">
            <v>830001</v>
          </cell>
        </row>
        <row r="2573">
          <cell r="D2573">
            <v>830012</v>
          </cell>
        </row>
        <row r="2574">
          <cell r="D2574">
            <v>830069</v>
          </cell>
        </row>
        <row r="2575">
          <cell r="D2575">
            <v>831000</v>
          </cell>
        </row>
        <row r="2576">
          <cell r="D2576">
            <v>831001</v>
          </cell>
        </row>
        <row r="2577">
          <cell r="D2577">
            <v>831005</v>
          </cell>
        </row>
        <row r="2578">
          <cell r="D2578">
            <v>831006</v>
          </cell>
        </row>
        <row r="2579">
          <cell r="D2579">
            <v>831012</v>
          </cell>
        </row>
        <row r="2580">
          <cell r="D2580">
            <v>831069</v>
          </cell>
        </row>
        <row r="2581">
          <cell r="D2581">
            <v>833000</v>
          </cell>
        </row>
        <row r="2582">
          <cell r="D2582">
            <v>834000</v>
          </cell>
        </row>
        <row r="2583">
          <cell r="D2583">
            <v>834001</v>
          </cell>
        </row>
        <row r="2584">
          <cell r="D2584">
            <v>834065</v>
          </cell>
        </row>
        <row r="2585">
          <cell r="D2585">
            <v>834069</v>
          </cell>
        </row>
        <row r="2586">
          <cell r="D2586">
            <v>834165</v>
          </cell>
        </row>
        <row r="2587">
          <cell r="D2587">
            <v>835000</v>
          </cell>
        </row>
        <row r="2588">
          <cell r="D2588">
            <v>835001</v>
          </cell>
        </row>
        <row r="2589">
          <cell r="D2589">
            <v>835002</v>
          </cell>
        </row>
        <row r="2590">
          <cell r="D2590">
            <v>835003</v>
          </cell>
        </row>
        <row r="2591">
          <cell r="D2591">
            <v>835065</v>
          </cell>
        </row>
        <row r="2592">
          <cell r="D2592">
            <v>835165</v>
          </cell>
        </row>
        <row r="2593">
          <cell r="D2593">
            <v>835265</v>
          </cell>
        </row>
        <row r="2594">
          <cell r="D2594">
            <v>835365</v>
          </cell>
        </row>
        <row r="2595">
          <cell r="D2595">
            <v>840000</v>
          </cell>
        </row>
        <row r="2596">
          <cell r="D2596">
            <v>841000</v>
          </cell>
        </row>
        <row r="2597">
          <cell r="D2597">
            <v>850400</v>
          </cell>
        </row>
        <row r="2598">
          <cell r="D2598">
            <v>850401</v>
          </cell>
        </row>
        <row r="2599">
          <cell r="D2599">
            <v>852000</v>
          </cell>
        </row>
        <row r="2600">
          <cell r="D2600">
            <v>852000</v>
          </cell>
        </row>
        <row r="2601">
          <cell r="D2601">
            <v>852001</v>
          </cell>
        </row>
        <row r="2602">
          <cell r="D2602">
            <v>852001</v>
          </cell>
        </row>
        <row r="2603">
          <cell r="D2603">
            <v>852002</v>
          </cell>
        </row>
        <row r="2604">
          <cell r="D2604">
            <v>852002</v>
          </cell>
        </row>
        <row r="2605">
          <cell r="D2605">
            <v>852003</v>
          </cell>
        </row>
        <row r="2606">
          <cell r="D2606">
            <v>852003</v>
          </cell>
        </row>
        <row r="2607">
          <cell r="D2607">
            <v>852065</v>
          </cell>
        </row>
        <row r="2608">
          <cell r="D2608">
            <v>852068</v>
          </cell>
        </row>
        <row r="2609">
          <cell r="D2609">
            <v>852069</v>
          </cell>
        </row>
        <row r="2610">
          <cell r="D2610">
            <v>852100</v>
          </cell>
        </row>
        <row r="2611">
          <cell r="D2611">
            <v>852100</v>
          </cell>
        </row>
        <row r="2612">
          <cell r="D2612">
            <v>852101</v>
          </cell>
        </row>
        <row r="2613">
          <cell r="D2613">
            <v>852101</v>
          </cell>
        </row>
        <row r="2614">
          <cell r="D2614">
            <v>852165</v>
          </cell>
        </row>
        <row r="2615">
          <cell r="D2615">
            <v>852168</v>
          </cell>
        </row>
        <row r="2616">
          <cell r="D2616">
            <v>852169</v>
          </cell>
        </row>
        <row r="2617">
          <cell r="D2617">
            <v>852265</v>
          </cell>
        </row>
        <row r="2618">
          <cell r="D2618">
            <v>852268</v>
          </cell>
        </row>
        <row r="2619">
          <cell r="D2619">
            <v>852365</v>
          </cell>
        </row>
        <row r="2620">
          <cell r="D2620">
            <v>852835</v>
          </cell>
        </row>
        <row r="2621">
          <cell r="D2621">
            <v>857000</v>
          </cell>
        </row>
        <row r="2622">
          <cell r="D2622">
            <v>857065</v>
          </cell>
        </row>
        <row r="2623">
          <cell r="D2623">
            <v>859000</v>
          </cell>
        </row>
        <row r="2624">
          <cell r="D2624">
            <v>859001</v>
          </cell>
        </row>
        <row r="2625">
          <cell r="D2625">
            <v>859002</v>
          </cell>
        </row>
        <row r="2626">
          <cell r="D2626">
            <v>859003</v>
          </cell>
        </row>
        <row r="2627">
          <cell r="D2627">
            <v>859004</v>
          </cell>
        </row>
        <row r="2628">
          <cell r="D2628">
            <v>859005</v>
          </cell>
        </row>
        <row r="2629">
          <cell r="D2629">
            <v>859006</v>
          </cell>
        </row>
        <row r="2630">
          <cell r="D2630">
            <v>859012</v>
          </cell>
        </row>
        <row r="2631">
          <cell r="D2631">
            <v>859015</v>
          </cell>
        </row>
        <row r="2632">
          <cell r="D2632">
            <v>859016</v>
          </cell>
        </row>
        <row r="2633">
          <cell r="D2633">
            <v>859017</v>
          </cell>
        </row>
        <row r="2634">
          <cell r="D2634">
            <v>859018</v>
          </cell>
        </row>
        <row r="2635">
          <cell r="D2635">
            <v>859019</v>
          </cell>
        </row>
        <row r="2636">
          <cell r="D2636">
            <v>859020</v>
          </cell>
        </row>
        <row r="2637">
          <cell r="D2637">
            <v>859021</v>
          </cell>
        </row>
        <row r="2638">
          <cell r="D2638">
            <v>859022</v>
          </cell>
        </row>
        <row r="2639">
          <cell r="D2639">
            <v>859022</v>
          </cell>
        </row>
        <row r="2640">
          <cell r="D2640">
            <v>859022</v>
          </cell>
        </row>
        <row r="2641">
          <cell r="D2641">
            <v>859022</v>
          </cell>
        </row>
        <row r="2642">
          <cell r="D2642">
            <v>859022</v>
          </cell>
        </row>
        <row r="2643">
          <cell r="D2643">
            <v>859022</v>
          </cell>
        </row>
        <row r="2644">
          <cell r="D2644">
            <v>859023</v>
          </cell>
        </row>
        <row r="2645">
          <cell r="D2645">
            <v>859025</v>
          </cell>
        </row>
        <row r="2646">
          <cell r="D2646">
            <v>859026</v>
          </cell>
        </row>
        <row r="2647">
          <cell r="D2647">
            <v>859065</v>
          </cell>
        </row>
        <row r="2648">
          <cell r="D2648">
            <v>859069</v>
          </cell>
        </row>
        <row r="2649">
          <cell r="D2649">
            <v>859169</v>
          </cell>
        </row>
        <row r="2650">
          <cell r="D2650">
            <v>859400</v>
          </cell>
        </row>
        <row r="2651">
          <cell r="D2651">
            <v>859401</v>
          </cell>
        </row>
        <row r="2652">
          <cell r="D2652">
            <v>859402</v>
          </cell>
        </row>
        <row r="2653">
          <cell r="D2653">
            <v>859403</v>
          </cell>
        </row>
        <row r="2654">
          <cell r="D2654">
            <v>859404</v>
          </cell>
        </row>
        <row r="2655">
          <cell r="D2655">
            <v>859405</v>
          </cell>
        </row>
        <row r="2656">
          <cell r="D2656">
            <v>859406</v>
          </cell>
        </row>
        <row r="2657">
          <cell r="D2657">
            <v>859407</v>
          </cell>
        </row>
        <row r="2658">
          <cell r="D2658">
            <v>859408</v>
          </cell>
        </row>
        <row r="2659">
          <cell r="D2659">
            <v>859409</v>
          </cell>
        </row>
        <row r="2660">
          <cell r="D2660">
            <v>859410</v>
          </cell>
        </row>
        <row r="2661">
          <cell r="D2661">
            <v>859555</v>
          </cell>
        </row>
        <row r="2662">
          <cell r="D2662">
            <v>859556</v>
          </cell>
        </row>
        <row r="2663">
          <cell r="D2663">
            <v>859557</v>
          </cell>
        </row>
        <row r="2664">
          <cell r="D2664">
            <v>859969</v>
          </cell>
        </row>
        <row r="2665">
          <cell r="D2665">
            <v>859999</v>
          </cell>
        </row>
        <row r="2666">
          <cell r="D2666">
            <v>860000</v>
          </cell>
        </row>
        <row r="2667">
          <cell r="D2667">
            <v>869000</v>
          </cell>
        </row>
        <row r="2668">
          <cell r="D2668">
            <v>869000</v>
          </cell>
        </row>
        <row r="2669">
          <cell r="D2669">
            <v>869000</v>
          </cell>
        </row>
        <row r="2670">
          <cell r="D2670">
            <v>869000</v>
          </cell>
        </row>
        <row r="2671">
          <cell r="D2671">
            <v>869001</v>
          </cell>
        </row>
        <row r="2672">
          <cell r="D2672">
            <v>869001</v>
          </cell>
        </row>
        <row r="2673">
          <cell r="D2673">
            <v>869002</v>
          </cell>
        </row>
        <row r="2674">
          <cell r="D2674">
            <v>869065</v>
          </cell>
        </row>
        <row r="2675">
          <cell r="D2675">
            <v>869069</v>
          </cell>
        </row>
        <row r="2676">
          <cell r="D2676">
            <v>869400</v>
          </cell>
        </row>
        <row r="2677">
          <cell r="D2677">
            <v>869488</v>
          </cell>
        </row>
        <row r="2678">
          <cell r="D2678">
            <v>869497</v>
          </cell>
        </row>
        <row r="2679">
          <cell r="D2679">
            <v>869498</v>
          </cell>
        </row>
        <row r="2680">
          <cell r="D2680">
            <v>869499</v>
          </cell>
        </row>
        <row r="2681">
          <cell r="D2681">
            <v>870000</v>
          </cell>
        </row>
        <row r="2682">
          <cell r="D2682">
            <v>870001</v>
          </cell>
        </row>
        <row r="2683">
          <cell r="D2683">
            <v>870002</v>
          </cell>
        </row>
        <row r="2684">
          <cell r="D2684">
            <v>870006</v>
          </cell>
        </row>
        <row r="2685">
          <cell r="D2685">
            <v>870007</v>
          </cell>
        </row>
        <row r="2686">
          <cell r="D2686">
            <v>870008</v>
          </cell>
        </row>
        <row r="2687">
          <cell r="D2687">
            <v>870065</v>
          </cell>
        </row>
        <row r="2688">
          <cell r="D2688">
            <v>870069</v>
          </cell>
        </row>
        <row r="2689">
          <cell r="D2689">
            <v>870099</v>
          </cell>
        </row>
        <row r="2690">
          <cell r="D2690">
            <v>870965</v>
          </cell>
        </row>
        <row r="2691">
          <cell r="D2691">
            <v>872000</v>
          </cell>
        </row>
        <row r="2692">
          <cell r="D2692">
            <v>872065</v>
          </cell>
        </row>
        <row r="2693">
          <cell r="D2693">
            <v>872069</v>
          </cell>
        </row>
        <row r="2694">
          <cell r="D2694">
            <v>880000</v>
          </cell>
        </row>
        <row r="2695">
          <cell r="D2695">
            <v>880065</v>
          </cell>
        </row>
        <row r="2696">
          <cell r="D2696">
            <v>881000</v>
          </cell>
        </row>
        <row r="2697">
          <cell r="D2697">
            <v>881065</v>
          </cell>
        </row>
        <row r="2698">
          <cell r="D2698">
            <v>881069</v>
          </cell>
        </row>
        <row r="2699">
          <cell r="D2699">
            <v>888888</v>
          </cell>
        </row>
        <row r="2700">
          <cell r="D2700">
            <v>888888</v>
          </cell>
        </row>
        <row r="2701">
          <cell r="D2701">
            <v>888888</v>
          </cell>
        </row>
        <row r="2702">
          <cell r="D2702">
            <v>888888</v>
          </cell>
        </row>
        <row r="2703">
          <cell r="D2703">
            <v>888888</v>
          </cell>
        </row>
        <row r="2704">
          <cell r="D2704">
            <v>888888</v>
          </cell>
        </row>
        <row r="2705">
          <cell r="D2705">
            <v>888888</v>
          </cell>
        </row>
        <row r="2706">
          <cell r="D2706">
            <v>888888</v>
          </cell>
        </row>
        <row r="2707">
          <cell r="D2707">
            <v>888888</v>
          </cell>
        </row>
        <row r="2708">
          <cell r="D2708">
            <v>888888</v>
          </cell>
        </row>
        <row r="2709">
          <cell r="D2709">
            <v>888888</v>
          </cell>
        </row>
        <row r="2710">
          <cell r="D2710">
            <v>888888</v>
          </cell>
        </row>
        <row r="2711">
          <cell r="D2711">
            <v>888888</v>
          </cell>
        </row>
        <row r="2712">
          <cell r="D2712">
            <v>888888</v>
          </cell>
        </row>
        <row r="2713">
          <cell r="D2713">
            <v>888888</v>
          </cell>
        </row>
        <row r="2714">
          <cell r="D2714">
            <v>888888</v>
          </cell>
        </row>
        <row r="2715">
          <cell r="D2715">
            <v>888888</v>
          </cell>
        </row>
        <row r="2716">
          <cell r="D2716">
            <v>888888</v>
          </cell>
        </row>
        <row r="2717">
          <cell r="D2717">
            <v>888888</v>
          </cell>
        </row>
        <row r="2718">
          <cell r="D2718">
            <v>888888</v>
          </cell>
        </row>
        <row r="2719">
          <cell r="D2719">
            <v>888888</v>
          </cell>
        </row>
        <row r="2720">
          <cell r="D2720">
            <v>888888</v>
          </cell>
        </row>
        <row r="2721">
          <cell r="D2721">
            <v>888888</v>
          </cell>
        </row>
        <row r="2722">
          <cell r="D2722">
            <v>888888</v>
          </cell>
        </row>
        <row r="2723">
          <cell r="D2723">
            <v>888888</v>
          </cell>
        </row>
        <row r="2724">
          <cell r="D2724">
            <v>888888</v>
          </cell>
        </row>
        <row r="2725">
          <cell r="D2725">
            <v>888888</v>
          </cell>
        </row>
        <row r="2726">
          <cell r="D2726">
            <v>888888</v>
          </cell>
        </row>
        <row r="2727">
          <cell r="D2727">
            <v>888888</v>
          </cell>
        </row>
        <row r="2728">
          <cell r="D2728">
            <v>888888</v>
          </cell>
        </row>
        <row r="2729">
          <cell r="D2729">
            <v>888888</v>
          </cell>
        </row>
        <row r="2730">
          <cell r="D2730">
            <v>888888</v>
          </cell>
        </row>
        <row r="2731">
          <cell r="D2731">
            <v>888888</v>
          </cell>
        </row>
        <row r="2732">
          <cell r="D2732">
            <v>888888</v>
          </cell>
        </row>
        <row r="2733">
          <cell r="D2733">
            <v>888888</v>
          </cell>
        </row>
        <row r="2734">
          <cell r="D2734">
            <v>888888</v>
          </cell>
        </row>
        <row r="2735">
          <cell r="D2735">
            <v>888888</v>
          </cell>
        </row>
        <row r="2736">
          <cell r="D2736">
            <v>888888</v>
          </cell>
        </row>
        <row r="2737">
          <cell r="D2737">
            <v>888888</v>
          </cell>
        </row>
        <row r="2738">
          <cell r="D2738">
            <v>888888</v>
          </cell>
        </row>
        <row r="2739">
          <cell r="D2739">
            <v>888888</v>
          </cell>
        </row>
        <row r="2740">
          <cell r="D2740">
            <v>888888</v>
          </cell>
        </row>
        <row r="2741">
          <cell r="D2741">
            <v>888888</v>
          </cell>
        </row>
        <row r="2742">
          <cell r="D2742">
            <v>888888</v>
          </cell>
        </row>
        <row r="2743">
          <cell r="D2743">
            <v>888888</v>
          </cell>
        </row>
        <row r="2744">
          <cell r="D2744">
            <v>888888</v>
          </cell>
        </row>
        <row r="2745">
          <cell r="D2745">
            <v>888888</v>
          </cell>
        </row>
        <row r="2746">
          <cell r="D2746">
            <v>888888</v>
          </cell>
        </row>
        <row r="2747">
          <cell r="D2747">
            <v>888888</v>
          </cell>
        </row>
        <row r="2748">
          <cell r="D2748">
            <v>888888</v>
          </cell>
        </row>
        <row r="2749">
          <cell r="D2749">
            <v>888888</v>
          </cell>
        </row>
        <row r="2750">
          <cell r="D2750">
            <v>888888</v>
          </cell>
        </row>
        <row r="2751">
          <cell r="D2751">
            <v>888888</v>
          </cell>
        </row>
        <row r="2752">
          <cell r="D2752">
            <v>888888</v>
          </cell>
        </row>
        <row r="2753">
          <cell r="D2753">
            <v>888888</v>
          </cell>
        </row>
        <row r="2754">
          <cell r="D2754">
            <v>888888</v>
          </cell>
        </row>
        <row r="2755">
          <cell r="D2755">
            <v>888888</v>
          </cell>
        </row>
        <row r="2756">
          <cell r="D2756">
            <v>888888</v>
          </cell>
        </row>
        <row r="2757">
          <cell r="D2757">
            <v>888888</v>
          </cell>
        </row>
        <row r="2758">
          <cell r="D2758">
            <v>888888</v>
          </cell>
        </row>
        <row r="2759">
          <cell r="D2759">
            <v>888888</v>
          </cell>
        </row>
        <row r="2760">
          <cell r="D2760">
            <v>888888</v>
          </cell>
        </row>
        <row r="2761">
          <cell r="D2761">
            <v>888888</v>
          </cell>
        </row>
        <row r="2762">
          <cell r="D2762">
            <v>888888</v>
          </cell>
        </row>
        <row r="2763">
          <cell r="D2763">
            <v>888888</v>
          </cell>
        </row>
        <row r="2764">
          <cell r="D2764">
            <v>888888</v>
          </cell>
        </row>
        <row r="2765">
          <cell r="D2765">
            <v>888888</v>
          </cell>
        </row>
        <row r="2766">
          <cell r="D2766">
            <v>888888</v>
          </cell>
        </row>
        <row r="2767">
          <cell r="D2767">
            <v>888888</v>
          </cell>
        </row>
        <row r="2768">
          <cell r="D2768">
            <v>888888</v>
          </cell>
        </row>
        <row r="2769">
          <cell r="D2769">
            <v>888888</v>
          </cell>
        </row>
        <row r="2770">
          <cell r="D2770">
            <v>888888</v>
          </cell>
        </row>
        <row r="2771">
          <cell r="D2771">
            <v>888888</v>
          </cell>
        </row>
        <row r="2772">
          <cell r="D2772">
            <v>888888</v>
          </cell>
        </row>
        <row r="2773">
          <cell r="D2773">
            <v>888888</v>
          </cell>
        </row>
        <row r="2774">
          <cell r="D2774">
            <v>888888</v>
          </cell>
        </row>
        <row r="2775">
          <cell r="D2775">
            <v>888888</v>
          </cell>
        </row>
        <row r="2776">
          <cell r="D2776">
            <v>888888</v>
          </cell>
        </row>
        <row r="2777">
          <cell r="D2777">
            <v>888888</v>
          </cell>
        </row>
        <row r="2778">
          <cell r="D2778">
            <v>888888</v>
          </cell>
        </row>
        <row r="2779">
          <cell r="D2779">
            <v>888888</v>
          </cell>
        </row>
        <row r="2780">
          <cell r="D2780">
            <v>888888</v>
          </cell>
        </row>
        <row r="2781">
          <cell r="D2781">
            <v>888888</v>
          </cell>
        </row>
        <row r="2782">
          <cell r="D2782">
            <v>888888</v>
          </cell>
        </row>
        <row r="2783">
          <cell r="D2783">
            <v>888888</v>
          </cell>
        </row>
        <row r="2784">
          <cell r="D2784">
            <v>888888</v>
          </cell>
        </row>
        <row r="2785">
          <cell r="D2785">
            <v>888888</v>
          </cell>
        </row>
        <row r="2786">
          <cell r="D2786">
            <v>888888</v>
          </cell>
        </row>
        <row r="2787">
          <cell r="D2787">
            <v>888888</v>
          </cell>
        </row>
        <row r="2788">
          <cell r="D2788">
            <v>888888</v>
          </cell>
        </row>
        <row r="2789">
          <cell r="D2789">
            <v>888888</v>
          </cell>
        </row>
        <row r="2790">
          <cell r="D2790">
            <v>888888</v>
          </cell>
        </row>
        <row r="2791">
          <cell r="D2791">
            <v>888888</v>
          </cell>
        </row>
        <row r="2792">
          <cell r="D2792">
            <v>888888</v>
          </cell>
        </row>
        <row r="2793">
          <cell r="D2793">
            <v>888888</v>
          </cell>
        </row>
        <row r="2794">
          <cell r="D2794">
            <v>888888</v>
          </cell>
        </row>
        <row r="2795">
          <cell r="D2795">
            <v>888888</v>
          </cell>
        </row>
        <row r="2796">
          <cell r="D2796">
            <v>888888</v>
          </cell>
        </row>
        <row r="2797">
          <cell r="D2797">
            <v>888888</v>
          </cell>
        </row>
        <row r="2798">
          <cell r="D2798">
            <v>888888</v>
          </cell>
        </row>
        <row r="2799">
          <cell r="D2799">
            <v>888888</v>
          </cell>
        </row>
        <row r="2800">
          <cell r="D2800">
            <v>888888</v>
          </cell>
        </row>
        <row r="2801">
          <cell r="D2801">
            <v>888888</v>
          </cell>
        </row>
        <row r="2802">
          <cell r="D2802">
            <v>888888</v>
          </cell>
        </row>
        <row r="2803">
          <cell r="D2803">
            <v>888888</v>
          </cell>
        </row>
        <row r="2804">
          <cell r="D2804">
            <v>888888</v>
          </cell>
        </row>
        <row r="2805">
          <cell r="D2805">
            <v>888888</v>
          </cell>
        </row>
        <row r="2806">
          <cell r="D2806">
            <v>888888</v>
          </cell>
        </row>
        <row r="2807">
          <cell r="D2807">
            <v>888888</v>
          </cell>
        </row>
        <row r="2808">
          <cell r="D2808">
            <v>888888</v>
          </cell>
        </row>
        <row r="2809">
          <cell r="D2809">
            <v>888888</v>
          </cell>
        </row>
        <row r="2810">
          <cell r="D2810">
            <v>888888</v>
          </cell>
        </row>
        <row r="2811">
          <cell r="D2811">
            <v>888888</v>
          </cell>
        </row>
        <row r="2812">
          <cell r="D2812">
            <v>888888</v>
          </cell>
        </row>
        <row r="2813">
          <cell r="D2813">
            <v>888888</v>
          </cell>
        </row>
        <row r="2814">
          <cell r="D2814">
            <v>888888</v>
          </cell>
        </row>
        <row r="2815">
          <cell r="D2815">
            <v>888888</v>
          </cell>
        </row>
        <row r="2816">
          <cell r="D2816">
            <v>888888</v>
          </cell>
        </row>
        <row r="2817">
          <cell r="D2817">
            <v>888888</v>
          </cell>
        </row>
        <row r="2818">
          <cell r="D2818">
            <v>888888</v>
          </cell>
        </row>
        <row r="2819">
          <cell r="D2819">
            <v>888888</v>
          </cell>
        </row>
        <row r="2820">
          <cell r="D2820">
            <v>888888</v>
          </cell>
        </row>
        <row r="2821">
          <cell r="D2821">
            <v>888888</v>
          </cell>
        </row>
        <row r="2822">
          <cell r="D2822">
            <v>888888</v>
          </cell>
        </row>
        <row r="2823">
          <cell r="D2823">
            <v>888888</v>
          </cell>
        </row>
        <row r="2824">
          <cell r="D2824">
            <v>888888</v>
          </cell>
        </row>
        <row r="2825">
          <cell r="D2825">
            <v>888888</v>
          </cell>
        </row>
        <row r="2826">
          <cell r="D2826">
            <v>888888</v>
          </cell>
        </row>
        <row r="2827">
          <cell r="D2827">
            <v>888888</v>
          </cell>
        </row>
        <row r="2828">
          <cell r="D2828">
            <v>888888</v>
          </cell>
        </row>
        <row r="2829">
          <cell r="D2829">
            <v>888888</v>
          </cell>
        </row>
        <row r="2830">
          <cell r="D2830">
            <v>888888</v>
          </cell>
        </row>
        <row r="2831">
          <cell r="D2831">
            <v>888888</v>
          </cell>
        </row>
        <row r="2832">
          <cell r="D2832">
            <v>888888</v>
          </cell>
        </row>
        <row r="2833">
          <cell r="D2833">
            <v>888888</v>
          </cell>
        </row>
        <row r="2834">
          <cell r="D2834">
            <v>888888</v>
          </cell>
        </row>
        <row r="2835">
          <cell r="D2835">
            <v>888888</v>
          </cell>
        </row>
        <row r="2836">
          <cell r="D2836">
            <v>888888</v>
          </cell>
        </row>
        <row r="2837">
          <cell r="D2837">
            <v>888888</v>
          </cell>
        </row>
        <row r="2838">
          <cell r="D2838">
            <v>980000</v>
          </cell>
        </row>
        <row r="2839">
          <cell r="D2839">
            <v>990000</v>
          </cell>
        </row>
        <row r="2840">
          <cell r="D2840">
            <v>999001</v>
          </cell>
        </row>
        <row r="2841">
          <cell r="D2841">
            <v>999002</v>
          </cell>
        </row>
        <row r="2842">
          <cell r="D2842">
            <v>999007</v>
          </cell>
        </row>
        <row r="2843">
          <cell r="D2843">
            <v>999009</v>
          </cell>
        </row>
        <row r="2844">
          <cell r="D2844">
            <v>999200</v>
          </cell>
        </row>
        <row r="2845">
          <cell r="D2845">
            <v>101095</v>
          </cell>
        </row>
        <row r="2846">
          <cell r="D2846">
            <v>101285</v>
          </cell>
        </row>
        <row r="2847">
          <cell r="D2847">
            <v>521588</v>
          </cell>
        </row>
        <row r="2848">
          <cell r="D2848">
            <v>400020</v>
          </cell>
        </row>
        <row r="2849">
          <cell r="D2849">
            <v>400050</v>
          </cell>
        </row>
        <row r="2850">
          <cell r="D2850">
            <v>304211</v>
          </cell>
        </row>
        <row r="2851">
          <cell r="D2851">
            <v>306380</v>
          </cell>
        </row>
        <row r="2852">
          <cell r="D2852">
            <v>302356</v>
          </cell>
        </row>
        <row r="2853">
          <cell r="D2853">
            <v>400051</v>
          </cell>
        </row>
        <row r="2854">
          <cell r="D2854">
            <v>400029</v>
          </cell>
        </row>
        <row r="2855">
          <cell r="D2855">
            <v>400052</v>
          </cell>
        </row>
        <row r="2856">
          <cell r="D2856">
            <v>300330</v>
          </cell>
        </row>
        <row r="2857">
          <cell r="D2857">
            <v>200025</v>
          </cell>
        </row>
        <row r="2858">
          <cell r="D2858">
            <v>200026</v>
          </cell>
        </row>
        <row r="2859">
          <cell r="D2859">
            <v>305534</v>
          </cell>
        </row>
        <row r="2860">
          <cell r="D2860">
            <v>400065</v>
          </cell>
        </row>
        <row r="2861">
          <cell r="D2861">
            <v>301889</v>
          </cell>
        </row>
      </sheetData>
      <sheetData sheetId="5" refreshError="1"/>
      <sheetData sheetId="6">
        <row r="2">
          <cell r="D2">
            <v>1000</v>
          </cell>
        </row>
      </sheetData>
      <sheetData sheetId="7"/>
    </sheetDataSet>
  </externalBook>
</externalLink>
</file>

<file path=xl/externalLinks/externalLink8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3210001"/>
      <sheetName val="3910008"/>
      <sheetName val="3710007-8"/>
      <sheetName val="4620000"/>
      <sheetName val="Inventario31-12-03"/>
      <sheetName val="Previsión 31-01-03"/>
      <sheetName val="Activo no corriente"/>
      <sheetName val="9790000"/>
      <sheetName val="9790000-Det."/>
      <sheetName val="9310000"/>
      <sheetName val="21210002"/>
      <sheetName val="21210003"/>
      <sheetName val="21220000"/>
      <sheetName val="21660001"/>
      <sheetName val="Libro IVA Vtas. 01-2003"/>
      <sheetName val="Ventas Enero 41010001"/>
      <sheetName val="21660100"/>
      <sheetName val="Libro IVA Compras 01-2003"/>
      <sheetName val="Libro NC REC. 01-2003 "/>
      <sheetName val="Libro NC Emit. 01-2003"/>
      <sheetName val="21660202"/>
      <sheetName val="21710000"/>
      <sheetName val="21820000"/>
      <sheetName val="21210005"/>
      <sheetName val="21910009"/>
      <sheetName val="21910018"/>
      <sheetName val="21910021"/>
      <sheetName val="21920000"/>
      <sheetName val="22150000"/>
      <sheetName val="22420000"/>
      <sheetName val="Calculo Publicidad"/>
      <sheetName val="22710001"/>
      <sheetName val="22790003"/>
      <sheetName val="22910001"/>
      <sheetName val="27410001"/>
      <sheetName val="Hoja1"/>
      <sheetName val="Previsión_31-01-03"/>
      <sheetName val="Activo_no_corriente"/>
      <sheetName val="9790000-Det_"/>
      <sheetName val="Libro_IVA_Vtas__01-2003"/>
      <sheetName val="Ventas_Enero_41010001"/>
      <sheetName val="Libro_IVA_Compras_01-2003"/>
      <sheetName val="Libro_NC_REC__01-2003_"/>
      <sheetName val="Libro_NC_Emit__01-2003"/>
      <sheetName val="Calculo_Publicidad"/>
    </sheetNames>
    <sheetDataSet>
      <sheetData sheetId="0">
        <row r="3">
          <cell r="A3" t="str">
            <v>Lib.mayor</v>
          </cell>
          <cell r="B3" t="str">
            <v>Cuenta</v>
          </cell>
          <cell r="C3" t="str">
            <v>Nº doc.</v>
          </cell>
          <cell r="D3" t="str">
            <v>Clase</v>
          </cell>
          <cell r="E3" t="str">
            <v>E</v>
          </cell>
          <cell r="F3" t="str">
            <v>Referencia</v>
          </cell>
          <cell r="G3" t="str">
            <v>Ref.fact.</v>
          </cell>
          <cell r="H3" t="str">
            <v>Texto</v>
          </cell>
        </row>
        <row r="6">
          <cell r="A6" t="str">
            <v>3210001</v>
          </cell>
          <cell r="B6" t="str">
            <v>40012277</v>
          </cell>
          <cell r="C6" t="str">
            <v>46</v>
          </cell>
          <cell r="D6" t="str">
            <v>RV</v>
          </cell>
          <cell r="E6">
            <v>0</v>
          </cell>
          <cell r="F6" t="str">
            <v>PY0100001801</v>
          </cell>
          <cell r="G6" t="str">
            <v>46</v>
          </cell>
          <cell r="H6">
            <v>0</v>
          </cell>
        </row>
        <row r="7">
          <cell r="A7" t="str">
            <v>3210001</v>
          </cell>
          <cell r="B7" t="str">
            <v>40012277</v>
          </cell>
          <cell r="C7" t="str">
            <v>117</v>
          </cell>
          <cell r="D7" t="str">
            <v>RV</v>
          </cell>
          <cell r="E7">
            <v>0</v>
          </cell>
          <cell r="F7" t="str">
            <v>PY0100001870</v>
          </cell>
          <cell r="G7" t="str">
            <v>117</v>
          </cell>
          <cell r="H7">
            <v>0</v>
          </cell>
        </row>
        <row r="8">
          <cell r="A8" t="str">
            <v>3210001</v>
          </cell>
          <cell r="B8" t="str">
            <v>40012277</v>
          </cell>
          <cell r="C8" t="str">
            <v>126</v>
          </cell>
          <cell r="D8" t="str">
            <v>RV</v>
          </cell>
          <cell r="E8">
            <v>0</v>
          </cell>
          <cell r="F8" t="str">
            <v>PY0100001886</v>
          </cell>
          <cell r="G8" t="str">
            <v>126</v>
          </cell>
          <cell r="H8">
            <v>0</v>
          </cell>
        </row>
        <row r="9">
          <cell r="A9" t="str">
            <v>3210001</v>
          </cell>
          <cell r="B9" t="str">
            <v>40012277</v>
          </cell>
          <cell r="C9" t="str">
            <v>135</v>
          </cell>
          <cell r="D9" t="str">
            <v>RV</v>
          </cell>
          <cell r="E9">
            <v>0</v>
          </cell>
          <cell r="F9" t="str">
            <v>PY0100001895</v>
          </cell>
          <cell r="G9" t="str">
            <v>135</v>
          </cell>
          <cell r="H9">
            <v>0</v>
          </cell>
        </row>
        <row r="10">
          <cell r="A10" t="str">
            <v>3210001</v>
          </cell>
          <cell r="B10" t="str">
            <v>40012277</v>
          </cell>
          <cell r="C10" t="str">
            <v>136</v>
          </cell>
          <cell r="D10" t="str">
            <v>RV</v>
          </cell>
          <cell r="E10">
            <v>0</v>
          </cell>
          <cell r="F10" t="str">
            <v>PY0100001896</v>
          </cell>
          <cell r="G10" t="str">
            <v>136</v>
          </cell>
          <cell r="H10">
            <v>0</v>
          </cell>
        </row>
        <row r="11">
          <cell r="A11" t="str">
            <v>3210001</v>
          </cell>
          <cell r="B11" t="str">
            <v>40012277</v>
          </cell>
          <cell r="C11" t="str">
            <v>137</v>
          </cell>
          <cell r="D11" t="str">
            <v>RV</v>
          </cell>
          <cell r="E11">
            <v>0</v>
          </cell>
          <cell r="F11" t="str">
            <v>PY0100001898</v>
          </cell>
          <cell r="G11" t="str">
            <v>137</v>
          </cell>
          <cell r="H11">
            <v>0</v>
          </cell>
        </row>
        <row r="12">
          <cell r="A12" t="str">
            <v>3210001</v>
          </cell>
          <cell r="B12" t="str">
            <v>40012277</v>
          </cell>
          <cell r="C12" t="str">
            <v>138</v>
          </cell>
          <cell r="D12" t="str">
            <v>RV</v>
          </cell>
          <cell r="E12">
            <v>0</v>
          </cell>
          <cell r="F12" t="str">
            <v>PY0100001899</v>
          </cell>
          <cell r="G12" t="str">
            <v>138</v>
          </cell>
          <cell r="H12">
            <v>0</v>
          </cell>
        </row>
        <row r="13">
          <cell r="A13" t="str">
            <v>3210001</v>
          </cell>
          <cell r="B13" t="str">
            <v>40012277</v>
          </cell>
          <cell r="C13" t="str">
            <v>141</v>
          </cell>
          <cell r="D13" t="str">
            <v>RV</v>
          </cell>
          <cell r="E13">
            <v>0</v>
          </cell>
          <cell r="F13" t="str">
            <v>PY0100001902</v>
          </cell>
          <cell r="G13" t="str">
            <v>141</v>
          </cell>
          <cell r="H13">
            <v>0</v>
          </cell>
        </row>
        <row r="14">
          <cell r="A14" t="str">
            <v>3210001</v>
          </cell>
          <cell r="B14" t="str">
            <v>40012277</v>
          </cell>
          <cell r="C14" t="str">
            <v>142</v>
          </cell>
          <cell r="D14" t="str">
            <v>RV</v>
          </cell>
          <cell r="E14">
            <v>0</v>
          </cell>
          <cell r="F14" t="str">
            <v>PY0100001903</v>
          </cell>
          <cell r="G14" t="str">
            <v>142</v>
          </cell>
          <cell r="H14">
            <v>0</v>
          </cell>
        </row>
        <row r="15">
          <cell r="A15" t="str">
            <v>3210001</v>
          </cell>
          <cell r="B15" t="str">
            <v>40012277</v>
          </cell>
          <cell r="C15" t="str">
            <v>143</v>
          </cell>
          <cell r="D15" t="str">
            <v>RV</v>
          </cell>
          <cell r="E15">
            <v>0</v>
          </cell>
          <cell r="F15" t="str">
            <v>PY0100001904</v>
          </cell>
          <cell r="G15" t="str">
            <v>143</v>
          </cell>
          <cell r="H15">
            <v>0</v>
          </cell>
        </row>
        <row r="16">
          <cell r="A16" t="str">
            <v>3210001</v>
          </cell>
          <cell r="B16" t="str">
            <v>40012277</v>
          </cell>
          <cell r="C16" t="str">
            <v>144</v>
          </cell>
          <cell r="D16" t="str">
            <v>RV</v>
          </cell>
          <cell r="E16">
            <v>0</v>
          </cell>
          <cell r="F16" t="str">
            <v>PY0100001905</v>
          </cell>
          <cell r="G16" t="str">
            <v>144</v>
          </cell>
          <cell r="H16">
            <v>0</v>
          </cell>
        </row>
        <row r="17">
          <cell r="A17" t="str">
            <v>3210001</v>
          </cell>
          <cell r="B17" t="str">
            <v>40012277</v>
          </cell>
          <cell r="C17" t="str">
            <v>146</v>
          </cell>
          <cell r="D17" t="str">
            <v>RV</v>
          </cell>
          <cell r="E17">
            <v>0</v>
          </cell>
          <cell r="F17" t="str">
            <v>PY0100001906</v>
          </cell>
          <cell r="G17" t="str">
            <v>146</v>
          </cell>
          <cell r="H17">
            <v>0</v>
          </cell>
        </row>
        <row r="18">
          <cell r="A18" t="str">
            <v>3210001</v>
          </cell>
          <cell r="B18" t="str">
            <v>40012277</v>
          </cell>
          <cell r="C18" t="str">
            <v>147</v>
          </cell>
          <cell r="D18" t="str">
            <v>RV</v>
          </cell>
          <cell r="E18">
            <v>0</v>
          </cell>
          <cell r="F18" t="str">
            <v>PY0100001907</v>
          </cell>
          <cell r="G18" t="str">
            <v>147</v>
          </cell>
          <cell r="H18">
            <v>0</v>
          </cell>
        </row>
        <row r="19">
          <cell r="A19" t="str">
            <v>3210001</v>
          </cell>
          <cell r="B19" t="str">
            <v>40012277</v>
          </cell>
          <cell r="C19" t="str">
            <v>149</v>
          </cell>
          <cell r="D19" t="str">
            <v>RV</v>
          </cell>
          <cell r="E19">
            <v>0</v>
          </cell>
          <cell r="F19" t="str">
            <v>PY0100001910</v>
          </cell>
          <cell r="G19" t="str">
            <v>149</v>
          </cell>
          <cell r="H19">
            <v>0</v>
          </cell>
        </row>
        <row r="20">
          <cell r="A20" t="str">
            <v>3210001</v>
          </cell>
          <cell r="B20" t="str">
            <v>40012277</v>
          </cell>
          <cell r="C20" t="str">
            <v>150</v>
          </cell>
          <cell r="D20" t="str">
            <v>RV</v>
          </cell>
          <cell r="E20">
            <v>0</v>
          </cell>
          <cell r="F20" t="str">
            <v>PY0100001911</v>
          </cell>
          <cell r="G20" t="str">
            <v>150</v>
          </cell>
          <cell r="H20">
            <v>0</v>
          </cell>
        </row>
        <row r="21">
          <cell r="A21" t="str">
            <v>3210001</v>
          </cell>
          <cell r="B21" t="str">
            <v>40012277</v>
          </cell>
          <cell r="C21" t="str">
            <v>151</v>
          </cell>
          <cell r="D21" t="str">
            <v>RV</v>
          </cell>
          <cell r="E21">
            <v>0</v>
          </cell>
          <cell r="F21" t="str">
            <v>PY0100001913</v>
          </cell>
          <cell r="G21" t="str">
            <v>151</v>
          </cell>
          <cell r="H21">
            <v>0</v>
          </cell>
        </row>
        <row r="22">
          <cell r="A22" t="str">
            <v>3210001</v>
          </cell>
          <cell r="B22" t="str">
            <v>40012277</v>
          </cell>
          <cell r="C22" t="str">
            <v>153</v>
          </cell>
          <cell r="D22" t="str">
            <v>RV</v>
          </cell>
          <cell r="E22">
            <v>0</v>
          </cell>
          <cell r="F22" t="str">
            <v>PY0100001914</v>
          </cell>
          <cell r="G22" t="str">
            <v>153</v>
          </cell>
          <cell r="H22">
            <v>0</v>
          </cell>
        </row>
        <row r="23">
          <cell r="A23" t="str">
            <v>3210001</v>
          </cell>
          <cell r="B23" t="str">
            <v>40012277</v>
          </cell>
          <cell r="C23" t="str">
            <v>154</v>
          </cell>
          <cell r="D23" t="str">
            <v>RV</v>
          </cell>
          <cell r="E23">
            <v>0</v>
          </cell>
          <cell r="F23" t="str">
            <v>PY0100001915</v>
          </cell>
          <cell r="G23" t="str">
            <v>154</v>
          </cell>
          <cell r="H23">
            <v>0</v>
          </cell>
        </row>
        <row r="24">
          <cell r="A24" t="str">
            <v>3210001</v>
          </cell>
          <cell r="B24" t="str">
            <v>40012277</v>
          </cell>
          <cell r="C24" t="str">
            <v>155</v>
          </cell>
          <cell r="D24" t="str">
            <v>RV</v>
          </cell>
          <cell r="E24">
            <v>0</v>
          </cell>
          <cell r="F24" t="str">
            <v>PY0100001916</v>
          </cell>
          <cell r="G24" t="str">
            <v>155</v>
          </cell>
          <cell r="H24">
            <v>0</v>
          </cell>
        </row>
        <row r="25">
          <cell r="A25" t="str">
            <v>3210001</v>
          </cell>
          <cell r="B25" t="str">
            <v>40012277</v>
          </cell>
          <cell r="C25" t="str">
            <v>157</v>
          </cell>
          <cell r="D25" t="str">
            <v>RV</v>
          </cell>
          <cell r="E25">
            <v>0</v>
          </cell>
          <cell r="F25" t="str">
            <v>PY0100001918</v>
          </cell>
          <cell r="G25" t="str">
            <v>157</v>
          </cell>
          <cell r="H25">
            <v>0</v>
          </cell>
        </row>
        <row r="26">
          <cell r="A26" t="str">
            <v>3210001</v>
          </cell>
          <cell r="B26" t="str">
            <v>40012277</v>
          </cell>
          <cell r="C26" t="str">
            <v>100000321</v>
          </cell>
          <cell r="D26" t="str">
            <v>ZZ</v>
          </cell>
          <cell r="E26">
            <v>0</v>
          </cell>
          <cell r="F26" t="str">
            <v>NC 57</v>
          </cell>
          <cell r="G26" t="str">
            <v>100000321</v>
          </cell>
          <cell r="H26" t="str">
            <v>Nota de Credito</v>
          </cell>
        </row>
        <row r="27">
          <cell r="A27" t="str">
            <v>3210001</v>
          </cell>
          <cell r="B27" t="str">
            <v>40012277</v>
          </cell>
          <cell r="C27" t="str">
            <v>1600000041</v>
          </cell>
          <cell r="D27" t="str">
            <v>DG</v>
          </cell>
          <cell r="E27">
            <v>0</v>
          </cell>
          <cell r="F27" t="str">
            <v>PY0200000133</v>
          </cell>
          <cell r="G27" t="str">
            <v>1600000041</v>
          </cell>
          <cell r="H27">
            <v>0</v>
          </cell>
        </row>
        <row r="28">
          <cell r="A28" t="str">
            <v>3210001</v>
          </cell>
          <cell r="B28" t="str">
            <v>40012277</v>
          </cell>
          <cell r="C28" t="str">
            <v>1600000042</v>
          </cell>
          <cell r="D28" t="str">
            <v>DG</v>
          </cell>
          <cell r="E28">
            <v>0</v>
          </cell>
          <cell r="F28" t="str">
            <v>PY0200000134</v>
          </cell>
          <cell r="G28" t="str">
            <v>1600000042</v>
          </cell>
          <cell r="H28">
            <v>0</v>
          </cell>
        </row>
        <row r="29">
          <cell r="A29" t="str">
            <v>3210001</v>
          </cell>
          <cell r="B29" t="str">
            <v>40012277</v>
          </cell>
          <cell r="C29" t="str">
            <v>1600000050</v>
          </cell>
          <cell r="D29" t="str">
            <v>DG</v>
          </cell>
          <cell r="E29">
            <v>0</v>
          </cell>
          <cell r="F29" t="str">
            <v>PY0200000143</v>
          </cell>
          <cell r="G29" t="str">
            <v>1600000050</v>
          </cell>
          <cell r="H29">
            <v>0</v>
          </cell>
        </row>
        <row r="30">
          <cell r="A30" t="str">
            <v>3210001</v>
          </cell>
          <cell r="B30" t="str">
            <v>40012277</v>
          </cell>
          <cell r="C30" t="str">
            <v>115</v>
          </cell>
          <cell r="D30" t="str">
            <v>RV</v>
          </cell>
          <cell r="E30">
            <v>0</v>
          </cell>
          <cell r="F30" t="str">
            <v>PY0100001868</v>
          </cell>
          <cell r="G30" t="str">
            <v>115</v>
          </cell>
          <cell r="H30">
            <v>0</v>
          </cell>
        </row>
        <row r="31">
          <cell r="A31" t="str">
            <v>3210001</v>
          </cell>
          <cell r="B31" t="str">
            <v>40012277</v>
          </cell>
          <cell r="C31" t="str">
            <v>132</v>
          </cell>
          <cell r="D31" t="str">
            <v>RV</v>
          </cell>
          <cell r="E31">
            <v>0</v>
          </cell>
          <cell r="F31" t="str">
            <v>PY0100001892</v>
          </cell>
          <cell r="G31" t="str">
            <v>132</v>
          </cell>
          <cell r="H31">
            <v>0</v>
          </cell>
        </row>
        <row r="32">
          <cell r="A32" t="str">
            <v>Total</v>
          </cell>
        </row>
        <row r="33">
          <cell r="A33" t="str">
            <v>GLORIA</v>
          </cell>
        </row>
        <row r="34">
          <cell r="A34" t="str">
            <v>3210001</v>
          </cell>
          <cell r="B34" t="str">
            <v>40012278</v>
          </cell>
          <cell r="C34" t="str">
            <v>109</v>
          </cell>
          <cell r="D34" t="str">
            <v>RV</v>
          </cell>
          <cell r="E34">
            <v>0</v>
          </cell>
          <cell r="F34" t="str">
            <v>PY0100001862</v>
          </cell>
          <cell r="G34" t="str">
            <v>109</v>
          </cell>
          <cell r="H34">
            <v>0</v>
          </cell>
        </row>
        <row r="35">
          <cell r="A35" t="str">
            <v>3210001</v>
          </cell>
          <cell r="B35" t="str">
            <v>40012278</v>
          </cell>
          <cell r="C35" t="str">
            <v>114</v>
          </cell>
          <cell r="D35" t="str">
            <v>RV</v>
          </cell>
          <cell r="E35">
            <v>0</v>
          </cell>
          <cell r="F35" t="str">
            <v>PY0100001866</v>
          </cell>
          <cell r="G35" t="str">
            <v>114</v>
          </cell>
          <cell r="H35">
            <v>0</v>
          </cell>
        </row>
        <row r="36">
          <cell r="A36" t="str">
            <v>3210001</v>
          </cell>
          <cell r="B36" t="str">
            <v>40012278</v>
          </cell>
          <cell r="C36" t="str">
            <v>116</v>
          </cell>
          <cell r="D36" t="str">
            <v>RV</v>
          </cell>
          <cell r="E36">
            <v>0</v>
          </cell>
          <cell r="F36" t="str">
            <v>PY0100001869</v>
          </cell>
          <cell r="G36" t="str">
            <v>116</v>
          </cell>
          <cell r="H36">
            <v>0</v>
          </cell>
        </row>
        <row r="37">
          <cell r="A37" t="str">
            <v>3210001</v>
          </cell>
          <cell r="B37" t="str">
            <v>40012278</v>
          </cell>
          <cell r="C37" t="str">
            <v>120</v>
          </cell>
          <cell r="D37" t="str">
            <v>RV</v>
          </cell>
          <cell r="E37">
            <v>0</v>
          </cell>
          <cell r="F37" t="str">
            <v>PY0100001876</v>
          </cell>
          <cell r="G37" t="str">
            <v>120</v>
          </cell>
          <cell r="H37">
            <v>0</v>
          </cell>
        </row>
        <row r="38">
          <cell r="A38" t="str">
            <v>3210001</v>
          </cell>
          <cell r="B38" t="str">
            <v>40012278</v>
          </cell>
          <cell r="C38" t="str">
            <v>122</v>
          </cell>
          <cell r="D38" t="str">
            <v>RV</v>
          </cell>
          <cell r="E38">
            <v>0</v>
          </cell>
          <cell r="F38" t="str">
            <v>PY0100001881</v>
          </cell>
          <cell r="G38" t="str">
            <v>122</v>
          </cell>
          <cell r="H38">
            <v>0</v>
          </cell>
        </row>
        <row r="39">
          <cell r="A39" t="str">
            <v>3210001</v>
          </cell>
          <cell r="B39" t="str">
            <v>40012278</v>
          </cell>
          <cell r="C39" t="str">
            <v>123</v>
          </cell>
          <cell r="D39" t="str">
            <v>RV</v>
          </cell>
          <cell r="E39">
            <v>0</v>
          </cell>
          <cell r="F39" t="str">
            <v>PY0100001882</v>
          </cell>
          <cell r="G39" t="str">
            <v>123</v>
          </cell>
          <cell r="H39">
            <v>0</v>
          </cell>
        </row>
        <row r="40">
          <cell r="A40" t="str">
            <v>3210001</v>
          </cell>
          <cell r="B40" t="str">
            <v>40012278</v>
          </cell>
          <cell r="C40" t="str">
            <v>124</v>
          </cell>
          <cell r="D40" t="str">
            <v>RV</v>
          </cell>
          <cell r="E40">
            <v>0</v>
          </cell>
          <cell r="F40" t="str">
            <v>PY0100001883</v>
          </cell>
          <cell r="G40" t="str">
            <v>124</v>
          </cell>
          <cell r="H40">
            <v>0</v>
          </cell>
        </row>
        <row r="41">
          <cell r="A41" t="str">
            <v>3210001</v>
          </cell>
          <cell r="B41" t="str">
            <v>40012278</v>
          </cell>
          <cell r="C41" t="str">
            <v>127</v>
          </cell>
          <cell r="D41" t="str">
            <v>RV</v>
          </cell>
          <cell r="E41">
            <v>0</v>
          </cell>
          <cell r="F41" t="str">
            <v>PY0100001887</v>
          </cell>
          <cell r="G41" t="str">
            <v>127</v>
          </cell>
          <cell r="H41">
            <v>0</v>
          </cell>
        </row>
        <row r="42">
          <cell r="A42" t="str">
            <v>3210001</v>
          </cell>
          <cell r="B42" t="str">
            <v>40012278</v>
          </cell>
          <cell r="C42" t="str">
            <v>128</v>
          </cell>
          <cell r="D42" t="str">
            <v>RV</v>
          </cell>
          <cell r="E42">
            <v>0</v>
          </cell>
          <cell r="F42" t="str">
            <v>PY0100001888</v>
          </cell>
          <cell r="G42" t="str">
            <v>128</v>
          </cell>
          <cell r="H42">
            <v>0</v>
          </cell>
        </row>
        <row r="43">
          <cell r="A43" t="str">
            <v>3210001</v>
          </cell>
          <cell r="B43" t="str">
            <v>40012278</v>
          </cell>
          <cell r="C43" t="str">
            <v>140</v>
          </cell>
          <cell r="D43" t="str">
            <v>RV</v>
          </cell>
          <cell r="E43">
            <v>0</v>
          </cell>
          <cell r="F43" t="str">
            <v>PY0100001901</v>
          </cell>
          <cell r="G43" t="str">
            <v>140</v>
          </cell>
          <cell r="H43">
            <v>0</v>
          </cell>
        </row>
        <row r="44">
          <cell r="A44" t="str">
            <v>3210001</v>
          </cell>
          <cell r="B44" t="str">
            <v>40012278</v>
          </cell>
          <cell r="C44" t="str">
            <v>152</v>
          </cell>
          <cell r="D44" t="str">
            <v>RV</v>
          </cell>
          <cell r="E44">
            <v>0</v>
          </cell>
          <cell r="F44" t="str">
            <v>PY0100001912</v>
          </cell>
          <cell r="G44" t="str">
            <v>152</v>
          </cell>
          <cell r="H44">
            <v>0</v>
          </cell>
        </row>
        <row r="45">
          <cell r="A45" t="str">
            <v>3210001</v>
          </cell>
          <cell r="B45" t="str">
            <v>40012278</v>
          </cell>
          <cell r="C45" t="str">
            <v>156</v>
          </cell>
          <cell r="D45" t="str">
            <v>RV</v>
          </cell>
          <cell r="E45">
            <v>0</v>
          </cell>
          <cell r="F45" t="str">
            <v>PY0100001917</v>
          </cell>
          <cell r="G45" t="str">
            <v>156</v>
          </cell>
          <cell r="H45">
            <v>0</v>
          </cell>
        </row>
        <row r="46">
          <cell r="A46" t="str">
            <v>3210001</v>
          </cell>
          <cell r="B46" t="str">
            <v>40012278</v>
          </cell>
          <cell r="C46" t="str">
            <v>158</v>
          </cell>
          <cell r="D46" t="str">
            <v>RV</v>
          </cell>
          <cell r="E46">
            <v>0</v>
          </cell>
          <cell r="F46" t="str">
            <v>PY0100001919</v>
          </cell>
          <cell r="G46" t="str">
            <v>158</v>
          </cell>
          <cell r="H46">
            <v>0</v>
          </cell>
        </row>
        <row r="47">
          <cell r="A47" t="str">
            <v>3210001</v>
          </cell>
          <cell r="B47" t="str">
            <v>40012278</v>
          </cell>
          <cell r="C47" t="str">
            <v>1600000055</v>
          </cell>
          <cell r="D47" t="str">
            <v>DG</v>
          </cell>
          <cell r="E47">
            <v>0</v>
          </cell>
          <cell r="F47" t="str">
            <v>PY0200000148</v>
          </cell>
          <cell r="G47" t="str">
            <v>1600000055</v>
          </cell>
          <cell r="H47">
            <v>0</v>
          </cell>
        </row>
        <row r="48">
          <cell r="A48" t="str">
            <v>3210001</v>
          </cell>
          <cell r="B48" t="str">
            <v>40012278</v>
          </cell>
          <cell r="C48" t="str">
            <v>1600000039</v>
          </cell>
          <cell r="D48" t="str">
            <v>DG</v>
          </cell>
          <cell r="E48">
            <v>0</v>
          </cell>
          <cell r="F48" t="str">
            <v>PY0200000131</v>
          </cell>
          <cell r="G48" t="str">
            <v>1600000039</v>
          </cell>
          <cell r="H48">
            <v>0</v>
          </cell>
        </row>
        <row r="49">
          <cell r="A49" t="str">
            <v>3210001</v>
          </cell>
          <cell r="B49" t="str">
            <v>40012278</v>
          </cell>
          <cell r="C49" t="str">
            <v>1600000040</v>
          </cell>
          <cell r="D49" t="str">
            <v>DG</v>
          </cell>
          <cell r="E49">
            <v>0</v>
          </cell>
          <cell r="F49" t="str">
            <v>PY0200000132</v>
          </cell>
          <cell r="G49" t="str">
            <v>1600000040</v>
          </cell>
          <cell r="H49">
            <v>0</v>
          </cell>
        </row>
        <row r="50">
          <cell r="A50" t="str">
            <v>3210001</v>
          </cell>
          <cell r="B50" t="str">
            <v>40012278</v>
          </cell>
          <cell r="C50" t="str">
            <v>1600000046</v>
          </cell>
          <cell r="D50" t="str">
            <v>DG</v>
          </cell>
          <cell r="E50">
            <v>0</v>
          </cell>
          <cell r="F50" t="str">
            <v>ND.138</v>
          </cell>
          <cell r="G50" t="str">
            <v>1600000046</v>
          </cell>
          <cell r="H50" t="str">
            <v>DIF.EN PRECIO EN FC 1862</v>
          </cell>
        </row>
        <row r="51">
          <cell r="A51" t="str">
            <v>3210001</v>
          </cell>
          <cell r="B51" t="str">
            <v>40012278</v>
          </cell>
          <cell r="C51" t="str">
            <v>1600000047</v>
          </cell>
          <cell r="D51" t="str">
            <v>DG</v>
          </cell>
          <cell r="E51">
            <v>0</v>
          </cell>
          <cell r="F51" t="str">
            <v>NC.139</v>
          </cell>
          <cell r="G51" t="str">
            <v>1600000047</v>
          </cell>
          <cell r="H51" t="str">
            <v>DIF.EN PRECIO FC 1866</v>
          </cell>
        </row>
        <row r="52">
          <cell r="A52" t="str">
            <v>3210001</v>
          </cell>
          <cell r="B52" t="str">
            <v>40012278</v>
          </cell>
          <cell r="C52" t="str">
            <v>1600000051</v>
          </cell>
          <cell r="D52" t="str">
            <v>DG</v>
          </cell>
          <cell r="E52">
            <v>0</v>
          </cell>
          <cell r="F52" t="str">
            <v>NC.144</v>
          </cell>
          <cell r="G52" t="str">
            <v>1600000051</v>
          </cell>
          <cell r="H52" t="str">
            <v>DIF.EN PRECIO FC 1881</v>
          </cell>
        </row>
        <row r="53">
          <cell r="A53" t="str">
            <v>3210001</v>
          </cell>
          <cell r="B53" t="str">
            <v>40012278</v>
          </cell>
          <cell r="C53" t="str">
            <v>1600000052</v>
          </cell>
          <cell r="D53" t="str">
            <v>DG</v>
          </cell>
          <cell r="E53">
            <v>0</v>
          </cell>
          <cell r="F53" t="str">
            <v>NC.145</v>
          </cell>
          <cell r="G53" t="str">
            <v>1600000052</v>
          </cell>
          <cell r="H53" t="str">
            <v>DIF.EN PRECIO FC 1882-1883-1887</v>
          </cell>
        </row>
        <row r="54">
          <cell r="A54" t="str">
            <v>3210001</v>
          </cell>
          <cell r="B54" t="str">
            <v>40012278</v>
          </cell>
          <cell r="C54" t="str">
            <v>1600000053</v>
          </cell>
          <cell r="D54" t="str">
            <v>DG</v>
          </cell>
          <cell r="E54">
            <v>0</v>
          </cell>
          <cell r="F54" t="str">
            <v>NC.146</v>
          </cell>
          <cell r="G54" t="str">
            <v>1600000053</v>
          </cell>
          <cell r="H54" t="str">
            <v>DIF.EN PRECIO  FC 1888-1901-1912</v>
          </cell>
        </row>
        <row r="55">
          <cell r="A55" t="str">
            <v>3210001</v>
          </cell>
          <cell r="B55" t="str">
            <v>40012278</v>
          </cell>
          <cell r="C55" t="str">
            <v>1600000054</v>
          </cell>
          <cell r="D55" t="str">
            <v>DG</v>
          </cell>
          <cell r="E55">
            <v>0</v>
          </cell>
          <cell r="F55" t="str">
            <v>NC.147</v>
          </cell>
          <cell r="G55" t="str">
            <v>1600000054</v>
          </cell>
          <cell r="H55" t="str">
            <v>DIF.EN PRECIO FC.1917-1919</v>
          </cell>
        </row>
        <row r="56">
          <cell r="A56" t="str">
            <v>3210001</v>
          </cell>
          <cell r="B56" t="str">
            <v>40012278</v>
          </cell>
          <cell r="C56" t="str">
            <v>91</v>
          </cell>
          <cell r="D56" t="str">
            <v>RV</v>
          </cell>
          <cell r="E56">
            <v>0</v>
          </cell>
          <cell r="F56" t="str">
            <v>PY0100001843</v>
          </cell>
          <cell r="G56" t="str">
            <v>91</v>
          </cell>
          <cell r="H56">
            <v>0</v>
          </cell>
        </row>
        <row r="57">
          <cell r="A57" t="str">
            <v>3210001</v>
          </cell>
          <cell r="B57" t="str">
            <v>40012278</v>
          </cell>
          <cell r="C57" t="str">
            <v>1600000043</v>
          </cell>
          <cell r="D57" t="str">
            <v>DG</v>
          </cell>
          <cell r="E57">
            <v>0</v>
          </cell>
          <cell r="F57" t="str">
            <v>NC.135</v>
          </cell>
          <cell r="G57" t="str">
            <v>1600000043</v>
          </cell>
          <cell r="H57" t="str">
            <v>NC. DIF EN PRECIO FC 1843</v>
          </cell>
        </row>
        <row r="58">
          <cell r="A58" t="str">
            <v>3210001</v>
          </cell>
          <cell r="B58" t="str">
            <v>40012278</v>
          </cell>
          <cell r="C58" t="str">
            <v>98</v>
          </cell>
          <cell r="D58" t="str">
            <v>RV</v>
          </cell>
          <cell r="E58">
            <v>0</v>
          </cell>
          <cell r="F58" t="str">
            <v>PY0100001850</v>
          </cell>
          <cell r="G58" t="str">
            <v>98</v>
          </cell>
          <cell r="H58">
            <v>0</v>
          </cell>
        </row>
        <row r="59">
          <cell r="A59" t="str">
            <v>3210001</v>
          </cell>
          <cell r="B59" t="str">
            <v>40012278</v>
          </cell>
          <cell r="C59" t="str">
            <v>101</v>
          </cell>
          <cell r="D59" t="str">
            <v>RV</v>
          </cell>
          <cell r="E59">
            <v>0</v>
          </cell>
          <cell r="F59" t="str">
            <v>PY0100001853</v>
          </cell>
          <cell r="G59" t="str">
            <v>101</v>
          </cell>
          <cell r="H59">
            <v>0</v>
          </cell>
        </row>
        <row r="60">
          <cell r="A60" t="str">
            <v>3210001</v>
          </cell>
          <cell r="B60" t="str">
            <v>40012278</v>
          </cell>
          <cell r="C60" t="str">
            <v>1600000044</v>
          </cell>
          <cell r="D60" t="str">
            <v>DG</v>
          </cell>
          <cell r="E60">
            <v>0</v>
          </cell>
          <cell r="F60" t="str">
            <v>NC.136</v>
          </cell>
          <cell r="G60" t="str">
            <v>1600000044</v>
          </cell>
          <cell r="H60" t="str">
            <v>NC POR DIF EN PRECIO FC 1850</v>
          </cell>
        </row>
        <row r="61">
          <cell r="A61" t="str">
            <v>3210001</v>
          </cell>
          <cell r="B61" t="str">
            <v>40012278</v>
          </cell>
          <cell r="C61" t="str">
            <v>1600000045</v>
          </cell>
          <cell r="D61" t="str">
            <v>DG</v>
          </cell>
          <cell r="E61">
            <v>0</v>
          </cell>
          <cell r="F61" t="str">
            <v>NC.137</v>
          </cell>
          <cell r="G61" t="str">
            <v>1600000045</v>
          </cell>
          <cell r="H61" t="str">
            <v>DIF. EN PRECIO FC 1853</v>
          </cell>
        </row>
        <row r="62">
          <cell r="A62" t="str">
            <v>Total</v>
          </cell>
        </row>
        <row r="63">
          <cell r="A63" t="str">
            <v>M&amp;N DISTRIBUIDORA</v>
          </cell>
        </row>
        <row r="64">
          <cell r="A64" t="str">
            <v>3210001</v>
          </cell>
          <cell r="B64" t="str">
            <v>40013022</v>
          </cell>
          <cell r="C64" t="str">
            <v>1400000035</v>
          </cell>
          <cell r="D64" t="str">
            <v>DZ</v>
          </cell>
          <cell r="E64">
            <v>0</v>
          </cell>
          <cell r="F64" t="str">
            <v>RC.408</v>
          </cell>
          <cell r="G64" t="str">
            <v>39</v>
          </cell>
          <cell r="H64" t="str">
            <v>SALDO FC M&amp;N PGO</v>
          </cell>
        </row>
        <row r="65">
          <cell r="A65" t="str">
            <v>3210001</v>
          </cell>
          <cell r="B65" t="str">
            <v>40013022</v>
          </cell>
          <cell r="C65" t="str">
            <v>1400000052</v>
          </cell>
          <cell r="D65" t="str">
            <v>DZ</v>
          </cell>
          <cell r="E65">
            <v>0</v>
          </cell>
          <cell r="F65" t="str">
            <v>FC.1844 RC 427</v>
          </cell>
          <cell r="G65" t="str">
            <v>92</v>
          </cell>
          <cell r="H65" t="str">
            <v>SALDO FC 1844 M&amp;N</v>
          </cell>
        </row>
        <row r="66">
          <cell r="A66" t="str">
            <v>3210001</v>
          </cell>
          <cell r="B66" t="str">
            <v>40013022</v>
          </cell>
          <cell r="C66" t="str">
            <v>133</v>
          </cell>
          <cell r="D66" t="str">
            <v>RV</v>
          </cell>
          <cell r="E66">
            <v>0</v>
          </cell>
          <cell r="F66" t="str">
            <v>PY0100001893</v>
          </cell>
          <cell r="G66" t="str">
            <v>133</v>
          </cell>
          <cell r="H66">
            <v>0</v>
          </cell>
        </row>
        <row r="67">
          <cell r="A67" t="str">
            <v>3210001</v>
          </cell>
          <cell r="B67" t="str">
            <v>40013022</v>
          </cell>
          <cell r="C67" t="str">
            <v>134</v>
          </cell>
          <cell r="D67" t="str">
            <v>RV</v>
          </cell>
          <cell r="E67">
            <v>0</v>
          </cell>
          <cell r="F67" t="str">
            <v>PY0100001894</v>
          </cell>
          <cell r="G67" t="str">
            <v>134</v>
          </cell>
          <cell r="H67">
            <v>0</v>
          </cell>
        </row>
        <row r="68">
          <cell r="A68" t="str">
            <v>Total</v>
          </cell>
        </row>
        <row r="69">
          <cell r="A69" t="str">
            <v>ALONSO COMERCIAL</v>
          </cell>
        </row>
        <row r="70">
          <cell r="A70" t="str">
            <v>3210001</v>
          </cell>
          <cell r="B70" t="str">
            <v>40060091</v>
          </cell>
          <cell r="C70" t="str">
            <v>100000394</v>
          </cell>
          <cell r="D70" t="str">
            <v>ZZ</v>
          </cell>
          <cell r="E70">
            <v>0</v>
          </cell>
          <cell r="F70" t="str">
            <v>FC 1676</v>
          </cell>
          <cell r="G70" t="str">
            <v>100000394</v>
          </cell>
          <cell r="H70" t="str">
            <v>Factura Credito</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sheetData sheetId="37"/>
      <sheetData sheetId="38"/>
      <sheetData sheetId="39"/>
      <sheetData sheetId="40"/>
      <sheetData sheetId="41"/>
      <sheetData sheetId="42"/>
      <sheetData sheetId="43"/>
      <sheetData sheetId="44"/>
    </sheetDataSet>
  </externalBook>
</externalLink>
</file>

<file path=xl/externalLinks/externalLink8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BER"/>
      <sheetName val="CVC"/>
      <sheetName val="PRESUP_AJUSTADO"/>
    </sheetNames>
    <sheetDataSet>
      <sheetData sheetId="0">
        <row r="1">
          <cell r="A1" t="str">
            <v>KCISC INVOICE NO. 8213</v>
          </cell>
          <cell r="I1" t="str">
            <v>INVOICE</v>
          </cell>
        </row>
        <row r="3">
          <cell r="I3" t="str">
            <v>KIMBERLY-CLARK INTERNATIONAL SERVICES CORPORATION</v>
          </cell>
        </row>
        <row r="5">
          <cell r="I5" t="str">
            <v>NEENAH, WISCONSIN 54956</v>
          </cell>
          <cell r="K5" t="str">
            <v>DATE:</v>
          </cell>
          <cell r="L5" t="str">
            <v>03/31/99</v>
          </cell>
        </row>
        <row r="6">
          <cell r="A6" t="str">
            <v>S. SMITH</v>
          </cell>
        </row>
        <row r="7">
          <cell r="A7" t="str">
            <v>Schenck &amp; Assoc Admin Chg</v>
          </cell>
          <cell r="B7">
            <v>213.46</v>
          </cell>
          <cell r="K7" t="str">
            <v xml:space="preserve">INVOICE NO. </v>
          </cell>
          <cell r="L7">
            <v>8213</v>
          </cell>
        </row>
        <row r="8">
          <cell r="I8" t="str">
            <v>SHIP TO:</v>
          </cell>
        </row>
        <row r="9">
          <cell r="K9" t="str">
            <v>PLEASE REMIT TO:</v>
          </cell>
        </row>
        <row r="10">
          <cell r="K10" t="str">
            <v>Kimberly-Clark International</v>
          </cell>
        </row>
        <row r="11">
          <cell r="I11" t="str">
            <v>SOLD TO:</v>
          </cell>
          <cell r="K11" t="str">
            <v>Services Corporation</v>
          </cell>
        </row>
        <row r="12">
          <cell r="I12" t="str">
            <v>K-C Australia Pty Ltd</v>
          </cell>
          <cell r="K12" t="str">
            <v>Attn:  International Accounting Services</v>
          </cell>
        </row>
        <row r="13">
          <cell r="I13" t="str">
            <v>P. O. Box 343</v>
          </cell>
          <cell r="K13" t="str">
            <v xml:space="preserve">520 West Summit Hill Drive   </v>
          </cell>
        </row>
        <row r="14">
          <cell r="I14" t="str">
            <v>Milsons Point, NSW</v>
          </cell>
          <cell r="K14" t="str">
            <v>Knoxville, TN  37902</v>
          </cell>
        </row>
        <row r="15">
          <cell r="I15" t="str">
            <v>AUSTRALIA</v>
          </cell>
        </row>
        <row r="17">
          <cell r="I17" t="str">
            <v>ATTN:  Jeanette Whittington</v>
          </cell>
        </row>
        <row r="18">
          <cell r="K18" t="str">
            <v>TERMS:  NET 30 DATE OF INVOICE</v>
          </cell>
        </row>
        <row r="20">
          <cell r="K20" t="str">
            <v>A/R NO.   81-50772-211</v>
          </cell>
        </row>
        <row r="26">
          <cell r="I26" t="str">
            <v>Expenses incurred on your behalf for the</v>
          </cell>
          <cell r="L26">
            <v>234.81</v>
          </cell>
        </row>
        <row r="27">
          <cell r="I27" t="str">
            <v xml:space="preserve">month of March 1999 </v>
          </cell>
        </row>
        <row r="31">
          <cell r="A31" t="str">
            <v xml:space="preserve">  SUBTOTAL</v>
          </cell>
          <cell r="B31">
            <v>213.46</v>
          </cell>
          <cell r="I31" t="str">
            <v>TREAT AS PURCHASED SERVICES IN ACCOUNT 8411</v>
          </cell>
        </row>
        <row r="33">
          <cell r="A33" t="str">
            <v>10% Administrative Charge</v>
          </cell>
          <cell r="B33">
            <v>21.35</v>
          </cell>
        </row>
        <row r="37">
          <cell r="A37" t="str">
            <v xml:space="preserve">  TOTAL</v>
          </cell>
          <cell r="B37">
            <v>234.81</v>
          </cell>
        </row>
        <row r="40">
          <cell r="A40" t="str">
            <v>TREAT AS PURCHASED SERVICES IN ACCOUNT 8411</v>
          </cell>
        </row>
      </sheetData>
      <sheetData sheetId="1" refreshError="1"/>
      <sheetData sheetId="2" refreshError="1"/>
    </sheetDataSet>
  </externalBook>
</externalLink>
</file>

<file path=xl/externalLinks/externalLink8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terminación de calculos"/>
      <sheetName val="30-6-2006"/>
      <sheetName val="30-6-2007"/>
      <sheetName val="Overview"/>
      <sheetName val="Básico"/>
      <sheetName val="Consolidado"/>
      <sheetName val="Consolidado (2)"/>
      <sheetName val="Sheet2"/>
      <sheetName val="determinación_de_calculos"/>
      <sheetName val="Consolidado_(2)"/>
    </sheetNames>
    <sheetDataSet>
      <sheetData sheetId="0"/>
      <sheetData sheetId="1"/>
      <sheetData sheetId="2"/>
      <sheetData sheetId="3"/>
      <sheetData sheetId="4">
        <row r="3">
          <cell r="J3" t="str">
            <v>MET</v>
          </cell>
        </row>
        <row r="4">
          <cell r="J4">
            <v>38961</v>
          </cell>
        </row>
      </sheetData>
      <sheetData sheetId="5"/>
      <sheetData sheetId="6"/>
      <sheetData sheetId="7"/>
      <sheetData sheetId="8"/>
      <sheetData sheetId="9"/>
    </sheetDataSet>
  </externalBook>
</externalLink>
</file>

<file path=xl/externalLinks/externalLink8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P"/>
      <sheetName val="AA"/>
      <sheetName val="PA"/>
      <sheetName val="BA MODELO"/>
      <sheetName val="PB"/>
      <sheetName val="AB"/>
      <sheetName val="AN"/>
      <sheetName val="RO"/>
      <sheetName val="MP"/>
      <sheetName val="CONS"/>
      <sheetName val="BONUS"/>
      <sheetName val="Hoja1"/>
      <sheetName val="Saldos"/>
      <sheetName val="Módulo1"/>
      <sheetName val="BA_MODELO"/>
    </sheetNames>
    <sheetDataSet>
      <sheetData sheetId="0">
        <row r="3">
          <cell r="B3" t="str">
            <v>COMPARATIVO DE F.P.C.</v>
          </cell>
        </row>
        <row r="4">
          <cell r="AW4" t="str">
            <v>TOTAL</v>
          </cell>
          <cell r="AX4" t="str">
            <v>AÑO ANT</v>
          </cell>
          <cell r="AY4" t="str">
            <v>PROM.</v>
          </cell>
        </row>
        <row r="5">
          <cell r="B5" t="str">
            <v>CONCEPTO</v>
          </cell>
          <cell r="C5" t="str">
            <v>REF</v>
          </cell>
          <cell r="D5" t="str">
            <v>SALDO</v>
          </cell>
          <cell r="E5">
            <v>37773</v>
          </cell>
          <cell r="F5">
            <v>37803</v>
          </cell>
          <cell r="G5">
            <v>37834</v>
          </cell>
          <cell r="H5">
            <v>37865</v>
          </cell>
          <cell r="I5">
            <v>37895</v>
          </cell>
          <cell r="J5">
            <v>37926</v>
          </cell>
          <cell r="K5">
            <v>37956</v>
          </cell>
          <cell r="L5">
            <v>37987</v>
          </cell>
          <cell r="M5">
            <v>38018</v>
          </cell>
          <cell r="N5">
            <v>38047</v>
          </cell>
          <cell r="O5">
            <v>38078</v>
          </cell>
          <cell r="P5">
            <v>38108</v>
          </cell>
          <cell r="Q5">
            <v>38139</v>
          </cell>
          <cell r="R5">
            <v>38169</v>
          </cell>
          <cell r="S5">
            <v>38200</v>
          </cell>
          <cell r="T5">
            <v>38231</v>
          </cell>
          <cell r="U5">
            <v>38261</v>
          </cell>
          <cell r="V5">
            <v>38292</v>
          </cell>
          <cell r="W5">
            <v>38322</v>
          </cell>
          <cell r="X5">
            <v>38353</v>
          </cell>
          <cell r="Y5">
            <v>38384</v>
          </cell>
          <cell r="Z5">
            <v>38412</v>
          </cell>
          <cell r="AA5">
            <v>38443</v>
          </cell>
          <cell r="AB5">
            <v>38473</v>
          </cell>
          <cell r="AC5">
            <v>38504</v>
          </cell>
          <cell r="AD5">
            <v>38534</v>
          </cell>
          <cell r="AE5">
            <v>38565</v>
          </cell>
          <cell r="AF5">
            <v>38596</v>
          </cell>
          <cell r="AG5">
            <v>38626</v>
          </cell>
          <cell r="AH5">
            <v>38657</v>
          </cell>
          <cell r="AI5">
            <v>38687</v>
          </cell>
          <cell r="AJ5">
            <v>38718</v>
          </cell>
          <cell r="AK5">
            <v>38749</v>
          </cell>
          <cell r="AL5">
            <v>38777</v>
          </cell>
          <cell r="AM5">
            <v>38808</v>
          </cell>
          <cell r="AN5">
            <v>38838</v>
          </cell>
          <cell r="AO5">
            <v>38869</v>
          </cell>
          <cell r="AP5">
            <v>38899</v>
          </cell>
          <cell r="AQ5">
            <v>38930</v>
          </cell>
          <cell r="AR5">
            <v>38961</v>
          </cell>
          <cell r="AS5">
            <v>38991</v>
          </cell>
          <cell r="AT5">
            <v>39022</v>
          </cell>
          <cell r="AU5">
            <v>39052</v>
          </cell>
          <cell r="AW5" t="str">
            <v>12 M</v>
          </cell>
          <cell r="AX5">
            <v>38473</v>
          </cell>
          <cell r="AY5" t="str">
            <v>MENSUAL</v>
          </cell>
        </row>
        <row r="7">
          <cell r="B7" t="str">
            <v>INGRESOS</v>
          </cell>
        </row>
        <row r="9">
          <cell r="B9" t="str">
            <v>FPC</v>
          </cell>
          <cell r="F9">
            <v>225120.36</v>
          </cell>
          <cell r="G9">
            <v>257408.53</v>
          </cell>
          <cell r="H9">
            <v>244582.57</v>
          </cell>
          <cell r="I9">
            <v>206550.22</v>
          </cell>
          <cell r="J9">
            <v>100066.6</v>
          </cell>
          <cell r="K9">
            <v>326536.71000000002</v>
          </cell>
          <cell r="L9">
            <v>300746.19</v>
          </cell>
          <cell r="M9">
            <v>204764.27</v>
          </cell>
          <cell r="N9">
            <v>201991.9</v>
          </cell>
          <cell r="O9">
            <v>214225.84</v>
          </cell>
          <cell r="P9">
            <v>244643.33</v>
          </cell>
          <cell r="Q9">
            <v>253789.04</v>
          </cell>
          <cell r="R9">
            <v>245506.25</v>
          </cell>
          <cell r="S9">
            <v>265381.17</v>
          </cell>
          <cell r="T9">
            <v>236831.73</v>
          </cell>
          <cell r="U9">
            <v>239325.04</v>
          </cell>
          <cell r="V9">
            <v>290715.74</v>
          </cell>
          <cell r="W9">
            <v>260245.01</v>
          </cell>
          <cell r="X9">
            <v>397059.51</v>
          </cell>
          <cell r="Y9">
            <v>243421.98</v>
          </cell>
          <cell r="Z9">
            <v>238543</v>
          </cell>
          <cell r="AA9">
            <v>292043.71999999997</v>
          </cell>
          <cell r="AB9">
            <v>308829.32</v>
          </cell>
          <cell r="AC9">
            <v>313238.84000000003</v>
          </cell>
          <cell r="AD9">
            <v>333051.65999999997</v>
          </cell>
          <cell r="AE9">
            <v>348476.75</v>
          </cell>
          <cell r="AF9">
            <v>314034.36</v>
          </cell>
          <cell r="AG9">
            <v>323862.05</v>
          </cell>
          <cell r="AH9">
            <v>365584.99</v>
          </cell>
          <cell r="AI9">
            <v>342787.94</v>
          </cell>
          <cell r="AJ9">
            <v>480532.43</v>
          </cell>
          <cell r="AK9">
            <v>308834.26</v>
          </cell>
          <cell r="AL9">
            <v>300158.40000000002</v>
          </cell>
          <cell r="AM9">
            <v>359425.05</v>
          </cell>
          <cell r="AN9">
            <v>372195.4</v>
          </cell>
          <cell r="AW9">
            <v>4162182.13</v>
          </cell>
          <cell r="AX9">
            <v>308829.32</v>
          </cell>
          <cell r="AY9">
            <v>346848.5108333333</v>
          </cell>
        </row>
        <row r="10">
          <cell r="B10" t="str">
            <v>CUOTA LANZAMIENTO</v>
          </cell>
          <cell r="F10">
            <v>26800</v>
          </cell>
          <cell r="G10">
            <v>34300</v>
          </cell>
          <cell r="H10">
            <v>14834</v>
          </cell>
          <cell r="I10">
            <v>45667</v>
          </cell>
          <cell r="J10">
            <v>85866</v>
          </cell>
          <cell r="K10">
            <v>43834</v>
          </cell>
          <cell r="L10">
            <v>11458</v>
          </cell>
          <cell r="M10">
            <v>13000.67</v>
          </cell>
          <cell r="N10">
            <v>4067</v>
          </cell>
          <cell r="O10">
            <v>37000</v>
          </cell>
          <cell r="P10">
            <v>49111.1</v>
          </cell>
          <cell r="Q10">
            <v>29066.67</v>
          </cell>
          <cell r="R10">
            <v>59000</v>
          </cell>
          <cell r="S10">
            <v>33180.550000000003</v>
          </cell>
          <cell r="T10">
            <v>44000</v>
          </cell>
          <cell r="U10">
            <v>72626.47</v>
          </cell>
          <cell r="V10">
            <v>7500</v>
          </cell>
          <cell r="W10">
            <v>51333.33</v>
          </cell>
          <cell r="X10">
            <v>43583.66</v>
          </cell>
          <cell r="Y10">
            <v>125444.44</v>
          </cell>
          <cell r="Z10">
            <v>92522.09</v>
          </cell>
          <cell r="AA10">
            <v>27483.33</v>
          </cell>
          <cell r="AB10">
            <v>43166.67</v>
          </cell>
          <cell r="AC10">
            <v>13520.83</v>
          </cell>
          <cell r="AD10">
            <v>157138.87</v>
          </cell>
          <cell r="AE10">
            <v>31833.33</v>
          </cell>
          <cell r="AF10">
            <v>56054.879999999997</v>
          </cell>
          <cell r="AG10">
            <v>59777.78</v>
          </cell>
          <cell r="AH10">
            <v>50100</v>
          </cell>
          <cell r="AI10">
            <v>44365.73</v>
          </cell>
          <cell r="AJ10">
            <v>60277.73</v>
          </cell>
          <cell r="AK10">
            <v>23944.45</v>
          </cell>
          <cell r="AL10">
            <v>50416.67</v>
          </cell>
          <cell r="AM10">
            <v>18166.66</v>
          </cell>
          <cell r="AN10">
            <v>60685.17</v>
          </cell>
          <cell r="AW10">
            <v>626282.1</v>
          </cell>
          <cell r="AX10">
            <v>43166.67</v>
          </cell>
          <cell r="AY10">
            <v>52190.174999999996</v>
          </cell>
        </row>
        <row r="11">
          <cell r="B11" t="str">
            <v>CUOTA EXTRAORDINARIA</v>
          </cell>
          <cell r="F11">
            <v>0</v>
          </cell>
          <cell r="G11">
            <v>0</v>
          </cell>
          <cell r="H11">
            <v>354905.26</v>
          </cell>
          <cell r="I11">
            <v>-1331.23</v>
          </cell>
          <cell r="J11">
            <v>0</v>
          </cell>
          <cell r="K11">
            <v>0</v>
          </cell>
          <cell r="L11">
            <v>0</v>
          </cell>
          <cell r="M11">
            <v>0</v>
          </cell>
          <cell r="N11">
            <v>0</v>
          </cell>
          <cell r="O11">
            <v>0</v>
          </cell>
          <cell r="P11">
            <v>0</v>
          </cell>
          <cell r="Q11">
            <v>1.31</v>
          </cell>
          <cell r="R11">
            <v>0</v>
          </cell>
          <cell r="S11">
            <v>447685.81</v>
          </cell>
          <cell r="T11">
            <v>-1550.67</v>
          </cell>
          <cell r="U11">
            <v>374.39</v>
          </cell>
          <cell r="V11">
            <v>486882.41</v>
          </cell>
          <cell r="W11">
            <v>-12255.32</v>
          </cell>
          <cell r="X11">
            <v>648.53</v>
          </cell>
          <cell r="Y11">
            <v>293.2</v>
          </cell>
          <cell r="Z11">
            <v>398236.89</v>
          </cell>
          <cell r="AA11">
            <v>4968.63</v>
          </cell>
          <cell r="AB11">
            <v>-750.3</v>
          </cell>
          <cell r="AC11">
            <v>48.56</v>
          </cell>
          <cell r="AD11">
            <v>2030.55</v>
          </cell>
          <cell r="AE11">
            <v>588448.4</v>
          </cell>
          <cell r="AF11">
            <v>0</v>
          </cell>
          <cell r="AG11">
            <v>0</v>
          </cell>
          <cell r="AH11">
            <v>602098.12</v>
          </cell>
          <cell r="AI11">
            <v>417.28</v>
          </cell>
          <cell r="AJ11">
            <v>-510.42</v>
          </cell>
          <cell r="AK11">
            <v>511284.72</v>
          </cell>
          <cell r="AL11">
            <v>525.58000000000004</v>
          </cell>
          <cell r="AM11">
            <v>0</v>
          </cell>
          <cell r="AN11">
            <v>632088.93999999994</v>
          </cell>
          <cell r="AW11">
            <v>2336431.73</v>
          </cell>
          <cell r="AX11">
            <v>-750.3</v>
          </cell>
          <cell r="AY11">
            <v>194702.64416666667</v>
          </cell>
        </row>
        <row r="12">
          <cell r="B12" t="str">
            <v>CHEQUE REGALO</v>
          </cell>
          <cell r="F12">
            <v>955.75</v>
          </cell>
          <cell r="G12">
            <v>625.84</v>
          </cell>
          <cell r="H12">
            <v>745.44</v>
          </cell>
          <cell r="I12">
            <v>727.83</v>
          </cell>
          <cell r="J12">
            <v>1442.4</v>
          </cell>
          <cell r="K12">
            <v>1589.43</v>
          </cell>
          <cell r="L12">
            <v>900.43</v>
          </cell>
          <cell r="M12">
            <v>2578.71</v>
          </cell>
          <cell r="N12">
            <v>1839.32</v>
          </cell>
          <cell r="O12">
            <v>1311.08</v>
          </cell>
          <cell r="P12">
            <v>1802.55</v>
          </cell>
          <cell r="Q12">
            <v>1280.47</v>
          </cell>
          <cell r="R12">
            <v>2530.21</v>
          </cell>
          <cell r="S12">
            <v>2186.9699999999998</v>
          </cell>
          <cell r="T12">
            <v>2684.82</v>
          </cell>
          <cell r="U12">
            <v>1248.0899999999999</v>
          </cell>
          <cell r="V12">
            <v>425.1</v>
          </cell>
          <cell r="W12">
            <v>4825.42</v>
          </cell>
          <cell r="X12">
            <v>2464.3000000000002</v>
          </cell>
          <cell r="Y12">
            <v>4770.04</v>
          </cell>
          <cell r="Z12">
            <v>3327.72</v>
          </cell>
          <cell r="AA12">
            <v>3722.13</v>
          </cell>
          <cell r="AB12">
            <v>3328.45</v>
          </cell>
          <cell r="AC12">
            <v>2267.79</v>
          </cell>
          <cell r="AD12">
            <v>3012.9</v>
          </cell>
          <cell r="AE12">
            <v>3053.14</v>
          </cell>
          <cell r="AF12">
            <v>3547.72</v>
          </cell>
          <cell r="AG12">
            <v>4162.6899999999996</v>
          </cell>
          <cell r="AH12">
            <v>2768.59</v>
          </cell>
          <cell r="AI12">
            <v>3270.86</v>
          </cell>
          <cell r="AJ12">
            <v>4498.37</v>
          </cell>
          <cell r="AK12">
            <v>7962.63</v>
          </cell>
          <cell r="AL12">
            <v>5039.7700000000004</v>
          </cell>
          <cell r="AM12">
            <v>2810.27</v>
          </cell>
          <cell r="AN12">
            <v>4021.82</v>
          </cell>
          <cell r="AW12">
            <v>46416.55</v>
          </cell>
          <cell r="AX12">
            <v>3328.45</v>
          </cell>
          <cell r="AY12">
            <v>3868.0458333333322</v>
          </cell>
        </row>
        <row r="13">
          <cell r="B13" t="str">
            <v>SPONSORS</v>
          </cell>
          <cell r="F13">
            <v>0</v>
          </cell>
          <cell r="G13">
            <v>0</v>
          </cell>
          <cell r="H13">
            <v>0</v>
          </cell>
          <cell r="I13">
            <v>55000</v>
          </cell>
          <cell r="J13">
            <v>0</v>
          </cell>
          <cell r="K13">
            <v>42500</v>
          </cell>
          <cell r="L13">
            <v>0</v>
          </cell>
          <cell r="M13">
            <v>121500</v>
          </cell>
          <cell r="N13">
            <v>-103275</v>
          </cell>
          <cell r="O13">
            <v>0</v>
          </cell>
          <cell r="P13">
            <v>0</v>
          </cell>
          <cell r="Q13">
            <v>0</v>
          </cell>
          <cell r="R13">
            <v>0</v>
          </cell>
          <cell r="S13">
            <v>1200</v>
          </cell>
          <cell r="T13">
            <v>0</v>
          </cell>
          <cell r="U13">
            <v>0</v>
          </cell>
          <cell r="V13">
            <v>0</v>
          </cell>
          <cell r="W13">
            <v>114000</v>
          </cell>
          <cell r="X13">
            <v>15000</v>
          </cell>
          <cell r="Y13">
            <v>5357.16</v>
          </cell>
          <cell r="Z13">
            <v>3144.78</v>
          </cell>
          <cell r="AA13">
            <v>0</v>
          </cell>
          <cell r="AB13">
            <v>495</v>
          </cell>
          <cell r="AC13">
            <v>16650</v>
          </cell>
          <cell r="AD13">
            <v>0</v>
          </cell>
          <cell r="AE13">
            <v>-1950</v>
          </cell>
          <cell r="AF13">
            <v>2062.5</v>
          </cell>
          <cell r="AG13">
            <v>11512.5</v>
          </cell>
          <cell r="AH13">
            <v>-12487.5</v>
          </cell>
          <cell r="AI13">
            <v>22762.5</v>
          </cell>
          <cell r="AJ13">
            <v>-487.5</v>
          </cell>
          <cell r="AK13">
            <v>-487.5</v>
          </cell>
          <cell r="AL13">
            <v>-487.5</v>
          </cell>
          <cell r="AM13">
            <v>-487.5</v>
          </cell>
          <cell r="AN13">
            <v>0</v>
          </cell>
          <cell r="AW13">
            <v>36600</v>
          </cell>
          <cell r="AX13">
            <v>495</v>
          </cell>
          <cell r="AY13">
            <v>3050</v>
          </cell>
        </row>
        <row r="14">
          <cell r="B14" t="str">
            <v>VARIOS</v>
          </cell>
          <cell r="F14">
            <v>0</v>
          </cell>
          <cell r="G14">
            <v>0</v>
          </cell>
          <cell r="H14">
            <v>20043.990000000002</v>
          </cell>
          <cell r="I14">
            <v>0</v>
          </cell>
          <cell r="J14">
            <v>-3010.7</v>
          </cell>
          <cell r="K14">
            <v>0</v>
          </cell>
          <cell r="L14">
            <v>0</v>
          </cell>
          <cell r="M14">
            <v>0</v>
          </cell>
          <cell r="N14">
            <v>0</v>
          </cell>
          <cell r="O14">
            <v>0</v>
          </cell>
          <cell r="P14">
            <v>0</v>
          </cell>
          <cell r="Q14">
            <v>11142.59</v>
          </cell>
          <cell r="R14">
            <v>4835</v>
          </cell>
          <cell r="S14">
            <v>2835</v>
          </cell>
          <cell r="T14">
            <v>3195.74</v>
          </cell>
          <cell r="U14">
            <v>3424.56</v>
          </cell>
          <cell r="V14">
            <v>3079.51</v>
          </cell>
          <cell r="W14">
            <v>2835</v>
          </cell>
          <cell r="X14">
            <v>2835</v>
          </cell>
          <cell r="Y14">
            <v>3200.76</v>
          </cell>
          <cell r="Z14">
            <v>179168.94</v>
          </cell>
          <cell r="AA14">
            <v>748.15</v>
          </cell>
          <cell r="AB14">
            <v>0</v>
          </cell>
          <cell r="AC14">
            <v>0</v>
          </cell>
          <cell r="AD14">
            <v>0</v>
          </cell>
          <cell r="AE14">
            <v>0</v>
          </cell>
          <cell r="AF14">
            <v>0</v>
          </cell>
          <cell r="AG14">
            <v>0</v>
          </cell>
          <cell r="AH14">
            <v>0</v>
          </cell>
          <cell r="AI14">
            <v>0</v>
          </cell>
          <cell r="AJ14">
            <v>0</v>
          </cell>
          <cell r="AK14">
            <v>23400</v>
          </cell>
          <cell r="AL14">
            <v>55400</v>
          </cell>
          <cell r="AM14">
            <v>0</v>
          </cell>
          <cell r="AN14">
            <v>0</v>
          </cell>
          <cell r="AW14">
            <v>78800</v>
          </cell>
          <cell r="AX14">
            <v>0</v>
          </cell>
          <cell r="AY14">
            <v>6566.666666666667</v>
          </cell>
        </row>
        <row r="16">
          <cell r="B16" t="str">
            <v>SUBTOTAL INGRESOS</v>
          </cell>
          <cell r="E16">
            <v>0</v>
          </cell>
          <cell r="F16">
            <v>252876.11</v>
          </cell>
          <cell r="G16">
            <v>292334.37</v>
          </cell>
          <cell r="H16">
            <v>635111.26</v>
          </cell>
          <cell r="I16">
            <v>306613.82</v>
          </cell>
          <cell r="J16">
            <v>184364.3</v>
          </cell>
          <cell r="K16">
            <v>414460.14</v>
          </cell>
          <cell r="L16">
            <v>313104.62</v>
          </cell>
          <cell r="M16">
            <v>341843.65</v>
          </cell>
          <cell r="N16">
            <v>104623.22</v>
          </cell>
          <cell r="O16">
            <v>252536.92</v>
          </cell>
          <cell r="P16">
            <v>295556.98</v>
          </cell>
          <cell r="Q16">
            <v>295280.08</v>
          </cell>
          <cell r="R16">
            <v>311871.46000000002</v>
          </cell>
          <cell r="S16">
            <v>752469.5</v>
          </cell>
          <cell r="T16">
            <v>285161.62</v>
          </cell>
          <cell r="U16">
            <v>316998.55</v>
          </cell>
          <cell r="V16">
            <v>788602.76</v>
          </cell>
          <cell r="W16">
            <v>420983.44</v>
          </cell>
          <cell r="X16">
            <v>461591</v>
          </cell>
          <cell r="Y16">
            <v>382487.58</v>
          </cell>
          <cell r="Z16">
            <v>914943.42</v>
          </cell>
          <cell r="AA16">
            <v>328965.96000000002</v>
          </cell>
          <cell r="AB16">
            <v>355069.14</v>
          </cell>
          <cell r="AC16">
            <v>345726.02</v>
          </cell>
          <cell r="AD16">
            <v>495233.98</v>
          </cell>
          <cell r="AE16">
            <v>969861.62</v>
          </cell>
          <cell r="AF16">
            <v>375699.46</v>
          </cell>
          <cell r="AG16">
            <v>399315.02</v>
          </cell>
          <cell r="AH16">
            <v>1008064.2</v>
          </cell>
          <cell r="AI16">
            <v>413604.31</v>
          </cell>
          <cell r="AJ16">
            <v>544310.61</v>
          </cell>
          <cell r="AK16">
            <v>874938.56</v>
          </cell>
          <cell r="AL16">
            <v>411052.92</v>
          </cell>
          <cell r="AM16">
            <v>379914.48</v>
          </cell>
          <cell r="AN16">
            <v>1068991.33</v>
          </cell>
          <cell r="AO16">
            <v>0</v>
          </cell>
          <cell r="AP16">
            <v>0</v>
          </cell>
          <cell r="AQ16">
            <v>0</v>
          </cell>
          <cell r="AR16">
            <v>0</v>
          </cell>
          <cell r="AS16">
            <v>0</v>
          </cell>
          <cell r="AT16">
            <v>0</v>
          </cell>
          <cell r="AU16">
            <v>0</v>
          </cell>
          <cell r="AW16">
            <v>7286712.5099999988</v>
          </cell>
          <cell r="AX16">
            <v>355069.14</v>
          </cell>
          <cell r="AY16">
            <v>607226.04249999986</v>
          </cell>
        </row>
        <row r="18">
          <cell r="B18" t="str">
            <v>EGRESOS</v>
          </cell>
        </row>
        <row r="20">
          <cell r="B20" t="str">
            <v>INSTITUCIONAL / IMAGEN</v>
          </cell>
          <cell r="C20">
            <v>1</v>
          </cell>
          <cell r="D20">
            <v>0</v>
          </cell>
          <cell r="E20">
            <v>0</v>
          </cell>
          <cell r="F20">
            <v>238218.06</v>
          </cell>
          <cell r="G20">
            <v>2425.9</v>
          </cell>
          <cell r="H20">
            <v>3247.58</v>
          </cell>
          <cell r="I20">
            <v>236038.31</v>
          </cell>
          <cell r="J20">
            <v>39966.06</v>
          </cell>
          <cell r="K20">
            <v>54963.31</v>
          </cell>
          <cell r="L20">
            <v>346572.1</v>
          </cell>
          <cell r="M20">
            <v>-63906.7</v>
          </cell>
          <cell r="N20">
            <v>-113363.99</v>
          </cell>
          <cell r="O20">
            <v>358564.95</v>
          </cell>
          <cell r="P20">
            <v>130119.75</v>
          </cell>
          <cell r="Q20">
            <v>276476.90000000002</v>
          </cell>
          <cell r="R20">
            <v>78807.509999999995</v>
          </cell>
          <cell r="S20">
            <v>185032.67</v>
          </cell>
          <cell r="T20">
            <v>70862.91</v>
          </cell>
          <cell r="U20">
            <v>7998.82</v>
          </cell>
          <cell r="V20">
            <v>546594.76</v>
          </cell>
          <cell r="W20">
            <v>395461.48</v>
          </cell>
          <cell r="X20">
            <v>18967.77</v>
          </cell>
          <cell r="Y20">
            <v>27282</v>
          </cell>
          <cell r="Z20">
            <v>5018.17</v>
          </cell>
          <cell r="AA20">
            <v>94769.05</v>
          </cell>
          <cell r="AB20">
            <v>227744.69</v>
          </cell>
          <cell r="AC20">
            <v>-328016.84000000003</v>
          </cell>
          <cell r="AD20">
            <v>63491.12</v>
          </cell>
          <cell r="AE20">
            <v>32742.35</v>
          </cell>
          <cell r="AF20">
            <v>380993.76</v>
          </cell>
          <cell r="AG20">
            <v>62803.42</v>
          </cell>
          <cell r="AH20">
            <v>38587.279999999999</v>
          </cell>
          <cell r="AI20">
            <v>628590.31000000006</v>
          </cell>
          <cell r="AJ20">
            <v>24622.17</v>
          </cell>
          <cell r="AK20">
            <v>20278.37</v>
          </cell>
          <cell r="AL20">
            <v>19717.97</v>
          </cell>
          <cell r="AM20">
            <v>-2338.83</v>
          </cell>
          <cell r="AN20">
            <v>28783.599999999999</v>
          </cell>
          <cell r="AO20">
            <v>0</v>
          </cell>
          <cell r="AP20">
            <v>0</v>
          </cell>
          <cell r="AQ20">
            <v>0</v>
          </cell>
          <cell r="AR20">
            <v>0</v>
          </cell>
          <cell r="AS20">
            <v>0</v>
          </cell>
          <cell r="AT20">
            <v>0</v>
          </cell>
          <cell r="AU20">
            <v>0</v>
          </cell>
          <cell r="AW20">
            <v>970254.68</v>
          </cell>
          <cell r="AX20">
            <v>227744.69</v>
          </cell>
          <cell r="AY20">
            <v>80854.556666666685</v>
          </cell>
        </row>
        <row r="21">
          <cell r="B21" t="str">
            <v>FECHAS ESPECIALES</v>
          </cell>
          <cell r="C21">
            <v>2</v>
          </cell>
          <cell r="D21">
            <v>0</v>
          </cell>
          <cell r="E21">
            <v>0</v>
          </cell>
          <cell r="F21">
            <v>8538.2900000000009</v>
          </cell>
          <cell r="G21">
            <v>60420.66</v>
          </cell>
          <cell r="H21">
            <v>0</v>
          </cell>
          <cell r="I21">
            <v>99127.43</v>
          </cell>
          <cell r="J21">
            <v>59549.03</v>
          </cell>
          <cell r="K21">
            <v>298939.93</v>
          </cell>
          <cell r="L21">
            <v>120372.23</v>
          </cell>
          <cell r="M21">
            <v>73639.37</v>
          </cell>
          <cell r="N21">
            <v>25399.759999999998</v>
          </cell>
          <cell r="O21">
            <v>12893.74</v>
          </cell>
          <cell r="P21">
            <v>-48.83</v>
          </cell>
          <cell r="Q21">
            <v>-32014.19</v>
          </cell>
          <cell r="R21">
            <v>18443.78</v>
          </cell>
          <cell r="S21">
            <v>12162</v>
          </cell>
          <cell r="T21">
            <v>3673.26</v>
          </cell>
          <cell r="U21">
            <v>19563.87</v>
          </cell>
          <cell r="V21">
            <v>293050.03999999998</v>
          </cell>
          <cell r="W21">
            <v>597408.35</v>
          </cell>
          <cell r="X21">
            <v>42084.47</v>
          </cell>
          <cell r="Y21">
            <v>196162.53</v>
          </cell>
          <cell r="Z21">
            <v>-31448.720000000001</v>
          </cell>
          <cell r="AA21">
            <v>64536.2</v>
          </cell>
          <cell r="AB21">
            <v>22261.200000000001</v>
          </cell>
          <cell r="AC21">
            <v>173306.98</v>
          </cell>
          <cell r="AD21">
            <v>19836.439999999999</v>
          </cell>
          <cell r="AE21">
            <v>13527.3</v>
          </cell>
          <cell r="AF21">
            <v>95717.37</v>
          </cell>
          <cell r="AG21">
            <v>86346.25</v>
          </cell>
          <cell r="AH21">
            <v>35481.33</v>
          </cell>
          <cell r="AI21">
            <v>406073.9</v>
          </cell>
          <cell r="AJ21">
            <v>186392.42</v>
          </cell>
          <cell r="AK21">
            <v>9509.2800000000007</v>
          </cell>
          <cell r="AL21">
            <v>96337.15</v>
          </cell>
          <cell r="AM21">
            <v>17166.53</v>
          </cell>
          <cell r="AN21">
            <v>-8036.95</v>
          </cell>
          <cell r="AO21">
            <v>0</v>
          </cell>
          <cell r="AP21">
            <v>0</v>
          </cell>
          <cell r="AQ21">
            <v>0</v>
          </cell>
          <cell r="AR21">
            <v>0</v>
          </cell>
          <cell r="AS21">
            <v>0</v>
          </cell>
          <cell r="AT21">
            <v>0</v>
          </cell>
          <cell r="AU21">
            <v>0</v>
          </cell>
          <cell r="AW21">
            <v>1131658</v>
          </cell>
          <cell r="AX21">
            <v>22261.200000000001</v>
          </cell>
          <cell r="AY21">
            <v>94304.833333333328</v>
          </cell>
        </row>
        <row r="22">
          <cell r="B22" t="str">
            <v>OTRAS ACCIONES / EVENTOS</v>
          </cell>
          <cell r="C22">
            <v>3</v>
          </cell>
          <cell r="D22">
            <v>0</v>
          </cell>
          <cell r="E22">
            <v>0</v>
          </cell>
          <cell r="F22">
            <v>10967.93</v>
          </cell>
          <cell r="G22">
            <v>1027.23</v>
          </cell>
          <cell r="H22">
            <v>1207.24</v>
          </cell>
          <cell r="I22">
            <v>7790.01</v>
          </cell>
          <cell r="J22">
            <v>13476.62</v>
          </cell>
          <cell r="K22">
            <v>17517.919999999998</v>
          </cell>
          <cell r="L22">
            <v>4000.21</v>
          </cell>
          <cell r="M22">
            <v>6953.5</v>
          </cell>
          <cell r="N22">
            <v>1291.1400000000001</v>
          </cell>
          <cell r="O22">
            <v>2469.2600000000002</v>
          </cell>
          <cell r="P22">
            <v>10227</v>
          </cell>
          <cell r="Q22">
            <v>13174.57</v>
          </cell>
          <cell r="R22">
            <v>0</v>
          </cell>
          <cell r="S22">
            <v>5.8207660913467407E-11</v>
          </cell>
          <cell r="T22">
            <v>2.0199999999854481</v>
          </cell>
          <cell r="U22">
            <v>1539.32</v>
          </cell>
          <cell r="V22">
            <v>80</v>
          </cell>
          <cell r="W22">
            <v>7160.5</v>
          </cell>
          <cell r="X22">
            <v>40921.230000000003</v>
          </cell>
          <cell r="Y22">
            <v>59627.31</v>
          </cell>
          <cell r="Z22">
            <v>822</v>
          </cell>
          <cell r="AA22">
            <v>29142.11</v>
          </cell>
          <cell r="AB22">
            <v>4531.22</v>
          </cell>
          <cell r="AC22">
            <v>44962.03</v>
          </cell>
          <cell r="AD22">
            <v>4807</v>
          </cell>
          <cell r="AE22">
            <v>0</v>
          </cell>
          <cell r="AF22">
            <v>37888.54</v>
          </cell>
          <cell r="AG22">
            <v>25856.71</v>
          </cell>
          <cell r="AH22">
            <v>10284.530000000001</v>
          </cell>
          <cell r="AI22">
            <v>32328.9</v>
          </cell>
          <cell r="AJ22">
            <v>14121.5</v>
          </cell>
          <cell r="AK22">
            <v>-4788</v>
          </cell>
          <cell r="AL22">
            <v>3224.24</v>
          </cell>
          <cell r="AM22">
            <v>5.94</v>
          </cell>
          <cell r="AN22">
            <v>33134.120000000003</v>
          </cell>
          <cell r="AO22">
            <v>0</v>
          </cell>
          <cell r="AP22">
            <v>0</v>
          </cell>
          <cell r="AQ22">
            <v>0</v>
          </cell>
          <cell r="AR22">
            <v>0</v>
          </cell>
          <cell r="AS22">
            <v>0</v>
          </cell>
          <cell r="AT22">
            <v>0</v>
          </cell>
          <cell r="AU22">
            <v>0</v>
          </cell>
          <cell r="AW22">
            <v>201825.51</v>
          </cell>
          <cell r="AX22">
            <v>4531.22</v>
          </cell>
          <cell r="AY22">
            <v>16818.7925</v>
          </cell>
        </row>
        <row r="23">
          <cell r="B23" t="str">
            <v>AUSPICIOS</v>
          </cell>
          <cell r="C23">
            <v>4</v>
          </cell>
          <cell r="D23">
            <v>0</v>
          </cell>
          <cell r="E23">
            <v>0</v>
          </cell>
          <cell r="F23">
            <v>0</v>
          </cell>
          <cell r="G23">
            <v>30000</v>
          </cell>
          <cell r="H23">
            <v>30000</v>
          </cell>
          <cell r="I23">
            <v>0</v>
          </cell>
          <cell r="J23">
            <v>0</v>
          </cell>
          <cell r="K23">
            <v>0</v>
          </cell>
          <cell r="L23">
            <v>0</v>
          </cell>
          <cell r="M23">
            <v>0</v>
          </cell>
          <cell r="N23">
            <v>0</v>
          </cell>
          <cell r="O23">
            <v>0</v>
          </cell>
          <cell r="P23">
            <v>0</v>
          </cell>
          <cell r="Q23">
            <v>215155.4</v>
          </cell>
          <cell r="R23">
            <v>2800</v>
          </cell>
          <cell r="S23">
            <v>0</v>
          </cell>
          <cell r="T23">
            <v>300</v>
          </cell>
          <cell r="U23">
            <v>0</v>
          </cell>
          <cell r="V23">
            <v>0</v>
          </cell>
          <cell r="W23">
            <v>0</v>
          </cell>
          <cell r="X23">
            <v>0</v>
          </cell>
          <cell r="Y23">
            <v>0</v>
          </cell>
          <cell r="Z23">
            <v>0</v>
          </cell>
          <cell r="AA23">
            <v>0</v>
          </cell>
          <cell r="AB23">
            <v>0</v>
          </cell>
          <cell r="AC23">
            <v>0</v>
          </cell>
          <cell r="AD23">
            <v>0</v>
          </cell>
          <cell r="AE23">
            <v>0</v>
          </cell>
          <cell r="AF23">
            <v>0</v>
          </cell>
          <cell r="AG23">
            <v>100000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W23">
            <v>100000</v>
          </cell>
          <cell r="AX23">
            <v>0</v>
          </cell>
          <cell r="AY23">
            <v>8333.3333333333339</v>
          </cell>
        </row>
        <row r="24">
          <cell r="B24" t="str">
            <v>DECORACION / MEJORAS</v>
          </cell>
          <cell r="C24">
            <v>5</v>
          </cell>
          <cell r="D24">
            <v>0</v>
          </cell>
          <cell r="E24">
            <v>0</v>
          </cell>
          <cell r="F24">
            <v>200</v>
          </cell>
          <cell r="G24">
            <v>0</v>
          </cell>
          <cell r="H24">
            <v>7691</v>
          </cell>
          <cell r="I24">
            <v>158577.89000000001</v>
          </cell>
          <cell r="J24">
            <v>26626.39</v>
          </cell>
          <cell r="K24">
            <v>15562</v>
          </cell>
          <cell r="L24">
            <v>11840</v>
          </cell>
          <cell r="M24">
            <v>-3924.71</v>
          </cell>
          <cell r="N24">
            <v>31872.92</v>
          </cell>
          <cell r="O24">
            <v>29180.51</v>
          </cell>
          <cell r="P24">
            <v>3700</v>
          </cell>
          <cell r="Q24">
            <v>-1902.27</v>
          </cell>
          <cell r="R24">
            <v>14730</v>
          </cell>
          <cell r="S24">
            <v>13750</v>
          </cell>
          <cell r="T24">
            <v>0</v>
          </cell>
          <cell r="U24">
            <v>14912</v>
          </cell>
          <cell r="V24">
            <v>5475</v>
          </cell>
          <cell r="W24">
            <v>7600</v>
          </cell>
          <cell r="X24">
            <v>0</v>
          </cell>
          <cell r="Y24">
            <v>8355</v>
          </cell>
          <cell r="Z24">
            <v>16585</v>
          </cell>
          <cell r="AA24">
            <v>13890</v>
          </cell>
          <cell r="AB24">
            <v>55.3</v>
          </cell>
          <cell r="AC24">
            <v>785</v>
          </cell>
          <cell r="AD24">
            <v>13750</v>
          </cell>
          <cell r="AE24">
            <v>0</v>
          </cell>
          <cell r="AF24">
            <v>13750</v>
          </cell>
          <cell r="AG24">
            <v>55696.65</v>
          </cell>
          <cell r="AH24">
            <v>27131.1</v>
          </cell>
          <cell r="AI24">
            <v>22609.25</v>
          </cell>
          <cell r="AJ24">
            <v>0</v>
          </cell>
          <cell r="AK24">
            <v>0</v>
          </cell>
          <cell r="AL24">
            <v>0</v>
          </cell>
          <cell r="AM24">
            <v>3600</v>
          </cell>
          <cell r="AN24">
            <v>0</v>
          </cell>
          <cell r="AO24">
            <v>0</v>
          </cell>
          <cell r="AP24">
            <v>0</v>
          </cell>
          <cell r="AQ24">
            <v>0</v>
          </cell>
          <cell r="AR24">
            <v>0</v>
          </cell>
          <cell r="AS24">
            <v>0</v>
          </cell>
          <cell r="AT24">
            <v>0</v>
          </cell>
          <cell r="AU24">
            <v>0</v>
          </cell>
          <cell r="AW24">
            <v>137322</v>
          </cell>
          <cell r="AX24">
            <v>55.3</v>
          </cell>
          <cell r="AY24">
            <v>11443.5</v>
          </cell>
        </row>
        <row r="25">
          <cell r="B25" t="str">
            <v>OTROS GASTOS</v>
          </cell>
          <cell r="C25">
            <v>6</v>
          </cell>
          <cell r="D25">
            <v>0</v>
          </cell>
          <cell r="E25">
            <v>0</v>
          </cell>
          <cell r="F25">
            <v>32427.48</v>
          </cell>
          <cell r="G25">
            <v>16859.219999999841</v>
          </cell>
          <cell r="H25">
            <v>35523.279999999548</v>
          </cell>
          <cell r="I25">
            <v>20108.759999999755</v>
          </cell>
          <cell r="J25">
            <v>20595.539999999924</v>
          </cell>
          <cell r="K25">
            <v>14800.82</v>
          </cell>
          <cell r="L25">
            <v>32057.85</v>
          </cell>
          <cell r="M25">
            <v>17077.03</v>
          </cell>
          <cell r="N25">
            <v>5985.0400000001</v>
          </cell>
          <cell r="O25">
            <v>26390.190000000115</v>
          </cell>
          <cell r="P25">
            <v>-4974.9700000000666</v>
          </cell>
          <cell r="Q25">
            <v>15731.01</v>
          </cell>
          <cell r="R25">
            <v>19928.05</v>
          </cell>
          <cell r="S25">
            <v>24085.950000000172</v>
          </cell>
          <cell r="T25">
            <v>26474.35</v>
          </cell>
          <cell r="U25">
            <v>47100.67</v>
          </cell>
          <cell r="V25">
            <v>26218.919999999671</v>
          </cell>
          <cell r="W25">
            <v>34470.319999999527</v>
          </cell>
          <cell r="X25">
            <v>9429.9599999999555</v>
          </cell>
          <cell r="Y25">
            <v>30189.179999999851</v>
          </cell>
          <cell r="Z25">
            <v>21498.479999999941</v>
          </cell>
          <cell r="AA25">
            <v>26355.03</v>
          </cell>
          <cell r="AB25">
            <v>17873.689999999999</v>
          </cell>
          <cell r="AC25">
            <v>18932.52</v>
          </cell>
          <cell r="AD25">
            <v>17473.25</v>
          </cell>
          <cell r="AE25">
            <v>24030.97</v>
          </cell>
          <cell r="AF25">
            <v>21719.360000000001</v>
          </cell>
          <cell r="AG25">
            <v>22009.86</v>
          </cell>
          <cell r="AH25">
            <v>22643.31</v>
          </cell>
          <cell r="AI25">
            <v>-22948.75</v>
          </cell>
          <cell r="AJ25">
            <v>36112.959999999999</v>
          </cell>
          <cell r="AK25">
            <v>16635.28</v>
          </cell>
          <cell r="AL25">
            <v>65624.63</v>
          </cell>
          <cell r="AM25">
            <v>14957.62</v>
          </cell>
          <cell r="AN25">
            <v>27761.57</v>
          </cell>
          <cell r="AO25">
            <v>0</v>
          </cell>
          <cell r="AP25">
            <v>0</v>
          </cell>
          <cell r="AQ25">
            <v>0</v>
          </cell>
          <cell r="AR25">
            <v>0</v>
          </cell>
          <cell r="AS25">
            <v>0</v>
          </cell>
          <cell r="AT25">
            <v>0</v>
          </cell>
          <cell r="AU25">
            <v>0</v>
          </cell>
          <cell r="AW25">
            <v>264952.58</v>
          </cell>
          <cell r="AX25">
            <v>17873.689999999999</v>
          </cell>
          <cell r="AY25">
            <v>22079.381666666668</v>
          </cell>
        </row>
        <row r="26">
          <cell r="B26" t="str">
            <v>TURISMO CENTRAL</v>
          </cell>
          <cell r="C26">
            <v>7</v>
          </cell>
          <cell r="D26">
            <v>0</v>
          </cell>
          <cell r="E26">
            <v>0</v>
          </cell>
          <cell r="F26">
            <v>0</v>
          </cell>
          <cell r="G26">
            <v>0</v>
          </cell>
          <cell r="H26">
            <v>0</v>
          </cell>
          <cell r="I26">
            <v>0</v>
          </cell>
          <cell r="J26">
            <v>0</v>
          </cell>
          <cell r="K26">
            <v>0</v>
          </cell>
          <cell r="L26">
            <v>0</v>
          </cell>
          <cell r="M26">
            <v>0</v>
          </cell>
          <cell r="N26">
            <v>0</v>
          </cell>
          <cell r="O26">
            <v>0</v>
          </cell>
          <cell r="P26">
            <v>0</v>
          </cell>
          <cell r="Q26">
            <v>0</v>
          </cell>
          <cell r="R26">
            <v>6355.43</v>
          </cell>
          <cell r="S26">
            <v>9766.02</v>
          </cell>
          <cell r="T26">
            <v>22916.32</v>
          </cell>
          <cell r="U26">
            <v>21499.91</v>
          </cell>
          <cell r="V26">
            <v>24002.69</v>
          </cell>
          <cell r="W26">
            <v>14743.39</v>
          </cell>
          <cell r="X26">
            <v>10221.74</v>
          </cell>
          <cell r="Y26">
            <v>14414.52</v>
          </cell>
          <cell r="Z26">
            <v>8642.15</v>
          </cell>
          <cell r="AA26">
            <v>13699.32</v>
          </cell>
          <cell r="AB26">
            <v>18045.080000000002</v>
          </cell>
          <cell r="AC26">
            <v>13481.93</v>
          </cell>
          <cell r="AD26">
            <v>36117.17</v>
          </cell>
          <cell r="AE26">
            <v>29034.57</v>
          </cell>
          <cell r="AF26">
            <v>18588.349999999999</v>
          </cell>
          <cell r="AG26">
            <v>23839.4</v>
          </cell>
          <cell r="AH26">
            <v>37937.980000000003</v>
          </cell>
          <cell r="AI26">
            <v>18977.150000000001</v>
          </cell>
          <cell r="AJ26">
            <v>22546.37</v>
          </cell>
          <cell r="AK26">
            <v>25195.67</v>
          </cell>
          <cell r="AL26">
            <v>31592.03</v>
          </cell>
          <cell r="AM26">
            <v>19874.97</v>
          </cell>
          <cell r="AN26">
            <v>24914.68</v>
          </cell>
          <cell r="AO26">
            <v>0</v>
          </cell>
          <cell r="AP26">
            <v>0</v>
          </cell>
          <cell r="AQ26">
            <v>0</v>
          </cell>
          <cell r="AR26">
            <v>0</v>
          </cell>
          <cell r="AS26">
            <v>0</v>
          </cell>
          <cell r="AT26">
            <v>0</v>
          </cell>
          <cell r="AU26">
            <v>0</v>
          </cell>
          <cell r="AW26">
            <v>302100.27</v>
          </cell>
          <cell r="AX26">
            <v>18045.080000000002</v>
          </cell>
          <cell r="AY26">
            <v>25175.022499999995</v>
          </cell>
        </row>
        <row r="27">
          <cell r="B27" t="str">
            <v>ACCIONES CONJUNTAS</v>
          </cell>
          <cell r="C27">
            <v>8</v>
          </cell>
          <cell r="D27">
            <v>0</v>
          </cell>
          <cell r="E27">
            <v>0</v>
          </cell>
          <cell r="F27">
            <v>0</v>
          </cell>
          <cell r="G27">
            <v>0</v>
          </cell>
          <cell r="H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22802.41</v>
          </cell>
          <cell r="AE27">
            <v>-8537.7199999999993</v>
          </cell>
          <cell r="AF27">
            <v>1201.5</v>
          </cell>
          <cell r="AG27">
            <v>27469.759999999998</v>
          </cell>
          <cell r="AH27">
            <v>4276.01</v>
          </cell>
          <cell r="AI27">
            <v>370085.65</v>
          </cell>
          <cell r="AJ27">
            <v>7423.01</v>
          </cell>
          <cell r="AK27">
            <v>62964.06</v>
          </cell>
          <cell r="AL27">
            <v>159805.64000000001</v>
          </cell>
          <cell r="AM27">
            <v>508474.74</v>
          </cell>
          <cell r="AN27">
            <v>288392.76</v>
          </cell>
          <cell r="AO27">
            <v>0</v>
          </cell>
          <cell r="AP27">
            <v>0</v>
          </cell>
          <cell r="AQ27">
            <v>0</v>
          </cell>
          <cell r="AR27">
            <v>0</v>
          </cell>
          <cell r="AS27">
            <v>0</v>
          </cell>
          <cell r="AT27">
            <v>0</v>
          </cell>
          <cell r="AU27">
            <v>0</v>
          </cell>
          <cell r="AW27">
            <v>1444357.82</v>
          </cell>
          <cell r="AX27">
            <v>0</v>
          </cell>
          <cell r="AY27">
            <v>120363.15166666667</v>
          </cell>
        </row>
        <row r="28">
          <cell r="B28" t="str">
            <v>APORTE BONUS</v>
          </cell>
          <cell r="F28">
            <v>0</v>
          </cell>
          <cell r="G28">
            <v>0</v>
          </cell>
          <cell r="H28">
            <v>0</v>
          </cell>
          <cell r="I28">
            <v>0</v>
          </cell>
          <cell r="J28">
            <v>0</v>
          </cell>
          <cell r="K28">
            <v>0</v>
          </cell>
          <cell r="L28">
            <v>0</v>
          </cell>
          <cell r="M28">
            <v>0</v>
          </cell>
          <cell r="N28">
            <v>0</v>
          </cell>
          <cell r="O28">
            <v>0</v>
          </cell>
          <cell r="P28">
            <v>0</v>
          </cell>
          <cell r="Q28">
            <v>0</v>
          </cell>
          <cell r="R28">
            <v>3724.76</v>
          </cell>
          <cell r="S28">
            <v>123.57</v>
          </cell>
          <cell r="T28">
            <v>1767.18</v>
          </cell>
          <cell r="U28">
            <v>7371.06</v>
          </cell>
          <cell r="V28">
            <v>3352.37</v>
          </cell>
          <cell r="W28">
            <v>7444.07</v>
          </cell>
          <cell r="X28">
            <v>-10408.73</v>
          </cell>
          <cell r="Y28">
            <v>12238.31</v>
          </cell>
          <cell r="Z28">
            <v>8775.34</v>
          </cell>
          <cell r="AA28">
            <v>3421.44</v>
          </cell>
          <cell r="AB28">
            <v>5338.13</v>
          </cell>
          <cell r="AC28">
            <v>85077.14</v>
          </cell>
          <cell r="AD28">
            <v>47702.47</v>
          </cell>
          <cell r="AE28">
            <v>8819.77</v>
          </cell>
          <cell r="AF28">
            <v>13063.95</v>
          </cell>
          <cell r="AG28">
            <v>11196.48</v>
          </cell>
          <cell r="AH28">
            <v>17786.47</v>
          </cell>
          <cell r="AI28">
            <v>57563.58</v>
          </cell>
          <cell r="AJ28">
            <v>-4919.9799999999996</v>
          </cell>
          <cell r="AK28">
            <v>-83936.61</v>
          </cell>
          <cell r="AL28">
            <v>13122.96</v>
          </cell>
          <cell r="AM28">
            <v>-3167.87</v>
          </cell>
          <cell r="AN28">
            <v>-7921.04</v>
          </cell>
          <cell r="AW28">
            <v>154387.32</v>
          </cell>
          <cell r="AX28">
            <v>5338.13</v>
          </cell>
          <cell r="AY28">
            <v>12865.61</v>
          </cell>
        </row>
        <row r="29">
          <cell r="B29" t="str">
            <v>SUELDOS</v>
          </cell>
          <cell r="F29">
            <v>38381.550000000003</v>
          </cell>
          <cell r="G29">
            <v>42293.129999999903</v>
          </cell>
          <cell r="H29">
            <v>48239.489999999874</v>
          </cell>
          <cell r="I29">
            <v>38743.479999999923</v>
          </cell>
          <cell r="J29">
            <v>38506.93</v>
          </cell>
          <cell r="K29">
            <v>38304.019999999997</v>
          </cell>
          <cell r="L29">
            <v>40257.69</v>
          </cell>
          <cell r="M29">
            <v>36999.71</v>
          </cell>
          <cell r="N29">
            <v>39645.950000000055</v>
          </cell>
          <cell r="O29">
            <v>43140.91000000012</v>
          </cell>
          <cell r="P29">
            <v>44466.47</v>
          </cell>
          <cell r="Q29">
            <v>89539.059999999939</v>
          </cell>
          <cell r="R29">
            <v>56263.33</v>
          </cell>
          <cell r="S29">
            <v>54470.62000000017</v>
          </cell>
          <cell r="T29">
            <v>79516.45</v>
          </cell>
          <cell r="U29">
            <v>56103.74</v>
          </cell>
          <cell r="V29">
            <v>56315.059999999939</v>
          </cell>
          <cell r="W29">
            <v>59306.019999999786</v>
          </cell>
          <cell r="X29">
            <v>59182.26</v>
          </cell>
          <cell r="Y29">
            <v>56233.999999999935</v>
          </cell>
          <cell r="Z29">
            <v>66810.419999999925</v>
          </cell>
          <cell r="AA29">
            <v>73796.280000000057</v>
          </cell>
          <cell r="AB29">
            <v>137761.79999999999</v>
          </cell>
          <cell r="AC29">
            <v>12548.59</v>
          </cell>
          <cell r="AD29">
            <v>59248.3</v>
          </cell>
          <cell r="AE29">
            <v>62586.86</v>
          </cell>
          <cell r="AF29">
            <v>89642.44</v>
          </cell>
          <cell r="AG29">
            <v>67593.45</v>
          </cell>
          <cell r="AH29">
            <v>68656.12</v>
          </cell>
          <cell r="AI29">
            <v>71918.25</v>
          </cell>
          <cell r="AJ29">
            <v>64431.42</v>
          </cell>
          <cell r="AK29">
            <v>59626.2</v>
          </cell>
          <cell r="AL29">
            <v>55683.38</v>
          </cell>
          <cell r="AM29">
            <v>73776.160000000003</v>
          </cell>
          <cell r="AN29">
            <v>71044.179999999993</v>
          </cell>
          <cell r="AW29">
            <v>756755.35</v>
          </cell>
          <cell r="AX29">
            <v>137761.79999999999</v>
          </cell>
          <cell r="AY29">
            <v>63062.945833333339</v>
          </cell>
        </row>
        <row r="30">
          <cell r="B30" t="str">
            <v>IIBB</v>
          </cell>
          <cell r="F30">
            <v>7834.46</v>
          </cell>
          <cell r="G30">
            <v>8253.98</v>
          </cell>
          <cell r="H30">
            <v>32565.15</v>
          </cell>
          <cell r="I30">
            <v>12703.67</v>
          </cell>
          <cell r="J30">
            <v>7350.18</v>
          </cell>
          <cell r="K30">
            <v>13725.54</v>
          </cell>
          <cell r="L30">
            <v>11620.22</v>
          </cell>
          <cell r="M30">
            <v>19657.75</v>
          </cell>
          <cell r="N30">
            <v>6517.35</v>
          </cell>
          <cell r="O30">
            <v>5066.0200000000004</v>
          </cell>
          <cell r="P30">
            <v>9120.24</v>
          </cell>
          <cell r="Q30">
            <v>9782.6299999999992</v>
          </cell>
          <cell r="R30">
            <v>18605.990000000002</v>
          </cell>
          <cell r="S30">
            <v>23186.23</v>
          </cell>
          <cell r="T30">
            <v>10569.25</v>
          </cell>
          <cell r="U30">
            <v>9078.23</v>
          </cell>
          <cell r="V30">
            <v>23678.04</v>
          </cell>
          <cell r="W30">
            <v>13884.95</v>
          </cell>
          <cell r="X30">
            <v>38078.69</v>
          </cell>
          <cell r="Y30">
            <v>11871.17</v>
          </cell>
          <cell r="Z30">
            <v>37063.79</v>
          </cell>
          <cell r="AA30">
            <v>9729.7800000000007</v>
          </cell>
          <cell r="AB30">
            <v>12385.55</v>
          </cell>
          <cell r="AC30">
            <v>13935.59</v>
          </cell>
          <cell r="AD30">
            <v>20768.61</v>
          </cell>
          <cell r="AE30">
            <v>32088.32</v>
          </cell>
          <cell r="AF30">
            <v>15297.36</v>
          </cell>
          <cell r="AG30">
            <v>11973.21</v>
          </cell>
          <cell r="AH30">
            <v>30394.6</v>
          </cell>
          <cell r="AI30">
            <v>20226.099999999999</v>
          </cell>
          <cell r="AJ30">
            <v>27812.799999999999</v>
          </cell>
          <cell r="AK30">
            <v>26642.89</v>
          </cell>
          <cell r="AL30">
            <v>14606.95</v>
          </cell>
          <cell r="AM30">
            <v>13732.67</v>
          </cell>
          <cell r="AN30">
            <v>40199.78</v>
          </cell>
          <cell r="AW30">
            <v>267678.88</v>
          </cell>
          <cell r="AX30">
            <v>12385.55</v>
          </cell>
          <cell r="AY30">
            <v>22306.573333333334</v>
          </cell>
        </row>
        <row r="31">
          <cell r="AW31">
            <v>0</v>
          </cell>
          <cell r="AX31">
            <v>0</v>
          </cell>
          <cell r="AY31">
            <v>0</v>
          </cell>
        </row>
        <row r="32">
          <cell r="B32" t="str">
            <v>SUBTOTAL EGRESOS</v>
          </cell>
          <cell r="E32">
            <v>0</v>
          </cell>
          <cell r="F32">
            <v>336567.77</v>
          </cell>
          <cell r="G32">
            <v>161280.12</v>
          </cell>
          <cell r="H32">
            <v>158473.73999999941</v>
          </cell>
          <cell r="I32">
            <v>573089.55000000005</v>
          </cell>
          <cell r="J32">
            <v>206070.75</v>
          </cell>
          <cell r="K32">
            <v>453813.54</v>
          </cell>
          <cell r="L32">
            <v>566720.30000000005</v>
          </cell>
          <cell r="M32">
            <v>86495.95</v>
          </cell>
          <cell r="N32">
            <v>-2651.8299999998544</v>
          </cell>
          <cell r="O32">
            <v>477705.58</v>
          </cell>
          <cell r="P32">
            <v>192609.66</v>
          </cell>
          <cell r="Q32">
            <v>585943.11</v>
          </cell>
          <cell r="R32">
            <v>219658.85</v>
          </cell>
          <cell r="S32">
            <v>322577.06</v>
          </cell>
          <cell r="T32">
            <v>216081.74</v>
          </cell>
          <cell r="U32">
            <v>185167.62</v>
          </cell>
          <cell r="V32">
            <v>978766.88</v>
          </cell>
          <cell r="W32">
            <v>1137479.08</v>
          </cell>
          <cell r="X32">
            <v>208477.39</v>
          </cell>
          <cell r="Y32">
            <v>416374.02</v>
          </cell>
          <cell r="Z32">
            <v>133766.63</v>
          </cell>
          <cell r="AA32">
            <v>329339.21000000002</v>
          </cell>
          <cell r="AB32">
            <v>445996.66</v>
          </cell>
          <cell r="AC32">
            <v>35012.94</v>
          </cell>
          <cell r="AD32">
            <v>305996.77</v>
          </cell>
          <cell r="AE32">
            <v>194292.42</v>
          </cell>
          <cell r="AF32">
            <v>687862.63</v>
          </cell>
          <cell r="AG32">
            <v>494785.19</v>
          </cell>
          <cell r="AH32">
            <v>293178.73</v>
          </cell>
          <cell r="AI32">
            <v>1605424.34</v>
          </cell>
          <cell r="AJ32">
            <v>378542.67</v>
          </cell>
          <cell r="AK32">
            <v>132127.14000000001</v>
          </cell>
          <cell r="AL32">
            <v>459714.95</v>
          </cell>
          <cell r="AM32">
            <v>646081.93000000005</v>
          </cell>
          <cell r="AN32">
            <v>498272.7</v>
          </cell>
          <cell r="AO32">
            <v>0</v>
          </cell>
          <cell r="AP32">
            <v>0</v>
          </cell>
          <cell r="AQ32">
            <v>0</v>
          </cell>
          <cell r="AR32">
            <v>0</v>
          </cell>
          <cell r="AS32">
            <v>0</v>
          </cell>
          <cell r="AT32">
            <v>0</v>
          </cell>
          <cell r="AU32">
            <v>0</v>
          </cell>
          <cell r="AW32">
            <v>5731292.4100000011</v>
          </cell>
          <cell r="AX32">
            <v>445996.66</v>
          </cell>
          <cell r="AY32">
            <v>477607.70083333331</v>
          </cell>
        </row>
        <row r="35">
          <cell r="B35" t="str">
            <v>SALDO FPC (E-I)</v>
          </cell>
          <cell r="E35">
            <v>0</v>
          </cell>
          <cell r="F35">
            <v>83691.66</v>
          </cell>
          <cell r="G35">
            <v>-131054.25</v>
          </cell>
          <cell r="H35">
            <v>-476637.5200000006</v>
          </cell>
          <cell r="I35">
            <v>266475.73</v>
          </cell>
          <cell r="J35">
            <v>21706.449999999895</v>
          </cell>
          <cell r="K35">
            <v>39353.4</v>
          </cell>
          <cell r="L35">
            <v>253615.68</v>
          </cell>
          <cell r="M35">
            <v>-255347.7</v>
          </cell>
          <cell r="N35">
            <v>-107275.05</v>
          </cell>
          <cell r="O35">
            <v>225168.66</v>
          </cell>
          <cell r="P35">
            <v>-102947.32</v>
          </cell>
          <cell r="Q35">
            <v>290663.03000000003</v>
          </cell>
          <cell r="R35">
            <v>-92212.61</v>
          </cell>
          <cell r="S35">
            <v>-429892.44</v>
          </cell>
          <cell r="T35">
            <v>-69079.88</v>
          </cell>
          <cell r="U35">
            <v>-131830.93</v>
          </cell>
          <cell r="V35">
            <v>190164.12</v>
          </cell>
          <cell r="W35">
            <v>716495.6399999992</v>
          </cell>
          <cell r="X35">
            <v>-253113.61</v>
          </cell>
          <cell r="Y35">
            <v>33886.439999999769</v>
          </cell>
          <cell r="Z35">
            <v>-781176.79</v>
          </cell>
          <cell r="AA35">
            <v>373.25000000005821</v>
          </cell>
          <cell r="AB35">
            <v>90927.52</v>
          </cell>
          <cell r="AC35">
            <v>-310713.08</v>
          </cell>
          <cell r="AD35">
            <v>-189237.21</v>
          </cell>
          <cell r="AE35">
            <v>-775569.2</v>
          </cell>
          <cell r="AF35">
            <v>312163.17</v>
          </cell>
          <cell r="AG35">
            <v>95470.1700000001</v>
          </cell>
          <cell r="AH35">
            <v>-714885.47</v>
          </cell>
          <cell r="AI35">
            <v>1191820.03</v>
          </cell>
          <cell r="AJ35">
            <v>-165767.94</v>
          </cell>
          <cell r="AK35">
            <v>-742811.42</v>
          </cell>
          <cell r="AL35">
            <v>48662.03</v>
          </cell>
          <cell r="AM35">
            <v>266167.45</v>
          </cell>
          <cell r="AN35">
            <v>-570718.63</v>
          </cell>
          <cell r="AO35">
            <v>0</v>
          </cell>
          <cell r="AP35">
            <v>0</v>
          </cell>
          <cell r="AQ35">
            <v>0</v>
          </cell>
          <cell r="AR35">
            <v>0</v>
          </cell>
          <cell r="AS35">
            <v>0</v>
          </cell>
          <cell r="AT35">
            <v>0</v>
          </cell>
          <cell r="AU35">
            <v>0</v>
          </cell>
          <cell r="AW35">
            <v>-1555420.1</v>
          </cell>
          <cell r="AX35">
            <v>90927.52</v>
          </cell>
        </row>
        <row r="36">
          <cell r="B36" t="str">
            <v>APORTE PROPIETARIO DEFICIT</v>
          </cell>
          <cell r="AE36">
            <v>0</v>
          </cell>
          <cell r="AW36">
            <v>0</v>
          </cell>
          <cell r="AX36">
            <v>0</v>
          </cell>
        </row>
        <row r="37">
          <cell r="B37" t="str">
            <v>AJUSTE</v>
          </cell>
          <cell r="Q37">
            <v>175735.83</v>
          </cell>
          <cell r="AW37">
            <v>0</v>
          </cell>
          <cell r="AX37">
            <v>0</v>
          </cell>
        </row>
        <row r="38">
          <cell r="B38" t="str">
            <v>(SUPERAVIT) / DEFICIT ECONOMICO</v>
          </cell>
          <cell r="D38">
            <v>918273.94000000251</v>
          </cell>
          <cell r="E38">
            <v>1109699.44</v>
          </cell>
          <cell r="F38">
            <v>1193391.1000000001</v>
          </cell>
          <cell r="G38">
            <v>1062336.8500000001</v>
          </cell>
          <cell r="H38">
            <v>585699.33000000159</v>
          </cell>
          <cell r="I38">
            <v>852175.06000000134</v>
          </cell>
          <cell r="J38">
            <v>873881.51000000117</v>
          </cell>
          <cell r="K38">
            <v>913234.91000000108</v>
          </cell>
          <cell r="L38">
            <v>1166850.5900000001</v>
          </cell>
          <cell r="M38">
            <v>911502.89000000129</v>
          </cell>
          <cell r="N38">
            <v>804227.84000000148</v>
          </cell>
          <cell r="O38">
            <v>1029396.5</v>
          </cell>
          <cell r="P38">
            <v>926449.1800000018</v>
          </cell>
          <cell r="Q38">
            <v>1392848.04</v>
          </cell>
          <cell r="R38">
            <v>1300635.43</v>
          </cell>
          <cell r="S38">
            <v>870742.99000000197</v>
          </cell>
          <cell r="T38">
            <v>801663.11000000197</v>
          </cell>
          <cell r="U38">
            <v>669832.18000000191</v>
          </cell>
          <cell r="V38">
            <v>859996.30000000168</v>
          </cell>
          <cell r="W38">
            <v>1576491.94</v>
          </cell>
          <cell r="X38">
            <v>1323378.33</v>
          </cell>
          <cell r="Y38">
            <v>1357264.77</v>
          </cell>
          <cell r="Z38">
            <v>576087.98</v>
          </cell>
          <cell r="AA38">
            <v>576461.23</v>
          </cell>
          <cell r="AB38">
            <v>667388.75</v>
          </cell>
          <cell r="AC38">
            <v>356675.67</v>
          </cell>
          <cell r="AD38">
            <v>167438.46</v>
          </cell>
          <cell r="AE38">
            <v>-608130.74</v>
          </cell>
          <cell r="AF38">
            <v>-295967.57</v>
          </cell>
          <cell r="AG38">
            <v>-200497.4</v>
          </cell>
          <cell r="AH38">
            <v>-915382.87</v>
          </cell>
          <cell r="AI38">
            <v>276437.15999999997</v>
          </cell>
          <cell r="AJ38">
            <v>110669.22</v>
          </cell>
          <cell r="AK38">
            <v>-632142.19999999949</v>
          </cell>
          <cell r="AL38">
            <v>-583480.16999999946</v>
          </cell>
          <cell r="AM38">
            <v>-317312.71999999939</v>
          </cell>
          <cell r="AN38">
            <v>-888031.35</v>
          </cell>
          <cell r="AO38">
            <v>-888031.35</v>
          </cell>
          <cell r="AP38">
            <v>-888031.35</v>
          </cell>
          <cell r="AQ38">
            <v>-888031.35</v>
          </cell>
          <cell r="AR38">
            <v>-888031.35</v>
          </cell>
          <cell r="AS38">
            <v>-888031.35</v>
          </cell>
          <cell r="AT38">
            <v>-888031.35</v>
          </cell>
          <cell r="AU38">
            <v>-888031.35</v>
          </cell>
          <cell r="AW38">
            <v>-888031.35</v>
          </cell>
          <cell r="AX38">
            <v>667388.75</v>
          </cell>
        </row>
        <row r="39">
          <cell r="B39" t="str">
            <v>DESFASAJE FINANCIERO</v>
          </cell>
          <cell r="F39">
            <v>177604.97</v>
          </cell>
          <cell r="G39">
            <v>158796.76</v>
          </cell>
          <cell r="H39">
            <v>280710.92</v>
          </cell>
          <cell r="I39">
            <v>309610.33</v>
          </cell>
          <cell r="J39">
            <v>203648.65</v>
          </cell>
          <cell r="K39">
            <v>386158.09</v>
          </cell>
          <cell r="L39">
            <v>412192.26</v>
          </cell>
          <cell r="M39">
            <v>893979.92</v>
          </cell>
          <cell r="N39">
            <v>163122.91</v>
          </cell>
          <cell r="O39">
            <v>123610.28</v>
          </cell>
          <cell r="P39">
            <v>136243.54</v>
          </cell>
          <cell r="Q39">
            <v>138769.73000000001</v>
          </cell>
          <cell r="R39">
            <v>442190.99</v>
          </cell>
          <cell r="S39">
            <v>193521.27</v>
          </cell>
          <cell r="T39">
            <v>207439.59</v>
          </cell>
          <cell r="U39">
            <v>79446.149999999994</v>
          </cell>
          <cell r="V39">
            <v>224172.99</v>
          </cell>
          <cell r="W39">
            <v>234288.44</v>
          </cell>
          <cell r="X39">
            <v>1016683.25</v>
          </cell>
          <cell r="Y39">
            <v>1027153.33</v>
          </cell>
          <cell r="Z39">
            <v>778926.87</v>
          </cell>
          <cell r="AA39">
            <v>606908.79</v>
          </cell>
          <cell r="AB39">
            <v>299601.52</v>
          </cell>
          <cell r="AC39">
            <v>355571.52</v>
          </cell>
          <cell r="AD39">
            <v>546769.42000000004</v>
          </cell>
          <cell r="AE39">
            <v>836492.63</v>
          </cell>
          <cell r="AF39">
            <v>763079.61</v>
          </cell>
          <cell r="AG39">
            <v>315520.52</v>
          </cell>
          <cell r="AH39">
            <v>623228.82999999996</v>
          </cell>
          <cell r="AI39">
            <v>552196.11</v>
          </cell>
          <cell r="AJ39">
            <v>1045453.31</v>
          </cell>
          <cell r="AK39">
            <v>1237945.3899999999</v>
          </cell>
          <cell r="AL39">
            <v>984466.95</v>
          </cell>
          <cell r="AM39">
            <v>1046178.44</v>
          </cell>
          <cell r="AN39">
            <v>589648.59</v>
          </cell>
          <cell r="AW39">
            <v>589648.59</v>
          </cell>
          <cell r="AX39">
            <v>299601.52</v>
          </cell>
        </row>
        <row r="40">
          <cell r="B40" t="str">
            <v>(SUPERAVIT) / DEFICIT TOTAL</v>
          </cell>
          <cell r="D40">
            <v>918273.94000000251</v>
          </cell>
          <cell r="E40">
            <v>1109699.44</v>
          </cell>
          <cell r="F40">
            <v>1370996.07</v>
          </cell>
          <cell r="G40">
            <v>1221133.6100000001</v>
          </cell>
          <cell r="H40">
            <v>866410.25000000163</v>
          </cell>
          <cell r="I40">
            <v>1161785.3899999999</v>
          </cell>
          <cell r="J40">
            <v>1077530.1599999999</v>
          </cell>
          <cell r="K40">
            <v>1299393</v>
          </cell>
          <cell r="L40">
            <v>1579042.85</v>
          </cell>
          <cell r="M40">
            <v>1805482.81</v>
          </cell>
          <cell r="N40">
            <v>967350.75000000151</v>
          </cell>
          <cell r="O40">
            <v>1153006.78</v>
          </cell>
          <cell r="P40">
            <v>1062692.72</v>
          </cell>
          <cell r="Q40">
            <v>1531617.77</v>
          </cell>
          <cell r="R40">
            <v>1742826.42</v>
          </cell>
          <cell r="S40">
            <v>1064264.26</v>
          </cell>
          <cell r="T40">
            <v>1009102.7</v>
          </cell>
          <cell r="U40">
            <v>749278.33000000194</v>
          </cell>
          <cell r="V40">
            <v>1084169.29</v>
          </cell>
          <cell r="W40">
            <v>1810780.38</v>
          </cell>
          <cell r="X40">
            <v>2340061.58</v>
          </cell>
          <cell r="Y40">
            <v>2384418.1</v>
          </cell>
          <cell r="Z40">
            <v>1355014.85</v>
          </cell>
          <cell r="AA40">
            <v>1183370.02</v>
          </cell>
          <cell r="AB40">
            <v>966990.27</v>
          </cell>
          <cell r="AC40">
            <v>712247.19</v>
          </cell>
          <cell r="AD40">
            <v>714207.88</v>
          </cell>
          <cell r="AE40">
            <v>228361.89</v>
          </cell>
          <cell r="AF40">
            <v>467112.04</v>
          </cell>
          <cell r="AG40">
            <v>115023.12</v>
          </cell>
          <cell r="AH40">
            <v>-292154.03999999998</v>
          </cell>
          <cell r="AI40">
            <v>828633.27</v>
          </cell>
          <cell r="AJ40">
            <v>1156122.53</v>
          </cell>
          <cell r="AK40">
            <v>605803.18999999994</v>
          </cell>
          <cell r="AL40">
            <v>400986.78000000049</v>
          </cell>
          <cell r="AM40">
            <v>728865.72000000055</v>
          </cell>
          <cell r="AN40">
            <v>-298382.76</v>
          </cell>
          <cell r="AO40">
            <v>-888031.35</v>
          </cell>
          <cell r="AP40">
            <v>-888031.35</v>
          </cell>
          <cell r="AQ40">
            <v>-888031.35</v>
          </cell>
          <cell r="AR40">
            <v>-888031.35</v>
          </cell>
          <cell r="AS40">
            <v>-888031.35</v>
          </cell>
          <cell r="AT40">
            <v>-888031.35</v>
          </cell>
          <cell r="AU40">
            <v>-888031.35</v>
          </cell>
          <cell r="AW40">
            <v>-298382.76</v>
          </cell>
          <cell r="AX40">
            <v>966990.27</v>
          </cell>
        </row>
        <row r="42">
          <cell r="B42" t="str">
            <v>IVA DB FISCAL</v>
          </cell>
          <cell r="F42">
            <v>53103.983099999998</v>
          </cell>
          <cell r="G42">
            <v>61390.217700000008</v>
          </cell>
          <cell r="H42">
            <v>133373.3646</v>
          </cell>
          <cell r="I42">
            <v>64388.90219999999</v>
          </cell>
          <cell r="J42">
            <v>38716.502999999997</v>
          </cell>
          <cell r="K42">
            <v>87036.629400000005</v>
          </cell>
          <cell r="L42">
            <v>65751.970199999996</v>
          </cell>
          <cell r="M42">
            <v>71787.166500000007</v>
          </cell>
          <cell r="N42">
            <v>21970.876199999999</v>
          </cell>
          <cell r="O42">
            <v>53032.753199999992</v>
          </cell>
          <cell r="P42">
            <v>62066.965799999991</v>
          </cell>
          <cell r="Q42">
            <v>62008.816800000001</v>
          </cell>
          <cell r="R42">
            <v>65493.006600000001</v>
          </cell>
          <cell r="S42">
            <v>158018.595</v>
          </cell>
          <cell r="T42">
            <v>59883.940199999997</v>
          </cell>
          <cell r="U42">
            <v>66569.695500000002</v>
          </cell>
          <cell r="V42">
            <v>165606.57959999997</v>
          </cell>
          <cell r="W42">
            <v>88406.522400000002</v>
          </cell>
          <cell r="X42">
            <v>96934.11</v>
          </cell>
          <cell r="Y42">
            <v>80322.391799999998</v>
          </cell>
          <cell r="Z42">
            <v>192138.11819999997</v>
          </cell>
          <cell r="AA42">
            <v>69082.851600000009</v>
          </cell>
          <cell r="AB42">
            <v>74564.519400000005</v>
          </cell>
          <cell r="AC42">
            <v>72602.464200000002</v>
          </cell>
          <cell r="AD42">
            <v>103999.13579999999</v>
          </cell>
          <cell r="AE42">
            <v>203670.94019999998</v>
          </cell>
          <cell r="AF42">
            <v>78896.886599999983</v>
          </cell>
          <cell r="AG42">
            <v>83856.15419999999</v>
          </cell>
          <cell r="AH42">
            <v>211693.48199999999</v>
          </cell>
          <cell r="AI42">
            <v>86856.905099999989</v>
          </cell>
          <cell r="AJ42">
            <v>114305.22809999999</v>
          </cell>
          <cell r="AK42">
            <v>183737.09759999998</v>
          </cell>
          <cell r="AL42">
            <v>86321.113200000007</v>
          </cell>
          <cell r="AM42">
            <v>79782.040799999988</v>
          </cell>
          <cell r="AN42">
            <v>224488.17930000002</v>
          </cell>
          <cell r="AO42">
            <v>0</v>
          </cell>
          <cell r="AP42">
            <v>0</v>
          </cell>
          <cell r="AQ42">
            <v>0</v>
          </cell>
          <cell r="AR42">
            <v>0</v>
          </cell>
          <cell r="AS42">
            <v>0</v>
          </cell>
          <cell r="AT42">
            <v>0</v>
          </cell>
          <cell r="AU42">
            <v>0</v>
          </cell>
          <cell r="AW42">
            <v>1530209.6270999997</v>
          </cell>
          <cell r="AX42">
            <v>74564.519400000005</v>
          </cell>
        </row>
        <row r="43">
          <cell r="B43" t="str">
            <v>IVA CR FISCAL</v>
          </cell>
          <cell r="F43">
            <v>60973.869599999998</v>
          </cell>
          <cell r="G43">
            <v>23253.932099999969</v>
          </cell>
          <cell r="H43">
            <v>16310.510999999902</v>
          </cell>
          <cell r="I43">
            <v>109544.90399999994</v>
          </cell>
          <cell r="J43">
            <v>33644.864399999977</v>
          </cell>
          <cell r="K43">
            <v>84374.635799999989</v>
          </cell>
          <cell r="L43">
            <v>108116.90190000001</v>
          </cell>
          <cell r="M43">
            <v>6266.0828999999994</v>
          </cell>
          <cell r="N43">
            <v>-10251.177299999981</v>
          </cell>
          <cell r="O43">
            <v>90194.716500000024</v>
          </cell>
          <cell r="P43">
            <v>29194.819499999983</v>
          </cell>
          <cell r="Q43">
            <v>102190.49819999999</v>
          </cell>
          <cell r="R43">
            <v>30405.801299999992</v>
          </cell>
          <cell r="S43">
            <v>51433.244100000054</v>
          </cell>
          <cell r="T43">
            <v>26459.168399999999</v>
          </cell>
          <cell r="U43">
            <v>25196.986499999999</v>
          </cell>
          <cell r="V43">
            <v>188742.49379999994</v>
          </cell>
          <cell r="W43">
            <v>223500.50309999986</v>
          </cell>
          <cell r="X43">
            <v>23355.452399999995</v>
          </cell>
          <cell r="Y43">
            <v>73136.458499999964</v>
          </cell>
          <cell r="Z43">
            <v>6277.4081999999844</v>
          </cell>
          <cell r="AA43">
            <v>51620.761499999993</v>
          </cell>
          <cell r="AB43">
            <v>62128.355100000001</v>
          </cell>
          <cell r="AC43">
            <v>1791.0396000000019</v>
          </cell>
          <cell r="AD43">
            <v>47455.770599999996</v>
          </cell>
          <cell r="AE43">
            <v>20919.6204</v>
          </cell>
          <cell r="AF43">
            <v>122413.79429999997</v>
          </cell>
          <cell r="AG43">
            <v>87195.891300000003</v>
          </cell>
          <cell r="AH43">
            <v>40766.882100000003</v>
          </cell>
          <cell r="AI43">
            <v>317788.79790000001</v>
          </cell>
          <cell r="AJ43">
            <v>60122.674500000001</v>
          </cell>
          <cell r="AK43">
            <v>9630.190499999997</v>
          </cell>
          <cell r="AL43">
            <v>81779.170200000008</v>
          </cell>
          <cell r="AM43">
            <v>117300.351</v>
          </cell>
          <cell r="AN43">
            <v>81276.035399999979</v>
          </cell>
          <cell r="AO43">
            <v>0</v>
          </cell>
          <cell r="AP43">
            <v>0</v>
          </cell>
          <cell r="AQ43">
            <v>0</v>
          </cell>
          <cell r="AR43">
            <v>0</v>
          </cell>
          <cell r="AS43">
            <v>0</v>
          </cell>
          <cell r="AT43">
            <v>0</v>
          </cell>
          <cell r="AU43">
            <v>0</v>
          </cell>
          <cell r="AW43">
            <v>988440.21779999998</v>
          </cell>
          <cell r="AX43">
            <v>62128.355100000001</v>
          </cell>
        </row>
        <row r="56">
          <cell r="B56" t="str">
            <v>1-INSTITUCIONAL / IMAGEN</v>
          </cell>
        </row>
        <row r="57">
          <cell r="AW57" t="str">
            <v>TOTAL</v>
          </cell>
          <cell r="AX57" t="str">
            <v>AÑO ANT</v>
          </cell>
          <cell r="AY57" t="str">
            <v>PROM.</v>
          </cell>
        </row>
        <row r="58">
          <cell r="B58" t="str">
            <v>CONCEPTO</v>
          </cell>
          <cell r="D58" t="str">
            <v>SALDO</v>
          </cell>
          <cell r="E58">
            <v>37773</v>
          </cell>
          <cell r="F58">
            <v>37803</v>
          </cell>
          <cell r="G58">
            <v>37834</v>
          </cell>
          <cell r="H58">
            <v>37865</v>
          </cell>
          <cell r="I58">
            <v>37895</v>
          </cell>
          <cell r="J58">
            <v>37926</v>
          </cell>
          <cell r="K58">
            <v>37956</v>
          </cell>
          <cell r="L58">
            <v>37987</v>
          </cell>
          <cell r="M58">
            <v>38018</v>
          </cell>
          <cell r="N58">
            <v>38047</v>
          </cell>
          <cell r="O58">
            <v>38078</v>
          </cell>
          <cell r="P58">
            <v>38108</v>
          </cell>
          <cell r="Q58">
            <v>38139</v>
          </cell>
          <cell r="R58">
            <v>38169</v>
          </cell>
          <cell r="S58">
            <v>38200</v>
          </cell>
          <cell r="T58">
            <v>38231</v>
          </cell>
          <cell r="U58">
            <v>38261</v>
          </cell>
          <cell r="V58">
            <v>38292</v>
          </cell>
          <cell r="W58">
            <v>38322</v>
          </cell>
          <cell r="X58">
            <v>38353</v>
          </cell>
          <cell r="Y58">
            <v>38384</v>
          </cell>
          <cell r="Z58">
            <v>38412</v>
          </cell>
          <cell r="AA58">
            <v>38443</v>
          </cell>
          <cell r="AB58">
            <v>38473</v>
          </cell>
          <cell r="AC58">
            <v>38504</v>
          </cell>
          <cell r="AD58">
            <v>38534</v>
          </cell>
          <cell r="AE58">
            <v>38565</v>
          </cell>
          <cell r="AF58">
            <v>38596</v>
          </cell>
          <cell r="AG58">
            <v>38626</v>
          </cell>
          <cell r="AH58">
            <v>38657</v>
          </cell>
          <cell r="AI58">
            <v>38687</v>
          </cell>
          <cell r="AJ58">
            <v>38718</v>
          </cell>
          <cell r="AK58">
            <v>38749</v>
          </cell>
          <cell r="AL58">
            <v>38777</v>
          </cell>
          <cell r="AM58">
            <v>38808</v>
          </cell>
          <cell r="AN58">
            <v>38838</v>
          </cell>
          <cell r="AO58">
            <v>38869</v>
          </cell>
          <cell r="AP58">
            <v>38899</v>
          </cell>
          <cell r="AQ58">
            <v>38930</v>
          </cell>
          <cell r="AR58">
            <v>38961</v>
          </cell>
          <cell r="AS58">
            <v>38991</v>
          </cell>
          <cell r="AT58">
            <v>39022</v>
          </cell>
          <cell r="AU58">
            <v>39052</v>
          </cell>
          <cell r="AW58" t="str">
            <v>12 M</v>
          </cell>
          <cell r="AX58">
            <v>38473</v>
          </cell>
          <cell r="AY58" t="str">
            <v>MENSUAL</v>
          </cell>
        </row>
        <row r="60">
          <cell r="B60" t="str">
            <v>IMAGEN DE MARCA</v>
          </cell>
          <cell r="F60">
            <v>209797.4</v>
          </cell>
          <cell r="G60">
            <v>1065.5999999999999</v>
          </cell>
          <cell r="H60">
            <v>0</v>
          </cell>
          <cell r="I60">
            <v>161643.76999999999</v>
          </cell>
          <cell r="J60">
            <v>10036</v>
          </cell>
          <cell r="K60">
            <v>1224</v>
          </cell>
          <cell r="L60">
            <v>4935.2</v>
          </cell>
          <cell r="M60">
            <v>8409.81</v>
          </cell>
          <cell r="N60">
            <v>800</v>
          </cell>
          <cell r="O60">
            <v>5350</v>
          </cell>
          <cell r="P60">
            <v>202</v>
          </cell>
          <cell r="Q60">
            <v>2670.1</v>
          </cell>
          <cell r="R60">
            <v>30571.8</v>
          </cell>
          <cell r="S60">
            <v>51557.18</v>
          </cell>
          <cell r="T60">
            <v>5349.22</v>
          </cell>
          <cell r="U60">
            <v>4946.34</v>
          </cell>
          <cell r="V60">
            <v>409000</v>
          </cell>
          <cell r="W60">
            <v>600</v>
          </cell>
          <cell r="X60">
            <v>0</v>
          </cell>
          <cell r="Y60">
            <v>0.01</v>
          </cell>
          <cell r="Z60">
            <v>-300</v>
          </cell>
          <cell r="AA60">
            <v>5156.84</v>
          </cell>
          <cell r="AB60">
            <v>7316.74</v>
          </cell>
          <cell r="AC60">
            <v>-378578.68</v>
          </cell>
          <cell r="AD60">
            <v>46604.45</v>
          </cell>
          <cell r="AE60">
            <v>28700.68</v>
          </cell>
          <cell r="AF60">
            <v>-14152.36</v>
          </cell>
          <cell r="AG60">
            <v>29740</v>
          </cell>
          <cell r="AH60">
            <v>20244.560000000001</v>
          </cell>
          <cell r="AI60">
            <v>118326.94</v>
          </cell>
          <cell r="AJ60">
            <v>12119</v>
          </cell>
          <cell r="AK60">
            <v>7420.5</v>
          </cell>
          <cell r="AL60">
            <v>3122</v>
          </cell>
          <cell r="AM60">
            <v>3500</v>
          </cell>
          <cell r="AN60">
            <v>3282.93</v>
          </cell>
          <cell r="AW60">
            <v>-119669.98</v>
          </cell>
          <cell r="AX60">
            <v>7316.74</v>
          </cell>
          <cell r="AY60">
            <v>-9972.4983333333312</v>
          </cell>
        </row>
        <row r="61">
          <cell r="B61" t="str">
            <v>INSTITUCIONAL</v>
          </cell>
          <cell r="F61">
            <v>28420.66</v>
          </cell>
          <cell r="G61">
            <v>1360.3</v>
          </cell>
          <cell r="H61">
            <v>3247.58</v>
          </cell>
          <cell r="I61">
            <v>74394.539999999994</v>
          </cell>
          <cell r="J61">
            <v>29930.06</v>
          </cell>
          <cell r="K61">
            <v>53739.31</v>
          </cell>
          <cell r="L61">
            <v>341636.9</v>
          </cell>
          <cell r="M61">
            <v>-72316.509999999995</v>
          </cell>
          <cell r="N61">
            <v>-114163.99</v>
          </cell>
          <cell r="O61">
            <v>353214.95</v>
          </cell>
          <cell r="P61">
            <v>129917.75</v>
          </cell>
          <cell r="Q61">
            <v>273806.8</v>
          </cell>
          <cell r="R61">
            <v>48235.71</v>
          </cell>
          <cell r="S61">
            <v>133475.49</v>
          </cell>
          <cell r="T61">
            <v>65513.69</v>
          </cell>
          <cell r="U61">
            <v>3052.48</v>
          </cell>
          <cell r="V61">
            <v>137594.76</v>
          </cell>
          <cell r="W61">
            <v>394861.48</v>
          </cell>
          <cell r="X61">
            <v>18967.77</v>
          </cell>
          <cell r="Y61">
            <v>27281.99</v>
          </cell>
          <cell r="Z61">
            <v>5318.17</v>
          </cell>
          <cell r="AA61">
            <v>89612.21</v>
          </cell>
          <cell r="AB61">
            <v>220427.95</v>
          </cell>
          <cell r="AC61">
            <v>50561.84</v>
          </cell>
          <cell r="AD61">
            <v>6886.67</v>
          </cell>
          <cell r="AE61">
            <v>4041.67</v>
          </cell>
          <cell r="AF61">
            <v>394806.12</v>
          </cell>
          <cell r="AG61">
            <v>20888.419999999998</v>
          </cell>
          <cell r="AH61">
            <v>7342.67</v>
          </cell>
          <cell r="AI61">
            <v>374919.67</v>
          </cell>
          <cell r="AJ61">
            <v>12291.67</v>
          </cell>
          <cell r="AK61">
            <v>15150.67</v>
          </cell>
          <cell r="AL61">
            <v>14121.67</v>
          </cell>
          <cell r="AM61">
            <v>-6038.33</v>
          </cell>
          <cell r="AN61">
            <v>25420.67</v>
          </cell>
          <cell r="AW61">
            <v>920393.41</v>
          </cell>
          <cell r="AX61">
            <v>220427.95</v>
          </cell>
          <cell r="AY61">
            <v>76699.450833333351</v>
          </cell>
        </row>
        <row r="62">
          <cell r="B62" t="str">
            <v>RELANZAMIENTO</v>
          </cell>
          <cell r="F62">
            <v>0</v>
          </cell>
          <cell r="G62">
            <v>0</v>
          </cell>
          <cell r="H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W62">
            <v>0</v>
          </cell>
          <cell r="AX62">
            <v>0</v>
          </cell>
          <cell r="AY62">
            <v>0</v>
          </cell>
        </row>
        <row r="63">
          <cell r="B63" t="str">
            <v>POSICIONAMIENTO</v>
          </cell>
          <cell r="AD63">
            <v>0</v>
          </cell>
          <cell r="AE63">
            <v>0</v>
          </cell>
          <cell r="AF63">
            <v>0</v>
          </cell>
          <cell r="AG63">
            <v>0</v>
          </cell>
          <cell r="AH63">
            <v>0</v>
          </cell>
          <cell r="AI63">
            <v>0</v>
          </cell>
          <cell r="AJ63">
            <v>0</v>
          </cell>
          <cell r="AK63">
            <v>0</v>
          </cell>
          <cell r="AL63">
            <v>0</v>
          </cell>
          <cell r="AM63">
            <v>0</v>
          </cell>
          <cell r="AN63">
            <v>0</v>
          </cell>
          <cell r="AW63">
            <v>0</v>
          </cell>
          <cell r="AX63">
            <v>0</v>
          </cell>
          <cell r="AY63">
            <v>0</v>
          </cell>
        </row>
        <row r="64">
          <cell r="B64" t="str">
            <v>OTRAS</v>
          </cell>
          <cell r="AD64">
            <v>10000</v>
          </cell>
          <cell r="AE64">
            <v>0</v>
          </cell>
          <cell r="AF64">
            <v>340</v>
          </cell>
          <cell r="AG64">
            <v>12175</v>
          </cell>
          <cell r="AH64">
            <v>11000.05</v>
          </cell>
          <cell r="AI64">
            <v>135343.70000000001</v>
          </cell>
          <cell r="AJ64">
            <v>211.5</v>
          </cell>
          <cell r="AK64">
            <v>-2292.8000000000002</v>
          </cell>
          <cell r="AL64">
            <v>2474.3000000000002</v>
          </cell>
          <cell r="AM64">
            <v>199.5</v>
          </cell>
          <cell r="AN64">
            <v>80</v>
          </cell>
          <cell r="AW64">
            <v>169531.25</v>
          </cell>
          <cell r="AX64">
            <v>0</v>
          </cell>
          <cell r="AY64">
            <v>14127.604166666666</v>
          </cell>
        </row>
        <row r="66">
          <cell r="B66" t="str">
            <v>TOTAL</v>
          </cell>
          <cell r="D66">
            <v>0</v>
          </cell>
          <cell r="E66">
            <v>0</v>
          </cell>
          <cell r="F66">
            <v>238218.06</v>
          </cell>
          <cell r="G66">
            <v>2425.9</v>
          </cell>
          <cell r="H66">
            <v>3247.58</v>
          </cell>
          <cell r="I66">
            <v>236038.31</v>
          </cell>
          <cell r="J66">
            <v>39966.06</v>
          </cell>
          <cell r="K66">
            <v>54963.31</v>
          </cell>
          <cell r="L66">
            <v>346572.1</v>
          </cell>
          <cell r="M66">
            <v>-63906.7</v>
          </cell>
          <cell r="N66">
            <v>-113363.99</v>
          </cell>
          <cell r="O66">
            <v>358564.95</v>
          </cell>
          <cell r="P66">
            <v>130119.75</v>
          </cell>
          <cell r="Q66">
            <v>276476.90000000002</v>
          </cell>
          <cell r="R66">
            <v>78807.509999999995</v>
          </cell>
          <cell r="S66">
            <v>185032.67</v>
          </cell>
          <cell r="T66">
            <v>70862.91</v>
          </cell>
          <cell r="U66">
            <v>7998.82</v>
          </cell>
          <cell r="V66">
            <v>546594.76</v>
          </cell>
          <cell r="W66">
            <v>395461.48</v>
          </cell>
          <cell r="X66">
            <v>18967.77</v>
          </cell>
          <cell r="Y66">
            <v>27282</v>
          </cell>
          <cell r="Z66">
            <v>5018.17</v>
          </cell>
          <cell r="AA66">
            <v>94769.05</v>
          </cell>
          <cell r="AB66">
            <v>227744.69</v>
          </cell>
          <cell r="AC66">
            <v>-328016.84000000003</v>
          </cell>
          <cell r="AD66">
            <v>63491.12</v>
          </cell>
          <cell r="AE66">
            <v>32742.35</v>
          </cell>
          <cell r="AF66">
            <v>380993.76</v>
          </cell>
          <cell r="AG66">
            <v>62803.42</v>
          </cell>
          <cell r="AH66">
            <v>38587.279999999999</v>
          </cell>
          <cell r="AI66">
            <v>628590.31000000006</v>
          </cell>
          <cell r="AJ66">
            <v>24622.17</v>
          </cell>
          <cell r="AK66">
            <v>20278.37</v>
          </cell>
          <cell r="AL66">
            <v>19717.97</v>
          </cell>
          <cell r="AM66">
            <v>-2338.83</v>
          </cell>
          <cell r="AN66">
            <v>28783.599999999999</v>
          </cell>
          <cell r="AO66">
            <v>0</v>
          </cell>
          <cell r="AP66">
            <v>0</v>
          </cell>
          <cell r="AQ66">
            <v>0</v>
          </cell>
          <cell r="AR66">
            <v>0</v>
          </cell>
          <cell r="AS66">
            <v>0</v>
          </cell>
          <cell r="AT66">
            <v>0</v>
          </cell>
          <cell r="AU66">
            <v>0</v>
          </cell>
          <cell r="AW66">
            <v>970254.68</v>
          </cell>
          <cell r="AX66">
            <v>227744.69</v>
          </cell>
          <cell r="AY66">
            <v>80854.556666666685</v>
          </cell>
        </row>
        <row r="70">
          <cell r="B70" t="str">
            <v>2-FECHAS ESPECIALES</v>
          </cell>
        </row>
        <row r="71">
          <cell r="C71">
            <v>0</v>
          </cell>
          <cell r="AW71" t="str">
            <v>TOTAL</v>
          </cell>
          <cell r="AX71" t="str">
            <v>AÑO ANT</v>
          </cell>
          <cell r="AY71" t="str">
            <v>PROM.</v>
          </cell>
        </row>
        <row r="72">
          <cell r="B72" t="str">
            <v>CONCEPTO</v>
          </cell>
          <cell r="C72">
            <v>0</v>
          </cell>
          <cell r="D72" t="str">
            <v>SALDO</v>
          </cell>
          <cell r="E72">
            <v>37773</v>
          </cell>
          <cell r="F72">
            <v>37803</v>
          </cell>
          <cell r="G72">
            <v>37834</v>
          </cell>
          <cell r="H72">
            <v>37865</v>
          </cell>
          <cell r="I72">
            <v>37895</v>
          </cell>
          <cell r="J72">
            <v>37926</v>
          </cell>
          <cell r="K72">
            <v>37956</v>
          </cell>
          <cell r="L72">
            <v>37987</v>
          </cell>
          <cell r="M72">
            <v>38018</v>
          </cell>
          <cell r="N72">
            <v>38047</v>
          </cell>
          <cell r="O72">
            <v>38078</v>
          </cell>
          <cell r="P72">
            <v>38108</v>
          </cell>
          <cell r="Q72">
            <v>38139</v>
          </cell>
          <cell r="R72">
            <v>38169</v>
          </cell>
          <cell r="S72">
            <v>38200</v>
          </cell>
          <cell r="T72">
            <v>38231</v>
          </cell>
          <cell r="U72">
            <v>38261</v>
          </cell>
          <cell r="V72">
            <v>38292</v>
          </cell>
          <cell r="W72">
            <v>38322</v>
          </cell>
          <cell r="X72">
            <v>38353</v>
          </cell>
          <cell r="Y72">
            <v>38384</v>
          </cell>
          <cell r="Z72">
            <v>38412</v>
          </cell>
          <cell r="AA72">
            <v>38443</v>
          </cell>
          <cell r="AB72">
            <v>38473</v>
          </cell>
          <cell r="AC72">
            <v>38504</v>
          </cell>
          <cell r="AD72">
            <v>38534</v>
          </cell>
          <cell r="AE72">
            <v>38565</v>
          </cell>
          <cell r="AF72">
            <v>38596</v>
          </cell>
          <cell r="AG72">
            <v>38626</v>
          </cell>
          <cell r="AH72">
            <v>38657</v>
          </cell>
          <cell r="AI72">
            <v>38687</v>
          </cell>
          <cell r="AJ72">
            <v>38718</v>
          </cell>
          <cell r="AK72">
            <v>38749</v>
          </cell>
          <cell r="AL72">
            <v>38777</v>
          </cell>
          <cell r="AM72">
            <v>38808</v>
          </cell>
          <cell r="AN72">
            <v>38838</v>
          </cell>
          <cell r="AO72">
            <v>38869</v>
          </cell>
          <cell r="AP72">
            <v>38899</v>
          </cell>
          <cell r="AQ72">
            <v>38930</v>
          </cell>
          <cell r="AR72">
            <v>38961</v>
          </cell>
          <cell r="AS72">
            <v>38991</v>
          </cell>
          <cell r="AT72">
            <v>39022</v>
          </cell>
          <cell r="AU72">
            <v>39052</v>
          </cell>
          <cell r="AW72" t="str">
            <v>12 M</v>
          </cell>
          <cell r="AX72">
            <v>38473</v>
          </cell>
          <cell r="AY72" t="str">
            <v>MENSUAL</v>
          </cell>
        </row>
        <row r="74">
          <cell r="B74" t="str">
            <v>ANIVERSARIO</v>
          </cell>
          <cell r="F74">
            <v>0</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cell r="V74">
            <v>0</v>
          </cell>
          <cell r="W74">
            <v>0</v>
          </cell>
          <cell r="X74">
            <v>0</v>
          </cell>
          <cell r="Y74">
            <v>0</v>
          </cell>
          <cell r="Z74">
            <v>0</v>
          </cell>
          <cell r="AA74">
            <v>0</v>
          </cell>
          <cell r="AB74">
            <v>1008</v>
          </cell>
          <cell r="AC74">
            <v>0</v>
          </cell>
          <cell r="AD74">
            <v>0</v>
          </cell>
          <cell r="AE74">
            <v>0</v>
          </cell>
          <cell r="AF74">
            <v>64206.1</v>
          </cell>
          <cell r="AG74">
            <v>-2770</v>
          </cell>
          <cell r="AH74">
            <v>23103.88</v>
          </cell>
          <cell r="AI74">
            <v>88559.58</v>
          </cell>
          <cell r="AJ74">
            <v>67543</v>
          </cell>
          <cell r="AK74">
            <v>0</v>
          </cell>
          <cell r="AL74">
            <v>0</v>
          </cell>
          <cell r="AM74">
            <v>2274.5100000000002</v>
          </cell>
          <cell r="AN74">
            <v>0</v>
          </cell>
          <cell r="AW74">
            <v>242917.07</v>
          </cell>
          <cell r="AX74">
            <v>1008</v>
          </cell>
          <cell r="AY74">
            <v>20243.089166666668</v>
          </cell>
        </row>
        <row r="75">
          <cell r="B75" t="str">
            <v>VACACIONES INVIERNO</v>
          </cell>
          <cell r="F75">
            <v>4696.8</v>
          </cell>
          <cell r="G75">
            <v>45751.75</v>
          </cell>
          <cell r="H75">
            <v>0</v>
          </cell>
          <cell r="I75">
            <v>20000</v>
          </cell>
          <cell r="J75">
            <v>0</v>
          </cell>
          <cell r="K75">
            <v>0</v>
          </cell>
          <cell r="L75">
            <v>0</v>
          </cell>
          <cell r="M75">
            <v>0</v>
          </cell>
          <cell r="N75">
            <v>0</v>
          </cell>
          <cell r="O75">
            <v>1.75</v>
          </cell>
          <cell r="P75">
            <v>0</v>
          </cell>
          <cell r="Q75">
            <v>0</v>
          </cell>
          <cell r="R75">
            <v>0</v>
          </cell>
          <cell r="S75">
            <v>0</v>
          </cell>
          <cell r="T75">
            <v>2000</v>
          </cell>
          <cell r="U75">
            <v>0</v>
          </cell>
          <cell r="V75">
            <v>1528.56</v>
          </cell>
          <cell r="W75">
            <v>0</v>
          </cell>
          <cell r="X75">
            <v>0</v>
          </cell>
          <cell r="Y75">
            <v>0</v>
          </cell>
          <cell r="Z75">
            <v>0</v>
          </cell>
          <cell r="AA75">
            <v>0</v>
          </cell>
          <cell r="AB75">
            <v>0</v>
          </cell>
          <cell r="AC75">
            <v>0</v>
          </cell>
          <cell r="AD75">
            <v>18848.759999999998</v>
          </cell>
          <cell r="AE75">
            <v>3133</v>
          </cell>
          <cell r="AF75">
            <v>-464.28</v>
          </cell>
          <cell r="AG75">
            <v>0</v>
          </cell>
          <cell r="AH75">
            <v>0</v>
          </cell>
          <cell r="AI75">
            <v>0</v>
          </cell>
          <cell r="AJ75">
            <v>2906</v>
          </cell>
          <cell r="AK75">
            <v>1540</v>
          </cell>
          <cell r="AL75">
            <v>1349</v>
          </cell>
          <cell r="AM75">
            <v>0.6</v>
          </cell>
          <cell r="AN75">
            <v>0</v>
          </cell>
          <cell r="AW75">
            <v>27313.08</v>
          </cell>
          <cell r="AX75">
            <v>0</v>
          </cell>
          <cell r="AY75">
            <v>2276.09</v>
          </cell>
        </row>
        <row r="76">
          <cell r="B76" t="str">
            <v>DIA DEL AMIGO</v>
          </cell>
          <cell r="F76">
            <v>0</v>
          </cell>
          <cell r="G76">
            <v>0</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cell r="W76">
            <v>0</v>
          </cell>
          <cell r="X76">
            <v>0</v>
          </cell>
          <cell r="Y76">
            <v>0</v>
          </cell>
          <cell r="Z76">
            <v>0</v>
          </cell>
          <cell r="AA76">
            <v>0</v>
          </cell>
          <cell r="AB76">
            <v>0</v>
          </cell>
          <cell r="AC76">
            <v>0</v>
          </cell>
          <cell r="AD76">
            <v>0</v>
          </cell>
          <cell r="AE76">
            <v>0</v>
          </cell>
          <cell r="AF76">
            <v>0</v>
          </cell>
          <cell r="AG76">
            <v>0</v>
          </cell>
          <cell r="AH76">
            <v>0</v>
          </cell>
          <cell r="AI76">
            <v>0</v>
          </cell>
          <cell r="AJ76">
            <v>0</v>
          </cell>
          <cell r="AK76">
            <v>0</v>
          </cell>
          <cell r="AL76">
            <v>0</v>
          </cell>
          <cell r="AM76">
            <v>0</v>
          </cell>
          <cell r="AN76">
            <v>0</v>
          </cell>
          <cell r="AW76">
            <v>0</v>
          </cell>
          <cell r="AX76">
            <v>0</v>
          </cell>
          <cell r="AY76">
            <v>0</v>
          </cell>
        </row>
        <row r="77">
          <cell r="B77" t="str">
            <v>DIA DEL NIÑO</v>
          </cell>
          <cell r="F77">
            <v>0</v>
          </cell>
          <cell r="G77">
            <v>983.25</v>
          </cell>
          <cell r="H77">
            <v>0</v>
          </cell>
          <cell r="I77">
            <v>0</v>
          </cell>
          <cell r="J77">
            <v>0</v>
          </cell>
          <cell r="K77">
            <v>0</v>
          </cell>
          <cell r="L77">
            <v>0</v>
          </cell>
          <cell r="M77">
            <v>0</v>
          </cell>
          <cell r="N77">
            <v>0</v>
          </cell>
          <cell r="O77">
            <v>0</v>
          </cell>
          <cell r="P77">
            <v>0</v>
          </cell>
          <cell r="Q77">
            <v>0</v>
          </cell>
          <cell r="R77">
            <v>0</v>
          </cell>
          <cell r="S77">
            <v>0</v>
          </cell>
          <cell r="T77">
            <v>0</v>
          </cell>
          <cell r="U77">
            <v>0</v>
          </cell>
          <cell r="V77">
            <v>0</v>
          </cell>
          <cell r="W77">
            <v>0</v>
          </cell>
          <cell r="X77">
            <v>0</v>
          </cell>
          <cell r="Y77">
            <v>0</v>
          </cell>
          <cell r="Z77">
            <v>0</v>
          </cell>
          <cell r="AA77">
            <v>0</v>
          </cell>
          <cell r="AB77">
            <v>0</v>
          </cell>
          <cell r="AC77">
            <v>0</v>
          </cell>
          <cell r="AD77">
            <v>0</v>
          </cell>
          <cell r="AE77">
            <v>0</v>
          </cell>
          <cell r="AF77">
            <v>0</v>
          </cell>
          <cell r="AG77">
            <v>0</v>
          </cell>
          <cell r="AH77">
            <v>0</v>
          </cell>
          <cell r="AI77">
            <v>0</v>
          </cell>
          <cell r="AJ77">
            <v>0</v>
          </cell>
          <cell r="AK77">
            <v>0</v>
          </cell>
          <cell r="AL77">
            <v>0</v>
          </cell>
          <cell r="AM77">
            <v>0</v>
          </cell>
          <cell r="AN77">
            <v>0</v>
          </cell>
          <cell r="AW77">
            <v>0</v>
          </cell>
          <cell r="AX77">
            <v>0</v>
          </cell>
          <cell r="AY77">
            <v>0</v>
          </cell>
        </row>
        <row r="78">
          <cell r="B78" t="str">
            <v>LIQUIDACION INVIERNO</v>
          </cell>
          <cell r="F78">
            <v>0</v>
          </cell>
          <cell r="G78">
            <v>0</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0</v>
          </cell>
          <cell r="X78">
            <v>0</v>
          </cell>
          <cell r="Y78">
            <v>0</v>
          </cell>
          <cell r="Z78">
            <v>0</v>
          </cell>
          <cell r="AA78">
            <v>0</v>
          </cell>
          <cell r="AB78">
            <v>0</v>
          </cell>
          <cell r="AC78">
            <v>0</v>
          </cell>
          <cell r="AD78">
            <v>0</v>
          </cell>
          <cell r="AE78">
            <v>0</v>
          </cell>
          <cell r="AF78">
            <v>0</v>
          </cell>
          <cell r="AG78">
            <v>0</v>
          </cell>
          <cell r="AH78">
            <v>0</v>
          </cell>
          <cell r="AI78">
            <v>0</v>
          </cell>
          <cell r="AJ78">
            <v>0</v>
          </cell>
          <cell r="AK78">
            <v>0</v>
          </cell>
          <cell r="AL78">
            <v>0</v>
          </cell>
          <cell r="AM78">
            <v>0</v>
          </cell>
          <cell r="AN78">
            <v>0</v>
          </cell>
          <cell r="AW78">
            <v>0</v>
          </cell>
          <cell r="AX78">
            <v>0</v>
          </cell>
          <cell r="AY78">
            <v>0</v>
          </cell>
        </row>
        <row r="79">
          <cell r="B79" t="str">
            <v>LANZAMIENTO PRIMAV-VERANO</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18333.3</v>
          </cell>
          <cell r="V79">
            <v>-185.78</v>
          </cell>
          <cell r="W79">
            <v>0</v>
          </cell>
          <cell r="X79">
            <v>0</v>
          </cell>
          <cell r="Y79">
            <v>-328.53</v>
          </cell>
          <cell r="Z79">
            <v>0</v>
          </cell>
          <cell r="AA79">
            <v>0</v>
          </cell>
          <cell r="AB79">
            <v>0</v>
          </cell>
          <cell r="AC79">
            <v>-2127.4699999999998</v>
          </cell>
          <cell r="AD79">
            <v>0</v>
          </cell>
          <cell r="AE79">
            <v>0</v>
          </cell>
          <cell r="AF79">
            <v>0</v>
          </cell>
          <cell r="AG79">
            <v>4036.25</v>
          </cell>
          <cell r="AH79">
            <v>0</v>
          </cell>
          <cell r="AI79">
            <v>1644.3</v>
          </cell>
          <cell r="AJ79">
            <v>0</v>
          </cell>
          <cell r="AK79">
            <v>0</v>
          </cell>
          <cell r="AL79">
            <v>0</v>
          </cell>
          <cell r="AM79">
            <v>0</v>
          </cell>
          <cell r="AN79">
            <v>0</v>
          </cell>
          <cell r="AW79">
            <v>3553.08</v>
          </cell>
          <cell r="AX79">
            <v>0</v>
          </cell>
          <cell r="AY79">
            <v>296.08999999999997</v>
          </cell>
        </row>
        <row r="80">
          <cell r="B80" t="str">
            <v>DIA DE LA MADRE</v>
          </cell>
          <cell r="F80">
            <v>0</v>
          </cell>
          <cell r="G80">
            <v>0</v>
          </cell>
          <cell r="H80">
            <v>0</v>
          </cell>
          <cell r="I80">
            <v>78937.429999999993</v>
          </cell>
          <cell r="J80">
            <v>26564.51</v>
          </cell>
          <cell r="K80">
            <v>43315.4</v>
          </cell>
          <cell r="L80">
            <v>799.4</v>
          </cell>
          <cell r="M80">
            <v>0</v>
          </cell>
          <cell r="N80">
            <v>-750</v>
          </cell>
          <cell r="O80">
            <v>0</v>
          </cell>
          <cell r="P80">
            <v>0</v>
          </cell>
          <cell r="Q80">
            <v>-1242.42</v>
          </cell>
          <cell r="R80">
            <v>0</v>
          </cell>
          <cell r="S80">
            <v>8436</v>
          </cell>
          <cell r="T80">
            <v>0</v>
          </cell>
          <cell r="U80">
            <v>22.17</v>
          </cell>
          <cell r="V80">
            <v>21203.5</v>
          </cell>
          <cell r="W80">
            <v>17400.5</v>
          </cell>
          <cell r="X80">
            <v>0</v>
          </cell>
          <cell r="Y80">
            <v>49215</v>
          </cell>
          <cell r="Z80">
            <v>-39856</v>
          </cell>
          <cell r="AA80">
            <v>0</v>
          </cell>
          <cell r="AB80">
            <v>0</v>
          </cell>
          <cell r="AC80">
            <v>0</v>
          </cell>
          <cell r="AD80">
            <v>0</v>
          </cell>
          <cell r="AE80">
            <v>-186</v>
          </cell>
          <cell r="AF80">
            <v>4342</v>
          </cell>
          <cell r="AG80">
            <v>73630</v>
          </cell>
          <cell r="AH80">
            <v>433.95</v>
          </cell>
          <cell r="AI80">
            <v>74724.160000000003</v>
          </cell>
          <cell r="AJ80">
            <v>6042</v>
          </cell>
          <cell r="AK80">
            <v>0</v>
          </cell>
          <cell r="AL80">
            <v>4565.24</v>
          </cell>
          <cell r="AM80">
            <v>0</v>
          </cell>
          <cell r="AN80">
            <v>90</v>
          </cell>
          <cell r="AW80">
            <v>163641.35</v>
          </cell>
          <cell r="AX80">
            <v>0</v>
          </cell>
          <cell r="AY80">
            <v>13636.779166666665</v>
          </cell>
        </row>
        <row r="81">
          <cell r="B81" t="str">
            <v>HALLOWEEN</v>
          </cell>
          <cell r="F81">
            <v>0</v>
          </cell>
          <cell r="G81">
            <v>0</v>
          </cell>
          <cell r="H81">
            <v>0</v>
          </cell>
          <cell r="I81">
            <v>0</v>
          </cell>
          <cell r="J81">
            <v>0</v>
          </cell>
          <cell r="K81">
            <v>0</v>
          </cell>
          <cell r="L81">
            <v>0</v>
          </cell>
          <cell r="M81">
            <v>0</v>
          </cell>
          <cell r="N81">
            <v>0</v>
          </cell>
          <cell r="O81">
            <v>0</v>
          </cell>
          <cell r="P81">
            <v>0</v>
          </cell>
          <cell r="Q81">
            <v>0</v>
          </cell>
          <cell r="R81">
            <v>0</v>
          </cell>
          <cell r="S81">
            <v>0</v>
          </cell>
          <cell r="T81">
            <v>0</v>
          </cell>
          <cell r="U81">
            <v>0</v>
          </cell>
          <cell r="V81">
            <v>0</v>
          </cell>
          <cell r="W81">
            <v>0</v>
          </cell>
          <cell r="X81">
            <v>0</v>
          </cell>
          <cell r="Y81">
            <v>0</v>
          </cell>
          <cell r="Z81">
            <v>0</v>
          </cell>
          <cell r="AA81">
            <v>0</v>
          </cell>
          <cell r="AB81">
            <v>0</v>
          </cell>
          <cell r="AC81">
            <v>0</v>
          </cell>
          <cell r="AD81">
            <v>0</v>
          </cell>
          <cell r="AE81">
            <v>0</v>
          </cell>
          <cell r="AF81">
            <v>0</v>
          </cell>
          <cell r="AG81">
            <v>0</v>
          </cell>
          <cell r="AH81">
            <v>0</v>
          </cell>
          <cell r="AI81">
            <v>0</v>
          </cell>
          <cell r="AJ81">
            <v>0</v>
          </cell>
          <cell r="AK81">
            <v>0</v>
          </cell>
          <cell r="AL81">
            <v>0</v>
          </cell>
          <cell r="AM81">
            <v>0</v>
          </cell>
          <cell r="AN81">
            <v>0</v>
          </cell>
          <cell r="AW81">
            <v>0</v>
          </cell>
          <cell r="AX81">
            <v>0</v>
          </cell>
          <cell r="AY81">
            <v>0</v>
          </cell>
        </row>
        <row r="82">
          <cell r="B82" t="str">
            <v>NAVIDAD</v>
          </cell>
          <cell r="F82">
            <v>0</v>
          </cell>
          <cell r="G82">
            <v>0</v>
          </cell>
          <cell r="H82">
            <v>0</v>
          </cell>
          <cell r="I82">
            <v>190</v>
          </cell>
          <cell r="J82">
            <v>32984.519999999997</v>
          </cell>
          <cell r="K82">
            <v>255624.53</v>
          </cell>
          <cell r="L82">
            <v>119572.83</v>
          </cell>
          <cell r="M82">
            <v>73639.37</v>
          </cell>
          <cell r="N82">
            <v>26149.759999999998</v>
          </cell>
          <cell r="O82">
            <v>12451.99</v>
          </cell>
          <cell r="P82">
            <v>-48.83</v>
          </cell>
          <cell r="Q82">
            <v>-32018.17</v>
          </cell>
          <cell r="R82">
            <v>0</v>
          </cell>
          <cell r="S82">
            <v>0</v>
          </cell>
          <cell r="T82">
            <v>1673.26</v>
          </cell>
          <cell r="U82">
            <v>1208.4000000000001</v>
          </cell>
          <cell r="V82">
            <v>270503.76</v>
          </cell>
          <cell r="W82">
            <v>580007.85</v>
          </cell>
          <cell r="X82">
            <v>42084.47</v>
          </cell>
          <cell r="Y82">
            <v>147276.06</v>
          </cell>
          <cell r="Z82">
            <v>-7592.72</v>
          </cell>
          <cell r="AA82">
            <v>22194.2</v>
          </cell>
          <cell r="AB82">
            <v>5175.45</v>
          </cell>
          <cell r="AC82">
            <v>-1750</v>
          </cell>
          <cell r="AD82">
            <v>0</v>
          </cell>
          <cell r="AE82">
            <v>1611.5</v>
          </cell>
          <cell r="AF82">
            <v>0</v>
          </cell>
          <cell r="AG82">
            <v>11300</v>
          </cell>
          <cell r="AH82">
            <v>11549.5</v>
          </cell>
          <cell r="AI82">
            <v>240746.26</v>
          </cell>
          <cell r="AJ82">
            <v>107247.17</v>
          </cell>
          <cell r="AK82">
            <v>7969.28</v>
          </cell>
          <cell r="AL82">
            <v>849.24</v>
          </cell>
          <cell r="AM82">
            <v>37.25</v>
          </cell>
          <cell r="AN82">
            <v>0</v>
          </cell>
          <cell r="AW82">
            <v>379560.2</v>
          </cell>
          <cell r="AX82">
            <v>5175.45</v>
          </cell>
          <cell r="AY82">
            <v>31630.016666666666</v>
          </cell>
        </row>
        <row r="83">
          <cell r="B83" t="str">
            <v>LIQUIDACION VERANO</v>
          </cell>
          <cell r="F83">
            <v>0</v>
          </cell>
          <cell r="G83">
            <v>0</v>
          </cell>
          <cell r="H83">
            <v>0</v>
          </cell>
          <cell r="I83">
            <v>0</v>
          </cell>
          <cell r="J83">
            <v>0</v>
          </cell>
          <cell r="K83">
            <v>0</v>
          </cell>
          <cell r="L83">
            <v>0</v>
          </cell>
          <cell r="M83">
            <v>0</v>
          </cell>
          <cell r="N83">
            <v>0</v>
          </cell>
          <cell r="O83">
            <v>0</v>
          </cell>
          <cell r="P83">
            <v>0</v>
          </cell>
          <cell r="Q83">
            <v>0</v>
          </cell>
          <cell r="R83">
            <v>0</v>
          </cell>
          <cell r="S83">
            <v>0</v>
          </cell>
          <cell r="T83">
            <v>0</v>
          </cell>
          <cell r="U83">
            <v>0</v>
          </cell>
          <cell r="V83">
            <v>0</v>
          </cell>
          <cell r="W83">
            <v>0</v>
          </cell>
          <cell r="X83">
            <v>0</v>
          </cell>
          <cell r="Y83">
            <v>0</v>
          </cell>
          <cell r="Z83">
            <v>0</v>
          </cell>
          <cell r="AA83">
            <v>0</v>
          </cell>
          <cell r="AB83">
            <v>0</v>
          </cell>
          <cell r="AC83">
            <v>0</v>
          </cell>
          <cell r="AD83">
            <v>0</v>
          </cell>
          <cell r="AE83">
            <v>0</v>
          </cell>
          <cell r="AF83">
            <v>0</v>
          </cell>
          <cell r="AG83">
            <v>0</v>
          </cell>
          <cell r="AH83">
            <v>0</v>
          </cell>
          <cell r="AI83">
            <v>0</v>
          </cell>
          <cell r="AJ83">
            <v>0</v>
          </cell>
          <cell r="AK83">
            <v>0</v>
          </cell>
          <cell r="AL83">
            <v>0</v>
          </cell>
          <cell r="AM83">
            <v>0</v>
          </cell>
          <cell r="AN83">
            <v>0</v>
          </cell>
          <cell r="AW83">
            <v>0</v>
          </cell>
          <cell r="AX83">
            <v>0</v>
          </cell>
          <cell r="AY83">
            <v>0</v>
          </cell>
        </row>
        <row r="84">
          <cell r="B84" t="str">
            <v>LANZAMIENTO OTOÑO-INVIERNO</v>
          </cell>
          <cell r="F84">
            <v>0</v>
          </cell>
          <cell r="G84">
            <v>0</v>
          </cell>
          <cell r="H84">
            <v>0</v>
          </cell>
          <cell r="I84">
            <v>0</v>
          </cell>
          <cell r="J84">
            <v>0</v>
          </cell>
          <cell r="K84">
            <v>0</v>
          </cell>
          <cell r="L84">
            <v>0</v>
          </cell>
          <cell r="M84">
            <v>0</v>
          </cell>
          <cell r="N84">
            <v>0</v>
          </cell>
          <cell r="O84">
            <v>0</v>
          </cell>
          <cell r="P84">
            <v>0</v>
          </cell>
          <cell r="Q84">
            <v>0</v>
          </cell>
          <cell r="R84">
            <v>0</v>
          </cell>
          <cell r="S84">
            <v>0</v>
          </cell>
          <cell r="T84">
            <v>0</v>
          </cell>
          <cell r="U84">
            <v>0</v>
          </cell>
          <cell r="V84">
            <v>0</v>
          </cell>
          <cell r="W84">
            <v>0</v>
          </cell>
          <cell r="X84">
            <v>0</v>
          </cell>
          <cell r="Y84">
            <v>0</v>
          </cell>
          <cell r="Z84">
            <v>0</v>
          </cell>
          <cell r="AA84">
            <v>1714</v>
          </cell>
          <cell r="AB84">
            <v>0</v>
          </cell>
          <cell r="AC84">
            <v>0</v>
          </cell>
          <cell r="AD84">
            <v>0</v>
          </cell>
          <cell r="AE84">
            <v>0</v>
          </cell>
          <cell r="AF84">
            <v>277.5</v>
          </cell>
          <cell r="AG84">
            <v>0</v>
          </cell>
          <cell r="AH84">
            <v>0</v>
          </cell>
          <cell r="AI84">
            <v>0</v>
          </cell>
          <cell r="AJ84">
            <v>0</v>
          </cell>
          <cell r="AK84">
            <v>0</v>
          </cell>
          <cell r="AL84">
            <v>0</v>
          </cell>
          <cell r="AM84">
            <v>0</v>
          </cell>
          <cell r="AN84">
            <v>0</v>
          </cell>
          <cell r="AW84">
            <v>277.5</v>
          </cell>
          <cell r="AX84">
            <v>0</v>
          </cell>
          <cell r="AY84">
            <v>23.125</v>
          </cell>
        </row>
        <row r="85">
          <cell r="B85" t="str">
            <v>SAN VALENTIN</v>
          </cell>
          <cell r="F85">
            <v>0</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V85">
            <v>0</v>
          </cell>
          <cell r="W85">
            <v>0</v>
          </cell>
          <cell r="X85">
            <v>0</v>
          </cell>
          <cell r="Y85">
            <v>0</v>
          </cell>
          <cell r="Z85">
            <v>0</v>
          </cell>
          <cell r="AA85">
            <v>0</v>
          </cell>
          <cell r="AB85">
            <v>0</v>
          </cell>
          <cell r="AC85">
            <v>0</v>
          </cell>
          <cell r="AD85">
            <v>0</v>
          </cell>
          <cell r="AE85">
            <v>0</v>
          </cell>
          <cell r="AF85">
            <v>0</v>
          </cell>
          <cell r="AG85">
            <v>0</v>
          </cell>
          <cell r="AH85">
            <v>0</v>
          </cell>
          <cell r="AI85">
            <v>0</v>
          </cell>
          <cell r="AJ85">
            <v>0</v>
          </cell>
          <cell r="AK85">
            <v>0</v>
          </cell>
          <cell r="AL85">
            <v>0</v>
          </cell>
          <cell r="AM85">
            <v>0</v>
          </cell>
          <cell r="AN85">
            <v>0</v>
          </cell>
          <cell r="AW85">
            <v>0</v>
          </cell>
          <cell r="AX85">
            <v>0</v>
          </cell>
          <cell r="AY85">
            <v>0</v>
          </cell>
        </row>
        <row r="86">
          <cell r="B86" t="str">
            <v>DIA DE LA MUJER</v>
          </cell>
          <cell r="F86">
            <v>0</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16000</v>
          </cell>
          <cell r="AA86">
            <v>40628</v>
          </cell>
          <cell r="AB86">
            <v>15467.25</v>
          </cell>
          <cell r="AC86">
            <v>67500</v>
          </cell>
          <cell r="AD86">
            <v>290</v>
          </cell>
          <cell r="AE86">
            <v>0</v>
          </cell>
          <cell r="AF86">
            <v>3370.95</v>
          </cell>
          <cell r="AG86">
            <v>150</v>
          </cell>
          <cell r="AH86">
            <v>0</v>
          </cell>
          <cell r="AI86">
            <v>0</v>
          </cell>
          <cell r="AJ86">
            <v>527.25</v>
          </cell>
          <cell r="AK86">
            <v>0</v>
          </cell>
          <cell r="AL86">
            <v>89573.67</v>
          </cell>
          <cell r="AM86">
            <v>14852.25</v>
          </cell>
          <cell r="AN86">
            <v>-31276.95</v>
          </cell>
          <cell r="AW86">
            <v>144987.17000000001</v>
          </cell>
          <cell r="AX86">
            <v>15467.25</v>
          </cell>
          <cell r="AY86">
            <v>12082.264166666666</v>
          </cell>
        </row>
        <row r="87">
          <cell r="B87" t="str">
            <v>VUELTA A CLASES</v>
          </cell>
          <cell r="F87">
            <v>0</v>
          </cell>
          <cell r="G87">
            <v>0</v>
          </cell>
          <cell r="H87">
            <v>0</v>
          </cell>
          <cell r="I87">
            <v>0</v>
          </cell>
          <cell r="J87">
            <v>0</v>
          </cell>
          <cell r="K87">
            <v>0</v>
          </cell>
          <cell r="L87">
            <v>0</v>
          </cell>
          <cell r="M87">
            <v>0</v>
          </cell>
          <cell r="N87">
            <v>0</v>
          </cell>
          <cell r="O87">
            <v>0</v>
          </cell>
          <cell r="P87">
            <v>0</v>
          </cell>
          <cell r="Q87">
            <v>0</v>
          </cell>
          <cell r="R87">
            <v>0</v>
          </cell>
          <cell r="S87">
            <v>0</v>
          </cell>
          <cell r="T87">
            <v>0</v>
          </cell>
          <cell r="U87">
            <v>0</v>
          </cell>
          <cell r="V87">
            <v>0</v>
          </cell>
          <cell r="W87">
            <v>0</v>
          </cell>
          <cell r="X87">
            <v>0</v>
          </cell>
          <cell r="Y87">
            <v>0</v>
          </cell>
          <cell r="Z87">
            <v>0</v>
          </cell>
          <cell r="AA87">
            <v>0</v>
          </cell>
          <cell r="AB87">
            <v>0</v>
          </cell>
          <cell r="AC87">
            <v>0</v>
          </cell>
          <cell r="AD87">
            <v>0</v>
          </cell>
          <cell r="AE87">
            <v>0</v>
          </cell>
          <cell r="AF87">
            <v>0</v>
          </cell>
          <cell r="AG87">
            <v>0</v>
          </cell>
          <cell r="AH87">
            <v>0</v>
          </cell>
          <cell r="AI87">
            <v>0</v>
          </cell>
          <cell r="AJ87">
            <v>0</v>
          </cell>
          <cell r="AK87">
            <v>0</v>
          </cell>
          <cell r="AL87">
            <v>0</v>
          </cell>
          <cell r="AM87">
            <v>0</v>
          </cell>
          <cell r="AN87">
            <v>0</v>
          </cell>
          <cell r="AW87">
            <v>0</v>
          </cell>
          <cell r="AX87">
            <v>0</v>
          </cell>
          <cell r="AY87">
            <v>0</v>
          </cell>
        </row>
        <row r="88">
          <cell r="B88" t="str">
            <v>PASCUAS</v>
          </cell>
          <cell r="F88">
            <v>0</v>
          </cell>
          <cell r="G88">
            <v>206.91</v>
          </cell>
          <cell r="H88">
            <v>0</v>
          </cell>
          <cell r="I88">
            <v>0</v>
          </cell>
          <cell r="J88">
            <v>0</v>
          </cell>
          <cell r="K88">
            <v>0</v>
          </cell>
          <cell r="L88">
            <v>0</v>
          </cell>
          <cell r="M88">
            <v>0</v>
          </cell>
          <cell r="N88">
            <v>0</v>
          </cell>
          <cell r="O88">
            <v>440</v>
          </cell>
          <cell r="P88">
            <v>0</v>
          </cell>
          <cell r="Q88">
            <v>0</v>
          </cell>
          <cell r="R88">
            <v>500</v>
          </cell>
          <cell r="S88">
            <v>0</v>
          </cell>
          <cell r="T88">
            <v>0</v>
          </cell>
          <cell r="U88">
            <v>0</v>
          </cell>
          <cell r="V88">
            <v>0</v>
          </cell>
          <cell r="W88">
            <v>0</v>
          </cell>
          <cell r="X88">
            <v>0</v>
          </cell>
          <cell r="Y88">
            <v>0</v>
          </cell>
          <cell r="Z88">
            <v>0</v>
          </cell>
          <cell r="AA88">
            <v>0</v>
          </cell>
          <cell r="AB88">
            <v>345</v>
          </cell>
          <cell r="AC88">
            <v>250</v>
          </cell>
          <cell r="AD88">
            <v>0</v>
          </cell>
          <cell r="AE88">
            <v>0</v>
          </cell>
          <cell r="AF88">
            <v>0</v>
          </cell>
          <cell r="AG88">
            <v>0</v>
          </cell>
          <cell r="AH88">
            <v>0</v>
          </cell>
          <cell r="AI88">
            <v>0</v>
          </cell>
          <cell r="AJ88">
            <v>0</v>
          </cell>
          <cell r="AK88">
            <v>0</v>
          </cell>
          <cell r="AL88">
            <v>0</v>
          </cell>
          <cell r="AM88">
            <v>0</v>
          </cell>
          <cell r="AN88">
            <v>0</v>
          </cell>
          <cell r="AW88">
            <v>250</v>
          </cell>
          <cell r="AX88">
            <v>345</v>
          </cell>
          <cell r="AY88">
            <v>20.833333333333332</v>
          </cell>
        </row>
        <row r="89">
          <cell r="B89" t="str">
            <v>DIA DEL PADRE</v>
          </cell>
          <cell r="F89">
            <v>3841.49</v>
          </cell>
          <cell r="G89">
            <v>13478.75</v>
          </cell>
          <cell r="H89">
            <v>0</v>
          </cell>
          <cell r="I89">
            <v>0</v>
          </cell>
          <cell r="J89">
            <v>0</v>
          </cell>
          <cell r="K89">
            <v>0</v>
          </cell>
          <cell r="L89">
            <v>0</v>
          </cell>
          <cell r="M89">
            <v>0</v>
          </cell>
          <cell r="N89">
            <v>0</v>
          </cell>
          <cell r="O89">
            <v>0</v>
          </cell>
          <cell r="P89">
            <v>0</v>
          </cell>
          <cell r="Q89">
            <v>1246.4000000000001</v>
          </cell>
          <cell r="R89">
            <v>17943.78</v>
          </cell>
          <cell r="S89">
            <v>3726</v>
          </cell>
          <cell r="T89">
            <v>0</v>
          </cell>
          <cell r="U89">
            <v>0</v>
          </cell>
          <cell r="V89">
            <v>0</v>
          </cell>
          <cell r="W89">
            <v>0</v>
          </cell>
          <cell r="X89">
            <v>0</v>
          </cell>
          <cell r="Y89">
            <v>0</v>
          </cell>
          <cell r="Z89">
            <v>0</v>
          </cell>
          <cell r="AA89">
            <v>0</v>
          </cell>
          <cell r="AB89">
            <v>0</v>
          </cell>
          <cell r="AC89">
            <v>109275.45</v>
          </cell>
          <cell r="AD89">
            <v>403.68</v>
          </cell>
          <cell r="AE89">
            <v>8968.7999999999993</v>
          </cell>
          <cell r="AF89">
            <v>23985.1</v>
          </cell>
          <cell r="AG89">
            <v>0</v>
          </cell>
          <cell r="AH89">
            <v>394</v>
          </cell>
          <cell r="AI89">
            <v>399.6</v>
          </cell>
          <cell r="AJ89">
            <v>2127</v>
          </cell>
          <cell r="AK89">
            <v>0</v>
          </cell>
          <cell r="AL89">
            <v>0</v>
          </cell>
          <cell r="AM89">
            <v>1.92</v>
          </cell>
          <cell r="AN89">
            <v>23150</v>
          </cell>
          <cell r="AW89">
            <v>168705.55</v>
          </cell>
          <cell r="AX89">
            <v>0</v>
          </cell>
          <cell r="AY89">
            <v>14058.795833333335</v>
          </cell>
        </row>
        <row r="90">
          <cell r="B90" t="str">
            <v>FECHAS PATRIAS</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X90">
            <v>0</v>
          </cell>
          <cell r="Y90">
            <v>0</v>
          </cell>
          <cell r="Z90">
            <v>0</v>
          </cell>
          <cell r="AA90">
            <v>0</v>
          </cell>
          <cell r="AB90">
            <v>265.5</v>
          </cell>
          <cell r="AC90">
            <v>159</v>
          </cell>
          <cell r="AD90">
            <v>294</v>
          </cell>
          <cell r="AE90">
            <v>0</v>
          </cell>
          <cell r="AF90">
            <v>0</v>
          </cell>
          <cell r="AG90">
            <v>0</v>
          </cell>
          <cell r="AH90">
            <v>0</v>
          </cell>
          <cell r="AI90">
            <v>0</v>
          </cell>
          <cell r="AJ90">
            <v>0</v>
          </cell>
          <cell r="AK90">
            <v>0</v>
          </cell>
          <cell r="AL90">
            <v>0</v>
          </cell>
          <cell r="AM90">
            <v>0</v>
          </cell>
          <cell r="AN90">
            <v>0</v>
          </cell>
          <cell r="AW90">
            <v>453</v>
          </cell>
          <cell r="AX90">
            <v>265.5</v>
          </cell>
          <cell r="AY90">
            <v>37.75</v>
          </cell>
        </row>
        <row r="91">
          <cell r="B91" t="str">
            <v>DIA DE LA SECRETARIA</v>
          </cell>
          <cell r="AD91">
            <v>0</v>
          </cell>
          <cell r="AE91">
            <v>0</v>
          </cell>
          <cell r="AF91">
            <v>0</v>
          </cell>
          <cell r="AG91">
            <v>0</v>
          </cell>
          <cell r="AH91">
            <v>0</v>
          </cell>
          <cell r="AI91">
            <v>0</v>
          </cell>
          <cell r="AJ91">
            <v>0</v>
          </cell>
          <cell r="AK91">
            <v>0</v>
          </cell>
          <cell r="AL91">
            <v>0</v>
          </cell>
          <cell r="AM91">
            <v>0</v>
          </cell>
          <cell r="AN91">
            <v>0</v>
          </cell>
          <cell r="AW91">
            <v>0</v>
          </cell>
          <cell r="AX91">
            <v>0</v>
          </cell>
          <cell r="AY91">
            <v>0</v>
          </cell>
        </row>
        <row r="92">
          <cell r="B92" t="str">
            <v>DIA DEL ESTUDIANTE</v>
          </cell>
          <cell r="AD92">
            <v>0</v>
          </cell>
          <cell r="AE92">
            <v>0</v>
          </cell>
          <cell r="AF92">
            <v>0</v>
          </cell>
          <cell r="AG92">
            <v>0</v>
          </cell>
          <cell r="AH92">
            <v>0</v>
          </cell>
          <cell r="AI92">
            <v>0</v>
          </cell>
          <cell r="AJ92">
            <v>0</v>
          </cell>
          <cell r="AK92">
            <v>0</v>
          </cell>
          <cell r="AL92">
            <v>0</v>
          </cell>
          <cell r="AM92">
            <v>0</v>
          </cell>
          <cell r="AN92">
            <v>0</v>
          </cell>
          <cell r="AW92">
            <v>0</v>
          </cell>
          <cell r="AX92">
            <v>0</v>
          </cell>
          <cell r="AY92">
            <v>0</v>
          </cell>
        </row>
        <row r="94">
          <cell r="B94" t="str">
            <v>TOTAL</v>
          </cell>
          <cell r="D94">
            <v>0</v>
          </cell>
          <cell r="E94">
            <v>0</v>
          </cell>
          <cell r="F94">
            <v>8538.2900000000009</v>
          </cell>
          <cell r="G94">
            <v>60420.66</v>
          </cell>
          <cell r="H94">
            <v>0</v>
          </cell>
          <cell r="I94">
            <v>99127.43</v>
          </cell>
          <cell r="J94">
            <v>59549.03</v>
          </cell>
          <cell r="K94">
            <v>298939.93</v>
          </cell>
          <cell r="L94">
            <v>120372.23</v>
          </cell>
          <cell r="M94">
            <v>73639.37</v>
          </cell>
          <cell r="N94">
            <v>25399.759999999998</v>
          </cell>
          <cell r="O94">
            <v>12893.74</v>
          </cell>
          <cell r="P94">
            <v>-48.83</v>
          </cell>
          <cell r="Q94">
            <v>-32014.19</v>
          </cell>
          <cell r="R94">
            <v>18443.78</v>
          </cell>
          <cell r="S94">
            <v>12162</v>
          </cell>
          <cell r="T94">
            <v>3673.26</v>
          </cell>
          <cell r="U94">
            <v>19563.87</v>
          </cell>
          <cell r="V94">
            <v>293050.03999999998</v>
          </cell>
          <cell r="W94">
            <v>597408.35</v>
          </cell>
          <cell r="X94">
            <v>42084.47</v>
          </cell>
          <cell r="Y94">
            <v>196162.53</v>
          </cell>
          <cell r="Z94">
            <v>-31448.720000000001</v>
          </cell>
          <cell r="AA94">
            <v>64536.2</v>
          </cell>
          <cell r="AB94">
            <v>22261.200000000001</v>
          </cell>
          <cell r="AC94">
            <v>173306.98</v>
          </cell>
          <cell r="AD94">
            <v>19836.439999999999</v>
          </cell>
          <cell r="AE94">
            <v>13527.3</v>
          </cell>
          <cell r="AF94">
            <v>95717.37</v>
          </cell>
          <cell r="AG94">
            <v>86346.25</v>
          </cell>
          <cell r="AH94">
            <v>35481.33</v>
          </cell>
          <cell r="AI94">
            <v>406073.9</v>
          </cell>
          <cell r="AJ94">
            <v>186392.42</v>
          </cell>
          <cell r="AK94">
            <v>9509.2800000000007</v>
          </cell>
          <cell r="AL94">
            <v>96337.15</v>
          </cell>
          <cell r="AM94">
            <v>17166.53</v>
          </cell>
          <cell r="AN94">
            <v>-8036.95</v>
          </cell>
          <cell r="AO94">
            <v>0</v>
          </cell>
          <cell r="AP94">
            <v>0</v>
          </cell>
          <cell r="AQ94">
            <v>0</v>
          </cell>
          <cell r="AR94">
            <v>0</v>
          </cell>
          <cell r="AS94">
            <v>0</v>
          </cell>
          <cell r="AT94">
            <v>0</v>
          </cell>
          <cell r="AU94">
            <v>0</v>
          </cell>
          <cell r="AW94">
            <v>1131658</v>
          </cell>
          <cell r="AX94">
            <v>22261.200000000001</v>
          </cell>
          <cell r="AY94">
            <v>94304.833333333328</v>
          </cell>
        </row>
        <row r="98">
          <cell r="B98" t="str">
            <v>3-OTRAS ACCIONES / EVENTOS</v>
          </cell>
        </row>
        <row r="99">
          <cell r="AW99" t="str">
            <v>TOTAL</v>
          </cell>
          <cell r="AX99" t="str">
            <v>AÑO ANT</v>
          </cell>
          <cell r="AY99" t="str">
            <v>PROM.</v>
          </cell>
        </row>
        <row r="100">
          <cell r="B100" t="str">
            <v>CONCEPTO</v>
          </cell>
          <cell r="C100">
            <v>0</v>
          </cell>
          <cell r="D100" t="str">
            <v>SALDO</v>
          </cell>
          <cell r="E100">
            <v>37773</v>
          </cell>
          <cell r="F100">
            <v>37803</v>
          </cell>
          <cell r="G100">
            <v>37834</v>
          </cell>
          <cell r="H100">
            <v>37865</v>
          </cell>
          <cell r="I100">
            <v>37895</v>
          </cell>
          <cell r="J100">
            <v>37926</v>
          </cell>
          <cell r="K100">
            <v>37956</v>
          </cell>
          <cell r="L100">
            <v>37987</v>
          </cell>
          <cell r="M100">
            <v>38018</v>
          </cell>
          <cell r="N100">
            <v>38047</v>
          </cell>
          <cell r="O100">
            <v>38078</v>
          </cell>
          <cell r="P100">
            <v>38108</v>
          </cell>
          <cell r="Q100">
            <v>38139</v>
          </cell>
          <cell r="R100">
            <v>38169</v>
          </cell>
          <cell r="S100">
            <v>38200</v>
          </cell>
          <cell r="T100">
            <v>38231</v>
          </cell>
          <cell r="U100">
            <v>38261</v>
          </cell>
          <cell r="V100">
            <v>38292</v>
          </cell>
          <cell r="W100">
            <v>38322</v>
          </cell>
          <cell r="X100">
            <v>38353</v>
          </cell>
          <cell r="Y100">
            <v>38384</v>
          </cell>
          <cell r="Z100">
            <v>38412</v>
          </cell>
          <cell r="AA100">
            <v>38443</v>
          </cell>
          <cell r="AB100">
            <v>38473</v>
          </cell>
          <cell r="AC100">
            <v>38504</v>
          </cell>
          <cell r="AD100">
            <v>38534</v>
          </cell>
          <cell r="AE100">
            <v>38565</v>
          </cell>
          <cell r="AF100">
            <v>38596</v>
          </cell>
          <cell r="AG100">
            <v>38626</v>
          </cell>
          <cell r="AH100">
            <v>38657</v>
          </cell>
          <cell r="AI100">
            <v>38687</v>
          </cell>
          <cell r="AJ100">
            <v>38718</v>
          </cell>
          <cell r="AK100">
            <v>38749</v>
          </cell>
          <cell r="AL100">
            <v>38777</v>
          </cell>
          <cell r="AM100">
            <v>38808</v>
          </cell>
          <cell r="AN100">
            <v>38838</v>
          </cell>
          <cell r="AO100">
            <v>38869</v>
          </cell>
          <cell r="AP100">
            <v>38899</v>
          </cell>
          <cell r="AQ100">
            <v>38930</v>
          </cell>
          <cell r="AR100">
            <v>38961</v>
          </cell>
          <cell r="AS100">
            <v>38991</v>
          </cell>
          <cell r="AT100">
            <v>39022</v>
          </cell>
          <cell r="AU100">
            <v>39052</v>
          </cell>
          <cell r="AW100" t="str">
            <v>12 M</v>
          </cell>
          <cell r="AX100">
            <v>38473</v>
          </cell>
          <cell r="AY100" t="str">
            <v>MENSUAL</v>
          </cell>
        </row>
        <row r="102">
          <cell r="B102" t="str">
            <v>EVENTOS INFANTILES</v>
          </cell>
          <cell r="F102">
            <v>0</v>
          </cell>
          <cell r="G102">
            <v>0</v>
          </cell>
          <cell r="H102">
            <v>0</v>
          </cell>
          <cell r="I102">
            <v>0</v>
          </cell>
          <cell r="J102">
            <v>0</v>
          </cell>
          <cell r="K102">
            <v>0</v>
          </cell>
          <cell r="L102">
            <v>0</v>
          </cell>
          <cell r="M102">
            <v>0</v>
          </cell>
          <cell r="N102">
            <v>0</v>
          </cell>
          <cell r="O102">
            <v>0</v>
          </cell>
          <cell r="P102">
            <v>0</v>
          </cell>
          <cell r="Q102">
            <v>34.32</v>
          </cell>
          <cell r="R102">
            <v>0</v>
          </cell>
          <cell r="S102">
            <v>0</v>
          </cell>
          <cell r="T102">
            <v>0</v>
          </cell>
          <cell r="U102">
            <v>0</v>
          </cell>
          <cell r="V102">
            <v>0</v>
          </cell>
          <cell r="W102">
            <v>0</v>
          </cell>
          <cell r="X102">
            <v>0</v>
          </cell>
          <cell r="Y102">
            <v>0</v>
          </cell>
          <cell r="Z102">
            <v>0</v>
          </cell>
          <cell r="AA102">
            <v>0</v>
          </cell>
          <cell r="AB102">
            <v>0</v>
          </cell>
          <cell r="AC102">
            <v>0</v>
          </cell>
          <cell r="AD102">
            <v>0</v>
          </cell>
          <cell r="AE102">
            <v>0</v>
          </cell>
          <cell r="AF102">
            <v>0</v>
          </cell>
          <cell r="AG102">
            <v>0</v>
          </cell>
          <cell r="AH102">
            <v>0</v>
          </cell>
          <cell r="AI102">
            <v>0</v>
          </cell>
          <cell r="AJ102">
            <v>0</v>
          </cell>
          <cell r="AK102">
            <v>0</v>
          </cell>
          <cell r="AL102">
            <v>0</v>
          </cell>
          <cell r="AM102">
            <v>0</v>
          </cell>
          <cell r="AN102">
            <v>0</v>
          </cell>
          <cell r="AW102">
            <v>0</v>
          </cell>
          <cell r="AX102">
            <v>0</v>
          </cell>
          <cell r="AY102">
            <v>0</v>
          </cell>
        </row>
        <row r="103">
          <cell r="B103" t="str">
            <v>EVENTOS DE INT GRAL</v>
          </cell>
          <cell r="F103">
            <v>0</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cell r="U103">
            <v>993</v>
          </cell>
          <cell r="V103">
            <v>0</v>
          </cell>
          <cell r="W103">
            <v>0</v>
          </cell>
          <cell r="X103">
            <v>0</v>
          </cell>
          <cell r="Y103">
            <v>0</v>
          </cell>
          <cell r="Z103">
            <v>0</v>
          </cell>
          <cell r="AA103">
            <v>0</v>
          </cell>
          <cell r="AB103">
            <v>1271.52</v>
          </cell>
          <cell r="AC103">
            <v>300</v>
          </cell>
          <cell r="AD103">
            <v>0</v>
          </cell>
          <cell r="AE103">
            <v>0</v>
          </cell>
          <cell r="AF103">
            <v>0</v>
          </cell>
          <cell r="AG103">
            <v>0</v>
          </cell>
          <cell r="AH103">
            <v>0</v>
          </cell>
          <cell r="AI103">
            <v>0</v>
          </cell>
          <cell r="AJ103">
            <v>0</v>
          </cell>
          <cell r="AK103">
            <v>0</v>
          </cell>
          <cell r="AL103">
            <v>0</v>
          </cell>
          <cell r="AM103">
            <v>0</v>
          </cell>
          <cell r="AN103">
            <v>0</v>
          </cell>
          <cell r="AW103">
            <v>300</v>
          </cell>
          <cell r="AX103">
            <v>1271.52</v>
          </cell>
          <cell r="AY103">
            <v>25</v>
          </cell>
        </row>
        <row r="104">
          <cell r="B104" t="str">
            <v>EVENTOS DE MODA</v>
          </cell>
          <cell r="F104">
            <v>0</v>
          </cell>
          <cell r="G104">
            <v>0</v>
          </cell>
          <cell r="H104">
            <v>0</v>
          </cell>
          <cell r="I104">
            <v>0</v>
          </cell>
          <cell r="J104">
            <v>0</v>
          </cell>
          <cell r="K104">
            <v>0</v>
          </cell>
          <cell r="L104">
            <v>0</v>
          </cell>
          <cell r="M104">
            <v>0</v>
          </cell>
          <cell r="N104">
            <v>0</v>
          </cell>
          <cell r="O104">
            <v>0</v>
          </cell>
          <cell r="P104">
            <v>0</v>
          </cell>
          <cell r="Q104">
            <v>0</v>
          </cell>
          <cell r="R104">
            <v>0</v>
          </cell>
          <cell r="S104">
            <v>0</v>
          </cell>
          <cell r="T104">
            <v>0</v>
          </cell>
          <cell r="U104">
            <v>0</v>
          </cell>
          <cell r="V104">
            <v>0</v>
          </cell>
          <cell r="W104">
            <v>0</v>
          </cell>
          <cell r="X104">
            <v>0</v>
          </cell>
          <cell r="Y104">
            <v>0</v>
          </cell>
          <cell r="Z104">
            <v>0</v>
          </cell>
          <cell r="AA104">
            <v>0</v>
          </cell>
          <cell r="AB104">
            <v>0</v>
          </cell>
          <cell r="AC104">
            <v>0</v>
          </cell>
          <cell r="AD104">
            <v>0</v>
          </cell>
          <cell r="AE104">
            <v>0</v>
          </cell>
          <cell r="AF104">
            <v>0</v>
          </cell>
          <cell r="AG104">
            <v>0</v>
          </cell>
          <cell r="AH104">
            <v>0</v>
          </cell>
          <cell r="AI104">
            <v>0</v>
          </cell>
          <cell r="AJ104">
            <v>0</v>
          </cell>
          <cell r="AK104">
            <v>0</v>
          </cell>
          <cell r="AL104">
            <v>0</v>
          </cell>
          <cell r="AM104">
            <v>0</v>
          </cell>
          <cell r="AN104">
            <v>0</v>
          </cell>
          <cell r="AW104">
            <v>0</v>
          </cell>
          <cell r="AX104">
            <v>0</v>
          </cell>
          <cell r="AY104">
            <v>0</v>
          </cell>
        </row>
        <row r="105">
          <cell r="B105" t="str">
            <v>SHOWS MUSICALES</v>
          </cell>
          <cell r="F105">
            <v>0</v>
          </cell>
          <cell r="G105">
            <v>0</v>
          </cell>
          <cell r="H105">
            <v>0</v>
          </cell>
          <cell r="I105">
            <v>0</v>
          </cell>
          <cell r="J105">
            <v>0</v>
          </cell>
          <cell r="K105">
            <v>0</v>
          </cell>
          <cell r="L105">
            <v>0</v>
          </cell>
          <cell r="M105">
            <v>0</v>
          </cell>
          <cell r="N105">
            <v>0</v>
          </cell>
          <cell r="O105">
            <v>0</v>
          </cell>
          <cell r="P105">
            <v>0</v>
          </cell>
          <cell r="Q105">
            <v>0</v>
          </cell>
          <cell r="R105">
            <v>0</v>
          </cell>
          <cell r="S105">
            <v>0</v>
          </cell>
          <cell r="T105">
            <v>0</v>
          </cell>
          <cell r="U105">
            <v>0</v>
          </cell>
          <cell r="V105">
            <v>0</v>
          </cell>
          <cell r="W105">
            <v>0</v>
          </cell>
          <cell r="X105">
            <v>0</v>
          </cell>
          <cell r="Y105">
            <v>0</v>
          </cell>
          <cell r="Z105">
            <v>0</v>
          </cell>
          <cell r="AA105">
            <v>0</v>
          </cell>
          <cell r="AB105">
            <v>0</v>
          </cell>
          <cell r="AC105">
            <v>0</v>
          </cell>
          <cell r="AD105">
            <v>0</v>
          </cell>
          <cell r="AE105">
            <v>0</v>
          </cell>
          <cell r="AF105">
            <v>0</v>
          </cell>
          <cell r="AG105">
            <v>0</v>
          </cell>
          <cell r="AH105">
            <v>0</v>
          </cell>
          <cell r="AI105">
            <v>0</v>
          </cell>
          <cell r="AJ105">
            <v>0</v>
          </cell>
          <cell r="AK105">
            <v>0</v>
          </cell>
          <cell r="AL105">
            <v>0</v>
          </cell>
          <cell r="AM105">
            <v>0</v>
          </cell>
          <cell r="AN105">
            <v>0</v>
          </cell>
          <cell r="AW105">
            <v>0</v>
          </cell>
          <cell r="AX105">
            <v>0</v>
          </cell>
          <cell r="AY105">
            <v>0</v>
          </cell>
        </row>
        <row r="106">
          <cell r="B106" t="str">
            <v>EVENTOS PACO</v>
          </cell>
          <cell r="F106">
            <v>0</v>
          </cell>
          <cell r="G106">
            <v>0</v>
          </cell>
          <cell r="H106">
            <v>0</v>
          </cell>
          <cell r="I106">
            <v>0</v>
          </cell>
          <cell r="J106">
            <v>0</v>
          </cell>
          <cell r="K106">
            <v>0</v>
          </cell>
          <cell r="L106">
            <v>0</v>
          </cell>
          <cell r="M106">
            <v>0</v>
          </cell>
          <cell r="N106">
            <v>0</v>
          </cell>
          <cell r="O106">
            <v>0</v>
          </cell>
          <cell r="P106">
            <v>0</v>
          </cell>
          <cell r="Q106">
            <v>0</v>
          </cell>
          <cell r="R106">
            <v>0</v>
          </cell>
          <cell r="S106">
            <v>0</v>
          </cell>
          <cell r="T106">
            <v>0</v>
          </cell>
          <cell r="U106">
            <v>0</v>
          </cell>
          <cell r="V106">
            <v>0</v>
          </cell>
          <cell r="W106">
            <v>0</v>
          </cell>
          <cell r="X106">
            <v>0</v>
          </cell>
          <cell r="Y106">
            <v>0</v>
          </cell>
          <cell r="Z106">
            <v>0</v>
          </cell>
          <cell r="AA106">
            <v>0</v>
          </cell>
          <cell r="AB106">
            <v>0</v>
          </cell>
          <cell r="AC106">
            <v>0</v>
          </cell>
          <cell r="AD106">
            <v>0</v>
          </cell>
          <cell r="AE106">
            <v>0</v>
          </cell>
          <cell r="AF106">
            <v>0</v>
          </cell>
          <cell r="AG106">
            <v>0</v>
          </cell>
          <cell r="AH106">
            <v>0</v>
          </cell>
          <cell r="AI106">
            <v>0</v>
          </cell>
          <cell r="AJ106">
            <v>0</v>
          </cell>
          <cell r="AK106">
            <v>0</v>
          </cell>
          <cell r="AL106">
            <v>0</v>
          </cell>
          <cell r="AM106">
            <v>0</v>
          </cell>
          <cell r="AN106">
            <v>0</v>
          </cell>
          <cell r="AW106">
            <v>0</v>
          </cell>
          <cell r="AX106">
            <v>0</v>
          </cell>
          <cell r="AY106">
            <v>0</v>
          </cell>
        </row>
        <row r="107">
          <cell r="B107" t="str">
            <v>ACCIONES COMERCIALES</v>
          </cell>
          <cell r="F107">
            <v>0</v>
          </cell>
          <cell r="G107">
            <v>0</v>
          </cell>
          <cell r="H107">
            <v>180</v>
          </cell>
          <cell r="I107">
            <v>250</v>
          </cell>
          <cell r="J107">
            <v>204.14999999999782</v>
          </cell>
          <cell r="K107">
            <v>7.2759576141834259E-12</v>
          </cell>
          <cell r="L107">
            <v>0</v>
          </cell>
          <cell r="M107">
            <v>6150</v>
          </cell>
          <cell r="N107">
            <v>1110</v>
          </cell>
          <cell r="O107">
            <v>0</v>
          </cell>
          <cell r="P107">
            <v>10227</v>
          </cell>
          <cell r="Q107">
            <v>6508.4</v>
          </cell>
          <cell r="R107">
            <v>0</v>
          </cell>
          <cell r="S107">
            <v>5.8207660913467407E-11</v>
          </cell>
          <cell r="T107">
            <v>2.0199999999854481</v>
          </cell>
          <cell r="U107">
            <v>500</v>
          </cell>
          <cell r="V107">
            <v>80</v>
          </cell>
          <cell r="W107">
            <v>4200</v>
          </cell>
          <cell r="X107">
            <v>0</v>
          </cell>
          <cell r="Y107">
            <v>54900</v>
          </cell>
          <cell r="Z107">
            <v>500</v>
          </cell>
          <cell r="AA107">
            <v>3000</v>
          </cell>
          <cell r="AB107">
            <v>-500</v>
          </cell>
          <cell r="AC107">
            <v>32447.45</v>
          </cell>
          <cell r="AD107">
            <v>3643</v>
          </cell>
          <cell r="AE107">
            <v>0</v>
          </cell>
          <cell r="AF107">
            <v>29704.5</v>
          </cell>
          <cell r="AG107">
            <v>6237.95</v>
          </cell>
          <cell r="AH107">
            <v>-6237.95</v>
          </cell>
          <cell r="AI107">
            <v>32328.9</v>
          </cell>
          <cell r="AJ107">
            <v>5424</v>
          </cell>
          <cell r="AK107">
            <v>-9000</v>
          </cell>
          <cell r="AL107">
            <v>0</v>
          </cell>
          <cell r="AM107">
            <v>0</v>
          </cell>
          <cell r="AN107">
            <v>31143</v>
          </cell>
          <cell r="AW107">
            <v>125690.85</v>
          </cell>
          <cell r="AX107">
            <v>-500</v>
          </cell>
          <cell r="AY107">
            <v>10474.237500000001</v>
          </cell>
        </row>
        <row r="108">
          <cell r="B108" t="str">
            <v>EVENTOS DE PRENSA</v>
          </cell>
          <cell r="F108">
            <v>0</v>
          </cell>
          <cell r="G108">
            <v>0</v>
          </cell>
          <cell r="H108">
            <v>0</v>
          </cell>
          <cell r="I108">
            <v>0</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cell r="AK108">
            <v>0</v>
          </cell>
          <cell r="AL108">
            <v>0</v>
          </cell>
          <cell r="AM108">
            <v>0</v>
          </cell>
          <cell r="AN108">
            <v>0</v>
          </cell>
          <cell r="AW108">
            <v>0</v>
          </cell>
          <cell r="AX108">
            <v>0</v>
          </cell>
          <cell r="AY108">
            <v>0</v>
          </cell>
        </row>
        <row r="109">
          <cell r="B109" t="str">
            <v>FESTIVAL CINE INDEPEND</v>
          </cell>
          <cell r="F109">
            <v>0</v>
          </cell>
          <cell r="G109">
            <v>0</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cell r="V109">
            <v>0</v>
          </cell>
          <cell r="W109">
            <v>0</v>
          </cell>
          <cell r="X109">
            <v>0</v>
          </cell>
          <cell r="Y109">
            <v>0</v>
          </cell>
          <cell r="Z109">
            <v>0</v>
          </cell>
          <cell r="AA109">
            <v>0</v>
          </cell>
          <cell r="AB109">
            <v>0</v>
          </cell>
          <cell r="AC109">
            <v>0</v>
          </cell>
          <cell r="AD109">
            <v>0</v>
          </cell>
          <cell r="AE109">
            <v>0</v>
          </cell>
          <cell r="AF109">
            <v>0</v>
          </cell>
          <cell r="AG109">
            <v>0</v>
          </cell>
          <cell r="AH109">
            <v>0</v>
          </cell>
          <cell r="AI109">
            <v>0</v>
          </cell>
          <cell r="AJ109">
            <v>0</v>
          </cell>
          <cell r="AK109">
            <v>0</v>
          </cell>
          <cell r="AL109">
            <v>0</v>
          </cell>
          <cell r="AM109">
            <v>0</v>
          </cell>
          <cell r="AN109">
            <v>0</v>
          </cell>
          <cell r="AW109">
            <v>0</v>
          </cell>
          <cell r="AX109">
            <v>0</v>
          </cell>
          <cell r="AY109">
            <v>0</v>
          </cell>
        </row>
        <row r="110">
          <cell r="B110" t="str">
            <v>TORNEO AJEDREZ</v>
          </cell>
          <cell r="F110">
            <v>0</v>
          </cell>
          <cell r="G110">
            <v>0</v>
          </cell>
          <cell r="H110">
            <v>0</v>
          </cell>
          <cell r="I110">
            <v>0</v>
          </cell>
          <cell r="J110">
            <v>0</v>
          </cell>
          <cell r="K110">
            <v>0</v>
          </cell>
          <cell r="L110">
            <v>0</v>
          </cell>
          <cell r="M110">
            <v>0</v>
          </cell>
          <cell r="N110">
            <v>0</v>
          </cell>
          <cell r="O110">
            <v>0</v>
          </cell>
          <cell r="P110">
            <v>0</v>
          </cell>
          <cell r="Q110">
            <v>0</v>
          </cell>
          <cell r="R110">
            <v>0</v>
          </cell>
          <cell r="S110">
            <v>0</v>
          </cell>
          <cell r="T110">
            <v>0</v>
          </cell>
          <cell r="U110">
            <v>0</v>
          </cell>
          <cell r="V110">
            <v>0</v>
          </cell>
          <cell r="W110">
            <v>0</v>
          </cell>
          <cell r="X110">
            <v>0</v>
          </cell>
          <cell r="Y110">
            <v>0</v>
          </cell>
          <cell r="Z110">
            <v>0</v>
          </cell>
          <cell r="AA110">
            <v>0</v>
          </cell>
          <cell r="AB110">
            <v>0</v>
          </cell>
          <cell r="AC110">
            <v>0</v>
          </cell>
          <cell r="AD110">
            <v>0</v>
          </cell>
          <cell r="AE110">
            <v>0</v>
          </cell>
          <cell r="AF110">
            <v>0</v>
          </cell>
          <cell r="AG110">
            <v>0</v>
          </cell>
          <cell r="AH110">
            <v>0</v>
          </cell>
          <cell r="AI110">
            <v>0</v>
          </cell>
          <cell r="AJ110">
            <v>0</v>
          </cell>
          <cell r="AK110">
            <v>0</v>
          </cell>
          <cell r="AL110">
            <v>0</v>
          </cell>
          <cell r="AM110">
            <v>0</v>
          </cell>
          <cell r="AN110">
            <v>0</v>
          </cell>
          <cell r="AW110">
            <v>0</v>
          </cell>
          <cell r="AX110">
            <v>0</v>
          </cell>
          <cell r="AY110">
            <v>0</v>
          </cell>
        </row>
        <row r="111">
          <cell r="B111" t="str">
            <v>EXPOSICION GABY HERBSTEIN</v>
          </cell>
          <cell r="F111">
            <v>0</v>
          </cell>
          <cell r="G111">
            <v>0</v>
          </cell>
          <cell r="H111">
            <v>0</v>
          </cell>
          <cell r="I111">
            <v>0</v>
          </cell>
          <cell r="J111">
            <v>0</v>
          </cell>
          <cell r="K111">
            <v>0</v>
          </cell>
          <cell r="L111">
            <v>0</v>
          </cell>
          <cell r="M111">
            <v>0</v>
          </cell>
          <cell r="N111">
            <v>0</v>
          </cell>
          <cell r="O111">
            <v>0</v>
          </cell>
          <cell r="P111">
            <v>0</v>
          </cell>
          <cell r="Q111">
            <v>0</v>
          </cell>
          <cell r="R111">
            <v>0</v>
          </cell>
          <cell r="S111">
            <v>0</v>
          </cell>
          <cell r="T111">
            <v>0</v>
          </cell>
          <cell r="U111">
            <v>0</v>
          </cell>
          <cell r="V111">
            <v>0</v>
          </cell>
          <cell r="W111">
            <v>0</v>
          </cell>
          <cell r="X111">
            <v>0</v>
          </cell>
          <cell r="Y111">
            <v>0</v>
          </cell>
          <cell r="Z111">
            <v>0</v>
          </cell>
          <cell r="AA111">
            <v>0</v>
          </cell>
          <cell r="AB111">
            <v>0</v>
          </cell>
          <cell r="AC111">
            <v>0</v>
          </cell>
          <cell r="AD111">
            <v>0</v>
          </cell>
          <cell r="AE111">
            <v>0</v>
          </cell>
          <cell r="AF111">
            <v>0</v>
          </cell>
          <cell r="AG111">
            <v>0</v>
          </cell>
          <cell r="AH111">
            <v>0</v>
          </cell>
          <cell r="AI111">
            <v>0</v>
          </cell>
          <cell r="AJ111">
            <v>0</v>
          </cell>
          <cell r="AK111">
            <v>0</v>
          </cell>
          <cell r="AL111">
            <v>0</v>
          </cell>
          <cell r="AM111">
            <v>0</v>
          </cell>
          <cell r="AN111">
            <v>0</v>
          </cell>
          <cell r="AW111">
            <v>0</v>
          </cell>
          <cell r="AX111">
            <v>0</v>
          </cell>
          <cell r="AY111">
            <v>0</v>
          </cell>
        </row>
        <row r="112">
          <cell r="B112" t="str">
            <v>ACCIONES DE TURISMO</v>
          </cell>
          <cell r="F112">
            <v>9940.69</v>
          </cell>
          <cell r="G112">
            <v>-0.01</v>
          </cell>
          <cell r="H112">
            <v>0</v>
          </cell>
          <cell r="I112">
            <v>6512.77</v>
          </cell>
          <cell r="J112">
            <v>7190.37</v>
          </cell>
          <cell r="K112">
            <v>16700.27</v>
          </cell>
          <cell r="L112">
            <v>3583.89</v>
          </cell>
          <cell r="M112">
            <v>803.68</v>
          </cell>
          <cell r="N112">
            <v>0</v>
          </cell>
          <cell r="O112">
            <v>2309.75</v>
          </cell>
          <cell r="P112">
            <v>0</v>
          </cell>
          <cell r="Q112">
            <v>6278.3</v>
          </cell>
          <cell r="R112">
            <v>0</v>
          </cell>
          <cell r="S112">
            <v>0</v>
          </cell>
          <cell r="T112">
            <v>0</v>
          </cell>
          <cell r="U112">
            <v>0</v>
          </cell>
          <cell r="V112">
            <v>0</v>
          </cell>
          <cell r="W112">
            <v>0</v>
          </cell>
          <cell r="X112">
            <v>0</v>
          </cell>
          <cell r="Y112">
            <v>0</v>
          </cell>
          <cell r="Z112">
            <v>0</v>
          </cell>
          <cell r="AA112">
            <v>0</v>
          </cell>
          <cell r="AB112">
            <v>0</v>
          </cell>
          <cell r="AC112">
            <v>0</v>
          </cell>
          <cell r="AD112">
            <v>0</v>
          </cell>
          <cell r="AE112">
            <v>0</v>
          </cell>
          <cell r="AF112">
            <v>0</v>
          </cell>
          <cell r="AG112">
            <v>0</v>
          </cell>
          <cell r="AH112">
            <v>0</v>
          </cell>
          <cell r="AI112">
            <v>0</v>
          </cell>
          <cell r="AJ112">
            <v>0</v>
          </cell>
          <cell r="AK112">
            <v>0</v>
          </cell>
          <cell r="AL112">
            <v>0</v>
          </cell>
          <cell r="AM112">
            <v>0</v>
          </cell>
          <cell r="AN112">
            <v>0</v>
          </cell>
          <cell r="AW112">
            <v>0</v>
          </cell>
          <cell r="AX112">
            <v>0</v>
          </cell>
          <cell r="AY112">
            <v>0</v>
          </cell>
        </row>
        <row r="113">
          <cell r="B113" t="str">
            <v>MARKETING DIRECTO</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0</v>
          </cell>
          <cell r="W113">
            <v>0</v>
          </cell>
          <cell r="X113">
            <v>0</v>
          </cell>
          <cell r="Y113">
            <v>0</v>
          </cell>
          <cell r="Z113">
            <v>0</v>
          </cell>
          <cell r="AA113">
            <v>0</v>
          </cell>
          <cell r="AB113">
            <v>0</v>
          </cell>
          <cell r="AC113">
            <v>0</v>
          </cell>
          <cell r="AD113">
            <v>0</v>
          </cell>
          <cell r="AE113">
            <v>0</v>
          </cell>
          <cell r="AF113">
            <v>0</v>
          </cell>
          <cell r="AG113">
            <v>0</v>
          </cell>
          <cell r="AH113">
            <v>0</v>
          </cell>
          <cell r="AI113">
            <v>0</v>
          </cell>
          <cell r="AJ113">
            <v>0</v>
          </cell>
          <cell r="AK113">
            <v>0</v>
          </cell>
          <cell r="AL113">
            <v>0</v>
          </cell>
          <cell r="AM113">
            <v>0</v>
          </cell>
          <cell r="AN113">
            <v>0</v>
          </cell>
          <cell r="AW113">
            <v>0</v>
          </cell>
          <cell r="AX113">
            <v>0</v>
          </cell>
          <cell r="AY113">
            <v>0</v>
          </cell>
        </row>
        <row r="114">
          <cell r="B114" t="str">
            <v>CRUCERO DE COMPRAS</v>
          </cell>
          <cell r="F114">
            <v>0</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cell r="W114">
            <v>0</v>
          </cell>
          <cell r="X114">
            <v>0</v>
          </cell>
          <cell r="Y114">
            <v>0</v>
          </cell>
          <cell r="Z114">
            <v>0</v>
          </cell>
          <cell r="AA114">
            <v>0</v>
          </cell>
          <cell r="AB114">
            <v>0</v>
          </cell>
          <cell r="AC114">
            <v>0</v>
          </cell>
          <cell r="AD114">
            <v>0</v>
          </cell>
          <cell r="AE114">
            <v>0</v>
          </cell>
          <cell r="AF114">
            <v>0</v>
          </cell>
          <cell r="AG114">
            <v>0</v>
          </cell>
          <cell r="AH114">
            <v>0</v>
          </cell>
          <cell r="AI114">
            <v>0</v>
          </cell>
          <cell r="AJ114">
            <v>0</v>
          </cell>
          <cell r="AK114">
            <v>0</v>
          </cell>
          <cell r="AL114">
            <v>0</v>
          </cell>
          <cell r="AM114">
            <v>0</v>
          </cell>
          <cell r="AN114">
            <v>0</v>
          </cell>
          <cell r="AW114">
            <v>0</v>
          </cell>
          <cell r="AX114">
            <v>0</v>
          </cell>
          <cell r="AY114">
            <v>0</v>
          </cell>
        </row>
        <row r="115">
          <cell r="B115" t="str">
            <v>HAPPY HOURS</v>
          </cell>
          <cell r="F115">
            <v>0</v>
          </cell>
          <cell r="G115">
            <v>0</v>
          </cell>
          <cell r="H115">
            <v>0</v>
          </cell>
          <cell r="I115">
            <v>0</v>
          </cell>
          <cell r="J115">
            <v>0</v>
          </cell>
          <cell r="K115">
            <v>0</v>
          </cell>
          <cell r="L115">
            <v>0</v>
          </cell>
          <cell r="M115">
            <v>0</v>
          </cell>
          <cell r="N115">
            <v>0</v>
          </cell>
          <cell r="O115">
            <v>0</v>
          </cell>
          <cell r="P115">
            <v>0</v>
          </cell>
          <cell r="Q115">
            <v>0</v>
          </cell>
          <cell r="R115">
            <v>0</v>
          </cell>
          <cell r="S115">
            <v>0</v>
          </cell>
          <cell r="T115">
            <v>0</v>
          </cell>
          <cell r="U115">
            <v>0</v>
          </cell>
          <cell r="V115">
            <v>0</v>
          </cell>
          <cell r="W115">
            <v>0</v>
          </cell>
          <cell r="X115">
            <v>0</v>
          </cell>
          <cell r="Y115">
            <v>0</v>
          </cell>
          <cell r="Z115">
            <v>0</v>
          </cell>
          <cell r="AA115">
            <v>0</v>
          </cell>
          <cell r="AB115">
            <v>0</v>
          </cell>
          <cell r="AC115">
            <v>0</v>
          </cell>
          <cell r="AD115">
            <v>0</v>
          </cell>
          <cell r="AE115">
            <v>0</v>
          </cell>
          <cell r="AF115">
            <v>0</v>
          </cell>
          <cell r="AG115">
            <v>0</v>
          </cell>
          <cell r="AH115">
            <v>0</v>
          </cell>
          <cell r="AI115">
            <v>0</v>
          </cell>
          <cell r="AJ115">
            <v>0</v>
          </cell>
          <cell r="AK115">
            <v>0</v>
          </cell>
          <cell r="AL115">
            <v>0</v>
          </cell>
          <cell r="AM115">
            <v>0</v>
          </cell>
          <cell r="AN115">
            <v>0</v>
          </cell>
          <cell r="AW115">
            <v>0</v>
          </cell>
          <cell r="AX115">
            <v>0</v>
          </cell>
          <cell r="AY115">
            <v>0</v>
          </cell>
        </row>
        <row r="116">
          <cell r="B116" t="str">
            <v>RECITALES / CONCIERTOS</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v>
          </cell>
          <cell r="U116">
            <v>0</v>
          </cell>
          <cell r="V116">
            <v>0</v>
          </cell>
          <cell r="W116">
            <v>0</v>
          </cell>
          <cell r="X116">
            <v>0</v>
          </cell>
          <cell r="Y116">
            <v>0</v>
          </cell>
          <cell r="Z116">
            <v>0</v>
          </cell>
          <cell r="AA116">
            <v>0</v>
          </cell>
          <cell r="AB116">
            <v>0</v>
          </cell>
          <cell r="AC116">
            <v>0</v>
          </cell>
          <cell r="AD116">
            <v>0</v>
          </cell>
          <cell r="AE116">
            <v>0</v>
          </cell>
          <cell r="AF116">
            <v>0</v>
          </cell>
          <cell r="AG116">
            <v>0</v>
          </cell>
          <cell r="AH116">
            <v>0</v>
          </cell>
          <cell r="AI116">
            <v>0</v>
          </cell>
          <cell r="AJ116">
            <v>0</v>
          </cell>
          <cell r="AK116">
            <v>0</v>
          </cell>
          <cell r="AL116">
            <v>0</v>
          </cell>
          <cell r="AM116">
            <v>0</v>
          </cell>
          <cell r="AN116">
            <v>0</v>
          </cell>
          <cell r="AW116">
            <v>0</v>
          </cell>
          <cell r="AX116">
            <v>0</v>
          </cell>
          <cell r="AY116">
            <v>0</v>
          </cell>
        </row>
        <row r="117">
          <cell r="B117" t="str">
            <v>LISTA DE CASAMIENTO</v>
          </cell>
          <cell r="F117">
            <v>0</v>
          </cell>
          <cell r="G117">
            <v>0</v>
          </cell>
          <cell r="H117">
            <v>0</v>
          </cell>
          <cell r="I117">
            <v>0</v>
          </cell>
          <cell r="J117">
            <v>0</v>
          </cell>
          <cell r="K117">
            <v>0</v>
          </cell>
          <cell r="L117">
            <v>0</v>
          </cell>
          <cell r="M117">
            <v>0</v>
          </cell>
          <cell r="N117">
            <v>0</v>
          </cell>
          <cell r="O117">
            <v>0</v>
          </cell>
          <cell r="P117">
            <v>0</v>
          </cell>
          <cell r="Q117">
            <v>0</v>
          </cell>
          <cell r="R117">
            <v>0</v>
          </cell>
          <cell r="S117">
            <v>0</v>
          </cell>
          <cell r="T117">
            <v>0</v>
          </cell>
          <cell r="U117">
            <v>0</v>
          </cell>
          <cell r="V117">
            <v>0</v>
          </cell>
          <cell r="W117">
            <v>0</v>
          </cell>
          <cell r="X117">
            <v>0</v>
          </cell>
          <cell r="Y117">
            <v>0</v>
          </cell>
          <cell r="Z117">
            <v>0</v>
          </cell>
          <cell r="AA117">
            <v>0</v>
          </cell>
          <cell r="AB117">
            <v>0</v>
          </cell>
          <cell r="AC117">
            <v>0</v>
          </cell>
          <cell r="AD117">
            <v>0</v>
          </cell>
          <cell r="AE117">
            <v>0</v>
          </cell>
          <cell r="AF117">
            <v>0</v>
          </cell>
          <cell r="AG117">
            <v>0</v>
          </cell>
          <cell r="AH117">
            <v>0</v>
          </cell>
          <cell r="AI117">
            <v>0</v>
          </cell>
          <cell r="AJ117">
            <v>0</v>
          </cell>
          <cell r="AK117">
            <v>0</v>
          </cell>
          <cell r="AL117">
            <v>0</v>
          </cell>
          <cell r="AM117">
            <v>0</v>
          </cell>
          <cell r="AN117">
            <v>0</v>
          </cell>
          <cell r="AW117">
            <v>0</v>
          </cell>
          <cell r="AX117">
            <v>0</v>
          </cell>
          <cell r="AY117">
            <v>0</v>
          </cell>
        </row>
        <row r="118">
          <cell r="B118" t="str">
            <v>ALTO VIAJES</v>
          </cell>
          <cell r="F118">
            <v>0</v>
          </cell>
          <cell r="G118">
            <v>0</v>
          </cell>
          <cell r="H118">
            <v>0</v>
          </cell>
          <cell r="I118">
            <v>0</v>
          </cell>
          <cell r="J118">
            <v>0</v>
          </cell>
          <cell r="K118">
            <v>0</v>
          </cell>
          <cell r="L118">
            <v>0</v>
          </cell>
          <cell r="M118">
            <v>0</v>
          </cell>
          <cell r="N118">
            <v>0</v>
          </cell>
          <cell r="O118">
            <v>0</v>
          </cell>
          <cell r="P118">
            <v>0</v>
          </cell>
          <cell r="Q118">
            <v>0</v>
          </cell>
          <cell r="R118">
            <v>0</v>
          </cell>
          <cell r="S118">
            <v>0</v>
          </cell>
          <cell r="T118">
            <v>0</v>
          </cell>
          <cell r="U118">
            <v>0</v>
          </cell>
          <cell r="V118">
            <v>0</v>
          </cell>
          <cell r="W118">
            <v>0</v>
          </cell>
          <cell r="X118">
            <v>0</v>
          </cell>
          <cell r="Y118">
            <v>0</v>
          </cell>
          <cell r="Z118">
            <v>0</v>
          </cell>
          <cell r="AA118">
            <v>0</v>
          </cell>
          <cell r="AB118">
            <v>0</v>
          </cell>
          <cell r="AC118">
            <v>5851.51</v>
          </cell>
          <cell r="AD118">
            <v>0</v>
          </cell>
          <cell r="AE118">
            <v>0</v>
          </cell>
          <cell r="AF118">
            <v>0</v>
          </cell>
          <cell r="AG118">
            <v>0</v>
          </cell>
          <cell r="AH118">
            <v>0</v>
          </cell>
          <cell r="AI118">
            <v>0</v>
          </cell>
          <cell r="AJ118">
            <v>0</v>
          </cell>
          <cell r="AK118">
            <v>0</v>
          </cell>
          <cell r="AL118">
            <v>0</v>
          </cell>
          <cell r="AM118">
            <v>0</v>
          </cell>
          <cell r="AN118">
            <v>0</v>
          </cell>
          <cell r="AW118">
            <v>5851.51</v>
          </cell>
          <cell r="AX118">
            <v>0</v>
          </cell>
          <cell r="AY118">
            <v>487.62583333333333</v>
          </cell>
        </row>
        <row r="119">
          <cell r="B119" t="str">
            <v>FERIAS Y CONGRESOS</v>
          </cell>
          <cell r="F119">
            <v>1027.24</v>
          </cell>
          <cell r="G119">
            <v>1027.24</v>
          </cell>
          <cell r="H119">
            <v>1027.24</v>
          </cell>
          <cell r="I119">
            <v>1027.24</v>
          </cell>
          <cell r="J119">
            <v>6082.1</v>
          </cell>
          <cell r="K119">
            <v>817.65</v>
          </cell>
          <cell r="L119">
            <v>416.32</v>
          </cell>
          <cell r="M119">
            <v>-0.18</v>
          </cell>
          <cell r="N119">
            <v>181.14</v>
          </cell>
          <cell r="O119">
            <v>159.51</v>
          </cell>
          <cell r="P119">
            <v>0</v>
          </cell>
          <cell r="Q119">
            <v>353.55</v>
          </cell>
          <cell r="R119">
            <v>0</v>
          </cell>
          <cell r="S119">
            <v>0</v>
          </cell>
          <cell r="T119">
            <v>0</v>
          </cell>
          <cell r="U119">
            <v>0</v>
          </cell>
          <cell r="V119">
            <v>0</v>
          </cell>
          <cell r="W119">
            <v>0</v>
          </cell>
          <cell r="X119">
            <v>0</v>
          </cell>
          <cell r="Y119">
            <v>0</v>
          </cell>
          <cell r="Z119">
            <v>0</v>
          </cell>
          <cell r="AA119">
            <v>0</v>
          </cell>
          <cell r="AB119">
            <v>0</v>
          </cell>
          <cell r="AC119">
            <v>0</v>
          </cell>
          <cell r="AD119">
            <v>0</v>
          </cell>
          <cell r="AE119">
            <v>0</v>
          </cell>
          <cell r="AF119">
            <v>0</v>
          </cell>
          <cell r="AG119">
            <v>0</v>
          </cell>
          <cell r="AH119">
            <v>0</v>
          </cell>
          <cell r="AI119">
            <v>0</v>
          </cell>
          <cell r="AJ119">
            <v>0</v>
          </cell>
          <cell r="AK119">
            <v>0</v>
          </cell>
          <cell r="AL119">
            <v>0</v>
          </cell>
          <cell r="AM119">
            <v>0</v>
          </cell>
          <cell r="AN119">
            <v>0</v>
          </cell>
          <cell r="AW119">
            <v>0</v>
          </cell>
          <cell r="AX119">
            <v>0</v>
          </cell>
          <cell r="AY119">
            <v>0</v>
          </cell>
        </row>
        <row r="120">
          <cell r="B120" t="str">
            <v>FUEGOS ARTIFICIALES</v>
          </cell>
          <cell r="R120">
            <v>0</v>
          </cell>
          <cell r="S120">
            <v>0</v>
          </cell>
          <cell r="T120">
            <v>0</v>
          </cell>
          <cell r="U120">
            <v>0</v>
          </cell>
          <cell r="V120">
            <v>0</v>
          </cell>
          <cell r="W120">
            <v>2660.5</v>
          </cell>
          <cell r="X120">
            <v>35921.230000000003</v>
          </cell>
          <cell r="Y120">
            <v>4692.3100000000004</v>
          </cell>
          <cell r="Z120">
            <v>322</v>
          </cell>
          <cell r="AA120">
            <v>25541.43</v>
          </cell>
          <cell r="AB120">
            <v>3239.7</v>
          </cell>
          <cell r="AC120">
            <v>300</v>
          </cell>
          <cell r="AD120">
            <v>0</v>
          </cell>
          <cell r="AE120">
            <v>0</v>
          </cell>
          <cell r="AF120">
            <v>0</v>
          </cell>
          <cell r="AG120">
            <v>0</v>
          </cell>
          <cell r="AH120">
            <v>0</v>
          </cell>
          <cell r="AI120">
            <v>0</v>
          </cell>
          <cell r="AJ120">
            <v>0</v>
          </cell>
          <cell r="AK120">
            <v>0</v>
          </cell>
          <cell r="AL120">
            <v>0</v>
          </cell>
          <cell r="AM120">
            <v>0</v>
          </cell>
          <cell r="AN120">
            <v>0</v>
          </cell>
          <cell r="AW120">
            <v>300</v>
          </cell>
          <cell r="AX120">
            <v>3239.7</v>
          </cell>
          <cell r="AY120">
            <v>25</v>
          </cell>
        </row>
        <row r="121">
          <cell r="B121" t="str">
            <v>RALLY DE LAS BODEGAS</v>
          </cell>
          <cell r="AD121">
            <v>0</v>
          </cell>
          <cell r="AE121">
            <v>0</v>
          </cell>
          <cell r="AF121">
            <v>0</v>
          </cell>
          <cell r="AG121">
            <v>0</v>
          </cell>
          <cell r="AH121">
            <v>0</v>
          </cell>
          <cell r="AI121">
            <v>0</v>
          </cell>
          <cell r="AJ121">
            <v>0</v>
          </cell>
          <cell r="AK121">
            <v>0</v>
          </cell>
          <cell r="AL121">
            <v>0</v>
          </cell>
          <cell r="AM121">
            <v>0</v>
          </cell>
          <cell r="AN121">
            <v>0</v>
          </cell>
          <cell r="AW121">
            <v>0</v>
          </cell>
          <cell r="AX121">
            <v>0</v>
          </cell>
          <cell r="AY121">
            <v>0</v>
          </cell>
        </row>
        <row r="122">
          <cell r="B122" t="str">
            <v>FIESTA DE LA VENDIMIA</v>
          </cell>
          <cell r="AD122">
            <v>0</v>
          </cell>
          <cell r="AE122">
            <v>0</v>
          </cell>
          <cell r="AF122">
            <v>0</v>
          </cell>
          <cell r="AG122">
            <v>0</v>
          </cell>
          <cell r="AH122">
            <v>0</v>
          </cell>
          <cell r="AI122">
            <v>0</v>
          </cell>
          <cell r="AJ122">
            <v>0</v>
          </cell>
          <cell r="AK122">
            <v>0</v>
          </cell>
          <cell r="AL122">
            <v>0</v>
          </cell>
          <cell r="AM122">
            <v>0</v>
          </cell>
          <cell r="AN122">
            <v>0</v>
          </cell>
          <cell r="AW122">
            <v>0</v>
          </cell>
          <cell r="AX122">
            <v>0</v>
          </cell>
          <cell r="AY122">
            <v>0</v>
          </cell>
        </row>
        <row r="123">
          <cell r="B123" t="str">
            <v>ALTOCHECKS</v>
          </cell>
          <cell r="AD123">
            <v>0</v>
          </cell>
          <cell r="AE123">
            <v>0</v>
          </cell>
          <cell r="AF123">
            <v>0</v>
          </cell>
          <cell r="AG123">
            <v>0</v>
          </cell>
          <cell r="AH123">
            <v>0</v>
          </cell>
          <cell r="AI123">
            <v>0</v>
          </cell>
          <cell r="AJ123">
            <v>0</v>
          </cell>
          <cell r="AK123">
            <v>0</v>
          </cell>
          <cell r="AL123">
            <v>0</v>
          </cell>
          <cell r="AM123">
            <v>0</v>
          </cell>
          <cell r="AN123">
            <v>0</v>
          </cell>
          <cell r="AW123">
            <v>0</v>
          </cell>
          <cell r="AX123">
            <v>0</v>
          </cell>
          <cell r="AY123">
            <v>0</v>
          </cell>
        </row>
        <row r="124">
          <cell r="B124" t="str">
            <v>PROGRAMA FIDELIZACIÓN</v>
          </cell>
          <cell r="AD124">
            <v>0</v>
          </cell>
          <cell r="AE124">
            <v>0</v>
          </cell>
          <cell r="AF124">
            <v>0</v>
          </cell>
          <cell r="AG124">
            <v>0</v>
          </cell>
          <cell r="AH124">
            <v>0</v>
          </cell>
          <cell r="AI124">
            <v>0</v>
          </cell>
          <cell r="AJ124">
            <v>0</v>
          </cell>
          <cell r="AK124">
            <v>0</v>
          </cell>
          <cell r="AL124">
            <v>0</v>
          </cell>
          <cell r="AM124">
            <v>0</v>
          </cell>
          <cell r="AN124">
            <v>0</v>
          </cell>
          <cell r="AW124">
            <v>0</v>
          </cell>
          <cell r="AX124">
            <v>0</v>
          </cell>
          <cell r="AY124">
            <v>0</v>
          </cell>
        </row>
        <row r="125">
          <cell r="B125" t="str">
            <v>INCENTIVO AL CONSUMO</v>
          </cell>
          <cell r="AD125">
            <v>0</v>
          </cell>
          <cell r="AE125">
            <v>0</v>
          </cell>
          <cell r="AF125">
            <v>0</v>
          </cell>
          <cell r="AG125">
            <v>0</v>
          </cell>
          <cell r="AH125">
            <v>0</v>
          </cell>
          <cell r="AI125">
            <v>0</v>
          </cell>
          <cell r="AJ125">
            <v>0</v>
          </cell>
          <cell r="AK125">
            <v>0</v>
          </cell>
          <cell r="AL125">
            <v>0</v>
          </cell>
          <cell r="AM125">
            <v>0</v>
          </cell>
          <cell r="AN125">
            <v>0</v>
          </cell>
          <cell r="AW125">
            <v>0</v>
          </cell>
          <cell r="AX125">
            <v>0</v>
          </cell>
          <cell r="AY125">
            <v>0</v>
          </cell>
        </row>
        <row r="126">
          <cell r="B126" t="str">
            <v>OTRAS ACCIONES</v>
          </cell>
          <cell r="F126">
            <v>0</v>
          </cell>
          <cell r="G126">
            <v>0</v>
          </cell>
          <cell r="H126">
            <v>0</v>
          </cell>
          <cell r="I126">
            <v>0</v>
          </cell>
          <cell r="J126">
            <v>0</v>
          </cell>
          <cell r="K126">
            <v>0</v>
          </cell>
          <cell r="L126">
            <v>0</v>
          </cell>
          <cell r="M126">
            <v>0</v>
          </cell>
          <cell r="N126">
            <v>0</v>
          </cell>
          <cell r="O126">
            <v>0</v>
          </cell>
          <cell r="P126">
            <v>0</v>
          </cell>
          <cell r="Q126">
            <v>0</v>
          </cell>
          <cell r="R126">
            <v>0</v>
          </cell>
          <cell r="S126">
            <v>0</v>
          </cell>
          <cell r="T126">
            <v>0</v>
          </cell>
          <cell r="U126">
            <v>46.32</v>
          </cell>
          <cell r="V126">
            <v>0</v>
          </cell>
          <cell r="W126">
            <v>300</v>
          </cell>
          <cell r="X126">
            <v>5000</v>
          </cell>
          <cell r="Y126">
            <v>35</v>
          </cell>
          <cell r="Z126">
            <v>0</v>
          </cell>
          <cell r="AA126">
            <v>600.67999999999995</v>
          </cell>
          <cell r="AB126">
            <v>520</v>
          </cell>
          <cell r="AC126">
            <v>6063.07</v>
          </cell>
          <cell r="AD126">
            <v>1164</v>
          </cell>
          <cell r="AE126">
            <v>0</v>
          </cell>
          <cell r="AF126">
            <v>8184.04</v>
          </cell>
          <cell r="AG126">
            <v>19618.759999999998</v>
          </cell>
          <cell r="AH126">
            <v>16522.48</v>
          </cell>
          <cell r="AI126">
            <v>0</v>
          </cell>
          <cell r="AJ126">
            <v>8697.5</v>
          </cell>
          <cell r="AK126">
            <v>4212</v>
          </cell>
          <cell r="AL126">
            <v>3224.24</v>
          </cell>
          <cell r="AM126">
            <v>5.94</v>
          </cell>
          <cell r="AN126">
            <v>1991.12</v>
          </cell>
          <cell r="AW126">
            <v>69683.149999999994</v>
          </cell>
          <cell r="AX126">
            <v>520</v>
          </cell>
          <cell r="AY126">
            <v>5806.9291666666659</v>
          </cell>
        </row>
        <row r="128">
          <cell r="B128" t="str">
            <v>TOTAL</v>
          </cell>
          <cell r="D128">
            <v>0</v>
          </cell>
          <cell r="E128">
            <v>0</v>
          </cell>
          <cell r="F128">
            <v>10967.93</v>
          </cell>
          <cell r="G128">
            <v>1027.23</v>
          </cell>
          <cell r="H128">
            <v>1207.24</v>
          </cell>
          <cell r="I128">
            <v>7790.01</v>
          </cell>
          <cell r="J128">
            <v>13476.62</v>
          </cell>
          <cell r="K128">
            <v>17517.919999999998</v>
          </cell>
          <cell r="L128">
            <v>4000.21</v>
          </cell>
          <cell r="M128">
            <v>6953.5</v>
          </cell>
          <cell r="N128">
            <v>1291.1400000000001</v>
          </cell>
          <cell r="O128">
            <v>2469.2600000000002</v>
          </cell>
          <cell r="P128">
            <v>10227</v>
          </cell>
          <cell r="Q128">
            <v>13174.57</v>
          </cell>
          <cell r="R128">
            <v>0</v>
          </cell>
          <cell r="S128">
            <v>5.8207660913467407E-11</v>
          </cell>
          <cell r="T128">
            <v>2.0199999999854481</v>
          </cell>
          <cell r="U128">
            <v>1539.32</v>
          </cell>
          <cell r="V128">
            <v>80</v>
          </cell>
          <cell r="W128">
            <v>7160.5</v>
          </cell>
          <cell r="X128">
            <v>40921.230000000003</v>
          </cell>
          <cell r="Y128">
            <v>59627.31</v>
          </cell>
          <cell r="Z128">
            <v>822</v>
          </cell>
          <cell r="AA128">
            <v>29142.11</v>
          </cell>
          <cell r="AB128">
            <v>4531.22</v>
          </cell>
          <cell r="AC128">
            <v>44962.03</v>
          </cell>
          <cell r="AD128">
            <v>4807</v>
          </cell>
          <cell r="AE128">
            <v>0</v>
          </cell>
          <cell r="AF128">
            <v>37888.54</v>
          </cell>
          <cell r="AG128">
            <v>25856.71</v>
          </cell>
          <cell r="AH128">
            <v>10284.530000000001</v>
          </cell>
          <cell r="AI128">
            <v>32328.9</v>
          </cell>
          <cell r="AJ128">
            <v>14121.5</v>
          </cell>
          <cell r="AK128">
            <v>-4788</v>
          </cell>
          <cell r="AL128">
            <v>3224.24</v>
          </cell>
          <cell r="AM128">
            <v>5.94</v>
          </cell>
          <cell r="AN128">
            <v>33134.120000000003</v>
          </cell>
          <cell r="AO128">
            <v>0</v>
          </cell>
          <cell r="AP128">
            <v>0</v>
          </cell>
          <cell r="AQ128">
            <v>0</v>
          </cell>
          <cell r="AR128">
            <v>0</v>
          </cell>
          <cell r="AS128">
            <v>0</v>
          </cell>
          <cell r="AT128">
            <v>0</v>
          </cell>
          <cell r="AU128">
            <v>0</v>
          </cell>
          <cell r="AW128">
            <v>201825.51</v>
          </cell>
          <cell r="AX128">
            <v>4531.22</v>
          </cell>
          <cell r="AY128">
            <v>16818.7925</v>
          </cell>
        </row>
        <row r="132">
          <cell r="B132" t="str">
            <v>4-AUSPICIOS</v>
          </cell>
        </row>
        <row r="133">
          <cell r="AW133" t="str">
            <v>TOTAL</v>
          </cell>
          <cell r="AX133" t="str">
            <v>AÑO ANT</v>
          </cell>
          <cell r="AY133" t="str">
            <v>PROM.</v>
          </cell>
        </row>
        <row r="134">
          <cell r="B134" t="str">
            <v>CONCEPTO</v>
          </cell>
          <cell r="C134">
            <v>0</v>
          </cell>
          <cell r="D134" t="str">
            <v>SALDO</v>
          </cell>
          <cell r="E134">
            <v>37773</v>
          </cell>
          <cell r="F134">
            <v>37803</v>
          </cell>
          <cell r="G134">
            <v>37834</v>
          </cell>
          <cell r="H134">
            <v>37865</v>
          </cell>
          <cell r="I134">
            <v>37895</v>
          </cell>
          <cell r="J134">
            <v>37926</v>
          </cell>
          <cell r="K134">
            <v>37956</v>
          </cell>
          <cell r="L134">
            <v>37987</v>
          </cell>
          <cell r="M134">
            <v>38018</v>
          </cell>
          <cell r="N134">
            <v>38047</v>
          </cell>
          <cell r="O134">
            <v>38078</v>
          </cell>
          <cell r="P134">
            <v>38108</v>
          </cell>
          <cell r="Q134">
            <v>38139</v>
          </cell>
          <cell r="R134">
            <v>38169</v>
          </cell>
          <cell r="S134">
            <v>38200</v>
          </cell>
          <cell r="T134">
            <v>38231</v>
          </cell>
          <cell r="U134">
            <v>38261</v>
          </cell>
          <cell r="V134">
            <v>38292</v>
          </cell>
          <cell r="W134">
            <v>38322</v>
          </cell>
          <cell r="X134">
            <v>38353</v>
          </cell>
          <cell r="Y134">
            <v>38384</v>
          </cell>
          <cell r="Z134">
            <v>38412</v>
          </cell>
          <cell r="AA134">
            <v>38443</v>
          </cell>
          <cell r="AB134">
            <v>38473</v>
          </cell>
          <cell r="AC134">
            <v>38504</v>
          </cell>
          <cell r="AD134">
            <v>38534</v>
          </cell>
          <cell r="AE134">
            <v>38565</v>
          </cell>
          <cell r="AF134">
            <v>38596</v>
          </cell>
          <cell r="AG134">
            <v>38626</v>
          </cell>
          <cell r="AH134">
            <v>38657</v>
          </cell>
          <cell r="AI134">
            <v>38687</v>
          </cell>
          <cell r="AJ134">
            <v>38718</v>
          </cell>
          <cell r="AK134">
            <v>38749</v>
          </cell>
          <cell r="AL134">
            <v>38777</v>
          </cell>
          <cell r="AM134">
            <v>38808</v>
          </cell>
          <cell r="AN134">
            <v>38838</v>
          </cell>
          <cell r="AO134">
            <v>38869</v>
          </cell>
          <cell r="AP134">
            <v>38899</v>
          </cell>
          <cell r="AQ134">
            <v>38930</v>
          </cell>
          <cell r="AR134">
            <v>38961</v>
          </cell>
          <cell r="AS134">
            <v>38991</v>
          </cell>
          <cell r="AT134">
            <v>39022</v>
          </cell>
          <cell r="AU134">
            <v>39052</v>
          </cell>
          <cell r="AW134" t="str">
            <v>12 M</v>
          </cell>
          <cell r="AX134">
            <v>38473</v>
          </cell>
          <cell r="AY134" t="str">
            <v>MENSUAL</v>
          </cell>
        </row>
        <row r="136">
          <cell r="B136" t="str">
            <v>DEPORTIVOS</v>
          </cell>
          <cell r="F136">
            <v>0</v>
          </cell>
          <cell r="G136">
            <v>0</v>
          </cell>
          <cell r="H136">
            <v>0</v>
          </cell>
          <cell r="I136">
            <v>0</v>
          </cell>
          <cell r="J136">
            <v>0</v>
          </cell>
          <cell r="K136">
            <v>0</v>
          </cell>
          <cell r="L136">
            <v>0</v>
          </cell>
          <cell r="M136">
            <v>0</v>
          </cell>
          <cell r="N136">
            <v>0</v>
          </cell>
          <cell r="O136">
            <v>0</v>
          </cell>
          <cell r="P136">
            <v>0</v>
          </cell>
          <cell r="Q136">
            <v>0</v>
          </cell>
          <cell r="R136">
            <v>0</v>
          </cell>
          <cell r="S136">
            <v>0</v>
          </cell>
          <cell r="T136">
            <v>0</v>
          </cell>
          <cell r="U136">
            <v>0</v>
          </cell>
          <cell r="V136">
            <v>0</v>
          </cell>
          <cell r="W136">
            <v>0</v>
          </cell>
          <cell r="X136">
            <v>0</v>
          </cell>
          <cell r="Y136">
            <v>0</v>
          </cell>
          <cell r="Z136">
            <v>0</v>
          </cell>
          <cell r="AA136">
            <v>0</v>
          </cell>
          <cell r="AB136">
            <v>0</v>
          </cell>
          <cell r="AC136">
            <v>0</v>
          </cell>
          <cell r="AD136">
            <v>0</v>
          </cell>
          <cell r="AE136">
            <v>0</v>
          </cell>
          <cell r="AF136">
            <v>0</v>
          </cell>
          <cell r="AG136">
            <v>0</v>
          </cell>
          <cell r="AH136">
            <v>0</v>
          </cell>
          <cell r="AI136">
            <v>0</v>
          </cell>
          <cell r="AJ136">
            <v>0</v>
          </cell>
          <cell r="AK136">
            <v>0</v>
          </cell>
          <cell r="AL136">
            <v>0</v>
          </cell>
          <cell r="AM136">
            <v>0</v>
          </cell>
          <cell r="AN136">
            <v>0</v>
          </cell>
          <cell r="AW136">
            <v>0</v>
          </cell>
          <cell r="AX136">
            <v>0</v>
          </cell>
          <cell r="AY136">
            <v>0</v>
          </cell>
        </row>
        <row r="137">
          <cell r="B137" t="str">
            <v>CULTURALES</v>
          </cell>
          <cell r="F137">
            <v>0</v>
          </cell>
          <cell r="G137">
            <v>0</v>
          </cell>
          <cell r="H137">
            <v>0</v>
          </cell>
          <cell r="I137">
            <v>0</v>
          </cell>
          <cell r="J137">
            <v>0</v>
          </cell>
          <cell r="K137">
            <v>0</v>
          </cell>
          <cell r="L137">
            <v>0</v>
          </cell>
          <cell r="M137">
            <v>0</v>
          </cell>
          <cell r="N137">
            <v>0</v>
          </cell>
          <cell r="O137">
            <v>0</v>
          </cell>
          <cell r="P137">
            <v>0</v>
          </cell>
          <cell r="Q137">
            <v>0</v>
          </cell>
          <cell r="R137">
            <v>0</v>
          </cell>
          <cell r="S137">
            <v>0</v>
          </cell>
          <cell r="T137">
            <v>0</v>
          </cell>
          <cell r="U137">
            <v>0</v>
          </cell>
          <cell r="V137">
            <v>0</v>
          </cell>
          <cell r="W137">
            <v>0</v>
          </cell>
          <cell r="X137">
            <v>0</v>
          </cell>
          <cell r="Y137">
            <v>0</v>
          </cell>
          <cell r="Z137">
            <v>0</v>
          </cell>
          <cell r="AA137">
            <v>0</v>
          </cell>
          <cell r="AB137">
            <v>0</v>
          </cell>
          <cell r="AC137">
            <v>0</v>
          </cell>
          <cell r="AD137">
            <v>0</v>
          </cell>
          <cell r="AE137">
            <v>0</v>
          </cell>
          <cell r="AF137">
            <v>0</v>
          </cell>
          <cell r="AG137">
            <v>0</v>
          </cell>
          <cell r="AH137">
            <v>0</v>
          </cell>
          <cell r="AI137">
            <v>0</v>
          </cell>
          <cell r="AJ137">
            <v>0</v>
          </cell>
          <cell r="AK137">
            <v>0</v>
          </cell>
          <cell r="AL137">
            <v>0</v>
          </cell>
          <cell r="AM137">
            <v>0</v>
          </cell>
          <cell r="AN137">
            <v>0</v>
          </cell>
          <cell r="AW137">
            <v>0</v>
          </cell>
          <cell r="AX137">
            <v>0</v>
          </cell>
          <cell r="AY137">
            <v>0</v>
          </cell>
        </row>
        <row r="138">
          <cell r="B138" t="str">
            <v>CINE / TEATRO</v>
          </cell>
          <cell r="F138">
            <v>0</v>
          </cell>
          <cell r="G138">
            <v>0</v>
          </cell>
          <cell r="H138">
            <v>0</v>
          </cell>
          <cell r="I138">
            <v>0</v>
          </cell>
          <cell r="J138">
            <v>0</v>
          </cell>
          <cell r="K138">
            <v>0</v>
          </cell>
          <cell r="L138">
            <v>0</v>
          </cell>
          <cell r="M138">
            <v>0</v>
          </cell>
          <cell r="N138">
            <v>0</v>
          </cell>
          <cell r="O138">
            <v>0</v>
          </cell>
          <cell r="P138">
            <v>0</v>
          </cell>
          <cell r="Q138">
            <v>0</v>
          </cell>
          <cell r="R138">
            <v>0</v>
          </cell>
          <cell r="S138">
            <v>0</v>
          </cell>
          <cell r="T138">
            <v>0</v>
          </cell>
          <cell r="U138">
            <v>0</v>
          </cell>
          <cell r="V138">
            <v>0</v>
          </cell>
          <cell r="W138">
            <v>0</v>
          </cell>
          <cell r="X138">
            <v>0</v>
          </cell>
          <cell r="Y138">
            <v>0</v>
          </cell>
          <cell r="Z138">
            <v>0</v>
          </cell>
          <cell r="AA138">
            <v>0</v>
          </cell>
          <cell r="AB138">
            <v>0</v>
          </cell>
          <cell r="AC138">
            <v>0</v>
          </cell>
          <cell r="AD138">
            <v>0</v>
          </cell>
          <cell r="AE138">
            <v>0</v>
          </cell>
          <cell r="AF138">
            <v>0</v>
          </cell>
          <cell r="AG138">
            <v>0</v>
          </cell>
          <cell r="AH138">
            <v>0</v>
          </cell>
          <cell r="AI138">
            <v>0</v>
          </cell>
          <cell r="AJ138">
            <v>0</v>
          </cell>
          <cell r="AK138">
            <v>0</v>
          </cell>
          <cell r="AL138">
            <v>0</v>
          </cell>
          <cell r="AM138">
            <v>0</v>
          </cell>
          <cell r="AN138">
            <v>0</v>
          </cell>
          <cell r="AW138">
            <v>0</v>
          </cell>
          <cell r="AX138">
            <v>0</v>
          </cell>
          <cell r="AY138">
            <v>0</v>
          </cell>
        </row>
        <row r="139">
          <cell r="B139" t="str">
            <v>MODA / DESFILES</v>
          </cell>
          <cell r="F139">
            <v>0</v>
          </cell>
          <cell r="G139">
            <v>0</v>
          </cell>
          <cell r="H139">
            <v>0</v>
          </cell>
          <cell r="I139">
            <v>0</v>
          </cell>
          <cell r="J139">
            <v>0</v>
          </cell>
          <cell r="K139">
            <v>0</v>
          </cell>
          <cell r="L139">
            <v>0</v>
          </cell>
          <cell r="M139">
            <v>0</v>
          </cell>
          <cell r="N139">
            <v>0</v>
          </cell>
          <cell r="O139">
            <v>0</v>
          </cell>
          <cell r="P139">
            <v>0</v>
          </cell>
          <cell r="Q139">
            <v>0</v>
          </cell>
          <cell r="R139">
            <v>0</v>
          </cell>
          <cell r="S139">
            <v>0</v>
          </cell>
          <cell r="T139">
            <v>0</v>
          </cell>
          <cell r="U139">
            <v>0</v>
          </cell>
          <cell r="V139">
            <v>0</v>
          </cell>
          <cell r="W139">
            <v>0</v>
          </cell>
          <cell r="X139">
            <v>0</v>
          </cell>
          <cell r="Y139">
            <v>0</v>
          </cell>
          <cell r="Z139">
            <v>0</v>
          </cell>
          <cell r="AA139">
            <v>0</v>
          </cell>
          <cell r="AB139">
            <v>0</v>
          </cell>
          <cell r="AC139">
            <v>0</v>
          </cell>
          <cell r="AD139">
            <v>0</v>
          </cell>
          <cell r="AE139">
            <v>0</v>
          </cell>
          <cell r="AF139">
            <v>0</v>
          </cell>
          <cell r="AG139">
            <v>0</v>
          </cell>
          <cell r="AH139">
            <v>0</v>
          </cell>
          <cell r="AI139">
            <v>0</v>
          </cell>
          <cell r="AJ139">
            <v>0</v>
          </cell>
          <cell r="AK139">
            <v>0</v>
          </cell>
          <cell r="AL139">
            <v>0</v>
          </cell>
          <cell r="AM139">
            <v>0</v>
          </cell>
          <cell r="AN139">
            <v>0</v>
          </cell>
          <cell r="AW139">
            <v>0</v>
          </cell>
          <cell r="AX139">
            <v>0</v>
          </cell>
          <cell r="AY139">
            <v>0</v>
          </cell>
        </row>
        <row r="140">
          <cell r="B140" t="str">
            <v>RECITALES / CONCIERTOS</v>
          </cell>
          <cell r="F140">
            <v>0</v>
          </cell>
          <cell r="G140">
            <v>30000</v>
          </cell>
          <cell r="H140">
            <v>30000</v>
          </cell>
          <cell r="I140">
            <v>0</v>
          </cell>
          <cell r="J140">
            <v>0</v>
          </cell>
          <cell r="K140">
            <v>0</v>
          </cell>
          <cell r="L140">
            <v>0</v>
          </cell>
          <cell r="M140">
            <v>0</v>
          </cell>
          <cell r="N140">
            <v>0</v>
          </cell>
          <cell r="O140">
            <v>0</v>
          </cell>
          <cell r="P140">
            <v>0</v>
          </cell>
          <cell r="Q140">
            <v>215155.4</v>
          </cell>
          <cell r="R140">
            <v>2800</v>
          </cell>
          <cell r="S140">
            <v>0</v>
          </cell>
          <cell r="T140">
            <v>300</v>
          </cell>
          <cell r="U140">
            <v>0</v>
          </cell>
          <cell r="V140">
            <v>0</v>
          </cell>
          <cell r="W140">
            <v>0</v>
          </cell>
          <cell r="X140">
            <v>0</v>
          </cell>
          <cell r="Y140">
            <v>0</v>
          </cell>
          <cell r="Z140">
            <v>0</v>
          </cell>
          <cell r="AA140">
            <v>0</v>
          </cell>
          <cell r="AB140">
            <v>0</v>
          </cell>
          <cell r="AC140">
            <v>0</v>
          </cell>
          <cell r="AD140">
            <v>0</v>
          </cell>
          <cell r="AE140">
            <v>0</v>
          </cell>
          <cell r="AF140">
            <v>0</v>
          </cell>
          <cell r="AG140">
            <v>0</v>
          </cell>
          <cell r="AH140">
            <v>0</v>
          </cell>
          <cell r="AI140">
            <v>0</v>
          </cell>
          <cell r="AJ140">
            <v>0</v>
          </cell>
          <cell r="AK140">
            <v>0</v>
          </cell>
          <cell r="AL140">
            <v>0</v>
          </cell>
          <cell r="AM140">
            <v>0</v>
          </cell>
          <cell r="AN140">
            <v>0</v>
          </cell>
          <cell r="AW140">
            <v>0</v>
          </cell>
          <cell r="AX140">
            <v>0</v>
          </cell>
          <cell r="AY140">
            <v>0</v>
          </cell>
        </row>
        <row r="141">
          <cell r="B141" t="str">
            <v>COMERCIALES</v>
          </cell>
          <cell r="F141">
            <v>0</v>
          </cell>
          <cell r="G141">
            <v>0</v>
          </cell>
          <cell r="H141">
            <v>0</v>
          </cell>
          <cell r="I141">
            <v>0</v>
          </cell>
          <cell r="J141">
            <v>0</v>
          </cell>
          <cell r="K141">
            <v>0</v>
          </cell>
          <cell r="L141">
            <v>0</v>
          </cell>
          <cell r="M141">
            <v>0</v>
          </cell>
          <cell r="N141">
            <v>0</v>
          </cell>
          <cell r="O141">
            <v>0</v>
          </cell>
          <cell r="P141">
            <v>0</v>
          </cell>
          <cell r="Q141">
            <v>0</v>
          </cell>
          <cell r="R141">
            <v>0</v>
          </cell>
          <cell r="S141">
            <v>0</v>
          </cell>
          <cell r="T141">
            <v>0</v>
          </cell>
          <cell r="U141">
            <v>0</v>
          </cell>
          <cell r="V141">
            <v>0</v>
          </cell>
          <cell r="W141">
            <v>0</v>
          </cell>
          <cell r="X141">
            <v>0</v>
          </cell>
          <cell r="Y141">
            <v>0</v>
          </cell>
          <cell r="Z141">
            <v>0</v>
          </cell>
          <cell r="AA141">
            <v>0</v>
          </cell>
          <cell r="AB141">
            <v>0</v>
          </cell>
          <cell r="AC141">
            <v>0</v>
          </cell>
          <cell r="AD141">
            <v>0</v>
          </cell>
          <cell r="AE141">
            <v>0</v>
          </cell>
          <cell r="AF141">
            <v>0</v>
          </cell>
          <cell r="AG141">
            <v>0</v>
          </cell>
          <cell r="AH141">
            <v>0</v>
          </cell>
          <cell r="AI141">
            <v>0</v>
          </cell>
          <cell r="AJ141">
            <v>0</v>
          </cell>
          <cell r="AK141">
            <v>0</v>
          </cell>
          <cell r="AL141">
            <v>0</v>
          </cell>
          <cell r="AM141">
            <v>0</v>
          </cell>
          <cell r="AN141">
            <v>0</v>
          </cell>
          <cell r="AW141">
            <v>0</v>
          </cell>
          <cell r="AX141">
            <v>0</v>
          </cell>
          <cell r="AY141">
            <v>0</v>
          </cell>
        </row>
        <row r="142">
          <cell r="B142" t="str">
            <v>OTROS AUSPICIOS</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v>
          </cell>
          <cell r="U142">
            <v>0</v>
          </cell>
          <cell r="V142">
            <v>0</v>
          </cell>
          <cell r="W142">
            <v>0</v>
          </cell>
          <cell r="X142">
            <v>0</v>
          </cell>
          <cell r="Y142">
            <v>0</v>
          </cell>
          <cell r="Z142">
            <v>0</v>
          </cell>
          <cell r="AA142">
            <v>0</v>
          </cell>
          <cell r="AB142">
            <v>0</v>
          </cell>
          <cell r="AC142">
            <v>0</v>
          </cell>
          <cell r="AD142">
            <v>0</v>
          </cell>
          <cell r="AE142">
            <v>0</v>
          </cell>
          <cell r="AF142">
            <v>0</v>
          </cell>
          <cell r="AG142">
            <v>100000</v>
          </cell>
          <cell r="AH142">
            <v>0</v>
          </cell>
          <cell r="AI142">
            <v>0</v>
          </cell>
          <cell r="AJ142">
            <v>0</v>
          </cell>
          <cell r="AK142">
            <v>0</v>
          </cell>
          <cell r="AL142">
            <v>0</v>
          </cell>
          <cell r="AM142">
            <v>0</v>
          </cell>
          <cell r="AN142">
            <v>0</v>
          </cell>
          <cell r="AW142">
            <v>100000</v>
          </cell>
          <cell r="AX142">
            <v>0</v>
          </cell>
          <cell r="AY142">
            <v>8333.3333333333339</v>
          </cell>
        </row>
        <row r="144">
          <cell r="B144" t="str">
            <v>TOTAL</v>
          </cell>
          <cell r="D144">
            <v>0</v>
          </cell>
          <cell r="E144">
            <v>0</v>
          </cell>
          <cell r="F144">
            <v>0</v>
          </cell>
          <cell r="G144">
            <v>30000</v>
          </cell>
          <cell r="H144">
            <v>30000</v>
          </cell>
          <cell r="I144">
            <v>0</v>
          </cell>
          <cell r="J144">
            <v>0</v>
          </cell>
          <cell r="K144">
            <v>0</v>
          </cell>
          <cell r="L144">
            <v>0</v>
          </cell>
          <cell r="M144">
            <v>0</v>
          </cell>
          <cell r="N144">
            <v>0</v>
          </cell>
          <cell r="O144">
            <v>0</v>
          </cell>
          <cell r="P144">
            <v>0</v>
          </cell>
          <cell r="Q144">
            <v>215155.4</v>
          </cell>
          <cell r="R144">
            <v>2800</v>
          </cell>
          <cell r="S144">
            <v>0</v>
          </cell>
          <cell r="T144">
            <v>300</v>
          </cell>
          <cell r="U144">
            <v>0</v>
          </cell>
          <cell r="V144">
            <v>0</v>
          </cell>
          <cell r="W144">
            <v>0</v>
          </cell>
          <cell r="X144">
            <v>0</v>
          </cell>
          <cell r="Y144">
            <v>0</v>
          </cell>
          <cell r="Z144">
            <v>0</v>
          </cell>
          <cell r="AA144">
            <v>0</v>
          </cell>
          <cell r="AB144">
            <v>0</v>
          </cell>
          <cell r="AC144">
            <v>0</v>
          </cell>
          <cell r="AD144">
            <v>0</v>
          </cell>
          <cell r="AE144">
            <v>0</v>
          </cell>
          <cell r="AF144">
            <v>0</v>
          </cell>
          <cell r="AG144">
            <v>100000</v>
          </cell>
          <cell r="AH144">
            <v>0</v>
          </cell>
          <cell r="AI144">
            <v>0</v>
          </cell>
          <cell r="AJ144">
            <v>0</v>
          </cell>
          <cell r="AK144">
            <v>0</v>
          </cell>
          <cell r="AL144">
            <v>0</v>
          </cell>
          <cell r="AM144">
            <v>0</v>
          </cell>
          <cell r="AN144">
            <v>0</v>
          </cell>
          <cell r="AO144">
            <v>0</v>
          </cell>
          <cell r="AP144">
            <v>0</v>
          </cell>
          <cell r="AQ144">
            <v>0</v>
          </cell>
          <cell r="AR144">
            <v>0</v>
          </cell>
          <cell r="AS144">
            <v>0</v>
          </cell>
          <cell r="AT144">
            <v>0</v>
          </cell>
          <cell r="AU144">
            <v>0</v>
          </cell>
          <cell r="AW144">
            <v>100000</v>
          </cell>
          <cell r="AX144">
            <v>0</v>
          </cell>
          <cell r="AY144">
            <v>8333.3333333333339</v>
          </cell>
        </row>
        <row r="148">
          <cell r="B148" t="str">
            <v>5-DECORACION / MEJORAS</v>
          </cell>
        </row>
        <row r="149">
          <cell r="AW149" t="str">
            <v>TOTAL</v>
          </cell>
          <cell r="AX149" t="str">
            <v>AÑO ANT</v>
          </cell>
          <cell r="AY149" t="str">
            <v>PROM.</v>
          </cell>
        </row>
        <row r="150">
          <cell r="B150" t="str">
            <v>CONCEPTO</v>
          </cell>
          <cell r="C150">
            <v>0</v>
          </cell>
          <cell r="D150" t="str">
            <v>SALDO</v>
          </cell>
          <cell r="E150">
            <v>37773</v>
          </cell>
          <cell r="F150">
            <v>37803</v>
          </cell>
          <cell r="G150">
            <v>37834</v>
          </cell>
          <cell r="H150">
            <v>37865</v>
          </cell>
          <cell r="I150">
            <v>37895</v>
          </cell>
          <cell r="J150">
            <v>37926</v>
          </cell>
          <cell r="K150">
            <v>37956</v>
          </cell>
          <cell r="L150">
            <v>37987</v>
          </cell>
          <cell r="M150">
            <v>38018</v>
          </cell>
          <cell r="N150">
            <v>38047</v>
          </cell>
          <cell r="O150">
            <v>38078</v>
          </cell>
          <cell r="P150">
            <v>38108</v>
          </cell>
          <cell r="Q150">
            <v>38139</v>
          </cell>
          <cell r="R150">
            <v>38169</v>
          </cell>
          <cell r="S150">
            <v>38200</v>
          </cell>
          <cell r="T150">
            <v>38231</v>
          </cell>
          <cell r="U150">
            <v>38261</v>
          </cell>
          <cell r="V150">
            <v>38292</v>
          </cell>
          <cell r="W150">
            <v>38322</v>
          </cell>
          <cell r="X150">
            <v>38353</v>
          </cell>
          <cell r="Y150">
            <v>38384</v>
          </cell>
          <cell r="Z150">
            <v>38412</v>
          </cell>
          <cell r="AA150">
            <v>38443</v>
          </cell>
          <cell r="AB150">
            <v>38473</v>
          </cell>
          <cell r="AC150">
            <v>38504</v>
          </cell>
          <cell r="AD150">
            <v>38534</v>
          </cell>
          <cell r="AE150">
            <v>38565</v>
          </cell>
          <cell r="AF150">
            <v>38596</v>
          </cell>
          <cell r="AG150">
            <v>38626</v>
          </cell>
          <cell r="AH150">
            <v>38657</v>
          </cell>
          <cell r="AI150">
            <v>38687</v>
          </cell>
          <cell r="AJ150">
            <v>38718</v>
          </cell>
          <cell r="AK150">
            <v>38749</v>
          </cell>
          <cell r="AL150">
            <v>38777</v>
          </cell>
          <cell r="AM150">
            <v>38808</v>
          </cell>
          <cell r="AN150">
            <v>38838</v>
          </cell>
          <cell r="AO150">
            <v>38869</v>
          </cell>
          <cell r="AP150">
            <v>38899</v>
          </cell>
          <cell r="AQ150">
            <v>38930</v>
          </cell>
          <cell r="AR150">
            <v>38961</v>
          </cell>
          <cell r="AS150">
            <v>38991</v>
          </cell>
          <cell r="AT150">
            <v>39022</v>
          </cell>
          <cell r="AU150">
            <v>39052</v>
          </cell>
          <cell r="AW150" t="str">
            <v>12 M</v>
          </cell>
          <cell r="AX150">
            <v>38473</v>
          </cell>
          <cell r="AY150" t="str">
            <v>MENSUAL</v>
          </cell>
        </row>
        <row r="152">
          <cell r="B152" t="str">
            <v>SEÑALETICA</v>
          </cell>
          <cell r="F152">
            <v>0</v>
          </cell>
          <cell r="G152">
            <v>0</v>
          </cell>
          <cell r="H152">
            <v>0</v>
          </cell>
          <cell r="I152">
            <v>0</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0</v>
          </cell>
          <cell r="AA152">
            <v>0</v>
          </cell>
          <cell r="AB152">
            <v>0</v>
          </cell>
          <cell r="AC152">
            <v>0</v>
          </cell>
          <cell r="AD152">
            <v>0</v>
          </cell>
          <cell r="AE152">
            <v>0</v>
          </cell>
          <cell r="AF152">
            <v>0</v>
          </cell>
          <cell r="AG152">
            <v>0</v>
          </cell>
          <cell r="AH152">
            <v>0</v>
          </cell>
          <cell r="AI152">
            <v>0</v>
          </cell>
          <cell r="AJ152">
            <v>0</v>
          </cell>
          <cell r="AK152">
            <v>0</v>
          </cell>
          <cell r="AL152">
            <v>0</v>
          </cell>
          <cell r="AM152">
            <v>0</v>
          </cell>
          <cell r="AN152">
            <v>0</v>
          </cell>
          <cell r="AW152">
            <v>0</v>
          </cell>
          <cell r="AX152">
            <v>0</v>
          </cell>
          <cell r="AY152">
            <v>0</v>
          </cell>
        </row>
        <row r="153">
          <cell r="B153" t="str">
            <v>AMBIENTACION</v>
          </cell>
          <cell r="F153">
            <v>0</v>
          </cell>
          <cell r="G153">
            <v>0</v>
          </cell>
          <cell r="H153">
            <v>0</v>
          </cell>
          <cell r="I153">
            <v>0</v>
          </cell>
          <cell r="J153">
            <v>0</v>
          </cell>
          <cell r="K153">
            <v>0</v>
          </cell>
          <cell r="L153">
            <v>0</v>
          </cell>
          <cell r="M153">
            <v>0</v>
          </cell>
          <cell r="N153">
            <v>0</v>
          </cell>
          <cell r="O153">
            <v>0</v>
          </cell>
          <cell r="P153">
            <v>0</v>
          </cell>
          <cell r="Q153">
            <v>0</v>
          </cell>
          <cell r="R153">
            <v>0</v>
          </cell>
          <cell r="S153">
            <v>0</v>
          </cell>
          <cell r="T153">
            <v>0</v>
          </cell>
          <cell r="U153">
            <v>0</v>
          </cell>
          <cell r="V153">
            <v>0</v>
          </cell>
          <cell r="W153">
            <v>0</v>
          </cell>
          <cell r="X153">
            <v>0</v>
          </cell>
          <cell r="Y153">
            <v>2160</v>
          </cell>
          <cell r="Z153">
            <v>0</v>
          </cell>
          <cell r="AA153">
            <v>140</v>
          </cell>
          <cell r="AB153">
            <v>55.3</v>
          </cell>
          <cell r="AC153">
            <v>585</v>
          </cell>
          <cell r="AD153">
            <v>0</v>
          </cell>
          <cell r="AE153">
            <v>0</v>
          </cell>
          <cell r="AF153">
            <v>0</v>
          </cell>
          <cell r="AG153">
            <v>0</v>
          </cell>
          <cell r="AH153">
            <v>0</v>
          </cell>
          <cell r="AI153">
            <v>0</v>
          </cell>
          <cell r="AJ153">
            <v>0</v>
          </cell>
          <cell r="AK153">
            <v>0</v>
          </cell>
          <cell r="AL153">
            <v>0</v>
          </cell>
          <cell r="AM153">
            <v>0</v>
          </cell>
          <cell r="AN153">
            <v>0</v>
          </cell>
          <cell r="AW153">
            <v>585</v>
          </cell>
          <cell r="AX153">
            <v>55.3</v>
          </cell>
          <cell r="AY153">
            <v>48.75</v>
          </cell>
        </row>
        <row r="154">
          <cell r="B154" t="str">
            <v>DECORACION ESTACIONAL</v>
          </cell>
          <cell r="F154">
            <v>0</v>
          </cell>
          <cell r="G154">
            <v>0</v>
          </cell>
          <cell r="H154">
            <v>0</v>
          </cell>
          <cell r="I154">
            <v>0</v>
          </cell>
          <cell r="J154">
            <v>0</v>
          </cell>
          <cell r="K154">
            <v>0</v>
          </cell>
          <cell r="L154">
            <v>0</v>
          </cell>
          <cell r="M154">
            <v>0</v>
          </cell>
          <cell r="N154">
            <v>0</v>
          </cell>
          <cell r="O154">
            <v>0</v>
          </cell>
          <cell r="P154">
            <v>0</v>
          </cell>
          <cell r="Q154">
            <v>0</v>
          </cell>
          <cell r="R154">
            <v>0</v>
          </cell>
          <cell r="S154">
            <v>0</v>
          </cell>
          <cell r="T154">
            <v>0</v>
          </cell>
          <cell r="U154">
            <v>0</v>
          </cell>
          <cell r="V154">
            <v>0</v>
          </cell>
          <cell r="W154">
            <v>0</v>
          </cell>
          <cell r="X154">
            <v>0</v>
          </cell>
          <cell r="Y154">
            <v>0</v>
          </cell>
          <cell r="Z154">
            <v>0</v>
          </cell>
          <cell r="AA154">
            <v>0</v>
          </cell>
          <cell r="AB154">
            <v>0</v>
          </cell>
          <cell r="AC154">
            <v>0</v>
          </cell>
          <cell r="AD154">
            <v>0</v>
          </cell>
          <cell r="AE154">
            <v>0</v>
          </cell>
          <cell r="AF154">
            <v>0</v>
          </cell>
          <cell r="AG154">
            <v>0</v>
          </cell>
          <cell r="AH154">
            <v>0</v>
          </cell>
          <cell r="AI154">
            <v>0</v>
          </cell>
          <cell r="AJ154">
            <v>0</v>
          </cell>
          <cell r="AK154">
            <v>0</v>
          </cell>
          <cell r="AL154">
            <v>0</v>
          </cell>
          <cell r="AM154">
            <v>0</v>
          </cell>
          <cell r="AN154">
            <v>0</v>
          </cell>
          <cell r="AW154">
            <v>0</v>
          </cell>
          <cell r="AX154">
            <v>0</v>
          </cell>
          <cell r="AY154">
            <v>0</v>
          </cell>
        </row>
        <row r="155">
          <cell r="B155" t="str">
            <v>DECORACION NAVIDAD</v>
          </cell>
          <cell r="F155">
            <v>0</v>
          </cell>
          <cell r="G155">
            <v>0</v>
          </cell>
          <cell r="H155">
            <v>1872</v>
          </cell>
          <cell r="I155">
            <v>99310.9</v>
          </cell>
          <cell r="J155">
            <v>20595.98</v>
          </cell>
          <cell r="K155">
            <v>0</v>
          </cell>
          <cell r="L155">
            <v>250</v>
          </cell>
          <cell r="M155">
            <v>3097.92</v>
          </cell>
          <cell r="N155">
            <v>27500</v>
          </cell>
          <cell r="O155">
            <v>0</v>
          </cell>
          <cell r="P155">
            <v>0</v>
          </cell>
          <cell r="Q155">
            <v>0</v>
          </cell>
          <cell r="R155">
            <v>13750</v>
          </cell>
          <cell r="S155">
            <v>13750</v>
          </cell>
          <cell r="T155">
            <v>0</v>
          </cell>
          <cell r="U155">
            <v>14302</v>
          </cell>
          <cell r="V155">
            <v>5475</v>
          </cell>
          <cell r="W155">
            <v>7600</v>
          </cell>
          <cell r="X155">
            <v>0</v>
          </cell>
          <cell r="Y155">
            <v>525</v>
          </cell>
          <cell r="Z155">
            <v>13750</v>
          </cell>
          <cell r="AA155">
            <v>13750</v>
          </cell>
          <cell r="AB155">
            <v>0</v>
          </cell>
          <cell r="AC155">
            <v>0</v>
          </cell>
          <cell r="AD155">
            <v>13750</v>
          </cell>
          <cell r="AE155">
            <v>0</v>
          </cell>
          <cell r="AF155">
            <v>13750</v>
          </cell>
          <cell r="AG155">
            <v>55696.65</v>
          </cell>
          <cell r="AH155">
            <v>27131.1</v>
          </cell>
          <cell r="AI155">
            <v>22609.25</v>
          </cell>
          <cell r="AJ155">
            <v>0</v>
          </cell>
          <cell r="AK155">
            <v>0</v>
          </cell>
          <cell r="AL155">
            <v>0</v>
          </cell>
          <cell r="AM155">
            <v>3600</v>
          </cell>
          <cell r="AN155">
            <v>0</v>
          </cell>
          <cell r="AW155">
            <v>136537</v>
          </cell>
          <cell r="AX155">
            <v>0</v>
          </cell>
          <cell r="AY155">
            <v>11378.083333333334</v>
          </cell>
        </row>
        <row r="156">
          <cell r="B156" t="str">
            <v>OTRAS MEJORAS</v>
          </cell>
          <cell r="F156">
            <v>200</v>
          </cell>
          <cell r="G156">
            <v>0</v>
          </cell>
          <cell r="H156">
            <v>5819</v>
          </cell>
          <cell r="I156">
            <v>59266.99</v>
          </cell>
          <cell r="J156">
            <v>6030.41</v>
          </cell>
          <cell r="K156">
            <v>15562</v>
          </cell>
          <cell r="L156">
            <v>11590</v>
          </cell>
          <cell r="M156">
            <v>-7022.63</v>
          </cell>
          <cell r="N156">
            <v>4372.92</v>
          </cell>
          <cell r="O156">
            <v>29180.51</v>
          </cell>
          <cell r="P156">
            <v>3700</v>
          </cell>
          <cell r="Q156">
            <v>-1902.27</v>
          </cell>
          <cell r="R156">
            <v>980</v>
          </cell>
          <cell r="S156">
            <v>0</v>
          </cell>
          <cell r="T156">
            <v>0</v>
          </cell>
          <cell r="U156">
            <v>610</v>
          </cell>
          <cell r="V156">
            <v>0</v>
          </cell>
          <cell r="W156">
            <v>0</v>
          </cell>
          <cell r="X156">
            <v>0</v>
          </cell>
          <cell r="Y156">
            <v>5670</v>
          </cell>
          <cell r="Z156">
            <v>2835</v>
          </cell>
          <cell r="AA156">
            <v>0</v>
          </cell>
          <cell r="AB156">
            <v>0</v>
          </cell>
          <cell r="AC156">
            <v>200</v>
          </cell>
          <cell r="AD156">
            <v>0</v>
          </cell>
          <cell r="AE156">
            <v>0</v>
          </cell>
          <cell r="AF156">
            <v>0</v>
          </cell>
          <cell r="AG156">
            <v>0</v>
          </cell>
          <cell r="AH156">
            <v>0</v>
          </cell>
          <cell r="AI156">
            <v>0</v>
          </cell>
          <cell r="AJ156">
            <v>0</v>
          </cell>
          <cell r="AK156">
            <v>0</v>
          </cell>
          <cell r="AL156">
            <v>0</v>
          </cell>
          <cell r="AM156">
            <v>0</v>
          </cell>
          <cell r="AN156">
            <v>0</v>
          </cell>
          <cell r="AW156">
            <v>200</v>
          </cell>
          <cell r="AX156">
            <v>0</v>
          </cell>
          <cell r="AY156">
            <v>16.666666666666668</v>
          </cell>
        </row>
        <row r="158">
          <cell r="B158" t="str">
            <v>TOTAL</v>
          </cell>
          <cell r="D158">
            <v>0</v>
          </cell>
          <cell r="E158">
            <v>0</v>
          </cell>
          <cell r="F158">
            <v>200</v>
          </cell>
          <cell r="G158">
            <v>0</v>
          </cell>
          <cell r="H158">
            <v>7691</v>
          </cell>
          <cell r="I158">
            <v>158577.89000000001</v>
          </cell>
          <cell r="J158">
            <v>26626.39</v>
          </cell>
          <cell r="K158">
            <v>15562</v>
          </cell>
          <cell r="L158">
            <v>11840</v>
          </cell>
          <cell r="M158">
            <v>-3924.71</v>
          </cell>
          <cell r="N158">
            <v>31872.92</v>
          </cell>
          <cell r="O158">
            <v>29180.51</v>
          </cell>
          <cell r="P158">
            <v>3700</v>
          </cell>
          <cell r="Q158">
            <v>-1902.27</v>
          </cell>
          <cell r="R158">
            <v>14730</v>
          </cell>
          <cell r="S158">
            <v>13750</v>
          </cell>
          <cell r="T158">
            <v>0</v>
          </cell>
          <cell r="U158">
            <v>14912</v>
          </cell>
          <cell r="V158">
            <v>5475</v>
          </cell>
          <cell r="W158">
            <v>7600</v>
          </cell>
          <cell r="X158">
            <v>0</v>
          </cell>
          <cell r="Y158">
            <v>8355</v>
          </cell>
          <cell r="Z158">
            <v>16585</v>
          </cell>
          <cell r="AA158">
            <v>13890</v>
          </cell>
          <cell r="AB158">
            <v>55.3</v>
          </cell>
          <cell r="AC158">
            <v>785</v>
          </cell>
          <cell r="AD158">
            <v>13750</v>
          </cell>
          <cell r="AE158">
            <v>0</v>
          </cell>
          <cell r="AF158">
            <v>13750</v>
          </cell>
          <cell r="AG158">
            <v>55696.65</v>
          </cell>
          <cell r="AH158">
            <v>27131.1</v>
          </cell>
          <cell r="AI158">
            <v>22609.25</v>
          </cell>
          <cell r="AJ158">
            <v>0</v>
          </cell>
          <cell r="AK158">
            <v>0</v>
          </cell>
          <cell r="AL158">
            <v>0</v>
          </cell>
          <cell r="AM158">
            <v>3600</v>
          </cell>
          <cell r="AN158">
            <v>0</v>
          </cell>
          <cell r="AO158">
            <v>0</v>
          </cell>
          <cell r="AP158">
            <v>0</v>
          </cell>
          <cell r="AQ158">
            <v>0</v>
          </cell>
          <cell r="AR158">
            <v>0</v>
          </cell>
          <cell r="AS158">
            <v>0</v>
          </cell>
          <cell r="AT158">
            <v>0</v>
          </cell>
          <cell r="AU158">
            <v>0</v>
          </cell>
          <cell r="AW158">
            <v>137322</v>
          </cell>
          <cell r="AX158">
            <v>55.3</v>
          </cell>
          <cell r="AY158">
            <v>11443.5</v>
          </cell>
        </row>
        <row r="162">
          <cell r="B162" t="str">
            <v>6-OTROS GASTOS</v>
          </cell>
        </row>
        <row r="163">
          <cell r="AW163" t="str">
            <v>TOTAL</v>
          </cell>
          <cell r="AX163" t="str">
            <v>AÑO ANT</v>
          </cell>
          <cell r="AY163" t="str">
            <v>PROM.</v>
          </cell>
        </row>
        <row r="164">
          <cell r="B164" t="str">
            <v>CONCEPTO</v>
          </cell>
          <cell r="C164">
            <v>0</v>
          </cell>
          <cell r="D164" t="str">
            <v>SALDO</v>
          </cell>
          <cell r="E164">
            <v>37773</v>
          </cell>
          <cell r="F164">
            <v>37803</v>
          </cell>
          <cell r="G164">
            <v>37834</v>
          </cell>
          <cell r="H164">
            <v>37865</v>
          </cell>
          <cell r="I164">
            <v>37895</v>
          </cell>
          <cell r="J164">
            <v>37926</v>
          </cell>
          <cell r="K164">
            <v>37956</v>
          </cell>
          <cell r="L164">
            <v>37987</v>
          </cell>
          <cell r="M164">
            <v>38018</v>
          </cell>
          <cell r="N164">
            <v>38047</v>
          </cell>
          <cell r="O164">
            <v>38078</v>
          </cell>
          <cell r="P164">
            <v>38108</v>
          </cell>
          <cell r="Q164">
            <v>38139</v>
          </cell>
          <cell r="R164">
            <v>38169</v>
          </cell>
          <cell r="S164">
            <v>38200</v>
          </cell>
          <cell r="T164">
            <v>38231</v>
          </cell>
          <cell r="U164">
            <v>38261</v>
          </cell>
          <cell r="V164">
            <v>38292</v>
          </cell>
          <cell r="W164">
            <v>38322</v>
          </cell>
          <cell r="X164">
            <v>38353</v>
          </cell>
          <cell r="Y164">
            <v>38384</v>
          </cell>
          <cell r="Z164">
            <v>38412</v>
          </cell>
          <cell r="AA164">
            <v>38443</v>
          </cell>
          <cell r="AB164">
            <v>38473</v>
          </cell>
          <cell r="AC164">
            <v>38504</v>
          </cell>
          <cell r="AD164">
            <v>38534</v>
          </cell>
          <cell r="AE164">
            <v>38565</v>
          </cell>
          <cell r="AF164">
            <v>38596</v>
          </cell>
          <cell r="AG164">
            <v>38626</v>
          </cell>
          <cell r="AH164">
            <v>38657</v>
          </cell>
          <cell r="AI164">
            <v>38687</v>
          </cell>
          <cell r="AJ164">
            <v>38718</v>
          </cell>
          <cell r="AK164">
            <v>38749</v>
          </cell>
          <cell r="AL164">
            <v>38777</v>
          </cell>
          <cell r="AM164">
            <v>38808</v>
          </cell>
          <cell r="AN164">
            <v>38838</v>
          </cell>
          <cell r="AO164">
            <v>38869</v>
          </cell>
          <cell r="AP164">
            <v>38899</v>
          </cell>
          <cell r="AQ164">
            <v>38930</v>
          </cell>
          <cell r="AR164">
            <v>38961</v>
          </cell>
          <cell r="AS164">
            <v>38991</v>
          </cell>
          <cell r="AT164">
            <v>39022</v>
          </cell>
          <cell r="AU164">
            <v>39052</v>
          </cell>
          <cell r="AW164" t="str">
            <v>12 M</v>
          </cell>
          <cell r="AX164">
            <v>38473</v>
          </cell>
          <cell r="AY164" t="str">
            <v>MENSUAL</v>
          </cell>
        </row>
        <row r="166">
          <cell r="B166" t="str">
            <v>SERVICIOS AL CLIENTE</v>
          </cell>
          <cell r="F166">
            <v>4746.96</v>
          </cell>
          <cell r="G166">
            <v>2573.2399999999998</v>
          </cell>
          <cell r="H166">
            <v>2453.85</v>
          </cell>
          <cell r="I166">
            <v>466.66</v>
          </cell>
          <cell r="J166">
            <v>2390.44</v>
          </cell>
          <cell r="K166">
            <v>2250.5</v>
          </cell>
          <cell r="L166">
            <v>2691.02</v>
          </cell>
          <cell r="M166">
            <v>2871.66</v>
          </cell>
          <cell r="N166">
            <v>210.75</v>
          </cell>
          <cell r="O166">
            <v>0</v>
          </cell>
          <cell r="P166">
            <v>3957.49</v>
          </cell>
          <cell r="Q166">
            <v>2283.9299999999998</v>
          </cell>
          <cell r="R166">
            <v>0.11</v>
          </cell>
          <cell r="S166">
            <v>3213</v>
          </cell>
          <cell r="T166">
            <v>7498.53</v>
          </cell>
          <cell r="U166">
            <v>1750</v>
          </cell>
          <cell r="V166">
            <v>165.6</v>
          </cell>
          <cell r="W166">
            <v>97.03</v>
          </cell>
          <cell r="X166">
            <v>0</v>
          </cell>
          <cell r="Y166">
            <v>438.8</v>
          </cell>
          <cell r="Z166">
            <v>165.6</v>
          </cell>
          <cell r="AA166">
            <v>173.6</v>
          </cell>
          <cell r="AB166">
            <v>99.2</v>
          </cell>
          <cell r="AC166">
            <v>645.86</v>
          </cell>
          <cell r="AD166">
            <v>116.26</v>
          </cell>
          <cell r="AE166">
            <v>310</v>
          </cell>
          <cell r="AF166">
            <v>334.8</v>
          </cell>
          <cell r="AG166">
            <v>196</v>
          </cell>
          <cell r="AH166">
            <v>992.71</v>
          </cell>
          <cell r="AI166">
            <v>-55007.35</v>
          </cell>
          <cell r="AJ166">
            <v>19611.14</v>
          </cell>
          <cell r="AK166">
            <v>208.6</v>
          </cell>
          <cell r="AL166">
            <v>46584.6</v>
          </cell>
          <cell r="AM166">
            <v>2104.1799999999998</v>
          </cell>
          <cell r="AN166">
            <v>0</v>
          </cell>
          <cell r="AW166">
            <v>16096.8</v>
          </cell>
          <cell r="AX166">
            <v>99.2</v>
          </cell>
          <cell r="AY166">
            <v>1341.4</v>
          </cell>
        </row>
        <row r="167">
          <cell r="B167" t="str">
            <v>COSTOS FIJOS</v>
          </cell>
          <cell r="F167">
            <v>27680.52</v>
          </cell>
          <cell r="G167">
            <v>14285.979999999841</v>
          </cell>
          <cell r="H167">
            <v>33069.429999999549</v>
          </cell>
          <cell r="I167">
            <v>19642.099999999755</v>
          </cell>
          <cell r="J167">
            <v>18205.099999999926</v>
          </cell>
          <cell r="K167">
            <v>12550.32</v>
          </cell>
          <cell r="L167">
            <v>29366.83</v>
          </cell>
          <cell r="M167">
            <v>14205.37</v>
          </cell>
          <cell r="N167">
            <v>5774.2900000001</v>
          </cell>
          <cell r="O167">
            <v>26390.190000000115</v>
          </cell>
          <cell r="P167">
            <v>-8932.4600000000664</v>
          </cell>
          <cell r="Q167">
            <v>13447.08</v>
          </cell>
          <cell r="R167">
            <v>8144.8599999999806</v>
          </cell>
          <cell r="S167">
            <v>1516.33000000017</v>
          </cell>
          <cell r="T167">
            <v>387.75999999999533</v>
          </cell>
          <cell r="U167">
            <v>31385.1</v>
          </cell>
          <cell r="V167">
            <v>5792.5199999996694</v>
          </cell>
          <cell r="W167">
            <v>9317.96999999953</v>
          </cell>
          <cell r="X167">
            <v>1038.1599999999569</v>
          </cell>
          <cell r="Y167">
            <v>3192.4299999998534</v>
          </cell>
          <cell r="Z167">
            <v>500.93999999994412</v>
          </cell>
          <cell r="AA167">
            <v>5731.53</v>
          </cell>
          <cell r="AB167">
            <v>4004.699999999993</v>
          </cell>
          <cell r="AC167">
            <v>4978.3</v>
          </cell>
          <cell r="AD167">
            <v>4416.97</v>
          </cell>
          <cell r="AE167">
            <v>4782.6099999999997</v>
          </cell>
          <cell r="AF167">
            <v>3188.99</v>
          </cell>
          <cell r="AG167">
            <v>3826.66</v>
          </cell>
          <cell r="AH167">
            <v>504.46</v>
          </cell>
          <cell r="AI167">
            <v>10992.22</v>
          </cell>
          <cell r="AJ167">
            <v>1493.49</v>
          </cell>
          <cell r="AK167">
            <v>3273.37</v>
          </cell>
          <cell r="AL167">
            <v>3480.4</v>
          </cell>
          <cell r="AM167">
            <v>1699.33</v>
          </cell>
          <cell r="AN167">
            <v>7932.52</v>
          </cell>
          <cell r="AW167">
            <v>50569.32</v>
          </cell>
          <cell r="AX167">
            <v>4004.699999999993</v>
          </cell>
          <cell r="AY167">
            <v>4214.1099999999997</v>
          </cell>
        </row>
        <row r="168">
          <cell r="B168" t="str">
            <v>CHEQUE REGALO</v>
          </cell>
          <cell r="R168">
            <v>71.239999999999995</v>
          </cell>
          <cell r="S168">
            <v>2405.5100000000002</v>
          </cell>
          <cell r="T168">
            <v>4257.84</v>
          </cell>
          <cell r="U168">
            <v>-1217.4000000000001</v>
          </cell>
          <cell r="V168">
            <v>4563.37</v>
          </cell>
          <cell r="W168">
            <v>3099.68</v>
          </cell>
          <cell r="X168">
            <v>1961.86</v>
          </cell>
          <cell r="Y168">
            <v>420.58</v>
          </cell>
          <cell r="Z168">
            <v>525.75</v>
          </cell>
          <cell r="AA168">
            <v>5332.31</v>
          </cell>
          <cell r="AB168">
            <v>228.68</v>
          </cell>
          <cell r="AC168">
            <v>2486.9899999999998</v>
          </cell>
          <cell r="AD168">
            <v>1784.4</v>
          </cell>
          <cell r="AE168">
            <v>2744.09</v>
          </cell>
          <cell r="AF168">
            <v>1088.3599999999999</v>
          </cell>
          <cell r="AG168">
            <v>425.54</v>
          </cell>
          <cell r="AH168">
            <v>4459.83</v>
          </cell>
          <cell r="AI168">
            <v>3890.32</v>
          </cell>
          <cell r="AJ168">
            <v>1999.83</v>
          </cell>
          <cell r="AK168">
            <v>53.4</v>
          </cell>
          <cell r="AL168">
            <v>2747.17</v>
          </cell>
          <cell r="AM168">
            <v>148.38999999999999</v>
          </cell>
          <cell r="AN168">
            <v>60.48</v>
          </cell>
          <cell r="AW168">
            <v>21888.799999999999</v>
          </cell>
          <cell r="AX168">
            <v>228.68</v>
          </cell>
          <cell r="AY168">
            <v>1824.0666666666666</v>
          </cell>
        </row>
        <row r="169">
          <cell r="B169" t="str">
            <v>RECUPERO PROVISIONES</v>
          </cell>
          <cell r="R169">
            <v>0</v>
          </cell>
          <cell r="S169">
            <v>0</v>
          </cell>
          <cell r="T169">
            <v>0</v>
          </cell>
          <cell r="U169">
            <v>0</v>
          </cell>
          <cell r="V169">
            <v>-1175</v>
          </cell>
          <cell r="W169">
            <v>0</v>
          </cell>
          <cell r="X169">
            <v>0</v>
          </cell>
          <cell r="Y169">
            <v>0</v>
          </cell>
          <cell r="Z169">
            <v>-468</v>
          </cell>
          <cell r="AA169">
            <v>0</v>
          </cell>
          <cell r="AB169">
            <v>0</v>
          </cell>
          <cell r="AC169">
            <v>0</v>
          </cell>
          <cell r="AD169">
            <v>0</v>
          </cell>
          <cell r="AE169">
            <v>0</v>
          </cell>
          <cell r="AF169">
            <v>-814.29</v>
          </cell>
          <cell r="AG169">
            <v>0</v>
          </cell>
          <cell r="AH169">
            <v>0</v>
          </cell>
          <cell r="AI169">
            <v>0</v>
          </cell>
          <cell r="AJ169">
            <v>0</v>
          </cell>
          <cell r="AK169">
            <v>0</v>
          </cell>
          <cell r="AL169">
            <v>0</v>
          </cell>
          <cell r="AM169">
            <v>0</v>
          </cell>
          <cell r="AN169">
            <v>0</v>
          </cell>
          <cell r="AW169">
            <v>-814.29</v>
          </cell>
          <cell r="AX169">
            <v>0</v>
          </cell>
          <cell r="AY169">
            <v>-67.857500000000002</v>
          </cell>
        </row>
        <row r="170">
          <cell r="B170" t="str">
            <v>COSTOS INDIRECTOS</v>
          </cell>
          <cell r="R170">
            <v>11711.84</v>
          </cell>
          <cell r="S170">
            <v>16951.11</v>
          </cell>
          <cell r="T170">
            <v>14330.22</v>
          </cell>
          <cell r="U170">
            <v>15182.97</v>
          </cell>
          <cell r="V170">
            <v>16872.43</v>
          </cell>
          <cell r="W170">
            <v>21955.64</v>
          </cell>
          <cell r="X170">
            <v>6429.94</v>
          </cell>
          <cell r="Y170">
            <v>26137.37</v>
          </cell>
          <cell r="Z170">
            <v>20774.189999999999</v>
          </cell>
          <cell r="AA170">
            <v>15117.59</v>
          </cell>
          <cell r="AB170">
            <v>13541.11</v>
          </cell>
          <cell r="AC170">
            <v>10821.37</v>
          </cell>
          <cell r="AD170">
            <v>11155.62</v>
          </cell>
          <cell r="AE170">
            <v>14859.27</v>
          </cell>
          <cell r="AF170">
            <v>17254</v>
          </cell>
          <cell r="AG170">
            <v>16894.16</v>
          </cell>
          <cell r="AH170">
            <v>16018.81</v>
          </cell>
          <cell r="AI170">
            <v>13651.13</v>
          </cell>
          <cell r="AJ170">
            <v>13008.5</v>
          </cell>
          <cell r="AK170">
            <v>13099.91</v>
          </cell>
          <cell r="AL170">
            <v>12812.46</v>
          </cell>
          <cell r="AM170">
            <v>11005.72</v>
          </cell>
          <cell r="AN170">
            <v>17894.330000000002</v>
          </cell>
          <cell r="AW170">
            <v>168475.28</v>
          </cell>
          <cell r="AX170">
            <v>13541.11</v>
          </cell>
          <cell r="AY170">
            <v>14039.606666666668</v>
          </cell>
        </row>
        <row r="171">
          <cell r="B171" t="str">
            <v>INVESTIGACION DE MERCADO</v>
          </cell>
          <cell r="R171">
            <v>0</v>
          </cell>
          <cell r="S171">
            <v>0</v>
          </cell>
          <cell r="T171">
            <v>0</v>
          </cell>
          <cell r="U171">
            <v>0</v>
          </cell>
          <cell r="V171">
            <v>0</v>
          </cell>
          <cell r="W171">
            <v>0</v>
          </cell>
          <cell r="X171">
            <v>0</v>
          </cell>
          <cell r="Y171">
            <v>0</v>
          </cell>
          <cell r="Z171">
            <v>0</v>
          </cell>
          <cell r="AA171">
            <v>0</v>
          </cell>
          <cell r="AB171">
            <v>0</v>
          </cell>
          <cell r="AC171">
            <v>0</v>
          </cell>
          <cell r="AD171">
            <v>0</v>
          </cell>
          <cell r="AE171">
            <v>1335</v>
          </cell>
          <cell r="AF171">
            <v>667.5</v>
          </cell>
          <cell r="AG171">
            <v>667.5</v>
          </cell>
          <cell r="AH171">
            <v>667.5</v>
          </cell>
          <cell r="AI171">
            <v>0</v>
          </cell>
          <cell r="AJ171">
            <v>0</v>
          </cell>
          <cell r="AK171">
            <v>0</v>
          </cell>
          <cell r="AL171">
            <v>0</v>
          </cell>
          <cell r="AM171">
            <v>0</v>
          </cell>
          <cell r="AN171">
            <v>0</v>
          </cell>
          <cell r="AW171">
            <v>3337.5</v>
          </cell>
          <cell r="AX171">
            <v>0</v>
          </cell>
          <cell r="AY171">
            <v>278.125</v>
          </cell>
        </row>
        <row r="172">
          <cell r="B172" t="str">
            <v>DESARROLLO COMERCIAL</v>
          </cell>
          <cell r="AD172">
            <v>0</v>
          </cell>
          <cell r="AE172">
            <v>0</v>
          </cell>
          <cell r="AF172">
            <v>0</v>
          </cell>
          <cell r="AG172">
            <v>0</v>
          </cell>
          <cell r="AH172">
            <v>0</v>
          </cell>
          <cell r="AI172">
            <v>3524.93</v>
          </cell>
          <cell r="AJ172">
            <v>0</v>
          </cell>
          <cell r="AK172">
            <v>0</v>
          </cell>
          <cell r="AL172">
            <v>0</v>
          </cell>
          <cell r="AM172">
            <v>0</v>
          </cell>
          <cell r="AN172">
            <v>1874.24</v>
          </cell>
          <cell r="AW172">
            <v>5399.17</v>
          </cell>
          <cell r="AX172">
            <v>0</v>
          </cell>
          <cell r="AY172">
            <v>449.93083333333334</v>
          </cell>
        </row>
        <row r="174">
          <cell r="B174" t="str">
            <v>TOTAL</v>
          </cell>
          <cell r="D174">
            <v>0</v>
          </cell>
          <cell r="E174">
            <v>0</v>
          </cell>
          <cell r="F174">
            <v>32427.48</v>
          </cell>
          <cell r="G174">
            <v>16859.219999999841</v>
          </cell>
          <cell r="H174">
            <v>35523.279999999548</v>
          </cell>
          <cell r="I174">
            <v>20108.759999999755</v>
          </cell>
          <cell r="J174">
            <v>20595.539999999924</v>
          </cell>
          <cell r="K174">
            <v>14800.82</v>
          </cell>
          <cell r="L174">
            <v>32057.85</v>
          </cell>
          <cell r="M174">
            <v>17077.03</v>
          </cell>
          <cell r="N174">
            <v>5985.0400000001</v>
          </cell>
          <cell r="O174">
            <v>26390.190000000115</v>
          </cell>
          <cell r="P174">
            <v>-4974.9700000000666</v>
          </cell>
          <cell r="Q174">
            <v>15731.01</v>
          </cell>
          <cell r="R174">
            <v>19928.05</v>
          </cell>
          <cell r="S174">
            <v>24085.950000000172</v>
          </cell>
          <cell r="T174">
            <v>26474.35</v>
          </cell>
          <cell r="U174">
            <v>47100.67</v>
          </cell>
          <cell r="V174">
            <v>26218.919999999671</v>
          </cell>
          <cell r="W174">
            <v>34470.319999999527</v>
          </cell>
          <cell r="X174">
            <v>9429.9599999999555</v>
          </cell>
          <cell r="Y174">
            <v>30189.179999999851</v>
          </cell>
          <cell r="Z174">
            <v>21498.479999999941</v>
          </cell>
          <cell r="AA174">
            <v>26355.03</v>
          </cell>
          <cell r="AB174">
            <v>17873.689999999999</v>
          </cell>
          <cell r="AC174">
            <v>18932.52</v>
          </cell>
          <cell r="AD174">
            <v>17473.25</v>
          </cell>
          <cell r="AE174">
            <v>24030.97</v>
          </cell>
          <cell r="AF174">
            <v>21719.360000000001</v>
          </cell>
          <cell r="AG174">
            <v>22009.86</v>
          </cell>
          <cell r="AH174">
            <v>22643.31</v>
          </cell>
          <cell r="AI174">
            <v>-22948.75</v>
          </cell>
          <cell r="AJ174">
            <v>36112.959999999999</v>
          </cell>
          <cell r="AK174">
            <v>16635.28</v>
          </cell>
          <cell r="AL174">
            <v>65624.63</v>
          </cell>
          <cell r="AM174">
            <v>14957.62</v>
          </cell>
          <cell r="AN174">
            <v>27761.57</v>
          </cell>
          <cell r="AO174">
            <v>0</v>
          </cell>
          <cell r="AP174">
            <v>0</v>
          </cell>
          <cell r="AQ174">
            <v>0</v>
          </cell>
          <cell r="AR174">
            <v>0</v>
          </cell>
          <cell r="AS174">
            <v>0</v>
          </cell>
          <cell r="AT174">
            <v>0</v>
          </cell>
          <cell r="AU174">
            <v>0</v>
          </cell>
          <cell r="AW174">
            <v>264952.58</v>
          </cell>
          <cell r="AX174">
            <v>17873.689999999999</v>
          </cell>
          <cell r="AY174">
            <v>22079.381666666668</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Set>
  </externalBook>
</externalLink>
</file>

<file path=xl/externalLinks/externalLink8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SSUE"/>
      <sheetName val="Asiento de Ajuste"/>
      <sheetName val="T.R."/>
      <sheetName val="Resumen Consolidado"/>
      <sheetName val="Resumen Prestamo Financiero"/>
      <sheetName val="Análisis de Prestamo Bancario"/>
      <sheetName val="Análisis de Descuento Cheque"/>
      <sheetName val="Análisis de interes Comercial"/>
      <sheetName val="Análisis Stand By "/>
      <sheetName val="Análisis de Carta de Crédito"/>
      <sheetName val="PPC - Intereses Bancarios"/>
      <sheetName val="PPC - Intereses IT"/>
      <sheetName val="Recálculo de Amort S. Francés"/>
      <sheetName val="PPC Stand by"/>
      <sheetName val="PPC - Prestamos"/>
      <sheetName val="PPC - Prestamo Bancario CP"/>
      <sheetName val="PPC - Prestamo Bancio LP"/>
      <sheetName val="PPC - Mayor Interes a Vencer"/>
      <sheetName val="PPC - Gastos Bancario Gs"/>
      <sheetName val="PPC - Gastos Bancarios USD"/>
      <sheetName val="Posición de Cuenta Activ-Pasiv"/>
      <sheetName val="Depurado A Pagar USD"/>
      <sheetName val="Tickmarks"/>
      <sheetName val="Nota NIF"/>
      <sheetName val="Notas EEFF"/>
      <sheetName val="Composición"/>
      <sheetName val="Resumen Prestamo Bancario"/>
      <sheetName val="Análisis Prestamo Fees"/>
      <sheetName val="XREF"/>
      <sheetName val="Asiento_de_Ajuste"/>
    </sheetNames>
    <sheetDataSet>
      <sheetData sheetId="0"/>
      <sheetData sheetId="1">
        <row r="2">
          <cell r="G2">
            <v>4748.0296712328773</v>
          </cell>
        </row>
        <row r="3">
          <cell r="G3">
            <v>4592</v>
          </cell>
        </row>
        <row r="4">
          <cell r="G4">
            <v>4539</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Set>
  </externalBook>
</externalLink>
</file>

<file path=xl/externalLinks/externalLink8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J AGOSTO"/>
      <sheetName val="Conciliaciones"/>
      <sheetName val="Libro compras 08-08 WP PwC"/>
      <sheetName val="Bajada Libro compras 08_2008 "/>
      <sheetName val="Libro ventas Ago-08"/>
      <sheetName val="MAYOR VENTAS"/>
      <sheetName val="Libro compras 08-08 PwC"/>
      <sheetName val="Libro compras 08-08 PPC"/>
      <sheetName val="MAYOR COMPRAS"/>
      <sheetName val="A DESAFECTAR"/>
      <sheetName val="Sheet3"/>
      <sheetName val="AGREGADOS"/>
      <sheetName val="AJUSTES EN PPC"/>
      <sheetName val="REVERSIONES"/>
      <sheetName val="Rectificativa Agos"/>
      <sheetName val="DJ_AGOSTO"/>
      <sheetName val="Libro_compras_08-08_WP_PwC"/>
      <sheetName val="Bajada_Libro_compras_08_2008_"/>
      <sheetName val="Libro_ventas_Ago-08"/>
      <sheetName val="MAYOR_VENTAS"/>
      <sheetName val="Libro_compras_08-08_PwC"/>
      <sheetName val="Libro_compras_08-08_PPC"/>
      <sheetName val="MAYOR_COMPRAS"/>
      <sheetName val="A_DESAFECTAR"/>
      <sheetName val="AJUSTES_EN_PPC"/>
      <sheetName val="Rectificativa_Agos"/>
      <sheetName val="Ret.Comp."/>
      <sheetName val="BANDA A"/>
      <sheetName val="DJ_AGOSTO1"/>
      <sheetName val="Libro_compras_08-08_WP_PwC1"/>
      <sheetName val="Bajada_Libro_compras_08_2008_1"/>
      <sheetName val="Libro_ventas_Ago-081"/>
      <sheetName val="MAYOR_VENTAS1"/>
      <sheetName val="Libro_compras_08-08_PwC1"/>
      <sheetName val="Libro_compras_08-08_PPC1"/>
      <sheetName val="MAYOR_COMPRAS1"/>
      <sheetName val="A_DESAFECTAR1"/>
      <sheetName val="AJUSTES_EN_PPC1"/>
      <sheetName val="Rectificativa_Agos1"/>
      <sheetName val="Ret_Comp_"/>
      <sheetName val="BANDA_A"/>
      <sheetName val="DJ_AGOSTO2"/>
      <sheetName val="Libro_compras_08-08_WP_PwC2"/>
      <sheetName val="Bajada_Libro_compras_08_2008_2"/>
      <sheetName val="Libro_ventas_Ago-082"/>
      <sheetName val="MAYOR_VENTAS2"/>
      <sheetName val="Libro_compras_08-08_PwC2"/>
      <sheetName val="Libro_compras_08-08_PPC2"/>
      <sheetName val="MAYOR_COMPRAS2"/>
      <sheetName val="A_DESAFECTAR2"/>
      <sheetName val="AJUSTES_EN_PPC2"/>
      <sheetName val="Rectificativa_Agos2"/>
      <sheetName val="Ret_Comp_1"/>
      <sheetName val="BANDA_A1"/>
      <sheetName val="DJ_AGOSTO3"/>
      <sheetName val="Libro_compras_08-08_WP_PwC3"/>
      <sheetName val="Bajada_Libro_compras_08_2008_3"/>
      <sheetName val="Libro_ventas_Ago-083"/>
      <sheetName val="MAYOR_VENTAS3"/>
      <sheetName val="Libro_compras_08-08_PwC3"/>
      <sheetName val="Libro_compras_08-08_PPC3"/>
      <sheetName val="MAYOR_COMPRAS3"/>
      <sheetName val="A_DESAFECTAR3"/>
      <sheetName val="AJUSTES_EN_PPC3"/>
      <sheetName val="Rectificativa_Agos3"/>
      <sheetName val="Ret_Comp_2"/>
      <sheetName val="BANDA_A2"/>
    </sheetNames>
    <sheetDataSet>
      <sheetData sheetId="0">
        <row r="81">
          <cell r="H81">
            <v>186957535.36363637</v>
          </cell>
        </row>
      </sheetData>
      <sheetData sheetId="1">
        <row r="19">
          <cell r="E19">
            <v>-826122666</v>
          </cell>
        </row>
      </sheetData>
      <sheetData sheetId="2">
        <row r="87">
          <cell r="H87" t="str">
            <v>C1</v>
          </cell>
        </row>
      </sheetData>
      <sheetData sheetId="3">
        <row r="19">
          <cell r="E19">
            <v>-826122666</v>
          </cell>
        </row>
      </sheetData>
      <sheetData sheetId="4">
        <row r="87">
          <cell r="H87">
            <v>-99872248</v>
          </cell>
        </row>
      </sheetData>
      <sheetData sheetId="5">
        <row r="87">
          <cell r="H87">
            <v>-2995380</v>
          </cell>
        </row>
      </sheetData>
      <sheetData sheetId="6">
        <row r="87">
          <cell r="H87" t="str">
            <v>C1</v>
          </cell>
        </row>
      </sheetData>
      <sheetData sheetId="7">
        <row r="483">
          <cell r="I483">
            <v>931635388</v>
          </cell>
        </row>
      </sheetData>
      <sheetData sheetId="8">
        <row r="87">
          <cell r="H87">
            <v>41740</v>
          </cell>
        </row>
        <row r="1450">
          <cell r="H1450">
            <v>931870442</v>
          </cell>
        </row>
        <row r="1452">
          <cell r="H1452">
            <v>17405754</v>
          </cell>
        </row>
      </sheetData>
      <sheetData sheetId="9">
        <row r="5">
          <cell r="J5">
            <v>8007</v>
          </cell>
        </row>
        <row r="17">
          <cell r="J17">
            <v>287706</v>
          </cell>
        </row>
        <row r="21">
          <cell r="J21">
            <v>63500</v>
          </cell>
        </row>
      </sheetData>
      <sheetData sheetId="10">
        <row r="87">
          <cell r="H87" t="str">
            <v>C0</v>
          </cell>
        </row>
      </sheetData>
      <sheetData sheetId="11">
        <row r="14">
          <cell r="J14">
            <v>193964</v>
          </cell>
        </row>
        <row r="39">
          <cell r="J39">
            <v>47220584.363636367</v>
          </cell>
        </row>
      </sheetData>
      <sheetData sheetId="12">
        <row r="87">
          <cell r="H87" t="str">
            <v>189311 - 4</v>
          </cell>
        </row>
      </sheetData>
      <sheetData sheetId="13"/>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ow r="81">
          <cell r="H81">
            <v>186957535.36363637</v>
          </cell>
        </row>
      </sheetData>
      <sheetData sheetId="29">
        <row r="87">
          <cell r="H87" t="str">
            <v>C1</v>
          </cell>
        </row>
      </sheetData>
      <sheetData sheetId="30">
        <row r="19">
          <cell r="E19">
            <v>-826122666</v>
          </cell>
        </row>
      </sheetData>
      <sheetData sheetId="31">
        <row r="87">
          <cell r="H87">
            <v>-99872248</v>
          </cell>
        </row>
      </sheetData>
      <sheetData sheetId="32">
        <row r="87">
          <cell r="H87">
            <v>-2995380</v>
          </cell>
        </row>
      </sheetData>
      <sheetData sheetId="33">
        <row r="87">
          <cell r="H87" t="str">
            <v>C1</v>
          </cell>
        </row>
      </sheetData>
      <sheetData sheetId="34">
        <row r="483">
          <cell r="I483">
            <v>931635388</v>
          </cell>
        </row>
      </sheetData>
      <sheetData sheetId="35">
        <row r="87">
          <cell r="H87">
            <v>41740</v>
          </cell>
        </row>
      </sheetData>
      <sheetData sheetId="36">
        <row r="5">
          <cell r="J5">
            <v>8007</v>
          </cell>
        </row>
      </sheetData>
      <sheetData sheetId="37">
        <row r="87">
          <cell r="H87" t="str">
            <v>189311 - 4</v>
          </cell>
        </row>
      </sheetData>
      <sheetData sheetId="38"/>
      <sheetData sheetId="39"/>
      <sheetData sheetId="40"/>
      <sheetData sheetId="41">
        <row r="81">
          <cell r="H81">
            <v>186957535.36363637</v>
          </cell>
        </row>
      </sheetData>
      <sheetData sheetId="42">
        <row r="87">
          <cell r="H87" t="str">
            <v>C1</v>
          </cell>
        </row>
      </sheetData>
      <sheetData sheetId="43">
        <row r="19">
          <cell r="E19">
            <v>-826122666</v>
          </cell>
        </row>
      </sheetData>
      <sheetData sheetId="44">
        <row r="87">
          <cell r="H87">
            <v>-99872248</v>
          </cell>
        </row>
      </sheetData>
      <sheetData sheetId="45">
        <row r="87">
          <cell r="H87">
            <v>-2995380</v>
          </cell>
        </row>
      </sheetData>
      <sheetData sheetId="46">
        <row r="87">
          <cell r="H87" t="str">
            <v>C1</v>
          </cell>
        </row>
      </sheetData>
      <sheetData sheetId="47">
        <row r="483">
          <cell r="I483">
            <v>931635388</v>
          </cell>
        </row>
      </sheetData>
      <sheetData sheetId="48">
        <row r="87">
          <cell r="H87">
            <v>41740</v>
          </cell>
        </row>
      </sheetData>
      <sheetData sheetId="49">
        <row r="5">
          <cell r="J5">
            <v>8007</v>
          </cell>
        </row>
      </sheetData>
      <sheetData sheetId="50">
        <row r="87">
          <cell r="H87" t="str">
            <v>189311 - 4</v>
          </cell>
        </row>
      </sheetData>
      <sheetData sheetId="51"/>
      <sheetData sheetId="52"/>
      <sheetData sheetId="53"/>
      <sheetData sheetId="54">
        <row r="81">
          <cell r="H81">
            <v>186957535.36363637</v>
          </cell>
        </row>
      </sheetData>
      <sheetData sheetId="55">
        <row r="87">
          <cell r="H87" t="str">
            <v>C1</v>
          </cell>
        </row>
      </sheetData>
      <sheetData sheetId="56">
        <row r="19">
          <cell r="E19">
            <v>-826122666</v>
          </cell>
        </row>
      </sheetData>
      <sheetData sheetId="57">
        <row r="87">
          <cell r="H87">
            <v>-99872248</v>
          </cell>
        </row>
      </sheetData>
      <sheetData sheetId="58">
        <row r="87">
          <cell r="H87">
            <v>-2995380</v>
          </cell>
        </row>
      </sheetData>
      <sheetData sheetId="59">
        <row r="87">
          <cell r="H87" t="str">
            <v>C1</v>
          </cell>
        </row>
      </sheetData>
      <sheetData sheetId="60">
        <row r="483">
          <cell r="I483">
            <v>931635388</v>
          </cell>
        </row>
      </sheetData>
      <sheetData sheetId="61">
        <row r="87">
          <cell r="H87">
            <v>41740</v>
          </cell>
        </row>
      </sheetData>
      <sheetData sheetId="62">
        <row r="5">
          <cell r="J5">
            <v>8007</v>
          </cell>
        </row>
      </sheetData>
      <sheetData sheetId="63">
        <row r="87">
          <cell r="H87" t="str">
            <v>189311 - 4</v>
          </cell>
        </row>
      </sheetData>
      <sheetData sheetId="64"/>
      <sheetData sheetId="65"/>
      <sheetData sheetId="66"/>
    </sheetDataSet>
  </externalBook>
</externalLink>
</file>

<file path=xl/externalLinks/externalLink8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LANNING"/>
      <sheetName val="Control CB"/>
      <sheetName val="Agua, luz y tel."/>
      <sheetName val="Honorarios"/>
      <sheetName val="Serv. Contratados"/>
      <sheetName val="Anticipo Almirall"/>
      <sheetName val="Control_CB"/>
      <sheetName val="Agua,_luz_y_tel_"/>
      <sheetName val="Serv__Contratados"/>
      <sheetName val="Anticipo_Almirall"/>
    </sheetNames>
    <sheetDataSet>
      <sheetData sheetId="0">
        <row r="62">
          <cell r="B62" t="str">
            <v>Lelia</v>
          </cell>
        </row>
        <row r="63">
          <cell r="B63" t="str">
            <v>Alicia</v>
          </cell>
        </row>
        <row r="64">
          <cell r="B64" t="str">
            <v>Oscar</v>
          </cell>
        </row>
        <row r="65">
          <cell r="B65" t="str">
            <v>Fernando</v>
          </cell>
        </row>
      </sheetData>
      <sheetData sheetId="1" refreshError="1"/>
      <sheetData sheetId="2" refreshError="1"/>
      <sheetData sheetId="3" refreshError="1"/>
      <sheetData sheetId="4" refreshError="1"/>
      <sheetData sheetId="5" refreshError="1"/>
      <sheetData sheetId="6"/>
      <sheetData sheetId="7"/>
      <sheetData sheetId="8"/>
      <sheetData sheetId="9"/>
    </sheetDataSet>
  </externalBook>
</externalLink>
</file>

<file path=xl/externalLinks/externalLink9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ordenadas"/>
      <sheetName val="endereço MIC-27-03-2000"/>
      <sheetName val="endereço ERBs-27-03-2000"/>
      <sheetName val="cell"/>
      <sheetName val="auxiliar"/>
      <sheetName val="mcc000411"/>
      <sheetName val="mvc000411"/>
      <sheetName val="mdcc000411"/>
      <sheetName val="mdvc000411"/>
      <sheetName val="freq"/>
      <sheetName val="banda A"/>
      <sheetName val="PARAM-27-03-00 TIM"/>
      <sheetName val="Sercomtel-27.03.2000 TIM"/>
      <sheetName val="Sctl-canais-27.03.2000 TIM"/>
      <sheetName val="Emissão.a02.02.2000.wjo."/>
      <sheetName val="PARAM-15-06-00teste290600"/>
      <sheetName val="DVCC"/>
      <sheetName val="Sercomtel-15.06.2000"/>
      <sheetName val="Sctl-canais-27.03.2000"/>
      <sheetName val="Telepar-01.11.1999"/>
      <sheetName val="AUX"/>
      <sheetName val="DADOS  DA APF 02-02-2000"/>
      <sheetName val="cl000327"/>
      <sheetName val="MTCLP221299aaaa"/>
      <sheetName val="CUENTAS SAP"/>
      <sheetName val="Precio"/>
      <sheetName val="endereço_MIC-27-03-2000"/>
      <sheetName val="endereço_ERBs-27-03-2000"/>
      <sheetName val="banda_A"/>
      <sheetName val="PARAM-27-03-00_TIM"/>
      <sheetName val="Sercomtel-27_03_2000_TIM"/>
      <sheetName val="Sctl-canais-27_03_2000_TIM"/>
      <sheetName val="Emissão_a02_02_2000_wjo_"/>
      <sheetName val="Sercomtel-15_06_2000"/>
      <sheetName val="Sctl-canais-27_03_2000"/>
      <sheetName val="Telepar-01_11_1999"/>
      <sheetName val="DADOS__DA_APF_02-02-2000"/>
      <sheetName val="CUENTAS_SAP"/>
      <sheetName val="plan de cuentas PY"/>
      <sheetName val="endereço_MIC-27-03-20001"/>
      <sheetName val="endereço_ERBs-27-03-20001"/>
      <sheetName val="banda_A1"/>
      <sheetName val="PARAM-27-03-00_TIM1"/>
      <sheetName val="Sercomtel-27_03_2000_TIM1"/>
      <sheetName val="Sctl-canais-27_03_2000_TIM1"/>
      <sheetName val="Emissão_a02_02_2000_wjo_1"/>
      <sheetName val="Sercomtel-15_06_20001"/>
      <sheetName val="Sctl-canais-27_03_20001"/>
      <sheetName val="Telepar-01_11_19991"/>
      <sheetName val="DADOS__DA_APF_02-02-20001"/>
      <sheetName val="CUENTAS_SAP1"/>
      <sheetName val="plan_de_cuentas_PY"/>
      <sheetName val="endereço_MIC-27-03-20003"/>
      <sheetName val="endereço_ERBs-27-03-20003"/>
      <sheetName val="banda_A3"/>
      <sheetName val="PARAM-27-03-00_TIM3"/>
      <sheetName val="Sercomtel-27_03_2000_TIM3"/>
      <sheetName val="Sctl-canais-27_03_2000_TIM3"/>
      <sheetName val="Emissão_a02_02_2000_wjo_3"/>
      <sheetName val="Sercomtel-15_06_20003"/>
      <sheetName val="Sctl-canais-27_03_20003"/>
      <sheetName val="Telepar-01_11_19993"/>
      <sheetName val="DADOS__DA_APF_02-02-20003"/>
      <sheetName val="CUENTAS_SAP3"/>
      <sheetName val="plan_de_cuentas_PY2"/>
      <sheetName val="endereço_MIC-27-03-20002"/>
      <sheetName val="endereço_ERBs-27-03-20002"/>
      <sheetName val="banda_A2"/>
      <sheetName val="PARAM-27-03-00_TIM2"/>
      <sheetName val="Sercomtel-27_03_2000_TIM2"/>
      <sheetName val="Sctl-canais-27_03_2000_TIM2"/>
      <sheetName val="Emissão_a02_02_2000_wjo_2"/>
      <sheetName val="Sercomtel-15_06_20002"/>
      <sheetName val="Sctl-canais-27_03_20002"/>
      <sheetName val="Telepar-01_11_19992"/>
      <sheetName val="DADOS__DA_APF_02-02-20002"/>
      <sheetName val="CUENTAS_SAP2"/>
      <sheetName val="plan_de_cuentas_PY1"/>
      <sheetName val="endereço_MIC-27-03-20004"/>
      <sheetName val="endereço_ERBs-27-03-20004"/>
      <sheetName val="banda_A4"/>
      <sheetName val="PARAM-27-03-00_TIM4"/>
      <sheetName val="Sercomtel-27_03_2000_TIM4"/>
      <sheetName val="Sctl-canais-27_03_2000_TIM4"/>
      <sheetName val="Emissão_a02_02_2000_wjo_4"/>
      <sheetName val="Sercomtel-15_06_20004"/>
      <sheetName val="Sctl-canais-27_03_20004"/>
      <sheetName val="Telepar-01_11_19994"/>
      <sheetName val="DADOS__DA_APF_02-02-20004"/>
      <sheetName val="CUENTAS_SAP4"/>
      <sheetName val="plan_de_cuentas_PY3"/>
      <sheetName val="endereço_MIC-27-03-20005"/>
      <sheetName val="endereço_ERBs-27-03-20005"/>
      <sheetName val="banda_A5"/>
      <sheetName val="PARAM-27-03-00_TIM5"/>
      <sheetName val="Sercomtel-27_03_2000_TIM5"/>
      <sheetName val="Sctl-canais-27_03_2000_TIM5"/>
      <sheetName val="Emissão_a02_02_2000_wjo_5"/>
      <sheetName val="Sercomtel-15_06_20005"/>
      <sheetName val="Sctl-canais-27_03_20005"/>
      <sheetName val="Telepar-01_11_19995"/>
      <sheetName val="DADOS__DA_APF_02-02-20005"/>
      <sheetName val="CUENTAS_SAP5"/>
      <sheetName val="plan_de_cuentas_PY4"/>
      <sheetName val="endereço_MIC-27-03-20006"/>
      <sheetName val="endereço_ERBs-27-03-20006"/>
      <sheetName val="banda_A6"/>
      <sheetName val="PARAM-27-03-00_TIM6"/>
      <sheetName val="Sercomtel-27_03_2000_TIM6"/>
      <sheetName val="Sctl-canais-27_03_2000_TIM6"/>
      <sheetName val="Emissão_a02_02_2000_wjo_6"/>
      <sheetName val="Sercomtel-15_06_20006"/>
      <sheetName val="Sctl-canais-27_03_20006"/>
      <sheetName val="Telepar-01_11_19996"/>
      <sheetName val="DADOS__DA_APF_02-02-20006"/>
      <sheetName val="CUENTAS_SAP6"/>
      <sheetName val="plan_de_cuentas_PY5"/>
      <sheetName val="endereço_MIC-27-03-20007"/>
      <sheetName val="endereço_ERBs-27-03-20007"/>
      <sheetName val="banda_A7"/>
      <sheetName val="PARAM-27-03-00_TIM7"/>
      <sheetName val="Sercomtel-27_03_2000_TIM7"/>
      <sheetName val="Sctl-canais-27_03_2000_TIM7"/>
      <sheetName val="Emissão_a02_02_2000_wjo_7"/>
      <sheetName val="Sercomtel-15_06_20007"/>
      <sheetName val="Sctl-canais-27_03_20007"/>
      <sheetName val="Telepar-01_11_19997"/>
      <sheetName val="DADOS__DA_APF_02-02-20007"/>
      <sheetName val="CUENTAS_SAP7"/>
      <sheetName val="plan_de_cuentas_PY6"/>
      <sheetName val="endereço_MIC-27-03-20008"/>
      <sheetName val="endereço_ERBs-27-03-20008"/>
      <sheetName val="banda_A8"/>
      <sheetName val="PARAM-27-03-00_TIM8"/>
      <sheetName val="Sercomtel-27_03_2000_TIM8"/>
      <sheetName val="Sctl-canais-27_03_2000_TIM8"/>
      <sheetName val="Emissão_a02_02_2000_wjo_8"/>
      <sheetName val="Sercomtel-15_06_20008"/>
      <sheetName val="Sctl-canais-27_03_20008"/>
      <sheetName val="Telepar-01_11_19998"/>
      <sheetName val="DADOS__DA_APF_02-02-20008"/>
      <sheetName val="CUENTAS_SAP8"/>
      <sheetName val="plan_de_cuentas_PY7"/>
      <sheetName val="endereço_MIC-27-03-20009"/>
      <sheetName val="endereço_ERBs-27-03-20009"/>
      <sheetName val="banda_A9"/>
      <sheetName val="PARAM-27-03-00_TIM9"/>
      <sheetName val="Sercomtel-27_03_2000_TIM9"/>
      <sheetName val="Sctl-canais-27_03_2000_TIM9"/>
      <sheetName val="Emissão_a02_02_2000_wjo_9"/>
      <sheetName val="Sercomtel-15_06_20009"/>
      <sheetName val="Sctl-canais-27_03_20009"/>
      <sheetName val="Telepar-01_11_19999"/>
      <sheetName val="DADOS__DA_APF_02-02-20009"/>
      <sheetName val="CUENTAS_SAP9"/>
      <sheetName val="plan_de_cuentas_PY8"/>
      <sheetName val="endereço_MIC-27-03-200011"/>
      <sheetName val="endereço_ERBs-27-03-200011"/>
      <sheetName val="banda_A11"/>
      <sheetName val="PARAM-27-03-00_TIM11"/>
      <sheetName val="Sercomtel-27_03_2000_TIM11"/>
      <sheetName val="Sctl-canais-27_03_2000_TIM11"/>
      <sheetName val="Emissão_a02_02_2000_wjo_11"/>
      <sheetName val="Sercomtel-15_06_200011"/>
      <sheetName val="Sctl-canais-27_03_200011"/>
      <sheetName val="Telepar-01_11_199911"/>
      <sheetName val="DADOS__DA_APF_02-02-200011"/>
      <sheetName val="CUENTAS_SAP11"/>
      <sheetName val="plan_de_cuentas_PY10"/>
      <sheetName val="endereço_MIC-27-03-200010"/>
      <sheetName val="endereço_ERBs-27-03-200010"/>
      <sheetName val="banda_A10"/>
      <sheetName val="PARAM-27-03-00_TIM10"/>
      <sheetName val="Sercomtel-27_03_2000_TIM10"/>
      <sheetName val="Sctl-canais-27_03_2000_TIM10"/>
      <sheetName val="Emissão_a02_02_2000_wjo_10"/>
      <sheetName val="Sercomtel-15_06_200010"/>
      <sheetName val="Sctl-canais-27_03_200010"/>
      <sheetName val="Telepar-01_11_199910"/>
      <sheetName val="DADOS__DA_APF_02-02-200010"/>
      <sheetName val="CUENTAS_SAP10"/>
      <sheetName val="plan_de_cuentas_PY9"/>
      <sheetName val="endereço_MIC-27-03-200012"/>
      <sheetName val="endereço_ERBs-27-03-200012"/>
      <sheetName val="banda_A12"/>
      <sheetName val="PARAM-27-03-00_TIM12"/>
      <sheetName val="Sercomtel-27_03_2000_TIM12"/>
      <sheetName val="Sctl-canais-27_03_2000_TIM12"/>
      <sheetName val="Emissão_a02_02_2000_wjo_12"/>
      <sheetName val="Sercomtel-15_06_200012"/>
      <sheetName val="Sctl-canais-27_03_200012"/>
      <sheetName val="Telepar-01_11_199912"/>
      <sheetName val="DADOS__DA_APF_02-02-200012"/>
      <sheetName val="CUENTAS_SAP12"/>
      <sheetName val="plan_de_cuentas_PY11"/>
      <sheetName val="Patrimonial"/>
      <sheetName val="endereço_MIC-27-03-200013"/>
      <sheetName val="endereço_ERBs-27-03-200013"/>
      <sheetName val="banda_A13"/>
      <sheetName val="PARAM-27-03-00_TIM13"/>
      <sheetName val="Sercomtel-27_03_2000_TIM13"/>
      <sheetName val="Sctl-canais-27_03_2000_TIM13"/>
      <sheetName val="Emissão_a02_02_2000_wjo_13"/>
      <sheetName val="Sercomtel-15_06_200013"/>
      <sheetName val="Sctl-canais-27_03_200013"/>
      <sheetName val="Telepar-01_11_199913"/>
      <sheetName val="DADOS__DA_APF_02-02-200013"/>
      <sheetName val="CUENTAS_SAP13"/>
      <sheetName val="plan_de_cuentas_PY12"/>
      <sheetName val="endereço_MIC-27-03-200014"/>
      <sheetName val="endereço_ERBs-27-03-200014"/>
      <sheetName val="banda_A14"/>
      <sheetName val="PARAM-27-03-00_TIM14"/>
      <sheetName val="Sercomtel-27_03_2000_TIM14"/>
      <sheetName val="Sctl-canais-27_03_2000_TIM14"/>
      <sheetName val="Emissão_a02_02_2000_wjo_14"/>
      <sheetName val="Sercomtel-15_06_200014"/>
      <sheetName val="Sctl-canais-27_03_200014"/>
      <sheetName val="Telepar-01_11_199914"/>
      <sheetName val="DADOS__DA_APF_02-02-200014"/>
      <sheetName val="CUENTAS_SAP14"/>
      <sheetName val="plan_de_cuentas_PY13"/>
      <sheetName val="Tabelas"/>
      <sheetName val="Market Aplication System"/>
      <sheetName val="General Info"/>
      <sheetName val="Trial-Agrupacion"/>
      <sheetName val="SAPCoList"/>
      <sheetName val="PF201100"/>
      <sheetName val="Codes"/>
      <sheetName val="PL Owner Final"/>
      <sheetName val="Overhead Final"/>
      <sheetName val="Real a Jun-04"/>
      <sheetName val="GAN"/>
      <sheetName val="1. Analítico"/>
      <sheetName val="Definições"/>
      <sheetName val="Interface-SAP-EXT-COS"/>
      <sheetName val="Template"/>
      <sheetName val="Shopping list"/>
      <sheetName val="atc e dtc"/>
      <sheetName val="RESUMO ATC-DTC"/>
      <sheetName val="resumo dcch e acc"/>
      <sheetName val="resumo color code"/>
      <sheetName val="BidMembers"/>
      <sheetName val="Resumo Geral de Preços"/>
      <sheetName val="Core dim."/>
      <sheetName val="Market_Aplication_System"/>
      <sheetName val="General_Info"/>
      <sheetName val="Resources"/>
      <sheetName val="IPC"/>
      <sheetName val="endereço_MIC-27-03-200015"/>
      <sheetName val="endereço_ERBs-27-03-200015"/>
      <sheetName val="banda_A15"/>
      <sheetName val="PARAM-27-03-00_TIM15"/>
      <sheetName val="Sercomtel-27_03_2000_TIM15"/>
      <sheetName val="Sctl-canais-27_03_2000_TIM15"/>
      <sheetName val="Emissão_a02_02_2000_wjo_15"/>
      <sheetName val="Sercomtel-15_06_200015"/>
      <sheetName val="Sctl-canais-27_03_200015"/>
      <sheetName val="Telepar-01_11_199915"/>
      <sheetName val="DADOS__DA_APF_02-02-200015"/>
      <sheetName val="CUENTAS_SAP15"/>
      <sheetName val="plan_de_cuentas_PY14"/>
      <sheetName val="PL_Owner_Final"/>
      <sheetName val="Overhead_Final"/>
      <sheetName val="Real_a_Jun-04"/>
      <sheetName val="1__Analítico"/>
    </sheetNames>
    <sheetDataSet>
      <sheetData sheetId="0"/>
      <sheetData sheetId="1"/>
      <sheetData sheetId="2"/>
      <sheetData sheetId="3" refreshError="1"/>
      <sheetData sheetId="4" refreshError="1"/>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sheetData sheetId="16" refreshError="1"/>
      <sheetData sheetId="17" refreshError="1"/>
      <sheetData sheetId="18" refreshError="1"/>
      <sheetData sheetId="19" refreshError="1"/>
      <sheetData sheetId="20"/>
      <sheetData sheetId="21" refreshError="1"/>
      <sheetData sheetId="22" refreshError="1"/>
      <sheetData sheetId="23"/>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refreshError="1"/>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Set>
  </externalBook>
</externalLink>
</file>

<file path=xl/externalLinks/externalLink9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langana"/>
      <sheetName val="ESTADO"/>
      <sheetName val="Adaptación p-20F"/>
      <sheetName val="EBITDA"/>
      <sheetName val="EBITDA(Vtas establecim.eoaf)"/>
      <sheetName val="elim interco"/>
      <sheetName val="eliminaciones vpp"/>
      <sheetName val="controles"/>
      <sheetName val="Datos del Balance"/>
      <sheetName val="Bce Resumido AIF"/>
      <sheetName val="Bce Patrim"/>
      <sheetName val="RDOS elim interco"/>
      <sheetName val="Edo Rdos"/>
      <sheetName val="EOAF"/>
      <sheetName val="Edo Rdos (cactus)"/>
      <sheetName val="nota numérica cactus"/>
      <sheetName val="nota numérica"/>
      <sheetName val="rt12 activos"/>
      <sheetName val="rt12 act 12-2004"/>
      <sheetName val="rt12 pasivos"/>
      <sheetName val="rtdo por acción"/>
      <sheetName val="info por segmento"/>
      <sheetName val="ANEXO A"/>
      <sheetName val="ANEXO B"/>
      <sheetName val="ANEXO C  cactus"/>
      <sheetName val="ANEXO C"/>
      <sheetName val="ANEXO E"/>
      <sheetName val="Anexo F cactus"/>
      <sheetName val="ANEXO G (cactus)"/>
      <sheetName val="ANEXO F"/>
      <sheetName val="ANEXO G"/>
      <sheetName val="ANEXO H"/>
      <sheetName val="Reseña cuadros"/>
      <sheetName val="Anexo H (Cactus)"/>
      <sheetName val="INDICES"/>
      <sheetName val="Adaptación_p-20F"/>
      <sheetName val="EBITDA(Vtas_establecim_eoaf)"/>
      <sheetName val="elim_interco"/>
      <sheetName val="eliminaciones_vpp"/>
      <sheetName val="Datos_del_Balance"/>
      <sheetName val="Bce_Resumido_AIF"/>
      <sheetName val="Bce_Patrim"/>
      <sheetName val="RDOS_elim_interco"/>
      <sheetName val="Edo_Rdos"/>
      <sheetName val="Edo_Rdos_(cactus)"/>
      <sheetName val="nota_numérica_cactus"/>
      <sheetName val="nota_numérica"/>
      <sheetName val="rt12_activos"/>
      <sheetName val="rt12_act_12-2004"/>
      <sheetName val="rt12_pasivos"/>
      <sheetName val="rtdo_por_acción"/>
      <sheetName val="info_por_segmento"/>
      <sheetName val="ANEXO_A"/>
      <sheetName val="ANEXO_B"/>
      <sheetName val="ANEXO_C__cactus"/>
      <sheetName val="ANEXO_C"/>
      <sheetName val="ANEXO_E"/>
      <sheetName val="Anexo_F_cactus"/>
      <sheetName val="ANEXO_G_(cactus)"/>
      <sheetName val="ANEXO_F"/>
      <sheetName val="ANEXO_G"/>
      <sheetName val="ANEXO_H"/>
      <sheetName val="Reseña_cuadros"/>
      <sheetName val="Anexo_H_(Cactus)"/>
    </sheetNames>
    <sheetDataSet>
      <sheetData sheetId="0"/>
      <sheetData sheetId="1"/>
      <sheetData sheetId="2"/>
      <sheetData sheetId="3"/>
      <sheetData sheetId="4"/>
      <sheetData sheetId="5"/>
      <sheetData sheetId="6"/>
      <sheetData sheetId="7"/>
      <sheetData sheetId="8" refreshError="1">
        <row r="8">
          <cell r="B8">
            <v>38807</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8">
          <cell r="B8">
            <v>38807</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Set>
  </externalBook>
</externalLink>
</file>

<file path=xl/externalLinks/externalLink9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4"/>
      <sheetName val="VAT 1343"/>
      <sheetName val="Hoja3"/>
      <sheetName val="Exc summary"/>
      <sheetName val="Summary PYG"/>
      <sheetName val=" Equation PYG VAT export"/>
      <sheetName val=" Equation PYG VAT Fertilizer"/>
      <sheetName val="Recovery"/>
      <sheetName val="Internal"/>
      <sheetName val="Internal Tasks"/>
      <sheetName val="Budget"/>
      <sheetName val="Forecast Purchase"/>
      <sheetName val="volumes"/>
      <sheetName val="Total credit x month"/>
      <sheetName val="Ref"/>
      <sheetName val="Fertilizer"/>
      <sheetName val="Retun amendment"/>
      <sheetName val="Email fertilizer"/>
      <sheetName val="Availability of slots"/>
      <sheetName val="VAT_1343"/>
      <sheetName val="Exc_summary"/>
      <sheetName val="Summary_PYG"/>
      <sheetName val="_Equation_PYG_VAT_export"/>
      <sheetName val="_Equation_PYG_VAT_Fertilizer"/>
      <sheetName val="Internal_Tasks"/>
      <sheetName val="Forecast_Purchase"/>
      <sheetName val="Total_credit_x_month"/>
      <sheetName val="Retun_amendment"/>
      <sheetName val="Email_fertilizer"/>
      <sheetName val="Availability_of_slots"/>
    </sheetNames>
    <sheetDataSet>
      <sheetData sheetId="0"/>
      <sheetData sheetId="1"/>
      <sheetData sheetId="2"/>
      <sheetData sheetId="3">
        <row r="3">
          <cell r="E3">
            <v>5598</v>
          </cell>
        </row>
      </sheetData>
      <sheetData sheetId="4"/>
      <sheetData sheetId="5"/>
      <sheetData sheetId="6"/>
      <sheetData sheetId="7"/>
      <sheetData sheetId="8"/>
      <sheetData sheetId="9"/>
      <sheetData sheetId="10"/>
      <sheetData sheetId="11"/>
      <sheetData sheetId="12"/>
      <sheetData sheetId="13"/>
      <sheetData sheetId="14">
        <row r="3">
          <cell r="J3">
            <v>42491</v>
          </cell>
        </row>
        <row r="17">
          <cell r="H17">
            <v>5598</v>
          </cell>
        </row>
        <row r="20">
          <cell r="H20">
            <v>350</v>
          </cell>
        </row>
        <row r="21">
          <cell r="H21">
            <v>140</v>
          </cell>
        </row>
      </sheetData>
      <sheetData sheetId="15"/>
      <sheetData sheetId="16"/>
      <sheetData sheetId="17"/>
      <sheetData sheetId="18"/>
      <sheetData sheetId="19"/>
      <sheetData sheetId="20">
        <row r="3">
          <cell r="E3">
            <v>5598</v>
          </cell>
        </row>
      </sheetData>
      <sheetData sheetId="21"/>
      <sheetData sheetId="22"/>
      <sheetData sheetId="23"/>
      <sheetData sheetId="24"/>
      <sheetData sheetId="25"/>
      <sheetData sheetId="26"/>
      <sheetData sheetId="27"/>
      <sheetData sheetId="28"/>
      <sheetData sheetId="29"/>
    </sheetDataSet>
  </externalBook>
</externalLink>
</file>

<file path=xl/externalLinks/externalLink9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Costo venta "/>
      <sheetName val="Hoja1"/>
      <sheetName val="Hoja1 (7)"/>
      <sheetName val="Costo_venta_"/>
      <sheetName val="Hoja1_(7)"/>
      <sheetName val="Costo_venta_1"/>
      <sheetName val="Hoja1_(7)1"/>
      <sheetName val="Costo_venta_2"/>
      <sheetName val="Hoja1_(7)2"/>
      <sheetName val="Datos del Balance"/>
      <sheetName val="Asiento de Ajuste"/>
      <sheetName val="PLANNING"/>
    </sheetNames>
    <sheetDataSet>
      <sheetData sheetId="0">
        <row r="2">
          <cell r="I2">
            <v>0</v>
          </cell>
        </row>
      </sheetData>
      <sheetData sheetId="1">
        <row r="2">
          <cell r="I2">
            <v>0</v>
          </cell>
        </row>
      </sheetData>
      <sheetData sheetId="2" refreshError="1">
        <row r="2">
          <cell r="I2"/>
        </row>
        <row r="3">
          <cell r="I3"/>
        </row>
        <row r="4">
          <cell r="I4"/>
        </row>
        <row r="5">
          <cell r="I5"/>
        </row>
        <row r="6">
          <cell r="I6"/>
        </row>
        <row r="7">
          <cell r="I7"/>
        </row>
        <row r="8">
          <cell r="I8" t="str">
            <v>GL1500</v>
          </cell>
        </row>
        <row r="9">
          <cell r="I9"/>
        </row>
        <row r="10">
          <cell r="I10"/>
        </row>
        <row r="11">
          <cell r="I11"/>
        </row>
        <row r="12">
          <cell r="I12"/>
        </row>
        <row r="13">
          <cell r="I13"/>
        </row>
        <row r="14">
          <cell r="I14"/>
        </row>
        <row r="15">
          <cell r="I15"/>
        </row>
        <row r="16">
          <cell r="I16"/>
        </row>
        <row r="17">
          <cell r="I17"/>
        </row>
        <row r="18">
          <cell r="I18"/>
        </row>
        <row r="19">
          <cell r="I19"/>
        </row>
        <row r="20">
          <cell r="I20"/>
        </row>
        <row r="21">
          <cell r="I21"/>
        </row>
        <row r="22">
          <cell r="I22"/>
        </row>
        <row r="23">
          <cell r="I23"/>
        </row>
        <row r="24">
          <cell r="I24"/>
        </row>
      </sheetData>
      <sheetData sheetId="3"/>
      <sheetData sheetId="4"/>
      <sheetData sheetId="5"/>
      <sheetData sheetId="6"/>
      <sheetData sheetId="7"/>
      <sheetData sheetId="8"/>
      <sheetData sheetId="9"/>
      <sheetData sheetId="10" refreshError="1"/>
      <sheetData sheetId="11" refreshError="1"/>
      <sheetData sheetId="12" refreshError="1"/>
    </sheetDataSet>
  </externalBook>
</externalLink>
</file>

<file path=xl/externalLinks/externalLink9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1"/>
      <sheetName val="31-08"/>
      <sheetName val="07-09"/>
      <sheetName val="10-09"/>
      <sheetName val="14-09"/>
      <sheetName val="17-09"/>
      <sheetName val="21-09-2009"/>
      <sheetName val="24-09-2009"/>
      <sheetName val="Sap valores"/>
      <sheetName val="29-09-2009"/>
      <sheetName val="30-09-2009"/>
      <sheetName val="08-10-2009"/>
      <sheetName val="05-10-2009"/>
      <sheetName val="13-10-2009"/>
      <sheetName val="15-10-2009"/>
      <sheetName val="19-10-2009"/>
      <sheetName val="22-10-2009"/>
      <sheetName val="02-11-2009"/>
      <sheetName val="29-10-2009"/>
      <sheetName val="09-11-2009"/>
      <sheetName val="16-11-2009"/>
      <sheetName val="Sap Informe"/>
      <sheetName val="Anteriores a un año"/>
      <sheetName val="DETALLE-OTROS"/>
      <sheetName val="DETALLE"/>
      <sheetName val="SAP"/>
      <sheetName val="DETALLE MENSUAL"/>
      <sheetName val="INFORME"/>
      <sheetName val="DETALLE INFORME"/>
      <sheetName val="No críticos"/>
      <sheetName val="Sap_valores"/>
      <sheetName val="Sap_Informe"/>
      <sheetName val="Anteriores_a_un_año"/>
      <sheetName val="DETALLE_MENSUAL"/>
      <sheetName val="DETALLE_INFORME"/>
      <sheetName val="No_críticos"/>
      <sheetName val="Sap_valores1"/>
      <sheetName val="Sap_Informe1"/>
      <sheetName val="Anteriores_a_un_año1"/>
      <sheetName val="DETALLE_MENSUAL1"/>
      <sheetName val="DETALLE_INFORME1"/>
      <sheetName val="No_críticos1"/>
      <sheetName val="Sap_valores2"/>
      <sheetName val="Sap_Informe2"/>
      <sheetName val="Anteriores_a_un_año2"/>
      <sheetName val="DETALLE_MENSUAL2"/>
      <sheetName val="DETALLE_INFORME2"/>
      <sheetName val="No_críticos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ow r="4">
          <cell r="P4">
            <v>0</v>
          </cell>
        </row>
        <row r="5">
          <cell r="P5">
            <v>0</v>
          </cell>
        </row>
        <row r="6">
          <cell r="P6">
            <v>0</v>
          </cell>
        </row>
        <row r="7">
          <cell r="P7">
            <v>0</v>
          </cell>
        </row>
        <row r="8">
          <cell r="P8">
            <v>0</v>
          </cell>
        </row>
        <row r="9">
          <cell r="P9">
            <v>0</v>
          </cell>
        </row>
        <row r="10">
          <cell r="P10">
            <v>0</v>
          </cell>
        </row>
        <row r="11">
          <cell r="P11">
            <v>0</v>
          </cell>
        </row>
        <row r="12">
          <cell r="P12">
            <v>0</v>
          </cell>
        </row>
        <row r="13">
          <cell r="P13">
            <v>0</v>
          </cell>
        </row>
        <row r="14">
          <cell r="P14">
            <v>0</v>
          </cell>
        </row>
        <row r="15">
          <cell r="P15">
            <v>0</v>
          </cell>
        </row>
        <row r="16">
          <cell r="P16">
            <v>0</v>
          </cell>
        </row>
        <row r="17">
          <cell r="P17">
            <v>0</v>
          </cell>
        </row>
        <row r="18">
          <cell r="P18">
            <v>0</v>
          </cell>
        </row>
        <row r="19">
          <cell r="P19">
            <v>0</v>
          </cell>
        </row>
        <row r="20">
          <cell r="P20">
            <v>0</v>
          </cell>
        </row>
        <row r="21">
          <cell r="P21">
            <v>0</v>
          </cell>
        </row>
        <row r="22">
          <cell r="P22">
            <v>0</v>
          </cell>
        </row>
        <row r="23">
          <cell r="P23">
            <v>0</v>
          </cell>
        </row>
        <row r="24">
          <cell r="P24">
            <v>0</v>
          </cell>
        </row>
        <row r="25">
          <cell r="P25">
            <v>0</v>
          </cell>
        </row>
        <row r="26">
          <cell r="P26">
            <v>0</v>
          </cell>
        </row>
        <row r="27">
          <cell r="P27">
            <v>0</v>
          </cell>
        </row>
        <row r="28">
          <cell r="P28">
            <v>0</v>
          </cell>
        </row>
        <row r="29">
          <cell r="P29">
            <v>0</v>
          </cell>
        </row>
        <row r="30">
          <cell r="P30">
            <v>0</v>
          </cell>
        </row>
        <row r="31">
          <cell r="P31">
            <v>0</v>
          </cell>
        </row>
        <row r="32">
          <cell r="P32">
            <v>0</v>
          </cell>
        </row>
        <row r="33">
          <cell r="P33">
            <v>0</v>
          </cell>
        </row>
        <row r="34">
          <cell r="P34">
            <v>0</v>
          </cell>
        </row>
        <row r="35">
          <cell r="P35">
            <v>0</v>
          </cell>
        </row>
        <row r="36">
          <cell r="P36">
            <v>0</v>
          </cell>
        </row>
        <row r="37">
          <cell r="P37">
            <v>0</v>
          </cell>
        </row>
        <row r="38">
          <cell r="P38">
            <v>0</v>
          </cell>
        </row>
        <row r="39">
          <cell r="P39">
            <v>4.57</v>
          </cell>
        </row>
        <row r="40">
          <cell r="P40">
            <v>0</v>
          </cell>
        </row>
        <row r="41">
          <cell r="P41">
            <v>0</v>
          </cell>
        </row>
        <row r="42">
          <cell r="P42">
            <v>0</v>
          </cell>
        </row>
        <row r="43">
          <cell r="P43">
            <v>0</v>
          </cell>
        </row>
        <row r="44">
          <cell r="P44">
            <v>0</v>
          </cell>
        </row>
        <row r="45">
          <cell r="P45">
            <v>0</v>
          </cell>
        </row>
        <row r="46">
          <cell r="P46">
            <v>0</v>
          </cell>
        </row>
        <row r="47">
          <cell r="P47">
            <v>0</v>
          </cell>
        </row>
        <row r="48">
          <cell r="P48">
            <v>0</v>
          </cell>
        </row>
        <row r="49">
          <cell r="P49">
            <v>0</v>
          </cell>
        </row>
        <row r="50">
          <cell r="P50">
            <v>0</v>
          </cell>
        </row>
        <row r="51">
          <cell r="P51">
            <v>0</v>
          </cell>
        </row>
        <row r="52">
          <cell r="P52">
            <v>0</v>
          </cell>
        </row>
        <row r="53">
          <cell r="P53">
            <v>0</v>
          </cell>
        </row>
        <row r="54">
          <cell r="P54">
            <v>0</v>
          </cell>
        </row>
        <row r="55">
          <cell r="P55">
            <v>0</v>
          </cell>
        </row>
        <row r="56">
          <cell r="P56">
            <v>0</v>
          </cell>
        </row>
        <row r="57">
          <cell r="P57">
            <v>0</v>
          </cell>
        </row>
        <row r="58">
          <cell r="P58">
            <v>0</v>
          </cell>
        </row>
        <row r="59">
          <cell r="P59">
            <v>0</v>
          </cell>
        </row>
        <row r="60">
          <cell r="P60">
            <v>0</v>
          </cell>
        </row>
        <row r="61">
          <cell r="P61">
            <v>0</v>
          </cell>
        </row>
        <row r="62">
          <cell r="P62">
            <v>0</v>
          </cell>
        </row>
        <row r="63">
          <cell r="P63">
            <v>0</v>
          </cell>
        </row>
        <row r="64">
          <cell r="P64">
            <v>0</v>
          </cell>
        </row>
        <row r="65">
          <cell r="P65">
            <v>0</v>
          </cell>
        </row>
        <row r="66">
          <cell r="P66">
            <v>0</v>
          </cell>
        </row>
        <row r="67">
          <cell r="P67">
            <v>0</v>
          </cell>
        </row>
        <row r="68">
          <cell r="P68">
            <v>0</v>
          </cell>
        </row>
        <row r="69">
          <cell r="P69">
            <v>0</v>
          </cell>
        </row>
        <row r="70">
          <cell r="P70">
            <v>0</v>
          </cell>
        </row>
        <row r="71">
          <cell r="P71">
            <v>0</v>
          </cell>
        </row>
        <row r="72">
          <cell r="P72">
            <v>0</v>
          </cell>
        </row>
        <row r="73">
          <cell r="P73">
            <v>0</v>
          </cell>
        </row>
        <row r="74">
          <cell r="P74">
            <v>0</v>
          </cell>
        </row>
        <row r="75">
          <cell r="P75">
            <v>0</v>
          </cell>
        </row>
        <row r="76">
          <cell r="P76">
            <v>0</v>
          </cell>
        </row>
        <row r="77">
          <cell r="P77">
            <v>0</v>
          </cell>
        </row>
        <row r="78">
          <cell r="P78">
            <v>0</v>
          </cell>
        </row>
        <row r="79">
          <cell r="P79">
            <v>0</v>
          </cell>
        </row>
        <row r="80">
          <cell r="P80">
            <v>0</v>
          </cell>
        </row>
        <row r="81">
          <cell r="P81">
            <v>0</v>
          </cell>
        </row>
        <row r="82">
          <cell r="P82">
            <v>0</v>
          </cell>
        </row>
        <row r="83">
          <cell r="P83">
            <v>0</v>
          </cell>
        </row>
        <row r="84">
          <cell r="P84">
            <v>0</v>
          </cell>
        </row>
        <row r="85">
          <cell r="P85">
            <v>0</v>
          </cell>
        </row>
        <row r="86">
          <cell r="P86">
            <v>0</v>
          </cell>
        </row>
        <row r="87">
          <cell r="P87">
            <v>0</v>
          </cell>
        </row>
        <row r="88">
          <cell r="P88">
            <v>0</v>
          </cell>
        </row>
        <row r="89">
          <cell r="P89">
            <v>0</v>
          </cell>
        </row>
        <row r="90">
          <cell r="P90">
            <v>0</v>
          </cell>
        </row>
        <row r="91">
          <cell r="P91">
            <v>0</v>
          </cell>
        </row>
        <row r="92">
          <cell r="P92">
            <v>0</v>
          </cell>
        </row>
        <row r="93">
          <cell r="P93">
            <v>0</v>
          </cell>
        </row>
        <row r="94">
          <cell r="P94">
            <v>0</v>
          </cell>
        </row>
        <row r="95">
          <cell r="P95">
            <v>0</v>
          </cell>
        </row>
        <row r="96">
          <cell r="P96">
            <v>0</v>
          </cell>
        </row>
        <row r="97">
          <cell r="P97">
            <v>0</v>
          </cell>
        </row>
        <row r="98">
          <cell r="P98">
            <v>0</v>
          </cell>
        </row>
        <row r="99">
          <cell r="P99">
            <v>0</v>
          </cell>
        </row>
        <row r="100">
          <cell r="P100">
            <v>0</v>
          </cell>
        </row>
        <row r="101">
          <cell r="P101">
            <v>0</v>
          </cell>
        </row>
        <row r="102">
          <cell r="P102">
            <v>0</v>
          </cell>
        </row>
        <row r="103">
          <cell r="P103">
            <v>0</v>
          </cell>
        </row>
        <row r="104">
          <cell r="P104">
            <v>0</v>
          </cell>
        </row>
        <row r="105">
          <cell r="P105">
            <v>0</v>
          </cell>
        </row>
        <row r="106">
          <cell r="P106">
            <v>0</v>
          </cell>
        </row>
        <row r="107">
          <cell r="P107">
            <v>0</v>
          </cell>
        </row>
        <row r="108">
          <cell r="P108">
            <v>0</v>
          </cell>
        </row>
        <row r="109">
          <cell r="P109">
            <v>0</v>
          </cell>
        </row>
        <row r="110">
          <cell r="P110">
            <v>0</v>
          </cell>
        </row>
        <row r="111">
          <cell r="P111">
            <v>0</v>
          </cell>
        </row>
        <row r="112">
          <cell r="P112">
            <v>0</v>
          </cell>
        </row>
        <row r="113">
          <cell r="P113">
            <v>0</v>
          </cell>
        </row>
        <row r="114">
          <cell r="P114">
            <v>0</v>
          </cell>
        </row>
        <row r="115">
          <cell r="P115">
            <v>0</v>
          </cell>
        </row>
        <row r="116">
          <cell r="P116">
            <v>0</v>
          </cell>
        </row>
        <row r="117">
          <cell r="P117">
            <v>0</v>
          </cell>
        </row>
        <row r="118">
          <cell r="P118">
            <v>0</v>
          </cell>
        </row>
        <row r="119">
          <cell r="P119">
            <v>0</v>
          </cell>
        </row>
        <row r="120">
          <cell r="P120">
            <v>0</v>
          </cell>
        </row>
        <row r="121">
          <cell r="P121">
            <v>0</v>
          </cell>
        </row>
        <row r="122">
          <cell r="P122">
            <v>0</v>
          </cell>
        </row>
        <row r="123">
          <cell r="P123">
            <v>0</v>
          </cell>
        </row>
        <row r="124">
          <cell r="P124">
            <v>0</v>
          </cell>
        </row>
        <row r="125">
          <cell r="P125">
            <v>0</v>
          </cell>
        </row>
        <row r="126">
          <cell r="P126">
            <v>0</v>
          </cell>
        </row>
        <row r="127">
          <cell r="P127">
            <v>0</v>
          </cell>
        </row>
        <row r="128">
          <cell r="P128">
            <v>0</v>
          </cell>
        </row>
        <row r="129">
          <cell r="P129">
            <v>0</v>
          </cell>
        </row>
        <row r="130">
          <cell r="P130">
            <v>0</v>
          </cell>
        </row>
        <row r="131">
          <cell r="P131">
            <v>0</v>
          </cell>
        </row>
        <row r="132">
          <cell r="P132">
            <v>0</v>
          </cell>
        </row>
        <row r="133">
          <cell r="P133">
            <v>0</v>
          </cell>
        </row>
        <row r="134">
          <cell r="P134">
            <v>0</v>
          </cell>
        </row>
        <row r="135">
          <cell r="P135">
            <v>0</v>
          </cell>
        </row>
        <row r="136">
          <cell r="P136">
            <v>0</v>
          </cell>
        </row>
        <row r="137">
          <cell r="P137">
            <v>0</v>
          </cell>
        </row>
        <row r="138">
          <cell r="P138">
            <v>0</v>
          </cell>
        </row>
        <row r="139">
          <cell r="P139">
            <v>0</v>
          </cell>
        </row>
        <row r="140">
          <cell r="P140">
            <v>0</v>
          </cell>
        </row>
        <row r="141">
          <cell r="P141">
            <v>0</v>
          </cell>
        </row>
        <row r="142">
          <cell r="P142">
            <v>0</v>
          </cell>
        </row>
        <row r="143">
          <cell r="P143">
            <v>0</v>
          </cell>
        </row>
        <row r="144">
          <cell r="P144">
            <v>0</v>
          </cell>
        </row>
        <row r="145">
          <cell r="P145">
            <v>0</v>
          </cell>
        </row>
        <row r="146">
          <cell r="P146">
            <v>0</v>
          </cell>
        </row>
        <row r="147">
          <cell r="P147">
            <v>0</v>
          </cell>
        </row>
        <row r="148">
          <cell r="P148">
            <v>0</v>
          </cell>
        </row>
        <row r="149">
          <cell r="P149">
            <v>0</v>
          </cell>
        </row>
        <row r="150">
          <cell r="P150">
            <v>0</v>
          </cell>
        </row>
        <row r="151">
          <cell r="P151">
            <v>0</v>
          </cell>
        </row>
        <row r="152">
          <cell r="P152">
            <v>0</v>
          </cell>
        </row>
        <row r="153">
          <cell r="P153">
            <v>0</v>
          </cell>
        </row>
        <row r="154">
          <cell r="P154">
            <v>0</v>
          </cell>
        </row>
        <row r="155">
          <cell r="P155">
            <v>0</v>
          </cell>
        </row>
        <row r="156">
          <cell r="P156">
            <v>0</v>
          </cell>
        </row>
        <row r="157">
          <cell r="P157">
            <v>0</v>
          </cell>
        </row>
        <row r="158">
          <cell r="P158">
            <v>0</v>
          </cell>
        </row>
        <row r="159">
          <cell r="P159">
            <v>0</v>
          </cell>
        </row>
        <row r="160">
          <cell r="P160">
            <v>0</v>
          </cell>
        </row>
        <row r="161">
          <cell r="P161">
            <v>0</v>
          </cell>
        </row>
        <row r="162">
          <cell r="P162">
            <v>0</v>
          </cell>
        </row>
        <row r="163">
          <cell r="P163">
            <v>0</v>
          </cell>
        </row>
        <row r="164">
          <cell r="P164">
            <v>0</v>
          </cell>
        </row>
        <row r="165">
          <cell r="P165">
            <v>0</v>
          </cell>
        </row>
        <row r="166">
          <cell r="P166">
            <v>0</v>
          </cell>
        </row>
        <row r="167">
          <cell r="P167">
            <v>0</v>
          </cell>
        </row>
        <row r="168">
          <cell r="P168">
            <v>0</v>
          </cell>
        </row>
        <row r="169">
          <cell r="P169">
            <v>0</v>
          </cell>
        </row>
        <row r="170">
          <cell r="P170">
            <v>0</v>
          </cell>
        </row>
        <row r="171">
          <cell r="P171">
            <v>0</v>
          </cell>
        </row>
        <row r="172">
          <cell r="P172">
            <v>0</v>
          </cell>
        </row>
        <row r="173">
          <cell r="P173">
            <v>0</v>
          </cell>
        </row>
        <row r="174">
          <cell r="P174">
            <v>0</v>
          </cell>
        </row>
        <row r="175">
          <cell r="P175">
            <v>0</v>
          </cell>
        </row>
        <row r="176">
          <cell r="P176">
            <v>0</v>
          </cell>
        </row>
        <row r="177">
          <cell r="P177">
            <v>0</v>
          </cell>
        </row>
        <row r="178">
          <cell r="P178">
            <v>0</v>
          </cell>
        </row>
        <row r="179">
          <cell r="P179">
            <v>0</v>
          </cell>
        </row>
        <row r="180">
          <cell r="P180">
            <v>0</v>
          </cell>
        </row>
        <row r="181">
          <cell r="P181">
            <v>0</v>
          </cell>
        </row>
        <row r="182">
          <cell r="P182">
            <v>0</v>
          </cell>
        </row>
        <row r="183">
          <cell r="P183">
            <v>0</v>
          </cell>
        </row>
        <row r="184">
          <cell r="P184">
            <v>0</v>
          </cell>
        </row>
        <row r="185">
          <cell r="P185">
            <v>0</v>
          </cell>
        </row>
        <row r="186">
          <cell r="P186">
            <v>0</v>
          </cell>
        </row>
        <row r="187">
          <cell r="P187">
            <v>0</v>
          </cell>
        </row>
        <row r="188">
          <cell r="P188">
            <v>0</v>
          </cell>
        </row>
        <row r="189">
          <cell r="P189">
            <v>0</v>
          </cell>
        </row>
        <row r="190">
          <cell r="P190">
            <v>0</v>
          </cell>
        </row>
        <row r="191">
          <cell r="P191">
            <v>0</v>
          </cell>
        </row>
        <row r="192">
          <cell r="P192">
            <v>0</v>
          </cell>
        </row>
        <row r="193">
          <cell r="P193">
            <v>0</v>
          </cell>
        </row>
        <row r="194">
          <cell r="P194">
            <v>0</v>
          </cell>
        </row>
        <row r="195">
          <cell r="P195">
            <v>0</v>
          </cell>
        </row>
        <row r="196">
          <cell r="P196">
            <v>0</v>
          </cell>
        </row>
        <row r="197">
          <cell r="P197">
            <v>0</v>
          </cell>
        </row>
        <row r="198">
          <cell r="P198">
            <v>0</v>
          </cell>
        </row>
        <row r="199">
          <cell r="P199">
            <v>0</v>
          </cell>
        </row>
        <row r="200">
          <cell r="P200">
            <v>0</v>
          </cell>
        </row>
        <row r="201">
          <cell r="P201">
            <v>0</v>
          </cell>
        </row>
        <row r="202">
          <cell r="P202">
            <v>0</v>
          </cell>
        </row>
        <row r="203">
          <cell r="P203">
            <v>0</v>
          </cell>
        </row>
        <row r="204">
          <cell r="P204">
            <v>0</v>
          </cell>
        </row>
        <row r="205">
          <cell r="P205">
            <v>0</v>
          </cell>
        </row>
        <row r="206">
          <cell r="P206">
            <v>0</v>
          </cell>
        </row>
        <row r="207">
          <cell r="P207">
            <v>0</v>
          </cell>
        </row>
        <row r="208">
          <cell r="P208">
            <v>0</v>
          </cell>
        </row>
        <row r="209">
          <cell r="P209">
            <v>0</v>
          </cell>
        </row>
        <row r="210">
          <cell r="P210">
            <v>0</v>
          </cell>
        </row>
        <row r="211">
          <cell r="P211">
            <v>0</v>
          </cell>
        </row>
        <row r="212">
          <cell r="P212">
            <v>0</v>
          </cell>
        </row>
        <row r="213">
          <cell r="P213">
            <v>0</v>
          </cell>
        </row>
        <row r="214">
          <cell r="P214">
            <v>0</v>
          </cell>
        </row>
        <row r="215">
          <cell r="P215">
            <v>0</v>
          </cell>
        </row>
        <row r="216">
          <cell r="P216">
            <v>0</v>
          </cell>
        </row>
        <row r="217">
          <cell r="P217">
            <v>0</v>
          </cell>
        </row>
        <row r="218">
          <cell r="P218">
            <v>0</v>
          </cell>
        </row>
        <row r="219">
          <cell r="P219">
            <v>0</v>
          </cell>
        </row>
        <row r="220">
          <cell r="P220">
            <v>0</v>
          </cell>
        </row>
        <row r="221">
          <cell r="P221">
            <v>0</v>
          </cell>
        </row>
        <row r="222">
          <cell r="P222">
            <v>0</v>
          </cell>
        </row>
        <row r="223">
          <cell r="P223">
            <v>0</v>
          </cell>
        </row>
        <row r="224">
          <cell r="P224">
            <v>0</v>
          </cell>
        </row>
        <row r="225">
          <cell r="P225">
            <v>0</v>
          </cell>
        </row>
        <row r="226">
          <cell r="P226">
            <v>0</v>
          </cell>
        </row>
        <row r="227">
          <cell r="P227">
            <v>0</v>
          </cell>
        </row>
        <row r="228">
          <cell r="P228">
            <v>0</v>
          </cell>
        </row>
        <row r="229">
          <cell r="P229">
            <v>0</v>
          </cell>
        </row>
        <row r="230">
          <cell r="P230">
            <v>0</v>
          </cell>
        </row>
        <row r="231">
          <cell r="P231">
            <v>0</v>
          </cell>
        </row>
        <row r="232">
          <cell r="P232">
            <v>0</v>
          </cell>
        </row>
        <row r="233">
          <cell r="P233">
            <v>0</v>
          </cell>
        </row>
        <row r="234">
          <cell r="P234">
            <v>0</v>
          </cell>
        </row>
        <row r="235">
          <cell r="P235">
            <v>0</v>
          </cell>
        </row>
        <row r="236">
          <cell r="P236">
            <v>0</v>
          </cell>
        </row>
        <row r="237">
          <cell r="P237">
            <v>0</v>
          </cell>
        </row>
        <row r="238">
          <cell r="P238">
            <v>0</v>
          </cell>
        </row>
        <row r="239">
          <cell r="P239">
            <v>0</v>
          </cell>
        </row>
        <row r="240">
          <cell r="P240">
            <v>0</v>
          </cell>
        </row>
        <row r="241">
          <cell r="P241">
            <v>0</v>
          </cell>
        </row>
        <row r="242">
          <cell r="P242">
            <v>0</v>
          </cell>
        </row>
        <row r="243">
          <cell r="P243">
            <v>0</v>
          </cell>
        </row>
        <row r="244">
          <cell r="P244">
            <v>0</v>
          </cell>
        </row>
        <row r="245">
          <cell r="P245">
            <v>0</v>
          </cell>
        </row>
        <row r="246">
          <cell r="P246">
            <v>0</v>
          </cell>
        </row>
        <row r="247">
          <cell r="P247">
            <v>0</v>
          </cell>
        </row>
        <row r="248">
          <cell r="P248">
            <v>0</v>
          </cell>
        </row>
        <row r="249">
          <cell r="P249">
            <v>0</v>
          </cell>
        </row>
        <row r="250">
          <cell r="P250">
            <v>0</v>
          </cell>
        </row>
        <row r="251">
          <cell r="P251">
            <v>0</v>
          </cell>
        </row>
        <row r="252">
          <cell r="P252">
            <v>0</v>
          </cell>
        </row>
        <row r="253">
          <cell r="P253">
            <v>0</v>
          </cell>
        </row>
        <row r="254">
          <cell r="P254">
            <v>0</v>
          </cell>
        </row>
        <row r="255">
          <cell r="P255">
            <v>0</v>
          </cell>
        </row>
        <row r="256">
          <cell r="P256">
            <v>0</v>
          </cell>
        </row>
        <row r="257">
          <cell r="P257">
            <v>0</v>
          </cell>
        </row>
        <row r="258">
          <cell r="P258">
            <v>0</v>
          </cell>
        </row>
        <row r="259">
          <cell r="P259">
            <v>0</v>
          </cell>
        </row>
        <row r="260">
          <cell r="P260">
            <v>0</v>
          </cell>
        </row>
        <row r="261">
          <cell r="P261">
            <v>0</v>
          </cell>
        </row>
        <row r="262">
          <cell r="P262">
            <v>0</v>
          </cell>
        </row>
        <row r="263">
          <cell r="P263">
            <v>0</v>
          </cell>
        </row>
        <row r="264">
          <cell r="P264">
            <v>0</v>
          </cell>
        </row>
        <row r="265">
          <cell r="P265">
            <v>0</v>
          </cell>
        </row>
        <row r="266">
          <cell r="P266">
            <v>0</v>
          </cell>
        </row>
        <row r="267">
          <cell r="P267">
            <v>0</v>
          </cell>
        </row>
        <row r="268">
          <cell r="P268">
            <v>0</v>
          </cell>
        </row>
        <row r="269">
          <cell r="P269">
            <v>0</v>
          </cell>
        </row>
        <row r="270">
          <cell r="P270">
            <v>0</v>
          </cell>
        </row>
        <row r="271">
          <cell r="P271">
            <v>0</v>
          </cell>
        </row>
        <row r="272">
          <cell r="P272">
            <v>0</v>
          </cell>
        </row>
        <row r="273">
          <cell r="P273">
            <v>0</v>
          </cell>
        </row>
        <row r="274">
          <cell r="P274">
            <v>0</v>
          </cell>
        </row>
        <row r="275">
          <cell r="P275">
            <v>0</v>
          </cell>
        </row>
        <row r="276">
          <cell r="P276">
            <v>0</v>
          </cell>
        </row>
        <row r="277">
          <cell r="P277">
            <v>0</v>
          </cell>
        </row>
        <row r="278">
          <cell r="P278">
            <v>0</v>
          </cell>
        </row>
        <row r="279">
          <cell r="P279">
            <v>0</v>
          </cell>
        </row>
        <row r="280">
          <cell r="P280">
            <v>0</v>
          </cell>
        </row>
        <row r="281">
          <cell r="P281">
            <v>0</v>
          </cell>
        </row>
        <row r="282">
          <cell r="P282">
            <v>0</v>
          </cell>
        </row>
        <row r="283">
          <cell r="P283">
            <v>0</v>
          </cell>
        </row>
        <row r="284">
          <cell r="P284">
            <v>0</v>
          </cell>
        </row>
        <row r="285">
          <cell r="P285">
            <v>0</v>
          </cell>
        </row>
        <row r="286">
          <cell r="P286">
            <v>0</v>
          </cell>
        </row>
        <row r="287">
          <cell r="P287">
            <v>0</v>
          </cell>
        </row>
        <row r="288">
          <cell r="P288">
            <v>0</v>
          </cell>
        </row>
        <row r="289">
          <cell r="P289">
            <v>0</v>
          </cell>
        </row>
        <row r="290">
          <cell r="P290">
            <v>0</v>
          </cell>
        </row>
        <row r="291">
          <cell r="P291">
            <v>0</v>
          </cell>
        </row>
        <row r="292">
          <cell r="P292">
            <v>0</v>
          </cell>
        </row>
        <row r="293">
          <cell r="P293">
            <v>0</v>
          </cell>
        </row>
        <row r="294">
          <cell r="P294">
            <v>0</v>
          </cell>
        </row>
        <row r="295">
          <cell r="P295">
            <v>0</v>
          </cell>
        </row>
        <row r="296">
          <cell r="P296">
            <v>0</v>
          </cell>
        </row>
        <row r="297">
          <cell r="P297">
            <v>0</v>
          </cell>
        </row>
        <row r="298">
          <cell r="P298">
            <v>0</v>
          </cell>
        </row>
        <row r="299">
          <cell r="P299">
            <v>0</v>
          </cell>
        </row>
        <row r="300">
          <cell r="P300">
            <v>0</v>
          </cell>
        </row>
        <row r="301">
          <cell r="P301">
            <v>0</v>
          </cell>
        </row>
        <row r="302">
          <cell r="P302">
            <v>0</v>
          </cell>
        </row>
        <row r="303">
          <cell r="P303">
            <v>0</v>
          </cell>
        </row>
        <row r="304">
          <cell r="P304">
            <v>0</v>
          </cell>
        </row>
        <row r="305">
          <cell r="P305">
            <v>0</v>
          </cell>
        </row>
        <row r="306">
          <cell r="P306">
            <v>0</v>
          </cell>
        </row>
        <row r="307">
          <cell r="P307">
            <v>0</v>
          </cell>
        </row>
        <row r="308">
          <cell r="P308">
            <v>0</v>
          </cell>
        </row>
        <row r="309">
          <cell r="P309">
            <v>0</v>
          </cell>
        </row>
        <row r="310">
          <cell r="P310">
            <v>0</v>
          </cell>
        </row>
        <row r="311">
          <cell r="P311">
            <v>0</v>
          </cell>
        </row>
        <row r="312">
          <cell r="P312">
            <v>0</v>
          </cell>
        </row>
        <row r="313">
          <cell r="P313">
            <v>0</v>
          </cell>
        </row>
        <row r="314">
          <cell r="P314">
            <v>0</v>
          </cell>
        </row>
        <row r="315">
          <cell r="P315">
            <v>0</v>
          </cell>
        </row>
        <row r="316">
          <cell r="P316">
            <v>0</v>
          </cell>
        </row>
        <row r="317">
          <cell r="P317">
            <v>0</v>
          </cell>
        </row>
        <row r="318">
          <cell r="P318">
            <v>0</v>
          </cell>
        </row>
        <row r="319">
          <cell r="P319">
            <v>0</v>
          </cell>
        </row>
        <row r="320">
          <cell r="P320">
            <v>0</v>
          </cell>
        </row>
        <row r="321">
          <cell r="P321">
            <v>0</v>
          </cell>
        </row>
        <row r="322">
          <cell r="P322">
            <v>0</v>
          </cell>
        </row>
        <row r="323">
          <cell r="P323">
            <v>0</v>
          </cell>
        </row>
        <row r="324">
          <cell r="P324">
            <v>0</v>
          </cell>
        </row>
        <row r="325">
          <cell r="P325">
            <v>0</v>
          </cell>
        </row>
        <row r="326">
          <cell r="P326">
            <v>0</v>
          </cell>
        </row>
        <row r="327">
          <cell r="P327">
            <v>0</v>
          </cell>
        </row>
        <row r="328">
          <cell r="P328">
            <v>0</v>
          </cell>
        </row>
        <row r="329">
          <cell r="P329">
            <v>0</v>
          </cell>
        </row>
        <row r="330">
          <cell r="P330">
            <v>0</v>
          </cell>
        </row>
        <row r="331">
          <cell r="P331">
            <v>0</v>
          </cell>
        </row>
        <row r="332">
          <cell r="P332">
            <v>0</v>
          </cell>
        </row>
        <row r="333">
          <cell r="P333">
            <v>0</v>
          </cell>
        </row>
        <row r="334">
          <cell r="P334">
            <v>0</v>
          </cell>
        </row>
        <row r="335">
          <cell r="P335">
            <v>0</v>
          </cell>
        </row>
        <row r="336">
          <cell r="P336">
            <v>0</v>
          </cell>
        </row>
        <row r="337">
          <cell r="P337">
            <v>0</v>
          </cell>
        </row>
        <row r="338">
          <cell r="P338">
            <v>0</v>
          </cell>
        </row>
        <row r="339">
          <cell r="P339">
            <v>0</v>
          </cell>
        </row>
        <row r="340">
          <cell r="P340">
            <v>0</v>
          </cell>
        </row>
        <row r="341">
          <cell r="P341">
            <v>0</v>
          </cell>
        </row>
        <row r="342">
          <cell r="P342">
            <v>0</v>
          </cell>
        </row>
        <row r="343">
          <cell r="P343">
            <v>0</v>
          </cell>
        </row>
        <row r="344">
          <cell r="P344">
            <v>0</v>
          </cell>
        </row>
        <row r="345">
          <cell r="P345">
            <v>0</v>
          </cell>
        </row>
        <row r="346">
          <cell r="P346">
            <v>0</v>
          </cell>
        </row>
        <row r="347">
          <cell r="P347">
            <v>0</v>
          </cell>
        </row>
        <row r="348">
          <cell r="P348">
            <v>0</v>
          </cell>
        </row>
        <row r="349">
          <cell r="P349">
            <v>0</v>
          </cell>
        </row>
        <row r="350">
          <cell r="P350">
            <v>0</v>
          </cell>
        </row>
        <row r="351">
          <cell r="P351">
            <v>0</v>
          </cell>
        </row>
        <row r="352">
          <cell r="P352">
            <v>0</v>
          </cell>
        </row>
        <row r="353">
          <cell r="P353">
            <v>0</v>
          </cell>
        </row>
        <row r="354">
          <cell r="P354">
            <v>0</v>
          </cell>
        </row>
        <row r="355">
          <cell r="P355">
            <v>0</v>
          </cell>
        </row>
        <row r="356">
          <cell r="P356">
            <v>0</v>
          </cell>
        </row>
        <row r="357">
          <cell r="P357">
            <v>0</v>
          </cell>
        </row>
        <row r="358">
          <cell r="P358">
            <v>0</v>
          </cell>
        </row>
        <row r="359">
          <cell r="P359">
            <v>0</v>
          </cell>
        </row>
        <row r="360">
          <cell r="P360">
            <v>0</v>
          </cell>
        </row>
        <row r="361">
          <cell r="P361">
            <v>0</v>
          </cell>
        </row>
        <row r="362">
          <cell r="P362">
            <v>0</v>
          </cell>
        </row>
        <row r="363">
          <cell r="P363">
            <v>0</v>
          </cell>
        </row>
        <row r="364">
          <cell r="P364">
            <v>0</v>
          </cell>
        </row>
        <row r="365">
          <cell r="P365">
            <v>0</v>
          </cell>
        </row>
        <row r="366">
          <cell r="P366">
            <v>0</v>
          </cell>
        </row>
        <row r="367">
          <cell r="P367">
            <v>0</v>
          </cell>
        </row>
        <row r="368">
          <cell r="P368">
            <v>0</v>
          </cell>
        </row>
        <row r="369">
          <cell r="P369">
            <v>0</v>
          </cell>
        </row>
        <row r="370">
          <cell r="P370">
            <v>0</v>
          </cell>
        </row>
        <row r="371">
          <cell r="P371">
            <v>0</v>
          </cell>
        </row>
        <row r="372">
          <cell r="P372">
            <v>0</v>
          </cell>
        </row>
        <row r="373">
          <cell r="P373">
            <v>0</v>
          </cell>
        </row>
        <row r="374">
          <cell r="P374">
            <v>0</v>
          </cell>
        </row>
        <row r="375">
          <cell r="P375">
            <v>0</v>
          </cell>
        </row>
        <row r="376">
          <cell r="P376">
            <v>0</v>
          </cell>
        </row>
        <row r="377">
          <cell r="P377">
            <v>0</v>
          </cell>
        </row>
        <row r="378">
          <cell r="P378">
            <v>0</v>
          </cell>
        </row>
        <row r="379">
          <cell r="P379">
            <v>0</v>
          </cell>
        </row>
        <row r="380">
          <cell r="P380">
            <v>0</v>
          </cell>
        </row>
        <row r="381">
          <cell r="P381">
            <v>0</v>
          </cell>
        </row>
        <row r="382">
          <cell r="P382">
            <v>0</v>
          </cell>
        </row>
        <row r="383">
          <cell r="P383">
            <v>0</v>
          </cell>
        </row>
        <row r="384">
          <cell r="P384">
            <v>0</v>
          </cell>
        </row>
        <row r="385">
          <cell r="P385">
            <v>0</v>
          </cell>
        </row>
        <row r="386">
          <cell r="P386">
            <v>0</v>
          </cell>
        </row>
        <row r="387">
          <cell r="P387">
            <v>0</v>
          </cell>
        </row>
        <row r="388">
          <cell r="P388">
            <v>0</v>
          </cell>
        </row>
        <row r="389">
          <cell r="P389">
            <v>0</v>
          </cell>
        </row>
        <row r="390">
          <cell r="P390">
            <v>0</v>
          </cell>
        </row>
        <row r="391">
          <cell r="P391">
            <v>0</v>
          </cell>
        </row>
        <row r="392">
          <cell r="P392">
            <v>0</v>
          </cell>
        </row>
        <row r="393">
          <cell r="P393">
            <v>0</v>
          </cell>
        </row>
        <row r="394">
          <cell r="P394">
            <v>0</v>
          </cell>
        </row>
        <row r="395">
          <cell r="P395">
            <v>0</v>
          </cell>
        </row>
        <row r="396">
          <cell r="P396">
            <v>0</v>
          </cell>
        </row>
        <row r="397">
          <cell r="P397">
            <v>0</v>
          </cell>
        </row>
        <row r="398">
          <cell r="P398">
            <v>0</v>
          </cell>
        </row>
        <row r="399">
          <cell r="P399">
            <v>0</v>
          </cell>
        </row>
        <row r="400">
          <cell r="P400">
            <v>0</v>
          </cell>
        </row>
        <row r="401">
          <cell r="P401">
            <v>0</v>
          </cell>
        </row>
        <row r="402">
          <cell r="P402">
            <v>0</v>
          </cell>
        </row>
        <row r="403">
          <cell r="P403">
            <v>0</v>
          </cell>
        </row>
        <row r="404">
          <cell r="P404">
            <v>0</v>
          </cell>
        </row>
        <row r="405">
          <cell r="P405">
            <v>0</v>
          </cell>
        </row>
        <row r="406">
          <cell r="P406">
            <v>0</v>
          </cell>
        </row>
        <row r="407">
          <cell r="P407">
            <v>0</v>
          </cell>
        </row>
        <row r="408">
          <cell r="P408">
            <v>0</v>
          </cell>
        </row>
        <row r="409">
          <cell r="P409">
            <v>0</v>
          </cell>
        </row>
        <row r="410">
          <cell r="P410">
            <v>0</v>
          </cell>
        </row>
        <row r="411">
          <cell r="P411">
            <v>0</v>
          </cell>
        </row>
        <row r="412">
          <cell r="P412">
            <v>0</v>
          </cell>
        </row>
        <row r="413">
          <cell r="P413">
            <v>0</v>
          </cell>
        </row>
        <row r="414">
          <cell r="P414">
            <v>0</v>
          </cell>
        </row>
        <row r="415">
          <cell r="P415">
            <v>0</v>
          </cell>
        </row>
        <row r="416">
          <cell r="P416">
            <v>0</v>
          </cell>
        </row>
        <row r="417">
          <cell r="P417">
            <v>0</v>
          </cell>
        </row>
        <row r="418">
          <cell r="P418">
            <v>0</v>
          </cell>
        </row>
        <row r="419">
          <cell r="P419">
            <v>0</v>
          </cell>
        </row>
        <row r="420">
          <cell r="P420">
            <v>0</v>
          </cell>
        </row>
        <row r="421">
          <cell r="P421">
            <v>0</v>
          </cell>
        </row>
        <row r="422">
          <cell r="P422">
            <v>0</v>
          </cell>
        </row>
        <row r="423">
          <cell r="P423">
            <v>0</v>
          </cell>
        </row>
        <row r="424">
          <cell r="P424">
            <v>0</v>
          </cell>
        </row>
        <row r="425">
          <cell r="P425">
            <v>0</v>
          </cell>
        </row>
        <row r="426">
          <cell r="P426">
            <v>0</v>
          </cell>
        </row>
        <row r="427">
          <cell r="P427">
            <v>0</v>
          </cell>
        </row>
        <row r="428">
          <cell r="P428">
            <v>0</v>
          </cell>
        </row>
        <row r="429">
          <cell r="P429">
            <v>0</v>
          </cell>
        </row>
        <row r="430">
          <cell r="P430">
            <v>0</v>
          </cell>
        </row>
        <row r="431">
          <cell r="P431">
            <v>0</v>
          </cell>
        </row>
        <row r="432">
          <cell r="P432">
            <v>0</v>
          </cell>
        </row>
        <row r="433">
          <cell r="P433">
            <v>0</v>
          </cell>
        </row>
        <row r="434">
          <cell r="P434">
            <v>0</v>
          </cell>
        </row>
        <row r="435">
          <cell r="P435">
            <v>0</v>
          </cell>
        </row>
        <row r="436">
          <cell r="P436">
            <v>0</v>
          </cell>
        </row>
        <row r="437">
          <cell r="P437">
            <v>0</v>
          </cell>
        </row>
        <row r="438">
          <cell r="P438">
            <v>0</v>
          </cell>
        </row>
        <row r="439">
          <cell r="P439">
            <v>0</v>
          </cell>
        </row>
        <row r="440">
          <cell r="P440">
            <v>0</v>
          </cell>
        </row>
        <row r="441">
          <cell r="P441">
            <v>0</v>
          </cell>
        </row>
        <row r="442">
          <cell r="P442">
            <v>0</v>
          </cell>
        </row>
        <row r="443">
          <cell r="P443">
            <v>0</v>
          </cell>
        </row>
        <row r="444">
          <cell r="P444">
            <v>0</v>
          </cell>
        </row>
        <row r="445">
          <cell r="P445">
            <v>0</v>
          </cell>
        </row>
        <row r="446">
          <cell r="P446">
            <v>0</v>
          </cell>
        </row>
        <row r="447">
          <cell r="P447">
            <v>0</v>
          </cell>
        </row>
        <row r="448">
          <cell r="P448">
            <v>0</v>
          </cell>
        </row>
        <row r="449">
          <cell r="P449">
            <v>0</v>
          </cell>
        </row>
        <row r="450">
          <cell r="P450">
            <v>0</v>
          </cell>
        </row>
        <row r="451">
          <cell r="P451">
            <v>0</v>
          </cell>
        </row>
        <row r="452">
          <cell r="P452">
            <v>0</v>
          </cell>
        </row>
        <row r="453">
          <cell r="P453">
            <v>0</v>
          </cell>
        </row>
        <row r="454">
          <cell r="P454">
            <v>0</v>
          </cell>
        </row>
        <row r="455">
          <cell r="P455">
            <v>0</v>
          </cell>
        </row>
        <row r="456">
          <cell r="P456">
            <v>0</v>
          </cell>
        </row>
        <row r="457">
          <cell r="P457">
            <v>0</v>
          </cell>
        </row>
        <row r="458">
          <cell r="P458">
            <v>0</v>
          </cell>
        </row>
        <row r="459">
          <cell r="P459">
            <v>0</v>
          </cell>
        </row>
        <row r="460">
          <cell r="P460">
            <v>0</v>
          </cell>
        </row>
        <row r="461">
          <cell r="P461">
            <v>0</v>
          </cell>
        </row>
        <row r="462">
          <cell r="P462">
            <v>0</v>
          </cell>
        </row>
        <row r="463">
          <cell r="P463">
            <v>0</v>
          </cell>
        </row>
        <row r="464">
          <cell r="P464">
            <v>0</v>
          </cell>
        </row>
        <row r="465">
          <cell r="P465">
            <v>0</v>
          </cell>
        </row>
        <row r="466">
          <cell r="P466">
            <v>0</v>
          </cell>
        </row>
        <row r="467">
          <cell r="P467">
            <v>0</v>
          </cell>
        </row>
        <row r="468">
          <cell r="P468">
            <v>0</v>
          </cell>
        </row>
        <row r="469">
          <cell r="P469">
            <v>0</v>
          </cell>
        </row>
        <row r="470">
          <cell r="P470">
            <v>0</v>
          </cell>
        </row>
        <row r="471">
          <cell r="P471">
            <v>0</v>
          </cell>
        </row>
        <row r="472">
          <cell r="P472">
            <v>0</v>
          </cell>
        </row>
        <row r="473">
          <cell r="P473">
            <v>0</v>
          </cell>
        </row>
        <row r="474">
          <cell r="P474">
            <v>0</v>
          </cell>
        </row>
        <row r="475">
          <cell r="P475">
            <v>0</v>
          </cell>
        </row>
        <row r="476">
          <cell r="P476">
            <v>0</v>
          </cell>
        </row>
        <row r="477">
          <cell r="P477">
            <v>0</v>
          </cell>
        </row>
        <row r="478">
          <cell r="P478">
            <v>0</v>
          </cell>
        </row>
        <row r="479">
          <cell r="P479">
            <v>0</v>
          </cell>
        </row>
        <row r="480">
          <cell r="P480">
            <v>0</v>
          </cell>
        </row>
        <row r="481">
          <cell r="P481">
            <v>0</v>
          </cell>
        </row>
        <row r="482">
          <cell r="P482">
            <v>0</v>
          </cell>
        </row>
        <row r="483">
          <cell r="P483">
            <v>0</v>
          </cell>
        </row>
        <row r="484">
          <cell r="P484">
            <v>0</v>
          </cell>
        </row>
        <row r="485">
          <cell r="P485">
            <v>0</v>
          </cell>
        </row>
        <row r="486">
          <cell r="P486">
            <v>0</v>
          </cell>
        </row>
        <row r="487">
          <cell r="P487">
            <v>0</v>
          </cell>
        </row>
        <row r="488">
          <cell r="P488">
            <v>0</v>
          </cell>
        </row>
        <row r="489">
          <cell r="P489">
            <v>0</v>
          </cell>
        </row>
        <row r="490">
          <cell r="P490">
            <v>0</v>
          </cell>
        </row>
        <row r="491">
          <cell r="P491">
            <v>0</v>
          </cell>
        </row>
        <row r="492">
          <cell r="P492">
            <v>0</v>
          </cell>
        </row>
        <row r="493">
          <cell r="P493">
            <v>0</v>
          </cell>
        </row>
        <row r="494">
          <cell r="P494">
            <v>0</v>
          </cell>
        </row>
        <row r="495">
          <cell r="P495">
            <v>0</v>
          </cell>
        </row>
        <row r="496">
          <cell r="P496">
            <v>0</v>
          </cell>
        </row>
        <row r="497">
          <cell r="P497">
            <v>0</v>
          </cell>
        </row>
        <row r="498">
          <cell r="P498">
            <v>0</v>
          </cell>
        </row>
        <row r="499">
          <cell r="P499">
            <v>0</v>
          </cell>
        </row>
        <row r="500">
          <cell r="P500">
            <v>0</v>
          </cell>
        </row>
        <row r="501">
          <cell r="P501">
            <v>0</v>
          </cell>
        </row>
        <row r="502">
          <cell r="P502">
            <v>0</v>
          </cell>
        </row>
        <row r="503">
          <cell r="P503">
            <v>0</v>
          </cell>
        </row>
        <row r="504">
          <cell r="P504">
            <v>0</v>
          </cell>
        </row>
        <row r="505">
          <cell r="P505">
            <v>0</v>
          </cell>
        </row>
        <row r="506">
          <cell r="P506">
            <v>0</v>
          </cell>
        </row>
        <row r="507">
          <cell r="P507">
            <v>0</v>
          </cell>
        </row>
        <row r="508">
          <cell r="P508">
            <v>0</v>
          </cell>
        </row>
        <row r="509">
          <cell r="P509">
            <v>0</v>
          </cell>
        </row>
        <row r="510">
          <cell r="P510">
            <v>0</v>
          </cell>
        </row>
        <row r="511">
          <cell r="P511">
            <v>0</v>
          </cell>
        </row>
        <row r="512">
          <cell r="P512">
            <v>0</v>
          </cell>
        </row>
        <row r="513">
          <cell r="P513">
            <v>0</v>
          </cell>
        </row>
        <row r="514">
          <cell r="P514">
            <v>0</v>
          </cell>
        </row>
        <row r="515">
          <cell r="P515">
            <v>0</v>
          </cell>
        </row>
        <row r="516">
          <cell r="P516">
            <v>0</v>
          </cell>
        </row>
        <row r="517">
          <cell r="P517">
            <v>0</v>
          </cell>
        </row>
        <row r="518">
          <cell r="P518">
            <v>0</v>
          </cell>
        </row>
        <row r="519">
          <cell r="P519">
            <v>0</v>
          </cell>
        </row>
        <row r="520">
          <cell r="P520">
            <v>0</v>
          </cell>
        </row>
        <row r="521">
          <cell r="P521">
            <v>0</v>
          </cell>
        </row>
        <row r="522">
          <cell r="P522">
            <v>0</v>
          </cell>
        </row>
        <row r="523">
          <cell r="P523">
            <v>0</v>
          </cell>
        </row>
        <row r="524">
          <cell r="P524">
            <v>0</v>
          </cell>
        </row>
        <row r="525">
          <cell r="P525">
            <v>0</v>
          </cell>
        </row>
        <row r="526">
          <cell r="P526">
            <v>0</v>
          </cell>
        </row>
        <row r="527">
          <cell r="P527">
            <v>0</v>
          </cell>
        </row>
        <row r="528">
          <cell r="P528">
            <v>0</v>
          </cell>
        </row>
        <row r="529">
          <cell r="P529">
            <v>0</v>
          </cell>
        </row>
        <row r="530">
          <cell r="P530">
            <v>0</v>
          </cell>
        </row>
        <row r="531">
          <cell r="P531">
            <v>0</v>
          </cell>
        </row>
        <row r="532">
          <cell r="P532">
            <v>0</v>
          </cell>
        </row>
        <row r="533">
          <cell r="P533">
            <v>0</v>
          </cell>
        </row>
        <row r="534">
          <cell r="P534">
            <v>0</v>
          </cell>
        </row>
        <row r="535">
          <cell r="P535">
            <v>0</v>
          </cell>
        </row>
        <row r="536">
          <cell r="P536">
            <v>0</v>
          </cell>
        </row>
        <row r="537">
          <cell r="P537">
            <v>0</v>
          </cell>
        </row>
        <row r="538">
          <cell r="P538">
            <v>0</v>
          </cell>
        </row>
        <row r="539">
          <cell r="P539">
            <v>0</v>
          </cell>
        </row>
        <row r="540">
          <cell r="P540">
            <v>0</v>
          </cell>
        </row>
        <row r="541">
          <cell r="P541">
            <v>0</v>
          </cell>
        </row>
        <row r="542">
          <cell r="P542">
            <v>0</v>
          </cell>
        </row>
        <row r="543">
          <cell r="P543">
            <v>0</v>
          </cell>
        </row>
        <row r="544">
          <cell r="P544">
            <v>0</v>
          </cell>
        </row>
        <row r="545">
          <cell r="P545">
            <v>0</v>
          </cell>
        </row>
        <row r="546">
          <cell r="P546">
            <v>0</v>
          </cell>
        </row>
        <row r="547">
          <cell r="P547">
            <v>0</v>
          </cell>
        </row>
        <row r="548">
          <cell r="P548">
            <v>0</v>
          </cell>
        </row>
        <row r="549">
          <cell r="P549">
            <v>0</v>
          </cell>
        </row>
        <row r="550">
          <cell r="P550">
            <v>0</v>
          </cell>
        </row>
        <row r="551">
          <cell r="P551">
            <v>0</v>
          </cell>
        </row>
        <row r="552">
          <cell r="P552">
            <v>0</v>
          </cell>
        </row>
        <row r="553">
          <cell r="P553">
            <v>0</v>
          </cell>
        </row>
        <row r="554">
          <cell r="P554">
            <v>0</v>
          </cell>
        </row>
        <row r="555">
          <cell r="P555">
            <v>0</v>
          </cell>
        </row>
        <row r="556">
          <cell r="P556">
            <v>0</v>
          </cell>
        </row>
        <row r="557">
          <cell r="P557">
            <v>0</v>
          </cell>
        </row>
        <row r="558">
          <cell r="P558">
            <v>0</v>
          </cell>
        </row>
        <row r="559">
          <cell r="P559">
            <v>0</v>
          </cell>
        </row>
        <row r="560">
          <cell r="P560">
            <v>0</v>
          </cell>
        </row>
        <row r="561">
          <cell r="P561">
            <v>0</v>
          </cell>
        </row>
        <row r="562">
          <cell r="P562">
            <v>0</v>
          </cell>
        </row>
        <row r="563">
          <cell r="P563">
            <v>0</v>
          </cell>
        </row>
        <row r="564">
          <cell r="P564">
            <v>0</v>
          </cell>
        </row>
        <row r="565">
          <cell r="P565">
            <v>0</v>
          </cell>
        </row>
        <row r="566">
          <cell r="P566">
            <v>0</v>
          </cell>
        </row>
        <row r="567">
          <cell r="P567">
            <v>0</v>
          </cell>
        </row>
        <row r="568">
          <cell r="P568">
            <v>0</v>
          </cell>
        </row>
        <row r="569">
          <cell r="P569">
            <v>0</v>
          </cell>
        </row>
        <row r="570">
          <cell r="P570">
            <v>0</v>
          </cell>
        </row>
        <row r="571">
          <cell r="P571">
            <v>0</v>
          </cell>
        </row>
        <row r="572">
          <cell r="P572">
            <v>0</v>
          </cell>
        </row>
        <row r="573">
          <cell r="P573">
            <v>0</v>
          </cell>
        </row>
        <row r="574">
          <cell r="P574">
            <v>0</v>
          </cell>
        </row>
        <row r="575">
          <cell r="P575">
            <v>0</v>
          </cell>
        </row>
        <row r="576">
          <cell r="P576">
            <v>0</v>
          </cell>
        </row>
        <row r="577">
          <cell r="P577">
            <v>0</v>
          </cell>
        </row>
        <row r="578">
          <cell r="P578">
            <v>0</v>
          </cell>
        </row>
        <row r="579">
          <cell r="P579">
            <v>0</v>
          </cell>
        </row>
        <row r="580">
          <cell r="P580">
            <v>0</v>
          </cell>
        </row>
        <row r="581">
          <cell r="P581">
            <v>0</v>
          </cell>
        </row>
        <row r="582">
          <cell r="P582">
            <v>0</v>
          </cell>
        </row>
        <row r="583">
          <cell r="P583">
            <v>0</v>
          </cell>
        </row>
        <row r="584">
          <cell r="P584">
            <v>0</v>
          </cell>
        </row>
        <row r="585">
          <cell r="P585">
            <v>0</v>
          </cell>
        </row>
        <row r="586">
          <cell r="P586">
            <v>0</v>
          </cell>
        </row>
        <row r="587">
          <cell r="P587">
            <v>0</v>
          </cell>
        </row>
        <row r="588">
          <cell r="P588">
            <v>0</v>
          </cell>
        </row>
        <row r="589">
          <cell r="P589">
            <v>0</v>
          </cell>
        </row>
        <row r="590">
          <cell r="P590">
            <v>0</v>
          </cell>
        </row>
        <row r="591">
          <cell r="P591">
            <v>0</v>
          </cell>
        </row>
        <row r="592">
          <cell r="P592">
            <v>0</v>
          </cell>
        </row>
        <row r="593">
          <cell r="P593">
            <v>0</v>
          </cell>
        </row>
        <row r="594">
          <cell r="P594">
            <v>0</v>
          </cell>
        </row>
        <row r="595">
          <cell r="P595">
            <v>0</v>
          </cell>
        </row>
        <row r="596">
          <cell r="P596">
            <v>0</v>
          </cell>
        </row>
        <row r="597">
          <cell r="P597">
            <v>0</v>
          </cell>
        </row>
        <row r="598">
          <cell r="P598">
            <v>0</v>
          </cell>
        </row>
        <row r="599">
          <cell r="P599">
            <v>0</v>
          </cell>
        </row>
        <row r="600">
          <cell r="P600">
            <v>0</v>
          </cell>
        </row>
        <row r="601">
          <cell r="P601">
            <v>0</v>
          </cell>
        </row>
        <row r="602">
          <cell r="P602">
            <v>0</v>
          </cell>
        </row>
        <row r="603">
          <cell r="P603">
            <v>0</v>
          </cell>
        </row>
        <row r="604">
          <cell r="P604">
            <v>0</v>
          </cell>
        </row>
        <row r="605">
          <cell r="P605">
            <v>0</v>
          </cell>
        </row>
        <row r="606">
          <cell r="P606">
            <v>0</v>
          </cell>
        </row>
        <row r="607">
          <cell r="P607">
            <v>0</v>
          </cell>
        </row>
        <row r="608">
          <cell r="P608">
            <v>0</v>
          </cell>
        </row>
        <row r="609">
          <cell r="P609">
            <v>0</v>
          </cell>
        </row>
        <row r="610">
          <cell r="P610">
            <v>0</v>
          </cell>
        </row>
        <row r="611">
          <cell r="P611">
            <v>0</v>
          </cell>
        </row>
        <row r="612">
          <cell r="P612">
            <v>0</v>
          </cell>
        </row>
        <row r="613">
          <cell r="P613">
            <v>0</v>
          </cell>
        </row>
        <row r="614">
          <cell r="P614">
            <v>0</v>
          </cell>
        </row>
        <row r="615">
          <cell r="P615">
            <v>0</v>
          </cell>
        </row>
        <row r="616">
          <cell r="P616">
            <v>0</v>
          </cell>
        </row>
        <row r="617">
          <cell r="P617">
            <v>0</v>
          </cell>
        </row>
        <row r="618">
          <cell r="P618">
            <v>0</v>
          </cell>
        </row>
        <row r="619">
          <cell r="P619">
            <v>0</v>
          </cell>
        </row>
        <row r="620">
          <cell r="P620">
            <v>0</v>
          </cell>
        </row>
        <row r="621">
          <cell r="P621">
            <v>0</v>
          </cell>
        </row>
        <row r="622">
          <cell r="P622">
            <v>0</v>
          </cell>
        </row>
        <row r="623">
          <cell r="P623">
            <v>0</v>
          </cell>
        </row>
        <row r="624">
          <cell r="P624">
            <v>0</v>
          </cell>
        </row>
        <row r="625">
          <cell r="P625">
            <v>0</v>
          </cell>
        </row>
        <row r="626">
          <cell r="P626">
            <v>0</v>
          </cell>
        </row>
        <row r="627">
          <cell r="P627">
            <v>0</v>
          </cell>
        </row>
        <row r="628">
          <cell r="P628">
            <v>0</v>
          </cell>
        </row>
        <row r="629">
          <cell r="P629">
            <v>0</v>
          </cell>
        </row>
        <row r="630">
          <cell r="P630">
            <v>0</v>
          </cell>
        </row>
        <row r="631">
          <cell r="P631">
            <v>0</v>
          </cell>
        </row>
        <row r="632">
          <cell r="P632">
            <v>0</v>
          </cell>
        </row>
        <row r="633">
          <cell r="P633">
            <v>0</v>
          </cell>
        </row>
        <row r="634">
          <cell r="P634">
            <v>0</v>
          </cell>
        </row>
        <row r="635">
          <cell r="P635">
            <v>0</v>
          </cell>
        </row>
        <row r="636">
          <cell r="P636">
            <v>0</v>
          </cell>
        </row>
        <row r="637">
          <cell r="P637">
            <v>0</v>
          </cell>
        </row>
        <row r="638">
          <cell r="P638">
            <v>0</v>
          </cell>
        </row>
        <row r="639">
          <cell r="P639">
            <v>0</v>
          </cell>
        </row>
        <row r="640">
          <cell r="P640">
            <v>0</v>
          </cell>
        </row>
        <row r="641">
          <cell r="P641">
            <v>0</v>
          </cell>
        </row>
        <row r="642">
          <cell r="P642">
            <v>0</v>
          </cell>
        </row>
        <row r="643">
          <cell r="P643">
            <v>0</v>
          </cell>
        </row>
        <row r="644">
          <cell r="P644">
            <v>0</v>
          </cell>
        </row>
        <row r="645">
          <cell r="P645">
            <v>0</v>
          </cell>
        </row>
        <row r="646">
          <cell r="P646">
            <v>0</v>
          </cell>
        </row>
        <row r="647">
          <cell r="P647">
            <v>0</v>
          </cell>
        </row>
        <row r="648">
          <cell r="P648">
            <v>0</v>
          </cell>
        </row>
        <row r="649">
          <cell r="P649">
            <v>0</v>
          </cell>
        </row>
        <row r="650">
          <cell r="P650">
            <v>0</v>
          </cell>
        </row>
        <row r="651">
          <cell r="P651">
            <v>0</v>
          </cell>
        </row>
        <row r="652">
          <cell r="P652">
            <v>0</v>
          </cell>
        </row>
        <row r="653">
          <cell r="P653">
            <v>0</v>
          </cell>
        </row>
        <row r="654">
          <cell r="P654">
            <v>0</v>
          </cell>
        </row>
        <row r="655">
          <cell r="P655">
            <v>0</v>
          </cell>
        </row>
        <row r="656">
          <cell r="P656">
            <v>0</v>
          </cell>
        </row>
        <row r="657">
          <cell r="P657">
            <v>0</v>
          </cell>
        </row>
        <row r="658">
          <cell r="P658">
            <v>0</v>
          </cell>
        </row>
        <row r="659">
          <cell r="P659">
            <v>0</v>
          </cell>
        </row>
        <row r="660">
          <cell r="P660">
            <v>0</v>
          </cell>
        </row>
        <row r="661">
          <cell r="P661">
            <v>0</v>
          </cell>
        </row>
        <row r="662">
          <cell r="P662">
            <v>0</v>
          </cell>
        </row>
        <row r="663">
          <cell r="P663">
            <v>0</v>
          </cell>
        </row>
        <row r="664">
          <cell r="P664">
            <v>0</v>
          </cell>
        </row>
        <row r="665">
          <cell r="P665">
            <v>0</v>
          </cell>
        </row>
        <row r="666">
          <cell r="P666">
            <v>0</v>
          </cell>
        </row>
        <row r="667">
          <cell r="P667">
            <v>0</v>
          </cell>
        </row>
        <row r="668">
          <cell r="P668">
            <v>0</v>
          </cell>
        </row>
        <row r="669">
          <cell r="P669">
            <v>0</v>
          </cell>
        </row>
        <row r="670">
          <cell r="P670">
            <v>0</v>
          </cell>
        </row>
        <row r="671">
          <cell r="P671">
            <v>0</v>
          </cell>
        </row>
        <row r="672">
          <cell r="P672">
            <v>0</v>
          </cell>
        </row>
        <row r="673">
          <cell r="P673">
            <v>0</v>
          </cell>
        </row>
        <row r="674">
          <cell r="P674">
            <v>0</v>
          </cell>
        </row>
        <row r="675">
          <cell r="P675">
            <v>0</v>
          </cell>
        </row>
        <row r="676">
          <cell r="P676">
            <v>0</v>
          </cell>
        </row>
        <row r="677">
          <cell r="P677">
            <v>0</v>
          </cell>
        </row>
        <row r="678">
          <cell r="P678">
            <v>0</v>
          </cell>
        </row>
        <row r="679">
          <cell r="P679">
            <v>0</v>
          </cell>
        </row>
        <row r="680">
          <cell r="P680">
            <v>0</v>
          </cell>
        </row>
        <row r="681">
          <cell r="P681">
            <v>0</v>
          </cell>
        </row>
        <row r="682">
          <cell r="P682">
            <v>0</v>
          </cell>
        </row>
        <row r="683">
          <cell r="P683">
            <v>0</v>
          </cell>
        </row>
        <row r="684">
          <cell r="P684">
            <v>0</v>
          </cell>
        </row>
        <row r="685">
          <cell r="P685">
            <v>0</v>
          </cell>
        </row>
        <row r="686">
          <cell r="P686">
            <v>0</v>
          </cell>
        </row>
        <row r="687">
          <cell r="P687">
            <v>0</v>
          </cell>
        </row>
        <row r="688">
          <cell r="P688">
            <v>0</v>
          </cell>
        </row>
        <row r="689">
          <cell r="P689">
            <v>0</v>
          </cell>
        </row>
        <row r="690">
          <cell r="P690">
            <v>0</v>
          </cell>
        </row>
        <row r="691">
          <cell r="P691">
            <v>0</v>
          </cell>
        </row>
        <row r="692">
          <cell r="P692">
            <v>0</v>
          </cell>
        </row>
        <row r="693">
          <cell r="P693">
            <v>0</v>
          </cell>
        </row>
        <row r="694">
          <cell r="P694">
            <v>0</v>
          </cell>
        </row>
        <row r="695">
          <cell r="P695">
            <v>0</v>
          </cell>
        </row>
        <row r="696">
          <cell r="P696">
            <v>0</v>
          </cell>
        </row>
        <row r="697">
          <cell r="P697">
            <v>0</v>
          </cell>
        </row>
        <row r="698">
          <cell r="P698">
            <v>0</v>
          </cell>
        </row>
        <row r="699">
          <cell r="P699">
            <v>0</v>
          </cell>
        </row>
        <row r="700">
          <cell r="P700">
            <v>0</v>
          </cell>
        </row>
        <row r="701">
          <cell r="P701">
            <v>0</v>
          </cell>
        </row>
        <row r="702">
          <cell r="P702">
            <v>0</v>
          </cell>
        </row>
        <row r="703">
          <cell r="P703">
            <v>0</v>
          </cell>
        </row>
        <row r="704">
          <cell r="P704">
            <v>0</v>
          </cell>
        </row>
        <row r="705">
          <cell r="P705">
            <v>0</v>
          </cell>
        </row>
        <row r="706">
          <cell r="P706">
            <v>0</v>
          </cell>
        </row>
        <row r="707">
          <cell r="P707">
            <v>0</v>
          </cell>
        </row>
        <row r="708">
          <cell r="P708">
            <v>0</v>
          </cell>
        </row>
        <row r="709">
          <cell r="P709">
            <v>0</v>
          </cell>
        </row>
        <row r="710">
          <cell r="P710">
            <v>0</v>
          </cell>
        </row>
        <row r="711">
          <cell r="P711">
            <v>0</v>
          </cell>
        </row>
        <row r="712">
          <cell r="P712">
            <v>0</v>
          </cell>
        </row>
        <row r="713">
          <cell r="P713">
            <v>0</v>
          </cell>
        </row>
        <row r="714">
          <cell r="P714">
            <v>0</v>
          </cell>
        </row>
        <row r="715">
          <cell r="P715">
            <v>0</v>
          </cell>
        </row>
        <row r="716">
          <cell r="P716">
            <v>0</v>
          </cell>
        </row>
        <row r="717">
          <cell r="P717">
            <v>0</v>
          </cell>
        </row>
        <row r="718">
          <cell r="P718">
            <v>0</v>
          </cell>
        </row>
        <row r="719">
          <cell r="P719">
            <v>0</v>
          </cell>
        </row>
        <row r="720">
          <cell r="P720">
            <v>0</v>
          </cell>
        </row>
        <row r="721">
          <cell r="P721">
            <v>0</v>
          </cell>
        </row>
        <row r="722">
          <cell r="P722">
            <v>0</v>
          </cell>
        </row>
        <row r="723">
          <cell r="P723">
            <v>0</v>
          </cell>
        </row>
        <row r="724">
          <cell r="P724">
            <v>0</v>
          </cell>
        </row>
        <row r="725">
          <cell r="P725">
            <v>0</v>
          </cell>
        </row>
        <row r="726">
          <cell r="P726">
            <v>0</v>
          </cell>
        </row>
        <row r="727">
          <cell r="P727">
            <v>0</v>
          </cell>
        </row>
        <row r="728">
          <cell r="P728">
            <v>0</v>
          </cell>
        </row>
        <row r="729">
          <cell r="P729">
            <v>0</v>
          </cell>
        </row>
        <row r="730">
          <cell r="P730">
            <v>0</v>
          </cell>
        </row>
        <row r="731">
          <cell r="P731">
            <v>0</v>
          </cell>
        </row>
        <row r="732">
          <cell r="P732">
            <v>0</v>
          </cell>
        </row>
        <row r="733">
          <cell r="P733">
            <v>0</v>
          </cell>
        </row>
        <row r="734">
          <cell r="P734">
            <v>0</v>
          </cell>
        </row>
        <row r="735">
          <cell r="P735">
            <v>0</v>
          </cell>
        </row>
        <row r="736">
          <cell r="P736">
            <v>0</v>
          </cell>
        </row>
        <row r="737">
          <cell r="P737">
            <v>0</v>
          </cell>
        </row>
        <row r="738">
          <cell r="P738">
            <v>0</v>
          </cell>
        </row>
        <row r="739">
          <cell r="P739">
            <v>0</v>
          </cell>
        </row>
        <row r="740">
          <cell r="P740">
            <v>0</v>
          </cell>
        </row>
        <row r="741">
          <cell r="P741">
            <v>0</v>
          </cell>
        </row>
        <row r="742">
          <cell r="P742">
            <v>0</v>
          </cell>
        </row>
        <row r="743">
          <cell r="P743">
            <v>0</v>
          </cell>
        </row>
        <row r="744">
          <cell r="P744">
            <v>0</v>
          </cell>
        </row>
        <row r="745">
          <cell r="P745">
            <v>0</v>
          </cell>
        </row>
        <row r="746">
          <cell r="P746">
            <v>0</v>
          </cell>
        </row>
        <row r="747">
          <cell r="P747">
            <v>0</v>
          </cell>
        </row>
        <row r="748">
          <cell r="P748">
            <v>0</v>
          </cell>
        </row>
        <row r="749">
          <cell r="P749">
            <v>0</v>
          </cell>
        </row>
        <row r="750">
          <cell r="P750">
            <v>0</v>
          </cell>
        </row>
        <row r="751">
          <cell r="P751">
            <v>0</v>
          </cell>
        </row>
        <row r="752">
          <cell r="P752">
            <v>0</v>
          </cell>
        </row>
        <row r="753">
          <cell r="P753">
            <v>0</v>
          </cell>
        </row>
        <row r="754">
          <cell r="P754">
            <v>0</v>
          </cell>
        </row>
        <row r="755">
          <cell r="P755">
            <v>0</v>
          </cell>
        </row>
        <row r="756">
          <cell r="P756">
            <v>0</v>
          </cell>
        </row>
        <row r="757">
          <cell r="P757">
            <v>0</v>
          </cell>
        </row>
        <row r="758">
          <cell r="P758">
            <v>0</v>
          </cell>
        </row>
        <row r="759">
          <cell r="P759">
            <v>0</v>
          </cell>
        </row>
        <row r="760">
          <cell r="P760">
            <v>0</v>
          </cell>
        </row>
        <row r="761">
          <cell r="P761">
            <v>0</v>
          </cell>
        </row>
        <row r="762">
          <cell r="P762">
            <v>0</v>
          </cell>
        </row>
        <row r="763">
          <cell r="P763">
            <v>0</v>
          </cell>
        </row>
        <row r="764">
          <cell r="P764">
            <v>0</v>
          </cell>
        </row>
        <row r="765">
          <cell r="P765">
            <v>0</v>
          </cell>
        </row>
        <row r="766">
          <cell r="P766">
            <v>0</v>
          </cell>
        </row>
        <row r="767">
          <cell r="P767">
            <v>0</v>
          </cell>
        </row>
        <row r="768">
          <cell r="P768">
            <v>0</v>
          </cell>
        </row>
        <row r="769">
          <cell r="P769">
            <v>0</v>
          </cell>
        </row>
        <row r="770">
          <cell r="P770">
            <v>0</v>
          </cell>
        </row>
        <row r="771">
          <cell r="P771">
            <v>0</v>
          </cell>
        </row>
        <row r="772">
          <cell r="P772">
            <v>0</v>
          </cell>
        </row>
        <row r="773">
          <cell r="P773">
            <v>0</v>
          </cell>
        </row>
        <row r="774">
          <cell r="P774">
            <v>0</v>
          </cell>
        </row>
        <row r="775">
          <cell r="P775">
            <v>0</v>
          </cell>
        </row>
        <row r="776">
          <cell r="P776">
            <v>0</v>
          </cell>
        </row>
        <row r="777">
          <cell r="P777">
            <v>0</v>
          </cell>
        </row>
        <row r="778">
          <cell r="P778">
            <v>0</v>
          </cell>
        </row>
        <row r="779">
          <cell r="P779">
            <v>0</v>
          </cell>
        </row>
        <row r="780">
          <cell r="P780">
            <v>0</v>
          </cell>
        </row>
        <row r="781">
          <cell r="P781">
            <v>0</v>
          </cell>
        </row>
        <row r="782">
          <cell r="P782">
            <v>0</v>
          </cell>
        </row>
        <row r="783">
          <cell r="P783">
            <v>0</v>
          </cell>
        </row>
        <row r="784">
          <cell r="P784">
            <v>0</v>
          </cell>
        </row>
        <row r="785">
          <cell r="P785">
            <v>0</v>
          </cell>
        </row>
        <row r="786">
          <cell r="P786">
            <v>0</v>
          </cell>
        </row>
        <row r="787">
          <cell r="P787">
            <v>0</v>
          </cell>
        </row>
        <row r="788">
          <cell r="P788">
            <v>0</v>
          </cell>
        </row>
        <row r="789">
          <cell r="P789">
            <v>0</v>
          </cell>
        </row>
        <row r="790">
          <cell r="P790">
            <v>0</v>
          </cell>
        </row>
        <row r="791">
          <cell r="P791">
            <v>0</v>
          </cell>
        </row>
        <row r="792">
          <cell r="P792">
            <v>0</v>
          </cell>
        </row>
        <row r="793">
          <cell r="P793">
            <v>0</v>
          </cell>
        </row>
        <row r="794">
          <cell r="P794">
            <v>0</v>
          </cell>
        </row>
        <row r="795">
          <cell r="P795">
            <v>0</v>
          </cell>
        </row>
        <row r="796">
          <cell r="P796">
            <v>0</v>
          </cell>
        </row>
        <row r="797">
          <cell r="P797">
            <v>0</v>
          </cell>
        </row>
        <row r="798">
          <cell r="P798">
            <v>0</v>
          </cell>
        </row>
        <row r="799">
          <cell r="P799">
            <v>0</v>
          </cell>
        </row>
        <row r="800">
          <cell r="P800">
            <v>0</v>
          </cell>
        </row>
        <row r="801">
          <cell r="P801">
            <v>0</v>
          </cell>
        </row>
        <row r="802">
          <cell r="P802">
            <v>0</v>
          </cell>
        </row>
        <row r="803">
          <cell r="P803">
            <v>0</v>
          </cell>
        </row>
        <row r="804">
          <cell r="P804">
            <v>0</v>
          </cell>
        </row>
        <row r="805">
          <cell r="P805">
            <v>0</v>
          </cell>
        </row>
        <row r="806">
          <cell r="P806">
            <v>0</v>
          </cell>
        </row>
        <row r="807">
          <cell r="P807">
            <v>0</v>
          </cell>
        </row>
        <row r="808">
          <cell r="P808">
            <v>0</v>
          </cell>
        </row>
        <row r="809">
          <cell r="P809">
            <v>0</v>
          </cell>
        </row>
        <row r="810">
          <cell r="P810">
            <v>0</v>
          </cell>
        </row>
        <row r="811">
          <cell r="P811">
            <v>0</v>
          </cell>
        </row>
        <row r="812">
          <cell r="P812">
            <v>0</v>
          </cell>
        </row>
        <row r="813">
          <cell r="P813">
            <v>0</v>
          </cell>
        </row>
        <row r="814">
          <cell r="P814">
            <v>0</v>
          </cell>
        </row>
        <row r="815">
          <cell r="P815">
            <v>0</v>
          </cell>
        </row>
        <row r="816">
          <cell r="P816">
            <v>0</v>
          </cell>
        </row>
        <row r="817">
          <cell r="P817">
            <v>0</v>
          </cell>
        </row>
        <row r="818">
          <cell r="P818">
            <v>0</v>
          </cell>
        </row>
        <row r="819">
          <cell r="P819">
            <v>0</v>
          </cell>
        </row>
        <row r="820">
          <cell r="P820">
            <v>0</v>
          </cell>
        </row>
        <row r="821">
          <cell r="P821">
            <v>0</v>
          </cell>
        </row>
        <row r="822">
          <cell r="P822">
            <v>0</v>
          </cell>
        </row>
        <row r="823">
          <cell r="P823">
            <v>0</v>
          </cell>
        </row>
        <row r="824">
          <cell r="P824">
            <v>0</v>
          </cell>
        </row>
        <row r="825">
          <cell r="P825">
            <v>0</v>
          </cell>
        </row>
        <row r="826">
          <cell r="P826">
            <v>0</v>
          </cell>
        </row>
        <row r="827">
          <cell r="P827">
            <v>0</v>
          </cell>
        </row>
        <row r="828">
          <cell r="P828">
            <v>0</v>
          </cell>
        </row>
        <row r="829">
          <cell r="P829">
            <v>0</v>
          </cell>
        </row>
        <row r="830">
          <cell r="P830">
            <v>0</v>
          </cell>
        </row>
        <row r="831">
          <cell r="P831">
            <v>0</v>
          </cell>
        </row>
        <row r="832">
          <cell r="P832">
            <v>0</v>
          </cell>
        </row>
        <row r="833">
          <cell r="P833">
            <v>0</v>
          </cell>
        </row>
        <row r="834">
          <cell r="P834">
            <v>0</v>
          </cell>
        </row>
        <row r="835">
          <cell r="P835">
            <v>0</v>
          </cell>
        </row>
        <row r="836">
          <cell r="P836">
            <v>0</v>
          </cell>
        </row>
        <row r="837">
          <cell r="P837">
            <v>0</v>
          </cell>
        </row>
        <row r="838">
          <cell r="P838">
            <v>0</v>
          </cell>
        </row>
        <row r="839">
          <cell r="P839">
            <v>0</v>
          </cell>
        </row>
        <row r="840">
          <cell r="P840">
            <v>0</v>
          </cell>
        </row>
        <row r="841">
          <cell r="P841">
            <v>0</v>
          </cell>
        </row>
        <row r="842">
          <cell r="P842">
            <v>0</v>
          </cell>
        </row>
        <row r="843">
          <cell r="P843">
            <v>0</v>
          </cell>
        </row>
        <row r="844">
          <cell r="P844">
            <v>0</v>
          </cell>
        </row>
        <row r="845">
          <cell r="P845">
            <v>0</v>
          </cell>
        </row>
        <row r="846">
          <cell r="P846">
            <v>0</v>
          </cell>
        </row>
        <row r="847">
          <cell r="P847">
            <v>0</v>
          </cell>
        </row>
        <row r="848">
          <cell r="P848">
            <v>0</v>
          </cell>
        </row>
        <row r="849">
          <cell r="P849">
            <v>0</v>
          </cell>
        </row>
        <row r="850">
          <cell r="P850">
            <v>0</v>
          </cell>
        </row>
        <row r="851">
          <cell r="P851">
            <v>0</v>
          </cell>
        </row>
        <row r="852">
          <cell r="P852">
            <v>0</v>
          </cell>
        </row>
        <row r="853">
          <cell r="P853">
            <v>0</v>
          </cell>
        </row>
        <row r="854">
          <cell r="P854">
            <v>0</v>
          </cell>
        </row>
        <row r="855">
          <cell r="P855">
            <v>0</v>
          </cell>
        </row>
        <row r="856">
          <cell r="P856">
            <v>0</v>
          </cell>
        </row>
        <row r="857">
          <cell r="P857">
            <v>0</v>
          </cell>
        </row>
        <row r="858">
          <cell r="P858">
            <v>0</v>
          </cell>
        </row>
        <row r="859">
          <cell r="P859">
            <v>0</v>
          </cell>
        </row>
        <row r="860">
          <cell r="P860">
            <v>0</v>
          </cell>
        </row>
        <row r="861">
          <cell r="P861">
            <v>0</v>
          </cell>
        </row>
        <row r="862">
          <cell r="P862">
            <v>477.18</v>
          </cell>
        </row>
        <row r="863">
          <cell r="P863">
            <v>3566680.18</v>
          </cell>
        </row>
        <row r="864">
          <cell r="P864">
            <v>878.24</v>
          </cell>
        </row>
        <row r="865">
          <cell r="P865">
            <v>3684.68</v>
          </cell>
        </row>
        <row r="866">
          <cell r="P866">
            <v>323.58999999999997</v>
          </cell>
        </row>
        <row r="867">
          <cell r="P867">
            <v>692305.52</v>
          </cell>
        </row>
        <row r="868">
          <cell r="P868">
            <v>0</v>
          </cell>
        </row>
        <row r="869">
          <cell r="P869">
            <v>0</v>
          </cell>
        </row>
        <row r="870">
          <cell r="P870">
            <v>0</v>
          </cell>
        </row>
        <row r="871">
          <cell r="P871">
            <v>0</v>
          </cell>
        </row>
        <row r="872">
          <cell r="P872">
            <v>0</v>
          </cell>
        </row>
        <row r="873">
          <cell r="P873">
            <v>0</v>
          </cell>
        </row>
        <row r="874">
          <cell r="P874">
            <v>0</v>
          </cell>
        </row>
        <row r="875">
          <cell r="P875">
            <v>0</v>
          </cell>
        </row>
        <row r="876">
          <cell r="P876">
            <v>0</v>
          </cell>
        </row>
        <row r="877">
          <cell r="P877">
            <v>0</v>
          </cell>
        </row>
        <row r="878">
          <cell r="P878">
            <v>0</v>
          </cell>
        </row>
        <row r="879">
          <cell r="P879">
            <v>0</v>
          </cell>
        </row>
        <row r="880">
          <cell r="P880">
            <v>0</v>
          </cell>
        </row>
        <row r="881">
          <cell r="P881">
            <v>0</v>
          </cell>
        </row>
        <row r="882">
          <cell r="P882">
            <v>0</v>
          </cell>
        </row>
        <row r="883">
          <cell r="P883">
            <v>0</v>
          </cell>
        </row>
        <row r="884">
          <cell r="P884">
            <v>0</v>
          </cell>
        </row>
        <row r="885">
          <cell r="P885">
            <v>0</v>
          </cell>
        </row>
        <row r="886">
          <cell r="P886">
            <v>0</v>
          </cell>
        </row>
        <row r="887">
          <cell r="P887">
            <v>0</v>
          </cell>
        </row>
        <row r="888">
          <cell r="P888">
            <v>0</v>
          </cell>
        </row>
        <row r="889">
          <cell r="P889">
            <v>0</v>
          </cell>
        </row>
        <row r="890">
          <cell r="P890">
            <v>0</v>
          </cell>
        </row>
        <row r="891">
          <cell r="P891">
            <v>0</v>
          </cell>
        </row>
        <row r="892">
          <cell r="P892">
            <v>0</v>
          </cell>
        </row>
        <row r="893">
          <cell r="P893">
            <v>0</v>
          </cell>
        </row>
        <row r="894">
          <cell r="P894">
            <v>0</v>
          </cell>
        </row>
        <row r="895">
          <cell r="P895">
            <v>0</v>
          </cell>
        </row>
        <row r="896">
          <cell r="P896">
            <v>0</v>
          </cell>
        </row>
        <row r="897">
          <cell r="P897">
            <v>0</v>
          </cell>
        </row>
        <row r="898">
          <cell r="P898">
            <v>0</v>
          </cell>
        </row>
        <row r="899">
          <cell r="P899">
            <v>0</v>
          </cell>
        </row>
        <row r="900">
          <cell r="P900">
            <v>0</v>
          </cell>
        </row>
        <row r="901">
          <cell r="P901">
            <v>0</v>
          </cell>
        </row>
        <row r="902">
          <cell r="P902">
            <v>0</v>
          </cell>
        </row>
        <row r="903">
          <cell r="P903">
            <v>0</v>
          </cell>
        </row>
        <row r="904">
          <cell r="P904">
            <v>0</v>
          </cell>
        </row>
        <row r="905">
          <cell r="P905">
            <v>0</v>
          </cell>
        </row>
        <row r="906">
          <cell r="P906">
            <v>0</v>
          </cell>
        </row>
        <row r="907">
          <cell r="P907">
            <v>0</v>
          </cell>
        </row>
        <row r="908">
          <cell r="P908">
            <v>0</v>
          </cell>
        </row>
        <row r="909">
          <cell r="P909">
            <v>0</v>
          </cell>
        </row>
        <row r="910">
          <cell r="P910">
            <v>0</v>
          </cell>
        </row>
        <row r="911">
          <cell r="P911">
            <v>0</v>
          </cell>
        </row>
        <row r="912">
          <cell r="P912">
            <v>0</v>
          </cell>
        </row>
        <row r="913">
          <cell r="P913">
            <v>0</v>
          </cell>
        </row>
        <row r="914">
          <cell r="P914">
            <v>0</v>
          </cell>
        </row>
        <row r="915">
          <cell r="P915">
            <v>0</v>
          </cell>
        </row>
        <row r="916">
          <cell r="P916">
            <v>0</v>
          </cell>
        </row>
        <row r="917">
          <cell r="P917">
            <v>0</v>
          </cell>
        </row>
        <row r="918">
          <cell r="P918">
            <v>0</v>
          </cell>
        </row>
        <row r="919">
          <cell r="P919">
            <v>0</v>
          </cell>
        </row>
        <row r="920">
          <cell r="P920">
            <v>0</v>
          </cell>
        </row>
        <row r="921">
          <cell r="P921">
            <v>0</v>
          </cell>
        </row>
        <row r="922">
          <cell r="P922">
            <v>0</v>
          </cell>
        </row>
        <row r="923">
          <cell r="P923">
            <v>0</v>
          </cell>
        </row>
        <row r="924">
          <cell r="P924">
            <v>0</v>
          </cell>
        </row>
        <row r="925">
          <cell r="P925">
            <v>0</v>
          </cell>
        </row>
        <row r="926">
          <cell r="P926">
            <v>0</v>
          </cell>
        </row>
        <row r="927">
          <cell r="P927">
            <v>0</v>
          </cell>
        </row>
        <row r="928">
          <cell r="P928">
            <v>0</v>
          </cell>
        </row>
        <row r="929">
          <cell r="P929">
            <v>0</v>
          </cell>
        </row>
        <row r="930">
          <cell r="P930">
            <v>0</v>
          </cell>
        </row>
        <row r="931">
          <cell r="P931">
            <v>0</v>
          </cell>
        </row>
        <row r="932">
          <cell r="P932">
            <v>0</v>
          </cell>
        </row>
        <row r="933">
          <cell r="P933">
            <v>0</v>
          </cell>
        </row>
        <row r="934">
          <cell r="P934">
            <v>0</v>
          </cell>
        </row>
        <row r="935">
          <cell r="P935">
            <v>0</v>
          </cell>
        </row>
        <row r="936">
          <cell r="P936">
            <v>0</v>
          </cell>
        </row>
        <row r="937">
          <cell r="P937">
            <v>0</v>
          </cell>
        </row>
        <row r="938">
          <cell r="P938">
            <v>0</v>
          </cell>
        </row>
        <row r="939">
          <cell r="P939">
            <v>0</v>
          </cell>
        </row>
        <row r="940">
          <cell r="P940">
            <v>0</v>
          </cell>
        </row>
        <row r="941">
          <cell r="P941">
            <v>0</v>
          </cell>
        </row>
        <row r="942">
          <cell r="P942">
            <v>0</v>
          </cell>
        </row>
        <row r="943">
          <cell r="P943">
            <v>0</v>
          </cell>
        </row>
        <row r="944">
          <cell r="P944">
            <v>0</v>
          </cell>
        </row>
        <row r="945">
          <cell r="P945">
            <v>0</v>
          </cell>
        </row>
        <row r="946">
          <cell r="P946">
            <v>0</v>
          </cell>
        </row>
        <row r="947">
          <cell r="P947">
            <v>0</v>
          </cell>
        </row>
        <row r="948">
          <cell r="P948">
            <v>0</v>
          </cell>
        </row>
        <row r="949">
          <cell r="P949">
            <v>0</v>
          </cell>
        </row>
        <row r="950">
          <cell r="P950">
            <v>0</v>
          </cell>
        </row>
        <row r="951">
          <cell r="P951">
            <v>0</v>
          </cell>
        </row>
        <row r="952">
          <cell r="P952">
            <v>0</v>
          </cell>
        </row>
        <row r="953">
          <cell r="P953">
            <v>0</v>
          </cell>
        </row>
        <row r="954">
          <cell r="P954">
            <v>0</v>
          </cell>
        </row>
        <row r="955">
          <cell r="P955">
            <v>0</v>
          </cell>
        </row>
        <row r="956">
          <cell r="P956">
            <v>0</v>
          </cell>
        </row>
        <row r="957">
          <cell r="P957">
            <v>0</v>
          </cell>
        </row>
        <row r="958">
          <cell r="P958">
            <v>0</v>
          </cell>
        </row>
        <row r="959">
          <cell r="P959">
            <v>0</v>
          </cell>
        </row>
        <row r="960">
          <cell r="P960">
            <v>0</v>
          </cell>
        </row>
        <row r="961">
          <cell r="P961">
            <v>0</v>
          </cell>
        </row>
        <row r="962">
          <cell r="P962">
            <v>0</v>
          </cell>
        </row>
        <row r="963">
          <cell r="P963">
            <v>0</v>
          </cell>
        </row>
        <row r="964">
          <cell r="P964">
            <v>0</v>
          </cell>
        </row>
        <row r="965">
          <cell r="P965">
            <v>0</v>
          </cell>
        </row>
        <row r="966">
          <cell r="P966">
            <v>0</v>
          </cell>
        </row>
        <row r="967">
          <cell r="P967">
            <v>0</v>
          </cell>
        </row>
        <row r="968">
          <cell r="P968">
            <v>0</v>
          </cell>
        </row>
        <row r="969">
          <cell r="P969">
            <v>0</v>
          </cell>
        </row>
        <row r="970">
          <cell r="P970">
            <v>0</v>
          </cell>
        </row>
        <row r="971">
          <cell r="P971">
            <v>0</v>
          </cell>
        </row>
        <row r="972">
          <cell r="P972">
            <v>0</v>
          </cell>
        </row>
        <row r="973">
          <cell r="P973">
            <v>0</v>
          </cell>
        </row>
        <row r="974">
          <cell r="P974">
            <v>0</v>
          </cell>
        </row>
        <row r="975">
          <cell r="P975">
            <v>0</v>
          </cell>
        </row>
        <row r="976">
          <cell r="P976">
            <v>0</v>
          </cell>
        </row>
        <row r="977">
          <cell r="P977">
            <v>0</v>
          </cell>
        </row>
        <row r="978">
          <cell r="P978">
            <v>0</v>
          </cell>
        </row>
        <row r="979">
          <cell r="P979">
            <v>0</v>
          </cell>
        </row>
        <row r="980">
          <cell r="P980">
            <v>0</v>
          </cell>
        </row>
        <row r="981">
          <cell r="P981">
            <v>0</v>
          </cell>
        </row>
        <row r="982">
          <cell r="P982">
            <v>0</v>
          </cell>
        </row>
        <row r="983">
          <cell r="P983">
            <v>0</v>
          </cell>
        </row>
        <row r="984">
          <cell r="P984">
            <v>0</v>
          </cell>
        </row>
        <row r="985">
          <cell r="P985">
            <v>0</v>
          </cell>
        </row>
        <row r="986">
          <cell r="P986">
            <v>0</v>
          </cell>
        </row>
        <row r="987">
          <cell r="P987">
            <v>0</v>
          </cell>
        </row>
        <row r="988">
          <cell r="P988">
            <v>0</v>
          </cell>
        </row>
        <row r="989">
          <cell r="P989">
            <v>0</v>
          </cell>
        </row>
        <row r="990">
          <cell r="P990">
            <v>0</v>
          </cell>
        </row>
        <row r="991">
          <cell r="P991">
            <v>0</v>
          </cell>
        </row>
        <row r="992">
          <cell r="P992">
            <v>0</v>
          </cell>
        </row>
        <row r="993">
          <cell r="P993">
            <v>0</v>
          </cell>
        </row>
        <row r="994">
          <cell r="P994">
            <v>0</v>
          </cell>
        </row>
        <row r="995">
          <cell r="P995">
            <v>0</v>
          </cell>
        </row>
        <row r="996">
          <cell r="P996">
            <v>0</v>
          </cell>
        </row>
        <row r="997">
          <cell r="P997">
            <v>0</v>
          </cell>
        </row>
        <row r="998">
          <cell r="P998">
            <v>0</v>
          </cell>
        </row>
        <row r="999">
          <cell r="P999">
            <v>0</v>
          </cell>
        </row>
        <row r="1000">
          <cell r="P1000">
            <v>0</v>
          </cell>
        </row>
        <row r="1001">
          <cell r="P1001">
            <v>0</v>
          </cell>
        </row>
        <row r="1002">
          <cell r="P1002">
            <v>0</v>
          </cell>
        </row>
        <row r="1003">
          <cell r="P1003">
            <v>0</v>
          </cell>
        </row>
        <row r="1004">
          <cell r="P1004">
            <v>0</v>
          </cell>
        </row>
        <row r="1005">
          <cell r="P1005">
            <v>0</v>
          </cell>
        </row>
        <row r="1006">
          <cell r="P1006">
            <v>0</v>
          </cell>
        </row>
        <row r="1007">
          <cell r="P1007">
            <v>0</v>
          </cell>
        </row>
        <row r="1008">
          <cell r="P1008">
            <v>0</v>
          </cell>
        </row>
        <row r="1009">
          <cell r="P1009">
            <v>0</v>
          </cell>
        </row>
        <row r="1010">
          <cell r="P1010">
            <v>0</v>
          </cell>
        </row>
        <row r="1011">
          <cell r="P1011">
            <v>0</v>
          </cell>
        </row>
        <row r="1012">
          <cell r="P1012">
            <v>0</v>
          </cell>
        </row>
        <row r="1013">
          <cell r="P1013">
            <v>0</v>
          </cell>
        </row>
        <row r="1014">
          <cell r="P1014">
            <v>0</v>
          </cell>
        </row>
        <row r="1015">
          <cell r="P1015">
            <v>0</v>
          </cell>
        </row>
        <row r="1016">
          <cell r="P1016">
            <v>0</v>
          </cell>
        </row>
        <row r="1017">
          <cell r="P1017">
            <v>0</v>
          </cell>
        </row>
        <row r="1018">
          <cell r="P1018">
            <v>0</v>
          </cell>
        </row>
        <row r="1019">
          <cell r="P1019">
            <v>0</v>
          </cell>
        </row>
        <row r="1020">
          <cell r="P1020">
            <v>0</v>
          </cell>
        </row>
        <row r="1021">
          <cell r="P1021">
            <v>0</v>
          </cell>
        </row>
        <row r="1022">
          <cell r="P1022">
            <v>0</v>
          </cell>
        </row>
        <row r="1023">
          <cell r="P1023">
            <v>0</v>
          </cell>
        </row>
        <row r="1024">
          <cell r="P1024">
            <v>0</v>
          </cell>
        </row>
        <row r="1025">
          <cell r="P1025">
            <v>0</v>
          </cell>
        </row>
        <row r="1026">
          <cell r="P1026">
            <v>0</v>
          </cell>
        </row>
        <row r="1027">
          <cell r="P1027">
            <v>0</v>
          </cell>
        </row>
        <row r="1028">
          <cell r="P1028">
            <v>0</v>
          </cell>
        </row>
        <row r="1029">
          <cell r="P1029">
            <v>0</v>
          </cell>
        </row>
        <row r="1030">
          <cell r="P1030">
            <v>0</v>
          </cell>
        </row>
        <row r="1031">
          <cell r="P1031">
            <v>0</v>
          </cell>
        </row>
        <row r="1032">
          <cell r="P1032">
            <v>0</v>
          </cell>
        </row>
        <row r="1033">
          <cell r="P1033">
            <v>0</v>
          </cell>
        </row>
        <row r="1034">
          <cell r="P1034">
            <v>0</v>
          </cell>
        </row>
        <row r="1035">
          <cell r="P1035">
            <v>0</v>
          </cell>
        </row>
        <row r="1036">
          <cell r="P1036">
            <v>0</v>
          </cell>
        </row>
        <row r="1037">
          <cell r="P1037">
            <v>0</v>
          </cell>
        </row>
        <row r="1038">
          <cell r="P1038">
            <v>0</v>
          </cell>
        </row>
        <row r="1039">
          <cell r="P1039">
            <v>0</v>
          </cell>
        </row>
        <row r="1040">
          <cell r="P1040">
            <v>0</v>
          </cell>
        </row>
        <row r="1041">
          <cell r="P1041">
            <v>0</v>
          </cell>
        </row>
        <row r="1042">
          <cell r="P1042">
            <v>0</v>
          </cell>
        </row>
        <row r="1043">
          <cell r="P1043">
            <v>0</v>
          </cell>
        </row>
        <row r="1044">
          <cell r="P1044">
            <v>0</v>
          </cell>
        </row>
        <row r="1045">
          <cell r="P1045">
            <v>0</v>
          </cell>
        </row>
        <row r="1046">
          <cell r="P1046">
            <v>0</v>
          </cell>
        </row>
        <row r="1047">
          <cell r="P1047">
            <v>0</v>
          </cell>
        </row>
        <row r="1048">
          <cell r="P1048">
            <v>0</v>
          </cell>
        </row>
        <row r="1049">
          <cell r="P1049">
            <v>0</v>
          </cell>
        </row>
        <row r="1050">
          <cell r="P1050">
            <v>0</v>
          </cell>
        </row>
        <row r="1051">
          <cell r="P1051">
            <v>0</v>
          </cell>
        </row>
        <row r="1052">
          <cell r="P1052">
            <v>0</v>
          </cell>
        </row>
        <row r="1053">
          <cell r="P1053">
            <v>0</v>
          </cell>
        </row>
        <row r="1054">
          <cell r="P1054">
            <v>0</v>
          </cell>
        </row>
        <row r="1055">
          <cell r="P1055">
            <v>0</v>
          </cell>
        </row>
        <row r="1056">
          <cell r="P1056">
            <v>0</v>
          </cell>
        </row>
        <row r="1057">
          <cell r="P1057">
            <v>0</v>
          </cell>
        </row>
        <row r="1058">
          <cell r="P1058">
            <v>0</v>
          </cell>
        </row>
        <row r="1059">
          <cell r="P1059">
            <v>0</v>
          </cell>
        </row>
        <row r="1060">
          <cell r="P1060">
            <v>0</v>
          </cell>
        </row>
        <row r="1061">
          <cell r="P1061">
            <v>0</v>
          </cell>
        </row>
        <row r="1062">
          <cell r="P1062">
            <v>0</v>
          </cell>
        </row>
        <row r="1063">
          <cell r="P1063">
            <v>0</v>
          </cell>
        </row>
        <row r="1064">
          <cell r="P1064">
            <v>0</v>
          </cell>
        </row>
        <row r="1065">
          <cell r="P1065">
            <v>0</v>
          </cell>
        </row>
        <row r="1066">
          <cell r="P1066">
            <v>0</v>
          </cell>
        </row>
        <row r="1067">
          <cell r="P1067">
            <v>0</v>
          </cell>
        </row>
        <row r="1068">
          <cell r="P1068">
            <v>0</v>
          </cell>
        </row>
        <row r="1069">
          <cell r="P1069">
            <v>0</v>
          </cell>
        </row>
        <row r="1070">
          <cell r="P1070">
            <v>0</v>
          </cell>
        </row>
        <row r="1071">
          <cell r="P1071">
            <v>0</v>
          </cell>
        </row>
        <row r="1072">
          <cell r="P1072">
            <v>0</v>
          </cell>
        </row>
        <row r="1073">
          <cell r="P1073">
            <v>0</v>
          </cell>
        </row>
        <row r="1074">
          <cell r="P1074">
            <v>0</v>
          </cell>
        </row>
        <row r="1075">
          <cell r="P1075">
            <v>0</v>
          </cell>
        </row>
        <row r="1076">
          <cell r="P1076">
            <v>0</v>
          </cell>
        </row>
        <row r="1077">
          <cell r="P1077">
            <v>0</v>
          </cell>
        </row>
        <row r="1078">
          <cell r="P1078">
            <v>0</v>
          </cell>
        </row>
        <row r="1079">
          <cell r="P1079">
            <v>0</v>
          </cell>
        </row>
        <row r="1080">
          <cell r="P1080">
            <v>0</v>
          </cell>
        </row>
        <row r="1081">
          <cell r="P1081">
            <v>0</v>
          </cell>
        </row>
        <row r="1082">
          <cell r="P1082">
            <v>0</v>
          </cell>
        </row>
        <row r="1083">
          <cell r="P1083">
            <v>0</v>
          </cell>
        </row>
        <row r="1084">
          <cell r="P1084">
            <v>0</v>
          </cell>
        </row>
        <row r="1085">
          <cell r="P1085">
            <v>0</v>
          </cell>
        </row>
        <row r="1086">
          <cell r="P1086">
            <v>0</v>
          </cell>
        </row>
        <row r="1087">
          <cell r="P1087">
            <v>0</v>
          </cell>
        </row>
        <row r="1088">
          <cell r="P1088">
            <v>0</v>
          </cell>
        </row>
        <row r="1089">
          <cell r="P1089">
            <v>0</v>
          </cell>
        </row>
        <row r="1090">
          <cell r="P1090">
            <v>0</v>
          </cell>
        </row>
        <row r="1091">
          <cell r="P1091">
            <v>0</v>
          </cell>
        </row>
        <row r="1092">
          <cell r="P1092">
            <v>0</v>
          </cell>
        </row>
        <row r="1093">
          <cell r="P1093">
            <v>0</v>
          </cell>
        </row>
        <row r="1094">
          <cell r="P1094">
            <v>0</v>
          </cell>
        </row>
        <row r="1095">
          <cell r="P1095">
            <v>0</v>
          </cell>
        </row>
        <row r="1096">
          <cell r="P1096">
            <v>0</v>
          </cell>
        </row>
        <row r="1097">
          <cell r="P1097">
            <v>0</v>
          </cell>
        </row>
        <row r="1098">
          <cell r="P1098">
            <v>0</v>
          </cell>
        </row>
        <row r="1099">
          <cell r="P1099">
            <v>0</v>
          </cell>
        </row>
        <row r="1100">
          <cell r="P1100">
            <v>0</v>
          </cell>
        </row>
        <row r="1101">
          <cell r="P1101">
            <v>0</v>
          </cell>
        </row>
        <row r="1102">
          <cell r="P1102">
            <v>0</v>
          </cell>
        </row>
        <row r="1103">
          <cell r="P1103">
            <v>0</v>
          </cell>
        </row>
        <row r="1104">
          <cell r="P1104">
            <v>0</v>
          </cell>
        </row>
        <row r="1105">
          <cell r="P1105">
            <v>0</v>
          </cell>
        </row>
        <row r="1106">
          <cell r="P1106">
            <v>0</v>
          </cell>
        </row>
        <row r="1107">
          <cell r="P1107">
            <v>0</v>
          </cell>
        </row>
        <row r="1108">
          <cell r="P1108">
            <v>0</v>
          </cell>
        </row>
        <row r="1109">
          <cell r="P1109">
            <v>0</v>
          </cell>
        </row>
        <row r="1110">
          <cell r="P1110">
            <v>0</v>
          </cell>
        </row>
        <row r="1111">
          <cell r="P1111">
            <v>0</v>
          </cell>
        </row>
        <row r="1112">
          <cell r="P1112">
            <v>0</v>
          </cell>
        </row>
        <row r="1113">
          <cell r="P1113">
            <v>0</v>
          </cell>
        </row>
        <row r="1114">
          <cell r="P1114">
            <v>0</v>
          </cell>
        </row>
        <row r="1115">
          <cell r="P1115">
            <v>0</v>
          </cell>
        </row>
        <row r="1116">
          <cell r="P1116">
            <v>0</v>
          </cell>
        </row>
        <row r="1117">
          <cell r="P1117">
            <v>0</v>
          </cell>
        </row>
        <row r="1118">
          <cell r="P1118">
            <v>0</v>
          </cell>
        </row>
        <row r="1119">
          <cell r="P1119">
            <v>0</v>
          </cell>
        </row>
        <row r="1120">
          <cell r="P1120">
            <v>0</v>
          </cell>
        </row>
        <row r="1121">
          <cell r="P1121">
            <v>0</v>
          </cell>
        </row>
        <row r="1122">
          <cell r="P1122">
            <v>0</v>
          </cell>
        </row>
        <row r="1123">
          <cell r="P1123">
            <v>0</v>
          </cell>
        </row>
        <row r="1124">
          <cell r="P1124">
            <v>0</v>
          </cell>
        </row>
        <row r="1125">
          <cell r="P1125">
            <v>0</v>
          </cell>
        </row>
        <row r="1126">
          <cell r="P1126">
            <v>0</v>
          </cell>
        </row>
        <row r="1127">
          <cell r="P1127">
            <v>0</v>
          </cell>
        </row>
        <row r="1128">
          <cell r="P1128">
            <v>0</v>
          </cell>
        </row>
        <row r="1129">
          <cell r="P1129">
            <v>0</v>
          </cell>
        </row>
        <row r="1130">
          <cell r="P1130">
            <v>0</v>
          </cell>
        </row>
        <row r="1131">
          <cell r="P1131">
            <v>0</v>
          </cell>
        </row>
        <row r="1132">
          <cell r="P1132">
            <v>0</v>
          </cell>
        </row>
        <row r="1133">
          <cell r="P1133">
            <v>0</v>
          </cell>
        </row>
        <row r="1134">
          <cell r="P1134">
            <v>0</v>
          </cell>
        </row>
        <row r="1135">
          <cell r="P1135">
            <v>0</v>
          </cell>
        </row>
        <row r="1136">
          <cell r="P1136">
            <v>0</v>
          </cell>
        </row>
        <row r="1137">
          <cell r="P1137">
            <v>0</v>
          </cell>
        </row>
        <row r="1138">
          <cell r="P1138">
            <v>0</v>
          </cell>
        </row>
        <row r="1139">
          <cell r="P1139">
            <v>0</v>
          </cell>
        </row>
        <row r="1140">
          <cell r="P1140">
            <v>0</v>
          </cell>
        </row>
        <row r="1141">
          <cell r="P1141">
            <v>0</v>
          </cell>
        </row>
        <row r="1142">
          <cell r="P1142">
            <v>0</v>
          </cell>
        </row>
        <row r="1143">
          <cell r="P1143">
            <v>0</v>
          </cell>
        </row>
        <row r="1144">
          <cell r="P1144">
            <v>0</v>
          </cell>
        </row>
        <row r="1145">
          <cell r="P1145">
            <v>0</v>
          </cell>
        </row>
        <row r="1146">
          <cell r="P1146">
            <v>0</v>
          </cell>
        </row>
        <row r="1147">
          <cell r="P1147">
            <v>0</v>
          </cell>
        </row>
        <row r="1148">
          <cell r="P1148">
            <v>0</v>
          </cell>
        </row>
        <row r="1149">
          <cell r="P1149">
            <v>0</v>
          </cell>
        </row>
        <row r="1150">
          <cell r="P1150">
            <v>0</v>
          </cell>
        </row>
        <row r="1151">
          <cell r="P1151">
            <v>0</v>
          </cell>
        </row>
        <row r="1152">
          <cell r="P1152">
            <v>0</v>
          </cell>
        </row>
        <row r="1153">
          <cell r="P1153">
            <v>0</v>
          </cell>
        </row>
        <row r="1154">
          <cell r="P1154">
            <v>0</v>
          </cell>
        </row>
        <row r="1155">
          <cell r="P1155">
            <v>0</v>
          </cell>
        </row>
        <row r="1156">
          <cell r="P1156">
            <v>0</v>
          </cell>
        </row>
        <row r="1157">
          <cell r="P1157">
            <v>0</v>
          </cell>
        </row>
        <row r="1158">
          <cell r="P1158">
            <v>0</v>
          </cell>
        </row>
        <row r="1159">
          <cell r="P1159">
            <v>0</v>
          </cell>
        </row>
        <row r="1160">
          <cell r="P1160">
            <v>0</v>
          </cell>
        </row>
        <row r="1161">
          <cell r="P1161">
            <v>0</v>
          </cell>
        </row>
        <row r="1162">
          <cell r="P1162">
            <v>0</v>
          </cell>
        </row>
        <row r="1163">
          <cell r="P1163">
            <v>0</v>
          </cell>
        </row>
        <row r="1164">
          <cell r="P1164">
            <v>0</v>
          </cell>
        </row>
        <row r="1165">
          <cell r="P1165">
            <v>0</v>
          </cell>
        </row>
        <row r="1166">
          <cell r="P1166">
            <v>0</v>
          </cell>
        </row>
        <row r="1167">
          <cell r="P1167">
            <v>0</v>
          </cell>
        </row>
        <row r="1168">
          <cell r="P1168">
            <v>0</v>
          </cell>
        </row>
        <row r="1169">
          <cell r="P1169">
            <v>0</v>
          </cell>
        </row>
        <row r="1170">
          <cell r="P1170">
            <v>0</v>
          </cell>
        </row>
        <row r="1171">
          <cell r="P1171">
            <v>0</v>
          </cell>
        </row>
        <row r="1172">
          <cell r="P1172">
            <v>0</v>
          </cell>
        </row>
        <row r="1173">
          <cell r="P1173">
            <v>0</v>
          </cell>
        </row>
        <row r="1174">
          <cell r="P1174">
            <v>0</v>
          </cell>
        </row>
        <row r="1175">
          <cell r="P1175">
            <v>0</v>
          </cell>
        </row>
        <row r="1176">
          <cell r="P1176">
            <v>0</v>
          </cell>
        </row>
        <row r="1177">
          <cell r="P1177">
            <v>0</v>
          </cell>
        </row>
        <row r="1178">
          <cell r="P1178">
            <v>0</v>
          </cell>
        </row>
        <row r="1179">
          <cell r="P1179">
            <v>0</v>
          </cell>
        </row>
        <row r="1180">
          <cell r="P1180">
            <v>0</v>
          </cell>
        </row>
        <row r="1181">
          <cell r="P1181">
            <v>0</v>
          </cell>
        </row>
        <row r="1182">
          <cell r="P1182">
            <v>0</v>
          </cell>
        </row>
        <row r="1183">
          <cell r="P1183">
            <v>0</v>
          </cell>
        </row>
        <row r="1184">
          <cell r="P1184">
            <v>0</v>
          </cell>
        </row>
        <row r="1185">
          <cell r="P1185">
            <v>0</v>
          </cell>
        </row>
        <row r="1186">
          <cell r="P1186">
            <v>0</v>
          </cell>
        </row>
        <row r="1187">
          <cell r="P1187">
            <v>0</v>
          </cell>
        </row>
        <row r="1188">
          <cell r="P1188">
            <v>0</v>
          </cell>
        </row>
        <row r="1189">
          <cell r="P1189">
            <v>0</v>
          </cell>
        </row>
        <row r="1190">
          <cell r="P1190">
            <v>0</v>
          </cell>
        </row>
        <row r="1191">
          <cell r="P1191">
            <v>0</v>
          </cell>
        </row>
        <row r="1192">
          <cell r="P1192">
            <v>0</v>
          </cell>
        </row>
        <row r="1193">
          <cell r="P1193">
            <v>0</v>
          </cell>
        </row>
        <row r="1194">
          <cell r="P1194">
            <v>0</v>
          </cell>
        </row>
        <row r="1195">
          <cell r="P1195">
            <v>0</v>
          </cell>
        </row>
        <row r="1196">
          <cell r="P1196">
            <v>0</v>
          </cell>
        </row>
        <row r="1197">
          <cell r="P1197">
            <v>0</v>
          </cell>
        </row>
        <row r="1198">
          <cell r="P1198">
            <v>0</v>
          </cell>
        </row>
        <row r="1199">
          <cell r="P1199">
            <v>0</v>
          </cell>
        </row>
        <row r="1200">
          <cell r="P1200">
            <v>0</v>
          </cell>
        </row>
        <row r="1201">
          <cell r="P1201">
            <v>0</v>
          </cell>
        </row>
        <row r="1202">
          <cell r="P1202">
            <v>0</v>
          </cell>
        </row>
        <row r="1203">
          <cell r="P1203">
            <v>0</v>
          </cell>
        </row>
        <row r="1204">
          <cell r="P1204">
            <v>0</v>
          </cell>
        </row>
        <row r="1205">
          <cell r="P1205">
            <v>0</v>
          </cell>
        </row>
        <row r="1206">
          <cell r="P1206">
            <v>0</v>
          </cell>
        </row>
        <row r="1207">
          <cell r="P1207">
            <v>0</v>
          </cell>
        </row>
        <row r="1208">
          <cell r="P1208">
            <v>0</v>
          </cell>
        </row>
        <row r="1209">
          <cell r="P1209">
            <v>0</v>
          </cell>
        </row>
        <row r="1210">
          <cell r="P1210">
            <v>0</v>
          </cell>
        </row>
        <row r="1211">
          <cell r="P1211">
            <v>0</v>
          </cell>
        </row>
        <row r="1212">
          <cell r="P1212">
            <v>0</v>
          </cell>
        </row>
        <row r="1213">
          <cell r="P1213">
            <v>0</v>
          </cell>
        </row>
        <row r="1214">
          <cell r="P1214">
            <v>0</v>
          </cell>
        </row>
        <row r="1215">
          <cell r="P1215">
            <v>0</v>
          </cell>
        </row>
        <row r="1216">
          <cell r="P1216">
            <v>0</v>
          </cell>
        </row>
        <row r="1217">
          <cell r="P1217">
            <v>0</v>
          </cell>
        </row>
        <row r="1218">
          <cell r="P1218">
            <v>0</v>
          </cell>
        </row>
        <row r="1219">
          <cell r="P1219">
            <v>0</v>
          </cell>
        </row>
        <row r="1220">
          <cell r="P1220">
            <v>0</v>
          </cell>
        </row>
        <row r="1221">
          <cell r="P1221">
            <v>0</v>
          </cell>
        </row>
        <row r="1222">
          <cell r="P1222">
            <v>0</v>
          </cell>
        </row>
        <row r="1223">
          <cell r="P1223">
            <v>0</v>
          </cell>
        </row>
        <row r="1224">
          <cell r="P1224">
            <v>0</v>
          </cell>
        </row>
        <row r="1225">
          <cell r="P1225">
            <v>0</v>
          </cell>
        </row>
        <row r="1226">
          <cell r="P1226">
            <v>0</v>
          </cell>
        </row>
        <row r="1227">
          <cell r="P1227">
            <v>0</v>
          </cell>
        </row>
        <row r="1228">
          <cell r="P1228">
            <v>0</v>
          </cell>
        </row>
        <row r="1229">
          <cell r="P1229">
            <v>0</v>
          </cell>
        </row>
        <row r="1230">
          <cell r="P1230">
            <v>0</v>
          </cell>
        </row>
        <row r="1231">
          <cell r="P1231">
            <v>0</v>
          </cell>
        </row>
        <row r="1232">
          <cell r="P1232">
            <v>0</v>
          </cell>
        </row>
        <row r="1233">
          <cell r="P1233">
            <v>0</v>
          </cell>
        </row>
        <row r="1234">
          <cell r="P1234">
            <v>0</v>
          </cell>
        </row>
        <row r="1235">
          <cell r="P1235">
            <v>0</v>
          </cell>
        </row>
        <row r="1236">
          <cell r="P1236">
            <v>0</v>
          </cell>
        </row>
        <row r="1237">
          <cell r="P1237">
            <v>0</v>
          </cell>
        </row>
        <row r="1238">
          <cell r="P1238">
            <v>0</v>
          </cell>
        </row>
        <row r="1239">
          <cell r="P1239">
            <v>0</v>
          </cell>
        </row>
        <row r="1240">
          <cell r="P1240">
            <v>0</v>
          </cell>
        </row>
        <row r="1241">
          <cell r="P1241">
            <v>0</v>
          </cell>
        </row>
        <row r="1242">
          <cell r="P1242">
            <v>0</v>
          </cell>
        </row>
        <row r="1243">
          <cell r="P1243">
            <v>0</v>
          </cell>
        </row>
        <row r="1244">
          <cell r="P1244">
            <v>0</v>
          </cell>
        </row>
        <row r="1245">
          <cell r="P1245">
            <v>0</v>
          </cell>
        </row>
        <row r="1246">
          <cell r="P1246">
            <v>0</v>
          </cell>
        </row>
        <row r="1247">
          <cell r="P1247">
            <v>0</v>
          </cell>
        </row>
        <row r="1248">
          <cell r="P1248">
            <v>0</v>
          </cell>
        </row>
        <row r="1249">
          <cell r="P1249">
            <v>0</v>
          </cell>
        </row>
        <row r="1250">
          <cell r="P1250">
            <v>0</v>
          </cell>
        </row>
        <row r="1251">
          <cell r="P1251">
            <v>0</v>
          </cell>
        </row>
        <row r="1252">
          <cell r="P1252">
            <v>0</v>
          </cell>
        </row>
        <row r="1253">
          <cell r="P1253">
            <v>0</v>
          </cell>
        </row>
        <row r="1254">
          <cell r="P1254">
            <v>0</v>
          </cell>
        </row>
        <row r="1255">
          <cell r="P1255">
            <v>0</v>
          </cell>
        </row>
        <row r="1256">
          <cell r="P1256">
            <v>0</v>
          </cell>
        </row>
        <row r="1257">
          <cell r="P1257">
            <v>0</v>
          </cell>
        </row>
        <row r="1258">
          <cell r="P1258">
            <v>0</v>
          </cell>
        </row>
        <row r="1259">
          <cell r="P1259">
            <v>0</v>
          </cell>
        </row>
        <row r="1260">
          <cell r="P1260">
            <v>0</v>
          </cell>
        </row>
        <row r="1261">
          <cell r="P1261">
            <v>0</v>
          </cell>
        </row>
        <row r="1262">
          <cell r="P1262">
            <v>0</v>
          </cell>
        </row>
        <row r="1263">
          <cell r="P1263">
            <v>0</v>
          </cell>
        </row>
        <row r="1264">
          <cell r="P1264">
            <v>0</v>
          </cell>
        </row>
        <row r="1265">
          <cell r="P1265">
            <v>0</v>
          </cell>
        </row>
        <row r="1266">
          <cell r="P1266">
            <v>0</v>
          </cell>
        </row>
        <row r="1267">
          <cell r="P1267">
            <v>0</v>
          </cell>
        </row>
        <row r="1268">
          <cell r="P1268">
            <v>0</v>
          </cell>
        </row>
        <row r="1269">
          <cell r="P1269">
            <v>0</v>
          </cell>
        </row>
        <row r="1270">
          <cell r="P1270">
            <v>0</v>
          </cell>
        </row>
        <row r="1271">
          <cell r="P1271">
            <v>0</v>
          </cell>
        </row>
        <row r="1272">
          <cell r="P1272">
            <v>0</v>
          </cell>
        </row>
        <row r="1273">
          <cell r="P1273">
            <v>0</v>
          </cell>
        </row>
        <row r="1274">
          <cell r="P1274">
            <v>0</v>
          </cell>
        </row>
        <row r="1275">
          <cell r="P1275">
            <v>0</v>
          </cell>
        </row>
        <row r="1276">
          <cell r="P1276">
            <v>0</v>
          </cell>
        </row>
        <row r="1277">
          <cell r="P1277">
            <v>0</v>
          </cell>
        </row>
        <row r="1278">
          <cell r="P1278">
            <v>0</v>
          </cell>
        </row>
        <row r="1279">
          <cell r="P1279">
            <v>0</v>
          </cell>
        </row>
        <row r="1280">
          <cell r="P1280">
            <v>0</v>
          </cell>
        </row>
        <row r="1281">
          <cell r="P1281">
            <v>0</v>
          </cell>
        </row>
        <row r="1282">
          <cell r="P1282">
            <v>0</v>
          </cell>
        </row>
        <row r="1283">
          <cell r="P1283">
            <v>0</v>
          </cell>
        </row>
        <row r="1284">
          <cell r="P1284">
            <v>0</v>
          </cell>
        </row>
        <row r="1285">
          <cell r="P1285">
            <v>0</v>
          </cell>
        </row>
        <row r="1286">
          <cell r="P1286">
            <v>0</v>
          </cell>
        </row>
        <row r="1287">
          <cell r="P1287">
            <v>0</v>
          </cell>
        </row>
        <row r="1288">
          <cell r="P1288">
            <v>0</v>
          </cell>
        </row>
        <row r="1289">
          <cell r="P1289">
            <v>0</v>
          </cell>
        </row>
        <row r="1290">
          <cell r="P1290">
            <v>0</v>
          </cell>
        </row>
        <row r="1291">
          <cell r="P1291">
            <v>0</v>
          </cell>
        </row>
        <row r="1292">
          <cell r="P1292">
            <v>0</v>
          </cell>
        </row>
        <row r="1293">
          <cell r="P1293">
            <v>0</v>
          </cell>
        </row>
        <row r="1294">
          <cell r="P1294">
            <v>0</v>
          </cell>
        </row>
        <row r="1295">
          <cell r="P1295">
            <v>0</v>
          </cell>
        </row>
        <row r="1296">
          <cell r="P1296">
            <v>0</v>
          </cell>
        </row>
        <row r="1297">
          <cell r="P1297">
            <v>0</v>
          </cell>
        </row>
        <row r="1298">
          <cell r="P1298">
            <v>0</v>
          </cell>
        </row>
        <row r="1299">
          <cell r="P1299">
            <v>0</v>
          </cell>
        </row>
        <row r="1300">
          <cell r="P1300">
            <v>0</v>
          </cell>
        </row>
        <row r="1301">
          <cell r="P1301">
            <v>0</v>
          </cell>
        </row>
        <row r="1302">
          <cell r="P1302">
            <v>0</v>
          </cell>
        </row>
        <row r="1303">
          <cell r="P1303">
            <v>0</v>
          </cell>
        </row>
        <row r="1304">
          <cell r="P1304">
            <v>0</v>
          </cell>
        </row>
        <row r="1305">
          <cell r="P1305">
            <v>0</v>
          </cell>
        </row>
        <row r="1306">
          <cell r="P1306">
            <v>0</v>
          </cell>
        </row>
        <row r="1307">
          <cell r="P1307">
            <v>0</v>
          </cell>
        </row>
        <row r="1308">
          <cell r="P1308">
            <v>0</v>
          </cell>
        </row>
        <row r="1309">
          <cell r="P1309">
            <v>0</v>
          </cell>
        </row>
        <row r="1310">
          <cell r="P1310">
            <v>0</v>
          </cell>
        </row>
        <row r="1311">
          <cell r="P1311">
            <v>0</v>
          </cell>
        </row>
        <row r="1312">
          <cell r="P1312">
            <v>0</v>
          </cell>
        </row>
        <row r="1313">
          <cell r="P1313">
            <v>0</v>
          </cell>
        </row>
        <row r="1314">
          <cell r="P1314">
            <v>0</v>
          </cell>
        </row>
        <row r="1315">
          <cell r="P1315">
            <v>0</v>
          </cell>
        </row>
        <row r="1316">
          <cell r="P1316">
            <v>0</v>
          </cell>
        </row>
        <row r="1317">
          <cell r="P1317">
            <v>0</v>
          </cell>
        </row>
        <row r="1318">
          <cell r="P1318">
            <v>0</v>
          </cell>
        </row>
        <row r="1319">
          <cell r="P1319">
            <v>0</v>
          </cell>
        </row>
        <row r="1320">
          <cell r="P1320">
            <v>0</v>
          </cell>
        </row>
        <row r="1321">
          <cell r="P1321">
            <v>0</v>
          </cell>
        </row>
        <row r="1322">
          <cell r="P1322">
            <v>0</v>
          </cell>
        </row>
        <row r="1323">
          <cell r="P1323">
            <v>0</v>
          </cell>
        </row>
        <row r="1324">
          <cell r="P1324">
            <v>0</v>
          </cell>
        </row>
        <row r="1325">
          <cell r="P1325">
            <v>0</v>
          </cell>
        </row>
        <row r="1326">
          <cell r="P1326">
            <v>0</v>
          </cell>
        </row>
        <row r="1327">
          <cell r="P1327">
            <v>0</v>
          </cell>
        </row>
        <row r="1328">
          <cell r="P1328">
            <v>0</v>
          </cell>
        </row>
        <row r="1329">
          <cell r="P1329">
            <v>0</v>
          </cell>
        </row>
        <row r="1330">
          <cell r="P1330">
            <v>0</v>
          </cell>
        </row>
        <row r="1331">
          <cell r="P1331">
            <v>0</v>
          </cell>
        </row>
        <row r="1332">
          <cell r="P1332">
            <v>0</v>
          </cell>
        </row>
        <row r="1333">
          <cell r="P1333">
            <v>0</v>
          </cell>
        </row>
        <row r="1334">
          <cell r="P1334">
            <v>0</v>
          </cell>
        </row>
        <row r="1335">
          <cell r="P1335">
            <v>0</v>
          </cell>
        </row>
        <row r="1336">
          <cell r="P1336">
            <v>0</v>
          </cell>
        </row>
        <row r="1337">
          <cell r="P1337">
            <v>0</v>
          </cell>
        </row>
        <row r="1338">
          <cell r="P1338">
            <v>0</v>
          </cell>
        </row>
        <row r="1339">
          <cell r="P1339">
            <v>0</v>
          </cell>
        </row>
        <row r="1340">
          <cell r="P1340">
            <v>0</v>
          </cell>
        </row>
        <row r="1341">
          <cell r="P1341">
            <v>0</v>
          </cell>
        </row>
        <row r="1342">
          <cell r="P1342">
            <v>0</v>
          </cell>
        </row>
        <row r="1343">
          <cell r="P1343">
            <v>0</v>
          </cell>
        </row>
        <row r="1344">
          <cell r="P1344">
            <v>0</v>
          </cell>
        </row>
        <row r="1345">
          <cell r="P1345">
            <v>0</v>
          </cell>
        </row>
        <row r="1346">
          <cell r="P1346">
            <v>0</v>
          </cell>
        </row>
        <row r="1347">
          <cell r="P1347">
            <v>0</v>
          </cell>
        </row>
        <row r="1348">
          <cell r="P1348">
            <v>0</v>
          </cell>
        </row>
        <row r="1349">
          <cell r="P1349">
            <v>0</v>
          </cell>
        </row>
        <row r="1350">
          <cell r="P1350">
            <v>0</v>
          </cell>
        </row>
        <row r="1351">
          <cell r="P1351">
            <v>0</v>
          </cell>
        </row>
        <row r="1352">
          <cell r="P1352">
            <v>0</v>
          </cell>
        </row>
        <row r="1353">
          <cell r="P1353">
            <v>0</v>
          </cell>
        </row>
        <row r="1354">
          <cell r="P1354">
            <v>0</v>
          </cell>
        </row>
        <row r="1355">
          <cell r="P1355">
            <v>0</v>
          </cell>
        </row>
        <row r="1356">
          <cell r="P1356">
            <v>0</v>
          </cell>
        </row>
        <row r="1357">
          <cell r="P1357">
            <v>0</v>
          </cell>
        </row>
        <row r="1358">
          <cell r="P1358">
            <v>0</v>
          </cell>
        </row>
        <row r="1359">
          <cell r="P1359">
            <v>0</v>
          </cell>
        </row>
        <row r="1360">
          <cell r="P1360">
            <v>0</v>
          </cell>
        </row>
        <row r="1361">
          <cell r="P1361">
            <v>0</v>
          </cell>
        </row>
        <row r="1362">
          <cell r="P1362">
            <v>0</v>
          </cell>
        </row>
        <row r="1363">
          <cell r="P1363">
            <v>0</v>
          </cell>
        </row>
        <row r="1364">
          <cell r="P1364">
            <v>0</v>
          </cell>
        </row>
        <row r="1365">
          <cell r="P1365">
            <v>0</v>
          </cell>
        </row>
        <row r="1366">
          <cell r="P1366">
            <v>0</v>
          </cell>
        </row>
        <row r="1367">
          <cell r="P1367">
            <v>0</v>
          </cell>
        </row>
        <row r="1368">
          <cell r="P1368">
            <v>0</v>
          </cell>
        </row>
        <row r="1369">
          <cell r="P1369">
            <v>0</v>
          </cell>
        </row>
        <row r="1370">
          <cell r="P1370">
            <v>0</v>
          </cell>
        </row>
        <row r="1371">
          <cell r="P1371">
            <v>0</v>
          </cell>
        </row>
        <row r="1372">
          <cell r="P1372">
            <v>0</v>
          </cell>
        </row>
        <row r="1373">
          <cell r="P1373">
            <v>0</v>
          </cell>
        </row>
        <row r="1374">
          <cell r="P1374">
            <v>0</v>
          </cell>
        </row>
        <row r="1375">
          <cell r="P1375">
            <v>0</v>
          </cell>
        </row>
        <row r="1376">
          <cell r="P1376">
            <v>0</v>
          </cell>
        </row>
        <row r="1377">
          <cell r="P1377">
            <v>0</v>
          </cell>
        </row>
        <row r="1378">
          <cell r="P1378">
            <v>0</v>
          </cell>
        </row>
        <row r="1379">
          <cell r="P1379">
            <v>0</v>
          </cell>
        </row>
        <row r="1380">
          <cell r="P1380">
            <v>0</v>
          </cell>
        </row>
        <row r="1381">
          <cell r="P1381">
            <v>0</v>
          </cell>
        </row>
        <row r="1382">
          <cell r="P1382">
            <v>0</v>
          </cell>
        </row>
        <row r="1383">
          <cell r="P1383">
            <v>0</v>
          </cell>
        </row>
        <row r="1384">
          <cell r="P1384">
            <v>0</v>
          </cell>
        </row>
        <row r="1385">
          <cell r="P1385">
            <v>0</v>
          </cell>
        </row>
        <row r="1386">
          <cell r="P1386">
            <v>0</v>
          </cell>
        </row>
        <row r="1387">
          <cell r="P1387">
            <v>0</v>
          </cell>
        </row>
        <row r="1388">
          <cell r="P1388">
            <v>0</v>
          </cell>
        </row>
        <row r="1389">
          <cell r="P1389">
            <v>0</v>
          </cell>
        </row>
        <row r="1390">
          <cell r="P1390">
            <v>0</v>
          </cell>
        </row>
        <row r="1391">
          <cell r="P1391">
            <v>0</v>
          </cell>
        </row>
        <row r="1392">
          <cell r="P1392">
            <v>0</v>
          </cell>
        </row>
        <row r="1393">
          <cell r="P1393">
            <v>0</v>
          </cell>
        </row>
        <row r="1394">
          <cell r="P1394">
            <v>0</v>
          </cell>
        </row>
        <row r="1395">
          <cell r="P1395">
            <v>0</v>
          </cell>
        </row>
        <row r="1396">
          <cell r="P1396">
            <v>0</v>
          </cell>
        </row>
        <row r="1397">
          <cell r="P1397">
            <v>0</v>
          </cell>
        </row>
        <row r="1398">
          <cell r="P1398">
            <v>0</v>
          </cell>
        </row>
        <row r="1399">
          <cell r="P1399">
            <v>0</v>
          </cell>
        </row>
        <row r="1400">
          <cell r="P1400">
            <v>0</v>
          </cell>
        </row>
        <row r="1401">
          <cell r="P1401">
            <v>0</v>
          </cell>
        </row>
        <row r="1402">
          <cell r="P1402">
            <v>0</v>
          </cell>
        </row>
        <row r="1403">
          <cell r="P1403">
            <v>0</v>
          </cell>
        </row>
        <row r="1404">
          <cell r="P1404">
            <v>0</v>
          </cell>
        </row>
        <row r="1405">
          <cell r="P1405">
            <v>0</v>
          </cell>
        </row>
        <row r="1406">
          <cell r="P1406">
            <v>0</v>
          </cell>
        </row>
        <row r="1407">
          <cell r="P1407">
            <v>0</v>
          </cell>
        </row>
        <row r="1408">
          <cell r="P1408">
            <v>0</v>
          </cell>
        </row>
        <row r="1409">
          <cell r="P1409">
            <v>0</v>
          </cell>
        </row>
        <row r="1410">
          <cell r="P1410">
            <v>0</v>
          </cell>
        </row>
        <row r="1411">
          <cell r="P1411">
            <v>0</v>
          </cell>
        </row>
        <row r="1412">
          <cell r="P1412">
            <v>0</v>
          </cell>
        </row>
        <row r="1413">
          <cell r="P1413">
            <v>0</v>
          </cell>
        </row>
        <row r="1414">
          <cell r="P1414">
            <v>0</v>
          </cell>
        </row>
        <row r="1415">
          <cell r="P1415">
            <v>0</v>
          </cell>
        </row>
        <row r="1416">
          <cell r="P1416">
            <v>0</v>
          </cell>
        </row>
        <row r="1417">
          <cell r="P1417">
            <v>0</v>
          </cell>
        </row>
        <row r="1418">
          <cell r="P1418">
            <v>0</v>
          </cell>
        </row>
        <row r="1419">
          <cell r="P1419">
            <v>0</v>
          </cell>
        </row>
        <row r="1420">
          <cell r="P1420">
            <v>0</v>
          </cell>
        </row>
        <row r="1421">
          <cell r="P1421">
            <v>0</v>
          </cell>
        </row>
        <row r="1422">
          <cell r="P1422">
            <v>0</v>
          </cell>
        </row>
        <row r="1423">
          <cell r="P1423">
            <v>0</v>
          </cell>
        </row>
        <row r="1424">
          <cell r="P1424">
            <v>0</v>
          </cell>
        </row>
        <row r="1425">
          <cell r="P1425">
            <v>0</v>
          </cell>
        </row>
        <row r="1426">
          <cell r="P1426">
            <v>0</v>
          </cell>
        </row>
        <row r="1427">
          <cell r="P1427">
            <v>0</v>
          </cell>
        </row>
        <row r="1428">
          <cell r="P1428">
            <v>0</v>
          </cell>
        </row>
        <row r="1429">
          <cell r="P1429">
            <v>0</v>
          </cell>
        </row>
        <row r="1430">
          <cell r="P1430">
            <v>0</v>
          </cell>
        </row>
        <row r="1431">
          <cell r="P1431">
            <v>0</v>
          </cell>
        </row>
        <row r="1432">
          <cell r="P1432">
            <v>0</v>
          </cell>
        </row>
        <row r="1433">
          <cell r="P1433">
            <v>0</v>
          </cell>
        </row>
        <row r="1434">
          <cell r="P1434">
            <v>0</v>
          </cell>
        </row>
        <row r="1435">
          <cell r="P1435">
            <v>0</v>
          </cell>
        </row>
        <row r="1436">
          <cell r="P1436">
            <v>0</v>
          </cell>
        </row>
        <row r="1437">
          <cell r="P1437">
            <v>0</v>
          </cell>
        </row>
        <row r="1438">
          <cell r="P1438">
            <v>0</v>
          </cell>
        </row>
        <row r="1439">
          <cell r="P1439">
            <v>0</v>
          </cell>
        </row>
        <row r="1440">
          <cell r="P1440">
            <v>0</v>
          </cell>
        </row>
        <row r="1441">
          <cell r="P1441">
            <v>0</v>
          </cell>
        </row>
        <row r="1442">
          <cell r="P1442">
            <v>0</v>
          </cell>
        </row>
        <row r="1443">
          <cell r="P1443">
            <v>0</v>
          </cell>
        </row>
        <row r="1444">
          <cell r="P1444">
            <v>0</v>
          </cell>
        </row>
        <row r="1445">
          <cell r="P1445">
            <v>0</v>
          </cell>
        </row>
        <row r="1446">
          <cell r="P1446">
            <v>0</v>
          </cell>
        </row>
        <row r="1447">
          <cell r="P1447">
            <v>0</v>
          </cell>
        </row>
        <row r="1448">
          <cell r="P1448">
            <v>0</v>
          </cell>
        </row>
        <row r="1449">
          <cell r="P1449">
            <v>0</v>
          </cell>
        </row>
        <row r="1450">
          <cell r="P1450">
            <v>0</v>
          </cell>
        </row>
        <row r="1451">
          <cell r="P1451">
            <v>0</v>
          </cell>
        </row>
        <row r="1452">
          <cell r="P1452">
            <v>0</v>
          </cell>
        </row>
        <row r="1453">
          <cell r="P1453">
            <v>0</v>
          </cell>
        </row>
        <row r="1454">
          <cell r="P1454">
            <v>0</v>
          </cell>
        </row>
        <row r="1455">
          <cell r="P1455">
            <v>0</v>
          </cell>
        </row>
        <row r="1456">
          <cell r="P1456">
            <v>0</v>
          </cell>
        </row>
        <row r="1457">
          <cell r="P1457">
            <v>0</v>
          </cell>
        </row>
        <row r="1458">
          <cell r="P1458">
            <v>0</v>
          </cell>
        </row>
        <row r="1459">
          <cell r="P1459">
            <v>0</v>
          </cell>
        </row>
        <row r="1460">
          <cell r="P1460">
            <v>0</v>
          </cell>
        </row>
        <row r="1461">
          <cell r="P1461">
            <v>0</v>
          </cell>
        </row>
        <row r="1462">
          <cell r="P1462">
            <v>0</v>
          </cell>
        </row>
        <row r="1463">
          <cell r="P1463">
            <v>0</v>
          </cell>
        </row>
        <row r="1464">
          <cell r="P1464">
            <v>0</v>
          </cell>
        </row>
        <row r="1465">
          <cell r="P1465">
            <v>0</v>
          </cell>
        </row>
        <row r="1466">
          <cell r="P1466">
            <v>0</v>
          </cell>
        </row>
        <row r="1467">
          <cell r="P1467">
            <v>0</v>
          </cell>
        </row>
        <row r="1468">
          <cell r="P1468">
            <v>0</v>
          </cell>
        </row>
        <row r="1469">
          <cell r="P1469">
            <v>0</v>
          </cell>
        </row>
        <row r="1470">
          <cell r="P1470">
            <v>0</v>
          </cell>
        </row>
        <row r="1471">
          <cell r="P1471">
            <v>0</v>
          </cell>
        </row>
        <row r="1472">
          <cell r="P1472">
            <v>0</v>
          </cell>
        </row>
        <row r="1473">
          <cell r="P1473">
            <v>0</v>
          </cell>
        </row>
        <row r="1474">
          <cell r="P1474">
            <v>0</v>
          </cell>
        </row>
        <row r="1475">
          <cell r="P1475">
            <v>0</v>
          </cell>
        </row>
        <row r="1476">
          <cell r="P1476">
            <v>0</v>
          </cell>
        </row>
        <row r="1477">
          <cell r="P1477">
            <v>0</v>
          </cell>
        </row>
        <row r="1478">
          <cell r="P1478">
            <v>0</v>
          </cell>
        </row>
        <row r="1479">
          <cell r="P1479">
            <v>0</v>
          </cell>
        </row>
        <row r="1480">
          <cell r="P1480">
            <v>0</v>
          </cell>
        </row>
        <row r="1481">
          <cell r="P1481">
            <v>0</v>
          </cell>
        </row>
        <row r="1482">
          <cell r="P1482">
            <v>0</v>
          </cell>
        </row>
        <row r="1483">
          <cell r="P1483">
            <v>0</v>
          </cell>
        </row>
        <row r="1484">
          <cell r="P1484">
            <v>0</v>
          </cell>
        </row>
        <row r="1485">
          <cell r="P1485">
            <v>0</v>
          </cell>
        </row>
        <row r="1486">
          <cell r="P1486">
            <v>0</v>
          </cell>
        </row>
        <row r="1487">
          <cell r="P1487">
            <v>0</v>
          </cell>
        </row>
        <row r="1488">
          <cell r="P1488">
            <v>0</v>
          </cell>
        </row>
        <row r="1489">
          <cell r="P1489">
            <v>0</v>
          </cell>
        </row>
        <row r="1490">
          <cell r="P1490">
            <v>0</v>
          </cell>
        </row>
        <row r="1491">
          <cell r="P1491">
            <v>0</v>
          </cell>
        </row>
        <row r="1492">
          <cell r="P1492">
            <v>0</v>
          </cell>
        </row>
        <row r="1493">
          <cell r="P1493">
            <v>0</v>
          </cell>
        </row>
        <row r="1494">
          <cell r="P1494">
            <v>0</v>
          </cell>
        </row>
        <row r="1495">
          <cell r="P1495">
            <v>0</v>
          </cell>
        </row>
        <row r="1496">
          <cell r="P1496">
            <v>0</v>
          </cell>
        </row>
        <row r="1497">
          <cell r="P1497">
            <v>0</v>
          </cell>
        </row>
        <row r="1498">
          <cell r="P1498">
            <v>0</v>
          </cell>
        </row>
        <row r="1499">
          <cell r="P1499">
            <v>0</v>
          </cell>
        </row>
        <row r="1500">
          <cell r="P1500">
            <v>0</v>
          </cell>
        </row>
        <row r="1501">
          <cell r="P1501">
            <v>0</v>
          </cell>
        </row>
        <row r="1502">
          <cell r="P1502">
            <v>0</v>
          </cell>
        </row>
        <row r="1503">
          <cell r="P1503">
            <v>0</v>
          </cell>
        </row>
        <row r="1504">
          <cell r="P1504">
            <v>0</v>
          </cell>
        </row>
        <row r="1505">
          <cell r="P1505">
            <v>0</v>
          </cell>
        </row>
        <row r="1506">
          <cell r="P1506">
            <v>0</v>
          </cell>
        </row>
        <row r="1507">
          <cell r="P1507">
            <v>0</v>
          </cell>
        </row>
        <row r="1508">
          <cell r="P1508">
            <v>0</v>
          </cell>
        </row>
        <row r="1509">
          <cell r="P1509">
            <v>0</v>
          </cell>
        </row>
        <row r="1510">
          <cell r="P1510">
            <v>0</v>
          </cell>
        </row>
        <row r="1511">
          <cell r="P1511">
            <v>0</v>
          </cell>
        </row>
        <row r="1512">
          <cell r="P1512">
            <v>0</v>
          </cell>
        </row>
        <row r="1513">
          <cell r="P1513">
            <v>0</v>
          </cell>
        </row>
        <row r="1514">
          <cell r="P1514">
            <v>0</v>
          </cell>
        </row>
        <row r="1515">
          <cell r="P1515">
            <v>0</v>
          </cell>
        </row>
        <row r="1516">
          <cell r="P1516">
            <v>0</v>
          </cell>
        </row>
        <row r="1517">
          <cell r="P1517">
            <v>0</v>
          </cell>
        </row>
        <row r="1518">
          <cell r="P1518">
            <v>0</v>
          </cell>
        </row>
        <row r="1519">
          <cell r="P1519">
            <v>0</v>
          </cell>
        </row>
        <row r="1520">
          <cell r="P1520">
            <v>0</v>
          </cell>
        </row>
        <row r="1521">
          <cell r="P1521">
            <v>0</v>
          </cell>
        </row>
        <row r="1522">
          <cell r="P1522">
            <v>0</v>
          </cell>
        </row>
        <row r="1523">
          <cell r="P1523">
            <v>0</v>
          </cell>
        </row>
        <row r="1524">
          <cell r="P1524">
            <v>0</v>
          </cell>
        </row>
        <row r="1525">
          <cell r="P1525">
            <v>0</v>
          </cell>
        </row>
        <row r="1526">
          <cell r="P1526">
            <v>0</v>
          </cell>
        </row>
        <row r="1527">
          <cell r="P1527">
            <v>0</v>
          </cell>
        </row>
        <row r="1528">
          <cell r="P1528">
            <v>0</v>
          </cell>
        </row>
        <row r="1529">
          <cell r="P1529">
            <v>0</v>
          </cell>
        </row>
        <row r="1530">
          <cell r="P1530">
            <v>0</v>
          </cell>
        </row>
        <row r="1531">
          <cell r="P1531">
            <v>0</v>
          </cell>
        </row>
        <row r="1532">
          <cell r="P1532">
            <v>0</v>
          </cell>
        </row>
        <row r="1533">
          <cell r="P1533">
            <v>0</v>
          </cell>
        </row>
        <row r="1534">
          <cell r="P1534">
            <v>0</v>
          </cell>
        </row>
        <row r="1535">
          <cell r="P1535">
            <v>0</v>
          </cell>
        </row>
        <row r="1536">
          <cell r="P1536">
            <v>0</v>
          </cell>
        </row>
        <row r="1537">
          <cell r="P1537">
            <v>0</v>
          </cell>
        </row>
        <row r="1538">
          <cell r="P1538">
            <v>0</v>
          </cell>
        </row>
        <row r="1539">
          <cell r="P1539">
            <v>0</v>
          </cell>
        </row>
        <row r="1540">
          <cell r="P1540">
            <v>0</v>
          </cell>
        </row>
        <row r="1541">
          <cell r="P1541">
            <v>0</v>
          </cell>
        </row>
        <row r="1542">
          <cell r="P1542">
            <v>0</v>
          </cell>
        </row>
        <row r="1543">
          <cell r="P1543">
            <v>0</v>
          </cell>
        </row>
        <row r="1544">
          <cell r="P1544">
            <v>0</v>
          </cell>
        </row>
        <row r="1545">
          <cell r="P1545">
            <v>0</v>
          </cell>
        </row>
        <row r="1546">
          <cell r="P1546">
            <v>0</v>
          </cell>
        </row>
        <row r="1547">
          <cell r="P1547">
            <v>0</v>
          </cell>
        </row>
        <row r="1548">
          <cell r="P1548">
            <v>0</v>
          </cell>
        </row>
        <row r="1549">
          <cell r="P1549">
            <v>0</v>
          </cell>
        </row>
        <row r="1550">
          <cell r="P1550">
            <v>0</v>
          </cell>
        </row>
        <row r="1551">
          <cell r="P1551">
            <v>0</v>
          </cell>
        </row>
        <row r="1552">
          <cell r="P1552">
            <v>0</v>
          </cell>
        </row>
        <row r="1553">
          <cell r="P1553">
            <v>0</v>
          </cell>
        </row>
        <row r="1554">
          <cell r="P1554">
            <v>0</v>
          </cell>
        </row>
        <row r="1555">
          <cell r="P1555">
            <v>0</v>
          </cell>
        </row>
        <row r="1556">
          <cell r="P1556">
            <v>0</v>
          </cell>
        </row>
        <row r="1557">
          <cell r="P1557">
            <v>0</v>
          </cell>
        </row>
        <row r="1558">
          <cell r="P1558">
            <v>0</v>
          </cell>
        </row>
        <row r="1559">
          <cell r="P1559">
            <v>0</v>
          </cell>
        </row>
        <row r="1560">
          <cell r="P1560">
            <v>0</v>
          </cell>
        </row>
        <row r="1561">
          <cell r="P1561">
            <v>0</v>
          </cell>
        </row>
        <row r="1562">
          <cell r="P1562">
            <v>0</v>
          </cell>
        </row>
        <row r="1563">
          <cell r="P1563">
            <v>0</v>
          </cell>
        </row>
        <row r="1564">
          <cell r="P1564">
            <v>0</v>
          </cell>
        </row>
        <row r="1565">
          <cell r="P1565">
            <v>0</v>
          </cell>
        </row>
        <row r="1566">
          <cell r="P1566">
            <v>0</v>
          </cell>
        </row>
        <row r="1567">
          <cell r="P1567">
            <v>0</v>
          </cell>
        </row>
        <row r="1568">
          <cell r="P1568">
            <v>0</v>
          </cell>
        </row>
        <row r="1569">
          <cell r="P1569">
            <v>0</v>
          </cell>
        </row>
        <row r="1570">
          <cell r="P1570">
            <v>0</v>
          </cell>
        </row>
        <row r="1571">
          <cell r="P1571">
            <v>0</v>
          </cell>
        </row>
        <row r="1572">
          <cell r="P1572">
            <v>0</v>
          </cell>
        </row>
        <row r="1573">
          <cell r="P1573">
            <v>0</v>
          </cell>
        </row>
        <row r="1574">
          <cell r="P1574">
            <v>0</v>
          </cell>
        </row>
        <row r="1575">
          <cell r="P1575">
            <v>0</v>
          </cell>
        </row>
        <row r="1576">
          <cell r="P1576">
            <v>0</v>
          </cell>
        </row>
        <row r="1577">
          <cell r="P1577">
            <v>0</v>
          </cell>
        </row>
        <row r="1578">
          <cell r="P1578">
            <v>0</v>
          </cell>
        </row>
        <row r="1579">
          <cell r="P1579">
            <v>0</v>
          </cell>
        </row>
        <row r="1580">
          <cell r="P1580">
            <v>0</v>
          </cell>
        </row>
        <row r="1581">
          <cell r="P1581">
            <v>0</v>
          </cell>
        </row>
        <row r="1582">
          <cell r="P1582">
            <v>0</v>
          </cell>
        </row>
        <row r="1583">
          <cell r="P1583">
            <v>0</v>
          </cell>
        </row>
        <row r="1584">
          <cell r="P1584">
            <v>0</v>
          </cell>
        </row>
        <row r="1585">
          <cell r="P1585">
            <v>0</v>
          </cell>
        </row>
        <row r="1586">
          <cell r="P1586">
            <v>0</v>
          </cell>
        </row>
        <row r="1587">
          <cell r="P1587">
            <v>0</v>
          </cell>
        </row>
        <row r="1588">
          <cell r="P1588">
            <v>0</v>
          </cell>
        </row>
        <row r="1589">
          <cell r="P1589">
            <v>0</v>
          </cell>
        </row>
        <row r="1590">
          <cell r="P1590">
            <v>0</v>
          </cell>
        </row>
        <row r="1591">
          <cell r="P1591">
            <v>0</v>
          </cell>
        </row>
        <row r="1592">
          <cell r="P1592">
            <v>0</v>
          </cell>
        </row>
        <row r="1593">
          <cell r="P1593">
            <v>0</v>
          </cell>
        </row>
        <row r="1594">
          <cell r="P1594">
            <v>0</v>
          </cell>
        </row>
        <row r="1595">
          <cell r="P1595">
            <v>0</v>
          </cell>
        </row>
        <row r="1596">
          <cell r="P1596">
            <v>0</v>
          </cell>
        </row>
        <row r="1597">
          <cell r="P1597">
            <v>0</v>
          </cell>
        </row>
        <row r="1598">
          <cell r="P1598">
            <v>0</v>
          </cell>
        </row>
        <row r="1599">
          <cell r="P1599">
            <v>0</v>
          </cell>
        </row>
        <row r="1600">
          <cell r="P1600">
            <v>0</v>
          </cell>
        </row>
        <row r="1601">
          <cell r="P1601">
            <v>0</v>
          </cell>
        </row>
        <row r="1602">
          <cell r="P1602">
            <v>0</v>
          </cell>
        </row>
        <row r="1603">
          <cell r="P1603">
            <v>0</v>
          </cell>
        </row>
        <row r="1604">
          <cell r="P1604">
            <v>0</v>
          </cell>
        </row>
        <row r="1605">
          <cell r="P1605">
            <v>0</v>
          </cell>
        </row>
        <row r="1606">
          <cell r="P1606">
            <v>0</v>
          </cell>
        </row>
        <row r="1607">
          <cell r="P1607">
            <v>0</v>
          </cell>
        </row>
        <row r="1608">
          <cell r="P1608">
            <v>0</v>
          </cell>
        </row>
        <row r="1609">
          <cell r="P1609">
            <v>0</v>
          </cell>
        </row>
        <row r="1610">
          <cell r="P1610">
            <v>0</v>
          </cell>
        </row>
        <row r="1611">
          <cell r="P1611">
            <v>0</v>
          </cell>
        </row>
        <row r="1612">
          <cell r="P1612">
            <v>0</v>
          </cell>
        </row>
        <row r="1613">
          <cell r="P1613">
            <v>0</v>
          </cell>
        </row>
        <row r="1614">
          <cell r="P1614">
            <v>0</v>
          </cell>
        </row>
        <row r="1615">
          <cell r="P1615">
            <v>0</v>
          </cell>
        </row>
        <row r="1616">
          <cell r="P1616">
            <v>0</v>
          </cell>
        </row>
        <row r="1617">
          <cell r="P1617">
            <v>0</v>
          </cell>
        </row>
      </sheetData>
      <sheetData sheetId="24">
        <row r="4">
          <cell r="DL4">
            <v>0</v>
          </cell>
        </row>
        <row r="5">
          <cell r="DL5">
            <v>0</v>
          </cell>
        </row>
        <row r="6">
          <cell r="DL6">
            <v>0</v>
          </cell>
        </row>
        <row r="7">
          <cell r="DL7">
            <v>0</v>
          </cell>
        </row>
        <row r="8">
          <cell r="DL8">
            <v>0</v>
          </cell>
        </row>
        <row r="9">
          <cell r="DL9">
            <v>0</v>
          </cell>
        </row>
        <row r="10">
          <cell r="DL10">
            <v>0</v>
          </cell>
        </row>
        <row r="11">
          <cell r="DL11">
            <v>0</v>
          </cell>
        </row>
        <row r="12">
          <cell r="DL12">
            <v>0</v>
          </cell>
        </row>
        <row r="13">
          <cell r="DL13">
            <v>0</v>
          </cell>
        </row>
        <row r="14">
          <cell r="DL14">
            <v>0</v>
          </cell>
        </row>
        <row r="15">
          <cell r="DL15">
            <v>0</v>
          </cell>
        </row>
        <row r="16">
          <cell r="DL16">
            <v>0</v>
          </cell>
        </row>
        <row r="17">
          <cell r="DL17">
            <v>0</v>
          </cell>
        </row>
        <row r="18">
          <cell r="DL18">
            <v>0</v>
          </cell>
        </row>
        <row r="19">
          <cell r="DL19">
            <v>0</v>
          </cell>
        </row>
        <row r="20">
          <cell r="DL20">
            <v>0</v>
          </cell>
        </row>
        <row r="21">
          <cell r="DL21">
            <v>0</v>
          </cell>
        </row>
        <row r="22">
          <cell r="DL22">
            <v>0</v>
          </cell>
        </row>
        <row r="23">
          <cell r="DL23">
            <v>0</v>
          </cell>
        </row>
        <row r="24">
          <cell r="DL24">
            <v>0</v>
          </cell>
        </row>
        <row r="25">
          <cell r="DL25">
            <v>0</v>
          </cell>
        </row>
        <row r="26">
          <cell r="DL26">
            <v>0</v>
          </cell>
        </row>
        <row r="27">
          <cell r="DL27">
            <v>0</v>
          </cell>
        </row>
        <row r="28">
          <cell r="DL28">
            <v>0</v>
          </cell>
        </row>
        <row r="29">
          <cell r="DL29">
            <v>0</v>
          </cell>
        </row>
        <row r="30">
          <cell r="DL30">
            <v>0</v>
          </cell>
        </row>
        <row r="31">
          <cell r="DL31">
            <v>0</v>
          </cell>
        </row>
        <row r="32">
          <cell r="DL32">
            <v>0</v>
          </cell>
        </row>
        <row r="33">
          <cell r="DL33">
            <v>0</v>
          </cell>
        </row>
        <row r="34">
          <cell r="DL34">
            <v>0</v>
          </cell>
        </row>
        <row r="35">
          <cell r="DL35">
            <v>0</v>
          </cell>
        </row>
        <row r="36">
          <cell r="DL36">
            <v>0</v>
          </cell>
        </row>
        <row r="37">
          <cell r="DL37">
            <v>0</v>
          </cell>
        </row>
        <row r="38">
          <cell r="DL38">
            <v>0</v>
          </cell>
        </row>
        <row r="39">
          <cell r="DL39">
            <v>0</v>
          </cell>
        </row>
        <row r="40">
          <cell r="DL40">
            <v>0</v>
          </cell>
        </row>
        <row r="41">
          <cell r="DL41">
            <v>0</v>
          </cell>
        </row>
        <row r="42">
          <cell r="DL42">
            <v>0</v>
          </cell>
        </row>
        <row r="43">
          <cell r="DL43">
            <v>0</v>
          </cell>
        </row>
        <row r="44">
          <cell r="DL44">
            <v>0</v>
          </cell>
        </row>
        <row r="45">
          <cell r="DL45">
            <v>0</v>
          </cell>
        </row>
        <row r="46">
          <cell r="DL46">
            <v>0</v>
          </cell>
        </row>
        <row r="47">
          <cell r="DL47">
            <v>0</v>
          </cell>
        </row>
        <row r="48">
          <cell r="DL48">
            <v>0</v>
          </cell>
        </row>
        <row r="49">
          <cell r="DL49">
            <v>0</v>
          </cell>
        </row>
        <row r="50">
          <cell r="DL50">
            <v>0</v>
          </cell>
        </row>
        <row r="51">
          <cell r="DL51">
            <v>0</v>
          </cell>
        </row>
        <row r="52">
          <cell r="DL52">
            <v>0</v>
          </cell>
        </row>
        <row r="53">
          <cell r="DL53">
            <v>0</v>
          </cell>
        </row>
        <row r="54">
          <cell r="DL54">
            <v>0</v>
          </cell>
        </row>
        <row r="55">
          <cell r="DL55">
            <v>0</v>
          </cell>
        </row>
        <row r="56">
          <cell r="DL56">
            <v>0</v>
          </cell>
        </row>
        <row r="57">
          <cell r="DL57">
            <v>0</v>
          </cell>
        </row>
        <row r="58">
          <cell r="DL58">
            <v>0</v>
          </cell>
        </row>
        <row r="59">
          <cell r="DL59">
            <v>0</v>
          </cell>
        </row>
        <row r="60">
          <cell r="DL60">
            <v>0</v>
          </cell>
        </row>
        <row r="61">
          <cell r="DL61">
            <v>0</v>
          </cell>
        </row>
        <row r="62">
          <cell r="DL62">
            <v>0</v>
          </cell>
        </row>
        <row r="63">
          <cell r="DL63">
            <v>0</v>
          </cell>
        </row>
        <row r="64">
          <cell r="DL64">
            <v>0</v>
          </cell>
        </row>
        <row r="65">
          <cell r="DL65">
            <v>0</v>
          </cell>
        </row>
        <row r="66">
          <cell r="DL66">
            <v>0</v>
          </cell>
        </row>
        <row r="67">
          <cell r="DL67">
            <v>0</v>
          </cell>
        </row>
        <row r="68">
          <cell r="DL68">
            <v>0</v>
          </cell>
        </row>
        <row r="69">
          <cell r="DL69">
            <v>0</v>
          </cell>
        </row>
        <row r="70">
          <cell r="DL70">
            <v>0</v>
          </cell>
        </row>
        <row r="71">
          <cell r="DL71">
            <v>0</v>
          </cell>
        </row>
        <row r="72">
          <cell r="DL72">
            <v>0</v>
          </cell>
        </row>
        <row r="73">
          <cell r="DL73">
            <v>0</v>
          </cell>
        </row>
        <row r="74">
          <cell r="DL74">
            <v>0</v>
          </cell>
        </row>
        <row r="75">
          <cell r="DL75">
            <v>0</v>
          </cell>
        </row>
        <row r="76">
          <cell r="DL76">
            <v>0</v>
          </cell>
        </row>
        <row r="77">
          <cell r="DL77">
            <v>0</v>
          </cell>
        </row>
        <row r="78">
          <cell r="DL78">
            <v>0</v>
          </cell>
        </row>
        <row r="79">
          <cell r="DL79">
            <v>0</v>
          </cell>
        </row>
        <row r="80">
          <cell r="DL80">
            <v>0</v>
          </cell>
        </row>
        <row r="81">
          <cell r="DL81">
            <v>0</v>
          </cell>
        </row>
        <row r="82">
          <cell r="DL82">
            <v>0</v>
          </cell>
        </row>
        <row r="83">
          <cell r="DL83">
            <v>0</v>
          </cell>
        </row>
        <row r="84">
          <cell r="DL84">
            <v>0</v>
          </cell>
        </row>
        <row r="85">
          <cell r="DL85">
            <v>0</v>
          </cell>
        </row>
        <row r="86">
          <cell r="DL86">
            <v>0</v>
          </cell>
        </row>
        <row r="87">
          <cell r="DL87">
            <v>0</v>
          </cell>
        </row>
        <row r="88">
          <cell r="DL88">
            <v>0</v>
          </cell>
        </row>
        <row r="89">
          <cell r="DL89">
            <v>0</v>
          </cell>
        </row>
        <row r="90">
          <cell r="DL90">
            <v>0</v>
          </cell>
        </row>
        <row r="91">
          <cell r="DL91">
            <v>0</v>
          </cell>
        </row>
        <row r="92">
          <cell r="DL92">
            <v>0</v>
          </cell>
        </row>
        <row r="93">
          <cell r="DL93">
            <v>0</v>
          </cell>
        </row>
        <row r="94">
          <cell r="DL94">
            <v>0</v>
          </cell>
        </row>
        <row r="95">
          <cell r="DL95">
            <v>0</v>
          </cell>
        </row>
        <row r="96">
          <cell r="DL96">
            <v>0</v>
          </cell>
        </row>
        <row r="97">
          <cell r="DL97">
            <v>0</v>
          </cell>
        </row>
        <row r="98">
          <cell r="DL98">
            <v>0</v>
          </cell>
        </row>
        <row r="99">
          <cell r="DL99">
            <v>0</v>
          </cell>
        </row>
        <row r="100">
          <cell r="DL100">
            <v>0</v>
          </cell>
        </row>
        <row r="101">
          <cell r="DL101">
            <v>0</v>
          </cell>
        </row>
        <row r="102">
          <cell r="DL102">
            <v>0</v>
          </cell>
        </row>
        <row r="103">
          <cell r="DL103">
            <v>0</v>
          </cell>
        </row>
        <row r="104">
          <cell r="DL104">
            <v>0</v>
          </cell>
        </row>
        <row r="105">
          <cell r="DL105">
            <v>0</v>
          </cell>
        </row>
        <row r="106">
          <cell r="DL106">
            <v>0</v>
          </cell>
        </row>
        <row r="107">
          <cell r="DL107">
            <v>0</v>
          </cell>
        </row>
        <row r="108">
          <cell r="DL108">
            <v>0</v>
          </cell>
        </row>
        <row r="109">
          <cell r="DL109">
            <v>0</v>
          </cell>
        </row>
        <row r="110">
          <cell r="DL110">
            <v>0</v>
          </cell>
        </row>
        <row r="111">
          <cell r="DL111">
            <v>0</v>
          </cell>
        </row>
        <row r="112">
          <cell r="DL112">
            <v>0</v>
          </cell>
        </row>
        <row r="113">
          <cell r="DL113">
            <v>0</v>
          </cell>
        </row>
        <row r="114">
          <cell r="DL114">
            <v>0</v>
          </cell>
        </row>
        <row r="115">
          <cell r="DL115">
            <v>0</v>
          </cell>
        </row>
        <row r="116">
          <cell r="DL116">
            <v>0</v>
          </cell>
        </row>
        <row r="117">
          <cell r="DL117">
            <v>0</v>
          </cell>
        </row>
        <row r="118">
          <cell r="DL118">
            <v>0</v>
          </cell>
        </row>
        <row r="119">
          <cell r="DL119">
            <v>0</v>
          </cell>
        </row>
        <row r="120">
          <cell r="DL120">
            <v>0</v>
          </cell>
        </row>
        <row r="121">
          <cell r="DL121">
            <v>0</v>
          </cell>
        </row>
        <row r="122">
          <cell r="DL122">
            <v>0</v>
          </cell>
        </row>
        <row r="123">
          <cell r="DL123">
            <v>0</v>
          </cell>
        </row>
        <row r="124">
          <cell r="DL124">
            <v>0</v>
          </cell>
        </row>
        <row r="125">
          <cell r="DL125">
            <v>0</v>
          </cell>
        </row>
        <row r="126">
          <cell r="DL126">
            <v>0</v>
          </cell>
        </row>
        <row r="127">
          <cell r="DL127">
            <v>0</v>
          </cell>
        </row>
        <row r="128">
          <cell r="DL128">
            <v>0</v>
          </cell>
        </row>
        <row r="129">
          <cell r="DL129">
            <v>0</v>
          </cell>
        </row>
        <row r="130">
          <cell r="DL130">
            <v>0</v>
          </cell>
        </row>
        <row r="131">
          <cell r="DL131">
            <v>0</v>
          </cell>
        </row>
        <row r="132">
          <cell r="DL132">
            <v>0</v>
          </cell>
        </row>
        <row r="133">
          <cell r="DL133">
            <v>0</v>
          </cell>
        </row>
        <row r="134">
          <cell r="DL134">
            <v>0</v>
          </cell>
        </row>
        <row r="135">
          <cell r="DL135">
            <v>0</v>
          </cell>
        </row>
        <row r="136">
          <cell r="DL136">
            <v>0</v>
          </cell>
        </row>
        <row r="137">
          <cell r="DL137">
            <v>0</v>
          </cell>
        </row>
        <row r="138">
          <cell r="DL138">
            <v>0</v>
          </cell>
        </row>
        <row r="139">
          <cell r="DL139">
            <v>0</v>
          </cell>
        </row>
        <row r="140">
          <cell r="DL140">
            <v>0</v>
          </cell>
        </row>
        <row r="141">
          <cell r="DL141">
            <v>0</v>
          </cell>
        </row>
        <row r="142">
          <cell r="DL142">
            <v>0</v>
          </cell>
        </row>
        <row r="143">
          <cell r="DL143">
            <v>0</v>
          </cell>
        </row>
        <row r="144">
          <cell r="DL144">
            <v>0</v>
          </cell>
        </row>
        <row r="145">
          <cell r="DL145">
            <v>0</v>
          </cell>
        </row>
        <row r="146">
          <cell r="DL146">
            <v>0</v>
          </cell>
        </row>
        <row r="147">
          <cell r="DL147">
            <v>0</v>
          </cell>
        </row>
        <row r="148">
          <cell r="DL148">
            <v>0</v>
          </cell>
        </row>
        <row r="149">
          <cell r="DL149">
            <v>0</v>
          </cell>
        </row>
        <row r="150">
          <cell r="DL150">
            <v>0</v>
          </cell>
        </row>
        <row r="151">
          <cell r="DL151">
            <v>0</v>
          </cell>
        </row>
        <row r="152">
          <cell r="DL152">
            <v>0</v>
          </cell>
        </row>
        <row r="153">
          <cell r="DL153">
            <v>0</v>
          </cell>
        </row>
        <row r="154">
          <cell r="DL154">
            <v>0</v>
          </cell>
        </row>
        <row r="155">
          <cell r="DL155">
            <v>0</v>
          </cell>
        </row>
        <row r="156">
          <cell r="DL156">
            <v>0</v>
          </cell>
        </row>
        <row r="157">
          <cell r="DL157">
            <v>0</v>
          </cell>
        </row>
        <row r="158">
          <cell r="DL158">
            <v>0</v>
          </cell>
        </row>
        <row r="159">
          <cell r="DL159">
            <v>0</v>
          </cell>
        </row>
        <row r="160">
          <cell r="DL160">
            <v>0</v>
          </cell>
        </row>
        <row r="161">
          <cell r="DL161">
            <v>0</v>
          </cell>
        </row>
        <row r="162">
          <cell r="DL162">
            <v>0</v>
          </cell>
        </row>
        <row r="163">
          <cell r="DL163">
            <v>0</v>
          </cell>
        </row>
        <row r="164">
          <cell r="DL164">
            <v>0</v>
          </cell>
        </row>
        <row r="165">
          <cell r="DL165">
            <v>0</v>
          </cell>
        </row>
        <row r="166">
          <cell r="DL166">
            <v>0</v>
          </cell>
        </row>
        <row r="167">
          <cell r="DL167">
            <v>0</v>
          </cell>
        </row>
        <row r="168">
          <cell r="DL168">
            <v>0</v>
          </cell>
        </row>
        <row r="169">
          <cell r="DL169">
            <v>0</v>
          </cell>
        </row>
        <row r="170">
          <cell r="DL170">
            <v>0</v>
          </cell>
        </row>
        <row r="171">
          <cell r="DL171">
            <v>0</v>
          </cell>
        </row>
        <row r="172">
          <cell r="DL172">
            <v>0</v>
          </cell>
        </row>
        <row r="173">
          <cell r="DL173">
            <v>0</v>
          </cell>
        </row>
        <row r="174">
          <cell r="DL174">
            <v>0</v>
          </cell>
        </row>
        <row r="175">
          <cell r="DL175">
            <v>0</v>
          </cell>
        </row>
        <row r="176">
          <cell r="DL176">
            <v>0</v>
          </cell>
        </row>
        <row r="177">
          <cell r="DL177">
            <v>0</v>
          </cell>
        </row>
        <row r="178">
          <cell r="DL178">
            <v>0</v>
          </cell>
        </row>
        <row r="179">
          <cell r="DL179">
            <v>0</v>
          </cell>
        </row>
        <row r="180">
          <cell r="DL180">
            <v>0</v>
          </cell>
        </row>
        <row r="181">
          <cell r="DL181">
            <v>0</v>
          </cell>
        </row>
        <row r="182">
          <cell r="DL182">
            <v>0</v>
          </cell>
        </row>
        <row r="183">
          <cell r="DL183">
            <v>0</v>
          </cell>
        </row>
        <row r="184">
          <cell r="DL184">
            <v>0</v>
          </cell>
        </row>
        <row r="185">
          <cell r="DL185">
            <v>0</v>
          </cell>
        </row>
        <row r="186">
          <cell r="DL186">
            <v>0</v>
          </cell>
        </row>
        <row r="187">
          <cell r="DL187">
            <v>0</v>
          </cell>
        </row>
        <row r="188">
          <cell r="DL188">
            <v>0</v>
          </cell>
        </row>
        <row r="189">
          <cell r="DL189">
            <v>0</v>
          </cell>
        </row>
        <row r="190">
          <cell r="DL190">
            <v>0</v>
          </cell>
        </row>
        <row r="191">
          <cell r="DL191">
            <v>0</v>
          </cell>
        </row>
        <row r="192">
          <cell r="DL192">
            <v>0</v>
          </cell>
        </row>
        <row r="193">
          <cell r="DL193">
            <v>0</v>
          </cell>
        </row>
        <row r="194">
          <cell r="DL194">
            <v>0</v>
          </cell>
        </row>
        <row r="195">
          <cell r="DL195">
            <v>0</v>
          </cell>
        </row>
        <row r="196">
          <cell r="DL196">
            <v>0</v>
          </cell>
        </row>
        <row r="197">
          <cell r="DL197">
            <v>0</v>
          </cell>
        </row>
        <row r="198">
          <cell r="DL198">
            <v>0</v>
          </cell>
        </row>
        <row r="199">
          <cell r="DL199">
            <v>0</v>
          </cell>
        </row>
        <row r="200">
          <cell r="DL200">
            <v>0</v>
          </cell>
        </row>
        <row r="201">
          <cell r="DL201">
            <v>0</v>
          </cell>
        </row>
        <row r="202">
          <cell r="DL202">
            <v>0</v>
          </cell>
        </row>
        <row r="203">
          <cell r="DL203">
            <v>0</v>
          </cell>
        </row>
        <row r="204">
          <cell r="DL204">
            <v>0</v>
          </cell>
        </row>
        <row r="205">
          <cell r="DL205">
            <v>0</v>
          </cell>
        </row>
        <row r="206">
          <cell r="DL206">
            <v>0</v>
          </cell>
        </row>
        <row r="207">
          <cell r="DL207">
            <v>0</v>
          </cell>
        </row>
        <row r="208">
          <cell r="DL208">
            <v>0</v>
          </cell>
        </row>
        <row r="209">
          <cell r="DL209">
            <v>0</v>
          </cell>
        </row>
        <row r="210">
          <cell r="DL210">
            <v>0</v>
          </cell>
        </row>
        <row r="211">
          <cell r="DL211">
            <v>0</v>
          </cell>
        </row>
        <row r="212">
          <cell r="DL212">
            <v>0</v>
          </cell>
        </row>
        <row r="213">
          <cell r="DL213">
            <v>0</v>
          </cell>
        </row>
        <row r="214">
          <cell r="DL214">
            <v>0</v>
          </cell>
        </row>
        <row r="215">
          <cell r="DL215">
            <v>0</v>
          </cell>
        </row>
        <row r="216">
          <cell r="DL216">
            <v>0</v>
          </cell>
        </row>
        <row r="217">
          <cell r="DL217">
            <v>0</v>
          </cell>
        </row>
        <row r="218">
          <cell r="DL218">
            <v>0</v>
          </cell>
        </row>
        <row r="219">
          <cell r="DL219">
            <v>0</v>
          </cell>
        </row>
        <row r="220">
          <cell r="DL220">
            <v>0</v>
          </cell>
        </row>
        <row r="221">
          <cell r="DL221">
            <v>0</v>
          </cell>
        </row>
        <row r="222">
          <cell r="DL222">
            <v>0</v>
          </cell>
        </row>
        <row r="223">
          <cell r="DL223">
            <v>0</v>
          </cell>
        </row>
        <row r="224">
          <cell r="DL224">
            <v>0</v>
          </cell>
        </row>
        <row r="225">
          <cell r="DL225">
            <v>0</v>
          </cell>
        </row>
        <row r="226">
          <cell r="DL226">
            <v>0</v>
          </cell>
        </row>
        <row r="227">
          <cell r="DL227">
            <v>0</v>
          </cell>
        </row>
        <row r="228">
          <cell r="DL228">
            <v>0</v>
          </cell>
        </row>
        <row r="229">
          <cell r="DL229">
            <v>0</v>
          </cell>
        </row>
        <row r="230">
          <cell r="DL230">
            <v>0</v>
          </cell>
        </row>
        <row r="231">
          <cell r="DL231">
            <v>0</v>
          </cell>
        </row>
        <row r="232">
          <cell r="DL232">
            <v>0</v>
          </cell>
        </row>
        <row r="233">
          <cell r="DL233">
            <v>0</v>
          </cell>
        </row>
        <row r="234">
          <cell r="DL234">
            <v>0</v>
          </cell>
        </row>
        <row r="235">
          <cell r="DL235">
            <v>0</v>
          </cell>
        </row>
        <row r="236">
          <cell r="DL236">
            <v>0</v>
          </cell>
        </row>
        <row r="237">
          <cell r="DL237">
            <v>0</v>
          </cell>
        </row>
        <row r="238">
          <cell r="DL238">
            <v>0</v>
          </cell>
        </row>
        <row r="239">
          <cell r="DL239">
            <v>0</v>
          </cell>
        </row>
        <row r="240">
          <cell r="DL240">
            <v>0</v>
          </cell>
        </row>
        <row r="241">
          <cell r="DL241">
            <v>0</v>
          </cell>
        </row>
        <row r="242">
          <cell r="DL242">
            <v>0</v>
          </cell>
        </row>
        <row r="243">
          <cell r="DL243">
            <v>0</v>
          </cell>
        </row>
        <row r="244">
          <cell r="DL244">
            <v>0</v>
          </cell>
        </row>
        <row r="245">
          <cell r="DL245">
            <v>0</v>
          </cell>
        </row>
        <row r="246">
          <cell r="DL246">
            <v>0</v>
          </cell>
        </row>
        <row r="247">
          <cell r="DL247">
            <v>0</v>
          </cell>
        </row>
        <row r="248">
          <cell r="DL248">
            <v>0</v>
          </cell>
        </row>
        <row r="249">
          <cell r="DL249">
            <v>0</v>
          </cell>
        </row>
        <row r="250">
          <cell r="DL250">
            <v>0</v>
          </cell>
        </row>
        <row r="251">
          <cell r="DL251">
            <v>0</v>
          </cell>
        </row>
        <row r="252">
          <cell r="DL252">
            <v>0</v>
          </cell>
        </row>
        <row r="253">
          <cell r="DL253">
            <v>0</v>
          </cell>
        </row>
        <row r="254">
          <cell r="DL254">
            <v>0</v>
          </cell>
        </row>
        <row r="255">
          <cell r="DL255">
            <v>0</v>
          </cell>
        </row>
        <row r="256">
          <cell r="DL256">
            <v>0</v>
          </cell>
        </row>
        <row r="257">
          <cell r="DL257">
            <v>0</v>
          </cell>
        </row>
        <row r="258">
          <cell r="DL258">
            <v>0</v>
          </cell>
        </row>
        <row r="259">
          <cell r="DL259">
            <v>0</v>
          </cell>
        </row>
        <row r="260">
          <cell r="DL260">
            <v>0</v>
          </cell>
        </row>
        <row r="261">
          <cell r="DL261">
            <v>0</v>
          </cell>
        </row>
        <row r="262">
          <cell r="DL262">
            <v>0</v>
          </cell>
        </row>
        <row r="263">
          <cell r="DL263">
            <v>0</v>
          </cell>
        </row>
        <row r="264">
          <cell r="DL264">
            <v>0</v>
          </cell>
        </row>
        <row r="265">
          <cell r="DL265">
            <v>0</v>
          </cell>
        </row>
        <row r="266">
          <cell r="DL266">
            <v>0</v>
          </cell>
        </row>
        <row r="267">
          <cell r="DL267">
            <v>0</v>
          </cell>
        </row>
        <row r="268">
          <cell r="DL268">
            <v>0</v>
          </cell>
        </row>
        <row r="269">
          <cell r="DL269">
            <v>0</v>
          </cell>
        </row>
        <row r="270">
          <cell r="DL270">
            <v>0</v>
          </cell>
        </row>
        <row r="271">
          <cell r="DL271">
            <v>0</v>
          </cell>
        </row>
        <row r="272">
          <cell r="DL272">
            <v>0</v>
          </cell>
        </row>
        <row r="273">
          <cell r="DL273">
            <v>0</v>
          </cell>
        </row>
        <row r="274">
          <cell r="DL274">
            <v>0</v>
          </cell>
        </row>
        <row r="275">
          <cell r="DL275">
            <v>0</v>
          </cell>
        </row>
        <row r="276">
          <cell r="DL276">
            <v>0</v>
          </cell>
        </row>
        <row r="277">
          <cell r="DL277">
            <v>0</v>
          </cell>
        </row>
        <row r="278">
          <cell r="DL278">
            <v>0</v>
          </cell>
        </row>
        <row r="279">
          <cell r="DL279">
            <v>0</v>
          </cell>
        </row>
        <row r="280">
          <cell r="DL280">
            <v>0</v>
          </cell>
        </row>
        <row r="281">
          <cell r="DL281">
            <v>0</v>
          </cell>
        </row>
        <row r="282">
          <cell r="DL282">
            <v>0</v>
          </cell>
        </row>
        <row r="283">
          <cell r="DL283">
            <v>0</v>
          </cell>
        </row>
        <row r="284">
          <cell r="DL284">
            <v>0</v>
          </cell>
        </row>
        <row r="285">
          <cell r="DL285">
            <v>0</v>
          </cell>
        </row>
        <row r="286">
          <cell r="DL286">
            <v>0</v>
          </cell>
        </row>
        <row r="287">
          <cell r="DL287">
            <v>0</v>
          </cell>
        </row>
        <row r="288">
          <cell r="DL288">
            <v>0</v>
          </cell>
        </row>
        <row r="289">
          <cell r="DL289">
            <v>0</v>
          </cell>
        </row>
        <row r="290">
          <cell r="DL290">
            <v>0</v>
          </cell>
        </row>
        <row r="291">
          <cell r="DL291">
            <v>0</v>
          </cell>
        </row>
        <row r="292">
          <cell r="DL292">
            <v>0</v>
          </cell>
        </row>
        <row r="293">
          <cell r="DL293">
            <v>0</v>
          </cell>
        </row>
        <row r="294">
          <cell r="DL294">
            <v>0</v>
          </cell>
        </row>
        <row r="295">
          <cell r="DL295">
            <v>0</v>
          </cell>
        </row>
        <row r="296">
          <cell r="DL296">
            <v>0</v>
          </cell>
        </row>
        <row r="297">
          <cell r="DL297">
            <v>0</v>
          </cell>
        </row>
        <row r="298">
          <cell r="DL298">
            <v>0</v>
          </cell>
        </row>
        <row r="299">
          <cell r="DL299">
            <v>0</v>
          </cell>
        </row>
        <row r="300">
          <cell r="DL300">
            <v>0</v>
          </cell>
        </row>
        <row r="301">
          <cell r="DL301">
            <v>0</v>
          </cell>
        </row>
        <row r="302">
          <cell r="DL302">
            <v>0</v>
          </cell>
        </row>
        <row r="303">
          <cell r="DL303">
            <v>0</v>
          </cell>
        </row>
        <row r="304">
          <cell r="DL304">
            <v>0</v>
          </cell>
        </row>
        <row r="305">
          <cell r="DL305">
            <v>0</v>
          </cell>
        </row>
        <row r="306">
          <cell r="DL306">
            <v>0</v>
          </cell>
        </row>
        <row r="307">
          <cell r="DL307">
            <v>0</v>
          </cell>
        </row>
        <row r="308">
          <cell r="DL308">
            <v>0</v>
          </cell>
        </row>
        <row r="309">
          <cell r="DL309">
            <v>0</v>
          </cell>
        </row>
        <row r="310">
          <cell r="DL310">
            <v>0</v>
          </cell>
        </row>
        <row r="311">
          <cell r="DL311">
            <v>0</v>
          </cell>
        </row>
        <row r="312">
          <cell r="DL312">
            <v>0</v>
          </cell>
        </row>
        <row r="313">
          <cell r="DL313">
            <v>0</v>
          </cell>
        </row>
        <row r="314">
          <cell r="DL314">
            <v>0</v>
          </cell>
        </row>
        <row r="315">
          <cell r="DL315">
            <v>0</v>
          </cell>
        </row>
        <row r="316">
          <cell r="DL316">
            <v>0</v>
          </cell>
        </row>
        <row r="317">
          <cell r="DL317">
            <v>0</v>
          </cell>
        </row>
        <row r="318">
          <cell r="DL318">
            <v>0</v>
          </cell>
        </row>
        <row r="319">
          <cell r="DL319">
            <v>0</v>
          </cell>
        </row>
        <row r="320">
          <cell r="DL320">
            <v>0</v>
          </cell>
        </row>
        <row r="321">
          <cell r="DL321">
            <v>0</v>
          </cell>
        </row>
        <row r="322">
          <cell r="DL322">
            <v>0</v>
          </cell>
        </row>
        <row r="323">
          <cell r="DL323">
            <v>0</v>
          </cell>
        </row>
        <row r="324">
          <cell r="DL324">
            <v>0</v>
          </cell>
        </row>
        <row r="325">
          <cell r="DL325">
            <v>0</v>
          </cell>
        </row>
        <row r="326">
          <cell r="DL326">
            <v>0</v>
          </cell>
        </row>
        <row r="327">
          <cell r="DL327">
            <v>0</v>
          </cell>
        </row>
        <row r="328">
          <cell r="DL328">
            <v>0</v>
          </cell>
        </row>
        <row r="329">
          <cell r="DL329">
            <v>0</v>
          </cell>
        </row>
        <row r="330">
          <cell r="DL330">
            <v>0</v>
          </cell>
        </row>
        <row r="331">
          <cell r="DL331">
            <v>0</v>
          </cell>
        </row>
        <row r="332">
          <cell r="DL332">
            <v>0</v>
          </cell>
        </row>
        <row r="333">
          <cell r="DL333">
            <v>0</v>
          </cell>
        </row>
        <row r="334">
          <cell r="DL334">
            <v>0</v>
          </cell>
        </row>
        <row r="335">
          <cell r="DL335">
            <v>0</v>
          </cell>
        </row>
        <row r="336">
          <cell r="DL336">
            <v>0</v>
          </cell>
        </row>
        <row r="337">
          <cell r="DL337">
            <v>0</v>
          </cell>
        </row>
        <row r="338">
          <cell r="DL338">
            <v>0</v>
          </cell>
        </row>
        <row r="339">
          <cell r="DL339">
            <v>0</v>
          </cell>
        </row>
        <row r="340">
          <cell r="DL340">
            <v>0</v>
          </cell>
        </row>
        <row r="341">
          <cell r="DL341">
            <v>0</v>
          </cell>
        </row>
        <row r="342">
          <cell r="DL342">
            <v>0</v>
          </cell>
        </row>
        <row r="343">
          <cell r="DL343">
            <v>0</v>
          </cell>
        </row>
        <row r="344">
          <cell r="DL344">
            <v>0</v>
          </cell>
        </row>
        <row r="345">
          <cell r="DL345">
            <v>0</v>
          </cell>
        </row>
        <row r="346">
          <cell r="DL346">
            <v>0</v>
          </cell>
        </row>
        <row r="347">
          <cell r="DL347">
            <v>0</v>
          </cell>
        </row>
        <row r="348">
          <cell r="DL348">
            <v>0</v>
          </cell>
        </row>
        <row r="349">
          <cell r="DL349">
            <v>0</v>
          </cell>
        </row>
        <row r="350">
          <cell r="DL350">
            <v>0</v>
          </cell>
        </row>
        <row r="351">
          <cell r="DL351">
            <v>0</v>
          </cell>
        </row>
        <row r="352">
          <cell r="DL352">
            <v>0</v>
          </cell>
        </row>
        <row r="353">
          <cell r="DL353">
            <v>0</v>
          </cell>
        </row>
        <row r="354">
          <cell r="DL354">
            <v>0</v>
          </cell>
        </row>
        <row r="355">
          <cell r="DL355">
            <v>0</v>
          </cell>
        </row>
        <row r="356">
          <cell r="DL356">
            <v>0</v>
          </cell>
        </row>
        <row r="357">
          <cell r="DL357">
            <v>0</v>
          </cell>
        </row>
        <row r="358">
          <cell r="DL358">
            <v>0</v>
          </cell>
        </row>
        <row r="359">
          <cell r="DL359">
            <v>0</v>
          </cell>
        </row>
        <row r="360">
          <cell r="DL360">
            <v>0</v>
          </cell>
        </row>
        <row r="361">
          <cell r="DL361">
            <v>0</v>
          </cell>
        </row>
        <row r="362">
          <cell r="DL362">
            <v>0</v>
          </cell>
        </row>
        <row r="363">
          <cell r="DL363">
            <v>0</v>
          </cell>
        </row>
        <row r="364">
          <cell r="DL364">
            <v>0</v>
          </cell>
        </row>
        <row r="365">
          <cell r="DL365">
            <v>0</v>
          </cell>
        </row>
        <row r="366">
          <cell r="DL366">
            <v>0</v>
          </cell>
        </row>
        <row r="367">
          <cell r="DL367">
            <v>0</v>
          </cell>
        </row>
        <row r="368">
          <cell r="DL368">
            <v>0</v>
          </cell>
        </row>
        <row r="369">
          <cell r="DL369">
            <v>0</v>
          </cell>
        </row>
        <row r="370">
          <cell r="DL370">
            <v>0</v>
          </cell>
        </row>
        <row r="371">
          <cell r="DL371">
            <v>0</v>
          </cell>
        </row>
        <row r="372">
          <cell r="DL372">
            <v>0</v>
          </cell>
        </row>
        <row r="373">
          <cell r="DL373">
            <v>0</v>
          </cell>
        </row>
        <row r="374">
          <cell r="DL374">
            <v>0</v>
          </cell>
        </row>
        <row r="375">
          <cell r="DL375">
            <v>0</v>
          </cell>
        </row>
        <row r="376">
          <cell r="DL376">
            <v>0</v>
          </cell>
        </row>
        <row r="377">
          <cell r="DL377">
            <v>0</v>
          </cell>
        </row>
        <row r="378">
          <cell r="DL378">
            <v>0</v>
          </cell>
        </row>
        <row r="379">
          <cell r="DL379">
            <v>0</v>
          </cell>
        </row>
        <row r="380">
          <cell r="DL380">
            <v>0</v>
          </cell>
        </row>
        <row r="381">
          <cell r="DL381">
            <v>0</v>
          </cell>
        </row>
        <row r="382">
          <cell r="DL382">
            <v>0</v>
          </cell>
        </row>
        <row r="383">
          <cell r="DL383">
            <v>0</v>
          </cell>
        </row>
        <row r="384">
          <cell r="DL384">
            <v>0</v>
          </cell>
        </row>
        <row r="385">
          <cell r="DL385">
            <v>0</v>
          </cell>
        </row>
        <row r="386">
          <cell r="DL386">
            <v>0</v>
          </cell>
        </row>
        <row r="387">
          <cell r="DL387">
            <v>0</v>
          </cell>
        </row>
        <row r="388">
          <cell r="DL388">
            <v>0</v>
          </cell>
        </row>
        <row r="389">
          <cell r="DL389">
            <v>0</v>
          </cell>
        </row>
        <row r="390">
          <cell r="DL390">
            <v>0</v>
          </cell>
        </row>
        <row r="391">
          <cell r="DL391">
            <v>0</v>
          </cell>
        </row>
        <row r="392">
          <cell r="DL392">
            <v>0</v>
          </cell>
        </row>
        <row r="393">
          <cell r="DL393">
            <v>0</v>
          </cell>
        </row>
        <row r="394">
          <cell r="DL394">
            <v>0</v>
          </cell>
        </row>
        <row r="395">
          <cell r="DL395">
            <v>0</v>
          </cell>
        </row>
        <row r="396">
          <cell r="DL396">
            <v>0</v>
          </cell>
        </row>
        <row r="397">
          <cell r="DL397">
            <v>0</v>
          </cell>
        </row>
        <row r="398">
          <cell r="DL398">
            <v>0</v>
          </cell>
        </row>
        <row r="399">
          <cell r="DL399">
            <v>0</v>
          </cell>
        </row>
        <row r="400">
          <cell r="DL400">
            <v>0</v>
          </cell>
        </row>
        <row r="401">
          <cell r="DL401">
            <v>0</v>
          </cell>
        </row>
        <row r="402">
          <cell r="DL402">
            <v>0</v>
          </cell>
        </row>
        <row r="403">
          <cell r="DL403">
            <v>0</v>
          </cell>
        </row>
        <row r="404">
          <cell r="DL404">
            <v>0</v>
          </cell>
        </row>
        <row r="405">
          <cell r="DL405">
            <v>0</v>
          </cell>
        </row>
        <row r="406">
          <cell r="DL406">
            <v>0</v>
          </cell>
        </row>
        <row r="407">
          <cell r="DL407">
            <v>0</v>
          </cell>
        </row>
        <row r="408">
          <cell r="DL408">
            <v>0</v>
          </cell>
        </row>
        <row r="409">
          <cell r="DL409">
            <v>0</v>
          </cell>
        </row>
        <row r="410">
          <cell r="DL410">
            <v>0</v>
          </cell>
        </row>
        <row r="411">
          <cell r="DL411">
            <v>0</v>
          </cell>
        </row>
        <row r="412">
          <cell r="DL412">
            <v>0</v>
          </cell>
        </row>
        <row r="413">
          <cell r="DL413">
            <v>0</v>
          </cell>
        </row>
        <row r="414">
          <cell r="DL414">
            <v>0</v>
          </cell>
        </row>
        <row r="415">
          <cell r="DL415">
            <v>0</v>
          </cell>
        </row>
        <row r="416">
          <cell r="DL416">
            <v>0</v>
          </cell>
        </row>
        <row r="417">
          <cell r="DL417">
            <v>0</v>
          </cell>
        </row>
        <row r="418">
          <cell r="DL418">
            <v>0</v>
          </cell>
        </row>
        <row r="419">
          <cell r="DL419">
            <v>0</v>
          </cell>
        </row>
        <row r="420">
          <cell r="DL420">
            <v>0</v>
          </cell>
        </row>
        <row r="421">
          <cell r="DL421">
            <v>0</v>
          </cell>
        </row>
        <row r="422">
          <cell r="DL422">
            <v>0</v>
          </cell>
        </row>
        <row r="423">
          <cell r="DL423">
            <v>0</v>
          </cell>
        </row>
        <row r="424">
          <cell r="DL424">
            <v>0</v>
          </cell>
        </row>
        <row r="425">
          <cell r="DL425">
            <v>0</v>
          </cell>
        </row>
        <row r="426">
          <cell r="DL426">
            <v>0</v>
          </cell>
        </row>
        <row r="427">
          <cell r="DL427">
            <v>0</v>
          </cell>
        </row>
        <row r="428">
          <cell r="DL428">
            <v>0</v>
          </cell>
        </row>
        <row r="429">
          <cell r="DL429">
            <v>0</v>
          </cell>
        </row>
        <row r="430">
          <cell r="DL430">
            <v>0</v>
          </cell>
        </row>
        <row r="431">
          <cell r="DL431">
            <v>0</v>
          </cell>
        </row>
        <row r="432">
          <cell r="DL432">
            <v>0</v>
          </cell>
        </row>
        <row r="433">
          <cell r="DL433">
            <v>0</v>
          </cell>
        </row>
        <row r="434">
          <cell r="DL434">
            <v>0</v>
          </cell>
        </row>
        <row r="435">
          <cell r="DL435">
            <v>0</v>
          </cell>
        </row>
        <row r="436">
          <cell r="DL436">
            <v>0</v>
          </cell>
        </row>
        <row r="437">
          <cell r="DL437">
            <v>0</v>
          </cell>
        </row>
        <row r="438">
          <cell r="DL438">
            <v>0</v>
          </cell>
        </row>
        <row r="439">
          <cell r="DL439">
            <v>0</v>
          </cell>
        </row>
        <row r="440">
          <cell r="DL440">
            <v>0</v>
          </cell>
        </row>
        <row r="441">
          <cell r="DL441">
            <v>0</v>
          </cell>
        </row>
        <row r="442">
          <cell r="DL442">
            <v>0</v>
          </cell>
        </row>
        <row r="443">
          <cell r="DL443">
            <v>0</v>
          </cell>
        </row>
        <row r="444">
          <cell r="DL444">
            <v>0</v>
          </cell>
        </row>
        <row r="445">
          <cell r="DL445">
            <v>0</v>
          </cell>
        </row>
        <row r="446">
          <cell r="DL446">
            <v>0</v>
          </cell>
        </row>
        <row r="447">
          <cell r="DL447">
            <v>0</v>
          </cell>
        </row>
        <row r="448">
          <cell r="DL448">
            <v>0</v>
          </cell>
        </row>
        <row r="449">
          <cell r="DL449">
            <v>0</v>
          </cell>
        </row>
        <row r="450">
          <cell r="DL450">
            <v>0</v>
          </cell>
        </row>
        <row r="451">
          <cell r="DL451">
            <v>0</v>
          </cell>
        </row>
        <row r="452">
          <cell r="DL452">
            <v>0</v>
          </cell>
        </row>
        <row r="453">
          <cell r="DL453">
            <v>0</v>
          </cell>
        </row>
        <row r="454">
          <cell r="DL454">
            <v>0</v>
          </cell>
        </row>
        <row r="455">
          <cell r="DL455">
            <v>0</v>
          </cell>
        </row>
        <row r="456">
          <cell r="DL456">
            <v>0</v>
          </cell>
        </row>
        <row r="457">
          <cell r="DL457">
            <v>0</v>
          </cell>
        </row>
        <row r="458">
          <cell r="DL458">
            <v>0</v>
          </cell>
        </row>
        <row r="459">
          <cell r="DL459">
            <v>0</v>
          </cell>
        </row>
        <row r="460">
          <cell r="DL460">
            <v>0</v>
          </cell>
        </row>
        <row r="461">
          <cell r="DL461">
            <v>0</v>
          </cell>
        </row>
        <row r="462">
          <cell r="DL462">
            <v>0</v>
          </cell>
        </row>
        <row r="463">
          <cell r="DL463">
            <v>0</v>
          </cell>
        </row>
        <row r="464">
          <cell r="DL464">
            <v>0</v>
          </cell>
        </row>
        <row r="465">
          <cell r="DL465">
            <v>0</v>
          </cell>
        </row>
        <row r="466">
          <cell r="DL466">
            <v>0</v>
          </cell>
        </row>
        <row r="467">
          <cell r="DL467">
            <v>0</v>
          </cell>
        </row>
        <row r="468">
          <cell r="DL468">
            <v>0</v>
          </cell>
        </row>
        <row r="469">
          <cell r="DL469">
            <v>0</v>
          </cell>
        </row>
        <row r="470">
          <cell r="DL470">
            <v>0</v>
          </cell>
        </row>
        <row r="471">
          <cell r="DL471">
            <v>0</v>
          </cell>
        </row>
        <row r="472">
          <cell r="DL472">
            <v>0</v>
          </cell>
        </row>
        <row r="473">
          <cell r="DL473">
            <v>0</v>
          </cell>
        </row>
        <row r="474">
          <cell r="DL474">
            <v>0</v>
          </cell>
        </row>
        <row r="475">
          <cell r="DL475">
            <v>0</v>
          </cell>
        </row>
        <row r="476">
          <cell r="DL476">
            <v>0</v>
          </cell>
        </row>
        <row r="477">
          <cell r="DL477">
            <v>0</v>
          </cell>
        </row>
        <row r="478">
          <cell r="DL478">
            <v>0</v>
          </cell>
        </row>
        <row r="479">
          <cell r="DL479">
            <v>0</v>
          </cell>
        </row>
        <row r="480">
          <cell r="DL480">
            <v>0</v>
          </cell>
        </row>
        <row r="481">
          <cell r="DL481">
            <v>0</v>
          </cell>
        </row>
        <row r="482">
          <cell r="DL482">
            <v>0</v>
          </cell>
        </row>
        <row r="483">
          <cell r="DL483">
            <v>0</v>
          </cell>
        </row>
        <row r="484">
          <cell r="DL484">
            <v>0</v>
          </cell>
        </row>
        <row r="485">
          <cell r="DL485">
            <v>0</v>
          </cell>
        </row>
        <row r="486">
          <cell r="DL486">
            <v>0</v>
          </cell>
        </row>
        <row r="487">
          <cell r="DL487">
            <v>0</v>
          </cell>
        </row>
        <row r="488">
          <cell r="DL488">
            <v>0</v>
          </cell>
        </row>
        <row r="489">
          <cell r="DL489">
            <v>0</v>
          </cell>
        </row>
        <row r="490">
          <cell r="DL490">
            <v>0</v>
          </cell>
        </row>
        <row r="491">
          <cell r="DL491">
            <v>0</v>
          </cell>
        </row>
        <row r="492">
          <cell r="DL492">
            <v>0</v>
          </cell>
        </row>
        <row r="493">
          <cell r="DL493">
            <v>0</v>
          </cell>
        </row>
        <row r="494">
          <cell r="DL494">
            <v>0</v>
          </cell>
        </row>
        <row r="495">
          <cell r="DL495">
            <v>0</v>
          </cell>
        </row>
        <row r="496">
          <cell r="DL496">
            <v>0</v>
          </cell>
        </row>
        <row r="497">
          <cell r="DL497">
            <v>0</v>
          </cell>
        </row>
        <row r="498">
          <cell r="DL498">
            <v>0</v>
          </cell>
        </row>
        <row r="499">
          <cell r="DL499">
            <v>0</v>
          </cell>
        </row>
        <row r="500">
          <cell r="DL500">
            <v>0</v>
          </cell>
        </row>
        <row r="501">
          <cell r="DL501">
            <v>0</v>
          </cell>
        </row>
        <row r="502">
          <cell r="DL502">
            <v>0</v>
          </cell>
        </row>
        <row r="503">
          <cell r="DL503">
            <v>0</v>
          </cell>
        </row>
        <row r="504">
          <cell r="DL504">
            <v>0</v>
          </cell>
        </row>
        <row r="505">
          <cell r="DL505">
            <v>0</v>
          </cell>
        </row>
        <row r="506">
          <cell r="DL506">
            <v>0</v>
          </cell>
        </row>
        <row r="507">
          <cell r="DL507">
            <v>0</v>
          </cell>
        </row>
        <row r="508">
          <cell r="DL508">
            <v>0</v>
          </cell>
        </row>
        <row r="509">
          <cell r="DL509">
            <v>0</v>
          </cell>
        </row>
        <row r="510">
          <cell r="DL510">
            <v>0</v>
          </cell>
        </row>
        <row r="511">
          <cell r="DL511">
            <v>0</v>
          </cell>
        </row>
        <row r="512">
          <cell r="DL512">
            <v>0</v>
          </cell>
        </row>
        <row r="513">
          <cell r="DL513">
            <v>0</v>
          </cell>
        </row>
        <row r="514">
          <cell r="DL514">
            <v>0</v>
          </cell>
        </row>
        <row r="515">
          <cell r="DL515">
            <v>0</v>
          </cell>
        </row>
        <row r="516">
          <cell r="DL516">
            <v>0</v>
          </cell>
        </row>
        <row r="517">
          <cell r="DL517">
            <v>0</v>
          </cell>
        </row>
        <row r="518">
          <cell r="DL518">
            <v>0</v>
          </cell>
        </row>
        <row r="519">
          <cell r="DL519">
            <v>0</v>
          </cell>
        </row>
        <row r="520">
          <cell r="DL520">
            <v>0</v>
          </cell>
        </row>
        <row r="521">
          <cell r="DL521">
            <v>0</v>
          </cell>
        </row>
        <row r="522">
          <cell r="DL522">
            <v>0</v>
          </cell>
        </row>
        <row r="523">
          <cell r="DL523">
            <v>0</v>
          </cell>
        </row>
        <row r="524">
          <cell r="DL524">
            <v>0</v>
          </cell>
        </row>
        <row r="525">
          <cell r="DL525">
            <v>0</v>
          </cell>
        </row>
        <row r="526">
          <cell r="DL526">
            <v>0</v>
          </cell>
        </row>
        <row r="527">
          <cell r="DL527">
            <v>0</v>
          </cell>
        </row>
        <row r="528">
          <cell r="DL528">
            <v>0</v>
          </cell>
        </row>
        <row r="529">
          <cell r="DL529">
            <v>0</v>
          </cell>
        </row>
        <row r="530">
          <cell r="DL530">
            <v>0</v>
          </cell>
        </row>
        <row r="531">
          <cell r="DL531">
            <v>0</v>
          </cell>
        </row>
        <row r="532">
          <cell r="DL532">
            <v>0</v>
          </cell>
        </row>
        <row r="533">
          <cell r="DL533">
            <v>0</v>
          </cell>
        </row>
        <row r="534">
          <cell r="DL534">
            <v>0</v>
          </cell>
        </row>
        <row r="535">
          <cell r="DL535">
            <v>0</v>
          </cell>
        </row>
        <row r="536">
          <cell r="DL536">
            <v>0</v>
          </cell>
        </row>
        <row r="537">
          <cell r="DL537">
            <v>0</v>
          </cell>
        </row>
        <row r="538">
          <cell r="DL538">
            <v>0</v>
          </cell>
        </row>
        <row r="539">
          <cell r="DL539">
            <v>0</v>
          </cell>
        </row>
        <row r="540">
          <cell r="DL540">
            <v>0</v>
          </cell>
        </row>
        <row r="541">
          <cell r="DL541">
            <v>0</v>
          </cell>
        </row>
        <row r="542">
          <cell r="DL542">
            <v>0</v>
          </cell>
        </row>
        <row r="543">
          <cell r="DL543">
            <v>0</v>
          </cell>
        </row>
        <row r="544">
          <cell r="DL544">
            <v>0</v>
          </cell>
        </row>
        <row r="545">
          <cell r="DL545">
            <v>0</v>
          </cell>
        </row>
        <row r="546">
          <cell r="DL546">
            <v>0</v>
          </cell>
        </row>
        <row r="547">
          <cell r="DL547">
            <v>0</v>
          </cell>
        </row>
        <row r="548">
          <cell r="DL548">
            <v>0</v>
          </cell>
        </row>
        <row r="549">
          <cell r="DL549">
            <v>0</v>
          </cell>
        </row>
        <row r="550">
          <cell r="DL550">
            <v>0</v>
          </cell>
        </row>
        <row r="551">
          <cell r="DL551">
            <v>0</v>
          </cell>
        </row>
        <row r="552">
          <cell r="DL552">
            <v>0</v>
          </cell>
        </row>
        <row r="553">
          <cell r="DL553">
            <v>0</v>
          </cell>
        </row>
        <row r="554">
          <cell r="DL554">
            <v>0</v>
          </cell>
        </row>
        <row r="555">
          <cell r="DL555">
            <v>0</v>
          </cell>
        </row>
        <row r="556">
          <cell r="DL556">
            <v>0</v>
          </cell>
        </row>
        <row r="557">
          <cell r="DL557">
            <v>0</v>
          </cell>
        </row>
        <row r="558">
          <cell r="DL558">
            <v>0</v>
          </cell>
        </row>
        <row r="559">
          <cell r="DL559">
            <v>0</v>
          </cell>
        </row>
        <row r="560">
          <cell r="DL560">
            <v>0</v>
          </cell>
        </row>
        <row r="561">
          <cell r="DL561">
            <v>0</v>
          </cell>
        </row>
        <row r="562">
          <cell r="DL562">
            <v>0</v>
          </cell>
        </row>
        <row r="563">
          <cell r="DL563">
            <v>0</v>
          </cell>
        </row>
        <row r="564">
          <cell r="DL564">
            <v>0</v>
          </cell>
        </row>
        <row r="565">
          <cell r="DL565">
            <v>0</v>
          </cell>
        </row>
        <row r="566">
          <cell r="DL566">
            <v>0</v>
          </cell>
        </row>
        <row r="567">
          <cell r="DL567">
            <v>0</v>
          </cell>
        </row>
        <row r="568">
          <cell r="DL568">
            <v>0</v>
          </cell>
        </row>
        <row r="569">
          <cell r="DL569">
            <v>0</v>
          </cell>
        </row>
        <row r="570">
          <cell r="DL570">
            <v>0</v>
          </cell>
        </row>
        <row r="571">
          <cell r="DL571">
            <v>0</v>
          </cell>
        </row>
        <row r="572">
          <cell r="DL572">
            <v>0</v>
          </cell>
        </row>
        <row r="573">
          <cell r="DL573">
            <v>0</v>
          </cell>
        </row>
        <row r="574">
          <cell r="DL574">
            <v>0</v>
          </cell>
        </row>
        <row r="575">
          <cell r="DL575">
            <v>0</v>
          </cell>
        </row>
        <row r="576">
          <cell r="DL576">
            <v>0</v>
          </cell>
        </row>
        <row r="577">
          <cell r="DL577">
            <v>0</v>
          </cell>
        </row>
        <row r="578">
          <cell r="DL578">
            <v>0</v>
          </cell>
        </row>
        <row r="579">
          <cell r="DL579">
            <v>0</v>
          </cell>
        </row>
        <row r="580">
          <cell r="DL580">
            <v>0</v>
          </cell>
        </row>
        <row r="581">
          <cell r="DL581">
            <v>0</v>
          </cell>
        </row>
        <row r="582">
          <cell r="DL582">
            <v>0</v>
          </cell>
        </row>
        <row r="583">
          <cell r="DL583">
            <v>0</v>
          </cell>
        </row>
        <row r="584">
          <cell r="DL584">
            <v>0</v>
          </cell>
        </row>
        <row r="585">
          <cell r="DL585">
            <v>0</v>
          </cell>
        </row>
        <row r="586">
          <cell r="DL586">
            <v>0</v>
          </cell>
        </row>
        <row r="587">
          <cell r="DL587">
            <v>0</v>
          </cell>
        </row>
        <row r="588">
          <cell r="DL588">
            <v>0</v>
          </cell>
        </row>
        <row r="589">
          <cell r="DL589">
            <v>0</v>
          </cell>
        </row>
        <row r="590">
          <cell r="DL590">
            <v>0</v>
          </cell>
        </row>
        <row r="591">
          <cell r="DL591">
            <v>0</v>
          </cell>
        </row>
        <row r="592">
          <cell r="DL592">
            <v>0</v>
          </cell>
        </row>
        <row r="593">
          <cell r="DL593">
            <v>0</v>
          </cell>
        </row>
        <row r="594">
          <cell r="DL594">
            <v>0</v>
          </cell>
        </row>
        <row r="595">
          <cell r="DL595">
            <v>0</v>
          </cell>
        </row>
        <row r="596">
          <cell r="DL596">
            <v>0</v>
          </cell>
        </row>
        <row r="597">
          <cell r="DL597">
            <v>0</v>
          </cell>
        </row>
        <row r="598">
          <cell r="DL598">
            <v>0</v>
          </cell>
        </row>
        <row r="599">
          <cell r="DL599">
            <v>0</v>
          </cell>
        </row>
        <row r="600">
          <cell r="DL600">
            <v>0</v>
          </cell>
        </row>
        <row r="601">
          <cell r="DL601">
            <v>0</v>
          </cell>
        </row>
        <row r="602">
          <cell r="DL602">
            <v>0</v>
          </cell>
        </row>
        <row r="603">
          <cell r="DL603">
            <v>0</v>
          </cell>
        </row>
        <row r="604">
          <cell r="DL604">
            <v>0</v>
          </cell>
        </row>
        <row r="605">
          <cell r="DL605">
            <v>0</v>
          </cell>
        </row>
        <row r="606">
          <cell r="DL606">
            <v>0</v>
          </cell>
        </row>
        <row r="607">
          <cell r="DL607">
            <v>0</v>
          </cell>
        </row>
        <row r="608">
          <cell r="DL608">
            <v>0</v>
          </cell>
        </row>
        <row r="609">
          <cell r="DL609">
            <v>0</v>
          </cell>
        </row>
        <row r="610">
          <cell r="DL610">
            <v>0</v>
          </cell>
        </row>
        <row r="611">
          <cell r="DL611">
            <v>0</v>
          </cell>
        </row>
        <row r="612">
          <cell r="DL612">
            <v>0</v>
          </cell>
        </row>
        <row r="613">
          <cell r="DL613">
            <v>0</v>
          </cell>
        </row>
        <row r="614">
          <cell r="DL614">
            <v>0</v>
          </cell>
        </row>
        <row r="615">
          <cell r="DL615">
            <v>0</v>
          </cell>
        </row>
        <row r="616">
          <cell r="DL616">
            <v>0</v>
          </cell>
        </row>
        <row r="617">
          <cell r="DL617">
            <v>0</v>
          </cell>
        </row>
        <row r="618">
          <cell r="DL618">
            <v>0</v>
          </cell>
        </row>
        <row r="619">
          <cell r="DL619">
            <v>0</v>
          </cell>
        </row>
        <row r="620">
          <cell r="DL620">
            <v>0</v>
          </cell>
        </row>
        <row r="621">
          <cell r="DL621">
            <v>0</v>
          </cell>
        </row>
        <row r="622">
          <cell r="DL622">
            <v>0</v>
          </cell>
        </row>
        <row r="623">
          <cell r="DL623">
            <v>0</v>
          </cell>
        </row>
        <row r="624">
          <cell r="DL624">
            <v>0</v>
          </cell>
        </row>
        <row r="625">
          <cell r="DL625">
            <v>0</v>
          </cell>
        </row>
        <row r="626">
          <cell r="DL626">
            <v>0</v>
          </cell>
        </row>
        <row r="627">
          <cell r="DL627">
            <v>0</v>
          </cell>
        </row>
        <row r="628">
          <cell r="DL628">
            <v>0</v>
          </cell>
        </row>
        <row r="629">
          <cell r="DL629">
            <v>0</v>
          </cell>
        </row>
        <row r="630">
          <cell r="DL630">
            <v>0</v>
          </cell>
        </row>
        <row r="631">
          <cell r="DL631">
            <v>0</v>
          </cell>
        </row>
        <row r="632">
          <cell r="DL632">
            <v>0</v>
          </cell>
        </row>
        <row r="633">
          <cell r="DL633">
            <v>0</v>
          </cell>
        </row>
        <row r="634">
          <cell r="DL634">
            <v>0</v>
          </cell>
        </row>
        <row r="635">
          <cell r="DL635">
            <v>0</v>
          </cell>
        </row>
        <row r="636">
          <cell r="DL636">
            <v>0</v>
          </cell>
        </row>
        <row r="637">
          <cell r="DL637">
            <v>0</v>
          </cell>
        </row>
        <row r="638">
          <cell r="DL638">
            <v>0</v>
          </cell>
        </row>
        <row r="639">
          <cell r="DL639">
            <v>0</v>
          </cell>
        </row>
        <row r="640">
          <cell r="DL640">
            <v>0</v>
          </cell>
        </row>
        <row r="641">
          <cell r="DL641">
            <v>0</v>
          </cell>
        </row>
        <row r="642">
          <cell r="DL642">
            <v>0</v>
          </cell>
        </row>
        <row r="643">
          <cell r="DL643">
            <v>0</v>
          </cell>
        </row>
        <row r="644">
          <cell r="DL644">
            <v>0</v>
          </cell>
        </row>
        <row r="645">
          <cell r="DL645">
            <v>0</v>
          </cell>
        </row>
        <row r="646">
          <cell r="DL646">
            <v>0</v>
          </cell>
        </row>
        <row r="647">
          <cell r="DL647">
            <v>0</v>
          </cell>
        </row>
        <row r="648">
          <cell r="DL648">
            <v>0</v>
          </cell>
        </row>
        <row r="649">
          <cell r="DL649">
            <v>0</v>
          </cell>
        </row>
        <row r="650">
          <cell r="DL650">
            <v>0</v>
          </cell>
        </row>
        <row r="651">
          <cell r="DL651">
            <v>0</v>
          </cell>
        </row>
        <row r="652">
          <cell r="DL652">
            <v>0</v>
          </cell>
        </row>
        <row r="653">
          <cell r="DL653">
            <v>0</v>
          </cell>
        </row>
        <row r="654">
          <cell r="DL654">
            <v>0</v>
          </cell>
        </row>
        <row r="655">
          <cell r="DL655">
            <v>0</v>
          </cell>
        </row>
        <row r="656">
          <cell r="DL656">
            <v>0</v>
          </cell>
        </row>
        <row r="657">
          <cell r="DL657">
            <v>0</v>
          </cell>
        </row>
        <row r="658">
          <cell r="DL658">
            <v>0</v>
          </cell>
        </row>
        <row r="659">
          <cell r="DL659">
            <v>0</v>
          </cell>
        </row>
        <row r="660">
          <cell r="DL660">
            <v>0</v>
          </cell>
        </row>
        <row r="661">
          <cell r="DL661">
            <v>0</v>
          </cell>
        </row>
        <row r="662">
          <cell r="DL662">
            <v>0</v>
          </cell>
        </row>
        <row r="663">
          <cell r="DL663">
            <v>0</v>
          </cell>
        </row>
        <row r="664">
          <cell r="DL664">
            <v>0</v>
          </cell>
        </row>
        <row r="665">
          <cell r="DL665">
            <v>0</v>
          </cell>
        </row>
        <row r="666">
          <cell r="DL666">
            <v>0</v>
          </cell>
        </row>
        <row r="667">
          <cell r="DL667">
            <v>0</v>
          </cell>
        </row>
        <row r="668">
          <cell r="DL668">
            <v>0</v>
          </cell>
        </row>
        <row r="669">
          <cell r="DL669">
            <v>0</v>
          </cell>
        </row>
        <row r="670">
          <cell r="DL670">
            <v>0</v>
          </cell>
        </row>
        <row r="671">
          <cell r="DL671">
            <v>0</v>
          </cell>
        </row>
        <row r="672">
          <cell r="DL672">
            <v>0</v>
          </cell>
        </row>
        <row r="673">
          <cell r="DL673">
            <v>0</v>
          </cell>
        </row>
        <row r="674">
          <cell r="DL674">
            <v>0</v>
          </cell>
        </row>
        <row r="675">
          <cell r="DL675">
            <v>0</v>
          </cell>
        </row>
        <row r="676">
          <cell r="DL676">
            <v>0</v>
          </cell>
        </row>
        <row r="677">
          <cell r="DL677">
            <v>0</v>
          </cell>
        </row>
        <row r="678">
          <cell r="DL678">
            <v>0</v>
          </cell>
        </row>
        <row r="679">
          <cell r="DL679">
            <v>0</v>
          </cell>
        </row>
        <row r="680">
          <cell r="DL680">
            <v>0</v>
          </cell>
        </row>
        <row r="681">
          <cell r="DL681">
            <v>0</v>
          </cell>
        </row>
        <row r="682">
          <cell r="DL682">
            <v>0</v>
          </cell>
        </row>
        <row r="683">
          <cell r="DL683">
            <v>0</v>
          </cell>
        </row>
        <row r="684">
          <cell r="DL684">
            <v>0</v>
          </cell>
        </row>
        <row r="685">
          <cell r="DL685">
            <v>0</v>
          </cell>
        </row>
        <row r="686">
          <cell r="DL686">
            <v>0</v>
          </cell>
        </row>
        <row r="687">
          <cell r="DL687">
            <v>0</v>
          </cell>
        </row>
        <row r="688">
          <cell r="DL688">
            <v>0</v>
          </cell>
        </row>
        <row r="689">
          <cell r="DL689">
            <v>0</v>
          </cell>
        </row>
        <row r="690">
          <cell r="DL690">
            <v>0</v>
          </cell>
        </row>
        <row r="691">
          <cell r="DL691">
            <v>0</v>
          </cell>
        </row>
        <row r="692">
          <cell r="DL692">
            <v>0</v>
          </cell>
        </row>
        <row r="693">
          <cell r="DL693">
            <v>0</v>
          </cell>
        </row>
        <row r="694">
          <cell r="DL694">
            <v>0</v>
          </cell>
        </row>
        <row r="695">
          <cell r="DL695">
            <v>0</v>
          </cell>
        </row>
        <row r="696">
          <cell r="DL696">
            <v>0</v>
          </cell>
        </row>
        <row r="697">
          <cell r="DL697">
            <v>0</v>
          </cell>
        </row>
        <row r="698">
          <cell r="DL698">
            <v>0</v>
          </cell>
        </row>
        <row r="699">
          <cell r="DL699">
            <v>0</v>
          </cell>
        </row>
        <row r="700">
          <cell r="DL700">
            <v>0</v>
          </cell>
        </row>
        <row r="701">
          <cell r="DL701">
            <v>0</v>
          </cell>
        </row>
        <row r="702">
          <cell r="DL702">
            <v>0</v>
          </cell>
        </row>
        <row r="703">
          <cell r="DL703">
            <v>0</v>
          </cell>
        </row>
        <row r="704">
          <cell r="DL704">
            <v>0</v>
          </cell>
        </row>
        <row r="705">
          <cell r="DL705">
            <v>0</v>
          </cell>
        </row>
        <row r="706">
          <cell r="DL706">
            <v>0</v>
          </cell>
        </row>
        <row r="707">
          <cell r="DL707">
            <v>0</v>
          </cell>
        </row>
        <row r="708">
          <cell r="DL708">
            <v>0</v>
          </cell>
        </row>
        <row r="709">
          <cell r="DL709">
            <v>0</v>
          </cell>
        </row>
        <row r="710">
          <cell r="DL710">
            <v>0</v>
          </cell>
        </row>
        <row r="711">
          <cell r="DL711">
            <v>0</v>
          </cell>
        </row>
        <row r="712">
          <cell r="DL712">
            <v>0</v>
          </cell>
        </row>
        <row r="713">
          <cell r="DL713">
            <v>0</v>
          </cell>
        </row>
        <row r="714">
          <cell r="DL714">
            <v>0</v>
          </cell>
        </row>
        <row r="715">
          <cell r="DL715">
            <v>0</v>
          </cell>
        </row>
        <row r="716">
          <cell r="DL716">
            <v>0</v>
          </cell>
        </row>
        <row r="717">
          <cell r="DL717">
            <v>0</v>
          </cell>
        </row>
        <row r="718">
          <cell r="DL718">
            <v>0</v>
          </cell>
        </row>
        <row r="719">
          <cell r="DL719">
            <v>0</v>
          </cell>
        </row>
        <row r="720">
          <cell r="DL720">
            <v>0</v>
          </cell>
        </row>
        <row r="721">
          <cell r="DL721">
            <v>0</v>
          </cell>
        </row>
        <row r="722">
          <cell r="DL722">
            <v>0</v>
          </cell>
        </row>
        <row r="723">
          <cell r="DL723">
            <v>0</v>
          </cell>
        </row>
        <row r="724">
          <cell r="DL724">
            <v>0</v>
          </cell>
        </row>
        <row r="725">
          <cell r="DL725">
            <v>0</v>
          </cell>
        </row>
        <row r="726">
          <cell r="DL726">
            <v>0</v>
          </cell>
        </row>
        <row r="727">
          <cell r="DL727">
            <v>0</v>
          </cell>
        </row>
        <row r="728">
          <cell r="DL728">
            <v>0</v>
          </cell>
        </row>
        <row r="729">
          <cell r="DL729">
            <v>0</v>
          </cell>
        </row>
        <row r="730">
          <cell r="DL730">
            <v>0</v>
          </cell>
        </row>
        <row r="731">
          <cell r="DL731">
            <v>0</v>
          </cell>
        </row>
        <row r="732">
          <cell r="DL732">
            <v>0</v>
          </cell>
        </row>
        <row r="733">
          <cell r="DL733">
            <v>0</v>
          </cell>
        </row>
        <row r="734">
          <cell r="DL734">
            <v>0</v>
          </cell>
        </row>
        <row r="735">
          <cell r="DL735">
            <v>0</v>
          </cell>
        </row>
        <row r="736">
          <cell r="DL736">
            <v>0</v>
          </cell>
        </row>
        <row r="737">
          <cell r="DL737">
            <v>0</v>
          </cell>
        </row>
        <row r="738">
          <cell r="DL738">
            <v>0</v>
          </cell>
        </row>
        <row r="739">
          <cell r="DL739">
            <v>0</v>
          </cell>
        </row>
        <row r="740">
          <cell r="DL740">
            <v>0</v>
          </cell>
        </row>
        <row r="741">
          <cell r="DL741">
            <v>0</v>
          </cell>
        </row>
        <row r="742">
          <cell r="DL742">
            <v>0</v>
          </cell>
        </row>
        <row r="743">
          <cell r="DL743">
            <v>0</v>
          </cell>
        </row>
        <row r="744">
          <cell r="DL744">
            <v>0</v>
          </cell>
        </row>
        <row r="745">
          <cell r="DL745">
            <v>0</v>
          </cell>
        </row>
        <row r="746">
          <cell r="DL746">
            <v>0</v>
          </cell>
        </row>
        <row r="747">
          <cell r="DL747">
            <v>0</v>
          </cell>
        </row>
        <row r="748">
          <cell r="DL748">
            <v>0</v>
          </cell>
        </row>
        <row r="749">
          <cell r="DL749">
            <v>0</v>
          </cell>
        </row>
        <row r="750">
          <cell r="DL750">
            <v>0</v>
          </cell>
        </row>
        <row r="751">
          <cell r="DL751">
            <v>0</v>
          </cell>
        </row>
        <row r="752">
          <cell r="DL752">
            <v>0</v>
          </cell>
        </row>
        <row r="753">
          <cell r="DL753">
            <v>0</v>
          </cell>
        </row>
        <row r="754">
          <cell r="DL754">
            <v>0</v>
          </cell>
        </row>
        <row r="755">
          <cell r="DL755">
            <v>0</v>
          </cell>
        </row>
        <row r="756">
          <cell r="DL756">
            <v>0</v>
          </cell>
        </row>
        <row r="757">
          <cell r="DL757">
            <v>0</v>
          </cell>
        </row>
        <row r="758">
          <cell r="DL758">
            <v>0</v>
          </cell>
        </row>
        <row r="759">
          <cell r="DL759">
            <v>0</v>
          </cell>
        </row>
        <row r="760">
          <cell r="DL760">
            <v>0</v>
          </cell>
        </row>
        <row r="761">
          <cell r="DL761">
            <v>0</v>
          </cell>
        </row>
        <row r="762">
          <cell r="DL762">
            <v>0</v>
          </cell>
        </row>
        <row r="763">
          <cell r="DL763">
            <v>0</v>
          </cell>
        </row>
        <row r="764">
          <cell r="DL764">
            <v>0</v>
          </cell>
        </row>
        <row r="765">
          <cell r="DL765">
            <v>0</v>
          </cell>
        </row>
        <row r="766">
          <cell r="DL766">
            <v>0</v>
          </cell>
        </row>
        <row r="767">
          <cell r="DL767">
            <v>0</v>
          </cell>
        </row>
        <row r="768">
          <cell r="DL768">
            <v>0</v>
          </cell>
        </row>
        <row r="769">
          <cell r="DL769">
            <v>0</v>
          </cell>
        </row>
        <row r="770">
          <cell r="DL770">
            <v>0</v>
          </cell>
        </row>
        <row r="771">
          <cell r="DL771">
            <v>0</v>
          </cell>
        </row>
        <row r="772">
          <cell r="DL772">
            <v>0</v>
          </cell>
        </row>
        <row r="773">
          <cell r="DL773">
            <v>0</v>
          </cell>
        </row>
        <row r="774">
          <cell r="DL774">
            <v>0</v>
          </cell>
        </row>
        <row r="775">
          <cell r="DL775">
            <v>0</v>
          </cell>
        </row>
        <row r="776">
          <cell r="DL776">
            <v>0</v>
          </cell>
        </row>
        <row r="777">
          <cell r="DL777">
            <v>0</v>
          </cell>
        </row>
        <row r="778">
          <cell r="DL778">
            <v>0</v>
          </cell>
        </row>
        <row r="779">
          <cell r="DL779">
            <v>0</v>
          </cell>
        </row>
        <row r="780">
          <cell r="DL780">
            <v>0</v>
          </cell>
        </row>
        <row r="781">
          <cell r="DL781">
            <v>0</v>
          </cell>
        </row>
        <row r="782">
          <cell r="DL782">
            <v>0</v>
          </cell>
        </row>
        <row r="783">
          <cell r="DL783">
            <v>0</v>
          </cell>
        </row>
        <row r="784">
          <cell r="DL784">
            <v>0</v>
          </cell>
        </row>
        <row r="785">
          <cell r="DL785">
            <v>0</v>
          </cell>
        </row>
        <row r="786">
          <cell r="DL786">
            <v>0</v>
          </cell>
        </row>
        <row r="787">
          <cell r="DL787">
            <v>0</v>
          </cell>
        </row>
        <row r="788">
          <cell r="DL788">
            <v>0</v>
          </cell>
        </row>
        <row r="789">
          <cell r="DL789">
            <v>0</v>
          </cell>
        </row>
        <row r="790">
          <cell r="DL790">
            <v>0</v>
          </cell>
        </row>
        <row r="791">
          <cell r="DL791">
            <v>0</v>
          </cell>
        </row>
        <row r="792">
          <cell r="DL792">
            <v>0</v>
          </cell>
        </row>
        <row r="793">
          <cell r="DL793">
            <v>0</v>
          </cell>
        </row>
        <row r="794">
          <cell r="DL794">
            <v>0</v>
          </cell>
        </row>
        <row r="795">
          <cell r="DL795">
            <v>0</v>
          </cell>
        </row>
        <row r="796">
          <cell r="DL796">
            <v>0</v>
          </cell>
        </row>
        <row r="797">
          <cell r="DL797">
            <v>0</v>
          </cell>
        </row>
        <row r="798">
          <cell r="DL798">
            <v>0</v>
          </cell>
        </row>
        <row r="799">
          <cell r="DL799">
            <v>0</v>
          </cell>
        </row>
        <row r="800">
          <cell r="DL800">
            <v>0</v>
          </cell>
        </row>
        <row r="801">
          <cell r="DL801">
            <v>0</v>
          </cell>
        </row>
        <row r="802">
          <cell r="DL802">
            <v>0</v>
          </cell>
        </row>
        <row r="803">
          <cell r="DL803">
            <v>0</v>
          </cell>
        </row>
        <row r="804">
          <cell r="DL804">
            <v>0</v>
          </cell>
        </row>
        <row r="805">
          <cell r="DL805">
            <v>0</v>
          </cell>
        </row>
        <row r="806">
          <cell r="DL806">
            <v>0</v>
          </cell>
        </row>
        <row r="807">
          <cell r="DL807">
            <v>0</v>
          </cell>
        </row>
        <row r="808">
          <cell r="DL808">
            <v>0</v>
          </cell>
        </row>
        <row r="809">
          <cell r="DL809">
            <v>0</v>
          </cell>
        </row>
        <row r="810">
          <cell r="DL810">
            <v>0</v>
          </cell>
        </row>
        <row r="811">
          <cell r="DL811">
            <v>0</v>
          </cell>
        </row>
        <row r="812">
          <cell r="DL812">
            <v>0</v>
          </cell>
        </row>
        <row r="813">
          <cell r="DL813">
            <v>0</v>
          </cell>
        </row>
        <row r="814">
          <cell r="DL814">
            <v>0</v>
          </cell>
        </row>
        <row r="815">
          <cell r="DL815">
            <v>0</v>
          </cell>
        </row>
        <row r="816">
          <cell r="DL816">
            <v>0</v>
          </cell>
        </row>
        <row r="817">
          <cell r="DL817">
            <v>0</v>
          </cell>
        </row>
        <row r="818">
          <cell r="DL818">
            <v>0</v>
          </cell>
        </row>
        <row r="819">
          <cell r="DL819">
            <v>0</v>
          </cell>
        </row>
        <row r="820">
          <cell r="DL820">
            <v>0</v>
          </cell>
        </row>
        <row r="821">
          <cell r="DL821">
            <v>0</v>
          </cell>
        </row>
        <row r="822">
          <cell r="DL822">
            <v>0</v>
          </cell>
        </row>
        <row r="823">
          <cell r="DL823">
            <v>0</v>
          </cell>
        </row>
        <row r="824">
          <cell r="DL824">
            <v>0</v>
          </cell>
        </row>
        <row r="825">
          <cell r="DL825">
            <v>0</v>
          </cell>
        </row>
        <row r="826">
          <cell r="DL826">
            <v>0</v>
          </cell>
        </row>
        <row r="827">
          <cell r="DL827">
            <v>0</v>
          </cell>
        </row>
        <row r="828">
          <cell r="DL828">
            <v>0</v>
          </cell>
        </row>
        <row r="829">
          <cell r="DL829">
            <v>0</v>
          </cell>
        </row>
        <row r="830">
          <cell r="DL830">
            <v>0</v>
          </cell>
        </row>
        <row r="831">
          <cell r="DL831">
            <v>0</v>
          </cell>
        </row>
        <row r="832">
          <cell r="DL832">
            <v>0</v>
          </cell>
        </row>
        <row r="833">
          <cell r="DL833">
            <v>0</v>
          </cell>
        </row>
        <row r="834">
          <cell r="DL834">
            <v>0</v>
          </cell>
        </row>
        <row r="835">
          <cell r="DL835">
            <v>0</v>
          </cell>
        </row>
        <row r="836">
          <cell r="DL836">
            <v>0</v>
          </cell>
        </row>
        <row r="837">
          <cell r="DL837">
            <v>0</v>
          </cell>
        </row>
        <row r="838">
          <cell r="DL838">
            <v>0</v>
          </cell>
        </row>
        <row r="839">
          <cell r="DL839">
            <v>0</v>
          </cell>
        </row>
        <row r="840">
          <cell r="DL840">
            <v>0</v>
          </cell>
        </row>
        <row r="841">
          <cell r="DL841">
            <v>0</v>
          </cell>
        </row>
        <row r="842">
          <cell r="DL842">
            <v>0</v>
          </cell>
        </row>
        <row r="843">
          <cell r="DL843">
            <v>0</v>
          </cell>
        </row>
        <row r="844">
          <cell r="DL844">
            <v>0</v>
          </cell>
        </row>
        <row r="845">
          <cell r="DL845">
            <v>0</v>
          </cell>
        </row>
        <row r="846">
          <cell r="DL846">
            <v>0</v>
          </cell>
        </row>
        <row r="847">
          <cell r="DL847">
            <v>0</v>
          </cell>
        </row>
        <row r="848">
          <cell r="DL848">
            <v>0</v>
          </cell>
        </row>
        <row r="849">
          <cell r="DL849">
            <v>0</v>
          </cell>
        </row>
        <row r="850">
          <cell r="DL850">
            <v>0</v>
          </cell>
        </row>
        <row r="851">
          <cell r="DL851">
            <v>0</v>
          </cell>
        </row>
        <row r="852">
          <cell r="DL852">
            <v>0</v>
          </cell>
        </row>
        <row r="853">
          <cell r="DL853">
            <v>0</v>
          </cell>
        </row>
        <row r="854">
          <cell r="DL854">
            <v>0</v>
          </cell>
        </row>
        <row r="855">
          <cell r="DL855">
            <v>0</v>
          </cell>
        </row>
        <row r="856">
          <cell r="DL856">
            <v>0</v>
          </cell>
        </row>
        <row r="857">
          <cell r="DL857">
            <v>0</v>
          </cell>
        </row>
        <row r="858">
          <cell r="DL858">
            <v>0</v>
          </cell>
        </row>
        <row r="859">
          <cell r="DL859">
            <v>0</v>
          </cell>
        </row>
        <row r="860">
          <cell r="DL860">
            <v>0</v>
          </cell>
        </row>
        <row r="861">
          <cell r="DL861">
            <v>0</v>
          </cell>
        </row>
        <row r="862">
          <cell r="DL862">
            <v>0</v>
          </cell>
        </row>
        <row r="863">
          <cell r="DL863">
            <v>0</v>
          </cell>
        </row>
        <row r="864">
          <cell r="DL864">
            <v>0</v>
          </cell>
        </row>
        <row r="865">
          <cell r="DL865">
            <v>0</v>
          </cell>
        </row>
        <row r="866">
          <cell r="DL866">
            <v>0</v>
          </cell>
        </row>
        <row r="867">
          <cell r="DL867">
            <v>0</v>
          </cell>
        </row>
        <row r="868">
          <cell r="DL868">
            <v>0</v>
          </cell>
        </row>
        <row r="869">
          <cell r="DL869">
            <v>0</v>
          </cell>
        </row>
        <row r="870">
          <cell r="DL870">
            <v>0</v>
          </cell>
        </row>
        <row r="871">
          <cell r="DL871">
            <v>0</v>
          </cell>
        </row>
        <row r="872">
          <cell r="DL872">
            <v>0</v>
          </cell>
        </row>
        <row r="873">
          <cell r="DL873">
            <v>0</v>
          </cell>
        </row>
        <row r="874">
          <cell r="DL874">
            <v>0</v>
          </cell>
        </row>
        <row r="875">
          <cell r="DL875">
            <v>0</v>
          </cell>
        </row>
        <row r="876">
          <cell r="DL876">
            <v>0</v>
          </cell>
        </row>
        <row r="877">
          <cell r="DL877">
            <v>0</v>
          </cell>
        </row>
        <row r="878">
          <cell r="DL878">
            <v>0</v>
          </cell>
        </row>
        <row r="879">
          <cell r="DL879">
            <v>0</v>
          </cell>
        </row>
        <row r="880">
          <cell r="DL880">
            <v>0</v>
          </cell>
        </row>
        <row r="881">
          <cell r="DL881">
            <v>0</v>
          </cell>
        </row>
        <row r="882">
          <cell r="DL882">
            <v>0</v>
          </cell>
        </row>
        <row r="883">
          <cell r="DL883">
            <v>0</v>
          </cell>
        </row>
        <row r="884">
          <cell r="DL884">
            <v>0</v>
          </cell>
        </row>
        <row r="885">
          <cell r="DL885">
            <v>0</v>
          </cell>
        </row>
        <row r="886">
          <cell r="DL886">
            <v>0</v>
          </cell>
        </row>
        <row r="887">
          <cell r="DL887">
            <v>0</v>
          </cell>
        </row>
        <row r="888">
          <cell r="DL888">
            <v>0</v>
          </cell>
        </row>
        <row r="889">
          <cell r="DL889">
            <v>0</v>
          </cell>
        </row>
        <row r="890">
          <cell r="DL890">
            <v>0</v>
          </cell>
        </row>
        <row r="891">
          <cell r="DL891">
            <v>0</v>
          </cell>
        </row>
        <row r="892">
          <cell r="DL892">
            <v>0</v>
          </cell>
        </row>
        <row r="893">
          <cell r="DL893">
            <v>0</v>
          </cell>
        </row>
        <row r="894">
          <cell r="DL894">
            <v>0</v>
          </cell>
        </row>
        <row r="895">
          <cell r="DL895">
            <v>0</v>
          </cell>
        </row>
        <row r="896">
          <cell r="DL896">
            <v>0</v>
          </cell>
        </row>
        <row r="897">
          <cell r="DL897">
            <v>0</v>
          </cell>
        </row>
        <row r="898">
          <cell r="DL898">
            <v>0</v>
          </cell>
        </row>
        <row r="899">
          <cell r="DL899">
            <v>0</v>
          </cell>
        </row>
        <row r="900">
          <cell r="DL900">
            <v>0</v>
          </cell>
        </row>
        <row r="901">
          <cell r="DL901">
            <v>0</v>
          </cell>
        </row>
        <row r="902">
          <cell r="DL902">
            <v>0</v>
          </cell>
        </row>
        <row r="903">
          <cell r="DL903">
            <v>0</v>
          </cell>
        </row>
        <row r="904">
          <cell r="DL904">
            <v>0</v>
          </cell>
        </row>
        <row r="905">
          <cell r="DL905">
            <v>0</v>
          </cell>
        </row>
        <row r="906">
          <cell r="DL906">
            <v>0</v>
          </cell>
        </row>
        <row r="907">
          <cell r="DL907">
            <v>0</v>
          </cell>
        </row>
        <row r="908">
          <cell r="DL908">
            <v>0</v>
          </cell>
        </row>
        <row r="909">
          <cell r="DL909">
            <v>0</v>
          </cell>
        </row>
        <row r="910">
          <cell r="DL910">
            <v>0</v>
          </cell>
        </row>
        <row r="911">
          <cell r="DL911">
            <v>0</v>
          </cell>
        </row>
        <row r="912">
          <cell r="DL912">
            <v>0</v>
          </cell>
        </row>
        <row r="913">
          <cell r="DL913">
            <v>0</v>
          </cell>
        </row>
        <row r="914">
          <cell r="DL914">
            <v>0</v>
          </cell>
        </row>
        <row r="915">
          <cell r="DL915">
            <v>0</v>
          </cell>
        </row>
        <row r="916">
          <cell r="DL916">
            <v>0</v>
          </cell>
        </row>
        <row r="917">
          <cell r="DL917">
            <v>0</v>
          </cell>
        </row>
        <row r="918">
          <cell r="DL918">
            <v>0</v>
          </cell>
        </row>
        <row r="919">
          <cell r="DL919">
            <v>0</v>
          </cell>
        </row>
        <row r="920">
          <cell r="DL920">
            <v>0</v>
          </cell>
        </row>
        <row r="921">
          <cell r="DL921">
            <v>0</v>
          </cell>
        </row>
        <row r="922">
          <cell r="DL922">
            <v>0</v>
          </cell>
        </row>
        <row r="923">
          <cell r="DL923">
            <v>0</v>
          </cell>
        </row>
        <row r="924">
          <cell r="DL924">
            <v>0</v>
          </cell>
        </row>
        <row r="925">
          <cell r="DL925">
            <v>0</v>
          </cell>
        </row>
        <row r="926">
          <cell r="DL926">
            <v>0</v>
          </cell>
        </row>
        <row r="927">
          <cell r="DL927">
            <v>0</v>
          </cell>
        </row>
        <row r="928">
          <cell r="DL928">
            <v>0</v>
          </cell>
        </row>
        <row r="929">
          <cell r="DL929">
            <v>0</v>
          </cell>
        </row>
        <row r="930">
          <cell r="DL930">
            <v>0</v>
          </cell>
        </row>
        <row r="931">
          <cell r="DL931">
            <v>0</v>
          </cell>
        </row>
        <row r="932">
          <cell r="DL932">
            <v>0</v>
          </cell>
        </row>
        <row r="933">
          <cell r="DL933">
            <v>0</v>
          </cell>
        </row>
        <row r="934">
          <cell r="DL934">
            <v>0</v>
          </cell>
        </row>
        <row r="935">
          <cell r="DL935">
            <v>0</v>
          </cell>
        </row>
        <row r="936">
          <cell r="DL936">
            <v>0</v>
          </cell>
        </row>
        <row r="937">
          <cell r="DL937">
            <v>0</v>
          </cell>
        </row>
        <row r="938">
          <cell r="DL938">
            <v>0</v>
          </cell>
        </row>
        <row r="939">
          <cell r="DL939">
            <v>0</v>
          </cell>
        </row>
        <row r="940">
          <cell r="DL940">
            <v>0</v>
          </cell>
        </row>
        <row r="941">
          <cell r="DL941">
            <v>0</v>
          </cell>
        </row>
        <row r="942">
          <cell r="DL942">
            <v>0</v>
          </cell>
        </row>
        <row r="943">
          <cell r="DL943">
            <v>0</v>
          </cell>
        </row>
        <row r="944">
          <cell r="DL944">
            <v>0</v>
          </cell>
        </row>
        <row r="945">
          <cell r="DL945">
            <v>0</v>
          </cell>
        </row>
        <row r="946">
          <cell r="DL946">
            <v>0</v>
          </cell>
        </row>
        <row r="947">
          <cell r="DL947">
            <v>0</v>
          </cell>
        </row>
        <row r="948">
          <cell r="DL948">
            <v>0</v>
          </cell>
        </row>
        <row r="949">
          <cell r="DL949">
            <v>0</v>
          </cell>
        </row>
        <row r="950">
          <cell r="DL950">
            <v>0</v>
          </cell>
        </row>
        <row r="951">
          <cell r="DL951">
            <v>0</v>
          </cell>
        </row>
        <row r="952">
          <cell r="DL952">
            <v>0</v>
          </cell>
        </row>
        <row r="953">
          <cell r="DL953">
            <v>0</v>
          </cell>
        </row>
        <row r="954">
          <cell r="DL954">
            <v>0</v>
          </cell>
        </row>
        <row r="955">
          <cell r="DL955">
            <v>0</v>
          </cell>
        </row>
        <row r="956">
          <cell r="DL956">
            <v>0</v>
          </cell>
        </row>
        <row r="957">
          <cell r="DL957">
            <v>0</v>
          </cell>
        </row>
        <row r="958">
          <cell r="DL958">
            <v>0</v>
          </cell>
        </row>
        <row r="959">
          <cell r="DL959">
            <v>0</v>
          </cell>
        </row>
        <row r="960">
          <cell r="DL960">
            <v>0</v>
          </cell>
        </row>
        <row r="961">
          <cell r="DL961">
            <v>0</v>
          </cell>
        </row>
        <row r="962">
          <cell r="DL962">
            <v>0</v>
          </cell>
        </row>
        <row r="963">
          <cell r="DL963">
            <v>0</v>
          </cell>
        </row>
        <row r="964">
          <cell r="DL964">
            <v>0</v>
          </cell>
        </row>
        <row r="965">
          <cell r="DL965">
            <v>0</v>
          </cell>
        </row>
        <row r="966">
          <cell r="DL966">
            <v>0</v>
          </cell>
        </row>
        <row r="967">
          <cell r="DL967">
            <v>0</v>
          </cell>
        </row>
        <row r="968">
          <cell r="DL968">
            <v>0</v>
          </cell>
        </row>
        <row r="969">
          <cell r="DL969">
            <v>0</v>
          </cell>
        </row>
        <row r="970">
          <cell r="DL970">
            <v>0</v>
          </cell>
        </row>
        <row r="971">
          <cell r="DL971">
            <v>0</v>
          </cell>
        </row>
        <row r="972">
          <cell r="DL972">
            <v>0</v>
          </cell>
        </row>
        <row r="973">
          <cell r="DL973">
            <v>0</v>
          </cell>
        </row>
        <row r="974">
          <cell r="DL974">
            <v>0</v>
          </cell>
        </row>
        <row r="975">
          <cell r="DL975">
            <v>0</v>
          </cell>
        </row>
        <row r="976">
          <cell r="DL976">
            <v>0</v>
          </cell>
        </row>
        <row r="977">
          <cell r="DL977">
            <v>0</v>
          </cell>
        </row>
        <row r="978">
          <cell r="DL978">
            <v>0</v>
          </cell>
        </row>
        <row r="979">
          <cell r="DL979">
            <v>0</v>
          </cell>
        </row>
        <row r="980">
          <cell r="DL980">
            <v>0</v>
          </cell>
        </row>
        <row r="981">
          <cell r="DL981">
            <v>0</v>
          </cell>
        </row>
        <row r="982">
          <cell r="DL982">
            <v>0</v>
          </cell>
        </row>
        <row r="983">
          <cell r="DL983">
            <v>0</v>
          </cell>
        </row>
        <row r="984">
          <cell r="DL984">
            <v>0</v>
          </cell>
        </row>
        <row r="985">
          <cell r="DL985">
            <v>0</v>
          </cell>
        </row>
        <row r="986">
          <cell r="DL986">
            <v>0</v>
          </cell>
        </row>
        <row r="987">
          <cell r="DL987">
            <v>0</v>
          </cell>
        </row>
        <row r="988">
          <cell r="DL988">
            <v>0</v>
          </cell>
        </row>
        <row r="989">
          <cell r="DL989">
            <v>0</v>
          </cell>
        </row>
        <row r="990">
          <cell r="DL990">
            <v>0</v>
          </cell>
        </row>
        <row r="991">
          <cell r="DL991">
            <v>0</v>
          </cell>
        </row>
        <row r="992">
          <cell r="DL992">
            <v>0</v>
          </cell>
        </row>
        <row r="993">
          <cell r="DL993">
            <v>0</v>
          </cell>
        </row>
        <row r="994">
          <cell r="DL994">
            <v>0</v>
          </cell>
        </row>
        <row r="995">
          <cell r="DL995">
            <v>0</v>
          </cell>
        </row>
        <row r="996">
          <cell r="DL996">
            <v>0</v>
          </cell>
        </row>
        <row r="997">
          <cell r="DL997">
            <v>0</v>
          </cell>
        </row>
        <row r="998">
          <cell r="DL998">
            <v>0</v>
          </cell>
        </row>
        <row r="999">
          <cell r="DL999">
            <v>0</v>
          </cell>
        </row>
        <row r="1000">
          <cell r="DL1000">
            <v>0</v>
          </cell>
        </row>
        <row r="1001">
          <cell r="DL1001">
            <v>0</v>
          </cell>
        </row>
        <row r="1002">
          <cell r="DL1002">
            <v>0</v>
          </cell>
        </row>
        <row r="1003">
          <cell r="DL1003">
            <v>0</v>
          </cell>
        </row>
        <row r="1004">
          <cell r="DL1004">
            <v>0</v>
          </cell>
        </row>
        <row r="1005">
          <cell r="DL1005">
            <v>0</v>
          </cell>
        </row>
        <row r="1006">
          <cell r="DL1006">
            <v>0</v>
          </cell>
        </row>
        <row r="1007">
          <cell r="DL1007">
            <v>0</v>
          </cell>
        </row>
        <row r="1008">
          <cell r="DL1008">
            <v>0</v>
          </cell>
        </row>
        <row r="1009">
          <cell r="DL1009">
            <v>0</v>
          </cell>
        </row>
        <row r="1010">
          <cell r="DL1010">
            <v>0</v>
          </cell>
        </row>
        <row r="1011">
          <cell r="DL1011">
            <v>0</v>
          </cell>
        </row>
        <row r="1012">
          <cell r="DL1012">
            <v>0</v>
          </cell>
        </row>
        <row r="1013">
          <cell r="DL1013">
            <v>0</v>
          </cell>
        </row>
        <row r="1014">
          <cell r="DL1014">
            <v>0</v>
          </cell>
        </row>
        <row r="1015">
          <cell r="DL1015">
            <v>0</v>
          </cell>
        </row>
        <row r="1016">
          <cell r="DL1016">
            <v>0</v>
          </cell>
        </row>
        <row r="1017">
          <cell r="DL1017">
            <v>0</v>
          </cell>
        </row>
        <row r="1018">
          <cell r="DL1018">
            <v>0</v>
          </cell>
        </row>
        <row r="1019">
          <cell r="DL1019">
            <v>0</v>
          </cell>
        </row>
        <row r="1020">
          <cell r="DL1020">
            <v>0</v>
          </cell>
        </row>
        <row r="1021">
          <cell r="DL1021">
            <v>0</v>
          </cell>
        </row>
        <row r="1022">
          <cell r="DL1022">
            <v>0</v>
          </cell>
        </row>
        <row r="1023">
          <cell r="DL1023">
            <v>0</v>
          </cell>
        </row>
        <row r="1024">
          <cell r="DL1024">
            <v>0</v>
          </cell>
        </row>
        <row r="1025">
          <cell r="DL1025">
            <v>0</v>
          </cell>
        </row>
        <row r="1026">
          <cell r="DL1026">
            <v>0</v>
          </cell>
        </row>
        <row r="1027">
          <cell r="DL1027">
            <v>0</v>
          </cell>
        </row>
        <row r="1028">
          <cell r="DL1028">
            <v>0</v>
          </cell>
        </row>
        <row r="1029">
          <cell r="DL1029">
            <v>0</v>
          </cell>
        </row>
        <row r="1030">
          <cell r="DL1030">
            <v>0</v>
          </cell>
        </row>
        <row r="1031">
          <cell r="DL1031">
            <v>0</v>
          </cell>
        </row>
        <row r="1032">
          <cell r="DL1032">
            <v>0</v>
          </cell>
        </row>
        <row r="1033">
          <cell r="DL1033">
            <v>0</v>
          </cell>
        </row>
        <row r="1034">
          <cell r="DL1034">
            <v>0</v>
          </cell>
        </row>
        <row r="1035">
          <cell r="DL1035">
            <v>0</v>
          </cell>
        </row>
        <row r="1036">
          <cell r="DL1036">
            <v>0</v>
          </cell>
        </row>
        <row r="1037">
          <cell r="DL1037">
            <v>0</v>
          </cell>
        </row>
        <row r="1038">
          <cell r="DL1038">
            <v>0</v>
          </cell>
        </row>
        <row r="1039">
          <cell r="DL1039">
            <v>0</v>
          </cell>
        </row>
        <row r="1040">
          <cell r="DL1040">
            <v>0</v>
          </cell>
        </row>
        <row r="1041">
          <cell r="DL1041">
            <v>0</v>
          </cell>
        </row>
        <row r="1042">
          <cell r="DL1042">
            <v>0</v>
          </cell>
        </row>
        <row r="1043">
          <cell r="DL1043">
            <v>0</v>
          </cell>
        </row>
        <row r="1044">
          <cell r="DL1044">
            <v>0</v>
          </cell>
        </row>
        <row r="1045">
          <cell r="DL1045">
            <v>0</v>
          </cell>
        </row>
        <row r="1046">
          <cell r="DL1046">
            <v>0</v>
          </cell>
        </row>
        <row r="1047">
          <cell r="DL1047">
            <v>0</v>
          </cell>
        </row>
        <row r="1048">
          <cell r="DL1048">
            <v>0</v>
          </cell>
        </row>
        <row r="1049">
          <cell r="DL1049">
            <v>0</v>
          </cell>
        </row>
        <row r="1050">
          <cell r="DL1050">
            <v>0</v>
          </cell>
        </row>
        <row r="1051">
          <cell r="DL1051">
            <v>0</v>
          </cell>
        </row>
        <row r="1052">
          <cell r="DL1052">
            <v>0</v>
          </cell>
        </row>
        <row r="1053">
          <cell r="DL1053">
            <v>0</v>
          </cell>
        </row>
        <row r="1054">
          <cell r="DL1054">
            <v>0</v>
          </cell>
        </row>
        <row r="1055">
          <cell r="DL1055">
            <v>0</v>
          </cell>
        </row>
        <row r="1056">
          <cell r="DL1056">
            <v>0</v>
          </cell>
        </row>
        <row r="1057">
          <cell r="DL1057">
            <v>0</v>
          </cell>
        </row>
        <row r="1058">
          <cell r="DL1058">
            <v>0</v>
          </cell>
        </row>
        <row r="1059">
          <cell r="DL1059">
            <v>0</v>
          </cell>
        </row>
        <row r="1060">
          <cell r="DL1060">
            <v>0</v>
          </cell>
        </row>
        <row r="1061">
          <cell r="DL1061">
            <v>0</v>
          </cell>
        </row>
        <row r="1062">
          <cell r="DL1062">
            <v>0</v>
          </cell>
        </row>
        <row r="1063">
          <cell r="DL1063">
            <v>0</v>
          </cell>
        </row>
        <row r="1064">
          <cell r="DL1064">
            <v>0</v>
          </cell>
        </row>
        <row r="1065">
          <cell r="DL1065">
            <v>0</v>
          </cell>
        </row>
        <row r="1066">
          <cell r="DL1066">
            <v>0</v>
          </cell>
        </row>
        <row r="1067">
          <cell r="DL1067">
            <v>0</v>
          </cell>
        </row>
        <row r="1068">
          <cell r="DL1068">
            <v>0</v>
          </cell>
        </row>
        <row r="1069">
          <cell r="DL1069">
            <v>0</v>
          </cell>
        </row>
        <row r="1070">
          <cell r="DL1070">
            <v>0</v>
          </cell>
        </row>
        <row r="1071">
          <cell r="DL1071">
            <v>0</v>
          </cell>
        </row>
        <row r="1072">
          <cell r="DL1072">
            <v>0</v>
          </cell>
        </row>
        <row r="1073">
          <cell r="DL1073">
            <v>0</v>
          </cell>
        </row>
        <row r="1074">
          <cell r="DL1074">
            <v>0</v>
          </cell>
        </row>
        <row r="1075">
          <cell r="DL1075">
            <v>0</v>
          </cell>
        </row>
        <row r="1076">
          <cell r="DL1076">
            <v>0</v>
          </cell>
        </row>
        <row r="1077">
          <cell r="DL1077">
            <v>0</v>
          </cell>
        </row>
        <row r="1078">
          <cell r="DL1078">
            <v>0</v>
          </cell>
        </row>
        <row r="1079">
          <cell r="DL1079">
            <v>0</v>
          </cell>
        </row>
        <row r="1080">
          <cell r="DL1080">
            <v>0</v>
          </cell>
        </row>
        <row r="1081">
          <cell r="DL1081">
            <v>0</v>
          </cell>
        </row>
        <row r="1082">
          <cell r="DL1082">
            <v>0</v>
          </cell>
        </row>
        <row r="1083">
          <cell r="DL1083">
            <v>0</v>
          </cell>
        </row>
        <row r="1084">
          <cell r="DL1084">
            <v>0</v>
          </cell>
        </row>
        <row r="1085">
          <cell r="DL1085">
            <v>0</v>
          </cell>
        </row>
        <row r="1086">
          <cell r="DL1086">
            <v>0</v>
          </cell>
        </row>
        <row r="1087">
          <cell r="DL1087">
            <v>0</v>
          </cell>
        </row>
        <row r="1088">
          <cell r="DL1088">
            <v>0</v>
          </cell>
        </row>
        <row r="1089">
          <cell r="DL1089">
            <v>0</v>
          </cell>
        </row>
        <row r="1090">
          <cell r="DL1090">
            <v>0</v>
          </cell>
        </row>
        <row r="1091">
          <cell r="DL1091">
            <v>0</v>
          </cell>
        </row>
        <row r="1092">
          <cell r="DL1092">
            <v>0</v>
          </cell>
        </row>
        <row r="1093">
          <cell r="DL1093">
            <v>0</v>
          </cell>
        </row>
        <row r="1094">
          <cell r="DL1094">
            <v>0</v>
          </cell>
        </row>
        <row r="1095">
          <cell r="DL1095">
            <v>0</v>
          </cell>
        </row>
        <row r="1096">
          <cell r="DL1096">
            <v>0</v>
          </cell>
        </row>
        <row r="1097">
          <cell r="DL1097">
            <v>0</v>
          </cell>
        </row>
        <row r="1098">
          <cell r="DL1098">
            <v>0</v>
          </cell>
        </row>
        <row r="1099">
          <cell r="DL1099">
            <v>0</v>
          </cell>
        </row>
        <row r="1100">
          <cell r="DL1100">
            <v>0</v>
          </cell>
        </row>
        <row r="1101">
          <cell r="DL1101">
            <v>0</v>
          </cell>
        </row>
        <row r="1102">
          <cell r="DL1102">
            <v>0</v>
          </cell>
        </row>
        <row r="1103">
          <cell r="DL1103">
            <v>0</v>
          </cell>
        </row>
        <row r="1104">
          <cell r="DL1104">
            <v>0</v>
          </cell>
        </row>
        <row r="1105">
          <cell r="DL1105">
            <v>0</v>
          </cell>
        </row>
        <row r="1106">
          <cell r="DL1106">
            <v>0</v>
          </cell>
        </row>
        <row r="1107">
          <cell r="DL1107">
            <v>0</v>
          </cell>
        </row>
        <row r="1108">
          <cell r="DL1108">
            <v>0</v>
          </cell>
        </row>
        <row r="1109">
          <cell r="DL1109">
            <v>0</v>
          </cell>
        </row>
        <row r="1110">
          <cell r="DL1110">
            <v>0</v>
          </cell>
        </row>
        <row r="1111">
          <cell r="DL1111">
            <v>0</v>
          </cell>
        </row>
        <row r="1112">
          <cell r="DL1112">
            <v>0</v>
          </cell>
        </row>
        <row r="1113">
          <cell r="DL1113">
            <v>0</v>
          </cell>
        </row>
        <row r="1114">
          <cell r="DL1114">
            <v>0</v>
          </cell>
        </row>
        <row r="1115">
          <cell r="DL1115">
            <v>0</v>
          </cell>
        </row>
        <row r="1116">
          <cell r="DL1116">
            <v>0</v>
          </cell>
        </row>
        <row r="1117">
          <cell r="DL1117">
            <v>0</v>
          </cell>
        </row>
        <row r="1118">
          <cell r="DL1118">
            <v>0</v>
          </cell>
        </row>
        <row r="1119">
          <cell r="DL1119">
            <v>0</v>
          </cell>
        </row>
        <row r="1120">
          <cell r="DL1120">
            <v>0</v>
          </cell>
        </row>
        <row r="1121">
          <cell r="DL1121">
            <v>0</v>
          </cell>
        </row>
        <row r="1122">
          <cell r="DL1122">
            <v>0</v>
          </cell>
        </row>
        <row r="1123">
          <cell r="DL1123">
            <v>0</v>
          </cell>
        </row>
        <row r="1124">
          <cell r="DL1124">
            <v>0</v>
          </cell>
        </row>
        <row r="1125">
          <cell r="DL1125">
            <v>0</v>
          </cell>
        </row>
        <row r="1126">
          <cell r="DL1126">
            <v>0</v>
          </cell>
        </row>
        <row r="1127">
          <cell r="DL1127">
            <v>0</v>
          </cell>
        </row>
        <row r="1128">
          <cell r="DL1128">
            <v>0</v>
          </cell>
        </row>
        <row r="1129">
          <cell r="DL1129">
            <v>0</v>
          </cell>
        </row>
        <row r="1130">
          <cell r="DL1130">
            <v>0</v>
          </cell>
        </row>
        <row r="1131">
          <cell r="DL1131">
            <v>0</v>
          </cell>
        </row>
        <row r="1132">
          <cell r="DL1132">
            <v>0</v>
          </cell>
        </row>
        <row r="1133">
          <cell r="DL1133">
            <v>0</v>
          </cell>
        </row>
        <row r="1134">
          <cell r="DL1134">
            <v>0</v>
          </cell>
        </row>
        <row r="1135">
          <cell r="DL1135">
            <v>0</v>
          </cell>
        </row>
        <row r="1136">
          <cell r="DL1136">
            <v>0</v>
          </cell>
        </row>
        <row r="1137">
          <cell r="DL1137">
            <v>0</v>
          </cell>
        </row>
        <row r="1138">
          <cell r="DL1138">
            <v>0</v>
          </cell>
        </row>
        <row r="1139">
          <cell r="DL1139">
            <v>0</v>
          </cell>
        </row>
        <row r="1140">
          <cell r="DL1140">
            <v>0</v>
          </cell>
        </row>
        <row r="1141">
          <cell r="DL1141">
            <v>0</v>
          </cell>
        </row>
        <row r="1142">
          <cell r="DL1142">
            <v>0</v>
          </cell>
        </row>
        <row r="1143">
          <cell r="DL1143">
            <v>0</v>
          </cell>
        </row>
        <row r="1144">
          <cell r="DL1144">
            <v>0</v>
          </cell>
        </row>
        <row r="1145">
          <cell r="DL1145">
            <v>0</v>
          </cell>
        </row>
        <row r="1146">
          <cell r="DL1146">
            <v>0</v>
          </cell>
        </row>
        <row r="1147">
          <cell r="DL1147">
            <v>0</v>
          </cell>
        </row>
        <row r="1148">
          <cell r="DL1148">
            <v>0</v>
          </cell>
        </row>
        <row r="1149">
          <cell r="DL1149">
            <v>0</v>
          </cell>
        </row>
        <row r="1150">
          <cell r="DL1150">
            <v>0</v>
          </cell>
        </row>
        <row r="1151">
          <cell r="DL1151">
            <v>0</v>
          </cell>
        </row>
        <row r="1152">
          <cell r="DL1152">
            <v>0</v>
          </cell>
        </row>
        <row r="1153">
          <cell r="DL1153">
            <v>0</v>
          </cell>
        </row>
        <row r="1154">
          <cell r="DL1154">
            <v>0</v>
          </cell>
        </row>
        <row r="1155">
          <cell r="DL1155">
            <v>0</v>
          </cell>
        </row>
        <row r="1156">
          <cell r="DL1156">
            <v>0</v>
          </cell>
        </row>
        <row r="1157">
          <cell r="DL1157">
            <v>0</v>
          </cell>
        </row>
        <row r="1158">
          <cell r="DL1158">
            <v>0</v>
          </cell>
        </row>
        <row r="1159">
          <cell r="DL1159">
            <v>0</v>
          </cell>
        </row>
        <row r="1160">
          <cell r="DL1160">
            <v>0</v>
          </cell>
        </row>
        <row r="1161">
          <cell r="DL1161">
            <v>0</v>
          </cell>
        </row>
        <row r="1162">
          <cell r="DL1162">
            <v>0</v>
          </cell>
        </row>
        <row r="1163">
          <cell r="DL1163">
            <v>0</v>
          </cell>
        </row>
        <row r="1164">
          <cell r="DL1164">
            <v>0</v>
          </cell>
        </row>
        <row r="1165">
          <cell r="DL1165">
            <v>0</v>
          </cell>
        </row>
        <row r="1166">
          <cell r="DL1166">
            <v>0</v>
          </cell>
        </row>
        <row r="1167">
          <cell r="DL1167">
            <v>0</v>
          </cell>
        </row>
        <row r="1168">
          <cell r="DL1168">
            <v>0</v>
          </cell>
        </row>
        <row r="1169">
          <cell r="DL1169">
            <v>0</v>
          </cell>
        </row>
        <row r="1170">
          <cell r="DL1170">
            <v>0</v>
          </cell>
        </row>
        <row r="1171">
          <cell r="DL1171">
            <v>0</v>
          </cell>
        </row>
        <row r="1172">
          <cell r="DL1172">
            <v>0</v>
          </cell>
        </row>
        <row r="1173">
          <cell r="DL1173">
            <v>0</v>
          </cell>
        </row>
        <row r="1174">
          <cell r="DL1174">
            <v>0</v>
          </cell>
        </row>
        <row r="1175">
          <cell r="DL1175">
            <v>0</v>
          </cell>
        </row>
        <row r="1176">
          <cell r="DL1176">
            <v>0</v>
          </cell>
        </row>
        <row r="1177">
          <cell r="DL1177">
            <v>0</v>
          </cell>
        </row>
        <row r="1178">
          <cell r="DL1178">
            <v>0</v>
          </cell>
        </row>
        <row r="1179">
          <cell r="DL1179">
            <v>0</v>
          </cell>
        </row>
        <row r="1180">
          <cell r="DL1180">
            <v>0</v>
          </cell>
        </row>
        <row r="1181">
          <cell r="DL1181">
            <v>0</v>
          </cell>
        </row>
        <row r="1182">
          <cell r="DL1182">
            <v>0</v>
          </cell>
        </row>
        <row r="1183">
          <cell r="DL1183">
            <v>0</v>
          </cell>
        </row>
        <row r="1184">
          <cell r="DL1184">
            <v>0</v>
          </cell>
        </row>
        <row r="1185">
          <cell r="DL1185">
            <v>0</v>
          </cell>
        </row>
        <row r="1186">
          <cell r="DL1186">
            <v>0</v>
          </cell>
        </row>
        <row r="1187">
          <cell r="DL1187">
            <v>0</v>
          </cell>
        </row>
        <row r="1188">
          <cell r="DL1188">
            <v>0</v>
          </cell>
        </row>
        <row r="1189">
          <cell r="DL1189">
            <v>0</v>
          </cell>
        </row>
        <row r="1190">
          <cell r="DL1190">
            <v>0</v>
          </cell>
        </row>
        <row r="1191">
          <cell r="DL1191">
            <v>0</v>
          </cell>
        </row>
        <row r="1192">
          <cell r="DL1192">
            <v>0</v>
          </cell>
        </row>
        <row r="1193">
          <cell r="DL1193">
            <v>0</v>
          </cell>
        </row>
        <row r="1194">
          <cell r="DL1194">
            <v>0</v>
          </cell>
        </row>
        <row r="1195">
          <cell r="DL1195">
            <v>0</v>
          </cell>
        </row>
        <row r="1196">
          <cell r="DL1196">
            <v>0</v>
          </cell>
        </row>
        <row r="1197">
          <cell r="DL1197">
            <v>0</v>
          </cell>
        </row>
        <row r="1198">
          <cell r="DL1198">
            <v>0</v>
          </cell>
        </row>
        <row r="1199">
          <cell r="DL1199">
            <v>0</v>
          </cell>
        </row>
        <row r="1200">
          <cell r="DL1200">
            <v>0</v>
          </cell>
        </row>
        <row r="1201">
          <cell r="DL1201">
            <v>0</v>
          </cell>
        </row>
        <row r="1202">
          <cell r="DL1202">
            <v>0</v>
          </cell>
        </row>
        <row r="1203">
          <cell r="DL1203">
            <v>0</v>
          </cell>
        </row>
        <row r="1204">
          <cell r="DL1204">
            <v>0</v>
          </cell>
        </row>
        <row r="1205">
          <cell r="DL1205">
            <v>0</v>
          </cell>
        </row>
        <row r="1206">
          <cell r="DL1206">
            <v>0</v>
          </cell>
        </row>
        <row r="1207">
          <cell r="DL1207">
            <v>0</v>
          </cell>
        </row>
        <row r="1208">
          <cell r="DL1208">
            <v>0</v>
          </cell>
        </row>
        <row r="1209">
          <cell r="DL1209">
            <v>0</v>
          </cell>
        </row>
        <row r="1210">
          <cell r="DL1210">
            <v>0</v>
          </cell>
        </row>
        <row r="1211">
          <cell r="DL1211">
            <v>0</v>
          </cell>
        </row>
        <row r="1212">
          <cell r="DL1212">
            <v>0</v>
          </cell>
        </row>
        <row r="1213">
          <cell r="DL1213">
            <v>0</v>
          </cell>
        </row>
        <row r="1214">
          <cell r="DL1214">
            <v>0</v>
          </cell>
        </row>
        <row r="1215">
          <cell r="DL1215">
            <v>0</v>
          </cell>
        </row>
        <row r="1216">
          <cell r="DL1216">
            <v>0</v>
          </cell>
        </row>
        <row r="1217">
          <cell r="DL1217">
            <v>0</v>
          </cell>
        </row>
        <row r="1218">
          <cell r="DL1218">
            <v>0</v>
          </cell>
        </row>
        <row r="1219">
          <cell r="DL1219">
            <v>0</v>
          </cell>
        </row>
        <row r="1220">
          <cell r="DL1220">
            <v>0</v>
          </cell>
        </row>
        <row r="1221">
          <cell r="DL1221">
            <v>0</v>
          </cell>
        </row>
        <row r="1222">
          <cell r="DL1222">
            <v>0</v>
          </cell>
        </row>
        <row r="1223">
          <cell r="DL1223">
            <v>0</v>
          </cell>
        </row>
        <row r="1224">
          <cell r="DL1224">
            <v>0</v>
          </cell>
        </row>
        <row r="1225">
          <cell r="DL1225">
            <v>0</v>
          </cell>
        </row>
        <row r="1226">
          <cell r="DL1226">
            <v>0</v>
          </cell>
        </row>
        <row r="1227">
          <cell r="DL1227">
            <v>0</v>
          </cell>
        </row>
        <row r="1228">
          <cell r="DL1228">
            <v>0</v>
          </cell>
        </row>
        <row r="1229">
          <cell r="DL1229">
            <v>0</v>
          </cell>
        </row>
        <row r="1230">
          <cell r="DL1230">
            <v>0</v>
          </cell>
        </row>
        <row r="1231">
          <cell r="DL1231">
            <v>0</v>
          </cell>
        </row>
        <row r="1232">
          <cell r="DL1232">
            <v>0</v>
          </cell>
        </row>
        <row r="1233">
          <cell r="DL1233">
            <v>0</v>
          </cell>
        </row>
        <row r="1234">
          <cell r="DL1234">
            <v>0</v>
          </cell>
        </row>
        <row r="1235">
          <cell r="DL1235">
            <v>0</v>
          </cell>
        </row>
        <row r="1236">
          <cell r="DL1236">
            <v>0</v>
          </cell>
        </row>
        <row r="1237">
          <cell r="DL1237">
            <v>0</v>
          </cell>
        </row>
        <row r="1238">
          <cell r="DL1238">
            <v>0</v>
          </cell>
        </row>
        <row r="1239">
          <cell r="DL1239">
            <v>0</v>
          </cell>
        </row>
        <row r="1240">
          <cell r="DL1240">
            <v>0</v>
          </cell>
        </row>
        <row r="1241">
          <cell r="DL1241">
            <v>0</v>
          </cell>
        </row>
        <row r="1242">
          <cell r="DL1242">
            <v>0</v>
          </cell>
        </row>
        <row r="1243">
          <cell r="DL1243">
            <v>0</v>
          </cell>
        </row>
        <row r="1244">
          <cell r="DL1244">
            <v>0</v>
          </cell>
        </row>
        <row r="1245">
          <cell r="DL1245">
            <v>0</v>
          </cell>
        </row>
        <row r="1246">
          <cell r="DL1246">
            <v>0</v>
          </cell>
        </row>
        <row r="1247">
          <cell r="DL1247">
            <v>0</v>
          </cell>
        </row>
        <row r="1248">
          <cell r="DL1248">
            <v>0</v>
          </cell>
        </row>
        <row r="1249">
          <cell r="DL1249">
            <v>0</v>
          </cell>
        </row>
        <row r="1250">
          <cell r="DL1250">
            <v>0</v>
          </cell>
        </row>
        <row r="1251">
          <cell r="DL1251">
            <v>0</v>
          </cell>
        </row>
        <row r="1252">
          <cell r="DL1252">
            <v>0</v>
          </cell>
        </row>
        <row r="1253">
          <cell r="DL1253">
            <v>0</v>
          </cell>
        </row>
        <row r="1254">
          <cell r="DL1254">
            <v>0</v>
          </cell>
        </row>
        <row r="1255">
          <cell r="DL1255">
            <v>0</v>
          </cell>
        </row>
        <row r="1256">
          <cell r="DL1256">
            <v>0</v>
          </cell>
        </row>
        <row r="1257">
          <cell r="DL1257">
            <v>0</v>
          </cell>
        </row>
        <row r="1258">
          <cell r="DL1258">
            <v>0</v>
          </cell>
        </row>
        <row r="1259">
          <cell r="DL1259">
            <v>0</v>
          </cell>
        </row>
        <row r="1260">
          <cell r="DL1260">
            <v>0</v>
          </cell>
        </row>
        <row r="1261">
          <cell r="DL1261">
            <v>0</v>
          </cell>
        </row>
        <row r="1262">
          <cell r="DL1262">
            <v>0</v>
          </cell>
        </row>
        <row r="1263">
          <cell r="DL1263">
            <v>0</v>
          </cell>
        </row>
        <row r="1264">
          <cell r="DL1264">
            <v>0</v>
          </cell>
        </row>
        <row r="1265">
          <cell r="DL1265">
            <v>0</v>
          </cell>
        </row>
        <row r="1266">
          <cell r="DL1266">
            <v>0</v>
          </cell>
        </row>
        <row r="1267">
          <cell r="DL1267">
            <v>0</v>
          </cell>
        </row>
        <row r="1268">
          <cell r="DL1268">
            <v>0</v>
          </cell>
        </row>
        <row r="1269">
          <cell r="DL1269">
            <v>0</v>
          </cell>
        </row>
        <row r="1270">
          <cell r="DL1270">
            <v>0</v>
          </cell>
        </row>
        <row r="1271">
          <cell r="DL1271">
            <v>0</v>
          </cell>
        </row>
        <row r="1272">
          <cell r="DL1272">
            <v>0</v>
          </cell>
        </row>
        <row r="1273">
          <cell r="DL1273">
            <v>0</v>
          </cell>
        </row>
        <row r="1274">
          <cell r="DL1274">
            <v>0</v>
          </cell>
        </row>
        <row r="1275">
          <cell r="DL1275">
            <v>0</v>
          </cell>
        </row>
        <row r="1276">
          <cell r="DL1276">
            <v>0</v>
          </cell>
        </row>
        <row r="1277">
          <cell r="DL1277">
            <v>0</v>
          </cell>
        </row>
        <row r="1278">
          <cell r="DL1278">
            <v>0</v>
          </cell>
        </row>
        <row r="1279">
          <cell r="DL1279">
            <v>0</v>
          </cell>
        </row>
        <row r="1280">
          <cell r="DL1280">
            <v>0</v>
          </cell>
        </row>
        <row r="1281">
          <cell r="DL1281">
            <v>0</v>
          </cell>
        </row>
        <row r="1282">
          <cell r="DL1282">
            <v>0</v>
          </cell>
        </row>
        <row r="1283">
          <cell r="DL1283">
            <v>0</v>
          </cell>
        </row>
        <row r="1284">
          <cell r="DL1284">
            <v>0</v>
          </cell>
        </row>
        <row r="1285">
          <cell r="DL1285">
            <v>0</v>
          </cell>
        </row>
        <row r="1286">
          <cell r="DL1286">
            <v>0</v>
          </cell>
        </row>
        <row r="1287">
          <cell r="DL1287">
            <v>0</v>
          </cell>
        </row>
        <row r="1288">
          <cell r="DL1288">
            <v>0</v>
          </cell>
        </row>
        <row r="1289">
          <cell r="DL1289">
            <v>0</v>
          </cell>
        </row>
        <row r="1290">
          <cell r="DL1290">
            <v>0</v>
          </cell>
        </row>
        <row r="1291">
          <cell r="DL1291">
            <v>0</v>
          </cell>
        </row>
        <row r="1292">
          <cell r="DL1292">
            <v>0</v>
          </cell>
        </row>
        <row r="1293">
          <cell r="DL1293">
            <v>0</v>
          </cell>
        </row>
        <row r="1294">
          <cell r="DL1294">
            <v>0</v>
          </cell>
        </row>
        <row r="1295">
          <cell r="DL1295">
            <v>0</v>
          </cell>
        </row>
        <row r="1296">
          <cell r="DL1296">
            <v>0</v>
          </cell>
        </row>
        <row r="1297">
          <cell r="DL1297">
            <v>0</v>
          </cell>
        </row>
        <row r="1298">
          <cell r="DL1298">
            <v>0</v>
          </cell>
        </row>
        <row r="1299">
          <cell r="DL1299">
            <v>0</v>
          </cell>
        </row>
        <row r="1300">
          <cell r="DL1300">
            <v>0</v>
          </cell>
        </row>
        <row r="1301">
          <cell r="DL1301">
            <v>0</v>
          </cell>
        </row>
        <row r="1302">
          <cell r="DL1302">
            <v>0</v>
          </cell>
        </row>
        <row r="1303">
          <cell r="DL1303">
            <v>0</v>
          </cell>
        </row>
        <row r="1304">
          <cell r="DL1304">
            <v>0</v>
          </cell>
        </row>
        <row r="1305">
          <cell r="DL1305">
            <v>0</v>
          </cell>
        </row>
        <row r="1306">
          <cell r="DL1306">
            <v>0</v>
          </cell>
        </row>
        <row r="1307">
          <cell r="DL1307">
            <v>0</v>
          </cell>
        </row>
        <row r="1308">
          <cell r="DL1308">
            <v>0</v>
          </cell>
        </row>
        <row r="1309">
          <cell r="DL1309">
            <v>0</v>
          </cell>
        </row>
        <row r="1310">
          <cell r="DL1310">
            <v>0</v>
          </cell>
        </row>
        <row r="1311">
          <cell r="DL1311">
            <v>0</v>
          </cell>
        </row>
        <row r="1312">
          <cell r="DL1312">
            <v>0</v>
          </cell>
        </row>
        <row r="1313">
          <cell r="DL1313">
            <v>0</v>
          </cell>
        </row>
        <row r="1314">
          <cell r="DL1314">
            <v>0</v>
          </cell>
        </row>
        <row r="1315">
          <cell r="DL1315">
            <v>0</v>
          </cell>
        </row>
        <row r="1316">
          <cell r="DL1316">
            <v>0</v>
          </cell>
        </row>
        <row r="1317">
          <cell r="DL1317">
            <v>0</v>
          </cell>
        </row>
        <row r="1318">
          <cell r="DL1318">
            <v>0</v>
          </cell>
        </row>
        <row r="1319">
          <cell r="DL1319">
            <v>0</v>
          </cell>
        </row>
        <row r="1320">
          <cell r="DL1320">
            <v>0</v>
          </cell>
        </row>
        <row r="1321">
          <cell r="DL1321">
            <v>0</v>
          </cell>
        </row>
        <row r="1322">
          <cell r="DL1322">
            <v>0</v>
          </cell>
        </row>
        <row r="1323">
          <cell r="DL1323">
            <v>0</v>
          </cell>
        </row>
        <row r="1324">
          <cell r="DL1324">
            <v>0</v>
          </cell>
        </row>
        <row r="1325">
          <cell r="DL1325">
            <v>0</v>
          </cell>
        </row>
        <row r="1326">
          <cell r="DL1326">
            <v>0</v>
          </cell>
        </row>
        <row r="1327">
          <cell r="DL1327">
            <v>0</v>
          </cell>
        </row>
        <row r="1328">
          <cell r="DL1328">
            <v>0</v>
          </cell>
        </row>
        <row r="1329">
          <cell r="DL1329">
            <v>0</v>
          </cell>
        </row>
        <row r="1330">
          <cell r="DL1330">
            <v>0</v>
          </cell>
        </row>
        <row r="1331">
          <cell r="DL1331">
            <v>0</v>
          </cell>
        </row>
        <row r="1332">
          <cell r="DL1332">
            <v>0</v>
          </cell>
        </row>
        <row r="1333">
          <cell r="DL1333">
            <v>0</v>
          </cell>
        </row>
        <row r="1334">
          <cell r="DL1334">
            <v>0</v>
          </cell>
        </row>
        <row r="1335">
          <cell r="DL1335">
            <v>0</v>
          </cell>
        </row>
        <row r="1336">
          <cell r="DL1336">
            <v>0</v>
          </cell>
        </row>
        <row r="1337">
          <cell r="DL1337">
            <v>0</v>
          </cell>
        </row>
        <row r="1338">
          <cell r="DL1338">
            <v>0</v>
          </cell>
        </row>
        <row r="1339">
          <cell r="DL1339">
            <v>0</v>
          </cell>
        </row>
        <row r="1340">
          <cell r="DL1340">
            <v>0</v>
          </cell>
        </row>
        <row r="1341">
          <cell r="DL1341">
            <v>0</v>
          </cell>
        </row>
        <row r="1342">
          <cell r="DL1342">
            <v>0</v>
          </cell>
        </row>
        <row r="1343">
          <cell r="DL1343">
            <v>0</v>
          </cell>
        </row>
        <row r="1344">
          <cell r="DL1344">
            <v>0</v>
          </cell>
        </row>
        <row r="1345">
          <cell r="DL1345">
            <v>0</v>
          </cell>
        </row>
        <row r="1346">
          <cell r="DL1346">
            <v>0</v>
          </cell>
        </row>
        <row r="1347">
          <cell r="DL1347">
            <v>0</v>
          </cell>
        </row>
        <row r="1348">
          <cell r="DL1348">
            <v>0</v>
          </cell>
        </row>
        <row r="1349">
          <cell r="DL1349">
            <v>0</v>
          </cell>
        </row>
        <row r="1350">
          <cell r="DL1350">
            <v>0</v>
          </cell>
        </row>
        <row r="1351">
          <cell r="DL1351">
            <v>0</v>
          </cell>
        </row>
        <row r="1352">
          <cell r="DL1352">
            <v>0</v>
          </cell>
        </row>
        <row r="1353">
          <cell r="DL1353">
            <v>0</v>
          </cell>
        </row>
        <row r="1354">
          <cell r="DL1354">
            <v>0</v>
          </cell>
        </row>
        <row r="1355">
          <cell r="DL1355">
            <v>0</v>
          </cell>
        </row>
        <row r="1356">
          <cell r="DL1356">
            <v>0</v>
          </cell>
        </row>
        <row r="1357">
          <cell r="DL1357">
            <v>0</v>
          </cell>
        </row>
        <row r="1358">
          <cell r="DL1358">
            <v>0</v>
          </cell>
        </row>
        <row r="1359">
          <cell r="DL1359">
            <v>0</v>
          </cell>
        </row>
        <row r="1360">
          <cell r="DL1360">
            <v>0</v>
          </cell>
        </row>
        <row r="1361">
          <cell r="DL1361">
            <v>0</v>
          </cell>
        </row>
        <row r="1362">
          <cell r="DL1362">
            <v>0</v>
          </cell>
        </row>
        <row r="1363">
          <cell r="DL1363">
            <v>0</v>
          </cell>
        </row>
        <row r="1364">
          <cell r="DL1364">
            <v>0</v>
          </cell>
        </row>
        <row r="1365">
          <cell r="DL1365">
            <v>0</v>
          </cell>
        </row>
        <row r="1366">
          <cell r="DL1366">
            <v>0</v>
          </cell>
        </row>
        <row r="1367">
          <cell r="DL1367">
            <v>0</v>
          </cell>
        </row>
        <row r="1368">
          <cell r="DL1368">
            <v>0</v>
          </cell>
        </row>
        <row r="1369">
          <cell r="DL1369">
            <v>0</v>
          </cell>
        </row>
        <row r="1370">
          <cell r="DL1370">
            <v>0</v>
          </cell>
        </row>
        <row r="1371">
          <cell r="DL1371">
            <v>0</v>
          </cell>
        </row>
        <row r="1372">
          <cell r="DL1372">
            <v>0</v>
          </cell>
        </row>
        <row r="1373">
          <cell r="DL1373">
            <v>0</v>
          </cell>
        </row>
        <row r="1374">
          <cell r="DL1374">
            <v>0</v>
          </cell>
        </row>
        <row r="1375">
          <cell r="DL1375">
            <v>0</v>
          </cell>
        </row>
        <row r="1376">
          <cell r="DL1376">
            <v>0</v>
          </cell>
        </row>
        <row r="1377">
          <cell r="DL1377">
            <v>0</v>
          </cell>
        </row>
        <row r="1378">
          <cell r="DL1378">
            <v>0</v>
          </cell>
        </row>
        <row r="1379">
          <cell r="DL1379">
            <v>0</v>
          </cell>
        </row>
        <row r="1380">
          <cell r="DL1380">
            <v>0</v>
          </cell>
        </row>
        <row r="1381">
          <cell r="DL1381">
            <v>0</v>
          </cell>
        </row>
        <row r="1382">
          <cell r="DL1382">
            <v>0</v>
          </cell>
        </row>
        <row r="1383">
          <cell r="DL1383">
            <v>0</v>
          </cell>
        </row>
        <row r="1384">
          <cell r="DL1384">
            <v>0</v>
          </cell>
        </row>
        <row r="1385">
          <cell r="DL1385">
            <v>0</v>
          </cell>
        </row>
        <row r="1386">
          <cell r="DL1386">
            <v>0</v>
          </cell>
        </row>
        <row r="1387">
          <cell r="DL1387">
            <v>0</v>
          </cell>
        </row>
        <row r="1388">
          <cell r="DL1388">
            <v>0</v>
          </cell>
        </row>
        <row r="1389">
          <cell r="DL1389">
            <v>0</v>
          </cell>
        </row>
        <row r="1390">
          <cell r="DL1390">
            <v>0</v>
          </cell>
        </row>
        <row r="1391">
          <cell r="DL1391">
            <v>0</v>
          </cell>
        </row>
        <row r="1392">
          <cell r="DL1392">
            <v>0</v>
          </cell>
        </row>
        <row r="1393">
          <cell r="DL1393">
            <v>0</v>
          </cell>
        </row>
        <row r="1394">
          <cell r="DL1394">
            <v>0</v>
          </cell>
        </row>
        <row r="1395">
          <cell r="DL1395">
            <v>0</v>
          </cell>
        </row>
        <row r="1396">
          <cell r="DL1396">
            <v>0</v>
          </cell>
        </row>
        <row r="1397">
          <cell r="DL1397">
            <v>0</v>
          </cell>
        </row>
        <row r="1398">
          <cell r="DL1398">
            <v>0</v>
          </cell>
        </row>
        <row r="1399">
          <cell r="DL1399">
            <v>0</v>
          </cell>
        </row>
        <row r="1400">
          <cell r="DL1400">
            <v>0</v>
          </cell>
        </row>
        <row r="1401">
          <cell r="DL1401">
            <v>0</v>
          </cell>
        </row>
        <row r="1402">
          <cell r="DL1402">
            <v>0</v>
          </cell>
        </row>
        <row r="1403">
          <cell r="DL1403">
            <v>0</v>
          </cell>
        </row>
        <row r="1404">
          <cell r="DL1404">
            <v>0</v>
          </cell>
        </row>
        <row r="1405">
          <cell r="DL1405">
            <v>0</v>
          </cell>
        </row>
        <row r="1406">
          <cell r="DL1406">
            <v>0</v>
          </cell>
        </row>
        <row r="1407">
          <cell r="DL1407">
            <v>0</v>
          </cell>
        </row>
        <row r="1408">
          <cell r="DL1408">
            <v>0</v>
          </cell>
        </row>
        <row r="1409">
          <cell r="DL1409">
            <v>0</v>
          </cell>
        </row>
        <row r="1410">
          <cell r="DL1410">
            <v>0</v>
          </cell>
        </row>
        <row r="1411">
          <cell r="DL1411">
            <v>0</v>
          </cell>
        </row>
        <row r="1412">
          <cell r="DL1412">
            <v>0</v>
          </cell>
        </row>
        <row r="1413">
          <cell r="DL1413">
            <v>0</v>
          </cell>
        </row>
        <row r="1414">
          <cell r="DL1414">
            <v>0</v>
          </cell>
        </row>
        <row r="1415">
          <cell r="DL1415">
            <v>0</v>
          </cell>
        </row>
        <row r="1416">
          <cell r="DL1416">
            <v>0</v>
          </cell>
        </row>
        <row r="1417">
          <cell r="DL1417">
            <v>0</v>
          </cell>
        </row>
        <row r="1418">
          <cell r="DL1418">
            <v>0</v>
          </cell>
        </row>
        <row r="1419">
          <cell r="DL1419">
            <v>0</v>
          </cell>
        </row>
        <row r="1420">
          <cell r="DL1420">
            <v>0</v>
          </cell>
        </row>
        <row r="1421">
          <cell r="DL1421">
            <v>0</v>
          </cell>
        </row>
        <row r="1422">
          <cell r="DL1422">
            <v>0</v>
          </cell>
        </row>
        <row r="1423">
          <cell r="DL1423">
            <v>0</v>
          </cell>
        </row>
        <row r="1424">
          <cell r="DL1424">
            <v>0</v>
          </cell>
        </row>
        <row r="1425">
          <cell r="DL1425">
            <v>0</v>
          </cell>
        </row>
        <row r="1426">
          <cell r="DL1426">
            <v>0</v>
          </cell>
        </row>
        <row r="1427">
          <cell r="DL1427">
            <v>0</v>
          </cell>
        </row>
        <row r="1428">
          <cell r="DL1428">
            <v>0</v>
          </cell>
        </row>
        <row r="1429">
          <cell r="DL1429">
            <v>0</v>
          </cell>
        </row>
        <row r="1430">
          <cell r="DL1430">
            <v>0</v>
          </cell>
        </row>
        <row r="1431">
          <cell r="DL1431">
            <v>0</v>
          </cell>
        </row>
        <row r="1432">
          <cell r="DL1432">
            <v>0</v>
          </cell>
        </row>
        <row r="1433">
          <cell r="DL1433">
            <v>0</v>
          </cell>
        </row>
        <row r="1434">
          <cell r="DL1434">
            <v>0</v>
          </cell>
        </row>
        <row r="1435">
          <cell r="DL1435">
            <v>0</v>
          </cell>
        </row>
        <row r="1436">
          <cell r="DL1436">
            <v>0</v>
          </cell>
        </row>
        <row r="1437">
          <cell r="DL1437">
            <v>0</v>
          </cell>
        </row>
        <row r="1438">
          <cell r="DL1438">
            <v>0</v>
          </cell>
        </row>
        <row r="1439">
          <cell r="DL1439">
            <v>0</v>
          </cell>
        </row>
        <row r="1440">
          <cell r="DL1440">
            <v>0</v>
          </cell>
        </row>
        <row r="1441">
          <cell r="DL1441">
            <v>0</v>
          </cell>
        </row>
        <row r="1442">
          <cell r="DL1442">
            <v>0</v>
          </cell>
        </row>
        <row r="1443">
          <cell r="DL1443">
            <v>0</v>
          </cell>
        </row>
        <row r="1444">
          <cell r="DL1444">
            <v>0</v>
          </cell>
        </row>
        <row r="1445">
          <cell r="DL1445">
            <v>0</v>
          </cell>
        </row>
        <row r="1446">
          <cell r="DL1446">
            <v>0</v>
          </cell>
        </row>
        <row r="1447">
          <cell r="DL1447">
            <v>0</v>
          </cell>
        </row>
        <row r="1448">
          <cell r="DL1448">
            <v>0</v>
          </cell>
        </row>
        <row r="1449">
          <cell r="DL1449">
            <v>0</v>
          </cell>
        </row>
        <row r="1450">
          <cell r="DL1450">
            <v>0</v>
          </cell>
        </row>
        <row r="1451">
          <cell r="DL1451">
            <v>0</v>
          </cell>
        </row>
        <row r="1452">
          <cell r="DL1452">
            <v>0</v>
          </cell>
        </row>
        <row r="1453">
          <cell r="DL1453">
            <v>0</v>
          </cell>
        </row>
        <row r="1454">
          <cell r="DL1454">
            <v>0</v>
          </cell>
        </row>
        <row r="1455">
          <cell r="DL1455">
            <v>0</v>
          </cell>
        </row>
        <row r="1456">
          <cell r="DL1456">
            <v>0</v>
          </cell>
        </row>
        <row r="1457">
          <cell r="DL1457">
            <v>0</v>
          </cell>
        </row>
        <row r="1458">
          <cell r="DL1458">
            <v>0</v>
          </cell>
        </row>
        <row r="1459">
          <cell r="DL1459">
            <v>0</v>
          </cell>
        </row>
        <row r="1460">
          <cell r="DL1460">
            <v>0</v>
          </cell>
        </row>
        <row r="1461">
          <cell r="DL1461">
            <v>0</v>
          </cell>
        </row>
        <row r="1462">
          <cell r="DL1462">
            <v>0</v>
          </cell>
        </row>
        <row r="1463">
          <cell r="DL1463">
            <v>0</v>
          </cell>
        </row>
        <row r="1464">
          <cell r="DL1464">
            <v>0</v>
          </cell>
        </row>
        <row r="1465">
          <cell r="DL1465">
            <v>0</v>
          </cell>
        </row>
        <row r="1466">
          <cell r="DL1466">
            <v>0</v>
          </cell>
        </row>
        <row r="1467">
          <cell r="DL1467">
            <v>0</v>
          </cell>
        </row>
        <row r="1468">
          <cell r="DL1468">
            <v>0</v>
          </cell>
        </row>
        <row r="1469">
          <cell r="DL1469">
            <v>0</v>
          </cell>
        </row>
        <row r="1470">
          <cell r="DL1470">
            <v>0</v>
          </cell>
        </row>
        <row r="1471">
          <cell r="DL1471">
            <v>0</v>
          </cell>
        </row>
        <row r="1472">
          <cell r="DL1472">
            <v>0</v>
          </cell>
        </row>
        <row r="1473">
          <cell r="DL1473">
            <v>0</v>
          </cell>
        </row>
        <row r="1474">
          <cell r="DL1474">
            <v>0</v>
          </cell>
        </row>
        <row r="1475">
          <cell r="DL1475">
            <v>0</v>
          </cell>
        </row>
        <row r="1476">
          <cell r="DL1476">
            <v>0</v>
          </cell>
        </row>
        <row r="1477">
          <cell r="DL1477">
            <v>0</v>
          </cell>
        </row>
        <row r="1478">
          <cell r="DL1478">
            <v>0</v>
          </cell>
        </row>
        <row r="1479">
          <cell r="DL1479">
            <v>0</v>
          </cell>
        </row>
        <row r="1480">
          <cell r="DL1480">
            <v>0</v>
          </cell>
        </row>
        <row r="1481">
          <cell r="DL1481">
            <v>0</v>
          </cell>
        </row>
        <row r="1482">
          <cell r="DL1482">
            <v>0</v>
          </cell>
        </row>
        <row r="1483">
          <cell r="DL1483">
            <v>0</v>
          </cell>
        </row>
        <row r="1484">
          <cell r="DL1484">
            <v>0</v>
          </cell>
        </row>
        <row r="1485">
          <cell r="DL1485">
            <v>0</v>
          </cell>
        </row>
        <row r="1486">
          <cell r="DL1486">
            <v>0</v>
          </cell>
        </row>
        <row r="1487">
          <cell r="DL1487">
            <v>0</v>
          </cell>
        </row>
        <row r="1488">
          <cell r="DL1488">
            <v>0</v>
          </cell>
        </row>
        <row r="1489">
          <cell r="DL1489">
            <v>0</v>
          </cell>
        </row>
        <row r="1490">
          <cell r="DL1490">
            <v>0</v>
          </cell>
        </row>
        <row r="1491">
          <cell r="DL1491">
            <v>0</v>
          </cell>
        </row>
        <row r="1492">
          <cell r="DL1492">
            <v>0</v>
          </cell>
        </row>
        <row r="1493">
          <cell r="DL1493">
            <v>0</v>
          </cell>
        </row>
        <row r="1494">
          <cell r="DL1494">
            <v>0</v>
          </cell>
        </row>
        <row r="1495">
          <cell r="DL1495">
            <v>0</v>
          </cell>
        </row>
        <row r="1496">
          <cell r="DL1496">
            <v>0</v>
          </cell>
        </row>
        <row r="1497">
          <cell r="DL1497">
            <v>0</v>
          </cell>
        </row>
        <row r="1498">
          <cell r="DL1498">
            <v>0</v>
          </cell>
        </row>
        <row r="1499">
          <cell r="DL1499">
            <v>0</v>
          </cell>
        </row>
        <row r="1500">
          <cell r="DL1500">
            <v>0</v>
          </cell>
        </row>
        <row r="1501">
          <cell r="DL1501">
            <v>0</v>
          </cell>
        </row>
        <row r="1502">
          <cell r="DL1502">
            <v>0</v>
          </cell>
        </row>
        <row r="1503">
          <cell r="DL1503">
            <v>0</v>
          </cell>
        </row>
        <row r="1504">
          <cell r="DL1504">
            <v>0</v>
          </cell>
        </row>
        <row r="1505">
          <cell r="DL1505">
            <v>0</v>
          </cell>
        </row>
        <row r="1506">
          <cell r="DL1506">
            <v>0</v>
          </cell>
        </row>
        <row r="1507">
          <cell r="DL1507">
            <v>0</v>
          </cell>
        </row>
        <row r="1508">
          <cell r="DL1508">
            <v>0</v>
          </cell>
        </row>
        <row r="1509">
          <cell r="DL1509">
            <v>0</v>
          </cell>
        </row>
        <row r="1510">
          <cell r="DL1510">
            <v>0</v>
          </cell>
        </row>
        <row r="1511">
          <cell r="DL1511">
            <v>0</v>
          </cell>
        </row>
        <row r="1512">
          <cell r="DL1512">
            <v>0</v>
          </cell>
        </row>
        <row r="1513">
          <cell r="DL1513">
            <v>0</v>
          </cell>
        </row>
        <row r="1514">
          <cell r="DL1514">
            <v>0</v>
          </cell>
        </row>
        <row r="1515">
          <cell r="DL1515">
            <v>0</v>
          </cell>
        </row>
        <row r="1516">
          <cell r="DL1516">
            <v>0</v>
          </cell>
        </row>
        <row r="1517">
          <cell r="DL1517">
            <v>0</v>
          </cell>
        </row>
        <row r="1518">
          <cell r="DL1518">
            <v>0</v>
          </cell>
        </row>
        <row r="1519">
          <cell r="DL1519">
            <v>0</v>
          </cell>
        </row>
        <row r="1520">
          <cell r="DL1520">
            <v>0</v>
          </cell>
        </row>
        <row r="1521">
          <cell r="DL1521">
            <v>0</v>
          </cell>
        </row>
        <row r="1522">
          <cell r="DL1522">
            <v>0</v>
          </cell>
        </row>
        <row r="1523">
          <cell r="DL1523">
            <v>0</v>
          </cell>
        </row>
        <row r="1524">
          <cell r="DL1524">
            <v>0</v>
          </cell>
        </row>
        <row r="1525">
          <cell r="DL1525">
            <v>0</v>
          </cell>
        </row>
        <row r="1526">
          <cell r="DL1526">
            <v>0</v>
          </cell>
        </row>
        <row r="1527">
          <cell r="DL1527">
            <v>0</v>
          </cell>
        </row>
        <row r="1528">
          <cell r="DL1528">
            <v>0</v>
          </cell>
        </row>
        <row r="1529">
          <cell r="DL1529">
            <v>0</v>
          </cell>
        </row>
        <row r="1530">
          <cell r="DL1530">
            <v>0</v>
          </cell>
        </row>
        <row r="1531">
          <cell r="DL1531">
            <v>0</v>
          </cell>
        </row>
        <row r="1532">
          <cell r="DL1532">
            <v>0</v>
          </cell>
        </row>
        <row r="1533">
          <cell r="DL1533">
            <v>0</v>
          </cell>
        </row>
        <row r="1534">
          <cell r="DL1534">
            <v>0</v>
          </cell>
        </row>
        <row r="1535">
          <cell r="DL1535">
            <v>0</v>
          </cell>
        </row>
        <row r="1536">
          <cell r="DL1536">
            <v>0</v>
          </cell>
        </row>
        <row r="1537">
          <cell r="DL1537">
            <v>0</v>
          </cell>
        </row>
        <row r="1538">
          <cell r="DL1538">
            <v>0</v>
          </cell>
        </row>
        <row r="1539">
          <cell r="DL1539">
            <v>0</v>
          </cell>
        </row>
        <row r="1540">
          <cell r="DL1540">
            <v>0</v>
          </cell>
        </row>
        <row r="1541">
          <cell r="DL1541">
            <v>0</v>
          </cell>
        </row>
        <row r="1542">
          <cell r="DL1542">
            <v>0</v>
          </cell>
        </row>
        <row r="1543">
          <cell r="DL1543">
            <v>0</v>
          </cell>
        </row>
        <row r="1544">
          <cell r="DL1544">
            <v>0</v>
          </cell>
        </row>
        <row r="1545">
          <cell r="DL1545">
            <v>0</v>
          </cell>
        </row>
        <row r="1546">
          <cell r="DL1546">
            <v>0</v>
          </cell>
        </row>
        <row r="1547">
          <cell r="DL1547">
            <v>0</v>
          </cell>
        </row>
        <row r="1548">
          <cell r="DL1548">
            <v>0</v>
          </cell>
        </row>
        <row r="1549">
          <cell r="DL1549">
            <v>0</v>
          </cell>
        </row>
        <row r="1550">
          <cell r="DL1550">
            <v>0</v>
          </cell>
        </row>
        <row r="1551">
          <cell r="DL1551">
            <v>0</v>
          </cell>
        </row>
        <row r="1552">
          <cell r="DL1552">
            <v>0</v>
          </cell>
        </row>
        <row r="1553">
          <cell r="DL1553">
            <v>0</v>
          </cell>
        </row>
        <row r="1554">
          <cell r="DL1554">
            <v>0</v>
          </cell>
        </row>
        <row r="1555">
          <cell r="DL1555">
            <v>0</v>
          </cell>
        </row>
        <row r="1556">
          <cell r="DL1556">
            <v>0</v>
          </cell>
        </row>
        <row r="1557">
          <cell r="DL1557">
            <v>0</v>
          </cell>
        </row>
        <row r="1558">
          <cell r="DL1558">
            <v>0</v>
          </cell>
        </row>
        <row r="1559">
          <cell r="DL1559">
            <v>0</v>
          </cell>
        </row>
        <row r="1560">
          <cell r="DL1560">
            <v>0</v>
          </cell>
        </row>
        <row r="1561">
          <cell r="DL1561">
            <v>0</v>
          </cell>
        </row>
        <row r="1562">
          <cell r="DL1562">
            <v>0</v>
          </cell>
        </row>
        <row r="1563">
          <cell r="DL1563">
            <v>0</v>
          </cell>
        </row>
        <row r="1564">
          <cell r="DL1564">
            <v>0</v>
          </cell>
        </row>
        <row r="1565">
          <cell r="DL1565">
            <v>0</v>
          </cell>
        </row>
        <row r="1566">
          <cell r="DL1566">
            <v>0</v>
          </cell>
        </row>
        <row r="1567">
          <cell r="DL1567">
            <v>0</v>
          </cell>
        </row>
        <row r="1568">
          <cell r="DL1568">
            <v>0</v>
          </cell>
        </row>
        <row r="1569">
          <cell r="DL1569">
            <v>0</v>
          </cell>
        </row>
        <row r="1570">
          <cell r="DL1570">
            <v>0</v>
          </cell>
        </row>
        <row r="1571">
          <cell r="DL1571">
            <v>0</v>
          </cell>
        </row>
        <row r="1572">
          <cell r="DL1572">
            <v>0</v>
          </cell>
        </row>
        <row r="1573">
          <cell r="DL1573">
            <v>0</v>
          </cell>
        </row>
        <row r="1574">
          <cell r="DL1574">
            <v>0</v>
          </cell>
        </row>
        <row r="1575">
          <cell r="DL1575">
            <v>0</v>
          </cell>
        </row>
        <row r="1576">
          <cell r="DL1576">
            <v>0</v>
          </cell>
        </row>
        <row r="1577">
          <cell r="DL1577">
            <v>0</v>
          </cell>
        </row>
        <row r="1578">
          <cell r="DL1578">
            <v>0</v>
          </cell>
        </row>
        <row r="1579">
          <cell r="DL1579">
            <v>0</v>
          </cell>
        </row>
        <row r="1580">
          <cell r="DL1580">
            <v>0</v>
          </cell>
        </row>
        <row r="1581">
          <cell r="DL1581">
            <v>0</v>
          </cell>
        </row>
        <row r="1582">
          <cell r="DL1582">
            <v>0</v>
          </cell>
        </row>
        <row r="1583">
          <cell r="DL1583">
            <v>0</v>
          </cell>
        </row>
        <row r="1584">
          <cell r="DL1584">
            <v>0</v>
          </cell>
        </row>
        <row r="1585">
          <cell r="DL1585">
            <v>0</v>
          </cell>
        </row>
        <row r="1586">
          <cell r="DL1586">
            <v>0</v>
          </cell>
        </row>
      </sheetData>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Set>
  </externalBook>
</externalLink>
</file>

<file path=xl/externalLinks/externalLink9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
      <sheetName val="DICIEMBRE 08"/>
      <sheetName val="SEPTIEMBRE 08"/>
      <sheetName val="JUNIO 08"/>
      <sheetName val="MARZO 08"/>
      <sheetName val="DICIEMBRE 07"/>
      <sheetName val="MARZO_08"/>
      <sheetName val="DICIEMBRE_07"/>
    </sheetNames>
    <sheetDataSet>
      <sheetData sheetId="0" refreshError="1"/>
      <sheetData sheetId="1" refreshError="1"/>
      <sheetData sheetId="2" refreshError="1"/>
      <sheetData sheetId="3" refreshError="1"/>
      <sheetData sheetId="4"/>
      <sheetData sheetId="5"/>
      <sheetData sheetId="6" refreshError="1"/>
      <sheetData sheetId="7" refreshError="1"/>
    </sheetDataSet>
  </externalBook>
</externalLink>
</file>

<file path=xl/externalLinks/externalLink9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708"/>
      <sheetName val="Jul 08 KI"/>
      <sheetName val="0808"/>
      <sheetName val="Ago 08"/>
      <sheetName val="0908"/>
      <sheetName val="Set 08 KI"/>
      <sheetName val="Oct 08 ki"/>
      <sheetName val="1008"/>
      <sheetName val="1108"/>
      <sheetName val="KI"/>
      <sheetName val="DIC KI"/>
      <sheetName val="1208"/>
      <sheetName val="0109"/>
      <sheetName val="0209"/>
      <sheetName val="0309"/>
      <sheetName val="0409"/>
      <sheetName val="0509"/>
      <sheetName val="0609"/>
      <sheetName val="0709"/>
      <sheetName val="0809"/>
      <sheetName val="0909"/>
      <sheetName val="1009"/>
      <sheetName val="1109"/>
      <sheetName val="1209"/>
      <sheetName val="0110"/>
      <sheetName val="0210"/>
      <sheetName val="Jul 09"/>
      <sheetName val="Ago 09"/>
      <sheetName val="Set 09"/>
      <sheetName val="Oct 09"/>
      <sheetName val="Nov 09"/>
      <sheetName val="Dic 09"/>
      <sheetName val="Ene 10"/>
      <sheetName val="Feb 10"/>
      <sheetName val="Mar 10"/>
      <sheetName val="Abr 10"/>
      <sheetName val="May 10"/>
      <sheetName val="Jun 10"/>
      <sheetName val="Jul 10"/>
      <sheetName val="0310"/>
      <sheetName val="0410"/>
      <sheetName val="0510"/>
      <sheetName val="0610"/>
      <sheetName val="Resumen"/>
      <sheetName val="Sheet7"/>
      <sheetName val="Jul_08_KI"/>
      <sheetName val="Ago_08"/>
      <sheetName val="Set_08_KI"/>
      <sheetName val="Oct_08_ki"/>
      <sheetName val="DIC_KI"/>
      <sheetName val="Jul_09"/>
      <sheetName val="Ago_09"/>
      <sheetName val="Set_09"/>
      <sheetName val="Oct_09"/>
      <sheetName val="Nov_09"/>
      <sheetName val="Dic_09"/>
      <sheetName val="Ene_10"/>
      <sheetName val="Feb_10"/>
      <sheetName val="Mar_10"/>
      <sheetName val="Abr_10"/>
      <sheetName val="May_10"/>
      <sheetName val="Jun_10"/>
      <sheetName val="Jul_10"/>
      <sheetName val="KF6"/>
      <sheetName val="Hoja1"/>
      <sheetName val="Hoja2"/>
      <sheetName val="Jul_08_KI1"/>
      <sheetName val="Ago_081"/>
      <sheetName val="Set_08_KI1"/>
      <sheetName val="Oct_08_ki1"/>
      <sheetName val="DIC_KI1"/>
      <sheetName val="Jul_091"/>
      <sheetName val="Ago_091"/>
      <sheetName val="Set_091"/>
      <sheetName val="Oct_091"/>
      <sheetName val="Nov_091"/>
      <sheetName val="Dic_091"/>
      <sheetName val="Ene_101"/>
      <sheetName val="Feb_101"/>
      <sheetName val="Mar_101"/>
      <sheetName val="Abr_101"/>
      <sheetName val="May_101"/>
      <sheetName val="Jun_101"/>
      <sheetName val="Jul_101"/>
      <sheetName val="Jul_08_KI2"/>
      <sheetName val="Ago_082"/>
      <sheetName val="Set_08_KI2"/>
      <sheetName val="Oct_08_ki2"/>
      <sheetName val="DIC_KI2"/>
      <sheetName val="Jul_092"/>
      <sheetName val="Ago_092"/>
      <sheetName val="Set_092"/>
      <sheetName val="Oct_092"/>
      <sheetName val="Nov_092"/>
      <sheetName val="Dic_092"/>
      <sheetName val="Ene_102"/>
      <sheetName val="Feb_102"/>
      <sheetName val="Mar_102"/>
      <sheetName val="Abr_102"/>
      <sheetName val="May_102"/>
      <sheetName val="Jun_102"/>
      <sheetName val="Jul_102"/>
      <sheetName val="Jul_08_KI3"/>
      <sheetName val="Ago_083"/>
      <sheetName val="Set_08_KI3"/>
      <sheetName val="Oct_08_ki3"/>
      <sheetName val="DIC_KI3"/>
      <sheetName val="Jul_093"/>
      <sheetName val="Ago_093"/>
      <sheetName val="Set_093"/>
      <sheetName val="Oct_093"/>
      <sheetName val="Nov_093"/>
      <sheetName val="Dic_093"/>
      <sheetName val="Ene_103"/>
      <sheetName val="Feb_103"/>
      <sheetName val="Mar_103"/>
      <sheetName val="Abr_103"/>
      <sheetName val="May_103"/>
      <sheetName val="Jun_103"/>
      <sheetName val="Jul_103"/>
    </sheetNames>
    <sheetDataSet>
      <sheetData sheetId="0">
        <row r="77">
          <cell r="H77">
            <v>898995529</v>
          </cell>
        </row>
        <row r="87">
          <cell r="H87">
            <v>0</v>
          </cell>
        </row>
      </sheetData>
      <sheetData sheetId="1"/>
      <sheetData sheetId="2">
        <row r="77">
          <cell r="H77">
            <v>826260625</v>
          </cell>
        </row>
      </sheetData>
      <sheetData sheetId="3"/>
      <sheetData sheetId="4">
        <row r="77">
          <cell r="H77">
            <v>805888502</v>
          </cell>
        </row>
      </sheetData>
      <sheetData sheetId="5"/>
      <sheetData sheetId="6"/>
      <sheetData sheetId="7">
        <row r="77">
          <cell r="H77">
            <v>822847528</v>
          </cell>
        </row>
      </sheetData>
      <sheetData sheetId="8">
        <row r="77">
          <cell r="H77">
            <v>695039741</v>
          </cell>
        </row>
      </sheetData>
      <sheetData sheetId="9"/>
      <sheetData sheetId="10"/>
      <sheetData sheetId="11">
        <row r="77">
          <cell r="H77">
            <v>700972346</v>
          </cell>
        </row>
      </sheetData>
      <sheetData sheetId="12">
        <row r="77">
          <cell r="H77">
            <v>738914910</v>
          </cell>
        </row>
      </sheetData>
      <sheetData sheetId="13">
        <row r="77">
          <cell r="H77">
            <v>785019077</v>
          </cell>
        </row>
      </sheetData>
      <sheetData sheetId="14">
        <row r="77">
          <cell r="H77">
            <v>794003553</v>
          </cell>
        </row>
      </sheetData>
      <sheetData sheetId="15">
        <row r="77">
          <cell r="H77">
            <v>824047983</v>
          </cell>
        </row>
      </sheetData>
      <sheetData sheetId="16">
        <row r="77">
          <cell r="H77">
            <v>939630540</v>
          </cell>
        </row>
      </sheetData>
      <sheetData sheetId="17">
        <row r="77">
          <cell r="H77">
            <v>1209877536</v>
          </cell>
        </row>
      </sheetData>
      <sheetData sheetId="18">
        <row r="77">
          <cell r="H77">
            <v>1284638324</v>
          </cell>
        </row>
      </sheetData>
      <sheetData sheetId="19">
        <row r="77">
          <cell r="H77">
            <v>1162077440</v>
          </cell>
        </row>
      </sheetData>
      <sheetData sheetId="20">
        <row r="77">
          <cell r="H77">
            <v>1192661717</v>
          </cell>
        </row>
      </sheetData>
      <sheetData sheetId="21">
        <row r="77">
          <cell r="H77">
            <v>1232065324</v>
          </cell>
        </row>
      </sheetData>
      <sheetData sheetId="22">
        <row r="77">
          <cell r="H77">
            <v>1119775852</v>
          </cell>
        </row>
      </sheetData>
      <sheetData sheetId="23">
        <row r="77">
          <cell r="H77">
            <v>1154734638</v>
          </cell>
        </row>
      </sheetData>
      <sheetData sheetId="24">
        <row r="77">
          <cell r="H77">
            <v>1120478160</v>
          </cell>
        </row>
      </sheetData>
      <sheetData sheetId="25">
        <row r="77">
          <cell r="H77">
            <v>1081161118</v>
          </cell>
        </row>
      </sheetData>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77">
          <cell r="H77">
            <v>1258215624</v>
          </cell>
        </row>
      </sheetData>
      <sheetData sheetId="40">
        <row r="77">
          <cell r="H77">
            <v>1167949223</v>
          </cell>
        </row>
      </sheetData>
      <sheetData sheetId="41">
        <row r="77">
          <cell r="H77">
            <v>1371924783</v>
          </cell>
        </row>
      </sheetData>
      <sheetData sheetId="42">
        <row r="77">
          <cell r="H77">
            <v>1482992435</v>
          </cell>
        </row>
      </sheetData>
      <sheetData sheetId="43"/>
      <sheetData sheetId="44"/>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ow r="87">
          <cell r="H87" t="str">
            <v>TORNILLOS BRIDA INYECTOR</v>
          </cell>
        </row>
      </sheetData>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Set>
  </externalBook>
</externalLink>
</file>

<file path=xl/externalLinks/externalLink9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uce "/>
      <sheetName val="DDJJ"/>
      <sheetName val="PG Cs.Sociales"/>
      <sheetName val="Remuneraciones"/>
      <sheetName val=" SAC-Bonus "/>
      <sheetName val="Vacaciones "/>
      <sheetName val="Cost Leadership Capex Div."/>
      <sheetName val="Cost Leadership Capex Inv."/>
      <sheetName val="prueba Rem y carg s"/>
      <sheetName val="RESUMEN"/>
      <sheetName val="Distribución C"/>
      <sheetName val="Cruce_"/>
      <sheetName val="PG_Cs_Sociales"/>
      <sheetName val="_SAC-Bonus_"/>
      <sheetName val="Vacaciones_"/>
      <sheetName val="Cost_Leadership_Capex_Div_"/>
      <sheetName val="Cost_Leadership_Capex_Inv_"/>
      <sheetName val="prueba_Rem_y_carg_s"/>
      <sheetName val="Distribución_C"/>
    </sheetNames>
    <sheetDataSet>
      <sheetData sheetId="0"/>
      <sheetData sheetId="1"/>
      <sheetData sheetId="2"/>
      <sheetData sheetId="3"/>
      <sheetData sheetId="4"/>
      <sheetData sheetId="5"/>
      <sheetData sheetId="6" refreshError="1"/>
      <sheetData sheetId="7" refreshError="1"/>
      <sheetData sheetId="8" refreshError="1"/>
      <sheetData sheetId="9" refreshError="1"/>
      <sheetData sheetId="10" refreshError="1"/>
      <sheetData sheetId="11"/>
      <sheetData sheetId="12"/>
      <sheetData sheetId="13"/>
      <sheetData sheetId="14"/>
      <sheetData sheetId="15"/>
      <sheetData sheetId="16"/>
      <sheetData sheetId="17"/>
      <sheetData sheetId="18"/>
    </sheetDataSet>
  </externalBook>
</externalLink>
</file>

<file path=xl/externalLinks/externalLink9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8"/>
      <sheetName val="10"/>
    </sheetNames>
    <sheetDataSet>
      <sheetData sheetId="0" refreshError="1"/>
      <sheetData sheetId="1" refreshError="1"/>
    </sheetDataSet>
  </externalBook>
</externalLink>
</file>

<file path=xl/externalLinks/externalLink9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talle de Info. Solicitada"/>
      <sheetName val="Resúmen de puntos"/>
      <sheetName val="Remesas_032014"/>
      <sheetName val="Ret .Loc.230003_0314"/>
      <sheetName val="Form 122"/>
      <sheetName val="Form 111"/>
      <sheetName val="Asiento"/>
      <sheetName val="Tasas a Aplicar"/>
      <sheetName val="TC_SET"/>
      <sheetName val="Acreed"/>
      <sheetName val="Ret"/>
      <sheetName val="Cta 4730063"/>
      <sheetName val="plan de cuentas PY"/>
      <sheetName val="Asiento Prov KHS"/>
      <sheetName val="Detalle_de_Info__Solicitada"/>
      <sheetName val="Resúmen_de_puntos"/>
      <sheetName val="Ret__Loc_230003_0314"/>
      <sheetName val="Form_122"/>
      <sheetName val="Form_111"/>
      <sheetName val="Tasas_a_Aplicar"/>
      <sheetName val="Cta_4730063"/>
      <sheetName val="plan_de_cuentas_PY"/>
      <sheetName val="Asiento_Prov_KH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10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enu"/>
      <sheetName val="INTRO"/>
      <sheetName val="ROLLOUT"/>
      <sheetName val="BSC2i ETSI"/>
      <sheetName val="BSC2i ANSI"/>
      <sheetName val="BSC2"/>
      <sheetName val="TCSM2"/>
      <sheetName val="OPTIONAL FEATURES, ETSI"/>
      <sheetName val="OPTIONAL FEATURES, ANSI"/>
      <sheetName val="DOC"/>
      <sheetName val="HW_UPGRADES"/>
      <sheetName val="DIMENSION"/>
      <sheetName val="SPARE"/>
      <sheetName val="GLP-DISCOUNT"/>
      <sheetName val="CURRENCY"/>
      <sheetName val="REVISION"/>
      <sheetName val="Module1"/>
      <sheetName val="GLP 2001"/>
      <sheetName val="Macro1"/>
      <sheetName val="Macro2"/>
      <sheetName val="Macro3"/>
      <sheetName val="Module2"/>
      <sheetName val="Module3"/>
      <sheetName val="Coordenadas"/>
      <sheetName val="BSC2i_ETSI"/>
      <sheetName val="BSC2i_ANSI"/>
      <sheetName val="OPTIONAL_FEATURES,_ETSI"/>
      <sheetName val="OPTIONAL_FEATURES,_ANSI"/>
      <sheetName val="GLP_2001"/>
      <sheetName val="DDJJ"/>
      <sheetName val="Remuneraciones"/>
      <sheetName val="PG Cs.Sociales"/>
      <sheetName val="plan de cuentas PY"/>
      <sheetName val="BSC2i_ETSI1"/>
      <sheetName val="BSC2i_ANSI1"/>
      <sheetName val="OPTIONAL_FEATURES,_ETSI1"/>
      <sheetName val="OPTIONAL_FEATURES,_ANSI1"/>
      <sheetName val="GLP_20011"/>
      <sheetName val="PG_Cs_Sociales"/>
      <sheetName val="plan_de_cuentas_PY"/>
      <sheetName val="BSC2i_ETSI3"/>
      <sheetName val="BSC2i_ANSI3"/>
      <sheetName val="OPTIONAL_FEATURES,_ETSI3"/>
      <sheetName val="OPTIONAL_FEATURES,_ANSI3"/>
      <sheetName val="GLP_20013"/>
      <sheetName val="plan_de_cuentas_PY2"/>
      <sheetName val="PG_Cs_Sociales2"/>
      <sheetName val="BSC2i_ETSI2"/>
      <sheetName val="BSC2i_ANSI2"/>
      <sheetName val="OPTIONAL_FEATURES,_ETSI2"/>
      <sheetName val="OPTIONAL_FEATURES,_ANSI2"/>
      <sheetName val="GLP_20012"/>
      <sheetName val="plan_de_cuentas_PY1"/>
      <sheetName val="PG_Cs_Sociales1"/>
      <sheetName val="BSC2i_ETSI4"/>
      <sheetName val="BSC2i_ANSI4"/>
      <sheetName val="OPTIONAL_FEATURES,_ETSI4"/>
      <sheetName val="OPTIONAL_FEATURES,_ANSI4"/>
      <sheetName val="GLP_20014"/>
      <sheetName val="plan_de_cuentas_PY3"/>
      <sheetName val="PG_Cs_Sociales3"/>
      <sheetName val="BSC2i_ETSI5"/>
      <sheetName val="BSC2i_ANSI5"/>
      <sheetName val="OPTIONAL_FEATURES,_ETSI5"/>
      <sheetName val="OPTIONAL_FEATURES,_ANSI5"/>
      <sheetName val="GLP_20015"/>
      <sheetName val="plan_de_cuentas_PY4"/>
      <sheetName val="PG_Cs_Sociales4"/>
      <sheetName val="BSC2i_ETSI6"/>
      <sheetName val="BSC2i_ANSI6"/>
      <sheetName val="OPTIONAL_FEATURES,_ETSI6"/>
      <sheetName val="OPTIONAL_FEATURES,_ANSI6"/>
      <sheetName val="GLP_20016"/>
      <sheetName val="plan_de_cuentas_PY5"/>
      <sheetName val="PG_Cs_Sociales5"/>
      <sheetName val="BSC2i_ETSI7"/>
      <sheetName val="BSC2i_ANSI7"/>
      <sheetName val="OPTIONAL_FEATURES,_ETSI7"/>
      <sheetName val="OPTIONAL_FEATURES,_ANSI7"/>
      <sheetName val="GLP_20017"/>
      <sheetName val="plan_de_cuentas_PY6"/>
      <sheetName val="PG_Cs_Sociales6"/>
      <sheetName val="BSC2i_ETSI8"/>
      <sheetName val="BSC2i_ANSI8"/>
      <sheetName val="OPTIONAL_FEATURES,_ETSI8"/>
      <sheetName val="OPTIONAL_FEATURES,_ANSI8"/>
      <sheetName val="GLP_20018"/>
      <sheetName val="plan_de_cuentas_PY7"/>
      <sheetName val="PG_Cs_Sociales7"/>
      <sheetName val="BSC2i_ETSI9"/>
      <sheetName val="BSC2i_ANSI9"/>
      <sheetName val="OPTIONAL_FEATURES,_ETSI9"/>
      <sheetName val="OPTIONAL_FEATURES,_ANSI9"/>
      <sheetName val="GLP_20019"/>
      <sheetName val="plan_de_cuentas_PY8"/>
      <sheetName val="PG_Cs_Sociales8"/>
      <sheetName val="BSC2i_ETSI11"/>
      <sheetName val="BSC2i_ANSI11"/>
      <sheetName val="OPTIONAL_FEATURES,_ETSI11"/>
      <sheetName val="OPTIONAL_FEATURES,_ANSI11"/>
      <sheetName val="GLP_200111"/>
      <sheetName val="plan_de_cuentas_PY10"/>
      <sheetName val="PG_Cs_Sociales10"/>
      <sheetName val="BSC2i_ETSI10"/>
      <sheetName val="BSC2i_ANSI10"/>
      <sheetName val="OPTIONAL_FEATURES,_ETSI10"/>
      <sheetName val="OPTIONAL_FEATURES,_ANSI10"/>
      <sheetName val="GLP_200110"/>
      <sheetName val="plan_de_cuentas_PY9"/>
      <sheetName val="PG_Cs_Sociales9"/>
      <sheetName val="BSC2i_ETSI12"/>
      <sheetName val="BSC2i_ANSI12"/>
      <sheetName val="OPTIONAL_FEATURES,_ETSI12"/>
      <sheetName val="OPTIONAL_FEATURES,_ANSI12"/>
      <sheetName val="GLP_200112"/>
      <sheetName val="plan_de_cuentas_PY11"/>
      <sheetName val="PG_Cs_Sociales11"/>
      <sheetName val="IPC"/>
      <sheetName val="401130dic ene feb"/>
      <sheetName val="04-06-01"/>
      <sheetName val="GLP_DISCOUNT"/>
      <sheetName val="GLP 200‱"/>
      <sheetName val="CSCF"/>
      <sheetName val="MapInfo Large"/>
      <sheetName val="SIT-OT98"/>
      <sheetName val="Eco-Fin"/>
      <sheetName val="Reemb_A_Cob"/>
      <sheetName val="faster"/>
      <sheetName val="VTAS PROY."/>
      <sheetName val="PlanCuentas"/>
      <sheetName val="Telefonia"/>
      <sheetName val="acintan"/>
      <sheetName val="data"/>
      <sheetName val="Plan1"/>
      <sheetName val="BSC2i_ETSI13"/>
      <sheetName val="BSC2i_ANSI13"/>
      <sheetName val="OPTIONAL_FEATURES,_ETSI13"/>
      <sheetName val="OPTIONAL_FEATURES,_ANSI13"/>
      <sheetName val="GLP_200113"/>
      <sheetName val="PG_Cs_Sociales12"/>
      <sheetName val="plan_de_cuentas_PY12"/>
      <sheetName val="401130dic_ene_feb"/>
      <sheetName val="GLP_200‱"/>
      <sheetName val="MapInfo_Large"/>
      <sheetName val="VTAS_PROY_"/>
      <sheetName val="BSC2i_ETSI14"/>
      <sheetName val="BSC2i_ANSI14"/>
      <sheetName val="OPTIONAL_FEATURES,_ETSI14"/>
      <sheetName val="OPTIONAL_FEATURES,_ANSI14"/>
      <sheetName val="GLP_200114"/>
      <sheetName val="PG_Cs_Sociales13"/>
      <sheetName val="plan_de_cuentas_PY13"/>
      <sheetName val="401130dic_ene_feb1"/>
      <sheetName val="GLP_200‱1"/>
      <sheetName val="MapInfo_Large1"/>
      <sheetName val="VTAS_PROY_1"/>
      <sheetName val="RES"/>
      <sheetName val="BSC01_1_71"/>
      <sheetName val="Indices"/>
      <sheetName val="NOTAS"/>
      <sheetName val="WP CUADRO 1"/>
      <sheetName val="BSC2i_ETSI15"/>
      <sheetName val="BSC2i_ANSI15"/>
      <sheetName val="OPTIONAL_FEATURES,_ETSI15"/>
      <sheetName val="OPTIONAL_FEATURES,_ANSI15"/>
      <sheetName val="GLP_200115"/>
      <sheetName val="plan_de_cuentas_PY14"/>
      <sheetName val="PG_Cs_Sociales14"/>
      <sheetName val="401130dic_ene_feb2"/>
      <sheetName val="GLP_200‱2"/>
      <sheetName val="MapInfo_Large2"/>
      <sheetName val="VTAS_PROY_2"/>
    </sheetNames>
    <sheetDataSet>
      <sheetData sheetId="0">
        <row r="1">
          <cell r="E1" t="str">
            <v>EUR</v>
          </cell>
        </row>
      </sheetData>
      <sheetData sheetId="1">
        <row r="1">
          <cell r="E1" t="str">
            <v>EUR</v>
          </cell>
        </row>
      </sheetData>
      <sheetData sheetId="2">
        <row r="1">
          <cell r="E1" t="str">
            <v>EUR</v>
          </cell>
        </row>
      </sheetData>
      <sheetData sheetId="3">
        <row r="1">
          <cell r="E1" t="str">
            <v>EUR</v>
          </cell>
        </row>
      </sheetData>
      <sheetData sheetId="4">
        <row r="1">
          <cell r="E1" t="str">
            <v>EUR</v>
          </cell>
        </row>
      </sheetData>
      <sheetData sheetId="5">
        <row r="5">
          <cell r="E5">
            <v>0</v>
          </cell>
        </row>
      </sheetData>
      <sheetData sheetId="6"/>
      <sheetData sheetId="7">
        <row r="1">
          <cell r="E1" t="str">
            <v>EUR</v>
          </cell>
        </row>
      </sheetData>
      <sheetData sheetId="8"/>
      <sheetData sheetId="9"/>
      <sheetData sheetId="10">
        <row r="5">
          <cell r="E5">
            <v>0</v>
          </cell>
        </row>
      </sheetData>
      <sheetData sheetId="11"/>
      <sheetData sheetId="12"/>
      <sheetData sheetId="13" refreshError="1">
        <row r="5">
          <cell r="E5">
            <v>0</v>
          </cell>
        </row>
      </sheetData>
      <sheetData sheetId="14" refreshError="1">
        <row r="1">
          <cell r="E1" t="str">
            <v>EUR</v>
          </cell>
        </row>
      </sheetData>
      <sheetData sheetId="15"/>
      <sheetData sheetId="16">
        <row r="7">
          <cell r="A7">
            <v>1000074</v>
          </cell>
        </row>
      </sheetData>
      <sheetData sheetId="17" refreshError="1">
        <row r="1">
          <cell r="E1" t="str">
            <v>EUR</v>
          </cell>
        </row>
        <row r="7">
          <cell r="A7">
            <v>1000074</v>
          </cell>
          <cell r="B7" t="str">
            <v>128 TRX Large Functionality</v>
          </cell>
          <cell r="C7">
            <v>330483.27</v>
          </cell>
        </row>
        <row r="8">
          <cell r="A8">
            <v>1000093</v>
          </cell>
          <cell r="B8" t="str">
            <v>16 TRX Basic Functionality</v>
          </cell>
          <cell r="C8">
            <v>25293.71</v>
          </cell>
        </row>
        <row r="9">
          <cell r="A9">
            <v>1000110</v>
          </cell>
          <cell r="B9" t="str">
            <v>Upgrade</v>
          </cell>
          <cell r="C9">
            <v>7238.01</v>
          </cell>
        </row>
        <row r="10">
          <cell r="A10">
            <v>1000111</v>
          </cell>
          <cell r="B10" t="str">
            <v>Upgrade</v>
          </cell>
          <cell r="C10">
            <v>21125.1</v>
          </cell>
        </row>
        <row r="11">
          <cell r="A11">
            <v>1000115</v>
          </cell>
          <cell r="B11" t="str">
            <v>Upgrade</v>
          </cell>
          <cell r="C11">
            <v>21125.1</v>
          </cell>
        </row>
        <row r="12">
          <cell r="A12">
            <v>1000116</v>
          </cell>
          <cell r="B12" t="str">
            <v>High Capacity Common Units for BSCi</v>
          </cell>
          <cell r="C12">
            <v>28664.66</v>
          </cell>
        </row>
        <row r="13">
          <cell r="A13">
            <v>1000118</v>
          </cell>
          <cell r="B13" t="str">
            <v>Upgrade</v>
          </cell>
          <cell r="C13">
            <v>7238.01</v>
          </cell>
        </row>
        <row r="14">
          <cell r="A14">
            <v>1000119</v>
          </cell>
          <cell r="B14" t="str">
            <v>Upgrade</v>
          </cell>
          <cell r="C14">
            <v>7238.01</v>
          </cell>
        </row>
        <row r="15">
          <cell r="A15">
            <v>1000120</v>
          </cell>
          <cell r="B15" t="str">
            <v>High Capacity Common Units for BSCi</v>
          </cell>
          <cell r="C15">
            <v>28664.66</v>
          </cell>
        </row>
        <row r="16">
          <cell r="A16">
            <v>1000192</v>
          </cell>
          <cell r="B16" t="str">
            <v>BSC2i 64 TRX Basic Functionality</v>
          </cell>
          <cell r="C16">
            <v>84578.25</v>
          </cell>
        </row>
        <row r="17">
          <cell r="A17">
            <v>1000193</v>
          </cell>
          <cell r="B17" t="str">
            <v>BSCi/2i 128 TRX Basic High Capacity Functionality</v>
          </cell>
          <cell r="C17">
            <v>169156.38</v>
          </cell>
        </row>
        <row r="18">
          <cell r="A18">
            <v>1000800</v>
          </cell>
          <cell r="B18" t="str">
            <v>NMS Link G.703</v>
          </cell>
          <cell r="C18">
            <v>1660.88</v>
          </cell>
        </row>
        <row r="19">
          <cell r="A19">
            <v>1000805</v>
          </cell>
          <cell r="B19" t="str">
            <v>NMS Link G.703 BSC2A</v>
          </cell>
          <cell r="C19">
            <v>1660.88</v>
          </cell>
        </row>
        <row r="20">
          <cell r="A20">
            <v>1000850</v>
          </cell>
          <cell r="B20" t="str">
            <v>NMS Link X.21</v>
          </cell>
          <cell r="C20">
            <v>826.54</v>
          </cell>
        </row>
        <row r="21">
          <cell r="A21">
            <v>1000860</v>
          </cell>
          <cell r="B21" t="str">
            <v>NMS Link X.24</v>
          </cell>
          <cell r="C21">
            <v>826.54</v>
          </cell>
        </row>
        <row r="22">
          <cell r="A22">
            <v>1000870</v>
          </cell>
          <cell r="B22" t="str">
            <v>NMS Link V.35</v>
          </cell>
          <cell r="C22">
            <v>826.54</v>
          </cell>
        </row>
        <row r="23">
          <cell r="A23">
            <v>1000880</v>
          </cell>
          <cell r="B23" t="str">
            <v>NMS Link COCEN</v>
          </cell>
          <cell r="C23">
            <v>1579.5</v>
          </cell>
        </row>
        <row r="24">
          <cell r="A24">
            <v>1000885</v>
          </cell>
          <cell r="B24" t="str">
            <v>NMS Link G.703</v>
          </cell>
          <cell r="C24">
            <v>4504.2700000000004</v>
          </cell>
        </row>
        <row r="25">
          <cell r="A25">
            <v>1000886</v>
          </cell>
          <cell r="B25" t="str">
            <v>NMS Link G.703</v>
          </cell>
          <cell r="C25">
            <v>4504.2700000000004</v>
          </cell>
        </row>
        <row r="26">
          <cell r="A26">
            <v>1000900</v>
          </cell>
          <cell r="B26" t="str">
            <v>Alarm Lamp Panel and  cable CYK 20m</v>
          </cell>
          <cell r="C26">
            <v>917.02</v>
          </cell>
        </row>
        <row r="27">
          <cell r="A27">
            <v>1000906</v>
          </cell>
          <cell r="B27" t="str">
            <v>Adapter for CCITT no 7</v>
          </cell>
          <cell r="C27">
            <v>1660.88</v>
          </cell>
        </row>
        <row r="28">
          <cell r="A28">
            <v>1000910</v>
          </cell>
          <cell r="B28" t="str">
            <v>Alarm Lamp Panel and  cable CYK 30m</v>
          </cell>
          <cell r="C28">
            <v>917.02</v>
          </cell>
        </row>
        <row r="29">
          <cell r="A29">
            <v>1000920</v>
          </cell>
          <cell r="B29" t="str">
            <v>Alarm Lamp Panel and  cable CYK 40m</v>
          </cell>
          <cell r="C29">
            <v>917.02</v>
          </cell>
        </row>
        <row r="30">
          <cell r="A30">
            <v>1000930</v>
          </cell>
          <cell r="B30" t="str">
            <v>Alarm Lamp Panel and  cable CYK 50m</v>
          </cell>
          <cell r="C30">
            <v>917.02</v>
          </cell>
        </row>
        <row r="31">
          <cell r="A31">
            <v>1000936</v>
          </cell>
          <cell r="B31" t="str">
            <v>Line Printer</v>
          </cell>
          <cell r="C31">
            <v>1093.17</v>
          </cell>
        </row>
        <row r="32">
          <cell r="A32">
            <v>1000942</v>
          </cell>
          <cell r="B32" t="str">
            <v>Display Controller</v>
          </cell>
          <cell r="C32">
            <v>1093.17</v>
          </cell>
        </row>
        <row r="33">
          <cell r="A33">
            <v>1000963</v>
          </cell>
          <cell r="B33" t="str">
            <v>DAT Recorder to SD3C-S</v>
          </cell>
          <cell r="C33">
            <v>2301.2600000000002</v>
          </cell>
        </row>
        <row r="34">
          <cell r="A34">
            <v>1001002</v>
          </cell>
          <cell r="B34" t="str">
            <v>DAT12G</v>
          </cell>
          <cell r="C34">
            <v>2301.2600000000002</v>
          </cell>
        </row>
        <row r="35">
          <cell r="A35">
            <v>1001003</v>
          </cell>
          <cell r="B35" t="str">
            <v>DAT12G</v>
          </cell>
          <cell r="C35">
            <v>2301.2600000000002</v>
          </cell>
        </row>
        <row r="36">
          <cell r="A36">
            <v>2000011</v>
          </cell>
          <cell r="B36" t="str">
            <v>BSC2E/A Extra Cartridge (ET5C 4)</v>
          </cell>
          <cell r="C36">
            <v>1433.64</v>
          </cell>
        </row>
        <row r="37">
          <cell r="A37">
            <v>2000030</v>
          </cell>
          <cell r="B37" t="str">
            <v>BSC2E/A Extra Cartridge (ET5C 4)</v>
          </cell>
          <cell r="C37">
            <v>1433.64</v>
          </cell>
        </row>
        <row r="38">
          <cell r="A38">
            <v>2000031</v>
          </cell>
          <cell r="B38" t="str">
            <v>BSC2E/A Extra Cartridge (ET5C 5-6)</v>
          </cell>
          <cell r="C38">
            <v>2867.28</v>
          </cell>
        </row>
        <row r="39">
          <cell r="A39">
            <v>2000032</v>
          </cell>
          <cell r="B39" t="str">
            <v>BSC2E/A Extra Cartridge (ET5C 7-8)</v>
          </cell>
          <cell r="C39">
            <v>2867.28</v>
          </cell>
        </row>
        <row r="40">
          <cell r="A40">
            <v>2000035</v>
          </cell>
          <cell r="B40" t="str">
            <v>NEBS3 Kit for BSC2i, ANSI (two racks)</v>
          </cell>
          <cell r="C40">
            <v>12200.899814999997</v>
          </cell>
        </row>
        <row r="41">
          <cell r="A41">
            <v>2000040</v>
          </cell>
          <cell r="B41" t="str">
            <v>GSWB Upgrade for BSC</v>
          </cell>
          <cell r="C41">
            <v>11675.17</v>
          </cell>
        </row>
        <row r="42">
          <cell r="A42">
            <v>2000041</v>
          </cell>
          <cell r="B42" t="str">
            <v>GSWB Upgrade for BSC2</v>
          </cell>
          <cell r="C42">
            <v>11675.17</v>
          </cell>
        </row>
        <row r="43">
          <cell r="A43">
            <v>2000044</v>
          </cell>
          <cell r="B43" t="str">
            <v>CP4HL Upgrade</v>
          </cell>
          <cell r="C43">
            <v>5947.11</v>
          </cell>
        </row>
        <row r="44">
          <cell r="A44">
            <v>2000045</v>
          </cell>
          <cell r="B44" t="str">
            <v>GSWB Upgrade for BSCi</v>
          </cell>
          <cell r="C44">
            <v>11675.17</v>
          </cell>
        </row>
        <row r="45">
          <cell r="A45">
            <v>2000046</v>
          </cell>
          <cell r="B45" t="str">
            <v>Commission kit for BSCi/BSC2E  CP4HL</v>
          </cell>
          <cell r="C45">
            <v>19940.310000000001</v>
          </cell>
        </row>
        <row r="46">
          <cell r="A46">
            <v>2000047</v>
          </cell>
          <cell r="B46" t="str">
            <v>GSWB Upgrade from GSW to GSWB</v>
          </cell>
          <cell r="C46">
            <v>11675.17</v>
          </cell>
        </row>
        <row r="47">
          <cell r="A47">
            <v>2000048</v>
          </cell>
          <cell r="B47" t="str">
            <v>GSWB Extension from 128 to 192 PCMs</v>
          </cell>
          <cell r="C47">
            <v>6274.84</v>
          </cell>
        </row>
        <row r="48">
          <cell r="A48">
            <v>2000051</v>
          </cell>
          <cell r="B48" t="str">
            <v>GSWB Upgrade from GSW to GSWB</v>
          </cell>
          <cell r="C48">
            <v>11675.17</v>
          </cell>
        </row>
        <row r="49">
          <cell r="A49">
            <v>2000052</v>
          </cell>
          <cell r="B49" t="str">
            <v>GSWB Extension from 128 to 192 PCMs</v>
          </cell>
          <cell r="C49">
            <v>6274.84</v>
          </cell>
        </row>
        <row r="50">
          <cell r="A50">
            <v>2000053</v>
          </cell>
          <cell r="B50" t="str">
            <v>GSWB Upgrade for BSCi</v>
          </cell>
          <cell r="C50">
            <v>11675.17</v>
          </cell>
        </row>
        <row r="51">
          <cell r="A51">
            <v>2000068</v>
          </cell>
          <cell r="B51" t="str">
            <v>BCSU 16TRX Etsi</v>
          </cell>
          <cell r="C51">
            <v>12039.17</v>
          </cell>
        </row>
        <row r="52">
          <cell r="A52">
            <v>2000069</v>
          </cell>
          <cell r="B52" t="str">
            <v>BCSU 16 TRX BSC2A</v>
          </cell>
          <cell r="C52">
            <v>12039.17</v>
          </cell>
        </row>
        <row r="53">
          <cell r="A53">
            <v>2000070</v>
          </cell>
          <cell r="B53" t="str">
            <v>Exchange Terminal for BSC2A</v>
          </cell>
          <cell r="C53">
            <v>1104</v>
          </cell>
        </row>
        <row r="54">
          <cell r="A54">
            <v>2000071</v>
          </cell>
          <cell r="B54" t="str">
            <v>BCSU 64TRX Etsi</v>
          </cell>
          <cell r="C54">
            <v>21081.96</v>
          </cell>
        </row>
        <row r="55">
          <cell r="A55">
            <v>2000072</v>
          </cell>
          <cell r="B55" t="str">
            <v>BCSU 64TRX Ansi</v>
          </cell>
          <cell r="C55">
            <v>21081.96</v>
          </cell>
        </row>
        <row r="56">
          <cell r="A56">
            <v>2000073</v>
          </cell>
          <cell r="B56" t="str">
            <v>BCSU (GPRS) 16TRX  Etsi</v>
          </cell>
          <cell r="C56">
            <v>17706.18</v>
          </cell>
        </row>
        <row r="57">
          <cell r="A57">
            <v>2000075</v>
          </cell>
          <cell r="B57" t="str">
            <v>BCSU (GPRS) 16TRX  Ansi</v>
          </cell>
          <cell r="C57">
            <v>17706.18</v>
          </cell>
        </row>
        <row r="58">
          <cell r="A58">
            <v>2000076</v>
          </cell>
          <cell r="B58" t="str">
            <v>BCSU 64TRX  Ansi</v>
          </cell>
          <cell r="C58">
            <v>21081.96</v>
          </cell>
        </row>
        <row r="59">
          <cell r="A59">
            <v>2000077</v>
          </cell>
          <cell r="B59" t="str">
            <v>BCSU (GPRS) 64TRX Ansi</v>
          </cell>
          <cell r="C59">
            <v>26748.98</v>
          </cell>
        </row>
        <row r="60">
          <cell r="A60">
            <v>2000078</v>
          </cell>
          <cell r="B60" t="str">
            <v>BCSU (GPRS) 64TRX Etsi</v>
          </cell>
          <cell r="C60">
            <v>26748.98</v>
          </cell>
        </row>
        <row r="61">
          <cell r="A61">
            <v>2000079</v>
          </cell>
          <cell r="B61" t="str">
            <v>Upgrade</v>
          </cell>
          <cell r="C61">
            <v>21125.1</v>
          </cell>
        </row>
        <row r="62">
          <cell r="A62">
            <v>2000082</v>
          </cell>
          <cell r="B62" t="str">
            <v>High Capacity Upgrade</v>
          </cell>
          <cell r="C62">
            <v>21125.1</v>
          </cell>
        </row>
        <row r="63">
          <cell r="A63">
            <v>2000084</v>
          </cell>
          <cell r="B63" t="str">
            <v>High Capacity Upgrade</v>
          </cell>
          <cell r="C63">
            <v>21125.1</v>
          </cell>
        </row>
        <row r="64">
          <cell r="A64">
            <v>2000085</v>
          </cell>
          <cell r="B64" t="str">
            <v>High Capacity Upgrade if SMLC included;BCSU</v>
          </cell>
          <cell r="C64">
            <v>19958.099999999999</v>
          </cell>
        </row>
        <row r="65">
          <cell r="A65">
            <v>2000109</v>
          </cell>
          <cell r="B65" t="str">
            <v>Rack 1 BCBE</v>
          </cell>
          <cell r="C65">
            <v>69590.820000000007</v>
          </cell>
        </row>
        <row r="66">
          <cell r="A66">
            <v>2000116</v>
          </cell>
          <cell r="B66" t="str">
            <v>Rack 2 BCEE</v>
          </cell>
          <cell r="C66">
            <v>19001.97</v>
          </cell>
        </row>
        <row r="67">
          <cell r="A67">
            <v>2000151</v>
          </cell>
          <cell r="B67" t="str">
            <v>Sym.Exchange Terminal for Etsi BSC</v>
          </cell>
          <cell r="C67">
            <v>1104</v>
          </cell>
        </row>
        <row r="68">
          <cell r="A68">
            <v>2000161</v>
          </cell>
          <cell r="B68" t="str">
            <v>Coax.Exchange Terminal for Etsi BSC</v>
          </cell>
          <cell r="C68">
            <v>1104</v>
          </cell>
        </row>
        <row r="69">
          <cell r="A69">
            <v>2000165</v>
          </cell>
          <cell r="B69" t="str">
            <v>CL1TG Default</v>
          </cell>
          <cell r="C69">
            <v>2400.06</v>
          </cell>
        </row>
        <row r="70">
          <cell r="A70">
            <v>2000166</v>
          </cell>
          <cell r="B70" t="str">
            <v>CL3TG  Optional</v>
          </cell>
          <cell r="C70">
            <v>3916.38</v>
          </cell>
        </row>
        <row r="71">
          <cell r="A71">
            <v>2000168</v>
          </cell>
          <cell r="B71" t="str">
            <v>PCU Packet Control Unit Upgrade kit</v>
          </cell>
          <cell r="C71">
            <v>5667.01</v>
          </cell>
        </row>
        <row r="72">
          <cell r="A72">
            <v>2000171</v>
          </cell>
          <cell r="B72" t="str">
            <v>Winchester for Spare use</v>
          </cell>
          <cell r="C72">
            <v>1441.96</v>
          </cell>
        </row>
        <row r="73">
          <cell r="A73">
            <v>2000172</v>
          </cell>
          <cell r="B73" t="str">
            <v>Winchester Upgrade to WDDC</v>
          </cell>
          <cell r="C73">
            <v>2883.92</v>
          </cell>
        </row>
        <row r="74">
          <cell r="A74">
            <v>2000173</v>
          </cell>
          <cell r="B74" t="str">
            <v>Winchester Upgrade to 3D3C-S</v>
          </cell>
          <cell r="C74">
            <v>2883.92</v>
          </cell>
        </row>
        <row r="75">
          <cell r="A75">
            <v>2000174</v>
          </cell>
          <cell r="B75" t="str">
            <v>Winchester Upgrade to BSC2i</v>
          </cell>
          <cell r="C75">
            <v>2883.92</v>
          </cell>
        </row>
        <row r="76">
          <cell r="A76">
            <v>2000181</v>
          </cell>
          <cell r="B76" t="str">
            <v>Cabling Conduit if Raised Floor BSC2 TCSM2</v>
          </cell>
          <cell r="C76">
            <v>739.18</v>
          </cell>
        </row>
        <row r="77">
          <cell r="A77">
            <v>2000182</v>
          </cell>
          <cell r="B77" t="str">
            <v>Cabling Rack if Raised Floor  BSC2 TCSM2</v>
          </cell>
          <cell r="C77">
            <v>2133.9499999999998</v>
          </cell>
        </row>
        <row r="78">
          <cell r="A78">
            <v>2000212</v>
          </cell>
          <cell r="B78" t="str">
            <v>Rack1 BCBE Etsi</v>
          </cell>
          <cell r="C78">
            <v>86634.69</v>
          </cell>
        </row>
        <row r="79">
          <cell r="A79">
            <v>2000213</v>
          </cell>
          <cell r="B79" t="str">
            <v>Rack2 BCEE</v>
          </cell>
          <cell r="C79">
            <v>20108.27</v>
          </cell>
        </row>
        <row r="80">
          <cell r="A80">
            <v>2000214</v>
          </cell>
          <cell r="B80" t="str">
            <v>Rack 1 BCBE</v>
          </cell>
          <cell r="C80">
            <v>69590.820000000007</v>
          </cell>
        </row>
        <row r="81">
          <cell r="A81">
            <v>2000215</v>
          </cell>
          <cell r="B81" t="str">
            <v>Rack1 BCBE  Ansi</v>
          </cell>
          <cell r="C81">
            <v>86634.69</v>
          </cell>
        </row>
        <row r="82">
          <cell r="A82">
            <v>2000216</v>
          </cell>
          <cell r="B82" t="str">
            <v>Rack 1 BCBE</v>
          </cell>
          <cell r="C82">
            <v>69590.820000000007</v>
          </cell>
        </row>
        <row r="83">
          <cell r="A83">
            <v>2000217</v>
          </cell>
          <cell r="B83" t="str">
            <v>Rack 1 BCBE</v>
          </cell>
          <cell r="C83">
            <v>69590.820000000007</v>
          </cell>
        </row>
        <row r="84">
          <cell r="A84">
            <v>2000218</v>
          </cell>
          <cell r="B84" t="str">
            <v>Rack 1 (GPRS) BCBE</v>
          </cell>
          <cell r="C84">
            <v>81095.3</v>
          </cell>
        </row>
        <row r="85">
          <cell r="A85">
            <v>2000219</v>
          </cell>
          <cell r="B85" t="str">
            <v>Rack1 BCBE  Ansi</v>
          </cell>
          <cell r="C85">
            <v>86634.69</v>
          </cell>
        </row>
        <row r="86">
          <cell r="A86">
            <v>2000220</v>
          </cell>
          <cell r="B86" t="str">
            <v>Rack1 (GPRS) BCBE</v>
          </cell>
          <cell r="C86">
            <v>92301.7</v>
          </cell>
        </row>
        <row r="87">
          <cell r="A87">
            <v>2000221</v>
          </cell>
          <cell r="B87" t="str">
            <v>Rack 1 (GPRS) BCBE</v>
          </cell>
          <cell r="C87">
            <v>81095.3</v>
          </cell>
        </row>
        <row r="88">
          <cell r="A88">
            <v>2000222</v>
          </cell>
          <cell r="B88" t="str">
            <v>Rack1 (GPRS) BCBE</v>
          </cell>
          <cell r="C88">
            <v>92301.7</v>
          </cell>
        </row>
        <row r="89">
          <cell r="A89">
            <v>2000226</v>
          </cell>
          <cell r="B89" t="str">
            <v>PCU Upgrade kit for GPRS/EDGE</v>
          </cell>
          <cell r="C89">
            <v>5667.01</v>
          </cell>
        </row>
        <row r="90">
          <cell r="A90">
            <v>2000227</v>
          </cell>
          <cell r="B90" t="str">
            <v>GSWB Extension from 192 to 256 PCMs</v>
          </cell>
          <cell r="C90">
            <v>6274.84</v>
          </cell>
        </row>
        <row r="91">
          <cell r="A91">
            <v>2000228</v>
          </cell>
          <cell r="B91" t="str">
            <v>GPRS GSM BSS Functionality per PCU (24*64kbps)ANSI</v>
          </cell>
          <cell r="C91">
            <v>15600</v>
          </cell>
        </row>
        <row r="92">
          <cell r="A92">
            <v>2001000</v>
          </cell>
          <cell r="B92" t="str">
            <v>BSC S9+ NED CD ETSI 10 CD inc. Licence</v>
          </cell>
          <cell r="C92">
            <v>3279.64</v>
          </cell>
        </row>
        <row r="93">
          <cell r="A93">
            <v>2001100</v>
          </cell>
          <cell r="B93" t="str">
            <v>BSC S9+ NED CD ETSI 1 CD Media only</v>
          </cell>
          <cell r="C93">
            <v>819.91</v>
          </cell>
        </row>
        <row r="94">
          <cell r="A94">
            <v>2001110</v>
          </cell>
          <cell r="B94" t="str">
            <v>TCSM S9+ NED CD ETSI 10 CD inc. Licence</v>
          </cell>
          <cell r="C94">
            <v>1093.17</v>
          </cell>
        </row>
        <row r="95">
          <cell r="A95">
            <v>2001120</v>
          </cell>
          <cell r="B95" t="str">
            <v>TCSM S9+ NED CD ETSI 1 CD Media only</v>
          </cell>
          <cell r="C95">
            <v>273.26</v>
          </cell>
        </row>
        <row r="96">
          <cell r="A96">
            <v>2001130</v>
          </cell>
          <cell r="B96" t="str">
            <v>BSC S9+ NED CD ANSI 10 CD inc. Licence</v>
          </cell>
          <cell r="C96">
            <v>3279.64</v>
          </cell>
        </row>
        <row r="97">
          <cell r="A97">
            <v>2001140</v>
          </cell>
          <cell r="B97" t="str">
            <v>BSC S9+ NED CD ANSI 1 CD Media only</v>
          </cell>
          <cell r="C97">
            <v>819.91</v>
          </cell>
        </row>
        <row r="98">
          <cell r="A98">
            <v>2001150</v>
          </cell>
          <cell r="B98" t="str">
            <v>TCSM S9+ NED CD ANSI 10 CD inc. Licence</v>
          </cell>
          <cell r="C98">
            <v>1093.17</v>
          </cell>
        </row>
        <row r="99">
          <cell r="A99">
            <v>2001160</v>
          </cell>
          <cell r="B99" t="str">
            <v>TCSM S9+ NED CD ANSI 1 CD Media only</v>
          </cell>
          <cell r="C99">
            <v>273.26</v>
          </cell>
        </row>
        <row r="100">
          <cell r="A100">
            <v>2001250</v>
          </cell>
          <cell r="B100" t="str">
            <v>BSC S9+ ETSI Documentation Paper Update</v>
          </cell>
          <cell r="C100">
            <v>6559.8</v>
          </cell>
        </row>
        <row r="101">
          <cell r="A101">
            <v>2001260</v>
          </cell>
          <cell r="B101" t="str">
            <v>TCSM2 S9+ ETSI Documentation Paper Update</v>
          </cell>
          <cell r="C101">
            <v>1311.7</v>
          </cell>
        </row>
        <row r="102">
          <cell r="A102">
            <v>2001270</v>
          </cell>
          <cell r="B102" t="str">
            <v>BSC S9+ ANSI Documentation Paper Update</v>
          </cell>
          <cell r="C102">
            <v>6559.8</v>
          </cell>
        </row>
        <row r="103">
          <cell r="A103">
            <v>2001280</v>
          </cell>
          <cell r="B103" t="str">
            <v>TCSM2 S9+ ANSI Documentation Pape Update</v>
          </cell>
          <cell r="C103">
            <v>1311.7</v>
          </cell>
        </row>
        <row r="104">
          <cell r="A104">
            <v>2002530</v>
          </cell>
          <cell r="B104" t="str">
            <v>BSC_TCSM S10 NED Documentation</v>
          </cell>
          <cell r="C104">
            <v>4373.2</v>
          </cell>
        </row>
        <row r="105">
          <cell r="A105">
            <v>2003105</v>
          </cell>
          <cell r="B105" t="str">
            <v>Memory Upgrade MM32M-S</v>
          </cell>
          <cell r="C105">
            <v>514.79999999999995</v>
          </cell>
        </row>
        <row r="106">
          <cell r="A106">
            <v>2003106</v>
          </cell>
          <cell r="B106" t="str">
            <v>Memory Upgrade MS64M</v>
          </cell>
          <cell r="C106">
            <v>97.8</v>
          </cell>
        </row>
        <row r="107">
          <cell r="A107">
            <v>2003107</v>
          </cell>
          <cell r="B107" t="str">
            <v>Memory Upgrade MS128M</v>
          </cell>
          <cell r="C107">
            <v>197.5</v>
          </cell>
        </row>
        <row r="108">
          <cell r="A108">
            <v>2003112</v>
          </cell>
          <cell r="B108" t="str">
            <v>NMS Link G.703 BSC2A</v>
          </cell>
          <cell r="C108">
            <v>4504.2660000000005</v>
          </cell>
        </row>
        <row r="109">
          <cell r="A109">
            <v>2003115</v>
          </cell>
          <cell r="B109" t="str">
            <v>High Capacity Common Units for BSC2i</v>
          </cell>
          <cell r="C109">
            <v>28664.66</v>
          </cell>
        </row>
        <row r="110">
          <cell r="A110">
            <v>2003118</v>
          </cell>
          <cell r="B110" t="str">
            <v>Alarm Lamp Panel and  cable CYL 35m</v>
          </cell>
          <cell r="C110">
            <v>917.02</v>
          </cell>
        </row>
        <row r="111">
          <cell r="A111">
            <v>2003119</v>
          </cell>
          <cell r="B111" t="str">
            <v>GPRS GSM BSS Functionality per PCU (31*64kbps)ETSI</v>
          </cell>
          <cell r="C111">
            <v>19500</v>
          </cell>
        </row>
        <row r="112">
          <cell r="A112">
            <v>2003120</v>
          </cell>
          <cell r="B112" t="str">
            <v>GPRS Interface Functionality</v>
          </cell>
          <cell r="C112">
            <v>4810</v>
          </cell>
        </row>
        <row r="113">
          <cell r="A113">
            <v>2003137</v>
          </cell>
          <cell r="B113" t="str">
            <v>BCSU 64TRX  Ansi</v>
          </cell>
          <cell r="C113">
            <v>21081.96</v>
          </cell>
        </row>
        <row r="114">
          <cell r="A114">
            <v>2003138</v>
          </cell>
          <cell r="B114" t="str">
            <v>BCSU 64TRX  Ansi  GPRS</v>
          </cell>
          <cell r="C114">
            <v>26748.98</v>
          </cell>
        </row>
        <row r="115">
          <cell r="A115">
            <v>2003139</v>
          </cell>
          <cell r="B115" t="str">
            <v>BCSU 64TRX  Ansi EDGE</v>
          </cell>
          <cell r="C115">
            <v>32415.99</v>
          </cell>
        </row>
        <row r="116">
          <cell r="A116">
            <v>2003140</v>
          </cell>
          <cell r="B116" t="str">
            <v>BCSU 64TRX  Etsi</v>
          </cell>
          <cell r="C116">
            <v>21081.96</v>
          </cell>
        </row>
        <row r="117">
          <cell r="A117">
            <v>2003141</v>
          </cell>
          <cell r="B117" t="str">
            <v>BCSU 64TRX  Etsi GPRS</v>
          </cell>
          <cell r="C117">
            <v>26748.98</v>
          </cell>
        </row>
        <row r="118">
          <cell r="A118">
            <v>2003142</v>
          </cell>
          <cell r="B118" t="str">
            <v>BCSU 64TRX Etsi EDGE</v>
          </cell>
          <cell r="C118">
            <v>32415.99</v>
          </cell>
        </row>
        <row r="119">
          <cell r="A119">
            <v>2003143</v>
          </cell>
          <cell r="B119" t="str">
            <v>Rack1 BCBE</v>
          </cell>
          <cell r="C119">
            <v>86634.69</v>
          </cell>
        </row>
        <row r="120">
          <cell r="A120">
            <v>2003144</v>
          </cell>
          <cell r="B120" t="str">
            <v>Rack1 BCBE GPRS</v>
          </cell>
          <cell r="C120">
            <v>92301.7</v>
          </cell>
        </row>
        <row r="121">
          <cell r="A121">
            <v>2003145</v>
          </cell>
          <cell r="B121" t="str">
            <v>Rack1 BCBE EDGE</v>
          </cell>
          <cell r="C121">
            <v>97968.71</v>
          </cell>
        </row>
        <row r="122">
          <cell r="A122">
            <v>2003146</v>
          </cell>
          <cell r="B122" t="str">
            <v>Rack1 BCBE</v>
          </cell>
          <cell r="C122">
            <v>86634.69</v>
          </cell>
        </row>
        <row r="123">
          <cell r="A123">
            <v>2003147</v>
          </cell>
          <cell r="B123" t="str">
            <v>Rack1 BCBE Ansi GPRS</v>
          </cell>
          <cell r="C123">
            <v>92301.7</v>
          </cell>
        </row>
        <row r="124">
          <cell r="A124">
            <v>2003148</v>
          </cell>
          <cell r="B124" t="str">
            <v>Rack1 BCBE Ansi EDGE</v>
          </cell>
          <cell r="C124">
            <v>97968.71</v>
          </cell>
        </row>
        <row r="125">
          <cell r="A125">
            <v>2003149</v>
          </cell>
          <cell r="B125" t="str">
            <v>Rack2 BCEE</v>
          </cell>
          <cell r="C125">
            <v>20108.27</v>
          </cell>
        </row>
        <row r="126">
          <cell r="A126">
            <v>2003150</v>
          </cell>
          <cell r="B126" t="str">
            <v>Network Element Documents for BSC2 S10</v>
          </cell>
          <cell r="C126">
            <v>0</v>
          </cell>
        </row>
        <row r="127">
          <cell r="A127">
            <v>2003156</v>
          </cell>
          <cell r="B127" t="str">
            <v>SMLC Common kit for BSCi BSC2i</v>
          </cell>
          <cell r="C127">
            <v>17940</v>
          </cell>
        </row>
        <row r="128">
          <cell r="A128">
            <v>2003157</v>
          </cell>
          <cell r="B128" t="str">
            <v>MBIF-UA BCSU kit for SMCL in BSCE/BSC2E/A</v>
          </cell>
          <cell r="C128">
            <v>1167.4000000000001</v>
          </cell>
        </row>
        <row r="129">
          <cell r="A129">
            <v>2003159</v>
          </cell>
          <cell r="B129" t="str">
            <v>High Capacity Common Units for BSC2Ai</v>
          </cell>
          <cell r="C129">
            <v>28664.66</v>
          </cell>
        </row>
        <row r="130">
          <cell r="A130">
            <v>2003160</v>
          </cell>
          <cell r="B130" t="str">
            <v>SMLC Common kit for BSCE&amp;BSC2E/A</v>
          </cell>
          <cell r="C130">
            <v>21442.2</v>
          </cell>
        </row>
        <row r="131">
          <cell r="A131">
            <v>2003161</v>
          </cell>
          <cell r="B131" t="str">
            <v>High Capacity Common Units for BSC2Ai</v>
          </cell>
          <cell r="C131">
            <v>28664.66</v>
          </cell>
        </row>
        <row r="132">
          <cell r="A132">
            <v>2003162</v>
          </cell>
          <cell r="B132" t="str">
            <v>High Capacity Common Units for BSC2Ei</v>
          </cell>
          <cell r="C132">
            <v>28664.66</v>
          </cell>
        </row>
        <row r="133">
          <cell r="A133">
            <v>2003163</v>
          </cell>
          <cell r="B133" t="str">
            <v>GPRS/EDGE  GSM BSS Functionality per PCU (31*64kbps)ETSI</v>
          </cell>
          <cell r="C133">
            <v>19500</v>
          </cell>
        </row>
        <row r="134">
          <cell r="A134">
            <v>2003164</v>
          </cell>
          <cell r="B134" t="str">
            <v>GPRS/EDGE GSM BSS Functionality per PCU (24*64kbps)ANSI</v>
          </cell>
          <cell r="C134">
            <v>15600</v>
          </cell>
        </row>
        <row r="135">
          <cell r="A135">
            <v>2003171</v>
          </cell>
          <cell r="B135" t="str">
            <v>High Capacity Common Units for BSC2Ei if SMLC</v>
          </cell>
          <cell r="C135">
            <v>11683.46</v>
          </cell>
        </row>
        <row r="136">
          <cell r="A136">
            <v>5000016</v>
          </cell>
          <cell r="B136" t="str">
            <v>Rack TC2E</v>
          </cell>
          <cell r="C136">
            <v>13569.66</v>
          </cell>
        </row>
        <row r="137">
          <cell r="A137">
            <v>5000031</v>
          </cell>
          <cell r="B137" t="str">
            <v>NEBS3 Kit for TCSM2A</v>
          </cell>
          <cell r="C137">
            <v>6980.4513089999991</v>
          </cell>
        </row>
        <row r="138">
          <cell r="A138">
            <v>5000301</v>
          </cell>
          <cell r="B138" t="str">
            <v>Basic Units TC1C Sym</v>
          </cell>
          <cell r="C138">
            <v>5906.42</v>
          </cell>
        </row>
        <row r="139">
          <cell r="A139">
            <v>5000302</v>
          </cell>
          <cell r="B139" t="str">
            <v>Basic Units TC1C Sym</v>
          </cell>
          <cell r="C139">
            <v>5906.42</v>
          </cell>
        </row>
        <row r="140">
          <cell r="A140">
            <v>5000303</v>
          </cell>
          <cell r="B140" t="str">
            <v>Basic Units TC1C Sym - Half Rate</v>
          </cell>
          <cell r="C140">
            <v>6803.68</v>
          </cell>
        </row>
        <row r="141">
          <cell r="A141">
            <v>5000351</v>
          </cell>
          <cell r="B141" t="str">
            <v>Basic Units TC1C Coax</v>
          </cell>
          <cell r="C141">
            <v>5906.42</v>
          </cell>
        </row>
        <row r="142">
          <cell r="A142">
            <v>5000352</v>
          </cell>
          <cell r="B142" t="str">
            <v>Basic Units TC1C Coax</v>
          </cell>
          <cell r="C142">
            <v>5906.42</v>
          </cell>
        </row>
        <row r="143">
          <cell r="A143">
            <v>5000453</v>
          </cell>
          <cell r="B143" t="str">
            <v>Basic Units TC1C Ansi</v>
          </cell>
          <cell r="C143">
            <v>5906.42</v>
          </cell>
        </row>
        <row r="144">
          <cell r="A144">
            <v>5000454</v>
          </cell>
          <cell r="B144" t="str">
            <v>Basic Units TC1C Sym.TCSM2A-C</v>
          </cell>
          <cell r="C144">
            <v>5906.42</v>
          </cell>
        </row>
        <row r="145">
          <cell r="A145">
            <v>5000455</v>
          </cell>
          <cell r="B145" t="str">
            <v>Basic Units TC1C CoaxTCSM2A-C</v>
          </cell>
          <cell r="C145">
            <v>5906.42</v>
          </cell>
        </row>
        <row r="146">
          <cell r="A146">
            <v>5000500</v>
          </cell>
          <cell r="B146" t="str">
            <v>30 Transcoding Channels</v>
          </cell>
          <cell r="C146">
            <v>4939.32</v>
          </cell>
        </row>
        <row r="147">
          <cell r="A147">
            <v>5000600</v>
          </cell>
          <cell r="B147" t="str">
            <v>24 Transcoding Channels Ansi</v>
          </cell>
          <cell r="C147">
            <v>3951.48</v>
          </cell>
        </row>
        <row r="148">
          <cell r="A148">
            <v>5000651</v>
          </cell>
          <cell r="B148" t="str">
            <v>Rack TCSM2A</v>
          </cell>
          <cell r="C148">
            <v>13569.66</v>
          </cell>
        </row>
        <row r="149">
          <cell r="A149">
            <v>5000652</v>
          </cell>
          <cell r="B149" t="str">
            <v>Rack TCSM2A-C</v>
          </cell>
          <cell r="C149">
            <v>13569.66</v>
          </cell>
        </row>
        <row r="150">
          <cell r="A150" t="str">
            <v>BSC.1000</v>
          </cell>
          <cell r="B150" t="str">
            <v>S10 OPT. FEAT PACK</v>
          </cell>
          <cell r="C150">
            <v>139502.60999999999</v>
          </cell>
        </row>
        <row r="151">
          <cell r="A151" t="str">
            <v>BSC.1000.A</v>
          </cell>
          <cell r="B151" t="str">
            <v>S10 OPT. FEAT PACK</v>
          </cell>
          <cell r="C151">
            <v>139502.60999999999</v>
          </cell>
        </row>
        <row r="152">
          <cell r="A152" t="str">
            <v>BSC.1000.B</v>
          </cell>
          <cell r="B152" t="str">
            <v>S10 OPT. FEAT PACK</v>
          </cell>
          <cell r="C152">
            <v>115089.65</v>
          </cell>
        </row>
        <row r="153">
          <cell r="A153" t="str">
            <v>BSC.1000.C</v>
          </cell>
          <cell r="B153" t="str">
            <v>S10 OPT. FEAT PACK</v>
          </cell>
          <cell r="C153">
            <v>94164.27</v>
          </cell>
        </row>
        <row r="154">
          <cell r="A154" t="str">
            <v>BSC.1000.D</v>
          </cell>
          <cell r="B154" t="str">
            <v>S10 OPT. FEAT PACK</v>
          </cell>
          <cell r="C154">
            <v>69751.31</v>
          </cell>
        </row>
        <row r="155">
          <cell r="A155" t="str">
            <v>BSC.1000.E</v>
          </cell>
          <cell r="B155" t="str">
            <v>S10 OPT. FEAT PACK</v>
          </cell>
          <cell r="C155">
            <v>0</v>
          </cell>
        </row>
        <row r="156">
          <cell r="A156" t="str">
            <v>BSC.133</v>
          </cell>
          <cell r="B156" t="str">
            <v>Directed Retry</v>
          </cell>
          <cell r="C156">
            <v>6456.84</v>
          </cell>
        </row>
        <row r="157">
          <cell r="A157" t="str">
            <v>BSC.133.A</v>
          </cell>
          <cell r="B157" t="str">
            <v>Directed Retry</v>
          </cell>
          <cell r="C157">
            <v>6456.84</v>
          </cell>
        </row>
        <row r="158">
          <cell r="A158" t="str">
            <v>BSC.133.B</v>
          </cell>
          <cell r="B158" t="str">
            <v>Directed Retry</v>
          </cell>
          <cell r="C158">
            <v>5326.88</v>
          </cell>
        </row>
        <row r="159">
          <cell r="A159" t="str">
            <v>BSC.133.C</v>
          </cell>
          <cell r="B159" t="str">
            <v>Directed Retry</v>
          </cell>
          <cell r="C159">
            <v>4358.51</v>
          </cell>
        </row>
        <row r="160">
          <cell r="A160" t="str">
            <v>BSC.133.D</v>
          </cell>
          <cell r="B160" t="str">
            <v>Directed Retry</v>
          </cell>
          <cell r="C160">
            <v>3228.55</v>
          </cell>
        </row>
        <row r="161">
          <cell r="A161" t="str">
            <v>BSC.133.E</v>
          </cell>
          <cell r="B161" t="str">
            <v>Directed Retry</v>
          </cell>
          <cell r="C161">
            <v>0</v>
          </cell>
        </row>
        <row r="162">
          <cell r="A162" t="str">
            <v>BSC.144</v>
          </cell>
          <cell r="B162" t="str">
            <v>Queuing and Priority</v>
          </cell>
          <cell r="C162">
            <v>5022.03</v>
          </cell>
        </row>
        <row r="163">
          <cell r="A163" t="str">
            <v>BSC.144.A</v>
          </cell>
          <cell r="B163" t="str">
            <v>Queuing and Priority</v>
          </cell>
          <cell r="C163">
            <v>5022.03</v>
          </cell>
        </row>
        <row r="164">
          <cell r="A164" t="str">
            <v>BSC.144.B</v>
          </cell>
          <cell r="B164" t="str">
            <v>Queuing and Priority</v>
          </cell>
          <cell r="C164">
            <v>4143.1000000000004</v>
          </cell>
        </row>
        <row r="165">
          <cell r="A165" t="str">
            <v>BSC.144.C</v>
          </cell>
          <cell r="B165" t="str">
            <v>Queuing and Priority</v>
          </cell>
          <cell r="C165">
            <v>3389.88</v>
          </cell>
        </row>
        <row r="166">
          <cell r="A166" t="str">
            <v>BSC.144.D</v>
          </cell>
          <cell r="B166" t="str">
            <v>Queuing and Priority</v>
          </cell>
          <cell r="C166">
            <v>2510.9499999999998</v>
          </cell>
        </row>
        <row r="167">
          <cell r="A167" t="str">
            <v>BSC.144.E</v>
          </cell>
          <cell r="B167" t="str">
            <v>Queuing and Priority</v>
          </cell>
          <cell r="C167">
            <v>0</v>
          </cell>
        </row>
        <row r="168">
          <cell r="A168" t="str">
            <v>BSC.153</v>
          </cell>
          <cell r="B168" t="str">
            <v>Proms Voice Vol. Adj.+0dB Upl. Adapt Downlk.</v>
          </cell>
          <cell r="C168">
            <v>65.650000000000006</v>
          </cell>
        </row>
        <row r="169">
          <cell r="A169" t="str">
            <v>BSC.177</v>
          </cell>
          <cell r="B169" t="str">
            <v>Transmission management</v>
          </cell>
          <cell r="C169">
            <v>0</v>
          </cell>
        </row>
        <row r="170">
          <cell r="A170" t="str">
            <v>BSC.185</v>
          </cell>
          <cell r="B170" t="str">
            <v>Intelligent BTS Shutdown due to mains break</v>
          </cell>
          <cell r="C170">
            <v>4776.07</v>
          </cell>
        </row>
        <row r="171">
          <cell r="A171" t="str">
            <v>BSC.185.A</v>
          </cell>
          <cell r="B171" t="str">
            <v>Intelligent BTS Shutdown due to mains break</v>
          </cell>
          <cell r="C171">
            <v>4776.07</v>
          </cell>
        </row>
        <row r="172">
          <cell r="A172" t="str">
            <v>BSC.185.B</v>
          </cell>
          <cell r="B172" t="str">
            <v>Intelligent BTS Shutdown due to mains break</v>
          </cell>
          <cell r="C172">
            <v>3940.17</v>
          </cell>
        </row>
        <row r="173">
          <cell r="A173" t="str">
            <v>BSC.185.C</v>
          </cell>
          <cell r="B173" t="str">
            <v>Intelligent BTS Shutdown due to mains break</v>
          </cell>
          <cell r="C173">
            <v>3223.87</v>
          </cell>
        </row>
        <row r="174">
          <cell r="A174" t="str">
            <v>BSC.185.D</v>
          </cell>
          <cell r="B174" t="str">
            <v>Intelligent BTS Shutdown due to mains break</v>
          </cell>
          <cell r="C174">
            <v>2387.9699999999998</v>
          </cell>
        </row>
        <row r="175">
          <cell r="A175" t="str">
            <v>BSC.185.E</v>
          </cell>
          <cell r="B175" t="str">
            <v>Intelligent BTS Shutdown due to mains break</v>
          </cell>
          <cell r="C175">
            <v>0</v>
          </cell>
        </row>
        <row r="176">
          <cell r="A176" t="str">
            <v>BSC.198</v>
          </cell>
          <cell r="B176" t="str">
            <v>BTS Remote MMI from BSC</v>
          </cell>
          <cell r="C176">
            <v>3587.09</v>
          </cell>
        </row>
        <row r="177">
          <cell r="A177" t="str">
            <v>BSC.198.A</v>
          </cell>
          <cell r="B177" t="str">
            <v>BTS Remote MMI from BSC</v>
          </cell>
          <cell r="C177">
            <v>3587.09</v>
          </cell>
        </row>
        <row r="178">
          <cell r="A178" t="str">
            <v>BSC.198.B</v>
          </cell>
          <cell r="B178" t="str">
            <v>BTS Remote MMI from BSC</v>
          </cell>
          <cell r="C178">
            <v>2959.32</v>
          </cell>
        </row>
        <row r="179">
          <cell r="A179" t="str">
            <v>BSC.198.C</v>
          </cell>
          <cell r="B179" t="str">
            <v>BTS Remote MMI from BSC</v>
          </cell>
          <cell r="C179">
            <v>2421.25</v>
          </cell>
        </row>
        <row r="180">
          <cell r="A180" t="str">
            <v>BSC.198.D</v>
          </cell>
          <cell r="B180" t="str">
            <v>BTS Remote MMI from BSC</v>
          </cell>
          <cell r="C180">
            <v>1793.48</v>
          </cell>
        </row>
        <row r="181">
          <cell r="A181" t="str">
            <v>BSC.198.E</v>
          </cell>
          <cell r="B181" t="str">
            <v>BTS Remote MMI from BSC</v>
          </cell>
          <cell r="C181">
            <v>0</v>
          </cell>
        </row>
        <row r="182">
          <cell r="A182" t="str">
            <v>BSC.215</v>
          </cell>
          <cell r="B182" t="str">
            <v>Proms Voice Vol. Adj.Uplk. &amp; Dwlk(fix.gain)</v>
          </cell>
          <cell r="C182">
            <v>65.650000000000006</v>
          </cell>
        </row>
        <row r="183">
          <cell r="A183" t="str">
            <v>BSC.220</v>
          </cell>
          <cell r="B183" t="str">
            <v>C/I based handover candidate evaluation</v>
          </cell>
          <cell r="C183">
            <v>5964.79</v>
          </cell>
        </row>
        <row r="184">
          <cell r="A184" t="str">
            <v>BSC.220.A</v>
          </cell>
          <cell r="B184" t="str">
            <v>C/I based handover candidate evaluation</v>
          </cell>
          <cell r="C184">
            <v>5964.79</v>
          </cell>
        </row>
        <row r="185">
          <cell r="A185" t="str">
            <v>BSC.220.B</v>
          </cell>
          <cell r="B185" t="str">
            <v>C/I based handover candidate evaluation</v>
          </cell>
          <cell r="C185">
            <v>4921.0200000000004</v>
          </cell>
        </row>
        <row r="186">
          <cell r="A186" t="str">
            <v>BSC.220.C</v>
          </cell>
          <cell r="B186" t="str">
            <v>C/I based handover candidate evaluation</v>
          </cell>
          <cell r="C186">
            <v>4026.36</v>
          </cell>
        </row>
        <row r="187">
          <cell r="A187" t="str">
            <v>BSC.220.D</v>
          </cell>
          <cell r="B187" t="str">
            <v>C/I based handover candidate evaluation</v>
          </cell>
          <cell r="C187">
            <v>2982.59</v>
          </cell>
        </row>
        <row r="188">
          <cell r="A188" t="str">
            <v>BSC.220.E</v>
          </cell>
          <cell r="B188" t="str">
            <v>C/I based handover candidate evaluation</v>
          </cell>
          <cell r="C188">
            <v>0</v>
          </cell>
        </row>
        <row r="189">
          <cell r="A189" t="str">
            <v>BSC.223</v>
          </cell>
          <cell r="B189" t="str">
            <v>Extended cell radius</v>
          </cell>
          <cell r="C189">
            <v>1503.19</v>
          </cell>
        </row>
        <row r="190">
          <cell r="A190" t="str">
            <v>BSC.224</v>
          </cell>
          <cell r="B190" t="str">
            <v>Intelligent Underlay Overlay</v>
          </cell>
          <cell r="C190">
            <v>35871.42</v>
          </cell>
        </row>
        <row r="191">
          <cell r="A191" t="str">
            <v>BSC.224.A</v>
          </cell>
          <cell r="B191" t="str">
            <v>Intelligent Underlay Overlay</v>
          </cell>
          <cell r="C191">
            <v>35871.42</v>
          </cell>
        </row>
        <row r="192">
          <cell r="A192" t="str">
            <v>BSC.224.B</v>
          </cell>
          <cell r="B192" t="str">
            <v>Intelligent Underlay Overlay</v>
          </cell>
          <cell r="C192">
            <v>29593.98</v>
          </cell>
        </row>
        <row r="193">
          <cell r="A193" t="str">
            <v>BSC.224.C</v>
          </cell>
          <cell r="B193" t="str">
            <v>Intelligent Underlay Overlay</v>
          </cell>
          <cell r="C193">
            <v>24213.15</v>
          </cell>
        </row>
        <row r="194">
          <cell r="A194" t="str">
            <v>BSC.224.D</v>
          </cell>
          <cell r="B194" t="str">
            <v>Intelligent Underlay Overlay</v>
          </cell>
          <cell r="C194">
            <v>17935.580000000002</v>
          </cell>
        </row>
        <row r="195">
          <cell r="A195" t="str">
            <v>BSC.224.E</v>
          </cell>
          <cell r="B195" t="str">
            <v>Intelligent Underlay Overlay</v>
          </cell>
          <cell r="C195">
            <v>0</v>
          </cell>
        </row>
        <row r="196">
          <cell r="A196" t="str">
            <v>BSC.227</v>
          </cell>
          <cell r="B196" t="str">
            <v>Satellite A-bis</v>
          </cell>
          <cell r="C196">
            <v>265.72000000000003</v>
          </cell>
        </row>
        <row r="197">
          <cell r="A197" t="str">
            <v>BSC.227.A</v>
          </cell>
          <cell r="B197" t="str">
            <v>Satellite A-bis</v>
          </cell>
          <cell r="C197">
            <v>265.72000000000003</v>
          </cell>
        </row>
        <row r="198">
          <cell r="A198" t="str">
            <v>BSC.252</v>
          </cell>
          <cell r="B198" t="str">
            <v>Satellite A-ter</v>
          </cell>
          <cell r="C198">
            <v>265.72000000000003</v>
          </cell>
        </row>
        <row r="199">
          <cell r="A199" t="str">
            <v>BSC.252.A</v>
          </cell>
          <cell r="B199" t="str">
            <v>Satellite A-ter</v>
          </cell>
          <cell r="C199">
            <v>265.72000000000003</v>
          </cell>
        </row>
        <row r="200">
          <cell r="A200" t="str">
            <v>BSC.260</v>
          </cell>
          <cell r="B200" t="str">
            <v>Radionetwork optimization statistics</v>
          </cell>
          <cell r="C200">
            <v>5964.79</v>
          </cell>
        </row>
        <row r="201">
          <cell r="A201" t="str">
            <v>BSC.260.A</v>
          </cell>
          <cell r="B201" t="str">
            <v>Radionetwork optimization statistics</v>
          </cell>
          <cell r="C201">
            <v>5964.79</v>
          </cell>
        </row>
        <row r="202">
          <cell r="A202" t="str">
            <v>BSC.260.B</v>
          </cell>
          <cell r="B202" t="str">
            <v>Radionetwork optimization statistics</v>
          </cell>
          <cell r="C202">
            <v>4921.0200000000004</v>
          </cell>
        </row>
        <row r="203">
          <cell r="A203" t="str">
            <v>BSC.260.C</v>
          </cell>
          <cell r="B203" t="str">
            <v>Radionetwork optimization statistics</v>
          </cell>
          <cell r="C203">
            <v>4026.36</v>
          </cell>
        </row>
        <row r="204">
          <cell r="A204" t="str">
            <v>BSC.260.D</v>
          </cell>
          <cell r="B204" t="str">
            <v>Radionetwork optimization statistics</v>
          </cell>
          <cell r="C204">
            <v>2982.59</v>
          </cell>
        </row>
        <row r="205">
          <cell r="A205" t="str">
            <v>BSC.260.E</v>
          </cell>
          <cell r="B205" t="str">
            <v>Radionetwork optimization statistics</v>
          </cell>
          <cell r="C205">
            <v>0</v>
          </cell>
        </row>
        <row r="206">
          <cell r="A206" t="str">
            <v>BSC.266</v>
          </cell>
          <cell r="B206" t="str">
            <v>Large Capacity BSC</v>
          </cell>
          <cell r="C206">
            <v>0</v>
          </cell>
        </row>
        <row r="207">
          <cell r="A207" t="str">
            <v>BSC.276</v>
          </cell>
          <cell r="B207" t="str">
            <v>Impr. sol. for ext. cell radius (includes 223)</v>
          </cell>
          <cell r="C207">
            <v>1503.19</v>
          </cell>
        </row>
        <row r="208">
          <cell r="A208" t="str">
            <v>BSC.276.A</v>
          </cell>
          <cell r="B208" t="str">
            <v>Impr. sol. for ext. cell radius (includes 223)</v>
          </cell>
          <cell r="C208">
            <v>1503.19</v>
          </cell>
        </row>
        <row r="209">
          <cell r="A209" t="str">
            <v>BSC.277.A</v>
          </cell>
          <cell r="B209" t="str">
            <v>Enhanced Full Rate Codec ETSI</v>
          </cell>
          <cell r="C209">
            <v>6559.28</v>
          </cell>
        </row>
        <row r="210">
          <cell r="A210" t="str">
            <v>BSC.277.B</v>
          </cell>
          <cell r="B210" t="str">
            <v>Enhanced Full Rate Codec ETSI</v>
          </cell>
          <cell r="C210">
            <v>5247.45</v>
          </cell>
        </row>
        <row r="211">
          <cell r="A211" t="str">
            <v>BSC.277.C</v>
          </cell>
          <cell r="B211" t="str">
            <v>Enhanced Full Rate Codec ETSI</v>
          </cell>
          <cell r="C211">
            <v>3935.62</v>
          </cell>
        </row>
        <row r="212">
          <cell r="A212" t="str">
            <v>BSC.277.D</v>
          </cell>
          <cell r="B212" t="str">
            <v>Enhanced Full Rate Codec ETSI</v>
          </cell>
          <cell r="C212">
            <v>2623.79</v>
          </cell>
        </row>
        <row r="213">
          <cell r="A213" t="str">
            <v>BSC.277.E</v>
          </cell>
          <cell r="B213" t="str">
            <v>Enhanced Full Rate Codec ETSI</v>
          </cell>
          <cell r="C213">
            <v>1311.83</v>
          </cell>
        </row>
        <row r="214">
          <cell r="A214" t="str">
            <v>BSC.277.F</v>
          </cell>
          <cell r="B214" t="str">
            <v>Enhanced Full Rate Codec ETSI</v>
          </cell>
          <cell r="C214">
            <v>0</v>
          </cell>
        </row>
        <row r="215">
          <cell r="A215" t="str">
            <v>BSC.278</v>
          </cell>
          <cell r="B215" t="str">
            <v>MS Speed Detection</v>
          </cell>
          <cell r="C215">
            <v>3279.64</v>
          </cell>
        </row>
        <row r="216">
          <cell r="A216" t="str">
            <v>BSC.278.A</v>
          </cell>
          <cell r="B216" t="str">
            <v>MS Speed Detection</v>
          </cell>
          <cell r="C216">
            <v>3279.64</v>
          </cell>
        </row>
        <row r="217">
          <cell r="A217" t="str">
            <v>BSC.278.B</v>
          </cell>
          <cell r="B217" t="str">
            <v>MS Speed Detection</v>
          </cell>
          <cell r="C217">
            <v>2705.69</v>
          </cell>
        </row>
        <row r="218">
          <cell r="A218" t="str">
            <v>BSC.278.C</v>
          </cell>
          <cell r="B218" t="str">
            <v>MS Speed Detection</v>
          </cell>
          <cell r="C218">
            <v>2213.77</v>
          </cell>
        </row>
        <row r="219">
          <cell r="A219" t="str">
            <v>BSC.278.D</v>
          </cell>
          <cell r="B219" t="str">
            <v>MS Speed Detection</v>
          </cell>
          <cell r="C219">
            <v>1639.82</v>
          </cell>
        </row>
        <row r="220">
          <cell r="A220" t="str">
            <v>BSC.278.E</v>
          </cell>
          <cell r="B220" t="str">
            <v>MS Speed Detection</v>
          </cell>
          <cell r="C220">
            <v>0</v>
          </cell>
        </row>
        <row r="221">
          <cell r="A221" t="str">
            <v>BSC.280</v>
          </cell>
          <cell r="B221" t="str">
            <v>C2 Cell reselection parameter (old BSS5590)</v>
          </cell>
          <cell r="C221">
            <v>2869.75</v>
          </cell>
        </row>
        <row r="222">
          <cell r="A222" t="str">
            <v>BSC.280.A</v>
          </cell>
          <cell r="B222" t="str">
            <v>C2 Cell reselection parameter (old BSS5590)</v>
          </cell>
          <cell r="C222">
            <v>2869.75</v>
          </cell>
        </row>
        <row r="223">
          <cell r="A223" t="str">
            <v>BSC.280.B</v>
          </cell>
          <cell r="B223" t="str">
            <v>C2 Cell reselection parameter (old BSS5590)</v>
          </cell>
          <cell r="C223">
            <v>2367.4299999999998</v>
          </cell>
        </row>
        <row r="224">
          <cell r="A224" t="str">
            <v>BSC.280.C</v>
          </cell>
          <cell r="B224" t="str">
            <v>C2 Cell reselection parameter (old BSS5590)</v>
          </cell>
          <cell r="C224">
            <v>1937</v>
          </cell>
        </row>
        <row r="225">
          <cell r="A225" t="str">
            <v>BSC.280.D</v>
          </cell>
          <cell r="B225" t="str">
            <v>C2 Cell reselection parameter (old BSS5590)</v>
          </cell>
          <cell r="C225">
            <v>1434.94</v>
          </cell>
        </row>
        <row r="226">
          <cell r="A226" t="str">
            <v>BSC.280.E</v>
          </cell>
          <cell r="B226" t="str">
            <v>C2 Cell reselection parameter (old BSS5590)</v>
          </cell>
          <cell r="C226">
            <v>0</v>
          </cell>
        </row>
        <row r="227">
          <cell r="A227" t="str">
            <v>BSC.290</v>
          </cell>
          <cell r="B227" t="str">
            <v>Dual band GSM/DCS</v>
          </cell>
          <cell r="C227">
            <v>52474.63</v>
          </cell>
        </row>
        <row r="228">
          <cell r="A228" t="str">
            <v>BSC.290.A</v>
          </cell>
          <cell r="B228" t="str">
            <v>Dual band GSM/DCS</v>
          </cell>
          <cell r="C228">
            <v>52474.63</v>
          </cell>
        </row>
        <row r="229">
          <cell r="A229" t="str">
            <v>BSC.290.B</v>
          </cell>
          <cell r="B229" t="str">
            <v>Dual band GSM/DCS</v>
          </cell>
          <cell r="C229">
            <v>43291.56</v>
          </cell>
        </row>
        <row r="230">
          <cell r="A230" t="str">
            <v>BSC.290.C</v>
          </cell>
          <cell r="B230" t="str">
            <v>Dual band GSM/DCS</v>
          </cell>
          <cell r="C230">
            <v>35420.32</v>
          </cell>
        </row>
        <row r="231">
          <cell r="A231" t="str">
            <v>BSC.290.D</v>
          </cell>
          <cell r="B231" t="str">
            <v>Dual band GSM/DCS</v>
          </cell>
          <cell r="C231">
            <v>26237.38</v>
          </cell>
        </row>
        <row r="232">
          <cell r="A232" t="str">
            <v>BSC.290.E</v>
          </cell>
          <cell r="B232" t="str">
            <v>Dual band GSM/DCS</v>
          </cell>
          <cell r="C232">
            <v>0</v>
          </cell>
        </row>
        <row r="233">
          <cell r="A233" t="str">
            <v>BSC.300</v>
          </cell>
          <cell r="B233" t="str">
            <v>Half Rate</v>
          </cell>
          <cell r="C233">
            <v>3279.64</v>
          </cell>
        </row>
        <row r="234">
          <cell r="A234" t="str">
            <v>BSC.300.A</v>
          </cell>
          <cell r="B234" t="str">
            <v>Half Rate</v>
          </cell>
          <cell r="C234">
            <v>3279.67</v>
          </cell>
        </row>
        <row r="235">
          <cell r="A235" t="str">
            <v>BSC.300.B</v>
          </cell>
          <cell r="B235" t="str">
            <v>Half Rate</v>
          </cell>
          <cell r="C235">
            <v>2733.12</v>
          </cell>
        </row>
        <row r="236">
          <cell r="A236" t="str">
            <v>BSC.300.C</v>
          </cell>
          <cell r="B236" t="str">
            <v>Half Rate</v>
          </cell>
          <cell r="C236">
            <v>2186.4699999999998</v>
          </cell>
        </row>
        <row r="237">
          <cell r="A237" t="str">
            <v>BSC.300.D</v>
          </cell>
          <cell r="B237" t="str">
            <v>Half Rate</v>
          </cell>
          <cell r="C237">
            <v>1639.82</v>
          </cell>
        </row>
        <row r="238">
          <cell r="A238" t="str">
            <v>BSC.310</v>
          </cell>
          <cell r="B238" t="str">
            <v>Enhanced Full Rate Codec ANSI</v>
          </cell>
          <cell r="C238">
            <v>5247.45</v>
          </cell>
        </row>
        <row r="239">
          <cell r="A239" t="str">
            <v>BSC.310.A</v>
          </cell>
          <cell r="B239" t="str">
            <v>Enhanced Full Rate Codec ANSI</v>
          </cell>
          <cell r="C239">
            <v>5247.45</v>
          </cell>
        </row>
        <row r="240">
          <cell r="A240" t="str">
            <v>BSC.310.B</v>
          </cell>
          <cell r="B240" t="str">
            <v>Enhanced Full Rate Codec ANSI</v>
          </cell>
          <cell r="C240">
            <v>4197.96</v>
          </cell>
        </row>
        <row r="241">
          <cell r="A241" t="str">
            <v>BSC.310.C</v>
          </cell>
          <cell r="B241" t="str">
            <v>Enhanced Full Rate Codec ANSI</v>
          </cell>
          <cell r="C241">
            <v>3148.47</v>
          </cell>
        </row>
        <row r="242">
          <cell r="A242" t="str">
            <v>BSC.310.D</v>
          </cell>
          <cell r="B242" t="str">
            <v>Enhanced Full Rate Codec ANSI</v>
          </cell>
          <cell r="C242">
            <v>2098.98</v>
          </cell>
        </row>
        <row r="243">
          <cell r="A243" t="str">
            <v>BSC.310.E</v>
          </cell>
          <cell r="B243" t="str">
            <v>Enhanced Full Rate Codec ANSI</v>
          </cell>
          <cell r="C243">
            <v>1049.49</v>
          </cell>
        </row>
        <row r="244">
          <cell r="A244" t="str">
            <v>BSC.310.F</v>
          </cell>
          <cell r="B244" t="str">
            <v>Enhanced Full Rate Codec ANSI</v>
          </cell>
          <cell r="C244">
            <v>0</v>
          </cell>
        </row>
        <row r="245">
          <cell r="A245" t="str">
            <v>BSC.330</v>
          </cell>
          <cell r="B245" t="str">
            <v>Accoustic Echo Canceller (Etsi)</v>
          </cell>
          <cell r="C245">
            <v>1950</v>
          </cell>
        </row>
        <row r="246">
          <cell r="A246" t="str">
            <v>BSC.330.A</v>
          </cell>
          <cell r="B246" t="str">
            <v>Accoustic Echo Canceller (Etsi)</v>
          </cell>
          <cell r="C246">
            <v>1950</v>
          </cell>
        </row>
        <row r="247">
          <cell r="A247" t="str">
            <v>BSC.330.B</v>
          </cell>
          <cell r="B247" t="str">
            <v>Accoustic Echo Canceller (Etsi)</v>
          </cell>
          <cell r="C247">
            <v>1560</v>
          </cell>
        </row>
        <row r="248">
          <cell r="A248" t="str">
            <v>BSC.330.C</v>
          </cell>
          <cell r="B248" t="str">
            <v>Accoustic Echo Canceller (Etsi)</v>
          </cell>
          <cell r="C248">
            <v>1170</v>
          </cell>
        </row>
        <row r="249">
          <cell r="A249" t="str">
            <v>BSC.330.D</v>
          </cell>
          <cell r="B249" t="str">
            <v>Accoustic Echo Canceller (Etsi)</v>
          </cell>
          <cell r="C249">
            <v>780</v>
          </cell>
        </row>
        <row r="250">
          <cell r="A250" t="str">
            <v>BSC.330.E</v>
          </cell>
          <cell r="B250" t="str">
            <v>Accoustic Echo Canceller (Etsi)</v>
          </cell>
          <cell r="C250">
            <v>390</v>
          </cell>
        </row>
        <row r="251">
          <cell r="A251" t="str">
            <v>BSC.330.F</v>
          </cell>
          <cell r="B251" t="str">
            <v>Accoustic Echo Canceller (Etsi)</v>
          </cell>
          <cell r="C251">
            <v>0</v>
          </cell>
        </row>
        <row r="252">
          <cell r="A252" t="str">
            <v>BSC.335</v>
          </cell>
          <cell r="B252" t="str">
            <v>Accoustic Echo Canceller (Ansi)</v>
          </cell>
          <cell r="C252">
            <v>1560</v>
          </cell>
        </row>
        <row r="253">
          <cell r="A253" t="str">
            <v>BSC.335.A</v>
          </cell>
          <cell r="B253" t="str">
            <v>Accoustic Echo Canceller (Ansi)</v>
          </cell>
          <cell r="C253">
            <v>1560</v>
          </cell>
        </row>
        <row r="254">
          <cell r="A254" t="str">
            <v>BSC.335.B</v>
          </cell>
          <cell r="B254" t="str">
            <v>Accoustic Echo Canceller (Ansi)</v>
          </cell>
          <cell r="C254">
            <v>1248</v>
          </cell>
        </row>
        <row r="255">
          <cell r="A255" t="str">
            <v>BSC.335.C</v>
          </cell>
          <cell r="B255" t="str">
            <v>Accoustic Echo Canceller (Ansi)</v>
          </cell>
          <cell r="C255">
            <v>936</v>
          </cell>
        </row>
        <row r="256">
          <cell r="A256" t="str">
            <v>BSC.335.D</v>
          </cell>
          <cell r="B256" t="str">
            <v>Accoustic Echo Canceller (Ansi)</v>
          </cell>
          <cell r="C256">
            <v>624</v>
          </cell>
        </row>
        <row r="257">
          <cell r="A257" t="str">
            <v>BSC.335.E</v>
          </cell>
          <cell r="B257" t="str">
            <v>Accoustic Echo Canceller (Ansi)</v>
          </cell>
          <cell r="C257">
            <v>312</v>
          </cell>
        </row>
        <row r="258">
          <cell r="A258" t="str">
            <v>BSC.335.F</v>
          </cell>
          <cell r="B258" t="str">
            <v>Accoustic Echo Canceller (Ansi)</v>
          </cell>
          <cell r="C258">
            <v>0</v>
          </cell>
        </row>
        <row r="259">
          <cell r="A259" t="str">
            <v>BSC.360</v>
          </cell>
          <cell r="B259" t="str">
            <v>High speed circuit switched data (Etsi)</v>
          </cell>
          <cell r="C259">
            <v>15305.16</v>
          </cell>
        </row>
        <row r="260">
          <cell r="A260" t="str">
            <v>BSC.360.A</v>
          </cell>
          <cell r="B260" t="str">
            <v>High speed circuit switched data (Etsi) per A PCM</v>
          </cell>
          <cell r="C260">
            <v>15305.16</v>
          </cell>
        </row>
        <row r="261">
          <cell r="A261" t="str">
            <v>BSC.365</v>
          </cell>
          <cell r="B261" t="str">
            <v>High speed circuit switched data (Ansi)</v>
          </cell>
          <cell r="C261">
            <v>12244.05</v>
          </cell>
        </row>
        <row r="262">
          <cell r="A262" t="str">
            <v>BSC.365.A</v>
          </cell>
          <cell r="B262" t="str">
            <v>High speed circuit switched data (Ansi) per A PCM</v>
          </cell>
          <cell r="C262">
            <v>12244.05</v>
          </cell>
        </row>
        <row r="263">
          <cell r="A263" t="str">
            <v>BSC.370</v>
          </cell>
          <cell r="B263" t="str">
            <v>Intelligent frequency hopping (IFH)</v>
          </cell>
          <cell r="C263">
            <v>6559.28</v>
          </cell>
        </row>
        <row r="264">
          <cell r="A264" t="str">
            <v>BSC.370.A</v>
          </cell>
          <cell r="B264" t="str">
            <v>Intelligent frequency hopping (IFH)</v>
          </cell>
          <cell r="C264">
            <v>6559.28</v>
          </cell>
        </row>
        <row r="265">
          <cell r="A265" t="str">
            <v>BSC.370.B</v>
          </cell>
          <cell r="B265" t="str">
            <v>Intelligent frequency hopping (IFH)</v>
          </cell>
          <cell r="C265">
            <v>5411.51</v>
          </cell>
        </row>
        <row r="266">
          <cell r="A266" t="str">
            <v>BSC.370.C</v>
          </cell>
          <cell r="B266" t="str">
            <v>Intelligent frequency hopping (IFH)</v>
          </cell>
          <cell r="C266">
            <v>4427.54</v>
          </cell>
        </row>
        <row r="267">
          <cell r="A267" t="str">
            <v>BSC.370.D</v>
          </cell>
          <cell r="B267" t="str">
            <v>Intelligent frequency hopping (IFH)</v>
          </cell>
          <cell r="C267">
            <v>3279.64</v>
          </cell>
        </row>
        <row r="268">
          <cell r="A268" t="str">
            <v>BSC.370.E</v>
          </cell>
          <cell r="B268" t="str">
            <v>Intelligent frequency hopping (IFH)</v>
          </cell>
          <cell r="C268">
            <v>0</v>
          </cell>
        </row>
        <row r="269">
          <cell r="A269" t="str">
            <v>BSC.380</v>
          </cell>
          <cell r="B269" t="str">
            <v>Cell broadcast interface to cell broadcast centre</v>
          </cell>
          <cell r="C269">
            <v>8199.1</v>
          </cell>
        </row>
        <row r="270">
          <cell r="A270" t="str">
            <v>BSC.380.A</v>
          </cell>
          <cell r="B270" t="str">
            <v>Cell broadcast interface to cell broadcast centre</v>
          </cell>
          <cell r="C270">
            <v>8199.1</v>
          </cell>
        </row>
        <row r="271">
          <cell r="A271" t="str">
            <v>BSC.380.B</v>
          </cell>
          <cell r="B271" t="str">
            <v>Cell broadcast interface to cell broadcast centre</v>
          </cell>
          <cell r="C271">
            <v>6764.42</v>
          </cell>
        </row>
        <row r="272">
          <cell r="A272" t="str">
            <v>BSC.380.C</v>
          </cell>
          <cell r="B272" t="str">
            <v>Cell broadcast interface to cell broadcast centre</v>
          </cell>
          <cell r="C272">
            <v>5534.49</v>
          </cell>
        </row>
        <row r="273">
          <cell r="A273" t="str">
            <v>BSC.380.D</v>
          </cell>
          <cell r="B273" t="str">
            <v>Cell broadcast interface to cell broadcast centre</v>
          </cell>
          <cell r="C273">
            <v>4099.55</v>
          </cell>
        </row>
        <row r="274">
          <cell r="A274" t="str">
            <v>BSC.380.E</v>
          </cell>
          <cell r="B274" t="str">
            <v>Cell broadcast interface to cell broadcast centre</v>
          </cell>
          <cell r="C274">
            <v>0</v>
          </cell>
        </row>
        <row r="275">
          <cell r="A275" t="str">
            <v>BSC.390</v>
          </cell>
          <cell r="B275" t="str">
            <v>Dynamic SDCCH allocation</v>
          </cell>
          <cell r="C275">
            <v>5903.43</v>
          </cell>
        </row>
        <row r="276">
          <cell r="A276" t="str">
            <v>BSC.390.A</v>
          </cell>
          <cell r="B276" t="str">
            <v>Dynamic SDCCH allocation</v>
          </cell>
          <cell r="C276">
            <v>5903.43</v>
          </cell>
        </row>
        <row r="277">
          <cell r="A277" t="str">
            <v>BSC.390.B</v>
          </cell>
          <cell r="B277" t="str">
            <v>Dynamic SDCCH allocation</v>
          </cell>
          <cell r="C277">
            <v>4870.32</v>
          </cell>
        </row>
        <row r="278">
          <cell r="A278" t="str">
            <v>BSC.390.C</v>
          </cell>
          <cell r="B278" t="str">
            <v>Dynamic SDCCH allocation</v>
          </cell>
          <cell r="C278">
            <v>3984.76</v>
          </cell>
        </row>
        <row r="279">
          <cell r="A279" t="str">
            <v>BSC.390.D</v>
          </cell>
          <cell r="B279" t="str">
            <v>Dynamic SDCCH allocation</v>
          </cell>
          <cell r="C279">
            <v>2951.65</v>
          </cell>
        </row>
        <row r="280">
          <cell r="A280" t="str">
            <v>BSC.390.E</v>
          </cell>
          <cell r="B280" t="str">
            <v>Dynamic SDCCH allocation</v>
          </cell>
          <cell r="C280">
            <v>0</v>
          </cell>
        </row>
        <row r="281">
          <cell r="A281" t="str">
            <v>BSC.430</v>
          </cell>
          <cell r="B281" t="str">
            <v>New Flexible Maio Management</v>
          </cell>
          <cell r="C281">
            <v>5028.79</v>
          </cell>
        </row>
        <row r="282">
          <cell r="A282" t="str">
            <v>BSC.430.A</v>
          </cell>
          <cell r="B282" t="str">
            <v>New Flexible Maio Management</v>
          </cell>
          <cell r="C282">
            <v>5028.79</v>
          </cell>
        </row>
        <row r="283">
          <cell r="A283" t="str">
            <v>BSC.430.B</v>
          </cell>
          <cell r="B283" t="str">
            <v>New Flexible Maio Management</v>
          </cell>
          <cell r="C283">
            <v>4148.82</v>
          </cell>
        </row>
        <row r="284">
          <cell r="A284" t="str">
            <v>BSC.430.C</v>
          </cell>
          <cell r="B284" t="str">
            <v>New Flexible Maio Management</v>
          </cell>
          <cell r="C284">
            <v>3394.43</v>
          </cell>
        </row>
        <row r="285">
          <cell r="A285" t="str">
            <v>BSC.430.D</v>
          </cell>
          <cell r="B285" t="str">
            <v>New Flexible Maio Management</v>
          </cell>
          <cell r="C285">
            <v>2514.46</v>
          </cell>
        </row>
        <row r="286">
          <cell r="A286" t="str">
            <v>BSC.430.E</v>
          </cell>
          <cell r="B286" t="str">
            <v>New Flexible Maio Management</v>
          </cell>
          <cell r="C286">
            <v>0</v>
          </cell>
        </row>
        <row r="287">
          <cell r="A287" t="str">
            <v>BSC.440</v>
          </cell>
          <cell r="B287" t="str">
            <v>Advanced Multilayer Handling  AMH</v>
          </cell>
          <cell r="C287">
            <v>7379.19</v>
          </cell>
        </row>
        <row r="288">
          <cell r="A288" t="str">
            <v>BSC.440.A</v>
          </cell>
          <cell r="B288" t="str">
            <v>Advanced Multilayer Handling  AMH</v>
          </cell>
          <cell r="C288">
            <v>7379.19</v>
          </cell>
        </row>
        <row r="289">
          <cell r="A289" t="str">
            <v>BSC.440.B</v>
          </cell>
          <cell r="B289" t="str">
            <v>Advanced Multilayer Handling  AMH</v>
          </cell>
          <cell r="C289">
            <v>6087.9</v>
          </cell>
        </row>
        <row r="290">
          <cell r="A290" t="str">
            <v>BSC.440.C</v>
          </cell>
          <cell r="B290" t="str">
            <v>Advanced Multilayer Handling  AMH</v>
          </cell>
          <cell r="C290">
            <v>4980.95</v>
          </cell>
        </row>
        <row r="291">
          <cell r="A291" t="str">
            <v>BSC.440.D</v>
          </cell>
          <cell r="B291" t="str">
            <v>Advanced Multilayer Handling  AMH</v>
          </cell>
          <cell r="C291">
            <v>3689.66</v>
          </cell>
        </row>
        <row r="292">
          <cell r="A292" t="str">
            <v>BSC.440.E</v>
          </cell>
          <cell r="B292" t="str">
            <v>Advanced Multilayer Handling AMH</v>
          </cell>
          <cell r="C292">
            <v>0</v>
          </cell>
        </row>
        <row r="293">
          <cell r="A293" t="str">
            <v>BSC.450</v>
          </cell>
          <cell r="B293" t="str">
            <v>Direct Access to Desired Layer/Band</v>
          </cell>
          <cell r="C293">
            <v>6149.39</v>
          </cell>
        </row>
        <row r="294">
          <cell r="A294" t="str">
            <v>BSC.450.A</v>
          </cell>
          <cell r="B294" t="str">
            <v>Direct Access to Desired Layer/Band</v>
          </cell>
          <cell r="C294">
            <v>6149.39</v>
          </cell>
        </row>
        <row r="295">
          <cell r="A295" t="str">
            <v>BSC.450.B</v>
          </cell>
          <cell r="B295" t="str">
            <v>Direct Access to Desired Layer/Band</v>
          </cell>
          <cell r="C295">
            <v>5073.25</v>
          </cell>
        </row>
        <row r="296">
          <cell r="A296" t="str">
            <v>BSC.450.C</v>
          </cell>
          <cell r="B296" t="str">
            <v>Direct Access to Desired Layer/Band</v>
          </cell>
          <cell r="C296">
            <v>4150.7700000000004</v>
          </cell>
        </row>
        <row r="297">
          <cell r="A297" t="str">
            <v>BSC.450.D</v>
          </cell>
          <cell r="B297" t="str">
            <v>Direct Access to Desired Layer/Band</v>
          </cell>
          <cell r="C297">
            <v>3074.76</v>
          </cell>
        </row>
        <row r="298">
          <cell r="A298" t="str">
            <v>BSC.450.E</v>
          </cell>
          <cell r="B298" t="str">
            <v>Direct Access to Desired Layer/Band</v>
          </cell>
          <cell r="C298">
            <v>0</v>
          </cell>
        </row>
        <row r="299">
          <cell r="A299" t="str">
            <v>BSC.460</v>
          </cell>
          <cell r="B299" t="str">
            <v>Dynamic Hotspot</v>
          </cell>
          <cell r="C299">
            <v>11150.88</v>
          </cell>
        </row>
        <row r="300">
          <cell r="A300" t="str">
            <v>BSC.460.A</v>
          </cell>
          <cell r="B300" t="str">
            <v>Dynamic Hotspot</v>
          </cell>
          <cell r="C300">
            <v>11150.88</v>
          </cell>
        </row>
        <row r="301">
          <cell r="A301" t="str">
            <v>BSC.460.B</v>
          </cell>
          <cell r="B301" t="str">
            <v>Dynamic Hotspot</v>
          </cell>
          <cell r="C301">
            <v>9199.4500000000007</v>
          </cell>
        </row>
        <row r="302">
          <cell r="A302" t="str">
            <v>BSC.460.C</v>
          </cell>
          <cell r="B302" t="str">
            <v>Dynamic Hotspot</v>
          </cell>
          <cell r="C302">
            <v>7526.87</v>
          </cell>
        </row>
        <row r="303">
          <cell r="A303" t="str">
            <v>BSC.460.D</v>
          </cell>
          <cell r="B303" t="str">
            <v>Dynamic Hotspot</v>
          </cell>
          <cell r="C303">
            <v>5575.44</v>
          </cell>
        </row>
        <row r="304">
          <cell r="A304" t="str">
            <v>BSC.460.E</v>
          </cell>
          <cell r="B304" t="str">
            <v>Dynamic Hotspot</v>
          </cell>
          <cell r="C304">
            <v>0</v>
          </cell>
        </row>
        <row r="305">
          <cell r="A305" t="str">
            <v>BSC.470</v>
          </cell>
          <cell r="B305" t="str">
            <v>Trace window for dropped calls</v>
          </cell>
          <cell r="C305">
            <v>7433.92</v>
          </cell>
        </row>
        <row r="306">
          <cell r="A306" t="str">
            <v>BSC.470.A</v>
          </cell>
          <cell r="B306" t="str">
            <v>Trace window for dropped calls</v>
          </cell>
          <cell r="C306">
            <v>7433.92</v>
          </cell>
        </row>
        <row r="307">
          <cell r="A307" t="str">
            <v>BSC.470.B</v>
          </cell>
          <cell r="B307" t="str">
            <v>Trace window for dropped calls</v>
          </cell>
          <cell r="C307">
            <v>6133.01</v>
          </cell>
        </row>
        <row r="308">
          <cell r="A308" t="str">
            <v>BSC.470.C</v>
          </cell>
          <cell r="B308" t="str">
            <v>Trace window for dropped calls</v>
          </cell>
          <cell r="C308">
            <v>5017.87</v>
          </cell>
        </row>
        <row r="309">
          <cell r="A309" t="str">
            <v>BSC.470.D</v>
          </cell>
          <cell r="B309" t="str">
            <v>Trace window for dropped calls</v>
          </cell>
          <cell r="C309">
            <v>3716.96</v>
          </cell>
        </row>
        <row r="310">
          <cell r="A310" t="str">
            <v>BSC.470.E</v>
          </cell>
          <cell r="B310" t="str">
            <v>Trace window for dropped calls</v>
          </cell>
          <cell r="C310">
            <v>0</v>
          </cell>
        </row>
        <row r="311">
          <cell r="A311" t="str">
            <v>BSC.480</v>
          </cell>
          <cell r="B311" t="str">
            <v>Enhanced Coverage by Frequency Hopping</v>
          </cell>
          <cell r="C311">
            <v>13096.85</v>
          </cell>
        </row>
        <row r="312">
          <cell r="A312" t="str">
            <v>BSC.480.A</v>
          </cell>
          <cell r="B312" t="str">
            <v>Enhanced Coverage by Frequency Hopping</v>
          </cell>
          <cell r="C312">
            <v>13096.85</v>
          </cell>
        </row>
        <row r="313">
          <cell r="A313" t="str">
            <v>BSC.480.B</v>
          </cell>
          <cell r="B313" t="str">
            <v>Enhanced Coverage by Frequency Hopping</v>
          </cell>
          <cell r="C313">
            <v>10804.82</v>
          </cell>
        </row>
        <row r="314">
          <cell r="A314" t="str">
            <v>BSC.480.C</v>
          </cell>
          <cell r="B314" t="str">
            <v>Enhanced Coverage by Frequency Hopping</v>
          </cell>
          <cell r="C314">
            <v>8840.39</v>
          </cell>
        </row>
        <row r="315">
          <cell r="A315" t="str">
            <v>BSC.480.D</v>
          </cell>
          <cell r="B315" t="str">
            <v>Enhanced Coverage by Frequency Hopping</v>
          </cell>
          <cell r="C315">
            <v>6548.36</v>
          </cell>
        </row>
        <row r="316">
          <cell r="A316" t="str">
            <v>BSC.480.E</v>
          </cell>
          <cell r="B316" t="str">
            <v>Enhanced Coverage by Frequency Hopping</v>
          </cell>
          <cell r="C316">
            <v>0</v>
          </cell>
        </row>
        <row r="317">
          <cell r="A317" t="str">
            <v>BSC.490</v>
          </cell>
          <cell r="B317" t="str">
            <v>High Capacity BSC Optio</v>
          </cell>
          <cell r="C317">
            <v>0</v>
          </cell>
        </row>
        <row r="318">
          <cell r="A318" t="str">
            <v>BSC.530</v>
          </cell>
          <cell r="B318" t="str">
            <v xml:space="preserve">MS Capability Indication </v>
          </cell>
          <cell r="C318">
            <v>5684.77</v>
          </cell>
        </row>
        <row r="319">
          <cell r="A319" t="str">
            <v>BSC.530.A</v>
          </cell>
          <cell r="B319" t="str">
            <v>MS Capability Indication</v>
          </cell>
          <cell r="C319">
            <v>5684.77</v>
          </cell>
        </row>
        <row r="320">
          <cell r="A320" t="str">
            <v>BSC.530.B</v>
          </cell>
          <cell r="B320" t="str">
            <v>MS Capability Indication</v>
          </cell>
          <cell r="C320">
            <v>4689.88</v>
          </cell>
        </row>
        <row r="321">
          <cell r="A321" t="str">
            <v>BSC.530.C</v>
          </cell>
          <cell r="B321" t="str">
            <v>MS Capability Indication</v>
          </cell>
          <cell r="C321">
            <v>3837.21</v>
          </cell>
        </row>
        <row r="322">
          <cell r="A322" t="str">
            <v>BSC.530.D</v>
          </cell>
          <cell r="B322" t="str">
            <v>MS Capability Indication</v>
          </cell>
          <cell r="C322">
            <v>2842.45</v>
          </cell>
        </row>
        <row r="323">
          <cell r="A323" t="str">
            <v>BSC.530.E</v>
          </cell>
          <cell r="B323" t="str">
            <v>MS Capability Indication</v>
          </cell>
          <cell r="C323">
            <v>0</v>
          </cell>
        </row>
        <row r="324">
          <cell r="A324" t="str">
            <v>BSC.540</v>
          </cell>
          <cell r="B324" t="str">
            <v>Tandem Free Operation TFO (ETSI)</v>
          </cell>
          <cell r="C324">
            <v>1311.83</v>
          </cell>
        </row>
        <row r="325">
          <cell r="A325" t="str">
            <v>BSC.540.A</v>
          </cell>
          <cell r="B325" t="str">
            <v>Tandem Free Operation  TFO (ETSI)</v>
          </cell>
          <cell r="C325">
            <v>1311.83</v>
          </cell>
        </row>
        <row r="326">
          <cell r="A326" t="str">
            <v>BSC.540.B</v>
          </cell>
          <cell r="B326" t="str">
            <v>Tandem Free Operation  TFO (ETSI)</v>
          </cell>
          <cell r="C326">
            <v>1049.49</v>
          </cell>
        </row>
        <row r="327">
          <cell r="A327" t="str">
            <v>BSC.540.C</v>
          </cell>
          <cell r="B327" t="str">
            <v>Tandem Free Operation TFO (ETSI)</v>
          </cell>
          <cell r="C327">
            <v>787.15</v>
          </cell>
        </row>
        <row r="328">
          <cell r="A328" t="str">
            <v>BSC.540.D</v>
          </cell>
          <cell r="B328" t="str">
            <v>Tandem Free Operation TFO (ETSI)</v>
          </cell>
          <cell r="C328">
            <v>524.80999999999995</v>
          </cell>
        </row>
        <row r="329">
          <cell r="A329" t="str">
            <v>BSC.540.E</v>
          </cell>
          <cell r="B329" t="str">
            <v>Tandem Free Operation TFO (ETSI)</v>
          </cell>
          <cell r="C329">
            <v>262.33999999999997</v>
          </cell>
        </row>
        <row r="330">
          <cell r="A330" t="str">
            <v>BSC.540.F</v>
          </cell>
          <cell r="B330" t="str">
            <v>Tandem Free Operation TFO (ETSI)</v>
          </cell>
          <cell r="C330">
            <v>0</v>
          </cell>
        </row>
        <row r="331">
          <cell r="A331" t="str">
            <v>BSC.550</v>
          </cell>
          <cell r="B331" t="str">
            <v>Tandem Free Operation TFO (ANSI)</v>
          </cell>
          <cell r="C331">
            <v>1049.49</v>
          </cell>
        </row>
        <row r="332">
          <cell r="A332" t="str">
            <v>BSC.550.A</v>
          </cell>
          <cell r="B332" t="str">
            <v>Tandem Free Operation TFO (ANSI)</v>
          </cell>
          <cell r="C332">
            <v>1049.49</v>
          </cell>
        </row>
        <row r="333">
          <cell r="A333" t="str">
            <v>BSC.550.B</v>
          </cell>
          <cell r="B333" t="str">
            <v>Tandem Free Operation TFO (ANSI)</v>
          </cell>
          <cell r="C333">
            <v>787.54</v>
          </cell>
        </row>
        <row r="334">
          <cell r="A334" t="str">
            <v>BSC.550.C</v>
          </cell>
          <cell r="B334" t="str">
            <v>Tandem Free Operation TFO (ANSI)</v>
          </cell>
          <cell r="C334">
            <v>629.72</v>
          </cell>
        </row>
        <row r="335">
          <cell r="A335" t="str">
            <v>BSC.550.D</v>
          </cell>
          <cell r="B335" t="str">
            <v>Tandem Free Operation TFO (ANSI)</v>
          </cell>
          <cell r="C335">
            <v>419.77</v>
          </cell>
        </row>
        <row r="336">
          <cell r="A336" t="str">
            <v>BSC.550.E</v>
          </cell>
          <cell r="B336" t="str">
            <v>Tandem Free Operation TFO (ANSI)</v>
          </cell>
          <cell r="C336">
            <v>209.95</v>
          </cell>
        </row>
        <row r="337">
          <cell r="A337" t="str">
            <v>BSC.550.F</v>
          </cell>
          <cell r="B337" t="str">
            <v>Tandem Free Operation TFO (ANSI)</v>
          </cell>
          <cell r="C337">
            <v>0</v>
          </cell>
        </row>
        <row r="338">
          <cell r="A338" t="str">
            <v>BSC.560</v>
          </cell>
          <cell r="B338" t="str">
            <v>GPRS BSC Optio</v>
          </cell>
          <cell r="C338">
            <v>0</v>
          </cell>
        </row>
        <row r="339">
          <cell r="A339" t="str">
            <v>BSC.590</v>
          </cell>
          <cell r="B339" t="str">
            <v>Automatic Picocell Parameterization</v>
          </cell>
          <cell r="C339">
            <v>0</v>
          </cell>
        </row>
        <row r="340">
          <cell r="A340" t="str">
            <v>BSC.610</v>
          </cell>
          <cell r="B340" t="str">
            <v>Channel Finder Measurement</v>
          </cell>
          <cell r="C340">
            <v>0</v>
          </cell>
        </row>
        <row r="341">
          <cell r="A341" t="str">
            <v>BSC.620</v>
          </cell>
          <cell r="B341" t="str">
            <v>Noise supression feature</v>
          </cell>
          <cell r="C341">
            <v>1625</v>
          </cell>
        </row>
        <row r="342">
          <cell r="A342" t="str">
            <v>BSC.620.A</v>
          </cell>
          <cell r="B342" t="str">
            <v>Noise supression feature</v>
          </cell>
          <cell r="C342">
            <v>1625</v>
          </cell>
        </row>
        <row r="343">
          <cell r="A343" t="str">
            <v>BSC.620.B</v>
          </cell>
          <cell r="B343" t="str">
            <v>Noise supression feature</v>
          </cell>
          <cell r="C343">
            <v>1300</v>
          </cell>
        </row>
        <row r="344">
          <cell r="A344" t="str">
            <v>BSC.620.C</v>
          </cell>
          <cell r="B344" t="str">
            <v>Noise supression feature</v>
          </cell>
          <cell r="C344">
            <v>975</v>
          </cell>
        </row>
        <row r="345">
          <cell r="A345" t="str">
            <v>BSC.620.D</v>
          </cell>
          <cell r="B345" t="str">
            <v>Noise supression feature</v>
          </cell>
          <cell r="C345">
            <v>650</v>
          </cell>
        </row>
        <row r="346">
          <cell r="A346" t="str">
            <v>BSC.620.E</v>
          </cell>
          <cell r="B346" t="str">
            <v>Noise supression feature</v>
          </cell>
          <cell r="C346">
            <v>325</v>
          </cell>
        </row>
        <row r="347">
          <cell r="A347" t="str">
            <v>BSC.620.F</v>
          </cell>
          <cell r="B347" t="str">
            <v>Noise supression feature</v>
          </cell>
          <cell r="C347">
            <v>0</v>
          </cell>
        </row>
        <row r="348">
          <cell r="A348" t="str">
            <v>BSC.630</v>
          </cell>
          <cell r="B348" t="str">
            <v>Advance Multirate Coding Feature</v>
          </cell>
          <cell r="C348">
            <v>656</v>
          </cell>
        </row>
        <row r="349">
          <cell r="A349" t="str">
            <v>BSC.630.A</v>
          </cell>
          <cell r="B349" t="str">
            <v>Advance Multirate Coding Feature</v>
          </cell>
          <cell r="C349">
            <v>656</v>
          </cell>
        </row>
        <row r="350">
          <cell r="A350" t="str">
            <v>BSC.630.B</v>
          </cell>
          <cell r="B350" t="str">
            <v>Advance Multirate Coding Feature</v>
          </cell>
          <cell r="C350">
            <v>546.666667104</v>
          </cell>
        </row>
        <row r="351">
          <cell r="A351" t="str">
            <v>BSC.630.C</v>
          </cell>
          <cell r="B351" t="str">
            <v>Advance Multirate Coding Feature</v>
          </cell>
          <cell r="C351">
            <v>437.33333335520001</v>
          </cell>
        </row>
        <row r="352">
          <cell r="A352" t="str">
            <v>BSC.630.D</v>
          </cell>
          <cell r="B352" t="str">
            <v>Advance Multirate Coding Feature</v>
          </cell>
          <cell r="C352">
            <v>328</v>
          </cell>
        </row>
        <row r="353">
          <cell r="A353" t="str">
            <v>BSC.630.E</v>
          </cell>
          <cell r="B353" t="str">
            <v>Advance Multirate Coding Feature</v>
          </cell>
          <cell r="C353">
            <v>0</v>
          </cell>
        </row>
        <row r="354">
          <cell r="A354" t="str">
            <v>BSC.640</v>
          </cell>
          <cell r="B354" t="str">
            <v>Support of Localised Service Area feature</v>
          </cell>
          <cell r="C354">
            <v>16347.5</v>
          </cell>
        </row>
        <row r="355">
          <cell r="A355" t="str">
            <v>BSC.640.A</v>
          </cell>
          <cell r="B355" t="str">
            <v>Support of Localised Service Area feature</v>
          </cell>
          <cell r="C355">
            <v>16347.5</v>
          </cell>
        </row>
        <row r="356">
          <cell r="A356" t="str">
            <v>BSC.640.B</v>
          </cell>
          <cell r="B356" t="str">
            <v>Support of Localised Service Area feature</v>
          </cell>
          <cell r="C356">
            <v>13486.69</v>
          </cell>
        </row>
        <row r="357">
          <cell r="A357" t="str">
            <v>BSC.640.C</v>
          </cell>
          <cell r="B357" t="str">
            <v>Support of Localised Service Area feature</v>
          </cell>
          <cell r="C357">
            <v>11034.57</v>
          </cell>
        </row>
        <row r="358">
          <cell r="A358" t="str">
            <v>BSC.640.D</v>
          </cell>
          <cell r="B358" t="str">
            <v>Support of Localised Service Area feature</v>
          </cell>
          <cell r="C358">
            <v>8173.75</v>
          </cell>
        </row>
        <row r="359">
          <cell r="A359" t="str">
            <v>BSC.640.E</v>
          </cell>
          <cell r="B359" t="str">
            <v>Support of Localised Service Area feature</v>
          </cell>
          <cell r="C359">
            <v>0</v>
          </cell>
        </row>
        <row r="360">
          <cell r="A360" t="str">
            <v>BSC.650</v>
          </cell>
          <cell r="B360" t="str">
            <v>Enhanced Data Rates for Global Evolution</v>
          </cell>
          <cell r="C360">
            <v>1125.8</v>
          </cell>
        </row>
        <row r="361">
          <cell r="A361" t="str">
            <v>BSC.650.A</v>
          </cell>
          <cell r="B361" t="str">
            <v>Enhanced Data Rates for Global Evolution</v>
          </cell>
          <cell r="C361">
            <v>1125.8</v>
          </cell>
        </row>
        <row r="362">
          <cell r="A362" t="str">
            <v>BSC.650.B</v>
          </cell>
          <cell r="B362" t="str">
            <v>Enhanced Data Rates for Global Evolution</v>
          </cell>
          <cell r="C362">
            <v>1013.22</v>
          </cell>
        </row>
        <row r="363">
          <cell r="A363" t="str">
            <v>BSC.650.C</v>
          </cell>
          <cell r="B363" t="str">
            <v>Enhanced Data Rates for Global Evolution</v>
          </cell>
          <cell r="C363">
            <v>956.93</v>
          </cell>
        </row>
        <row r="364">
          <cell r="A364" t="str">
            <v>BSC.650.D</v>
          </cell>
          <cell r="B364" t="str">
            <v>Enhanced Data Rates for Global Evolution</v>
          </cell>
          <cell r="C364">
            <v>900.64</v>
          </cell>
        </row>
        <row r="365">
          <cell r="A365" t="str">
            <v>BSC.650.E</v>
          </cell>
          <cell r="B365" t="str">
            <v>Enhanced Data Rates for Global Evolution</v>
          </cell>
          <cell r="C365">
            <v>788.06</v>
          </cell>
        </row>
        <row r="366">
          <cell r="A366" t="str">
            <v>BSC.650.F</v>
          </cell>
          <cell r="B366" t="str">
            <v>Enhanced Data Rates for Global Evolution</v>
          </cell>
          <cell r="C366">
            <v>675.48</v>
          </cell>
        </row>
        <row r="367">
          <cell r="A367" t="str">
            <v>BSC.650.G</v>
          </cell>
          <cell r="B367" t="str">
            <v>Enhanced Data Rates for Global Evolution</v>
          </cell>
          <cell r="C367">
            <v>562.9</v>
          </cell>
        </row>
        <row r="368">
          <cell r="A368" t="str">
            <v>BSC.660</v>
          </cell>
          <cell r="B368" t="str">
            <v>mCatch 1.0 for legacy phones</v>
          </cell>
          <cell r="C368">
            <v>169</v>
          </cell>
        </row>
        <row r="369">
          <cell r="A369" t="str">
            <v>BSC.680</v>
          </cell>
          <cell r="B369" t="str">
            <v>Automated planning Feature</v>
          </cell>
          <cell r="C369">
            <v>0</v>
          </cell>
        </row>
        <row r="370">
          <cell r="A370" t="str">
            <v>BSC.690</v>
          </cell>
          <cell r="B370" t="str">
            <v>Common BCCH  Feature</v>
          </cell>
          <cell r="C370">
            <v>18307.900000000001</v>
          </cell>
        </row>
        <row r="371">
          <cell r="A371" t="str">
            <v>BSC.690.A</v>
          </cell>
          <cell r="B371" t="str">
            <v>Common BCCH  Feature</v>
          </cell>
          <cell r="C371">
            <v>18307.900000000001</v>
          </cell>
        </row>
        <row r="372">
          <cell r="A372" t="str">
            <v>BSC.690.B</v>
          </cell>
          <cell r="B372" t="str">
            <v>Common BCCH  Feature</v>
          </cell>
          <cell r="C372">
            <v>15104.02</v>
          </cell>
        </row>
        <row r="373">
          <cell r="A373" t="str">
            <v>BSC.690.C</v>
          </cell>
          <cell r="B373" t="str">
            <v>Common BCCH  Feature</v>
          </cell>
          <cell r="C373">
            <v>12357.84</v>
          </cell>
        </row>
        <row r="374">
          <cell r="A374" t="str">
            <v>BSC.690.D</v>
          </cell>
          <cell r="B374" t="str">
            <v>Common BCCH  Feature</v>
          </cell>
          <cell r="C374">
            <v>9153.9500000000007</v>
          </cell>
        </row>
        <row r="375">
          <cell r="A375" t="str">
            <v>BSC.690.E</v>
          </cell>
          <cell r="B375" t="str">
            <v>Common BCCH  Feature</v>
          </cell>
          <cell r="C375">
            <v>0</v>
          </cell>
        </row>
        <row r="376">
          <cell r="A376" t="str">
            <v>BSC.700</v>
          </cell>
          <cell r="B376" t="str">
            <v>BSC S7 Optional Features Package</v>
          </cell>
          <cell r="C376">
            <v>91060.58</v>
          </cell>
        </row>
        <row r="377">
          <cell r="A377" t="str">
            <v>BSC.700.A</v>
          </cell>
          <cell r="B377" t="str">
            <v>BSC S7 Optional Features Package</v>
          </cell>
          <cell r="C377">
            <v>91060.58</v>
          </cell>
        </row>
        <row r="378">
          <cell r="A378" t="str">
            <v>BSC.700.B</v>
          </cell>
          <cell r="B378" t="str">
            <v>BSC S7 Optional Features Package</v>
          </cell>
          <cell r="C378">
            <v>75124.92</v>
          </cell>
        </row>
        <row r="379">
          <cell r="A379" t="str">
            <v>BSC.700.C</v>
          </cell>
          <cell r="B379" t="str">
            <v>BSC S7 Optional Features Package</v>
          </cell>
          <cell r="C379">
            <v>61465.82</v>
          </cell>
        </row>
        <row r="380">
          <cell r="A380" t="str">
            <v>BSC.700.D</v>
          </cell>
          <cell r="B380" t="str">
            <v>BSC S7 Optional Features Package</v>
          </cell>
          <cell r="C380">
            <v>45530.29</v>
          </cell>
        </row>
        <row r="381">
          <cell r="A381" t="str">
            <v>BSC.700.E</v>
          </cell>
          <cell r="B381" t="str">
            <v>BSC S7 Optional Features Package</v>
          </cell>
          <cell r="C381">
            <v>0</v>
          </cell>
        </row>
        <row r="382">
          <cell r="A382" t="str">
            <v>BSC.710</v>
          </cell>
          <cell r="B382" t="str">
            <v>mCatch 2.0 for E-OTD</v>
          </cell>
          <cell r="C382">
            <v>338</v>
          </cell>
        </row>
        <row r="383">
          <cell r="A383" t="str">
            <v>BSC.720</v>
          </cell>
          <cell r="B383" t="str">
            <v>Noice Suppression Ansi</v>
          </cell>
          <cell r="C383">
            <v>1300</v>
          </cell>
        </row>
        <row r="384">
          <cell r="A384" t="str">
            <v>BSC.720.A</v>
          </cell>
          <cell r="B384" t="str">
            <v>Noice Suppression Ansi</v>
          </cell>
          <cell r="C384">
            <v>1040</v>
          </cell>
        </row>
        <row r="385">
          <cell r="A385" t="str">
            <v>BSC.720.B</v>
          </cell>
          <cell r="B385" t="str">
            <v>Noice Suppression Ansi</v>
          </cell>
          <cell r="C385">
            <v>780</v>
          </cell>
        </row>
        <row r="386">
          <cell r="A386" t="str">
            <v>BSC.720.C</v>
          </cell>
          <cell r="B386" t="str">
            <v>Noice Suppression Ansi</v>
          </cell>
          <cell r="C386">
            <v>520</v>
          </cell>
        </row>
        <row r="387">
          <cell r="A387" t="str">
            <v>BSC.720.D</v>
          </cell>
          <cell r="B387" t="str">
            <v>Noice Suppression Ansi</v>
          </cell>
          <cell r="C387">
            <v>260</v>
          </cell>
        </row>
        <row r="388">
          <cell r="A388" t="str">
            <v>BSC.720.F</v>
          </cell>
          <cell r="B388" t="str">
            <v>Noice Suppression Ansi</v>
          </cell>
          <cell r="C388">
            <v>0</v>
          </cell>
        </row>
        <row r="389">
          <cell r="A389" t="str">
            <v>BSC.730</v>
          </cell>
          <cell r="B389" t="str">
            <v>mCatch upgrade to E-OTD</v>
          </cell>
          <cell r="C389">
            <v>126.75</v>
          </cell>
        </row>
        <row r="390">
          <cell r="A390" t="str">
            <v>BSC.740</v>
          </cell>
          <cell r="B390" t="str">
            <v>GSM/EDGE WCDMA Interworking</v>
          </cell>
          <cell r="C390">
            <v>104949</v>
          </cell>
        </row>
        <row r="391">
          <cell r="A391" t="str">
            <v>BSC.750</v>
          </cell>
          <cell r="B391" t="str">
            <v>GSM/EDGE  800/1900 Common BCCH</v>
          </cell>
          <cell r="C391">
            <v>18307.900000000001</v>
          </cell>
        </row>
        <row r="392">
          <cell r="A392" t="str">
            <v>BSC.750.A</v>
          </cell>
          <cell r="B392" t="str">
            <v>GSM/EDGE  800/1900 Common BCCH</v>
          </cell>
          <cell r="C392">
            <v>18307.900000000001</v>
          </cell>
        </row>
        <row r="393">
          <cell r="A393" t="str">
            <v>BSC.750.B</v>
          </cell>
          <cell r="B393" t="str">
            <v>GSM/EDGE  800/1900 Common BCCH</v>
          </cell>
          <cell r="C393">
            <v>15104.02</v>
          </cell>
        </row>
        <row r="394">
          <cell r="A394" t="str">
            <v>BSC.750.C</v>
          </cell>
          <cell r="B394" t="str">
            <v>GSM/EDGE  800/1900 Common BCCH</v>
          </cell>
          <cell r="C394">
            <v>12357.84</v>
          </cell>
        </row>
        <row r="395">
          <cell r="A395" t="str">
            <v>BSC.750.D</v>
          </cell>
          <cell r="B395" t="str">
            <v>GSM/EDGE  800/1900 Common BCCH</v>
          </cell>
          <cell r="C395">
            <v>9153.9500000000007</v>
          </cell>
        </row>
        <row r="396">
          <cell r="A396" t="str">
            <v>BSC.750.F</v>
          </cell>
          <cell r="B396" t="str">
            <v>GSM/EDGE  800/1900 Common BCCH</v>
          </cell>
          <cell r="C396">
            <v>0</v>
          </cell>
        </row>
        <row r="397">
          <cell r="A397" t="str">
            <v>BSC.760</v>
          </cell>
          <cell r="B397" t="str">
            <v>Dual band GSM 800/1900</v>
          </cell>
          <cell r="C397">
            <v>52474.63</v>
          </cell>
        </row>
        <row r="398">
          <cell r="A398" t="str">
            <v>BSC.760.A</v>
          </cell>
          <cell r="B398" t="str">
            <v>Dual band GSM 800/1901</v>
          </cell>
          <cell r="C398">
            <v>52474.63</v>
          </cell>
        </row>
        <row r="399">
          <cell r="A399" t="str">
            <v>BSC.760.B</v>
          </cell>
          <cell r="B399" t="str">
            <v>Dual band GSM 800/1902</v>
          </cell>
          <cell r="C399">
            <v>43291.56</v>
          </cell>
        </row>
        <row r="400">
          <cell r="A400" t="str">
            <v>BSC.760.C</v>
          </cell>
          <cell r="B400" t="str">
            <v>Dual band GSM 800/1903</v>
          </cell>
          <cell r="C400">
            <v>35420.32</v>
          </cell>
        </row>
        <row r="401">
          <cell r="A401" t="str">
            <v>BSC.760.D</v>
          </cell>
          <cell r="B401" t="str">
            <v>Dual band GSM 800/1904</v>
          </cell>
          <cell r="C401">
            <v>26237.38</v>
          </cell>
        </row>
        <row r="402">
          <cell r="A402" t="str">
            <v>BSC.760.F</v>
          </cell>
          <cell r="B402" t="str">
            <v>Dual band GSM 800/1905</v>
          </cell>
          <cell r="C402">
            <v>0</v>
          </cell>
        </row>
        <row r="403">
          <cell r="A403" t="str">
            <v>BSC.770</v>
          </cell>
          <cell r="B403" t="str">
            <v>Network Controlled Cell re-selection</v>
          </cell>
          <cell r="C403">
            <v>7379.19</v>
          </cell>
        </row>
        <row r="404">
          <cell r="A404" t="str">
            <v>BSC.770.A</v>
          </cell>
          <cell r="B404" t="str">
            <v>Network Controlled Cell re-selection</v>
          </cell>
          <cell r="C404">
            <v>7379.19</v>
          </cell>
        </row>
        <row r="405">
          <cell r="A405" t="str">
            <v>BSC.800</v>
          </cell>
          <cell r="B405" t="str">
            <v>S8 OPT. FEAT PACK</v>
          </cell>
          <cell r="C405">
            <v>122707.65</v>
          </cell>
        </row>
        <row r="406">
          <cell r="A406" t="str">
            <v>BSC.800.A</v>
          </cell>
          <cell r="B406" t="str">
            <v>S8 OPT. FEAT PACK</v>
          </cell>
          <cell r="C406">
            <v>122707.65</v>
          </cell>
        </row>
        <row r="407">
          <cell r="A407" t="str">
            <v>BSC.800.B</v>
          </cell>
          <cell r="B407" t="str">
            <v>S8 OPT. FEAT PACK</v>
          </cell>
          <cell r="C407">
            <v>101233.86</v>
          </cell>
        </row>
        <row r="408">
          <cell r="A408" t="str">
            <v>BSC.800.C</v>
          </cell>
          <cell r="B408" t="str">
            <v>S8 OPT. FEAT PACK</v>
          </cell>
          <cell r="C408">
            <v>82827.679999999993</v>
          </cell>
        </row>
        <row r="409">
          <cell r="A409" t="str">
            <v>BSC.800.D</v>
          </cell>
          <cell r="B409" t="str">
            <v>S8 OPT. FEAT PACK</v>
          </cell>
          <cell r="C409">
            <v>61353.89</v>
          </cell>
        </row>
        <row r="410">
          <cell r="A410" t="str">
            <v>BSC.800.E</v>
          </cell>
          <cell r="B410" t="str">
            <v>S8 OPT. FEAT PACK</v>
          </cell>
          <cell r="C410">
            <v>0</v>
          </cell>
        </row>
        <row r="411">
          <cell r="A411" t="str">
            <v>BSC.900</v>
          </cell>
          <cell r="B411" t="str">
            <v>S9 OPT. FEAT PACK</v>
          </cell>
          <cell r="C411">
            <v>126687.08</v>
          </cell>
        </row>
        <row r="412">
          <cell r="A412" t="str">
            <v>BSC.900.A</v>
          </cell>
          <cell r="B412" t="str">
            <v>S9 OPT. FEAT PACK</v>
          </cell>
          <cell r="C412">
            <v>126687.08</v>
          </cell>
        </row>
        <row r="413">
          <cell r="A413" t="str">
            <v>BSC.900.B</v>
          </cell>
          <cell r="B413" t="str">
            <v>S9 OPT. FEAT PACK</v>
          </cell>
          <cell r="C413">
            <v>104516.75</v>
          </cell>
        </row>
        <row r="414">
          <cell r="A414" t="str">
            <v>BSC.900.C</v>
          </cell>
          <cell r="B414" t="str">
            <v>S9 OPT. FEAT PACK</v>
          </cell>
          <cell r="C414">
            <v>85513.74</v>
          </cell>
        </row>
        <row r="415">
          <cell r="A415" t="str">
            <v>BSC.900.D</v>
          </cell>
          <cell r="B415" t="str">
            <v>S9 OPT. FEAT PACK</v>
          </cell>
          <cell r="C415">
            <v>63343.54</v>
          </cell>
        </row>
        <row r="416">
          <cell r="A416" t="str">
            <v>BSC.900.E</v>
          </cell>
          <cell r="B416" t="str">
            <v>S9 OPT. FEAT PACK</v>
          </cell>
          <cell r="C416">
            <v>0</v>
          </cell>
        </row>
        <row r="417">
          <cell r="A417" t="str">
            <v>BSC.PACK1</v>
          </cell>
          <cell r="B417" t="str">
            <v>BSS Subs. Seg. Feat. inc. 134 136 135</v>
          </cell>
          <cell r="C417">
            <v>17935.580000000002</v>
          </cell>
        </row>
        <row r="418">
          <cell r="A418" t="str">
            <v>BSC.PACK1.A</v>
          </cell>
          <cell r="B418" t="str">
            <v>BSS Subs. Seg. Feat. inc. 134 136 135</v>
          </cell>
          <cell r="C418">
            <v>17935.580000000002</v>
          </cell>
        </row>
        <row r="419">
          <cell r="A419" t="str">
            <v>BSC.PACK1.B</v>
          </cell>
          <cell r="B419" t="str">
            <v>BSS Subs. Seg. Feat. inc. 134 136 135</v>
          </cell>
          <cell r="C419">
            <v>14796.99</v>
          </cell>
        </row>
        <row r="420">
          <cell r="A420" t="str">
            <v>BSC.PACK1.C</v>
          </cell>
          <cell r="B420" t="str">
            <v>BSS Subs. Seg. Feat. inc. 134 136 135</v>
          </cell>
          <cell r="C420">
            <v>12106.51</v>
          </cell>
        </row>
        <row r="421">
          <cell r="A421" t="str">
            <v>BSC.PACK1.D</v>
          </cell>
          <cell r="B421" t="str">
            <v>BSS Subs. Seg. Feat. inc. 134 136 135</v>
          </cell>
          <cell r="C421">
            <v>8967.92</v>
          </cell>
        </row>
        <row r="422">
          <cell r="A422" t="str">
            <v>BSC.PACK1.E</v>
          </cell>
          <cell r="B422" t="str">
            <v>BSS Subs. Seg. Feat. inc. 134 136 135</v>
          </cell>
          <cell r="C422">
            <v>0</v>
          </cell>
        </row>
        <row r="423">
          <cell r="A423" t="str">
            <v>BSC.PACK2</v>
          </cell>
          <cell r="B423" t="str">
            <v>FEATURE PACK 2 incl. 221 140  270  278</v>
          </cell>
          <cell r="C423">
            <v>8055.73</v>
          </cell>
        </row>
        <row r="424">
          <cell r="A424" t="str">
            <v>BSC.PACK2.A</v>
          </cell>
          <cell r="B424" t="str">
            <v>FEATURE PACK 2 incl. 221 140  270  278</v>
          </cell>
          <cell r="C424">
            <v>8055.73</v>
          </cell>
        </row>
        <row r="425">
          <cell r="A425" t="str">
            <v>BSC.PACK2.B</v>
          </cell>
          <cell r="B425" t="str">
            <v>FEATURE PACK 2 incl. 221 140  270  278</v>
          </cell>
          <cell r="C425">
            <v>3940.17</v>
          </cell>
        </row>
        <row r="426">
          <cell r="A426" t="str">
            <v>BSC.PACK2.C</v>
          </cell>
          <cell r="B426" t="str">
            <v>FEATURE PACK 2 incl. 221 140  270  278</v>
          </cell>
          <cell r="C426">
            <v>3223.87</v>
          </cell>
        </row>
        <row r="427">
          <cell r="A427" t="str">
            <v>BSC.PACK2.D</v>
          </cell>
          <cell r="B427" t="str">
            <v>FEATURE PACK 2 incl. 221 140  270  278</v>
          </cell>
          <cell r="C427">
            <v>2387.9699999999998</v>
          </cell>
        </row>
        <row r="428">
          <cell r="A428" t="str">
            <v>BSC.PACK2.E</v>
          </cell>
          <cell r="B428" t="str">
            <v>FEATURE PACK 2  incl. 221 140 270  278</v>
          </cell>
          <cell r="C428">
            <v>0</v>
          </cell>
        </row>
        <row r="429">
          <cell r="A429" t="str">
            <v>BSC.PACK3</v>
          </cell>
          <cell r="B429" t="str">
            <v>FEATURE PACK 3  inc.  132  159</v>
          </cell>
          <cell r="C429">
            <v>4304.6899999999996</v>
          </cell>
        </row>
        <row r="430">
          <cell r="A430" t="str">
            <v>BSC.PACK3.A</v>
          </cell>
          <cell r="B430" t="str">
            <v>FEATURE PACK 3  inc.  132  159</v>
          </cell>
          <cell r="C430">
            <v>4304.6899999999996</v>
          </cell>
        </row>
        <row r="431">
          <cell r="A431" t="str">
            <v>BSC.PACK3.B</v>
          </cell>
          <cell r="B431" t="str">
            <v>FEATURE PACK 3  inc.  132  159</v>
          </cell>
          <cell r="C431">
            <v>3551.21</v>
          </cell>
        </row>
        <row r="432">
          <cell r="A432" t="str">
            <v>BSC.PACK3.C</v>
          </cell>
          <cell r="B432" t="str">
            <v>FEATURE PACK 3  inc.  132  159</v>
          </cell>
          <cell r="C432">
            <v>2905.5</v>
          </cell>
        </row>
        <row r="433">
          <cell r="A433" t="str">
            <v>BSC.PACK3.D</v>
          </cell>
          <cell r="B433" t="str">
            <v>FEATURE PACK 3  inc.  132  159</v>
          </cell>
          <cell r="C433">
            <v>2152.2800000000002</v>
          </cell>
        </row>
        <row r="434">
          <cell r="A434" t="str">
            <v>BSC.PACK3.E</v>
          </cell>
          <cell r="B434" t="str">
            <v>FEATURE PACK 3  inc.  132  159</v>
          </cell>
          <cell r="C434">
            <v>0</v>
          </cell>
        </row>
        <row r="435">
          <cell r="A435" t="str">
            <v>BSC.PACK4</v>
          </cell>
          <cell r="B435" t="str">
            <v>FEATURE PACK 4 inc.  160  161</v>
          </cell>
          <cell r="C435">
            <v>3587.09</v>
          </cell>
        </row>
        <row r="436">
          <cell r="A436" t="str">
            <v>BSC.PACK4.A</v>
          </cell>
          <cell r="B436" t="str">
            <v>FEATURE PACK 4 inc.  160  161</v>
          </cell>
          <cell r="C436">
            <v>3587.09</v>
          </cell>
        </row>
        <row r="437">
          <cell r="A437" t="str">
            <v>BSC.PACK4.B</v>
          </cell>
          <cell r="B437" t="str">
            <v>FEATURE PACK 4 inc.  160  161</v>
          </cell>
          <cell r="C437">
            <v>2959.32</v>
          </cell>
        </row>
        <row r="438">
          <cell r="A438" t="str">
            <v>BSC.PACK4.C</v>
          </cell>
          <cell r="B438" t="str">
            <v>FEATURE PACK 4 inc.  160  161</v>
          </cell>
          <cell r="C438">
            <v>2421.25</v>
          </cell>
        </row>
        <row r="439">
          <cell r="A439" t="str">
            <v>BSC.PACK4.D</v>
          </cell>
          <cell r="B439" t="str">
            <v>FEATURE PACK 4 inc.  160  161</v>
          </cell>
          <cell r="C439">
            <v>1793.48</v>
          </cell>
        </row>
        <row r="440">
          <cell r="A440" t="str">
            <v>BSC.PACK4.E</v>
          </cell>
          <cell r="B440" t="str">
            <v>FEATURE PACK 4  inc.  160  161</v>
          </cell>
          <cell r="C440">
            <v>0</v>
          </cell>
        </row>
        <row r="441">
          <cell r="A441" t="str">
            <v>BSC.PACK5</v>
          </cell>
          <cell r="B441" t="str">
            <v>BSC QUALITY FEATURE PACKAGE ETSI</v>
          </cell>
          <cell r="C441">
            <v>3420.3</v>
          </cell>
        </row>
        <row r="442">
          <cell r="A442" t="str">
            <v>BSC.PACK5.A</v>
          </cell>
          <cell r="B442" t="str">
            <v>BSC QUALITY FEATURE PACKAGE ETSI</v>
          </cell>
          <cell r="C442">
            <v>3420.3</v>
          </cell>
        </row>
        <row r="443">
          <cell r="A443" t="str">
            <v>BSC.PACK5.B</v>
          </cell>
          <cell r="B443" t="str">
            <v>BSC QUALITY FEATURE PACKAGE ETSI</v>
          </cell>
          <cell r="C443">
            <v>2736.24</v>
          </cell>
        </row>
        <row r="444">
          <cell r="A444" t="str">
            <v>BSC.PACK5.C</v>
          </cell>
          <cell r="B444" t="str">
            <v>BSC QUALITY FEATURE PACKAGE ETSI</v>
          </cell>
          <cell r="C444">
            <v>2052.1799999999998</v>
          </cell>
        </row>
        <row r="445">
          <cell r="A445" t="str">
            <v>BSC.PACK5.D</v>
          </cell>
          <cell r="B445" t="str">
            <v>BSC QUALITY FEATURE PACKAGE ETSI</v>
          </cell>
          <cell r="C445">
            <v>1368.12</v>
          </cell>
        </row>
        <row r="446">
          <cell r="A446" t="str">
            <v>BSC.PACK5.E</v>
          </cell>
          <cell r="B446" t="str">
            <v>BSC QUALITY FEATURE PACKAGE ETSI</v>
          </cell>
          <cell r="C446">
            <v>684.06</v>
          </cell>
        </row>
        <row r="447">
          <cell r="A447" t="str">
            <v>BSC.PACK5.F</v>
          </cell>
          <cell r="B447" t="str">
            <v>BSC QUALITY FEATURE PACKAGE ETSI</v>
          </cell>
          <cell r="C447">
            <v>0</v>
          </cell>
        </row>
        <row r="448">
          <cell r="A448" t="str">
            <v>BSC.PACK6</v>
          </cell>
          <cell r="B448" t="str">
            <v>BSC QUALITY FEATURE PACKAGE ANSI</v>
          </cell>
          <cell r="C448">
            <v>2736.24</v>
          </cell>
        </row>
        <row r="449">
          <cell r="A449" t="str">
            <v>BSC.PACK6.A</v>
          </cell>
          <cell r="B449" t="str">
            <v>BSC QUALITY FEATURE PACKAGE ANSI</v>
          </cell>
          <cell r="C449">
            <v>2736.24</v>
          </cell>
        </row>
        <row r="450">
          <cell r="A450" t="str">
            <v>BSC.PACK6.B</v>
          </cell>
          <cell r="B450" t="str">
            <v>BSC QUALITY FEATURE PACKAGE ANSI</v>
          </cell>
          <cell r="C450">
            <v>2188.94</v>
          </cell>
        </row>
        <row r="451">
          <cell r="A451" t="str">
            <v>BSC.PACK6.C</v>
          </cell>
          <cell r="B451" t="str">
            <v>BSC QUALITY FEATURE PACKAGE ANSI</v>
          </cell>
          <cell r="C451">
            <v>1641.77</v>
          </cell>
        </row>
        <row r="452">
          <cell r="A452" t="str">
            <v>BSC.PACK6.D</v>
          </cell>
          <cell r="B452" t="str">
            <v>BSC QUALITY FEATURE PACKAGE ANSI</v>
          </cell>
          <cell r="C452">
            <v>1094.47</v>
          </cell>
        </row>
        <row r="453">
          <cell r="A453" t="str">
            <v>BSC.PACK6.E</v>
          </cell>
          <cell r="B453" t="str">
            <v>BSC QUALITY FEATURE PACKAGE ANSI</v>
          </cell>
          <cell r="C453">
            <v>547.29999999999995</v>
          </cell>
        </row>
        <row r="454">
          <cell r="A454" t="str">
            <v>BSC.PACK6.F</v>
          </cell>
          <cell r="B454" t="str">
            <v>BSC QUALITY FEATURE PACKAGE ANSI</v>
          </cell>
          <cell r="C454">
            <v>0</v>
          </cell>
        </row>
        <row r="455">
          <cell r="A455" t="str">
            <v>BSC8000002</v>
          </cell>
          <cell r="B455" t="str">
            <v>BSC S8 NED CD ETSI  10 CD inc. Licence</v>
          </cell>
          <cell r="C455">
            <v>3279.64</v>
          </cell>
        </row>
        <row r="456">
          <cell r="A456" t="str">
            <v>BSC8000022</v>
          </cell>
          <cell r="B456" t="str">
            <v>BSC S8 NED CD ETSI  1 CD Media Only</v>
          </cell>
          <cell r="C456">
            <v>819.91</v>
          </cell>
        </row>
        <row r="457">
          <cell r="A457" t="str">
            <v>BSC8000030</v>
          </cell>
          <cell r="B457" t="str">
            <v>TCSM2 S8 NED CD ETSI  10 CD inc. Licence</v>
          </cell>
          <cell r="C457">
            <v>1093.17</v>
          </cell>
        </row>
        <row r="458">
          <cell r="A458" t="str">
            <v>BSC8000040</v>
          </cell>
          <cell r="B458" t="str">
            <v>TCSM2 S8 NED CD ETSI  1 CD Media Only</v>
          </cell>
          <cell r="C458">
            <v>273.26</v>
          </cell>
        </row>
        <row r="459">
          <cell r="A459" t="str">
            <v>BSC8000051</v>
          </cell>
          <cell r="B459" t="str">
            <v>BSC S8 NED CD ANSI  10 CD inc. Licence</v>
          </cell>
          <cell r="C459">
            <v>3279.64</v>
          </cell>
        </row>
        <row r="460">
          <cell r="A460" t="str">
            <v>BSC8000072</v>
          </cell>
          <cell r="B460" t="str">
            <v>BSC S8 NED CD ANSI  1 CD Media Only</v>
          </cell>
          <cell r="C460">
            <v>819.91</v>
          </cell>
        </row>
        <row r="461">
          <cell r="A461" t="str">
            <v>BSC8000080</v>
          </cell>
          <cell r="B461" t="str">
            <v>TCSM2 S8 NED CD ANSI  10 CD inc. Licence</v>
          </cell>
          <cell r="C461">
            <v>1093.17</v>
          </cell>
        </row>
        <row r="462">
          <cell r="A462" t="str">
            <v>BSC8000090</v>
          </cell>
          <cell r="B462" t="str">
            <v>TCSM2 S8 NED CD ANSI  1 CD Media Only</v>
          </cell>
          <cell r="C462">
            <v>273.26</v>
          </cell>
        </row>
        <row r="463">
          <cell r="A463" t="str">
            <v>BSC9000600</v>
          </cell>
          <cell r="B463" t="str">
            <v>BSC S9 ETSI Nokia On Line Services</v>
          </cell>
          <cell r="C463">
            <v>3279.64</v>
          </cell>
        </row>
        <row r="464">
          <cell r="A464" t="str">
            <v>BSC9000610</v>
          </cell>
          <cell r="B464" t="str">
            <v>TCSM2 S9 ETSI Nokia On Line Services</v>
          </cell>
          <cell r="C464">
            <v>1093.17</v>
          </cell>
        </row>
        <row r="465">
          <cell r="A465" t="str">
            <v>BSC9000700</v>
          </cell>
          <cell r="B465" t="str">
            <v>BSC S9 ANSI Nokia On Line Services</v>
          </cell>
          <cell r="C465">
            <v>3279.64</v>
          </cell>
        </row>
        <row r="466">
          <cell r="A466" t="str">
            <v>BSC9000710</v>
          </cell>
          <cell r="B466" t="str">
            <v>TCSM2 S9 ANSI Nokia On Line Services</v>
          </cell>
          <cell r="C466">
            <v>1093.17</v>
          </cell>
        </row>
        <row r="467">
          <cell r="A467" t="str">
            <v>C08512</v>
          </cell>
          <cell r="B467" t="str">
            <v>Message Bus Interface</v>
          </cell>
          <cell r="C467">
            <v>885.69</v>
          </cell>
        </row>
        <row r="468">
          <cell r="A468" t="str">
            <v>C08530</v>
          </cell>
          <cell r="B468" t="str">
            <v>Adapter for CCITT no 7</v>
          </cell>
          <cell r="C468">
            <v>2046.98</v>
          </cell>
        </row>
        <row r="469">
          <cell r="A469" t="str">
            <v>C08544</v>
          </cell>
          <cell r="B469" t="str">
            <v>Power Supply for Cartridge</v>
          </cell>
          <cell r="C469">
            <v>2196.09</v>
          </cell>
        </row>
        <row r="470">
          <cell r="A470" t="str">
            <v>C08596</v>
          </cell>
          <cell r="B470" t="str">
            <v>Adapter for Communications X.25</v>
          </cell>
          <cell r="C470">
            <v>1487.72</v>
          </cell>
        </row>
        <row r="471">
          <cell r="A471" t="str">
            <v>C08614</v>
          </cell>
          <cell r="B471" t="str">
            <v>Clock and Tone Generator 1</v>
          </cell>
          <cell r="C471">
            <v>2159.9499999999998</v>
          </cell>
        </row>
        <row r="472">
          <cell r="A472" t="str">
            <v>C08641</v>
          </cell>
          <cell r="B472" t="str">
            <v>Hardware Alarm Terminal</v>
          </cell>
          <cell r="C472">
            <v>1517.36</v>
          </cell>
        </row>
        <row r="473">
          <cell r="A473" t="str">
            <v>C08646</v>
          </cell>
          <cell r="B473" t="str">
            <v>Plug-in unit PSC3</v>
          </cell>
          <cell r="C473">
            <v>854.23</v>
          </cell>
        </row>
        <row r="474">
          <cell r="A474" t="str">
            <v>C08647</v>
          </cell>
          <cell r="B474" t="str">
            <v>Power Supply for Cartridge</v>
          </cell>
          <cell r="C474">
            <v>930.8</v>
          </cell>
        </row>
        <row r="475">
          <cell r="A475" t="str">
            <v>C08652</v>
          </cell>
          <cell r="B475" t="str">
            <v>Serial Output Buffered Interface</v>
          </cell>
          <cell r="C475">
            <v>1451.97</v>
          </cell>
        </row>
        <row r="476">
          <cell r="A476" t="str">
            <v>C08653</v>
          </cell>
          <cell r="B476" t="str">
            <v>SCSI Bus Interface</v>
          </cell>
          <cell r="C476">
            <v>1257.23</v>
          </cell>
        </row>
        <row r="477">
          <cell r="A477" t="str">
            <v>C08655</v>
          </cell>
          <cell r="B477" t="str">
            <v>Switch Control Processor</v>
          </cell>
          <cell r="C477">
            <v>1275.17</v>
          </cell>
        </row>
        <row r="478">
          <cell r="A478" t="str">
            <v>C08656</v>
          </cell>
          <cell r="B478" t="str">
            <v>Adapter for Frame Aligner</v>
          </cell>
          <cell r="C478">
            <v>949.39</v>
          </cell>
        </row>
        <row r="479">
          <cell r="A479" t="str">
            <v>C08661</v>
          </cell>
          <cell r="B479" t="str">
            <v>Clock and Alarm Buffer</v>
          </cell>
          <cell r="C479">
            <v>950.04</v>
          </cell>
        </row>
        <row r="480">
          <cell r="A480" t="str">
            <v>C08690</v>
          </cell>
          <cell r="B480" t="str">
            <v>Tone Product FIA</v>
          </cell>
          <cell r="C480">
            <v>47.84</v>
          </cell>
        </row>
        <row r="481">
          <cell r="A481" t="str">
            <v>C08773</v>
          </cell>
          <cell r="B481" t="str">
            <v>Transcoder Controller</v>
          </cell>
          <cell r="C481">
            <v>2709.72</v>
          </cell>
        </row>
        <row r="482">
          <cell r="A482" t="str">
            <v>C08781</v>
          </cell>
          <cell r="B482" t="str">
            <v>Exchange Terminal</v>
          </cell>
          <cell r="C482">
            <v>1615.12</v>
          </cell>
        </row>
        <row r="483">
          <cell r="A483" t="str">
            <v>C08790</v>
          </cell>
          <cell r="B483" t="str">
            <v>Switching Network (8 kbits/s channels)</v>
          </cell>
          <cell r="C483">
            <v>5253.82</v>
          </cell>
        </row>
        <row r="484">
          <cell r="A484" t="str">
            <v>C08821</v>
          </cell>
          <cell r="B484" t="str">
            <v>Floppy Drive Adapter</v>
          </cell>
          <cell r="C484">
            <v>212.55</v>
          </cell>
        </row>
        <row r="485">
          <cell r="A485" t="str">
            <v>C08822</v>
          </cell>
          <cell r="B485" t="str">
            <v>DAT Casette Tape Adapter</v>
          </cell>
          <cell r="C485">
            <v>212.55</v>
          </cell>
        </row>
        <row r="486">
          <cell r="A486" t="str">
            <v>C08823</v>
          </cell>
          <cell r="B486" t="str">
            <v>Winchester Disk Adapter</v>
          </cell>
          <cell r="C486">
            <v>212.55</v>
          </cell>
        </row>
        <row r="487">
          <cell r="A487" t="str">
            <v>C08825</v>
          </cell>
          <cell r="B487" t="str">
            <v>Clock and Tone Generator</v>
          </cell>
          <cell r="C487">
            <v>11281.4</v>
          </cell>
        </row>
        <row r="488">
          <cell r="A488" t="str">
            <v>C08826</v>
          </cell>
          <cell r="B488" t="str">
            <v>Clock and Tone Generator</v>
          </cell>
          <cell r="C488">
            <v>3524.82</v>
          </cell>
        </row>
        <row r="489">
          <cell r="A489" t="str">
            <v>C08828</v>
          </cell>
          <cell r="B489" t="str">
            <v>Adapter for CCITT no 7</v>
          </cell>
          <cell r="C489">
            <v>8107.63</v>
          </cell>
        </row>
        <row r="490">
          <cell r="A490" t="str">
            <v>C08839</v>
          </cell>
          <cell r="B490" t="str">
            <v>Clock and Alarm Buffer CLAB-S</v>
          </cell>
          <cell r="C490">
            <v>2561.39</v>
          </cell>
        </row>
        <row r="491">
          <cell r="A491" t="str">
            <v>C08840</v>
          </cell>
          <cell r="B491" t="str">
            <v>Transcoder PIU (12Channels)</v>
          </cell>
          <cell r="C491">
            <v>4739.55</v>
          </cell>
        </row>
        <row r="492">
          <cell r="A492" t="str">
            <v>C08841</v>
          </cell>
          <cell r="B492" t="str">
            <v>Transcoder PIU (16 Channels)</v>
          </cell>
          <cell r="C492">
            <v>4739.55</v>
          </cell>
        </row>
        <row r="493">
          <cell r="A493" t="str">
            <v>C08860</v>
          </cell>
          <cell r="B493" t="str">
            <v>Power Supply for Cartridge</v>
          </cell>
          <cell r="C493">
            <v>2196.09</v>
          </cell>
        </row>
        <row r="494">
          <cell r="A494" t="str">
            <v>C08887</v>
          </cell>
          <cell r="B494" t="str">
            <v>Message Bus Interface</v>
          </cell>
          <cell r="C494">
            <v>945.01</v>
          </cell>
        </row>
        <row r="495">
          <cell r="A495" t="str">
            <v>C08900</v>
          </cell>
          <cell r="B495" t="str">
            <v>Power Supply for Cartridge</v>
          </cell>
          <cell r="C495">
            <v>2780.51</v>
          </cell>
        </row>
        <row r="496">
          <cell r="A496" t="str">
            <v>C08901</v>
          </cell>
          <cell r="B496" t="str">
            <v>Sym.Exchange Terminal</v>
          </cell>
          <cell r="C496">
            <v>1615.12</v>
          </cell>
        </row>
        <row r="497">
          <cell r="A497" t="str">
            <v>C08902</v>
          </cell>
          <cell r="B497" t="str">
            <v>Coax.Exchange Terminal</v>
          </cell>
          <cell r="C497">
            <v>1615.12</v>
          </cell>
        </row>
        <row r="498">
          <cell r="A498" t="str">
            <v>C08905</v>
          </cell>
          <cell r="B498" t="str">
            <v>Adapter for CCITT no 7</v>
          </cell>
          <cell r="C498">
            <v>2046.98</v>
          </cell>
        </row>
        <row r="499">
          <cell r="A499" t="str">
            <v>C08932</v>
          </cell>
          <cell r="B499" t="str">
            <v>Central Processing Unit (486)</v>
          </cell>
          <cell r="C499">
            <v>9445.41</v>
          </cell>
        </row>
        <row r="500">
          <cell r="A500" t="str">
            <v>C08937</v>
          </cell>
          <cell r="B500" t="str">
            <v>Memory module</v>
          </cell>
          <cell r="C500">
            <v>463.32</v>
          </cell>
        </row>
        <row r="501">
          <cell r="A501" t="str">
            <v>C29336</v>
          </cell>
          <cell r="B501" t="str">
            <v>Power Supply Adapter 20</v>
          </cell>
          <cell r="C501">
            <v>898.82</v>
          </cell>
        </row>
        <row r="502">
          <cell r="A502" t="str">
            <v>C29337</v>
          </cell>
          <cell r="B502" t="str">
            <v>Power Supply Fuse Panel</v>
          </cell>
          <cell r="C502">
            <v>893.36</v>
          </cell>
        </row>
        <row r="503">
          <cell r="A503" t="str">
            <v>C71650</v>
          </cell>
          <cell r="B503" t="str">
            <v>PLUG-IN UNIT MS128M</v>
          </cell>
          <cell r="C503">
            <v>944.19</v>
          </cell>
        </row>
        <row r="504">
          <cell r="A504" t="str">
            <v>C71680</v>
          </cell>
          <cell r="B504" t="str">
            <v>Pentium II Central Processing Unit</v>
          </cell>
          <cell r="C504">
            <v>11716.26</v>
          </cell>
        </row>
        <row r="505">
          <cell r="A505" t="str">
            <v>C72070</v>
          </cell>
          <cell r="B505" t="str">
            <v>Packet Control Unit</v>
          </cell>
          <cell r="C505">
            <v>10200.65</v>
          </cell>
        </row>
        <row r="506">
          <cell r="A506" t="str">
            <v>C72382</v>
          </cell>
          <cell r="B506" t="str">
            <v>Memory module</v>
          </cell>
          <cell r="C506">
            <v>1013.87</v>
          </cell>
        </row>
        <row r="507">
          <cell r="A507" t="str">
            <v>C72589</v>
          </cell>
          <cell r="B507" t="str">
            <v>Winchester Disk Adapter</v>
          </cell>
          <cell r="C507">
            <v>1201.72</v>
          </cell>
        </row>
        <row r="508">
          <cell r="A508" t="str">
            <v>C83368</v>
          </cell>
          <cell r="B508" t="str">
            <v>Adapter for CCITT no 7</v>
          </cell>
          <cell r="C508">
            <v>8107.63</v>
          </cell>
        </row>
        <row r="509">
          <cell r="A509" t="str">
            <v>D1390</v>
          </cell>
          <cell r="B509" t="str">
            <v xml:space="preserve">BSC NED CD-ROM  ETSI </v>
          </cell>
          <cell r="C509">
            <v>1093.17</v>
          </cell>
        </row>
        <row r="510">
          <cell r="A510" t="str">
            <v>D1391</v>
          </cell>
          <cell r="B510" t="str">
            <v>BSC NED CD-ROM ETSI Update</v>
          </cell>
          <cell r="C510">
            <v>655.98</v>
          </cell>
        </row>
        <row r="511">
          <cell r="A511" t="str">
            <v>D1392</v>
          </cell>
          <cell r="B511" t="str">
            <v>BSC NED CD-ROM  ANSI</v>
          </cell>
          <cell r="C511">
            <v>1093.17</v>
          </cell>
        </row>
        <row r="512">
          <cell r="A512" t="str">
            <v>D1393</v>
          </cell>
          <cell r="B512" t="str">
            <v>BSC NED CD-ROM ANSI  Update</v>
          </cell>
          <cell r="C512">
            <v>655.98</v>
          </cell>
        </row>
        <row r="513">
          <cell r="A513" t="str">
            <v>D1773</v>
          </cell>
          <cell r="B513" t="str">
            <v>BSC S8 ETSI Documentation Paper</v>
          </cell>
          <cell r="C513">
            <v>6559.28</v>
          </cell>
        </row>
        <row r="514">
          <cell r="A514" t="str">
            <v>D1774</v>
          </cell>
          <cell r="B514" t="str">
            <v>BSC S8 ETSI Documentation Paper Update</v>
          </cell>
          <cell r="C514">
            <v>874.64</v>
          </cell>
        </row>
        <row r="515">
          <cell r="A515" t="str">
            <v>D1776</v>
          </cell>
          <cell r="B515" t="str">
            <v>BSC S8 ETSI User Manuals Paper Update</v>
          </cell>
          <cell r="C515">
            <v>765.31</v>
          </cell>
        </row>
        <row r="516">
          <cell r="A516" t="str">
            <v>D1778</v>
          </cell>
          <cell r="B516" t="str">
            <v>TCSM2 S8 ETSI Documentation Paper Update</v>
          </cell>
          <cell r="C516">
            <v>218.66</v>
          </cell>
        </row>
        <row r="517">
          <cell r="A517" t="str">
            <v>D1783</v>
          </cell>
          <cell r="B517" t="str">
            <v>BSC S8 ANSI Documentation Paper Update</v>
          </cell>
          <cell r="C517">
            <v>874.64</v>
          </cell>
        </row>
        <row r="518">
          <cell r="A518" t="str">
            <v>D1785</v>
          </cell>
          <cell r="B518" t="str">
            <v>BSC S8 ANSI User Manuals Paper Update</v>
          </cell>
          <cell r="C518">
            <v>765.31</v>
          </cell>
        </row>
        <row r="519">
          <cell r="A519" t="str">
            <v>D1787</v>
          </cell>
          <cell r="B519" t="str">
            <v>TCSM2 S8 ANSI Documentation Paper Update</v>
          </cell>
          <cell r="C519">
            <v>218.66</v>
          </cell>
        </row>
        <row r="520">
          <cell r="A520" t="str">
            <v>P01043</v>
          </cell>
          <cell r="B520" t="str">
            <v>Floppy Disk Drive (SCSI interface)</v>
          </cell>
          <cell r="C520">
            <v>675.35</v>
          </cell>
        </row>
        <row r="521">
          <cell r="A521" t="str">
            <v>P01074</v>
          </cell>
          <cell r="B521" t="str">
            <v>DAT Tape Unit DC  SCSI</v>
          </cell>
          <cell r="C521">
            <v>2761.46</v>
          </cell>
        </row>
        <row r="522">
          <cell r="A522" t="str">
            <v>P01087</v>
          </cell>
          <cell r="B522" t="str">
            <v>Winchester Disk Drive Unit 18G wide</v>
          </cell>
          <cell r="C522">
            <v>1201.2</v>
          </cell>
        </row>
      </sheetData>
      <sheetData sheetId="18"/>
      <sheetData sheetId="19"/>
      <sheetData sheetId="20"/>
      <sheetData sheetId="21"/>
      <sheetData sheetId="22"/>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sheetData sheetId="34"/>
      <sheetData sheetId="35"/>
      <sheetData sheetId="36"/>
      <sheetData sheetId="37">
        <row r="1">
          <cell r="E1" t="str">
            <v>EUR</v>
          </cell>
        </row>
      </sheetData>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row r="7">
          <cell r="A7">
            <v>1000074</v>
          </cell>
        </row>
      </sheetData>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row r="7">
          <cell r="A7">
            <v>1000074</v>
          </cell>
        </row>
      </sheetData>
      <sheetData sheetId="115"/>
      <sheetData sheetId="116"/>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ow r="5">
          <cell r="E5">
            <v>0</v>
          </cell>
        </row>
      </sheetData>
      <sheetData sheetId="135">
        <row r="1">
          <cell r="E1" t="str">
            <v>EUR</v>
          </cell>
        </row>
      </sheetData>
      <sheetData sheetId="136">
        <row r="1">
          <cell r="E1" t="str">
            <v>EUR</v>
          </cell>
        </row>
      </sheetData>
      <sheetData sheetId="137"/>
      <sheetData sheetId="138">
        <row r="1">
          <cell r="E1" t="str">
            <v>EUR</v>
          </cell>
        </row>
      </sheetData>
      <sheetData sheetId="139"/>
      <sheetData sheetId="140"/>
      <sheetData sheetId="141"/>
      <sheetData sheetId="142"/>
      <sheetData sheetId="143"/>
      <sheetData sheetId="144"/>
      <sheetData sheetId="145">
        <row r="5">
          <cell r="E5">
            <v>0</v>
          </cell>
        </row>
      </sheetData>
      <sheetData sheetId="146">
        <row r="1">
          <cell r="E1" t="str">
            <v>EUR</v>
          </cell>
        </row>
      </sheetData>
      <sheetData sheetId="147">
        <row r="1">
          <cell r="E1" t="str">
            <v>EUR</v>
          </cell>
        </row>
      </sheetData>
      <sheetData sheetId="148"/>
      <sheetData sheetId="149"/>
      <sheetData sheetId="150"/>
      <sheetData sheetId="151"/>
      <sheetData sheetId="152"/>
      <sheetData sheetId="153"/>
      <sheetData sheetId="154"/>
      <sheetData sheetId="155"/>
      <sheetData sheetId="156" refreshError="1"/>
      <sheetData sheetId="157" refreshError="1"/>
      <sheetData sheetId="158" refreshError="1"/>
      <sheetData sheetId="159" refreshError="1"/>
      <sheetData sheetId="160" refreshError="1"/>
      <sheetData sheetId="161">
        <row r="5">
          <cell r="E5">
            <v>0</v>
          </cell>
        </row>
      </sheetData>
      <sheetData sheetId="162">
        <row r="1">
          <cell r="E1" t="str">
            <v>EUR</v>
          </cell>
        </row>
      </sheetData>
      <sheetData sheetId="163">
        <row r="1">
          <cell r="E1" t="str">
            <v>EUR</v>
          </cell>
        </row>
      </sheetData>
      <sheetData sheetId="164"/>
      <sheetData sheetId="165">
        <row r="1">
          <cell r="E1" t="str">
            <v>EUR</v>
          </cell>
        </row>
      </sheetData>
      <sheetData sheetId="166"/>
      <sheetData sheetId="167"/>
      <sheetData sheetId="168"/>
      <sheetData sheetId="169"/>
      <sheetData sheetId="170"/>
      <sheetData sheetId="171"/>
    </sheetDataSet>
  </externalBook>
</externalLink>
</file>

<file path=xl/externalLinks/externalLink10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uía"/>
      <sheetName val="Conclusiones"/>
      <sheetName val="Balance_General"/>
      <sheetName val="Estado_Resultados"/>
      <sheetName val="Analítico de Ventas"/>
      <sheetName val="Sheet1"/>
      <sheetName val="Comp Patrimonial Oct 2006"/>
      <sheetName val="Comp EERR Oct 2006"/>
      <sheetName val="Razones"/>
      <sheetName val="Graphs Data"/>
      <sheetName val="Comp EERR Oct 2006 (2)"/>
      <sheetName val="Tickmarks"/>
      <sheetName val="PPC Vta"/>
      <sheetName val="Estado de Resultados"/>
      <sheetName val="Balance General"/>
    </sheetNames>
    <sheetDataSet>
      <sheetData sheetId="0" refreshError="1"/>
      <sheetData sheetId="1" refreshError="1"/>
      <sheetData sheetId="2"/>
      <sheetData sheetId="3"/>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10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uia"/>
      <sheetName val="Resumen"/>
      <sheetName val="Balance General"/>
      <sheetName val="Estado de Resultados"/>
      <sheetName val="Razones"/>
      <sheetName val="Graficas"/>
      <sheetName val="Graphs Data"/>
      <sheetName val="Otros Procedimientos Analticos"/>
      <sheetName val="Precios"/>
      <sheetName val="Comparativo BG"/>
      <sheetName val="Comparativo ER"/>
      <sheetName val="Balance al 31.08.08"/>
      <sheetName val="Tickmarks"/>
      <sheetName val="Sheet1"/>
      <sheetName val="Información adicional"/>
      <sheetName val="Información sobre zafras"/>
      <sheetName val="Participación accionaria"/>
      <sheetName val="Guidance"/>
      <sheetName val="Summary"/>
      <sheetName val="Balance Sheet"/>
      <sheetName val="Income Statement"/>
      <sheetName val="Ratios"/>
      <sheetName val="Graphs"/>
      <sheetName val="Other Analytical Procedures"/>
      <sheetName val="3210001"/>
      <sheetName val="2008"/>
      <sheetName val="Estado_de_Resultados"/>
      <sheetName val="Balance_General"/>
      <sheetName val="Estado_de_Resultados1"/>
      <sheetName val="Balance_General1"/>
      <sheetName val="Balance_General2"/>
      <sheetName val="Estado_de_Resultados2"/>
      <sheetName val="Graphs_Data"/>
      <sheetName val="Otros_Procedimientos_Analticos"/>
      <sheetName val="Comparativo_BG"/>
      <sheetName val="Comparativo_ER"/>
      <sheetName val="Balance_al_31_08_08"/>
      <sheetName val="Información_adicional"/>
      <sheetName val="Información_sobre_zafras"/>
      <sheetName val="Participación_accionaria"/>
      <sheetName val="Balance_Sheet"/>
      <sheetName val="Income_Statement"/>
      <sheetName val="Other_Analytical_Procedures"/>
      <sheetName val="Balance_General4"/>
      <sheetName val="Estado_de_Resultados4"/>
      <sheetName val="Graphs_Data3"/>
      <sheetName val="Otros_Procedimientos_Analticos3"/>
      <sheetName val="Comparativo_BG3"/>
      <sheetName val="Comparativo_ER3"/>
      <sheetName val="Balance_al_31_08_083"/>
      <sheetName val="Información_adicional3"/>
      <sheetName val="Información_sobre_zafras3"/>
      <sheetName val="Participación_accionaria3"/>
      <sheetName val="Balance_Sheet3"/>
      <sheetName val="Income_Statement3"/>
      <sheetName val="Other_Analytical_Procedures3"/>
      <sheetName val="Graphs_Data1"/>
      <sheetName val="Otros_Procedimientos_Analticos1"/>
      <sheetName val="Comparativo_BG1"/>
      <sheetName val="Comparativo_ER1"/>
      <sheetName val="Balance_al_31_08_081"/>
      <sheetName val="Información_adicional1"/>
      <sheetName val="Información_sobre_zafras1"/>
      <sheetName val="Participación_accionaria1"/>
      <sheetName val="Balance_Sheet1"/>
      <sheetName val="Income_Statement1"/>
      <sheetName val="Other_Analytical_Procedures1"/>
      <sheetName val="Balance_General3"/>
      <sheetName val="Estado_de_Resultados3"/>
      <sheetName val="Graphs_Data2"/>
      <sheetName val="Otros_Procedimientos_Analticos2"/>
      <sheetName val="Comparativo_BG2"/>
      <sheetName val="Comparativo_ER2"/>
      <sheetName val="Balance_al_31_08_082"/>
      <sheetName val="Información_adicional2"/>
      <sheetName val="Información_sobre_zafras2"/>
      <sheetName val="Participación_accionaria2"/>
      <sheetName val="Balance_Sheet2"/>
      <sheetName val="Income_Statement2"/>
      <sheetName val="Other_Analytical_Procedures2"/>
    </sheetNames>
    <sheetDataSet>
      <sheetData sheetId="0"/>
      <sheetData sheetId="1"/>
      <sheetData sheetId="2">
        <row r="4">
          <cell r="E4">
            <v>0</v>
          </cell>
        </row>
        <row r="8">
          <cell r="K8">
            <v>246266891</v>
          </cell>
          <cell r="L8">
            <v>382809478</v>
          </cell>
          <cell r="M8">
            <v>-8428107</v>
          </cell>
        </row>
        <row r="10">
          <cell r="K10">
            <v>43552518698.025009</v>
          </cell>
          <cell r="L10">
            <v>63269874333</v>
          </cell>
        </row>
        <row r="12">
          <cell r="K12">
            <v>43798785589.025009</v>
          </cell>
          <cell r="L12">
            <v>63652683811</v>
          </cell>
          <cell r="M12">
            <v>63713582565</v>
          </cell>
        </row>
        <row r="14">
          <cell r="K14">
            <v>4845831903</v>
          </cell>
          <cell r="L14">
            <v>7494461177</v>
          </cell>
        </row>
        <row r="18">
          <cell r="K18">
            <v>50998605004.825012</v>
          </cell>
          <cell r="L18">
            <v>75537145955</v>
          </cell>
          <cell r="M18">
            <v>70809955321</v>
          </cell>
        </row>
        <row r="25">
          <cell r="K25">
            <v>53365013649.825012</v>
          </cell>
          <cell r="L25">
            <v>76953353557</v>
          </cell>
          <cell r="M25">
            <v>71424678554</v>
          </cell>
        </row>
        <row r="27">
          <cell r="C27">
            <v>-41643331287</v>
          </cell>
          <cell r="D27">
            <v>-41678308889</v>
          </cell>
          <cell r="K27">
            <v>-43033362446</v>
          </cell>
          <cell r="L27">
            <v>-67281819017</v>
          </cell>
          <cell r="M27">
            <v>-63963664008</v>
          </cell>
        </row>
        <row r="28">
          <cell r="K28">
            <v>-505581117</v>
          </cell>
          <cell r="L28">
            <v>-1074805835</v>
          </cell>
          <cell r="M28">
            <v>-925639273</v>
          </cell>
        </row>
        <row r="29">
          <cell r="C29">
            <v>-18669556893</v>
          </cell>
          <cell r="D29">
            <v>-13142660053</v>
          </cell>
          <cell r="K29">
            <v>-1137614695</v>
          </cell>
          <cell r="L29">
            <v>-863670300</v>
          </cell>
          <cell r="M29">
            <v>0</v>
          </cell>
        </row>
        <row r="32">
          <cell r="K32">
            <v>-44791371028</v>
          </cell>
          <cell r="L32">
            <v>-69220295152</v>
          </cell>
          <cell r="M32">
            <v>-64889303281</v>
          </cell>
        </row>
        <row r="35">
          <cell r="C35">
            <v>-853268109</v>
          </cell>
          <cell r="D35">
            <v>-668980901</v>
          </cell>
          <cell r="K35">
            <v>-434141830.82501221</v>
          </cell>
          <cell r="L35">
            <v>-134718573</v>
          </cell>
          <cell r="M35">
            <v>-83176965</v>
          </cell>
        </row>
        <row r="38">
          <cell r="K38">
            <v>-8573642621.8250122</v>
          </cell>
          <cell r="L38">
            <v>-7733058405</v>
          </cell>
          <cell r="M38">
            <v>-6535375273</v>
          </cell>
        </row>
        <row r="40">
          <cell r="K40">
            <v>-53365013649.825012</v>
          </cell>
          <cell r="L40">
            <v>-76953353557</v>
          </cell>
          <cell r="M40">
            <v>-71424678554</v>
          </cell>
        </row>
      </sheetData>
      <sheetData sheetId="3">
        <row r="3">
          <cell r="C3">
            <v>39691</v>
          </cell>
          <cell r="E3">
            <v>39447</v>
          </cell>
          <cell r="N3">
            <v>39082</v>
          </cell>
          <cell r="P3">
            <v>38717</v>
          </cell>
          <cell r="R3">
            <v>38352</v>
          </cell>
        </row>
        <row r="8">
          <cell r="N8">
            <v>-81910541586</v>
          </cell>
          <cell r="P8">
            <v>-113733717640</v>
          </cell>
          <cell r="R8">
            <v>-88743930854</v>
          </cell>
        </row>
        <row r="9">
          <cell r="N9">
            <v>76022970577</v>
          </cell>
          <cell r="P9">
            <v>106996427755</v>
          </cell>
          <cell r="R9">
            <v>81520204512</v>
          </cell>
        </row>
        <row r="11">
          <cell r="N11">
            <v>-5887571009</v>
          </cell>
          <cell r="P11">
            <v>-6737289885</v>
          </cell>
          <cell r="R11">
            <v>-7223726342</v>
          </cell>
        </row>
        <row r="13">
          <cell r="N13">
            <v>486528248</v>
          </cell>
          <cell r="P13">
            <v>380777972</v>
          </cell>
          <cell r="R13">
            <v>302988930</v>
          </cell>
        </row>
        <row r="14">
          <cell r="N14">
            <v>2189505102</v>
          </cell>
          <cell r="P14">
            <v>3214659876</v>
          </cell>
          <cell r="R14">
            <v>4249550461</v>
          </cell>
        </row>
        <row r="15">
          <cell r="N15">
            <v>986226265</v>
          </cell>
          <cell r="P15">
            <v>823208389</v>
          </cell>
          <cell r="R15">
            <v>919814482</v>
          </cell>
        </row>
        <row r="16">
          <cell r="C16">
            <v>348702417</v>
          </cell>
          <cell r="E16">
            <v>553424367</v>
          </cell>
          <cell r="N16">
            <v>387161756</v>
          </cell>
          <cell r="P16">
            <v>271446203</v>
          </cell>
          <cell r="R16">
            <v>102398958</v>
          </cell>
        </row>
        <row r="18">
          <cell r="N18">
            <v>-1838149638</v>
          </cell>
          <cell r="P18">
            <v>-2047197445</v>
          </cell>
          <cell r="R18">
            <v>-1648973511</v>
          </cell>
        </row>
        <row r="20">
          <cell r="N20">
            <v>189587041</v>
          </cell>
          <cell r="P20">
            <v>-195487426</v>
          </cell>
          <cell r="R20">
            <v>619854372</v>
          </cell>
        </row>
        <row r="22">
          <cell r="C22">
            <v>-4612963294</v>
          </cell>
          <cell r="E22">
            <v>-4203387021</v>
          </cell>
          <cell r="N22">
            <v>-1648562597</v>
          </cell>
          <cell r="P22">
            <v>-2242684871</v>
          </cell>
          <cell r="R22">
            <v>-1029119139</v>
          </cell>
        </row>
        <row r="24">
          <cell r="C24">
            <v>507926264</v>
          </cell>
          <cell r="E24">
            <v>517642857</v>
          </cell>
          <cell r="N24">
            <v>209611645</v>
          </cell>
          <cell r="P24">
            <v>644345039</v>
          </cell>
          <cell r="R24">
            <v>418568883</v>
          </cell>
        </row>
        <row r="26">
          <cell r="C26">
            <v>-4105037030</v>
          </cell>
          <cell r="E26">
            <v>-3685744164</v>
          </cell>
          <cell r="L26">
            <v>-2019376453</v>
          </cell>
          <cell r="N26">
            <v>-1438950952</v>
          </cell>
          <cell r="P26">
            <v>-1598339832</v>
          </cell>
          <cell r="R26">
            <v>-610550256</v>
          </cell>
        </row>
        <row r="28">
          <cell r="C28">
            <v>-253546061</v>
          </cell>
          <cell r="E28">
            <v>0</v>
          </cell>
          <cell r="L28">
            <v>-676833613</v>
          </cell>
          <cell r="N28">
            <v>0</v>
          </cell>
          <cell r="P28">
            <v>0</v>
          </cell>
          <cell r="R28">
            <v>0</v>
          </cell>
        </row>
        <row r="30">
          <cell r="C30">
            <v>-4358583091</v>
          </cell>
          <cell r="E30">
            <v>-3685744164</v>
          </cell>
          <cell r="L30">
            <v>-2696210066</v>
          </cell>
          <cell r="N30">
            <v>-1438950952</v>
          </cell>
          <cell r="P30">
            <v>-1598339832</v>
          </cell>
          <cell r="R30">
            <v>-610550256</v>
          </cell>
        </row>
        <row r="32">
          <cell r="C32">
            <v>0</v>
          </cell>
          <cell r="E32">
            <v>0</v>
          </cell>
          <cell r="L32">
            <v>0</v>
          </cell>
          <cell r="N32">
            <v>0</v>
          </cell>
          <cell r="P32">
            <v>0</v>
          </cell>
          <cell r="R32">
            <v>0</v>
          </cell>
        </row>
        <row r="34">
          <cell r="C34">
            <v>-4358583091</v>
          </cell>
          <cell r="E34">
            <v>-3685744164</v>
          </cell>
          <cell r="L34">
            <v>-2696210066</v>
          </cell>
          <cell r="N34">
            <v>-1438950952</v>
          </cell>
          <cell r="P34">
            <v>-1598339832</v>
          </cell>
          <cell r="R34">
            <v>-610550256</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row r="20">
          <cell r="C20">
            <v>27959829</v>
          </cell>
        </row>
      </sheetData>
      <sheetData sheetId="20"/>
      <sheetData sheetId="21"/>
      <sheetData sheetId="22"/>
      <sheetData sheetId="23"/>
      <sheetData sheetId="24" refreshError="1"/>
      <sheetData sheetId="25"/>
      <sheetData sheetId="26" refreshError="1"/>
      <sheetData sheetId="27" refreshError="1"/>
      <sheetData sheetId="28"/>
      <sheetData sheetId="29"/>
      <sheetData sheetId="30">
        <row r="4">
          <cell r="E4">
            <v>0</v>
          </cell>
        </row>
      </sheetData>
      <sheetData sheetId="31">
        <row r="3">
          <cell r="C3">
            <v>39691</v>
          </cell>
        </row>
      </sheetData>
      <sheetData sheetId="32"/>
      <sheetData sheetId="33"/>
      <sheetData sheetId="34"/>
      <sheetData sheetId="35"/>
      <sheetData sheetId="36"/>
      <sheetData sheetId="37"/>
      <sheetData sheetId="38"/>
      <sheetData sheetId="39"/>
      <sheetData sheetId="40">
        <row r="20">
          <cell r="C20">
            <v>27959829</v>
          </cell>
        </row>
      </sheetData>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Set>
  </externalBook>
</externalLink>
</file>

<file path=xl/externalLinks/externalLink10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inamica"/>
      <sheetName val="DESACOPIOS ANALITICO"/>
      <sheetName val="Base"/>
      <sheetName val="ANTICIPOS PARA GRAFOS"/>
      <sheetName val="Hoja2"/>
      <sheetName val="DESACOPIOS_ANALITICO"/>
      <sheetName val="ANTICIPOS_PARA_GRAFOS"/>
    </sheetNames>
    <sheetDataSet>
      <sheetData sheetId="0"/>
      <sheetData sheetId="1"/>
      <sheetData sheetId="2"/>
      <sheetData sheetId="3"/>
      <sheetData sheetId="4"/>
      <sheetData sheetId="5"/>
      <sheetData sheetId="6"/>
    </sheetDataSet>
  </externalBook>
</externalLink>
</file>

<file path=xl/externalLinks/externalLink10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1"/>
      <sheetName val="IRSA HIST"/>
      <sheetName val="IRSA AXI"/>
      <sheetName val="IRSA_HIST"/>
      <sheetName val="IRSA_AXI"/>
    </sheetNames>
    <sheetDataSet>
      <sheetData sheetId="0"/>
      <sheetData sheetId="1"/>
      <sheetData sheetId="2"/>
      <sheetData sheetId="3"/>
      <sheetData sheetId="4"/>
    </sheetDataSet>
  </externalBook>
</externalLink>
</file>

<file path=xl/externalLinks/externalLink10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mallSamp"/>
      <sheetName val="Check_Spell"/>
      <sheetName val="Targeted Testing-1"/>
      <sheetName val="Targeted Testing-2"/>
      <sheetName val="Non-Statistical Sampling-1"/>
      <sheetName val="Targeted Testing"/>
      <sheetName val="Non-Statistical Sampling"/>
      <sheetName val="Accept Reject"/>
      <sheetName val="AR Drop Downs"/>
      <sheetName val="ARLU"/>
      <sheetName val="Instructions"/>
      <sheetName val="First Sample Results"/>
      <sheetName val="DropDown"/>
      <sheetName val="Currency"/>
      <sheetName val="Targeted_Testing-1"/>
      <sheetName val="Targeted_Testing-2"/>
      <sheetName val="Non-Statistical_Sampling-1"/>
      <sheetName val="Targeted_Testing"/>
      <sheetName val="Non-Statistical_Sampling"/>
      <sheetName val="Accept_Reject"/>
      <sheetName val="AR_Drop_Downs"/>
      <sheetName val="First_Sample_Result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row r="3">
          <cell r="C3" t="str">
            <v>AUS$</v>
          </cell>
        </row>
        <row r="9">
          <cell r="B9" t="str">
            <v>Currency?</v>
          </cell>
        </row>
        <row r="10">
          <cell r="B10" t="str">
            <v>AUS$</v>
          </cell>
        </row>
        <row r="11">
          <cell r="B11" t="str">
            <v>CAN$</v>
          </cell>
        </row>
        <row r="12">
          <cell r="B12" t="str">
            <v>Euro</v>
          </cell>
        </row>
        <row r="13">
          <cell r="B13" t="str">
            <v>Pound</v>
          </cell>
        </row>
        <row r="14">
          <cell r="B14" t="str">
            <v>US$</v>
          </cell>
        </row>
        <row r="15">
          <cell r="B15" t="str">
            <v>Yen</v>
          </cell>
        </row>
        <row r="16">
          <cell r="B16" t="str">
            <v>Colon</v>
          </cell>
        </row>
        <row r="17">
          <cell r="B17" t="str">
            <v>Dong</v>
          </cell>
        </row>
        <row r="18">
          <cell r="B18" t="str">
            <v>Franc</v>
          </cell>
        </row>
        <row r="19">
          <cell r="B19" t="str">
            <v>Kip</v>
          </cell>
        </row>
        <row r="20">
          <cell r="B20" t="str">
            <v>Kroner</v>
          </cell>
        </row>
        <row r="21">
          <cell r="B21" t="str">
            <v>Lira</v>
          </cell>
        </row>
        <row r="22">
          <cell r="B22" t="str">
            <v>Naira</v>
          </cell>
        </row>
        <row r="23">
          <cell r="B23" t="str">
            <v>Reais</v>
          </cell>
        </row>
        <row r="24">
          <cell r="B24" t="str">
            <v>Rubles</v>
          </cell>
        </row>
        <row r="25">
          <cell r="B25" t="str">
            <v>Rupee</v>
          </cell>
        </row>
        <row r="26">
          <cell r="B26" t="str">
            <v>Sequel</v>
          </cell>
        </row>
        <row r="27">
          <cell r="B27" t="str">
            <v>Thai</v>
          </cell>
        </row>
        <row r="28">
          <cell r="B28" t="str">
            <v>Tugrik</v>
          </cell>
        </row>
        <row r="29">
          <cell r="B29" t="str">
            <v>Won</v>
          </cell>
        </row>
        <row r="30">
          <cell r="B30" t="str">
            <v>Yuan</v>
          </cell>
        </row>
        <row r="31">
          <cell r="B31" t="str">
            <v>Other</v>
          </cell>
        </row>
      </sheetData>
      <sheetData sheetId="14"/>
      <sheetData sheetId="15"/>
      <sheetData sheetId="16"/>
      <sheetData sheetId="17"/>
      <sheetData sheetId="18"/>
      <sheetData sheetId="19"/>
      <sheetData sheetId="20"/>
      <sheetData sheetId="21"/>
    </sheetDataSet>
  </externalBook>
</externalLink>
</file>

<file path=xl/externalLinks/externalLink10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 asto"/>
      <sheetName val="Sin asto"/>
      <sheetName val="abm productos"/>
      <sheetName val="Ajustes"/>
      <sheetName val="Print"/>
      <sheetName val="Mov no stan"/>
      <sheetName val="Base_depositos"/>
      <sheetName val="Con_asto"/>
      <sheetName val="Sin_asto"/>
      <sheetName val="abm_productos"/>
      <sheetName val="Mov_no_stan"/>
      <sheetName val="Hoja1"/>
      <sheetName val="Currency"/>
      <sheetName val="Non-Statistical Sampling"/>
    </sheetNames>
    <sheetDataSet>
      <sheetData sheetId="0" refreshError="1">
        <row r="1">
          <cell r="A1" t="str">
            <v>DEPOSI</v>
          </cell>
          <cell r="B1" t="str">
            <v>ARTCOD</v>
          </cell>
          <cell r="C1" t="str">
            <v>Descripción</v>
          </cell>
          <cell r="D1" t="str">
            <v>CODORI</v>
          </cell>
          <cell r="E1" t="str">
            <v>NROMOV</v>
          </cell>
          <cell r="F1" t="str">
            <v>NRITEM</v>
          </cell>
          <cell r="G1" t="str">
            <v>PRECIO</v>
          </cell>
          <cell r="H1" t="str">
            <v>CANTID</v>
          </cell>
          <cell r="I1" t="str">
            <v>CANTOT</v>
          </cell>
          <cell r="J1" t="str">
            <v>FCHMOV</v>
          </cell>
          <cell r="K1" t="str">
            <v>CTADEB</v>
          </cell>
          <cell r="L1" t="str">
            <v>CTAHAB</v>
          </cell>
          <cell r="M1" t="str">
            <v>CULTIV</v>
          </cell>
        </row>
        <row r="2">
          <cell r="A2" t="str">
            <v>T003</v>
          </cell>
          <cell r="B2">
            <v>1301000003</v>
          </cell>
          <cell r="C2" t="str">
            <v>BORREGO</v>
          </cell>
          <cell r="D2" t="str">
            <v>57</v>
          </cell>
          <cell r="E2">
            <v>529</v>
          </cell>
          <cell r="F2">
            <v>2</v>
          </cell>
          <cell r="G2">
            <v>20</v>
          </cell>
          <cell r="H2">
            <v>-2</v>
          </cell>
          <cell r="I2">
            <v>-40</v>
          </cell>
          <cell r="J2">
            <v>19991031</v>
          </cell>
          <cell r="K2" t="str">
            <v>5120802010</v>
          </cell>
          <cell r="L2" t="str">
            <v>6220301000</v>
          </cell>
        </row>
        <row r="3">
          <cell r="A3" t="str">
            <v>T013</v>
          </cell>
          <cell r="B3">
            <v>1301000003</v>
          </cell>
          <cell r="C3" t="str">
            <v>BORREGO</v>
          </cell>
          <cell r="D3" t="str">
            <v>57</v>
          </cell>
          <cell r="E3">
            <v>530</v>
          </cell>
          <cell r="F3">
            <v>1</v>
          </cell>
          <cell r="G3">
            <v>20</v>
          </cell>
          <cell r="H3">
            <v>-6</v>
          </cell>
          <cell r="I3">
            <v>-120</v>
          </cell>
          <cell r="J3">
            <v>19991031</v>
          </cell>
          <cell r="K3" t="str">
            <v>5120802010</v>
          </cell>
          <cell r="L3" t="str">
            <v>6220301000</v>
          </cell>
        </row>
        <row r="4">
          <cell r="A4" t="str">
            <v>T003</v>
          </cell>
          <cell r="B4">
            <v>1301000004</v>
          </cell>
          <cell r="C4" t="str">
            <v>CAPON</v>
          </cell>
          <cell r="D4" t="str">
            <v>57</v>
          </cell>
          <cell r="E4">
            <v>529</v>
          </cell>
          <cell r="F4">
            <v>3</v>
          </cell>
          <cell r="G4">
            <v>15</v>
          </cell>
          <cell r="H4">
            <v>-2</v>
          </cell>
          <cell r="I4">
            <v>-30</v>
          </cell>
          <cell r="J4">
            <v>19991031</v>
          </cell>
          <cell r="K4" t="str">
            <v>5120802010</v>
          </cell>
          <cell r="L4" t="str">
            <v>6220301000</v>
          </cell>
        </row>
        <row r="5">
          <cell r="A5" t="str">
            <v>T003</v>
          </cell>
          <cell r="B5">
            <v>1301000006</v>
          </cell>
          <cell r="C5" t="str">
            <v>OVEJA RECHAZO</v>
          </cell>
          <cell r="D5" t="str">
            <v>57</v>
          </cell>
          <cell r="E5">
            <v>529</v>
          </cell>
          <cell r="F5">
            <v>1</v>
          </cell>
          <cell r="G5">
            <v>14</v>
          </cell>
          <cell r="H5">
            <v>-3</v>
          </cell>
          <cell r="I5">
            <v>-42</v>
          </cell>
          <cell r="J5">
            <v>19991031</v>
          </cell>
          <cell r="K5" t="str">
            <v>5120802010</v>
          </cell>
          <cell r="L5" t="str">
            <v>6220301000</v>
          </cell>
        </row>
        <row r="6">
          <cell r="A6" t="str">
            <v>P005</v>
          </cell>
          <cell r="B6">
            <v>2101000002</v>
          </cell>
          <cell r="C6" t="str">
            <v>TRIGO PAN INFERIOR CALIDAD</v>
          </cell>
          <cell r="D6" t="str">
            <v>H1</v>
          </cell>
          <cell r="E6">
            <v>207</v>
          </cell>
          <cell r="F6">
            <v>1</v>
          </cell>
          <cell r="G6">
            <v>48.5</v>
          </cell>
          <cell r="H6">
            <v>-40</v>
          </cell>
          <cell r="I6">
            <v>-1940</v>
          </cell>
          <cell r="J6">
            <v>19991031</v>
          </cell>
          <cell r="K6" t="str">
            <v>5110201015</v>
          </cell>
          <cell r="L6" t="str">
            <v>6210219001</v>
          </cell>
          <cell r="M6" t="str">
            <v>9200000002</v>
          </cell>
        </row>
        <row r="7">
          <cell r="A7" t="str">
            <v>T008</v>
          </cell>
          <cell r="B7">
            <v>2105000001</v>
          </cell>
          <cell r="C7" t="str">
            <v>MAIZ 1ra</v>
          </cell>
          <cell r="D7" t="str">
            <v>E1</v>
          </cell>
          <cell r="E7">
            <v>418</v>
          </cell>
          <cell r="F7">
            <v>2</v>
          </cell>
          <cell r="G7">
            <v>80</v>
          </cell>
          <cell r="H7">
            <v>-15</v>
          </cell>
          <cell r="I7">
            <v>-1200</v>
          </cell>
          <cell r="J7">
            <v>19991031</v>
          </cell>
          <cell r="K7" t="str">
            <v>5110201015</v>
          </cell>
          <cell r="L7" t="str">
            <v>6210219001</v>
          </cell>
          <cell r="M7" t="str">
            <v>9200000002</v>
          </cell>
        </row>
        <row r="8">
          <cell r="A8" t="str">
            <v>P012</v>
          </cell>
          <cell r="B8">
            <v>2105000001</v>
          </cell>
          <cell r="C8" t="str">
            <v>MAIZ 1ra</v>
          </cell>
          <cell r="D8" t="str">
            <v>N1</v>
          </cell>
          <cell r="E8">
            <v>306</v>
          </cell>
          <cell r="F8">
            <v>1</v>
          </cell>
          <cell r="G8">
            <v>80</v>
          </cell>
          <cell r="H8">
            <v>-7.218</v>
          </cell>
          <cell r="I8">
            <v>-577.44000000000005</v>
          </cell>
          <cell r="J8">
            <v>19991031</v>
          </cell>
          <cell r="K8" t="str">
            <v>5110301015</v>
          </cell>
          <cell r="L8" t="str">
            <v>6210219002</v>
          </cell>
          <cell r="M8" t="str">
            <v>9200000004</v>
          </cell>
        </row>
        <row r="9">
          <cell r="A9" t="str">
            <v>P012</v>
          </cell>
          <cell r="B9">
            <v>2105000001</v>
          </cell>
          <cell r="C9" t="str">
            <v>MAIZ 1ra</v>
          </cell>
          <cell r="D9" t="str">
            <v>N1</v>
          </cell>
          <cell r="E9">
            <v>337</v>
          </cell>
          <cell r="F9">
            <v>1</v>
          </cell>
          <cell r="G9">
            <v>80</v>
          </cell>
          <cell r="H9">
            <v>-15</v>
          </cell>
          <cell r="I9">
            <v>-1200</v>
          </cell>
          <cell r="J9">
            <v>19991031</v>
          </cell>
          <cell r="K9" t="str">
            <v>5110301015</v>
          </cell>
          <cell r="L9" t="str">
            <v>6210219002</v>
          </cell>
          <cell r="M9" t="str">
            <v>9200000004</v>
          </cell>
        </row>
        <row r="10">
          <cell r="A10" t="str">
            <v>P012</v>
          </cell>
          <cell r="B10">
            <v>2105000001</v>
          </cell>
          <cell r="C10" t="str">
            <v>MAIZ 1ra</v>
          </cell>
          <cell r="D10" t="str">
            <v>N1</v>
          </cell>
          <cell r="E10">
            <v>338</v>
          </cell>
          <cell r="F10">
            <v>1</v>
          </cell>
          <cell r="G10">
            <v>80</v>
          </cell>
          <cell r="H10">
            <v>-2</v>
          </cell>
          <cell r="I10">
            <v>-160</v>
          </cell>
          <cell r="J10">
            <v>19991031</v>
          </cell>
          <cell r="K10" t="str">
            <v>5110301015</v>
          </cell>
          <cell r="L10" t="str">
            <v>6210219002</v>
          </cell>
          <cell r="M10" t="str">
            <v>9200000004</v>
          </cell>
        </row>
        <row r="11">
          <cell r="A11" t="str">
            <v>P012</v>
          </cell>
          <cell r="B11">
            <v>2105000001</v>
          </cell>
          <cell r="C11" t="str">
            <v>MAIZ 1ra</v>
          </cell>
          <cell r="D11" t="str">
            <v>N1</v>
          </cell>
          <cell r="E11">
            <v>307</v>
          </cell>
          <cell r="F11">
            <v>1</v>
          </cell>
          <cell r="G11">
            <v>80</v>
          </cell>
          <cell r="H11">
            <v>-3.7349999999999999</v>
          </cell>
          <cell r="I11">
            <v>-298.8</v>
          </cell>
          <cell r="J11">
            <v>19991031</v>
          </cell>
          <cell r="K11" t="str">
            <v>5110304015</v>
          </cell>
          <cell r="L11" t="str">
            <v>6210219003</v>
          </cell>
          <cell r="M11" t="str">
            <v>9200000012</v>
          </cell>
        </row>
        <row r="12">
          <cell r="A12" t="str">
            <v>P001</v>
          </cell>
          <cell r="B12">
            <v>2105000003</v>
          </cell>
          <cell r="C12" t="str">
            <v>MAIZ QUEBRADO</v>
          </cell>
          <cell r="D12" t="str">
            <v>L1</v>
          </cell>
          <cell r="E12">
            <v>281</v>
          </cell>
          <cell r="F12">
            <v>2</v>
          </cell>
          <cell r="G12">
            <v>94</v>
          </cell>
          <cell r="H12">
            <v>-99.13</v>
          </cell>
          <cell r="I12">
            <v>-9318.2199999999993</v>
          </cell>
          <cell r="J12">
            <v>19991030</v>
          </cell>
          <cell r="K12" t="str">
            <v>5110301015</v>
          </cell>
          <cell r="L12" t="str">
            <v>6210219002</v>
          </cell>
          <cell r="M12" t="str">
            <v>9200000004</v>
          </cell>
        </row>
        <row r="13">
          <cell r="A13" t="str">
            <v>P001</v>
          </cell>
          <cell r="B13">
            <v>2105000003</v>
          </cell>
          <cell r="C13" t="str">
            <v>MAIZ QUEBRADO</v>
          </cell>
          <cell r="D13" t="str">
            <v>L1</v>
          </cell>
          <cell r="E13">
            <v>280</v>
          </cell>
          <cell r="F13">
            <v>2</v>
          </cell>
          <cell r="G13">
            <v>94</v>
          </cell>
          <cell r="H13">
            <v>-13.95</v>
          </cell>
          <cell r="I13">
            <v>-1311.3</v>
          </cell>
          <cell r="J13">
            <v>19991030</v>
          </cell>
          <cell r="K13" t="str">
            <v>5110302015</v>
          </cell>
          <cell r="L13" t="str">
            <v>6210219004</v>
          </cell>
          <cell r="M13" t="str">
            <v>9200000003</v>
          </cell>
        </row>
        <row r="14">
          <cell r="A14" t="str">
            <v>P005</v>
          </cell>
          <cell r="B14">
            <v>2108000001</v>
          </cell>
          <cell r="C14" t="str">
            <v>SORGO</v>
          </cell>
          <cell r="D14" t="str">
            <v>H1</v>
          </cell>
          <cell r="E14">
            <v>207</v>
          </cell>
          <cell r="F14">
            <v>2</v>
          </cell>
          <cell r="G14">
            <v>72</v>
          </cell>
          <cell r="H14">
            <v>-126</v>
          </cell>
          <cell r="I14">
            <v>-9072</v>
          </cell>
          <cell r="J14">
            <v>19991031</v>
          </cell>
          <cell r="K14" t="str">
            <v>5110201015</v>
          </cell>
          <cell r="L14" t="str">
            <v>6210219001</v>
          </cell>
          <cell r="M14" t="str">
            <v>9200000002</v>
          </cell>
        </row>
        <row r="15">
          <cell r="A15" t="str">
            <v>P012</v>
          </cell>
          <cell r="B15">
            <v>2201000002</v>
          </cell>
          <cell r="C15" t="str">
            <v>MAIZ GRANO HUMEDO</v>
          </cell>
          <cell r="D15" t="str">
            <v>N1</v>
          </cell>
          <cell r="E15">
            <v>310</v>
          </cell>
          <cell r="F15">
            <v>3</v>
          </cell>
          <cell r="G15">
            <v>82.81</v>
          </cell>
          <cell r="H15">
            <v>-4.3659999999999997</v>
          </cell>
          <cell r="I15">
            <v>-361.54845999999998</v>
          </cell>
          <cell r="J15">
            <v>19991031</v>
          </cell>
          <cell r="K15" t="str">
            <v>5110301043</v>
          </cell>
          <cell r="L15" t="str">
            <v>6210219002</v>
          </cell>
          <cell r="M15" t="str">
            <v>9200000004</v>
          </cell>
        </row>
        <row r="16">
          <cell r="A16" t="str">
            <v>P023</v>
          </cell>
          <cell r="B16">
            <v>2201000002</v>
          </cell>
          <cell r="C16" t="str">
            <v>MAIZ GRANO HUMEDO</v>
          </cell>
          <cell r="D16" t="str">
            <v>B1</v>
          </cell>
          <cell r="E16">
            <v>217</v>
          </cell>
          <cell r="F16">
            <v>6</v>
          </cell>
          <cell r="G16">
            <v>75.47</v>
          </cell>
          <cell r="H16">
            <v>-51.6</v>
          </cell>
          <cell r="I16">
            <v>-3894.252</v>
          </cell>
          <cell r="J16">
            <v>19991030</v>
          </cell>
          <cell r="K16" t="str">
            <v>5110301043</v>
          </cell>
          <cell r="L16" t="str">
            <v>6210219002</v>
          </cell>
          <cell r="M16" t="str">
            <v>9200000004</v>
          </cell>
        </row>
        <row r="17">
          <cell r="A17" t="str">
            <v>P023</v>
          </cell>
          <cell r="B17">
            <v>2201000002</v>
          </cell>
          <cell r="C17" t="str">
            <v>MAIZ GRANO HUMEDO</v>
          </cell>
          <cell r="D17" t="str">
            <v>B1</v>
          </cell>
          <cell r="E17">
            <v>218</v>
          </cell>
          <cell r="F17">
            <v>3</v>
          </cell>
          <cell r="G17">
            <v>75.47</v>
          </cell>
          <cell r="H17">
            <v>-2.5</v>
          </cell>
          <cell r="I17">
            <v>-188.67500000000001</v>
          </cell>
          <cell r="J17">
            <v>19991030</v>
          </cell>
          <cell r="K17" t="str">
            <v>5110302048</v>
          </cell>
          <cell r="L17" t="str">
            <v>6210219004</v>
          </cell>
          <cell r="M17" t="str">
            <v>9200000003</v>
          </cell>
        </row>
        <row r="18">
          <cell r="A18" t="str">
            <v>P009</v>
          </cell>
          <cell r="B18">
            <v>2201000004</v>
          </cell>
          <cell r="C18" t="str">
            <v>ROLLOS</v>
          </cell>
          <cell r="D18" t="str">
            <v>O1</v>
          </cell>
          <cell r="E18">
            <v>105</v>
          </cell>
          <cell r="F18">
            <v>4</v>
          </cell>
          <cell r="G18">
            <v>13</v>
          </cell>
          <cell r="H18">
            <v>-456</v>
          </cell>
          <cell r="I18">
            <v>-5928</v>
          </cell>
          <cell r="J18">
            <v>19991004</v>
          </cell>
          <cell r="K18" t="str">
            <v>5110201013</v>
          </cell>
          <cell r="L18" t="str">
            <v>6210219011</v>
          </cell>
          <cell r="M18" t="str">
            <v>9200000002</v>
          </cell>
        </row>
        <row r="19">
          <cell r="A19" t="str">
            <v>P009</v>
          </cell>
          <cell r="B19">
            <v>2201000004</v>
          </cell>
          <cell r="C19" t="str">
            <v>ROLLOS</v>
          </cell>
          <cell r="D19" t="str">
            <v>O1</v>
          </cell>
          <cell r="E19">
            <v>107</v>
          </cell>
          <cell r="F19">
            <v>3</v>
          </cell>
          <cell r="G19">
            <v>13</v>
          </cell>
          <cell r="H19">
            <v>-406</v>
          </cell>
          <cell r="I19">
            <v>-5278</v>
          </cell>
          <cell r="J19">
            <v>19991011</v>
          </cell>
          <cell r="K19" t="str">
            <v>5110201013</v>
          </cell>
          <cell r="L19" t="str">
            <v>6210219011</v>
          </cell>
          <cell r="M19" t="str">
            <v>9200000002</v>
          </cell>
        </row>
        <row r="20">
          <cell r="A20" t="str">
            <v>P009</v>
          </cell>
          <cell r="B20">
            <v>2201000004</v>
          </cell>
          <cell r="C20" t="str">
            <v>ROLLOS</v>
          </cell>
          <cell r="D20" t="str">
            <v>O1</v>
          </cell>
          <cell r="E20">
            <v>109</v>
          </cell>
          <cell r="F20">
            <v>3</v>
          </cell>
          <cell r="G20">
            <v>13</v>
          </cell>
          <cell r="H20">
            <v>-338</v>
          </cell>
          <cell r="I20">
            <v>-4394</v>
          </cell>
          <cell r="J20">
            <v>19991018</v>
          </cell>
          <cell r="K20" t="str">
            <v>5110201013</v>
          </cell>
          <cell r="L20" t="str">
            <v>6210219011</v>
          </cell>
          <cell r="M20" t="str">
            <v>9200000002</v>
          </cell>
        </row>
        <row r="21">
          <cell r="A21" t="str">
            <v>P009</v>
          </cell>
          <cell r="B21">
            <v>2201000004</v>
          </cell>
          <cell r="C21" t="str">
            <v>ROLLOS</v>
          </cell>
          <cell r="D21" t="str">
            <v>O1</v>
          </cell>
          <cell r="E21">
            <v>111</v>
          </cell>
          <cell r="F21">
            <v>4</v>
          </cell>
          <cell r="G21">
            <v>13</v>
          </cell>
          <cell r="H21">
            <v>-340</v>
          </cell>
          <cell r="I21">
            <v>-4420</v>
          </cell>
          <cell r="J21">
            <v>19991026</v>
          </cell>
          <cell r="K21" t="str">
            <v>5110201013</v>
          </cell>
          <cell r="L21" t="str">
            <v>6210219011</v>
          </cell>
          <cell r="M21" t="str">
            <v>9200000002</v>
          </cell>
        </row>
        <row r="22">
          <cell r="A22" t="str">
            <v>P014</v>
          </cell>
          <cell r="B22">
            <v>2201000004</v>
          </cell>
          <cell r="C22" t="str">
            <v>ROLLOS</v>
          </cell>
          <cell r="D22" t="str">
            <v>S1</v>
          </cell>
          <cell r="E22">
            <v>261</v>
          </cell>
          <cell r="F22">
            <v>1</v>
          </cell>
          <cell r="G22">
            <v>13</v>
          </cell>
          <cell r="H22">
            <v>-23</v>
          </cell>
          <cell r="I22">
            <v>-299</v>
          </cell>
          <cell r="J22">
            <v>19991031</v>
          </cell>
          <cell r="K22" t="str">
            <v>5110201013</v>
          </cell>
          <cell r="L22" t="str">
            <v>6210219011</v>
          </cell>
          <cell r="M22" t="str">
            <v>9200000002</v>
          </cell>
        </row>
        <row r="23">
          <cell r="A23" t="str">
            <v>P012</v>
          </cell>
          <cell r="B23">
            <v>2201000004</v>
          </cell>
          <cell r="C23" t="str">
            <v>ROLLOS</v>
          </cell>
          <cell r="D23" t="str">
            <v>N1</v>
          </cell>
          <cell r="E23">
            <v>307</v>
          </cell>
          <cell r="F23">
            <v>4</v>
          </cell>
          <cell r="G23">
            <v>13</v>
          </cell>
          <cell r="H23">
            <v>-7</v>
          </cell>
          <cell r="I23">
            <v>-91</v>
          </cell>
          <cell r="J23">
            <v>19991031</v>
          </cell>
          <cell r="K23" t="str">
            <v>5110304013</v>
          </cell>
          <cell r="L23" t="str">
            <v>6210219012</v>
          </cell>
          <cell r="M23" t="str">
            <v>9200000012</v>
          </cell>
        </row>
        <row r="24">
          <cell r="A24" t="str">
            <v>P012</v>
          </cell>
          <cell r="B24">
            <v>2201000005</v>
          </cell>
          <cell r="C24" t="str">
            <v>SILAJE DE MAIZ</v>
          </cell>
          <cell r="D24" t="str">
            <v>N1</v>
          </cell>
          <cell r="E24">
            <v>309</v>
          </cell>
          <cell r="F24">
            <v>1</v>
          </cell>
          <cell r="G24">
            <v>16.559999999999999</v>
          </cell>
          <cell r="H24">
            <v>-22.15</v>
          </cell>
          <cell r="I24">
            <v>-366.80399999999997</v>
          </cell>
          <cell r="J24">
            <v>19991031</v>
          </cell>
          <cell r="K24" t="str">
            <v>5110201017</v>
          </cell>
          <cell r="L24" t="str">
            <v>6210219001</v>
          </cell>
          <cell r="M24" t="str">
            <v>9200000002</v>
          </cell>
        </row>
        <row r="25">
          <cell r="A25" t="str">
            <v>T008</v>
          </cell>
          <cell r="B25">
            <v>2201000005</v>
          </cell>
          <cell r="C25" t="str">
            <v>SILAJE DE MAIZ</v>
          </cell>
          <cell r="D25" t="str">
            <v>E1</v>
          </cell>
          <cell r="E25">
            <v>418</v>
          </cell>
          <cell r="F25">
            <v>1</v>
          </cell>
          <cell r="G25">
            <v>19.3</v>
          </cell>
          <cell r="H25">
            <v>-40</v>
          </cell>
          <cell r="I25">
            <v>-772</v>
          </cell>
          <cell r="J25">
            <v>19991031</v>
          </cell>
          <cell r="K25" t="str">
            <v>5110201017</v>
          </cell>
          <cell r="L25" t="str">
            <v>6210219001</v>
          </cell>
          <cell r="M25" t="str">
            <v>9200000002</v>
          </cell>
        </row>
        <row r="26">
          <cell r="A26" t="str">
            <v>P001</v>
          </cell>
          <cell r="B26">
            <v>2201000005</v>
          </cell>
          <cell r="C26" t="str">
            <v>SILAJE DE MAIZ</v>
          </cell>
          <cell r="D26" t="str">
            <v>L1</v>
          </cell>
          <cell r="E26">
            <v>281</v>
          </cell>
          <cell r="F26">
            <v>1</v>
          </cell>
          <cell r="G26">
            <v>20.7</v>
          </cell>
          <cell r="H26">
            <v>-362.5</v>
          </cell>
          <cell r="I26">
            <v>-7503.75</v>
          </cell>
          <cell r="J26">
            <v>19991030</v>
          </cell>
          <cell r="K26" t="str">
            <v>5110301017</v>
          </cell>
          <cell r="L26" t="str">
            <v>6210219002</v>
          </cell>
          <cell r="M26" t="str">
            <v>9200000004</v>
          </cell>
        </row>
        <row r="27">
          <cell r="A27" t="str">
            <v>P012</v>
          </cell>
          <cell r="B27">
            <v>2201000005</v>
          </cell>
          <cell r="C27" t="str">
            <v>SILAJE DE MAIZ</v>
          </cell>
          <cell r="D27" t="str">
            <v>N1</v>
          </cell>
          <cell r="E27">
            <v>310</v>
          </cell>
          <cell r="F27">
            <v>4</v>
          </cell>
          <cell r="G27">
            <v>16.559999999999999</v>
          </cell>
          <cell r="H27">
            <v>-123.029</v>
          </cell>
          <cell r="I27">
            <v>-2037.3602399999997</v>
          </cell>
          <cell r="J27">
            <v>19991031</v>
          </cell>
          <cell r="K27" t="str">
            <v>5110301017</v>
          </cell>
          <cell r="L27" t="str">
            <v>6210219002</v>
          </cell>
          <cell r="M27" t="str">
            <v>9200000004</v>
          </cell>
        </row>
        <row r="28">
          <cell r="A28" t="str">
            <v>P023</v>
          </cell>
          <cell r="B28">
            <v>2201000005</v>
          </cell>
          <cell r="C28" t="str">
            <v>SILAJE DE MAIZ</v>
          </cell>
          <cell r="D28" t="str">
            <v>B1</v>
          </cell>
          <cell r="E28">
            <v>217</v>
          </cell>
          <cell r="F28">
            <v>3</v>
          </cell>
          <cell r="G28">
            <v>18.559999999999999</v>
          </cell>
          <cell r="H28">
            <v>-116</v>
          </cell>
          <cell r="I28">
            <v>-2152.96</v>
          </cell>
          <cell r="J28">
            <v>19991030</v>
          </cell>
          <cell r="K28" t="str">
            <v>5110301017</v>
          </cell>
          <cell r="L28" t="str">
            <v>6210219002</v>
          </cell>
          <cell r="M28" t="str">
            <v>9200000004</v>
          </cell>
        </row>
        <row r="29">
          <cell r="A29" t="str">
            <v>P001</v>
          </cell>
          <cell r="B29">
            <v>2201000005</v>
          </cell>
          <cell r="C29" t="str">
            <v>SILAJE DE MAIZ</v>
          </cell>
          <cell r="D29" t="str">
            <v>L1</v>
          </cell>
          <cell r="E29">
            <v>280</v>
          </cell>
          <cell r="F29">
            <v>1</v>
          </cell>
          <cell r="G29">
            <v>20.7</v>
          </cell>
          <cell r="H29">
            <v>-140</v>
          </cell>
          <cell r="I29">
            <v>-2898</v>
          </cell>
          <cell r="J29">
            <v>19991030</v>
          </cell>
          <cell r="K29" t="str">
            <v>5110302017</v>
          </cell>
          <cell r="L29" t="str">
            <v>6210219004</v>
          </cell>
          <cell r="M29" t="str">
            <v>9200000003</v>
          </cell>
        </row>
        <row r="30">
          <cell r="A30" t="str">
            <v>P012</v>
          </cell>
          <cell r="B30">
            <v>2201000005</v>
          </cell>
          <cell r="C30" t="str">
            <v>SILAJE DE MAIZ</v>
          </cell>
          <cell r="D30" t="str">
            <v>N1</v>
          </cell>
          <cell r="E30">
            <v>307</v>
          </cell>
          <cell r="F30">
            <v>3</v>
          </cell>
          <cell r="G30">
            <v>16.559999999999999</v>
          </cell>
          <cell r="H30">
            <v>-5.88</v>
          </cell>
          <cell r="I30">
            <v>-97.372799999999984</v>
          </cell>
          <cell r="J30">
            <v>19991031</v>
          </cell>
          <cell r="K30" t="str">
            <v>5110304017</v>
          </cell>
          <cell r="L30" t="str">
            <v>6210219003</v>
          </cell>
          <cell r="M30" t="str">
            <v>9200000012</v>
          </cell>
        </row>
        <row r="31">
          <cell r="A31" t="str">
            <v>P009</v>
          </cell>
          <cell r="B31">
            <v>2201000008</v>
          </cell>
          <cell r="C31" t="str">
            <v>SILAJE DE SORGO</v>
          </cell>
          <cell r="D31" t="str">
            <v>O1</v>
          </cell>
          <cell r="E31">
            <v>105</v>
          </cell>
          <cell r="F31">
            <v>1</v>
          </cell>
          <cell r="G31">
            <v>18.170000000000002</v>
          </cell>
          <cell r="H31">
            <v>-121.8</v>
          </cell>
          <cell r="I31">
            <v>-2213.1060000000002</v>
          </cell>
          <cell r="J31">
            <v>19991004</v>
          </cell>
          <cell r="K31" t="str">
            <v>5110201044</v>
          </cell>
          <cell r="L31" t="str">
            <v>6210219001</v>
          </cell>
          <cell r="M31" t="str">
            <v>9200000002</v>
          </cell>
        </row>
        <row r="32">
          <cell r="A32" t="str">
            <v>P009</v>
          </cell>
          <cell r="B32">
            <v>2201000008</v>
          </cell>
          <cell r="C32" t="str">
            <v>SILAJE DE SORGO</v>
          </cell>
          <cell r="D32" t="str">
            <v>O1</v>
          </cell>
          <cell r="E32">
            <v>107</v>
          </cell>
          <cell r="F32">
            <v>1</v>
          </cell>
          <cell r="G32">
            <v>18.170000000000002</v>
          </cell>
          <cell r="H32">
            <v>-101.26</v>
          </cell>
          <cell r="I32">
            <v>-1839.8942000000002</v>
          </cell>
          <cell r="J32">
            <v>19991011</v>
          </cell>
          <cell r="K32" t="str">
            <v>5110201044</v>
          </cell>
          <cell r="L32" t="str">
            <v>6210219001</v>
          </cell>
          <cell r="M32" t="str">
            <v>9200000002</v>
          </cell>
        </row>
        <row r="33">
          <cell r="A33" t="str">
            <v>P009</v>
          </cell>
          <cell r="B33">
            <v>2201000008</v>
          </cell>
          <cell r="C33" t="str">
            <v>SILAJE DE SORGO</v>
          </cell>
          <cell r="D33" t="str">
            <v>O1</v>
          </cell>
          <cell r="E33">
            <v>109</v>
          </cell>
          <cell r="F33">
            <v>1</v>
          </cell>
          <cell r="G33">
            <v>18.170000000000002</v>
          </cell>
          <cell r="H33">
            <v>-94.1</v>
          </cell>
          <cell r="I33">
            <v>-1709.797</v>
          </cell>
          <cell r="J33">
            <v>19991018</v>
          </cell>
          <cell r="K33" t="str">
            <v>5110201044</v>
          </cell>
          <cell r="L33" t="str">
            <v>6210219001</v>
          </cell>
          <cell r="M33" t="str">
            <v>9200000002</v>
          </cell>
        </row>
        <row r="34">
          <cell r="A34" t="str">
            <v>P009</v>
          </cell>
          <cell r="B34">
            <v>2201000008</v>
          </cell>
          <cell r="C34" t="str">
            <v>SILAJE DE SORGO</v>
          </cell>
          <cell r="D34" t="str">
            <v>O1</v>
          </cell>
          <cell r="E34">
            <v>111</v>
          </cell>
          <cell r="F34">
            <v>1</v>
          </cell>
          <cell r="G34">
            <v>18.170000000000002</v>
          </cell>
          <cell r="H34">
            <v>-101.6</v>
          </cell>
          <cell r="I34">
            <v>-1846.0720000000001</v>
          </cell>
          <cell r="J34">
            <v>19991026</v>
          </cell>
          <cell r="K34" t="str">
            <v>5110201044</v>
          </cell>
          <cell r="L34" t="str">
            <v>6210219001</v>
          </cell>
          <cell r="M34" t="str">
            <v>9200000002</v>
          </cell>
        </row>
        <row r="35">
          <cell r="A35" t="str">
            <v>P001</v>
          </cell>
          <cell r="B35">
            <v>2202000009</v>
          </cell>
          <cell r="C35" t="str">
            <v>ALIMIMENTO CRIADERO</v>
          </cell>
          <cell r="D35" t="str">
            <v>L1</v>
          </cell>
          <cell r="E35">
            <v>278</v>
          </cell>
          <cell r="F35">
            <v>1</v>
          </cell>
          <cell r="G35">
            <v>130.81899999999999</v>
          </cell>
          <cell r="H35">
            <v>-10.24</v>
          </cell>
          <cell r="I35">
            <v>-1339.58656</v>
          </cell>
          <cell r="J35">
            <v>19991030</v>
          </cell>
          <cell r="K35" t="str">
            <v>5110302016</v>
          </cell>
          <cell r="L35" t="str">
            <v>6210219006</v>
          </cell>
          <cell r="M35" t="str">
            <v>9200000003</v>
          </cell>
        </row>
        <row r="36">
          <cell r="A36" t="str">
            <v>P023</v>
          </cell>
          <cell r="B36">
            <v>2202000009</v>
          </cell>
          <cell r="C36" t="str">
            <v>ALIMIMENTO CRIADERO</v>
          </cell>
          <cell r="D36" t="str">
            <v>B1</v>
          </cell>
          <cell r="E36">
            <v>218</v>
          </cell>
          <cell r="F36">
            <v>1</v>
          </cell>
          <cell r="G36">
            <v>188</v>
          </cell>
          <cell r="H36">
            <v>-0.34</v>
          </cell>
          <cell r="I36">
            <v>-63.92</v>
          </cell>
          <cell r="J36">
            <v>19991030</v>
          </cell>
          <cell r="K36" t="str">
            <v>5110302016</v>
          </cell>
          <cell r="L36" t="str">
            <v>6210219006</v>
          </cell>
          <cell r="M36" t="str">
            <v>9200000003</v>
          </cell>
        </row>
        <row r="37">
          <cell r="A37" t="str">
            <v>P001</v>
          </cell>
          <cell r="B37">
            <v>2202000019</v>
          </cell>
          <cell r="C37" t="str">
            <v>SUSTITUTO LACTEO</v>
          </cell>
          <cell r="D37" t="str">
            <v>L1</v>
          </cell>
          <cell r="E37">
            <v>279</v>
          </cell>
          <cell r="F37">
            <v>1</v>
          </cell>
          <cell r="G37">
            <v>1.788</v>
          </cell>
          <cell r="H37">
            <v>-925</v>
          </cell>
          <cell r="I37">
            <v>-1653.9</v>
          </cell>
          <cell r="J37">
            <v>19991030</v>
          </cell>
          <cell r="K37" t="str">
            <v>5110302016</v>
          </cell>
          <cell r="L37" t="str">
            <v>6210219006</v>
          </cell>
          <cell r="M37" t="str">
            <v>9200000003</v>
          </cell>
        </row>
        <row r="38">
          <cell r="A38" t="str">
            <v>P012</v>
          </cell>
          <cell r="B38">
            <v>2202000019</v>
          </cell>
          <cell r="C38" t="str">
            <v>SUSTITUTO LACTEO</v>
          </cell>
          <cell r="D38" t="str">
            <v>N1</v>
          </cell>
          <cell r="E38">
            <v>308</v>
          </cell>
          <cell r="F38">
            <v>1</v>
          </cell>
          <cell r="G38">
            <v>1.228</v>
          </cell>
          <cell r="H38">
            <v>-950</v>
          </cell>
          <cell r="I38">
            <v>-1166.5999999999999</v>
          </cell>
          <cell r="J38">
            <v>19991031</v>
          </cell>
          <cell r="K38" t="str">
            <v>5110302016</v>
          </cell>
          <cell r="L38" t="str">
            <v>6210219006</v>
          </cell>
          <cell r="M38" t="str">
            <v>9200000003</v>
          </cell>
        </row>
        <row r="39">
          <cell r="A39" t="str">
            <v>P001</v>
          </cell>
          <cell r="B39">
            <v>2202000020</v>
          </cell>
          <cell r="C39" t="str">
            <v>ALIMENTO TAMBO</v>
          </cell>
          <cell r="D39" t="str">
            <v>L1</v>
          </cell>
          <cell r="E39">
            <v>281</v>
          </cell>
          <cell r="F39">
            <v>5</v>
          </cell>
          <cell r="G39">
            <v>80</v>
          </cell>
          <cell r="H39">
            <v>-39.270000000000003</v>
          </cell>
          <cell r="I39">
            <v>-3141.6000000000004</v>
          </cell>
          <cell r="J39">
            <v>19991030</v>
          </cell>
          <cell r="K39" t="str">
            <v>5110301016</v>
          </cell>
          <cell r="L39" t="str">
            <v>6210219005</v>
          </cell>
          <cell r="M39" t="str">
            <v>9200000004</v>
          </cell>
        </row>
        <row r="40">
          <cell r="A40" t="str">
            <v>P012</v>
          </cell>
          <cell r="B40">
            <v>2203000001</v>
          </cell>
          <cell r="C40" t="str">
            <v>AFRECHILLO</v>
          </cell>
          <cell r="D40" t="str">
            <v>N1</v>
          </cell>
          <cell r="E40">
            <v>310</v>
          </cell>
          <cell r="F40">
            <v>1</v>
          </cell>
          <cell r="G40">
            <v>57</v>
          </cell>
          <cell r="H40">
            <v>-10.035</v>
          </cell>
          <cell r="I40">
            <v>-571.995</v>
          </cell>
          <cell r="J40">
            <v>19991031</v>
          </cell>
          <cell r="K40" t="str">
            <v>5110301016</v>
          </cell>
          <cell r="L40" t="str">
            <v>6210219005</v>
          </cell>
          <cell r="M40" t="str">
            <v>9200000004</v>
          </cell>
        </row>
        <row r="41">
          <cell r="A41" t="str">
            <v>P012</v>
          </cell>
          <cell r="B41">
            <v>2203000001</v>
          </cell>
          <cell r="C41" t="str">
            <v>AFRECHILLO</v>
          </cell>
          <cell r="D41" t="str">
            <v>N1</v>
          </cell>
          <cell r="E41">
            <v>337</v>
          </cell>
          <cell r="F41">
            <v>2</v>
          </cell>
          <cell r="G41">
            <v>57</v>
          </cell>
          <cell r="H41">
            <v>-5</v>
          </cell>
          <cell r="I41">
            <v>-285</v>
          </cell>
          <cell r="J41">
            <v>19991031</v>
          </cell>
          <cell r="K41" t="str">
            <v>5110301016</v>
          </cell>
          <cell r="L41" t="str">
            <v>6210219005</v>
          </cell>
          <cell r="M41" t="str">
            <v>9200000004</v>
          </cell>
        </row>
        <row r="42">
          <cell r="A42" t="str">
            <v>P001</v>
          </cell>
          <cell r="B42">
            <v>2203000003</v>
          </cell>
          <cell r="C42" t="str">
            <v>CONCHILLA</v>
          </cell>
          <cell r="D42" t="str">
            <v>L1</v>
          </cell>
          <cell r="E42">
            <v>281</v>
          </cell>
          <cell r="F42">
            <v>6</v>
          </cell>
          <cell r="G42">
            <v>65</v>
          </cell>
          <cell r="H42">
            <v>-6.1230000000000002</v>
          </cell>
          <cell r="I42">
            <v>-397.995</v>
          </cell>
          <cell r="J42">
            <v>19991030</v>
          </cell>
          <cell r="K42" t="str">
            <v>5110301016</v>
          </cell>
          <cell r="L42" t="str">
            <v>6210219005</v>
          </cell>
          <cell r="M42" t="str">
            <v>9200000004</v>
          </cell>
        </row>
        <row r="43">
          <cell r="A43" t="str">
            <v>P023</v>
          </cell>
          <cell r="B43">
            <v>2203000003</v>
          </cell>
          <cell r="C43" t="str">
            <v>CONCHILLA</v>
          </cell>
          <cell r="D43" t="str">
            <v>B1</v>
          </cell>
          <cell r="E43">
            <v>217</v>
          </cell>
          <cell r="F43">
            <v>4</v>
          </cell>
          <cell r="G43">
            <v>65</v>
          </cell>
          <cell r="H43">
            <v>-2.35</v>
          </cell>
          <cell r="I43">
            <v>-152.75</v>
          </cell>
          <cell r="J43">
            <v>19991030</v>
          </cell>
          <cell r="K43" t="str">
            <v>5110301016</v>
          </cell>
          <cell r="L43" t="str">
            <v>6210219005</v>
          </cell>
          <cell r="M43" t="str">
            <v>9200000004</v>
          </cell>
        </row>
        <row r="44">
          <cell r="A44" t="str">
            <v>P001</v>
          </cell>
          <cell r="B44">
            <v>2203000003</v>
          </cell>
          <cell r="C44" t="str">
            <v>CONCHILLA</v>
          </cell>
          <cell r="D44" t="str">
            <v>L1</v>
          </cell>
          <cell r="E44">
            <v>280</v>
          </cell>
          <cell r="F44">
            <v>4</v>
          </cell>
          <cell r="G44">
            <v>65</v>
          </cell>
          <cell r="H44">
            <v>-0.52</v>
          </cell>
          <cell r="I44">
            <v>-33.800000000000004</v>
          </cell>
          <cell r="J44">
            <v>19991030</v>
          </cell>
          <cell r="K44" t="str">
            <v>5110302016</v>
          </cell>
          <cell r="L44" t="str">
            <v>6210219006</v>
          </cell>
          <cell r="M44" t="str">
            <v>9200000003</v>
          </cell>
        </row>
        <row r="45">
          <cell r="A45" t="str">
            <v>P023</v>
          </cell>
          <cell r="B45">
            <v>2203000004</v>
          </cell>
          <cell r="C45" t="str">
            <v>GLUTEN FEED</v>
          </cell>
          <cell r="D45" t="str">
            <v>B1</v>
          </cell>
          <cell r="E45">
            <v>217</v>
          </cell>
          <cell r="F45">
            <v>1</v>
          </cell>
          <cell r="G45">
            <v>30</v>
          </cell>
          <cell r="H45">
            <v>-62.96</v>
          </cell>
          <cell r="I45">
            <v>-1888.8</v>
          </cell>
          <cell r="J45">
            <v>19991030</v>
          </cell>
          <cell r="K45" t="str">
            <v>5110301016</v>
          </cell>
          <cell r="L45" t="str">
            <v>6210219005</v>
          </cell>
          <cell r="M45" t="str">
            <v>9200000004</v>
          </cell>
        </row>
        <row r="46">
          <cell r="A46" t="str">
            <v>P001</v>
          </cell>
          <cell r="B46">
            <v>2203000009</v>
          </cell>
          <cell r="C46" t="str">
            <v>OXIDO DE MAGNESIO</v>
          </cell>
          <cell r="D46" t="str">
            <v>L1</v>
          </cell>
          <cell r="E46">
            <v>282</v>
          </cell>
          <cell r="F46">
            <v>1</v>
          </cell>
          <cell r="G46">
            <v>0.78</v>
          </cell>
          <cell r="H46">
            <v>-1240</v>
          </cell>
          <cell r="I46">
            <v>-967.2</v>
          </cell>
          <cell r="J46">
            <v>19991030</v>
          </cell>
          <cell r="K46" t="str">
            <v>5110301016</v>
          </cell>
          <cell r="L46" t="str">
            <v>6210219005</v>
          </cell>
          <cell r="M46" t="str">
            <v>9200000004</v>
          </cell>
        </row>
        <row r="47">
          <cell r="A47" t="str">
            <v>P023</v>
          </cell>
          <cell r="B47">
            <v>2203000009</v>
          </cell>
          <cell r="C47" t="str">
            <v>OXIDO DE MAGNESIO</v>
          </cell>
          <cell r="D47" t="str">
            <v>B1</v>
          </cell>
          <cell r="E47">
            <v>217</v>
          </cell>
          <cell r="F47">
            <v>5</v>
          </cell>
          <cell r="G47">
            <v>0.78</v>
          </cell>
          <cell r="H47">
            <v>-200</v>
          </cell>
          <cell r="I47">
            <v>-156</v>
          </cell>
          <cell r="J47">
            <v>19991030</v>
          </cell>
          <cell r="K47" t="str">
            <v>5110301016</v>
          </cell>
          <cell r="L47" t="str">
            <v>6210219005</v>
          </cell>
          <cell r="M47" t="str">
            <v>9200000004</v>
          </cell>
        </row>
        <row r="48">
          <cell r="A48" t="str">
            <v>P001</v>
          </cell>
          <cell r="B48">
            <v>2203000010</v>
          </cell>
          <cell r="C48" t="str">
            <v>PELLET AFRECHO</v>
          </cell>
          <cell r="D48" t="str">
            <v>L1</v>
          </cell>
          <cell r="E48">
            <v>281</v>
          </cell>
          <cell r="F48">
            <v>3</v>
          </cell>
          <cell r="G48">
            <v>55</v>
          </cell>
          <cell r="H48">
            <v>-42.84</v>
          </cell>
          <cell r="I48">
            <v>-2356.2000000000003</v>
          </cell>
          <cell r="J48">
            <v>19991030</v>
          </cell>
          <cell r="K48" t="str">
            <v>5110301016</v>
          </cell>
          <cell r="L48" t="str">
            <v>6210219005</v>
          </cell>
          <cell r="M48" t="str">
            <v>9200000004</v>
          </cell>
        </row>
        <row r="49">
          <cell r="A49" t="str">
            <v>P001</v>
          </cell>
          <cell r="B49">
            <v>2203000012</v>
          </cell>
          <cell r="C49" t="str">
            <v>PELLET DE SOJA</v>
          </cell>
          <cell r="D49" t="str">
            <v>L1</v>
          </cell>
          <cell r="E49">
            <v>281</v>
          </cell>
          <cell r="F49">
            <v>4</v>
          </cell>
          <cell r="G49">
            <v>144</v>
          </cell>
          <cell r="H49">
            <v>-40.1</v>
          </cell>
          <cell r="I49">
            <v>-5774.4000000000005</v>
          </cell>
          <cell r="J49">
            <v>19991030</v>
          </cell>
          <cell r="K49" t="str">
            <v>5110301016</v>
          </cell>
          <cell r="L49" t="str">
            <v>6210219005</v>
          </cell>
          <cell r="M49" t="str">
            <v>9200000004</v>
          </cell>
        </row>
        <row r="50">
          <cell r="A50" t="str">
            <v>P012</v>
          </cell>
          <cell r="B50">
            <v>2203000012</v>
          </cell>
          <cell r="C50" t="str">
            <v>PELLET DE SOJA</v>
          </cell>
          <cell r="D50" t="str">
            <v>N1</v>
          </cell>
          <cell r="E50">
            <v>310</v>
          </cell>
          <cell r="F50">
            <v>2</v>
          </cell>
          <cell r="G50">
            <v>132.553</v>
          </cell>
          <cell r="H50">
            <v>-2.2149999999999999</v>
          </cell>
          <cell r="I50">
            <v>-293.604895</v>
          </cell>
          <cell r="J50">
            <v>19991031</v>
          </cell>
          <cell r="K50" t="str">
            <v>5110301016</v>
          </cell>
          <cell r="L50" t="str">
            <v>6210219005</v>
          </cell>
          <cell r="M50" t="str">
            <v>9200000004</v>
          </cell>
        </row>
        <row r="51">
          <cell r="A51" t="str">
            <v>P012</v>
          </cell>
          <cell r="B51">
            <v>2203000012</v>
          </cell>
          <cell r="C51" t="str">
            <v>PELLET DE SOJA</v>
          </cell>
          <cell r="D51" t="str">
            <v>N1</v>
          </cell>
          <cell r="E51">
            <v>338</v>
          </cell>
          <cell r="F51">
            <v>2</v>
          </cell>
          <cell r="G51">
            <v>132.553</v>
          </cell>
          <cell r="H51">
            <v>-2</v>
          </cell>
          <cell r="I51">
            <v>-265.10599999999999</v>
          </cell>
          <cell r="J51">
            <v>19991031</v>
          </cell>
          <cell r="K51" t="str">
            <v>5110301016</v>
          </cell>
          <cell r="L51" t="str">
            <v>6210219005</v>
          </cell>
          <cell r="M51" t="str">
            <v>9200000004</v>
          </cell>
        </row>
        <row r="52">
          <cell r="A52" t="str">
            <v>P023</v>
          </cell>
          <cell r="B52">
            <v>2203000012</v>
          </cell>
          <cell r="C52" t="str">
            <v>PELLET DE SOJA</v>
          </cell>
          <cell r="D52" t="str">
            <v>B1</v>
          </cell>
          <cell r="E52">
            <v>217</v>
          </cell>
          <cell r="F52">
            <v>2</v>
          </cell>
          <cell r="G52">
            <v>169.32400000000001</v>
          </cell>
          <cell r="H52">
            <v>-21.53</v>
          </cell>
          <cell r="I52">
            <v>-3645.5457200000005</v>
          </cell>
          <cell r="J52">
            <v>19991030</v>
          </cell>
          <cell r="K52" t="str">
            <v>5110301016</v>
          </cell>
          <cell r="L52" t="str">
            <v>6210219005</v>
          </cell>
          <cell r="M52" t="str">
            <v>9200000004</v>
          </cell>
        </row>
        <row r="53">
          <cell r="A53" t="str">
            <v>P023</v>
          </cell>
          <cell r="B53">
            <v>2203000012</v>
          </cell>
          <cell r="C53" t="str">
            <v>PELLET DE SOJA</v>
          </cell>
          <cell r="D53" t="str">
            <v>B1</v>
          </cell>
          <cell r="E53">
            <v>218</v>
          </cell>
          <cell r="F53">
            <v>2</v>
          </cell>
          <cell r="G53">
            <v>169.32400000000001</v>
          </cell>
          <cell r="H53">
            <v>-1.8</v>
          </cell>
          <cell r="I53">
            <v>-304.78320000000002</v>
          </cell>
          <cell r="J53">
            <v>19991030</v>
          </cell>
          <cell r="K53" t="str">
            <v>5110302016</v>
          </cell>
          <cell r="L53" t="str">
            <v>6210219006</v>
          </cell>
          <cell r="M53" t="str">
            <v>9200000003</v>
          </cell>
        </row>
        <row r="54">
          <cell r="A54" t="str">
            <v>P012</v>
          </cell>
          <cell r="B54">
            <v>2203000012</v>
          </cell>
          <cell r="C54" t="str">
            <v>PELLET DE SOJA</v>
          </cell>
          <cell r="D54" t="str">
            <v>N1</v>
          </cell>
          <cell r="E54">
            <v>307</v>
          </cell>
          <cell r="F54">
            <v>2</v>
          </cell>
          <cell r="G54">
            <v>132.553</v>
          </cell>
          <cell r="H54">
            <v>-2.0049999999999999</v>
          </cell>
          <cell r="I54">
            <v>-265.76876499999997</v>
          </cell>
          <cell r="J54">
            <v>19991031</v>
          </cell>
          <cell r="K54" t="str">
            <v>5110304016</v>
          </cell>
          <cell r="L54" t="str">
            <v>6210219008</v>
          </cell>
          <cell r="M54" t="str">
            <v>9200000012</v>
          </cell>
        </row>
        <row r="55">
          <cell r="A55" t="str">
            <v>P012</v>
          </cell>
          <cell r="B55">
            <v>2203000012</v>
          </cell>
          <cell r="C55" t="str">
            <v>PELLET DE SOJA</v>
          </cell>
          <cell r="D55" t="str">
            <v>N1</v>
          </cell>
          <cell r="E55">
            <v>339</v>
          </cell>
          <cell r="F55">
            <v>1</v>
          </cell>
          <cell r="G55">
            <v>132.553</v>
          </cell>
          <cell r="H55">
            <v>-2</v>
          </cell>
          <cell r="I55">
            <v>-265.10599999999999</v>
          </cell>
          <cell r="J55">
            <v>19991031</v>
          </cell>
          <cell r="K55" t="str">
            <v>5110304016</v>
          </cell>
          <cell r="L55" t="str">
            <v>6210219008</v>
          </cell>
          <cell r="M55" t="str">
            <v>9200000012</v>
          </cell>
        </row>
        <row r="56">
          <cell r="A56" t="str">
            <v>P001</v>
          </cell>
          <cell r="B56">
            <v>2203000014</v>
          </cell>
          <cell r="C56" t="str">
            <v>PELLET GIRASOL</v>
          </cell>
          <cell r="D56" t="str">
            <v>L1</v>
          </cell>
          <cell r="E56">
            <v>281</v>
          </cell>
          <cell r="F56">
            <v>7</v>
          </cell>
          <cell r="G56">
            <v>50</v>
          </cell>
          <cell r="H56">
            <v>-48.18</v>
          </cell>
          <cell r="I56">
            <v>-2409</v>
          </cell>
          <cell r="J56">
            <v>19991030</v>
          </cell>
          <cell r="K56" t="str">
            <v>5110301016</v>
          </cell>
          <cell r="L56" t="str">
            <v>6210219005</v>
          </cell>
          <cell r="M56" t="str">
            <v>9200000004</v>
          </cell>
        </row>
        <row r="57">
          <cell r="A57" t="str">
            <v>P001</v>
          </cell>
          <cell r="B57">
            <v>2203000014</v>
          </cell>
          <cell r="C57" t="str">
            <v>PELLET GIRASOL</v>
          </cell>
          <cell r="D57" t="str">
            <v>L1</v>
          </cell>
          <cell r="E57">
            <v>280</v>
          </cell>
          <cell r="F57">
            <v>3</v>
          </cell>
          <cell r="G57">
            <v>50</v>
          </cell>
          <cell r="H57">
            <v>-16.3</v>
          </cell>
          <cell r="I57">
            <v>-815</v>
          </cell>
          <cell r="J57">
            <v>19991030</v>
          </cell>
          <cell r="K57" t="str">
            <v>5110302016</v>
          </cell>
          <cell r="L57" t="str">
            <v>6210219006</v>
          </cell>
          <cell r="M57" t="str">
            <v>9200000003</v>
          </cell>
        </row>
        <row r="58">
          <cell r="A58" t="str">
            <v>MF23</v>
          </cell>
          <cell r="B58">
            <v>3101020005</v>
          </cell>
          <cell r="C58" t="str">
            <v>GR MORGAN 742</v>
          </cell>
          <cell r="D58" t="str">
            <v>63</v>
          </cell>
          <cell r="E58">
            <v>635</v>
          </cell>
          <cell r="F58">
            <v>3</v>
          </cell>
          <cell r="G58">
            <v>90</v>
          </cell>
          <cell r="H58">
            <v>-60</v>
          </cell>
          <cell r="I58">
            <v>-5400</v>
          </cell>
          <cell r="J58">
            <v>19991031</v>
          </cell>
          <cell r="K58" t="str">
            <v>1140303001</v>
          </cell>
          <cell r="L58" t="str">
            <v>6210302003</v>
          </cell>
        </row>
        <row r="59">
          <cell r="A59" t="str">
            <v>MF32</v>
          </cell>
          <cell r="B59">
            <v>3101020005</v>
          </cell>
          <cell r="C59" t="str">
            <v>GR MORGAN 742</v>
          </cell>
          <cell r="D59" t="str">
            <v>63</v>
          </cell>
          <cell r="E59">
            <v>639</v>
          </cell>
          <cell r="F59">
            <v>3</v>
          </cell>
          <cell r="G59">
            <v>66.45</v>
          </cell>
          <cell r="H59">
            <v>-35</v>
          </cell>
          <cell r="I59">
            <v>-2325.75</v>
          </cell>
          <cell r="J59">
            <v>19991031</v>
          </cell>
          <cell r="K59" t="str">
            <v>1140303001</v>
          </cell>
          <cell r="L59" t="str">
            <v>6210302003</v>
          </cell>
        </row>
        <row r="60">
          <cell r="A60" t="str">
            <v>MF35</v>
          </cell>
          <cell r="B60">
            <v>3101020005</v>
          </cell>
          <cell r="C60" t="str">
            <v>GR MORGAN 742</v>
          </cell>
          <cell r="D60" t="str">
            <v>63</v>
          </cell>
          <cell r="E60">
            <v>644</v>
          </cell>
          <cell r="F60">
            <v>2</v>
          </cell>
          <cell r="G60">
            <v>66.45</v>
          </cell>
          <cell r="H60">
            <v>-28</v>
          </cell>
          <cell r="I60">
            <v>-1860.6000000000001</v>
          </cell>
          <cell r="J60">
            <v>19991031</v>
          </cell>
          <cell r="K60" t="str">
            <v>1140303001</v>
          </cell>
          <cell r="L60" t="str">
            <v>6210302003</v>
          </cell>
        </row>
        <row r="61">
          <cell r="A61" t="str">
            <v>P012</v>
          </cell>
          <cell r="B61">
            <v>3101020005</v>
          </cell>
          <cell r="C61" t="str">
            <v>GR MORGAN 742</v>
          </cell>
          <cell r="D61" t="str">
            <v>N1</v>
          </cell>
          <cell r="E61">
            <v>322</v>
          </cell>
          <cell r="F61">
            <v>3</v>
          </cell>
          <cell r="G61">
            <v>90</v>
          </cell>
          <cell r="H61">
            <v>-18</v>
          </cell>
          <cell r="I61">
            <v>-1620</v>
          </cell>
          <cell r="J61">
            <v>19991031</v>
          </cell>
          <cell r="K61" t="str">
            <v>1140303001</v>
          </cell>
          <cell r="L61" t="str">
            <v>6210302003</v>
          </cell>
          <cell r="M61" t="str">
            <v>9100000003</v>
          </cell>
        </row>
        <row r="62">
          <cell r="A62" t="str">
            <v>TG01</v>
          </cell>
          <cell r="B62">
            <v>3101020005</v>
          </cell>
          <cell r="C62" t="str">
            <v>GR MORGAN 742</v>
          </cell>
          <cell r="D62" t="str">
            <v>63</v>
          </cell>
          <cell r="E62">
            <v>612</v>
          </cell>
          <cell r="F62">
            <v>5</v>
          </cell>
          <cell r="G62">
            <v>66.45</v>
          </cell>
          <cell r="H62">
            <v>-46</v>
          </cell>
          <cell r="I62">
            <v>-3056.7000000000003</v>
          </cell>
          <cell r="J62">
            <v>19991031</v>
          </cell>
          <cell r="K62" t="str">
            <v>1140303001</v>
          </cell>
          <cell r="L62" t="str">
            <v>6210302003</v>
          </cell>
        </row>
        <row r="63">
          <cell r="A63" t="str">
            <v>TG02</v>
          </cell>
          <cell r="B63">
            <v>3101020005</v>
          </cell>
          <cell r="C63" t="str">
            <v>GR MORGAN 742</v>
          </cell>
          <cell r="D63" t="str">
            <v>63</v>
          </cell>
          <cell r="E63">
            <v>616</v>
          </cell>
          <cell r="F63">
            <v>6</v>
          </cell>
          <cell r="G63">
            <v>66.45</v>
          </cell>
          <cell r="H63">
            <v>-77</v>
          </cell>
          <cell r="I63">
            <v>-5116.6500000000005</v>
          </cell>
          <cell r="J63">
            <v>19991031</v>
          </cell>
          <cell r="K63" t="str">
            <v>1140303001</v>
          </cell>
          <cell r="L63" t="str">
            <v>6210302003</v>
          </cell>
        </row>
        <row r="64">
          <cell r="A64" t="str">
            <v>TG03</v>
          </cell>
          <cell r="B64">
            <v>3101020005</v>
          </cell>
          <cell r="C64" t="str">
            <v>GR MORGAN 742</v>
          </cell>
          <cell r="D64" t="str">
            <v>63</v>
          </cell>
          <cell r="E64">
            <v>613</v>
          </cell>
          <cell r="F64">
            <v>2</v>
          </cell>
          <cell r="G64">
            <v>66.45</v>
          </cell>
          <cell r="H64">
            <v>-111</v>
          </cell>
          <cell r="I64">
            <v>-7375.9500000000007</v>
          </cell>
          <cell r="J64">
            <v>19991031</v>
          </cell>
          <cell r="K64" t="str">
            <v>1140303001</v>
          </cell>
          <cell r="L64" t="str">
            <v>6210302003</v>
          </cell>
        </row>
        <row r="65">
          <cell r="A65" t="str">
            <v>TG29</v>
          </cell>
          <cell r="B65">
            <v>3101020005</v>
          </cell>
          <cell r="C65" t="str">
            <v>GR MORGAN 742</v>
          </cell>
          <cell r="D65" t="str">
            <v>63</v>
          </cell>
          <cell r="E65">
            <v>611</v>
          </cell>
          <cell r="F65">
            <v>5</v>
          </cell>
          <cell r="G65">
            <v>66.45</v>
          </cell>
          <cell r="H65">
            <v>-36</v>
          </cell>
          <cell r="I65">
            <v>-2392.2000000000003</v>
          </cell>
          <cell r="J65">
            <v>19991031</v>
          </cell>
          <cell r="K65" t="str">
            <v>1140303001</v>
          </cell>
          <cell r="L65" t="str">
            <v>6210302003</v>
          </cell>
        </row>
        <row r="66">
          <cell r="A66" t="str">
            <v>P005</v>
          </cell>
          <cell r="B66">
            <v>3101020008</v>
          </cell>
          <cell r="C66" t="str">
            <v>GR T.C. 2001</v>
          </cell>
          <cell r="D66" t="str">
            <v>H1</v>
          </cell>
          <cell r="E66">
            <v>204</v>
          </cell>
          <cell r="F66">
            <v>2</v>
          </cell>
          <cell r="G66">
            <v>35</v>
          </cell>
          <cell r="H66">
            <v>-11</v>
          </cell>
          <cell r="I66">
            <v>-385</v>
          </cell>
          <cell r="J66">
            <v>19991029</v>
          </cell>
          <cell r="K66" t="str">
            <v>1140303001</v>
          </cell>
          <cell r="L66" t="str">
            <v>6210302003</v>
          </cell>
          <cell r="M66" t="str">
            <v>9100000003</v>
          </cell>
        </row>
        <row r="67">
          <cell r="A67" t="str">
            <v>P005</v>
          </cell>
          <cell r="B67">
            <v>3101020008</v>
          </cell>
          <cell r="C67" t="str">
            <v>GR T.C. 2001</v>
          </cell>
          <cell r="D67" t="str">
            <v>H1</v>
          </cell>
          <cell r="E67">
            <v>206</v>
          </cell>
          <cell r="F67">
            <v>1</v>
          </cell>
          <cell r="G67">
            <v>35</v>
          </cell>
          <cell r="H67">
            <v>-12</v>
          </cell>
          <cell r="I67">
            <v>-420</v>
          </cell>
          <cell r="J67">
            <v>19991029</v>
          </cell>
          <cell r="K67" t="str">
            <v>1140303001</v>
          </cell>
          <cell r="L67" t="str">
            <v>6210302003</v>
          </cell>
          <cell r="M67" t="str">
            <v>9100000003</v>
          </cell>
        </row>
        <row r="68">
          <cell r="A68" t="str">
            <v>P012</v>
          </cell>
          <cell r="B68">
            <v>3101020008</v>
          </cell>
          <cell r="C68" t="str">
            <v>GR T.C. 2001</v>
          </cell>
          <cell r="D68" t="str">
            <v>N1</v>
          </cell>
          <cell r="E68">
            <v>322</v>
          </cell>
          <cell r="F68">
            <v>2</v>
          </cell>
          <cell r="G68">
            <v>66.66</v>
          </cell>
          <cell r="H68">
            <v>-1</v>
          </cell>
          <cell r="I68">
            <v>-66.66</v>
          </cell>
          <cell r="J68">
            <v>19991031</v>
          </cell>
          <cell r="K68" t="str">
            <v>1140303001</v>
          </cell>
          <cell r="L68" t="str">
            <v>6210302003</v>
          </cell>
          <cell r="M68" t="str">
            <v>9100000003</v>
          </cell>
        </row>
        <row r="69">
          <cell r="A69" t="str">
            <v>S001</v>
          </cell>
          <cell r="B69">
            <v>3101020008</v>
          </cell>
          <cell r="C69" t="str">
            <v>GR T.C. 2001</v>
          </cell>
          <cell r="D69" t="str">
            <v>63</v>
          </cell>
          <cell r="E69">
            <v>624</v>
          </cell>
          <cell r="F69">
            <v>1</v>
          </cell>
          <cell r="G69">
            <v>35</v>
          </cell>
          <cell r="H69">
            <v>-45</v>
          </cell>
          <cell r="I69">
            <v>-1575</v>
          </cell>
          <cell r="J69">
            <v>19991031</v>
          </cell>
          <cell r="K69" t="str">
            <v>1140303001</v>
          </cell>
          <cell r="L69" t="str">
            <v>6210302003</v>
          </cell>
        </row>
        <row r="70">
          <cell r="A70" t="str">
            <v>S002</v>
          </cell>
          <cell r="B70">
            <v>3101020008</v>
          </cell>
          <cell r="C70" t="str">
            <v>GR T.C. 2001</v>
          </cell>
          <cell r="D70" t="str">
            <v>63</v>
          </cell>
          <cell r="E70">
            <v>627</v>
          </cell>
          <cell r="F70">
            <v>1</v>
          </cell>
          <cell r="G70">
            <v>35</v>
          </cell>
          <cell r="H70">
            <v>-36</v>
          </cell>
          <cell r="I70">
            <v>-1260</v>
          </cell>
          <cell r="J70">
            <v>19991031</v>
          </cell>
          <cell r="K70" t="str">
            <v>1140303001</v>
          </cell>
          <cell r="L70" t="str">
            <v>6210302003</v>
          </cell>
        </row>
        <row r="71">
          <cell r="A71" t="str">
            <v>TL06</v>
          </cell>
          <cell r="B71">
            <v>3101020008</v>
          </cell>
          <cell r="C71" t="str">
            <v>GR T.C. 2001</v>
          </cell>
          <cell r="D71" t="str">
            <v>63</v>
          </cell>
          <cell r="E71">
            <v>621</v>
          </cell>
          <cell r="F71">
            <v>9</v>
          </cell>
          <cell r="G71">
            <v>35</v>
          </cell>
          <cell r="H71">
            <v>-6</v>
          </cell>
          <cell r="I71">
            <v>-210</v>
          </cell>
          <cell r="J71">
            <v>19991031</v>
          </cell>
          <cell r="K71" t="str">
            <v>1140303001</v>
          </cell>
          <cell r="L71" t="str">
            <v>6210302003</v>
          </cell>
        </row>
        <row r="72">
          <cell r="A72" t="str">
            <v>P005</v>
          </cell>
          <cell r="B72">
            <v>3101020013</v>
          </cell>
          <cell r="C72" t="str">
            <v>GR CARGILL 515</v>
          </cell>
          <cell r="D72" t="str">
            <v>H1</v>
          </cell>
          <cell r="E72">
            <v>206</v>
          </cell>
          <cell r="F72">
            <v>2</v>
          </cell>
          <cell r="G72">
            <v>50</v>
          </cell>
          <cell r="H72">
            <v>-8</v>
          </cell>
          <cell r="I72">
            <v>-400</v>
          </cell>
          <cell r="J72">
            <v>19991029</v>
          </cell>
          <cell r="K72" t="str">
            <v>1140303001</v>
          </cell>
          <cell r="L72" t="str">
            <v>6210302003</v>
          </cell>
          <cell r="M72" t="str">
            <v>9100000003</v>
          </cell>
        </row>
        <row r="73">
          <cell r="A73" t="str">
            <v>TA26</v>
          </cell>
          <cell r="B73">
            <v>3101020015</v>
          </cell>
          <cell r="C73" t="str">
            <v>GR CONF.M. 9338</v>
          </cell>
          <cell r="D73" t="str">
            <v>64</v>
          </cell>
          <cell r="E73">
            <v>155</v>
          </cell>
          <cell r="F73">
            <v>1</v>
          </cell>
          <cell r="G73">
            <v>80</v>
          </cell>
          <cell r="H73">
            <v>-95</v>
          </cell>
          <cell r="I73">
            <v>-7600</v>
          </cell>
          <cell r="J73">
            <v>19991031</v>
          </cell>
          <cell r="K73" t="str">
            <v>1140304001</v>
          </cell>
          <cell r="L73" t="str">
            <v>6210302004</v>
          </cell>
        </row>
        <row r="74">
          <cell r="A74" t="str">
            <v>TA30</v>
          </cell>
          <cell r="B74">
            <v>3101020015</v>
          </cell>
          <cell r="C74" t="str">
            <v>GR CONF.M. 9338</v>
          </cell>
          <cell r="D74" t="str">
            <v>64</v>
          </cell>
          <cell r="E74">
            <v>158</v>
          </cell>
          <cell r="F74">
            <v>1</v>
          </cell>
          <cell r="G74">
            <v>80</v>
          </cell>
          <cell r="H74">
            <v>-98</v>
          </cell>
          <cell r="I74">
            <v>-7840</v>
          </cell>
          <cell r="J74">
            <v>19991031</v>
          </cell>
          <cell r="K74" t="str">
            <v>1140304001</v>
          </cell>
          <cell r="L74" t="str">
            <v>6210302004</v>
          </cell>
        </row>
        <row r="75">
          <cell r="A75" t="str">
            <v>TA33</v>
          </cell>
          <cell r="B75">
            <v>3101020015</v>
          </cell>
          <cell r="C75" t="str">
            <v>GR CONF.M. 9338</v>
          </cell>
          <cell r="D75" t="str">
            <v>64</v>
          </cell>
          <cell r="E75">
            <v>160</v>
          </cell>
          <cell r="F75">
            <v>1</v>
          </cell>
          <cell r="G75">
            <v>80</v>
          </cell>
          <cell r="H75">
            <v>-31</v>
          </cell>
          <cell r="I75">
            <v>-2480</v>
          </cell>
          <cell r="J75">
            <v>19991031</v>
          </cell>
          <cell r="K75" t="str">
            <v>1140304001</v>
          </cell>
          <cell r="L75" t="str">
            <v>6210302004</v>
          </cell>
        </row>
        <row r="76">
          <cell r="A76" t="str">
            <v>P014</v>
          </cell>
          <cell r="B76">
            <v>3101020018</v>
          </cell>
          <cell r="C76" t="str">
            <v>GR CONTIFLOR 15</v>
          </cell>
          <cell r="D76" t="str">
            <v>S1</v>
          </cell>
          <cell r="E76">
            <v>319</v>
          </cell>
          <cell r="F76">
            <v>2</v>
          </cell>
          <cell r="G76">
            <v>91.08</v>
          </cell>
          <cell r="H76">
            <v>-8</v>
          </cell>
          <cell r="I76">
            <v>-728.64</v>
          </cell>
          <cell r="J76">
            <v>19991031</v>
          </cell>
          <cell r="K76" t="str">
            <v>1140303001</v>
          </cell>
          <cell r="L76" t="str">
            <v>6210302003</v>
          </cell>
          <cell r="M76" t="str">
            <v>9100000003</v>
          </cell>
        </row>
        <row r="77">
          <cell r="A77" t="str">
            <v>P014</v>
          </cell>
          <cell r="B77">
            <v>3101020018</v>
          </cell>
          <cell r="C77" t="str">
            <v>GR CONTIFLOR 15</v>
          </cell>
          <cell r="D77" t="str">
            <v>S1</v>
          </cell>
          <cell r="E77">
            <v>320</v>
          </cell>
          <cell r="F77">
            <v>2</v>
          </cell>
          <cell r="G77">
            <v>91.08</v>
          </cell>
          <cell r="H77">
            <v>-3</v>
          </cell>
          <cell r="I77">
            <v>-273.24</v>
          </cell>
          <cell r="J77">
            <v>19991031</v>
          </cell>
          <cell r="K77" t="str">
            <v>1140303001</v>
          </cell>
          <cell r="L77" t="str">
            <v>6210302003</v>
          </cell>
          <cell r="M77" t="str">
            <v>9100000003</v>
          </cell>
        </row>
        <row r="78">
          <cell r="A78" t="str">
            <v>P014</v>
          </cell>
          <cell r="B78">
            <v>3101020018</v>
          </cell>
          <cell r="C78" t="str">
            <v>GR CONTIFLOR 15</v>
          </cell>
          <cell r="D78" t="str">
            <v>S1</v>
          </cell>
          <cell r="E78">
            <v>321</v>
          </cell>
          <cell r="F78">
            <v>2</v>
          </cell>
          <cell r="G78">
            <v>91.08</v>
          </cell>
          <cell r="H78">
            <v>-7</v>
          </cell>
          <cell r="I78">
            <v>-637.55999999999995</v>
          </cell>
          <cell r="J78">
            <v>19991031</v>
          </cell>
          <cell r="K78" t="str">
            <v>1140303001</v>
          </cell>
          <cell r="L78" t="str">
            <v>6210302003</v>
          </cell>
          <cell r="M78" t="str">
            <v>9100000003</v>
          </cell>
        </row>
        <row r="79">
          <cell r="A79" t="str">
            <v>S001</v>
          </cell>
          <cell r="B79">
            <v>3101020018</v>
          </cell>
          <cell r="C79" t="str">
            <v>GR CONTIFLOR 15</v>
          </cell>
          <cell r="D79" t="str">
            <v>63</v>
          </cell>
          <cell r="E79">
            <v>625</v>
          </cell>
          <cell r="F79">
            <v>1</v>
          </cell>
          <cell r="G79">
            <v>76</v>
          </cell>
          <cell r="H79">
            <v>-30</v>
          </cell>
          <cell r="I79">
            <v>-2280</v>
          </cell>
          <cell r="J79">
            <v>19991031</v>
          </cell>
          <cell r="K79" t="str">
            <v>1140303001</v>
          </cell>
          <cell r="L79" t="str">
            <v>6210302003</v>
          </cell>
        </row>
        <row r="80">
          <cell r="A80" t="str">
            <v>TO12</v>
          </cell>
          <cell r="B80">
            <v>3101020018</v>
          </cell>
          <cell r="C80" t="str">
            <v>GR CONTIFLOR 15</v>
          </cell>
          <cell r="D80" t="str">
            <v>S1</v>
          </cell>
          <cell r="E80">
            <v>335</v>
          </cell>
          <cell r="F80">
            <v>6</v>
          </cell>
          <cell r="G80">
            <v>76</v>
          </cell>
          <cell r="H80">
            <v>-55</v>
          </cell>
          <cell r="I80">
            <v>-4180</v>
          </cell>
          <cell r="J80">
            <v>19991031</v>
          </cell>
          <cell r="K80" t="str">
            <v>1140303001</v>
          </cell>
          <cell r="L80" t="str">
            <v>6210302003</v>
          </cell>
          <cell r="M80" t="str">
            <v>9100000003</v>
          </cell>
        </row>
        <row r="81">
          <cell r="A81" t="str">
            <v>TZ01</v>
          </cell>
          <cell r="B81">
            <v>3101020018</v>
          </cell>
          <cell r="C81" t="str">
            <v>GR CONTIFLOR 15</v>
          </cell>
          <cell r="D81" t="str">
            <v>63</v>
          </cell>
          <cell r="E81">
            <v>603</v>
          </cell>
          <cell r="F81">
            <v>1</v>
          </cell>
          <cell r="G81">
            <v>76</v>
          </cell>
          <cell r="H81">
            <v>-20</v>
          </cell>
          <cell r="I81">
            <v>-1520</v>
          </cell>
          <cell r="J81">
            <v>19991031</v>
          </cell>
          <cell r="K81" t="str">
            <v>1140303001</v>
          </cell>
          <cell r="L81" t="str">
            <v>6210302003</v>
          </cell>
        </row>
        <row r="82">
          <cell r="A82" t="str">
            <v>TZ02</v>
          </cell>
          <cell r="B82">
            <v>3101020018</v>
          </cell>
          <cell r="C82" t="str">
            <v>GR CONTIFLOR 15</v>
          </cell>
          <cell r="D82" t="str">
            <v>63</v>
          </cell>
          <cell r="E82">
            <v>609</v>
          </cell>
          <cell r="F82">
            <v>1</v>
          </cell>
          <cell r="G82">
            <v>76</v>
          </cell>
          <cell r="H82">
            <v>-23</v>
          </cell>
          <cell r="I82">
            <v>-1748</v>
          </cell>
          <cell r="J82">
            <v>19991031</v>
          </cell>
          <cell r="K82" t="str">
            <v>1140303001</v>
          </cell>
          <cell r="L82" t="str">
            <v>6210302003</v>
          </cell>
        </row>
        <row r="83">
          <cell r="A83" t="str">
            <v>P012</v>
          </cell>
          <cell r="B83">
            <v>3101020019</v>
          </cell>
          <cell r="C83" t="str">
            <v>GR CONTIFLOR 3</v>
          </cell>
          <cell r="D83" t="str">
            <v>N1</v>
          </cell>
          <cell r="E83">
            <v>335</v>
          </cell>
          <cell r="F83">
            <v>1</v>
          </cell>
          <cell r="G83">
            <v>84.15</v>
          </cell>
          <cell r="H83">
            <v>-7</v>
          </cell>
          <cell r="I83">
            <v>-589.05000000000007</v>
          </cell>
          <cell r="J83">
            <v>19991031</v>
          </cell>
          <cell r="K83" t="str">
            <v>1140303001</v>
          </cell>
          <cell r="L83" t="str">
            <v>6210302003</v>
          </cell>
          <cell r="M83" t="str">
            <v>9100000003</v>
          </cell>
        </row>
        <row r="84">
          <cell r="A84" t="str">
            <v>MF23</v>
          </cell>
          <cell r="B84">
            <v>3101020022</v>
          </cell>
          <cell r="C84" t="str">
            <v>GR CONTIFLOR 9</v>
          </cell>
          <cell r="D84" t="str">
            <v>63</v>
          </cell>
          <cell r="E84">
            <v>635</v>
          </cell>
          <cell r="F84">
            <v>1</v>
          </cell>
          <cell r="G84">
            <v>92.92</v>
          </cell>
          <cell r="H84">
            <v>-57</v>
          </cell>
          <cell r="I84">
            <v>-5296.4400000000005</v>
          </cell>
          <cell r="J84">
            <v>19991031</v>
          </cell>
          <cell r="K84" t="str">
            <v>1140303001</v>
          </cell>
          <cell r="L84" t="str">
            <v>6210302003</v>
          </cell>
        </row>
        <row r="85">
          <cell r="A85" t="str">
            <v>MF28</v>
          </cell>
          <cell r="B85">
            <v>3101020022</v>
          </cell>
          <cell r="C85" t="str">
            <v>GR CONTIFLOR 9</v>
          </cell>
          <cell r="D85" t="str">
            <v>63</v>
          </cell>
          <cell r="E85">
            <v>642</v>
          </cell>
          <cell r="F85">
            <v>1</v>
          </cell>
          <cell r="G85">
            <v>82.93</v>
          </cell>
          <cell r="H85">
            <v>-23</v>
          </cell>
          <cell r="I85">
            <v>-1907.39</v>
          </cell>
          <cell r="J85">
            <v>19991031</v>
          </cell>
          <cell r="K85" t="str">
            <v>1140303001</v>
          </cell>
          <cell r="L85" t="str">
            <v>6210302003</v>
          </cell>
        </row>
        <row r="86">
          <cell r="A86" t="str">
            <v>MF32</v>
          </cell>
          <cell r="B86">
            <v>3101020022</v>
          </cell>
          <cell r="C86" t="str">
            <v>GR CONTIFLOR 9</v>
          </cell>
          <cell r="D86" t="str">
            <v>63</v>
          </cell>
          <cell r="E86">
            <v>639</v>
          </cell>
          <cell r="F86">
            <v>1</v>
          </cell>
          <cell r="G86">
            <v>82.93</v>
          </cell>
          <cell r="H86">
            <v>-35</v>
          </cell>
          <cell r="I86">
            <v>-2902.55</v>
          </cell>
          <cell r="J86">
            <v>19991031</v>
          </cell>
          <cell r="K86" t="str">
            <v>1140303001</v>
          </cell>
          <cell r="L86" t="str">
            <v>6210302003</v>
          </cell>
        </row>
        <row r="87">
          <cell r="A87" t="str">
            <v>MF35</v>
          </cell>
          <cell r="B87">
            <v>3101020022</v>
          </cell>
          <cell r="C87" t="str">
            <v>GR CONTIFLOR 9</v>
          </cell>
          <cell r="D87" t="str">
            <v>63</v>
          </cell>
          <cell r="E87">
            <v>644</v>
          </cell>
          <cell r="F87">
            <v>1</v>
          </cell>
          <cell r="G87">
            <v>82.93</v>
          </cell>
          <cell r="H87">
            <v>-16</v>
          </cell>
          <cell r="I87">
            <v>-1326.88</v>
          </cell>
          <cell r="J87">
            <v>19991031</v>
          </cell>
          <cell r="K87" t="str">
            <v>1140303001</v>
          </cell>
          <cell r="L87" t="str">
            <v>6210302003</v>
          </cell>
        </row>
        <row r="88">
          <cell r="A88" t="str">
            <v>P012</v>
          </cell>
          <cell r="B88">
            <v>3101020023</v>
          </cell>
          <cell r="C88" t="str">
            <v>GR DK 4030</v>
          </cell>
          <cell r="D88" t="str">
            <v>N1</v>
          </cell>
          <cell r="E88">
            <v>318</v>
          </cell>
          <cell r="F88">
            <v>1</v>
          </cell>
          <cell r="G88">
            <v>77.626000000000005</v>
          </cell>
          <cell r="H88">
            <v>-8</v>
          </cell>
          <cell r="I88">
            <v>-621.00800000000004</v>
          </cell>
          <cell r="J88">
            <v>19991031</v>
          </cell>
          <cell r="K88" t="str">
            <v>1140303001</v>
          </cell>
          <cell r="L88" t="str">
            <v>6210302003</v>
          </cell>
          <cell r="M88" t="str">
            <v>9100000003</v>
          </cell>
        </row>
        <row r="89">
          <cell r="A89" t="str">
            <v>P012</v>
          </cell>
          <cell r="B89">
            <v>3101020023</v>
          </cell>
          <cell r="C89" t="str">
            <v>GR DK 4030</v>
          </cell>
          <cell r="D89" t="str">
            <v>N1</v>
          </cell>
          <cell r="E89">
            <v>319</v>
          </cell>
          <cell r="F89">
            <v>1</v>
          </cell>
          <cell r="G89">
            <v>77.626000000000005</v>
          </cell>
          <cell r="H89">
            <v>-16</v>
          </cell>
          <cell r="I89">
            <v>-1242.0160000000001</v>
          </cell>
          <cell r="J89">
            <v>19991031</v>
          </cell>
          <cell r="K89" t="str">
            <v>1140303001</v>
          </cell>
          <cell r="L89" t="str">
            <v>6210302003</v>
          </cell>
          <cell r="M89" t="str">
            <v>9100000003</v>
          </cell>
        </row>
        <row r="90">
          <cell r="A90" t="str">
            <v>P012</v>
          </cell>
          <cell r="B90">
            <v>3101020023</v>
          </cell>
          <cell r="C90" t="str">
            <v>GR DK 4030</v>
          </cell>
          <cell r="D90" t="str">
            <v>N1</v>
          </cell>
          <cell r="E90">
            <v>320</v>
          </cell>
          <cell r="F90">
            <v>1</v>
          </cell>
          <cell r="G90">
            <v>77.626000000000005</v>
          </cell>
          <cell r="H90">
            <v>-16</v>
          </cell>
          <cell r="I90">
            <v>-1242.0160000000001</v>
          </cell>
          <cell r="J90">
            <v>19991031</v>
          </cell>
          <cell r="K90" t="str">
            <v>1140303001</v>
          </cell>
          <cell r="L90" t="str">
            <v>6210302003</v>
          </cell>
          <cell r="M90" t="str">
            <v>9100000003</v>
          </cell>
        </row>
        <row r="91">
          <cell r="A91" t="str">
            <v>P012</v>
          </cell>
          <cell r="B91">
            <v>3101020023</v>
          </cell>
          <cell r="C91" t="str">
            <v>GR DK 4030</v>
          </cell>
          <cell r="D91" t="str">
            <v>N1</v>
          </cell>
          <cell r="E91">
            <v>321</v>
          </cell>
          <cell r="F91">
            <v>1</v>
          </cell>
          <cell r="G91">
            <v>77.626000000000005</v>
          </cell>
          <cell r="H91">
            <v>-19</v>
          </cell>
          <cell r="I91">
            <v>-1474.894</v>
          </cell>
          <cell r="J91">
            <v>19991031</v>
          </cell>
          <cell r="K91" t="str">
            <v>1140303001</v>
          </cell>
          <cell r="L91" t="str">
            <v>6210302003</v>
          </cell>
          <cell r="M91" t="str">
            <v>9100000003</v>
          </cell>
        </row>
        <row r="92">
          <cell r="A92" t="str">
            <v>P012</v>
          </cell>
          <cell r="B92">
            <v>3101020023</v>
          </cell>
          <cell r="C92" t="str">
            <v>GR DK 4030</v>
          </cell>
          <cell r="D92" t="str">
            <v>N1</v>
          </cell>
          <cell r="E92">
            <v>322</v>
          </cell>
          <cell r="F92">
            <v>1</v>
          </cell>
          <cell r="G92">
            <v>77.626000000000005</v>
          </cell>
          <cell r="H92">
            <v>-2</v>
          </cell>
          <cell r="I92">
            <v>-155.25200000000001</v>
          </cell>
          <cell r="J92">
            <v>19991031</v>
          </cell>
          <cell r="K92" t="str">
            <v>1140303001</v>
          </cell>
          <cell r="L92" t="str">
            <v>6210302003</v>
          </cell>
          <cell r="M92" t="str">
            <v>9100000003</v>
          </cell>
        </row>
        <row r="93">
          <cell r="A93" t="str">
            <v>P005</v>
          </cell>
          <cell r="B93">
            <v>3101020027</v>
          </cell>
          <cell r="C93" t="str">
            <v>GR PARAISO 3</v>
          </cell>
          <cell r="D93" t="str">
            <v>H1</v>
          </cell>
          <cell r="E93">
            <v>204</v>
          </cell>
          <cell r="F93">
            <v>1</v>
          </cell>
          <cell r="G93">
            <v>62.62</v>
          </cell>
          <cell r="H93">
            <v>-47.5</v>
          </cell>
          <cell r="I93">
            <v>-2974.45</v>
          </cell>
          <cell r="J93">
            <v>19991029</v>
          </cell>
          <cell r="K93" t="str">
            <v>1140303001</v>
          </cell>
          <cell r="L93" t="str">
            <v>6210302003</v>
          </cell>
          <cell r="M93" t="str">
            <v>9100000003</v>
          </cell>
        </row>
        <row r="94">
          <cell r="A94" t="str">
            <v>P005</v>
          </cell>
          <cell r="B94">
            <v>3101020027</v>
          </cell>
          <cell r="C94" t="str">
            <v>GR PARAISO 3</v>
          </cell>
          <cell r="D94" t="str">
            <v>H1</v>
          </cell>
          <cell r="E94">
            <v>205</v>
          </cell>
          <cell r="F94">
            <v>1</v>
          </cell>
          <cell r="G94">
            <v>62.62</v>
          </cell>
          <cell r="H94">
            <v>-22.5</v>
          </cell>
          <cell r="I94">
            <v>-1408.95</v>
          </cell>
          <cell r="J94">
            <v>19991029</v>
          </cell>
          <cell r="K94" t="str">
            <v>1140303001</v>
          </cell>
          <cell r="L94" t="str">
            <v>6210302003</v>
          </cell>
          <cell r="M94" t="str">
            <v>9100000003</v>
          </cell>
        </row>
        <row r="95">
          <cell r="A95" t="str">
            <v>TO12</v>
          </cell>
          <cell r="B95">
            <v>3101020027</v>
          </cell>
          <cell r="C95" t="str">
            <v>GR PARAISO 3</v>
          </cell>
          <cell r="D95" t="str">
            <v>S1</v>
          </cell>
          <cell r="E95">
            <v>334</v>
          </cell>
          <cell r="F95">
            <v>7</v>
          </cell>
          <cell r="G95">
            <v>62.62</v>
          </cell>
          <cell r="H95">
            <v>-12</v>
          </cell>
          <cell r="I95">
            <v>-751.43999999999994</v>
          </cell>
          <cell r="J95">
            <v>19991031</v>
          </cell>
          <cell r="K95" t="str">
            <v>1140303001</v>
          </cell>
          <cell r="L95" t="str">
            <v>6210302003</v>
          </cell>
          <cell r="M95" t="str">
            <v>9100000003</v>
          </cell>
        </row>
        <row r="96">
          <cell r="A96" t="str">
            <v>P014</v>
          </cell>
          <cell r="B96">
            <v>3101020036</v>
          </cell>
          <cell r="C96" t="str">
            <v>GR TC 2000</v>
          </cell>
          <cell r="D96" t="str">
            <v>S1</v>
          </cell>
          <cell r="E96">
            <v>320</v>
          </cell>
          <cell r="F96">
            <v>1</v>
          </cell>
          <cell r="G96">
            <v>38.618000000000002</v>
          </cell>
          <cell r="H96">
            <v>-26</v>
          </cell>
          <cell r="I96">
            <v>-1004.0680000000001</v>
          </cell>
          <cell r="J96">
            <v>19991031</v>
          </cell>
          <cell r="K96" t="str">
            <v>1140303001</v>
          </cell>
          <cell r="L96" t="str">
            <v>6210302003</v>
          </cell>
          <cell r="M96" t="str">
            <v>9100000003</v>
          </cell>
        </row>
        <row r="97">
          <cell r="A97" t="str">
            <v>P014</v>
          </cell>
          <cell r="B97">
            <v>3101020036</v>
          </cell>
          <cell r="C97" t="str">
            <v>GR TC 2000</v>
          </cell>
          <cell r="D97" t="str">
            <v>S1</v>
          </cell>
          <cell r="E97">
            <v>321</v>
          </cell>
          <cell r="F97">
            <v>1</v>
          </cell>
          <cell r="G97">
            <v>38.618000000000002</v>
          </cell>
          <cell r="H97">
            <v>-17</v>
          </cell>
          <cell r="I97">
            <v>-656.50600000000009</v>
          </cell>
          <cell r="J97">
            <v>19991031</v>
          </cell>
          <cell r="K97" t="str">
            <v>1140303001</v>
          </cell>
          <cell r="L97" t="str">
            <v>6210302003</v>
          </cell>
          <cell r="M97" t="str">
            <v>9100000003</v>
          </cell>
        </row>
        <row r="98">
          <cell r="A98" t="str">
            <v>TL04</v>
          </cell>
          <cell r="B98">
            <v>3101020036</v>
          </cell>
          <cell r="C98" t="str">
            <v>GR TC 2000</v>
          </cell>
          <cell r="D98" t="str">
            <v>63</v>
          </cell>
          <cell r="E98">
            <v>622</v>
          </cell>
          <cell r="F98">
            <v>6</v>
          </cell>
          <cell r="G98">
            <v>35</v>
          </cell>
          <cell r="H98">
            <v>-66</v>
          </cell>
          <cell r="I98">
            <v>-2310</v>
          </cell>
          <cell r="J98">
            <v>19991031</v>
          </cell>
          <cell r="K98" t="str">
            <v>1140303001</v>
          </cell>
          <cell r="L98" t="str">
            <v>6210302003</v>
          </cell>
        </row>
        <row r="99">
          <cell r="A99" t="str">
            <v>TL06</v>
          </cell>
          <cell r="B99">
            <v>3101020036</v>
          </cell>
          <cell r="C99" t="str">
            <v>GR TC 2000</v>
          </cell>
          <cell r="D99" t="str">
            <v>63</v>
          </cell>
          <cell r="E99">
            <v>621</v>
          </cell>
          <cell r="F99">
            <v>7</v>
          </cell>
          <cell r="G99">
            <v>35</v>
          </cell>
          <cell r="H99">
            <v>-8</v>
          </cell>
          <cell r="I99">
            <v>-280</v>
          </cell>
          <cell r="J99">
            <v>19991031</v>
          </cell>
          <cell r="K99" t="str">
            <v>1140303001</v>
          </cell>
          <cell r="L99" t="str">
            <v>6210302003</v>
          </cell>
        </row>
        <row r="100">
          <cell r="A100" t="str">
            <v>TO12</v>
          </cell>
          <cell r="B100">
            <v>3101020036</v>
          </cell>
          <cell r="C100" t="str">
            <v>GR TC 2000</v>
          </cell>
          <cell r="D100" t="str">
            <v>S1</v>
          </cell>
          <cell r="E100">
            <v>334</v>
          </cell>
          <cell r="F100">
            <v>6</v>
          </cell>
          <cell r="G100">
            <v>35</v>
          </cell>
          <cell r="H100">
            <v>-56</v>
          </cell>
          <cell r="I100">
            <v>-1960</v>
          </cell>
          <cell r="J100">
            <v>19991031</v>
          </cell>
          <cell r="K100" t="str">
            <v>1140303001</v>
          </cell>
          <cell r="L100" t="str">
            <v>6210302003</v>
          </cell>
          <cell r="M100" t="str">
            <v>9100000003</v>
          </cell>
        </row>
        <row r="101">
          <cell r="A101" t="str">
            <v>P014</v>
          </cell>
          <cell r="B101">
            <v>3101020037</v>
          </cell>
          <cell r="C101" t="str">
            <v>GR TC 3001</v>
          </cell>
          <cell r="D101" t="str">
            <v>S1</v>
          </cell>
          <cell r="E101">
            <v>314</v>
          </cell>
          <cell r="F101">
            <v>2</v>
          </cell>
          <cell r="G101">
            <v>40</v>
          </cell>
          <cell r="H101">
            <v>-18</v>
          </cell>
          <cell r="I101">
            <v>-720</v>
          </cell>
          <cell r="J101">
            <v>19991031</v>
          </cell>
          <cell r="K101" t="str">
            <v>1140303001</v>
          </cell>
          <cell r="L101" t="str">
            <v>6210302003</v>
          </cell>
          <cell r="M101" t="str">
            <v>9100000003</v>
          </cell>
        </row>
        <row r="102">
          <cell r="A102" t="str">
            <v>P014</v>
          </cell>
          <cell r="B102">
            <v>3101020037</v>
          </cell>
          <cell r="C102" t="str">
            <v>GR TC 3001</v>
          </cell>
          <cell r="D102" t="str">
            <v>S1</v>
          </cell>
          <cell r="E102">
            <v>318</v>
          </cell>
          <cell r="F102">
            <v>1</v>
          </cell>
          <cell r="G102">
            <v>40</v>
          </cell>
          <cell r="H102">
            <v>-22</v>
          </cell>
          <cell r="I102">
            <v>-880</v>
          </cell>
          <cell r="J102">
            <v>19991031</v>
          </cell>
          <cell r="K102" t="str">
            <v>1140303001</v>
          </cell>
          <cell r="L102" t="str">
            <v>6210302003</v>
          </cell>
          <cell r="M102" t="str">
            <v>9100000003</v>
          </cell>
        </row>
        <row r="103">
          <cell r="A103" t="str">
            <v>P014</v>
          </cell>
          <cell r="B103">
            <v>3101020037</v>
          </cell>
          <cell r="C103" t="str">
            <v>GR TC 3001</v>
          </cell>
          <cell r="D103" t="str">
            <v>S1</v>
          </cell>
          <cell r="E103">
            <v>319</v>
          </cell>
          <cell r="F103">
            <v>1</v>
          </cell>
          <cell r="G103">
            <v>40</v>
          </cell>
          <cell r="H103">
            <v>-12</v>
          </cell>
          <cell r="I103">
            <v>-480</v>
          </cell>
          <cell r="J103">
            <v>19991031</v>
          </cell>
          <cell r="K103" t="str">
            <v>1140303001</v>
          </cell>
          <cell r="L103" t="str">
            <v>6210302003</v>
          </cell>
          <cell r="M103" t="str">
            <v>9100000003</v>
          </cell>
        </row>
        <row r="104">
          <cell r="A104" t="str">
            <v>P014</v>
          </cell>
          <cell r="B104">
            <v>3101020037</v>
          </cell>
          <cell r="C104" t="str">
            <v>GR TC 3001</v>
          </cell>
          <cell r="D104" t="str">
            <v>S1</v>
          </cell>
          <cell r="E104">
            <v>322</v>
          </cell>
          <cell r="F104">
            <v>1</v>
          </cell>
          <cell r="G104">
            <v>40</v>
          </cell>
          <cell r="H104">
            <v>-27</v>
          </cell>
          <cell r="I104">
            <v>-1080</v>
          </cell>
          <cell r="J104">
            <v>19991031</v>
          </cell>
          <cell r="K104" t="str">
            <v>1140303001</v>
          </cell>
          <cell r="L104" t="str">
            <v>6210302003</v>
          </cell>
          <cell r="M104" t="str">
            <v>9100000003</v>
          </cell>
        </row>
        <row r="105">
          <cell r="A105" t="str">
            <v>S001</v>
          </cell>
          <cell r="B105">
            <v>3101020037</v>
          </cell>
          <cell r="C105" t="str">
            <v>GR TC 3001</v>
          </cell>
          <cell r="D105" t="str">
            <v>63</v>
          </cell>
          <cell r="E105">
            <v>624</v>
          </cell>
          <cell r="F105">
            <v>2</v>
          </cell>
          <cell r="G105">
            <v>40</v>
          </cell>
          <cell r="H105">
            <v>-26</v>
          </cell>
          <cell r="I105">
            <v>-1040</v>
          </cell>
          <cell r="J105">
            <v>19991031</v>
          </cell>
          <cell r="K105" t="str">
            <v>1140303001</v>
          </cell>
          <cell r="L105" t="str">
            <v>6210302003</v>
          </cell>
        </row>
        <row r="106">
          <cell r="A106" t="str">
            <v>TL06</v>
          </cell>
          <cell r="B106">
            <v>3101020037</v>
          </cell>
          <cell r="C106" t="str">
            <v>GR TC 3001</v>
          </cell>
          <cell r="D106" t="str">
            <v>63</v>
          </cell>
          <cell r="E106">
            <v>621</v>
          </cell>
          <cell r="F106">
            <v>8</v>
          </cell>
          <cell r="G106">
            <v>40</v>
          </cell>
          <cell r="H106">
            <v>-58</v>
          </cell>
          <cell r="I106">
            <v>-2320</v>
          </cell>
          <cell r="J106">
            <v>19991031</v>
          </cell>
          <cell r="K106" t="str">
            <v>1140303001</v>
          </cell>
          <cell r="L106" t="str">
            <v>6210302003</v>
          </cell>
        </row>
        <row r="107">
          <cell r="A107" t="str">
            <v>TZ01</v>
          </cell>
          <cell r="B107">
            <v>3101020037</v>
          </cell>
          <cell r="C107" t="str">
            <v>GR TC 3001</v>
          </cell>
          <cell r="D107" t="str">
            <v>63</v>
          </cell>
          <cell r="E107">
            <v>604</v>
          </cell>
          <cell r="F107">
            <v>1</v>
          </cell>
          <cell r="G107">
            <v>40</v>
          </cell>
          <cell r="H107">
            <v>-64</v>
          </cell>
          <cell r="I107">
            <v>-2560</v>
          </cell>
          <cell r="J107">
            <v>19991031</v>
          </cell>
          <cell r="K107" t="str">
            <v>1140303001</v>
          </cell>
          <cell r="L107" t="str">
            <v>6210302003</v>
          </cell>
        </row>
        <row r="108">
          <cell r="A108" t="str">
            <v>TA26</v>
          </cell>
          <cell r="B108">
            <v>3101020040</v>
          </cell>
          <cell r="C108" t="str">
            <v>GR VICTORIA 807</v>
          </cell>
          <cell r="D108" t="str">
            <v>64</v>
          </cell>
          <cell r="E108">
            <v>155</v>
          </cell>
          <cell r="F108">
            <v>2</v>
          </cell>
          <cell r="G108">
            <v>80</v>
          </cell>
          <cell r="H108">
            <v>-55</v>
          </cell>
          <cell r="I108">
            <v>-4400</v>
          </cell>
          <cell r="J108">
            <v>19991031</v>
          </cell>
          <cell r="K108" t="str">
            <v>1140304001</v>
          </cell>
          <cell r="L108" t="str">
            <v>6210302004</v>
          </cell>
        </row>
        <row r="109">
          <cell r="A109" t="str">
            <v>TA30</v>
          </cell>
          <cell r="B109">
            <v>3101020040</v>
          </cell>
          <cell r="C109" t="str">
            <v>GR VICTORIA 807</v>
          </cell>
          <cell r="D109" t="str">
            <v>64</v>
          </cell>
          <cell r="E109">
            <v>157</v>
          </cell>
          <cell r="F109">
            <v>1</v>
          </cell>
          <cell r="G109">
            <v>80</v>
          </cell>
          <cell r="H109">
            <v>-98</v>
          </cell>
          <cell r="I109">
            <v>-7840</v>
          </cell>
          <cell r="J109">
            <v>19991031</v>
          </cell>
          <cell r="K109" t="str">
            <v>1140304001</v>
          </cell>
          <cell r="L109" t="str">
            <v>6210302004</v>
          </cell>
        </row>
        <row r="110">
          <cell r="A110" t="str">
            <v>P014</v>
          </cell>
          <cell r="B110">
            <v>3101020042</v>
          </cell>
          <cell r="C110" t="str">
            <v>GR P 288</v>
          </cell>
          <cell r="D110" t="str">
            <v>S1</v>
          </cell>
          <cell r="E110">
            <v>313</v>
          </cell>
          <cell r="F110">
            <v>1</v>
          </cell>
          <cell r="G110">
            <v>49</v>
          </cell>
          <cell r="H110">
            <v>-43</v>
          </cell>
          <cell r="I110">
            <v>-2107</v>
          </cell>
          <cell r="J110">
            <v>19991031</v>
          </cell>
          <cell r="K110" t="str">
            <v>1140303001</v>
          </cell>
          <cell r="L110" t="str">
            <v>6210302003</v>
          </cell>
          <cell r="M110" t="str">
            <v>9100000003</v>
          </cell>
        </row>
        <row r="111">
          <cell r="A111" t="str">
            <v>P014</v>
          </cell>
          <cell r="B111">
            <v>3101020042</v>
          </cell>
          <cell r="C111" t="str">
            <v>GR P 288</v>
          </cell>
          <cell r="D111" t="str">
            <v>S1</v>
          </cell>
          <cell r="E111">
            <v>314</v>
          </cell>
          <cell r="F111">
            <v>1</v>
          </cell>
          <cell r="G111">
            <v>49</v>
          </cell>
          <cell r="H111">
            <v>-40</v>
          </cell>
          <cell r="I111">
            <v>-1960</v>
          </cell>
          <cell r="J111">
            <v>19991031</v>
          </cell>
          <cell r="K111" t="str">
            <v>1140303001</v>
          </cell>
          <cell r="L111" t="str">
            <v>6210302003</v>
          </cell>
          <cell r="M111" t="str">
            <v>9100000003</v>
          </cell>
        </row>
        <row r="112">
          <cell r="A112" t="str">
            <v>MD01</v>
          </cell>
          <cell r="B112">
            <v>3101020046</v>
          </cell>
          <cell r="C112" t="str">
            <v>GR DK 3915</v>
          </cell>
          <cell r="D112" t="str">
            <v>63</v>
          </cell>
          <cell r="E112">
            <v>620</v>
          </cell>
          <cell r="F112">
            <v>5</v>
          </cell>
          <cell r="G112">
            <v>76.67</v>
          </cell>
          <cell r="H112">
            <v>-38</v>
          </cell>
          <cell r="I112">
            <v>-2913.46</v>
          </cell>
          <cell r="J112">
            <v>19991031</v>
          </cell>
          <cell r="K112" t="str">
            <v>1140303001</v>
          </cell>
          <cell r="L112" t="str">
            <v>6210302003</v>
          </cell>
        </row>
        <row r="113">
          <cell r="A113" t="str">
            <v>MD03</v>
          </cell>
          <cell r="B113">
            <v>3101020046</v>
          </cell>
          <cell r="C113" t="str">
            <v>GR DK 3915</v>
          </cell>
          <cell r="D113" t="str">
            <v>63</v>
          </cell>
          <cell r="E113">
            <v>619</v>
          </cell>
          <cell r="F113">
            <v>1</v>
          </cell>
          <cell r="G113">
            <v>76.67</v>
          </cell>
          <cell r="H113">
            <v>-79</v>
          </cell>
          <cell r="I113">
            <v>-6056.93</v>
          </cell>
          <cell r="J113">
            <v>19991031</v>
          </cell>
          <cell r="K113" t="str">
            <v>1140303001</v>
          </cell>
          <cell r="L113" t="str">
            <v>6210302003</v>
          </cell>
        </row>
        <row r="114">
          <cell r="A114" t="str">
            <v>MF09</v>
          </cell>
          <cell r="B114">
            <v>3101020046</v>
          </cell>
          <cell r="C114" t="str">
            <v>GR DK 3915</v>
          </cell>
          <cell r="D114" t="str">
            <v>63</v>
          </cell>
          <cell r="E114">
            <v>648</v>
          </cell>
          <cell r="F114">
            <v>1</v>
          </cell>
          <cell r="G114">
            <v>76.67</v>
          </cell>
          <cell r="H114">
            <v>-16</v>
          </cell>
          <cell r="I114">
            <v>-1226.72</v>
          </cell>
          <cell r="J114">
            <v>19991031</v>
          </cell>
          <cell r="K114" t="str">
            <v>1140303001</v>
          </cell>
          <cell r="L114" t="str">
            <v>6210302003</v>
          </cell>
        </row>
        <row r="115">
          <cell r="A115" t="str">
            <v>MF23</v>
          </cell>
          <cell r="B115">
            <v>3101020046</v>
          </cell>
          <cell r="C115" t="str">
            <v>GR DK 3915</v>
          </cell>
          <cell r="D115" t="str">
            <v>63</v>
          </cell>
          <cell r="E115">
            <v>635</v>
          </cell>
          <cell r="F115">
            <v>2</v>
          </cell>
          <cell r="G115">
            <v>76.67</v>
          </cell>
          <cell r="H115">
            <v>-192</v>
          </cell>
          <cell r="I115">
            <v>-14720.64</v>
          </cell>
          <cell r="J115">
            <v>19991031</v>
          </cell>
          <cell r="K115" t="str">
            <v>1140303001</v>
          </cell>
          <cell r="L115" t="str">
            <v>6210302003</v>
          </cell>
        </row>
        <row r="116">
          <cell r="A116" t="str">
            <v>MF29</v>
          </cell>
          <cell r="B116">
            <v>3101020046</v>
          </cell>
          <cell r="C116" t="str">
            <v>GR DK 3915</v>
          </cell>
          <cell r="D116" t="str">
            <v>63</v>
          </cell>
          <cell r="E116">
            <v>637</v>
          </cell>
          <cell r="F116">
            <v>1</v>
          </cell>
          <cell r="G116">
            <v>76.67</v>
          </cell>
          <cell r="H116">
            <v>-64</v>
          </cell>
          <cell r="I116">
            <v>-4906.88</v>
          </cell>
          <cell r="J116">
            <v>19991031</v>
          </cell>
          <cell r="K116" t="str">
            <v>1140303001</v>
          </cell>
          <cell r="L116" t="str">
            <v>6210302003</v>
          </cell>
        </row>
        <row r="117">
          <cell r="A117" t="str">
            <v>MF32</v>
          </cell>
          <cell r="B117">
            <v>3101020046</v>
          </cell>
          <cell r="C117" t="str">
            <v>GR DK 3915</v>
          </cell>
          <cell r="D117" t="str">
            <v>63</v>
          </cell>
          <cell r="E117">
            <v>639</v>
          </cell>
          <cell r="F117">
            <v>2</v>
          </cell>
          <cell r="G117">
            <v>76.67</v>
          </cell>
          <cell r="H117">
            <v>-50</v>
          </cell>
          <cell r="I117">
            <v>-3833.5</v>
          </cell>
          <cell r="J117">
            <v>19991031</v>
          </cell>
          <cell r="K117" t="str">
            <v>1140303001</v>
          </cell>
          <cell r="L117" t="str">
            <v>6210302003</v>
          </cell>
        </row>
        <row r="118">
          <cell r="A118" t="str">
            <v>MF39</v>
          </cell>
          <cell r="B118">
            <v>3101020046</v>
          </cell>
          <cell r="C118" t="str">
            <v>GR DK 3915</v>
          </cell>
          <cell r="D118" t="str">
            <v>63</v>
          </cell>
          <cell r="E118">
            <v>628</v>
          </cell>
          <cell r="F118">
            <v>1</v>
          </cell>
          <cell r="G118">
            <v>76.67</v>
          </cell>
          <cell r="H118">
            <v>-32</v>
          </cell>
          <cell r="I118">
            <v>-2453.44</v>
          </cell>
          <cell r="J118">
            <v>19991031</v>
          </cell>
          <cell r="K118" t="str">
            <v>1140303001</v>
          </cell>
          <cell r="L118" t="str">
            <v>6210302003</v>
          </cell>
        </row>
        <row r="119">
          <cell r="A119" t="str">
            <v>TG03</v>
          </cell>
          <cell r="B119">
            <v>3101020046</v>
          </cell>
          <cell r="C119" t="str">
            <v>GR DK 3915</v>
          </cell>
          <cell r="D119" t="str">
            <v>63</v>
          </cell>
          <cell r="E119">
            <v>613</v>
          </cell>
          <cell r="F119">
            <v>3</v>
          </cell>
          <cell r="G119">
            <v>76.67</v>
          </cell>
          <cell r="H119">
            <v>-54</v>
          </cell>
          <cell r="I119">
            <v>-4140.18</v>
          </cell>
          <cell r="J119">
            <v>19991031</v>
          </cell>
          <cell r="K119" t="str">
            <v>1140303001</v>
          </cell>
          <cell r="L119" t="str">
            <v>6210302003</v>
          </cell>
        </row>
        <row r="120">
          <cell r="A120" t="str">
            <v>TG28</v>
          </cell>
          <cell r="B120">
            <v>3101020046</v>
          </cell>
          <cell r="C120" t="str">
            <v>GR DK 3915</v>
          </cell>
          <cell r="D120" t="str">
            <v>63</v>
          </cell>
          <cell r="E120">
            <v>614</v>
          </cell>
          <cell r="F120">
            <v>5</v>
          </cell>
          <cell r="G120">
            <v>76.67</v>
          </cell>
          <cell r="H120">
            <v>-71</v>
          </cell>
          <cell r="I120">
            <v>-5443.57</v>
          </cell>
          <cell r="J120">
            <v>19991031</v>
          </cell>
          <cell r="K120" t="str">
            <v>1140303001</v>
          </cell>
          <cell r="L120" t="str">
            <v>6210302003</v>
          </cell>
        </row>
        <row r="121">
          <cell r="A121" t="str">
            <v>TG29</v>
          </cell>
          <cell r="B121">
            <v>3101020046</v>
          </cell>
          <cell r="C121" t="str">
            <v>GR DK 3915</v>
          </cell>
          <cell r="D121" t="str">
            <v>63</v>
          </cell>
          <cell r="E121">
            <v>611</v>
          </cell>
          <cell r="F121">
            <v>6</v>
          </cell>
          <cell r="G121">
            <v>76.67</v>
          </cell>
          <cell r="H121">
            <v>-37</v>
          </cell>
          <cell r="I121">
            <v>-2836.79</v>
          </cell>
          <cell r="J121">
            <v>19991031</v>
          </cell>
          <cell r="K121" t="str">
            <v>1140303001</v>
          </cell>
          <cell r="L121" t="str">
            <v>6210302003</v>
          </cell>
        </row>
        <row r="122">
          <cell r="A122" t="str">
            <v>TG31</v>
          </cell>
          <cell r="B122">
            <v>3101020046</v>
          </cell>
          <cell r="C122" t="str">
            <v>GR DK 3915</v>
          </cell>
          <cell r="D122" t="str">
            <v>63</v>
          </cell>
          <cell r="E122">
            <v>615</v>
          </cell>
          <cell r="F122">
            <v>3</v>
          </cell>
          <cell r="G122">
            <v>76.67</v>
          </cell>
          <cell r="H122">
            <v>-62</v>
          </cell>
          <cell r="I122">
            <v>-4753.54</v>
          </cell>
          <cell r="J122">
            <v>19991031</v>
          </cell>
          <cell r="K122" t="str">
            <v>1140303001</v>
          </cell>
          <cell r="L122" t="str">
            <v>6210302003</v>
          </cell>
        </row>
        <row r="123">
          <cell r="A123" t="str">
            <v>P014</v>
          </cell>
          <cell r="B123">
            <v>3101020049</v>
          </cell>
          <cell r="C123" t="str">
            <v>GIR CF 19</v>
          </cell>
          <cell r="D123" t="str">
            <v>S1</v>
          </cell>
          <cell r="E123">
            <v>321</v>
          </cell>
          <cell r="F123">
            <v>3</v>
          </cell>
          <cell r="G123">
            <v>84</v>
          </cell>
          <cell r="H123">
            <v>-46</v>
          </cell>
          <cell r="I123">
            <v>-3864</v>
          </cell>
          <cell r="J123">
            <v>19991031</v>
          </cell>
          <cell r="K123" t="str">
            <v>1140303001</v>
          </cell>
          <cell r="L123" t="str">
            <v>6210302003</v>
          </cell>
          <cell r="M123" t="str">
            <v>9100000003</v>
          </cell>
        </row>
        <row r="124">
          <cell r="A124" t="str">
            <v>P014</v>
          </cell>
          <cell r="B124">
            <v>3101020049</v>
          </cell>
          <cell r="C124" t="str">
            <v>GIR CF 19</v>
          </cell>
          <cell r="D124" t="str">
            <v>S1</v>
          </cell>
          <cell r="E124">
            <v>322</v>
          </cell>
          <cell r="F124">
            <v>2</v>
          </cell>
          <cell r="G124">
            <v>84</v>
          </cell>
          <cell r="H124">
            <v>-34</v>
          </cell>
          <cell r="I124">
            <v>-2856</v>
          </cell>
          <cell r="J124">
            <v>19991031</v>
          </cell>
          <cell r="K124" t="str">
            <v>1140303001</v>
          </cell>
          <cell r="L124" t="str">
            <v>6210302003</v>
          </cell>
          <cell r="M124" t="str">
            <v>9100000003</v>
          </cell>
        </row>
        <row r="125">
          <cell r="A125" t="str">
            <v>TG01</v>
          </cell>
          <cell r="B125">
            <v>3101020050</v>
          </cell>
          <cell r="C125" t="str">
            <v>GIR MORGAN MG2</v>
          </cell>
          <cell r="D125" t="str">
            <v>63</v>
          </cell>
          <cell r="E125">
            <v>612</v>
          </cell>
          <cell r="F125">
            <v>6</v>
          </cell>
          <cell r="G125">
            <v>61.85</v>
          </cell>
          <cell r="H125">
            <v>-4</v>
          </cell>
          <cell r="I125">
            <v>-247.4</v>
          </cell>
          <cell r="J125">
            <v>19991031</v>
          </cell>
          <cell r="K125" t="str">
            <v>1140303001</v>
          </cell>
          <cell r="L125" t="str">
            <v>6210302003</v>
          </cell>
        </row>
        <row r="126">
          <cell r="A126" t="str">
            <v>TG28</v>
          </cell>
          <cell r="B126">
            <v>3101020050</v>
          </cell>
          <cell r="C126" t="str">
            <v>GIR MORGAN MG2</v>
          </cell>
          <cell r="D126" t="str">
            <v>63</v>
          </cell>
          <cell r="E126">
            <v>614</v>
          </cell>
          <cell r="F126">
            <v>4</v>
          </cell>
          <cell r="G126">
            <v>61.85</v>
          </cell>
          <cell r="H126">
            <v>-41</v>
          </cell>
          <cell r="I126">
            <v>-2535.85</v>
          </cell>
          <cell r="J126">
            <v>19991031</v>
          </cell>
          <cell r="K126" t="str">
            <v>1140303001</v>
          </cell>
          <cell r="L126" t="str">
            <v>6210302003</v>
          </cell>
        </row>
        <row r="127">
          <cell r="A127" t="str">
            <v>TG29</v>
          </cell>
          <cell r="B127">
            <v>3101020050</v>
          </cell>
          <cell r="C127" t="str">
            <v>GIR MORGAN MG2</v>
          </cell>
          <cell r="D127" t="str">
            <v>63</v>
          </cell>
          <cell r="E127">
            <v>611</v>
          </cell>
          <cell r="F127">
            <v>7</v>
          </cell>
          <cell r="G127">
            <v>61.85</v>
          </cell>
          <cell r="H127">
            <v>-4</v>
          </cell>
          <cell r="I127">
            <v>-247.4</v>
          </cell>
          <cell r="J127">
            <v>19991031</v>
          </cell>
          <cell r="K127" t="str">
            <v>1140303001</v>
          </cell>
          <cell r="L127" t="str">
            <v>6210302003</v>
          </cell>
        </row>
        <row r="128">
          <cell r="A128" t="str">
            <v>TG31</v>
          </cell>
          <cell r="B128">
            <v>3101020050</v>
          </cell>
          <cell r="C128" t="str">
            <v>GIR MORGAN MG2</v>
          </cell>
          <cell r="D128" t="str">
            <v>63</v>
          </cell>
          <cell r="E128">
            <v>615</v>
          </cell>
          <cell r="F128">
            <v>5</v>
          </cell>
          <cell r="G128">
            <v>61.85</v>
          </cell>
          <cell r="H128">
            <v>-57</v>
          </cell>
          <cell r="I128">
            <v>-3525.4500000000003</v>
          </cell>
          <cell r="J128">
            <v>19991031</v>
          </cell>
          <cell r="K128" t="str">
            <v>1140303001</v>
          </cell>
          <cell r="L128" t="str">
            <v>6210302003</v>
          </cell>
        </row>
        <row r="129">
          <cell r="A129" t="str">
            <v>MF29</v>
          </cell>
          <cell r="B129">
            <v>3101020051</v>
          </cell>
          <cell r="C129" t="str">
            <v>GR SPS 3101</v>
          </cell>
          <cell r="D129" t="str">
            <v>63</v>
          </cell>
          <cell r="E129">
            <v>637</v>
          </cell>
          <cell r="F129">
            <v>2</v>
          </cell>
          <cell r="G129">
            <v>58</v>
          </cell>
          <cell r="H129">
            <v>-22</v>
          </cell>
          <cell r="I129">
            <v>-1276</v>
          </cell>
          <cell r="J129">
            <v>19991031</v>
          </cell>
          <cell r="K129" t="str">
            <v>1140303001</v>
          </cell>
          <cell r="L129" t="str">
            <v>6210302003</v>
          </cell>
        </row>
        <row r="130">
          <cell r="A130" t="str">
            <v>MF32</v>
          </cell>
          <cell r="B130">
            <v>3101020051</v>
          </cell>
          <cell r="C130" t="str">
            <v>GR SPS 3101</v>
          </cell>
          <cell r="D130" t="str">
            <v>63</v>
          </cell>
          <cell r="E130">
            <v>639</v>
          </cell>
          <cell r="F130">
            <v>4</v>
          </cell>
          <cell r="G130">
            <v>58</v>
          </cell>
          <cell r="H130">
            <v>-9</v>
          </cell>
          <cell r="I130">
            <v>-522</v>
          </cell>
          <cell r="J130">
            <v>19991031</v>
          </cell>
          <cell r="K130" t="str">
            <v>1140303001</v>
          </cell>
          <cell r="L130" t="str">
            <v>6210302003</v>
          </cell>
        </row>
        <row r="131">
          <cell r="A131" t="str">
            <v>MF39</v>
          </cell>
          <cell r="B131">
            <v>3101020051</v>
          </cell>
          <cell r="C131" t="str">
            <v>GR SPS 3101</v>
          </cell>
          <cell r="D131" t="str">
            <v>63</v>
          </cell>
          <cell r="E131">
            <v>628</v>
          </cell>
          <cell r="F131">
            <v>2</v>
          </cell>
          <cell r="G131">
            <v>58</v>
          </cell>
          <cell r="H131">
            <v>-38</v>
          </cell>
          <cell r="I131">
            <v>-2204</v>
          </cell>
          <cell r="J131">
            <v>19991031</v>
          </cell>
          <cell r="K131" t="str">
            <v>1140303001</v>
          </cell>
          <cell r="L131" t="str">
            <v>6210302003</v>
          </cell>
        </row>
        <row r="132">
          <cell r="A132" t="str">
            <v>TG01</v>
          </cell>
          <cell r="B132">
            <v>3101020051</v>
          </cell>
          <cell r="C132" t="str">
            <v>GR SPS 3101</v>
          </cell>
          <cell r="D132" t="str">
            <v>63</v>
          </cell>
          <cell r="E132">
            <v>612</v>
          </cell>
          <cell r="F132">
            <v>4</v>
          </cell>
          <cell r="G132">
            <v>58</v>
          </cell>
          <cell r="H132">
            <v>-39</v>
          </cell>
          <cell r="I132">
            <v>-2262</v>
          </cell>
          <cell r="J132">
            <v>19991031</v>
          </cell>
          <cell r="K132" t="str">
            <v>1140303001</v>
          </cell>
          <cell r="L132" t="str">
            <v>6210302003</v>
          </cell>
        </row>
        <row r="133">
          <cell r="A133" t="str">
            <v>TG03</v>
          </cell>
          <cell r="B133">
            <v>3101020051</v>
          </cell>
          <cell r="C133" t="str">
            <v>GR SPS 3101</v>
          </cell>
          <cell r="D133" t="str">
            <v>63</v>
          </cell>
          <cell r="E133">
            <v>613</v>
          </cell>
          <cell r="F133">
            <v>1</v>
          </cell>
          <cell r="G133">
            <v>58</v>
          </cell>
          <cell r="H133">
            <v>-64</v>
          </cell>
          <cell r="I133">
            <v>-3712</v>
          </cell>
          <cell r="J133">
            <v>19991031</v>
          </cell>
          <cell r="K133" t="str">
            <v>1140303001</v>
          </cell>
          <cell r="L133" t="str">
            <v>6210302003</v>
          </cell>
        </row>
        <row r="134">
          <cell r="A134" t="str">
            <v>TG02</v>
          </cell>
          <cell r="B134">
            <v>3101020052</v>
          </cell>
          <cell r="C134" t="str">
            <v>GR SPS 3102</v>
          </cell>
          <cell r="D134" t="str">
            <v>63</v>
          </cell>
          <cell r="E134">
            <v>616</v>
          </cell>
          <cell r="F134">
            <v>5</v>
          </cell>
          <cell r="G134">
            <v>58.5</v>
          </cell>
          <cell r="H134">
            <v>-63</v>
          </cell>
          <cell r="I134">
            <v>-3685.5</v>
          </cell>
          <cell r="J134">
            <v>19991031</v>
          </cell>
          <cell r="K134" t="str">
            <v>1140303001</v>
          </cell>
          <cell r="L134" t="str">
            <v>6210302003</v>
          </cell>
        </row>
        <row r="135">
          <cell r="A135" t="str">
            <v>P023</v>
          </cell>
          <cell r="B135">
            <v>3101030003</v>
          </cell>
          <cell r="C135" t="str">
            <v>MZ CARGILL 285</v>
          </cell>
          <cell r="D135" t="str">
            <v>B1</v>
          </cell>
          <cell r="E135">
            <v>232</v>
          </cell>
          <cell r="F135">
            <v>1</v>
          </cell>
          <cell r="G135">
            <v>52.56</v>
          </cell>
          <cell r="H135">
            <v>-4</v>
          </cell>
          <cell r="I135">
            <v>-210.24</v>
          </cell>
          <cell r="J135">
            <v>19991030</v>
          </cell>
          <cell r="K135" t="str">
            <v>1140305001</v>
          </cell>
          <cell r="L135" t="str">
            <v>6210302005</v>
          </cell>
          <cell r="M135" t="str">
            <v>9100000005</v>
          </cell>
        </row>
        <row r="136">
          <cell r="A136" t="str">
            <v>P023</v>
          </cell>
          <cell r="B136">
            <v>3101030003</v>
          </cell>
          <cell r="C136" t="str">
            <v>MZ CARGILL 285</v>
          </cell>
          <cell r="D136" t="str">
            <v>B1</v>
          </cell>
          <cell r="E136">
            <v>236</v>
          </cell>
          <cell r="F136">
            <v>1</v>
          </cell>
          <cell r="G136">
            <v>52.56</v>
          </cell>
          <cell r="H136">
            <v>-34</v>
          </cell>
          <cell r="I136">
            <v>-1787.04</v>
          </cell>
          <cell r="J136">
            <v>19991030</v>
          </cell>
          <cell r="K136" t="str">
            <v>1140325001</v>
          </cell>
          <cell r="L136" t="str">
            <v>6210302016</v>
          </cell>
          <cell r="M136" t="str">
            <v>9100000007</v>
          </cell>
        </row>
        <row r="137">
          <cell r="A137" t="str">
            <v>P023</v>
          </cell>
          <cell r="B137">
            <v>3101030009</v>
          </cell>
          <cell r="C137" t="str">
            <v>MZ CHALTEN</v>
          </cell>
          <cell r="D137" t="str">
            <v>B1</v>
          </cell>
          <cell r="E137">
            <v>229</v>
          </cell>
          <cell r="F137">
            <v>1</v>
          </cell>
          <cell r="G137">
            <v>46.5</v>
          </cell>
          <cell r="H137">
            <v>-62</v>
          </cell>
          <cell r="I137">
            <v>-2883</v>
          </cell>
          <cell r="J137">
            <v>19991030</v>
          </cell>
          <cell r="K137" t="str">
            <v>1140305001</v>
          </cell>
          <cell r="L137" t="str">
            <v>6210302005</v>
          </cell>
          <cell r="M137" t="str">
            <v>9100000005</v>
          </cell>
        </row>
        <row r="138">
          <cell r="A138" t="str">
            <v>P023</v>
          </cell>
          <cell r="B138">
            <v>3101030009</v>
          </cell>
          <cell r="C138" t="str">
            <v>MZ CHALTEN</v>
          </cell>
          <cell r="D138" t="str">
            <v>B1</v>
          </cell>
          <cell r="E138">
            <v>230</v>
          </cell>
          <cell r="F138">
            <v>1</v>
          </cell>
          <cell r="G138">
            <v>46.5</v>
          </cell>
          <cell r="H138">
            <v>-46</v>
          </cell>
          <cell r="I138">
            <v>-2139</v>
          </cell>
          <cell r="J138">
            <v>19991030</v>
          </cell>
          <cell r="K138" t="str">
            <v>1140305001</v>
          </cell>
          <cell r="L138" t="str">
            <v>6210302005</v>
          </cell>
          <cell r="M138" t="str">
            <v>9100000005</v>
          </cell>
        </row>
        <row r="139">
          <cell r="A139" t="str">
            <v>P023</v>
          </cell>
          <cell r="B139">
            <v>3101030009</v>
          </cell>
          <cell r="C139" t="str">
            <v>MZ CHALTEN</v>
          </cell>
          <cell r="D139" t="str">
            <v>B1</v>
          </cell>
          <cell r="E139">
            <v>231</v>
          </cell>
          <cell r="F139">
            <v>1</v>
          </cell>
          <cell r="G139">
            <v>46.5</v>
          </cell>
          <cell r="H139">
            <v>-45</v>
          </cell>
          <cell r="I139">
            <v>-2092.5</v>
          </cell>
          <cell r="J139">
            <v>19991030</v>
          </cell>
          <cell r="K139" t="str">
            <v>1140305001</v>
          </cell>
          <cell r="L139" t="str">
            <v>6210302005</v>
          </cell>
          <cell r="M139" t="str">
            <v>9100000005</v>
          </cell>
        </row>
        <row r="140">
          <cell r="A140" t="str">
            <v>P023</v>
          </cell>
          <cell r="B140">
            <v>3101030009</v>
          </cell>
          <cell r="C140" t="str">
            <v>MZ CHALTEN</v>
          </cell>
          <cell r="D140" t="str">
            <v>B1</v>
          </cell>
          <cell r="E140">
            <v>233</v>
          </cell>
          <cell r="F140">
            <v>1</v>
          </cell>
          <cell r="G140">
            <v>46.5</v>
          </cell>
          <cell r="H140">
            <v>-50</v>
          </cell>
          <cell r="I140">
            <v>-2325</v>
          </cell>
          <cell r="J140">
            <v>19991030</v>
          </cell>
          <cell r="K140" t="str">
            <v>1140305001</v>
          </cell>
          <cell r="L140" t="str">
            <v>6210302005</v>
          </cell>
          <cell r="M140" t="str">
            <v>9100000005</v>
          </cell>
        </row>
        <row r="141">
          <cell r="A141" t="str">
            <v>TZ01</v>
          </cell>
          <cell r="B141">
            <v>3101030013</v>
          </cell>
          <cell r="C141" t="str">
            <v>MZ DK 4F37</v>
          </cell>
          <cell r="D141" t="str">
            <v>65</v>
          </cell>
          <cell r="E141">
            <v>851</v>
          </cell>
          <cell r="F141">
            <v>1</v>
          </cell>
          <cell r="G141">
            <v>35</v>
          </cell>
          <cell r="H141">
            <v>-74</v>
          </cell>
          <cell r="I141">
            <v>-2590</v>
          </cell>
          <cell r="J141">
            <v>19991031</v>
          </cell>
          <cell r="K141" t="str">
            <v>1140305001</v>
          </cell>
          <cell r="L141" t="str">
            <v>6210302005</v>
          </cell>
        </row>
        <row r="142">
          <cell r="A142" t="str">
            <v>P001</v>
          </cell>
          <cell r="B142">
            <v>3101030015</v>
          </cell>
          <cell r="C142" t="str">
            <v>MZ DK 664 C5</v>
          </cell>
          <cell r="D142" t="str">
            <v>L1</v>
          </cell>
          <cell r="E142">
            <v>245</v>
          </cell>
          <cell r="F142">
            <v>1</v>
          </cell>
          <cell r="G142">
            <v>58.51</v>
          </cell>
          <cell r="H142">
            <v>-25</v>
          </cell>
          <cell r="I142">
            <v>-1462.75</v>
          </cell>
          <cell r="J142">
            <v>19991001</v>
          </cell>
          <cell r="K142" t="str">
            <v>1140325001</v>
          </cell>
          <cell r="L142" t="str">
            <v>6210302016</v>
          </cell>
          <cell r="M142" t="str">
            <v>9100000007</v>
          </cell>
        </row>
        <row r="143">
          <cell r="A143" t="str">
            <v>P001</v>
          </cell>
          <cell r="B143">
            <v>3101030015</v>
          </cell>
          <cell r="C143" t="str">
            <v>MZ DK 664 C5</v>
          </cell>
          <cell r="D143" t="str">
            <v>L1</v>
          </cell>
          <cell r="E143">
            <v>254</v>
          </cell>
          <cell r="F143">
            <v>1</v>
          </cell>
          <cell r="G143">
            <v>58.51</v>
          </cell>
          <cell r="H143">
            <v>-5</v>
          </cell>
          <cell r="I143">
            <v>-292.55</v>
          </cell>
          <cell r="J143">
            <v>19991028</v>
          </cell>
          <cell r="K143" t="str">
            <v>1140325001</v>
          </cell>
          <cell r="L143" t="str">
            <v>6210302016</v>
          </cell>
          <cell r="M143" t="str">
            <v>9100000007</v>
          </cell>
        </row>
        <row r="144">
          <cell r="A144" t="str">
            <v>EA03</v>
          </cell>
          <cell r="B144">
            <v>3101030019</v>
          </cell>
          <cell r="C144" t="str">
            <v>MZ DK 669</v>
          </cell>
          <cell r="D144" t="str">
            <v>65</v>
          </cell>
          <cell r="E144">
            <v>911</v>
          </cell>
          <cell r="F144">
            <v>2</v>
          </cell>
          <cell r="G144">
            <v>32.43</v>
          </cell>
          <cell r="H144">
            <v>-10</v>
          </cell>
          <cell r="I144">
            <v>-324.3</v>
          </cell>
          <cell r="J144">
            <v>19991031</v>
          </cell>
          <cell r="K144" t="str">
            <v>1140305001</v>
          </cell>
          <cell r="L144" t="str">
            <v>6210302005</v>
          </cell>
        </row>
        <row r="145">
          <cell r="A145" t="str">
            <v>MF29</v>
          </cell>
          <cell r="B145">
            <v>3101030019</v>
          </cell>
          <cell r="C145" t="str">
            <v>MZ DK 669</v>
          </cell>
          <cell r="D145" t="str">
            <v>65</v>
          </cell>
          <cell r="E145">
            <v>929</v>
          </cell>
          <cell r="F145">
            <v>1</v>
          </cell>
          <cell r="G145">
            <v>32.43</v>
          </cell>
          <cell r="H145">
            <v>-48</v>
          </cell>
          <cell r="I145">
            <v>-1556.6399999999999</v>
          </cell>
          <cell r="J145">
            <v>19991031</v>
          </cell>
          <cell r="K145" t="str">
            <v>1140305001</v>
          </cell>
          <cell r="L145" t="str">
            <v>6210302005</v>
          </cell>
        </row>
        <row r="146">
          <cell r="A146" t="str">
            <v>MF38</v>
          </cell>
          <cell r="B146">
            <v>3101030019</v>
          </cell>
          <cell r="C146" t="str">
            <v>MZ DK 669</v>
          </cell>
          <cell r="D146" t="str">
            <v>65</v>
          </cell>
          <cell r="E146">
            <v>927</v>
          </cell>
          <cell r="F146">
            <v>5</v>
          </cell>
          <cell r="G146">
            <v>32.43</v>
          </cell>
          <cell r="H146">
            <v>-53</v>
          </cell>
          <cell r="I146">
            <v>-1718.79</v>
          </cell>
          <cell r="J146">
            <v>19991031</v>
          </cell>
          <cell r="K146" t="str">
            <v>1140305001</v>
          </cell>
          <cell r="L146" t="str">
            <v>6210302005</v>
          </cell>
        </row>
        <row r="147">
          <cell r="A147" t="str">
            <v>TA32</v>
          </cell>
          <cell r="B147">
            <v>3101030019</v>
          </cell>
          <cell r="C147" t="str">
            <v>MZ DK 669</v>
          </cell>
          <cell r="D147" t="str">
            <v>65</v>
          </cell>
          <cell r="E147">
            <v>874</v>
          </cell>
          <cell r="F147">
            <v>1</v>
          </cell>
          <cell r="G147">
            <v>32.43</v>
          </cell>
          <cell r="H147">
            <v>-128</v>
          </cell>
          <cell r="I147">
            <v>-4151.04</v>
          </cell>
          <cell r="J147">
            <v>19991031</v>
          </cell>
          <cell r="K147" t="str">
            <v>1140305001</v>
          </cell>
          <cell r="L147" t="str">
            <v>6210302005</v>
          </cell>
        </row>
        <row r="148">
          <cell r="A148" t="str">
            <v>TA34</v>
          </cell>
          <cell r="B148">
            <v>3101030019</v>
          </cell>
          <cell r="C148" t="str">
            <v>MZ DK 669</v>
          </cell>
          <cell r="D148" t="str">
            <v>65</v>
          </cell>
          <cell r="E148">
            <v>881</v>
          </cell>
          <cell r="F148">
            <v>1</v>
          </cell>
          <cell r="G148">
            <v>32.43</v>
          </cell>
          <cell r="H148">
            <v>-134</v>
          </cell>
          <cell r="I148">
            <v>-4345.62</v>
          </cell>
          <cell r="J148">
            <v>19991031</v>
          </cell>
          <cell r="K148" t="str">
            <v>1140305001</v>
          </cell>
          <cell r="L148" t="str">
            <v>6210302005</v>
          </cell>
        </row>
        <row r="149">
          <cell r="A149" t="str">
            <v>P001</v>
          </cell>
          <cell r="B149">
            <v>3101030019</v>
          </cell>
          <cell r="C149" t="str">
            <v>MZ DK 669</v>
          </cell>
          <cell r="D149" t="str">
            <v>L1</v>
          </cell>
          <cell r="E149">
            <v>256</v>
          </cell>
          <cell r="F149">
            <v>2</v>
          </cell>
          <cell r="G149">
            <v>58.51</v>
          </cell>
          <cell r="H149">
            <v>-26</v>
          </cell>
          <cell r="I149">
            <v>-1521.26</v>
          </cell>
          <cell r="J149">
            <v>19991028</v>
          </cell>
          <cell r="K149" t="str">
            <v>1140325001</v>
          </cell>
          <cell r="L149" t="str">
            <v>6210302016</v>
          </cell>
          <cell r="M149" t="str">
            <v>9100000007</v>
          </cell>
        </row>
        <row r="150">
          <cell r="A150" t="str">
            <v>EA03</v>
          </cell>
          <cell r="B150">
            <v>3101030020</v>
          </cell>
          <cell r="C150" t="str">
            <v>MZ DK 696</v>
          </cell>
          <cell r="D150" t="str">
            <v>65</v>
          </cell>
          <cell r="E150">
            <v>911</v>
          </cell>
          <cell r="F150">
            <v>4</v>
          </cell>
          <cell r="G150">
            <v>40.54</v>
          </cell>
          <cell r="H150">
            <v>-15</v>
          </cell>
          <cell r="I150">
            <v>-608.1</v>
          </cell>
          <cell r="J150">
            <v>19991031</v>
          </cell>
          <cell r="K150" t="str">
            <v>1140305001</v>
          </cell>
          <cell r="L150" t="str">
            <v>6210302005</v>
          </cell>
        </row>
        <row r="151">
          <cell r="A151" t="str">
            <v>MF09</v>
          </cell>
          <cell r="B151">
            <v>3101030020</v>
          </cell>
          <cell r="C151" t="str">
            <v>MZ DK 696</v>
          </cell>
          <cell r="D151" t="str">
            <v>65</v>
          </cell>
          <cell r="E151">
            <v>937</v>
          </cell>
          <cell r="F151">
            <v>1</v>
          </cell>
          <cell r="G151">
            <v>40.54</v>
          </cell>
          <cell r="H151">
            <v>-139</v>
          </cell>
          <cell r="I151">
            <v>-5635.0599999999995</v>
          </cell>
          <cell r="J151">
            <v>19991031</v>
          </cell>
          <cell r="K151" t="str">
            <v>1140305001</v>
          </cell>
          <cell r="L151" t="str">
            <v>6210302005</v>
          </cell>
        </row>
        <row r="152">
          <cell r="A152" t="str">
            <v>MF28</v>
          </cell>
          <cell r="B152">
            <v>3101030020</v>
          </cell>
          <cell r="C152" t="str">
            <v>MZ DK 696</v>
          </cell>
          <cell r="D152" t="str">
            <v>65</v>
          </cell>
          <cell r="E152">
            <v>935</v>
          </cell>
          <cell r="F152">
            <v>2</v>
          </cell>
          <cell r="G152">
            <v>56.62</v>
          </cell>
          <cell r="H152">
            <v>-37</v>
          </cell>
          <cell r="I152">
            <v>-2094.94</v>
          </cell>
          <cell r="J152">
            <v>19991031</v>
          </cell>
          <cell r="K152" t="str">
            <v>1140305001</v>
          </cell>
          <cell r="L152" t="str">
            <v>6210302005</v>
          </cell>
        </row>
        <row r="153">
          <cell r="A153" t="str">
            <v>MF29</v>
          </cell>
          <cell r="B153">
            <v>3101030020</v>
          </cell>
          <cell r="C153" t="str">
            <v>MZ DK 696</v>
          </cell>
          <cell r="D153" t="str">
            <v>65</v>
          </cell>
          <cell r="E153">
            <v>929</v>
          </cell>
          <cell r="F153">
            <v>2</v>
          </cell>
          <cell r="G153">
            <v>48.23</v>
          </cell>
          <cell r="H153">
            <v>-170</v>
          </cell>
          <cell r="I153">
            <v>-8199.1</v>
          </cell>
          <cell r="J153">
            <v>19991031</v>
          </cell>
          <cell r="K153" t="str">
            <v>1140305001</v>
          </cell>
          <cell r="L153" t="str">
            <v>6210302005</v>
          </cell>
        </row>
        <row r="154">
          <cell r="A154" t="str">
            <v>MF32</v>
          </cell>
          <cell r="B154">
            <v>3101030020</v>
          </cell>
          <cell r="C154" t="str">
            <v>MZ DK 696</v>
          </cell>
          <cell r="D154" t="str">
            <v>65</v>
          </cell>
          <cell r="E154">
            <v>931</v>
          </cell>
          <cell r="F154">
            <v>2</v>
          </cell>
          <cell r="G154">
            <v>40.54</v>
          </cell>
          <cell r="H154">
            <v>-132</v>
          </cell>
          <cell r="I154">
            <v>-5351.28</v>
          </cell>
          <cell r="J154">
            <v>19991031</v>
          </cell>
          <cell r="K154" t="str">
            <v>1140305001</v>
          </cell>
          <cell r="L154" t="str">
            <v>6210302005</v>
          </cell>
        </row>
        <row r="155">
          <cell r="A155" t="str">
            <v>MF36</v>
          </cell>
          <cell r="B155">
            <v>3101030020</v>
          </cell>
          <cell r="C155" t="str">
            <v>MZ DK 696</v>
          </cell>
          <cell r="D155" t="str">
            <v>65</v>
          </cell>
          <cell r="E155">
            <v>919</v>
          </cell>
          <cell r="F155">
            <v>2</v>
          </cell>
          <cell r="G155">
            <v>40.54</v>
          </cell>
          <cell r="H155">
            <v>-120</v>
          </cell>
          <cell r="I155">
            <v>-4864.8</v>
          </cell>
          <cell r="J155">
            <v>19991031</v>
          </cell>
          <cell r="K155" t="str">
            <v>1140305001</v>
          </cell>
          <cell r="L155" t="str">
            <v>6210302005</v>
          </cell>
        </row>
        <row r="156">
          <cell r="A156" t="str">
            <v>MF38</v>
          </cell>
          <cell r="B156">
            <v>3101030020</v>
          </cell>
          <cell r="C156" t="str">
            <v>MZ DK 696</v>
          </cell>
          <cell r="D156" t="str">
            <v>65</v>
          </cell>
          <cell r="E156">
            <v>927</v>
          </cell>
          <cell r="F156">
            <v>6</v>
          </cell>
          <cell r="G156">
            <v>40.54</v>
          </cell>
          <cell r="H156">
            <v>-80</v>
          </cell>
          <cell r="I156">
            <v>-3243.2</v>
          </cell>
          <cell r="J156">
            <v>19991031</v>
          </cell>
          <cell r="K156" t="str">
            <v>1140305001</v>
          </cell>
          <cell r="L156" t="str">
            <v>6210302005</v>
          </cell>
        </row>
        <row r="157">
          <cell r="A157" t="str">
            <v>MF39</v>
          </cell>
          <cell r="B157">
            <v>3101030020</v>
          </cell>
          <cell r="C157" t="str">
            <v>MZ DK 696</v>
          </cell>
          <cell r="D157" t="str">
            <v>65</v>
          </cell>
          <cell r="E157">
            <v>922</v>
          </cell>
          <cell r="F157">
            <v>2</v>
          </cell>
          <cell r="G157">
            <v>40.54</v>
          </cell>
          <cell r="H157">
            <v>-30</v>
          </cell>
          <cell r="I157">
            <v>-1216.2</v>
          </cell>
          <cell r="J157">
            <v>19991031</v>
          </cell>
          <cell r="K157" t="str">
            <v>1140305001</v>
          </cell>
          <cell r="L157" t="str">
            <v>6210302005</v>
          </cell>
        </row>
        <row r="158">
          <cell r="A158" t="str">
            <v>P012</v>
          </cell>
          <cell r="B158">
            <v>3101030020</v>
          </cell>
          <cell r="C158" t="str">
            <v>MZ DK 696</v>
          </cell>
          <cell r="D158" t="str">
            <v>N1</v>
          </cell>
          <cell r="E158">
            <v>317</v>
          </cell>
          <cell r="F158">
            <v>1</v>
          </cell>
          <cell r="G158">
            <v>40.54</v>
          </cell>
          <cell r="H158">
            <v>-40</v>
          </cell>
          <cell r="I158">
            <v>-1621.6</v>
          </cell>
          <cell r="J158">
            <v>19991031</v>
          </cell>
          <cell r="K158" t="str">
            <v>1140305001</v>
          </cell>
          <cell r="L158" t="str">
            <v>6210302005</v>
          </cell>
          <cell r="M158" t="str">
            <v>9100000005</v>
          </cell>
        </row>
        <row r="159">
          <cell r="A159" t="str">
            <v>P012</v>
          </cell>
          <cell r="B159">
            <v>3101030020</v>
          </cell>
          <cell r="C159" t="str">
            <v>MZ DK 696</v>
          </cell>
          <cell r="D159" t="str">
            <v>N1</v>
          </cell>
          <cell r="E159">
            <v>334</v>
          </cell>
          <cell r="F159">
            <v>1</v>
          </cell>
          <cell r="G159">
            <v>40.54</v>
          </cell>
          <cell r="H159">
            <v>-14</v>
          </cell>
          <cell r="I159">
            <v>-567.55999999999995</v>
          </cell>
          <cell r="J159">
            <v>19991031</v>
          </cell>
          <cell r="K159" t="str">
            <v>1140305001</v>
          </cell>
          <cell r="L159" t="str">
            <v>6210302005</v>
          </cell>
          <cell r="M159" t="str">
            <v>9100000005</v>
          </cell>
        </row>
        <row r="160">
          <cell r="A160" t="str">
            <v>P023</v>
          </cell>
          <cell r="B160">
            <v>3101030020</v>
          </cell>
          <cell r="C160" t="str">
            <v>MZ DK 696</v>
          </cell>
          <cell r="D160" t="str">
            <v>B1</v>
          </cell>
          <cell r="E160">
            <v>219</v>
          </cell>
          <cell r="F160">
            <v>2</v>
          </cell>
          <cell r="G160">
            <v>39.74</v>
          </cell>
          <cell r="H160">
            <v>-8</v>
          </cell>
          <cell r="I160">
            <v>-317.92</v>
          </cell>
          <cell r="J160">
            <v>19991030</v>
          </cell>
          <cell r="K160" t="str">
            <v>1140305001</v>
          </cell>
          <cell r="L160" t="str">
            <v>6210302005</v>
          </cell>
          <cell r="M160" t="str">
            <v>9100000005</v>
          </cell>
        </row>
        <row r="161">
          <cell r="A161" t="str">
            <v>P023</v>
          </cell>
          <cell r="B161">
            <v>3101030020</v>
          </cell>
          <cell r="C161" t="str">
            <v>MZ DK 696</v>
          </cell>
          <cell r="D161" t="str">
            <v>B1</v>
          </cell>
          <cell r="E161">
            <v>224</v>
          </cell>
          <cell r="F161">
            <v>1</v>
          </cell>
          <cell r="G161">
            <v>39.74</v>
          </cell>
          <cell r="H161">
            <v>-30</v>
          </cell>
          <cell r="I161">
            <v>-1192.2</v>
          </cell>
          <cell r="J161">
            <v>19991030</v>
          </cell>
          <cell r="K161" t="str">
            <v>1140305001</v>
          </cell>
          <cell r="L161" t="str">
            <v>6210302005</v>
          </cell>
          <cell r="M161" t="str">
            <v>9100000005</v>
          </cell>
        </row>
        <row r="162">
          <cell r="A162" t="str">
            <v>P023</v>
          </cell>
          <cell r="B162">
            <v>3101030020</v>
          </cell>
          <cell r="C162" t="str">
            <v>MZ DK 696</v>
          </cell>
          <cell r="D162" t="str">
            <v>B1</v>
          </cell>
          <cell r="E162">
            <v>225</v>
          </cell>
          <cell r="F162">
            <v>1</v>
          </cell>
          <cell r="G162">
            <v>39.74</v>
          </cell>
          <cell r="H162">
            <v>-25</v>
          </cell>
          <cell r="I162">
            <v>-993.5</v>
          </cell>
          <cell r="J162">
            <v>19991030</v>
          </cell>
          <cell r="K162" t="str">
            <v>1140305001</v>
          </cell>
          <cell r="L162" t="str">
            <v>6210302005</v>
          </cell>
          <cell r="M162" t="str">
            <v>9100000005</v>
          </cell>
        </row>
        <row r="163">
          <cell r="A163" t="str">
            <v>P023</v>
          </cell>
          <cell r="B163">
            <v>3101030020</v>
          </cell>
          <cell r="C163" t="str">
            <v>MZ DK 696</v>
          </cell>
          <cell r="D163" t="str">
            <v>B1</v>
          </cell>
          <cell r="E163">
            <v>226</v>
          </cell>
          <cell r="F163">
            <v>1</v>
          </cell>
          <cell r="G163">
            <v>39.74</v>
          </cell>
          <cell r="H163">
            <v>-17</v>
          </cell>
          <cell r="I163">
            <v>-675.58</v>
          </cell>
          <cell r="J163">
            <v>19991030</v>
          </cell>
          <cell r="K163" t="str">
            <v>1140305001</v>
          </cell>
          <cell r="L163" t="str">
            <v>6210302005</v>
          </cell>
          <cell r="M163" t="str">
            <v>9100000005</v>
          </cell>
        </row>
        <row r="164">
          <cell r="A164" t="str">
            <v>P023</v>
          </cell>
          <cell r="B164">
            <v>3101030020</v>
          </cell>
          <cell r="C164" t="str">
            <v>MZ DK 696</v>
          </cell>
          <cell r="D164" t="str">
            <v>B1</v>
          </cell>
          <cell r="E164">
            <v>227</v>
          </cell>
          <cell r="F164">
            <v>1</v>
          </cell>
          <cell r="G164">
            <v>39.74</v>
          </cell>
          <cell r="H164">
            <v>-5</v>
          </cell>
          <cell r="I164">
            <v>-198.70000000000002</v>
          </cell>
          <cell r="J164">
            <v>19991030</v>
          </cell>
          <cell r="K164" t="str">
            <v>1140305001</v>
          </cell>
          <cell r="L164" t="str">
            <v>6210302005</v>
          </cell>
          <cell r="M164" t="str">
            <v>9100000005</v>
          </cell>
        </row>
        <row r="165">
          <cell r="A165" t="str">
            <v>P023</v>
          </cell>
          <cell r="B165">
            <v>3101030020</v>
          </cell>
          <cell r="C165" t="str">
            <v>MZ DK 696</v>
          </cell>
          <cell r="D165" t="str">
            <v>B1</v>
          </cell>
          <cell r="E165">
            <v>232</v>
          </cell>
          <cell r="F165">
            <v>2</v>
          </cell>
          <cell r="G165">
            <v>39.74</v>
          </cell>
          <cell r="H165">
            <v>-9</v>
          </cell>
          <cell r="I165">
            <v>-357.66</v>
          </cell>
          <cell r="J165">
            <v>19991030</v>
          </cell>
          <cell r="K165" t="str">
            <v>1140305001</v>
          </cell>
          <cell r="L165" t="str">
            <v>6210302005</v>
          </cell>
          <cell r="M165" t="str">
            <v>9100000005</v>
          </cell>
        </row>
        <row r="166">
          <cell r="A166" t="str">
            <v>EA03</v>
          </cell>
          <cell r="B166">
            <v>3101030021</v>
          </cell>
          <cell r="C166" t="str">
            <v>MZ DK 752</v>
          </cell>
          <cell r="D166" t="str">
            <v>65</v>
          </cell>
          <cell r="E166">
            <v>911</v>
          </cell>
          <cell r="F166">
            <v>3</v>
          </cell>
          <cell r="G166">
            <v>44.81</v>
          </cell>
          <cell r="H166">
            <v>-25</v>
          </cell>
          <cell r="I166">
            <v>-1120.25</v>
          </cell>
          <cell r="J166">
            <v>19991031</v>
          </cell>
          <cell r="K166" t="str">
            <v>1140305001</v>
          </cell>
          <cell r="L166" t="str">
            <v>6210302005</v>
          </cell>
        </row>
        <row r="167">
          <cell r="A167" t="str">
            <v>MF36</v>
          </cell>
          <cell r="B167">
            <v>3101030021</v>
          </cell>
          <cell r="C167" t="str">
            <v>MZ DK 752</v>
          </cell>
          <cell r="D167" t="str">
            <v>65</v>
          </cell>
          <cell r="E167">
            <v>919</v>
          </cell>
          <cell r="F167">
            <v>3</v>
          </cell>
          <cell r="G167">
            <v>44.81</v>
          </cell>
          <cell r="H167">
            <v>-117</v>
          </cell>
          <cell r="I167">
            <v>-5242.7700000000004</v>
          </cell>
          <cell r="J167">
            <v>19991031</v>
          </cell>
          <cell r="K167" t="str">
            <v>1140305001</v>
          </cell>
          <cell r="L167" t="str">
            <v>6210302005</v>
          </cell>
        </row>
        <row r="168">
          <cell r="A168" t="str">
            <v>P023</v>
          </cell>
          <cell r="B168">
            <v>3101030021</v>
          </cell>
          <cell r="C168" t="str">
            <v>MZ DK 752</v>
          </cell>
          <cell r="D168" t="str">
            <v>B1</v>
          </cell>
          <cell r="E168">
            <v>220</v>
          </cell>
          <cell r="F168">
            <v>1</v>
          </cell>
          <cell r="G168">
            <v>39.700000000000003</v>
          </cell>
          <cell r="H168">
            <v>-69</v>
          </cell>
          <cell r="I168">
            <v>-2739.3</v>
          </cell>
          <cell r="J168">
            <v>19991030</v>
          </cell>
          <cell r="K168" t="str">
            <v>1140305001</v>
          </cell>
          <cell r="L168" t="str">
            <v>6210302005</v>
          </cell>
          <cell r="M168" t="str">
            <v>9100000005</v>
          </cell>
        </row>
        <row r="169">
          <cell r="A169" t="str">
            <v>TA29</v>
          </cell>
          <cell r="B169">
            <v>3101030021</v>
          </cell>
          <cell r="C169" t="str">
            <v>MZ DK 752</v>
          </cell>
          <cell r="D169" t="str">
            <v>65</v>
          </cell>
          <cell r="E169">
            <v>822</v>
          </cell>
          <cell r="F169">
            <v>1</v>
          </cell>
          <cell r="G169">
            <v>44.81</v>
          </cell>
          <cell r="H169">
            <v>-195</v>
          </cell>
          <cell r="I169">
            <v>-8737.9500000000007</v>
          </cell>
          <cell r="J169">
            <v>19991020</v>
          </cell>
          <cell r="K169" t="str">
            <v>1140305001</v>
          </cell>
          <cell r="L169" t="str">
            <v>6210302005</v>
          </cell>
        </row>
        <row r="170">
          <cell r="A170" t="str">
            <v>TA29</v>
          </cell>
          <cell r="B170">
            <v>3101030021</v>
          </cell>
          <cell r="C170" t="str">
            <v>MZ DK 752</v>
          </cell>
          <cell r="D170" t="str">
            <v>65</v>
          </cell>
          <cell r="E170">
            <v>877</v>
          </cell>
          <cell r="F170">
            <v>1</v>
          </cell>
          <cell r="G170">
            <v>44.81</v>
          </cell>
          <cell r="H170">
            <v>-125</v>
          </cell>
          <cell r="I170">
            <v>-5601.25</v>
          </cell>
          <cell r="J170">
            <v>19991031</v>
          </cell>
          <cell r="K170" t="str">
            <v>1140305001</v>
          </cell>
          <cell r="L170" t="str">
            <v>6210302005</v>
          </cell>
        </row>
        <row r="171">
          <cell r="A171" t="str">
            <v>P023</v>
          </cell>
          <cell r="B171">
            <v>3101030023</v>
          </cell>
          <cell r="C171" t="str">
            <v>MZ DK 757</v>
          </cell>
          <cell r="D171" t="str">
            <v>B1</v>
          </cell>
          <cell r="E171">
            <v>223</v>
          </cell>
          <cell r="F171">
            <v>1</v>
          </cell>
          <cell r="G171">
            <v>39.74</v>
          </cell>
          <cell r="H171">
            <v>-89</v>
          </cell>
          <cell r="I171">
            <v>-3536.86</v>
          </cell>
          <cell r="J171">
            <v>19991030</v>
          </cell>
          <cell r="K171" t="str">
            <v>1140305001</v>
          </cell>
          <cell r="L171" t="str">
            <v>6210302005</v>
          </cell>
          <cell r="M171" t="str">
            <v>9100000005</v>
          </cell>
        </row>
        <row r="172">
          <cell r="A172" t="str">
            <v>P023</v>
          </cell>
          <cell r="B172">
            <v>3101030023</v>
          </cell>
          <cell r="C172" t="str">
            <v>MZ DK 757</v>
          </cell>
          <cell r="D172" t="str">
            <v>B1</v>
          </cell>
          <cell r="E172">
            <v>227</v>
          </cell>
          <cell r="F172">
            <v>2</v>
          </cell>
          <cell r="G172">
            <v>39.74</v>
          </cell>
          <cell r="H172">
            <v>-5</v>
          </cell>
          <cell r="I172">
            <v>-198.70000000000002</v>
          </cell>
          <cell r="J172">
            <v>19991030</v>
          </cell>
          <cell r="K172" t="str">
            <v>1140305001</v>
          </cell>
          <cell r="L172" t="str">
            <v>6210302005</v>
          </cell>
          <cell r="M172" t="str">
            <v>9100000005</v>
          </cell>
        </row>
        <row r="173">
          <cell r="A173" t="str">
            <v>P023</v>
          </cell>
          <cell r="B173">
            <v>3101030023</v>
          </cell>
          <cell r="C173" t="str">
            <v>MZ DK 757</v>
          </cell>
          <cell r="D173" t="str">
            <v>B1</v>
          </cell>
          <cell r="E173">
            <v>228</v>
          </cell>
          <cell r="F173">
            <v>1</v>
          </cell>
          <cell r="G173">
            <v>39.74</v>
          </cell>
          <cell r="H173">
            <v>-37</v>
          </cell>
          <cell r="I173">
            <v>-1470.38</v>
          </cell>
          <cell r="J173">
            <v>19991030</v>
          </cell>
          <cell r="K173" t="str">
            <v>1140305001</v>
          </cell>
          <cell r="L173" t="str">
            <v>6210302005</v>
          </cell>
          <cell r="M173" t="str">
            <v>9100000005</v>
          </cell>
        </row>
        <row r="174">
          <cell r="A174" t="str">
            <v>P023</v>
          </cell>
          <cell r="B174">
            <v>3101030023</v>
          </cell>
          <cell r="C174" t="str">
            <v>MZ DK 757</v>
          </cell>
          <cell r="D174" t="str">
            <v>B1</v>
          </cell>
          <cell r="E174">
            <v>232</v>
          </cell>
          <cell r="F174">
            <v>3</v>
          </cell>
          <cell r="G174">
            <v>39.74</v>
          </cell>
          <cell r="H174">
            <v>-43</v>
          </cell>
          <cell r="I174">
            <v>-1708.8200000000002</v>
          </cell>
          <cell r="J174">
            <v>19991030</v>
          </cell>
          <cell r="K174" t="str">
            <v>1140305001</v>
          </cell>
          <cell r="L174" t="str">
            <v>6210302005</v>
          </cell>
          <cell r="M174" t="str">
            <v>9100000005</v>
          </cell>
        </row>
        <row r="175">
          <cell r="A175" t="str">
            <v>TZ01</v>
          </cell>
          <cell r="B175">
            <v>3101030025</v>
          </cell>
          <cell r="C175" t="str">
            <v>MZ DK 762</v>
          </cell>
          <cell r="D175" t="str">
            <v>65</v>
          </cell>
          <cell r="E175">
            <v>850</v>
          </cell>
          <cell r="F175">
            <v>1</v>
          </cell>
          <cell r="G175">
            <v>63.34</v>
          </cell>
          <cell r="H175">
            <v>-200</v>
          </cell>
          <cell r="I175">
            <v>-12668</v>
          </cell>
          <cell r="J175">
            <v>19991031</v>
          </cell>
          <cell r="K175" t="str">
            <v>1140305001</v>
          </cell>
          <cell r="L175" t="str">
            <v>6210302005</v>
          </cell>
        </row>
        <row r="176">
          <cell r="A176" t="str">
            <v>P023</v>
          </cell>
          <cell r="B176">
            <v>3101030027</v>
          </cell>
          <cell r="C176" t="str">
            <v>MZ DK 765</v>
          </cell>
          <cell r="D176" t="str">
            <v>B1</v>
          </cell>
          <cell r="E176">
            <v>219</v>
          </cell>
          <cell r="F176">
            <v>3</v>
          </cell>
          <cell r="G176">
            <v>37.85</v>
          </cell>
          <cell r="H176">
            <v>-39</v>
          </cell>
          <cell r="I176">
            <v>-1476.15</v>
          </cell>
          <cell r="J176">
            <v>19991030</v>
          </cell>
          <cell r="K176" t="str">
            <v>1140305001</v>
          </cell>
          <cell r="L176" t="str">
            <v>6210302005</v>
          </cell>
          <cell r="M176" t="str">
            <v>9100000005</v>
          </cell>
        </row>
        <row r="177">
          <cell r="A177" t="str">
            <v>P023</v>
          </cell>
          <cell r="B177">
            <v>3101030038</v>
          </cell>
          <cell r="C177" t="str">
            <v>MZ MORGAN 369</v>
          </cell>
          <cell r="D177" t="str">
            <v>B1</v>
          </cell>
          <cell r="E177">
            <v>234</v>
          </cell>
          <cell r="F177">
            <v>1</v>
          </cell>
          <cell r="G177">
            <v>30</v>
          </cell>
          <cell r="H177">
            <v>-20</v>
          </cell>
          <cell r="I177">
            <v>-600</v>
          </cell>
          <cell r="J177">
            <v>19991030</v>
          </cell>
          <cell r="K177" t="str">
            <v>1140325001</v>
          </cell>
          <cell r="L177" t="str">
            <v>6210302016</v>
          </cell>
          <cell r="M177" t="str">
            <v>9100000007</v>
          </cell>
        </row>
        <row r="178">
          <cell r="A178" t="str">
            <v>P023</v>
          </cell>
          <cell r="B178">
            <v>3101030038</v>
          </cell>
          <cell r="C178" t="str">
            <v>MZ MORGAN 369</v>
          </cell>
          <cell r="D178" t="str">
            <v>B1</v>
          </cell>
          <cell r="E178">
            <v>237</v>
          </cell>
          <cell r="F178">
            <v>1</v>
          </cell>
          <cell r="G178">
            <v>30</v>
          </cell>
          <cell r="H178">
            <v>-26</v>
          </cell>
          <cell r="I178">
            <v>-780</v>
          </cell>
          <cell r="J178">
            <v>19991030</v>
          </cell>
          <cell r="K178" t="str">
            <v>1140325001</v>
          </cell>
          <cell r="L178" t="str">
            <v>6210302016</v>
          </cell>
          <cell r="M178" t="str">
            <v>9100000007</v>
          </cell>
        </row>
        <row r="179">
          <cell r="A179" t="str">
            <v>P014</v>
          </cell>
          <cell r="B179">
            <v>3101030040</v>
          </cell>
          <cell r="C179" t="str">
            <v>MZ MORGAN 401</v>
          </cell>
          <cell r="D179" t="str">
            <v>S1</v>
          </cell>
          <cell r="E179">
            <v>315</v>
          </cell>
          <cell r="F179">
            <v>1</v>
          </cell>
          <cell r="G179">
            <v>24.864999999999998</v>
          </cell>
          <cell r="H179">
            <v>-192</v>
          </cell>
          <cell r="I179">
            <v>-4774.08</v>
          </cell>
          <cell r="J179">
            <v>19991031</v>
          </cell>
          <cell r="K179" t="str">
            <v>1140305001</v>
          </cell>
          <cell r="L179" t="str">
            <v>6210302005</v>
          </cell>
          <cell r="M179" t="str">
            <v>9100000005</v>
          </cell>
        </row>
        <row r="180">
          <cell r="A180" t="str">
            <v>P014</v>
          </cell>
          <cell r="B180">
            <v>3101030040</v>
          </cell>
          <cell r="C180" t="str">
            <v>MZ MORGAN 401</v>
          </cell>
          <cell r="D180" t="str">
            <v>S1</v>
          </cell>
          <cell r="E180">
            <v>316</v>
          </cell>
          <cell r="F180">
            <v>1</v>
          </cell>
          <cell r="G180">
            <v>24.864999999999998</v>
          </cell>
          <cell r="H180">
            <v>-91</v>
          </cell>
          <cell r="I180">
            <v>-2262.7149999999997</v>
          </cell>
          <cell r="J180">
            <v>19991031</v>
          </cell>
          <cell r="K180" t="str">
            <v>1140305001</v>
          </cell>
          <cell r="L180" t="str">
            <v>6210302005</v>
          </cell>
          <cell r="M180" t="str">
            <v>9100000005</v>
          </cell>
        </row>
        <row r="181">
          <cell r="A181" t="str">
            <v>P014</v>
          </cell>
          <cell r="B181">
            <v>3101030040</v>
          </cell>
          <cell r="C181" t="str">
            <v>MZ MORGAN 401</v>
          </cell>
          <cell r="D181" t="str">
            <v>S1</v>
          </cell>
          <cell r="E181">
            <v>317</v>
          </cell>
          <cell r="F181">
            <v>1</v>
          </cell>
          <cell r="G181">
            <v>24.864999999999998</v>
          </cell>
          <cell r="H181">
            <v>-16</v>
          </cell>
          <cell r="I181">
            <v>-397.84</v>
          </cell>
          <cell r="J181">
            <v>19991031</v>
          </cell>
          <cell r="K181" t="str">
            <v>1140305001</v>
          </cell>
          <cell r="L181" t="str">
            <v>6210302005</v>
          </cell>
          <cell r="M181" t="str">
            <v>9100000005</v>
          </cell>
        </row>
        <row r="182">
          <cell r="A182" t="str">
            <v>TL04</v>
          </cell>
          <cell r="B182">
            <v>3101030040</v>
          </cell>
          <cell r="C182" t="str">
            <v>MZ MORGAN 401</v>
          </cell>
          <cell r="D182" t="str">
            <v>65</v>
          </cell>
          <cell r="E182">
            <v>899</v>
          </cell>
          <cell r="F182">
            <v>1</v>
          </cell>
          <cell r="G182">
            <v>19.98</v>
          </cell>
          <cell r="H182">
            <v>-132</v>
          </cell>
          <cell r="I182">
            <v>-2637.36</v>
          </cell>
          <cell r="J182">
            <v>19991031</v>
          </cell>
          <cell r="K182" t="str">
            <v>1140305001</v>
          </cell>
          <cell r="L182" t="str">
            <v>6210302005</v>
          </cell>
        </row>
        <row r="183">
          <cell r="A183" t="str">
            <v>TL05</v>
          </cell>
          <cell r="B183">
            <v>3101030040</v>
          </cell>
          <cell r="C183" t="str">
            <v>MZ MORGAN 401</v>
          </cell>
          <cell r="D183" t="str">
            <v>65</v>
          </cell>
          <cell r="E183">
            <v>890</v>
          </cell>
          <cell r="F183">
            <v>1</v>
          </cell>
          <cell r="G183">
            <v>19.98</v>
          </cell>
          <cell r="H183">
            <v>-117</v>
          </cell>
          <cell r="I183">
            <v>-2337.66</v>
          </cell>
          <cell r="J183">
            <v>19991031</v>
          </cell>
          <cell r="K183" t="str">
            <v>1140305001</v>
          </cell>
          <cell r="L183" t="str">
            <v>6210302005</v>
          </cell>
        </row>
        <row r="184">
          <cell r="A184" t="str">
            <v>TL06</v>
          </cell>
          <cell r="B184">
            <v>3101030040</v>
          </cell>
          <cell r="C184" t="str">
            <v>MZ MORGAN 401</v>
          </cell>
          <cell r="D184" t="str">
            <v>65</v>
          </cell>
          <cell r="E184">
            <v>896</v>
          </cell>
          <cell r="F184">
            <v>1</v>
          </cell>
          <cell r="G184">
            <v>19.98</v>
          </cell>
          <cell r="H184">
            <v>-81</v>
          </cell>
          <cell r="I184">
            <v>-1618.38</v>
          </cell>
          <cell r="J184">
            <v>19991031</v>
          </cell>
          <cell r="K184" t="str">
            <v>1140305001</v>
          </cell>
          <cell r="L184" t="str">
            <v>6210302005</v>
          </cell>
        </row>
        <row r="185">
          <cell r="A185" t="str">
            <v>TL07</v>
          </cell>
          <cell r="B185">
            <v>3101030040</v>
          </cell>
          <cell r="C185" t="str">
            <v>MZ MORGAN 401</v>
          </cell>
          <cell r="D185" t="str">
            <v>65</v>
          </cell>
          <cell r="E185">
            <v>894</v>
          </cell>
          <cell r="F185">
            <v>1</v>
          </cell>
          <cell r="G185">
            <v>19.98</v>
          </cell>
          <cell r="H185">
            <v>-124</v>
          </cell>
          <cell r="I185">
            <v>-2477.52</v>
          </cell>
          <cell r="J185">
            <v>19991031</v>
          </cell>
          <cell r="K185" t="str">
            <v>1140305001</v>
          </cell>
          <cell r="L185" t="str">
            <v>6210302005</v>
          </cell>
        </row>
        <row r="186">
          <cell r="A186" t="str">
            <v>TL08</v>
          </cell>
          <cell r="B186">
            <v>3101030040</v>
          </cell>
          <cell r="C186" t="str">
            <v>MZ MORGAN 401</v>
          </cell>
          <cell r="D186" t="str">
            <v>65</v>
          </cell>
          <cell r="E186">
            <v>893</v>
          </cell>
          <cell r="F186">
            <v>1</v>
          </cell>
          <cell r="G186">
            <v>27.439</v>
          </cell>
          <cell r="H186">
            <v>-205</v>
          </cell>
          <cell r="I186">
            <v>-5624.9949999999999</v>
          </cell>
          <cell r="J186">
            <v>19991031</v>
          </cell>
          <cell r="K186" t="str">
            <v>1140305001</v>
          </cell>
          <cell r="L186" t="str">
            <v>6210302005</v>
          </cell>
        </row>
        <row r="187">
          <cell r="A187" t="str">
            <v>TO03</v>
          </cell>
          <cell r="B187">
            <v>3101030040</v>
          </cell>
          <cell r="C187" t="str">
            <v>MZ MORGAN 401</v>
          </cell>
          <cell r="D187" t="str">
            <v>S1</v>
          </cell>
          <cell r="E187">
            <v>333</v>
          </cell>
          <cell r="F187">
            <v>1</v>
          </cell>
          <cell r="G187">
            <v>19.5</v>
          </cell>
          <cell r="H187">
            <v>-106</v>
          </cell>
          <cell r="I187">
            <v>-2067</v>
          </cell>
          <cell r="J187">
            <v>19991031</v>
          </cell>
          <cell r="K187" t="str">
            <v>1140305001</v>
          </cell>
          <cell r="L187" t="str">
            <v>6210302005</v>
          </cell>
          <cell r="M187" t="str">
            <v>9100000005</v>
          </cell>
        </row>
        <row r="188">
          <cell r="A188" t="str">
            <v>MF36</v>
          </cell>
          <cell r="B188">
            <v>3101030054</v>
          </cell>
          <cell r="C188" t="str">
            <v>MZ TILCARA</v>
          </cell>
          <cell r="D188" t="str">
            <v>65</v>
          </cell>
          <cell r="E188">
            <v>919</v>
          </cell>
          <cell r="F188">
            <v>4</v>
          </cell>
          <cell r="G188">
            <v>25</v>
          </cell>
          <cell r="H188">
            <v>-98</v>
          </cell>
          <cell r="I188">
            <v>-2450</v>
          </cell>
          <cell r="J188">
            <v>19991031</v>
          </cell>
          <cell r="K188" t="str">
            <v>1140305001</v>
          </cell>
          <cell r="L188" t="str">
            <v>6210302005</v>
          </cell>
        </row>
        <row r="189">
          <cell r="A189" t="str">
            <v>TZ01</v>
          </cell>
          <cell r="B189">
            <v>3101030054</v>
          </cell>
          <cell r="C189" t="str">
            <v>MZ TILCARA</v>
          </cell>
          <cell r="D189" t="str">
            <v>65</v>
          </cell>
          <cell r="E189">
            <v>852</v>
          </cell>
          <cell r="F189">
            <v>1</v>
          </cell>
          <cell r="G189">
            <v>25</v>
          </cell>
          <cell r="H189">
            <v>-60</v>
          </cell>
          <cell r="I189">
            <v>-1500</v>
          </cell>
          <cell r="J189">
            <v>19991031</v>
          </cell>
          <cell r="K189" t="str">
            <v>1140305001</v>
          </cell>
          <cell r="L189" t="str">
            <v>6210302005</v>
          </cell>
        </row>
        <row r="190">
          <cell r="A190" t="str">
            <v>TZ02</v>
          </cell>
          <cell r="B190">
            <v>3101030054</v>
          </cell>
          <cell r="C190" t="str">
            <v>MZ TILCARA</v>
          </cell>
          <cell r="D190" t="str">
            <v>65</v>
          </cell>
          <cell r="E190">
            <v>860</v>
          </cell>
          <cell r="F190">
            <v>1</v>
          </cell>
          <cell r="G190">
            <v>25</v>
          </cell>
          <cell r="H190">
            <v>-285</v>
          </cell>
          <cell r="I190">
            <v>-7125</v>
          </cell>
          <cell r="J190">
            <v>19991031</v>
          </cell>
          <cell r="K190" t="str">
            <v>1140305001</v>
          </cell>
          <cell r="L190" t="str">
            <v>6210302005</v>
          </cell>
        </row>
        <row r="191">
          <cell r="A191" t="str">
            <v>P001</v>
          </cell>
          <cell r="B191">
            <v>3101030054</v>
          </cell>
          <cell r="C191" t="str">
            <v>MZ TILCARA</v>
          </cell>
          <cell r="D191" t="str">
            <v>L1</v>
          </cell>
          <cell r="E191">
            <v>254</v>
          </cell>
          <cell r="F191">
            <v>2</v>
          </cell>
          <cell r="G191">
            <v>25</v>
          </cell>
          <cell r="H191">
            <v>-18</v>
          </cell>
          <cell r="I191">
            <v>-450</v>
          </cell>
          <cell r="J191">
            <v>19991028</v>
          </cell>
          <cell r="K191" t="str">
            <v>1140325001</v>
          </cell>
          <cell r="L191" t="str">
            <v>6210302016</v>
          </cell>
          <cell r="M191" t="str">
            <v>9100000007</v>
          </cell>
        </row>
        <row r="192">
          <cell r="A192" t="str">
            <v>P023</v>
          </cell>
          <cell r="B192">
            <v>3101030054</v>
          </cell>
          <cell r="C192" t="str">
            <v>MZ TILCARA</v>
          </cell>
          <cell r="D192" t="str">
            <v>B1</v>
          </cell>
          <cell r="E192">
            <v>235</v>
          </cell>
          <cell r="F192">
            <v>1</v>
          </cell>
          <cell r="G192">
            <v>25</v>
          </cell>
          <cell r="H192">
            <v>-24</v>
          </cell>
          <cell r="I192">
            <v>-600</v>
          </cell>
          <cell r="J192">
            <v>19991030</v>
          </cell>
          <cell r="K192" t="str">
            <v>1140325001</v>
          </cell>
          <cell r="L192" t="str">
            <v>6210302016</v>
          </cell>
          <cell r="M192" t="str">
            <v>9100000007</v>
          </cell>
        </row>
        <row r="193">
          <cell r="A193" t="str">
            <v>P023</v>
          </cell>
          <cell r="B193">
            <v>3101030054</v>
          </cell>
          <cell r="C193" t="str">
            <v>MZ TILCARA</v>
          </cell>
          <cell r="D193" t="str">
            <v>B1</v>
          </cell>
          <cell r="E193">
            <v>237</v>
          </cell>
          <cell r="F193">
            <v>2</v>
          </cell>
          <cell r="G193">
            <v>25</v>
          </cell>
          <cell r="H193">
            <v>-15</v>
          </cell>
          <cell r="I193">
            <v>-375</v>
          </cell>
          <cell r="J193">
            <v>19991030</v>
          </cell>
          <cell r="K193" t="str">
            <v>1140325001</v>
          </cell>
          <cell r="L193" t="str">
            <v>6210302016</v>
          </cell>
          <cell r="M193" t="str">
            <v>9100000007</v>
          </cell>
        </row>
        <row r="194">
          <cell r="A194" t="str">
            <v>MF28</v>
          </cell>
          <cell r="B194">
            <v>3101030063</v>
          </cell>
          <cell r="C194" t="str">
            <v>MZ DK 688</v>
          </cell>
          <cell r="D194" t="str">
            <v>65</v>
          </cell>
          <cell r="E194">
            <v>935</v>
          </cell>
          <cell r="F194">
            <v>1</v>
          </cell>
          <cell r="G194">
            <v>1</v>
          </cell>
          <cell r="H194">
            <v>-55</v>
          </cell>
          <cell r="I194">
            <v>-55</v>
          </cell>
          <cell r="J194">
            <v>19991031</v>
          </cell>
          <cell r="K194" t="str">
            <v>1140305001</v>
          </cell>
          <cell r="L194" t="str">
            <v>6210302005</v>
          </cell>
        </row>
        <row r="195">
          <cell r="A195" t="str">
            <v>MF32</v>
          </cell>
          <cell r="B195">
            <v>3101030063</v>
          </cell>
          <cell r="C195" t="str">
            <v>MZ DK 688</v>
          </cell>
          <cell r="D195" t="str">
            <v>65</v>
          </cell>
          <cell r="E195">
            <v>931</v>
          </cell>
          <cell r="F195">
            <v>1</v>
          </cell>
          <cell r="G195">
            <v>1</v>
          </cell>
          <cell r="H195">
            <v>-94</v>
          </cell>
          <cell r="I195">
            <v>-94</v>
          </cell>
          <cell r="J195">
            <v>19991031</v>
          </cell>
          <cell r="K195" t="str">
            <v>1140305001</v>
          </cell>
          <cell r="L195" t="str">
            <v>6210302005</v>
          </cell>
        </row>
        <row r="196">
          <cell r="A196" t="str">
            <v>MF39</v>
          </cell>
          <cell r="B196">
            <v>3101030063</v>
          </cell>
          <cell r="C196" t="str">
            <v>MZ DK 688</v>
          </cell>
          <cell r="D196" t="str">
            <v>65</v>
          </cell>
          <cell r="E196">
            <v>922</v>
          </cell>
          <cell r="F196">
            <v>1</v>
          </cell>
          <cell r="G196">
            <v>1</v>
          </cell>
          <cell r="H196">
            <v>-57</v>
          </cell>
          <cell r="I196">
            <v>-57</v>
          </cell>
          <cell r="J196">
            <v>19991031</v>
          </cell>
          <cell r="K196" t="str">
            <v>1140305001</v>
          </cell>
          <cell r="L196" t="str">
            <v>6210302005</v>
          </cell>
        </row>
        <row r="197">
          <cell r="A197" t="str">
            <v>P023</v>
          </cell>
          <cell r="B197">
            <v>3101030066</v>
          </cell>
          <cell r="C197" t="str">
            <v>MAIZ DK 696 BT</v>
          </cell>
          <cell r="D197" t="str">
            <v>B1</v>
          </cell>
          <cell r="E197">
            <v>219</v>
          </cell>
          <cell r="F197">
            <v>1</v>
          </cell>
          <cell r="G197">
            <v>104</v>
          </cell>
          <cell r="H197">
            <v>-30</v>
          </cell>
          <cell r="I197">
            <v>-3120</v>
          </cell>
          <cell r="J197">
            <v>19991030</v>
          </cell>
          <cell r="K197" t="str">
            <v>1140305001</v>
          </cell>
          <cell r="L197" t="str">
            <v>6210302005</v>
          </cell>
          <cell r="M197" t="str">
            <v>9100000005</v>
          </cell>
        </row>
        <row r="198">
          <cell r="A198" t="str">
            <v>MF36</v>
          </cell>
          <cell r="B198">
            <v>3101030068</v>
          </cell>
          <cell r="C198" t="str">
            <v>MZ NIDERA AX 952</v>
          </cell>
          <cell r="D198" t="str">
            <v>65</v>
          </cell>
          <cell r="E198">
            <v>919</v>
          </cell>
          <cell r="F198">
            <v>1</v>
          </cell>
          <cell r="G198">
            <v>39</v>
          </cell>
          <cell r="H198">
            <v>-107</v>
          </cell>
          <cell r="I198">
            <v>-4173</v>
          </cell>
          <cell r="J198">
            <v>19991031</v>
          </cell>
          <cell r="K198" t="str">
            <v>1140305001</v>
          </cell>
          <cell r="L198" t="str">
            <v>6210302005</v>
          </cell>
        </row>
        <row r="199">
          <cell r="A199" t="str">
            <v>TA27</v>
          </cell>
          <cell r="B199">
            <v>3101030068</v>
          </cell>
          <cell r="C199" t="str">
            <v>MZ NIDERA AX 952</v>
          </cell>
          <cell r="D199" t="str">
            <v>65</v>
          </cell>
          <cell r="E199">
            <v>872</v>
          </cell>
          <cell r="F199">
            <v>1</v>
          </cell>
          <cell r="G199">
            <v>39</v>
          </cell>
          <cell r="H199">
            <v>-15</v>
          </cell>
          <cell r="I199">
            <v>-585</v>
          </cell>
          <cell r="J199">
            <v>19991031</v>
          </cell>
          <cell r="K199" t="str">
            <v>1140305001</v>
          </cell>
          <cell r="L199" t="str">
            <v>6210302005</v>
          </cell>
        </row>
        <row r="200">
          <cell r="A200" t="str">
            <v>TA28</v>
          </cell>
          <cell r="B200">
            <v>3101030068</v>
          </cell>
          <cell r="C200" t="str">
            <v>MZ NIDERA AX 952</v>
          </cell>
          <cell r="D200" t="str">
            <v>65</v>
          </cell>
          <cell r="E200">
            <v>869</v>
          </cell>
          <cell r="F200">
            <v>1</v>
          </cell>
          <cell r="G200">
            <v>39</v>
          </cell>
          <cell r="H200">
            <v>-80</v>
          </cell>
          <cell r="I200">
            <v>-3120</v>
          </cell>
          <cell r="J200">
            <v>19991031</v>
          </cell>
          <cell r="K200" t="str">
            <v>1140305001</v>
          </cell>
          <cell r="L200" t="str">
            <v>6210302005</v>
          </cell>
        </row>
        <row r="201">
          <cell r="A201" t="str">
            <v>TA31</v>
          </cell>
          <cell r="B201">
            <v>3101030068</v>
          </cell>
          <cell r="C201" t="str">
            <v>MZ NIDERA AX 952</v>
          </cell>
          <cell r="D201" t="str">
            <v>65</v>
          </cell>
          <cell r="E201">
            <v>885</v>
          </cell>
          <cell r="F201">
            <v>1</v>
          </cell>
          <cell r="G201">
            <v>39</v>
          </cell>
          <cell r="H201">
            <v>-26</v>
          </cell>
          <cell r="I201">
            <v>-1014</v>
          </cell>
          <cell r="J201">
            <v>19991031</v>
          </cell>
          <cell r="K201" t="str">
            <v>1140305001</v>
          </cell>
          <cell r="L201" t="str">
            <v>6210302005</v>
          </cell>
        </row>
        <row r="202">
          <cell r="A202" t="str">
            <v>P023</v>
          </cell>
          <cell r="B202">
            <v>3101030069</v>
          </cell>
          <cell r="C202" t="str">
            <v>MZ NIDERA AX 794</v>
          </cell>
          <cell r="D202" t="str">
            <v>B1</v>
          </cell>
          <cell r="E202">
            <v>220</v>
          </cell>
          <cell r="F202">
            <v>2</v>
          </cell>
          <cell r="G202">
            <v>41</v>
          </cell>
          <cell r="H202">
            <v>-8</v>
          </cell>
          <cell r="I202">
            <v>-328</v>
          </cell>
          <cell r="J202">
            <v>19991030</v>
          </cell>
          <cell r="K202" t="str">
            <v>1140305001</v>
          </cell>
          <cell r="L202" t="str">
            <v>6210302005</v>
          </cell>
          <cell r="M202" t="str">
            <v>9100000005</v>
          </cell>
        </row>
        <row r="203">
          <cell r="A203" t="str">
            <v>P023</v>
          </cell>
          <cell r="B203">
            <v>3101030069</v>
          </cell>
          <cell r="C203" t="str">
            <v>MZ NIDERA AX 794</v>
          </cell>
          <cell r="D203" t="str">
            <v>B1</v>
          </cell>
          <cell r="E203">
            <v>221</v>
          </cell>
          <cell r="F203">
            <v>1</v>
          </cell>
          <cell r="G203">
            <v>41</v>
          </cell>
          <cell r="H203">
            <v>-30</v>
          </cell>
          <cell r="I203">
            <v>-1230</v>
          </cell>
          <cell r="J203">
            <v>19991030</v>
          </cell>
          <cell r="K203" t="str">
            <v>1140305001</v>
          </cell>
          <cell r="L203" t="str">
            <v>6210302005</v>
          </cell>
          <cell r="M203" t="str">
            <v>9100000005</v>
          </cell>
        </row>
        <row r="204">
          <cell r="A204" t="str">
            <v>P023</v>
          </cell>
          <cell r="B204">
            <v>3101030069</v>
          </cell>
          <cell r="C204" t="str">
            <v>MZ NIDERA AX 794</v>
          </cell>
          <cell r="D204" t="str">
            <v>B1</v>
          </cell>
          <cell r="E204">
            <v>222</v>
          </cell>
          <cell r="F204">
            <v>1</v>
          </cell>
          <cell r="G204">
            <v>41</v>
          </cell>
          <cell r="H204">
            <v>-36</v>
          </cell>
          <cell r="I204">
            <v>-1476</v>
          </cell>
          <cell r="J204">
            <v>19991030</v>
          </cell>
          <cell r="K204" t="str">
            <v>1140305001</v>
          </cell>
          <cell r="L204" t="str">
            <v>6210302005</v>
          </cell>
          <cell r="M204" t="str">
            <v>9100000005</v>
          </cell>
        </row>
        <row r="205">
          <cell r="A205" t="str">
            <v>P023</v>
          </cell>
          <cell r="B205">
            <v>3101030069</v>
          </cell>
          <cell r="C205" t="str">
            <v>MZ NIDERA AX 794</v>
          </cell>
          <cell r="D205" t="str">
            <v>B1</v>
          </cell>
          <cell r="E205">
            <v>223</v>
          </cell>
          <cell r="F205">
            <v>2</v>
          </cell>
          <cell r="G205">
            <v>41</v>
          </cell>
          <cell r="H205">
            <v>-26</v>
          </cell>
          <cell r="I205">
            <v>-1066</v>
          </cell>
          <cell r="J205">
            <v>19991030</v>
          </cell>
          <cell r="K205" t="str">
            <v>1140305001</v>
          </cell>
          <cell r="L205" t="str">
            <v>6210302005</v>
          </cell>
          <cell r="M205" t="str">
            <v>9100000005</v>
          </cell>
        </row>
        <row r="206">
          <cell r="A206" t="str">
            <v>MF09</v>
          </cell>
          <cell r="B206">
            <v>3101030071</v>
          </cell>
          <cell r="C206" t="str">
            <v>MAIZ TANDEN</v>
          </cell>
          <cell r="D206" t="str">
            <v>65</v>
          </cell>
          <cell r="E206">
            <v>937</v>
          </cell>
          <cell r="F206">
            <v>2</v>
          </cell>
          <cell r="G206">
            <v>37</v>
          </cell>
          <cell r="H206">
            <v>-32</v>
          </cell>
          <cell r="I206">
            <v>-1184</v>
          </cell>
          <cell r="J206">
            <v>19991031</v>
          </cell>
          <cell r="K206" t="str">
            <v>1140305001</v>
          </cell>
          <cell r="L206" t="str">
            <v>6210302005</v>
          </cell>
        </row>
        <row r="207">
          <cell r="A207" t="str">
            <v>MF28</v>
          </cell>
          <cell r="B207">
            <v>3101030071</v>
          </cell>
          <cell r="C207" t="str">
            <v>MAIZ TANDEN</v>
          </cell>
          <cell r="D207" t="str">
            <v>65</v>
          </cell>
          <cell r="E207">
            <v>935</v>
          </cell>
          <cell r="F207">
            <v>3</v>
          </cell>
          <cell r="G207">
            <v>37</v>
          </cell>
          <cell r="H207">
            <v>-27</v>
          </cell>
          <cell r="I207">
            <v>-999</v>
          </cell>
          <cell r="J207">
            <v>19991031</v>
          </cell>
          <cell r="K207" t="str">
            <v>1140305001</v>
          </cell>
          <cell r="L207" t="str">
            <v>6210302005</v>
          </cell>
        </row>
        <row r="208">
          <cell r="A208" t="str">
            <v>MF29</v>
          </cell>
          <cell r="B208">
            <v>3101030071</v>
          </cell>
          <cell r="C208" t="str">
            <v>MAIZ TANDEN</v>
          </cell>
          <cell r="D208" t="str">
            <v>65</v>
          </cell>
          <cell r="E208">
            <v>929</v>
          </cell>
          <cell r="F208">
            <v>3</v>
          </cell>
          <cell r="G208">
            <v>32</v>
          </cell>
          <cell r="H208">
            <v>-73</v>
          </cell>
          <cell r="I208">
            <v>-2336</v>
          </cell>
          <cell r="J208">
            <v>19991031</v>
          </cell>
          <cell r="K208" t="str">
            <v>1140305001</v>
          </cell>
          <cell r="L208" t="str">
            <v>6210302005</v>
          </cell>
        </row>
        <row r="209">
          <cell r="A209" t="str">
            <v>MF32</v>
          </cell>
          <cell r="B209">
            <v>3101030071</v>
          </cell>
          <cell r="C209" t="str">
            <v>MAIZ TANDEN</v>
          </cell>
          <cell r="D209" t="str">
            <v>65</v>
          </cell>
          <cell r="E209">
            <v>931</v>
          </cell>
          <cell r="F209">
            <v>3</v>
          </cell>
          <cell r="G209">
            <v>37</v>
          </cell>
          <cell r="H209">
            <v>-53</v>
          </cell>
          <cell r="I209">
            <v>-1961</v>
          </cell>
          <cell r="J209">
            <v>19991031</v>
          </cell>
          <cell r="K209" t="str">
            <v>1140305001</v>
          </cell>
          <cell r="L209" t="str">
            <v>6210302005</v>
          </cell>
        </row>
        <row r="210">
          <cell r="A210" t="str">
            <v>MF38</v>
          </cell>
          <cell r="B210">
            <v>3101030071</v>
          </cell>
          <cell r="C210" t="str">
            <v>MAIZ TANDEN</v>
          </cell>
          <cell r="D210" t="str">
            <v>65</v>
          </cell>
          <cell r="E210">
            <v>927</v>
          </cell>
          <cell r="F210">
            <v>7</v>
          </cell>
          <cell r="G210">
            <v>37</v>
          </cell>
          <cell r="H210">
            <v>-50</v>
          </cell>
          <cell r="I210">
            <v>-1850</v>
          </cell>
          <cell r="J210">
            <v>19991031</v>
          </cell>
          <cell r="K210" t="str">
            <v>1140305001</v>
          </cell>
          <cell r="L210" t="str">
            <v>6210302005</v>
          </cell>
        </row>
        <row r="211">
          <cell r="A211" t="str">
            <v>MF39</v>
          </cell>
          <cell r="B211">
            <v>3101030071</v>
          </cell>
          <cell r="C211" t="str">
            <v>MAIZ TANDEN</v>
          </cell>
          <cell r="D211" t="str">
            <v>65</v>
          </cell>
          <cell r="E211">
            <v>922</v>
          </cell>
          <cell r="F211">
            <v>3</v>
          </cell>
          <cell r="G211">
            <v>32</v>
          </cell>
          <cell r="H211">
            <v>-90</v>
          </cell>
          <cell r="I211">
            <v>-2880</v>
          </cell>
          <cell r="J211">
            <v>19991031</v>
          </cell>
          <cell r="K211" t="str">
            <v>1140305001</v>
          </cell>
          <cell r="L211" t="str">
            <v>6210302005</v>
          </cell>
        </row>
        <row r="212">
          <cell r="A212" t="str">
            <v>EA01</v>
          </cell>
          <cell r="B212">
            <v>3101030072</v>
          </cell>
          <cell r="C212" t="str">
            <v>MAIZ TANDEN</v>
          </cell>
          <cell r="D212" t="str">
            <v>65</v>
          </cell>
          <cell r="E212">
            <v>914</v>
          </cell>
          <cell r="F212">
            <v>1</v>
          </cell>
          <cell r="G212">
            <v>37</v>
          </cell>
          <cell r="H212">
            <v>-4</v>
          </cell>
          <cell r="I212">
            <v>-148</v>
          </cell>
          <cell r="J212">
            <v>19991031</v>
          </cell>
          <cell r="K212" t="str">
            <v>1140305001</v>
          </cell>
          <cell r="L212" t="str">
            <v>6210302005</v>
          </cell>
        </row>
        <row r="213">
          <cell r="A213" t="str">
            <v>MF23</v>
          </cell>
          <cell r="B213">
            <v>3102010001</v>
          </cell>
          <cell r="C213" t="str">
            <v>FOSFATO DIAMONICO</v>
          </cell>
          <cell r="D213" t="str">
            <v>61</v>
          </cell>
          <cell r="E213">
            <v>635</v>
          </cell>
          <cell r="F213">
            <v>1</v>
          </cell>
          <cell r="G213">
            <v>343.2</v>
          </cell>
          <cell r="H213">
            <v>-62.24</v>
          </cell>
          <cell r="I213">
            <v>-21360.768</v>
          </cell>
          <cell r="J213">
            <v>19991031</v>
          </cell>
          <cell r="K213" t="str">
            <v>1140301002</v>
          </cell>
          <cell r="L213" t="str">
            <v>6210401001</v>
          </cell>
        </row>
        <row r="214">
          <cell r="A214" t="str">
            <v>MF28</v>
          </cell>
          <cell r="B214">
            <v>3102010001</v>
          </cell>
          <cell r="C214" t="str">
            <v>FOSFATO DIAMONICO</v>
          </cell>
          <cell r="D214" t="str">
            <v>61</v>
          </cell>
          <cell r="E214">
            <v>637</v>
          </cell>
          <cell r="F214">
            <v>1</v>
          </cell>
          <cell r="G214">
            <v>310.2</v>
          </cell>
          <cell r="H214">
            <v>-4.6619999999999999</v>
          </cell>
          <cell r="I214">
            <v>-1446.1523999999999</v>
          </cell>
          <cell r="J214">
            <v>19991031</v>
          </cell>
          <cell r="K214" t="str">
            <v>1140301002</v>
          </cell>
          <cell r="L214" t="str">
            <v>6210401001</v>
          </cell>
        </row>
        <row r="215">
          <cell r="A215" t="str">
            <v>MF28</v>
          </cell>
          <cell r="B215">
            <v>3102010001</v>
          </cell>
          <cell r="C215" t="str">
            <v>FOSFATO DIAMONICO</v>
          </cell>
          <cell r="D215" t="str">
            <v>61</v>
          </cell>
          <cell r="E215">
            <v>638</v>
          </cell>
          <cell r="F215">
            <v>1</v>
          </cell>
          <cell r="G215">
            <v>310.2</v>
          </cell>
          <cell r="H215">
            <v>-4.4400000000000004</v>
          </cell>
          <cell r="I215">
            <v>-1377.288</v>
          </cell>
          <cell r="J215">
            <v>19991031</v>
          </cell>
          <cell r="K215" t="str">
            <v>1140301002</v>
          </cell>
          <cell r="L215" t="str">
            <v>6210401001</v>
          </cell>
        </row>
        <row r="216">
          <cell r="A216" t="str">
            <v>MF33</v>
          </cell>
          <cell r="B216">
            <v>3102010001</v>
          </cell>
          <cell r="C216" t="str">
            <v>FOSFATO DIAMONICO</v>
          </cell>
          <cell r="D216" t="str">
            <v>61</v>
          </cell>
          <cell r="E216">
            <v>640</v>
          </cell>
          <cell r="F216">
            <v>1</v>
          </cell>
          <cell r="G216">
            <v>310.2</v>
          </cell>
          <cell r="H216">
            <v>-13.84</v>
          </cell>
          <cell r="I216">
            <v>-4293.1679999999997</v>
          </cell>
          <cell r="J216">
            <v>19991031</v>
          </cell>
          <cell r="K216" t="str">
            <v>1140301002</v>
          </cell>
          <cell r="L216" t="str">
            <v>6210401001</v>
          </cell>
        </row>
        <row r="217">
          <cell r="A217" t="str">
            <v>MF23</v>
          </cell>
          <cell r="B217">
            <v>3102010001</v>
          </cell>
          <cell r="C217" t="str">
            <v>FOSFATO DIAMONICO</v>
          </cell>
          <cell r="D217" t="str">
            <v>63</v>
          </cell>
          <cell r="E217">
            <v>632</v>
          </cell>
          <cell r="F217">
            <v>1</v>
          </cell>
          <cell r="G217">
            <v>343.2</v>
          </cell>
          <cell r="H217">
            <v>-27.015000000000001</v>
          </cell>
          <cell r="I217">
            <v>-9271.5480000000007</v>
          </cell>
          <cell r="J217">
            <v>19991031</v>
          </cell>
          <cell r="K217" t="str">
            <v>1140303002</v>
          </cell>
          <cell r="L217" t="str">
            <v>6210401003</v>
          </cell>
        </row>
        <row r="218">
          <cell r="A218" t="str">
            <v>MF29</v>
          </cell>
          <cell r="B218">
            <v>3102010001</v>
          </cell>
          <cell r="C218" t="str">
            <v>FOSFATO DIAMONICO</v>
          </cell>
          <cell r="D218" t="str">
            <v>63</v>
          </cell>
          <cell r="E218">
            <v>633</v>
          </cell>
          <cell r="F218">
            <v>1</v>
          </cell>
          <cell r="G218">
            <v>343.2</v>
          </cell>
          <cell r="H218">
            <v>-5.2</v>
          </cell>
          <cell r="I218">
            <v>-1784.64</v>
          </cell>
          <cell r="J218">
            <v>19991031</v>
          </cell>
          <cell r="K218" t="str">
            <v>1140303002</v>
          </cell>
          <cell r="L218" t="str">
            <v>6210401003</v>
          </cell>
        </row>
        <row r="219">
          <cell r="A219" t="str">
            <v>MF32</v>
          </cell>
          <cell r="B219">
            <v>3102010001</v>
          </cell>
          <cell r="C219" t="str">
            <v>FOSFATO DIAMONICO</v>
          </cell>
          <cell r="D219" t="str">
            <v>63</v>
          </cell>
          <cell r="E219">
            <v>638</v>
          </cell>
          <cell r="F219">
            <v>1</v>
          </cell>
          <cell r="G219">
            <v>310.2</v>
          </cell>
          <cell r="H219">
            <v>-10.17</v>
          </cell>
          <cell r="I219">
            <v>-3154.7339999999999</v>
          </cell>
          <cell r="J219">
            <v>19991031</v>
          </cell>
          <cell r="K219" t="str">
            <v>1140303002</v>
          </cell>
          <cell r="L219" t="str">
            <v>6210401003</v>
          </cell>
        </row>
        <row r="220">
          <cell r="A220" t="str">
            <v>MF35</v>
          </cell>
          <cell r="B220">
            <v>3102010001</v>
          </cell>
          <cell r="C220" t="str">
            <v>FOSFATO DIAMONICO</v>
          </cell>
          <cell r="D220" t="str">
            <v>63</v>
          </cell>
          <cell r="E220">
            <v>643</v>
          </cell>
          <cell r="F220">
            <v>1</v>
          </cell>
          <cell r="G220">
            <v>310.2</v>
          </cell>
          <cell r="H220">
            <v>-4.625</v>
          </cell>
          <cell r="I220">
            <v>-1434.675</v>
          </cell>
          <cell r="J220">
            <v>19991031</v>
          </cell>
          <cell r="K220" t="str">
            <v>1140303002</v>
          </cell>
          <cell r="L220" t="str">
            <v>6210401003</v>
          </cell>
        </row>
        <row r="221">
          <cell r="A221" t="str">
            <v>MF39</v>
          </cell>
          <cell r="B221">
            <v>3102010001</v>
          </cell>
          <cell r="C221" t="str">
            <v>FOSFATO DIAMONICO</v>
          </cell>
          <cell r="D221" t="str">
            <v>63</v>
          </cell>
          <cell r="E221">
            <v>629</v>
          </cell>
          <cell r="F221">
            <v>1</v>
          </cell>
          <cell r="G221">
            <v>310.2</v>
          </cell>
          <cell r="H221">
            <v>-4.5</v>
          </cell>
          <cell r="I221">
            <v>-1395.8999999999999</v>
          </cell>
          <cell r="J221">
            <v>19991031</v>
          </cell>
          <cell r="K221" t="str">
            <v>1140303002</v>
          </cell>
          <cell r="L221" t="str">
            <v>6210401003</v>
          </cell>
        </row>
        <row r="222">
          <cell r="A222" t="str">
            <v>P012</v>
          </cell>
          <cell r="B222">
            <v>3102010001</v>
          </cell>
          <cell r="C222" t="str">
            <v>FOSFATO DIAMONICO</v>
          </cell>
          <cell r="D222" t="str">
            <v>N1</v>
          </cell>
          <cell r="E222">
            <v>324</v>
          </cell>
          <cell r="F222">
            <v>1</v>
          </cell>
          <cell r="G222">
            <v>310.2</v>
          </cell>
          <cell r="H222">
            <v>-1.75</v>
          </cell>
          <cell r="I222">
            <v>-542.85</v>
          </cell>
          <cell r="J222">
            <v>19991031</v>
          </cell>
          <cell r="K222" t="str">
            <v>1140303002</v>
          </cell>
          <cell r="L222" t="str">
            <v>6210401003</v>
          </cell>
          <cell r="M222" t="str">
            <v>9100000003</v>
          </cell>
        </row>
        <row r="223">
          <cell r="A223" t="str">
            <v>P012</v>
          </cell>
          <cell r="B223">
            <v>3102010001</v>
          </cell>
          <cell r="C223" t="str">
            <v>FOSFATO DIAMONICO</v>
          </cell>
          <cell r="D223" t="str">
            <v>N1</v>
          </cell>
          <cell r="E223">
            <v>330</v>
          </cell>
          <cell r="F223">
            <v>1</v>
          </cell>
          <cell r="G223">
            <v>310.2</v>
          </cell>
          <cell r="H223">
            <v>-2.2000000000000002</v>
          </cell>
          <cell r="I223">
            <v>-682.44</v>
          </cell>
          <cell r="J223">
            <v>19991031</v>
          </cell>
          <cell r="K223" t="str">
            <v>1140303002</v>
          </cell>
          <cell r="L223" t="str">
            <v>6210401003</v>
          </cell>
          <cell r="M223" t="str">
            <v>9100000003</v>
          </cell>
        </row>
        <row r="224">
          <cell r="A224" t="str">
            <v>P012</v>
          </cell>
          <cell r="B224">
            <v>3102010001</v>
          </cell>
          <cell r="C224" t="str">
            <v>FOSFATO DIAMONICO</v>
          </cell>
          <cell r="D224" t="str">
            <v>N1</v>
          </cell>
          <cell r="E224">
            <v>331</v>
          </cell>
          <cell r="F224">
            <v>1</v>
          </cell>
          <cell r="G224">
            <v>310.2</v>
          </cell>
          <cell r="H224">
            <v>-3.3</v>
          </cell>
          <cell r="I224">
            <v>-1023.6599999999999</v>
          </cell>
          <cell r="J224">
            <v>19991031</v>
          </cell>
          <cell r="K224" t="str">
            <v>1140303002</v>
          </cell>
          <cell r="L224" t="str">
            <v>6210401003</v>
          </cell>
          <cell r="M224" t="str">
            <v>9100000003</v>
          </cell>
        </row>
        <row r="225">
          <cell r="A225" t="str">
            <v>TG01</v>
          </cell>
          <cell r="B225">
            <v>3102010001</v>
          </cell>
          <cell r="C225" t="str">
            <v>FOSFATO DIAMONICO</v>
          </cell>
          <cell r="D225" t="str">
            <v>63</v>
          </cell>
          <cell r="E225">
            <v>612</v>
          </cell>
          <cell r="F225">
            <v>1</v>
          </cell>
          <cell r="G225">
            <v>343.2</v>
          </cell>
          <cell r="H225">
            <v>-5</v>
          </cell>
          <cell r="I225">
            <v>-1716</v>
          </cell>
          <cell r="J225">
            <v>19991031</v>
          </cell>
          <cell r="K225" t="str">
            <v>1140303002</v>
          </cell>
          <cell r="L225" t="str">
            <v>6210401003</v>
          </cell>
        </row>
        <row r="226">
          <cell r="A226" t="str">
            <v>TG03</v>
          </cell>
          <cell r="B226">
            <v>3102010001</v>
          </cell>
          <cell r="C226" t="str">
            <v>FOSFATO DIAMONICO</v>
          </cell>
          <cell r="D226" t="str">
            <v>63</v>
          </cell>
          <cell r="E226">
            <v>613</v>
          </cell>
          <cell r="F226">
            <v>4</v>
          </cell>
          <cell r="G226">
            <v>310.2</v>
          </cell>
          <cell r="H226">
            <v>-18.21</v>
          </cell>
          <cell r="I226">
            <v>-5648.7420000000002</v>
          </cell>
          <cell r="J226">
            <v>19991031</v>
          </cell>
          <cell r="K226" t="str">
            <v>1140303002</v>
          </cell>
          <cell r="L226" t="str">
            <v>6210401003</v>
          </cell>
        </row>
        <row r="227">
          <cell r="A227" t="str">
            <v>TG28</v>
          </cell>
          <cell r="B227">
            <v>3102010001</v>
          </cell>
          <cell r="C227" t="str">
            <v>FOSFATO DIAMONICO</v>
          </cell>
          <cell r="D227" t="str">
            <v>63</v>
          </cell>
          <cell r="E227">
            <v>614</v>
          </cell>
          <cell r="F227">
            <v>1</v>
          </cell>
          <cell r="G227">
            <v>310.2</v>
          </cell>
          <cell r="H227">
            <v>-10.79</v>
          </cell>
          <cell r="I227">
            <v>-3347.0579999999995</v>
          </cell>
          <cell r="J227">
            <v>19991031</v>
          </cell>
          <cell r="K227" t="str">
            <v>1140303002</v>
          </cell>
          <cell r="L227" t="str">
            <v>6210401003</v>
          </cell>
        </row>
        <row r="228">
          <cell r="A228" t="str">
            <v>TG29</v>
          </cell>
          <cell r="B228">
            <v>3102010001</v>
          </cell>
          <cell r="C228" t="str">
            <v>FOSFATO DIAMONICO</v>
          </cell>
          <cell r="D228" t="str">
            <v>63</v>
          </cell>
          <cell r="E228">
            <v>611</v>
          </cell>
          <cell r="F228">
            <v>1</v>
          </cell>
          <cell r="G228">
            <v>310.2</v>
          </cell>
          <cell r="H228">
            <v>-6.3</v>
          </cell>
          <cell r="I228">
            <v>-1954.2599999999998</v>
          </cell>
          <cell r="J228">
            <v>19991031</v>
          </cell>
          <cell r="K228" t="str">
            <v>1140303002</v>
          </cell>
          <cell r="L228" t="str">
            <v>6210401003</v>
          </cell>
        </row>
        <row r="229">
          <cell r="A229" t="str">
            <v>TG31</v>
          </cell>
          <cell r="B229">
            <v>3102010001</v>
          </cell>
          <cell r="C229" t="str">
            <v>FOSFATO DIAMONICO</v>
          </cell>
          <cell r="D229" t="str">
            <v>63</v>
          </cell>
          <cell r="E229">
            <v>615</v>
          </cell>
          <cell r="F229">
            <v>1</v>
          </cell>
          <cell r="G229">
            <v>310.2</v>
          </cell>
          <cell r="H229">
            <v>-10.81</v>
          </cell>
          <cell r="I229">
            <v>-3353.2620000000002</v>
          </cell>
          <cell r="J229">
            <v>19991031</v>
          </cell>
          <cell r="K229" t="str">
            <v>1140303002</v>
          </cell>
          <cell r="L229" t="str">
            <v>6210401003</v>
          </cell>
        </row>
        <row r="230">
          <cell r="A230" t="str">
            <v>TL06</v>
          </cell>
          <cell r="B230">
            <v>3102010001</v>
          </cell>
          <cell r="C230" t="str">
            <v>FOSFATO DIAMONICO</v>
          </cell>
          <cell r="D230" t="str">
            <v>63</v>
          </cell>
          <cell r="E230">
            <v>621</v>
          </cell>
          <cell r="F230">
            <v>1</v>
          </cell>
          <cell r="G230">
            <v>310.2</v>
          </cell>
          <cell r="H230">
            <v>-3.45</v>
          </cell>
          <cell r="I230">
            <v>-1070.19</v>
          </cell>
          <cell r="J230">
            <v>19991031</v>
          </cell>
          <cell r="K230" t="str">
            <v>1140303002</v>
          </cell>
          <cell r="L230" t="str">
            <v>6210401003</v>
          </cell>
        </row>
        <row r="231">
          <cell r="A231" t="str">
            <v>TZ01</v>
          </cell>
          <cell r="B231">
            <v>3102010001</v>
          </cell>
          <cell r="C231" t="str">
            <v>FOSFATO DIAMONICO</v>
          </cell>
          <cell r="D231" t="str">
            <v>63</v>
          </cell>
          <cell r="E231">
            <v>605</v>
          </cell>
          <cell r="F231">
            <v>1</v>
          </cell>
          <cell r="G231">
            <v>323.94299999999998</v>
          </cell>
          <cell r="H231">
            <v>-6.9</v>
          </cell>
          <cell r="I231">
            <v>-2235.2067000000002</v>
          </cell>
          <cell r="J231">
            <v>19991031</v>
          </cell>
          <cell r="K231" t="str">
            <v>1140303002</v>
          </cell>
          <cell r="L231" t="str">
            <v>6210401003</v>
          </cell>
        </row>
        <row r="232">
          <cell r="A232" t="str">
            <v>EA01</v>
          </cell>
          <cell r="B232">
            <v>3102010001</v>
          </cell>
          <cell r="C232" t="str">
            <v>FOSFATO DIAMONICO</v>
          </cell>
          <cell r="D232" t="str">
            <v>65</v>
          </cell>
          <cell r="E232">
            <v>918</v>
          </cell>
          <cell r="F232">
            <v>1</v>
          </cell>
          <cell r="G232">
            <v>310.2</v>
          </cell>
          <cell r="H232">
            <v>-8</v>
          </cell>
          <cell r="I232">
            <v>-2481.6</v>
          </cell>
          <cell r="J232">
            <v>19991031</v>
          </cell>
          <cell r="K232" t="str">
            <v>1140305002</v>
          </cell>
          <cell r="L232" t="str">
            <v>6210401005</v>
          </cell>
        </row>
        <row r="233">
          <cell r="A233" t="str">
            <v>MF29</v>
          </cell>
          <cell r="B233">
            <v>3102010001</v>
          </cell>
          <cell r="C233" t="str">
            <v>FOSFATO DIAMONICO</v>
          </cell>
          <cell r="D233" t="str">
            <v>65</v>
          </cell>
          <cell r="E233">
            <v>924</v>
          </cell>
          <cell r="F233">
            <v>1</v>
          </cell>
          <cell r="G233">
            <v>343.2</v>
          </cell>
          <cell r="H233">
            <v>-21.58</v>
          </cell>
          <cell r="I233">
            <v>-7406.2559999999994</v>
          </cell>
          <cell r="J233">
            <v>19991031</v>
          </cell>
          <cell r="K233" t="str">
            <v>1140305002</v>
          </cell>
          <cell r="L233" t="str">
            <v>6210401005</v>
          </cell>
        </row>
        <row r="234">
          <cell r="A234" t="str">
            <v>MF32</v>
          </cell>
          <cell r="B234">
            <v>3102010001</v>
          </cell>
          <cell r="C234" t="str">
            <v>FOSFATO DIAMONICO</v>
          </cell>
          <cell r="D234" t="str">
            <v>65</v>
          </cell>
          <cell r="E234">
            <v>930</v>
          </cell>
          <cell r="F234">
            <v>1</v>
          </cell>
          <cell r="G234">
            <v>310.2</v>
          </cell>
          <cell r="H234">
            <v>-17.36</v>
          </cell>
          <cell r="I234">
            <v>-5385.0719999999992</v>
          </cell>
          <cell r="J234">
            <v>19991031</v>
          </cell>
          <cell r="K234" t="str">
            <v>1140305002</v>
          </cell>
          <cell r="L234" t="str">
            <v>6210401005</v>
          </cell>
        </row>
        <row r="235">
          <cell r="A235" t="str">
            <v>MF36</v>
          </cell>
          <cell r="B235">
            <v>3102010001</v>
          </cell>
          <cell r="C235" t="str">
            <v>FOSFATO DIAMONICO</v>
          </cell>
          <cell r="D235" t="str">
            <v>65</v>
          </cell>
          <cell r="E235">
            <v>921</v>
          </cell>
          <cell r="F235">
            <v>1</v>
          </cell>
          <cell r="G235">
            <v>383.1</v>
          </cell>
          <cell r="H235">
            <v>-20.63</v>
          </cell>
          <cell r="I235">
            <v>-7903.3530000000001</v>
          </cell>
          <cell r="J235">
            <v>19991031</v>
          </cell>
          <cell r="K235" t="str">
            <v>1140305002</v>
          </cell>
          <cell r="L235" t="str">
            <v>6210401005</v>
          </cell>
        </row>
        <row r="236">
          <cell r="A236" t="str">
            <v>MF38</v>
          </cell>
          <cell r="B236">
            <v>3102010001</v>
          </cell>
          <cell r="C236" t="str">
            <v>FOSFATO DIAMONICO</v>
          </cell>
          <cell r="D236" t="str">
            <v>65</v>
          </cell>
          <cell r="E236">
            <v>927</v>
          </cell>
          <cell r="F236">
            <v>4</v>
          </cell>
          <cell r="G236">
            <v>310.2</v>
          </cell>
          <cell r="H236">
            <v>-11.58</v>
          </cell>
          <cell r="I236">
            <v>-3592.116</v>
          </cell>
          <cell r="J236">
            <v>19991031</v>
          </cell>
          <cell r="K236" t="str">
            <v>1140305002</v>
          </cell>
          <cell r="L236" t="str">
            <v>6210401005</v>
          </cell>
        </row>
        <row r="237">
          <cell r="A237" t="str">
            <v>MF39</v>
          </cell>
          <cell r="B237">
            <v>3102010001</v>
          </cell>
          <cell r="C237" t="str">
            <v>FOSFATO DIAMONICO</v>
          </cell>
          <cell r="D237" t="str">
            <v>65</v>
          </cell>
          <cell r="E237">
            <v>923</v>
          </cell>
          <cell r="F237">
            <v>1</v>
          </cell>
          <cell r="G237">
            <v>310.2</v>
          </cell>
          <cell r="H237">
            <v>-18.8</v>
          </cell>
          <cell r="I237">
            <v>-5831.76</v>
          </cell>
          <cell r="J237">
            <v>19991031</v>
          </cell>
          <cell r="K237" t="str">
            <v>1140305002</v>
          </cell>
          <cell r="L237" t="str">
            <v>6210401005</v>
          </cell>
        </row>
        <row r="238">
          <cell r="A238" t="str">
            <v>MF39</v>
          </cell>
          <cell r="B238">
            <v>3102010001</v>
          </cell>
          <cell r="C238" t="str">
            <v>FOSFATO DIAMONICO</v>
          </cell>
          <cell r="D238" t="str">
            <v>65</v>
          </cell>
          <cell r="E238">
            <v>925</v>
          </cell>
          <cell r="F238">
            <v>1</v>
          </cell>
          <cell r="G238">
            <v>310.2</v>
          </cell>
          <cell r="H238">
            <v>-8</v>
          </cell>
          <cell r="I238">
            <v>-2481.6</v>
          </cell>
          <cell r="J238">
            <v>19991031</v>
          </cell>
          <cell r="K238" t="str">
            <v>1140305002</v>
          </cell>
          <cell r="L238" t="str">
            <v>6210401005</v>
          </cell>
        </row>
        <row r="239">
          <cell r="A239" t="str">
            <v>P012</v>
          </cell>
          <cell r="B239">
            <v>3102010001</v>
          </cell>
          <cell r="C239" t="str">
            <v>FOSFATO DIAMONICO</v>
          </cell>
          <cell r="D239" t="str">
            <v>N1</v>
          </cell>
          <cell r="E239">
            <v>329</v>
          </cell>
          <cell r="F239">
            <v>1</v>
          </cell>
          <cell r="G239">
            <v>310.2</v>
          </cell>
          <cell r="H239">
            <v>-2.2999999999999998</v>
          </cell>
          <cell r="I239">
            <v>-713.45999999999992</v>
          </cell>
          <cell r="J239">
            <v>19991031</v>
          </cell>
          <cell r="K239" t="str">
            <v>1140305002</v>
          </cell>
          <cell r="L239" t="str">
            <v>6210401005</v>
          </cell>
          <cell r="M239" t="str">
            <v>9100000005</v>
          </cell>
        </row>
        <row r="240">
          <cell r="A240" t="str">
            <v>P012</v>
          </cell>
          <cell r="B240">
            <v>3102010001</v>
          </cell>
          <cell r="C240" t="str">
            <v>FOSFATO DIAMONICO</v>
          </cell>
          <cell r="D240" t="str">
            <v>N1</v>
          </cell>
          <cell r="E240">
            <v>333</v>
          </cell>
          <cell r="F240">
            <v>1</v>
          </cell>
          <cell r="G240">
            <v>310.2</v>
          </cell>
          <cell r="H240">
            <v>-1</v>
          </cell>
          <cell r="I240">
            <v>-310.2</v>
          </cell>
          <cell r="J240">
            <v>19991031</v>
          </cell>
          <cell r="K240" t="str">
            <v>1140305002</v>
          </cell>
          <cell r="L240" t="str">
            <v>6210401005</v>
          </cell>
          <cell r="M240" t="str">
            <v>9100000005</v>
          </cell>
        </row>
        <row r="241">
          <cell r="A241" t="str">
            <v>P014</v>
          </cell>
          <cell r="B241">
            <v>3102010001</v>
          </cell>
          <cell r="C241" t="str">
            <v>FOSFATO DIAMONICO</v>
          </cell>
          <cell r="D241" t="str">
            <v>S1</v>
          </cell>
          <cell r="E241">
            <v>301</v>
          </cell>
          <cell r="F241">
            <v>2</v>
          </cell>
          <cell r="G241">
            <v>341.85300000000001</v>
          </cell>
          <cell r="H241">
            <v>-0.7</v>
          </cell>
          <cell r="I241">
            <v>-239.2971</v>
          </cell>
          <cell r="J241">
            <v>19991031</v>
          </cell>
          <cell r="K241" t="str">
            <v>1140305002</v>
          </cell>
          <cell r="L241" t="str">
            <v>6210401005</v>
          </cell>
          <cell r="M241" t="str">
            <v>9100000005</v>
          </cell>
        </row>
        <row r="242">
          <cell r="A242" t="str">
            <v>P014</v>
          </cell>
          <cell r="B242">
            <v>3102010001</v>
          </cell>
          <cell r="C242" t="str">
            <v>FOSFATO DIAMONICO</v>
          </cell>
          <cell r="D242" t="str">
            <v>S1</v>
          </cell>
          <cell r="E242">
            <v>308</v>
          </cell>
          <cell r="F242">
            <v>1</v>
          </cell>
          <cell r="G242">
            <v>341.85300000000001</v>
          </cell>
          <cell r="H242">
            <v>-7.2</v>
          </cell>
          <cell r="I242">
            <v>-2461.3416000000002</v>
          </cell>
          <cell r="J242">
            <v>19991031</v>
          </cell>
          <cell r="K242" t="str">
            <v>1140305002</v>
          </cell>
          <cell r="L242" t="str">
            <v>6210401005</v>
          </cell>
          <cell r="M242" t="str">
            <v>9100000005</v>
          </cell>
        </row>
        <row r="243">
          <cell r="A243" t="str">
            <v>P014</v>
          </cell>
          <cell r="B243">
            <v>3102010001</v>
          </cell>
          <cell r="C243" t="str">
            <v>FOSFATO DIAMONICO</v>
          </cell>
          <cell r="D243" t="str">
            <v>S1</v>
          </cell>
          <cell r="E243">
            <v>309</v>
          </cell>
          <cell r="F243">
            <v>1</v>
          </cell>
          <cell r="G243">
            <v>341.85300000000001</v>
          </cell>
          <cell r="H243">
            <v>-3.8</v>
          </cell>
          <cell r="I243">
            <v>-1299.0414000000001</v>
          </cell>
          <cell r="J243">
            <v>19991031</v>
          </cell>
          <cell r="K243" t="str">
            <v>1140305002</v>
          </cell>
          <cell r="L243" t="str">
            <v>6210401005</v>
          </cell>
          <cell r="M243" t="str">
            <v>9100000005</v>
          </cell>
        </row>
        <row r="244">
          <cell r="A244" t="str">
            <v>P023</v>
          </cell>
          <cell r="B244">
            <v>3102010001</v>
          </cell>
          <cell r="C244" t="str">
            <v>FOSFATO DIAMONICO</v>
          </cell>
          <cell r="D244" t="str">
            <v>B1</v>
          </cell>
          <cell r="E244">
            <v>244</v>
          </cell>
          <cell r="F244">
            <v>6</v>
          </cell>
          <cell r="G244">
            <v>322.23200000000003</v>
          </cell>
          <cell r="H244">
            <v>-4.5999999999999996</v>
          </cell>
          <cell r="I244">
            <v>-1482.2672</v>
          </cell>
          <cell r="J244">
            <v>19991030</v>
          </cell>
          <cell r="K244" t="str">
            <v>1140305002</v>
          </cell>
          <cell r="L244" t="str">
            <v>6210401005</v>
          </cell>
          <cell r="M244" t="str">
            <v>9100000005</v>
          </cell>
        </row>
        <row r="245">
          <cell r="A245" t="str">
            <v>P023</v>
          </cell>
          <cell r="B245">
            <v>3102010001</v>
          </cell>
          <cell r="C245" t="str">
            <v>FOSFATO DIAMONICO</v>
          </cell>
          <cell r="D245" t="str">
            <v>B1</v>
          </cell>
          <cell r="E245">
            <v>247</v>
          </cell>
          <cell r="F245">
            <v>6</v>
          </cell>
          <cell r="G245">
            <v>322.23200000000003</v>
          </cell>
          <cell r="H245">
            <v>-0.72</v>
          </cell>
          <cell r="I245">
            <v>-232.00704000000002</v>
          </cell>
          <cell r="J245">
            <v>19991030</v>
          </cell>
          <cell r="K245" t="str">
            <v>1140305002</v>
          </cell>
          <cell r="L245" t="str">
            <v>6210401005</v>
          </cell>
          <cell r="M245" t="str">
            <v>9100000005</v>
          </cell>
        </row>
        <row r="246">
          <cell r="A246" t="str">
            <v>P023</v>
          </cell>
          <cell r="B246">
            <v>3102010001</v>
          </cell>
          <cell r="C246" t="str">
            <v>FOSFATO DIAMONICO</v>
          </cell>
          <cell r="D246" t="str">
            <v>B1</v>
          </cell>
          <cell r="E246">
            <v>248</v>
          </cell>
          <cell r="F246">
            <v>6</v>
          </cell>
          <cell r="G246">
            <v>322.23200000000003</v>
          </cell>
          <cell r="H246">
            <v>-0.4</v>
          </cell>
          <cell r="I246">
            <v>-128.89280000000002</v>
          </cell>
          <cell r="J246">
            <v>19991030</v>
          </cell>
          <cell r="K246" t="str">
            <v>1140305002</v>
          </cell>
          <cell r="L246" t="str">
            <v>6210401005</v>
          </cell>
          <cell r="M246" t="str">
            <v>9100000005</v>
          </cell>
        </row>
        <row r="247">
          <cell r="A247" t="str">
            <v>P023</v>
          </cell>
          <cell r="B247">
            <v>3102010001</v>
          </cell>
          <cell r="C247" t="str">
            <v>FOSFATO DIAMONICO</v>
          </cell>
          <cell r="D247" t="str">
            <v>B1</v>
          </cell>
          <cell r="E247">
            <v>249</v>
          </cell>
          <cell r="F247">
            <v>6</v>
          </cell>
          <cell r="G247">
            <v>322.23200000000003</v>
          </cell>
          <cell r="H247">
            <v>-2.1</v>
          </cell>
          <cell r="I247">
            <v>-676.68720000000008</v>
          </cell>
          <cell r="J247">
            <v>19991030</v>
          </cell>
          <cell r="K247" t="str">
            <v>1140305002</v>
          </cell>
          <cell r="L247" t="str">
            <v>6210401005</v>
          </cell>
          <cell r="M247" t="str">
            <v>9100000005</v>
          </cell>
        </row>
        <row r="248">
          <cell r="A248" t="str">
            <v>P023</v>
          </cell>
          <cell r="B248">
            <v>3102010001</v>
          </cell>
          <cell r="C248" t="str">
            <v>FOSFATO DIAMONICO</v>
          </cell>
          <cell r="D248" t="str">
            <v>B1</v>
          </cell>
          <cell r="E248">
            <v>250</v>
          </cell>
          <cell r="F248">
            <v>6</v>
          </cell>
          <cell r="G248">
            <v>322.23200000000003</v>
          </cell>
          <cell r="H248">
            <v>-2.7</v>
          </cell>
          <cell r="I248">
            <v>-870.02640000000008</v>
          </cell>
          <cell r="J248">
            <v>19991030</v>
          </cell>
          <cell r="K248" t="str">
            <v>1140305002</v>
          </cell>
          <cell r="L248" t="str">
            <v>6210401005</v>
          </cell>
          <cell r="M248" t="str">
            <v>9100000005</v>
          </cell>
        </row>
        <row r="249">
          <cell r="A249" t="str">
            <v>P023</v>
          </cell>
          <cell r="B249">
            <v>3102010001</v>
          </cell>
          <cell r="C249" t="str">
            <v>FOSFATO DIAMONICO</v>
          </cell>
          <cell r="D249" t="str">
            <v>B1</v>
          </cell>
          <cell r="E249">
            <v>251</v>
          </cell>
          <cell r="F249">
            <v>5</v>
          </cell>
          <cell r="G249">
            <v>322.23200000000003</v>
          </cell>
          <cell r="H249">
            <v>-1.98</v>
          </cell>
          <cell r="I249">
            <v>-638.01936000000001</v>
          </cell>
          <cell r="J249">
            <v>19991030</v>
          </cell>
          <cell r="K249" t="str">
            <v>1140305002</v>
          </cell>
          <cell r="L249" t="str">
            <v>6210401005</v>
          </cell>
          <cell r="M249" t="str">
            <v>9100000005</v>
          </cell>
        </row>
        <row r="250">
          <cell r="A250" t="str">
            <v>P023</v>
          </cell>
          <cell r="B250">
            <v>3102010001</v>
          </cell>
          <cell r="C250" t="str">
            <v>FOSFATO DIAMONICO</v>
          </cell>
          <cell r="D250" t="str">
            <v>B1</v>
          </cell>
          <cell r="E250">
            <v>268</v>
          </cell>
          <cell r="F250">
            <v>6</v>
          </cell>
          <cell r="G250">
            <v>322.23200000000003</v>
          </cell>
          <cell r="H250">
            <v>-2.1</v>
          </cell>
          <cell r="I250">
            <v>-676.68720000000008</v>
          </cell>
          <cell r="J250">
            <v>19991030</v>
          </cell>
          <cell r="K250" t="str">
            <v>1140305002</v>
          </cell>
          <cell r="L250" t="str">
            <v>6210401005</v>
          </cell>
          <cell r="M250" t="str">
            <v>9100000005</v>
          </cell>
        </row>
        <row r="251">
          <cell r="A251" t="str">
            <v>P023</v>
          </cell>
          <cell r="B251">
            <v>3102010001</v>
          </cell>
          <cell r="C251" t="str">
            <v>FOSFATO DIAMONICO</v>
          </cell>
          <cell r="D251" t="str">
            <v>B1</v>
          </cell>
          <cell r="E251">
            <v>293</v>
          </cell>
          <cell r="F251">
            <v>1</v>
          </cell>
          <cell r="G251">
            <v>322.23200000000003</v>
          </cell>
          <cell r="H251">
            <v>-2.4300000000000002</v>
          </cell>
          <cell r="I251">
            <v>-783.02376000000015</v>
          </cell>
          <cell r="J251">
            <v>19991030</v>
          </cell>
          <cell r="K251" t="str">
            <v>1140305002</v>
          </cell>
          <cell r="L251" t="str">
            <v>6210401005</v>
          </cell>
          <cell r="M251" t="str">
            <v>9100000005</v>
          </cell>
        </row>
        <row r="252">
          <cell r="A252" t="str">
            <v>P023</v>
          </cell>
          <cell r="B252">
            <v>3102010001</v>
          </cell>
          <cell r="C252" t="str">
            <v>FOSFATO DIAMONICO</v>
          </cell>
          <cell r="D252" t="str">
            <v>B1</v>
          </cell>
          <cell r="E252">
            <v>294</v>
          </cell>
          <cell r="F252">
            <v>1</v>
          </cell>
          <cell r="G252">
            <v>322.23200000000003</v>
          </cell>
          <cell r="H252">
            <v>-3.15</v>
          </cell>
          <cell r="I252">
            <v>-1015.0308000000001</v>
          </cell>
          <cell r="J252">
            <v>19991030</v>
          </cell>
          <cell r="K252" t="str">
            <v>1140305002</v>
          </cell>
          <cell r="L252" t="str">
            <v>6210401005</v>
          </cell>
          <cell r="M252" t="str">
            <v>9100000005</v>
          </cell>
        </row>
        <row r="253">
          <cell r="A253" t="str">
            <v>P023</v>
          </cell>
          <cell r="B253">
            <v>3102010001</v>
          </cell>
          <cell r="C253" t="str">
            <v>FOSFATO DIAMONICO</v>
          </cell>
          <cell r="D253" t="str">
            <v>B1</v>
          </cell>
          <cell r="E253">
            <v>295</v>
          </cell>
          <cell r="F253">
            <v>1</v>
          </cell>
          <cell r="G253">
            <v>322.23200000000003</v>
          </cell>
          <cell r="H253">
            <v>-2.12</v>
          </cell>
          <cell r="I253">
            <v>-683.13184000000012</v>
          </cell>
          <cell r="J253">
            <v>19991030</v>
          </cell>
          <cell r="K253" t="str">
            <v>1140305002</v>
          </cell>
          <cell r="L253" t="str">
            <v>6210401005</v>
          </cell>
          <cell r="M253" t="str">
            <v>9100000005</v>
          </cell>
        </row>
        <row r="254">
          <cell r="A254" t="str">
            <v>TA25</v>
          </cell>
          <cell r="B254">
            <v>3102010001</v>
          </cell>
          <cell r="C254" t="str">
            <v>FOSFATO DIAMONICO</v>
          </cell>
          <cell r="D254" t="str">
            <v>65</v>
          </cell>
          <cell r="E254">
            <v>870</v>
          </cell>
          <cell r="F254">
            <v>1</v>
          </cell>
          <cell r="G254">
            <v>310.2</v>
          </cell>
          <cell r="H254">
            <v>-5.3979999999999997</v>
          </cell>
          <cell r="I254">
            <v>-1674.4595999999999</v>
          </cell>
          <cell r="J254">
            <v>19991031</v>
          </cell>
          <cell r="K254" t="str">
            <v>1140305002</v>
          </cell>
          <cell r="L254" t="str">
            <v>6210401005</v>
          </cell>
        </row>
        <row r="255">
          <cell r="A255" t="str">
            <v>TA26</v>
          </cell>
          <cell r="B255">
            <v>3102010001</v>
          </cell>
          <cell r="C255" t="str">
            <v>FOSFATO DIAMONICO</v>
          </cell>
          <cell r="D255" t="str">
            <v>65</v>
          </cell>
          <cell r="E255">
            <v>866</v>
          </cell>
          <cell r="F255">
            <v>1</v>
          </cell>
          <cell r="G255">
            <v>310.2</v>
          </cell>
          <cell r="H255">
            <v>-4.05</v>
          </cell>
          <cell r="I255">
            <v>-1256.31</v>
          </cell>
          <cell r="J255">
            <v>19991031</v>
          </cell>
          <cell r="K255" t="str">
            <v>1140305002</v>
          </cell>
          <cell r="L255" t="str">
            <v>6210401005</v>
          </cell>
        </row>
        <row r="256">
          <cell r="A256" t="str">
            <v>TA28</v>
          </cell>
          <cell r="B256">
            <v>3102010001</v>
          </cell>
          <cell r="C256" t="str">
            <v>FOSFATO DIAMONICO</v>
          </cell>
          <cell r="D256" t="str">
            <v>65</v>
          </cell>
          <cell r="E256">
            <v>880</v>
          </cell>
          <cell r="F256">
            <v>3</v>
          </cell>
          <cell r="G256">
            <v>310.2</v>
          </cell>
          <cell r="H256">
            <v>-4.29</v>
          </cell>
          <cell r="I256">
            <v>-1330.758</v>
          </cell>
          <cell r="J256">
            <v>19991031</v>
          </cell>
          <cell r="K256" t="str">
            <v>1140305002</v>
          </cell>
          <cell r="L256" t="str">
            <v>6210401005</v>
          </cell>
        </row>
        <row r="257">
          <cell r="A257" t="str">
            <v>TA29</v>
          </cell>
          <cell r="B257">
            <v>3102010001</v>
          </cell>
          <cell r="C257" t="str">
            <v>FOSFATO DIAMONICO</v>
          </cell>
          <cell r="D257" t="str">
            <v>65</v>
          </cell>
          <cell r="E257">
            <v>879</v>
          </cell>
          <cell r="F257">
            <v>5</v>
          </cell>
          <cell r="G257">
            <v>310.2</v>
          </cell>
          <cell r="H257">
            <v>-12.436</v>
          </cell>
          <cell r="I257">
            <v>-3857.6471999999999</v>
          </cell>
          <cell r="J257">
            <v>19991031</v>
          </cell>
          <cell r="K257" t="str">
            <v>1140305002</v>
          </cell>
          <cell r="L257" t="str">
            <v>6210401005</v>
          </cell>
        </row>
        <row r="258">
          <cell r="A258" t="str">
            <v>TA32</v>
          </cell>
          <cell r="B258">
            <v>3102010001</v>
          </cell>
          <cell r="C258" t="str">
            <v>FOSFATO DIAMONICO</v>
          </cell>
          <cell r="D258" t="str">
            <v>65</v>
          </cell>
          <cell r="E258">
            <v>875</v>
          </cell>
          <cell r="F258">
            <v>3</v>
          </cell>
          <cell r="G258">
            <v>310.2</v>
          </cell>
          <cell r="H258">
            <v>-7.86</v>
          </cell>
          <cell r="I258">
            <v>-2438.172</v>
          </cell>
          <cell r="J258">
            <v>19991031</v>
          </cell>
          <cell r="K258" t="str">
            <v>1140305002</v>
          </cell>
          <cell r="L258" t="str">
            <v>6210401005</v>
          </cell>
        </row>
        <row r="259">
          <cell r="A259" t="str">
            <v>TA34</v>
          </cell>
          <cell r="B259">
            <v>3102010001</v>
          </cell>
          <cell r="C259" t="str">
            <v>FOSFATO DIAMONICO</v>
          </cell>
          <cell r="D259" t="str">
            <v>65</v>
          </cell>
          <cell r="E259">
            <v>882</v>
          </cell>
          <cell r="F259">
            <v>3</v>
          </cell>
          <cell r="G259">
            <v>310.2</v>
          </cell>
          <cell r="H259">
            <v>-6.2779999999999996</v>
          </cell>
          <cell r="I259">
            <v>-1947.4355999999998</v>
          </cell>
          <cell r="J259">
            <v>19991031</v>
          </cell>
          <cell r="K259" t="str">
            <v>1140305002</v>
          </cell>
          <cell r="L259" t="str">
            <v>6210401005</v>
          </cell>
        </row>
        <row r="260">
          <cell r="A260" t="str">
            <v>TG04</v>
          </cell>
          <cell r="B260">
            <v>3102010001</v>
          </cell>
          <cell r="C260" t="str">
            <v>FOSFATO DIAMONICO</v>
          </cell>
          <cell r="D260" t="str">
            <v>65</v>
          </cell>
          <cell r="E260">
            <v>863</v>
          </cell>
          <cell r="F260">
            <v>1</v>
          </cell>
          <cell r="G260">
            <v>310.2</v>
          </cell>
          <cell r="H260">
            <v>-9.73</v>
          </cell>
          <cell r="I260">
            <v>-3018.2460000000001</v>
          </cell>
          <cell r="J260">
            <v>19991031</v>
          </cell>
          <cell r="K260" t="str">
            <v>1140305002</v>
          </cell>
          <cell r="L260" t="str">
            <v>6210401005</v>
          </cell>
        </row>
        <row r="261">
          <cell r="A261" t="str">
            <v>TL04</v>
          </cell>
          <cell r="B261">
            <v>3102010001</v>
          </cell>
          <cell r="C261" t="str">
            <v>FOSFATO DIAMONICO</v>
          </cell>
          <cell r="D261" t="str">
            <v>65</v>
          </cell>
          <cell r="E261">
            <v>899</v>
          </cell>
          <cell r="F261">
            <v>2</v>
          </cell>
          <cell r="G261">
            <v>310.2</v>
          </cell>
          <cell r="H261">
            <v>-7.45</v>
          </cell>
          <cell r="I261">
            <v>-2310.9899999999998</v>
          </cell>
          <cell r="J261">
            <v>19991031</v>
          </cell>
          <cell r="K261" t="str">
            <v>1140305002</v>
          </cell>
          <cell r="L261" t="str">
            <v>6210401005</v>
          </cell>
        </row>
        <row r="262">
          <cell r="A262" t="str">
            <v>TL05</v>
          </cell>
          <cell r="B262">
            <v>3102010001</v>
          </cell>
          <cell r="C262" t="str">
            <v>FOSFATO DIAMONICO</v>
          </cell>
          <cell r="D262" t="str">
            <v>65</v>
          </cell>
          <cell r="E262">
            <v>890</v>
          </cell>
          <cell r="F262">
            <v>2</v>
          </cell>
          <cell r="G262">
            <v>310.2</v>
          </cell>
          <cell r="H262">
            <v>-6.4</v>
          </cell>
          <cell r="I262">
            <v>-1985.28</v>
          </cell>
          <cell r="J262">
            <v>19991031</v>
          </cell>
          <cell r="K262" t="str">
            <v>1140305002</v>
          </cell>
          <cell r="L262" t="str">
            <v>6210401005</v>
          </cell>
        </row>
        <row r="263">
          <cell r="A263" t="str">
            <v>TL06</v>
          </cell>
          <cell r="B263">
            <v>3102010001</v>
          </cell>
          <cell r="C263" t="str">
            <v>FOSFATO DIAMONICO</v>
          </cell>
          <cell r="D263" t="str">
            <v>65</v>
          </cell>
          <cell r="E263">
            <v>896</v>
          </cell>
          <cell r="F263">
            <v>2</v>
          </cell>
          <cell r="G263">
            <v>310.2</v>
          </cell>
          <cell r="H263">
            <v>-4.05</v>
          </cell>
          <cell r="I263">
            <v>-1256.31</v>
          </cell>
          <cell r="J263">
            <v>19991031</v>
          </cell>
          <cell r="K263" t="str">
            <v>1140305002</v>
          </cell>
          <cell r="L263" t="str">
            <v>6210401005</v>
          </cell>
        </row>
        <row r="264">
          <cell r="A264" t="str">
            <v>TL07</v>
          </cell>
          <cell r="B264">
            <v>3102010001</v>
          </cell>
          <cell r="C264" t="str">
            <v>FOSFATO DIAMONICO</v>
          </cell>
          <cell r="D264" t="str">
            <v>65</v>
          </cell>
          <cell r="E264">
            <v>894</v>
          </cell>
          <cell r="F264">
            <v>2</v>
          </cell>
          <cell r="G264">
            <v>310.2</v>
          </cell>
          <cell r="H264">
            <v>-6.85</v>
          </cell>
          <cell r="I264">
            <v>-2124.87</v>
          </cell>
          <cell r="J264">
            <v>19991031</v>
          </cell>
          <cell r="K264" t="str">
            <v>1140305002</v>
          </cell>
          <cell r="L264" t="str">
            <v>6210401005</v>
          </cell>
        </row>
        <row r="265">
          <cell r="A265" t="str">
            <v>TL08</v>
          </cell>
          <cell r="B265">
            <v>3102010001</v>
          </cell>
          <cell r="C265" t="str">
            <v>FOSFATO DIAMONICO</v>
          </cell>
          <cell r="D265" t="str">
            <v>65</v>
          </cell>
          <cell r="E265">
            <v>893</v>
          </cell>
          <cell r="F265">
            <v>2</v>
          </cell>
          <cell r="G265">
            <v>27.439</v>
          </cell>
          <cell r="H265">
            <v>-10.5</v>
          </cell>
          <cell r="I265">
            <v>-288.10950000000003</v>
          </cell>
          <cell r="J265">
            <v>19991031</v>
          </cell>
          <cell r="K265" t="str">
            <v>1140305002</v>
          </cell>
          <cell r="L265" t="str">
            <v>6210401005</v>
          </cell>
        </row>
        <row r="266">
          <cell r="A266" t="str">
            <v>TO03</v>
          </cell>
          <cell r="B266">
            <v>3102010001</v>
          </cell>
          <cell r="C266" t="str">
            <v>FOSFATO DIAMONICO</v>
          </cell>
          <cell r="D266" t="str">
            <v>S1</v>
          </cell>
          <cell r="E266">
            <v>329</v>
          </cell>
          <cell r="F266">
            <v>2</v>
          </cell>
          <cell r="G266">
            <v>318.2</v>
          </cell>
          <cell r="H266">
            <v>-4.5999999999999996</v>
          </cell>
          <cell r="I266">
            <v>-1463.7199999999998</v>
          </cell>
          <cell r="J266">
            <v>19991031</v>
          </cell>
          <cell r="K266" t="str">
            <v>1140305002</v>
          </cell>
          <cell r="L266" t="str">
            <v>6210401005</v>
          </cell>
          <cell r="M266" t="str">
            <v>9100000005</v>
          </cell>
        </row>
        <row r="267">
          <cell r="A267" t="str">
            <v>TZ01</v>
          </cell>
          <cell r="B267">
            <v>3102010001</v>
          </cell>
          <cell r="C267" t="str">
            <v>FOSFATO DIAMONICO</v>
          </cell>
          <cell r="D267" t="str">
            <v>65</v>
          </cell>
          <cell r="E267">
            <v>853</v>
          </cell>
          <cell r="F267">
            <v>1</v>
          </cell>
          <cell r="G267">
            <v>323.94299999999998</v>
          </cell>
          <cell r="H267">
            <v>-15.56</v>
          </cell>
          <cell r="I267">
            <v>-5040.5530799999997</v>
          </cell>
          <cell r="J267">
            <v>19991031</v>
          </cell>
          <cell r="K267" t="str">
            <v>1140305002</v>
          </cell>
          <cell r="L267" t="str">
            <v>6210401005</v>
          </cell>
        </row>
        <row r="268">
          <cell r="A268" t="str">
            <v>P001</v>
          </cell>
          <cell r="B268">
            <v>3102010001</v>
          </cell>
          <cell r="C268" t="str">
            <v>FOSFATO DIAMONICO</v>
          </cell>
          <cell r="D268" t="str">
            <v>L1</v>
          </cell>
          <cell r="E268">
            <v>247</v>
          </cell>
          <cell r="F268">
            <v>1</v>
          </cell>
          <cell r="G268">
            <v>310.55399999999997</v>
          </cell>
          <cell r="H268">
            <v>-0.3</v>
          </cell>
          <cell r="I268">
            <v>-93.166199999999989</v>
          </cell>
          <cell r="J268">
            <v>19991001</v>
          </cell>
          <cell r="K268" t="str">
            <v>1140325002</v>
          </cell>
          <cell r="L268" t="str">
            <v>6210401016</v>
          </cell>
          <cell r="M268" t="str">
            <v>9100000007</v>
          </cell>
        </row>
        <row r="269">
          <cell r="A269" t="str">
            <v>P001</v>
          </cell>
          <cell r="B269">
            <v>3102010001</v>
          </cell>
          <cell r="C269" t="str">
            <v>FOSFATO DIAMONICO</v>
          </cell>
          <cell r="D269" t="str">
            <v>L1</v>
          </cell>
          <cell r="E269">
            <v>249</v>
          </cell>
          <cell r="F269">
            <v>1</v>
          </cell>
          <cell r="G269">
            <v>310.55399999999997</v>
          </cell>
          <cell r="H269">
            <v>-1.6</v>
          </cell>
          <cell r="I269">
            <v>-496.88639999999998</v>
          </cell>
          <cell r="J269">
            <v>19991001</v>
          </cell>
          <cell r="K269" t="str">
            <v>1140325002</v>
          </cell>
          <cell r="L269" t="str">
            <v>6210401016</v>
          </cell>
          <cell r="M269" t="str">
            <v>9100000007</v>
          </cell>
        </row>
        <row r="270">
          <cell r="A270" t="str">
            <v>P001</v>
          </cell>
          <cell r="B270">
            <v>3102010001</v>
          </cell>
          <cell r="C270" t="str">
            <v>FOSFATO DIAMONICO</v>
          </cell>
          <cell r="D270" t="str">
            <v>L1</v>
          </cell>
          <cell r="E270">
            <v>254</v>
          </cell>
          <cell r="F270">
            <v>3</v>
          </cell>
          <cell r="G270">
            <v>310.38600000000002</v>
          </cell>
          <cell r="H270">
            <v>-1.2</v>
          </cell>
          <cell r="I270">
            <v>-372.46320000000003</v>
          </cell>
          <cell r="J270">
            <v>19991028</v>
          </cell>
          <cell r="K270" t="str">
            <v>1140325002</v>
          </cell>
          <cell r="L270" t="str">
            <v>6210401016</v>
          </cell>
          <cell r="M270" t="str">
            <v>9100000007</v>
          </cell>
        </row>
        <row r="271">
          <cell r="A271" t="str">
            <v>P001</v>
          </cell>
          <cell r="B271">
            <v>3102010001</v>
          </cell>
          <cell r="C271" t="str">
            <v>FOSFATO DIAMONICO</v>
          </cell>
          <cell r="D271" t="str">
            <v>L1</v>
          </cell>
          <cell r="E271">
            <v>256</v>
          </cell>
          <cell r="F271">
            <v>3</v>
          </cell>
          <cell r="G271">
            <v>310.38600000000002</v>
          </cell>
          <cell r="H271">
            <v>-1.8</v>
          </cell>
          <cell r="I271">
            <v>-558.6948000000001</v>
          </cell>
          <cell r="J271">
            <v>19991028</v>
          </cell>
          <cell r="K271" t="str">
            <v>1140325002</v>
          </cell>
          <cell r="L271" t="str">
            <v>6210401016</v>
          </cell>
          <cell r="M271" t="str">
            <v>9100000007</v>
          </cell>
        </row>
        <row r="272">
          <cell r="A272" t="str">
            <v>P023</v>
          </cell>
          <cell r="B272">
            <v>3102010001</v>
          </cell>
          <cell r="C272" t="str">
            <v>FOSFATO DIAMONICO</v>
          </cell>
          <cell r="D272" t="str">
            <v>B1</v>
          </cell>
          <cell r="E272">
            <v>296</v>
          </cell>
          <cell r="F272">
            <v>1</v>
          </cell>
          <cell r="G272">
            <v>322.23200000000003</v>
          </cell>
          <cell r="H272">
            <v>-0.75</v>
          </cell>
          <cell r="I272">
            <v>-241.67400000000004</v>
          </cell>
          <cell r="J272">
            <v>19991030</v>
          </cell>
          <cell r="K272" t="str">
            <v>1140325002</v>
          </cell>
          <cell r="L272" t="str">
            <v>6210401016</v>
          </cell>
          <cell r="M272" t="str">
            <v>9100000007</v>
          </cell>
        </row>
        <row r="273">
          <cell r="A273" t="str">
            <v>P023</v>
          </cell>
          <cell r="B273">
            <v>3102010001</v>
          </cell>
          <cell r="C273" t="str">
            <v>FOSFATO DIAMONICO</v>
          </cell>
          <cell r="D273" t="str">
            <v>B1</v>
          </cell>
          <cell r="E273">
            <v>297</v>
          </cell>
          <cell r="F273">
            <v>1</v>
          </cell>
          <cell r="G273">
            <v>322.23200000000003</v>
          </cell>
          <cell r="H273">
            <v>-0.92</v>
          </cell>
          <cell r="I273">
            <v>-296.45344000000006</v>
          </cell>
          <cell r="J273">
            <v>19991030</v>
          </cell>
          <cell r="K273" t="str">
            <v>1140325002</v>
          </cell>
          <cell r="L273" t="str">
            <v>6210401016</v>
          </cell>
          <cell r="M273" t="str">
            <v>9100000007</v>
          </cell>
        </row>
        <row r="274">
          <cell r="A274" t="str">
            <v>P023</v>
          </cell>
          <cell r="B274">
            <v>3102010001</v>
          </cell>
          <cell r="C274" t="str">
            <v>FOSFATO DIAMONICO</v>
          </cell>
          <cell r="D274" t="str">
            <v>B1</v>
          </cell>
          <cell r="E274">
            <v>298</v>
          </cell>
          <cell r="F274">
            <v>1</v>
          </cell>
          <cell r="G274">
            <v>322.23200000000003</v>
          </cell>
          <cell r="H274">
            <v>-1.4</v>
          </cell>
          <cell r="I274">
            <v>-451.12479999999999</v>
          </cell>
          <cell r="J274">
            <v>19991030</v>
          </cell>
          <cell r="K274" t="str">
            <v>1140325002</v>
          </cell>
          <cell r="L274" t="str">
            <v>6210401016</v>
          </cell>
          <cell r="M274" t="str">
            <v>9100000007</v>
          </cell>
        </row>
        <row r="275">
          <cell r="A275" t="str">
            <v>P023</v>
          </cell>
          <cell r="B275">
            <v>3102010001</v>
          </cell>
          <cell r="C275" t="str">
            <v>FOSFATO DIAMONICO</v>
          </cell>
          <cell r="D275" t="str">
            <v>B1</v>
          </cell>
          <cell r="E275">
            <v>299</v>
          </cell>
          <cell r="F275">
            <v>1</v>
          </cell>
          <cell r="G275">
            <v>322.23200000000003</v>
          </cell>
          <cell r="H275">
            <v>-1.55</v>
          </cell>
          <cell r="I275">
            <v>-499.45960000000008</v>
          </cell>
          <cell r="J275">
            <v>19991030</v>
          </cell>
          <cell r="K275" t="str">
            <v>1140325002</v>
          </cell>
          <cell r="L275" t="str">
            <v>6210401016</v>
          </cell>
          <cell r="M275" t="str">
            <v>9100000007</v>
          </cell>
        </row>
        <row r="276">
          <cell r="A276" t="str">
            <v>P001</v>
          </cell>
          <cell r="B276">
            <v>3102010001</v>
          </cell>
          <cell r="C276" t="str">
            <v>FOSFATO DIAMONICO</v>
          </cell>
          <cell r="D276" t="str">
            <v>L1</v>
          </cell>
          <cell r="E276">
            <v>248</v>
          </cell>
          <cell r="F276">
            <v>1</v>
          </cell>
          <cell r="G276">
            <v>310.55399999999997</v>
          </cell>
          <cell r="H276">
            <v>-1.4</v>
          </cell>
          <cell r="I276">
            <v>-434.77559999999994</v>
          </cell>
          <cell r="J276">
            <v>19991001</v>
          </cell>
          <cell r="K276" t="str">
            <v>1140335002</v>
          </cell>
          <cell r="L276" t="str">
            <v>6210401015</v>
          </cell>
          <cell r="M276" t="str">
            <v>9100000015</v>
          </cell>
        </row>
        <row r="277">
          <cell r="A277" t="str">
            <v>P001</v>
          </cell>
          <cell r="B277">
            <v>3102010001</v>
          </cell>
          <cell r="C277" t="str">
            <v>FOSFATO DIAMONICO</v>
          </cell>
          <cell r="D277" t="str">
            <v>L1</v>
          </cell>
          <cell r="E277">
            <v>255</v>
          </cell>
          <cell r="F277">
            <v>2</v>
          </cell>
          <cell r="G277">
            <v>310.38600000000002</v>
          </cell>
          <cell r="H277">
            <v>-1.45</v>
          </cell>
          <cell r="I277">
            <v>-450.05970000000002</v>
          </cell>
          <cell r="J277">
            <v>19991028</v>
          </cell>
          <cell r="K277" t="str">
            <v>1140335002</v>
          </cell>
          <cell r="L277" t="str">
            <v>6210401015</v>
          </cell>
          <cell r="M277" t="str">
            <v>9100000015</v>
          </cell>
        </row>
        <row r="278">
          <cell r="A278" t="str">
            <v>P001</v>
          </cell>
          <cell r="B278">
            <v>3102010001</v>
          </cell>
          <cell r="C278" t="str">
            <v>FOSFATO DIAMONICO</v>
          </cell>
          <cell r="D278" t="str">
            <v>L1</v>
          </cell>
          <cell r="E278">
            <v>259</v>
          </cell>
          <cell r="F278">
            <v>2</v>
          </cell>
          <cell r="G278">
            <v>310.38600000000002</v>
          </cell>
          <cell r="H278">
            <v>-0.1</v>
          </cell>
          <cell r="I278">
            <v>-31.038600000000002</v>
          </cell>
          <cell r="J278">
            <v>19991030</v>
          </cell>
          <cell r="K278" t="str">
            <v>1241506009</v>
          </cell>
          <cell r="L278" t="str">
            <v>6210401019</v>
          </cell>
          <cell r="M278" t="str">
            <v>9200000007</v>
          </cell>
        </row>
        <row r="279">
          <cell r="A279" t="str">
            <v>P023</v>
          </cell>
          <cell r="B279">
            <v>3102010002</v>
          </cell>
          <cell r="C279" t="str">
            <v>FOSFATO MONOAMONICO</v>
          </cell>
          <cell r="D279" t="str">
            <v>B1</v>
          </cell>
          <cell r="E279">
            <v>238</v>
          </cell>
          <cell r="F279">
            <v>7</v>
          </cell>
          <cell r="G279">
            <v>310.2</v>
          </cell>
          <cell r="H279">
            <v>-5</v>
          </cell>
          <cell r="I279">
            <v>-1551</v>
          </cell>
          <cell r="J279">
            <v>19991030</v>
          </cell>
          <cell r="K279" t="str">
            <v>1140305002</v>
          </cell>
          <cell r="L279" t="str">
            <v>6210401005</v>
          </cell>
          <cell r="M279" t="str">
            <v>9100000005</v>
          </cell>
        </row>
        <row r="280">
          <cell r="A280" t="str">
            <v>P023</v>
          </cell>
          <cell r="B280">
            <v>3102010002</v>
          </cell>
          <cell r="C280" t="str">
            <v>FOSFATO MONOAMONICO</v>
          </cell>
          <cell r="D280" t="str">
            <v>B1</v>
          </cell>
          <cell r="E280">
            <v>239</v>
          </cell>
          <cell r="F280">
            <v>8</v>
          </cell>
          <cell r="G280">
            <v>310.2</v>
          </cell>
          <cell r="H280">
            <v>-2.75</v>
          </cell>
          <cell r="I280">
            <v>-853.05</v>
          </cell>
          <cell r="J280">
            <v>19991030</v>
          </cell>
          <cell r="K280" t="str">
            <v>1140305002</v>
          </cell>
          <cell r="L280" t="str">
            <v>6210401005</v>
          </cell>
          <cell r="M280" t="str">
            <v>9100000005</v>
          </cell>
        </row>
        <row r="281">
          <cell r="A281" t="str">
            <v>P023</v>
          </cell>
          <cell r="B281">
            <v>3102010002</v>
          </cell>
          <cell r="C281" t="str">
            <v>FOSFATO MONOAMONICO</v>
          </cell>
          <cell r="D281" t="str">
            <v>B1</v>
          </cell>
          <cell r="E281">
            <v>242</v>
          </cell>
          <cell r="F281">
            <v>7</v>
          </cell>
          <cell r="G281">
            <v>310.2</v>
          </cell>
          <cell r="H281">
            <v>-1.35</v>
          </cell>
          <cell r="I281">
            <v>-418.77000000000004</v>
          </cell>
          <cell r="J281">
            <v>19991030</v>
          </cell>
          <cell r="K281" t="str">
            <v>1140305002</v>
          </cell>
          <cell r="L281" t="str">
            <v>6210401005</v>
          </cell>
          <cell r="M281" t="str">
            <v>9100000005</v>
          </cell>
        </row>
        <row r="282">
          <cell r="A282" t="str">
            <v>P023</v>
          </cell>
          <cell r="B282">
            <v>3102010002</v>
          </cell>
          <cell r="C282" t="str">
            <v>FOSFATO MONOAMONICO</v>
          </cell>
          <cell r="D282" t="str">
            <v>B1</v>
          </cell>
          <cell r="E282">
            <v>243</v>
          </cell>
          <cell r="F282">
            <v>7</v>
          </cell>
          <cell r="G282">
            <v>310.2</v>
          </cell>
          <cell r="H282">
            <v>-1.6</v>
          </cell>
          <cell r="I282">
            <v>-496.32</v>
          </cell>
          <cell r="J282">
            <v>19991030</v>
          </cell>
          <cell r="K282" t="str">
            <v>1140305002</v>
          </cell>
          <cell r="L282" t="str">
            <v>6210401005</v>
          </cell>
          <cell r="M282" t="str">
            <v>9100000005</v>
          </cell>
        </row>
        <row r="283">
          <cell r="A283" t="str">
            <v>P023</v>
          </cell>
          <cell r="B283">
            <v>3102010002</v>
          </cell>
          <cell r="C283" t="str">
            <v>FOSFATO MONOAMONICO</v>
          </cell>
          <cell r="D283" t="str">
            <v>B1</v>
          </cell>
          <cell r="E283">
            <v>244</v>
          </cell>
          <cell r="F283">
            <v>7</v>
          </cell>
          <cell r="G283">
            <v>310.2</v>
          </cell>
          <cell r="H283">
            <v>-1.6</v>
          </cell>
          <cell r="I283">
            <v>-496.32</v>
          </cell>
          <cell r="J283">
            <v>19991030</v>
          </cell>
          <cell r="K283" t="str">
            <v>1140305002</v>
          </cell>
          <cell r="L283" t="str">
            <v>6210401005</v>
          </cell>
          <cell r="M283" t="str">
            <v>9100000005</v>
          </cell>
        </row>
        <row r="284">
          <cell r="A284" t="str">
            <v>P023</v>
          </cell>
          <cell r="B284">
            <v>3102010002</v>
          </cell>
          <cell r="C284" t="str">
            <v>FOSFATO MONOAMONICO</v>
          </cell>
          <cell r="D284" t="str">
            <v>B1</v>
          </cell>
          <cell r="E284">
            <v>245</v>
          </cell>
          <cell r="F284">
            <v>6</v>
          </cell>
          <cell r="G284">
            <v>310.2</v>
          </cell>
          <cell r="H284">
            <v>-1.7</v>
          </cell>
          <cell r="I284">
            <v>-527.33999999999992</v>
          </cell>
          <cell r="J284">
            <v>19991030</v>
          </cell>
          <cell r="K284" t="str">
            <v>1140305002</v>
          </cell>
          <cell r="L284" t="str">
            <v>6210401005</v>
          </cell>
          <cell r="M284" t="str">
            <v>9100000005</v>
          </cell>
        </row>
        <row r="285">
          <cell r="A285" t="str">
            <v>P023</v>
          </cell>
          <cell r="B285">
            <v>3102010002</v>
          </cell>
          <cell r="C285" t="str">
            <v>FOSFATO MONOAMONICO</v>
          </cell>
          <cell r="D285" t="str">
            <v>B1</v>
          </cell>
          <cell r="E285">
            <v>246</v>
          </cell>
          <cell r="F285">
            <v>6</v>
          </cell>
          <cell r="G285">
            <v>310.2</v>
          </cell>
          <cell r="H285">
            <v>-1.24</v>
          </cell>
          <cell r="I285">
            <v>-384.64799999999997</v>
          </cell>
          <cell r="J285">
            <v>19991030</v>
          </cell>
          <cell r="K285" t="str">
            <v>1140305002</v>
          </cell>
          <cell r="L285" t="str">
            <v>6210401005</v>
          </cell>
          <cell r="M285" t="str">
            <v>9100000005</v>
          </cell>
        </row>
        <row r="286">
          <cell r="A286" t="str">
            <v>P014</v>
          </cell>
          <cell r="B286">
            <v>3102010009</v>
          </cell>
          <cell r="C286" t="str">
            <v>UREA GRANULADA</v>
          </cell>
          <cell r="D286" t="str">
            <v>S1</v>
          </cell>
          <cell r="E286">
            <v>304</v>
          </cell>
          <cell r="F286">
            <v>2</v>
          </cell>
          <cell r="G286">
            <v>201.95</v>
          </cell>
          <cell r="H286">
            <v>-8.25</v>
          </cell>
          <cell r="I286">
            <v>-1666.0874999999999</v>
          </cell>
          <cell r="J286">
            <v>19991031</v>
          </cell>
          <cell r="K286" t="str">
            <v>1140305002</v>
          </cell>
          <cell r="L286" t="str">
            <v>6210401005</v>
          </cell>
          <cell r="M286" t="str">
            <v>9100000005</v>
          </cell>
        </row>
        <row r="287">
          <cell r="A287" t="str">
            <v>P014</v>
          </cell>
          <cell r="B287">
            <v>3102010009</v>
          </cell>
          <cell r="C287" t="str">
            <v>UREA GRANULADA</v>
          </cell>
          <cell r="D287" t="str">
            <v>S1</v>
          </cell>
          <cell r="E287">
            <v>305</v>
          </cell>
          <cell r="F287">
            <v>1</v>
          </cell>
          <cell r="G287">
            <v>201.95</v>
          </cell>
          <cell r="H287">
            <v>-5.95</v>
          </cell>
          <cell r="I287">
            <v>-1201.6025</v>
          </cell>
          <cell r="J287">
            <v>19991031</v>
          </cell>
          <cell r="K287" t="str">
            <v>1140305002</v>
          </cell>
          <cell r="L287" t="str">
            <v>6210401005</v>
          </cell>
          <cell r="M287" t="str">
            <v>9100000005</v>
          </cell>
        </row>
        <row r="288">
          <cell r="A288" t="str">
            <v>P014</v>
          </cell>
          <cell r="B288">
            <v>3102010009</v>
          </cell>
          <cell r="C288" t="str">
            <v>UREA GRANULADA</v>
          </cell>
          <cell r="D288" t="str">
            <v>S1</v>
          </cell>
          <cell r="E288">
            <v>306</v>
          </cell>
          <cell r="F288">
            <v>1</v>
          </cell>
          <cell r="G288">
            <v>201.95</v>
          </cell>
          <cell r="H288">
            <v>-16.8</v>
          </cell>
          <cell r="I288">
            <v>-3392.7599999999998</v>
          </cell>
          <cell r="J288">
            <v>19991031</v>
          </cell>
          <cell r="K288" t="str">
            <v>1140305002</v>
          </cell>
          <cell r="L288" t="str">
            <v>6210401005</v>
          </cell>
          <cell r="M288" t="str">
            <v>9100000005</v>
          </cell>
        </row>
        <row r="289">
          <cell r="A289" t="str">
            <v>P014</v>
          </cell>
          <cell r="B289">
            <v>3102010009</v>
          </cell>
          <cell r="C289" t="str">
            <v>UREA GRANULADA</v>
          </cell>
          <cell r="D289" t="str">
            <v>S1</v>
          </cell>
          <cell r="E289">
            <v>307</v>
          </cell>
          <cell r="F289">
            <v>1</v>
          </cell>
          <cell r="G289">
            <v>201.95</v>
          </cell>
          <cell r="H289">
            <v>-12.7</v>
          </cell>
          <cell r="I289">
            <v>-2564.7649999999999</v>
          </cell>
          <cell r="J289">
            <v>19991031</v>
          </cell>
          <cell r="K289" t="str">
            <v>1140305002</v>
          </cell>
          <cell r="L289" t="str">
            <v>6210401005</v>
          </cell>
          <cell r="M289" t="str">
            <v>9100000005</v>
          </cell>
        </row>
        <row r="290">
          <cell r="A290" t="str">
            <v>TA25</v>
          </cell>
          <cell r="B290">
            <v>3102010009</v>
          </cell>
          <cell r="C290" t="str">
            <v>UREA GRANULADA</v>
          </cell>
          <cell r="D290" t="str">
            <v>65</v>
          </cell>
          <cell r="E290">
            <v>870</v>
          </cell>
          <cell r="F290">
            <v>2</v>
          </cell>
          <cell r="G290">
            <v>195.7</v>
          </cell>
          <cell r="H290">
            <v>-5.0549999999999997</v>
          </cell>
          <cell r="I290">
            <v>-989.26349999999991</v>
          </cell>
          <cell r="J290">
            <v>19991031</v>
          </cell>
          <cell r="K290" t="str">
            <v>1140305002</v>
          </cell>
          <cell r="L290" t="str">
            <v>6210401005</v>
          </cell>
        </row>
        <row r="291">
          <cell r="A291" t="str">
            <v>MF23</v>
          </cell>
          <cell r="B291">
            <v>3102010010</v>
          </cell>
          <cell r="C291" t="str">
            <v>UREA PERLADA</v>
          </cell>
          <cell r="D291" t="str">
            <v>61</v>
          </cell>
          <cell r="E291">
            <v>636</v>
          </cell>
          <cell r="F291">
            <v>1</v>
          </cell>
          <cell r="G291">
            <v>343.2</v>
          </cell>
          <cell r="H291">
            <v>-81.138999999999996</v>
          </cell>
          <cell r="I291">
            <v>-27846.904799999997</v>
          </cell>
          <cell r="J291">
            <v>19991031</v>
          </cell>
          <cell r="K291" t="str">
            <v>1140301002</v>
          </cell>
          <cell r="L291" t="str">
            <v>6210401001</v>
          </cell>
        </row>
        <row r="292">
          <cell r="A292" t="str">
            <v>TG18</v>
          </cell>
          <cell r="B292">
            <v>3102010010</v>
          </cell>
          <cell r="C292" t="str">
            <v>UREA PERLADA</v>
          </cell>
          <cell r="D292" t="str">
            <v>61</v>
          </cell>
          <cell r="E292">
            <v>634</v>
          </cell>
          <cell r="F292">
            <v>1</v>
          </cell>
          <cell r="G292">
            <v>169</v>
          </cell>
          <cell r="H292">
            <v>-27.4</v>
          </cell>
          <cell r="I292">
            <v>-4630.5999999999995</v>
          </cell>
          <cell r="J292">
            <v>19991031</v>
          </cell>
          <cell r="K292" t="str">
            <v>1140301002</v>
          </cell>
          <cell r="L292" t="str">
            <v>6210401001</v>
          </cell>
        </row>
        <row r="293">
          <cell r="A293" t="str">
            <v>TG29</v>
          </cell>
          <cell r="B293">
            <v>3102010010</v>
          </cell>
          <cell r="C293" t="str">
            <v>UREA PERLADA</v>
          </cell>
          <cell r="D293" t="str">
            <v>61</v>
          </cell>
          <cell r="E293">
            <v>605</v>
          </cell>
          <cell r="F293">
            <v>1</v>
          </cell>
          <cell r="G293">
            <v>169</v>
          </cell>
          <cell r="H293">
            <v>-15.7</v>
          </cell>
          <cell r="I293">
            <v>-2653.2999999999997</v>
          </cell>
          <cell r="J293">
            <v>19991007</v>
          </cell>
          <cell r="K293" t="str">
            <v>1140301002</v>
          </cell>
          <cell r="L293" t="str">
            <v>6210401001</v>
          </cell>
        </row>
        <row r="294">
          <cell r="A294" t="str">
            <v>TG30</v>
          </cell>
          <cell r="B294">
            <v>3102010010</v>
          </cell>
          <cell r="C294" t="str">
            <v>UREA PERLADA</v>
          </cell>
          <cell r="D294" t="str">
            <v>61</v>
          </cell>
          <cell r="E294">
            <v>607</v>
          </cell>
          <cell r="F294">
            <v>1</v>
          </cell>
          <cell r="G294">
            <v>169</v>
          </cell>
          <cell r="H294">
            <v>-20.440000000000001</v>
          </cell>
          <cell r="I294">
            <v>-3454.36</v>
          </cell>
          <cell r="J294">
            <v>19991007</v>
          </cell>
          <cell r="K294" t="str">
            <v>1140301002</v>
          </cell>
          <cell r="L294" t="str">
            <v>6210401001</v>
          </cell>
        </row>
        <row r="295">
          <cell r="A295" t="str">
            <v>TG30</v>
          </cell>
          <cell r="B295">
            <v>3102010010</v>
          </cell>
          <cell r="C295" t="str">
            <v>UREA PERLADA</v>
          </cell>
          <cell r="D295" t="str">
            <v>61</v>
          </cell>
          <cell r="E295">
            <v>631</v>
          </cell>
          <cell r="F295">
            <v>2</v>
          </cell>
          <cell r="G295">
            <v>169</v>
          </cell>
          <cell r="H295">
            <v>-4.6100000000000003</v>
          </cell>
          <cell r="I295">
            <v>-779.09</v>
          </cell>
          <cell r="J295">
            <v>19991031</v>
          </cell>
          <cell r="K295" t="str">
            <v>1140301002</v>
          </cell>
          <cell r="L295" t="str">
            <v>6210401001</v>
          </cell>
        </row>
        <row r="296">
          <cell r="A296" t="str">
            <v>EA01</v>
          </cell>
          <cell r="B296">
            <v>3102010010</v>
          </cell>
          <cell r="C296" t="str">
            <v>UREA PERLADA</v>
          </cell>
          <cell r="D296" t="str">
            <v>65</v>
          </cell>
          <cell r="E296">
            <v>918</v>
          </cell>
          <cell r="F296">
            <v>2</v>
          </cell>
          <cell r="G296">
            <v>169</v>
          </cell>
          <cell r="H296">
            <v>-13.89</v>
          </cell>
          <cell r="I296">
            <v>-2347.4100000000003</v>
          </cell>
          <cell r="J296">
            <v>19991031</v>
          </cell>
          <cell r="K296" t="str">
            <v>1140305002</v>
          </cell>
          <cell r="L296" t="str">
            <v>6210401005</v>
          </cell>
        </row>
        <row r="297">
          <cell r="A297" t="str">
            <v>P014</v>
          </cell>
          <cell r="B297">
            <v>3102010010</v>
          </cell>
          <cell r="C297" t="str">
            <v>UREA PERLADA</v>
          </cell>
          <cell r="D297" t="str">
            <v>S1</v>
          </cell>
          <cell r="E297">
            <v>304</v>
          </cell>
          <cell r="F297">
            <v>3</v>
          </cell>
          <cell r="G297">
            <v>177</v>
          </cell>
          <cell r="H297">
            <v>-2.25</v>
          </cell>
          <cell r="I297">
            <v>-398.25</v>
          </cell>
          <cell r="J297">
            <v>19991031</v>
          </cell>
          <cell r="K297" t="str">
            <v>1140305002</v>
          </cell>
          <cell r="L297" t="str">
            <v>6210401005</v>
          </cell>
          <cell r="M297" t="str">
            <v>9100000005</v>
          </cell>
        </row>
        <row r="298">
          <cell r="A298" t="str">
            <v>P023</v>
          </cell>
          <cell r="B298">
            <v>3102010010</v>
          </cell>
          <cell r="C298" t="str">
            <v>UREA PERLADA</v>
          </cell>
          <cell r="D298" t="str">
            <v>B1</v>
          </cell>
          <cell r="E298">
            <v>238</v>
          </cell>
          <cell r="F298">
            <v>6</v>
          </cell>
          <cell r="G298">
            <v>228.64599999999999</v>
          </cell>
          <cell r="H298">
            <v>-9.5</v>
          </cell>
          <cell r="I298">
            <v>-2172.1369999999997</v>
          </cell>
          <cell r="J298">
            <v>19991030</v>
          </cell>
          <cell r="K298" t="str">
            <v>1140305002</v>
          </cell>
          <cell r="L298" t="str">
            <v>6210401005</v>
          </cell>
          <cell r="M298" t="str">
            <v>9100000005</v>
          </cell>
        </row>
        <row r="299">
          <cell r="A299" t="str">
            <v>P023</v>
          </cell>
          <cell r="B299">
            <v>3102010010</v>
          </cell>
          <cell r="C299" t="str">
            <v>UREA PERLADA</v>
          </cell>
          <cell r="D299" t="str">
            <v>B1</v>
          </cell>
          <cell r="E299">
            <v>239</v>
          </cell>
          <cell r="F299">
            <v>7</v>
          </cell>
          <cell r="G299">
            <v>228.64599999999999</v>
          </cell>
          <cell r="H299">
            <v>-5.7</v>
          </cell>
          <cell r="I299">
            <v>-1303.2821999999999</v>
          </cell>
          <cell r="J299">
            <v>19991030</v>
          </cell>
          <cell r="K299" t="str">
            <v>1140305002</v>
          </cell>
          <cell r="L299" t="str">
            <v>6210401005</v>
          </cell>
          <cell r="M299" t="str">
            <v>9100000005</v>
          </cell>
        </row>
        <row r="300">
          <cell r="A300" t="str">
            <v>P023</v>
          </cell>
          <cell r="B300">
            <v>3102010010</v>
          </cell>
          <cell r="C300" t="str">
            <v>UREA PERLADA</v>
          </cell>
          <cell r="D300" t="str">
            <v>B1</v>
          </cell>
          <cell r="E300">
            <v>242</v>
          </cell>
          <cell r="F300">
            <v>6</v>
          </cell>
          <cell r="G300">
            <v>228.64599999999999</v>
          </cell>
          <cell r="H300">
            <v>-2.4300000000000002</v>
          </cell>
          <cell r="I300">
            <v>-555.60978</v>
          </cell>
          <cell r="J300">
            <v>19991030</v>
          </cell>
          <cell r="K300" t="str">
            <v>1140305002</v>
          </cell>
          <cell r="L300" t="str">
            <v>6210401005</v>
          </cell>
          <cell r="M300" t="str">
            <v>9100000005</v>
          </cell>
        </row>
        <row r="301">
          <cell r="A301" t="str">
            <v>P023</v>
          </cell>
          <cell r="B301">
            <v>3102010010</v>
          </cell>
          <cell r="C301" t="str">
            <v>UREA PERLADA</v>
          </cell>
          <cell r="D301" t="str">
            <v>B1</v>
          </cell>
          <cell r="E301">
            <v>243</v>
          </cell>
          <cell r="F301">
            <v>6</v>
          </cell>
          <cell r="G301">
            <v>228.64599999999999</v>
          </cell>
          <cell r="H301">
            <v>-2.87</v>
          </cell>
          <cell r="I301">
            <v>-656.21402</v>
          </cell>
          <cell r="J301">
            <v>19991030</v>
          </cell>
          <cell r="K301" t="str">
            <v>1140305002</v>
          </cell>
          <cell r="L301" t="str">
            <v>6210401005</v>
          </cell>
          <cell r="M301" t="str">
            <v>9100000005</v>
          </cell>
        </row>
        <row r="302">
          <cell r="A302" t="str">
            <v>P023</v>
          </cell>
          <cell r="B302">
            <v>3102010010</v>
          </cell>
          <cell r="C302" t="str">
            <v>UREA PERLADA</v>
          </cell>
          <cell r="D302" t="str">
            <v>B1</v>
          </cell>
          <cell r="E302">
            <v>244</v>
          </cell>
          <cell r="F302">
            <v>5</v>
          </cell>
          <cell r="G302">
            <v>228.64599999999999</v>
          </cell>
          <cell r="H302">
            <v>-13.9</v>
          </cell>
          <cell r="I302">
            <v>-3178.1794</v>
          </cell>
          <cell r="J302">
            <v>19991030</v>
          </cell>
          <cell r="K302" t="str">
            <v>1140305002</v>
          </cell>
          <cell r="L302" t="str">
            <v>6210401005</v>
          </cell>
          <cell r="M302" t="str">
            <v>9100000005</v>
          </cell>
        </row>
        <row r="303">
          <cell r="A303" t="str">
            <v>P023</v>
          </cell>
          <cell r="B303">
            <v>3102010010</v>
          </cell>
          <cell r="C303" t="str">
            <v>UREA PERLADA</v>
          </cell>
          <cell r="D303" t="str">
            <v>B1</v>
          </cell>
          <cell r="E303">
            <v>245</v>
          </cell>
          <cell r="F303">
            <v>5</v>
          </cell>
          <cell r="G303">
            <v>228.64599999999999</v>
          </cell>
          <cell r="H303">
            <v>-2.7</v>
          </cell>
          <cell r="I303">
            <v>-617.3442</v>
          </cell>
          <cell r="J303">
            <v>19991030</v>
          </cell>
          <cell r="K303" t="str">
            <v>1140305002</v>
          </cell>
          <cell r="L303" t="str">
            <v>6210401005</v>
          </cell>
          <cell r="M303" t="str">
            <v>9100000005</v>
          </cell>
        </row>
        <row r="304">
          <cell r="A304" t="str">
            <v>P023</v>
          </cell>
          <cell r="B304">
            <v>3102010010</v>
          </cell>
          <cell r="C304" t="str">
            <v>UREA PERLADA</v>
          </cell>
          <cell r="D304" t="str">
            <v>B1</v>
          </cell>
          <cell r="E304">
            <v>246</v>
          </cell>
          <cell r="F304">
            <v>5</v>
          </cell>
          <cell r="G304">
            <v>228.64599999999999</v>
          </cell>
          <cell r="H304">
            <v>-2.5</v>
          </cell>
          <cell r="I304">
            <v>-571.61500000000001</v>
          </cell>
          <cell r="J304">
            <v>19991030</v>
          </cell>
          <cell r="K304" t="str">
            <v>1140305002</v>
          </cell>
          <cell r="L304" t="str">
            <v>6210401005</v>
          </cell>
          <cell r="M304" t="str">
            <v>9100000005</v>
          </cell>
        </row>
        <row r="305">
          <cell r="A305" t="str">
            <v>P023</v>
          </cell>
          <cell r="B305">
            <v>3102010010</v>
          </cell>
          <cell r="C305" t="str">
            <v>UREA PERLADA</v>
          </cell>
          <cell r="D305" t="str">
            <v>B1</v>
          </cell>
          <cell r="E305">
            <v>247</v>
          </cell>
          <cell r="F305">
            <v>5</v>
          </cell>
          <cell r="G305">
            <v>228.64599999999999</v>
          </cell>
          <cell r="H305">
            <v>-1.74</v>
          </cell>
          <cell r="I305">
            <v>-397.84403999999995</v>
          </cell>
          <cell r="J305">
            <v>19991030</v>
          </cell>
          <cell r="K305" t="str">
            <v>1140305002</v>
          </cell>
          <cell r="L305" t="str">
            <v>6210401005</v>
          </cell>
          <cell r="M305" t="str">
            <v>9100000005</v>
          </cell>
        </row>
        <row r="306">
          <cell r="A306" t="str">
            <v>P023</v>
          </cell>
          <cell r="B306">
            <v>3102010010</v>
          </cell>
          <cell r="C306" t="str">
            <v>UREA PERLADA</v>
          </cell>
          <cell r="D306" t="str">
            <v>B1</v>
          </cell>
          <cell r="E306">
            <v>248</v>
          </cell>
          <cell r="F306">
            <v>5</v>
          </cell>
          <cell r="G306">
            <v>228.64599999999999</v>
          </cell>
          <cell r="H306">
            <v>-1</v>
          </cell>
          <cell r="I306">
            <v>-228.64599999999999</v>
          </cell>
          <cell r="J306">
            <v>19991030</v>
          </cell>
          <cell r="K306" t="str">
            <v>1140305002</v>
          </cell>
          <cell r="L306" t="str">
            <v>6210401005</v>
          </cell>
          <cell r="M306" t="str">
            <v>9100000005</v>
          </cell>
        </row>
        <row r="307">
          <cell r="A307" t="str">
            <v>TA27</v>
          </cell>
          <cell r="B307">
            <v>3102010010</v>
          </cell>
          <cell r="C307" t="str">
            <v>UREA PERLADA</v>
          </cell>
          <cell r="D307" t="str">
            <v>65</v>
          </cell>
          <cell r="E307">
            <v>878</v>
          </cell>
          <cell r="F307">
            <v>1</v>
          </cell>
          <cell r="G307">
            <v>169</v>
          </cell>
          <cell r="H307">
            <v>-2.0750000000000002</v>
          </cell>
          <cell r="I307">
            <v>-350.67500000000001</v>
          </cell>
          <cell r="J307">
            <v>19991031</v>
          </cell>
          <cell r="K307" t="str">
            <v>1140305002</v>
          </cell>
          <cell r="L307" t="str">
            <v>6210401005</v>
          </cell>
        </row>
        <row r="308">
          <cell r="A308" t="str">
            <v>P009</v>
          </cell>
          <cell r="B308">
            <v>3102010010</v>
          </cell>
          <cell r="C308" t="str">
            <v>UREA PERLADA</v>
          </cell>
          <cell r="D308" t="str">
            <v>O1</v>
          </cell>
          <cell r="E308">
            <v>105</v>
          </cell>
          <cell r="F308">
            <v>2</v>
          </cell>
          <cell r="G308">
            <v>178</v>
          </cell>
          <cell r="H308">
            <v>-0.3</v>
          </cell>
          <cell r="I308">
            <v>-53.4</v>
          </cell>
          <cell r="J308">
            <v>19991004</v>
          </cell>
          <cell r="K308" t="str">
            <v>5110201016</v>
          </cell>
          <cell r="L308" t="str">
            <v>6210401019</v>
          </cell>
          <cell r="M308" t="str">
            <v>9200000002</v>
          </cell>
        </row>
        <row r="309">
          <cell r="A309" t="str">
            <v>P009</v>
          </cell>
          <cell r="B309">
            <v>3102010010</v>
          </cell>
          <cell r="C309" t="str">
            <v>UREA PERLADA</v>
          </cell>
          <cell r="D309" t="str">
            <v>O1</v>
          </cell>
          <cell r="E309">
            <v>107</v>
          </cell>
          <cell r="F309">
            <v>2</v>
          </cell>
          <cell r="G309">
            <v>178</v>
          </cell>
          <cell r="H309">
            <v>-0.14000000000000001</v>
          </cell>
          <cell r="I309">
            <v>-24.92</v>
          </cell>
          <cell r="J309">
            <v>19991011</v>
          </cell>
          <cell r="K309" t="str">
            <v>5110201016</v>
          </cell>
          <cell r="L309" t="str">
            <v>6210401019</v>
          </cell>
          <cell r="M309" t="str">
            <v>9200000002</v>
          </cell>
        </row>
        <row r="310">
          <cell r="A310" t="str">
            <v>P009</v>
          </cell>
          <cell r="B310">
            <v>3102010010</v>
          </cell>
          <cell r="C310" t="str">
            <v>UREA PERLADA</v>
          </cell>
          <cell r="D310" t="str">
            <v>O1</v>
          </cell>
          <cell r="E310">
            <v>109</v>
          </cell>
          <cell r="F310">
            <v>2</v>
          </cell>
          <cell r="G310">
            <v>178</v>
          </cell>
          <cell r="H310">
            <v>-0.4</v>
          </cell>
          <cell r="I310">
            <v>-71.2</v>
          </cell>
          <cell r="J310">
            <v>19991018</v>
          </cell>
          <cell r="K310" t="str">
            <v>5110201016</v>
          </cell>
          <cell r="L310" t="str">
            <v>6210401019</v>
          </cell>
          <cell r="M310" t="str">
            <v>9200000002</v>
          </cell>
        </row>
        <row r="311">
          <cell r="A311" t="str">
            <v>P009</v>
          </cell>
          <cell r="B311">
            <v>3102010010</v>
          </cell>
          <cell r="C311" t="str">
            <v>UREA PERLADA</v>
          </cell>
          <cell r="D311" t="str">
            <v>O1</v>
          </cell>
          <cell r="E311">
            <v>111</v>
          </cell>
          <cell r="F311">
            <v>2</v>
          </cell>
          <cell r="G311">
            <v>178</v>
          </cell>
          <cell r="H311">
            <v>-0.4</v>
          </cell>
          <cell r="I311">
            <v>-71.2</v>
          </cell>
          <cell r="J311">
            <v>19991026</v>
          </cell>
          <cell r="K311" t="str">
            <v>5110201016</v>
          </cell>
          <cell r="L311" t="str">
            <v>6210401019</v>
          </cell>
          <cell r="M311" t="str">
            <v>9200000002</v>
          </cell>
        </row>
        <row r="312">
          <cell r="A312" t="str">
            <v>P014</v>
          </cell>
          <cell r="B312">
            <v>3102010018</v>
          </cell>
          <cell r="C312" t="str">
            <v>COMPUESTO N.P.K</v>
          </cell>
          <cell r="D312" t="str">
            <v>S1</v>
          </cell>
          <cell r="E312">
            <v>310</v>
          </cell>
          <cell r="F312">
            <v>1</v>
          </cell>
          <cell r="G312">
            <v>315</v>
          </cell>
          <cell r="H312">
            <v>-2.5</v>
          </cell>
          <cell r="I312">
            <v>-787.5</v>
          </cell>
          <cell r="J312">
            <v>19991031</v>
          </cell>
          <cell r="K312" t="str">
            <v>1140305002</v>
          </cell>
          <cell r="L312" t="str">
            <v>6210401005</v>
          </cell>
          <cell r="M312" t="str">
            <v>9100000005</v>
          </cell>
        </row>
        <row r="313">
          <cell r="A313" t="str">
            <v>P014</v>
          </cell>
          <cell r="B313">
            <v>3102010018</v>
          </cell>
          <cell r="C313" t="str">
            <v>COMPUESTO N.P.K</v>
          </cell>
          <cell r="D313" t="str">
            <v>S1</v>
          </cell>
          <cell r="E313">
            <v>311</v>
          </cell>
          <cell r="F313">
            <v>1</v>
          </cell>
          <cell r="G313">
            <v>315</v>
          </cell>
          <cell r="H313">
            <v>-6.1</v>
          </cell>
          <cell r="I313">
            <v>-1921.5</v>
          </cell>
          <cell r="J313">
            <v>19991031</v>
          </cell>
          <cell r="K313" t="str">
            <v>1140305002</v>
          </cell>
          <cell r="L313" t="str">
            <v>6210401005</v>
          </cell>
          <cell r="M313" t="str">
            <v>9100000005</v>
          </cell>
        </row>
        <row r="314">
          <cell r="A314" t="str">
            <v>P014</v>
          </cell>
          <cell r="B314">
            <v>3102010018</v>
          </cell>
          <cell r="C314" t="str">
            <v>COMPUESTO N.P.K</v>
          </cell>
          <cell r="D314" t="str">
            <v>S1</v>
          </cell>
          <cell r="E314">
            <v>312</v>
          </cell>
          <cell r="F314">
            <v>1</v>
          </cell>
          <cell r="G314">
            <v>315</v>
          </cell>
          <cell r="H314">
            <v>-1.5</v>
          </cell>
          <cell r="I314">
            <v>-472.5</v>
          </cell>
          <cell r="J314">
            <v>19991031</v>
          </cell>
          <cell r="K314" t="str">
            <v>1140305002</v>
          </cell>
          <cell r="L314" t="str">
            <v>6210401005</v>
          </cell>
          <cell r="M314" t="str">
            <v>9100000005</v>
          </cell>
        </row>
        <row r="315">
          <cell r="A315" t="str">
            <v>MF39</v>
          </cell>
          <cell r="B315">
            <v>3103010001</v>
          </cell>
          <cell r="C315" t="str">
            <v>2,4 D 80%</v>
          </cell>
          <cell r="D315" t="str">
            <v>63</v>
          </cell>
          <cell r="E315">
            <v>634</v>
          </cell>
          <cell r="F315">
            <v>1</v>
          </cell>
          <cell r="G315">
            <v>2.4</v>
          </cell>
          <cell r="H315">
            <v>-25.2</v>
          </cell>
          <cell r="I315">
            <v>-60.48</v>
          </cell>
          <cell r="J315">
            <v>19991031</v>
          </cell>
          <cell r="K315" t="str">
            <v>1140303003</v>
          </cell>
          <cell r="L315" t="str">
            <v>6210402003</v>
          </cell>
        </row>
        <row r="316">
          <cell r="A316" t="str">
            <v>MF34</v>
          </cell>
          <cell r="B316">
            <v>3103010001</v>
          </cell>
          <cell r="C316" t="str">
            <v>2,4 D 80%</v>
          </cell>
          <cell r="D316" t="str">
            <v>65</v>
          </cell>
          <cell r="E316">
            <v>936</v>
          </cell>
          <cell r="F316">
            <v>1</v>
          </cell>
          <cell r="G316">
            <v>2.4</v>
          </cell>
          <cell r="H316">
            <v>-15.55</v>
          </cell>
          <cell r="I316">
            <v>-37.32</v>
          </cell>
          <cell r="J316">
            <v>19991031</v>
          </cell>
          <cell r="K316" t="str">
            <v>1140305003</v>
          </cell>
          <cell r="L316" t="str">
            <v>6210402005</v>
          </cell>
        </row>
        <row r="317">
          <cell r="A317" t="str">
            <v>MF39</v>
          </cell>
          <cell r="B317">
            <v>3103010001</v>
          </cell>
          <cell r="C317" t="str">
            <v>2,4 D 80%</v>
          </cell>
          <cell r="D317" t="str">
            <v>65</v>
          </cell>
          <cell r="E317">
            <v>926</v>
          </cell>
          <cell r="F317">
            <v>1</v>
          </cell>
          <cell r="G317">
            <v>2.4</v>
          </cell>
          <cell r="H317">
            <v>-249.59</v>
          </cell>
          <cell r="I317">
            <v>-599.01599999999996</v>
          </cell>
          <cell r="J317">
            <v>19991031</v>
          </cell>
          <cell r="K317" t="str">
            <v>1140305003</v>
          </cell>
          <cell r="L317" t="str">
            <v>6210402005</v>
          </cell>
        </row>
        <row r="318">
          <cell r="A318" t="str">
            <v>EA01</v>
          </cell>
          <cell r="B318">
            <v>3103010001</v>
          </cell>
          <cell r="C318" t="str">
            <v>2,4 D 80%</v>
          </cell>
          <cell r="D318" t="str">
            <v>66</v>
          </cell>
          <cell r="E318">
            <v>867</v>
          </cell>
          <cell r="F318">
            <v>1</v>
          </cell>
          <cell r="G318">
            <v>3.11</v>
          </cell>
          <cell r="H318">
            <v>-45.6</v>
          </cell>
          <cell r="I318">
            <v>-141.816</v>
          </cell>
          <cell r="J318">
            <v>19991031</v>
          </cell>
          <cell r="K318" t="str">
            <v>1140306003</v>
          </cell>
          <cell r="L318" t="str">
            <v>6210402006</v>
          </cell>
        </row>
        <row r="319">
          <cell r="A319" t="str">
            <v>MF34</v>
          </cell>
          <cell r="B319">
            <v>3103010001</v>
          </cell>
          <cell r="C319" t="str">
            <v>2,4 D 80%</v>
          </cell>
          <cell r="D319" t="str">
            <v>66</v>
          </cell>
          <cell r="E319">
            <v>872</v>
          </cell>
          <cell r="F319">
            <v>1</v>
          </cell>
          <cell r="G319">
            <v>2.4</v>
          </cell>
          <cell r="H319">
            <v>-66.45</v>
          </cell>
          <cell r="I319">
            <v>-159.47999999999999</v>
          </cell>
          <cell r="J319">
            <v>19991031</v>
          </cell>
          <cell r="K319" t="str">
            <v>1140306003</v>
          </cell>
          <cell r="L319" t="str">
            <v>6210402006</v>
          </cell>
        </row>
        <row r="320">
          <cell r="A320" t="str">
            <v>TL08</v>
          </cell>
          <cell r="B320">
            <v>3103010001</v>
          </cell>
          <cell r="C320" t="str">
            <v>2,4 D 80%</v>
          </cell>
          <cell r="D320" t="str">
            <v>66</v>
          </cell>
          <cell r="E320">
            <v>851</v>
          </cell>
          <cell r="F320">
            <v>2</v>
          </cell>
          <cell r="G320">
            <v>2.4</v>
          </cell>
          <cell r="H320">
            <v>-44</v>
          </cell>
          <cell r="I320">
            <v>-105.6</v>
          </cell>
          <cell r="J320">
            <v>19991031</v>
          </cell>
          <cell r="K320" t="str">
            <v>1140306003</v>
          </cell>
          <cell r="L320" t="str">
            <v>6210402006</v>
          </cell>
        </row>
        <row r="321">
          <cell r="A321" t="str">
            <v>P014</v>
          </cell>
          <cell r="B321">
            <v>3103010003</v>
          </cell>
          <cell r="C321" t="str">
            <v>2.4-D</v>
          </cell>
          <cell r="D321" t="str">
            <v>S1</v>
          </cell>
          <cell r="E321">
            <v>289</v>
          </cell>
          <cell r="F321">
            <v>1</v>
          </cell>
          <cell r="G321">
            <v>3.1</v>
          </cell>
          <cell r="H321">
            <v>-105</v>
          </cell>
          <cell r="I321">
            <v>-325.5</v>
          </cell>
          <cell r="J321">
            <v>19991031</v>
          </cell>
          <cell r="K321" t="str">
            <v>1140303003</v>
          </cell>
          <cell r="L321" t="str">
            <v>6210402003</v>
          </cell>
          <cell r="M321" t="str">
            <v>9100000003</v>
          </cell>
        </row>
        <row r="322">
          <cell r="A322" t="str">
            <v>P014</v>
          </cell>
          <cell r="B322">
            <v>3103010003</v>
          </cell>
          <cell r="C322" t="str">
            <v>2.4-D</v>
          </cell>
          <cell r="D322" t="str">
            <v>S1</v>
          </cell>
          <cell r="E322">
            <v>290</v>
          </cell>
          <cell r="F322">
            <v>1</v>
          </cell>
          <cell r="G322">
            <v>3.1</v>
          </cell>
          <cell r="H322">
            <v>-105</v>
          </cell>
          <cell r="I322">
            <v>-325.5</v>
          </cell>
          <cell r="J322">
            <v>19991031</v>
          </cell>
          <cell r="K322" t="str">
            <v>1140303003</v>
          </cell>
          <cell r="L322" t="str">
            <v>6210402003</v>
          </cell>
          <cell r="M322" t="str">
            <v>9100000003</v>
          </cell>
        </row>
        <row r="323">
          <cell r="A323" t="str">
            <v>TL04</v>
          </cell>
          <cell r="B323">
            <v>3103010003</v>
          </cell>
          <cell r="C323" t="str">
            <v>2.4-D</v>
          </cell>
          <cell r="D323" t="str">
            <v>63</v>
          </cell>
          <cell r="E323">
            <v>622</v>
          </cell>
          <cell r="F323">
            <v>2</v>
          </cell>
          <cell r="G323">
            <v>3.1</v>
          </cell>
          <cell r="H323">
            <v>-49</v>
          </cell>
          <cell r="I323">
            <v>-151.9</v>
          </cell>
          <cell r="J323">
            <v>19991031</v>
          </cell>
          <cell r="K323" t="str">
            <v>1140303003</v>
          </cell>
          <cell r="L323" t="str">
            <v>6210402003</v>
          </cell>
        </row>
        <row r="324">
          <cell r="A324" t="str">
            <v>TO00</v>
          </cell>
          <cell r="B324">
            <v>3103010003</v>
          </cell>
          <cell r="C324" t="str">
            <v>2.4-D</v>
          </cell>
          <cell r="D324" t="str">
            <v>S1</v>
          </cell>
          <cell r="E324">
            <v>340</v>
          </cell>
          <cell r="F324">
            <v>2</v>
          </cell>
          <cell r="G324">
            <v>3.5</v>
          </cell>
          <cell r="H324">
            <v>-40</v>
          </cell>
          <cell r="I324">
            <v>-140</v>
          </cell>
          <cell r="J324">
            <v>19991031</v>
          </cell>
          <cell r="K324" t="str">
            <v>1140303003</v>
          </cell>
          <cell r="L324" t="str">
            <v>6210402003</v>
          </cell>
          <cell r="M324" t="str">
            <v>9100000003</v>
          </cell>
        </row>
        <row r="325">
          <cell r="A325" t="str">
            <v>TZ02</v>
          </cell>
          <cell r="B325">
            <v>3103010003</v>
          </cell>
          <cell r="C325" t="str">
            <v>2.4-D</v>
          </cell>
          <cell r="D325" t="str">
            <v>63</v>
          </cell>
          <cell r="E325">
            <v>610</v>
          </cell>
          <cell r="F325">
            <v>1</v>
          </cell>
          <cell r="G325">
            <v>3.1</v>
          </cell>
          <cell r="H325">
            <v>-16</v>
          </cell>
          <cell r="I325">
            <v>-49.6</v>
          </cell>
          <cell r="J325">
            <v>19991031</v>
          </cell>
          <cell r="K325" t="str">
            <v>1140303003</v>
          </cell>
          <cell r="L325" t="str">
            <v>6210402003</v>
          </cell>
        </row>
        <row r="326">
          <cell r="A326" t="str">
            <v>EA01</v>
          </cell>
          <cell r="B326">
            <v>3103010003</v>
          </cell>
          <cell r="C326" t="str">
            <v>2.4-D</v>
          </cell>
          <cell r="D326" t="str">
            <v>65</v>
          </cell>
          <cell r="E326">
            <v>917</v>
          </cell>
          <cell r="F326">
            <v>1</v>
          </cell>
          <cell r="G326">
            <v>3.6</v>
          </cell>
          <cell r="H326">
            <v>-19</v>
          </cell>
          <cell r="I326">
            <v>-68.400000000000006</v>
          </cell>
          <cell r="J326">
            <v>19991031</v>
          </cell>
          <cell r="K326" t="str">
            <v>1140305003</v>
          </cell>
          <cell r="L326" t="str">
            <v>6210402005</v>
          </cell>
        </row>
        <row r="327">
          <cell r="A327" t="str">
            <v>EA02</v>
          </cell>
          <cell r="B327">
            <v>3103010003</v>
          </cell>
          <cell r="C327" t="str">
            <v>2.4-D</v>
          </cell>
          <cell r="D327" t="str">
            <v>65</v>
          </cell>
          <cell r="E327">
            <v>905</v>
          </cell>
          <cell r="F327">
            <v>1</v>
          </cell>
          <cell r="G327">
            <v>3.1</v>
          </cell>
          <cell r="H327">
            <v>-16</v>
          </cell>
          <cell r="I327">
            <v>-49.6</v>
          </cell>
          <cell r="J327">
            <v>19991031</v>
          </cell>
          <cell r="K327" t="str">
            <v>1140305003</v>
          </cell>
          <cell r="L327" t="str">
            <v>6210402005</v>
          </cell>
        </row>
        <row r="328">
          <cell r="A328" t="str">
            <v>EA03</v>
          </cell>
          <cell r="B328">
            <v>3103010003</v>
          </cell>
          <cell r="C328" t="str">
            <v>2.4-D</v>
          </cell>
          <cell r="D328" t="str">
            <v>65</v>
          </cell>
          <cell r="E328">
            <v>903</v>
          </cell>
          <cell r="F328">
            <v>1</v>
          </cell>
          <cell r="G328">
            <v>3.5</v>
          </cell>
          <cell r="H328">
            <v>-98</v>
          </cell>
          <cell r="I328">
            <v>-343</v>
          </cell>
          <cell r="J328">
            <v>19991031</v>
          </cell>
          <cell r="K328" t="str">
            <v>1140305003</v>
          </cell>
          <cell r="L328" t="str">
            <v>6210402005</v>
          </cell>
        </row>
        <row r="329">
          <cell r="A329" t="str">
            <v>EA03</v>
          </cell>
          <cell r="B329">
            <v>3103010003</v>
          </cell>
          <cell r="C329" t="str">
            <v>2.4-D</v>
          </cell>
          <cell r="D329" t="str">
            <v>65</v>
          </cell>
          <cell r="E329">
            <v>906</v>
          </cell>
          <cell r="F329">
            <v>1</v>
          </cell>
          <cell r="G329">
            <v>3.5</v>
          </cell>
          <cell r="H329">
            <v>-13</v>
          </cell>
          <cell r="I329">
            <v>-45.5</v>
          </cell>
          <cell r="J329">
            <v>19991031</v>
          </cell>
          <cell r="K329" t="str">
            <v>1140305003</v>
          </cell>
          <cell r="L329" t="str">
            <v>6210402005</v>
          </cell>
        </row>
        <row r="330">
          <cell r="A330" t="str">
            <v>MF28</v>
          </cell>
          <cell r="B330">
            <v>3103010003</v>
          </cell>
          <cell r="C330" t="str">
            <v>2.4-D</v>
          </cell>
          <cell r="D330" t="str">
            <v>65</v>
          </cell>
          <cell r="E330">
            <v>934</v>
          </cell>
          <cell r="F330">
            <v>1</v>
          </cell>
          <cell r="G330">
            <v>3.1</v>
          </cell>
          <cell r="H330">
            <v>-9</v>
          </cell>
          <cell r="I330">
            <v>-27.900000000000002</v>
          </cell>
          <cell r="J330">
            <v>19991031</v>
          </cell>
          <cell r="K330" t="str">
            <v>1140305003</v>
          </cell>
          <cell r="L330" t="str">
            <v>6210402005</v>
          </cell>
        </row>
        <row r="331">
          <cell r="A331" t="str">
            <v>P014</v>
          </cell>
          <cell r="B331">
            <v>3103010003</v>
          </cell>
          <cell r="C331" t="str">
            <v>2.4-D</v>
          </cell>
          <cell r="D331" t="str">
            <v>S1</v>
          </cell>
          <cell r="E331">
            <v>291</v>
          </cell>
          <cell r="F331">
            <v>1</v>
          </cell>
          <cell r="G331">
            <v>3.1</v>
          </cell>
          <cell r="H331">
            <v>-20</v>
          </cell>
          <cell r="I331">
            <v>-62</v>
          </cell>
          <cell r="J331">
            <v>19991031</v>
          </cell>
          <cell r="K331" t="str">
            <v>1140305003</v>
          </cell>
          <cell r="L331" t="str">
            <v>6210402005</v>
          </cell>
          <cell r="M331" t="str">
            <v>9100000005</v>
          </cell>
        </row>
        <row r="332">
          <cell r="A332" t="str">
            <v>TA25</v>
          </cell>
          <cell r="B332">
            <v>3103010003</v>
          </cell>
          <cell r="C332" t="str">
            <v>2.4-D</v>
          </cell>
          <cell r="D332" t="str">
            <v>65</v>
          </cell>
          <cell r="E332">
            <v>871</v>
          </cell>
          <cell r="F332">
            <v>1</v>
          </cell>
          <cell r="G332">
            <v>3.1</v>
          </cell>
          <cell r="H332">
            <v>-20</v>
          </cell>
          <cell r="I332">
            <v>-62</v>
          </cell>
          <cell r="J332">
            <v>19991031</v>
          </cell>
          <cell r="K332" t="str">
            <v>1140305003</v>
          </cell>
          <cell r="L332" t="str">
            <v>6210402005</v>
          </cell>
        </row>
        <row r="333">
          <cell r="A333" t="str">
            <v>TA30</v>
          </cell>
          <cell r="B333">
            <v>3103010003</v>
          </cell>
          <cell r="C333" t="str">
            <v>2.4-D</v>
          </cell>
          <cell r="D333" t="str">
            <v>65</v>
          </cell>
          <cell r="E333">
            <v>884</v>
          </cell>
          <cell r="F333">
            <v>1</v>
          </cell>
          <cell r="G333">
            <v>3.1</v>
          </cell>
          <cell r="H333">
            <v>-70</v>
          </cell>
          <cell r="I333">
            <v>-217</v>
          </cell>
          <cell r="J333">
            <v>19991031</v>
          </cell>
          <cell r="K333" t="str">
            <v>1140305003</v>
          </cell>
          <cell r="L333" t="str">
            <v>6210402005</v>
          </cell>
        </row>
        <row r="334">
          <cell r="A334" t="str">
            <v>TL04</v>
          </cell>
          <cell r="B334">
            <v>3103010003</v>
          </cell>
          <cell r="C334" t="str">
            <v>2.4-D</v>
          </cell>
          <cell r="D334" t="str">
            <v>65</v>
          </cell>
          <cell r="E334">
            <v>899</v>
          </cell>
          <cell r="F334">
            <v>4</v>
          </cell>
          <cell r="G334">
            <v>3.1</v>
          </cell>
          <cell r="H334">
            <v>-14</v>
          </cell>
          <cell r="I334">
            <v>-43.4</v>
          </cell>
          <cell r="J334">
            <v>19991031</v>
          </cell>
          <cell r="K334" t="str">
            <v>1140305003</v>
          </cell>
          <cell r="L334" t="str">
            <v>6210402005</v>
          </cell>
        </row>
        <row r="335">
          <cell r="A335" t="str">
            <v>TL05</v>
          </cell>
          <cell r="B335">
            <v>3103010003</v>
          </cell>
          <cell r="C335" t="str">
            <v>2.4-D</v>
          </cell>
          <cell r="D335" t="str">
            <v>65</v>
          </cell>
          <cell r="E335">
            <v>891</v>
          </cell>
          <cell r="F335">
            <v>1</v>
          </cell>
          <cell r="G335">
            <v>3.1</v>
          </cell>
          <cell r="H335">
            <v>-29</v>
          </cell>
          <cell r="I335">
            <v>-89.9</v>
          </cell>
          <cell r="J335">
            <v>19991031</v>
          </cell>
          <cell r="K335" t="str">
            <v>1140305003</v>
          </cell>
          <cell r="L335" t="str">
            <v>6210402005</v>
          </cell>
        </row>
        <row r="336">
          <cell r="A336" t="str">
            <v>TO03</v>
          </cell>
          <cell r="B336">
            <v>3103010003</v>
          </cell>
          <cell r="C336" t="str">
            <v>2.4-D</v>
          </cell>
          <cell r="D336" t="str">
            <v>S1</v>
          </cell>
          <cell r="E336">
            <v>330</v>
          </cell>
          <cell r="F336">
            <v>2</v>
          </cell>
          <cell r="G336">
            <v>3.1</v>
          </cell>
          <cell r="H336">
            <v>-10</v>
          </cell>
          <cell r="I336">
            <v>-31</v>
          </cell>
          <cell r="J336">
            <v>19991031</v>
          </cell>
          <cell r="K336" t="str">
            <v>1140305003</v>
          </cell>
          <cell r="L336" t="str">
            <v>6210402005</v>
          </cell>
          <cell r="M336" t="str">
            <v>9100000005</v>
          </cell>
        </row>
        <row r="337">
          <cell r="A337" t="str">
            <v>EA02</v>
          </cell>
          <cell r="B337">
            <v>3103010003</v>
          </cell>
          <cell r="C337" t="str">
            <v>2.4-D</v>
          </cell>
          <cell r="D337" t="str">
            <v>66</v>
          </cell>
          <cell r="E337">
            <v>860</v>
          </cell>
          <cell r="F337">
            <v>1</v>
          </cell>
          <cell r="G337">
            <v>3.1</v>
          </cell>
          <cell r="H337">
            <v>-62</v>
          </cell>
          <cell r="I337">
            <v>-192.20000000000002</v>
          </cell>
          <cell r="J337">
            <v>19991031</v>
          </cell>
          <cell r="K337" t="str">
            <v>1140306003</v>
          </cell>
          <cell r="L337" t="str">
            <v>6210402006</v>
          </cell>
        </row>
        <row r="338">
          <cell r="A338" t="str">
            <v>EA03</v>
          </cell>
          <cell r="B338">
            <v>3103010003</v>
          </cell>
          <cell r="C338" t="str">
            <v>2.4-D</v>
          </cell>
          <cell r="D338" t="str">
            <v>66</v>
          </cell>
          <cell r="E338">
            <v>854</v>
          </cell>
          <cell r="F338">
            <v>1</v>
          </cell>
          <cell r="G338">
            <v>3.5</v>
          </cell>
          <cell r="H338">
            <v>-51</v>
          </cell>
          <cell r="I338">
            <v>-178.5</v>
          </cell>
          <cell r="J338">
            <v>19991031</v>
          </cell>
          <cell r="K338" t="str">
            <v>1140306003</v>
          </cell>
          <cell r="L338" t="str">
            <v>6210402006</v>
          </cell>
        </row>
        <row r="339">
          <cell r="A339" t="str">
            <v>MF28</v>
          </cell>
          <cell r="B339">
            <v>3103010003</v>
          </cell>
          <cell r="C339" t="str">
            <v>2.4-D</v>
          </cell>
          <cell r="D339" t="str">
            <v>66</v>
          </cell>
          <cell r="E339">
            <v>871</v>
          </cell>
          <cell r="F339">
            <v>1</v>
          </cell>
          <cell r="G339">
            <v>3.1</v>
          </cell>
          <cell r="H339">
            <v>-26.41</v>
          </cell>
          <cell r="I339">
            <v>-81.871000000000009</v>
          </cell>
          <cell r="J339">
            <v>19991031</v>
          </cell>
          <cell r="K339" t="str">
            <v>1140306003</v>
          </cell>
          <cell r="L339" t="str">
            <v>6210402006</v>
          </cell>
        </row>
        <row r="340">
          <cell r="A340" t="str">
            <v>MF36</v>
          </cell>
          <cell r="B340">
            <v>3103010003</v>
          </cell>
          <cell r="C340" t="str">
            <v>2.4-D</v>
          </cell>
          <cell r="D340" t="str">
            <v>66</v>
          </cell>
          <cell r="E340">
            <v>870</v>
          </cell>
          <cell r="F340">
            <v>1</v>
          </cell>
          <cell r="G340">
            <v>3.1</v>
          </cell>
          <cell r="H340">
            <v>-42</v>
          </cell>
          <cell r="I340">
            <v>-130.20000000000002</v>
          </cell>
          <cell r="J340">
            <v>19991031</v>
          </cell>
          <cell r="K340" t="str">
            <v>1140306003</v>
          </cell>
          <cell r="L340" t="str">
            <v>6210402006</v>
          </cell>
        </row>
        <row r="341">
          <cell r="A341" t="str">
            <v>MF37</v>
          </cell>
          <cell r="B341">
            <v>3103010003</v>
          </cell>
          <cell r="C341" t="str">
            <v>2.4-D</v>
          </cell>
          <cell r="D341" t="str">
            <v>66</v>
          </cell>
          <cell r="E341">
            <v>873</v>
          </cell>
          <cell r="F341">
            <v>1</v>
          </cell>
          <cell r="G341">
            <v>3.5</v>
          </cell>
          <cell r="H341">
            <v>-45</v>
          </cell>
          <cell r="I341">
            <v>-157.5</v>
          </cell>
          <cell r="J341">
            <v>19991031</v>
          </cell>
          <cell r="K341" t="str">
            <v>1140306003</v>
          </cell>
          <cell r="L341" t="str">
            <v>6210402006</v>
          </cell>
        </row>
        <row r="342">
          <cell r="A342" t="str">
            <v>P003</v>
          </cell>
          <cell r="B342">
            <v>3103010003</v>
          </cell>
          <cell r="C342" t="str">
            <v>2.4-D</v>
          </cell>
          <cell r="D342" t="str">
            <v>Q1</v>
          </cell>
          <cell r="E342">
            <v>173</v>
          </cell>
          <cell r="F342">
            <v>2</v>
          </cell>
          <cell r="G342">
            <v>3.1</v>
          </cell>
          <cell r="H342">
            <v>-15</v>
          </cell>
          <cell r="I342">
            <v>-46.5</v>
          </cell>
          <cell r="J342">
            <v>19991031</v>
          </cell>
          <cell r="K342" t="str">
            <v>1140306003</v>
          </cell>
          <cell r="L342" t="str">
            <v>6210402006</v>
          </cell>
          <cell r="M342" t="str">
            <v>9100000008</v>
          </cell>
        </row>
        <row r="343">
          <cell r="A343" t="str">
            <v>P012</v>
          </cell>
          <cell r="B343">
            <v>3103010003</v>
          </cell>
          <cell r="C343" t="str">
            <v>2.4-D</v>
          </cell>
          <cell r="D343" t="str">
            <v>N1</v>
          </cell>
          <cell r="E343">
            <v>325</v>
          </cell>
          <cell r="F343">
            <v>1</v>
          </cell>
          <cell r="G343">
            <v>3.1</v>
          </cell>
          <cell r="H343">
            <v>-45</v>
          </cell>
          <cell r="I343">
            <v>-139.5</v>
          </cell>
          <cell r="J343">
            <v>19991031</v>
          </cell>
          <cell r="K343" t="str">
            <v>1140306003</v>
          </cell>
          <cell r="L343" t="str">
            <v>6210402006</v>
          </cell>
          <cell r="M343" t="str">
            <v>9100000008</v>
          </cell>
        </row>
        <row r="344">
          <cell r="A344" t="str">
            <v>P023</v>
          </cell>
          <cell r="B344">
            <v>3103010003</v>
          </cell>
          <cell r="C344" t="str">
            <v>2.4-D</v>
          </cell>
          <cell r="D344" t="str">
            <v>B1</v>
          </cell>
          <cell r="E344">
            <v>265</v>
          </cell>
          <cell r="F344">
            <v>1</v>
          </cell>
          <cell r="G344">
            <v>3.1</v>
          </cell>
          <cell r="H344">
            <v>-27</v>
          </cell>
          <cell r="I344">
            <v>-83.7</v>
          </cell>
          <cell r="J344">
            <v>19991030</v>
          </cell>
          <cell r="K344" t="str">
            <v>1140306003</v>
          </cell>
          <cell r="L344" t="str">
            <v>6210402006</v>
          </cell>
          <cell r="M344" t="str">
            <v>9100000008</v>
          </cell>
        </row>
        <row r="345">
          <cell r="A345" t="str">
            <v>S001</v>
          </cell>
          <cell r="B345">
            <v>3103010003</v>
          </cell>
          <cell r="C345" t="str">
            <v>2.4-D</v>
          </cell>
          <cell r="D345" t="str">
            <v>66</v>
          </cell>
          <cell r="E345">
            <v>868</v>
          </cell>
          <cell r="F345">
            <v>2</v>
          </cell>
          <cell r="G345">
            <v>3.5</v>
          </cell>
          <cell r="H345">
            <v>-33</v>
          </cell>
          <cell r="I345">
            <v>-115.5</v>
          </cell>
          <cell r="J345">
            <v>19991031</v>
          </cell>
          <cell r="K345" t="str">
            <v>1140306003</v>
          </cell>
          <cell r="L345" t="str">
            <v>6210402006</v>
          </cell>
        </row>
        <row r="346">
          <cell r="A346" t="str">
            <v>S002</v>
          </cell>
          <cell r="B346">
            <v>3103010003</v>
          </cell>
          <cell r="C346" t="str">
            <v>2.4-D</v>
          </cell>
          <cell r="D346" t="str">
            <v>66</v>
          </cell>
          <cell r="E346">
            <v>869</v>
          </cell>
          <cell r="F346">
            <v>2</v>
          </cell>
          <cell r="G346">
            <v>3.5</v>
          </cell>
          <cell r="H346">
            <v>-130</v>
          </cell>
          <cell r="I346">
            <v>-455</v>
          </cell>
          <cell r="J346">
            <v>19991031</v>
          </cell>
          <cell r="K346" t="str">
            <v>1140306003</v>
          </cell>
          <cell r="L346" t="str">
            <v>6210402006</v>
          </cell>
        </row>
        <row r="347">
          <cell r="A347" t="str">
            <v>TE02</v>
          </cell>
          <cell r="B347">
            <v>3103010003</v>
          </cell>
          <cell r="C347" t="str">
            <v>2.4-D</v>
          </cell>
          <cell r="D347" t="str">
            <v>Q1</v>
          </cell>
          <cell r="E347">
            <v>175</v>
          </cell>
          <cell r="F347">
            <v>1</v>
          </cell>
          <cell r="G347">
            <v>3.1</v>
          </cell>
          <cell r="H347">
            <v>-10</v>
          </cell>
          <cell r="I347">
            <v>-31</v>
          </cell>
          <cell r="J347">
            <v>19991031</v>
          </cell>
          <cell r="K347" t="str">
            <v>1140306003</v>
          </cell>
          <cell r="L347" t="str">
            <v>6210402006</v>
          </cell>
          <cell r="M347" t="str">
            <v>9100000008</v>
          </cell>
        </row>
        <row r="348">
          <cell r="A348" t="str">
            <v>TL04</v>
          </cell>
          <cell r="B348">
            <v>3103010003</v>
          </cell>
          <cell r="C348" t="str">
            <v>2.4-D</v>
          </cell>
          <cell r="D348" t="str">
            <v>66</v>
          </cell>
          <cell r="E348">
            <v>853</v>
          </cell>
          <cell r="F348">
            <v>2</v>
          </cell>
          <cell r="G348">
            <v>3.1</v>
          </cell>
          <cell r="H348">
            <v>-57</v>
          </cell>
          <cell r="I348">
            <v>-176.70000000000002</v>
          </cell>
          <cell r="J348">
            <v>19991031</v>
          </cell>
          <cell r="K348" t="str">
            <v>1140306003</v>
          </cell>
          <cell r="L348" t="str">
            <v>6210402006</v>
          </cell>
        </row>
        <row r="349">
          <cell r="A349" t="str">
            <v>TL05</v>
          </cell>
          <cell r="B349">
            <v>3103010003</v>
          </cell>
          <cell r="C349" t="str">
            <v>2.4-D</v>
          </cell>
          <cell r="D349" t="str">
            <v>66</v>
          </cell>
          <cell r="E349">
            <v>850</v>
          </cell>
          <cell r="F349">
            <v>1</v>
          </cell>
          <cell r="G349">
            <v>3.1</v>
          </cell>
          <cell r="H349">
            <v>-38</v>
          </cell>
          <cell r="I349">
            <v>-117.8</v>
          </cell>
          <cell r="J349">
            <v>19991031</v>
          </cell>
          <cell r="K349" t="str">
            <v>1140306003</v>
          </cell>
          <cell r="L349" t="str">
            <v>6210402006</v>
          </cell>
        </row>
        <row r="350">
          <cell r="A350" t="str">
            <v>TO03</v>
          </cell>
          <cell r="B350">
            <v>3103010003</v>
          </cell>
          <cell r="C350" t="str">
            <v>2.4-D</v>
          </cell>
          <cell r="D350" t="str">
            <v>S1</v>
          </cell>
          <cell r="E350">
            <v>328</v>
          </cell>
          <cell r="F350">
            <v>2</v>
          </cell>
          <cell r="G350">
            <v>3.1</v>
          </cell>
          <cell r="H350">
            <v>-10</v>
          </cell>
          <cell r="I350">
            <v>-31</v>
          </cell>
          <cell r="J350">
            <v>19991031</v>
          </cell>
          <cell r="K350" t="str">
            <v>1140306003</v>
          </cell>
          <cell r="L350" t="str">
            <v>6210402006</v>
          </cell>
          <cell r="M350" t="str">
            <v>9100000008</v>
          </cell>
        </row>
        <row r="351">
          <cell r="A351" t="str">
            <v>TO12</v>
          </cell>
          <cell r="B351">
            <v>3103010003</v>
          </cell>
          <cell r="C351" t="str">
            <v>2.4-D</v>
          </cell>
          <cell r="D351" t="str">
            <v>S1</v>
          </cell>
          <cell r="E351">
            <v>336</v>
          </cell>
          <cell r="F351">
            <v>1</v>
          </cell>
          <cell r="G351">
            <v>3.1</v>
          </cell>
          <cell r="H351">
            <v>-80</v>
          </cell>
          <cell r="I351">
            <v>-248</v>
          </cell>
          <cell r="J351">
            <v>19991031</v>
          </cell>
          <cell r="K351" t="str">
            <v>1140306003</v>
          </cell>
          <cell r="L351" t="str">
            <v>6210402006</v>
          </cell>
          <cell r="M351" t="str">
            <v>9100000008</v>
          </cell>
        </row>
        <row r="352">
          <cell r="A352" t="str">
            <v>P003</v>
          </cell>
          <cell r="B352">
            <v>3103010003</v>
          </cell>
          <cell r="C352" t="str">
            <v>2.4-D</v>
          </cell>
          <cell r="D352" t="str">
            <v>Q1</v>
          </cell>
          <cell r="E352">
            <v>171</v>
          </cell>
          <cell r="F352">
            <v>1</v>
          </cell>
          <cell r="G352">
            <v>3.1</v>
          </cell>
          <cell r="H352">
            <v>-11</v>
          </cell>
          <cell r="I352">
            <v>-34.1</v>
          </cell>
          <cell r="J352">
            <v>19991031</v>
          </cell>
          <cell r="K352" t="str">
            <v>1140335003</v>
          </cell>
          <cell r="L352" t="str">
            <v>6210402015</v>
          </cell>
          <cell r="M352" t="str">
            <v>9100000015</v>
          </cell>
        </row>
        <row r="353">
          <cell r="A353" t="str">
            <v>P003</v>
          </cell>
          <cell r="B353">
            <v>3103010003</v>
          </cell>
          <cell r="C353" t="str">
            <v>2.4-D</v>
          </cell>
          <cell r="D353" t="str">
            <v>Q1</v>
          </cell>
          <cell r="E353">
            <v>174</v>
          </cell>
          <cell r="F353">
            <v>2</v>
          </cell>
          <cell r="G353">
            <v>3.1</v>
          </cell>
          <cell r="H353">
            <v>-40</v>
          </cell>
          <cell r="I353">
            <v>-124</v>
          </cell>
          <cell r="J353">
            <v>19991031</v>
          </cell>
          <cell r="K353" t="str">
            <v>1140335003</v>
          </cell>
          <cell r="L353" t="str">
            <v>6210402015</v>
          </cell>
          <cell r="M353" t="str">
            <v>9100000015</v>
          </cell>
        </row>
        <row r="354">
          <cell r="A354" t="str">
            <v>P001</v>
          </cell>
          <cell r="B354">
            <v>3103010003</v>
          </cell>
          <cell r="C354" t="str">
            <v>2.4-D</v>
          </cell>
          <cell r="D354" t="str">
            <v>L1</v>
          </cell>
          <cell r="E354">
            <v>259</v>
          </cell>
          <cell r="F354">
            <v>1</v>
          </cell>
          <cell r="G354">
            <v>3.1</v>
          </cell>
          <cell r="H354">
            <v>-5</v>
          </cell>
          <cell r="I354">
            <v>-15.5</v>
          </cell>
          <cell r="J354">
            <v>19991030</v>
          </cell>
          <cell r="K354" t="str">
            <v>1241506009</v>
          </cell>
          <cell r="L354" t="str">
            <v>6210402019</v>
          </cell>
          <cell r="M354" t="str">
            <v>9200000007</v>
          </cell>
        </row>
        <row r="355">
          <cell r="A355" t="str">
            <v>P001</v>
          </cell>
          <cell r="B355">
            <v>3103010004</v>
          </cell>
          <cell r="C355" t="str">
            <v>2.4-DB</v>
          </cell>
          <cell r="D355" t="str">
            <v>L1</v>
          </cell>
          <cell r="E355">
            <v>257</v>
          </cell>
          <cell r="F355">
            <v>2</v>
          </cell>
          <cell r="G355">
            <v>6.72</v>
          </cell>
          <cell r="H355">
            <v>-25</v>
          </cell>
          <cell r="I355">
            <v>-168</v>
          </cell>
          <cell r="J355">
            <v>19991028</v>
          </cell>
          <cell r="K355" t="str">
            <v>1241506009</v>
          </cell>
          <cell r="L355" t="str">
            <v>6210402019</v>
          </cell>
          <cell r="M355" t="str">
            <v>9200000007</v>
          </cell>
        </row>
        <row r="356">
          <cell r="A356" t="str">
            <v>P005</v>
          </cell>
          <cell r="B356">
            <v>3103010004</v>
          </cell>
          <cell r="C356" t="str">
            <v>2.4-DB</v>
          </cell>
          <cell r="D356" t="str">
            <v>H1</v>
          </cell>
          <cell r="E356">
            <v>203</v>
          </cell>
          <cell r="F356">
            <v>1</v>
          </cell>
          <cell r="G356">
            <v>6.72</v>
          </cell>
          <cell r="H356">
            <v>-3</v>
          </cell>
          <cell r="I356">
            <v>-20.16</v>
          </cell>
          <cell r="J356">
            <v>19991028</v>
          </cell>
          <cell r="K356" t="str">
            <v>1241603000</v>
          </cell>
          <cell r="L356" t="str">
            <v>6210402013</v>
          </cell>
          <cell r="M356" t="str">
            <v>9100000016</v>
          </cell>
        </row>
        <row r="357">
          <cell r="A357" t="str">
            <v>P012</v>
          </cell>
          <cell r="B357">
            <v>3103010004</v>
          </cell>
          <cell r="C357" t="str">
            <v>2.4-DB</v>
          </cell>
          <cell r="D357" t="str">
            <v>N1</v>
          </cell>
          <cell r="E357">
            <v>302</v>
          </cell>
          <cell r="F357">
            <v>1</v>
          </cell>
          <cell r="G357">
            <v>6.72</v>
          </cell>
          <cell r="H357">
            <v>-42</v>
          </cell>
          <cell r="I357">
            <v>-282.24</v>
          </cell>
          <cell r="J357">
            <v>19991026</v>
          </cell>
          <cell r="K357" t="str">
            <v>5110201009</v>
          </cell>
          <cell r="L357" t="str">
            <v>6210402013</v>
          </cell>
          <cell r="M357" t="str">
            <v>9100000017</v>
          </cell>
        </row>
        <row r="358">
          <cell r="A358" t="str">
            <v>P012</v>
          </cell>
          <cell r="B358">
            <v>3103010004</v>
          </cell>
          <cell r="C358" t="str">
            <v>2.4-DB</v>
          </cell>
          <cell r="D358" t="str">
            <v>N1</v>
          </cell>
          <cell r="E358">
            <v>303</v>
          </cell>
          <cell r="F358">
            <v>1</v>
          </cell>
          <cell r="G358">
            <v>6.72</v>
          </cell>
          <cell r="H358">
            <v>-10</v>
          </cell>
          <cell r="I358">
            <v>-67.2</v>
          </cell>
          <cell r="J358">
            <v>19991026</v>
          </cell>
          <cell r="K358" t="str">
            <v>5110201009</v>
          </cell>
          <cell r="L358" t="str">
            <v>6210402013</v>
          </cell>
          <cell r="M358" t="str">
            <v>9100000017</v>
          </cell>
        </row>
        <row r="359">
          <cell r="A359" t="str">
            <v>P012</v>
          </cell>
          <cell r="B359">
            <v>3103010004</v>
          </cell>
          <cell r="C359" t="str">
            <v>2.4-DB</v>
          </cell>
          <cell r="D359" t="str">
            <v>N1</v>
          </cell>
          <cell r="E359">
            <v>304</v>
          </cell>
          <cell r="F359">
            <v>1</v>
          </cell>
          <cell r="G359">
            <v>6.72</v>
          </cell>
          <cell r="H359">
            <v>-39</v>
          </cell>
          <cell r="I359">
            <v>-262.08</v>
          </cell>
          <cell r="J359">
            <v>19991026</v>
          </cell>
          <cell r="K359" t="str">
            <v>5110201009</v>
          </cell>
          <cell r="L359" t="str">
            <v>6210402013</v>
          </cell>
          <cell r="M359" t="str">
            <v>9100000017</v>
          </cell>
        </row>
        <row r="360">
          <cell r="A360" t="str">
            <v>P012</v>
          </cell>
          <cell r="B360">
            <v>3103010004</v>
          </cell>
          <cell r="C360" t="str">
            <v>2.4-DB</v>
          </cell>
          <cell r="D360" t="str">
            <v>N1</v>
          </cell>
          <cell r="E360">
            <v>305</v>
          </cell>
          <cell r="F360">
            <v>1</v>
          </cell>
          <cell r="G360">
            <v>6.72</v>
          </cell>
          <cell r="H360">
            <v>-7</v>
          </cell>
          <cell r="I360">
            <v>-47.04</v>
          </cell>
          <cell r="J360">
            <v>19991026</v>
          </cell>
          <cell r="K360" t="str">
            <v>5110201009</v>
          </cell>
          <cell r="L360" t="str">
            <v>6210402013</v>
          </cell>
          <cell r="M360" t="str">
            <v>9100000017</v>
          </cell>
        </row>
        <row r="361">
          <cell r="A361" t="str">
            <v>P014</v>
          </cell>
          <cell r="B361">
            <v>3103010008</v>
          </cell>
          <cell r="C361" t="str">
            <v>ATRAZINA</v>
          </cell>
          <cell r="D361" t="str">
            <v>S1</v>
          </cell>
          <cell r="E361">
            <v>288</v>
          </cell>
          <cell r="F361">
            <v>1</v>
          </cell>
          <cell r="G361">
            <v>2.9544999999999999</v>
          </cell>
          <cell r="H361">
            <v>-140</v>
          </cell>
          <cell r="I361">
            <v>-413.63</v>
          </cell>
          <cell r="J361">
            <v>19991031</v>
          </cell>
          <cell r="K361" t="str">
            <v>1140305003</v>
          </cell>
          <cell r="L361" t="str">
            <v>6210402005</v>
          </cell>
          <cell r="M361" t="str">
            <v>9100000005</v>
          </cell>
        </row>
        <row r="362">
          <cell r="A362" t="str">
            <v>P001</v>
          </cell>
          <cell r="B362">
            <v>3103010008</v>
          </cell>
          <cell r="C362" t="str">
            <v>ATRAZINA</v>
          </cell>
          <cell r="D362" t="str">
            <v>L1</v>
          </cell>
          <cell r="E362">
            <v>250</v>
          </cell>
          <cell r="F362">
            <v>1</v>
          </cell>
          <cell r="G362">
            <v>2.9544999999999999</v>
          </cell>
          <cell r="H362">
            <v>-120</v>
          </cell>
          <cell r="I362">
            <v>-354.53999999999996</v>
          </cell>
          <cell r="J362">
            <v>19991028</v>
          </cell>
          <cell r="K362" t="str">
            <v>1140325003</v>
          </cell>
          <cell r="L362" t="str">
            <v>6210402016</v>
          </cell>
          <cell r="M362" t="str">
            <v>9100000007</v>
          </cell>
        </row>
        <row r="363">
          <cell r="A363" t="str">
            <v>P001</v>
          </cell>
          <cell r="B363">
            <v>3103010008</v>
          </cell>
          <cell r="C363" t="str">
            <v>ATRAZINA</v>
          </cell>
          <cell r="D363" t="str">
            <v>L1</v>
          </cell>
          <cell r="E363">
            <v>251</v>
          </cell>
          <cell r="F363">
            <v>1</v>
          </cell>
          <cell r="G363">
            <v>2.9544999999999999</v>
          </cell>
          <cell r="H363">
            <v>-86</v>
          </cell>
          <cell r="I363">
            <v>-254.08699999999999</v>
          </cell>
          <cell r="J363">
            <v>19991028</v>
          </cell>
          <cell r="K363" t="str">
            <v>1140325003</v>
          </cell>
          <cell r="L363" t="str">
            <v>6210402016</v>
          </cell>
          <cell r="M363" t="str">
            <v>9100000007</v>
          </cell>
        </row>
        <row r="364">
          <cell r="A364" t="str">
            <v>P001</v>
          </cell>
          <cell r="B364">
            <v>3103010008</v>
          </cell>
          <cell r="C364" t="str">
            <v>ATRAZINA</v>
          </cell>
          <cell r="D364" t="str">
            <v>L1</v>
          </cell>
          <cell r="E364">
            <v>253</v>
          </cell>
          <cell r="F364">
            <v>1</v>
          </cell>
          <cell r="G364">
            <v>2.9544999999999999</v>
          </cell>
          <cell r="H364">
            <v>-110</v>
          </cell>
          <cell r="I364">
            <v>-324.995</v>
          </cell>
          <cell r="J364">
            <v>19991028</v>
          </cell>
          <cell r="K364" t="str">
            <v>1140325003</v>
          </cell>
          <cell r="L364" t="str">
            <v>6210402016</v>
          </cell>
          <cell r="M364" t="str">
            <v>9100000007</v>
          </cell>
        </row>
        <row r="365">
          <cell r="A365" t="str">
            <v>P001</v>
          </cell>
          <cell r="B365">
            <v>3103010008</v>
          </cell>
          <cell r="C365" t="str">
            <v>ATRAZINA</v>
          </cell>
          <cell r="D365" t="str">
            <v>L1</v>
          </cell>
          <cell r="E365">
            <v>246</v>
          </cell>
          <cell r="F365">
            <v>2</v>
          </cell>
          <cell r="G365">
            <v>2.9544999999999999</v>
          </cell>
          <cell r="H365">
            <v>-92</v>
          </cell>
          <cell r="I365">
            <v>-271.81399999999996</v>
          </cell>
          <cell r="J365">
            <v>19991001</v>
          </cell>
          <cell r="K365" t="str">
            <v>1140335003</v>
          </cell>
          <cell r="L365" t="str">
            <v>6210402015</v>
          </cell>
          <cell r="M365" t="str">
            <v>9100000015</v>
          </cell>
        </row>
        <row r="366">
          <cell r="A366" t="str">
            <v>P001</v>
          </cell>
          <cell r="B366">
            <v>3103010008</v>
          </cell>
          <cell r="C366" t="str">
            <v>ATRAZINA</v>
          </cell>
          <cell r="D366" t="str">
            <v>L1</v>
          </cell>
          <cell r="E366">
            <v>252</v>
          </cell>
          <cell r="F366">
            <v>1</v>
          </cell>
          <cell r="G366">
            <v>2.9544999999999999</v>
          </cell>
          <cell r="H366">
            <v>-100</v>
          </cell>
          <cell r="I366">
            <v>-295.45</v>
          </cell>
          <cell r="J366">
            <v>19991028</v>
          </cell>
          <cell r="K366" t="str">
            <v>1140335003</v>
          </cell>
          <cell r="L366" t="str">
            <v>6210402015</v>
          </cell>
          <cell r="M366" t="str">
            <v>9100000015</v>
          </cell>
        </row>
        <row r="367">
          <cell r="A367" t="str">
            <v>EA02</v>
          </cell>
          <cell r="B367">
            <v>3103010010</v>
          </cell>
          <cell r="C367" t="str">
            <v>BANVEL</v>
          </cell>
          <cell r="D367" t="str">
            <v>66</v>
          </cell>
          <cell r="E367">
            <v>856</v>
          </cell>
          <cell r="F367">
            <v>1</v>
          </cell>
          <cell r="G367">
            <v>28.5</v>
          </cell>
          <cell r="H367">
            <v>-15</v>
          </cell>
          <cell r="I367">
            <v>-427.5</v>
          </cell>
          <cell r="J367">
            <v>19991031</v>
          </cell>
          <cell r="K367" t="str">
            <v>1140306003</v>
          </cell>
          <cell r="L367" t="str">
            <v>6210402006</v>
          </cell>
        </row>
        <row r="368">
          <cell r="A368" t="str">
            <v>TZ02</v>
          </cell>
          <cell r="B368">
            <v>3103010021</v>
          </cell>
          <cell r="C368" t="str">
            <v>DUAL</v>
          </cell>
          <cell r="D368" t="str">
            <v>65</v>
          </cell>
          <cell r="E368">
            <v>848</v>
          </cell>
          <cell r="F368">
            <v>1</v>
          </cell>
          <cell r="G368">
            <v>7.45</v>
          </cell>
          <cell r="H368">
            <v>-425</v>
          </cell>
          <cell r="I368">
            <v>-3166.25</v>
          </cell>
          <cell r="J368">
            <v>19991031</v>
          </cell>
          <cell r="K368" t="str">
            <v>1140305003</v>
          </cell>
          <cell r="L368" t="str">
            <v>6210402005</v>
          </cell>
        </row>
        <row r="369">
          <cell r="A369" t="str">
            <v>MF29</v>
          </cell>
          <cell r="B369">
            <v>3103010032</v>
          </cell>
          <cell r="C369" t="str">
            <v>HARNES</v>
          </cell>
          <cell r="D369" t="str">
            <v>65</v>
          </cell>
          <cell r="E369">
            <v>928</v>
          </cell>
          <cell r="F369">
            <v>1</v>
          </cell>
          <cell r="G369">
            <v>5.6</v>
          </cell>
          <cell r="H369">
            <v>-560</v>
          </cell>
          <cell r="I369">
            <v>-3136</v>
          </cell>
          <cell r="J369">
            <v>19991031</v>
          </cell>
          <cell r="K369" t="str">
            <v>1140305003</v>
          </cell>
          <cell r="L369" t="str">
            <v>6210402005</v>
          </cell>
        </row>
        <row r="370">
          <cell r="A370" t="str">
            <v>P023</v>
          </cell>
          <cell r="B370">
            <v>3103010041</v>
          </cell>
          <cell r="C370" t="str">
            <v>MISIL I</v>
          </cell>
          <cell r="D370" t="str">
            <v>B1</v>
          </cell>
          <cell r="E370">
            <v>265</v>
          </cell>
          <cell r="F370">
            <v>2</v>
          </cell>
          <cell r="G370">
            <v>34</v>
          </cell>
          <cell r="H370">
            <v>-11</v>
          </cell>
          <cell r="I370">
            <v>-374</v>
          </cell>
          <cell r="J370">
            <v>19991030</v>
          </cell>
          <cell r="K370" t="str">
            <v>1140306003</v>
          </cell>
          <cell r="L370" t="str">
            <v>6210402006</v>
          </cell>
          <cell r="M370" t="str">
            <v>9100000008</v>
          </cell>
        </row>
        <row r="371">
          <cell r="A371" t="str">
            <v>P023</v>
          </cell>
          <cell r="B371">
            <v>3103010041</v>
          </cell>
          <cell r="C371" t="str">
            <v>MISIL I</v>
          </cell>
          <cell r="D371" t="str">
            <v>B1</v>
          </cell>
          <cell r="E371">
            <v>266</v>
          </cell>
          <cell r="F371">
            <v>1</v>
          </cell>
          <cell r="G371">
            <v>34</v>
          </cell>
          <cell r="H371">
            <v>-5</v>
          </cell>
          <cell r="I371">
            <v>-170</v>
          </cell>
          <cell r="J371">
            <v>19991030</v>
          </cell>
          <cell r="K371" t="str">
            <v>1140306003</v>
          </cell>
          <cell r="L371" t="str">
            <v>6210402006</v>
          </cell>
          <cell r="M371" t="str">
            <v>9100000008</v>
          </cell>
        </row>
        <row r="372">
          <cell r="A372" t="str">
            <v>MF28</v>
          </cell>
          <cell r="B372">
            <v>3103010043</v>
          </cell>
          <cell r="C372" t="str">
            <v>NISSHIN</v>
          </cell>
          <cell r="D372" t="str">
            <v>65</v>
          </cell>
          <cell r="E372">
            <v>934</v>
          </cell>
          <cell r="F372">
            <v>4</v>
          </cell>
          <cell r="G372">
            <v>395</v>
          </cell>
          <cell r="H372">
            <v>-3.15</v>
          </cell>
          <cell r="I372">
            <v>-1244.25</v>
          </cell>
          <cell r="J372">
            <v>19991031</v>
          </cell>
          <cell r="K372" t="str">
            <v>1140305003</v>
          </cell>
          <cell r="L372" t="str">
            <v>6210402005</v>
          </cell>
        </row>
        <row r="373">
          <cell r="A373" t="str">
            <v>T008</v>
          </cell>
          <cell r="B373">
            <v>3103010045</v>
          </cell>
          <cell r="C373" t="str">
            <v>PARAQUAT/GRAMOXONE</v>
          </cell>
          <cell r="D373" t="str">
            <v>E1</v>
          </cell>
          <cell r="E373">
            <v>352</v>
          </cell>
          <cell r="F373">
            <v>1</v>
          </cell>
          <cell r="G373">
            <v>4.282</v>
          </cell>
          <cell r="H373">
            <v>-10.8</v>
          </cell>
          <cell r="I373">
            <v>-46.245600000000003</v>
          </cell>
          <cell r="J373">
            <v>19991019</v>
          </cell>
          <cell r="K373" t="str">
            <v>1241603000</v>
          </cell>
          <cell r="L373" t="str">
            <v>6210402013</v>
          </cell>
          <cell r="M373" t="str">
            <v>9100000016</v>
          </cell>
        </row>
        <row r="374">
          <cell r="A374" t="str">
            <v>T008</v>
          </cell>
          <cell r="B374">
            <v>3103010045</v>
          </cell>
          <cell r="C374" t="str">
            <v>PARAQUAT/GRAMOXONE</v>
          </cell>
          <cell r="D374" t="str">
            <v>E1</v>
          </cell>
          <cell r="E374">
            <v>378</v>
          </cell>
          <cell r="F374">
            <v>1</v>
          </cell>
          <cell r="G374">
            <v>4.282</v>
          </cell>
          <cell r="H374">
            <v>-12</v>
          </cell>
          <cell r="I374">
            <v>-51.384</v>
          </cell>
          <cell r="J374">
            <v>19991029</v>
          </cell>
          <cell r="K374" t="str">
            <v>1241603000</v>
          </cell>
          <cell r="L374" t="str">
            <v>6210402013</v>
          </cell>
          <cell r="M374" t="str">
            <v>9100000016</v>
          </cell>
        </row>
        <row r="375">
          <cell r="A375" t="str">
            <v>T008</v>
          </cell>
          <cell r="B375">
            <v>3103010045</v>
          </cell>
          <cell r="C375" t="str">
            <v>PARAQUAT/GRAMOXONE</v>
          </cell>
          <cell r="D375" t="str">
            <v>E1</v>
          </cell>
          <cell r="E375">
            <v>405</v>
          </cell>
          <cell r="F375">
            <v>1</v>
          </cell>
          <cell r="G375">
            <v>4.282</v>
          </cell>
          <cell r="H375">
            <v>-11.4</v>
          </cell>
          <cell r="I375">
            <v>-48.814800000000005</v>
          </cell>
          <cell r="J375">
            <v>19991031</v>
          </cell>
          <cell r="K375" t="str">
            <v>1241603000</v>
          </cell>
          <cell r="L375" t="str">
            <v>6210402013</v>
          </cell>
          <cell r="M375" t="str">
            <v>9100000016</v>
          </cell>
        </row>
        <row r="376">
          <cell r="A376" t="str">
            <v>T008</v>
          </cell>
          <cell r="B376">
            <v>3103010045</v>
          </cell>
          <cell r="C376" t="str">
            <v>PARAQUAT/GRAMOXONE</v>
          </cell>
          <cell r="D376" t="str">
            <v>E1</v>
          </cell>
          <cell r="E376">
            <v>344</v>
          </cell>
          <cell r="F376">
            <v>1</v>
          </cell>
          <cell r="G376">
            <v>4.282</v>
          </cell>
          <cell r="H376">
            <v>-12</v>
          </cell>
          <cell r="I376">
            <v>-51.384</v>
          </cell>
          <cell r="J376">
            <v>19991019</v>
          </cell>
          <cell r="K376" t="str">
            <v>5110201009</v>
          </cell>
          <cell r="L376" t="str">
            <v>6210402013</v>
          </cell>
          <cell r="M376" t="str">
            <v>9100000017</v>
          </cell>
        </row>
        <row r="377">
          <cell r="A377" t="str">
            <v>T008</v>
          </cell>
          <cell r="B377">
            <v>3103010045</v>
          </cell>
          <cell r="C377" t="str">
            <v>PARAQUAT/GRAMOXONE</v>
          </cell>
          <cell r="D377" t="str">
            <v>E1</v>
          </cell>
          <cell r="E377">
            <v>345</v>
          </cell>
          <cell r="F377">
            <v>1</v>
          </cell>
          <cell r="G377">
            <v>4.282</v>
          </cell>
          <cell r="H377">
            <v>-5.0999999999999996</v>
          </cell>
          <cell r="I377">
            <v>-21.838199999999997</v>
          </cell>
          <cell r="J377">
            <v>19991019</v>
          </cell>
          <cell r="K377" t="str">
            <v>5110201009</v>
          </cell>
          <cell r="L377" t="str">
            <v>6210402013</v>
          </cell>
          <cell r="M377" t="str">
            <v>9100000017</v>
          </cell>
        </row>
        <row r="378">
          <cell r="A378" t="str">
            <v>T008</v>
          </cell>
          <cell r="B378">
            <v>3103010045</v>
          </cell>
          <cell r="C378" t="str">
            <v>PARAQUAT/GRAMOXONE</v>
          </cell>
          <cell r="D378" t="str">
            <v>E1</v>
          </cell>
          <cell r="E378">
            <v>346</v>
          </cell>
          <cell r="F378">
            <v>1</v>
          </cell>
          <cell r="G378">
            <v>4.282</v>
          </cell>
          <cell r="H378">
            <v>-10.199999999999999</v>
          </cell>
          <cell r="I378">
            <v>-43.676399999999994</v>
          </cell>
          <cell r="J378">
            <v>19991019</v>
          </cell>
          <cell r="K378" t="str">
            <v>5110201009</v>
          </cell>
          <cell r="L378" t="str">
            <v>6210402013</v>
          </cell>
          <cell r="M378" t="str">
            <v>9100000017</v>
          </cell>
        </row>
        <row r="379">
          <cell r="A379" t="str">
            <v>T008</v>
          </cell>
          <cell r="B379">
            <v>3103010045</v>
          </cell>
          <cell r="C379" t="str">
            <v>PARAQUAT/GRAMOXONE</v>
          </cell>
          <cell r="D379" t="str">
            <v>E1</v>
          </cell>
          <cell r="E379">
            <v>347</v>
          </cell>
          <cell r="F379">
            <v>1</v>
          </cell>
          <cell r="G379">
            <v>4.282</v>
          </cell>
          <cell r="H379">
            <v>-10.199999999999999</v>
          </cell>
          <cell r="I379">
            <v>-43.676399999999994</v>
          </cell>
          <cell r="J379">
            <v>19991019</v>
          </cell>
          <cell r="K379" t="str">
            <v>5110201009</v>
          </cell>
          <cell r="L379" t="str">
            <v>6210402013</v>
          </cell>
          <cell r="M379" t="str">
            <v>9100000017</v>
          </cell>
        </row>
        <row r="380">
          <cell r="A380" t="str">
            <v>T008</v>
          </cell>
          <cell r="B380">
            <v>3103010045</v>
          </cell>
          <cell r="C380" t="str">
            <v>PARAQUAT/GRAMOXONE</v>
          </cell>
          <cell r="D380" t="str">
            <v>E1</v>
          </cell>
          <cell r="E380">
            <v>348</v>
          </cell>
          <cell r="F380">
            <v>1</v>
          </cell>
          <cell r="G380">
            <v>4.282</v>
          </cell>
          <cell r="H380">
            <v>-9.3000000000000007</v>
          </cell>
          <cell r="I380">
            <v>-39.822600000000001</v>
          </cell>
          <cell r="J380">
            <v>19991019</v>
          </cell>
          <cell r="K380" t="str">
            <v>5110201009</v>
          </cell>
          <cell r="L380" t="str">
            <v>6210402013</v>
          </cell>
          <cell r="M380" t="str">
            <v>9100000017</v>
          </cell>
        </row>
        <row r="381">
          <cell r="A381" t="str">
            <v>T008</v>
          </cell>
          <cell r="B381">
            <v>3103010045</v>
          </cell>
          <cell r="C381" t="str">
            <v>PARAQUAT/GRAMOXONE</v>
          </cell>
          <cell r="D381" t="str">
            <v>E1</v>
          </cell>
          <cell r="E381">
            <v>349</v>
          </cell>
          <cell r="F381">
            <v>1</v>
          </cell>
          <cell r="G381">
            <v>4.282</v>
          </cell>
          <cell r="H381">
            <v>-12.3</v>
          </cell>
          <cell r="I381">
            <v>-52.668600000000005</v>
          </cell>
          <cell r="J381">
            <v>19991019</v>
          </cell>
          <cell r="K381" t="str">
            <v>5110201009</v>
          </cell>
          <cell r="L381" t="str">
            <v>6210402013</v>
          </cell>
          <cell r="M381" t="str">
            <v>9100000017</v>
          </cell>
        </row>
        <row r="382">
          <cell r="A382" t="str">
            <v>T008</v>
          </cell>
          <cell r="B382">
            <v>3103010045</v>
          </cell>
          <cell r="C382" t="str">
            <v>PARAQUAT/GRAMOXONE</v>
          </cell>
          <cell r="D382" t="str">
            <v>E1</v>
          </cell>
          <cell r="E382">
            <v>350</v>
          </cell>
          <cell r="F382">
            <v>1</v>
          </cell>
          <cell r="G382">
            <v>4.282</v>
          </cell>
          <cell r="H382">
            <v>-18</v>
          </cell>
          <cell r="I382">
            <v>-77.075999999999993</v>
          </cell>
          <cell r="J382">
            <v>19991019</v>
          </cell>
          <cell r="K382" t="str">
            <v>5110201009</v>
          </cell>
          <cell r="L382" t="str">
            <v>6210402013</v>
          </cell>
          <cell r="M382" t="str">
            <v>9100000017</v>
          </cell>
        </row>
        <row r="383">
          <cell r="A383" t="str">
            <v>T008</v>
          </cell>
          <cell r="B383">
            <v>3103010045</v>
          </cell>
          <cell r="C383" t="str">
            <v>PARAQUAT/GRAMOXONE</v>
          </cell>
          <cell r="D383" t="str">
            <v>E1</v>
          </cell>
          <cell r="E383">
            <v>351</v>
          </cell>
          <cell r="F383">
            <v>1</v>
          </cell>
          <cell r="G383">
            <v>4.282</v>
          </cell>
          <cell r="H383">
            <v>-4.2</v>
          </cell>
          <cell r="I383">
            <v>-17.984400000000001</v>
          </cell>
          <cell r="J383">
            <v>19991019</v>
          </cell>
          <cell r="K383" t="str">
            <v>5110201009</v>
          </cell>
          <cell r="L383" t="str">
            <v>6210402013</v>
          </cell>
          <cell r="M383" t="str">
            <v>9100000017</v>
          </cell>
        </row>
        <row r="384">
          <cell r="A384" t="str">
            <v>T008</v>
          </cell>
          <cell r="B384">
            <v>3103010045</v>
          </cell>
          <cell r="C384" t="str">
            <v>PARAQUAT/GRAMOXONE</v>
          </cell>
          <cell r="D384" t="str">
            <v>E1</v>
          </cell>
          <cell r="E384">
            <v>353</v>
          </cell>
          <cell r="F384">
            <v>1</v>
          </cell>
          <cell r="G384">
            <v>4.282</v>
          </cell>
          <cell r="H384">
            <v>-6</v>
          </cell>
          <cell r="I384">
            <v>-25.692</v>
          </cell>
          <cell r="J384">
            <v>19991019</v>
          </cell>
          <cell r="K384" t="str">
            <v>5110201009</v>
          </cell>
          <cell r="L384" t="str">
            <v>6210402013</v>
          </cell>
          <cell r="M384" t="str">
            <v>9100000017</v>
          </cell>
        </row>
        <row r="385">
          <cell r="A385" t="str">
            <v>T008</v>
          </cell>
          <cell r="B385">
            <v>3103010045</v>
          </cell>
          <cell r="C385" t="str">
            <v>PARAQUAT/GRAMOXONE</v>
          </cell>
          <cell r="D385" t="str">
            <v>E1</v>
          </cell>
          <cell r="E385">
            <v>354</v>
          </cell>
          <cell r="F385">
            <v>1</v>
          </cell>
          <cell r="G385">
            <v>4.282</v>
          </cell>
          <cell r="H385">
            <v>-16.5</v>
          </cell>
          <cell r="I385">
            <v>-70.653000000000006</v>
          </cell>
          <cell r="J385">
            <v>19991019</v>
          </cell>
          <cell r="K385" t="str">
            <v>5110201009</v>
          </cell>
          <cell r="L385" t="str">
            <v>6210402013</v>
          </cell>
          <cell r="M385" t="str">
            <v>9100000017</v>
          </cell>
        </row>
        <row r="386">
          <cell r="A386" t="str">
            <v>T008</v>
          </cell>
          <cell r="B386">
            <v>3103010045</v>
          </cell>
          <cell r="C386" t="str">
            <v>PARAQUAT/GRAMOXONE</v>
          </cell>
          <cell r="D386" t="str">
            <v>E1</v>
          </cell>
          <cell r="E386">
            <v>355</v>
          </cell>
          <cell r="F386">
            <v>1</v>
          </cell>
          <cell r="G386">
            <v>4.282</v>
          </cell>
          <cell r="H386">
            <v>-13.5</v>
          </cell>
          <cell r="I386">
            <v>-57.807000000000002</v>
          </cell>
          <cell r="J386">
            <v>19991019</v>
          </cell>
          <cell r="K386" t="str">
            <v>5110201009</v>
          </cell>
          <cell r="L386" t="str">
            <v>6210402013</v>
          </cell>
          <cell r="M386" t="str">
            <v>9100000017</v>
          </cell>
        </row>
        <row r="387">
          <cell r="A387" t="str">
            <v>T008</v>
          </cell>
          <cell r="B387">
            <v>3103010045</v>
          </cell>
          <cell r="C387" t="str">
            <v>PARAQUAT/GRAMOXONE</v>
          </cell>
          <cell r="D387" t="str">
            <v>E1</v>
          </cell>
          <cell r="E387">
            <v>356</v>
          </cell>
          <cell r="F387">
            <v>1</v>
          </cell>
          <cell r="G387">
            <v>4.282</v>
          </cell>
          <cell r="H387">
            <v>-13.8</v>
          </cell>
          <cell r="I387">
            <v>-59.091600000000007</v>
          </cell>
          <cell r="J387">
            <v>19991019</v>
          </cell>
          <cell r="K387" t="str">
            <v>5110201009</v>
          </cell>
          <cell r="L387" t="str">
            <v>6210402013</v>
          </cell>
          <cell r="M387" t="str">
            <v>9100000017</v>
          </cell>
        </row>
        <row r="388">
          <cell r="A388" t="str">
            <v>T008</v>
          </cell>
          <cell r="B388">
            <v>3103010045</v>
          </cell>
          <cell r="C388" t="str">
            <v>PARAQUAT/GRAMOXONE</v>
          </cell>
          <cell r="D388" t="str">
            <v>E1</v>
          </cell>
          <cell r="E388">
            <v>361</v>
          </cell>
          <cell r="F388">
            <v>1</v>
          </cell>
          <cell r="G388">
            <v>4.282</v>
          </cell>
          <cell r="H388">
            <v>-6</v>
          </cell>
          <cell r="I388">
            <v>-25.692</v>
          </cell>
          <cell r="J388">
            <v>19991027</v>
          </cell>
          <cell r="K388" t="str">
            <v>5110201009</v>
          </cell>
          <cell r="L388" t="str">
            <v>6210402013</v>
          </cell>
          <cell r="M388" t="str">
            <v>9100000017</v>
          </cell>
        </row>
        <row r="389">
          <cell r="A389" t="str">
            <v>T008</v>
          </cell>
          <cell r="B389">
            <v>3103010045</v>
          </cell>
          <cell r="C389" t="str">
            <v>PARAQUAT/GRAMOXONE</v>
          </cell>
          <cell r="D389" t="str">
            <v>E1</v>
          </cell>
          <cell r="E389">
            <v>362</v>
          </cell>
          <cell r="F389">
            <v>1</v>
          </cell>
          <cell r="G389">
            <v>4.282</v>
          </cell>
          <cell r="H389">
            <v>-4.2</v>
          </cell>
          <cell r="I389">
            <v>-17.984400000000001</v>
          </cell>
          <cell r="J389">
            <v>19991027</v>
          </cell>
          <cell r="K389" t="str">
            <v>5110201009</v>
          </cell>
          <cell r="L389" t="str">
            <v>6210402013</v>
          </cell>
          <cell r="M389" t="str">
            <v>9100000017</v>
          </cell>
        </row>
        <row r="390">
          <cell r="A390" t="str">
            <v>T008</v>
          </cell>
          <cell r="B390">
            <v>3103010045</v>
          </cell>
          <cell r="C390" t="str">
            <v>PARAQUAT/GRAMOXONE</v>
          </cell>
          <cell r="D390" t="str">
            <v>E1</v>
          </cell>
          <cell r="E390">
            <v>363</v>
          </cell>
          <cell r="F390">
            <v>1</v>
          </cell>
          <cell r="G390">
            <v>4.282</v>
          </cell>
          <cell r="H390">
            <v>-7</v>
          </cell>
          <cell r="I390">
            <v>-29.974</v>
          </cell>
          <cell r="J390">
            <v>19991027</v>
          </cell>
          <cell r="K390" t="str">
            <v>5110201009</v>
          </cell>
          <cell r="L390" t="str">
            <v>6210402013</v>
          </cell>
          <cell r="M390" t="str">
            <v>9100000017</v>
          </cell>
        </row>
        <row r="391">
          <cell r="A391" t="str">
            <v>T008</v>
          </cell>
          <cell r="B391">
            <v>3103010045</v>
          </cell>
          <cell r="C391" t="str">
            <v>PARAQUAT/GRAMOXONE</v>
          </cell>
          <cell r="D391" t="str">
            <v>E1</v>
          </cell>
          <cell r="E391">
            <v>364</v>
          </cell>
          <cell r="F391">
            <v>1</v>
          </cell>
          <cell r="G391">
            <v>4.282</v>
          </cell>
          <cell r="H391">
            <v>-12</v>
          </cell>
          <cell r="I391">
            <v>-51.384</v>
          </cell>
          <cell r="J391">
            <v>19991027</v>
          </cell>
          <cell r="K391" t="str">
            <v>5110201009</v>
          </cell>
          <cell r="L391" t="str">
            <v>6210402013</v>
          </cell>
          <cell r="M391" t="str">
            <v>9100000017</v>
          </cell>
        </row>
        <row r="392">
          <cell r="A392" t="str">
            <v>T008</v>
          </cell>
          <cell r="B392">
            <v>3103010045</v>
          </cell>
          <cell r="C392" t="str">
            <v>PARAQUAT/GRAMOXONE</v>
          </cell>
          <cell r="D392" t="str">
            <v>E1</v>
          </cell>
          <cell r="E392">
            <v>365</v>
          </cell>
          <cell r="F392">
            <v>1</v>
          </cell>
          <cell r="G392">
            <v>4.282</v>
          </cell>
          <cell r="H392">
            <v>-15</v>
          </cell>
          <cell r="I392">
            <v>-64.23</v>
          </cell>
          <cell r="J392">
            <v>19991027</v>
          </cell>
          <cell r="K392" t="str">
            <v>5110201009</v>
          </cell>
          <cell r="L392" t="str">
            <v>6210402013</v>
          </cell>
          <cell r="M392" t="str">
            <v>9100000017</v>
          </cell>
        </row>
        <row r="393">
          <cell r="A393" t="str">
            <v>T008</v>
          </cell>
          <cell r="B393">
            <v>3103010045</v>
          </cell>
          <cell r="C393" t="str">
            <v>PARAQUAT/GRAMOXONE</v>
          </cell>
          <cell r="D393" t="str">
            <v>E1</v>
          </cell>
          <cell r="E393">
            <v>366</v>
          </cell>
          <cell r="F393">
            <v>1</v>
          </cell>
          <cell r="G393">
            <v>4.282</v>
          </cell>
          <cell r="H393">
            <v>-7</v>
          </cell>
          <cell r="I393">
            <v>-29.974</v>
          </cell>
          <cell r="J393">
            <v>19991027</v>
          </cell>
          <cell r="K393" t="str">
            <v>5110201009</v>
          </cell>
          <cell r="L393" t="str">
            <v>6210402013</v>
          </cell>
          <cell r="M393" t="str">
            <v>9100000017</v>
          </cell>
        </row>
        <row r="394">
          <cell r="A394" t="str">
            <v>T008</v>
          </cell>
          <cell r="B394">
            <v>3103010045</v>
          </cell>
          <cell r="C394" t="str">
            <v>PARAQUAT/GRAMOXONE</v>
          </cell>
          <cell r="D394" t="str">
            <v>E1</v>
          </cell>
          <cell r="E394">
            <v>368</v>
          </cell>
          <cell r="F394">
            <v>1</v>
          </cell>
          <cell r="G394">
            <v>4.282</v>
          </cell>
          <cell r="H394">
            <v>-13.5</v>
          </cell>
          <cell r="I394">
            <v>-57.807000000000002</v>
          </cell>
          <cell r="J394">
            <v>19991029</v>
          </cell>
          <cell r="K394" t="str">
            <v>5110201009</v>
          </cell>
          <cell r="L394" t="str">
            <v>6210402013</v>
          </cell>
          <cell r="M394" t="str">
            <v>9100000017</v>
          </cell>
        </row>
        <row r="395">
          <cell r="A395" t="str">
            <v>T008</v>
          </cell>
          <cell r="B395">
            <v>3103010045</v>
          </cell>
          <cell r="C395" t="str">
            <v>PARAQUAT/GRAMOXONE</v>
          </cell>
          <cell r="D395" t="str">
            <v>E1</v>
          </cell>
          <cell r="E395">
            <v>369</v>
          </cell>
          <cell r="F395">
            <v>1</v>
          </cell>
          <cell r="G395">
            <v>4.282</v>
          </cell>
          <cell r="H395">
            <v>-12</v>
          </cell>
          <cell r="I395">
            <v>-51.384</v>
          </cell>
          <cell r="J395">
            <v>19991029</v>
          </cell>
          <cell r="K395" t="str">
            <v>5110201009</v>
          </cell>
          <cell r="L395" t="str">
            <v>6210402013</v>
          </cell>
          <cell r="M395" t="str">
            <v>9100000017</v>
          </cell>
        </row>
        <row r="396">
          <cell r="A396" t="str">
            <v>T008</v>
          </cell>
          <cell r="B396">
            <v>3103010045</v>
          </cell>
          <cell r="C396" t="str">
            <v>PARAQUAT/GRAMOXONE</v>
          </cell>
          <cell r="D396" t="str">
            <v>E1</v>
          </cell>
          <cell r="E396">
            <v>370</v>
          </cell>
          <cell r="F396">
            <v>1</v>
          </cell>
          <cell r="G396">
            <v>4.282</v>
          </cell>
          <cell r="H396">
            <v>-13</v>
          </cell>
          <cell r="I396">
            <v>-55.665999999999997</v>
          </cell>
          <cell r="J396">
            <v>19991029</v>
          </cell>
          <cell r="K396" t="str">
            <v>5110201009</v>
          </cell>
          <cell r="L396" t="str">
            <v>6210402013</v>
          </cell>
          <cell r="M396" t="str">
            <v>9100000017</v>
          </cell>
        </row>
        <row r="397">
          <cell r="A397" t="str">
            <v>T008</v>
          </cell>
          <cell r="B397">
            <v>3103010045</v>
          </cell>
          <cell r="C397" t="str">
            <v>PARAQUAT/GRAMOXONE</v>
          </cell>
          <cell r="D397" t="str">
            <v>E1</v>
          </cell>
          <cell r="E397">
            <v>371</v>
          </cell>
          <cell r="F397">
            <v>1</v>
          </cell>
          <cell r="G397">
            <v>4.282</v>
          </cell>
          <cell r="H397">
            <v>-12</v>
          </cell>
          <cell r="I397">
            <v>-51.384</v>
          </cell>
          <cell r="J397">
            <v>19991029</v>
          </cell>
          <cell r="K397" t="str">
            <v>5110201009</v>
          </cell>
          <cell r="L397" t="str">
            <v>6210402013</v>
          </cell>
          <cell r="M397" t="str">
            <v>9100000017</v>
          </cell>
        </row>
        <row r="398">
          <cell r="A398" t="str">
            <v>T008</v>
          </cell>
          <cell r="B398">
            <v>3103010045</v>
          </cell>
          <cell r="C398" t="str">
            <v>PARAQUAT/GRAMOXONE</v>
          </cell>
          <cell r="D398" t="str">
            <v>E1</v>
          </cell>
          <cell r="E398">
            <v>372</v>
          </cell>
          <cell r="F398">
            <v>1</v>
          </cell>
          <cell r="G398">
            <v>4.282</v>
          </cell>
          <cell r="H398">
            <v>-18</v>
          </cell>
          <cell r="I398">
            <v>-77.075999999999993</v>
          </cell>
          <cell r="J398">
            <v>19991029</v>
          </cell>
          <cell r="K398" t="str">
            <v>5110201009</v>
          </cell>
          <cell r="L398" t="str">
            <v>6210402013</v>
          </cell>
          <cell r="M398" t="str">
            <v>9100000017</v>
          </cell>
        </row>
        <row r="399">
          <cell r="A399" t="str">
            <v>T008</v>
          </cell>
          <cell r="B399">
            <v>3103010045</v>
          </cell>
          <cell r="C399" t="str">
            <v>PARAQUAT/GRAMOXONE</v>
          </cell>
          <cell r="D399" t="str">
            <v>E1</v>
          </cell>
          <cell r="E399">
            <v>373</v>
          </cell>
          <cell r="F399">
            <v>1</v>
          </cell>
          <cell r="G399">
            <v>4.282</v>
          </cell>
          <cell r="H399">
            <v>-7.5</v>
          </cell>
          <cell r="I399">
            <v>-32.115000000000002</v>
          </cell>
          <cell r="J399">
            <v>19991029</v>
          </cell>
          <cell r="K399" t="str">
            <v>5110201009</v>
          </cell>
          <cell r="L399" t="str">
            <v>6210402013</v>
          </cell>
          <cell r="M399" t="str">
            <v>9100000017</v>
          </cell>
        </row>
        <row r="400">
          <cell r="A400" t="str">
            <v>T008</v>
          </cell>
          <cell r="B400">
            <v>3103010045</v>
          </cell>
          <cell r="C400" t="str">
            <v>PARAQUAT/GRAMOXONE</v>
          </cell>
          <cell r="D400" t="str">
            <v>E1</v>
          </cell>
          <cell r="E400">
            <v>374</v>
          </cell>
          <cell r="F400">
            <v>1</v>
          </cell>
          <cell r="G400">
            <v>4.282</v>
          </cell>
          <cell r="H400">
            <v>-7.5</v>
          </cell>
          <cell r="I400">
            <v>-32.115000000000002</v>
          </cell>
          <cell r="J400">
            <v>19991029</v>
          </cell>
          <cell r="K400" t="str">
            <v>5110201009</v>
          </cell>
          <cell r="L400" t="str">
            <v>6210402013</v>
          </cell>
          <cell r="M400" t="str">
            <v>9100000017</v>
          </cell>
        </row>
        <row r="401">
          <cell r="A401" t="str">
            <v>T008</v>
          </cell>
          <cell r="B401">
            <v>3103010045</v>
          </cell>
          <cell r="C401" t="str">
            <v>PARAQUAT/GRAMOXONE</v>
          </cell>
          <cell r="D401" t="str">
            <v>E1</v>
          </cell>
          <cell r="E401">
            <v>375</v>
          </cell>
          <cell r="F401">
            <v>1</v>
          </cell>
          <cell r="G401">
            <v>4.282</v>
          </cell>
          <cell r="H401">
            <v>-5.0999999999999996</v>
          </cell>
          <cell r="I401">
            <v>-21.838199999999997</v>
          </cell>
          <cell r="J401">
            <v>19991029</v>
          </cell>
          <cell r="K401" t="str">
            <v>5110201009</v>
          </cell>
          <cell r="L401" t="str">
            <v>6210402013</v>
          </cell>
          <cell r="M401" t="str">
            <v>9100000017</v>
          </cell>
        </row>
        <row r="402">
          <cell r="A402" t="str">
            <v>T008</v>
          </cell>
          <cell r="B402">
            <v>3103010045</v>
          </cell>
          <cell r="C402" t="str">
            <v>PARAQUAT/GRAMOXONE</v>
          </cell>
          <cell r="D402" t="str">
            <v>E1</v>
          </cell>
          <cell r="E402">
            <v>376</v>
          </cell>
          <cell r="F402">
            <v>1</v>
          </cell>
          <cell r="G402">
            <v>4.282</v>
          </cell>
          <cell r="H402">
            <v>-19</v>
          </cell>
          <cell r="I402">
            <v>-81.358000000000004</v>
          </cell>
          <cell r="J402">
            <v>19991029</v>
          </cell>
          <cell r="K402" t="str">
            <v>5110201009</v>
          </cell>
          <cell r="L402" t="str">
            <v>6210402013</v>
          </cell>
          <cell r="M402" t="str">
            <v>9100000017</v>
          </cell>
        </row>
        <row r="403">
          <cell r="A403" t="str">
            <v>T008</v>
          </cell>
          <cell r="B403">
            <v>3103010045</v>
          </cell>
          <cell r="C403" t="str">
            <v>PARAQUAT/GRAMOXONE</v>
          </cell>
          <cell r="D403" t="str">
            <v>E1</v>
          </cell>
          <cell r="E403">
            <v>377</v>
          </cell>
          <cell r="F403">
            <v>1</v>
          </cell>
          <cell r="G403">
            <v>4.282</v>
          </cell>
          <cell r="H403">
            <v>-6.3</v>
          </cell>
          <cell r="I403">
            <v>-26.976599999999998</v>
          </cell>
          <cell r="J403">
            <v>19991029</v>
          </cell>
          <cell r="K403" t="str">
            <v>5110201009</v>
          </cell>
          <cell r="L403" t="str">
            <v>6210402013</v>
          </cell>
          <cell r="M403" t="str">
            <v>9100000017</v>
          </cell>
        </row>
        <row r="404">
          <cell r="A404" t="str">
            <v>T008</v>
          </cell>
          <cell r="B404">
            <v>3103010045</v>
          </cell>
          <cell r="C404" t="str">
            <v>PARAQUAT/GRAMOXONE</v>
          </cell>
          <cell r="D404" t="str">
            <v>E1</v>
          </cell>
          <cell r="E404">
            <v>379</v>
          </cell>
          <cell r="F404">
            <v>1</v>
          </cell>
          <cell r="G404">
            <v>4.282</v>
          </cell>
          <cell r="H404">
            <v>-5.4</v>
          </cell>
          <cell r="I404">
            <v>-23.122800000000002</v>
          </cell>
          <cell r="J404">
            <v>19991029</v>
          </cell>
          <cell r="K404" t="str">
            <v>5110201009</v>
          </cell>
          <cell r="L404" t="str">
            <v>6210402013</v>
          </cell>
          <cell r="M404" t="str">
            <v>9100000017</v>
          </cell>
        </row>
        <row r="405">
          <cell r="A405" t="str">
            <v>T008</v>
          </cell>
          <cell r="B405">
            <v>3103010045</v>
          </cell>
          <cell r="C405" t="str">
            <v>PARAQUAT/GRAMOXONE</v>
          </cell>
          <cell r="D405" t="str">
            <v>E1</v>
          </cell>
          <cell r="E405">
            <v>380</v>
          </cell>
          <cell r="F405">
            <v>1</v>
          </cell>
          <cell r="G405">
            <v>4.282</v>
          </cell>
          <cell r="H405">
            <v>-11</v>
          </cell>
          <cell r="I405">
            <v>-47.102000000000004</v>
          </cell>
          <cell r="J405">
            <v>19991029</v>
          </cell>
          <cell r="K405" t="str">
            <v>5110201009</v>
          </cell>
          <cell r="L405" t="str">
            <v>6210402013</v>
          </cell>
          <cell r="M405" t="str">
            <v>9100000017</v>
          </cell>
        </row>
        <row r="406">
          <cell r="A406" t="str">
            <v>T008</v>
          </cell>
          <cell r="B406">
            <v>3103010045</v>
          </cell>
          <cell r="C406" t="str">
            <v>PARAQUAT/GRAMOXONE</v>
          </cell>
          <cell r="D406" t="str">
            <v>E1</v>
          </cell>
          <cell r="E406">
            <v>381</v>
          </cell>
          <cell r="F406">
            <v>1</v>
          </cell>
          <cell r="G406">
            <v>4.282</v>
          </cell>
          <cell r="H406">
            <v>-4.5</v>
          </cell>
          <cell r="I406">
            <v>-19.268999999999998</v>
          </cell>
          <cell r="J406">
            <v>19991029</v>
          </cell>
          <cell r="K406" t="str">
            <v>5110201009</v>
          </cell>
          <cell r="L406" t="str">
            <v>6210402013</v>
          </cell>
          <cell r="M406" t="str">
            <v>9100000017</v>
          </cell>
        </row>
        <row r="407">
          <cell r="A407" t="str">
            <v>T008</v>
          </cell>
          <cell r="B407">
            <v>3103010045</v>
          </cell>
          <cell r="C407" t="str">
            <v>PARAQUAT/GRAMOXONE</v>
          </cell>
          <cell r="D407" t="str">
            <v>E1</v>
          </cell>
          <cell r="E407">
            <v>382</v>
          </cell>
          <cell r="F407">
            <v>1</v>
          </cell>
          <cell r="G407">
            <v>4.282</v>
          </cell>
          <cell r="H407">
            <v>-5</v>
          </cell>
          <cell r="I407">
            <v>-21.41</v>
          </cell>
          <cell r="J407">
            <v>19991029</v>
          </cell>
          <cell r="K407" t="str">
            <v>5110201009</v>
          </cell>
          <cell r="L407" t="str">
            <v>6210402013</v>
          </cell>
          <cell r="M407" t="str">
            <v>9100000017</v>
          </cell>
        </row>
        <row r="408">
          <cell r="A408" t="str">
            <v>T008</v>
          </cell>
          <cell r="B408">
            <v>3103010045</v>
          </cell>
          <cell r="C408" t="str">
            <v>PARAQUAT/GRAMOXONE</v>
          </cell>
          <cell r="D408" t="str">
            <v>E1</v>
          </cell>
          <cell r="E408">
            <v>383</v>
          </cell>
          <cell r="F408">
            <v>1</v>
          </cell>
          <cell r="G408">
            <v>4.282</v>
          </cell>
          <cell r="H408">
            <v>-5</v>
          </cell>
          <cell r="I408">
            <v>-21.41</v>
          </cell>
          <cell r="J408">
            <v>19991029</v>
          </cell>
          <cell r="K408" t="str">
            <v>5110201009</v>
          </cell>
          <cell r="L408" t="str">
            <v>6210402013</v>
          </cell>
          <cell r="M408" t="str">
            <v>9100000017</v>
          </cell>
        </row>
        <row r="409">
          <cell r="A409" t="str">
            <v>T008</v>
          </cell>
          <cell r="B409">
            <v>3103010045</v>
          </cell>
          <cell r="C409" t="str">
            <v>PARAQUAT/GRAMOXONE</v>
          </cell>
          <cell r="D409" t="str">
            <v>E1</v>
          </cell>
          <cell r="E409">
            <v>384</v>
          </cell>
          <cell r="F409">
            <v>1</v>
          </cell>
          <cell r="G409">
            <v>4.282</v>
          </cell>
          <cell r="H409">
            <v>-5.0999999999999996</v>
          </cell>
          <cell r="I409">
            <v>-21.838199999999997</v>
          </cell>
          <cell r="J409">
            <v>19991029</v>
          </cell>
          <cell r="K409" t="str">
            <v>5110201009</v>
          </cell>
          <cell r="L409" t="str">
            <v>6210402013</v>
          </cell>
          <cell r="M409" t="str">
            <v>9100000017</v>
          </cell>
        </row>
        <row r="410">
          <cell r="A410" t="str">
            <v>T008</v>
          </cell>
          <cell r="B410">
            <v>3103010045</v>
          </cell>
          <cell r="C410" t="str">
            <v>PARAQUAT/GRAMOXONE</v>
          </cell>
          <cell r="D410" t="str">
            <v>E1</v>
          </cell>
          <cell r="E410">
            <v>385</v>
          </cell>
          <cell r="F410">
            <v>1</v>
          </cell>
          <cell r="G410">
            <v>4.282</v>
          </cell>
          <cell r="H410">
            <v>-15</v>
          </cell>
          <cell r="I410">
            <v>-64.23</v>
          </cell>
          <cell r="J410">
            <v>19991031</v>
          </cell>
          <cell r="K410" t="str">
            <v>5110201009</v>
          </cell>
          <cell r="L410" t="str">
            <v>6210402013</v>
          </cell>
          <cell r="M410" t="str">
            <v>9100000017</v>
          </cell>
        </row>
        <row r="411">
          <cell r="A411" t="str">
            <v>T008</v>
          </cell>
          <cell r="B411">
            <v>3103010045</v>
          </cell>
          <cell r="C411" t="str">
            <v>PARAQUAT/GRAMOXONE</v>
          </cell>
          <cell r="D411" t="str">
            <v>E1</v>
          </cell>
          <cell r="E411">
            <v>386</v>
          </cell>
          <cell r="F411">
            <v>1</v>
          </cell>
          <cell r="G411">
            <v>4.282</v>
          </cell>
          <cell r="H411">
            <v>-16.2</v>
          </cell>
          <cell r="I411">
            <v>-69.368399999999994</v>
          </cell>
          <cell r="J411">
            <v>19991031</v>
          </cell>
          <cell r="K411" t="str">
            <v>5110201009</v>
          </cell>
          <cell r="L411" t="str">
            <v>6210402013</v>
          </cell>
          <cell r="M411" t="str">
            <v>9100000017</v>
          </cell>
        </row>
        <row r="412">
          <cell r="A412" t="str">
            <v>T008</v>
          </cell>
          <cell r="B412">
            <v>3103010045</v>
          </cell>
          <cell r="C412" t="str">
            <v>PARAQUAT/GRAMOXONE</v>
          </cell>
          <cell r="D412" t="str">
            <v>E1</v>
          </cell>
          <cell r="E412">
            <v>387</v>
          </cell>
          <cell r="F412">
            <v>1</v>
          </cell>
          <cell r="G412">
            <v>4.282</v>
          </cell>
          <cell r="H412">
            <v>-4.5</v>
          </cell>
          <cell r="I412">
            <v>-19.268999999999998</v>
          </cell>
          <cell r="J412">
            <v>19991031</v>
          </cell>
          <cell r="K412" t="str">
            <v>5110201009</v>
          </cell>
          <cell r="L412" t="str">
            <v>6210402013</v>
          </cell>
          <cell r="M412" t="str">
            <v>9100000017</v>
          </cell>
        </row>
        <row r="413">
          <cell r="A413" t="str">
            <v>T008</v>
          </cell>
          <cell r="B413">
            <v>3103010045</v>
          </cell>
          <cell r="C413" t="str">
            <v>PARAQUAT/GRAMOXONE</v>
          </cell>
          <cell r="D413" t="str">
            <v>E1</v>
          </cell>
          <cell r="E413">
            <v>388</v>
          </cell>
          <cell r="F413">
            <v>1</v>
          </cell>
          <cell r="G413">
            <v>4.282</v>
          </cell>
          <cell r="H413">
            <v>-10.199999999999999</v>
          </cell>
          <cell r="I413">
            <v>-43.676399999999994</v>
          </cell>
          <cell r="J413">
            <v>19991031</v>
          </cell>
          <cell r="K413" t="str">
            <v>5110201009</v>
          </cell>
          <cell r="L413" t="str">
            <v>6210402013</v>
          </cell>
          <cell r="M413" t="str">
            <v>9100000017</v>
          </cell>
        </row>
        <row r="414">
          <cell r="A414" t="str">
            <v>T008</v>
          </cell>
          <cell r="B414">
            <v>3103010045</v>
          </cell>
          <cell r="C414" t="str">
            <v>PARAQUAT/GRAMOXONE</v>
          </cell>
          <cell r="D414" t="str">
            <v>E1</v>
          </cell>
          <cell r="E414">
            <v>389</v>
          </cell>
          <cell r="F414">
            <v>1</v>
          </cell>
          <cell r="G414">
            <v>4.282</v>
          </cell>
          <cell r="H414">
            <v>-12</v>
          </cell>
          <cell r="I414">
            <v>-51.384</v>
          </cell>
          <cell r="J414">
            <v>19991031</v>
          </cell>
          <cell r="K414" t="str">
            <v>5110201009</v>
          </cell>
          <cell r="L414" t="str">
            <v>6210402013</v>
          </cell>
          <cell r="M414" t="str">
            <v>9100000017</v>
          </cell>
        </row>
        <row r="415">
          <cell r="A415" t="str">
            <v>T008</v>
          </cell>
          <cell r="B415">
            <v>3103010045</v>
          </cell>
          <cell r="C415" t="str">
            <v>PARAQUAT/GRAMOXONE</v>
          </cell>
          <cell r="D415" t="str">
            <v>E1</v>
          </cell>
          <cell r="E415">
            <v>390</v>
          </cell>
          <cell r="F415">
            <v>1</v>
          </cell>
          <cell r="G415">
            <v>4.282</v>
          </cell>
          <cell r="H415">
            <v>-10.199999999999999</v>
          </cell>
          <cell r="I415">
            <v>-43.676399999999994</v>
          </cell>
          <cell r="J415">
            <v>19991031</v>
          </cell>
          <cell r="K415" t="str">
            <v>5110201009</v>
          </cell>
          <cell r="L415" t="str">
            <v>6210402013</v>
          </cell>
          <cell r="M415" t="str">
            <v>9100000017</v>
          </cell>
        </row>
        <row r="416">
          <cell r="A416" t="str">
            <v>T008</v>
          </cell>
          <cell r="B416">
            <v>3103010045</v>
          </cell>
          <cell r="C416" t="str">
            <v>PARAQUAT/GRAMOXONE</v>
          </cell>
          <cell r="D416" t="str">
            <v>E1</v>
          </cell>
          <cell r="E416">
            <v>391</v>
          </cell>
          <cell r="F416">
            <v>1</v>
          </cell>
          <cell r="G416">
            <v>4.282</v>
          </cell>
          <cell r="H416">
            <v>-12.3</v>
          </cell>
          <cell r="I416">
            <v>-52.668600000000005</v>
          </cell>
          <cell r="J416">
            <v>19991031</v>
          </cell>
          <cell r="K416" t="str">
            <v>5110201009</v>
          </cell>
          <cell r="L416" t="str">
            <v>6210402013</v>
          </cell>
          <cell r="M416" t="str">
            <v>9100000017</v>
          </cell>
        </row>
        <row r="417">
          <cell r="A417" t="str">
            <v>T008</v>
          </cell>
          <cell r="B417">
            <v>3103010045</v>
          </cell>
          <cell r="C417" t="str">
            <v>PARAQUAT/GRAMOXONE</v>
          </cell>
          <cell r="D417" t="str">
            <v>E1</v>
          </cell>
          <cell r="E417">
            <v>392</v>
          </cell>
          <cell r="F417">
            <v>1</v>
          </cell>
          <cell r="G417">
            <v>4.282</v>
          </cell>
          <cell r="H417">
            <v>-10.5</v>
          </cell>
          <cell r="I417">
            <v>-44.960999999999999</v>
          </cell>
          <cell r="J417">
            <v>19991031</v>
          </cell>
          <cell r="K417" t="str">
            <v>5110201009</v>
          </cell>
          <cell r="L417" t="str">
            <v>6210402013</v>
          </cell>
          <cell r="M417" t="str">
            <v>9100000017</v>
          </cell>
        </row>
        <row r="418">
          <cell r="A418" t="str">
            <v>T008</v>
          </cell>
          <cell r="B418">
            <v>3103010045</v>
          </cell>
          <cell r="C418" t="str">
            <v>PARAQUAT/GRAMOXONE</v>
          </cell>
          <cell r="D418" t="str">
            <v>E1</v>
          </cell>
          <cell r="E418">
            <v>393</v>
          </cell>
          <cell r="F418">
            <v>1</v>
          </cell>
          <cell r="G418">
            <v>4.282</v>
          </cell>
          <cell r="H418">
            <v>-6</v>
          </cell>
          <cell r="I418">
            <v>-25.692</v>
          </cell>
          <cell r="J418">
            <v>19991031</v>
          </cell>
          <cell r="K418" t="str">
            <v>5110201009</v>
          </cell>
          <cell r="L418" t="str">
            <v>6210402013</v>
          </cell>
          <cell r="M418" t="str">
            <v>9100000017</v>
          </cell>
        </row>
        <row r="419">
          <cell r="A419" t="str">
            <v>T008</v>
          </cell>
          <cell r="B419">
            <v>3103010045</v>
          </cell>
          <cell r="C419" t="str">
            <v>PARAQUAT/GRAMOXONE</v>
          </cell>
          <cell r="D419" t="str">
            <v>E1</v>
          </cell>
          <cell r="E419">
            <v>394</v>
          </cell>
          <cell r="F419">
            <v>1</v>
          </cell>
          <cell r="G419">
            <v>4.282</v>
          </cell>
          <cell r="H419">
            <v>-11.1</v>
          </cell>
          <cell r="I419">
            <v>-47.530200000000001</v>
          </cell>
          <cell r="J419">
            <v>19991031</v>
          </cell>
          <cell r="K419" t="str">
            <v>5110201009</v>
          </cell>
          <cell r="L419" t="str">
            <v>6210402013</v>
          </cell>
          <cell r="M419" t="str">
            <v>9100000017</v>
          </cell>
        </row>
        <row r="420">
          <cell r="A420" t="str">
            <v>T008</v>
          </cell>
          <cell r="B420">
            <v>3103010045</v>
          </cell>
          <cell r="C420" t="str">
            <v>PARAQUAT/GRAMOXONE</v>
          </cell>
          <cell r="D420" t="str">
            <v>E1</v>
          </cell>
          <cell r="E420">
            <v>395</v>
          </cell>
          <cell r="F420">
            <v>1</v>
          </cell>
          <cell r="G420">
            <v>4.282</v>
          </cell>
          <cell r="H420">
            <v>-16.8</v>
          </cell>
          <cell r="I420">
            <v>-71.937600000000003</v>
          </cell>
          <cell r="J420">
            <v>19991031</v>
          </cell>
          <cell r="K420" t="str">
            <v>5110201009</v>
          </cell>
          <cell r="L420" t="str">
            <v>6210402013</v>
          </cell>
          <cell r="M420" t="str">
            <v>9100000017</v>
          </cell>
        </row>
        <row r="421">
          <cell r="A421" t="str">
            <v>T008</v>
          </cell>
          <cell r="B421">
            <v>3103010045</v>
          </cell>
          <cell r="C421" t="str">
            <v>PARAQUAT/GRAMOXONE</v>
          </cell>
          <cell r="D421" t="str">
            <v>E1</v>
          </cell>
          <cell r="E421">
            <v>396</v>
          </cell>
          <cell r="F421">
            <v>1</v>
          </cell>
          <cell r="G421">
            <v>4.282</v>
          </cell>
          <cell r="H421">
            <v>-11.1</v>
          </cell>
          <cell r="I421">
            <v>-47.530200000000001</v>
          </cell>
          <cell r="J421">
            <v>19991031</v>
          </cell>
          <cell r="K421" t="str">
            <v>5110201009</v>
          </cell>
          <cell r="L421" t="str">
            <v>6210402013</v>
          </cell>
          <cell r="M421" t="str">
            <v>9100000017</v>
          </cell>
        </row>
        <row r="422">
          <cell r="A422" t="str">
            <v>T008</v>
          </cell>
          <cell r="B422">
            <v>3103010045</v>
          </cell>
          <cell r="C422" t="str">
            <v>PARAQUAT/GRAMOXONE</v>
          </cell>
          <cell r="D422" t="str">
            <v>E1</v>
          </cell>
          <cell r="E422">
            <v>397</v>
          </cell>
          <cell r="F422">
            <v>1</v>
          </cell>
          <cell r="G422">
            <v>4.282</v>
          </cell>
          <cell r="H422">
            <v>-3.9</v>
          </cell>
          <cell r="I422">
            <v>-16.6998</v>
          </cell>
          <cell r="J422">
            <v>19991031</v>
          </cell>
          <cell r="K422" t="str">
            <v>5110201009</v>
          </cell>
          <cell r="L422" t="str">
            <v>6210402013</v>
          </cell>
          <cell r="M422" t="str">
            <v>9100000017</v>
          </cell>
        </row>
        <row r="423">
          <cell r="A423" t="str">
            <v>T008</v>
          </cell>
          <cell r="B423">
            <v>3103010045</v>
          </cell>
          <cell r="C423" t="str">
            <v>PARAQUAT/GRAMOXONE</v>
          </cell>
          <cell r="D423" t="str">
            <v>E1</v>
          </cell>
          <cell r="E423">
            <v>398</v>
          </cell>
          <cell r="F423">
            <v>1</v>
          </cell>
          <cell r="G423">
            <v>4.282</v>
          </cell>
          <cell r="H423">
            <v>-26</v>
          </cell>
          <cell r="I423">
            <v>-111.33199999999999</v>
          </cell>
          <cell r="J423">
            <v>19991031</v>
          </cell>
          <cell r="K423" t="str">
            <v>5110201009</v>
          </cell>
          <cell r="L423" t="str">
            <v>6210402013</v>
          </cell>
          <cell r="M423" t="str">
            <v>9100000017</v>
          </cell>
        </row>
        <row r="424">
          <cell r="A424" t="str">
            <v>T008</v>
          </cell>
          <cell r="B424">
            <v>3103010045</v>
          </cell>
          <cell r="C424" t="str">
            <v>PARAQUAT/GRAMOXONE</v>
          </cell>
          <cell r="D424" t="str">
            <v>E1</v>
          </cell>
          <cell r="E424">
            <v>399</v>
          </cell>
          <cell r="F424">
            <v>1</v>
          </cell>
          <cell r="G424">
            <v>4.282</v>
          </cell>
          <cell r="H424">
            <v>-16.5</v>
          </cell>
          <cell r="I424">
            <v>-70.653000000000006</v>
          </cell>
          <cell r="J424">
            <v>19991031</v>
          </cell>
          <cell r="K424" t="str">
            <v>5110201009</v>
          </cell>
          <cell r="L424" t="str">
            <v>6210402013</v>
          </cell>
          <cell r="M424" t="str">
            <v>9100000017</v>
          </cell>
        </row>
        <row r="425">
          <cell r="A425" t="str">
            <v>T008</v>
          </cell>
          <cell r="B425">
            <v>3103010045</v>
          </cell>
          <cell r="C425" t="str">
            <v>PARAQUAT/GRAMOXONE</v>
          </cell>
          <cell r="D425" t="str">
            <v>E1</v>
          </cell>
          <cell r="E425">
            <v>400</v>
          </cell>
          <cell r="F425">
            <v>1</v>
          </cell>
          <cell r="G425">
            <v>4.282</v>
          </cell>
          <cell r="H425">
            <v>-17.8</v>
          </cell>
          <cell r="I425">
            <v>-76.2196</v>
          </cell>
          <cell r="J425">
            <v>19991031</v>
          </cell>
          <cell r="K425" t="str">
            <v>5110201009</v>
          </cell>
          <cell r="L425" t="str">
            <v>6210402013</v>
          </cell>
          <cell r="M425" t="str">
            <v>9100000017</v>
          </cell>
        </row>
        <row r="426">
          <cell r="A426" t="str">
            <v>T008</v>
          </cell>
          <cell r="B426">
            <v>3103010045</v>
          </cell>
          <cell r="C426" t="str">
            <v>PARAQUAT/GRAMOXONE</v>
          </cell>
          <cell r="D426" t="str">
            <v>E1</v>
          </cell>
          <cell r="E426">
            <v>401</v>
          </cell>
          <cell r="F426">
            <v>1</v>
          </cell>
          <cell r="G426">
            <v>4.282</v>
          </cell>
          <cell r="H426">
            <v>-5.7</v>
          </cell>
          <cell r="I426">
            <v>-24.407400000000003</v>
          </cell>
          <cell r="J426">
            <v>19991031</v>
          </cell>
          <cell r="K426" t="str">
            <v>5110201009</v>
          </cell>
          <cell r="L426" t="str">
            <v>6210402013</v>
          </cell>
          <cell r="M426" t="str">
            <v>9100000017</v>
          </cell>
        </row>
        <row r="427">
          <cell r="A427" t="str">
            <v>P005</v>
          </cell>
          <cell r="B427">
            <v>3103010048</v>
          </cell>
          <cell r="C427" t="str">
            <v>PRESIDE</v>
          </cell>
          <cell r="D427" t="str">
            <v>H1</v>
          </cell>
          <cell r="E427">
            <v>203</v>
          </cell>
          <cell r="F427">
            <v>2</v>
          </cell>
          <cell r="G427">
            <v>20</v>
          </cell>
          <cell r="H427">
            <v>-2</v>
          </cell>
          <cell r="I427">
            <v>-40</v>
          </cell>
          <cell r="J427">
            <v>19991028</v>
          </cell>
          <cell r="K427" t="str">
            <v>1241603000</v>
          </cell>
          <cell r="L427" t="str">
            <v>6210402013</v>
          </cell>
          <cell r="M427" t="str">
            <v>9100000016</v>
          </cell>
        </row>
        <row r="428">
          <cell r="A428" t="str">
            <v>MD01</v>
          </cell>
          <cell r="B428">
            <v>3103010056</v>
          </cell>
          <cell r="C428" t="str">
            <v>ROUND UP/GLIFOSATO</v>
          </cell>
          <cell r="D428" t="str">
            <v>63</v>
          </cell>
          <cell r="E428">
            <v>620</v>
          </cell>
          <cell r="F428">
            <v>3</v>
          </cell>
          <cell r="G428">
            <v>2.6</v>
          </cell>
          <cell r="H428">
            <v>-300</v>
          </cell>
          <cell r="I428">
            <v>-780</v>
          </cell>
          <cell r="J428">
            <v>19991031</v>
          </cell>
          <cell r="K428" t="str">
            <v>1140303003</v>
          </cell>
          <cell r="L428" t="str">
            <v>6210402003</v>
          </cell>
        </row>
        <row r="429">
          <cell r="A429" t="str">
            <v>MD03</v>
          </cell>
          <cell r="B429">
            <v>3103010056</v>
          </cell>
          <cell r="C429" t="str">
            <v>ROUND UP/GLIFOSATO</v>
          </cell>
          <cell r="D429" t="str">
            <v>63</v>
          </cell>
          <cell r="E429">
            <v>619</v>
          </cell>
          <cell r="F429">
            <v>2</v>
          </cell>
          <cell r="G429">
            <v>2.6</v>
          </cell>
          <cell r="H429">
            <v>-640</v>
          </cell>
          <cell r="I429">
            <v>-1664</v>
          </cell>
          <cell r="J429">
            <v>19991031</v>
          </cell>
          <cell r="K429" t="str">
            <v>1140303003</v>
          </cell>
          <cell r="L429" t="str">
            <v>6210402003</v>
          </cell>
        </row>
        <row r="430">
          <cell r="A430" t="str">
            <v>MF28</v>
          </cell>
          <cell r="B430">
            <v>3103010056</v>
          </cell>
          <cell r="C430" t="str">
            <v>ROUND UP/GLIFOSATO</v>
          </cell>
          <cell r="D430" t="str">
            <v>63</v>
          </cell>
          <cell r="E430">
            <v>641</v>
          </cell>
          <cell r="F430">
            <v>2</v>
          </cell>
          <cell r="G430">
            <v>2.8</v>
          </cell>
          <cell r="H430">
            <v>-92</v>
          </cell>
          <cell r="I430">
            <v>-257.59999999999997</v>
          </cell>
          <cell r="J430">
            <v>19991031</v>
          </cell>
          <cell r="K430" t="str">
            <v>1140303003</v>
          </cell>
          <cell r="L430" t="str">
            <v>6210402003</v>
          </cell>
        </row>
        <row r="431">
          <cell r="A431" t="str">
            <v>MF29</v>
          </cell>
          <cell r="B431">
            <v>3103010056</v>
          </cell>
          <cell r="C431" t="str">
            <v>ROUND UP/GLIFOSATO</v>
          </cell>
          <cell r="D431" t="str">
            <v>63</v>
          </cell>
          <cell r="E431">
            <v>636</v>
          </cell>
          <cell r="F431">
            <v>3</v>
          </cell>
          <cell r="G431">
            <v>2.6</v>
          </cell>
          <cell r="H431">
            <v>-20</v>
          </cell>
          <cell r="I431">
            <v>-52</v>
          </cell>
          <cell r="J431">
            <v>19991031</v>
          </cell>
          <cell r="K431" t="str">
            <v>1140303003</v>
          </cell>
          <cell r="L431" t="str">
            <v>6210402003</v>
          </cell>
        </row>
        <row r="432">
          <cell r="A432" t="str">
            <v>MF32</v>
          </cell>
          <cell r="B432">
            <v>3103010056</v>
          </cell>
          <cell r="C432" t="str">
            <v>ROUND UP/GLIFOSATO</v>
          </cell>
          <cell r="D432" t="str">
            <v>63</v>
          </cell>
          <cell r="E432">
            <v>640</v>
          </cell>
          <cell r="F432">
            <v>3</v>
          </cell>
          <cell r="G432">
            <v>2.6</v>
          </cell>
          <cell r="H432">
            <v>-95</v>
          </cell>
          <cell r="I432">
            <v>-247</v>
          </cell>
          <cell r="J432">
            <v>19991031</v>
          </cell>
          <cell r="K432" t="str">
            <v>1140303003</v>
          </cell>
          <cell r="L432" t="str">
            <v>6210402003</v>
          </cell>
        </row>
        <row r="433">
          <cell r="A433" t="str">
            <v>MF39</v>
          </cell>
          <cell r="B433">
            <v>3103010056</v>
          </cell>
          <cell r="C433" t="str">
            <v>ROUND UP/GLIFOSATO</v>
          </cell>
          <cell r="D433" t="str">
            <v>63</v>
          </cell>
          <cell r="E433">
            <v>634</v>
          </cell>
          <cell r="F433">
            <v>4</v>
          </cell>
          <cell r="G433">
            <v>2.6</v>
          </cell>
          <cell r="H433">
            <v>-266</v>
          </cell>
          <cell r="I433">
            <v>-691.6</v>
          </cell>
          <cell r="J433">
            <v>19991031</v>
          </cell>
          <cell r="K433" t="str">
            <v>1140303003</v>
          </cell>
          <cell r="L433" t="str">
            <v>6210402003</v>
          </cell>
        </row>
        <row r="434">
          <cell r="A434" t="str">
            <v>S001</v>
          </cell>
          <cell r="B434">
            <v>3103010056</v>
          </cell>
          <cell r="C434" t="str">
            <v>ROUND UP/GLIFOSATO</v>
          </cell>
          <cell r="D434" t="str">
            <v>63</v>
          </cell>
          <cell r="E434">
            <v>623</v>
          </cell>
          <cell r="F434">
            <v>1</v>
          </cell>
          <cell r="G434">
            <v>2.6</v>
          </cell>
          <cell r="H434">
            <v>-834</v>
          </cell>
          <cell r="I434">
            <v>-2168.4</v>
          </cell>
          <cell r="J434">
            <v>19991031</v>
          </cell>
          <cell r="K434" t="str">
            <v>1140303003</v>
          </cell>
          <cell r="L434" t="str">
            <v>6210402003</v>
          </cell>
        </row>
        <row r="435">
          <cell r="A435" t="str">
            <v>S002</v>
          </cell>
          <cell r="B435">
            <v>3103010056</v>
          </cell>
          <cell r="C435" t="str">
            <v>ROUND UP/GLIFOSATO</v>
          </cell>
          <cell r="D435" t="str">
            <v>63</v>
          </cell>
          <cell r="E435">
            <v>626</v>
          </cell>
          <cell r="F435">
            <v>1</v>
          </cell>
          <cell r="G435">
            <v>2.6</v>
          </cell>
          <cell r="H435">
            <v>-366</v>
          </cell>
          <cell r="I435">
            <v>-951.6</v>
          </cell>
          <cell r="J435">
            <v>19991031</v>
          </cell>
          <cell r="K435" t="str">
            <v>1140303003</v>
          </cell>
          <cell r="L435" t="str">
            <v>6210402003</v>
          </cell>
        </row>
        <row r="436">
          <cell r="A436" t="str">
            <v>EA01</v>
          </cell>
          <cell r="B436">
            <v>3103010056</v>
          </cell>
          <cell r="C436" t="str">
            <v>ROUND UP/GLIFOSATO</v>
          </cell>
          <cell r="D436" t="str">
            <v>65</v>
          </cell>
          <cell r="E436">
            <v>913</v>
          </cell>
          <cell r="F436">
            <v>1</v>
          </cell>
          <cell r="G436">
            <v>2.6</v>
          </cell>
          <cell r="H436">
            <v>-70</v>
          </cell>
          <cell r="I436">
            <v>-182</v>
          </cell>
          <cell r="J436">
            <v>19991031</v>
          </cell>
          <cell r="K436" t="str">
            <v>1140305003</v>
          </cell>
          <cell r="L436" t="str">
            <v>6210402005</v>
          </cell>
        </row>
        <row r="437">
          <cell r="A437" t="str">
            <v>EA03</v>
          </cell>
          <cell r="B437">
            <v>3103010056</v>
          </cell>
          <cell r="C437" t="str">
            <v>ROUND UP/GLIFOSATO</v>
          </cell>
          <cell r="D437" t="str">
            <v>65</v>
          </cell>
          <cell r="E437">
            <v>907</v>
          </cell>
          <cell r="F437">
            <v>1</v>
          </cell>
          <cell r="G437">
            <v>2.83</v>
          </cell>
          <cell r="H437">
            <v>-54.5</v>
          </cell>
          <cell r="I437">
            <v>-154.23500000000001</v>
          </cell>
          <cell r="J437">
            <v>19991031</v>
          </cell>
          <cell r="K437" t="str">
            <v>1140305003</v>
          </cell>
          <cell r="L437" t="str">
            <v>6210402005</v>
          </cell>
        </row>
        <row r="438">
          <cell r="A438" t="str">
            <v>P023</v>
          </cell>
          <cell r="B438">
            <v>3103010056</v>
          </cell>
          <cell r="C438" t="str">
            <v>ROUND UP/GLIFOSATO</v>
          </cell>
          <cell r="D438" t="str">
            <v>B1</v>
          </cell>
          <cell r="E438">
            <v>239</v>
          </cell>
          <cell r="F438">
            <v>6</v>
          </cell>
          <cell r="G438">
            <v>2.8</v>
          </cell>
          <cell r="H438">
            <v>-28</v>
          </cell>
          <cell r="I438">
            <v>-78.399999999999991</v>
          </cell>
          <cell r="J438">
            <v>19991030</v>
          </cell>
          <cell r="K438" t="str">
            <v>1140305003</v>
          </cell>
          <cell r="L438" t="str">
            <v>6210402005</v>
          </cell>
          <cell r="M438" t="str">
            <v>9100000005</v>
          </cell>
        </row>
        <row r="439">
          <cell r="A439" t="str">
            <v>P023</v>
          </cell>
          <cell r="B439">
            <v>3103010056</v>
          </cell>
          <cell r="C439" t="str">
            <v>ROUND UP/GLIFOSATO</v>
          </cell>
          <cell r="D439" t="str">
            <v>B1</v>
          </cell>
          <cell r="E439">
            <v>242</v>
          </cell>
          <cell r="F439">
            <v>5</v>
          </cell>
          <cell r="G439">
            <v>2.8</v>
          </cell>
          <cell r="H439">
            <v>-40</v>
          </cell>
          <cell r="I439">
            <v>-112</v>
          </cell>
          <cell r="J439">
            <v>19991030</v>
          </cell>
          <cell r="K439" t="str">
            <v>1140305003</v>
          </cell>
          <cell r="L439" t="str">
            <v>6210402005</v>
          </cell>
          <cell r="M439" t="str">
            <v>9100000005</v>
          </cell>
        </row>
        <row r="440">
          <cell r="A440" t="str">
            <v>P023</v>
          </cell>
          <cell r="B440">
            <v>3103010056</v>
          </cell>
          <cell r="C440" t="str">
            <v>ROUND UP/GLIFOSATO</v>
          </cell>
          <cell r="D440" t="str">
            <v>B1</v>
          </cell>
          <cell r="E440">
            <v>243</v>
          </cell>
          <cell r="F440">
            <v>5</v>
          </cell>
          <cell r="G440">
            <v>2.8</v>
          </cell>
          <cell r="H440">
            <v>-48</v>
          </cell>
          <cell r="I440">
            <v>-134.39999999999998</v>
          </cell>
          <cell r="J440">
            <v>19991030</v>
          </cell>
          <cell r="K440" t="str">
            <v>1140305003</v>
          </cell>
          <cell r="L440" t="str">
            <v>6210402005</v>
          </cell>
          <cell r="M440" t="str">
            <v>9100000005</v>
          </cell>
        </row>
        <row r="441">
          <cell r="A441" t="str">
            <v>TA25</v>
          </cell>
          <cell r="B441">
            <v>3103010056</v>
          </cell>
          <cell r="C441" t="str">
            <v>ROUND UP/GLIFOSATO</v>
          </cell>
          <cell r="D441" t="str">
            <v>65</v>
          </cell>
          <cell r="E441">
            <v>868</v>
          </cell>
          <cell r="F441">
            <v>1</v>
          </cell>
          <cell r="G441">
            <v>2.83</v>
          </cell>
          <cell r="H441">
            <v>-5</v>
          </cell>
          <cell r="I441">
            <v>-14.15</v>
          </cell>
          <cell r="J441">
            <v>19991031</v>
          </cell>
          <cell r="K441" t="str">
            <v>1140305003</v>
          </cell>
          <cell r="L441" t="str">
            <v>6210402005</v>
          </cell>
        </row>
        <row r="442">
          <cell r="A442" t="str">
            <v>TZ01</v>
          </cell>
          <cell r="B442">
            <v>3103010056</v>
          </cell>
          <cell r="C442" t="str">
            <v>ROUND UP/GLIFOSATO</v>
          </cell>
          <cell r="D442" t="str">
            <v>65</v>
          </cell>
          <cell r="E442">
            <v>858</v>
          </cell>
          <cell r="F442">
            <v>1</v>
          </cell>
          <cell r="G442">
            <v>2.6219999999999999</v>
          </cell>
          <cell r="H442">
            <v>-140</v>
          </cell>
          <cell r="I442">
            <v>-367.08</v>
          </cell>
          <cell r="J442">
            <v>19991031</v>
          </cell>
          <cell r="K442" t="str">
            <v>1140305003</v>
          </cell>
          <cell r="L442" t="str">
            <v>6210402005</v>
          </cell>
        </row>
        <row r="443">
          <cell r="A443" t="str">
            <v>EA01</v>
          </cell>
          <cell r="B443">
            <v>3103010056</v>
          </cell>
          <cell r="C443" t="str">
            <v>ROUND UP/GLIFOSATO</v>
          </cell>
          <cell r="D443" t="str">
            <v>66</v>
          </cell>
          <cell r="E443">
            <v>863</v>
          </cell>
          <cell r="F443">
            <v>1</v>
          </cell>
          <cell r="G443">
            <v>2.6</v>
          </cell>
          <cell r="H443">
            <v>-10</v>
          </cell>
          <cell r="I443">
            <v>-26</v>
          </cell>
          <cell r="J443">
            <v>19991031</v>
          </cell>
          <cell r="K443" t="str">
            <v>1140306003</v>
          </cell>
          <cell r="L443" t="str">
            <v>6210402006</v>
          </cell>
        </row>
        <row r="444">
          <cell r="A444" t="str">
            <v>EA01</v>
          </cell>
          <cell r="B444">
            <v>3103010056</v>
          </cell>
          <cell r="C444" t="str">
            <v>ROUND UP/GLIFOSATO</v>
          </cell>
          <cell r="D444" t="str">
            <v>66</v>
          </cell>
          <cell r="E444">
            <v>866</v>
          </cell>
          <cell r="F444">
            <v>1</v>
          </cell>
          <cell r="G444">
            <v>2.6</v>
          </cell>
          <cell r="H444">
            <v>-212</v>
          </cell>
          <cell r="I444">
            <v>-551.20000000000005</v>
          </cell>
          <cell r="J444">
            <v>19991031</v>
          </cell>
          <cell r="K444" t="str">
            <v>1140306003</v>
          </cell>
          <cell r="L444" t="str">
            <v>6210402006</v>
          </cell>
        </row>
        <row r="445">
          <cell r="A445" t="str">
            <v>EA02</v>
          </cell>
          <cell r="B445">
            <v>3103010056</v>
          </cell>
          <cell r="C445" t="str">
            <v>ROUND UP/GLIFOSATO</v>
          </cell>
          <cell r="D445" t="str">
            <v>66</v>
          </cell>
          <cell r="E445">
            <v>859</v>
          </cell>
          <cell r="F445">
            <v>1</v>
          </cell>
          <cell r="G445">
            <v>2.83</v>
          </cell>
          <cell r="H445">
            <v>-187</v>
          </cell>
          <cell r="I445">
            <v>-529.21</v>
          </cell>
          <cell r="J445">
            <v>19991031</v>
          </cell>
          <cell r="K445" t="str">
            <v>1140306003</v>
          </cell>
          <cell r="L445" t="str">
            <v>6210402006</v>
          </cell>
        </row>
        <row r="446">
          <cell r="A446" t="str">
            <v>P023</v>
          </cell>
          <cell r="B446">
            <v>3103010056</v>
          </cell>
          <cell r="C446" t="str">
            <v>ROUND UP/GLIFOSATO</v>
          </cell>
          <cell r="D446" t="str">
            <v>B1</v>
          </cell>
          <cell r="E446">
            <v>265</v>
          </cell>
          <cell r="F446">
            <v>4</v>
          </cell>
          <cell r="G446">
            <v>2.8</v>
          </cell>
          <cell r="H446">
            <v>-414</v>
          </cell>
          <cell r="I446">
            <v>-1159.1999999999998</v>
          </cell>
          <cell r="J446">
            <v>19991030</v>
          </cell>
          <cell r="K446" t="str">
            <v>1140306003</v>
          </cell>
          <cell r="L446" t="str">
            <v>6210402006</v>
          </cell>
          <cell r="M446" t="str">
            <v>9100000008</v>
          </cell>
        </row>
        <row r="447">
          <cell r="A447" t="str">
            <v>P023</v>
          </cell>
          <cell r="B447">
            <v>3103010056</v>
          </cell>
          <cell r="C447" t="str">
            <v>ROUND UP/GLIFOSATO</v>
          </cell>
          <cell r="D447" t="str">
            <v>B1</v>
          </cell>
          <cell r="E447">
            <v>266</v>
          </cell>
          <cell r="F447">
            <v>3</v>
          </cell>
          <cell r="G447">
            <v>2.8</v>
          </cell>
          <cell r="H447">
            <v>-190</v>
          </cell>
          <cell r="I447">
            <v>-532</v>
          </cell>
          <cell r="J447">
            <v>19991030</v>
          </cell>
          <cell r="K447" t="str">
            <v>1140306003</v>
          </cell>
          <cell r="L447" t="str">
            <v>6210402006</v>
          </cell>
          <cell r="M447" t="str">
            <v>9100000008</v>
          </cell>
        </row>
        <row r="448">
          <cell r="A448" t="str">
            <v>S001</v>
          </cell>
          <cell r="B448">
            <v>3103010056</v>
          </cell>
          <cell r="C448" t="str">
            <v>ROUND UP/GLIFOSATO</v>
          </cell>
          <cell r="D448" t="str">
            <v>66</v>
          </cell>
          <cell r="E448">
            <v>868</v>
          </cell>
          <cell r="F448">
            <v>1</v>
          </cell>
          <cell r="G448">
            <v>2.6</v>
          </cell>
          <cell r="H448">
            <v>-790</v>
          </cell>
          <cell r="I448">
            <v>-2054</v>
          </cell>
          <cell r="J448">
            <v>19991031</v>
          </cell>
          <cell r="K448" t="str">
            <v>1140306003</v>
          </cell>
          <cell r="L448" t="str">
            <v>6210402006</v>
          </cell>
        </row>
        <row r="449">
          <cell r="A449" t="str">
            <v>S002</v>
          </cell>
          <cell r="B449">
            <v>3103010056</v>
          </cell>
          <cell r="C449" t="str">
            <v>ROUND UP/GLIFOSATO</v>
          </cell>
          <cell r="D449" t="str">
            <v>66</v>
          </cell>
          <cell r="E449">
            <v>869</v>
          </cell>
          <cell r="F449">
            <v>1</v>
          </cell>
          <cell r="G449">
            <v>2.6</v>
          </cell>
          <cell r="H449">
            <v>-895</v>
          </cell>
          <cell r="I449">
            <v>-2327</v>
          </cell>
          <cell r="J449">
            <v>19991031</v>
          </cell>
          <cell r="K449" t="str">
            <v>1140306003</v>
          </cell>
          <cell r="L449" t="str">
            <v>6210402006</v>
          </cell>
        </row>
        <row r="450">
          <cell r="A450" t="str">
            <v>TL04</v>
          </cell>
          <cell r="B450">
            <v>3103010056</v>
          </cell>
          <cell r="C450" t="str">
            <v>ROUND UP/GLIFOSATO</v>
          </cell>
          <cell r="D450" t="str">
            <v>66</v>
          </cell>
          <cell r="E450">
            <v>853</v>
          </cell>
          <cell r="F450">
            <v>3</v>
          </cell>
          <cell r="G450">
            <v>27.439</v>
          </cell>
          <cell r="H450">
            <v>-840</v>
          </cell>
          <cell r="I450">
            <v>-23048.76</v>
          </cell>
          <cell r="J450">
            <v>19991031</v>
          </cell>
          <cell r="K450" t="str">
            <v>1140306003</v>
          </cell>
          <cell r="L450" t="str">
            <v>6210402006</v>
          </cell>
        </row>
        <row r="451">
          <cell r="A451" t="str">
            <v>TL05</v>
          </cell>
          <cell r="B451">
            <v>3103010056</v>
          </cell>
          <cell r="C451" t="str">
            <v>ROUND UP/GLIFOSATO</v>
          </cell>
          <cell r="D451" t="str">
            <v>66</v>
          </cell>
          <cell r="E451">
            <v>850</v>
          </cell>
          <cell r="F451">
            <v>3</v>
          </cell>
          <cell r="G451">
            <v>27.439</v>
          </cell>
          <cell r="H451">
            <v>-220</v>
          </cell>
          <cell r="I451">
            <v>-6036.58</v>
          </cell>
          <cell r="J451">
            <v>19991031</v>
          </cell>
          <cell r="K451" t="str">
            <v>1140306003</v>
          </cell>
          <cell r="L451" t="str">
            <v>6210402006</v>
          </cell>
        </row>
        <row r="452">
          <cell r="A452" t="str">
            <v>TL08</v>
          </cell>
          <cell r="B452">
            <v>3103010056</v>
          </cell>
          <cell r="C452" t="str">
            <v>ROUND UP/GLIFOSATO</v>
          </cell>
          <cell r="D452" t="str">
            <v>66</v>
          </cell>
          <cell r="E452">
            <v>851</v>
          </cell>
          <cell r="F452">
            <v>3</v>
          </cell>
          <cell r="G452">
            <v>27.439</v>
          </cell>
          <cell r="H452">
            <v>-180</v>
          </cell>
          <cell r="I452">
            <v>-4939.0200000000004</v>
          </cell>
          <cell r="J452">
            <v>19991031</v>
          </cell>
          <cell r="K452" t="str">
            <v>1140306003</v>
          </cell>
          <cell r="L452" t="str">
            <v>6210402006</v>
          </cell>
        </row>
        <row r="453">
          <cell r="A453" t="str">
            <v>P003</v>
          </cell>
          <cell r="B453">
            <v>3103010056</v>
          </cell>
          <cell r="C453" t="str">
            <v>ROUND UP/GLIFOSATO</v>
          </cell>
          <cell r="D453" t="str">
            <v>Q1</v>
          </cell>
          <cell r="E453">
            <v>174</v>
          </cell>
          <cell r="F453">
            <v>4</v>
          </cell>
          <cell r="G453">
            <v>2.8</v>
          </cell>
          <cell r="H453">
            <v>-205</v>
          </cell>
          <cell r="I453">
            <v>-574</v>
          </cell>
          <cell r="J453">
            <v>19991031</v>
          </cell>
          <cell r="K453" t="str">
            <v>1140335003</v>
          </cell>
          <cell r="L453" t="str">
            <v>6210402015</v>
          </cell>
          <cell r="M453" t="str">
            <v>9100000015</v>
          </cell>
        </row>
        <row r="454">
          <cell r="A454" t="str">
            <v>P001</v>
          </cell>
          <cell r="B454">
            <v>3103010056</v>
          </cell>
          <cell r="C454" t="str">
            <v>ROUND UP/GLIFOSATO</v>
          </cell>
          <cell r="D454" t="str">
            <v>L1</v>
          </cell>
          <cell r="E454">
            <v>257</v>
          </cell>
          <cell r="F454">
            <v>3</v>
          </cell>
          <cell r="G454">
            <v>2.8</v>
          </cell>
          <cell r="H454">
            <v>-30</v>
          </cell>
          <cell r="I454">
            <v>-84</v>
          </cell>
          <cell r="J454">
            <v>19991028</v>
          </cell>
          <cell r="K454" t="str">
            <v>1241506009</v>
          </cell>
          <cell r="L454" t="str">
            <v>6210402019</v>
          </cell>
          <cell r="M454" t="str">
            <v>9200000007</v>
          </cell>
        </row>
        <row r="455">
          <cell r="A455" t="str">
            <v>P023</v>
          </cell>
          <cell r="B455">
            <v>3103010061</v>
          </cell>
          <cell r="C455" t="str">
            <v>SQUADRON</v>
          </cell>
          <cell r="D455" t="str">
            <v>B1</v>
          </cell>
          <cell r="E455">
            <v>238</v>
          </cell>
          <cell r="F455">
            <v>3</v>
          </cell>
          <cell r="G455">
            <v>2.4</v>
          </cell>
          <cell r="H455">
            <v>-96</v>
          </cell>
          <cell r="I455">
            <v>-230.39999999999998</v>
          </cell>
          <cell r="J455">
            <v>19991030</v>
          </cell>
          <cell r="K455" t="str">
            <v>1140305003</v>
          </cell>
          <cell r="L455" t="str">
            <v>6210402005</v>
          </cell>
          <cell r="M455" t="str">
            <v>9100000005</v>
          </cell>
        </row>
        <row r="456">
          <cell r="A456" t="str">
            <v>P023</v>
          </cell>
          <cell r="B456">
            <v>3103010061</v>
          </cell>
          <cell r="C456" t="str">
            <v>SQUADRON</v>
          </cell>
          <cell r="D456" t="str">
            <v>B1</v>
          </cell>
          <cell r="E456">
            <v>239</v>
          </cell>
          <cell r="F456">
            <v>3</v>
          </cell>
          <cell r="G456">
            <v>2.4</v>
          </cell>
          <cell r="H456">
            <v>-54</v>
          </cell>
          <cell r="I456">
            <v>-129.6</v>
          </cell>
          <cell r="J456">
            <v>19991030</v>
          </cell>
          <cell r="K456" t="str">
            <v>1140305003</v>
          </cell>
          <cell r="L456" t="str">
            <v>6210402005</v>
          </cell>
          <cell r="M456" t="str">
            <v>9100000005</v>
          </cell>
        </row>
        <row r="457">
          <cell r="A457" t="str">
            <v>EA02</v>
          </cell>
          <cell r="B457">
            <v>3103010069</v>
          </cell>
          <cell r="C457" t="str">
            <v>TORDON 24K</v>
          </cell>
          <cell r="D457" t="str">
            <v>65</v>
          </cell>
          <cell r="E457">
            <v>904</v>
          </cell>
          <cell r="F457">
            <v>2</v>
          </cell>
          <cell r="G457">
            <v>26</v>
          </cell>
          <cell r="H457">
            <v>-10</v>
          </cell>
          <cell r="I457">
            <v>-260</v>
          </cell>
          <cell r="J457">
            <v>19991031</v>
          </cell>
          <cell r="K457" t="str">
            <v>1140305003</v>
          </cell>
          <cell r="L457" t="str">
            <v>6210402005</v>
          </cell>
        </row>
        <row r="458">
          <cell r="A458" t="str">
            <v>TA31</v>
          </cell>
          <cell r="B458">
            <v>3103010069</v>
          </cell>
          <cell r="C458" t="str">
            <v>TORDON 24K</v>
          </cell>
          <cell r="D458" t="str">
            <v>65</v>
          </cell>
          <cell r="E458">
            <v>897</v>
          </cell>
          <cell r="F458">
            <v>1</v>
          </cell>
          <cell r="G458">
            <v>26</v>
          </cell>
          <cell r="H458">
            <v>-4</v>
          </cell>
          <cell r="I458">
            <v>-104</v>
          </cell>
          <cell r="J458">
            <v>19991031</v>
          </cell>
          <cell r="K458" t="str">
            <v>1140305003</v>
          </cell>
          <cell r="L458" t="str">
            <v>6210402005</v>
          </cell>
        </row>
        <row r="459">
          <cell r="A459" t="str">
            <v>TO03</v>
          </cell>
          <cell r="B459">
            <v>3103010069</v>
          </cell>
          <cell r="C459" t="str">
            <v>TORDON 24K</v>
          </cell>
          <cell r="D459" t="str">
            <v>S1</v>
          </cell>
          <cell r="E459">
            <v>330</v>
          </cell>
          <cell r="F459">
            <v>4</v>
          </cell>
          <cell r="G459">
            <v>26</v>
          </cell>
          <cell r="H459">
            <v>-25</v>
          </cell>
          <cell r="I459">
            <v>-650</v>
          </cell>
          <cell r="J459">
            <v>19991031</v>
          </cell>
          <cell r="K459" t="str">
            <v>1140305003</v>
          </cell>
          <cell r="L459" t="str">
            <v>6210402005</v>
          </cell>
          <cell r="M459" t="str">
            <v>9100000005</v>
          </cell>
        </row>
        <row r="460">
          <cell r="A460" t="str">
            <v>TO03</v>
          </cell>
          <cell r="B460">
            <v>3103010069</v>
          </cell>
          <cell r="C460" t="str">
            <v>TORDON 24K</v>
          </cell>
          <cell r="D460" t="str">
            <v>S1</v>
          </cell>
          <cell r="E460">
            <v>331</v>
          </cell>
          <cell r="F460">
            <v>2</v>
          </cell>
          <cell r="G460">
            <v>26</v>
          </cell>
          <cell r="H460">
            <v>-18.5</v>
          </cell>
          <cell r="I460">
            <v>-481</v>
          </cell>
          <cell r="J460">
            <v>19991031</v>
          </cell>
          <cell r="K460" t="str">
            <v>1140305003</v>
          </cell>
          <cell r="L460" t="str">
            <v>6210402005</v>
          </cell>
          <cell r="M460" t="str">
            <v>9100000005</v>
          </cell>
        </row>
        <row r="461">
          <cell r="A461" t="str">
            <v>TO03</v>
          </cell>
          <cell r="B461">
            <v>3103010069</v>
          </cell>
          <cell r="C461" t="str">
            <v>TORDON 24K</v>
          </cell>
          <cell r="D461" t="str">
            <v>S1</v>
          </cell>
          <cell r="E461">
            <v>332</v>
          </cell>
          <cell r="F461">
            <v>3</v>
          </cell>
          <cell r="G461">
            <v>26</v>
          </cell>
          <cell r="H461">
            <v>-5</v>
          </cell>
          <cell r="I461">
            <v>-130</v>
          </cell>
          <cell r="J461">
            <v>19991031</v>
          </cell>
          <cell r="K461" t="str">
            <v>1140305003</v>
          </cell>
          <cell r="L461" t="str">
            <v>6210402005</v>
          </cell>
          <cell r="M461" t="str">
            <v>9100000005</v>
          </cell>
        </row>
        <row r="462">
          <cell r="A462" t="str">
            <v>P023</v>
          </cell>
          <cell r="B462">
            <v>3103010069</v>
          </cell>
          <cell r="C462" t="str">
            <v>TORDON 24K</v>
          </cell>
          <cell r="D462" t="str">
            <v>B1</v>
          </cell>
          <cell r="E462">
            <v>267</v>
          </cell>
          <cell r="F462">
            <v>1</v>
          </cell>
          <cell r="G462">
            <v>23.5</v>
          </cell>
          <cell r="H462">
            <v>-5</v>
          </cell>
          <cell r="I462">
            <v>-117.5</v>
          </cell>
          <cell r="J462">
            <v>19991030</v>
          </cell>
          <cell r="K462" t="str">
            <v>5120204000</v>
          </cell>
          <cell r="L462" t="str">
            <v>6210402019</v>
          </cell>
          <cell r="M462" t="str">
            <v>9200000008</v>
          </cell>
        </row>
        <row r="463">
          <cell r="A463" t="str">
            <v>P005</v>
          </cell>
          <cell r="B463">
            <v>3103010070</v>
          </cell>
          <cell r="C463" t="str">
            <v>TRIFLURALINA</v>
          </cell>
          <cell r="D463" t="str">
            <v>H1</v>
          </cell>
          <cell r="E463">
            <v>200</v>
          </cell>
          <cell r="F463">
            <v>1</v>
          </cell>
          <cell r="G463">
            <v>2.85</v>
          </cell>
          <cell r="H463">
            <v>-174</v>
          </cell>
          <cell r="I463">
            <v>-495.90000000000003</v>
          </cell>
          <cell r="J463">
            <v>19991028</v>
          </cell>
          <cell r="K463" t="str">
            <v>1140303003</v>
          </cell>
          <cell r="L463" t="str">
            <v>6210402003</v>
          </cell>
          <cell r="M463" t="str">
            <v>9100000003</v>
          </cell>
        </row>
        <row r="464">
          <cell r="A464" t="str">
            <v>P005</v>
          </cell>
          <cell r="B464">
            <v>3103010070</v>
          </cell>
          <cell r="C464" t="str">
            <v>TRIFLURALINA</v>
          </cell>
          <cell r="D464" t="str">
            <v>H1</v>
          </cell>
          <cell r="E464">
            <v>201</v>
          </cell>
          <cell r="F464">
            <v>1</v>
          </cell>
          <cell r="G464">
            <v>2.85</v>
          </cell>
          <cell r="H464">
            <v>-490</v>
          </cell>
          <cell r="I464">
            <v>-1396.5</v>
          </cell>
          <cell r="J464">
            <v>19991028</v>
          </cell>
          <cell r="K464" t="str">
            <v>1140303003</v>
          </cell>
          <cell r="L464" t="str">
            <v>6210402003</v>
          </cell>
          <cell r="M464" t="str">
            <v>9100000003</v>
          </cell>
        </row>
        <row r="465">
          <cell r="A465" t="str">
            <v>P005</v>
          </cell>
          <cell r="B465">
            <v>3103010070</v>
          </cell>
          <cell r="C465" t="str">
            <v>TRIFLURALINA</v>
          </cell>
          <cell r="D465" t="str">
            <v>H1</v>
          </cell>
          <cell r="E465">
            <v>202</v>
          </cell>
          <cell r="F465">
            <v>1</v>
          </cell>
          <cell r="G465">
            <v>2.85</v>
          </cell>
          <cell r="H465">
            <v>-240</v>
          </cell>
          <cell r="I465">
            <v>-684</v>
          </cell>
          <cell r="J465">
            <v>19991028</v>
          </cell>
          <cell r="K465" t="str">
            <v>1140303003</v>
          </cell>
          <cell r="L465" t="str">
            <v>6210402003</v>
          </cell>
          <cell r="M465" t="str">
            <v>9100000003</v>
          </cell>
        </row>
        <row r="466">
          <cell r="A466" t="str">
            <v>MD01</v>
          </cell>
          <cell r="B466">
            <v>3103010072</v>
          </cell>
          <cell r="C466" t="str">
            <v>TWIN PACK</v>
          </cell>
          <cell r="D466" t="str">
            <v>63</v>
          </cell>
          <cell r="E466">
            <v>620</v>
          </cell>
          <cell r="F466">
            <v>1</v>
          </cell>
          <cell r="G466">
            <v>9.35</v>
          </cell>
          <cell r="H466">
            <v>-220</v>
          </cell>
          <cell r="I466">
            <v>-2057</v>
          </cell>
          <cell r="J466">
            <v>19991031</v>
          </cell>
          <cell r="K466" t="str">
            <v>1140303003</v>
          </cell>
          <cell r="L466" t="str">
            <v>6210402003</v>
          </cell>
        </row>
        <row r="467">
          <cell r="A467" t="str">
            <v>MF09</v>
          </cell>
          <cell r="B467">
            <v>3103010072</v>
          </cell>
          <cell r="C467" t="str">
            <v>TWIN PACK</v>
          </cell>
          <cell r="D467" t="str">
            <v>63</v>
          </cell>
          <cell r="E467">
            <v>649</v>
          </cell>
          <cell r="F467">
            <v>3</v>
          </cell>
          <cell r="G467">
            <v>9.35</v>
          </cell>
          <cell r="H467">
            <v>-120</v>
          </cell>
          <cell r="I467">
            <v>-1122</v>
          </cell>
          <cell r="J467">
            <v>19991031</v>
          </cell>
          <cell r="K467" t="str">
            <v>1140303003</v>
          </cell>
          <cell r="L467" t="str">
            <v>6210402003</v>
          </cell>
        </row>
        <row r="468">
          <cell r="A468" t="str">
            <v>MF23</v>
          </cell>
          <cell r="B468">
            <v>3103010072</v>
          </cell>
          <cell r="C468" t="str">
            <v>TWIN PACK</v>
          </cell>
          <cell r="D468" t="str">
            <v>63</v>
          </cell>
          <cell r="E468">
            <v>631</v>
          </cell>
          <cell r="F468">
            <v>3</v>
          </cell>
          <cell r="G468">
            <v>26</v>
          </cell>
          <cell r="H468">
            <v>-2010</v>
          </cell>
          <cell r="I468">
            <v>-52260</v>
          </cell>
          <cell r="J468">
            <v>19991031</v>
          </cell>
          <cell r="K468" t="str">
            <v>1140303003</v>
          </cell>
          <cell r="L468" t="str">
            <v>6210402003</v>
          </cell>
        </row>
        <row r="469">
          <cell r="A469" t="str">
            <v>MF28</v>
          </cell>
          <cell r="B469">
            <v>3103010072</v>
          </cell>
          <cell r="C469" t="str">
            <v>TWIN PACK</v>
          </cell>
          <cell r="D469" t="str">
            <v>63</v>
          </cell>
          <cell r="E469">
            <v>641</v>
          </cell>
          <cell r="F469">
            <v>3</v>
          </cell>
          <cell r="G469">
            <v>26</v>
          </cell>
          <cell r="H469">
            <v>-300</v>
          </cell>
          <cell r="I469">
            <v>-7800</v>
          </cell>
          <cell r="J469">
            <v>19991031</v>
          </cell>
          <cell r="K469" t="str">
            <v>1140303003</v>
          </cell>
          <cell r="L469" t="str">
            <v>6210402003</v>
          </cell>
        </row>
        <row r="470">
          <cell r="A470" t="str">
            <v>MF29</v>
          </cell>
          <cell r="B470">
            <v>3103010072</v>
          </cell>
          <cell r="C470" t="str">
            <v>TWIN PACK</v>
          </cell>
          <cell r="D470" t="str">
            <v>63</v>
          </cell>
          <cell r="E470">
            <v>636</v>
          </cell>
          <cell r="F470">
            <v>4</v>
          </cell>
          <cell r="G470">
            <v>26</v>
          </cell>
          <cell r="H470">
            <v>-480</v>
          </cell>
          <cell r="I470">
            <v>-12480</v>
          </cell>
          <cell r="J470">
            <v>19991031</v>
          </cell>
          <cell r="K470" t="str">
            <v>1140303003</v>
          </cell>
          <cell r="L470" t="str">
            <v>6210402003</v>
          </cell>
        </row>
        <row r="471">
          <cell r="A471" t="str">
            <v>MF32</v>
          </cell>
          <cell r="B471">
            <v>3103010072</v>
          </cell>
          <cell r="C471" t="str">
            <v>TWIN PACK</v>
          </cell>
          <cell r="D471" t="str">
            <v>63</v>
          </cell>
          <cell r="E471">
            <v>640</v>
          </cell>
          <cell r="F471">
            <v>4</v>
          </cell>
          <cell r="G471">
            <v>26</v>
          </cell>
          <cell r="H471">
            <v>-780</v>
          </cell>
          <cell r="I471">
            <v>-20280</v>
          </cell>
          <cell r="J471">
            <v>19991031</v>
          </cell>
          <cell r="K471" t="str">
            <v>1140303003</v>
          </cell>
          <cell r="L471" t="str">
            <v>6210402003</v>
          </cell>
        </row>
        <row r="472">
          <cell r="A472" t="str">
            <v>MF33</v>
          </cell>
          <cell r="B472">
            <v>3103010072</v>
          </cell>
          <cell r="C472" t="str">
            <v>TWIN PACK</v>
          </cell>
          <cell r="D472" t="str">
            <v>63</v>
          </cell>
          <cell r="E472">
            <v>647</v>
          </cell>
          <cell r="F472">
            <v>4</v>
          </cell>
          <cell r="G472">
            <v>26</v>
          </cell>
          <cell r="H472">
            <v>-240</v>
          </cell>
          <cell r="I472">
            <v>-6240</v>
          </cell>
          <cell r="J472">
            <v>19991031</v>
          </cell>
          <cell r="K472" t="str">
            <v>1140303003</v>
          </cell>
          <cell r="L472" t="str">
            <v>6210402003</v>
          </cell>
        </row>
        <row r="473">
          <cell r="A473" t="str">
            <v>MF34</v>
          </cell>
          <cell r="B473">
            <v>3103010072</v>
          </cell>
          <cell r="C473" t="str">
            <v>TWIN PACK</v>
          </cell>
          <cell r="D473" t="str">
            <v>63</v>
          </cell>
          <cell r="E473">
            <v>646</v>
          </cell>
          <cell r="F473">
            <v>2</v>
          </cell>
          <cell r="G473">
            <v>9.35</v>
          </cell>
          <cell r="H473">
            <v>-300</v>
          </cell>
          <cell r="I473">
            <v>-2805</v>
          </cell>
          <cell r="J473">
            <v>19991031</v>
          </cell>
          <cell r="K473" t="str">
            <v>1140303003</v>
          </cell>
          <cell r="L473" t="str">
            <v>6210402003</v>
          </cell>
        </row>
        <row r="474">
          <cell r="A474" t="str">
            <v>MF35</v>
          </cell>
          <cell r="B474">
            <v>3103010072</v>
          </cell>
          <cell r="C474" t="str">
            <v>TWIN PACK</v>
          </cell>
          <cell r="D474" t="str">
            <v>63</v>
          </cell>
          <cell r="E474">
            <v>645</v>
          </cell>
          <cell r="F474">
            <v>3</v>
          </cell>
          <cell r="G474">
            <v>26</v>
          </cell>
          <cell r="H474">
            <v>-370</v>
          </cell>
          <cell r="I474">
            <v>-9620</v>
          </cell>
          <cell r="J474">
            <v>19991031</v>
          </cell>
          <cell r="K474" t="str">
            <v>1140303003</v>
          </cell>
          <cell r="L474" t="str">
            <v>6210402003</v>
          </cell>
        </row>
        <row r="475">
          <cell r="A475" t="str">
            <v>MF39</v>
          </cell>
          <cell r="B475">
            <v>3103010072</v>
          </cell>
          <cell r="C475" t="str">
            <v>TWIN PACK</v>
          </cell>
          <cell r="D475" t="str">
            <v>63</v>
          </cell>
          <cell r="E475">
            <v>634</v>
          </cell>
          <cell r="F475">
            <v>5</v>
          </cell>
          <cell r="G475">
            <v>9.35</v>
          </cell>
          <cell r="H475">
            <v>-380</v>
          </cell>
          <cell r="I475">
            <v>-3553</v>
          </cell>
          <cell r="J475">
            <v>19991031</v>
          </cell>
          <cell r="K475" t="str">
            <v>1140303003</v>
          </cell>
          <cell r="L475" t="str">
            <v>6210402003</v>
          </cell>
        </row>
        <row r="476">
          <cell r="A476" t="str">
            <v>P012</v>
          </cell>
          <cell r="B476">
            <v>3103010072</v>
          </cell>
          <cell r="C476" t="str">
            <v>TWIN PACK</v>
          </cell>
          <cell r="D476" t="str">
            <v>N1</v>
          </cell>
          <cell r="E476">
            <v>324</v>
          </cell>
          <cell r="F476">
            <v>3</v>
          </cell>
          <cell r="G476">
            <v>26</v>
          </cell>
          <cell r="H476">
            <v>-78</v>
          </cell>
          <cell r="I476">
            <v>-2028</v>
          </cell>
          <cell r="J476">
            <v>19991031</v>
          </cell>
          <cell r="K476" t="str">
            <v>1140303003</v>
          </cell>
          <cell r="L476" t="str">
            <v>6210402003</v>
          </cell>
          <cell r="M476" t="str">
            <v>9100000003</v>
          </cell>
        </row>
        <row r="477">
          <cell r="A477" t="str">
            <v>P012</v>
          </cell>
          <cell r="B477">
            <v>3103010072</v>
          </cell>
          <cell r="C477" t="str">
            <v>TWIN PACK</v>
          </cell>
          <cell r="D477" t="str">
            <v>N1</v>
          </cell>
          <cell r="E477">
            <v>326</v>
          </cell>
          <cell r="F477">
            <v>4</v>
          </cell>
          <cell r="G477">
            <v>26</v>
          </cell>
          <cell r="H477">
            <v>-33</v>
          </cell>
          <cell r="I477">
            <v>-858</v>
          </cell>
          <cell r="J477">
            <v>19991031</v>
          </cell>
          <cell r="K477" t="str">
            <v>1140303003</v>
          </cell>
          <cell r="L477" t="str">
            <v>6210402003</v>
          </cell>
          <cell r="M477" t="str">
            <v>9100000003</v>
          </cell>
        </row>
        <row r="478">
          <cell r="A478" t="str">
            <v>P012</v>
          </cell>
          <cell r="B478">
            <v>3103010072</v>
          </cell>
          <cell r="C478" t="str">
            <v>TWIN PACK</v>
          </cell>
          <cell r="D478" t="str">
            <v>N1</v>
          </cell>
          <cell r="E478">
            <v>327</v>
          </cell>
          <cell r="F478">
            <v>2</v>
          </cell>
          <cell r="G478">
            <v>26</v>
          </cell>
          <cell r="H478">
            <v>-74</v>
          </cell>
          <cell r="I478">
            <v>-1924</v>
          </cell>
          <cell r="J478">
            <v>19991031</v>
          </cell>
          <cell r="K478" t="str">
            <v>1140303003</v>
          </cell>
          <cell r="L478" t="str">
            <v>6210402003</v>
          </cell>
          <cell r="M478" t="str">
            <v>9100000003</v>
          </cell>
        </row>
        <row r="479">
          <cell r="A479" t="str">
            <v>P012</v>
          </cell>
          <cell r="B479">
            <v>3103010072</v>
          </cell>
          <cell r="C479" t="str">
            <v>TWIN PACK</v>
          </cell>
          <cell r="D479" t="str">
            <v>N1</v>
          </cell>
          <cell r="E479">
            <v>330</v>
          </cell>
          <cell r="F479">
            <v>3</v>
          </cell>
          <cell r="G479">
            <v>26</v>
          </cell>
          <cell r="H479">
            <v>-100</v>
          </cell>
          <cell r="I479">
            <v>-2600</v>
          </cell>
          <cell r="J479">
            <v>19991031</v>
          </cell>
          <cell r="K479" t="str">
            <v>1140303003</v>
          </cell>
          <cell r="L479" t="str">
            <v>6210402003</v>
          </cell>
          <cell r="M479" t="str">
            <v>9100000003</v>
          </cell>
        </row>
        <row r="480">
          <cell r="A480" t="str">
            <v>P012</v>
          </cell>
          <cell r="B480">
            <v>3103010072</v>
          </cell>
          <cell r="C480" t="str">
            <v>TWIN PACK</v>
          </cell>
          <cell r="D480" t="str">
            <v>N1</v>
          </cell>
          <cell r="E480">
            <v>331</v>
          </cell>
          <cell r="F480">
            <v>3</v>
          </cell>
          <cell r="G480">
            <v>26</v>
          </cell>
          <cell r="H480">
            <v>-138</v>
          </cell>
          <cell r="I480">
            <v>-3588</v>
          </cell>
          <cell r="J480">
            <v>19991031</v>
          </cell>
          <cell r="K480" t="str">
            <v>1140303003</v>
          </cell>
          <cell r="L480" t="str">
            <v>6210402003</v>
          </cell>
          <cell r="M480" t="str">
            <v>9100000003</v>
          </cell>
        </row>
        <row r="481">
          <cell r="A481" t="str">
            <v>P014</v>
          </cell>
          <cell r="B481">
            <v>3103010072</v>
          </cell>
          <cell r="C481" t="str">
            <v>TWIN PACK</v>
          </cell>
          <cell r="D481" t="str">
            <v>S1</v>
          </cell>
          <cell r="E481">
            <v>289</v>
          </cell>
          <cell r="F481">
            <v>5</v>
          </cell>
          <cell r="G481">
            <v>9</v>
          </cell>
          <cell r="H481">
            <v>-300</v>
          </cell>
          <cell r="I481">
            <v>-2700</v>
          </cell>
          <cell r="J481">
            <v>19991031</v>
          </cell>
          <cell r="K481" t="str">
            <v>1140303003</v>
          </cell>
          <cell r="L481" t="str">
            <v>6210402003</v>
          </cell>
          <cell r="M481" t="str">
            <v>9100000003</v>
          </cell>
        </row>
        <row r="482">
          <cell r="A482" t="str">
            <v>P014</v>
          </cell>
          <cell r="B482">
            <v>3103010072</v>
          </cell>
          <cell r="C482" t="str">
            <v>TWIN PACK</v>
          </cell>
          <cell r="D482" t="str">
            <v>S1</v>
          </cell>
          <cell r="E482">
            <v>290</v>
          </cell>
          <cell r="F482">
            <v>5</v>
          </cell>
          <cell r="G482">
            <v>9</v>
          </cell>
          <cell r="H482">
            <v>-300</v>
          </cell>
          <cell r="I482">
            <v>-2700</v>
          </cell>
          <cell r="J482">
            <v>19991031</v>
          </cell>
          <cell r="K482" t="str">
            <v>1140303003</v>
          </cell>
          <cell r="L482" t="str">
            <v>6210402003</v>
          </cell>
          <cell r="M482" t="str">
            <v>9100000003</v>
          </cell>
        </row>
        <row r="483">
          <cell r="A483" t="str">
            <v>P014</v>
          </cell>
          <cell r="B483">
            <v>3103010072</v>
          </cell>
          <cell r="C483" t="str">
            <v>TWIN PACK</v>
          </cell>
          <cell r="D483" t="str">
            <v>S1</v>
          </cell>
          <cell r="E483">
            <v>293</v>
          </cell>
          <cell r="F483">
            <v>4</v>
          </cell>
          <cell r="G483">
            <v>9</v>
          </cell>
          <cell r="H483">
            <v>-200</v>
          </cell>
          <cell r="I483">
            <v>-1800</v>
          </cell>
          <cell r="J483">
            <v>19991031</v>
          </cell>
          <cell r="K483" t="str">
            <v>1140303003</v>
          </cell>
          <cell r="L483" t="str">
            <v>6210402003</v>
          </cell>
          <cell r="M483" t="str">
            <v>9100000003</v>
          </cell>
        </row>
        <row r="484">
          <cell r="A484" t="str">
            <v>P014</v>
          </cell>
          <cell r="B484">
            <v>3103010072</v>
          </cell>
          <cell r="C484" t="str">
            <v>TWIN PACK</v>
          </cell>
          <cell r="D484" t="str">
            <v>S1</v>
          </cell>
          <cell r="E484">
            <v>294</v>
          </cell>
          <cell r="F484">
            <v>4</v>
          </cell>
          <cell r="G484">
            <v>9</v>
          </cell>
          <cell r="H484">
            <v>-300</v>
          </cell>
          <cell r="I484">
            <v>-2700</v>
          </cell>
          <cell r="J484">
            <v>19991031</v>
          </cell>
          <cell r="K484" t="str">
            <v>1140303003</v>
          </cell>
          <cell r="L484" t="str">
            <v>6210402003</v>
          </cell>
          <cell r="M484" t="str">
            <v>9100000003</v>
          </cell>
        </row>
        <row r="485">
          <cell r="A485" t="str">
            <v>P014</v>
          </cell>
          <cell r="B485">
            <v>3103010072</v>
          </cell>
          <cell r="C485" t="str">
            <v>TWIN PACK</v>
          </cell>
          <cell r="D485" t="str">
            <v>S1</v>
          </cell>
          <cell r="E485">
            <v>297</v>
          </cell>
          <cell r="F485">
            <v>3</v>
          </cell>
          <cell r="G485">
            <v>9</v>
          </cell>
          <cell r="H485">
            <v>-300</v>
          </cell>
          <cell r="I485">
            <v>-2700</v>
          </cell>
          <cell r="J485">
            <v>19991031</v>
          </cell>
          <cell r="K485" t="str">
            <v>1140303003</v>
          </cell>
          <cell r="L485" t="str">
            <v>6210402003</v>
          </cell>
          <cell r="M485" t="str">
            <v>9100000003</v>
          </cell>
        </row>
        <row r="486">
          <cell r="A486" t="str">
            <v>P014</v>
          </cell>
          <cell r="B486">
            <v>3103010072</v>
          </cell>
          <cell r="C486" t="str">
            <v>TWIN PACK</v>
          </cell>
          <cell r="D486" t="str">
            <v>S1</v>
          </cell>
          <cell r="E486">
            <v>298</v>
          </cell>
          <cell r="F486">
            <v>3</v>
          </cell>
          <cell r="G486">
            <v>9</v>
          </cell>
          <cell r="H486">
            <v>-100</v>
          </cell>
          <cell r="I486">
            <v>-900</v>
          </cell>
          <cell r="J486">
            <v>19991031</v>
          </cell>
          <cell r="K486" t="str">
            <v>1140303003</v>
          </cell>
          <cell r="L486" t="str">
            <v>6210402003</v>
          </cell>
          <cell r="M486" t="str">
            <v>9100000003</v>
          </cell>
        </row>
        <row r="487">
          <cell r="A487" t="str">
            <v>S001</v>
          </cell>
          <cell r="B487">
            <v>3103010072</v>
          </cell>
          <cell r="C487" t="str">
            <v>TWIN PACK</v>
          </cell>
          <cell r="D487" t="str">
            <v>63</v>
          </cell>
          <cell r="E487">
            <v>623</v>
          </cell>
          <cell r="F487">
            <v>3</v>
          </cell>
          <cell r="G487">
            <v>9.35</v>
          </cell>
          <cell r="H487">
            <v>-760</v>
          </cell>
          <cell r="I487">
            <v>-7106</v>
          </cell>
          <cell r="J487">
            <v>19991031</v>
          </cell>
          <cell r="K487" t="str">
            <v>1140303003</v>
          </cell>
          <cell r="L487" t="str">
            <v>6210402003</v>
          </cell>
        </row>
        <row r="488">
          <cell r="A488" t="str">
            <v>S002</v>
          </cell>
          <cell r="B488">
            <v>3103010072</v>
          </cell>
          <cell r="C488" t="str">
            <v>TWIN PACK</v>
          </cell>
          <cell r="D488" t="str">
            <v>63</v>
          </cell>
          <cell r="E488">
            <v>626</v>
          </cell>
          <cell r="F488">
            <v>3</v>
          </cell>
          <cell r="G488">
            <v>9.35</v>
          </cell>
          <cell r="H488">
            <v>-260</v>
          </cell>
          <cell r="I488">
            <v>-2431</v>
          </cell>
          <cell r="J488">
            <v>19991031</v>
          </cell>
          <cell r="K488" t="str">
            <v>1140303003</v>
          </cell>
          <cell r="L488" t="str">
            <v>6210402003</v>
          </cell>
        </row>
        <row r="489">
          <cell r="A489" t="str">
            <v>TG01</v>
          </cell>
          <cell r="B489">
            <v>3103010072</v>
          </cell>
          <cell r="C489" t="str">
            <v>TWIN PACK</v>
          </cell>
          <cell r="D489" t="str">
            <v>63</v>
          </cell>
          <cell r="E489">
            <v>612</v>
          </cell>
          <cell r="F489">
            <v>3</v>
          </cell>
          <cell r="G489">
            <v>9.35</v>
          </cell>
          <cell r="H489">
            <v>-1140</v>
          </cell>
          <cell r="I489">
            <v>-10659</v>
          </cell>
          <cell r="J489">
            <v>19991031</v>
          </cell>
          <cell r="K489" t="str">
            <v>1140303003</v>
          </cell>
          <cell r="L489" t="str">
            <v>6210402003</v>
          </cell>
        </row>
        <row r="490">
          <cell r="A490" t="str">
            <v>TG02</v>
          </cell>
          <cell r="B490">
            <v>3103010072</v>
          </cell>
          <cell r="C490" t="str">
            <v>TWIN PACK</v>
          </cell>
          <cell r="D490" t="str">
            <v>63</v>
          </cell>
          <cell r="E490">
            <v>616</v>
          </cell>
          <cell r="F490">
            <v>3</v>
          </cell>
          <cell r="G490">
            <v>9.35</v>
          </cell>
          <cell r="H490">
            <v>-880</v>
          </cell>
          <cell r="I490">
            <v>-8228</v>
          </cell>
          <cell r="J490">
            <v>19991031</v>
          </cell>
          <cell r="K490" t="str">
            <v>1140303003</v>
          </cell>
          <cell r="L490" t="str">
            <v>6210402003</v>
          </cell>
        </row>
        <row r="491">
          <cell r="A491" t="str">
            <v>TG03</v>
          </cell>
          <cell r="B491">
            <v>3103010072</v>
          </cell>
          <cell r="C491" t="str">
            <v>TWIN PACK</v>
          </cell>
          <cell r="D491" t="str">
            <v>63</v>
          </cell>
          <cell r="E491">
            <v>613</v>
          </cell>
          <cell r="F491">
            <v>7</v>
          </cell>
          <cell r="G491">
            <v>9.35</v>
          </cell>
          <cell r="H491">
            <v>-1200</v>
          </cell>
          <cell r="I491">
            <v>-11220</v>
          </cell>
          <cell r="J491">
            <v>19991031</v>
          </cell>
          <cell r="K491" t="str">
            <v>1140303003</v>
          </cell>
          <cell r="L491" t="str">
            <v>6210402003</v>
          </cell>
        </row>
        <row r="492">
          <cell r="A492" t="str">
            <v>TG28</v>
          </cell>
          <cell r="B492">
            <v>3103010072</v>
          </cell>
          <cell r="C492" t="str">
            <v>TWIN PACK</v>
          </cell>
          <cell r="D492" t="str">
            <v>63</v>
          </cell>
          <cell r="E492">
            <v>614</v>
          </cell>
          <cell r="F492">
            <v>3</v>
          </cell>
          <cell r="G492">
            <v>9.35</v>
          </cell>
          <cell r="H492">
            <v>-660</v>
          </cell>
          <cell r="I492">
            <v>-6171</v>
          </cell>
          <cell r="J492">
            <v>19991031</v>
          </cell>
          <cell r="K492" t="str">
            <v>1140303003</v>
          </cell>
          <cell r="L492" t="str">
            <v>6210402003</v>
          </cell>
        </row>
        <row r="493">
          <cell r="A493" t="str">
            <v>TG29</v>
          </cell>
          <cell r="B493">
            <v>3103010072</v>
          </cell>
          <cell r="C493" t="str">
            <v>TWIN PACK</v>
          </cell>
          <cell r="D493" t="str">
            <v>63</v>
          </cell>
          <cell r="E493">
            <v>611</v>
          </cell>
          <cell r="F493">
            <v>4</v>
          </cell>
          <cell r="G493">
            <v>9.35</v>
          </cell>
          <cell r="H493">
            <v>-420</v>
          </cell>
          <cell r="I493">
            <v>-3927</v>
          </cell>
          <cell r="J493">
            <v>19991031</v>
          </cell>
          <cell r="K493" t="str">
            <v>1140303003</v>
          </cell>
          <cell r="L493" t="str">
            <v>6210402003</v>
          </cell>
        </row>
        <row r="494">
          <cell r="A494" t="str">
            <v>TG31</v>
          </cell>
          <cell r="B494">
            <v>3103010072</v>
          </cell>
          <cell r="C494" t="str">
            <v>TWIN PACK</v>
          </cell>
          <cell r="D494" t="str">
            <v>63</v>
          </cell>
          <cell r="E494">
            <v>615</v>
          </cell>
          <cell r="F494">
            <v>2</v>
          </cell>
          <cell r="G494">
            <v>9.35</v>
          </cell>
          <cell r="H494">
            <v>-400</v>
          </cell>
          <cell r="I494">
            <v>-3740</v>
          </cell>
          <cell r="J494">
            <v>19991031</v>
          </cell>
          <cell r="K494" t="str">
            <v>1140303003</v>
          </cell>
          <cell r="L494" t="str">
            <v>6210402003</v>
          </cell>
        </row>
        <row r="495">
          <cell r="A495" t="str">
            <v>TL04</v>
          </cell>
          <cell r="B495">
            <v>3103010072</v>
          </cell>
          <cell r="C495" t="str">
            <v>TWIN PACK</v>
          </cell>
          <cell r="D495" t="str">
            <v>63</v>
          </cell>
          <cell r="E495">
            <v>622</v>
          </cell>
          <cell r="F495">
            <v>5</v>
          </cell>
          <cell r="G495">
            <v>9.35</v>
          </cell>
          <cell r="H495">
            <v>-270</v>
          </cell>
          <cell r="I495">
            <v>-2524.5</v>
          </cell>
          <cell r="J495">
            <v>19991031</v>
          </cell>
          <cell r="K495" t="str">
            <v>1140303003</v>
          </cell>
          <cell r="L495" t="str">
            <v>6210402003</v>
          </cell>
        </row>
        <row r="496">
          <cell r="A496" t="str">
            <v>TL06</v>
          </cell>
          <cell r="B496">
            <v>3103010072</v>
          </cell>
          <cell r="C496" t="str">
            <v>TWIN PACK</v>
          </cell>
          <cell r="D496" t="str">
            <v>63</v>
          </cell>
          <cell r="E496">
            <v>621</v>
          </cell>
          <cell r="F496">
            <v>6</v>
          </cell>
          <cell r="G496">
            <v>9.35</v>
          </cell>
          <cell r="H496">
            <v>-400</v>
          </cell>
          <cell r="I496">
            <v>-3740</v>
          </cell>
          <cell r="J496">
            <v>19991031</v>
          </cell>
          <cell r="K496" t="str">
            <v>1140303003</v>
          </cell>
          <cell r="L496" t="str">
            <v>6210402003</v>
          </cell>
        </row>
        <row r="497">
          <cell r="A497" t="str">
            <v>TO12</v>
          </cell>
          <cell r="B497">
            <v>3103010072</v>
          </cell>
          <cell r="C497" t="str">
            <v>TWIN PACK</v>
          </cell>
          <cell r="D497" t="str">
            <v>S1</v>
          </cell>
          <cell r="E497">
            <v>334</v>
          </cell>
          <cell r="F497">
            <v>4</v>
          </cell>
          <cell r="G497">
            <v>9.35</v>
          </cell>
          <cell r="H497">
            <v>-250</v>
          </cell>
          <cell r="I497">
            <v>-2337.5</v>
          </cell>
          <cell r="J497">
            <v>19991031</v>
          </cell>
          <cell r="K497" t="str">
            <v>1140303003</v>
          </cell>
          <cell r="L497" t="str">
            <v>6210402003</v>
          </cell>
          <cell r="M497" t="str">
            <v>9100000003</v>
          </cell>
        </row>
        <row r="498">
          <cell r="A498" t="str">
            <v>TO12</v>
          </cell>
          <cell r="B498">
            <v>3103010072</v>
          </cell>
          <cell r="C498" t="str">
            <v>TWIN PACK</v>
          </cell>
          <cell r="D498" t="str">
            <v>S1</v>
          </cell>
          <cell r="E498">
            <v>335</v>
          </cell>
          <cell r="F498">
            <v>4</v>
          </cell>
          <cell r="G498">
            <v>9.35</v>
          </cell>
          <cell r="H498">
            <v>-250</v>
          </cell>
          <cell r="I498">
            <v>-2337.5</v>
          </cell>
          <cell r="J498">
            <v>19991031</v>
          </cell>
          <cell r="K498" t="str">
            <v>1140303003</v>
          </cell>
          <cell r="L498" t="str">
            <v>6210402003</v>
          </cell>
          <cell r="M498" t="str">
            <v>9100000003</v>
          </cell>
        </row>
        <row r="499">
          <cell r="A499" t="str">
            <v>TZ01</v>
          </cell>
          <cell r="B499">
            <v>3103010072</v>
          </cell>
          <cell r="C499" t="str">
            <v>TWIN PACK</v>
          </cell>
          <cell r="D499" t="str">
            <v>63</v>
          </cell>
          <cell r="E499">
            <v>607</v>
          </cell>
          <cell r="F499">
            <v>1</v>
          </cell>
          <cell r="G499">
            <v>9</v>
          </cell>
          <cell r="H499">
            <v>-410</v>
          </cell>
          <cell r="I499">
            <v>-3690</v>
          </cell>
          <cell r="J499">
            <v>19991031</v>
          </cell>
          <cell r="K499" t="str">
            <v>1140303003</v>
          </cell>
          <cell r="L499" t="str">
            <v>6210402003</v>
          </cell>
        </row>
        <row r="500">
          <cell r="A500" t="str">
            <v>TZ02</v>
          </cell>
          <cell r="B500">
            <v>3103010072</v>
          </cell>
          <cell r="C500" t="str">
            <v>TWIN PACK</v>
          </cell>
          <cell r="D500" t="str">
            <v>63</v>
          </cell>
          <cell r="E500">
            <v>610</v>
          </cell>
          <cell r="F500">
            <v>3</v>
          </cell>
          <cell r="G500">
            <v>9.35</v>
          </cell>
          <cell r="H500">
            <v>-128</v>
          </cell>
          <cell r="I500">
            <v>-1196.8</v>
          </cell>
          <cell r="J500">
            <v>19991031</v>
          </cell>
          <cell r="K500" t="str">
            <v>1140303003</v>
          </cell>
          <cell r="L500" t="str">
            <v>6210402003</v>
          </cell>
        </row>
        <row r="501">
          <cell r="A501" t="str">
            <v>TA26</v>
          </cell>
          <cell r="B501">
            <v>3103010072</v>
          </cell>
          <cell r="C501" t="str">
            <v>TWIN PACK</v>
          </cell>
          <cell r="D501" t="str">
            <v>64</v>
          </cell>
          <cell r="E501">
            <v>156</v>
          </cell>
          <cell r="F501">
            <v>3</v>
          </cell>
          <cell r="G501">
            <v>9.35</v>
          </cell>
          <cell r="H501">
            <v>-481</v>
          </cell>
          <cell r="I501">
            <v>-4497.3499999999995</v>
          </cell>
          <cell r="J501">
            <v>19991031</v>
          </cell>
          <cell r="K501" t="str">
            <v>1140304003</v>
          </cell>
          <cell r="L501" t="str">
            <v>6210402004</v>
          </cell>
        </row>
        <row r="502">
          <cell r="A502" t="str">
            <v>TA33</v>
          </cell>
          <cell r="B502">
            <v>3103010072</v>
          </cell>
          <cell r="C502" t="str">
            <v>TWIN PACK</v>
          </cell>
          <cell r="D502" t="str">
            <v>64</v>
          </cell>
          <cell r="E502">
            <v>161</v>
          </cell>
          <cell r="F502">
            <v>1</v>
          </cell>
          <cell r="G502">
            <v>9.35</v>
          </cell>
          <cell r="H502">
            <v>-100</v>
          </cell>
          <cell r="I502">
            <v>-935</v>
          </cell>
          <cell r="J502">
            <v>19991031</v>
          </cell>
          <cell r="K502" t="str">
            <v>1140304003</v>
          </cell>
          <cell r="L502" t="str">
            <v>6210402004</v>
          </cell>
        </row>
        <row r="503">
          <cell r="A503" t="str">
            <v>TA30</v>
          </cell>
          <cell r="B503">
            <v>3103010072</v>
          </cell>
          <cell r="C503" t="str">
            <v>TWIN PACK</v>
          </cell>
          <cell r="D503" t="str">
            <v>65</v>
          </cell>
          <cell r="E503">
            <v>884</v>
          </cell>
          <cell r="F503">
            <v>4</v>
          </cell>
          <cell r="G503">
            <v>41.05</v>
          </cell>
          <cell r="H503">
            <v>-600</v>
          </cell>
          <cell r="I503">
            <v>-24630</v>
          </cell>
          <cell r="J503">
            <v>19991031</v>
          </cell>
          <cell r="K503" t="str">
            <v>1140305003</v>
          </cell>
          <cell r="L503" t="str">
            <v>6210402005</v>
          </cell>
        </row>
        <row r="504">
          <cell r="A504" t="str">
            <v>TL04</v>
          </cell>
          <cell r="B504">
            <v>3103010072</v>
          </cell>
          <cell r="C504" t="str">
            <v>TWIN PACK</v>
          </cell>
          <cell r="D504" t="str">
            <v>65</v>
          </cell>
          <cell r="E504">
            <v>899</v>
          </cell>
          <cell r="F504">
            <v>8</v>
          </cell>
          <cell r="G504">
            <v>9.35</v>
          </cell>
          <cell r="H504">
            <v>-70</v>
          </cell>
          <cell r="I504">
            <v>-654.5</v>
          </cell>
          <cell r="J504">
            <v>19991031</v>
          </cell>
          <cell r="K504" t="str">
            <v>1140305003</v>
          </cell>
          <cell r="L504" t="str">
            <v>6210402005</v>
          </cell>
        </row>
        <row r="505">
          <cell r="A505" t="str">
            <v>TG01</v>
          </cell>
          <cell r="B505">
            <v>3103010075</v>
          </cell>
          <cell r="C505" t="str">
            <v>MISIL II</v>
          </cell>
          <cell r="D505" t="str">
            <v>61</v>
          </cell>
          <cell r="E505">
            <v>630</v>
          </cell>
          <cell r="F505">
            <v>1</v>
          </cell>
          <cell r="G505">
            <v>35.5</v>
          </cell>
          <cell r="H505">
            <v>-1</v>
          </cell>
          <cell r="I505">
            <v>-35.5</v>
          </cell>
          <cell r="J505">
            <v>19991031</v>
          </cell>
          <cell r="K505" t="str">
            <v>1140301003</v>
          </cell>
          <cell r="L505" t="str">
            <v>6210402001</v>
          </cell>
        </row>
        <row r="506">
          <cell r="A506" t="str">
            <v>MD03</v>
          </cell>
          <cell r="B506">
            <v>3103010082</v>
          </cell>
          <cell r="C506" t="str">
            <v>ACETOCLOR ZENECA</v>
          </cell>
          <cell r="D506" t="str">
            <v>63</v>
          </cell>
          <cell r="E506">
            <v>619</v>
          </cell>
          <cell r="F506">
            <v>3</v>
          </cell>
          <cell r="G506">
            <v>5.0999999999999996</v>
          </cell>
          <cell r="H506">
            <v>-260</v>
          </cell>
          <cell r="I506">
            <v>-1326</v>
          </cell>
          <cell r="J506">
            <v>19991031</v>
          </cell>
          <cell r="K506" t="str">
            <v>1140303003</v>
          </cell>
          <cell r="L506" t="str">
            <v>6210402003</v>
          </cell>
        </row>
        <row r="507">
          <cell r="A507" t="str">
            <v>EA03</v>
          </cell>
          <cell r="B507">
            <v>3103010082</v>
          </cell>
          <cell r="C507" t="str">
            <v>ACETOCLOR ZENECA</v>
          </cell>
          <cell r="D507" t="str">
            <v>65</v>
          </cell>
          <cell r="E507">
            <v>910</v>
          </cell>
          <cell r="F507">
            <v>1</v>
          </cell>
          <cell r="G507">
            <v>5.0999999999999996</v>
          </cell>
          <cell r="H507">
            <v>-80</v>
          </cell>
          <cell r="I507">
            <v>-408</v>
          </cell>
          <cell r="J507">
            <v>19991031</v>
          </cell>
          <cell r="K507" t="str">
            <v>1140305003</v>
          </cell>
          <cell r="L507" t="str">
            <v>6210402005</v>
          </cell>
        </row>
        <row r="508">
          <cell r="A508" t="str">
            <v>MF09</v>
          </cell>
          <cell r="B508">
            <v>3103010082</v>
          </cell>
          <cell r="C508" t="str">
            <v>ACETOCLOR ZENECA</v>
          </cell>
          <cell r="D508" t="str">
            <v>65</v>
          </cell>
          <cell r="E508">
            <v>938</v>
          </cell>
          <cell r="F508">
            <v>1</v>
          </cell>
          <cell r="G508">
            <v>5.0999999999999996</v>
          </cell>
          <cell r="H508">
            <v>-320</v>
          </cell>
          <cell r="I508">
            <v>-1632</v>
          </cell>
          <cell r="J508">
            <v>19991031</v>
          </cell>
          <cell r="K508" t="str">
            <v>1140305003</v>
          </cell>
          <cell r="L508" t="str">
            <v>6210402005</v>
          </cell>
        </row>
        <row r="509">
          <cell r="A509" t="str">
            <v>MF28</v>
          </cell>
          <cell r="B509">
            <v>3103010082</v>
          </cell>
          <cell r="C509" t="str">
            <v>ACETOCLOR ZENECA</v>
          </cell>
          <cell r="D509" t="str">
            <v>65</v>
          </cell>
          <cell r="E509">
            <v>934</v>
          </cell>
          <cell r="F509">
            <v>2</v>
          </cell>
          <cell r="G509">
            <v>5.7</v>
          </cell>
          <cell r="H509">
            <v>-172.5</v>
          </cell>
          <cell r="I509">
            <v>-983.25</v>
          </cell>
          <cell r="J509">
            <v>19991031</v>
          </cell>
          <cell r="K509" t="str">
            <v>1140305003</v>
          </cell>
          <cell r="L509" t="str">
            <v>6210402005</v>
          </cell>
        </row>
        <row r="510">
          <cell r="A510" t="str">
            <v>MF32</v>
          </cell>
          <cell r="B510">
            <v>3103010082</v>
          </cell>
          <cell r="C510" t="str">
            <v>ACETOCLOR ZENECA</v>
          </cell>
          <cell r="D510" t="str">
            <v>65</v>
          </cell>
          <cell r="E510">
            <v>932</v>
          </cell>
          <cell r="F510">
            <v>1</v>
          </cell>
          <cell r="G510">
            <v>5.0999999999999996</v>
          </cell>
          <cell r="H510">
            <v>-430</v>
          </cell>
          <cell r="I510">
            <v>-2193</v>
          </cell>
          <cell r="J510">
            <v>19991031</v>
          </cell>
          <cell r="K510" t="str">
            <v>1140305003</v>
          </cell>
          <cell r="L510" t="str">
            <v>6210402005</v>
          </cell>
        </row>
        <row r="511">
          <cell r="A511" t="str">
            <v>MF34</v>
          </cell>
          <cell r="B511">
            <v>3103010082</v>
          </cell>
          <cell r="C511" t="str">
            <v>ACETOCLOR ZENECA</v>
          </cell>
          <cell r="D511" t="str">
            <v>65</v>
          </cell>
          <cell r="E511">
            <v>936</v>
          </cell>
          <cell r="F511">
            <v>2</v>
          </cell>
          <cell r="G511">
            <v>5.0999999999999996</v>
          </cell>
          <cell r="H511">
            <v>-334.82</v>
          </cell>
          <cell r="I511">
            <v>-1707.5819999999999</v>
          </cell>
          <cell r="J511">
            <v>19991031</v>
          </cell>
          <cell r="K511" t="str">
            <v>1140305003</v>
          </cell>
          <cell r="L511" t="str">
            <v>6210402005</v>
          </cell>
        </row>
        <row r="512">
          <cell r="A512" t="str">
            <v>MF36</v>
          </cell>
          <cell r="B512">
            <v>3103010082</v>
          </cell>
          <cell r="C512" t="str">
            <v>ACETOCLOR ZENECA</v>
          </cell>
          <cell r="D512" t="str">
            <v>65</v>
          </cell>
          <cell r="E512">
            <v>920</v>
          </cell>
          <cell r="F512">
            <v>1</v>
          </cell>
          <cell r="G512">
            <v>5.0999999999999996</v>
          </cell>
          <cell r="H512">
            <v>-700</v>
          </cell>
          <cell r="I512">
            <v>-3569.9999999999995</v>
          </cell>
          <cell r="J512">
            <v>19991031</v>
          </cell>
          <cell r="K512" t="str">
            <v>1140305003</v>
          </cell>
          <cell r="L512" t="str">
            <v>6210402005</v>
          </cell>
        </row>
        <row r="513">
          <cell r="A513" t="str">
            <v>MF38</v>
          </cell>
          <cell r="B513">
            <v>3103010082</v>
          </cell>
          <cell r="C513" t="str">
            <v>ACETOCLOR ZENECA</v>
          </cell>
          <cell r="D513" t="str">
            <v>65</v>
          </cell>
          <cell r="E513">
            <v>927</v>
          </cell>
          <cell r="F513">
            <v>1</v>
          </cell>
          <cell r="G513">
            <v>5.7</v>
          </cell>
          <cell r="H513">
            <v>-340</v>
          </cell>
          <cell r="I513">
            <v>-1938</v>
          </cell>
          <cell r="J513">
            <v>19991031</v>
          </cell>
          <cell r="K513" t="str">
            <v>1140305003</v>
          </cell>
          <cell r="L513" t="str">
            <v>6210402005</v>
          </cell>
        </row>
        <row r="514">
          <cell r="A514" t="str">
            <v>MF39</v>
          </cell>
          <cell r="B514">
            <v>3103010082</v>
          </cell>
          <cell r="C514" t="str">
            <v>ACETOCLOR ZENECA</v>
          </cell>
          <cell r="D514" t="str">
            <v>65</v>
          </cell>
          <cell r="E514">
            <v>926</v>
          </cell>
          <cell r="F514">
            <v>2</v>
          </cell>
          <cell r="G514">
            <v>5.2409999999999997</v>
          </cell>
          <cell r="H514">
            <v>-617.59</v>
          </cell>
          <cell r="I514">
            <v>-3236.78919</v>
          </cell>
          <cell r="J514">
            <v>19991031</v>
          </cell>
          <cell r="K514" t="str">
            <v>1140305003</v>
          </cell>
          <cell r="L514" t="str">
            <v>6210402005</v>
          </cell>
        </row>
        <row r="515">
          <cell r="A515" t="str">
            <v>P012</v>
          </cell>
          <cell r="B515">
            <v>3103010082</v>
          </cell>
          <cell r="C515" t="str">
            <v>ACETOCLOR ZENECA</v>
          </cell>
          <cell r="D515" t="str">
            <v>N1</v>
          </cell>
          <cell r="E515">
            <v>329</v>
          </cell>
          <cell r="F515">
            <v>3</v>
          </cell>
          <cell r="G515">
            <v>36.125999999999998</v>
          </cell>
          <cell r="H515">
            <v>-75</v>
          </cell>
          <cell r="I515">
            <v>-2709.45</v>
          </cell>
          <cell r="J515">
            <v>19991031</v>
          </cell>
          <cell r="K515" t="str">
            <v>1140305003</v>
          </cell>
          <cell r="L515" t="str">
            <v>6210402005</v>
          </cell>
          <cell r="M515" t="str">
            <v>9100000005</v>
          </cell>
        </row>
        <row r="516">
          <cell r="A516" t="str">
            <v>P023</v>
          </cell>
          <cell r="B516">
            <v>3103010082</v>
          </cell>
          <cell r="C516" t="str">
            <v>ACETOCLOR ZENECA</v>
          </cell>
          <cell r="D516" t="str">
            <v>B1</v>
          </cell>
          <cell r="E516">
            <v>253</v>
          </cell>
          <cell r="F516">
            <v>3</v>
          </cell>
          <cell r="G516">
            <v>5.7</v>
          </cell>
          <cell r="H516">
            <v>-31</v>
          </cell>
          <cell r="I516">
            <v>-176.70000000000002</v>
          </cell>
          <cell r="J516">
            <v>19991030</v>
          </cell>
          <cell r="K516" t="str">
            <v>1140305003</v>
          </cell>
          <cell r="L516" t="str">
            <v>6210402005</v>
          </cell>
          <cell r="M516" t="str">
            <v>9100000005</v>
          </cell>
        </row>
        <row r="517">
          <cell r="A517" t="str">
            <v>P023</v>
          </cell>
          <cell r="B517">
            <v>3103010082</v>
          </cell>
          <cell r="C517" t="str">
            <v>ACETOCLOR ZENECA</v>
          </cell>
          <cell r="D517" t="str">
            <v>B1</v>
          </cell>
          <cell r="E517">
            <v>254</v>
          </cell>
          <cell r="F517">
            <v>3</v>
          </cell>
          <cell r="G517">
            <v>5.7</v>
          </cell>
          <cell r="H517">
            <v>-63</v>
          </cell>
          <cell r="I517">
            <v>-359.1</v>
          </cell>
          <cell r="J517">
            <v>19991030</v>
          </cell>
          <cell r="K517" t="str">
            <v>1140305003</v>
          </cell>
          <cell r="L517" t="str">
            <v>6210402005</v>
          </cell>
          <cell r="M517" t="str">
            <v>9100000005</v>
          </cell>
        </row>
        <row r="518">
          <cell r="A518" t="str">
            <v>TA28</v>
          </cell>
          <cell r="B518">
            <v>3103010082</v>
          </cell>
          <cell r="C518" t="str">
            <v>ACETOCLOR ZENECA</v>
          </cell>
          <cell r="D518" t="str">
            <v>65</v>
          </cell>
          <cell r="E518">
            <v>880</v>
          </cell>
          <cell r="F518">
            <v>2</v>
          </cell>
          <cell r="G518">
            <v>5.7</v>
          </cell>
          <cell r="H518">
            <v>-67</v>
          </cell>
          <cell r="I518">
            <v>-381.90000000000003</v>
          </cell>
          <cell r="J518">
            <v>19991031</v>
          </cell>
          <cell r="K518" t="str">
            <v>1140305003</v>
          </cell>
          <cell r="L518" t="str">
            <v>6210402005</v>
          </cell>
        </row>
        <row r="519">
          <cell r="A519" t="str">
            <v>TA29</v>
          </cell>
          <cell r="B519">
            <v>3103010082</v>
          </cell>
          <cell r="C519" t="str">
            <v>ACETOCLOR ZENECA</v>
          </cell>
          <cell r="D519" t="str">
            <v>65</v>
          </cell>
          <cell r="E519">
            <v>879</v>
          </cell>
          <cell r="F519">
            <v>2</v>
          </cell>
          <cell r="G519">
            <v>5.0999999999999996</v>
          </cell>
          <cell r="H519">
            <v>-125</v>
          </cell>
          <cell r="I519">
            <v>-637.5</v>
          </cell>
          <cell r="J519">
            <v>19991031</v>
          </cell>
          <cell r="K519" t="str">
            <v>1140305003</v>
          </cell>
          <cell r="L519" t="str">
            <v>6210402005</v>
          </cell>
        </row>
        <row r="520">
          <cell r="A520" t="str">
            <v>TA30</v>
          </cell>
          <cell r="B520">
            <v>3103010082</v>
          </cell>
          <cell r="C520" t="str">
            <v>ACETOCLOR ZENECA</v>
          </cell>
          <cell r="D520" t="str">
            <v>65</v>
          </cell>
          <cell r="E520">
            <v>884</v>
          </cell>
          <cell r="F520">
            <v>3</v>
          </cell>
          <cell r="G520">
            <v>5.7</v>
          </cell>
          <cell r="H520">
            <v>-280</v>
          </cell>
          <cell r="I520">
            <v>-1596</v>
          </cell>
          <cell r="J520">
            <v>19991031</v>
          </cell>
          <cell r="K520" t="str">
            <v>1140305003</v>
          </cell>
          <cell r="L520" t="str">
            <v>6210402005</v>
          </cell>
        </row>
        <row r="521">
          <cell r="A521" t="str">
            <v>TA31</v>
          </cell>
          <cell r="B521">
            <v>3103010082</v>
          </cell>
          <cell r="C521" t="str">
            <v>ACETOCLOR ZENECA</v>
          </cell>
          <cell r="D521" t="str">
            <v>65</v>
          </cell>
          <cell r="E521">
            <v>887</v>
          </cell>
          <cell r="F521">
            <v>1</v>
          </cell>
          <cell r="G521">
            <v>5.0999999999999996</v>
          </cell>
          <cell r="H521">
            <v>-268</v>
          </cell>
          <cell r="I521">
            <v>-1366.8</v>
          </cell>
          <cell r="J521">
            <v>19991031</v>
          </cell>
          <cell r="K521" t="str">
            <v>1140305003</v>
          </cell>
          <cell r="L521" t="str">
            <v>6210402005</v>
          </cell>
        </row>
        <row r="522">
          <cell r="A522" t="str">
            <v>TA32</v>
          </cell>
          <cell r="B522">
            <v>3103010082</v>
          </cell>
          <cell r="C522" t="str">
            <v>ACETOCLOR ZENECA</v>
          </cell>
          <cell r="D522" t="str">
            <v>65</v>
          </cell>
          <cell r="E522">
            <v>875</v>
          </cell>
          <cell r="F522">
            <v>2</v>
          </cell>
          <cell r="G522">
            <v>3.1</v>
          </cell>
          <cell r="H522">
            <v>-153</v>
          </cell>
          <cell r="I522">
            <v>-474.3</v>
          </cell>
          <cell r="J522">
            <v>19991031</v>
          </cell>
          <cell r="K522" t="str">
            <v>1140305003</v>
          </cell>
          <cell r="L522" t="str">
            <v>6210402005</v>
          </cell>
        </row>
        <row r="523">
          <cell r="A523" t="str">
            <v>TA34</v>
          </cell>
          <cell r="B523">
            <v>3103010082</v>
          </cell>
          <cell r="C523" t="str">
            <v>ACETOCLOR ZENECA</v>
          </cell>
          <cell r="D523" t="str">
            <v>65</v>
          </cell>
          <cell r="E523">
            <v>882</v>
          </cell>
          <cell r="F523">
            <v>2</v>
          </cell>
          <cell r="G523">
            <v>5.7</v>
          </cell>
          <cell r="H523">
            <v>-134</v>
          </cell>
          <cell r="I523">
            <v>-763.80000000000007</v>
          </cell>
          <cell r="J523">
            <v>19991031</v>
          </cell>
          <cell r="K523" t="str">
            <v>1140305003</v>
          </cell>
          <cell r="L523" t="str">
            <v>6210402005</v>
          </cell>
        </row>
        <row r="524">
          <cell r="A524" t="str">
            <v>TG30</v>
          </cell>
          <cell r="B524">
            <v>3103010082</v>
          </cell>
          <cell r="C524" t="str">
            <v>ACETOCLOR ZENECA</v>
          </cell>
          <cell r="D524" t="str">
            <v>65</v>
          </cell>
          <cell r="E524">
            <v>865</v>
          </cell>
          <cell r="F524">
            <v>3</v>
          </cell>
          <cell r="G524">
            <v>5.0999999999999996</v>
          </cell>
          <cell r="H524">
            <v>-400</v>
          </cell>
          <cell r="I524">
            <v>-2039.9999999999998</v>
          </cell>
          <cell r="J524">
            <v>19991031</v>
          </cell>
          <cell r="K524" t="str">
            <v>1140305003</v>
          </cell>
          <cell r="L524" t="str">
            <v>6210402005</v>
          </cell>
        </row>
        <row r="525">
          <cell r="A525" t="str">
            <v>TL07</v>
          </cell>
          <cell r="B525">
            <v>3103010082</v>
          </cell>
          <cell r="C525" t="str">
            <v>ACETOCLOR ZENECA</v>
          </cell>
          <cell r="D525" t="str">
            <v>65</v>
          </cell>
          <cell r="E525">
            <v>894</v>
          </cell>
          <cell r="F525">
            <v>8</v>
          </cell>
          <cell r="G525">
            <v>27.439</v>
          </cell>
          <cell r="H525">
            <v>-100</v>
          </cell>
          <cell r="I525">
            <v>-2743.9</v>
          </cell>
          <cell r="J525">
            <v>19991031</v>
          </cell>
          <cell r="K525" t="str">
            <v>1140305003</v>
          </cell>
          <cell r="L525" t="str">
            <v>6210402005</v>
          </cell>
        </row>
        <row r="526">
          <cell r="A526" t="str">
            <v>TZ01</v>
          </cell>
          <cell r="B526">
            <v>3103010082</v>
          </cell>
          <cell r="C526" t="str">
            <v>ACETOCLOR ZENECA</v>
          </cell>
          <cell r="D526" t="str">
            <v>65</v>
          </cell>
          <cell r="E526">
            <v>859</v>
          </cell>
          <cell r="F526">
            <v>1</v>
          </cell>
          <cell r="G526">
            <v>5.7</v>
          </cell>
          <cell r="H526">
            <v>-400</v>
          </cell>
          <cell r="I526">
            <v>-2280</v>
          </cell>
          <cell r="J526">
            <v>19991031</v>
          </cell>
          <cell r="K526" t="str">
            <v>1140305003</v>
          </cell>
          <cell r="L526" t="str">
            <v>6210402005</v>
          </cell>
        </row>
        <row r="527">
          <cell r="A527" t="str">
            <v>TZ01</v>
          </cell>
          <cell r="B527">
            <v>3103010082</v>
          </cell>
          <cell r="C527" t="str">
            <v>ACETOCLOR ZENECA</v>
          </cell>
          <cell r="D527" t="str">
            <v>65</v>
          </cell>
          <cell r="E527">
            <v>862</v>
          </cell>
          <cell r="F527">
            <v>1</v>
          </cell>
          <cell r="G527">
            <v>5.7</v>
          </cell>
          <cell r="H527">
            <v>-817</v>
          </cell>
          <cell r="I527">
            <v>-4656.9000000000005</v>
          </cell>
          <cell r="J527">
            <v>19991031</v>
          </cell>
          <cell r="K527" t="str">
            <v>1140305003</v>
          </cell>
          <cell r="L527" t="str">
            <v>6210402005</v>
          </cell>
        </row>
        <row r="528">
          <cell r="A528" t="str">
            <v>P023</v>
          </cell>
          <cell r="B528">
            <v>3103010082</v>
          </cell>
          <cell r="C528" t="str">
            <v>ACETOCLOR ZENECA</v>
          </cell>
          <cell r="D528" t="str">
            <v>B1</v>
          </cell>
          <cell r="E528">
            <v>255</v>
          </cell>
          <cell r="F528">
            <v>3</v>
          </cell>
          <cell r="G528">
            <v>5.7</v>
          </cell>
          <cell r="H528">
            <v>-8</v>
          </cell>
          <cell r="I528">
            <v>-45.6</v>
          </cell>
          <cell r="J528">
            <v>19991030</v>
          </cell>
          <cell r="K528" t="str">
            <v>1140325003</v>
          </cell>
          <cell r="L528" t="str">
            <v>6210402016</v>
          </cell>
          <cell r="M528" t="str">
            <v>9100000007</v>
          </cell>
        </row>
        <row r="529">
          <cell r="A529" t="str">
            <v>P023</v>
          </cell>
          <cell r="B529">
            <v>3103010082</v>
          </cell>
          <cell r="C529" t="str">
            <v>ACETOCLOR ZENECA</v>
          </cell>
          <cell r="D529" t="str">
            <v>B1</v>
          </cell>
          <cell r="E529">
            <v>256</v>
          </cell>
          <cell r="F529">
            <v>3</v>
          </cell>
          <cell r="G529">
            <v>5.7</v>
          </cell>
          <cell r="H529">
            <v>-9</v>
          </cell>
          <cell r="I529">
            <v>-51.300000000000004</v>
          </cell>
          <cell r="J529">
            <v>19991030</v>
          </cell>
          <cell r="K529" t="str">
            <v>1140325003</v>
          </cell>
          <cell r="L529" t="str">
            <v>6210402016</v>
          </cell>
          <cell r="M529" t="str">
            <v>9100000007</v>
          </cell>
        </row>
        <row r="530">
          <cell r="A530" t="str">
            <v>P023</v>
          </cell>
          <cell r="B530">
            <v>3103010082</v>
          </cell>
          <cell r="C530" t="str">
            <v>ACETOCLOR ZENECA</v>
          </cell>
          <cell r="D530" t="str">
            <v>B1</v>
          </cell>
          <cell r="E530">
            <v>257</v>
          </cell>
          <cell r="F530">
            <v>3</v>
          </cell>
          <cell r="G530">
            <v>5.7</v>
          </cell>
          <cell r="H530">
            <v>-14</v>
          </cell>
          <cell r="I530">
            <v>-79.8</v>
          </cell>
          <cell r="J530">
            <v>19991030</v>
          </cell>
          <cell r="K530" t="str">
            <v>1140325003</v>
          </cell>
          <cell r="L530" t="str">
            <v>6210402016</v>
          </cell>
          <cell r="M530" t="str">
            <v>9100000007</v>
          </cell>
        </row>
        <row r="531">
          <cell r="A531" t="str">
            <v>P023</v>
          </cell>
          <cell r="B531">
            <v>3103010082</v>
          </cell>
          <cell r="C531" t="str">
            <v>ACETOCLOR ZENECA</v>
          </cell>
          <cell r="D531" t="str">
            <v>B1</v>
          </cell>
          <cell r="E531">
            <v>258</v>
          </cell>
          <cell r="F531">
            <v>3</v>
          </cell>
          <cell r="G531">
            <v>5.7</v>
          </cell>
          <cell r="H531">
            <v>-15</v>
          </cell>
          <cell r="I531">
            <v>-85.5</v>
          </cell>
          <cell r="J531">
            <v>19991030</v>
          </cell>
          <cell r="K531" t="str">
            <v>1140325003</v>
          </cell>
          <cell r="L531" t="str">
            <v>6210402016</v>
          </cell>
          <cell r="M531" t="str">
            <v>9100000007</v>
          </cell>
        </row>
        <row r="532">
          <cell r="A532" t="str">
            <v>EA01</v>
          </cell>
          <cell r="B532">
            <v>3103010083</v>
          </cell>
          <cell r="C532" t="str">
            <v>GESAPRIN 90</v>
          </cell>
          <cell r="D532" t="str">
            <v>65</v>
          </cell>
          <cell r="E532">
            <v>912</v>
          </cell>
          <cell r="F532">
            <v>1</v>
          </cell>
          <cell r="G532">
            <v>3.8159999999999998</v>
          </cell>
          <cell r="H532">
            <v>-261</v>
          </cell>
          <cell r="I532">
            <v>-995.976</v>
          </cell>
          <cell r="J532">
            <v>19991031</v>
          </cell>
          <cell r="K532" t="str">
            <v>1140305003</v>
          </cell>
          <cell r="L532" t="str">
            <v>6210402005</v>
          </cell>
        </row>
        <row r="533">
          <cell r="A533" t="str">
            <v>EA03</v>
          </cell>
          <cell r="B533">
            <v>3103010083</v>
          </cell>
          <cell r="C533" t="str">
            <v>GESAPRIN 90</v>
          </cell>
          <cell r="D533" t="str">
            <v>65</v>
          </cell>
          <cell r="E533">
            <v>901</v>
          </cell>
          <cell r="F533">
            <v>1</v>
          </cell>
          <cell r="G533">
            <v>3.8159999999999998</v>
          </cell>
          <cell r="H533">
            <v>-132.80000000000001</v>
          </cell>
          <cell r="I533">
            <v>-506.76480000000004</v>
          </cell>
          <cell r="J533">
            <v>19991031</v>
          </cell>
          <cell r="K533" t="str">
            <v>1140305003</v>
          </cell>
          <cell r="L533" t="str">
            <v>6210402005</v>
          </cell>
        </row>
        <row r="534">
          <cell r="A534" t="str">
            <v>EA03</v>
          </cell>
          <cell r="B534">
            <v>3103010083</v>
          </cell>
          <cell r="C534" t="str">
            <v>GESAPRIN 90</v>
          </cell>
          <cell r="D534" t="str">
            <v>65</v>
          </cell>
          <cell r="E534">
            <v>909</v>
          </cell>
          <cell r="F534">
            <v>1</v>
          </cell>
          <cell r="G534">
            <v>3.8159999999999998</v>
          </cell>
          <cell r="H534">
            <v>-164</v>
          </cell>
          <cell r="I534">
            <v>-625.82399999999996</v>
          </cell>
          <cell r="J534">
            <v>19991031</v>
          </cell>
          <cell r="K534" t="str">
            <v>1140305003</v>
          </cell>
          <cell r="L534" t="str">
            <v>6210402005</v>
          </cell>
        </row>
        <row r="535">
          <cell r="A535" t="str">
            <v>MF28</v>
          </cell>
          <cell r="B535">
            <v>3103010083</v>
          </cell>
          <cell r="C535" t="str">
            <v>GESAPRIN 90</v>
          </cell>
          <cell r="D535" t="str">
            <v>65</v>
          </cell>
          <cell r="E535">
            <v>934</v>
          </cell>
          <cell r="F535">
            <v>3</v>
          </cell>
          <cell r="G535">
            <v>3.8159999999999998</v>
          </cell>
          <cell r="H535">
            <v>-172.5</v>
          </cell>
          <cell r="I535">
            <v>-658.26</v>
          </cell>
          <cell r="J535">
            <v>19991031</v>
          </cell>
          <cell r="K535" t="str">
            <v>1140305003</v>
          </cell>
          <cell r="L535" t="str">
            <v>6210402005</v>
          </cell>
        </row>
        <row r="536">
          <cell r="A536" t="str">
            <v>MF29</v>
          </cell>
          <cell r="B536">
            <v>3103010083</v>
          </cell>
          <cell r="C536" t="str">
            <v>GESAPRIN 90</v>
          </cell>
          <cell r="D536" t="str">
            <v>65</v>
          </cell>
          <cell r="E536">
            <v>928</v>
          </cell>
          <cell r="F536">
            <v>4</v>
          </cell>
          <cell r="G536">
            <v>3.8159999999999998</v>
          </cell>
          <cell r="H536">
            <v>-560</v>
          </cell>
          <cell r="I536">
            <v>-2136.96</v>
          </cell>
          <cell r="J536">
            <v>19991031</v>
          </cell>
          <cell r="K536" t="str">
            <v>1140305003</v>
          </cell>
          <cell r="L536" t="str">
            <v>6210402005</v>
          </cell>
        </row>
        <row r="537">
          <cell r="A537" t="str">
            <v>MF32</v>
          </cell>
          <cell r="B537">
            <v>3103010083</v>
          </cell>
          <cell r="C537" t="str">
            <v>GESAPRIN 90</v>
          </cell>
          <cell r="D537" t="str">
            <v>65</v>
          </cell>
          <cell r="E537">
            <v>932</v>
          </cell>
          <cell r="F537">
            <v>2</v>
          </cell>
          <cell r="G537">
            <v>3.8159999999999998</v>
          </cell>
          <cell r="H537">
            <v>-420</v>
          </cell>
          <cell r="I537">
            <v>-1602.72</v>
          </cell>
          <cell r="J537">
            <v>19991031</v>
          </cell>
          <cell r="K537" t="str">
            <v>1140305003</v>
          </cell>
          <cell r="L537" t="str">
            <v>6210402005</v>
          </cell>
        </row>
        <row r="538">
          <cell r="A538" t="str">
            <v>MF36</v>
          </cell>
          <cell r="B538">
            <v>3103010083</v>
          </cell>
          <cell r="C538" t="str">
            <v>GESAPRIN 90</v>
          </cell>
          <cell r="D538" t="str">
            <v>65</v>
          </cell>
          <cell r="E538">
            <v>920</v>
          </cell>
          <cell r="F538">
            <v>2</v>
          </cell>
          <cell r="G538">
            <v>3.8159999999999998</v>
          </cell>
          <cell r="H538">
            <v>-660</v>
          </cell>
          <cell r="I538">
            <v>-2518.56</v>
          </cell>
          <cell r="J538">
            <v>19991031</v>
          </cell>
          <cell r="K538" t="str">
            <v>1140305003</v>
          </cell>
          <cell r="L538" t="str">
            <v>6210402005</v>
          </cell>
        </row>
        <row r="539">
          <cell r="A539" t="str">
            <v>MF38</v>
          </cell>
          <cell r="B539">
            <v>3103010083</v>
          </cell>
          <cell r="C539" t="str">
            <v>GESAPRIN 90</v>
          </cell>
          <cell r="D539" t="str">
            <v>65</v>
          </cell>
          <cell r="E539">
            <v>927</v>
          </cell>
          <cell r="F539">
            <v>2</v>
          </cell>
          <cell r="G539">
            <v>3.8159999999999998</v>
          </cell>
          <cell r="H539">
            <v>-330</v>
          </cell>
          <cell r="I539">
            <v>-1259.28</v>
          </cell>
          <cell r="J539">
            <v>19991031</v>
          </cell>
          <cell r="K539" t="str">
            <v>1140305003</v>
          </cell>
          <cell r="L539" t="str">
            <v>6210402005</v>
          </cell>
        </row>
        <row r="540">
          <cell r="A540" t="str">
            <v>MF39</v>
          </cell>
          <cell r="B540">
            <v>3103010083</v>
          </cell>
          <cell r="C540" t="str">
            <v>GESAPRIN 90</v>
          </cell>
          <cell r="D540" t="str">
            <v>65</v>
          </cell>
          <cell r="E540">
            <v>926</v>
          </cell>
          <cell r="F540">
            <v>4</v>
          </cell>
          <cell r="G540">
            <v>3.8159999999999998</v>
          </cell>
          <cell r="H540">
            <v>-540</v>
          </cell>
          <cell r="I540">
            <v>-2060.64</v>
          </cell>
          <cell r="J540">
            <v>19991031</v>
          </cell>
          <cell r="K540" t="str">
            <v>1140305003</v>
          </cell>
          <cell r="L540" t="str">
            <v>6210402005</v>
          </cell>
        </row>
        <row r="541">
          <cell r="A541" t="str">
            <v>P012</v>
          </cell>
          <cell r="B541">
            <v>3103010083</v>
          </cell>
          <cell r="C541" t="str">
            <v>GESAPRIN 90</v>
          </cell>
          <cell r="D541" t="str">
            <v>N1</v>
          </cell>
          <cell r="E541">
            <v>329</v>
          </cell>
          <cell r="F541">
            <v>4</v>
          </cell>
          <cell r="G541">
            <v>3.8719999999999999</v>
          </cell>
          <cell r="H541">
            <v>-110</v>
          </cell>
          <cell r="I541">
            <v>-425.91999999999996</v>
          </cell>
          <cell r="J541">
            <v>19991031</v>
          </cell>
          <cell r="K541" t="str">
            <v>1140305003</v>
          </cell>
          <cell r="L541" t="str">
            <v>6210402005</v>
          </cell>
          <cell r="M541" t="str">
            <v>9100000005</v>
          </cell>
        </row>
        <row r="542">
          <cell r="A542" t="str">
            <v>P023</v>
          </cell>
          <cell r="B542">
            <v>3103010083</v>
          </cell>
          <cell r="C542" t="str">
            <v>GESAPRIN 90</v>
          </cell>
          <cell r="D542" t="str">
            <v>B1</v>
          </cell>
          <cell r="E542">
            <v>238</v>
          </cell>
          <cell r="F542">
            <v>2</v>
          </cell>
          <cell r="G542">
            <v>3.8159999999999998</v>
          </cell>
          <cell r="H542">
            <v>-140</v>
          </cell>
          <cell r="I542">
            <v>-534.24</v>
          </cell>
          <cell r="J542">
            <v>19991030</v>
          </cell>
          <cell r="K542" t="str">
            <v>1140305003</v>
          </cell>
          <cell r="L542" t="str">
            <v>6210402005</v>
          </cell>
          <cell r="M542" t="str">
            <v>9100000005</v>
          </cell>
        </row>
        <row r="543">
          <cell r="A543" t="str">
            <v>P023</v>
          </cell>
          <cell r="B543">
            <v>3103010083</v>
          </cell>
          <cell r="C543" t="str">
            <v>GESAPRIN 90</v>
          </cell>
          <cell r="D543" t="str">
            <v>B1</v>
          </cell>
          <cell r="E543">
            <v>239</v>
          </cell>
          <cell r="F543">
            <v>2</v>
          </cell>
          <cell r="G543">
            <v>3.8159999999999998</v>
          </cell>
          <cell r="H543">
            <v>-120</v>
          </cell>
          <cell r="I543">
            <v>-457.91999999999996</v>
          </cell>
          <cell r="J543">
            <v>19991030</v>
          </cell>
          <cell r="K543" t="str">
            <v>1140305003</v>
          </cell>
          <cell r="L543" t="str">
            <v>6210402005</v>
          </cell>
          <cell r="M543" t="str">
            <v>9100000005</v>
          </cell>
        </row>
        <row r="544">
          <cell r="A544" t="str">
            <v>P023</v>
          </cell>
          <cell r="B544">
            <v>3103010083</v>
          </cell>
          <cell r="C544" t="str">
            <v>GESAPRIN 90</v>
          </cell>
          <cell r="D544" t="str">
            <v>B1</v>
          </cell>
          <cell r="E544">
            <v>242</v>
          </cell>
          <cell r="F544">
            <v>2</v>
          </cell>
          <cell r="G544">
            <v>3.8159999999999998</v>
          </cell>
          <cell r="H544">
            <v>-60</v>
          </cell>
          <cell r="I544">
            <v>-228.95999999999998</v>
          </cell>
          <cell r="J544">
            <v>19991030</v>
          </cell>
          <cell r="K544" t="str">
            <v>1140305003</v>
          </cell>
          <cell r="L544" t="str">
            <v>6210402005</v>
          </cell>
          <cell r="M544" t="str">
            <v>9100000005</v>
          </cell>
        </row>
        <row r="545">
          <cell r="A545" t="str">
            <v>P023</v>
          </cell>
          <cell r="B545">
            <v>3103010083</v>
          </cell>
          <cell r="C545" t="str">
            <v>GESAPRIN 90</v>
          </cell>
          <cell r="D545" t="str">
            <v>B1</v>
          </cell>
          <cell r="E545">
            <v>243</v>
          </cell>
          <cell r="F545">
            <v>2</v>
          </cell>
          <cell r="G545">
            <v>3.8159999999999998</v>
          </cell>
          <cell r="H545">
            <v>-70</v>
          </cell>
          <cell r="I545">
            <v>-267.12</v>
          </cell>
          <cell r="J545">
            <v>19991030</v>
          </cell>
          <cell r="K545" t="str">
            <v>1140305003</v>
          </cell>
          <cell r="L545" t="str">
            <v>6210402005</v>
          </cell>
          <cell r="M545" t="str">
            <v>9100000005</v>
          </cell>
        </row>
        <row r="546">
          <cell r="A546" t="str">
            <v>P023</v>
          </cell>
          <cell r="B546">
            <v>3103010083</v>
          </cell>
          <cell r="C546" t="str">
            <v>GESAPRIN 90</v>
          </cell>
          <cell r="D546" t="str">
            <v>B1</v>
          </cell>
          <cell r="E546">
            <v>244</v>
          </cell>
          <cell r="F546">
            <v>2</v>
          </cell>
          <cell r="G546">
            <v>3.8159999999999998</v>
          </cell>
          <cell r="H546">
            <v>-270</v>
          </cell>
          <cell r="I546">
            <v>-1030.32</v>
          </cell>
          <cell r="J546">
            <v>19991030</v>
          </cell>
          <cell r="K546" t="str">
            <v>1140305003</v>
          </cell>
          <cell r="L546" t="str">
            <v>6210402005</v>
          </cell>
          <cell r="M546" t="str">
            <v>9100000005</v>
          </cell>
        </row>
        <row r="547">
          <cell r="A547" t="str">
            <v>P023</v>
          </cell>
          <cell r="B547">
            <v>3103010083</v>
          </cell>
          <cell r="C547" t="str">
            <v>GESAPRIN 90</v>
          </cell>
          <cell r="D547" t="str">
            <v>B1</v>
          </cell>
          <cell r="E547">
            <v>245</v>
          </cell>
          <cell r="F547">
            <v>2</v>
          </cell>
          <cell r="G547">
            <v>3.8159999999999998</v>
          </cell>
          <cell r="H547">
            <v>-62</v>
          </cell>
          <cell r="I547">
            <v>-236.59199999999998</v>
          </cell>
          <cell r="J547">
            <v>19991030</v>
          </cell>
          <cell r="K547" t="str">
            <v>1140305003</v>
          </cell>
          <cell r="L547" t="str">
            <v>6210402005</v>
          </cell>
          <cell r="M547" t="str">
            <v>9100000005</v>
          </cell>
        </row>
        <row r="548">
          <cell r="A548" t="str">
            <v>P023</v>
          </cell>
          <cell r="B548">
            <v>3103010083</v>
          </cell>
          <cell r="C548" t="str">
            <v>GESAPRIN 90</v>
          </cell>
          <cell r="D548" t="str">
            <v>B1</v>
          </cell>
          <cell r="E548">
            <v>246</v>
          </cell>
          <cell r="F548">
            <v>2</v>
          </cell>
          <cell r="G548">
            <v>3.8159999999999998</v>
          </cell>
          <cell r="H548">
            <v>-50</v>
          </cell>
          <cell r="I548">
            <v>-190.79999999999998</v>
          </cell>
          <cell r="J548">
            <v>19991030</v>
          </cell>
          <cell r="K548" t="str">
            <v>1140305003</v>
          </cell>
          <cell r="L548" t="str">
            <v>6210402005</v>
          </cell>
          <cell r="M548" t="str">
            <v>9100000005</v>
          </cell>
        </row>
        <row r="549">
          <cell r="A549" t="str">
            <v>P023</v>
          </cell>
          <cell r="B549">
            <v>3103010083</v>
          </cell>
          <cell r="C549" t="str">
            <v>GESAPRIN 90</v>
          </cell>
          <cell r="D549" t="str">
            <v>B1</v>
          </cell>
          <cell r="E549">
            <v>247</v>
          </cell>
          <cell r="F549">
            <v>2</v>
          </cell>
          <cell r="G549">
            <v>3.8159999999999998</v>
          </cell>
          <cell r="H549">
            <v>-35</v>
          </cell>
          <cell r="I549">
            <v>-133.56</v>
          </cell>
          <cell r="J549">
            <v>19991030</v>
          </cell>
          <cell r="K549" t="str">
            <v>1140305003</v>
          </cell>
          <cell r="L549" t="str">
            <v>6210402005</v>
          </cell>
          <cell r="M549" t="str">
            <v>9100000005</v>
          </cell>
        </row>
        <row r="550">
          <cell r="A550" t="str">
            <v>P023</v>
          </cell>
          <cell r="B550">
            <v>3103010083</v>
          </cell>
          <cell r="C550" t="str">
            <v>GESAPRIN 90</v>
          </cell>
          <cell r="D550" t="str">
            <v>B1</v>
          </cell>
          <cell r="E550">
            <v>248</v>
          </cell>
          <cell r="F550">
            <v>2</v>
          </cell>
          <cell r="G550">
            <v>3.8159999999999998</v>
          </cell>
          <cell r="H550">
            <v>-20</v>
          </cell>
          <cell r="I550">
            <v>-76.319999999999993</v>
          </cell>
          <cell r="J550">
            <v>19991030</v>
          </cell>
          <cell r="K550" t="str">
            <v>1140305003</v>
          </cell>
          <cell r="L550" t="str">
            <v>6210402005</v>
          </cell>
          <cell r="M550" t="str">
            <v>9100000005</v>
          </cell>
        </row>
        <row r="551">
          <cell r="A551" t="str">
            <v>P023</v>
          </cell>
          <cell r="B551">
            <v>3103010083</v>
          </cell>
          <cell r="C551" t="str">
            <v>GESAPRIN 90</v>
          </cell>
          <cell r="D551" t="str">
            <v>B1</v>
          </cell>
          <cell r="E551">
            <v>249</v>
          </cell>
          <cell r="F551">
            <v>2</v>
          </cell>
          <cell r="G551">
            <v>3.8159999999999998</v>
          </cell>
          <cell r="H551">
            <v>-80</v>
          </cell>
          <cell r="I551">
            <v>-305.27999999999997</v>
          </cell>
          <cell r="J551">
            <v>19991030</v>
          </cell>
          <cell r="K551" t="str">
            <v>1140305003</v>
          </cell>
          <cell r="L551" t="str">
            <v>6210402005</v>
          </cell>
          <cell r="M551" t="str">
            <v>9100000005</v>
          </cell>
        </row>
        <row r="552">
          <cell r="A552" t="str">
            <v>P023</v>
          </cell>
          <cell r="B552">
            <v>3103010083</v>
          </cell>
          <cell r="C552" t="str">
            <v>GESAPRIN 90</v>
          </cell>
          <cell r="D552" t="str">
            <v>B1</v>
          </cell>
          <cell r="E552">
            <v>250</v>
          </cell>
          <cell r="F552">
            <v>2</v>
          </cell>
          <cell r="G552">
            <v>3.8159999999999998</v>
          </cell>
          <cell r="H552">
            <v>-105</v>
          </cell>
          <cell r="I552">
            <v>-400.68</v>
          </cell>
          <cell r="J552">
            <v>19991030</v>
          </cell>
          <cell r="K552" t="str">
            <v>1140305003</v>
          </cell>
          <cell r="L552" t="str">
            <v>6210402005</v>
          </cell>
          <cell r="M552" t="str">
            <v>9100000005</v>
          </cell>
        </row>
        <row r="553">
          <cell r="A553" t="str">
            <v>P023</v>
          </cell>
          <cell r="B553">
            <v>3103010083</v>
          </cell>
          <cell r="C553" t="str">
            <v>GESAPRIN 90</v>
          </cell>
          <cell r="D553" t="str">
            <v>B1</v>
          </cell>
          <cell r="E553">
            <v>251</v>
          </cell>
          <cell r="F553">
            <v>2</v>
          </cell>
          <cell r="G553">
            <v>3.8159999999999998</v>
          </cell>
          <cell r="H553">
            <v>-75</v>
          </cell>
          <cell r="I553">
            <v>-286.2</v>
          </cell>
          <cell r="J553">
            <v>19991030</v>
          </cell>
          <cell r="K553" t="str">
            <v>1140305003</v>
          </cell>
          <cell r="L553" t="str">
            <v>6210402005</v>
          </cell>
          <cell r="M553" t="str">
            <v>9100000005</v>
          </cell>
        </row>
        <row r="554">
          <cell r="A554" t="str">
            <v>P023</v>
          </cell>
          <cell r="B554">
            <v>3103010083</v>
          </cell>
          <cell r="C554" t="str">
            <v>GESAPRIN 90</v>
          </cell>
          <cell r="D554" t="str">
            <v>B1</v>
          </cell>
          <cell r="E554">
            <v>252</v>
          </cell>
          <cell r="F554">
            <v>2</v>
          </cell>
          <cell r="G554">
            <v>3.8159999999999998</v>
          </cell>
          <cell r="H554">
            <v>-92</v>
          </cell>
          <cell r="I554">
            <v>-351.072</v>
          </cell>
          <cell r="J554">
            <v>19991030</v>
          </cell>
          <cell r="K554" t="str">
            <v>1140305003</v>
          </cell>
          <cell r="L554" t="str">
            <v>6210402005</v>
          </cell>
          <cell r="M554" t="str">
            <v>9100000005</v>
          </cell>
        </row>
        <row r="555">
          <cell r="A555" t="str">
            <v>P023</v>
          </cell>
          <cell r="B555">
            <v>3103010083</v>
          </cell>
          <cell r="C555" t="str">
            <v>GESAPRIN 90</v>
          </cell>
          <cell r="D555" t="str">
            <v>B1</v>
          </cell>
          <cell r="E555">
            <v>253</v>
          </cell>
          <cell r="F555">
            <v>2</v>
          </cell>
          <cell r="G555">
            <v>3.8159999999999998</v>
          </cell>
          <cell r="H555">
            <v>-123</v>
          </cell>
          <cell r="I555">
            <v>-469.36799999999999</v>
          </cell>
          <cell r="J555">
            <v>19991030</v>
          </cell>
          <cell r="K555" t="str">
            <v>1140305003</v>
          </cell>
          <cell r="L555" t="str">
            <v>6210402005</v>
          </cell>
          <cell r="M555" t="str">
            <v>9100000005</v>
          </cell>
        </row>
        <row r="556">
          <cell r="A556" t="str">
            <v>P023</v>
          </cell>
          <cell r="B556">
            <v>3103010083</v>
          </cell>
          <cell r="C556" t="str">
            <v>GESAPRIN 90</v>
          </cell>
          <cell r="D556" t="str">
            <v>B1</v>
          </cell>
          <cell r="E556">
            <v>254</v>
          </cell>
          <cell r="F556">
            <v>2</v>
          </cell>
          <cell r="G556">
            <v>3.8159999999999998</v>
          </cell>
          <cell r="H556">
            <v>-92</v>
          </cell>
          <cell r="I556">
            <v>-351.072</v>
          </cell>
          <cell r="J556">
            <v>19991030</v>
          </cell>
          <cell r="K556" t="str">
            <v>1140305003</v>
          </cell>
          <cell r="L556" t="str">
            <v>6210402005</v>
          </cell>
          <cell r="M556" t="str">
            <v>9100000005</v>
          </cell>
        </row>
        <row r="557">
          <cell r="A557" t="str">
            <v>P023</v>
          </cell>
          <cell r="B557">
            <v>3103010083</v>
          </cell>
          <cell r="C557" t="str">
            <v>GESAPRIN 90</v>
          </cell>
          <cell r="D557" t="str">
            <v>B1</v>
          </cell>
          <cell r="E557">
            <v>268</v>
          </cell>
          <cell r="F557">
            <v>2</v>
          </cell>
          <cell r="G557">
            <v>3.8159999999999998</v>
          </cell>
          <cell r="H557">
            <v>-80</v>
          </cell>
          <cell r="I557">
            <v>-305.27999999999997</v>
          </cell>
          <cell r="J557">
            <v>19991030</v>
          </cell>
          <cell r="K557" t="str">
            <v>1140305003</v>
          </cell>
          <cell r="L557" t="str">
            <v>6210402005</v>
          </cell>
          <cell r="M557" t="str">
            <v>9100000005</v>
          </cell>
        </row>
        <row r="558">
          <cell r="A558" t="str">
            <v>TA28</v>
          </cell>
          <cell r="B558">
            <v>3103010083</v>
          </cell>
          <cell r="C558" t="str">
            <v>GESAPRIN 90</v>
          </cell>
          <cell r="D558" t="str">
            <v>65</v>
          </cell>
          <cell r="E558">
            <v>880</v>
          </cell>
          <cell r="F558">
            <v>1</v>
          </cell>
          <cell r="G558">
            <v>3.8159999999999998</v>
          </cell>
          <cell r="H558">
            <v>-107</v>
          </cell>
          <cell r="I558">
            <v>-408.31199999999995</v>
          </cell>
          <cell r="J558">
            <v>19991031</v>
          </cell>
          <cell r="K558" t="str">
            <v>1140305003</v>
          </cell>
          <cell r="L558" t="str">
            <v>6210402005</v>
          </cell>
        </row>
        <row r="559">
          <cell r="A559" t="str">
            <v>TA29</v>
          </cell>
          <cell r="B559">
            <v>3103010083</v>
          </cell>
          <cell r="C559" t="str">
            <v>GESAPRIN 90</v>
          </cell>
          <cell r="D559" t="str">
            <v>65</v>
          </cell>
          <cell r="E559">
            <v>879</v>
          </cell>
          <cell r="F559">
            <v>1</v>
          </cell>
          <cell r="G559">
            <v>3.8159999999999998</v>
          </cell>
          <cell r="H559">
            <v>-160</v>
          </cell>
          <cell r="I559">
            <v>-610.55999999999995</v>
          </cell>
          <cell r="J559">
            <v>19991031</v>
          </cell>
          <cell r="K559" t="str">
            <v>1140305003</v>
          </cell>
          <cell r="L559" t="str">
            <v>6210402005</v>
          </cell>
        </row>
        <row r="560">
          <cell r="A560" t="str">
            <v>TA30</v>
          </cell>
          <cell r="B560">
            <v>3103010083</v>
          </cell>
          <cell r="C560" t="str">
            <v>GESAPRIN 90</v>
          </cell>
          <cell r="D560" t="str">
            <v>65</v>
          </cell>
          <cell r="E560">
            <v>884</v>
          </cell>
          <cell r="F560">
            <v>2</v>
          </cell>
          <cell r="G560">
            <v>3.1</v>
          </cell>
          <cell r="H560">
            <v>-520</v>
          </cell>
          <cell r="I560">
            <v>-1612</v>
          </cell>
          <cell r="J560">
            <v>19991031</v>
          </cell>
          <cell r="K560" t="str">
            <v>1140305003</v>
          </cell>
          <cell r="L560" t="str">
            <v>6210402005</v>
          </cell>
        </row>
        <row r="561">
          <cell r="A561" t="str">
            <v>TA31</v>
          </cell>
          <cell r="B561">
            <v>3103010083</v>
          </cell>
          <cell r="C561" t="str">
            <v>GESAPRIN 90</v>
          </cell>
          <cell r="D561" t="str">
            <v>65</v>
          </cell>
          <cell r="E561">
            <v>886</v>
          </cell>
          <cell r="F561">
            <v>1</v>
          </cell>
          <cell r="G561">
            <v>3.8159999999999998</v>
          </cell>
          <cell r="H561">
            <v>-463</v>
          </cell>
          <cell r="I561">
            <v>-1766.808</v>
          </cell>
          <cell r="J561">
            <v>19991031</v>
          </cell>
          <cell r="K561" t="str">
            <v>1140305003</v>
          </cell>
          <cell r="L561" t="str">
            <v>6210402005</v>
          </cell>
        </row>
        <row r="562">
          <cell r="A562" t="str">
            <v>TA32</v>
          </cell>
          <cell r="B562">
            <v>3103010083</v>
          </cell>
          <cell r="C562" t="str">
            <v>GESAPRIN 90</v>
          </cell>
          <cell r="D562" t="str">
            <v>65</v>
          </cell>
          <cell r="E562">
            <v>875</v>
          </cell>
          <cell r="F562">
            <v>4</v>
          </cell>
          <cell r="G562">
            <v>3.8159999999999998</v>
          </cell>
          <cell r="H562">
            <v>-245</v>
          </cell>
          <cell r="I562">
            <v>-934.92</v>
          </cell>
          <cell r="J562">
            <v>19991031</v>
          </cell>
          <cell r="K562" t="str">
            <v>1140305003</v>
          </cell>
          <cell r="L562" t="str">
            <v>6210402005</v>
          </cell>
        </row>
        <row r="563">
          <cell r="A563" t="str">
            <v>TA34</v>
          </cell>
          <cell r="B563">
            <v>3103010083</v>
          </cell>
          <cell r="C563" t="str">
            <v>GESAPRIN 90</v>
          </cell>
          <cell r="D563" t="str">
            <v>65</v>
          </cell>
          <cell r="E563">
            <v>882</v>
          </cell>
          <cell r="F563">
            <v>1</v>
          </cell>
          <cell r="G563">
            <v>3.8159999999999998</v>
          </cell>
          <cell r="H563">
            <v>-214</v>
          </cell>
          <cell r="I563">
            <v>-816.62399999999991</v>
          </cell>
          <cell r="J563">
            <v>19991031</v>
          </cell>
          <cell r="K563" t="str">
            <v>1140305003</v>
          </cell>
          <cell r="L563" t="str">
            <v>6210402005</v>
          </cell>
        </row>
        <row r="564">
          <cell r="A564" t="str">
            <v>TG30</v>
          </cell>
          <cell r="B564">
            <v>3103010083</v>
          </cell>
          <cell r="C564" t="str">
            <v>GESAPRIN 90</v>
          </cell>
          <cell r="D564" t="str">
            <v>65</v>
          </cell>
          <cell r="E564">
            <v>865</v>
          </cell>
          <cell r="F564">
            <v>1</v>
          </cell>
          <cell r="G564">
            <v>3.8159999999999998</v>
          </cell>
          <cell r="H564">
            <v>-390</v>
          </cell>
          <cell r="I564">
            <v>-1488.24</v>
          </cell>
          <cell r="J564">
            <v>19991031</v>
          </cell>
          <cell r="K564" t="str">
            <v>1140305003</v>
          </cell>
          <cell r="L564" t="str">
            <v>6210402005</v>
          </cell>
        </row>
        <row r="565">
          <cell r="A565" t="str">
            <v>TL04</v>
          </cell>
          <cell r="B565">
            <v>3103010083</v>
          </cell>
          <cell r="C565" t="str">
            <v>GESAPRIN 90</v>
          </cell>
          <cell r="D565" t="str">
            <v>65</v>
          </cell>
          <cell r="E565">
            <v>899</v>
          </cell>
          <cell r="F565">
            <v>6</v>
          </cell>
          <cell r="G565">
            <v>3.8159999999999998</v>
          </cell>
          <cell r="H565">
            <v>-225</v>
          </cell>
          <cell r="I565">
            <v>-858.59999999999991</v>
          </cell>
          <cell r="J565">
            <v>19991031</v>
          </cell>
          <cell r="K565" t="str">
            <v>1140305003</v>
          </cell>
          <cell r="L565" t="str">
            <v>6210402005</v>
          </cell>
        </row>
        <row r="566">
          <cell r="A566" t="str">
            <v>TL05</v>
          </cell>
          <cell r="B566">
            <v>3103010083</v>
          </cell>
          <cell r="C566" t="str">
            <v>GESAPRIN 90</v>
          </cell>
          <cell r="D566" t="str">
            <v>65</v>
          </cell>
          <cell r="E566">
            <v>890</v>
          </cell>
          <cell r="F566">
            <v>5</v>
          </cell>
          <cell r="G566">
            <v>3.8159999999999998</v>
          </cell>
          <cell r="H566">
            <v>-130</v>
          </cell>
          <cell r="I566">
            <v>-496.08</v>
          </cell>
          <cell r="J566">
            <v>19991031</v>
          </cell>
          <cell r="K566" t="str">
            <v>1140305003</v>
          </cell>
          <cell r="L566" t="str">
            <v>6210402005</v>
          </cell>
        </row>
        <row r="567">
          <cell r="A567" t="str">
            <v>TL05</v>
          </cell>
          <cell r="B567">
            <v>3103010083</v>
          </cell>
          <cell r="C567" t="str">
            <v>GESAPRIN 90</v>
          </cell>
          <cell r="D567" t="str">
            <v>65</v>
          </cell>
          <cell r="E567">
            <v>891</v>
          </cell>
          <cell r="F567">
            <v>2</v>
          </cell>
          <cell r="G567">
            <v>3.8159999999999998</v>
          </cell>
          <cell r="H567">
            <v>-70</v>
          </cell>
          <cell r="I567">
            <v>-267.12</v>
          </cell>
          <cell r="J567">
            <v>19991031</v>
          </cell>
          <cell r="K567" t="str">
            <v>1140305003</v>
          </cell>
          <cell r="L567" t="str">
            <v>6210402005</v>
          </cell>
        </row>
        <row r="568">
          <cell r="A568" t="str">
            <v>TL06</v>
          </cell>
          <cell r="B568">
            <v>3103010083</v>
          </cell>
          <cell r="C568" t="str">
            <v>GESAPRIN 90</v>
          </cell>
          <cell r="D568" t="str">
            <v>65</v>
          </cell>
          <cell r="E568">
            <v>896</v>
          </cell>
          <cell r="F568">
            <v>5</v>
          </cell>
          <cell r="G568">
            <v>3.8159999999999998</v>
          </cell>
          <cell r="H568">
            <v>-200</v>
          </cell>
          <cell r="I568">
            <v>-763.19999999999993</v>
          </cell>
          <cell r="J568">
            <v>19991031</v>
          </cell>
          <cell r="K568" t="str">
            <v>1140305003</v>
          </cell>
          <cell r="L568" t="str">
            <v>6210402005</v>
          </cell>
        </row>
        <row r="569">
          <cell r="A569" t="str">
            <v>TL07</v>
          </cell>
          <cell r="B569">
            <v>3103010083</v>
          </cell>
          <cell r="C569" t="str">
            <v>GESAPRIN 90</v>
          </cell>
          <cell r="D569" t="str">
            <v>65</v>
          </cell>
          <cell r="E569">
            <v>894</v>
          </cell>
          <cell r="F569">
            <v>5</v>
          </cell>
          <cell r="G569">
            <v>3.8159999999999998</v>
          </cell>
          <cell r="H569">
            <v>-265</v>
          </cell>
          <cell r="I569">
            <v>-1011.24</v>
          </cell>
          <cell r="J569">
            <v>19991031</v>
          </cell>
          <cell r="K569" t="str">
            <v>1140305003</v>
          </cell>
          <cell r="L569" t="str">
            <v>6210402005</v>
          </cell>
        </row>
        <row r="570">
          <cell r="A570" t="str">
            <v>TL08</v>
          </cell>
          <cell r="B570">
            <v>3103010083</v>
          </cell>
          <cell r="C570" t="str">
            <v>GESAPRIN 90</v>
          </cell>
          <cell r="D570" t="str">
            <v>65</v>
          </cell>
          <cell r="E570">
            <v>893</v>
          </cell>
          <cell r="F570">
            <v>5</v>
          </cell>
          <cell r="G570">
            <v>27.439</v>
          </cell>
          <cell r="H570">
            <v>-260</v>
          </cell>
          <cell r="I570">
            <v>-7134.14</v>
          </cell>
          <cell r="J570">
            <v>19991031</v>
          </cell>
          <cell r="K570" t="str">
            <v>1140305003</v>
          </cell>
          <cell r="L570" t="str">
            <v>6210402005</v>
          </cell>
        </row>
        <row r="571">
          <cell r="A571" t="str">
            <v>TO03</v>
          </cell>
          <cell r="B571">
            <v>3103010083</v>
          </cell>
          <cell r="C571" t="str">
            <v>GESAPRIN 90</v>
          </cell>
          <cell r="D571" t="str">
            <v>S1</v>
          </cell>
          <cell r="E571">
            <v>330</v>
          </cell>
          <cell r="F571">
            <v>1</v>
          </cell>
          <cell r="G571">
            <v>3.8159999999999998</v>
          </cell>
          <cell r="H571">
            <v>-250</v>
          </cell>
          <cell r="I571">
            <v>-954</v>
          </cell>
          <cell r="J571">
            <v>19991031</v>
          </cell>
          <cell r="K571" t="str">
            <v>1140305003</v>
          </cell>
          <cell r="L571" t="str">
            <v>6210402005</v>
          </cell>
          <cell r="M571" t="str">
            <v>9100000005</v>
          </cell>
        </row>
        <row r="572">
          <cell r="A572" t="str">
            <v>TO03</v>
          </cell>
          <cell r="B572">
            <v>3103010083</v>
          </cell>
          <cell r="C572" t="str">
            <v>GESAPRIN 90</v>
          </cell>
          <cell r="D572" t="str">
            <v>S1</v>
          </cell>
          <cell r="E572">
            <v>332</v>
          </cell>
          <cell r="F572">
            <v>1</v>
          </cell>
          <cell r="G572">
            <v>3.8159999999999998</v>
          </cell>
          <cell r="H572">
            <v>-300</v>
          </cell>
          <cell r="I572">
            <v>-1144.8</v>
          </cell>
          <cell r="J572">
            <v>19991031</v>
          </cell>
          <cell r="K572" t="str">
            <v>1140305003</v>
          </cell>
          <cell r="L572" t="str">
            <v>6210402005</v>
          </cell>
          <cell r="M572" t="str">
            <v>9100000005</v>
          </cell>
        </row>
        <row r="573">
          <cell r="A573" t="str">
            <v>TZ01</v>
          </cell>
          <cell r="B573">
            <v>3103010083</v>
          </cell>
          <cell r="C573" t="str">
            <v>GESAPRIN 90</v>
          </cell>
          <cell r="D573" t="str">
            <v>65</v>
          </cell>
          <cell r="E573">
            <v>856</v>
          </cell>
          <cell r="F573">
            <v>1</v>
          </cell>
          <cell r="G573">
            <v>3.8159999999999998</v>
          </cell>
          <cell r="H573">
            <v>-422</v>
          </cell>
          <cell r="I573">
            <v>-1610.3519999999999</v>
          </cell>
          <cell r="J573">
            <v>19991031</v>
          </cell>
          <cell r="K573" t="str">
            <v>1140305003</v>
          </cell>
          <cell r="L573" t="str">
            <v>6210402005</v>
          </cell>
        </row>
        <row r="574">
          <cell r="A574" t="str">
            <v>TZ02</v>
          </cell>
          <cell r="B574">
            <v>3103010083</v>
          </cell>
          <cell r="C574" t="str">
            <v>GESAPRIN 90</v>
          </cell>
          <cell r="D574" t="str">
            <v>65</v>
          </cell>
          <cell r="E574">
            <v>849</v>
          </cell>
          <cell r="F574">
            <v>1</v>
          </cell>
          <cell r="G574">
            <v>3.8159999999999998</v>
          </cell>
          <cell r="H574">
            <v>-450</v>
          </cell>
          <cell r="I574">
            <v>-1717.1999999999998</v>
          </cell>
          <cell r="J574">
            <v>19991031</v>
          </cell>
          <cell r="K574" t="str">
            <v>1140305003</v>
          </cell>
          <cell r="L574" t="str">
            <v>6210402005</v>
          </cell>
        </row>
        <row r="575">
          <cell r="A575" t="str">
            <v>EA01</v>
          </cell>
          <cell r="B575">
            <v>3103010083</v>
          </cell>
          <cell r="C575" t="str">
            <v>GESAPRIN 90</v>
          </cell>
          <cell r="D575" t="str">
            <v>66</v>
          </cell>
          <cell r="E575">
            <v>862</v>
          </cell>
          <cell r="F575">
            <v>1</v>
          </cell>
          <cell r="G575">
            <v>3.8159999999999998</v>
          </cell>
          <cell r="H575">
            <v>-79</v>
          </cell>
          <cell r="I575">
            <v>-301.464</v>
          </cell>
          <cell r="J575">
            <v>19991031</v>
          </cell>
          <cell r="K575" t="str">
            <v>1140306003</v>
          </cell>
          <cell r="L575" t="str">
            <v>6210402006</v>
          </cell>
        </row>
        <row r="576">
          <cell r="A576" t="str">
            <v>EA02</v>
          </cell>
          <cell r="B576">
            <v>3103010083</v>
          </cell>
          <cell r="C576" t="str">
            <v>GESAPRIN 90</v>
          </cell>
          <cell r="D576" t="str">
            <v>66</v>
          </cell>
          <cell r="E576">
            <v>857</v>
          </cell>
          <cell r="F576">
            <v>1</v>
          </cell>
          <cell r="G576">
            <v>3.8159999999999998</v>
          </cell>
          <cell r="H576">
            <v>-35.299999999999997</v>
          </cell>
          <cell r="I576">
            <v>-134.70479999999998</v>
          </cell>
          <cell r="J576">
            <v>19991031</v>
          </cell>
          <cell r="K576" t="str">
            <v>1140306003</v>
          </cell>
          <cell r="L576" t="str">
            <v>6210402006</v>
          </cell>
        </row>
        <row r="577">
          <cell r="A577" t="str">
            <v>P023</v>
          </cell>
          <cell r="B577">
            <v>3103010083</v>
          </cell>
          <cell r="C577" t="str">
            <v>GESAPRIN 90</v>
          </cell>
          <cell r="D577" t="str">
            <v>B1</v>
          </cell>
          <cell r="E577">
            <v>255</v>
          </cell>
          <cell r="F577">
            <v>2</v>
          </cell>
          <cell r="G577">
            <v>3.8159999999999998</v>
          </cell>
          <cell r="H577">
            <v>-12</v>
          </cell>
          <cell r="I577">
            <v>-45.792000000000002</v>
          </cell>
          <cell r="J577">
            <v>19991030</v>
          </cell>
          <cell r="K577" t="str">
            <v>1140325003</v>
          </cell>
          <cell r="L577" t="str">
            <v>6210402016</v>
          </cell>
          <cell r="M577" t="str">
            <v>9100000007</v>
          </cell>
        </row>
        <row r="578">
          <cell r="A578" t="str">
            <v>P023</v>
          </cell>
          <cell r="B578">
            <v>3103010083</v>
          </cell>
          <cell r="C578" t="str">
            <v>GESAPRIN 90</v>
          </cell>
          <cell r="D578" t="str">
            <v>B1</v>
          </cell>
          <cell r="E578">
            <v>256</v>
          </cell>
          <cell r="F578">
            <v>2</v>
          </cell>
          <cell r="G578">
            <v>3.8159999999999998</v>
          </cell>
          <cell r="H578">
            <v>-14</v>
          </cell>
          <cell r="I578">
            <v>-53.423999999999999</v>
          </cell>
          <cell r="J578">
            <v>19991030</v>
          </cell>
          <cell r="K578" t="str">
            <v>1140325003</v>
          </cell>
          <cell r="L578" t="str">
            <v>6210402016</v>
          </cell>
          <cell r="M578" t="str">
            <v>9100000007</v>
          </cell>
        </row>
        <row r="579">
          <cell r="A579" t="str">
            <v>P023</v>
          </cell>
          <cell r="B579">
            <v>3103010083</v>
          </cell>
          <cell r="C579" t="str">
            <v>GESAPRIN 90</v>
          </cell>
          <cell r="D579" t="str">
            <v>B1</v>
          </cell>
          <cell r="E579">
            <v>257</v>
          </cell>
          <cell r="F579">
            <v>2</v>
          </cell>
          <cell r="G579">
            <v>3.8159999999999998</v>
          </cell>
          <cell r="H579">
            <v>-21</v>
          </cell>
          <cell r="I579">
            <v>-80.135999999999996</v>
          </cell>
          <cell r="J579">
            <v>19991030</v>
          </cell>
          <cell r="K579" t="str">
            <v>1140325003</v>
          </cell>
          <cell r="L579" t="str">
            <v>6210402016</v>
          </cell>
          <cell r="M579" t="str">
            <v>9100000007</v>
          </cell>
        </row>
        <row r="580">
          <cell r="A580" t="str">
            <v>P023</v>
          </cell>
          <cell r="B580">
            <v>3103010083</v>
          </cell>
          <cell r="C580" t="str">
            <v>GESAPRIN 90</v>
          </cell>
          <cell r="D580" t="str">
            <v>B1</v>
          </cell>
          <cell r="E580">
            <v>258</v>
          </cell>
          <cell r="F580">
            <v>2</v>
          </cell>
          <cell r="G580">
            <v>3.8159999999999998</v>
          </cell>
          <cell r="H580">
            <v>-24</v>
          </cell>
          <cell r="I580">
            <v>-91.584000000000003</v>
          </cell>
          <cell r="J580">
            <v>19991030</v>
          </cell>
          <cell r="K580" t="str">
            <v>1140325003</v>
          </cell>
          <cell r="L580" t="str">
            <v>6210402016</v>
          </cell>
          <cell r="M580" t="str">
            <v>9100000007</v>
          </cell>
        </row>
        <row r="581">
          <cell r="A581" t="str">
            <v>P014</v>
          </cell>
          <cell r="B581">
            <v>3103010085</v>
          </cell>
          <cell r="C581" t="str">
            <v>SEMPRA</v>
          </cell>
          <cell r="D581" t="str">
            <v>S1</v>
          </cell>
          <cell r="E581">
            <v>304</v>
          </cell>
          <cell r="F581">
            <v>4</v>
          </cell>
          <cell r="G581">
            <v>264.60000000000002</v>
          </cell>
          <cell r="H581">
            <v>-17</v>
          </cell>
          <cell r="I581">
            <v>-4498.2000000000007</v>
          </cell>
          <cell r="J581">
            <v>19991031</v>
          </cell>
          <cell r="K581" t="str">
            <v>1140305003</v>
          </cell>
          <cell r="L581" t="str">
            <v>6210402005</v>
          </cell>
          <cell r="M581" t="str">
            <v>9100000005</v>
          </cell>
        </row>
        <row r="582">
          <cell r="A582" t="str">
            <v>MF39</v>
          </cell>
          <cell r="B582">
            <v>3103010088</v>
          </cell>
          <cell r="C582" t="str">
            <v>ATRAZINA 50%</v>
          </cell>
          <cell r="D582" t="str">
            <v>65</v>
          </cell>
          <cell r="E582">
            <v>926</v>
          </cell>
          <cell r="F582">
            <v>3</v>
          </cell>
          <cell r="G582">
            <v>2.2000000000000002</v>
          </cell>
          <cell r="H582">
            <v>-120</v>
          </cell>
          <cell r="I582">
            <v>-264</v>
          </cell>
          <cell r="J582">
            <v>19991031</v>
          </cell>
          <cell r="K582" t="str">
            <v>1140305003</v>
          </cell>
          <cell r="L582" t="str">
            <v>6210402005</v>
          </cell>
        </row>
        <row r="583">
          <cell r="A583" t="str">
            <v>TG30</v>
          </cell>
          <cell r="B583">
            <v>3103010088</v>
          </cell>
          <cell r="C583" t="str">
            <v>ATRAZINA 50%</v>
          </cell>
          <cell r="D583" t="str">
            <v>65</v>
          </cell>
          <cell r="E583">
            <v>865</v>
          </cell>
          <cell r="F583">
            <v>2</v>
          </cell>
          <cell r="G583">
            <v>2.2000000000000002</v>
          </cell>
          <cell r="H583">
            <v>-170</v>
          </cell>
          <cell r="I583">
            <v>-374.00000000000006</v>
          </cell>
          <cell r="J583">
            <v>19991031</v>
          </cell>
          <cell r="K583" t="str">
            <v>1140305003</v>
          </cell>
          <cell r="L583" t="str">
            <v>6210402005</v>
          </cell>
        </row>
        <row r="584">
          <cell r="A584" t="str">
            <v>P014</v>
          </cell>
          <cell r="B584">
            <v>3103010090</v>
          </cell>
          <cell r="C584" t="str">
            <v>TWIN PACK PREM</v>
          </cell>
          <cell r="D584" t="str">
            <v>S1</v>
          </cell>
          <cell r="E584">
            <v>293</v>
          </cell>
          <cell r="F584">
            <v>1</v>
          </cell>
          <cell r="G584">
            <v>10.6</v>
          </cell>
          <cell r="H584">
            <v>-60</v>
          </cell>
          <cell r="I584">
            <v>-636</v>
          </cell>
          <cell r="J584">
            <v>19991031</v>
          </cell>
          <cell r="K584" t="str">
            <v>1140303003</v>
          </cell>
          <cell r="L584" t="str">
            <v>6210402003</v>
          </cell>
          <cell r="M584" t="str">
            <v>9100000003</v>
          </cell>
        </row>
        <row r="585">
          <cell r="A585" t="str">
            <v>P023</v>
          </cell>
          <cell r="B585">
            <v>3103010090</v>
          </cell>
          <cell r="C585" t="str">
            <v>TWIN PACK PREM</v>
          </cell>
          <cell r="D585" t="str">
            <v>B1</v>
          </cell>
          <cell r="E585">
            <v>249</v>
          </cell>
          <cell r="F585">
            <v>5</v>
          </cell>
          <cell r="G585">
            <v>10.6</v>
          </cell>
          <cell r="H585">
            <v>-108</v>
          </cell>
          <cell r="I585">
            <v>-1144.8</v>
          </cell>
          <cell r="J585">
            <v>19991030</v>
          </cell>
          <cell r="K585" t="str">
            <v>1140305003</v>
          </cell>
          <cell r="L585" t="str">
            <v>6210402005</v>
          </cell>
          <cell r="M585" t="str">
            <v>9100000005</v>
          </cell>
        </row>
        <row r="586">
          <cell r="A586" t="str">
            <v>P023</v>
          </cell>
          <cell r="B586">
            <v>3103010090</v>
          </cell>
          <cell r="C586" t="str">
            <v>TWIN PACK PREM</v>
          </cell>
          <cell r="D586" t="str">
            <v>B1</v>
          </cell>
          <cell r="E586">
            <v>250</v>
          </cell>
          <cell r="F586">
            <v>5</v>
          </cell>
          <cell r="G586">
            <v>10.6</v>
          </cell>
          <cell r="H586">
            <v>-92</v>
          </cell>
          <cell r="I586">
            <v>-975.19999999999993</v>
          </cell>
          <cell r="J586">
            <v>19991030</v>
          </cell>
          <cell r="K586" t="str">
            <v>1140305003</v>
          </cell>
          <cell r="L586" t="str">
            <v>6210402005</v>
          </cell>
          <cell r="M586" t="str">
            <v>9100000005</v>
          </cell>
        </row>
        <row r="587">
          <cell r="A587" t="str">
            <v>P023</v>
          </cell>
          <cell r="B587">
            <v>3103010090</v>
          </cell>
          <cell r="C587" t="str">
            <v>TWIN PACK PREM</v>
          </cell>
          <cell r="D587" t="str">
            <v>B1</v>
          </cell>
          <cell r="E587">
            <v>268</v>
          </cell>
          <cell r="F587">
            <v>5</v>
          </cell>
          <cell r="G587">
            <v>3.7170000000000001</v>
          </cell>
          <cell r="H587">
            <v>-108</v>
          </cell>
          <cell r="I587">
            <v>-401.43600000000004</v>
          </cell>
          <cell r="J587">
            <v>19991030</v>
          </cell>
          <cell r="K587" t="str">
            <v>1140305003</v>
          </cell>
          <cell r="L587" t="str">
            <v>6210402005</v>
          </cell>
          <cell r="M587" t="str">
            <v>9100000005</v>
          </cell>
        </row>
        <row r="588">
          <cell r="A588" t="str">
            <v>P023</v>
          </cell>
          <cell r="B588">
            <v>3103010105</v>
          </cell>
          <cell r="C588" t="str">
            <v>ULTRA PACK</v>
          </cell>
          <cell r="D588" t="str">
            <v>B1</v>
          </cell>
          <cell r="E588">
            <v>250</v>
          </cell>
          <cell r="F588">
            <v>7</v>
          </cell>
          <cell r="G588">
            <v>3.55</v>
          </cell>
          <cell r="H588">
            <v>-26</v>
          </cell>
          <cell r="I588">
            <v>-92.3</v>
          </cell>
          <cell r="J588">
            <v>19991030</v>
          </cell>
          <cell r="K588" t="str">
            <v>1140305003</v>
          </cell>
          <cell r="L588" t="str">
            <v>6210402005</v>
          </cell>
          <cell r="M588" t="str">
            <v>9100000005</v>
          </cell>
        </row>
        <row r="589">
          <cell r="A589" t="str">
            <v>P023</v>
          </cell>
          <cell r="B589">
            <v>3103010105</v>
          </cell>
          <cell r="C589" t="str">
            <v>ULTRA PACK</v>
          </cell>
          <cell r="D589" t="str">
            <v>B1</v>
          </cell>
          <cell r="E589">
            <v>251</v>
          </cell>
          <cell r="F589">
            <v>6</v>
          </cell>
          <cell r="G589">
            <v>3.55</v>
          </cell>
          <cell r="H589">
            <v>-51</v>
          </cell>
          <cell r="I589">
            <v>-181.04999999999998</v>
          </cell>
          <cell r="J589">
            <v>19991030</v>
          </cell>
          <cell r="K589" t="str">
            <v>1140305003</v>
          </cell>
          <cell r="L589" t="str">
            <v>6210402005</v>
          </cell>
          <cell r="M589" t="str">
            <v>9100000005</v>
          </cell>
        </row>
        <row r="590">
          <cell r="A590" t="str">
            <v>P023</v>
          </cell>
          <cell r="B590">
            <v>3103010105</v>
          </cell>
          <cell r="C590" t="str">
            <v>ULTRA PACK</v>
          </cell>
          <cell r="D590" t="str">
            <v>B1</v>
          </cell>
          <cell r="E590">
            <v>252</v>
          </cell>
          <cell r="F590">
            <v>5</v>
          </cell>
          <cell r="G590">
            <v>3.55</v>
          </cell>
          <cell r="H590">
            <v>-65</v>
          </cell>
          <cell r="I590">
            <v>-230.75</v>
          </cell>
          <cell r="J590">
            <v>19991030</v>
          </cell>
          <cell r="K590" t="str">
            <v>1140305003</v>
          </cell>
          <cell r="L590" t="str">
            <v>6210402005</v>
          </cell>
          <cell r="M590" t="str">
            <v>9100000005</v>
          </cell>
        </row>
        <row r="591">
          <cell r="A591" t="str">
            <v>P023</v>
          </cell>
          <cell r="B591">
            <v>3103010105</v>
          </cell>
          <cell r="C591" t="str">
            <v>ULTRA PACK</v>
          </cell>
          <cell r="D591" t="str">
            <v>B1</v>
          </cell>
          <cell r="E591">
            <v>253</v>
          </cell>
          <cell r="F591">
            <v>6</v>
          </cell>
          <cell r="G591">
            <v>3.55</v>
          </cell>
          <cell r="H591">
            <v>-53</v>
          </cell>
          <cell r="I591">
            <v>-188.14999999999998</v>
          </cell>
          <cell r="J591">
            <v>19991030</v>
          </cell>
          <cell r="K591" t="str">
            <v>1140305003</v>
          </cell>
          <cell r="L591" t="str">
            <v>6210402005</v>
          </cell>
          <cell r="M591" t="str">
            <v>9100000005</v>
          </cell>
        </row>
        <row r="592">
          <cell r="A592" t="str">
            <v>MF32</v>
          </cell>
          <cell r="B592">
            <v>3103010106</v>
          </cell>
          <cell r="C592" t="str">
            <v>ROUND UP FULL</v>
          </cell>
          <cell r="D592" t="str">
            <v>61</v>
          </cell>
          <cell r="E592">
            <v>639</v>
          </cell>
          <cell r="F592">
            <v>1</v>
          </cell>
          <cell r="G592">
            <v>3.85</v>
          </cell>
          <cell r="H592">
            <v>-115</v>
          </cell>
          <cell r="I592">
            <v>-442.75</v>
          </cell>
          <cell r="J592">
            <v>19991031</v>
          </cell>
          <cell r="K592" t="str">
            <v>1140301003</v>
          </cell>
          <cell r="L592" t="str">
            <v>6210402001</v>
          </cell>
        </row>
        <row r="593">
          <cell r="A593" t="str">
            <v>MF23</v>
          </cell>
          <cell r="B593">
            <v>3103010106</v>
          </cell>
          <cell r="C593" t="str">
            <v>ROUND UP FULL</v>
          </cell>
          <cell r="D593" t="str">
            <v>63</v>
          </cell>
          <cell r="E593">
            <v>630</v>
          </cell>
          <cell r="F593">
            <v>1</v>
          </cell>
          <cell r="G593">
            <v>3.1</v>
          </cell>
          <cell r="H593">
            <v>-535.5</v>
          </cell>
          <cell r="I593">
            <v>-1660.05</v>
          </cell>
          <cell r="J593">
            <v>19991031</v>
          </cell>
          <cell r="K593" t="str">
            <v>1140303003</v>
          </cell>
          <cell r="L593" t="str">
            <v>6210402003</v>
          </cell>
        </row>
        <row r="594">
          <cell r="A594" t="str">
            <v>MF23</v>
          </cell>
          <cell r="B594">
            <v>3103010106</v>
          </cell>
          <cell r="C594" t="str">
            <v>ROUND UP FULL</v>
          </cell>
          <cell r="D594" t="str">
            <v>63</v>
          </cell>
          <cell r="E594">
            <v>631</v>
          </cell>
          <cell r="F594">
            <v>2</v>
          </cell>
          <cell r="G594">
            <v>3.1</v>
          </cell>
          <cell r="H594">
            <v>-591</v>
          </cell>
          <cell r="I594">
            <v>-1832.1000000000001</v>
          </cell>
          <cell r="J594">
            <v>19991031</v>
          </cell>
          <cell r="K594" t="str">
            <v>1140303003</v>
          </cell>
          <cell r="L594" t="str">
            <v>6210402003</v>
          </cell>
        </row>
        <row r="595">
          <cell r="A595" t="str">
            <v>MF33</v>
          </cell>
          <cell r="B595">
            <v>3103010106</v>
          </cell>
          <cell r="C595" t="str">
            <v>ROUND UP FULL</v>
          </cell>
          <cell r="D595" t="str">
            <v>63</v>
          </cell>
          <cell r="E595">
            <v>647</v>
          </cell>
          <cell r="F595">
            <v>3</v>
          </cell>
          <cell r="G595">
            <v>3.85</v>
          </cell>
          <cell r="H595">
            <v>-119.95</v>
          </cell>
          <cell r="I595">
            <v>-461.8075</v>
          </cell>
          <cell r="J595">
            <v>19991031</v>
          </cell>
          <cell r="K595" t="str">
            <v>1140303003</v>
          </cell>
          <cell r="L595" t="str">
            <v>6210402003</v>
          </cell>
        </row>
        <row r="596">
          <cell r="A596" t="str">
            <v>P012</v>
          </cell>
          <cell r="B596">
            <v>3103010106</v>
          </cell>
          <cell r="C596" t="str">
            <v>ROUND UP FULL</v>
          </cell>
          <cell r="D596" t="str">
            <v>N1</v>
          </cell>
          <cell r="E596">
            <v>324</v>
          </cell>
          <cell r="F596">
            <v>4</v>
          </cell>
          <cell r="G596">
            <v>3.85</v>
          </cell>
          <cell r="H596">
            <v>-51</v>
          </cell>
          <cell r="I596">
            <v>-196.35</v>
          </cell>
          <cell r="J596">
            <v>19991031</v>
          </cell>
          <cell r="K596" t="str">
            <v>1140303003</v>
          </cell>
          <cell r="L596" t="str">
            <v>6210402003</v>
          </cell>
          <cell r="M596" t="str">
            <v>9100000003</v>
          </cell>
        </row>
        <row r="597">
          <cell r="A597" t="str">
            <v>P012</v>
          </cell>
          <cell r="B597">
            <v>3103010106</v>
          </cell>
          <cell r="C597" t="str">
            <v>ROUND UP FULL</v>
          </cell>
          <cell r="D597" t="str">
            <v>N1</v>
          </cell>
          <cell r="E597">
            <v>326</v>
          </cell>
          <cell r="F597">
            <v>1</v>
          </cell>
          <cell r="G597">
            <v>3.85</v>
          </cell>
          <cell r="H597">
            <v>-27</v>
          </cell>
          <cell r="I597">
            <v>-103.95</v>
          </cell>
          <cell r="J597">
            <v>19991031</v>
          </cell>
          <cell r="K597" t="str">
            <v>1140303003</v>
          </cell>
          <cell r="L597" t="str">
            <v>6210402003</v>
          </cell>
          <cell r="M597" t="str">
            <v>9100000003</v>
          </cell>
        </row>
        <row r="598">
          <cell r="A598" t="str">
            <v>P012</v>
          </cell>
          <cell r="B598">
            <v>3103010106</v>
          </cell>
          <cell r="C598" t="str">
            <v>ROUND UP FULL</v>
          </cell>
          <cell r="D598" t="str">
            <v>N1</v>
          </cell>
          <cell r="E598">
            <v>327</v>
          </cell>
          <cell r="F598">
            <v>3</v>
          </cell>
          <cell r="G598">
            <v>3.85</v>
          </cell>
          <cell r="H598">
            <v>-50</v>
          </cell>
          <cell r="I598">
            <v>-192.5</v>
          </cell>
          <cell r="J598">
            <v>19991031</v>
          </cell>
          <cell r="K598" t="str">
            <v>1140303003</v>
          </cell>
          <cell r="L598" t="str">
            <v>6210402003</v>
          </cell>
          <cell r="M598" t="str">
            <v>9100000003</v>
          </cell>
        </row>
        <row r="599">
          <cell r="A599" t="str">
            <v>P012</v>
          </cell>
          <cell r="B599">
            <v>3103010106</v>
          </cell>
          <cell r="C599" t="str">
            <v>ROUND UP FULL</v>
          </cell>
          <cell r="D599" t="str">
            <v>N1</v>
          </cell>
          <cell r="E599">
            <v>330</v>
          </cell>
          <cell r="F599">
            <v>4</v>
          </cell>
          <cell r="G599">
            <v>3.85</v>
          </cell>
          <cell r="H599">
            <v>-65</v>
          </cell>
          <cell r="I599">
            <v>-250.25</v>
          </cell>
          <cell r="J599">
            <v>19991031</v>
          </cell>
          <cell r="K599" t="str">
            <v>1140303003</v>
          </cell>
          <cell r="L599" t="str">
            <v>6210402003</v>
          </cell>
          <cell r="M599" t="str">
            <v>9100000003</v>
          </cell>
        </row>
        <row r="600">
          <cell r="A600" t="str">
            <v>P012</v>
          </cell>
          <cell r="B600">
            <v>3103010106</v>
          </cell>
          <cell r="C600" t="str">
            <v>ROUND UP FULL</v>
          </cell>
          <cell r="D600" t="str">
            <v>N1</v>
          </cell>
          <cell r="E600">
            <v>331</v>
          </cell>
          <cell r="F600">
            <v>4</v>
          </cell>
          <cell r="G600">
            <v>3.85</v>
          </cell>
          <cell r="H600">
            <v>-92</v>
          </cell>
          <cell r="I600">
            <v>-354.2</v>
          </cell>
          <cell r="J600">
            <v>19991031</v>
          </cell>
          <cell r="K600" t="str">
            <v>1140303003</v>
          </cell>
          <cell r="L600" t="str">
            <v>6210402003</v>
          </cell>
          <cell r="M600" t="str">
            <v>9100000003</v>
          </cell>
        </row>
        <row r="601">
          <cell r="A601" t="str">
            <v>P014</v>
          </cell>
          <cell r="B601">
            <v>3103010106</v>
          </cell>
          <cell r="C601" t="str">
            <v>ROUND UP FULL</v>
          </cell>
          <cell r="D601" t="str">
            <v>S1</v>
          </cell>
          <cell r="E601">
            <v>289</v>
          </cell>
          <cell r="F601">
            <v>3</v>
          </cell>
          <cell r="G601">
            <v>3.831</v>
          </cell>
          <cell r="H601">
            <v>-300</v>
          </cell>
          <cell r="I601">
            <v>-1149.3</v>
          </cell>
          <cell r="J601">
            <v>19991031</v>
          </cell>
          <cell r="K601" t="str">
            <v>1140303003</v>
          </cell>
          <cell r="L601" t="str">
            <v>6210402003</v>
          </cell>
          <cell r="M601" t="str">
            <v>9100000003</v>
          </cell>
        </row>
        <row r="602">
          <cell r="A602" t="str">
            <v>P014</v>
          </cell>
          <cell r="B602">
            <v>3103010106</v>
          </cell>
          <cell r="C602" t="str">
            <v>ROUND UP FULL</v>
          </cell>
          <cell r="D602" t="str">
            <v>S1</v>
          </cell>
          <cell r="E602">
            <v>290</v>
          </cell>
          <cell r="F602">
            <v>3</v>
          </cell>
          <cell r="G602">
            <v>3.831</v>
          </cell>
          <cell r="H602">
            <v>-300</v>
          </cell>
          <cell r="I602">
            <v>-1149.3</v>
          </cell>
          <cell r="J602">
            <v>19991031</v>
          </cell>
          <cell r="K602" t="str">
            <v>1140303003</v>
          </cell>
          <cell r="L602" t="str">
            <v>6210402003</v>
          </cell>
          <cell r="M602" t="str">
            <v>9100000003</v>
          </cell>
        </row>
        <row r="603">
          <cell r="A603" t="str">
            <v>P014</v>
          </cell>
          <cell r="B603">
            <v>3103010106</v>
          </cell>
          <cell r="C603" t="str">
            <v>ROUND UP FULL</v>
          </cell>
          <cell r="D603" t="str">
            <v>S1</v>
          </cell>
          <cell r="E603">
            <v>294</v>
          </cell>
          <cell r="F603">
            <v>2</v>
          </cell>
          <cell r="G603">
            <v>3.831</v>
          </cell>
          <cell r="H603">
            <v>-300</v>
          </cell>
          <cell r="I603">
            <v>-1149.3</v>
          </cell>
          <cell r="J603">
            <v>19991031</v>
          </cell>
          <cell r="K603" t="str">
            <v>1140303003</v>
          </cell>
          <cell r="L603" t="str">
            <v>6210402003</v>
          </cell>
          <cell r="M603" t="str">
            <v>9100000003</v>
          </cell>
        </row>
        <row r="604">
          <cell r="A604" t="str">
            <v>TG01</v>
          </cell>
          <cell r="B604">
            <v>3103010106</v>
          </cell>
          <cell r="C604" t="str">
            <v>ROUND UP FULL</v>
          </cell>
          <cell r="D604" t="str">
            <v>63</v>
          </cell>
          <cell r="E604">
            <v>612</v>
          </cell>
          <cell r="F604">
            <v>7</v>
          </cell>
          <cell r="G604">
            <v>3.85</v>
          </cell>
          <cell r="H604">
            <v>-370</v>
          </cell>
          <cell r="I604">
            <v>-1424.5</v>
          </cell>
          <cell r="J604">
            <v>19991031</v>
          </cell>
          <cell r="K604" t="str">
            <v>1140303003</v>
          </cell>
          <cell r="L604" t="str">
            <v>6210402003</v>
          </cell>
        </row>
        <row r="605">
          <cell r="A605" t="str">
            <v>TG02</v>
          </cell>
          <cell r="B605">
            <v>3103010106</v>
          </cell>
          <cell r="C605" t="str">
            <v>ROUND UP FULL</v>
          </cell>
          <cell r="D605" t="str">
            <v>63</v>
          </cell>
          <cell r="E605">
            <v>618</v>
          </cell>
          <cell r="F605">
            <v>1</v>
          </cell>
          <cell r="G605">
            <v>3.85</v>
          </cell>
          <cell r="H605">
            <v>-340</v>
          </cell>
          <cell r="I605">
            <v>-1309</v>
          </cell>
          <cell r="J605">
            <v>19991031</v>
          </cell>
          <cell r="K605" t="str">
            <v>1140303003</v>
          </cell>
          <cell r="L605" t="str">
            <v>6210402003</v>
          </cell>
        </row>
        <row r="606">
          <cell r="A606" t="str">
            <v>TG28</v>
          </cell>
          <cell r="B606">
            <v>3103010106</v>
          </cell>
          <cell r="C606" t="str">
            <v>ROUND UP FULL</v>
          </cell>
          <cell r="D606" t="str">
            <v>63</v>
          </cell>
          <cell r="E606">
            <v>617</v>
          </cell>
          <cell r="F606">
            <v>1</v>
          </cell>
          <cell r="G606">
            <v>3.85</v>
          </cell>
          <cell r="H606">
            <v>-380</v>
          </cell>
          <cell r="I606">
            <v>-1463</v>
          </cell>
          <cell r="J606">
            <v>19991031</v>
          </cell>
          <cell r="K606" t="str">
            <v>1140303003</v>
          </cell>
          <cell r="L606" t="str">
            <v>6210402003</v>
          </cell>
        </row>
        <row r="607">
          <cell r="A607" t="str">
            <v>TL04</v>
          </cell>
          <cell r="B607">
            <v>3103010106</v>
          </cell>
          <cell r="C607" t="str">
            <v>ROUND UP FULL</v>
          </cell>
          <cell r="D607" t="str">
            <v>63</v>
          </cell>
          <cell r="E607">
            <v>622</v>
          </cell>
          <cell r="F607">
            <v>1</v>
          </cell>
          <cell r="G607">
            <v>3.85</v>
          </cell>
          <cell r="H607">
            <v>-347</v>
          </cell>
          <cell r="I607">
            <v>-1335.95</v>
          </cell>
          <cell r="J607">
            <v>19991031</v>
          </cell>
          <cell r="K607" t="str">
            <v>1140303003</v>
          </cell>
          <cell r="L607" t="str">
            <v>6210402003</v>
          </cell>
        </row>
        <row r="608">
          <cell r="A608" t="str">
            <v>TL06</v>
          </cell>
          <cell r="B608">
            <v>3103010106</v>
          </cell>
          <cell r="C608" t="str">
            <v>ROUND UP FULL</v>
          </cell>
          <cell r="D608" t="str">
            <v>63</v>
          </cell>
          <cell r="E608">
            <v>621</v>
          </cell>
          <cell r="F608">
            <v>2</v>
          </cell>
          <cell r="G608">
            <v>3.85</v>
          </cell>
          <cell r="H608">
            <v>-404</v>
          </cell>
          <cell r="I608">
            <v>-1555.4</v>
          </cell>
          <cell r="J608">
            <v>19991031</v>
          </cell>
          <cell r="K608" t="str">
            <v>1140303003</v>
          </cell>
          <cell r="L608" t="str">
            <v>6210402003</v>
          </cell>
        </row>
        <row r="609">
          <cell r="A609" t="str">
            <v>TO00</v>
          </cell>
          <cell r="B609">
            <v>3103010106</v>
          </cell>
          <cell r="C609" t="str">
            <v>ROUND UP FULL</v>
          </cell>
          <cell r="D609" t="str">
            <v>S1</v>
          </cell>
          <cell r="E609">
            <v>340</v>
          </cell>
          <cell r="F609">
            <v>1</v>
          </cell>
          <cell r="G609">
            <v>3.85</v>
          </cell>
          <cell r="H609">
            <v>-260</v>
          </cell>
          <cell r="I609">
            <v>-1001</v>
          </cell>
          <cell r="J609">
            <v>19991031</v>
          </cell>
          <cell r="K609" t="str">
            <v>1140303003</v>
          </cell>
          <cell r="L609" t="str">
            <v>6210402003</v>
          </cell>
          <cell r="M609" t="str">
            <v>9100000003</v>
          </cell>
        </row>
        <row r="610">
          <cell r="A610" t="str">
            <v>TZ01</v>
          </cell>
          <cell r="B610">
            <v>3103010106</v>
          </cell>
          <cell r="C610" t="str">
            <v>ROUND UP FULL</v>
          </cell>
          <cell r="D610" t="str">
            <v>63</v>
          </cell>
          <cell r="E610">
            <v>608</v>
          </cell>
          <cell r="F610">
            <v>1</v>
          </cell>
          <cell r="G610">
            <v>3.85</v>
          </cell>
          <cell r="H610">
            <v>-865</v>
          </cell>
          <cell r="I610">
            <v>-3330.25</v>
          </cell>
          <cell r="J610">
            <v>19991031</v>
          </cell>
          <cell r="K610" t="str">
            <v>1140303003</v>
          </cell>
          <cell r="L610" t="str">
            <v>6210402003</v>
          </cell>
        </row>
        <row r="611">
          <cell r="A611" t="str">
            <v>TZ02</v>
          </cell>
          <cell r="B611">
            <v>3103010106</v>
          </cell>
          <cell r="C611" t="str">
            <v>ROUND UP FULL</v>
          </cell>
          <cell r="D611" t="str">
            <v>63</v>
          </cell>
          <cell r="E611">
            <v>610</v>
          </cell>
          <cell r="F611">
            <v>2</v>
          </cell>
          <cell r="G611">
            <v>3.85</v>
          </cell>
          <cell r="H611">
            <v>-160</v>
          </cell>
          <cell r="I611">
            <v>-616</v>
          </cell>
          <cell r="J611">
            <v>19991031</v>
          </cell>
          <cell r="K611" t="str">
            <v>1140303003</v>
          </cell>
          <cell r="L611" t="str">
            <v>6210402003</v>
          </cell>
        </row>
        <row r="612">
          <cell r="A612" t="str">
            <v>TA26</v>
          </cell>
          <cell r="B612">
            <v>3103010106</v>
          </cell>
          <cell r="C612" t="str">
            <v>ROUND UP FULL</v>
          </cell>
          <cell r="D612" t="str">
            <v>64</v>
          </cell>
          <cell r="E612">
            <v>156</v>
          </cell>
          <cell r="F612">
            <v>1</v>
          </cell>
          <cell r="G612">
            <v>3.85</v>
          </cell>
          <cell r="H612">
            <v>-62</v>
          </cell>
          <cell r="I612">
            <v>-238.70000000000002</v>
          </cell>
          <cell r="J612">
            <v>19991031</v>
          </cell>
          <cell r="K612" t="str">
            <v>1140304003</v>
          </cell>
          <cell r="L612" t="str">
            <v>6210402004</v>
          </cell>
        </row>
        <row r="613">
          <cell r="A613" t="str">
            <v>EA01</v>
          </cell>
          <cell r="B613">
            <v>3103010106</v>
          </cell>
          <cell r="C613" t="str">
            <v>ROUND UP FULL</v>
          </cell>
          <cell r="D613" t="str">
            <v>65</v>
          </cell>
          <cell r="E613">
            <v>916</v>
          </cell>
          <cell r="F613">
            <v>1</v>
          </cell>
          <cell r="G613">
            <v>2.75</v>
          </cell>
          <cell r="H613">
            <v>-200</v>
          </cell>
          <cell r="I613">
            <v>-550</v>
          </cell>
          <cell r="J613">
            <v>19991031</v>
          </cell>
          <cell r="K613" t="str">
            <v>1140305003</v>
          </cell>
          <cell r="L613" t="str">
            <v>6210402005</v>
          </cell>
        </row>
        <row r="614">
          <cell r="A614" t="str">
            <v>MF28</v>
          </cell>
          <cell r="B614">
            <v>3103010106</v>
          </cell>
          <cell r="C614" t="str">
            <v>ROUND UP FULL</v>
          </cell>
          <cell r="D614" t="str">
            <v>65</v>
          </cell>
          <cell r="E614">
            <v>934</v>
          </cell>
          <cell r="F614">
            <v>7</v>
          </cell>
          <cell r="G614">
            <v>3.85</v>
          </cell>
          <cell r="H614">
            <v>-55</v>
          </cell>
          <cell r="I614">
            <v>-211.75</v>
          </cell>
          <cell r="J614">
            <v>19991031</v>
          </cell>
          <cell r="K614" t="str">
            <v>1140305003</v>
          </cell>
          <cell r="L614" t="str">
            <v>6210402005</v>
          </cell>
        </row>
        <row r="615">
          <cell r="A615" t="str">
            <v>MF29</v>
          </cell>
          <cell r="B615">
            <v>3103010106</v>
          </cell>
          <cell r="C615" t="str">
            <v>ROUND UP FULL</v>
          </cell>
          <cell r="D615" t="str">
            <v>65</v>
          </cell>
          <cell r="E615">
            <v>928</v>
          </cell>
          <cell r="F615">
            <v>2</v>
          </cell>
          <cell r="G615">
            <v>3.85</v>
          </cell>
          <cell r="H615">
            <v>-35</v>
          </cell>
          <cell r="I615">
            <v>-134.75</v>
          </cell>
          <cell r="J615">
            <v>19991031</v>
          </cell>
          <cell r="K615" t="str">
            <v>1140305003</v>
          </cell>
          <cell r="L615" t="str">
            <v>6210402005</v>
          </cell>
        </row>
        <row r="616">
          <cell r="A616" t="str">
            <v>MF34</v>
          </cell>
          <cell r="B616">
            <v>3103010106</v>
          </cell>
          <cell r="C616" t="str">
            <v>ROUND UP FULL</v>
          </cell>
          <cell r="D616" t="str">
            <v>65</v>
          </cell>
          <cell r="E616">
            <v>936</v>
          </cell>
          <cell r="F616">
            <v>5</v>
          </cell>
          <cell r="G616">
            <v>2.4</v>
          </cell>
          <cell r="H616">
            <v>-56</v>
          </cell>
          <cell r="I616">
            <v>-134.4</v>
          </cell>
          <cell r="J616">
            <v>19991031</v>
          </cell>
          <cell r="K616" t="str">
            <v>1140305003</v>
          </cell>
          <cell r="L616" t="str">
            <v>6210402005</v>
          </cell>
        </row>
        <row r="617">
          <cell r="A617" t="str">
            <v>MF36</v>
          </cell>
          <cell r="B617">
            <v>3103010106</v>
          </cell>
          <cell r="C617" t="str">
            <v>ROUND UP FULL</v>
          </cell>
          <cell r="D617" t="str">
            <v>65</v>
          </cell>
          <cell r="E617">
            <v>920</v>
          </cell>
          <cell r="F617">
            <v>4</v>
          </cell>
          <cell r="G617">
            <v>3.85</v>
          </cell>
          <cell r="H617">
            <v>-299</v>
          </cell>
          <cell r="I617">
            <v>-1151.1500000000001</v>
          </cell>
          <cell r="J617">
            <v>19991031</v>
          </cell>
          <cell r="K617" t="str">
            <v>1140305003</v>
          </cell>
          <cell r="L617" t="str">
            <v>6210402005</v>
          </cell>
        </row>
        <row r="618">
          <cell r="A618" t="str">
            <v>MF39</v>
          </cell>
          <cell r="B618">
            <v>3103010106</v>
          </cell>
          <cell r="C618" t="str">
            <v>ROUND UP FULL</v>
          </cell>
          <cell r="D618" t="str">
            <v>65</v>
          </cell>
          <cell r="E618">
            <v>926</v>
          </cell>
          <cell r="F618">
            <v>7</v>
          </cell>
          <cell r="G618">
            <v>3.85</v>
          </cell>
          <cell r="H618">
            <v>-1358.2</v>
          </cell>
          <cell r="I618">
            <v>-5229.0700000000006</v>
          </cell>
          <cell r="J618">
            <v>19991031</v>
          </cell>
          <cell r="K618" t="str">
            <v>1140305003</v>
          </cell>
          <cell r="L618" t="str">
            <v>6210402005</v>
          </cell>
        </row>
        <row r="619">
          <cell r="A619" t="str">
            <v>P012</v>
          </cell>
          <cell r="B619">
            <v>3103010106</v>
          </cell>
          <cell r="C619" t="str">
            <v>ROUND UP FULL</v>
          </cell>
          <cell r="D619" t="str">
            <v>N1</v>
          </cell>
          <cell r="E619">
            <v>329</v>
          </cell>
          <cell r="F619">
            <v>5</v>
          </cell>
          <cell r="G619">
            <v>3.85</v>
          </cell>
          <cell r="H619">
            <v>-75</v>
          </cell>
          <cell r="I619">
            <v>-288.75</v>
          </cell>
          <cell r="J619">
            <v>19991031</v>
          </cell>
          <cell r="K619" t="str">
            <v>1140305003</v>
          </cell>
          <cell r="L619" t="str">
            <v>6210402005</v>
          </cell>
          <cell r="M619" t="str">
            <v>9100000005</v>
          </cell>
        </row>
        <row r="620">
          <cell r="A620" t="str">
            <v>P014</v>
          </cell>
          <cell r="B620">
            <v>3103010106</v>
          </cell>
          <cell r="C620" t="str">
            <v>ROUND UP FULL</v>
          </cell>
          <cell r="D620" t="str">
            <v>S1</v>
          </cell>
          <cell r="E620">
            <v>291</v>
          </cell>
          <cell r="F620">
            <v>2</v>
          </cell>
          <cell r="G620">
            <v>3.831</v>
          </cell>
          <cell r="H620">
            <v>-250</v>
          </cell>
          <cell r="I620">
            <v>-957.75</v>
          </cell>
          <cell r="J620">
            <v>19991031</v>
          </cell>
          <cell r="K620" t="str">
            <v>1140305003</v>
          </cell>
          <cell r="L620" t="str">
            <v>6210402005</v>
          </cell>
          <cell r="M620" t="str">
            <v>9100000005</v>
          </cell>
        </row>
        <row r="621">
          <cell r="A621" t="str">
            <v>P014</v>
          </cell>
          <cell r="B621">
            <v>3103010106</v>
          </cell>
          <cell r="C621" t="str">
            <v>ROUND UP FULL</v>
          </cell>
          <cell r="D621" t="str">
            <v>S1</v>
          </cell>
          <cell r="E621">
            <v>301</v>
          </cell>
          <cell r="F621">
            <v>1</v>
          </cell>
          <cell r="G621">
            <v>3.831</v>
          </cell>
          <cell r="H621">
            <v>-300</v>
          </cell>
          <cell r="I621">
            <v>-1149.3</v>
          </cell>
          <cell r="J621">
            <v>19991031</v>
          </cell>
          <cell r="K621" t="str">
            <v>1140305003</v>
          </cell>
          <cell r="L621" t="str">
            <v>6210402005</v>
          </cell>
          <cell r="M621" t="str">
            <v>9100000005</v>
          </cell>
        </row>
        <row r="622">
          <cell r="A622" t="str">
            <v>TA25</v>
          </cell>
          <cell r="B622">
            <v>3103010106</v>
          </cell>
          <cell r="C622" t="str">
            <v>ROUND UP FULL</v>
          </cell>
          <cell r="D622" t="str">
            <v>65</v>
          </cell>
          <cell r="E622">
            <v>867</v>
          </cell>
          <cell r="F622">
            <v>1</v>
          </cell>
          <cell r="G622">
            <v>3.85</v>
          </cell>
          <cell r="H622">
            <v>-300</v>
          </cell>
          <cell r="I622">
            <v>-1155</v>
          </cell>
          <cell r="J622">
            <v>19991031</v>
          </cell>
          <cell r="K622" t="str">
            <v>1140305003</v>
          </cell>
          <cell r="L622" t="str">
            <v>6210402005</v>
          </cell>
        </row>
        <row r="623">
          <cell r="A623" t="str">
            <v>TA27</v>
          </cell>
          <cell r="B623">
            <v>3103010106</v>
          </cell>
          <cell r="C623" t="str">
            <v>ROUND UP FULL</v>
          </cell>
          <cell r="D623" t="str">
            <v>65</v>
          </cell>
          <cell r="E623">
            <v>873</v>
          </cell>
          <cell r="F623">
            <v>1</v>
          </cell>
          <cell r="G623">
            <v>3.85</v>
          </cell>
          <cell r="H623">
            <v>-203</v>
          </cell>
          <cell r="I623">
            <v>-781.55000000000007</v>
          </cell>
          <cell r="J623">
            <v>19991031</v>
          </cell>
          <cell r="K623" t="str">
            <v>1140305003</v>
          </cell>
          <cell r="L623" t="str">
            <v>6210402005</v>
          </cell>
        </row>
        <row r="624">
          <cell r="A624" t="str">
            <v>TA28</v>
          </cell>
          <cell r="B624">
            <v>3103010106</v>
          </cell>
          <cell r="C624" t="str">
            <v>ROUND UP FULL</v>
          </cell>
          <cell r="D624" t="str">
            <v>65</v>
          </cell>
          <cell r="E624">
            <v>880</v>
          </cell>
          <cell r="F624">
            <v>5</v>
          </cell>
          <cell r="G624">
            <v>3.85</v>
          </cell>
          <cell r="H624">
            <v>-88</v>
          </cell>
          <cell r="I624">
            <v>-338.8</v>
          </cell>
          <cell r="J624">
            <v>19991031</v>
          </cell>
          <cell r="K624" t="str">
            <v>1140305003</v>
          </cell>
          <cell r="L624" t="str">
            <v>6210402005</v>
          </cell>
        </row>
        <row r="625">
          <cell r="A625" t="str">
            <v>TA29</v>
          </cell>
          <cell r="B625">
            <v>3103010106</v>
          </cell>
          <cell r="C625" t="str">
            <v>ROUND UP FULL</v>
          </cell>
          <cell r="D625" t="str">
            <v>65</v>
          </cell>
          <cell r="E625">
            <v>879</v>
          </cell>
          <cell r="F625">
            <v>3</v>
          </cell>
          <cell r="G625">
            <v>3.85</v>
          </cell>
          <cell r="H625">
            <v>-170</v>
          </cell>
          <cell r="I625">
            <v>-654.5</v>
          </cell>
          <cell r="J625">
            <v>19991031</v>
          </cell>
          <cell r="K625" t="str">
            <v>1140305003</v>
          </cell>
          <cell r="L625" t="str">
            <v>6210402005</v>
          </cell>
        </row>
        <row r="626">
          <cell r="A626" t="str">
            <v>TA30</v>
          </cell>
          <cell r="B626">
            <v>3103010106</v>
          </cell>
          <cell r="C626" t="str">
            <v>ROUND UP FULL</v>
          </cell>
          <cell r="D626" t="str">
            <v>65</v>
          </cell>
          <cell r="E626">
            <v>883</v>
          </cell>
          <cell r="F626">
            <v>1</v>
          </cell>
          <cell r="G626">
            <v>3.85</v>
          </cell>
          <cell r="H626">
            <v>-780</v>
          </cell>
          <cell r="I626">
            <v>-3003</v>
          </cell>
          <cell r="J626">
            <v>19991031</v>
          </cell>
          <cell r="K626" t="str">
            <v>1140305003</v>
          </cell>
          <cell r="L626" t="str">
            <v>6210402005</v>
          </cell>
        </row>
        <row r="627">
          <cell r="A627" t="str">
            <v>TA31</v>
          </cell>
          <cell r="B627">
            <v>3103010106</v>
          </cell>
          <cell r="C627" t="str">
            <v>ROUND UP FULL</v>
          </cell>
          <cell r="D627" t="str">
            <v>65</v>
          </cell>
          <cell r="E627">
            <v>889</v>
          </cell>
          <cell r="F627">
            <v>1</v>
          </cell>
          <cell r="G627">
            <v>3.85</v>
          </cell>
          <cell r="H627">
            <v>-460</v>
          </cell>
          <cell r="I627">
            <v>-1771</v>
          </cell>
          <cell r="J627">
            <v>19991031</v>
          </cell>
          <cell r="K627" t="str">
            <v>1140305003</v>
          </cell>
          <cell r="L627" t="str">
            <v>6210402005</v>
          </cell>
        </row>
        <row r="628">
          <cell r="A628" t="str">
            <v>TA34</v>
          </cell>
          <cell r="B628">
            <v>3103010106</v>
          </cell>
          <cell r="C628" t="str">
            <v>ROUND UP FULL</v>
          </cell>
          <cell r="D628" t="str">
            <v>65</v>
          </cell>
          <cell r="E628">
            <v>882</v>
          </cell>
          <cell r="F628">
            <v>5</v>
          </cell>
          <cell r="G628">
            <v>3.85</v>
          </cell>
          <cell r="H628">
            <v>-160</v>
          </cell>
          <cell r="I628">
            <v>-616</v>
          </cell>
          <cell r="J628">
            <v>19991031</v>
          </cell>
          <cell r="K628" t="str">
            <v>1140305003</v>
          </cell>
          <cell r="L628" t="str">
            <v>6210402005</v>
          </cell>
        </row>
        <row r="629">
          <cell r="A629" t="str">
            <v>TG30</v>
          </cell>
          <cell r="B629">
            <v>3103010106</v>
          </cell>
          <cell r="C629" t="str">
            <v>ROUND UP FULL</v>
          </cell>
          <cell r="D629" t="str">
            <v>65</v>
          </cell>
          <cell r="E629">
            <v>864</v>
          </cell>
          <cell r="F629">
            <v>1</v>
          </cell>
          <cell r="G629">
            <v>3.85</v>
          </cell>
          <cell r="H629">
            <v>-80</v>
          </cell>
          <cell r="I629">
            <v>-308</v>
          </cell>
          <cell r="J629">
            <v>19991031</v>
          </cell>
          <cell r="K629" t="str">
            <v>1140305003</v>
          </cell>
          <cell r="L629" t="str">
            <v>6210402005</v>
          </cell>
        </row>
        <row r="630">
          <cell r="A630" t="str">
            <v>TL04</v>
          </cell>
          <cell r="B630">
            <v>3103010106</v>
          </cell>
          <cell r="C630" t="str">
            <v>ROUND UP FULL</v>
          </cell>
          <cell r="D630" t="str">
            <v>65</v>
          </cell>
          <cell r="E630">
            <v>899</v>
          </cell>
          <cell r="F630">
            <v>3</v>
          </cell>
          <cell r="G630">
            <v>3.85</v>
          </cell>
          <cell r="H630">
            <v>-120</v>
          </cell>
          <cell r="I630">
            <v>-462</v>
          </cell>
          <cell r="J630">
            <v>19991031</v>
          </cell>
          <cell r="K630" t="str">
            <v>1140305003</v>
          </cell>
          <cell r="L630" t="str">
            <v>6210402005</v>
          </cell>
        </row>
        <row r="631">
          <cell r="A631" t="str">
            <v>TL05</v>
          </cell>
          <cell r="B631">
            <v>3103010106</v>
          </cell>
          <cell r="C631" t="str">
            <v>ROUND UP FULL</v>
          </cell>
          <cell r="D631" t="str">
            <v>65</v>
          </cell>
          <cell r="E631">
            <v>890</v>
          </cell>
          <cell r="F631">
            <v>3</v>
          </cell>
          <cell r="G631">
            <v>3.85</v>
          </cell>
          <cell r="H631">
            <v>-260</v>
          </cell>
          <cell r="I631">
            <v>-1001</v>
          </cell>
          <cell r="J631">
            <v>19991031</v>
          </cell>
          <cell r="K631" t="str">
            <v>1140305003</v>
          </cell>
          <cell r="L631" t="str">
            <v>6210402005</v>
          </cell>
        </row>
        <row r="632">
          <cell r="A632" t="str">
            <v>TL06</v>
          </cell>
          <cell r="B632">
            <v>3103010106</v>
          </cell>
          <cell r="C632" t="str">
            <v>ROUND UP FULL</v>
          </cell>
          <cell r="D632" t="str">
            <v>65</v>
          </cell>
          <cell r="E632">
            <v>896</v>
          </cell>
          <cell r="F632">
            <v>3</v>
          </cell>
          <cell r="G632">
            <v>3.85</v>
          </cell>
          <cell r="H632">
            <v>-176</v>
          </cell>
          <cell r="I632">
            <v>-677.6</v>
          </cell>
          <cell r="J632">
            <v>19991031</v>
          </cell>
          <cell r="K632" t="str">
            <v>1140305003</v>
          </cell>
          <cell r="L632" t="str">
            <v>6210402005</v>
          </cell>
        </row>
        <row r="633">
          <cell r="A633" t="str">
            <v>TL07</v>
          </cell>
          <cell r="B633">
            <v>3103010106</v>
          </cell>
          <cell r="C633" t="str">
            <v>ROUND UP FULL</v>
          </cell>
          <cell r="D633" t="str">
            <v>65</v>
          </cell>
          <cell r="E633">
            <v>894</v>
          </cell>
          <cell r="F633">
            <v>3</v>
          </cell>
          <cell r="G633">
            <v>3.85</v>
          </cell>
          <cell r="H633">
            <v>-190</v>
          </cell>
          <cell r="I633">
            <v>-731.5</v>
          </cell>
          <cell r="J633">
            <v>19991031</v>
          </cell>
          <cell r="K633" t="str">
            <v>1140305003</v>
          </cell>
          <cell r="L633" t="str">
            <v>6210402005</v>
          </cell>
        </row>
        <row r="634">
          <cell r="A634" t="str">
            <v>TL08</v>
          </cell>
          <cell r="B634">
            <v>3103010106</v>
          </cell>
          <cell r="C634" t="str">
            <v>ROUND UP FULL</v>
          </cell>
          <cell r="D634" t="str">
            <v>65</v>
          </cell>
          <cell r="E634">
            <v>893</v>
          </cell>
          <cell r="F634">
            <v>3</v>
          </cell>
          <cell r="G634">
            <v>3.85</v>
          </cell>
          <cell r="H634">
            <v>-120</v>
          </cell>
          <cell r="I634">
            <v>-462</v>
          </cell>
          <cell r="J634">
            <v>19991031</v>
          </cell>
          <cell r="K634" t="str">
            <v>1140305003</v>
          </cell>
          <cell r="L634" t="str">
            <v>6210402005</v>
          </cell>
        </row>
        <row r="635">
          <cell r="A635" t="str">
            <v>TO03</v>
          </cell>
          <cell r="B635">
            <v>3103010106</v>
          </cell>
          <cell r="C635" t="str">
            <v>ROUND UP FULL</v>
          </cell>
          <cell r="D635" t="str">
            <v>S1</v>
          </cell>
          <cell r="E635">
            <v>329</v>
          </cell>
          <cell r="F635">
            <v>3</v>
          </cell>
          <cell r="G635">
            <v>3.85</v>
          </cell>
          <cell r="H635">
            <v>-100</v>
          </cell>
          <cell r="I635">
            <v>-385</v>
          </cell>
          <cell r="J635">
            <v>19991031</v>
          </cell>
          <cell r="K635" t="str">
            <v>1140305003</v>
          </cell>
          <cell r="L635" t="str">
            <v>6210402005</v>
          </cell>
          <cell r="M635" t="str">
            <v>9100000005</v>
          </cell>
        </row>
        <row r="636">
          <cell r="A636" t="str">
            <v>TZ01</v>
          </cell>
          <cell r="B636">
            <v>3103010106</v>
          </cell>
          <cell r="C636" t="str">
            <v>ROUND UP FULL</v>
          </cell>
          <cell r="D636" t="str">
            <v>65</v>
          </cell>
          <cell r="E636">
            <v>855</v>
          </cell>
          <cell r="F636">
            <v>1</v>
          </cell>
          <cell r="G636">
            <v>3.85</v>
          </cell>
          <cell r="H636">
            <v>-20</v>
          </cell>
          <cell r="I636">
            <v>-77</v>
          </cell>
          <cell r="J636">
            <v>19991031</v>
          </cell>
          <cell r="K636" t="str">
            <v>1140305003</v>
          </cell>
          <cell r="L636" t="str">
            <v>6210402005</v>
          </cell>
        </row>
        <row r="637">
          <cell r="A637" t="str">
            <v>EA01</v>
          </cell>
          <cell r="B637">
            <v>3103010106</v>
          </cell>
          <cell r="C637" t="str">
            <v>ROUND UP FULL</v>
          </cell>
          <cell r="D637" t="str">
            <v>66</v>
          </cell>
          <cell r="E637">
            <v>865</v>
          </cell>
          <cell r="F637">
            <v>1</v>
          </cell>
          <cell r="G637">
            <v>2.75</v>
          </cell>
          <cell r="H637">
            <v>-80</v>
          </cell>
          <cell r="I637">
            <v>-220</v>
          </cell>
          <cell r="J637">
            <v>19991031</v>
          </cell>
          <cell r="K637" t="str">
            <v>1140306003</v>
          </cell>
          <cell r="L637" t="str">
            <v>6210402006</v>
          </cell>
        </row>
        <row r="638">
          <cell r="A638" t="str">
            <v>EA02</v>
          </cell>
          <cell r="B638">
            <v>3103010106</v>
          </cell>
          <cell r="C638" t="str">
            <v>ROUND UP FULL</v>
          </cell>
          <cell r="D638" t="str">
            <v>66</v>
          </cell>
          <cell r="E638">
            <v>858</v>
          </cell>
          <cell r="F638">
            <v>1</v>
          </cell>
          <cell r="G638">
            <v>3.85</v>
          </cell>
          <cell r="H638">
            <v>-162</v>
          </cell>
          <cell r="I638">
            <v>-623.70000000000005</v>
          </cell>
          <cell r="J638">
            <v>19991031</v>
          </cell>
          <cell r="K638" t="str">
            <v>1140306003</v>
          </cell>
          <cell r="L638" t="str">
            <v>6210402006</v>
          </cell>
        </row>
        <row r="639">
          <cell r="A639" t="str">
            <v>MF28</v>
          </cell>
          <cell r="B639">
            <v>3103010106</v>
          </cell>
          <cell r="C639" t="str">
            <v>ROUND UP FULL</v>
          </cell>
          <cell r="D639" t="str">
            <v>66</v>
          </cell>
          <cell r="E639">
            <v>871</v>
          </cell>
          <cell r="F639">
            <v>2</v>
          </cell>
          <cell r="G639">
            <v>3.85</v>
          </cell>
          <cell r="H639">
            <v>-109.5</v>
          </cell>
          <cell r="I639">
            <v>-421.57499999999999</v>
          </cell>
          <cell r="J639">
            <v>19991031</v>
          </cell>
          <cell r="K639" t="str">
            <v>1140306003</v>
          </cell>
          <cell r="L639" t="str">
            <v>6210402006</v>
          </cell>
        </row>
        <row r="640">
          <cell r="A640" t="str">
            <v>MF34</v>
          </cell>
          <cell r="B640">
            <v>3103010106</v>
          </cell>
          <cell r="C640" t="str">
            <v>ROUND UP FULL</v>
          </cell>
          <cell r="D640" t="str">
            <v>66</v>
          </cell>
          <cell r="E640">
            <v>872</v>
          </cell>
          <cell r="F640">
            <v>2</v>
          </cell>
          <cell r="G640">
            <v>2.4</v>
          </cell>
          <cell r="H640">
            <v>-240.8</v>
          </cell>
          <cell r="I640">
            <v>-577.91999999999996</v>
          </cell>
          <cell r="J640">
            <v>19991031</v>
          </cell>
          <cell r="K640" t="str">
            <v>1140306003</v>
          </cell>
          <cell r="L640" t="str">
            <v>6210402006</v>
          </cell>
        </row>
        <row r="641">
          <cell r="A641" t="str">
            <v>MF36</v>
          </cell>
          <cell r="B641">
            <v>3103010106</v>
          </cell>
          <cell r="C641" t="str">
            <v>ROUND UP FULL</v>
          </cell>
          <cell r="D641" t="str">
            <v>66</v>
          </cell>
          <cell r="E641">
            <v>870</v>
          </cell>
          <cell r="F641">
            <v>2</v>
          </cell>
          <cell r="G641">
            <v>3.85</v>
          </cell>
          <cell r="H641">
            <v>-200</v>
          </cell>
          <cell r="I641">
            <v>-770</v>
          </cell>
          <cell r="J641">
            <v>19991031</v>
          </cell>
          <cell r="K641" t="str">
            <v>1140306003</v>
          </cell>
          <cell r="L641" t="str">
            <v>6210402006</v>
          </cell>
        </row>
        <row r="642">
          <cell r="A642" t="str">
            <v>MF37</v>
          </cell>
          <cell r="B642">
            <v>3103010106</v>
          </cell>
          <cell r="C642" t="str">
            <v>ROUND UP FULL</v>
          </cell>
          <cell r="D642" t="str">
            <v>66</v>
          </cell>
          <cell r="E642">
            <v>873</v>
          </cell>
          <cell r="F642">
            <v>2</v>
          </cell>
          <cell r="G642">
            <v>3.85</v>
          </cell>
          <cell r="H642">
            <v>-191</v>
          </cell>
          <cell r="I642">
            <v>-735.35</v>
          </cell>
          <cell r="J642">
            <v>19991031</v>
          </cell>
          <cell r="K642" t="str">
            <v>1140306003</v>
          </cell>
          <cell r="L642" t="str">
            <v>6210402006</v>
          </cell>
        </row>
        <row r="643">
          <cell r="A643" t="str">
            <v>P003</v>
          </cell>
          <cell r="B643">
            <v>3103010106</v>
          </cell>
          <cell r="C643" t="str">
            <v>ROUND UP FULL</v>
          </cell>
          <cell r="D643" t="str">
            <v>Q1</v>
          </cell>
          <cell r="E643">
            <v>173</v>
          </cell>
          <cell r="F643">
            <v>4</v>
          </cell>
          <cell r="G643">
            <v>4.2</v>
          </cell>
          <cell r="H643">
            <v>-80</v>
          </cell>
          <cell r="I643">
            <v>-336</v>
          </cell>
          <cell r="J643">
            <v>19991031</v>
          </cell>
          <cell r="K643" t="str">
            <v>1140306003</v>
          </cell>
          <cell r="L643" t="str">
            <v>6210402006</v>
          </cell>
          <cell r="M643" t="str">
            <v>9100000008</v>
          </cell>
        </row>
        <row r="644">
          <cell r="A644" t="str">
            <v>P012</v>
          </cell>
          <cell r="B644">
            <v>3103010106</v>
          </cell>
          <cell r="C644" t="str">
            <v>ROUND UP FULL</v>
          </cell>
          <cell r="D644" t="str">
            <v>N1</v>
          </cell>
          <cell r="E644">
            <v>325</v>
          </cell>
          <cell r="F644">
            <v>2</v>
          </cell>
          <cell r="G644">
            <v>3.85</v>
          </cell>
          <cell r="H644">
            <v>-170</v>
          </cell>
          <cell r="I644">
            <v>-654.5</v>
          </cell>
          <cell r="J644">
            <v>19991031</v>
          </cell>
          <cell r="K644" t="str">
            <v>1140306003</v>
          </cell>
          <cell r="L644" t="str">
            <v>6210402006</v>
          </cell>
          <cell r="M644" t="str">
            <v>9100000008</v>
          </cell>
        </row>
        <row r="645">
          <cell r="A645" t="str">
            <v>P014</v>
          </cell>
          <cell r="B645">
            <v>3103010106</v>
          </cell>
          <cell r="C645" t="str">
            <v>ROUND UP FULL</v>
          </cell>
          <cell r="D645" t="str">
            <v>S1</v>
          </cell>
          <cell r="E645">
            <v>299</v>
          </cell>
          <cell r="F645">
            <v>2</v>
          </cell>
          <cell r="G645">
            <v>3.831</v>
          </cell>
          <cell r="H645">
            <v>-500</v>
          </cell>
          <cell r="I645">
            <v>-1915.5</v>
          </cell>
          <cell r="J645">
            <v>19991031</v>
          </cell>
          <cell r="K645" t="str">
            <v>1140306003</v>
          </cell>
          <cell r="L645" t="str">
            <v>6210402006</v>
          </cell>
          <cell r="M645" t="str">
            <v>9100000008</v>
          </cell>
        </row>
        <row r="646">
          <cell r="A646" t="str">
            <v>P014</v>
          </cell>
          <cell r="B646">
            <v>3103010106</v>
          </cell>
          <cell r="C646" t="str">
            <v>ROUND UP FULL</v>
          </cell>
          <cell r="D646" t="str">
            <v>S1</v>
          </cell>
          <cell r="E646">
            <v>300</v>
          </cell>
          <cell r="F646">
            <v>1</v>
          </cell>
          <cell r="G646">
            <v>3.831</v>
          </cell>
          <cell r="H646">
            <v>-380</v>
          </cell>
          <cell r="I646">
            <v>-1455.78</v>
          </cell>
          <cell r="J646">
            <v>19991031</v>
          </cell>
          <cell r="K646" t="str">
            <v>1140306003</v>
          </cell>
          <cell r="L646" t="str">
            <v>6210402006</v>
          </cell>
          <cell r="M646" t="str">
            <v>9100000008</v>
          </cell>
        </row>
        <row r="647">
          <cell r="A647" t="str">
            <v>P014</v>
          </cell>
          <cell r="B647">
            <v>3103010106</v>
          </cell>
          <cell r="C647" t="str">
            <v>ROUND UP FULL</v>
          </cell>
          <cell r="D647" t="str">
            <v>S1</v>
          </cell>
          <cell r="E647">
            <v>302</v>
          </cell>
          <cell r="F647">
            <v>1</v>
          </cell>
          <cell r="G647">
            <v>3.831</v>
          </cell>
          <cell r="H647">
            <v>-400</v>
          </cell>
          <cell r="I647">
            <v>-1532.4</v>
          </cell>
          <cell r="J647">
            <v>19991031</v>
          </cell>
          <cell r="K647" t="str">
            <v>1140306003</v>
          </cell>
          <cell r="L647" t="str">
            <v>6210402006</v>
          </cell>
          <cell r="M647" t="str">
            <v>9100000008</v>
          </cell>
        </row>
        <row r="648">
          <cell r="A648" t="str">
            <v>P014</v>
          </cell>
          <cell r="B648">
            <v>3103010106</v>
          </cell>
          <cell r="C648" t="str">
            <v>ROUND UP FULL</v>
          </cell>
          <cell r="D648" t="str">
            <v>S1</v>
          </cell>
          <cell r="E648">
            <v>303</v>
          </cell>
          <cell r="F648">
            <v>1</v>
          </cell>
          <cell r="G648">
            <v>3.831</v>
          </cell>
          <cell r="H648">
            <v>-220</v>
          </cell>
          <cell r="I648">
            <v>-842.81999999999994</v>
          </cell>
          <cell r="J648">
            <v>19991031</v>
          </cell>
          <cell r="K648" t="str">
            <v>1140306003</v>
          </cell>
          <cell r="L648" t="str">
            <v>6210402006</v>
          </cell>
          <cell r="M648" t="str">
            <v>9100000008</v>
          </cell>
        </row>
        <row r="649">
          <cell r="A649" t="str">
            <v>TE02</v>
          </cell>
          <cell r="B649">
            <v>3103010106</v>
          </cell>
          <cell r="C649" t="str">
            <v>ROUND UP FULL</v>
          </cell>
          <cell r="D649" t="str">
            <v>Q1</v>
          </cell>
          <cell r="E649">
            <v>175</v>
          </cell>
          <cell r="F649">
            <v>2</v>
          </cell>
          <cell r="G649">
            <v>3.85</v>
          </cell>
          <cell r="H649">
            <v>-50</v>
          </cell>
          <cell r="I649">
            <v>-192.5</v>
          </cell>
          <cell r="J649">
            <v>19991031</v>
          </cell>
          <cell r="K649" t="str">
            <v>1140306003</v>
          </cell>
          <cell r="L649" t="str">
            <v>6210402006</v>
          </cell>
          <cell r="M649" t="str">
            <v>9100000008</v>
          </cell>
        </row>
        <row r="650">
          <cell r="A650" t="str">
            <v>TE02</v>
          </cell>
          <cell r="B650">
            <v>3103010106</v>
          </cell>
          <cell r="C650" t="str">
            <v>ROUND UP FULL</v>
          </cell>
          <cell r="D650" t="str">
            <v>Q1</v>
          </cell>
          <cell r="E650">
            <v>176</v>
          </cell>
          <cell r="F650">
            <v>1</v>
          </cell>
          <cell r="G650">
            <v>3.85</v>
          </cell>
          <cell r="H650">
            <v>-10</v>
          </cell>
          <cell r="I650">
            <v>-38.5</v>
          </cell>
          <cell r="J650">
            <v>19991031</v>
          </cell>
          <cell r="K650" t="str">
            <v>1140306003</v>
          </cell>
          <cell r="L650" t="str">
            <v>6210402006</v>
          </cell>
          <cell r="M650" t="str">
            <v>9100000008</v>
          </cell>
        </row>
        <row r="651">
          <cell r="A651" t="str">
            <v>TE02</v>
          </cell>
          <cell r="B651">
            <v>3103010106</v>
          </cell>
          <cell r="C651" t="str">
            <v>ROUND UP FULL</v>
          </cell>
          <cell r="D651" t="str">
            <v>Q1</v>
          </cell>
          <cell r="E651">
            <v>177</v>
          </cell>
          <cell r="F651">
            <v>1</v>
          </cell>
          <cell r="G651">
            <v>3.85</v>
          </cell>
          <cell r="H651">
            <v>-60</v>
          </cell>
          <cell r="I651">
            <v>-231</v>
          </cell>
          <cell r="J651">
            <v>19991031</v>
          </cell>
          <cell r="K651" t="str">
            <v>1140306003</v>
          </cell>
          <cell r="L651" t="str">
            <v>6210402006</v>
          </cell>
          <cell r="M651" t="str">
            <v>9100000008</v>
          </cell>
        </row>
        <row r="652">
          <cell r="A652" t="str">
            <v>TE02</v>
          </cell>
          <cell r="B652">
            <v>3103010106</v>
          </cell>
          <cell r="C652" t="str">
            <v>ROUND UP FULL</v>
          </cell>
          <cell r="D652" t="str">
            <v>Q1</v>
          </cell>
          <cell r="E652">
            <v>178</v>
          </cell>
          <cell r="F652">
            <v>1</v>
          </cell>
          <cell r="G652">
            <v>3.85</v>
          </cell>
          <cell r="H652">
            <v>-56</v>
          </cell>
          <cell r="I652">
            <v>-215.6</v>
          </cell>
          <cell r="J652">
            <v>19991031</v>
          </cell>
          <cell r="K652" t="str">
            <v>1140306003</v>
          </cell>
          <cell r="L652" t="str">
            <v>6210402006</v>
          </cell>
          <cell r="M652" t="str">
            <v>9100000008</v>
          </cell>
        </row>
        <row r="653">
          <cell r="A653" t="str">
            <v>TE02</v>
          </cell>
          <cell r="B653">
            <v>3103010106</v>
          </cell>
          <cell r="C653" t="str">
            <v>ROUND UP FULL</v>
          </cell>
          <cell r="D653" t="str">
            <v>Q1</v>
          </cell>
          <cell r="E653">
            <v>179</v>
          </cell>
          <cell r="F653">
            <v>1</v>
          </cell>
          <cell r="G653">
            <v>3.85</v>
          </cell>
          <cell r="H653">
            <v>-44</v>
          </cell>
          <cell r="I653">
            <v>-169.4</v>
          </cell>
          <cell r="J653">
            <v>19991031</v>
          </cell>
          <cell r="K653" t="str">
            <v>1140306003</v>
          </cell>
          <cell r="L653" t="str">
            <v>6210402006</v>
          </cell>
          <cell r="M653" t="str">
            <v>9100000008</v>
          </cell>
        </row>
        <row r="654">
          <cell r="A654" t="str">
            <v>TL04</v>
          </cell>
          <cell r="B654">
            <v>3103010106</v>
          </cell>
          <cell r="C654" t="str">
            <v>ROUND UP FULL</v>
          </cell>
          <cell r="D654" t="str">
            <v>66</v>
          </cell>
          <cell r="E654">
            <v>853</v>
          </cell>
          <cell r="F654">
            <v>1</v>
          </cell>
          <cell r="G654">
            <v>3.85</v>
          </cell>
          <cell r="H654">
            <v>-373</v>
          </cell>
          <cell r="I654">
            <v>-1436.05</v>
          </cell>
          <cell r="J654">
            <v>19991031</v>
          </cell>
          <cell r="K654" t="str">
            <v>1140306003</v>
          </cell>
          <cell r="L654" t="str">
            <v>6210402006</v>
          </cell>
        </row>
        <row r="655">
          <cell r="A655" t="str">
            <v>TL07</v>
          </cell>
          <cell r="B655">
            <v>3103010106</v>
          </cell>
          <cell r="C655" t="str">
            <v>ROUND UP FULL</v>
          </cell>
          <cell r="D655" t="str">
            <v>66</v>
          </cell>
          <cell r="E655">
            <v>852</v>
          </cell>
          <cell r="F655">
            <v>1</v>
          </cell>
          <cell r="G655">
            <v>3.85</v>
          </cell>
          <cell r="H655">
            <v>-200</v>
          </cell>
          <cell r="I655">
            <v>-770</v>
          </cell>
          <cell r="J655">
            <v>19991031</v>
          </cell>
          <cell r="K655" t="str">
            <v>1140306003</v>
          </cell>
          <cell r="L655" t="str">
            <v>6210402006</v>
          </cell>
        </row>
        <row r="656">
          <cell r="A656" t="str">
            <v>TL08</v>
          </cell>
          <cell r="B656">
            <v>3103010106</v>
          </cell>
          <cell r="C656" t="str">
            <v>ROUND UP FULL</v>
          </cell>
          <cell r="D656" t="str">
            <v>66</v>
          </cell>
          <cell r="E656">
            <v>851</v>
          </cell>
          <cell r="F656">
            <v>1</v>
          </cell>
          <cell r="G656">
            <v>3.85</v>
          </cell>
          <cell r="H656">
            <v>-52</v>
          </cell>
          <cell r="I656">
            <v>-200.20000000000002</v>
          </cell>
          <cell r="J656">
            <v>19991031</v>
          </cell>
          <cell r="K656" t="str">
            <v>1140306003</v>
          </cell>
          <cell r="L656" t="str">
            <v>6210402006</v>
          </cell>
        </row>
        <row r="657">
          <cell r="A657" t="str">
            <v>TO03</v>
          </cell>
          <cell r="B657">
            <v>3103010106</v>
          </cell>
          <cell r="C657" t="str">
            <v>ROUND UP FULL</v>
          </cell>
          <cell r="D657" t="str">
            <v>S1</v>
          </cell>
          <cell r="E657">
            <v>323</v>
          </cell>
          <cell r="F657">
            <v>1</v>
          </cell>
          <cell r="G657">
            <v>3.85</v>
          </cell>
          <cell r="H657">
            <v>-82</v>
          </cell>
          <cell r="I657">
            <v>-315.7</v>
          </cell>
          <cell r="J657">
            <v>19991031</v>
          </cell>
          <cell r="K657" t="str">
            <v>1140306003</v>
          </cell>
          <cell r="L657" t="str">
            <v>6210402006</v>
          </cell>
          <cell r="M657" t="str">
            <v>9100000008</v>
          </cell>
        </row>
        <row r="658">
          <cell r="A658" t="str">
            <v>TO03</v>
          </cell>
          <cell r="B658">
            <v>3103010106</v>
          </cell>
          <cell r="C658" t="str">
            <v>ROUND UP FULL</v>
          </cell>
          <cell r="D658" t="str">
            <v>S1</v>
          </cell>
          <cell r="E658">
            <v>324</v>
          </cell>
          <cell r="F658">
            <v>1</v>
          </cell>
          <cell r="G658">
            <v>3.85</v>
          </cell>
          <cell r="H658">
            <v>-360</v>
          </cell>
          <cell r="I658">
            <v>-1386</v>
          </cell>
          <cell r="J658">
            <v>19991031</v>
          </cell>
          <cell r="K658" t="str">
            <v>1140306003</v>
          </cell>
          <cell r="L658" t="str">
            <v>6210402006</v>
          </cell>
          <cell r="M658" t="str">
            <v>9100000008</v>
          </cell>
        </row>
        <row r="659">
          <cell r="A659" t="str">
            <v>TO03</v>
          </cell>
          <cell r="B659">
            <v>3103010106</v>
          </cell>
          <cell r="C659" t="str">
            <v>ROUND UP FULL</v>
          </cell>
          <cell r="D659" t="str">
            <v>S1</v>
          </cell>
          <cell r="E659">
            <v>325</v>
          </cell>
          <cell r="F659">
            <v>1</v>
          </cell>
          <cell r="G659">
            <v>3.85</v>
          </cell>
          <cell r="H659">
            <v>-198</v>
          </cell>
          <cell r="I659">
            <v>-762.30000000000007</v>
          </cell>
          <cell r="J659">
            <v>19991031</v>
          </cell>
          <cell r="K659" t="str">
            <v>1140306003</v>
          </cell>
          <cell r="L659" t="str">
            <v>6210402006</v>
          </cell>
          <cell r="M659" t="str">
            <v>9100000008</v>
          </cell>
        </row>
        <row r="660">
          <cell r="A660" t="str">
            <v>TO03</v>
          </cell>
          <cell r="B660">
            <v>3103010106</v>
          </cell>
          <cell r="C660" t="str">
            <v>ROUND UP FULL</v>
          </cell>
          <cell r="D660" t="str">
            <v>S1</v>
          </cell>
          <cell r="E660">
            <v>326</v>
          </cell>
          <cell r="F660">
            <v>1</v>
          </cell>
          <cell r="G660">
            <v>3.85</v>
          </cell>
          <cell r="H660">
            <v>-140</v>
          </cell>
          <cell r="I660">
            <v>-539</v>
          </cell>
          <cell r="J660">
            <v>19991031</v>
          </cell>
          <cell r="K660" t="str">
            <v>1140306003</v>
          </cell>
          <cell r="L660" t="str">
            <v>6210402006</v>
          </cell>
          <cell r="M660" t="str">
            <v>9100000008</v>
          </cell>
        </row>
        <row r="661">
          <cell r="A661" t="str">
            <v>TO03</v>
          </cell>
          <cell r="B661">
            <v>3103010106</v>
          </cell>
          <cell r="C661" t="str">
            <v>ROUND UP FULL</v>
          </cell>
          <cell r="D661" t="str">
            <v>S1</v>
          </cell>
          <cell r="E661">
            <v>327</v>
          </cell>
          <cell r="F661">
            <v>1</v>
          </cell>
          <cell r="G661">
            <v>3.85</v>
          </cell>
          <cell r="H661">
            <v>-390</v>
          </cell>
          <cell r="I661">
            <v>-1501.5</v>
          </cell>
          <cell r="J661">
            <v>19991031</v>
          </cell>
          <cell r="K661" t="str">
            <v>1140306003</v>
          </cell>
          <cell r="L661" t="str">
            <v>6210402006</v>
          </cell>
          <cell r="M661" t="str">
            <v>9100000008</v>
          </cell>
        </row>
        <row r="662">
          <cell r="A662" t="str">
            <v>TO03</v>
          </cell>
          <cell r="B662">
            <v>3103010106</v>
          </cell>
          <cell r="C662" t="str">
            <v>ROUND UP FULL</v>
          </cell>
          <cell r="D662" t="str">
            <v>S1</v>
          </cell>
          <cell r="E662">
            <v>328</v>
          </cell>
          <cell r="F662">
            <v>1</v>
          </cell>
          <cell r="G662">
            <v>3.85</v>
          </cell>
          <cell r="H662">
            <v>-240</v>
          </cell>
          <cell r="I662">
            <v>-924</v>
          </cell>
          <cell r="J662">
            <v>19991031</v>
          </cell>
          <cell r="K662" t="str">
            <v>1140306003</v>
          </cell>
          <cell r="L662" t="str">
            <v>6210402006</v>
          </cell>
          <cell r="M662" t="str">
            <v>9100000008</v>
          </cell>
        </row>
        <row r="663">
          <cell r="A663" t="str">
            <v>TO12</v>
          </cell>
          <cell r="B663">
            <v>3103010106</v>
          </cell>
          <cell r="C663" t="str">
            <v>ROUND UP FULL</v>
          </cell>
          <cell r="D663" t="str">
            <v>S1</v>
          </cell>
          <cell r="E663">
            <v>336</v>
          </cell>
          <cell r="F663">
            <v>2</v>
          </cell>
          <cell r="G663">
            <v>3.85</v>
          </cell>
          <cell r="H663">
            <v>-370</v>
          </cell>
          <cell r="I663">
            <v>-1424.5</v>
          </cell>
          <cell r="J663">
            <v>19991031</v>
          </cell>
          <cell r="K663" t="str">
            <v>1140306003</v>
          </cell>
          <cell r="L663" t="str">
            <v>6210402006</v>
          </cell>
          <cell r="M663" t="str">
            <v>9100000008</v>
          </cell>
        </row>
        <row r="664">
          <cell r="A664" t="str">
            <v>TO12</v>
          </cell>
          <cell r="B664">
            <v>3103010106</v>
          </cell>
          <cell r="C664" t="str">
            <v>ROUND UP FULL</v>
          </cell>
          <cell r="D664" t="str">
            <v>S1</v>
          </cell>
          <cell r="E664">
            <v>337</v>
          </cell>
          <cell r="F664">
            <v>1</v>
          </cell>
          <cell r="G664">
            <v>3.85</v>
          </cell>
          <cell r="H664">
            <v>-210</v>
          </cell>
          <cell r="I664">
            <v>-808.5</v>
          </cell>
          <cell r="J664">
            <v>19991031</v>
          </cell>
          <cell r="K664" t="str">
            <v>1140306003</v>
          </cell>
          <cell r="L664" t="str">
            <v>6210402006</v>
          </cell>
          <cell r="M664" t="str">
            <v>9100000008</v>
          </cell>
        </row>
        <row r="665">
          <cell r="A665" t="str">
            <v>TO12</v>
          </cell>
          <cell r="B665">
            <v>3103010106</v>
          </cell>
          <cell r="C665" t="str">
            <v>ROUND UP FULL</v>
          </cell>
          <cell r="D665" t="str">
            <v>S1</v>
          </cell>
          <cell r="E665">
            <v>338</v>
          </cell>
          <cell r="F665">
            <v>1</v>
          </cell>
          <cell r="G665">
            <v>3.85</v>
          </cell>
          <cell r="H665">
            <v>-350</v>
          </cell>
          <cell r="I665">
            <v>-1347.5</v>
          </cell>
          <cell r="J665">
            <v>19991031</v>
          </cell>
          <cell r="K665" t="str">
            <v>1140306003</v>
          </cell>
          <cell r="L665" t="str">
            <v>6210402006</v>
          </cell>
          <cell r="M665" t="str">
            <v>9100000008</v>
          </cell>
        </row>
        <row r="666">
          <cell r="A666" t="str">
            <v>TO12</v>
          </cell>
          <cell r="B666">
            <v>3103010106</v>
          </cell>
          <cell r="C666" t="str">
            <v>ROUND UP FULL</v>
          </cell>
          <cell r="D666" t="str">
            <v>S1</v>
          </cell>
          <cell r="E666">
            <v>339</v>
          </cell>
          <cell r="F666">
            <v>1</v>
          </cell>
          <cell r="G666">
            <v>3.85</v>
          </cell>
          <cell r="H666">
            <v>-260</v>
          </cell>
          <cell r="I666">
            <v>-1001</v>
          </cell>
          <cell r="J666">
            <v>19991031</v>
          </cell>
          <cell r="K666" t="str">
            <v>1140306003</v>
          </cell>
          <cell r="L666" t="str">
            <v>6210402006</v>
          </cell>
          <cell r="M666" t="str">
            <v>9100000008</v>
          </cell>
        </row>
        <row r="667">
          <cell r="A667" t="str">
            <v>TZ01</v>
          </cell>
          <cell r="B667">
            <v>3103010106</v>
          </cell>
          <cell r="C667" t="str">
            <v>ROUND UP FULL</v>
          </cell>
          <cell r="D667" t="str">
            <v>66</v>
          </cell>
          <cell r="E667">
            <v>849</v>
          </cell>
          <cell r="F667">
            <v>1</v>
          </cell>
          <cell r="G667">
            <v>3.85</v>
          </cell>
          <cell r="H667">
            <v>-330</v>
          </cell>
          <cell r="I667">
            <v>-1270.5</v>
          </cell>
          <cell r="J667">
            <v>19991031</v>
          </cell>
          <cell r="K667" t="str">
            <v>1140306003</v>
          </cell>
          <cell r="L667" t="str">
            <v>6210402006</v>
          </cell>
        </row>
        <row r="668">
          <cell r="A668" t="str">
            <v>T008</v>
          </cell>
          <cell r="B668">
            <v>3103010106</v>
          </cell>
          <cell r="C668" t="str">
            <v>ROUND UP FULL</v>
          </cell>
          <cell r="D668" t="str">
            <v>E1</v>
          </cell>
          <cell r="E668">
            <v>342</v>
          </cell>
          <cell r="F668">
            <v>1</v>
          </cell>
          <cell r="G668">
            <v>1E-4</v>
          </cell>
          <cell r="H668">
            <v>-375</v>
          </cell>
          <cell r="I668">
            <v>-3.7499999999999999E-2</v>
          </cell>
          <cell r="J668">
            <v>19991013</v>
          </cell>
          <cell r="K668" t="str">
            <v>1140327003</v>
          </cell>
          <cell r="L668" t="str">
            <v>6210402005</v>
          </cell>
          <cell r="M668" t="str">
            <v>9100000031</v>
          </cell>
        </row>
        <row r="669">
          <cell r="A669" t="str">
            <v>P003</v>
          </cell>
          <cell r="B669">
            <v>3103010106</v>
          </cell>
          <cell r="C669" t="str">
            <v>ROUND UP FULL</v>
          </cell>
          <cell r="D669" t="str">
            <v>Q1</v>
          </cell>
          <cell r="E669">
            <v>171</v>
          </cell>
          <cell r="F669">
            <v>3</v>
          </cell>
          <cell r="G669">
            <v>4.2</v>
          </cell>
          <cell r="H669">
            <v>-50</v>
          </cell>
          <cell r="I669">
            <v>-210</v>
          </cell>
          <cell r="J669">
            <v>19991031</v>
          </cell>
          <cell r="K669" t="str">
            <v>1140335003</v>
          </cell>
          <cell r="L669" t="str">
            <v>6210402015</v>
          </cell>
          <cell r="M669" t="str">
            <v>9100000015</v>
          </cell>
        </row>
        <row r="670">
          <cell r="A670" t="str">
            <v>T008</v>
          </cell>
          <cell r="B670">
            <v>3103010106</v>
          </cell>
          <cell r="C670" t="str">
            <v>ROUND UP FULL</v>
          </cell>
          <cell r="D670" t="str">
            <v>E1</v>
          </cell>
          <cell r="E670">
            <v>357</v>
          </cell>
          <cell r="F670">
            <v>1</v>
          </cell>
          <cell r="G670">
            <v>1E-4</v>
          </cell>
          <cell r="H670">
            <v>-75</v>
          </cell>
          <cell r="I670">
            <v>-7.5000000000000006E-3</v>
          </cell>
          <cell r="J670">
            <v>19991027</v>
          </cell>
          <cell r="K670" t="str">
            <v>5110201035</v>
          </cell>
          <cell r="L670" t="str">
            <v>6210402014</v>
          </cell>
          <cell r="M670" t="str">
            <v>9100000013</v>
          </cell>
        </row>
        <row r="671">
          <cell r="A671" t="str">
            <v>T008</v>
          </cell>
          <cell r="B671">
            <v>3103010106</v>
          </cell>
          <cell r="C671" t="str">
            <v>ROUND UP FULL</v>
          </cell>
          <cell r="D671" t="str">
            <v>E1</v>
          </cell>
          <cell r="E671">
            <v>358</v>
          </cell>
          <cell r="F671">
            <v>1</v>
          </cell>
          <cell r="G671">
            <v>1E-4</v>
          </cell>
          <cell r="H671">
            <v>-75</v>
          </cell>
          <cell r="I671">
            <v>-7.5000000000000006E-3</v>
          </cell>
          <cell r="J671">
            <v>19991027</v>
          </cell>
          <cell r="K671" t="str">
            <v>5110201035</v>
          </cell>
          <cell r="L671" t="str">
            <v>6210402014</v>
          </cell>
          <cell r="M671" t="str">
            <v>9100000013</v>
          </cell>
        </row>
        <row r="672">
          <cell r="A672" t="str">
            <v>T008</v>
          </cell>
          <cell r="B672">
            <v>3103010106</v>
          </cell>
          <cell r="C672" t="str">
            <v>ROUND UP FULL</v>
          </cell>
          <cell r="D672" t="str">
            <v>E1</v>
          </cell>
          <cell r="E672">
            <v>367</v>
          </cell>
          <cell r="F672">
            <v>1</v>
          </cell>
          <cell r="G672">
            <v>1E-4</v>
          </cell>
          <cell r="H672">
            <v>-75</v>
          </cell>
          <cell r="I672">
            <v>-7.5000000000000006E-3</v>
          </cell>
          <cell r="J672">
            <v>19991027</v>
          </cell>
          <cell r="K672" t="str">
            <v>5110201035</v>
          </cell>
          <cell r="L672" t="str">
            <v>6210402014</v>
          </cell>
          <cell r="M672" t="str">
            <v>9100000013</v>
          </cell>
        </row>
        <row r="673">
          <cell r="A673" t="str">
            <v>T008</v>
          </cell>
          <cell r="B673">
            <v>3103010106</v>
          </cell>
          <cell r="C673" t="str">
            <v>ROUND UP FULL</v>
          </cell>
          <cell r="D673" t="str">
            <v>E1</v>
          </cell>
          <cell r="E673">
            <v>403</v>
          </cell>
          <cell r="F673">
            <v>1</v>
          </cell>
          <cell r="G673">
            <v>1E-4</v>
          </cell>
          <cell r="H673">
            <v>-51</v>
          </cell>
          <cell r="I673">
            <v>-5.1000000000000004E-3</v>
          </cell>
          <cell r="J673">
            <v>19991031</v>
          </cell>
          <cell r="K673" t="str">
            <v>5110201035</v>
          </cell>
          <cell r="L673" t="str">
            <v>6210402014</v>
          </cell>
          <cell r="M673" t="str">
            <v>9100000013</v>
          </cell>
        </row>
        <row r="674">
          <cell r="A674" t="str">
            <v>T008</v>
          </cell>
          <cell r="B674">
            <v>3103010106</v>
          </cell>
          <cell r="C674" t="str">
            <v>ROUND UP FULL</v>
          </cell>
          <cell r="D674" t="str">
            <v>E1</v>
          </cell>
          <cell r="E674">
            <v>404</v>
          </cell>
          <cell r="F674">
            <v>1</v>
          </cell>
          <cell r="G674">
            <v>1E-4</v>
          </cell>
          <cell r="H674">
            <v>-51</v>
          </cell>
          <cell r="I674">
            <v>-5.1000000000000004E-3</v>
          </cell>
          <cell r="J674">
            <v>19991031</v>
          </cell>
          <cell r="K674" t="str">
            <v>5110201035</v>
          </cell>
          <cell r="L674" t="str">
            <v>6210402014</v>
          </cell>
          <cell r="M674" t="str">
            <v>9100000013</v>
          </cell>
        </row>
        <row r="675">
          <cell r="A675" t="str">
            <v>T008</v>
          </cell>
          <cell r="B675">
            <v>3103010106</v>
          </cell>
          <cell r="C675" t="str">
            <v>ROUND UP FULL</v>
          </cell>
          <cell r="D675" t="str">
            <v>E1</v>
          </cell>
          <cell r="E675">
            <v>411</v>
          </cell>
          <cell r="F675">
            <v>1</v>
          </cell>
          <cell r="G675">
            <v>1E-4</v>
          </cell>
          <cell r="H675">
            <v>-5</v>
          </cell>
          <cell r="I675">
            <v>-5.0000000000000001E-4</v>
          </cell>
          <cell r="J675">
            <v>19991031</v>
          </cell>
          <cell r="K675" t="str">
            <v>5110201035</v>
          </cell>
          <cell r="L675" t="str">
            <v>6210402014</v>
          </cell>
          <cell r="M675" t="str">
            <v>9100000013</v>
          </cell>
        </row>
        <row r="676">
          <cell r="A676" t="str">
            <v>T008</v>
          </cell>
          <cell r="B676">
            <v>3103010106</v>
          </cell>
          <cell r="C676" t="str">
            <v>ROUND UP FULL</v>
          </cell>
          <cell r="D676" t="str">
            <v>E1</v>
          </cell>
          <cell r="E676">
            <v>412</v>
          </cell>
          <cell r="F676">
            <v>1</v>
          </cell>
          <cell r="G676">
            <v>1E-4</v>
          </cell>
          <cell r="H676">
            <v>-5</v>
          </cell>
          <cell r="I676">
            <v>-5.0000000000000001E-4</v>
          </cell>
          <cell r="J676">
            <v>19991031</v>
          </cell>
          <cell r="K676" t="str">
            <v>5110201035</v>
          </cell>
          <cell r="L676" t="str">
            <v>6210402014</v>
          </cell>
          <cell r="M676" t="str">
            <v>9100000013</v>
          </cell>
        </row>
        <row r="677">
          <cell r="A677" t="str">
            <v>T008</v>
          </cell>
          <cell r="B677">
            <v>3103010106</v>
          </cell>
          <cell r="C677" t="str">
            <v>ROUND UP FULL</v>
          </cell>
          <cell r="D677" t="str">
            <v>E1</v>
          </cell>
          <cell r="E677">
            <v>413</v>
          </cell>
          <cell r="F677">
            <v>1</v>
          </cell>
          <cell r="G677">
            <v>1E-4</v>
          </cell>
          <cell r="H677">
            <v>-5</v>
          </cell>
          <cell r="I677">
            <v>-5.0000000000000001E-4</v>
          </cell>
          <cell r="J677">
            <v>19991031</v>
          </cell>
          <cell r="K677" t="str">
            <v>5110201035</v>
          </cell>
          <cell r="L677" t="str">
            <v>6210402014</v>
          </cell>
          <cell r="M677" t="str">
            <v>9100000013</v>
          </cell>
        </row>
        <row r="678">
          <cell r="A678" t="str">
            <v>MD03</v>
          </cell>
          <cell r="B678">
            <v>3103010110</v>
          </cell>
          <cell r="C678" t="str">
            <v>BRODAL</v>
          </cell>
          <cell r="D678" t="str">
            <v>63</v>
          </cell>
          <cell r="E678">
            <v>619</v>
          </cell>
          <cell r="F678">
            <v>5</v>
          </cell>
          <cell r="G678">
            <v>67</v>
          </cell>
          <cell r="H678">
            <v>-53</v>
          </cell>
          <cell r="I678">
            <v>-3551</v>
          </cell>
          <cell r="J678">
            <v>19991031</v>
          </cell>
          <cell r="K678" t="str">
            <v>1140303003</v>
          </cell>
          <cell r="L678" t="str">
            <v>6210402003</v>
          </cell>
        </row>
        <row r="679">
          <cell r="A679" t="str">
            <v>MF32</v>
          </cell>
          <cell r="B679">
            <v>3103010116</v>
          </cell>
          <cell r="C679" t="str">
            <v>METSULFURON METIL 50%</v>
          </cell>
          <cell r="D679" t="str">
            <v>61</v>
          </cell>
          <cell r="E679">
            <v>639</v>
          </cell>
          <cell r="F679">
            <v>2</v>
          </cell>
          <cell r="G679">
            <v>9.7000000000000003E-2</v>
          </cell>
          <cell r="H679">
            <v>-0.39</v>
          </cell>
          <cell r="I679">
            <v>-3.7830000000000003E-2</v>
          </cell>
          <cell r="J679">
            <v>19991031</v>
          </cell>
          <cell r="K679" t="str">
            <v>1140301003</v>
          </cell>
          <cell r="L679" t="str">
            <v>6210402001</v>
          </cell>
        </row>
        <row r="680">
          <cell r="A680" t="str">
            <v>EA03</v>
          </cell>
          <cell r="B680">
            <v>3103010116</v>
          </cell>
          <cell r="C680" t="str">
            <v>METSULFURON METIL 50%</v>
          </cell>
          <cell r="D680" t="str">
            <v>66</v>
          </cell>
          <cell r="E680">
            <v>861</v>
          </cell>
          <cell r="F680">
            <v>1</v>
          </cell>
          <cell r="G680">
            <v>72.84</v>
          </cell>
          <cell r="H680">
            <v>-0.35</v>
          </cell>
          <cell r="I680">
            <v>-25.494</v>
          </cell>
          <cell r="J680">
            <v>19991031</v>
          </cell>
          <cell r="K680" t="str">
            <v>1140306003</v>
          </cell>
          <cell r="L680" t="str">
            <v>6210402006</v>
          </cell>
        </row>
        <row r="681">
          <cell r="A681" t="str">
            <v>P023</v>
          </cell>
          <cell r="B681">
            <v>3104010008</v>
          </cell>
          <cell r="C681" t="str">
            <v>CYPERMETRINA 25%</v>
          </cell>
          <cell r="D681" t="str">
            <v>B1</v>
          </cell>
          <cell r="E681">
            <v>259</v>
          </cell>
          <cell r="F681">
            <v>2</v>
          </cell>
          <cell r="G681">
            <v>7</v>
          </cell>
          <cell r="H681">
            <v>-12</v>
          </cell>
          <cell r="I681">
            <v>-84</v>
          </cell>
          <cell r="J681">
            <v>19991030</v>
          </cell>
          <cell r="K681" t="str">
            <v>1140301004</v>
          </cell>
          <cell r="L681" t="str">
            <v>6210403001</v>
          </cell>
          <cell r="M681" t="str">
            <v>9100000001</v>
          </cell>
        </row>
        <row r="682">
          <cell r="A682" t="str">
            <v>P023</v>
          </cell>
          <cell r="B682">
            <v>3104010008</v>
          </cell>
          <cell r="C682" t="str">
            <v>CYPERMETRINA 25%</v>
          </cell>
          <cell r="D682" t="str">
            <v>B1</v>
          </cell>
          <cell r="E682">
            <v>260</v>
          </cell>
          <cell r="F682">
            <v>2</v>
          </cell>
          <cell r="G682">
            <v>7</v>
          </cell>
          <cell r="H682">
            <v>-20.5</v>
          </cell>
          <cell r="I682">
            <v>-143.5</v>
          </cell>
          <cell r="J682">
            <v>19991030</v>
          </cell>
          <cell r="K682" t="str">
            <v>1140301004</v>
          </cell>
          <cell r="L682" t="str">
            <v>6210403001</v>
          </cell>
          <cell r="M682" t="str">
            <v>9100000001</v>
          </cell>
        </row>
        <row r="683">
          <cell r="A683" t="str">
            <v>P023</v>
          </cell>
          <cell r="B683">
            <v>3104010008</v>
          </cell>
          <cell r="C683" t="str">
            <v>CYPERMETRINA 25%</v>
          </cell>
          <cell r="D683" t="str">
            <v>B1</v>
          </cell>
          <cell r="E683">
            <v>261</v>
          </cell>
          <cell r="F683">
            <v>2</v>
          </cell>
          <cell r="G683">
            <v>7</v>
          </cell>
          <cell r="H683">
            <v>-8.5</v>
          </cell>
          <cell r="I683">
            <v>-59.5</v>
          </cell>
          <cell r="J683">
            <v>19991030</v>
          </cell>
          <cell r="K683" t="str">
            <v>1140301004</v>
          </cell>
          <cell r="L683" t="str">
            <v>6210403001</v>
          </cell>
          <cell r="M683" t="str">
            <v>9100000001</v>
          </cell>
        </row>
        <row r="684">
          <cell r="A684" t="str">
            <v>P023</v>
          </cell>
          <cell r="B684">
            <v>3104010008</v>
          </cell>
          <cell r="C684" t="str">
            <v>CYPERMETRINA 25%</v>
          </cell>
          <cell r="D684" t="str">
            <v>B1</v>
          </cell>
          <cell r="E684">
            <v>262</v>
          </cell>
          <cell r="F684">
            <v>2</v>
          </cell>
          <cell r="G684">
            <v>7</v>
          </cell>
          <cell r="H684">
            <v>-5.2</v>
          </cell>
          <cell r="I684">
            <v>-36.4</v>
          </cell>
          <cell r="J684">
            <v>19991030</v>
          </cell>
          <cell r="K684" t="str">
            <v>1140301004</v>
          </cell>
          <cell r="L684" t="str">
            <v>6210403001</v>
          </cell>
          <cell r="M684" t="str">
            <v>9100000001</v>
          </cell>
        </row>
        <row r="685">
          <cell r="A685" t="str">
            <v>P023</v>
          </cell>
          <cell r="B685">
            <v>3104010008</v>
          </cell>
          <cell r="C685" t="str">
            <v>CYPERMETRINA 25%</v>
          </cell>
          <cell r="D685" t="str">
            <v>B1</v>
          </cell>
          <cell r="E685">
            <v>263</v>
          </cell>
          <cell r="F685">
            <v>2</v>
          </cell>
          <cell r="G685">
            <v>7</v>
          </cell>
          <cell r="H685">
            <v>-0.8</v>
          </cell>
          <cell r="I685">
            <v>-5.6000000000000005</v>
          </cell>
          <cell r="J685">
            <v>19991030</v>
          </cell>
          <cell r="K685" t="str">
            <v>1140301004</v>
          </cell>
          <cell r="L685" t="str">
            <v>6210403001</v>
          </cell>
          <cell r="M685" t="str">
            <v>9100000001</v>
          </cell>
        </row>
        <row r="686">
          <cell r="A686" t="str">
            <v>P023</v>
          </cell>
          <cell r="B686">
            <v>3104010008</v>
          </cell>
          <cell r="C686" t="str">
            <v>CYPERMETRINA 25%</v>
          </cell>
          <cell r="D686" t="str">
            <v>B1</v>
          </cell>
          <cell r="E686">
            <v>264</v>
          </cell>
          <cell r="F686">
            <v>2</v>
          </cell>
          <cell r="G686">
            <v>7</v>
          </cell>
          <cell r="H686">
            <v>-3.5</v>
          </cell>
          <cell r="I686">
            <v>-24.5</v>
          </cell>
          <cell r="J686">
            <v>19991030</v>
          </cell>
          <cell r="K686" t="str">
            <v>1140301004</v>
          </cell>
          <cell r="L686" t="str">
            <v>6210403001</v>
          </cell>
          <cell r="M686" t="str">
            <v>9100000001</v>
          </cell>
        </row>
        <row r="687">
          <cell r="A687" t="str">
            <v>MD01</v>
          </cell>
          <cell r="B687">
            <v>3104010008</v>
          </cell>
          <cell r="C687" t="str">
            <v>CYPERMETRINA 25%</v>
          </cell>
          <cell r="D687" t="str">
            <v>63</v>
          </cell>
          <cell r="E687">
            <v>620</v>
          </cell>
          <cell r="F687">
            <v>2</v>
          </cell>
          <cell r="G687">
            <v>5.5</v>
          </cell>
          <cell r="H687">
            <v>-24</v>
          </cell>
          <cell r="I687">
            <v>-132</v>
          </cell>
          <cell r="J687">
            <v>19991031</v>
          </cell>
          <cell r="K687" t="str">
            <v>1140303004</v>
          </cell>
          <cell r="L687" t="str">
            <v>6210403003</v>
          </cell>
        </row>
        <row r="688">
          <cell r="A688" t="str">
            <v>MD03</v>
          </cell>
          <cell r="B688">
            <v>3104010008</v>
          </cell>
          <cell r="C688" t="str">
            <v>CYPERMETRINA 25%</v>
          </cell>
          <cell r="D688" t="str">
            <v>63</v>
          </cell>
          <cell r="E688">
            <v>619</v>
          </cell>
          <cell r="F688">
            <v>4</v>
          </cell>
          <cell r="G688">
            <v>5.5</v>
          </cell>
          <cell r="H688">
            <v>-39</v>
          </cell>
          <cell r="I688">
            <v>-214.5</v>
          </cell>
          <cell r="J688">
            <v>19991031</v>
          </cell>
          <cell r="K688" t="str">
            <v>1140303004</v>
          </cell>
          <cell r="L688" t="str">
            <v>6210403003</v>
          </cell>
        </row>
        <row r="689">
          <cell r="A689" t="str">
            <v>MF09</v>
          </cell>
          <cell r="B689">
            <v>3104010008</v>
          </cell>
          <cell r="C689" t="str">
            <v>CYPERMETRINA 25%</v>
          </cell>
          <cell r="D689" t="str">
            <v>63</v>
          </cell>
          <cell r="E689">
            <v>649</v>
          </cell>
          <cell r="F689">
            <v>1</v>
          </cell>
          <cell r="G689">
            <v>5.5</v>
          </cell>
          <cell r="H689">
            <v>-31.52</v>
          </cell>
          <cell r="I689">
            <v>-173.35999999999999</v>
          </cell>
          <cell r="J689">
            <v>19991031</v>
          </cell>
          <cell r="K689" t="str">
            <v>1140303004</v>
          </cell>
          <cell r="L689" t="str">
            <v>6210403003</v>
          </cell>
        </row>
        <row r="690">
          <cell r="A690" t="str">
            <v>MF23</v>
          </cell>
          <cell r="B690">
            <v>3104010008</v>
          </cell>
          <cell r="C690" t="str">
            <v>CYPERMETRINA 25%</v>
          </cell>
          <cell r="D690" t="str">
            <v>63</v>
          </cell>
          <cell r="E690">
            <v>631</v>
          </cell>
          <cell r="F690">
            <v>1</v>
          </cell>
          <cell r="G690">
            <v>7</v>
          </cell>
          <cell r="H690">
            <v>-101.34</v>
          </cell>
          <cell r="I690">
            <v>-709.38</v>
          </cell>
          <cell r="J690">
            <v>19991031</v>
          </cell>
          <cell r="K690" t="str">
            <v>1140303004</v>
          </cell>
          <cell r="L690" t="str">
            <v>6210403003</v>
          </cell>
        </row>
        <row r="691">
          <cell r="A691" t="str">
            <v>MF28</v>
          </cell>
          <cell r="B691">
            <v>3104010008</v>
          </cell>
          <cell r="C691" t="str">
            <v>CYPERMETRINA 25%</v>
          </cell>
          <cell r="D691" t="str">
            <v>63</v>
          </cell>
          <cell r="E691">
            <v>641</v>
          </cell>
          <cell r="F691">
            <v>1</v>
          </cell>
          <cell r="G691">
            <v>6.1890000000000001</v>
          </cell>
          <cell r="H691">
            <v>-14.4</v>
          </cell>
          <cell r="I691">
            <v>-89.121600000000001</v>
          </cell>
          <cell r="J691">
            <v>19991031</v>
          </cell>
          <cell r="K691" t="str">
            <v>1140303004</v>
          </cell>
          <cell r="L691" t="str">
            <v>6210403003</v>
          </cell>
        </row>
        <row r="692">
          <cell r="A692" t="str">
            <v>MF29</v>
          </cell>
          <cell r="B692">
            <v>3104010008</v>
          </cell>
          <cell r="C692" t="str">
            <v>CYPERMETRINA 25%</v>
          </cell>
          <cell r="D692" t="str">
            <v>63</v>
          </cell>
          <cell r="E692">
            <v>636</v>
          </cell>
          <cell r="F692">
            <v>1</v>
          </cell>
          <cell r="G692">
            <v>6.1890000000000001</v>
          </cell>
          <cell r="H692">
            <v>-28.56</v>
          </cell>
          <cell r="I692">
            <v>-176.75783999999999</v>
          </cell>
          <cell r="J692">
            <v>19991031</v>
          </cell>
          <cell r="K692" t="str">
            <v>1140303004</v>
          </cell>
          <cell r="L692" t="str">
            <v>6210403003</v>
          </cell>
        </row>
        <row r="693">
          <cell r="A693" t="str">
            <v>MF32</v>
          </cell>
          <cell r="B693">
            <v>3104010008</v>
          </cell>
          <cell r="C693" t="str">
            <v>CYPERMETRINA 25%</v>
          </cell>
          <cell r="D693" t="str">
            <v>63</v>
          </cell>
          <cell r="E693">
            <v>640</v>
          </cell>
          <cell r="F693">
            <v>1</v>
          </cell>
          <cell r="G693">
            <v>2.4</v>
          </cell>
          <cell r="H693">
            <v>-39</v>
          </cell>
          <cell r="I693">
            <v>-93.6</v>
          </cell>
          <cell r="J693">
            <v>19991031</v>
          </cell>
          <cell r="K693" t="str">
            <v>1140303004</v>
          </cell>
          <cell r="L693" t="str">
            <v>6210403003</v>
          </cell>
        </row>
        <row r="694">
          <cell r="A694" t="str">
            <v>MF33</v>
          </cell>
          <cell r="B694">
            <v>3104010008</v>
          </cell>
          <cell r="C694" t="str">
            <v>CYPERMETRINA 25%</v>
          </cell>
          <cell r="D694" t="str">
            <v>63</v>
          </cell>
          <cell r="E694">
            <v>647</v>
          </cell>
          <cell r="F694">
            <v>1</v>
          </cell>
          <cell r="G694">
            <v>5.2409999999999997</v>
          </cell>
          <cell r="H694">
            <v>-16</v>
          </cell>
          <cell r="I694">
            <v>-83.855999999999995</v>
          </cell>
          <cell r="J694">
            <v>19991031</v>
          </cell>
          <cell r="K694" t="str">
            <v>1140303004</v>
          </cell>
          <cell r="L694" t="str">
            <v>6210403003</v>
          </cell>
        </row>
        <row r="695">
          <cell r="A695" t="str">
            <v>MF34</v>
          </cell>
          <cell r="B695">
            <v>3104010008</v>
          </cell>
          <cell r="C695" t="str">
            <v>CYPERMETRINA 25%</v>
          </cell>
          <cell r="D695" t="str">
            <v>63</v>
          </cell>
          <cell r="E695">
            <v>646</v>
          </cell>
          <cell r="F695">
            <v>1</v>
          </cell>
          <cell r="G695">
            <v>2.4</v>
          </cell>
          <cell r="H695">
            <v>-17.09</v>
          </cell>
          <cell r="I695">
            <v>-41.015999999999998</v>
          </cell>
          <cell r="J695">
            <v>19991031</v>
          </cell>
          <cell r="K695" t="str">
            <v>1140303004</v>
          </cell>
          <cell r="L695" t="str">
            <v>6210403003</v>
          </cell>
        </row>
        <row r="696">
          <cell r="A696" t="str">
            <v>MF35</v>
          </cell>
          <cell r="B696">
            <v>3104010008</v>
          </cell>
          <cell r="C696" t="str">
            <v>CYPERMETRINA 25%</v>
          </cell>
          <cell r="D696" t="str">
            <v>63</v>
          </cell>
          <cell r="E696">
            <v>645</v>
          </cell>
          <cell r="F696">
            <v>1</v>
          </cell>
          <cell r="G696">
            <v>6.1890000000000001</v>
          </cell>
          <cell r="H696">
            <v>-22.2</v>
          </cell>
          <cell r="I696">
            <v>-137.39580000000001</v>
          </cell>
          <cell r="J696">
            <v>19991031</v>
          </cell>
          <cell r="K696" t="str">
            <v>1140303004</v>
          </cell>
          <cell r="L696" t="str">
            <v>6210403003</v>
          </cell>
        </row>
        <row r="697">
          <cell r="A697" t="str">
            <v>MF39</v>
          </cell>
          <cell r="B697">
            <v>3104010008</v>
          </cell>
          <cell r="C697" t="str">
            <v>CYPERMETRINA 25%</v>
          </cell>
          <cell r="D697" t="str">
            <v>63</v>
          </cell>
          <cell r="E697">
            <v>634</v>
          </cell>
          <cell r="F697">
            <v>2</v>
          </cell>
          <cell r="G697">
            <v>5.2409999999999997</v>
          </cell>
          <cell r="H697">
            <v>-21.6</v>
          </cell>
          <cell r="I697">
            <v>-113.2056</v>
          </cell>
          <cell r="J697">
            <v>19991031</v>
          </cell>
          <cell r="K697" t="str">
            <v>1140303004</v>
          </cell>
          <cell r="L697" t="str">
            <v>6210403003</v>
          </cell>
        </row>
        <row r="698">
          <cell r="A698" t="str">
            <v>P012</v>
          </cell>
          <cell r="B698">
            <v>3104010008</v>
          </cell>
          <cell r="C698" t="str">
            <v>CYPERMETRINA 25%</v>
          </cell>
          <cell r="D698" t="str">
            <v>N1</v>
          </cell>
          <cell r="E698">
            <v>324</v>
          </cell>
          <cell r="F698">
            <v>2</v>
          </cell>
          <cell r="G698">
            <v>4.0609999999999999</v>
          </cell>
          <cell r="H698">
            <v>-5</v>
          </cell>
          <cell r="I698">
            <v>-20.305</v>
          </cell>
          <cell r="J698">
            <v>19991031</v>
          </cell>
          <cell r="K698" t="str">
            <v>1140303004</v>
          </cell>
          <cell r="L698" t="str">
            <v>6210403003</v>
          </cell>
          <cell r="M698" t="str">
            <v>9100000003</v>
          </cell>
        </row>
        <row r="699">
          <cell r="A699" t="str">
            <v>P012</v>
          </cell>
          <cell r="B699">
            <v>3104010008</v>
          </cell>
          <cell r="C699" t="str">
            <v>CYPERMETRINA 25%</v>
          </cell>
          <cell r="D699" t="str">
            <v>N1</v>
          </cell>
          <cell r="E699">
            <v>326</v>
          </cell>
          <cell r="F699">
            <v>3</v>
          </cell>
          <cell r="G699">
            <v>4.0609999999999999</v>
          </cell>
          <cell r="H699">
            <v>-3</v>
          </cell>
          <cell r="I699">
            <v>-12.183</v>
          </cell>
          <cell r="J699">
            <v>19991031</v>
          </cell>
          <cell r="K699" t="str">
            <v>1140303004</v>
          </cell>
          <cell r="L699" t="str">
            <v>6210403003</v>
          </cell>
          <cell r="M699" t="str">
            <v>9100000003</v>
          </cell>
        </row>
        <row r="700">
          <cell r="A700" t="str">
            <v>P012</v>
          </cell>
          <cell r="B700">
            <v>3104010008</v>
          </cell>
          <cell r="C700" t="str">
            <v>CYPERMETRINA 25%</v>
          </cell>
          <cell r="D700" t="str">
            <v>N1</v>
          </cell>
          <cell r="E700">
            <v>327</v>
          </cell>
          <cell r="F700">
            <v>1</v>
          </cell>
          <cell r="G700">
            <v>4.0609999999999999</v>
          </cell>
          <cell r="H700">
            <v>-5</v>
          </cell>
          <cell r="I700">
            <v>-20.305</v>
          </cell>
          <cell r="J700">
            <v>19991031</v>
          </cell>
          <cell r="K700" t="str">
            <v>1140303004</v>
          </cell>
          <cell r="L700" t="str">
            <v>6210403003</v>
          </cell>
          <cell r="M700" t="str">
            <v>9100000003</v>
          </cell>
        </row>
        <row r="701">
          <cell r="A701" t="str">
            <v>P012</v>
          </cell>
          <cell r="B701">
            <v>3104010008</v>
          </cell>
          <cell r="C701" t="str">
            <v>CYPERMETRINA 25%</v>
          </cell>
          <cell r="D701" t="str">
            <v>N1</v>
          </cell>
          <cell r="E701">
            <v>330</v>
          </cell>
          <cell r="F701">
            <v>2</v>
          </cell>
          <cell r="G701">
            <v>4.0609999999999999</v>
          </cell>
          <cell r="H701">
            <v>-7</v>
          </cell>
          <cell r="I701">
            <v>-28.427</v>
          </cell>
          <cell r="J701">
            <v>19991031</v>
          </cell>
          <cell r="K701" t="str">
            <v>1140303004</v>
          </cell>
          <cell r="L701" t="str">
            <v>6210403003</v>
          </cell>
          <cell r="M701" t="str">
            <v>9100000003</v>
          </cell>
        </row>
        <row r="702">
          <cell r="A702" t="str">
            <v>P012</v>
          </cell>
          <cell r="B702">
            <v>3104010008</v>
          </cell>
          <cell r="C702" t="str">
            <v>CYPERMETRINA 25%</v>
          </cell>
          <cell r="D702" t="str">
            <v>N1</v>
          </cell>
          <cell r="E702">
            <v>331</v>
          </cell>
          <cell r="F702">
            <v>2</v>
          </cell>
          <cell r="G702">
            <v>4.0609999999999999</v>
          </cell>
          <cell r="H702">
            <v>-9.1999999999999993</v>
          </cell>
          <cell r="I702">
            <v>-37.361199999999997</v>
          </cell>
          <cell r="J702">
            <v>19991031</v>
          </cell>
          <cell r="K702" t="str">
            <v>1140303004</v>
          </cell>
          <cell r="L702" t="str">
            <v>6210403003</v>
          </cell>
          <cell r="M702" t="str">
            <v>9100000003</v>
          </cell>
        </row>
        <row r="703">
          <cell r="A703" t="str">
            <v>P014</v>
          </cell>
          <cell r="B703">
            <v>3104010008</v>
          </cell>
          <cell r="C703" t="str">
            <v>CYPERMETRINA 25%</v>
          </cell>
          <cell r="D703" t="str">
            <v>S1</v>
          </cell>
          <cell r="E703">
            <v>289</v>
          </cell>
          <cell r="F703">
            <v>4</v>
          </cell>
          <cell r="G703">
            <v>7</v>
          </cell>
          <cell r="H703">
            <v>-18</v>
          </cell>
          <cell r="I703">
            <v>-126</v>
          </cell>
          <cell r="J703">
            <v>19991031</v>
          </cell>
          <cell r="K703" t="str">
            <v>1140303004</v>
          </cell>
          <cell r="L703" t="str">
            <v>6210403003</v>
          </cell>
          <cell r="M703" t="str">
            <v>9100000003</v>
          </cell>
        </row>
        <row r="704">
          <cell r="A704" t="str">
            <v>P014</v>
          </cell>
          <cell r="B704">
            <v>3104010008</v>
          </cell>
          <cell r="C704" t="str">
            <v>CYPERMETRINA 25%</v>
          </cell>
          <cell r="D704" t="str">
            <v>S1</v>
          </cell>
          <cell r="E704">
            <v>290</v>
          </cell>
          <cell r="F704">
            <v>4</v>
          </cell>
          <cell r="G704">
            <v>7</v>
          </cell>
          <cell r="H704">
            <v>-18</v>
          </cell>
          <cell r="I704">
            <v>-126</v>
          </cell>
          <cell r="J704">
            <v>19991031</v>
          </cell>
          <cell r="K704" t="str">
            <v>1140303004</v>
          </cell>
          <cell r="L704" t="str">
            <v>6210403003</v>
          </cell>
          <cell r="M704" t="str">
            <v>9100000003</v>
          </cell>
        </row>
        <row r="705">
          <cell r="A705" t="str">
            <v>P014</v>
          </cell>
          <cell r="B705">
            <v>3104010008</v>
          </cell>
          <cell r="C705" t="str">
            <v>CYPERMETRINA 25%</v>
          </cell>
          <cell r="D705" t="str">
            <v>S1</v>
          </cell>
          <cell r="E705">
            <v>293</v>
          </cell>
          <cell r="F705">
            <v>3</v>
          </cell>
          <cell r="G705">
            <v>7</v>
          </cell>
          <cell r="H705">
            <v>-14</v>
          </cell>
          <cell r="I705">
            <v>-98</v>
          </cell>
          <cell r="J705">
            <v>19991031</v>
          </cell>
          <cell r="K705" t="str">
            <v>1140303004</v>
          </cell>
          <cell r="L705" t="str">
            <v>6210403003</v>
          </cell>
          <cell r="M705" t="str">
            <v>9100000003</v>
          </cell>
        </row>
        <row r="706">
          <cell r="A706" t="str">
            <v>P014</v>
          </cell>
          <cell r="B706">
            <v>3104010008</v>
          </cell>
          <cell r="C706" t="str">
            <v>CYPERMETRINA 25%</v>
          </cell>
          <cell r="D706" t="str">
            <v>S1</v>
          </cell>
          <cell r="E706">
            <v>294</v>
          </cell>
          <cell r="F706">
            <v>3</v>
          </cell>
          <cell r="G706">
            <v>7</v>
          </cell>
          <cell r="H706">
            <v>-18</v>
          </cell>
          <cell r="I706">
            <v>-126</v>
          </cell>
          <cell r="J706">
            <v>19991031</v>
          </cell>
          <cell r="K706" t="str">
            <v>1140303004</v>
          </cell>
          <cell r="L706" t="str">
            <v>6210403003</v>
          </cell>
          <cell r="M706" t="str">
            <v>9100000003</v>
          </cell>
        </row>
        <row r="707">
          <cell r="A707" t="str">
            <v>P014</v>
          </cell>
          <cell r="B707">
            <v>3104010008</v>
          </cell>
          <cell r="C707" t="str">
            <v>CYPERMETRINA 25%</v>
          </cell>
          <cell r="D707" t="str">
            <v>S1</v>
          </cell>
          <cell r="E707">
            <v>295</v>
          </cell>
          <cell r="F707">
            <v>2</v>
          </cell>
          <cell r="G707">
            <v>7</v>
          </cell>
          <cell r="H707">
            <v>-4</v>
          </cell>
          <cell r="I707">
            <v>-28</v>
          </cell>
          <cell r="J707">
            <v>19991031</v>
          </cell>
          <cell r="K707" t="str">
            <v>1140303004</v>
          </cell>
          <cell r="L707" t="str">
            <v>6210403003</v>
          </cell>
          <cell r="M707" t="str">
            <v>9100000003</v>
          </cell>
        </row>
        <row r="708">
          <cell r="A708" t="str">
            <v>P014</v>
          </cell>
          <cell r="B708">
            <v>3104010008</v>
          </cell>
          <cell r="C708" t="str">
            <v>CYPERMETRINA 25%</v>
          </cell>
          <cell r="D708" t="str">
            <v>S1</v>
          </cell>
          <cell r="E708">
            <v>296</v>
          </cell>
          <cell r="F708">
            <v>2</v>
          </cell>
          <cell r="G708">
            <v>7</v>
          </cell>
          <cell r="H708">
            <v>-4</v>
          </cell>
          <cell r="I708">
            <v>-28</v>
          </cell>
          <cell r="J708">
            <v>19991031</v>
          </cell>
          <cell r="K708" t="str">
            <v>1140303004</v>
          </cell>
          <cell r="L708" t="str">
            <v>6210403003</v>
          </cell>
          <cell r="M708" t="str">
            <v>9100000003</v>
          </cell>
        </row>
        <row r="709">
          <cell r="A709" t="str">
            <v>P014</v>
          </cell>
          <cell r="B709">
            <v>3104010008</v>
          </cell>
          <cell r="C709" t="str">
            <v>CYPERMETRINA 25%</v>
          </cell>
          <cell r="D709" t="str">
            <v>S1</v>
          </cell>
          <cell r="E709">
            <v>297</v>
          </cell>
          <cell r="F709">
            <v>2</v>
          </cell>
          <cell r="G709">
            <v>7</v>
          </cell>
          <cell r="H709">
            <v>-18</v>
          </cell>
          <cell r="I709">
            <v>-126</v>
          </cell>
          <cell r="J709">
            <v>19991031</v>
          </cell>
          <cell r="K709" t="str">
            <v>1140303004</v>
          </cell>
          <cell r="L709" t="str">
            <v>6210403003</v>
          </cell>
          <cell r="M709" t="str">
            <v>9100000003</v>
          </cell>
        </row>
        <row r="710">
          <cell r="A710" t="str">
            <v>P014</v>
          </cell>
          <cell r="B710">
            <v>3104010008</v>
          </cell>
          <cell r="C710" t="str">
            <v>CYPERMETRINA 25%</v>
          </cell>
          <cell r="D710" t="str">
            <v>S1</v>
          </cell>
          <cell r="E710">
            <v>298</v>
          </cell>
          <cell r="F710">
            <v>2</v>
          </cell>
          <cell r="G710">
            <v>7</v>
          </cell>
          <cell r="H710">
            <v>-7</v>
          </cell>
          <cell r="I710">
            <v>-49</v>
          </cell>
          <cell r="J710">
            <v>19991031</v>
          </cell>
          <cell r="K710" t="str">
            <v>1140303004</v>
          </cell>
          <cell r="L710" t="str">
            <v>6210403003</v>
          </cell>
          <cell r="M710" t="str">
            <v>9100000003</v>
          </cell>
        </row>
        <row r="711">
          <cell r="A711" t="str">
            <v>S001</v>
          </cell>
          <cell r="B711">
            <v>3104010008</v>
          </cell>
          <cell r="C711" t="str">
            <v>CYPERMETRINA 25%</v>
          </cell>
          <cell r="D711" t="str">
            <v>63</v>
          </cell>
          <cell r="E711">
            <v>623</v>
          </cell>
          <cell r="F711">
            <v>2</v>
          </cell>
          <cell r="G711">
            <v>5.5</v>
          </cell>
          <cell r="H711">
            <v>-43</v>
          </cell>
          <cell r="I711">
            <v>-236.5</v>
          </cell>
          <cell r="J711">
            <v>19991031</v>
          </cell>
          <cell r="K711" t="str">
            <v>1140303004</v>
          </cell>
          <cell r="L711" t="str">
            <v>6210403003</v>
          </cell>
        </row>
        <row r="712">
          <cell r="A712" t="str">
            <v>S002</v>
          </cell>
          <cell r="B712">
            <v>3104010008</v>
          </cell>
          <cell r="C712" t="str">
            <v>CYPERMETRINA 25%</v>
          </cell>
          <cell r="D712" t="str">
            <v>63</v>
          </cell>
          <cell r="E712">
            <v>626</v>
          </cell>
          <cell r="F712">
            <v>2</v>
          </cell>
          <cell r="G712">
            <v>5.5</v>
          </cell>
          <cell r="H712">
            <v>-18.399999999999999</v>
          </cell>
          <cell r="I712">
            <v>-101.19999999999999</v>
          </cell>
          <cell r="J712">
            <v>19991031</v>
          </cell>
          <cell r="K712" t="str">
            <v>1140303004</v>
          </cell>
          <cell r="L712" t="str">
            <v>6210403003</v>
          </cell>
        </row>
        <row r="713">
          <cell r="A713" t="str">
            <v>TG01</v>
          </cell>
          <cell r="B713">
            <v>3104010008</v>
          </cell>
          <cell r="C713" t="str">
            <v>CYPERMETRINA 25%</v>
          </cell>
          <cell r="D713" t="str">
            <v>63</v>
          </cell>
          <cell r="E713">
            <v>612</v>
          </cell>
          <cell r="F713">
            <v>2</v>
          </cell>
          <cell r="G713">
            <v>5.5</v>
          </cell>
          <cell r="H713">
            <v>-61</v>
          </cell>
          <cell r="I713">
            <v>-335.5</v>
          </cell>
          <cell r="J713">
            <v>19991031</v>
          </cell>
          <cell r="K713" t="str">
            <v>1140303004</v>
          </cell>
          <cell r="L713" t="str">
            <v>6210403003</v>
          </cell>
        </row>
        <row r="714">
          <cell r="A714" t="str">
            <v>TG02</v>
          </cell>
          <cell r="B714">
            <v>3104010008</v>
          </cell>
          <cell r="C714" t="str">
            <v>CYPERMETRINA 25%</v>
          </cell>
          <cell r="D714" t="str">
            <v>63</v>
          </cell>
          <cell r="E714">
            <v>616</v>
          </cell>
          <cell r="F714">
            <v>1</v>
          </cell>
          <cell r="G714">
            <v>5.5</v>
          </cell>
          <cell r="H714">
            <v>-31</v>
          </cell>
          <cell r="I714">
            <v>-170.5</v>
          </cell>
          <cell r="J714">
            <v>19991031</v>
          </cell>
          <cell r="K714" t="str">
            <v>1140303004</v>
          </cell>
          <cell r="L714" t="str">
            <v>6210403003</v>
          </cell>
        </row>
        <row r="715">
          <cell r="A715" t="str">
            <v>TG03</v>
          </cell>
          <cell r="B715">
            <v>3104010008</v>
          </cell>
          <cell r="C715" t="str">
            <v>CYPERMETRINA 25%</v>
          </cell>
          <cell r="D715" t="str">
            <v>63</v>
          </cell>
          <cell r="E715">
            <v>613</v>
          </cell>
          <cell r="F715">
            <v>6</v>
          </cell>
          <cell r="G715">
            <v>5.5</v>
          </cell>
          <cell r="H715">
            <v>-62</v>
          </cell>
          <cell r="I715">
            <v>-341</v>
          </cell>
          <cell r="J715">
            <v>19991031</v>
          </cell>
          <cell r="K715" t="str">
            <v>1140303004</v>
          </cell>
          <cell r="L715" t="str">
            <v>6210403003</v>
          </cell>
        </row>
        <row r="716">
          <cell r="A716" t="str">
            <v>TG28</v>
          </cell>
          <cell r="B716">
            <v>3104010008</v>
          </cell>
          <cell r="C716" t="str">
            <v>CYPERMETRINA 25%</v>
          </cell>
          <cell r="D716" t="str">
            <v>63</v>
          </cell>
          <cell r="E716">
            <v>614</v>
          </cell>
          <cell r="F716">
            <v>2</v>
          </cell>
          <cell r="G716">
            <v>5.5</v>
          </cell>
          <cell r="H716">
            <v>-36</v>
          </cell>
          <cell r="I716">
            <v>-198</v>
          </cell>
          <cell r="J716">
            <v>19991031</v>
          </cell>
          <cell r="K716" t="str">
            <v>1140303004</v>
          </cell>
          <cell r="L716" t="str">
            <v>6210403003</v>
          </cell>
        </row>
        <row r="717">
          <cell r="A717" t="str">
            <v>TG29</v>
          </cell>
          <cell r="B717">
            <v>3104010008</v>
          </cell>
          <cell r="C717" t="str">
            <v>CYPERMETRINA 25%</v>
          </cell>
          <cell r="D717" t="str">
            <v>63</v>
          </cell>
          <cell r="E717">
            <v>611</v>
          </cell>
          <cell r="F717">
            <v>3</v>
          </cell>
          <cell r="G717">
            <v>5.5</v>
          </cell>
          <cell r="H717">
            <v>-21</v>
          </cell>
          <cell r="I717">
            <v>-115.5</v>
          </cell>
          <cell r="J717">
            <v>19991031</v>
          </cell>
          <cell r="K717" t="str">
            <v>1140303004</v>
          </cell>
          <cell r="L717" t="str">
            <v>6210403003</v>
          </cell>
        </row>
        <row r="718">
          <cell r="A718" t="str">
            <v>TG31</v>
          </cell>
          <cell r="B718">
            <v>3104010008</v>
          </cell>
          <cell r="C718" t="str">
            <v>CYPERMETRINA 25%</v>
          </cell>
          <cell r="D718" t="str">
            <v>63</v>
          </cell>
          <cell r="E718">
            <v>615</v>
          </cell>
          <cell r="F718">
            <v>4</v>
          </cell>
          <cell r="G718">
            <v>5.5</v>
          </cell>
          <cell r="H718">
            <v>-24</v>
          </cell>
          <cell r="I718">
            <v>-132</v>
          </cell>
          <cell r="J718">
            <v>19991031</v>
          </cell>
          <cell r="K718" t="str">
            <v>1140303004</v>
          </cell>
          <cell r="L718" t="str">
            <v>6210403003</v>
          </cell>
        </row>
        <row r="719">
          <cell r="A719" t="str">
            <v>TL04</v>
          </cell>
          <cell r="B719">
            <v>3104010008</v>
          </cell>
          <cell r="C719" t="str">
            <v>CYPERMETRINA 25%</v>
          </cell>
          <cell r="D719" t="str">
            <v>63</v>
          </cell>
          <cell r="E719">
            <v>622</v>
          </cell>
          <cell r="F719">
            <v>4</v>
          </cell>
          <cell r="G719">
            <v>5.5</v>
          </cell>
          <cell r="H719">
            <v>-17.7</v>
          </cell>
          <cell r="I719">
            <v>-97.35</v>
          </cell>
          <cell r="J719">
            <v>19991031</v>
          </cell>
          <cell r="K719" t="str">
            <v>1140303004</v>
          </cell>
          <cell r="L719" t="str">
            <v>6210403003</v>
          </cell>
        </row>
        <row r="720">
          <cell r="A720" t="str">
            <v>TL06</v>
          </cell>
          <cell r="B720">
            <v>3104010008</v>
          </cell>
          <cell r="C720" t="str">
            <v>CYPERMETRINA 25%</v>
          </cell>
          <cell r="D720" t="str">
            <v>63</v>
          </cell>
          <cell r="E720">
            <v>621</v>
          </cell>
          <cell r="F720">
            <v>4</v>
          </cell>
          <cell r="G720">
            <v>5.5</v>
          </cell>
          <cell r="H720">
            <v>-46</v>
          </cell>
          <cell r="I720">
            <v>-253</v>
          </cell>
          <cell r="J720">
            <v>19991031</v>
          </cell>
          <cell r="K720" t="str">
            <v>1140303004</v>
          </cell>
          <cell r="L720" t="str">
            <v>6210403003</v>
          </cell>
        </row>
        <row r="721">
          <cell r="A721" t="str">
            <v>TO12</v>
          </cell>
          <cell r="B721">
            <v>3104010008</v>
          </cell>
          <cell r="C721" t="str">
            <v>CYPERMETRINA 25%</v>
          </cell>
          <cell r="D721" t="str">
            <v>S1</v>
          </cell>
          <cell r="E721">
            <v>334</v>
          </cell>
          <cell r="F721">
            <v>5</v>
          </cell>
          <cell r="G721">
            <v>5.5</v>
          </cell>
          <cell r="H721">
            <v>-48</v>
          </cell>
          <cell r="I721">
            <v>-264</v>
          </cell>
          <cell r="J721">
            <v>19991031</v>
          </cell>
          <cell r="K721" t="str">
            <v>1140303004</v>
          </cell>
          <cell r="L721" t="str">
            <v>6210403003</v>
          </cell>
          <cell r="M721" t="str">
            <v>9100000003</v>
          </cell>
        </row>
        <row r="722">
          <cell r="A722" t="str">
            <v>TO12</v>
          </cell>
          <cell r="B722">
            <v>3104010008</v>
          </cell>
          <cell r="C722" t="str">
            <v>CYPERMETRINA 25%</v>
          </cell>
          <cell r="D722" t="str">
            <v>S1</v>
          </cell>
          <cell r="E722">
            <v>335</v>
          </cell>
          <cell r="F722">
            <v>5</v>
          </cell>
          <cell r="G722">
            <v>5.5</v>
          </cell>
          <cell r="H722">
            <v>-49</v>
          </cell>
          <cell r="I722">
            <v>-269.5</v>
          </cell>
          <cell r="J722">
            <v>19991031</v>
          </cell>
          <cell r="K722" t="str">
            <v>1140303004</v>
          </cell>
          <cell r="L722" t="str">
            <v>6210403003</v>
          </cell>
          <cell r="M722" t="str">
            <v>9100000003</v>
          </cell>
        </row>
        <row r="723">
          <cell r="A723" t="str">
            <v>TZ01</v>
          </cell>
          <cell r="B723">
            <v>3104010008</v>
          </cell>
          <cell r="C723" t="str">
            <v>CYPERMETRINA 25%</v>
          </cell>
          <cell r="D723" t="str">
            <v>63</v>
          </cell>
          <cell r="E723">
            <v>606</v>
          </cell>
          <cell r="F723">
            <v>1</v>
          </cell>
          <cell r="G723">
            <v>5.5</v>
          </cell>
          <cell r="H723">
            <v>-23</v>
          </cell>
          <cell r="I723">
            <v>-126.5</v>
          </cell>
          <cell r="J723">
            <v>19991031</v>
          </cell>
          <cell r="K723" t="str">
            <v>1140303004</v>
          </cell>
          <cell r="L723" t="str">
            <v>6210403003</v>
          </cell>
        </row>
        <row r="724">
          <cell r="A724" t="str">
            <v>TZ02</v>
          </cell>
          <cell r="B724">
            <v>3104010008</v>
          </cell>
          <cell r="C724" t="str">
            <v>CYPERMETRINA 25%</v>
          </cell>
          <cell r="D724" t="str">
            <v>63</v>
          </cell>
          <cell r="E724">
            <v>610</v>
          </cell>
          <cell r="F724">
            <v>4</v>
          </cell>
          <cell r="G724">
            <v>6.26</v>
          </cell>
          <cell r="H724">
            <v>-8</v>
          </cell>
          <cell r="I724">
            <v>-50.08</v>
          </cell>
          <cell r="J724">
            <v>19991031</v>
          </cell>
          <cell r="K724" t="str">
            <v>1140303004</v>
          </cell>
          <cell r="L724" t="str">
            <v>6210403003</v>
          </cell>
        </row>
        <row r="725">
          <cell r="A725" t="str">
            <v>TA26</v>
          </cell>
          <cell r="B725">
            <v>3104010008</v>
          </cell>
          <cell r="C725" t="str">
            <v>CYPERMETRINA 25%</v>
          </cell>
          <cell r="D725" t="str">
            <v>64</v>
          </cell>
          <cell r="E725">
            <v>156</v>
          </cell>
          <cell r="F725">
            <v>2</v>
          </cell>
          <cell r="G725">
            <v>6.26</v>
          </cell>
          <cell r="H725">
            <v>-35</v>
          </cell>
          <cell r="I725">
            <v>-219.1</v>
          </cell>
          <cell r="J725">
            <v>19991031</v>
          </cell>
          <cell r="K725" t="str">
            <v>1140304004</v>
          </cell>
          <cell r="L725" t="str">
            <v>6210403004</v>
          </cell>
        </row>
        <row r="726">
          <cell r="A726" t="str">
            <v>TA30</v>
          </cell>
          <cell r="B726">
            <v>3104010008</v>
          </cell>
          <cell r="C726" t="str">
            <v>CYPERMETRINA 25%</v>
          </cell>
          <cell r="D726" t="str">
            <v>64</v>
          </cell>
          <cell r="E726">
            <v>159</v>
          </cell>
          <cell r="F726">
            <v>1</v>
          </cell>
          <cell r="G726">
            <v>5.0999999999999996</v>
          </cell>
          <cell r="H726">
            <v>-51</v>
          </cell>
          <cell r="I726">
            <v>-260.09999999999997</v>
          </cell>
          <cell r="J726">
            <v>19991031</v>
          </cell>
          <cell r="K726" t="str">
            <v>1140304004</v>
          </cell>
          <cell r="L726" t="str">
            <v>6210403004</v>
          </cell>
        </row>
        <row r="727">
          <cell r="A727" t="str">
            <v>TA33</v>
          </cell>
          <cell r="B727">
            <v>3104010008</v>
          </cell>
          <cell r="C727" t="str">
            <v>CYPERMETRINA 25%</v>
          </cell>
          <cell r="D727" t="str">
            <v>64</v>
          </cell>
          <cell r="E727">
            <v>161</v>
          </cell>
          <cell r="F727">
            <v>2</v>
          </cell>
          <cell r="G727">
            <v>3.1</v>
          </cell>
          <cell r="H727">
            <v>-6.5</v>
          </cell>
          <cell r="I727">
            <v>-20.150000000000002</v>
          </cell>
          <cell r="J727">
            <v>19991031</v>
          </cell>
          <cell r="K727" t="str">
            <v>1140304004</v>
          </cell>
          <cell r="L727" t="str">
            <v>6210403004</v>
          </cell>
        </row>
        <row r="728">
          <cell r="A728" t="str">
            <v>EA01</v>
          </cell>
          <cell r="B728">
            <v>3104010008</v>
          </cell>
          <cell r="C728" t="str">
            <v>CYPERMETRINA 25%</v>
          </cell>
          <cell r="D728" t="str">
            <v>65</v>
          </cell>
          <cell r="E728">
            <v>915</v>
          </cell>
          <cell r="F728">
            <v>1</v>
          </cell>
          <cell r="G728">
            <v>5.5</v>
          </cell>
          <cell r="H728">
            <v>-15</v>
          </cell>
          <cell r="I728">
            <v>-82.5</v>
          </cell>
          <cell r="J728">
            <v>19991031</v>
          </cell>
          <cell r="K728" t="str">
            <v>1140305004</v>
          </cell>
          <cell r="L728" t="str">
            <v>6210403005</v>
          </cell>
        </row>
        <row r="729">
          <cell r="A729" t="str">
            <v>EA03</v>
          </cell>
          <cell r="B729">
            <v>3104010008</v>
          </cell>
          <cell r="C729" t="str">
            <v>CYPERMETRINA 25%</v>
          </cell>
          <cell r="D729" t="str">
            <v>65</v>
          </cell>
          <cell r="E729">
            <v>902</v>
          </cell>
          <cell r="F729">
            <v>1</v>
          </cell>
          <cell r="G729">
            <v>5.5</v>
          </cell>
          <cell r="H729">
            <v>-8.3000000000000007</v>
          </cell>
          <cell r="I729">
            <v>-45.650000000000006</v>
          </cell>
          <cell r="J729">
            <v>19991031</v>
          </cell>
          <cell r="K729" t="str">
            <v>1140305004</v>
          </cell>
          <cell r="L729" t="str">
            <v>6210403005</v>
          </cell>
        </row>
        <row r="730">
          <cell r="A730" t="str">
            <v>EA03</v>
          </cell>
          <cell r="B730">
            <v>3104010008</v>
          </cell>
          <cell r="C730" t="str">
            <v>CYPERMETRINA 25%</v>
          </cell>
          <cell r="D730" t="str">
            <v>65</v>
          </cell>
          <cell r="E730">
            <v>908</v>
          </cell>
          <cell r="F730">
            <v>1</v>
          </cell>
          <cell r="G730">
            <v>5.5</v>
          </cell>
          <cell r="H730">
            <v>-10</v>
          </cell>
          <cell r="I730">
            <v>-55</v>
          </cell>
          <cell r="J730">
            <v>19991031</v>
          </cell>
          <cell r="K730" t="str">
            <v>1140305004</v>
          </cell>
          <cell r="L730" t="str">
            <v>6210403005</v>
          </cell>
        </row>
        <row r="731">
          <cell r="A731" t="str">
            <v>MF09</v>
          </cell>
          <cell r="B731">
            <v>3104010008</v>
          </cell>
          <cell r="C731" t="str">
            <v>CYPERMETRINA 25%</v>
          </cell>
          <cell r="D731" t="str">
            <v>65</v>
          </cell>
          <cell r="E731">
            <v>938</v>
          </cell>
          <cell r="F731">
            <v>2</v>
          </cell>
          <cell r="G731">
            <v>5.5</v>
          </cell>
          <cell r="H731">
            <v>-8.48</v>
          </cell>
          <cell r="I731">
            <v>-46.64</v>
          </cell>
          <cell r="J731">
            <v>19991031</v>
          </cell>
          <cell r="K731" t="str">
            <v>1140305004</v>
          </cell>
          <cell r="L731" t="str">
            <v>6210403005</v>
          </cell>
        </row>
        <row r="732">
          <cell r="A732" t="str">
            <v>MF28</v>
          </cell>
          <cell r="B732">
            <v>3104010008</v>
          </cell>
          <cell r="C732" t="str">
            <v>CYPERMETRINA 25%</v>
          </cell>
          <cell r="D732" t="str">
            <v>65</v>
          </cell>
          <cell r="E732">
            <v>934</v>
          </cell>
          <cell r="F732">
            <v>5</v>
          </cell>
          <cell r="G732">
            <v>6.1890000000000001</v>
          </cell>
          <cell r="H732">
            <v>-12</v>
          </cell>
          <cell r="I732">
            <v>-74.268000000000001</v>
          </cell>
          <cell r="J732">
            <v>19991031</v>
          </cell>
          <cell r="K732" t="str">
            <v>1140305004</v>
          </cell>
          <cell r="L732" t="str">
            <v>6210403005</v>
          </cell>
        </row>
        <row r="733">
          <cell r="A733" t="str">
            <v>MF29</v>
          </cell>
          <cell r="B733">
            <v>3104010008</v>
          </cell>
          <cell r="C733" t="str">
            <v>CYPERMETRINA 25%</v>
          </cell>
          <cell r="D733" t="str">
            <v>65</v>
          </cell>
          <cell r="E733">
            <v>928</v>
          </cell>
          <cell r="F733">
            <v>3</v>
          </cell>
          <cell r="G733">
            <v>6.1890000000000001</v>
          </cell>
          <cell r="H733">
            <v>-45.36</v>
          </cell>
          <cell r="I733">
            <v>-280.73304000000002</v>
          </cell>
          <cell r="J733">
            <v>19991031</v>
          </cell>
          <cell r="K733" t="str">
            <v>1140305004</v>
          </cell>
          <cell r="L733" t="str">
            <v>6210403005</v>
          </cell>
        </row>
        <row r="734">
          <cell r="A734" t="str">
            <v>MF32</v>
          </cell>
          <cell r="B734">
            <v>3104010008</v>
          </cell>
          <cell r="C734" t="str">
            <v>CYPERMETRINA 25%</v>
          </cell>
          <cell r="D734" t="str">
            <v>65</v>
          </cell>
          <cell r="E734">
            <v>933</v>
          </cell>
          <cell r="F734">
            <v>1</v>
          </cell>
          <cell r="G734">
            <v>2.4</v>
          </cell>
          <cell r="H734">
            <v>-28</v>
          </cell>
          <cell r="I734">
            <v>-67.2</v>
          </cell>
          <cell r="J734">
            <v>19991031</v>
          </cell>
          <cell r="K734" t="str">
            <v>1140305004</v>
          </cell>
          <cell r="L734" t="str">
            <v>6210403005</v>
          </cell>
        </row>
        <row r="735">
          <cell r="A735" t="str">
            <v>MF34</v>
          </cell>
          <cell r="B735">
            <v>3104010008</v>
          </cell>
          <cell r="C735" t="str">
            <v>CYPERMETRINA 25%</v>
          </cell>
          <cell r="D735" t="str">
            <v>65</v>
          </cell>
          <cell r="E735">
            <v>936</v>
          </cell>
          <cell r="F735">
            <v>3</v>
          </cell>
          <cell r="G735">
            <v>2.4</v>
          </cell>
          <cell r="H735">
            <v>-22.91</v>
          </cell>
          <cell r="I735">
            <v>-54.984000000000002</v>
          </cell>
          <cell r="J735">
            <v>19991031</v>
          </cell>
          <cell r="K735" t="str">
            <v>1140305004</v>
          </cell>
          <cell r="L735" t="str">
            <v>6210403005</v>
          </cell>
        </row>
        <row r="736">
          <cell r="A736" t="str">
            <v>MF36</v>
          </cell>
          <cell r="B736">
            <v>3104010008</v>
          </cell>
          <cell r="C736" t="str">
            <v>CYPERMETRINA 25%</v>
          </cell>
          <cell r="D736" t="str">
            <v>65</v>
          </cell>
          <cell r="E736">
            <v>920</v>
          </cell>
          <cell r="F736">
            <v>3</v>
          </cell>
          <cell r="G736">
            <v>5.5</v>
          </cell>
          <cell r="H736">
            <v>-46</v>
          </cell>
          <cell r="I736">
            <v>-253</v>
          </cell>
          <cell r="J736">
            <v>19991031</v>
          </cell>
          <cell r="K736" t="str">
            <v>1140305004</v>
          </cell>
          <cell r="L736" t="str">
            <v>6210403005</v>
          </cell>
        </row>
        <row r="737">
          <cell r="A737" t="str">
            <v>MF38</v>
          </cell>
          <cell r="B737">
            <v>3104010008</v>
          </cell>
          <cell r="C737" t="str">
            <v>CYPERMETRINA 25%</v>
          </cell>
          <cell r="D737" t="str">
            <v>65</v>
          </cell>
          <cell r="E737">
            <v>927</v>
          </cell>
          <cell r="F737">
            <v>3</v>
          </cell>
          <cell r="G737">
            <v>37.146000000000001</v>
          </cell>
          <cell r="H737">
            <v>-22.05</v>
          </cell>
          <cell r="I737">
            <v>-819.0693</v>
          </cell>
          <cell r="J737">
            <v>19991031</v>
          </cell>
          <cell r="K737" t="str">
            <v>1140305004</v>
          </cell>
          <cell r="L737" t="str">
            <v>6210403005</v>
          </cell>
        </row>
        <row r="738">
          <cell r="A738" t="str">
            <v>MF39</v>
          </cell>
          <cell r="B738">
            <v>3104010008</v>
          </cell>
          <cell r="C738" t="str">
            <v>CYPERMETRINA 25%</v>
          </cell>
          <cell r="D738" t="str">
            <v>65</v>
          </cell>
          <cell r="E738">
            <v>926</v>
          </cell>
          <cell r="F738">
            <v>5</v>
          </cell>
          <cell r="G738">
            <v>5.2409999999999997</v>
          </cell>
          <cell r="H738">
            <v>-49.08</v>
          </cell>
          <cell r="I738">
            <v>-257.22827999999998</v>
          </cell>
          <cell r="J738">
            <v>19991031</v>
          </cell>
          <cell r="K738" t="str">
            <v>1140305004</v>
          </cell>
          <cell r="L738" t="str">
            <v>6210403005</v>
          </cell>
        </row>
        <row r="739">
          <cell r="A739" t="str">
            <v>P012</v>
          </cell>
          <cell r="B739">
            <v>3104010008</v>
          </cell>
          <cell r="C739" t="str">
            <v>CYPERMETRINA 25%</v>
          </cell>
          <cell r="D739" t="str">
            <v>N1</v>
          </cell>
          <cell r="E739">
            <v>329</v>
          </cell>
          <cell r="F739">
            <v>2</v>
          </cell>
          <cell r="G739">
            <v>4.0609999999999999</v>
          </cell>
          <cell r="H739">
            <v>-7.5</v>
          </cell>
          <cell r="I739">
            <v>-30.4575</v>
          </cell>
          <cell r="J739">
            <v>19991031</v>
          </cell>
          <cell r="K739" t="str">
            <v>1140305004</v>
          </cell>
          <cell r="L739" t="str">
            <v>6210403005</v>
          </cell>
          <cell r="M739" t="str">
            <v>9100000005</v>
          </cell>
        </row>
        <row r="740">
          <cell r="A740" t="str">
            <v>P023</v>
          </cell>
          <cell r="B740">
            <v>3104010008</v>
          </cell>
          <cell r="C740" t="str">
            <v>CYPERMETRINA 25%</v>
          </cell>
          <cell r="D740" t="str">
            <v>B1</v>
          </cell>
          <cell r="E740">
            <v>238</v>
          </cell>
          <cell r="F740">
            <v>5</v>
          </cell>
          <cell r="G740">
            <v>7</v>
          </cell>
          <cell r="H740">
            <v>-7</v>
          </cell>
          <cell r="I740">
            <v>-49</v>
          </cell>
          <cell r="J740">
            <v>19991030</v>
          </cell>
          <cell r="K740" t="str">
            <v>1140305004</v>
          </cell>
          <cell r="L740" t="str">
            <v>6210403005</v>
          </cell>
          <cell r="M740" t="str">
            <v>9100000005</v>
          </cell>
        </row>
        <row r="741">
          <cell r="A741" t="str">
            <v>P023</v>
          </cell>
          <cell r="B741">
            <v>3104010008</v>
          </cell>
          <cell r="C741" t="str">
            <v>CYPERMETRINA 25%</v>
          </cell>
          <cell r="D741" t="str">
            <v>B1</v>
          </cell>
          <cell r="E741">
            <v>239</v>
          </cell>
          <cell r="F741">
            <v>5</v>
          </cell>
          <cell r="G741">
            <v>7</v>
          </cell>
          <cell r="H741">
            <v>-6</v>
          </cell>
          <cell r="I741">
            <v>-42</v>
          </cell>
          <cell r="J741">
            <v>19991030</v>
          </cell>
          <cell r="K741" t="str">
            <v>1140305004</v>
          </cell>
          <cell r="L741" t="str">
            <v>6210403005</v>
          </cell>
          <cell r="M741" t="str">
            <v>9100000005</v>
          </cell>
        </row>
        <row r="742">
          <cell r="A742" t="str">
            <v>P023</v>
          </cell>
          <cell r="B742">
            <v>3104010008</v>
          </cell>
          <cell r="C742" t="str">
            <v>CYPERMETRINA 25%</v>
          </cell>
          <cell r="D742" t="str">
            <v>B1</v>
          </cell>
          <cell r="E742">
            <v>242</v>
          </cell>
          <cell r="F742">
            <v>4</v>
          </cell>
          <cell r="G742">
            <v>7</v>
          </cell>
          <cell r="H742">
            <v>-3</v>
          </cell>
          <cell r="I742">
            <v>-21</v>
          </cell>
          <cell r="J742">
            <v>19991030</v>
          </cell>
          <cell r="K742" t="str">
            <v>1140305004</v>
          </cell>
          <cell r="L742" t="str">
            <v>6210403005</v>
          </cell>
          <cell r="M742" t="str">
            <v>9100000005</v>
          </cell>
        </row>
        <row r="743">
          <cell r="A743" t="str">
            <v>P023</v>
          </cell>
          <cell r="B743">
            <v>3104010008</v>
          </cell>
          <cell r="C743" t="str">
            <v>CYPERMETRINA 25%</v>
          </cell>
          <cell r="D743" t="str">
            <v>B1</v>
          </cell>
          <cell r="E743">
            <v>243</v>
          </cell>
          <cell r="F743">
            <v>4</v>
          </cell>
          <cell r="G743">
            <v>7</v>
          </cell>
          <cell r="H743">
            <v>-3.5</v>
          </cell>
          <cell r="I743">
            <v>-24.5</v>
          </cell>
          <cell r="J743">
            <v>19991030</v>
          </cell>
          <cell r="K743" t="str">
            <v>1140305004</v>
          </cell>
          <cell r="L743" t="str">
            <v>6210403005</v>
          </cell>
          <cell r="M743" t="str">
            <v>9100000005</v>
          </cell>
        </row>
        <row r="744">
          <cell r="A744" t="str">
            <v>P023</v>
          </cell>
          <cell r="B744">
            <v>3104010008</v>
          </cell>
          <cell r="C744" t="str">
            <v>CYPERMETRINA 25%</v>
          </cell>
          <cell r="D744" t="str">
            <v>B1</v>
          </cell>
          <cell r="E744">
            <v>244</v>
          </cell>
          <cell r="F744">
            <v>4</v>
          </cell>
          <cell r="G744">
            <v>7</v>
          </cell>
          <cell r="H744">
            <v>-11.5</v>
          </cell>
          <cell r="I744">
            <v>-80.5</v>
          </cell>
          <cell r="J744">
            <v>19991030</v>
          </cell>
          <cell r="K744" t="str">
            <v>1140305004</v>
          </cell>
          <cell r="L744" t="str">
            <v>6210403005</v>
          </cell>
          <cell r="M744" t="str">
            <v>9100000005</v>
          </cell>
        </row>
        <row r="745">
          <cell r="A745" t="str">
            <v>P023</v>
          </cell>
          <cell r="B745">
            <v>3104010008</v>
          </cell>
          <cell r="C745" t="str">
            <v>CYPERMETRINA 25%</v>
          </cell>
          <cell r="D745" t="str">
            <v>B1</v>
          </cell>
          <cell r="E745">
            <v>245</v>
          </cell>
          <cell r="F745">
            <v>4</v>
          </cell>
          <cell r="G745">
            <v>7</v>
          </cell>
          <cell r="H745">
            <v>-3</v>
          </cell>
          <cell r="I745">
            <v>-21</v>
          </cell>
          <cell r="J745">
            <v>19991030</v>
          </cell>
          <cell r="K745" t="str">
            <v>1140305004</v>
          </cell>
          <cell r="L745" t="str">
            <v>6210403005</v>
          </cell>
          <cell r="M745" t="str">
            <v>9100000005</v>
          </cell>
        </row>
        <row r="746">
          <cell r="A746" t="str">
            <v>P023</v>
          </cell>
          <cell r="B746">
            <v>3104010008</v>
          </cell>
          <cell r="C746" t="str">
            <v>CYPERMETRINA 25%</v>
          </cell>
          <cell r="D746" t="str">
            <v>B1</v>
          </cell>
          <cell r="E746">
            <v>246</v>
          </cell>
          <cell r="F746">
            <v>4</v>
          </cell>
          <cell r="G746">
            <v>7</v>
          </cell>
          <cell r="H746">
            <v>-2.5</v>
          </cell>
          <cell r="I746">
            <v>-17.5</v>
          </cell>
          <cell r="J746">
            <v>19991030</v>
          </cell>
          <cell r="K746" t="str">
            <v>1140305004</v>
          </cell>
          <cell r="L746" t="str">
            <v>6210403005</v>
          </cell>
          <cell r="M746" t="str">
            <v>9100000005</v>
          </cell>
        </row>
        <row r="747">
          <cell r="A747" t="str">
            <v>P023</v>
          </cell>
          <cell r="B747">
            <v>3104010008</v>
          </cell>
          <cell r="C747" t="str">
            <v>CYPERMETRINA 25%</v>
          </cell>
          <cell r="D747" t="str">
            <v>B1</v>
          </cell>
          <cell r="E747">
            <v>247</v>
          </cell>
          <cell r="F747">
            <v>4</v>
          </cell>
          <cell r="G747">
            <v>7</v>
          </cell>
          <cell r="H747">
            <v>-2</v>
          </cell>
          <cell r="I747">
            <v>-14</v>
          </cell>
          <cell r="J747">
            <v>19991030</v>
          </cell>
          <cell r="K747" t="str">
            <v>1140305004</v>
          </cell>
          <cell r="L747" t="str">
            <v>6210403005</v>
          </cell>
          <cell r="M747" t="str">
            <v>9100000005</v>
          </cell>
        </row>
        <row r="748">
          <cell r="A748" t="str">
            <v>P023</v>
          </cell>
          <cell r="B748">
            <v>3104010008</v>
          </cell>
          <cell r="C748" t="str">
            <v>CYPERMETRINA 25%</v>
          </cell>
          <cell r="D748" t="str">
            <v>B1</v>
          </cell>
          <cell r="E748">
            <v>248</v>
          </cell>
          <cell r="F748">
            <v>4</v>
          </cell>
          <cell r="G748">
            <v>7</v>
          </cell>
          <cell r="H748">
            <v>-1</v>
          </cell>
          <cell r="I748">
            <v>-7</v>
          </cell>
          <cell r="J748">
            <v>19991030</v>
          </cell>
          <cell r="K748" t="str">
            <v>1140305004</v>
          </cell>
          <cell r="L748" t="str">
            <v>6210403005</v>
          </cell>
          <cell r="M748" t="str">
            <v>9100000005</v>
          </cell>
        </row>
        <row r="749">
          <cell r="A749" t="str">
            <v>P023</v>
          </cell>
          <cell r="B749">
            <v>3104010008</v>
          </cell>
          <cell r="C749" t="str">
            <v>CYPERMETRINA 25%</v>
          </cell>
          <cell r="D749" t="str">
            <v>B1</v>
          </cell>
          <cell r="E749">
            <v>249</v>
          </cell>
          <cell r="F749">
            <v>4</v>
          </cell>
          <cell r="G749">
            <v>7</v>
          </cell>
          <cell r="H749">
            <v>-40</v>
          </cell>
          <cell r="I749">
            <v>-280</v>
          </cell>
          <cell r="J749">
            <v>19991030</v>
          </cell>
          <cell r="K749" t="str">
            <v>1140305004</v>
          </cell>
          <cell r="L749" t="str">
            <v>6210403005</v>
          </cell>
          <cell r="M749" t="str">
            <v>9100000005</v>
          </cell>
        </row>
        <row r="750">
          <cell r="A750" t="str">
            <v>P023</v>
          </cell>
          <cell r="B750">
            <v>3104010008</v>
          </cell>
          <cell r="C750" t="str">
            <v>CYPERMETRINA 25%</v>
          </cell>
          <cell r="D750" t="str">
            <v>B1</v>
          </cell>
          <cell r="E750">
            <v>250</v>
          </cell>
          <cell r="F750">
            <v>4</v>
          </cell>
          <cell r="G750">
            <v>7</v>
          </cell>
          <cell r="H750">
            <v>-5.5</v>
          </cell>
          <cell r="I750">
            <v>-38.5</v>
          </cell>
          <cell r="J750">
            <v>19991030</v>
          </cell>
          <cell r="K750" t="str">
            <v>1140305004</v>
          </cell>
          <cell r="L750" t="str">
            <v>6210403005</v>
          </cell>
          <cell r="M750" t="str">
            <v>9100000005</v>
          </cell>
        </row>
        <row r="751">
          <cell r="A751" t="str">
            <v>P023</v>
          </cell>
          <cell r="B751">
            <v>3104010008</v>
          </cell>
          <cell r="C751" t="str">
            <v>CYPERMETRINA 25%</v>
          </cell>
          <cell r="D751" t="str">
            <v>B1</v>
          </cell>
          <cell r="E751">
            <v>251</v>
          </cell>
          <cell r="F751">
            <v>4</v>
          </cell>
          <cell r="G751">
            <v>7</v>
          </cell>
          <cell r="H751">
            <v>-3.5</v>
          </cell>
          <cell r="I751">
            <v>-24.5</v>
          </cell>
          <cell r="J751">
            <v>19991030</v>
          </cell>
          <cell r="K751" t="str">
            <v>1140305004</v>
          </cell>
          <cell r="L751" t="str">
            <v>6210403005</v>
          </cell>
          <cell r="M751" t="str">
            <v>9100000005</v>
          </cell>
        </row>
        <row r="752">
          <cell r="A752" t="str">
            <v>P023</v>
          </cell>
          <cell r="B752">
            <v>3104010008</v>
          </cell>
          <cell r="C752" t="str">
            <v>CYPERMETRINA 25%</v>
          </cell>
          <cell r="D752" t="str">
            <v>B1</v>
          </cell>
          <cell r="E752">
            <v>252</v>
          </cell>
          <cell r="F752">
            <v>4</v>
          </cell>
          <cell r="G752">
            <v>7</v>
          </cell>
          <cell r="H752">
            <v>-4.5</v>
          </cell>
          <cell r="I752">
            <v>-31.5</v>
          </cell>
          <cell r="J752">
            <v>19991030</v>
          </cell>
          <cell r="K752" t="str">
            <v>1140305004</v>
          </cell>
          <cell r="L752" t="str">
            <v>6210403005</v>
          </cell>
          <cell r="M752" t="str">
            <v>9100000005</v>
          </cell>
        </row>
        <row r="753">
          <cell r="A753" t="str">
            <v>P023</v>
          </cell>
          <cell r="B753">
            <v>3104010008</v>
          </cell>
          <cell r="C753" t="str">
            <v>CYPERMETRINA 25%</v>
          </cell>
          <cell r="D753" t="str">
            <v>B1</v>
          </cell>
          <cell r="E753">
            <v>253</v>
          </cell>
          <cell r="F753">
            <v>5</v>
          </cell>
          <cell r="G753">
            <v>7</v>
          </cell>
          <cell r="H753">
            <v>-6</v>
          </cell>
          <cell r="I753">
            <v>-42</v>
          </cell>
          <cell r="J753">
            <v>19991030</v>
          </cell>
          <cell r="K753" t="str">
            <v>1140305004</v>
          </cell>
          <cell r="L753" t="str">
            <v>6210403005</v>
          </cell>
          <cell r="M753" t="str">
            <v>9100000005</v>
          </cell>
        </row>
        <row r="754">
          <cell r="A754" t="str">
            <v>P023</v>
          </cell>
          <cell r="B754">
            <v>3104010008</v>
          </cell>
          <cell r="C754" t="str">
            <v>CYPERMETRINA 25%</v>
          </cell>
          <cell r="D754" t="str">
            <v>B1</v>
          </cell>
          <cell r="E754">
            <v>254</v>
          </cell>
          <cell r="F754">
            <v>5</v>
          </cell>
          <cell r="G754">
            <v>7</v>
          </cell>
          <cell r="H754">
            <v>-5</v>
          </cell>
          <cell r="I754">
            <v>-35</v>
          </cell>
          <cell r="J754">
            <v>19991030</v>
          </cell>
          <cell r="K754" t="str">
            <v>1140305004</v>
          </cell>
          <cell r="L754" t="str">
            <v>6210403005</v>
          </cell>
          <cell r="M754" t="str">
            <v>9100000005</v>
          </cell>
        </row>
        <row r="755">
          <cell r="A755" t="str">
            <v>P023</v>
          </cell>
          <cell r="B755">
            <v>3104010008</v>
          </cell>
          <cell r="C755" t="str">
            <v>CYPERMETRINA 25%</v>
          </cell>
          <cell r="D755" t="str">
            <v>B1</v>
          </cell>
          <cell r="E755">
            <v>268</v>
          </cell>
          <cell r="F755">
            <v>4</v>
          </cell>
          <cell r="G755">
            <v>7</v>
          </cell>
          <cell r="H755">
            <v>-4</v>
          </cell>
          <cell r="I755">
            <v>-28</v>
          </cell>
          <cell r="J755">
            <v>19991030</v>
          </cell>
          <cell r="K755" t="str">
            <v>1140305004</v>
          </cell>
          <cell r="L755" t="str">
            <v>6210403005</v>
          </cell>
          <cell r="M755" t="str">
            <v>9100000005</v>
          </cell>
        </row>
        <row r="756">
          <cell r="A756" t="str">
            <v>TA28</v>
          </cell>
          <cell r="B756">
            <v>3104010008</v>
          </cell>
          <cell r="C756" t="str">
            <v>CYPERMETRINA 25%</v>
          </cell>
          <cell r="D756" t="str">
            <v>65</v>
          </cell>
          <cell r="E756">
            <v>880</v>
          </cell>
          <cell r="F756">
            <v>4</v>
          </cell>
          <cell r="G756">
            <v>5.5</v>
          </cell>
          <cell r="H756">
            <v>-8</v>
          </cell>
          <cell r="I756">
            <v>-44</v>
          </cell>
          <cell r="J756">
            <v>19991031</v>
          </cell>
          <cell r="K756" t="str">
            <v>1140305004</v>
          </cell>
          <cell r="L756" t="str">
            <v>6210403005</v>
          </cell>
        </row>
        <row r="757">
          <cell r="A757" t="str">
            <v>TA29</v>
          </cell>
          <cell r="B757">
            <v>3104010008</v>
          </cell>
          <cell r="C757" t="str">
            <v>CYPERMETRINA 25%</v>
          </cell>
          <cell r="D757" t="str">
            <v>65</v>
          </cell>
          <cell r="E757">
            <v>879</v>
          </cell>
          <cell r="F757">
            <v>4</v>
          </cell>
          <cell r="G757">
            <v>6.26</v>
          </cell>
          <cell r="H757">
            <v>-20</v>
          </cell>
          <cell r="I757">
            <v>-125.19999999999999</v>
          </cell>
          <cell r="J757">
            <v>19991031</v>
          </cell>
          <cell r="K757" t="str">
            <v>1140305004</v>
          </cell>
          <cell r="L757" t="str">
            <v>6210403005</v>
          </cell>
        </row>
        <row r="758">
          <cell r="A758" t="str">
            <v>TA30</v>
          </cell>
          <cell r="B758">
            <v>3104010008</v>
          </cell>
          <cell r="C758" t="str">
            <v>CYPERMETRINA 25%</v>
          </cell>
          <cell r="D758" t="str">
            <v>65</v>
          </cell>
          <cell r="E758">
            <v>884</v>
          </cell>
          <cell r="F758">
            <v>5</v>
          </cell>
          <cell r="G758">
            <v>5.0999999999999996</v>
          </cell>
          <cell r="H758">
            <v>-28</v>
          </cell>
          <cell r="I758">
            <v>-142.79999999999998</v>
          </cell>
          <cell r="J758">
            <v>19991031</v>
          </cell>
          <cell r="K758" t="str">
            <v>1140305004</v>
          </cell>
          <cell r="L758" t="str">
            <v>6210403005</v>
          </cell>
        </row>
        <row r="759">
          <cell r="A759" t="str">
            <v>TA31</v>
          </cell>
          <cell r="B759">
            <v>3104010008</v>
          </cell>
          <cell r="C759" t="str">
            <v>CYPERMETRINA 25%</v>
          </cell>
          <cell r="D759" t="str">
            <v>65</v>
          </cell>
          <cell r="E759">
            <v>888</v>
          </cell>
          <cell r="F759">
            <v>1</v>
          </cell>
          <cell r="G759">
            <v>5.5</v>
          </cell>
          <cell r="H759">
            <v>-27</v>
          </cell>
          <cell r="I759">
            <v>-148.5</v>
          </cell>
          <cell r="J759">
            <v>19991031</v>
          </cell>
          <cell r="K759" t="str">
            <v>1140305004</v>
          </cell>
          <cell r="L759" t="str">
            <v>6210403005</v>
          </cell>
        </row>
        <row r="760">
          <cell r="A760" t="str">
            <v>TA32</v>
          </cell>
          <cell r="B760">
            <v>3104010008</v>
          </cell>
          <cell r="C760" t="str">
            <v>CYPERMETRINA 25%</v>
          </cell>
          <cell r="D760" t="str">
            <v>65</v>
          </cell>
          <cell r="E760">
            <v>875</v>
          </cell>
          <cell r="F760">
            <v>1</v>
          </cell>
          <cell r="G760">
            <v>5.0999999999999996</v>
          </cell>
          <cell r="H760">
            <v>-18</v>
          </cell>
          <cell r="I760">
            <v>-91.8</v>
          </cell>
          <cell r="J760">
            <v>19991031</v>
          </cell>
          <cell r="K760" t="str">
            <v>1140305004</v>
          </cell>
          <cell r="L760" t="str">
            <v>6210403005</v>
          </cell>
        </row>
        <row r="761">
          <cell r="A761" t="str">
            <v>TA34</v>
          </cell>
          <cell r="B761">
            <v>3104010008</v>
          </cell>
          <cell r="C761" t="str">
            <v>CYPERMETRINA 25%</v>
          </cell>
          <cell r="D761" t="str">
            <v>65</v>
          </cell>
          <cell r="E761">
            <v>882</v>
          </cell>
          <cell r="F761">
            <v>6</v>
          </cell>
          <cell r="G761">
            <v>5.5</v>
          </cell>
          <cell r="H761">
            <v>-16</v>
          </cell>
          <cell r="I761">
            <v>-88</v>
          </cell>
          <cell r="J761">
            <v>19991031</v>
          </cell>
          <cell r="K761" t="str">
            <v>1140305004</v>
          </cell>
          <cell r="L761" t="str">
            <v>6210403005</v>
          </cell>
        </row>
        <row r="762">
          <cell r="A762" t="str">
            <v>TG30</v>
          </cell>
          <cell r="B762">
            <v>3104010008</v>
          </cell>
          <cell r="C762" t="str">
            <v>CYPERMETRINA 25%</v>
          </cell>
          <cell r="D762" t="str">
            <v>65</v>
          </cell>
          <cell r="E762">
            <v>865</v>
          </cell>
          <cell r="F762">
            <v>4</v>
          </cell>
          <cell r="G762">
            <v>6.26</v>
          </cell>
          <cell r="H762">
            <v>-21</v>
          </cell>
          <cell r="I762">
            <v>-131.46</v>
          </cell>
          <cell r="J762">
            <v>19991031</v>
          </cell>
          <cell r="K762" t="str">
            <v>1140305004</v>
          </cell>
          <cell r="L762" t="str">
            <v>6210403005</v>
          </cell>
        </row>
        <row r="763">
          <cell r="A763" t="str">
            <v>TL04</v>
          </cell>
          <cell r="B763">
            <v>3104010008</v>
          </cell>
          <cell r="C763" t="str">
            <v>CYPERMETRINA 25%</v>
          </cell>
          <cell r="D763" t="str">
            <v>65</v>
          </cell>
          <cell r="E763">
            <v>898</v>
          </cell>
          <cell r="F763">
            <v>1</v>
          </cell>
          <cell r="G763">
            <v>5.5</v>
          </cell>
          <cell r="H763">
            <v>-20</v>
          </cell>
          <cell r="I763">
            <v>-110</v>
          </cell>
          <cell r="J763">
            <v>19991031</v>
          </cell>
          <cell r="K763" t="str">
            <v>1140305004</v>
          </cell>
          <cell r="L763" t="str">
            <v>6210403005</v>
          </cell>
        </row>
        <row r="764">
          <cell r="A764" t="str">
            <v>TL04</v>
          </cell>
          <cell r="B764">
            <v>3104010008</v>
          </cell>
          <cell r="C764" t="str">
            <v>CYPERMETRINA 25%</v>
          </cell>
          <cell r="D764" t="str">
            <v>65</v>
          </cell>
          <cell r="E764">
            <v>900</v>
          </cell>
          <cell r="F764">
            <v>1</v>
          </cell>
          <cell r="G764">
            <v>5.5</v>
          </cell>
          <cell r="H764">
            <v>-19.3</v>
          </cell>
          <cell r="I764">
            <v>-106.15</v>
          </cell>
          <cell r="J764">
            <v>19991031</v>
          </cell>
          <cell r="K764" t="str">
            <v>1140305004</v>
          </cell>
          <cell r="L764" t="str">
            <v>6210403005</v>
          </cell>
        </row>
        <row r="765">
          <cell r="A765" t="str">
            <v>TL05</v>
          </cell>
          <cell r="B765">
            <v>3104010008</v>
          </cell>
          <cell r="C765" t="str">
            <v>CYPERMETRINA 25%</v>
          </cell>
          <cell r="D765" t="str">
            <v>65</v>
          </cell>
          <cell r="E765">
            <v>890</v>
          </cell>
          <cell r="F765">
            <v>6</v>
          </cell>
          <cell r="G765">
            <v>5.5</v>
          </cell>
          <cell r="H765">
            <v>-29</v>
          </cell>
          <cell r="I765">
            <v>-159.5</v>
          </cell>
          <cell r="J765">
            <v>19991031</v>
          </cell>
          <cell r="K765" t="str">
            <v>1140305004</v>
          </cell>
          <cell r="L765" t="str">
            <v>6210403005</v>
          </cell>
        </row>
        <row r="766">
          <cell r="A766" t="str">
            <v>TL05</v>
          </cell>
          <cell r="B766">
            <v>3104010008</v>
          </cell>
          <cell r="C766" t="str">
            <v>CYPERMETRINA 25%</v>
          </cell>
          <cell r="D766" t="str">
            <v>65</v>
          </cell>
          <cell r="E766">
            <v>892</v>
          </cell>
          <cell r="F766">
            <v>1</v>
          </cell>
          <cell r="G766">
            <v>5.5</v>
          </cell>
          <cell r="H766">
            <v>-12</v>
          </cell>
          <cell r="I766">
            <v>-66</v>
          </cell>
          <cell r="J766">
            <v>19991031</v>
          </cell>
          <cell r="K766" t="str">
            <v>1140305004</v>
          </cell>
          <cell r="L766" t="str">
            <v>6210403005</v>
          </cell>
        </row>
        <row r="767">
          <cell r="A767" t="str">
            <v>TL06</v>
          </cell>
          <cell r="B767">
            <v>3104010008</v>
          </cell>
          <cell r="C767" t="str">
            <v>CYPERMETRINA 25%</v>
          </cell>
          <cell r="D767" t="str">
            <v>65</v>
          </cell>
          <cell r="E767">
            <v>896</v>
          </cell>
          <cell r="F767">
            <v>6</v>
          </cell>
          <cell r="G767">
            <v>5.5</v>
          </cell>
          <cell r="H767">
            <v>-20</v>
          </cell>
          <cell r="I767">
            <v>-110</v>
          </cell>
          <cell r="J767">
            <v>19991031</v>
          </cell>
          <cell r="K767" t="str">
            <v>1140305004</v>
          </cell>
          <cell r="L767" t="str">
            <v>6210403005</v>
          </cell>
        </row>
        <row r="768">
          <cell r="A768" t="str">
            <v>TL07</v>
          </cell>
          <cell r="B768">
            <v>3104010008</v>
          </cell>
          <cell r="C768" t="str">
            <v>CYPERMETRINA 25%</v>
          </cell>
          <cell r="D768" t="str">
            <v>65</v>
          </cell>
          <cell r="E768">
            <v>894</v>
          </cell>
          <cell r="F768">
            <v>6</v>
          </cell>
          <cell r="G768">
            <v>5.5</v>
          </cell>
          <cell r="H768">
            <v>-34.6</v>
          </cell>
          <cell r="I768">
            <v>-190.3</v>
          </cell>
          <cell r="J768">
            <v>19991031</v>
          </cell>
          <cell r="K768" t="str">
            <v>1140305004</v>
          </cell>
          <cell r="L768" t="str">
            <v>6210403005</v>
          </cell>
        </row>
        <row r="769">
          <cell r="A769" t="str">
            <v>TL07</v>
          </cell>
          <cell r="B769">
            <v>3104010008</v>
          </cell>
          <cell r="C769" t="str">
            <v>CYPERMETRINA 25%</v>
          </cell>
          <cell r="D769" t="str">
            <v>65</v>
          </cell>
          <cell r="E769">
            <v>895</v>
          </cell>
          <cell r="F769">
            <v>1</v>
          </cell>
          <cell r="G769">
            <v>5.5</v>
          </cell>
          <cell r="H769">
            <v>-7</v>
          </cell>
          <cell r="I769">
            <v>-38.5</v>
          </cell>
          <cell r="J769">
            <v>19991031</v>
          </cell>
          <cell r="K769" t="str">
            <v>1140305004</v>
          </cell>
          <cell r="L769" t="str">
            <v>6210403005</v>
          </cell>
        </row>
        <row r="770">
          <cell r="A770" t="str">
            <v>TL08</v>
          </cell>
          <cell r="B770">
            <v>3104010008</v>
          </cell>
          <cell r="C770" t="str">
            <v>CYPERMETRINA 25%</v>
          </cell>
          <cell r="D770" t="str">
            <v>65</v>
          </cell>
          <cell r="E770">
            <v>893</v>
          </cell>
          <cell r="F770">
            <v>6</v>
          </cell>
          <cell r="G770">
            <v>5.5</v>
          </cell>
          <cell r="H770">
            <v>-38.5</v>
          </cell>
          <cell r="I770">
            <v>-211.75</v>
          </cell>
          <cell r="J770">
            <v>19991031</v>
          </cell>
          <cell r="K770" t="str">
            <v>1140305004</v>
          </cell>
          <cell r="L770" t="str">
            <v>6210403005</v>
          </cell>
        </row>
        <row r="771">
          <cell r="A771" t="str">
            <v>TZ01</v>
          </cell>
          <cell r="B771">
            <v>3104010008</v>
          </cell>
          <cell r="C771" t="str">
            <v>CYPERMETRINA 25%</v>
          </cell>
          <cell r="D771" t="str">
            <v>65</v>
          </cell>
          <cell r="E771">
            <v>854</v>
          </cell>
          <cell r="F771">
            <v>1</v>
          </cell>
          <cell r="G771">
            <v>5.5</v>
          </cell>
          <cell r="H771">
            <v>-9</v>
          </cell>
          <cell r="I771">
            <v>-49.5</v>
          </cell>
          <cell r="J771">
            <v>19991031</v>
          </cell>
          <cell r="K771" t="str">
            <v>1140305004</v>
          </cell>
          <cell r="L771" t="str">
            <v>6210403005</v>
          </cell>
        </row>
        <row r="772">
          <cell r="A772" t="str">
            <v>TL05</v>
          </cell>
          <cell r="B772">
            <v>3104010008</v>
          </cell>
          <cell r="C772" t="str">
            <v>CYPERMETRINA 25%</v>
          </cell>
          <cell r="D772" t="str">
            <v>66</v>
          </cell>
          <cell r="E772">
            <v>850</v>
          </cell>
          <cell r="F772">
            <v>2</v>
          </cell>
          <cell r="G772">
            <v>5.5</v>
          </cell>
          <cell r="H772">
            <v>-11</v>
          </cell>
          <cell r="I772">
            <v>-60.5</v>
          </cell>
          <cell r="J772">
            <v>19991031</v>
          </cell>
          <cell r="K772" t="str">
            <v>1140306004</v>
          </cell>
          <cell r="L772" t="str">
            <v>6210403006</v>
          </cell>
        </row>
        <row r="773">
          <cell r="A773" t="str">
            <v>P023</v>
          </cell>
          <cell r="B773">
            <v>3104010008</v>
          </cell>
          <cell r="C773" t="str">
            <v>CYPERMETRINA 25%</v>
          </cell>
          <cell r="D773" t="str">
            <v>B1</v>
          </cell>
          <cell r="E773">
            <v>255</v>
          </cell>
          <cell r="F773">
            <v>4</v>
          </cell>
          <cell r="G773">
            <v>7</v>
          </cell>
          <cell r="H773">
            <v>-2</v>
          </cell>
          <cell r="I773">
            <v>-14</v>
          </cell>
          <cell r="J773">
            <v>19991030</v>
          </cell>
          <cell r="K773" t="str">
            <v>1140325004</v>
          </cell>
          <cell r="L773" t="str">
            <v>6210403016</v>
          </cell>
          <cell r="M773" t="str">
            <v>9100000007</v>
          </cell>
        </row>
        <row r="774">
          <cell r="A774" t="str">
            <v>P023</v>
          </cell>
          <cell r="B774">
            <v>3104010008</v>
          </cell>
          <cell r="C774" t="str">
            <v>CYPERMETRINA 25%</v>
          </cell>
          <cell r="D774" t="str">
            <v>B1</v>
          </cell>
          <cell r="E774">
            <v>256</v>
          </cell>
          <cell r="F774">
            <v>4</v>
          </cell>
          <cell r="G774">
            <v>7</v>
          </cell>
          <cell r="H774">
            <v>-2</v>
          </cell>
          <cell r="I774">
            <v>-14</v>
          </cell>
          <cell r="J774">
            <v>19991030</v>
          </cell>
          <cell r="K774" t="str">
            <v>1140325004</v>
          </cell>
          <cell r="L774" t="str">
            <v>6210403016</v>
          </cell>
          <cell r="M774" t="str">
            <v>9100000007</v>
          </cell>
        </row>
        <row r="775">
          <cell r="A775" t="str">
            <v>P023</v>
          </cell>
          <cell r="B775">
            <v>3104010008</v>
          </cell>
          <cell r="C775" t="str">
            <v>CYPERMETRINA 25%</v>
          </cell>
          <cell r="D775" t="str">
            <v>B1</v>
          </cell>
          <cell r="E775">
            <v>257</v>
          </cell>
          <cell r="F775">
            <v>4</v>
          </cell>
          <cell r="G775">
            <v>7</v>
          </cell>
          <cell r="H775">
            <v>-3</v>
          </cell>
          <cell r="I775">
            <v>-21</v>
          </cell>
          <cell r="J775">
            <v>19991030</v>
          </cell>
          <cell r="K775" t="str">
            <v>1140325004</v>
          </cell>
          <cell r="L775" t="str">
            <v>6210403016</v>
          </cell>
          <cell r="M775" t="str">
            <v>9100000007</v>
          </cell>
        </row>
        <row r="776">
          <cell r="A776" t="str">
            <v>P023</v>
          </cell>
          <cell r="B776">
            <v>3104010008</v>
          </cell>
          <cell r="C776" t="str">
            <v>CYPERMETRINA 25%</v>
          </cell>
          <cell r="D776" t="str">
            <v>B1</v>
          </cell>
          <cell r="E776">
            <v>258</v>
          </cell>
          <cell r="F776">
            <v>4</v>
          </cell>
          <cell r="G776">
            <v>7</v>
          </cell>
          <cell r="H776">
            <v>-3.5</v>
          </cell>
          <cell r="I776">
            <v>-24.5</v>
          </cell>
          <cell r="J776">
            <v>19991030</v>
          </cell>
          <cell r="K776" t="str">
            <v>1140325004</v>
          </cell>
          <cell r="L776" t="str">
            <v>6210403016</v>
          </cell>
          <cell r="M776" t="str">
            <v>9100000007</v>
          </cell>
        </row>
        <row r="777">
          <cell r="A777" t="str">
            <v>P005</v>
          </cell>
          <cell r="B777">
            <v>3104010016</v>
          </cell>
          <cell r="C777" t="str">
            <v>GALGOTRIN</v>
          </cell>
          <cell r="D777" t="str">
            <v>H1</v>
          </cell>
          <cell r="E777">
            <v>200</v>
          </cell>
          <cell r="F777">
            <v>2</v>
          </cell>
          <cell r="G777">
            <v>13.68</v>
          </cell>
          <cell r="H777">
            <v>-6</v>
          </cell>
          <cell r="I777">
            <v>-82.08</v>
          </cell>
          <cell r="J777">
            <v>19991028</v>
          </cell>
          <cell r="K777" t="str">
            <v>1140303004</v>
          </cell>
          <cell r="L777" t="str">
            <v>6210403003</v>
          </cell>
          <cell r="M777" t="str">
            <v>9100000003</v>
          </cell>
        </row>
        <row r="778">
          <cell r="A778" t="str">
            <v>P005</v>
          </cell>
          <cell r="B778">
            <v>3104010016</v>
          </cell>
          <cell r="C778" t="str">
            <v>GALGOTRIN</v>
          </cell>
          <cell r="D778" t="str">
            <v>H1</v>
          </cell>
          <cell r="E778">
            <v>201</v>
          </cell>
          <cell r="F778">
            <v>2</v>
          </cell>
          <cell r="G778">
            <v>13.68</v>
          </cell>
          <cell r="H778">
            <v>-17.5</v>
          </cell>
          <cell r="I778">
            <v>-239.4</v>
          </cell>
          <cell r="J778">
            <v>19991028</v>
          </cell>
          <cell r="K778" t="str">
            <v>1140303004</v>
          </cell>
          <cell r="L778" t="str">
            <v>6210403003</v>
          </cell>
          <cell r="M778" t="str">
            <v>9100000003</v>
          </cell>
        </row>
        <row r="779">
          <cell r="A779" t="str">
            <v>P005</v>
          </cell>
          <cell r="B779">
            <v>3104010016</v>
          </cell>
          <cell r="C779" t="str">
            <v>GALGOTRIN</v>
          </cell>
          <cell r="D779" t="str">
            <v>H1</v>
          </cell>
          <cell r="E779">
            <v>202</v>
          </cell>
          <cell r="F779">
            <v>2</v>
          </cell>
          <cell r="G779">
            <v>13.68</v>
          </cell>
          <cell r="H779">
            <v>-8.5</v>
          </cell>
          <cell r="I779">
            <v>-116.28</v>
          </cell>
          <cell r="J779">
            <v>19991028</v>
          </cell>
          <cell r="K779" t="str">
            <v>1140303004</v>
          </cell>
          <cell r="L779" t="str">
            <v>6210403003</v>
          </cell>
          <cell r="M779" t="str">
            <v>9100000003</v>
          </cell>
        </row>
        <row r="780">
          <cell r="A780" t="str">
            <v>P014</v>
          </cell>
          <cell r="B780">
            <v>3104010023</v>
          </cell>
          <cell r="C780" t="str">
            <v>LORSBAN PLUS</v>
          </cell>
          <cell r="D780" t="str">
            <v>S1</v>
          </cell>
          <cell r="E780">
            <v>289</v>
          </cell>
          <cell r="F780">
            <v>2</v>
          </cell>
          <cell r="G780">
            <v>9.6</v>
          </cell>
          <cell r="H780">
            <v>-95</v>
          </cell>
          <cell r="I780">
            <v>-912</v>
          </cell>
          <cell r="J780">
            <v>19991031</v>
          </cell>
          <cell r="K780" t="str">
            <v>1140303004</v>
          </cell>
          <cell r="L780" t="str">
            <v>6210403003</v>
          </cell>
          <cell r="M780" t="str">
            <v>9100000003</v>
          </cell>
        </row>
        <row r="781">
          <cell r="A781" t="str">
            <v>P014</v>
          </cell>
          <cell r="B781">
            <v>3104010023</v>
          </cell>
          <cell r="C781" t="str">
            <v>LORSBAN PLUS</v>
          </cell>
          <cell r="D781" t="str">
            <v>S1</v>
          </cell>
          <cell r="E781">
            <v>290</v>
          </cell>
          <cell r="F781">
            <v>2</v>
          </cell>
          <cell r="G781">
            <v>9.6</v>
          </cell>
          <cell r="H781">
            <v>-65</v>
          </cell>
          <cell r="I781">
            <v>-624</v>
          </cell>
          <cell r="J781">
            <v>19991031</v>
          </cell>
          <cell r="K781" t="str">
            <v>1140303004</v>
          </cell>
          <cell r="L781" t="str">
            <v>6210403003</v>
          </cell>
          <cell r="M781" t="str">
            <v>9100000003</v>
          </cell>
        </row>
        <row r="782">
          <cell r="A782" t="str">
            <v>P014</v>
          </cell>
          <cell r="B782">
            <v>3104010023</v>
          </cell>
          <cell r="C782" t="str">
            <v>LORSBAN PLUS</v>
          </cell>
          <cell r="D782" t="str">
            <v>S1</v>
          </cell>
          <cell r="E782">
            <v>293</v>
          </cell>
          <cell r="F782">
            <v>2</v>
          </cell>
          <cell r="G782">
            <v>9.6</v>
          </cell>
          <cell r="H782">
            <v>-80</v>
          </cell>
          <cell r="I782">
            <v>-768</v>
          </cell>
          <cell r="J782">
            <v>19991031</v>
          </cell>
          <cell r="K782" t="str">
            <v>1140303004</v>
          </cell>
          <cell r="L782" t="str">
            <v>6210403003</v>
          </cell>
          <cell r="M782" t="str">
            <v>9100000003</v>
          </cell>
        </row>
        <row r="783">
          <cell r="A783" t="str">
            <v>P014</v>
          </cell>
          <cell r="B783">
            <v>3104010023</v>
          </cell>
          <cell r="C783" t="str">
            <v>LORSBAN PLUS</v>
          </cell>
          <cell r="D783" t="str">
            <v>S1</v>
          </cell>
          <cell r="E783">
            <v>294</v>
          </cell>
          <cell r="F783">
            <v>1</v>
          </cell>
          <cell r="G783">
            <v>9.6</v>
          </cell>
          <cell r="H783">
            <v>-100</v>
          </cell>
          <cell r="I783">
            <v>-960</v>
          </cell>
          <cell r="J783">
            <v>19991031</v>
          </cell>
          <cell r="K783" t="str">
            <v>1140303004</v>
          </cell>
          <cell r="L783" t="str">
            <v>6210403003</v>
          </cell>
          <cell r="M783" t="str">
            <v>9100000003</v>
          </cell>
        </row>
        <row r="784">
          <cell r="A784" t="str">
            <v>P014</v>
          </cell>
          <cell r="B784">
            <v>3104010023</v>
          </cell>
          <cell r="C784" t="str">
            <v>LORSBAN PLUS</v>
          </cell>
          <cell r="D784" t="str">
            <v>S1</v>
          </cell>
          <cell r="E784">
            <v>295</v>
          </cell>
          <cell r="F784">
            <v>1</v>
          </cell>
          <cell r="G784">
            <v>9.6</v>
          </cell>
          <cell r="H784">
            <v>-20</v>
          </cell>
          <cell r="I784">
            <v>-192</v>
          </cell>
          <cell r="J784">
            <v>19991031</v>
          </cell>
          <cell r="K784" t="str">
            <v>1140303004</v>
          </cell>
          <cell r="L784" t="str">
            <v>6210403003</v>
          </cell>
          <cell r="M784" t="str">
            <v>9100000003</v>
          </cell>
        </row>
        <row r="785">
          <cell r="A785" t="str">
            <v>P014</v>
          </cell>
          <cell r="B785">
            <v>3104010023</v>
          </cell>
          <cell r="C785" t="str">
            <v>LORSBAN PLUS</v>
          </cell>
          <cell r="D785" t="str">
            <v>S1</v>
          </cell>
          <cell r="E785">
            <v>296</v>
          </cell>
          <cell r="F785">
            <v>1</v>
          </cell>
          <cell r="G785">
            <v>9.6</v>
          </cell>
          <cell r="H785">
            <v>-20</v>
          </cell>
          <cell r="I785">
            <v>-192</v>
          </cell>
          <cell r="J785">
            <v>19991031</v>
          </cell>
          <cell r="K785" t="str">
            <v>1140303004</v>
          </cell>
          <cell r="L785" t="str">
            <v>6210403003</v>
          </cell>
          <cell r="M785" t="str">
            <v>9100000003</v>
          </cell>
        </row>
        <row r="786">
          <cell r="A786" t="str">
            <v>P014</v>
          </cell>
          <cell r="B786">
            <v>3104010023</v>
          </cell>
          <cell r="C786" t="str">
            <v>LORSBAN PLUS</v>
          </cell>
          <cell r="D786" t="str">
            <v>S1</v>
          </cell>
          <cell r="E786">
            <v>297</v>
          </cell>
          <cell r="F786">
            <v>1</v>
          </cell>
          <cell r="G786">
            <v>9.6</v>
          </cell>
          <cell r="H786">
            <v>-90</v>
          </cell>
          <cell r="I786">
            <v>-864</v>
          </cell>
          <cell r="J786">
            <v>19991031</v>
          </cell>
          <cell r="K786" t="str">
            <v>1140303004</v>
          </cell>
          <cell r="L786" t="str">
            <v>6210403003</v>
          </cell>
          <cell r="M786" t="str">
            <v>9100000003</v>
          </cell>
        </row>
        <row r="787">
          <cell r="A787" t="str">
            <v>P014</v>
          </cell>
          <cell r="B787">
            <v>3104010023</v>
          </cell>
          <cell r="C787" t="str">
            <v>LORSBAN PLUS</v>
          </cell>
          <cell r="D787" t="str">
            <v>S1</v>
          </cell>
          <cell r="E787">
            <v>298</v>
          </cell>
          <cell r="F787">
            <v>1</v>
          </cell>
          <cell r="G787">
            <v>9.6</v>
          </cell>
          <cell r="H787">
            <v>-35</v>
          </cell>
          <cell r="I787">
            <v>-336</v>
          </cell>
          <cell r="J787">
            <v>19991031</v>
          </cell>
          <cell r="K787" t="str">
            <v>1140303004</v>
          </cell>
          <cell r="L787" t="str">
            <v>6210403003</v>
          </cell>
          <cell r="M787" t="str">
            <v>9100000003</v>
          </cell>
        </row>
        <row r="788">
          <cell r="A788" t="str">
            <v>TG02</v>
          </cell>
          <cell r="B788">
            <v>3104010024</v>
          </cell>
          <cell r="C788" t="str">
            <v>METAMIDOFOS</v>
          </cell>
          <cell r="D788" t="str">
            <v>63</v>
          </cell>
          <cell r="E788">
            <v>616</v>
          </cell>
          <cell r="F788">
            <v>4</v>
          </cell>
          <cell r="G788">
            <v>3.63</v>
          </cell>
          <cell r="H788">
            <v>-20</v>
          </cell>
          <cell r="I788">
            <v>-72.599999999999994</v>
          </cell>
          <cell r="J788">
            <v>19991031</v>
          </cell>
          <cell r="K788" t="str">
            <v>1140303004</v>
          </cell>
          <cell r="L788" t="str">
            <v>6210403003</v>
          </cell>
        </row>
        <row r="789">
          <cell r="A789" t="str">
            <v>P023</v>
          </cell>
          <cell r="B789">
            <v>3105010001</v>
          </cell>
          <cell r="C789" t="str">
            <v>AGRICOLA</v>
          </cell>
          <cell r="D789" t="str">
            <v>B1</v>
          </cell>
          <cell r="E789">
            <v>259</v>
          </cell>
          <cell r="F789">
            <v>1</v>
          </cell>
          <cell r="G789">
            <v>0.8</v>
          </cell>
          <cell r="H789">
            <v>-79</v>
          </cell>
          <cell r="I789">
            <v>-63.2</v>
          </cell>
          <cell r="J789">
            <v>19991030</v>
          </cell>
          <cell r="K789" t="str">
            <v>1140301007</v>
          </cell>
          <cell r="L789" t="str">
            <v>6210406001</v>
          </cell>
          <cell r="M789" t="str">
            <v>9100000001</v>
          </cell>
        </row>
        <row r="790">
          <cell r="A790" t="str">
            <v>P023</v>
          </cell>
          <cell r="B790">
            <v>3105010001</v>
          </cell>
          <cell r="C790" t="str">
            <v>AGRICOLA</v>
          </cell>
          <cell r="D790" t="str">
            <v>B1</v>
          </cell>
          <cell r="E790">
            <v>260</v>
          </cell>
          <cell r="F790">
            <v>1</v>
          </cell>
          <cell r="G790">
            <v>0.8</v>
          </cell>
          <cell r="H790">
            <v>-135</v>
          </cell>
          <cell r="I790">
            <v>-108</v>
          </cell>
          <cell r="J790">
            <v>19991030</v>
          </cell>
          <cell r="K790" t="str">
            <v>1140301007</v>
          </cell>
          <cell r="L790" t="str">
            <v>6210406001</v>
          </cell>
          <cell r="M790" t="str">
            <v>9100000001</v>
          </cell>
        </row>
        <row r="791">
          <cell r="A791" t="str">
            <v>P023</v>
          </cell>
          <cell r="B791">
            <v>3105010001</v>
          </cell>
          <cell r="C791" t="str">
            <v>AGRICOLA</v>
          </cell>
          <cell r="D791" t="str">
            <v>B1</v>
          </cell>
          <cell r="E791">
            <v>261</v>
          </cell>
          <cell r="F791">
            <v>1</v>
          </cell>
          <cell r="G791">
            <v>0.8</v>
          </cell>
          <cell r="H791">
            <v>-58</v>
          </cell>
          <cell r="I791">
            <v>-46.400000000000006</v>
          </cell>
          <cell r="J791">
            <v>19991030</v>
          </cell>
          <cell r="K791" t="str">
            <v>1140301007</v>
          </cell>
          <cell r="L791" t="str">
            <v>6210406001</v>
          </cell>
          <cell r="M791" t="str">
            <v>9100000001</v>
          </cell>
        </row>
        <row r="792">
          <cell r="A792" t="str">
            <v>P023</v>
          </cell>
          <cell r="B792">
            <v>3105010001</v>
          </cell>
          <cell r="C792" t="str">
            <v>AGRICOLA</v>
          </cell>
          <cell r="D792" t="str">
            <v>B1</v>
          </cell>
          <cell r="E792">
            <v>262</v>
          </cell>
          <cell r="F792">
            <v>1</v>
          </cell>
          <cell r="G792">
            <v>0.8</v>
          </cell>
          <cell r="H792">
            <v>-34</v>
          </cell>
          <cell r="I792">
            <v>-27.200000000000003</v>
          </cell>
          <cell r="J792">
            <v>19991030</v>
          </cell>
          <cell r="K792" t="str">
            <v>1140301007</v>
          </cell>
          <cell r="L792" t="str">
            <v>6210406001</v>
          </cell>
          <cell r="M792" t="str">
            <v>9100000001</v>
          </cell>
        </row>
        <row r="793">
          <cell r="A793" t="str">
            <v>P023</v>
          </cell>
          <cell r="B793">
            <v>3105010001</v>
          </cell>
          <cell r="C793" t="str">
            <v>AGRICOLA</v>
          </cell>
          <cell r="D793" t="str">
            <v>B1</v>
          </cell>
          <cell r="E793">
            <v>263</v>
          </cell>
          <cell r="F793">
            <v>1</v>
          </cell>
          <cell r="G793">
            <v>0.8</v>
          </cell>
          <cell r="H793">
            <v>-5</v>
          </cell>
          <cell r="I793">
            <v>-4</v>
          </cell>
          <cell r="J793">
            <v>19991030</v>
          </cell>
          <cell r="K793" t="str">
            <v>1140301007</v>
          </cell>
          <cell r="L793" t="str">
            <v>6210406001</v>
          </cell>
          <cell r="M793" t="str">
            <v>9100000001</v>
          </cell>
        </row>
        <row r="794">
          <cell r="A794" t="str">
            <v>P023</v>
          </cell>
          <cell r="B794">
            <v>3105010001</v>
          </cell>
          <cell r="C794" t="str">
            <v>AGRICOLA</v>
          </cell>
          <cell r="D794" t="str">
            <v>B1</v>
          </cell>
          <cell r="E794">
            <v>264</v>
          </cell>
          <cell r="F794">
            <v>1</v>
          </cell>
          <cell r="G794">
            <v>0.8</v>
          </cell>
          <cell r="H794">
            <v>-30</v>
          </cell>
          <cell r="I794">
            <v>-24</v>
          </cell>
          <cell r="J794">
            <v>19991030</v>
          </cell>
          <cell r="K794" t="str">
            <v>1140301007</v>
          </cell>
          <cell r="L794" t="str">
            <v>6210406001</v>
          </cell>
          <cell r="M794" t="str">
            <v>9100000001</v>
          </cell>
        </row>
        <row r="795">
          <cell r="A795" t="str">
            <v>P023</v>
          </cell>
          <cell r="B795">
            <v>3105010001</v>
          </cell>
          <cell r="C795" t="str">
            <v>AGRICOLA</v>
          </cell>
          <cell r="D795" t="str">
            <v>B1</v>
          </cell>
          <cell r="E795">
            <v>238</v>
          </cell>
          <cell r="F795">
            <v>4</v>
          </cell>
          <cell r="G795">
            <v>0.8</v>
          </cell>
          <cell r="H795">
            <v>-64</v>
          </cell>
          <cell r="I795">
            <v>-51.2</v>
          </cell>
          <cell r="J795">
            <v>19991030</v>
          </cell>
          <cell r="K795" t="str">
            <v>1140305007</v>
          </cell>
          <cell r="L795" t="str">
            <v>6210406005</v>
          </cell>
          <cell r="M795" t="str">
            <v>9100000005</v>
          </cell>
        </row>
        <row r="796">
          <cell r="A796" t="str">
            <v>P023</v>
          </cell>
          <cell r="B796">
            <v>3105010001</v>
          </cell>
          <cell r="C796" t="str">
            <v>AGRICOLA</v>
          </cell>
          <cell r="D796" t="str">
            <v>B1</v>
          </cell>
          <cell r="E796">
            <v>239</v>
          </cell>
          <cell r="F796">
            <v>4</v>
          </cell>
          <cell r="G796">
            <v>0.8</v>
          </cell>
          <cell r="H796">
            <v>-55</v>
          </cell>
          <cell r="I796">
            <v>-44</v>
          </cell>
          <cell r="J796">
            <v>19991030</v>
          </cell>
          <cell r="K796" t="str">
            <v>1140305007</v>
          </cell>
          <cell r="L796" t="str">
            <v>6210406005</v>
          </cell>
          <cell r="M796" t="str">
            <v>9100000005</v>
          </cell>
        </row>
        <row r="797">
          <cell r="A797" t="str">
            <v>P023</v>
          </cell>
          <cell r="B797">
            <v>3105010001</v>
          </cell>
          <cell r="C797" t="str">
            <v>AGRICOLA</v>
          </cell>
          <cell r="D797" t="str">
            <v>B1</v>
          </cell>
          <cell r="E797">
            <v>242</v>
          </cell>
          <cell r="F797">
            <v>3</v>
          </cell>
          <cell r="G797">
            <v>0.8</v>
          </cell>
          <cell r="H797">
            <v>-27</v>
          </cell>
          <cell r="I797">
            <v>-21.6</v>
          </cell>
          <cell r="J797">
            <v>19991030</v>
          </cell>
          <cell r="K797" t="str">
            <v>1140305007</v>
          </cell>
          <cell r="L797" t="str">
            <v>6210406005</v>
          </cell>
          <cell r="M797" t="str">
            <v>9100000005</v>
          </cell>
        </row>
        <row r="798">
          <cell r="A798" t="str">
            <v>P023</v>
          </cell>
          <cell r="B798">
            <v>3105010001</v>
          </cell>
          <cell r="C798" t="str">
            <v>AGRICOLA</v>
          </cell>
          <cell r="D798" t="str">
            <v>B1</v>
          </cell>
          <cell r="E798">
            <v>243</v>
          </cell>
          <cell r="F798">
            <v>3</v>
          </cell>
          <cell r="G798">
            <v>0.8</v>
          </cell>
          <cell r="H798">
            <v>-32</v>
          </cell>
          <cell r="I798">
            <v>-25.6</v>
          </cell>
          <cell r="J798">
            <v>19991030</v>
          </cell>
          <cell r="K798" t="str">
            <v>1140305007</v>
          </cell>
          <cell r="L798" t="str">
            <v>6210406005</v>
          </cell>
          <cell r="M798" t="str">
            <v>9100000005</v>
          </cell>
        </row>
        <row r="799">
          <cell r="A799" t="str">
            <v>P023</v>
          </cell>
          <cell r="B799">
            <v>3105010001</v>
          </cell>
          <cell r="C799" t="str">
            <v>AGRICOLA</v>
          </cell>
          <cell r="D799" t="str">
            <v>B1</v>
          </cell>
          <cell r="E799">
            <v>244</v>
          </cell>
          <cell r="F799">
            <v>3</v>
          </cell>
          <cell r="G799">
            <v>0.8</v>
          </cell>
          <cell r="H799">
            <v>-107</v>
          </cell>
          <cell r="I799">
            <v>-85.600000000000009</v>
          </cell>
          <cell r="J799">
            <v>19991030</v>
          </cell>
          <cell r="K799" t="str">
            <v>1140305007</v>
          </cell>
          <cell r="L799" t="str">
            <v>6210406005</v>
          </cell>
          <cell r="M799" t="str">
            <v>9100000005</v>
          </cell>
        </row>
        <row r="800">
          <cell r="A800" t="str">
            <v>P023</v>
          </cell>
          <cell r="B800">
            <v>3105010001</v>
          </cell>
          <cell r="C800" t="str">
            <v>AGRICOLA</v>
          </cell>
          <cell r="D800" t="str">
            <v>B1</v>
          </cell>
          <cell r="E800">
            <v>245</v>
          </cell>
          <cell r="F800">
            <v>3</v>
          </cell>
          <cell r="G800">
            <v>0.8</v>
          </cell>
          <cell r="H800">
            <v>-28</v>
          </cell>
          <cell r="I800">
            <v>-22.400000000000002</v>
          </cell>
          <cell r="J800">
            <v>19991030</v>
          </cell>
          <cell r="K800" t="str">
            <v>1140305007</v>
          </cell>
          <cell r="L800" t="str">
            <v>6210406005</v>
          </cell>
          <cell r="M800" t="str">
            <v>9100000005</v>
          </cell>
        </row>
        <row r="801">
          <cell r="A801" t="str">
            <v>P023</v>
          </cell>
          <cell r="B801">
            <v>3105010001</v>
          </cell>
          <cell r="C801" t="str">
            <v>AGRICOLA</v>
          </cell>
          <cell r="D801" t="str">
            <v>B1</v>
          </cell>
          <cell r="E801">
            <v>246</v>
          </cell>
          <cell r="F801">
            <v>3</v>
          </cell>
          <cell r="G801">
            <v>0.8</v>
          </cell>
          <cell r="H801">
            <v>-23</v>
          </cell>
          <cell r="I801">
            <v>-18.400000000000002</v>
          </cell>
          <cell r="J801">
            <v>19991030</v>
          </cell>
          <cell r="K801" t="str">
            <v>1140305007</v>
          </cell>
          <cell r="L801" t="str">
            <v>6210406005</v>
          </cell>
          <cell r="M801" t="str">
            <v>9100000005</v>
          </cell>
        </row>
        <row r="802">
          <cell r="A802" t="str">
            <v>P023</v>
          </cell>
          <cell r="B802">
            <v>3105010001</v>
          </cell>
          <cell r="C802" t="str">
            <v>AGRICOLA</v>
          </cell>
          <cell r="D802" t="str">
            <v>B1</v>
          </cell>
          <cell r="E802">
            <v>247</v>
          </cell>
          <cell r="F802">
            <v>3</v>
          </cell>
          <cell r="G802">
            <v>0.8</v>
          </cell>
          <cell r="H802">
            <v>-16</v>
          </cell>
          <cell r="I802">
            <v>-12.8</v>
          </cell>
          <cell r="J802">
            <v>19991030</v>
          </cell>
          <cell r="K802" t="str">
            <v>1140305007</v>
          </cell>
          <cell r="L802" t="str">
            <v>6210406005</v>
          </cell>
          <cell r="M802" t="str">
            <v>9100000005</v>
          </cell>
        </row>
        <row r="803">
          <cell r="A803" t="str">
            <v>P023</v>
          </cell>
          <cell r="B803">
            <v>3105010001</v>
          </cell>
          <cell r="C803" t="str">
            <v>AGRICOLA</v>
          </cell>
          <cell r="D803" t="str">
            <v>B1</v>
          </cell>
          <cell r="E803">
            <v>248</v>
          </cell>
          <cell r="F803">
            <v>3</v>
          </cell>
          <cell r="G803">
            <v>0.8</v>
          </cell>
          <cell r="H803">
            <v>-9</v>
          </cell>
          <cell r="I803">
            <v>-7.2</v>
          </cell>
          <cell r="J803">
            <v>19991030</v>
          </cell>
          <cell r="K803" t="str">
            <v>1140305007</v>
          </cell>
          <cell r="L803" t="str">
            <v>6210406005</v>
          </cell>
          <cell r="M803" t="str">
            <v>9100000005</v>
          </cell>
        </row>
        <row r="804">
          <cell r="A804" t="str">
            <v>P023</v>
          </cell>
          <cell r="B804">
            <v>3105010001</v>
          </cell>
          <cell r="C804" t="str">
            <v>AGRICOLA</v>
          </cell>
          <cell r="D804" t="str">
            <v>B1</v>
          </cell>
          <cell r="E804">
            <v>249</v>
          </cell>
          <cell r="F804">
            <v>3</v>
          </cell>
          <cell r="G804">
            <v>0.8</v>
          </cell>
          <cell r="H804">
            <v>-36</v>
          </cell>
          <cell r="I804">
            <v>-28.8</v>
          </cell>
          <cell r="J804">
            <v>19991030</v>
          </cell>
          <cell r="K804" t="str">
            <v>1140305007</v>
          </cell>
          <cell r="L804" t="str">
            <v>6210406005</v>
          </cell>
          <cell r="M804" t="str">
            <v>9100000005</v>
          </cell>
        </row>
        <row r="805">
          <cell r="A805" t="str">
            <v>P023</v>
          </cell>
          <cell r="B805">
            <v>3105010001</v>
          </cell>
          <cell r="C805" t="str">
            <v>AGRICOLA</v>
          </cell>
          <cell r="D805" t="str">
            <v>B1</v>
          </cell>
          <cell r="E805">
            <v>250</v>
          </cell>
          <cell r="F805">
            <v>3</v>
          </cell>
          <cell r="G805">
            <v>0.8</v>
          </cell>
          <cell r="H805">
            <v>-48</v>
          </cell>
          <cell r="I805">
            <v>-38.400000000000006</v>
          </cell>
          <cell r="J805">
            <v>19991030</v>
          </cell>
          <cell r="K805" t="str">
            <v>1140305007</v>
          </cell>
          <cell r="L805" t="str">
            <v>6210406005</v>
          </cell>
          <cell r="M805" t="str">
            <v>9100000005</v>
          </cell>
        </row>
        <row r="806">
          <cell r="A806" t="str">
            <v>P023</v>
          </cell>
          <cell r="B806">
            <v>3105010001</v>
          </cell>
          <cell r="C806" t="str">
            <v>AGRICOLA</v>
          </cell>
          <cell r="D806" t="str">
            <v>B1</v>
          </cell>
          <cell r="E806">
            <v>251</v>
          </cell>
          <cell r="F806">
            <v>3</v>
          </cell>
          <cell r="G806">
            <v>0.8</v>
          </cell>
          <cell r="H806">
            <v>-34</v>
          </cell>
          <cell r="I806">
            <v>-27.200000000000003</v>
          </cell>
          <cell r="J806">
            <v>19991030</v>
          </cell>
          <cell r="K806" t="str">
            <v>1140305007</v>
          </cell>
          <cell r="L806" t="str">
            <v>6210406005</v>
          </cell>
          <cell r="M806" t="str">
            <v>9100000005</v>
          </cell>
        </row>
        <row r="807">
          <cell r="A807" t="str">
            <v>P023</v>
          </cell>
          <cell r="B807">
            <v>3105010001</v>
          </cell>
          <cell r="C807" t="str">
            <v>AGRICOLA</v>
          </cell>
          <cell r="D807" t="str">
            <v>B1</v>
          </cell>
          <cell r="E807">
            <v>252</v>
          </cell>
          <cell r="F807">
            <v>3</v>
          </cell>
          <cell r="G807">
            <v>0.8</v>
          </cell>
          <cell r="H807">
            <v>-42</v>
          </cell>
          <cell r="I807">
            <v>-33.6</v>
          </cell>
          <cell r="J807">
            <v>19991030</v>
          </cell>
          <cell r="K807" t="str">
            <v>1140305007</v>
          </cell>
          <cell r="L807" t="str">
            <v>6210406005</v>
          </cell>
          <cell r="M807" t="str">
            <v>9100000005</v>
          </cell>
        </row>
        <row r="808">
          <cell r="A808" t="str">
            <v>P023</v>
          </cell>
          <cell r="B808">
            <v>3105010001</v>
          </cell>
          <cell r="C808" t="str">
            <v>AGRICOLA</v>
          </cell>
          <cell r="D808" t="str">
            <v>B1</v>
          </cell>
          <cell r="E808">
            <v>253</v>
          </cell>
          <cell r="F808">
            <v>4</v>
          </cell>
          <cell r="G808">
            <v>0.8</v>
          </cell>
          <cell r="H808">
            <v>-56</v>
          </cell>
          <cell r="I808">
            <v>-44.800000000000004</v>
          </cell>
          <cell r="J808">
            <v>19991030</v>
          </cell>
          <cell r="K808" t="str">
            <v>1140305007</v>
          </cell>
          <cell r="L808" t="str">
            <v>6210406005</v>
          </cell>
          <cell r="M808" t="str">
            <v>9100000005</v>
          </cell>
        </row>
        <row r="809">
          <cell r="A809" t="str">
            <v>P023</v>
          </cell>
          <cell r="B809">
            <v>3105010001</v>
          </cell>
          <cell r="C809" t="str">
            <v>AGRICOLA</v>
          </cell>
          <cell r="D809" t="str">
            <v>B1</v>
          </cell>
          <cell r="E809">
            <v>254</v>
          </cell>
          <cell r="F809">
            <v>4</v>
          </cell>
          <cell r="G809">
            <v>0.8</v>
          </cell>
          <cell r="H809">
            <v>-42</v>
          </cell>
          <cell r="I809">
            <v>-33.6</v>
          </cell>
          <cell r="J809">
            <v>19991030</v>
          </cell>
          <cell r="K809" t="str">
            <v>1140305007</v>
          </cell>
          <cell r="L809" t="str">
            <v>6210406005</v>
          </cell>
          <cell r="M809" t="str">
            <v>9100000005</v>
          </cell>
        </row>
        <row r="810">
          <cell r="A810" t="str">
            <v>P023</v>
          </cell>
          <cell r="B810">
            <v>3105010001</v>
          </cell>
          <cell r="C810" t="str">
            <v>AGRICOLA</v>
          </cell>
          <cell r="D810" t="str">
            <v>B1</v>
          </cell>
          <cell r="E810">
            <v>268</v>
          </cell>
          <cell r="F810">
            <v>3</v>
          </cell>
          <cell r="G810">
            <v>0.8</v>
          </cell>
          <cell r="H810">
            <v>-36</v>
          </cell>
          <cell r="I810">
            <v>-28.8</v>
          </cell>
          <cell r="J810">
            <v>19991030</v>
          </cell>
          <cell r="K810" t="str">
            <v>1140305007</v>
          </cell>
          <cell r="L810" t="str">
            <v>6210406005</v>
          </cell>
          <cell r="M810" t="str">
            <v>9100000005</v>
          </cell>
        </row>
        <row r="811">
          <cell r="A811" t="str">
            <v>TL05</v>
          </cell>
          <cell r="B811">
            <v>3105010001</v>
          </cell>
          <cell r="C811" t="str">
            <v>AGRICOLA</v>
          </cell>
          <cell r="D811" t="str">
            <v>65</v>
          </cell>
          <cell r="E811">
            <v>891</v>
          </cell>
          <cell r="F811">
            <v>3</v>
          </cell>
          <cell r="G811">
            <v>1</v>
          </cell>
          <cell r="H811">
            <v>-90</v>
          </cell>
          <cell r="I811">
            <v>-90</v>
          </cell>
          <cell r="J811">
            <v>19991031</v>
          </cell>
          <cell r="K811" t="str">
            <v>1140305007</v>
          </cell>
          <cell r="L811" t="str">
            <v>6210406005</v>
          </cell>
        </row>
        <row r="812">
          <cell r="A812" t="str">
            <v>TL07</v>
          </cell>
          <cell r="B812">
            <v>3105010001</v>
          </cell>
          <cell r="C812" t="str">
            <v>AGRICOLA</v>
          </cell>
          <cell r="D812" t="str">
            <v>65</v>
          </cell>
          <cell r="E812">
            <v>894</v>
          </cell>
          <cell r="F812">
            <v>7</v>
          </cell>
          <cell r="G812">
            <v>1</v>
          </cell>
          <cell r="H812">
            <v>-115</v>
          </cell>
          <cell r="I812">
            <v>-115</v>
          </cell>
          <cell r="J812">
            <v>19991031</v>
          </cell>
          <cell r="K812" t="str">
            <v>1140305007</v>
          </cell>
          <cell r="L812" t="str">
            <v>6210406005</v>
          </cell>
        </row>
        <row r="813">
          <cell r="A813" t="str">
            <v>P003</v>
          </cell>
          <cell r="B813">
            <v>3105010001</v>
          </cell>
          <cell r="C813" t="str">
            <v>AGRICOLA</v>
          </cell>
          <cell r="D813" t="str">
            <v>Q1</v>
          </cell>
          <cell r="E813">
            <v>173</v>
          </cell>
          <cell r="F813">
            <v>3</v>
          </cell>
          <cell r="G813">
            <v>0.95</v>
          </cell>
          <cell r="H813">
            <v>-20</v>
          </cell>
          <cell r="I813">
            <v>-19</v>
          </cell>
          <cell r="J813">
            <v>19991031</v>
          </cell>
          <cell r="K813" t="str">
            <v>1140306007</v>
          </cell>
          <cell r="L813" t="str">
            <v>6210406006</v>
          </cell>
          <cell r="M813" t="str">
            <v>9100000008</v>
          </cell>
        </row>
        <row r="814">
          <cell r="A814" t="str">
            <v>P003</v>
          </cell>
          <cell r="B814">
            <v>3105010001</v>
          </cell>
          <cell r="C814" t="str">
            <v>AGRICOLA</v>
          </cell>
          <cell r="D814" t="str">
            <v>Q1</v>
          </cell>
          <cell r="E814">
            <v>171</v>
          </cell>
          <cell r="F814">
            <v>2</v>
          </cell>
          <cell r="G814">
            <v>0.95</v>
          </cell>
          <cell r="H814">
            <v>-20</v>
          </cell>
          <cell r="I814">
            <v>-19</v>
          </cell>
          <cell r="J814">
            <v>19991031</v>
          </cell>
          <cell r="K814" t="str">
            <v>1140335007</v>
          </cell>
          <cell r="L814" t="str">
            <v>6210406015</v>
          </cell>
          <cell r="M814" t="str">
            <v>9100000015</v>
          </cell>
        </row>
        <row r="815">
          <cell r="A815" t="str">
            <v>P003</v>
          </cell>
          <cell r="B815">
            <v>3105010001</v>
          </cell>
          <cell r="C815" t="str">
            <v>AGRICOLA</v>
          </cell>
          <cell r="D815" t="str">
            <v>Q1</v>
          </cell>
          <cell r="E815">
            <v>174</v>
          </cell>
          <cell r="F815">
            <v>3</v>
          </cell>
          <cell r="G815">
            <v>0.95</v>
          </cell>
          <cell r="H815">
            <v>-80</v>
          </cell>
          <cell r="I815">
            <v>-76</v>
          </cell>
          <cell r="J815">
            <v>19991031</v>
          </cell>
          <cell r="K815" t="str">
            <v>1140335007</v>
          </cell>
          <cell r="L815" t="str">
            <v>6210406015</v>
          </cell>
          <cell r="M815" t="str">
            <v>9100000015</v>
          </cell>
        </row>
        <row r="816">
          <cell r="A816" t="str">
            <v>EA02</v>
          </cell>
          <cell r="B816">
            <v>3105010003</v>
          </cell>
          <cell r="C816" t="str">
            <v>ADHERENTE</v>
          </cell>
          <cell r="D816" t="str">
            <v>65</v>
          </cell>
          <cell r="E816">
            <v>904</v>
          </cell>
          <cell r="F816">
            <v>1</v>
          </cell>
          <cell r="G816">
            <v>1.96</v>
          </cell>
          <cell r="H816">
            <v>-10.4</v>
          </cell>
          <cell r="I816">
            <v>-20.384</v>
          </cell>
          <cell r="J816">
            <v>19991031</v>
          </cell>
          <cell r="K816" t="str">
            <v>1140305007</v>
          </cell>
          <cell r="L816" t="str">
            <v>6210406005</v>
          </cell>
        </row>
        <row r="817">
          <cell r="A817" t="str">
            <v>EA02</v>
          </cell>
          <cell r="B817">
            <v>3105010003</v>
          </cell>
          <cell r="C817" t="str">
            <v>ADHERENTE</v>
          </cell>
          <cell r="D817" t="str">
            <v>66</v>
          </cell>
          <cell r="E817">
            <v>855</v>
          </cell>
          <cell r="F817">
            <v>1</v>
          </cell>
          <cell r="G817">
            <v>1.96</v>
          </cell>
          <cell r="H817">
            <v>-15</v>
          </cell>
          <cell r="I817">
            <v>-29.4</v>
          </cell>
          <cell r="J817">
            <v>19991031</v>
          </cell>
          <cell r="K817" t="str">
            <v>1140306007</v>
          </cell>
          <cell r="L817" t="str">
            <v>6210406006</v>
          </cell>
        </row>
        <row r="818">
          <cell r="A818" t="str">
            <v>P014</v>
          </cell>
          <cell r="B818">
            <v>3105010003</v>
          </cell>
          <cell r="C818" t="str">
            <v>ADHERENTE</v>
          </cell>
          <cell r="D818" t="str">
            <v>S1</v>
          </cell>
          <cell r="E818">
            <v>299</v>
          </cell>
          <cell r="F818">
            <v>1</v>
          </cell>
          <cell r="G818">
            <v>0.94099999999999995</v>
          </cell>
          <cell r="H818">
            <v>-60</v>
          </cell>
          <cell r="I818">
            <v>-56.459999999999994</v>
          </cell>
          <cell r="J818">
            <v>19991031</v>
          </cell>
          <cell r="K818" t="str">
            <v>1140306007</v>
          </cell>
          <cell r="L818" t="str">
            <v>6210406006</v>
          </cell>
          <cell r="M818" t="str">
            <v>9100000008</v>
          </cell>
        </row>
        <row r="819">
          <cell r="A819" t="str">
            <v>T008</v>
          </cell>
          <cell r="B819">
            <v>3105010003</v>
          </cell>
          <cell r="C819" t="str">
            <v>ADHERENTE</v>
          </cell>
          <cell r="D819" t="str">
            <v>E1</v>
          </cell>
          <cell r="E819">
            <v>352</v>
          </cell>
          <cell r="F819">
            <v>2</v>
          </cell>
          <cell r="G819">
            <v>0.125</v>
          </cell>
          <cell r="H819">
            <v>-24</v>
          </cell>
          <cell r="I819">
            <v>-3</v>
          </cell>
          <cell r="J819">
            <v>19991019</v>
          </cell>
          <cell r="K819" t="str">
            <v>1241607000</v>
          </cell>
          <cell r="L819" t="str">
            <v>6210406013</v>
          </cell>
          <cell r="M819" t="str">
            <v>9100000016</v>
          </cell>
        </row>
        <row r="820">
          <cell r="A820" t="str">
            <v>T008</v>
          </cell>
          <cell r="B820">
            <v>3105010003</v>
          </cell>
          <cell r="C820" t="str">
            <v>ADHERENTE</v>
          </cell>
          <cell r="D820" t="str">
            <v>E1</v>
          </cell>
          <cell r="E820">
            <v>378</v>
          </cell>
          <cell r="F820">
            <v>2</v>
          </cell>
          <cell r="G820">
            <v>0.125</v>
          </cell>
          <cell r="H820">
            <v>-22</v>
          </cell>
          <cell r="I820">
            <v>-2.75</v>
          </cell>
          <cell r="J820">
            <v>19991029</v>
          </cell>
          <cell r="K820" t="str">
            <v>1241607000</v>
          </cell>
          <cell r="L820" t="str">
            <v>6210406013</v>
          </cell>
          <cell r="M820" t="str">
            <v>9100000016</v>
          </cell>
        </row>
        <row r="821">
          <cell r="A821" t="str">
            <v>T008</v>
          </cell>
          <cell r="B821">
            <v>3105010003</v>
          </cell>
          <cell r="C821" t="str">
            <v>ADHERENTE</v>
          </cell>
          <cell r="D821" t="str">
            <v>E1</v>
          </cell>
          <cell r="E821">
            <v>405</v>
          </cell>
          <cell r="F821">
            <v>2</v>
          </cell>
          <cell r="G821">
            <v>0.125</v>
          </cell>
          <cell r="H821">
            <v>-22.8</v>
          </cell>
          <cell r="I821">
            <v>-2.85</v>
          </cell>
          <cell r="J821">
            <v>19991031</v>
          </cell>
          <cell r="K821" t="str">
            <v>1241607000</v>
          </cell>
          <cell r="L821" t="str">
            <v>6210406013</v>
          </cell>
          <cell r="M821" t="str">
            <v>9100000016</v>
          </cell>
        </row>
        <row r="822">
          <cell r="A822" t="str">
            <v>T008</v>
          </cell>
          <cell r="B822">
            <v>3105010003</v>
          </cell>
          <cell r="C822" t="str">
            <v>ADHERENTE</v>
          </cell>
          <cell r="D822" t="str">
            <v>E1</v>
          </cell>
          <cell r="E822">
            <v>344</v>
          </cell>
          <cell r="F822">
            <v>2</v>
          </cell>
          <cell r="G822">
            <v>0.125</v>
          </cell>
          <cell r="H822">
            <v>-26</v>
          </cell>
          <cell r="I822">
            <v>-3.25</v>
          </cell>
          <cell r="J822">
            <v>19991019</v>
          </cell>
          <cell r="K822" t="str">
            <v>5110201009</v>
          </cell>
          <cell r="L822" t="str">
            <v>6210406013</v>
          </cell>
          <cell r="M822" t="str">
            <v>9100000017</v>
          </cell>
        </row>
        <row r="823">
          <cell r="A823" t="str">
            <v>T008</v>
          </cell>
          <cell r="B823">
            <v>3105010003</v>
          </cell>
          <cell r="C823" t="str">
            <v>ADHERENTE</v>
          </cell>
          <cell r="D823" t="str">
            <v>E1</v>
          </cell>
          <cell r="E823">
            <v>345</v>
          </cell>
          <cell r="F823">
            <v>2</v>
          </cell>
          <cell r="G823">
            <v>0.125</v>
          </cell>
          <cell r="H823">
            <v>-11</v>
          </cell>
          <cell r="I823">
            <v>-1.375</v>
          </cell>
          <cell r="J823">
            <v>19991019</v>
          </cell>
          <cell r="K823" t="str">
            <v>5110201009</v>
          </cell>
          <cell r="L823" t="str">
            <v>6210406013</v>
          </cell>
          <cell r="M823" t="str">
            <v>9100000017</v>
          </cell>
        </row>
        <row r="824">
          <cell r="A824" t="str">
            <v>T008</v>
          </cell>
          <cell r="B824">
            <v>3105010003</v>
          </cell>
          <cell r="C824" t="str">
            <v>ADHERENTE</v>
          </cell>
          <cell r="D824" t="str">
            <v>E1</v>
          </cell>
          <cell r="E824">
            <v>346</v>
          </cell>
          <cell r="F824">
            <v>2</v>
          </cell>
          <cell r="G824">
            <v>0.125</v>
          </cell>
          <cell r="H824">
            <v>-22</v>
          </cell>
          <cell r="I824">
            <v>-2.75</v>
          </cell>
          <cell r="J824">
            <v>19991019</v>
          </cell>
          <cell r="K824" t="str">
            <v>5110201009</v>
          </cell>
          <cell r="L824" t="str">
            <v>6210406013</v>
          </cell>
          <cell r="M824" t="str">
            <v>9100000017</v>
          </cell>
        </row>
        <row r="825">
          <cell r="A825" t="str">
            <v>T008</v>
          </cell>
          <cell r="B825">
            <v>3105010003</v>
          </cell>
          <cell r="C825" t="str">
            <v>ADHERENTE</v>
          </cell>
          <cell r="D825" t="str">
            <v>E1</v>
          </cell>
          <cell r="E825">
            <v>347</v>
          </cell>
          <cell r="F825">
            <v>2</v>
          </cell>
          <cell r="G825">
            <v>0.125</v>
          </cell>
          <cell r="H825">
            <v>-22</v>
          </cell>
          <cell r="I825">
            <v>-2.75</v>
          </cell>
          <cell r="J825">
            <v>19991019</v>
          </cell>
          <cell r="K825" t="str">
            <v>5110201009</v>
          </cell>
          <cell r="L825" t="str">
            <v>6210406013</v>
          </cell>
          <cell r="M825" t="str">
            <v>9100000017</v>
          </cell>
        </row>
        <row r="826">
          <cell r="A826" t="str">
            <v>T008</v>
          </cell>
          <cell r="B826">
            <v>3105010003</v>
          </cell>
          <cell r="C826" t="str">
            <v>ADHERENTE</v>
          </cell>
          <cell r="D826" t="str">
            <v>E1</v>
          </cell>
          <cell r="E826">
            <v>348</v>
          </cell>
          <cell r="F826">
            <v>2</v>
          </cell>
          <cell r="G826">
            <v>0.125</v>
          </cell>
          <cell r="H826">
            <v>-21</v>
          </cell>
          <cell r="I826">
            <v>-2.625</v>
          </cell>
          <cell r="J826">
            <v>19991019</v>
          </cell>
          <cell r="K826" t="str">
            <v>5110201009</v>
          </cell>
          <cell r="L826" t="str">
            <v>6210406013</v>
          </cell>
          <cell r="M826" t="str">
            <v>9100000017</v>
          </cell>
        </row>
        <row r="827">
          <cell r="A827" t="str">
            <v>T008</v>
          </cell>
          <cell r="B827">
            <v>3105010003</v>
          </cell>
          <cell r="C827" t="str">
            <v>ADHERENTE</v>
          </cell>
          <cell r="D827" t="str">
            <v>E1</v>
          </cell>
          <cell r="E827">
            <v>349</v>
          </cell>
          <cell r="F827">
            <v>2</v>
          </cell>
          <cell r="G827">
            <v>0.125</v>
          </cell>
          <cell r="H827">
            <v>-27</v>
          </cell>
          <cell r="I827">
            <v>-3.375</v>
          </cell>
          <cell r="J827">
            <v>19991019</v>
          </cell>
          <cell r="K827" t="str">
            <v>5110201009</v>
          </cell>
          <cell r="L827" t="str">
            <v>6210406013</v>
          </cell>
          <cell r="M827" t="str">
            <v>9100000017</v>
          </cell>
        </row>
        <row r="828">
          <cell r="A828" t="str">
            <v>T008</v>
          </cell>
          <cell r="B828">
            <v>3105010003</v>
          </cell>
          <cell r="C828" t="str">
            <v>ADHERENTE</v>
          </cell>
          <cell r="D828" t="str">
            <v>E1</v>
          </cell>
          <cell r="E828">
            <v>350</v>
          </cell>
          <cell r="F828">
            <v>2</v>
          </cell>
          <cell r="G828">
            <v>0.125</v>
          </cell>
          <cell r="H828">
            <v>-39</v>
          </cell>
          <cell r="I828">
            <v>-4.875</v>
          </cell>
          <cell r="J828">
            <v>19991019</v>
          </cell>
          <cell r="K828" t="str">
            <v>5110201009</v>
          </cell>
          <cell r="L828" t="str">
            <v>6210406013</v>
          </cell>
          <cell r="M828" t="str">
            <v>9100000017</v>
          </cell>
        </row>
        <row r="829">
          <cell r="A829" t="str">
            <v>T008</v>
          </cell>
          <cell r="B829">
            <v>3105010003</v>
          </cell>
          <cell r="C829" t="str">
            <v>ADHERENTE</v>
          </cell>
          <cell r="D829" t="str">
            <v>E1</v>
          </cell>
          <cell r="E829">
            <v>351</v>
          </cell>
          <cell r="F829">
            <v>2</v>
          </cell>
          <cell r="G829">
            <v>0.125</v>
          </cell>
          <cell r="H829">
            <v>-10</v>
          </cell>
          <cell r="I829">
            <v>-1.25</v>
          </cell>
          <cell r="J829">
            <v>19991019</v>
          </cell>
          <cell r="K829" t="str">
            <v>5110201009</v>
          </cell>
          <cell r="L829" t="str">
            <v>6210406013</v>
          </cell>
          <cell r="M829" t="str">
            <v>9100000017</v>
          </cell>
        </row>
        <row r="830">
          <cell r="A830" t="str">
            <v>T008</v>
          </cell>
          <cell r="B830">
            <v>3105010003</v>
          </cell>
          <cell r="C830" t="str">
            <v>ADHERENTE</v>
          </cell>
          <cell r="D830" t="str">
            <v>E1</v>
          </cell>
          <cell r="E830">
            <v>353</v>
          </cell>
          <cell r="F830">
            <v>2</v>
          </cell>
          <cell r="G830">
            <v>0.125</v>
          </cell>
          <cell r="H830">
            <v>-13</v>
          </cell>
          <cell r="I830">
            <v>-1.625</v>
          </cell>
          <cell r="J830">
            <v>19991019</v>
          </cell>
          <cell r="K830" t="str">
            <v>5110201009</v>
          </cell>
          <cell r="L830" t="str">
            <v>6210406013</v>
          </cell>
          <cell r="M830" t="str">
            <v>9100000017</v>
          </cell>
        </row>
        <row r="831">
          <cell r="A831" t="str">
            <v>T008</v>
          </cell>
          <cell r="B831">
            <v>3105010003</v>
          </cell>
          <cell r="C831" t="str">
            <v>ADHERENTE</v>
          </cell>
          <cell r="D831" t="str">
            <v>E1</v>
          </cell>
          <cell r="E831">
            <v>354</v>
          </cell>
          <cell r="F831">
            <v>2</v>
          </cell>
          <cell r="G831">
            <v>0.125</v>
          </cell>
          <cell r="H831">
            <v>-36</v>
          </cell>
          <cell r="I831">
            <v>-4.5</v>
          </cell>
          <cell r="J831">
            <v>19991019</v>
          </cell>
          <cell r="K831" t="str">
            <v>5110201009</v>
          </cell>
          <cell r="L831" t="str">
            <v>6210406013</v>
          </cell>
          <cell r="M831" t="str">
            <v>9100000017</v>
          </cell>
        </row>
        <row r="832">
          <cell r="A832" t="str">
            <v>T008</v>
          </cell>
          <cell r="B832">
            <v>3105010003</v>
          </cell>
          <cell r="C832" t="str">
            <v>ADHERENTE</v>
          </cell>
          <cell r="D832" t="str">
            <v>E1</v>
          </cell>
          <cell r="E832">
            <v>355</v>
          </cell>
          <cell r="F832">
            <v>2</v>
          </cell>
          <cell r="G832">
            <v>0.125</v>
          </cell>
          <cell r="H832">
            <v>-30</v>
          </cell>
          <cell r="I832">
            <v>-3.75</v>
          </cell>
          <cell r="J832">
            <v>19991019</v>
          </cell>
          <cell r="K832" t="str">
            <v>5110201009</v>
          </cell>
          <cell r="L832" t="str">
            <v>6210406013</v>
          </cell>
          <cell r="M832" t="str">
            <v>9100000017</v>
          </cell>
        </row>
        <row r="833">
          <cell r="A833" t="str">
            <v>T008</v>
          </cell>
          <cell r="B833">
            <v>3105010003</v>
          </cell>
          <cell r="C833" t="str">
            <v>ADHERENTE</v>
          </cell>
          <cell r="D833" t="str">
            <v>E1</v>
          </cell>
          <cell r="E833">
            <v>356</v>
          </cell>
          <cell r="F833">
            <v>2</v>
          </cell>
          <cell r="G833">
            <v>0.125</v>
          </cell>
          <cell r="H833">
            <v>-29</v>
          </cell>
          <cell r="I833">
            <v>-3.625</v>
          </cell>
          <cell r="J833">
            <v>19991019</v>
          </cell>
          <cell r="K833" t="str">
            <v>5110201009</v>
          </cell>
          <cell r="L833" t="str">
            <v>6210406013</v>
          </cell>
          <cell r="M833" t="str">
            <v>9100000017</v>
          </cell>
        </row>
        <row r="834">
          <cell r="A834" t="str">
            <v>T008</v>
          </cell>
          <cell r="B834">
            <v>3105010003</v>
          </cell>
          <cell r="C834" t="str">
            <v>ADHERENTE</v>
          </cell>
          <cell r="D834" t="str">
            <v>E1</v>
          </cell>
          <cell r="E834">
            <v>361</v>
          </cell>
          <cell r="F834">
            <v>2</v>
          </cell>
          <cell r="G834">
            <v>0.125</v>
          </cell>
          <cell r="H834">
            <v>-13</v>
          </cell>
          <cell r="I834">
            <v>-1.625</v>
          </cell>
          <cell r="J834">
            <v>19991027</v>
          </cell>
          <cell r="K834" t="str">
            <v>5110201009</v>
          </cell>
          <cell r="L834" t="str">
            <v>6210406013</v>
          </cell>
          <cell r="M834" t="str">
            <v>9100000017</v>
          </cell>
        </row>
        <row r="835">
          <cell r="A835" t="str">
            <v>T008</v>
          </cell>
          <cell r="B835">
            <v>3105010003</v>
          </cell>
          <cell r="C835" t="str">
            <v>ADHERENTE</v>
          </cell>
          <cell r="D835" t="str">
            <v>E1</v>
          </cell>
          <cell r="E835">
            <v>362</v>
          </cell>
          <cell r="F835">
            <v>2</v>
          </cell>
          <cell r="G835">
            <v>0.125</v>
          </cell>
          <cell r="H835">
            <v>-10</v>
          </cell>
          <cell r="I835">
            <v>-1.25</v>
          </cell>
          <cell r="J835">
            <v>19991027</v>
          </cell>
          <cell r="K835" t="str">
            <v>5110201009</v>
          </cell>
          <cell r="L835" t="str">
            <v>6210406013</v>
          </cell>
          <cell r="M835" t="str">
            <v>9100000017</v>
          </cell>
        </row>
        <row r="836">
          <cell r="A836" t="str">
            <v>T008</v>
          </cell>
          <cell r="B836">
            <v>3105010003</v>
          </cell>
          <cell r="C836" t="str">
            <v>ADHERENTE</v>
          </cell>
          <cell r="D836" t="str">
            <v>E1</v>
          </cell>
          <cell r="E836">
            <v>363</v>
          </cell>
          <cell r="F836">
            <v>2</v>
          </cell>
          <cell r="G836">
            <v>0.125</v>
          </cell>
          <cell r="H836">
            <v>-15</v>
          </cell>
          <cell r="I836">
            <v>-1.875</v>
          </cell>
          <cell r="J836">
            <v>19991027</v>
          </cell>
          <cell r="K836" t="str">
            <v>5110201009</v>
          </cell>
          <cell r="L836" t="str">
            <v>6210406013</v>
          </cell>
          <cell r="M836" t="str">
            <v>9100000017</v>
          </cell>
        </row>
        <row r="837">
          <cell r="A837" t="str">
            <v>T008</v>
          </cell>
          <cell r="B837">
            <v>3105010003</v>
          </cell>
          <cell r="C837" t="str">
            <v>ADHERENTE</v>
          </cell>
          <cell r="D837" t="str">
            <v>E1</v>
          </cell>
          <cell r="E837">
            <v>364</v>
          </cell>
          <cell r="F837">
            <v>2</v>
          </cell>
          <cell r="G837">
            <v>0.125</v>
          </cell>
          <cell r="H837">
            <v>-25</v>
          </cell>
          <cell r="I837">
            <v>-3.125</v>
          </cell>
          <cell r="J837">
            <v>19991027</v>
          </cell>
          <cell r="K837" t="str">
            <v>5110201009</v>
          </cell>
          <cell r="L837" t="str">
            <v>6210406013</v>
          </cell>
          <cell r="M837" t="str">
            <v>9100000017</v>
          </cell>
        </row>
        <row r="838">
          <cell r="A838" t="str">
            <v>T008</v>
          </cell>
          <cell r="B838">
            <v>3105010003</v>
          </cell>
          <cell r="C838" t="str">
            <v>ADHERENTE</v>
          </cell>
          <cell r="D838" t="str">
            <v>E1</v>
          </cell>
          <cell r="E838">
            <v>365</v>
          </cell>
          <cell r="F838">
            <v>2</v>
          </cell>
          <cell r="G838">
            <v>0.125</v>
          </cell>
          <cell r="H838">
            <v>-32</v>
          </cell>
          <cell r="I838">
            <v>-4</v>
          </cell>
          <cell r="J838">
            <v>19991027</v>
          </cell>
          <cell r="K838" t="str">
            <v>5110201009</v>
          </cell>
          <cell r="L838" t="str">
            <v>6210406013</v>
          </cell>
          <cell r="M838" t="str">
            <v>9100000017</v>
          </cell>
        </row>
        <row r="839">
          <cell r="A839" t="str">
            <v>T008</v>
          </cell>
          <cell r="B839">
            <v>3105010003</v>
          </cell>
          <cell r="C839" t="str">
            <v>ADHERENTE</v>
          </cell>
          <cell r="D839" t="str">
            <v>E1</v>
          </cell>
          <cell r="E839">
            <v>366</v>
          </cell>
          <cell r="F839">
            <v>2</v>
          </cell>
          <cell r="G839">
            <v>0.125</v>
          </cell>
          <cell r="H839">
            <v>-15</v>
          </cell>
          <cell r="I839">
            <v>-1.875</v>
          </cell>
          <cell r="J839">
            <v>19991027</v>
          </cell>
          <cell r="K839" t="str">
            <v>5110201009</v>
          </cell>
          <cell r="L839" t="str">
            <v>6210406013</v>
          </cell>
          <cell r="M839" t="str">
            <v>9100000017</v>
          </cell>
        </row>
        <row r="840">
          <cell r="A840" t="str">
            <v>T008</v>
          </cell>
          <cell r="B840">
            <v>3105010003</v>
          </cell>
          <cell r="C840" t="str">
            <v>ADHERENTE</v>
          </cell>
          <cell r="D840" t="str">
            <v>E1</v>
          </cell>
          <cell r="E840">
            <v>368</v>
          </cell>
          <cell r="F840">
            <v>2</v>
          </cell>
          <cell r="G840">
            <v>0.125</v>
          </cell>
          <cell r="H840">
            <v>-30</v>
          </cell>
          <cell r="I840">
            <v>-3.75</v>
          </cell>
          <cell r="J840">
            <v>19991029</v>
          </cell>
          <cell r="K840" t="str">
            <v>5110201009</v>
          </cell>
          <cell r="L840" t="str">
            <v>6210406013</v>
          </cell>
          <cell r="M840" t="str">
            <v>9100000017</v>
          </cell>
        </row>
        <row r="841">
          <cell r="A841" t="str">
            <v>T008</v>
          </cell>
          <cell r="B841">
            <v>3105010003</v>
          </cell>
          <cell r="C841" t="str">
            <v>ADHERENTE</v>
          </cell>
          <cell r="D841" t="str">
            <v>E1</v>
          </cell>
          <cell r="E841">
            <v>369</v>
          </cell>
          <cell r="F841">
            <v>2</v>
          </cell>
          <cell r="G841">
            <v>0.125</v>
          </cell>
          <cell r="H841">
            <v>-22</v>
          </cell>
          <cell r="I841">
            <v>-2.75</v>
          </cell>
          <cell r="J841">
            <v>19991029</v>
          </cell>
          <cell r="K841" t="str">
            <v>5110201009</v>
          </cell>
          <cell r="L841" t="str">
            <v>6210406013</v>
          </cell>
          <cell r="M841" t="str">
            <v>9100000017</v>
          </cell>
        </row>
        <row r="842">
          <cell r="A842" t="str">
            <v>T008</v>
          </cell>
          <cell r="B842">
            <v>3105010003</v>
          </cell>
          <cell r="C842" t="str">
            <v>ADHERENTE</v>
          </cell>
          <cell r="D842" t="str">
            <v>E1</v>
          </cell>
          <cell r="E842">
            <v>370</v>
          </cell>
          <cell r="F842">
            <v>2</v>
          </cell>
          <cell r="G842">
            <v>0.125</v>
          </cell>
          <cell r="H842">
            <v>-24</v>
          </cell>
          <cell r="I842">
            <v>-3</v>
          </cell>
          <cell r="J842">
            <v>19991029</v>
          </cell>
          <cell r="K842" t="str">
            <v>5110201009</v>
          </cell>
          <cell r="L842" t="str">
            <v>6210406013</v>
          </cell>
          <cell r="M842" t="str">
            <v>9100000017</v>
          </cell>
        </row>
        <row r="843">
          <cell r="A843" t="str">
            <v>T008</v>
          </cell>
          <cell r="B843">
            <v>3105010003</v>
          </cell>
          <cell r="C843" t="str">
            <v>ADHERENTE</v>
          </cell>
          <cell r="D843" t="str">
            <v>E1</v>
          </cell>
          <cell r="E843">
            <v>371</v>
          </cell>
          <cell r="F843">
            <v>2</v>
          </cell>
          <cell r="G843">
            <v>0.125</v>
          </cell>
          <cell r="H843">
            <v>-22</v>
          </cell>
          <cell r="I843">
            <v>-2.75</v>
          </cell>
          <cell r="J843">
            <v>19991029</v>
          </cell>
          <cell r="K843" t="str">
            <v>5110201009</v>
          </cell>
          <cell r="L843" t="str">
            <v>6210406013</v>
          </cell>
          <cell r="M843" t="str">
            <v>9100000017</v>
          </cell>
        </row>
        <row r="844">
          <cell r="A844" t="str">
            <v>T008</v>
          </cell>
          <cell r="B844">
            <v>3105010003</v>
          </cell>
          <cell r="C844" t="str">
            <v>ADHERENTE</v>
          </cell>
          <cell r="D844" t="str">
            <v>E1</v>
          </cell>
          <cell r="E844">
            <v>372</v>
          </cell>
          <cell r="F844">
            <v>2</v>
          </cell>
          <cell r="G844">
            <v>0.125</v>
          </cell>
          <cell r="H844">
            <v>-39</v>
          </cell>
          <cell r="I844">
            <v>-4.875</v>
          </cell>
          <cell r="J844">
            <v>19991029</v>
          </cell>
          <cell r="K844" t="str">
            <v>5110201009</v>
          </cell>
          <cell r="L844" t="str">
            <v>6210406013</v>
          </cell>
          <cell r="M844" t="str">
            <v>9100000017</v>
          </cell>
        </row>
        <row r="845">
          <cell r="A845" t="str">
            <v>T008</v>
          </cell>
          <cell r="B845">
            <v>3105010003</v>
          </cell>
          <cell r="C845" t="str">
            <v>ADHERENTE</v>
          </cell>
          <cell r="D845" t="str">
            <v>E1</v>
          </cell>
          <cell r="E845">
            <v>373</v>
          </cell>
          <cell r="F845">
            <v>2</v>
          </cell>
          <cell r="G845">
            <v>0.125</v>
          </cell>
          <cell r="H845">
            <v>-14</v>
          </cell>
          <cell r="I845">
            <v>-1.75</v>
          </cell>
          <cell r="J845">
            <v>19991029</v>
          </cell>
          <cell r="K845" t="str">
            <v>5110201009</v>
          </cell>
          <cell r="L845" t="str">
            <v>6210406013</v>
          </cell>
          <cell r="M845" t="str">
            <v>9100000017</v>
          </cell>
        </row>
        <row r="846">
          <cell r="A846" t="str">
            <v>T008</v>
          </cell>
          <cell r="B846">
            <v>3105010003</v>
          </cell>
          <cell r="C846" t="str">
            <v>ADHERENTE</v>
          </cell>
          <cell r="D846" t="str">
            <v>E1</v>
          </cell>
          <cell r="E846">
            <v>374</v>
          </cell>
          <cell r="F846">
            <v>2</v>
          </cell>
          <cell r="G846">
            <v>0.125</v>
          </cell>
          <cell r="H846">
            <v>-14</v>
          </cell>
          <cell r="I846">
            <v>-1.75</v>
          </cell>
          <cell r="J846">
            <v>19991029</v>
          </cell>
          <cell r="K846" t="str">
            <v>5110201009</v>
          </cell>
          <cell r="L846" t="str">
            <v>6210406013</v>
          </cell>
          <cell r="M846" t="str">
            <v>9100000017</v>
          </cell>
        </row>
        <row r="847">
          <cell r="A847" t="str">
            <v>T008</v>
          </cell>
          <cell r="B847">
            <v>3105010003</v>
          </cell>
          <cell r="C847" t="str">
            <v>ADHERENTE</v>
          </cell>
          <cell r="D847" t="str">
            <v>E1</v>
          </cell>
          <cell r="E847">
            <v>375</v>
          </cell>
          <cell r="F847">
            <v>2</v>
          </cell>
          <cell r="G847">
            <v>0.125</v>
          </cell>
          <cell r="H847">
            <v>-11</v>
          </cell>
          <cell r="I847">
            <v>-1.375</v>
          </cell>
          <cell r="J847">
            <v>19991029</v>
          </cell>
          <cell r="K847" t="str">
            <v>5110201009</v>
          </cell>
          <cell r="L847" t="str">
            <v>6210406013</v>
          </cell>
          <cell r="M847" t="str">
            <v>9100000017</v>
          </cell>
        </row>
        <row r="848">
          <cell r="A848" t="str">
            <v>T008</v>
          </cell>
          <cell r="B848">
            <v>3105010003</v>
          </cell>
          <cell r="C848" t="str">
            <v>ADHERENTE</v>
          </cell>
          <cell r="D848" t="str">
            <v>E1</v>
          </cell>
          <cell r="E848">
            <v>376</v>
          </cell>
          <cell r="F848">
            <v>2</v>
          </cell>
          <cell r="G848">
            <v>0.125</v>
          </cell>
          <cell r="H848">
            <v>-35</v>
          </cell>
          <cell r="I848">
            <v>-4.375</v>
          </cell>
          <cell r="J848">
            <v>19991029</v>
          </cell>
          <cell r="K848" t="str">
            <v>5110201009</v>
          </cell>
          <cell r="L848" t="str">
            <v>6210406013</v>
          </cell>
          <cell r="M848" t="str">
            <v>9100000017</v>
          </cell>
        </row>
        <row r="849">
          <cell r="A849" t="str">
            <v>T008</v>
          </cell>
          <cell r="B849">
            <v>3105010003</v>
          </cell>
          <cell r="C849" t="str">
            <v>ADHERENTE</v>
          </cell>
          <cell r="D849" t="str">
            <v>E1</v>
          </cell>
          <cell r="E849">
            <v>377</v>
          </cell>
          <cell r="F849">
            <v>2</v>
          </cell>
          <cell r="G849">
            <v>0.125</v>
          </cell>
          <cell r="H849">
            <v>-11.7</v>
          </cell>
          <cell r="I849">
            <v>-1.4624999999999999</v>
          </cell>
          <cell r="J849">
            <v>19991029</v>
          </cell>
          <cell r="K849" t="str">
            <v>5110201009</v>
          </cell>
          <cell r="L849" t="str">
            <v>6210406013</v>
          </cell>
          <cell r="M849" t="str">
            <v>9100000017</v>
          </cell>
        </row>
        <row r="850">
          <cell r="A850" t="str">
            <v>T008</v>
          </cell>
          <cell r="B850">
            <v>3105010003</v>
          </cell>
          <cell r="C850" t="str">
            <v>ADHERENTE</v>
          </cell>
          <cell r="D850" t="str">
            <v>E1</v>
          </cell>
          <cell r="E850">
            <v>379</v>
          </cell>
          <cell r="F850">
            <v>2</v>
          </cell>
          <cell r="G850">
            <v>0.125</v>
          </cell>
          <cell r="H850">
            <v>-11.7</v>
          </cell>
          <cell r="I850">
            <v>-1.4624999999999999</v>
          </cell>
          <cell r="J850">
            <v>19991029</v>
          </cell>
          <cell r="K850" t="str">
            <v>5110201009</v>
          </cell>
          <cell r="L850" t="str">
            <v>6210406013</v>
          </cell>
          <cell r="M850" t="str">
            <v>9100000017</v>
          </cell>
        </row>
        <row r="851">
          <cell r="A851" t="str">
            <v>T008</v>
          </cell>
          <cell r="B851">
            <v>3105010003</v>
          </cell>
          <cell r="C851" t="str">
            <v>ADHERENTE</v>
          </cell>
          <cell r="D851" t="str">
            <v>E1</v>
          </cell>
          <cell r="E851">
            <v>380</v>
          </cell>
          <cell r="F851">
            <v>2</v>
          </cell>
          <cell r="G851">
            <v>0.125</v>
          </cell>
          <cell r="H851">
            <v>-24</v>
          </cell>
          <cell r="I851">
            <v>-3</v>
          </cell>
          <cell r="J851">
            <v>19991029</v>
          </cell>
          <cell r="K851" t="str">
            <v>5110201009</v>
          </cell>
          <cell r="L851" t="str">
            <v>6210406013</v>
          </cell>
          <cell r="M851" t="str">
            <v>9100000017</v>
          </cell>
        </row>
        <row r="852">
          <cell r="A852" t="str">
            <v>T008</v>
          </cell>
          <cell r="B852">
            <v>3105010003</v>
          </cell>
          <cell r="C852" t="str">
            <v>ADHERENTE</v>
          </cell>
          <cell r="D852" t="str">
            <v>E1</v>
          </cell>
          <cell r="E852">
            <v>381</v>
          </cell>
          <cell r="F852">
            <v>2</v>
          </cell>
          <cell r="G852">
            <v>0.125</v>
          </cell>
          <cell r="H852">
            <v>-10</v>
          </cell>
          <cell r="I852">
            <v>-1.25</v>
          </cell>
          <cell r="J852">
            <v>19991029</v>
          </cell>
          <cell r="K852" t="str">
            <v>5110201009</v>
          </cell>
          <cell r="L852" t="str">
            <v>6210406013</v>
          </cell>
          <cell r="M852" t="str">
            <v>9100000017</v>
          </cell>
        </row>
        <row r="853">
          <cell r="A853" t="str">
            <v>T008</v>
          </cell>
          <cell r="B853">
            <v>3105010003</v>
          </cell>
          <cell r="C853" t="str">
            <v>ADHERENTE</v>
          </cell>
          <cell r="D853" t="str">
            <v>E1</v>
          </cell>
          <cell r="E853">
            <v>382</v>
          </cell>
          <cell r="F853">
            <v>2</v>
          </cell>
          <cell r="G853">
            <v>0.125</v>
          </cell>
          <cell r="H853">
            <v>-10.5</v>
          </cell>
          <cell r="I853">
            <v>-1.3125</v>
          </cell>
          <cell r="J853">
            <v>19991029</v>
          </cell>
          <cell r="K853" t="str">
            <v>5110201009</v>
          </cell>
          <cell r="L853" t="str">
            <v>6210406013</v>
          </cell>
          <cell r="M853" t="str">
            <v>9100000017</v>
          </cell>
        </row>
        <row r="854">
          <cell r="A854" t="str">
            <v>T008</v>
          </cell>
          <cell r="B854">
            <v>3105010003</v>
          </cell>
          <cell r="C854" t="str">
            <v>ADHERENTE</v>
          </cell>
          <cell r="D854" t="str">
            <v>E1</v>
          </cell>
          <cell r="E854">
            <v>383</v>
          </cell>
          <cell r="F854">
            <v>2</v>
          </cell>
          <cell r="G854">
            <v>0.125</v>
          </cell>
          <cell r="H854">
            <v>-10.5</v>
          </cell>
          <cell r="I854">
            <v>-1.3125</v>
          </cell>
          <cell r="J854">
            <v>19991029</v>
          </cell>
          <cell r="K854" t="str">
            <v>5110201009</v>
          </cell>
          <cell r="L854" t="str">
            <v>6210406013</v>
          </cell>
          <cell r="M854" t="str">
            <v>9100000017</v>
          </cell>
        </row>
        <row r="855">
          <cell r="A855" t="str">
            <v>T008</v>
          </cell>
          <cell r="B855">
            <v>3105010003</v>
          </cell>
          <cell r="C855" t="str">
            <v>ADHERENTE</v>
          </cell>
          <cell r="D855" t="str">
            <v>E1</v>
          </cell>
          <cell r="E855">
            <v>384</v>
          </cell>
          <cell r="F855">
            <v>2</v>
          </cell>
          <cell r="G855">
            <v>0.125</v>
          </cell>
          <cell r="H855">
            <v>-10.3</v>
          </cell>
          <cell r="I855">
            <v>-1.2875000000000001</v>
          </cell>
          <cell r="J855">
            <v>19991029</v>
          </cell>
          <cell r="K855" t="str">
            <v>5110201009</v>
          </cell>
          <cell r="L855" t="str">
            <v>6210406013</v>
          </cell>
          <cell r="M855" t="str">
            <v>9100000017</v>
          </cell>
        </row>
        <row r="856">
          <cell r="A856" t="str">
            <v>T008</v>
          </cell>
          <cell r="B856">
            <v>3105010003</v>
          </cell>
          <cell r="C856" t="str">
            <v>ADHERENTE</v>
          </cell>
          <cell r="D856" t="str">
            <v>E1</v>
          </cell>
          <cell r="E856">
            <v>385</v>
          </cell>
          <cell r="F856">
            <v>2</v>
          </cell>
          <cell r="G856">
            <v>0.125</v>
          </cell>
          <cell r="H856">
            <v>-30</v>
          </cell>
          <cell r="I856">
            <v>-3.75</v>
          </cell>
          <cell r="J856">
            <v>19991031</v>
          </cell>
          <cell r="K856" t="str">
            <v>5110201009</v>
          </cell>
          <cell r="L856" t="str">
            <v>6210406013</v>
          </cell>
          <cell r="M856" t="str">
            <v>9100000017</v>
          </cell>
        </row>
        <row r="857">
          <cell r="A857" t="str">
            <v>T008</v>
          </cell>
          <cell r="B857">
            <v>3105010003</v>
          </cell>
          <cell r="C857" t="str">
            <v>ADHERENTE</v>
          </cell>
          <cell r="D857" t="str">
            <v>E1</v>
          </cell>
          <cell r="E857">
            <v>386</v>
          </cell>
          <cell r="F857">
            <v>2</v>
          </cell>
          <cell r="G857">
            <v>0.125</v>
          </cell>
          <cell r="H857">
            <v>-32.4</v>
          </cell>
          <cell r="I857">
            <v>-4.05</v>
          </cell>
          <cell r="J857">
            <v>19991031</v>
          </cell>
          <cell r="K857" t="str">
            <v>5110201009</v>
          </cell>
          <cell r="L857" t="str">
            <v>6210406013</v>
          </cell>
          <cell r="M857" t="str">
            <v>9100000017</v>
          </cell>
        </row>
        <row r="858">
          <cell r="A858" t="str">
            <v>T008</v>
          </cell>
          <cell r="B858">
            <v>3105010003</v>
          </cell>
          <cell r="C858" t="str">
            <v>ADHERENTE</v>
          </cell>
          <cell r="D858" t="str">
            <v>E1</v>
          </cell>
          <cell r="E858">
            <v>387</v>
          </cell>
          <cell r="F858">
            <v>2</v>
          </cell>
          <cell r="G858">
            <v>0.125</v>
          </cell>
          <cell r="H858">
            <v>-9</v>
          </cell>
          <cell r="I858">
            <v>-1.125</v>
          </cell>
          <cell r="J858">
            <v>19991031</v>
          </cell>
          <cell r="K858" t="str">
            <v>5110201009</v>
          </cell>
          <cell r="L858" t="str">
            <v>6210406013</v>
          </cell>
          <cell r="M858" t="str">
            <v>9100000017</v>
          </cell>
        </row>
        <row r="859">
          <cell r="A859" t="str">
            <v>T008</v>
          </cell>
          <cell r="B859">
            <v>3105010003</v>
          </cell>
          <cell r="C859" t="str">
            <v>ADHERENTE</v>
          </cell>
          <cell r="D859" t="str">
            <v>E1</v>
          </cell>
          <cell r="E859">
            <v>388</v>
          </cell>
          <cell r="F859">
            <v>2</v>
          </cell>
          <cell r="G859">
            <v>0.125</v>
          </cell>
          <cell r="H859">
            <v>-20.399999999999999</v>
          </cell>
          <cell r="I859">
            <v>-2.5499999999999998</v>
          </cell>
          <cell r="J859">
            <v>19991031</v>
          </cell>
          <cell r="K859" t="str">
            <v>5110201009</v>
          </cell>
          <cell r="L859" t="str">
            <v>6210406013</v>
          </cell>
          <cell r="M859" t="str">
            <v>9100000017</v>
          </cell>
        </row>
        <row r="860">
          <cell r="A860" t="str">
            <v>T008</v>
          </cell>
          <cell r="B860">
            <v>3105010003</v>
          </cell>
          <cell r="C860" t="str">
            <v>ADHERENTE</v>
          </cell>
          <cell r="D860" t="str">
            <v>E1</v>
          </cell>
          <cell r="E860">
            <v>389</v>
          </cell>
          <cell r="F860">
            <v>2</v>
          </cell>
          <cell r="G860">
            <v>0.125</v>
          </cell>
          <cell r="H860">
            <v>-24</v>
          </cell>
          <cell r="I860">
            <v>-3</v>
          </cell>
          <cell r="J860">
            <v>19991031</v>
          </cell>
          <cell r="K860" t="str">
            <v>5110201009</v>
          </cell>
          <cell r="L860" t="str">
            <v>6210406013</v>
          </cell>
          <cell r="M860" t="str">
            <v>9100000017</v>
          </cell>
        </row>
        <row r="861">
          <cell r="A861" t="str">
            <v>T008</v>
          </cell>
          <cell r="B861">
            <v>3105010003</v>
          </cell>
          <cell r="C861" t="str">
            <v>ADHERENTE</v>
          </cell>
          <cell r="D861" t="str">
            <v>E1</v>
          </cell>
          <cell r="E861">
            <v>390</v>
          </cell>
          <cell r="F861">
            <v>2</v>
          </cell>
          <cell r="G861">
            <v>0.125</v>
          </cell>
          <cell r="H861">
            <v>-20.399999999999999</v>
          </cell>
          <cell r="I861">
            <v>-2.5499999999999998</v>
          </cell>
          <cell r="J861">
            <v>19991031</v>
          </cell>
          <cell r="K861" t="str">
            <v>5110201009</v>
          </cell>
          <cell r="L861" t="str">
            <v>6210406013</v>
          </cell>
          <cell r="M861" t="str">
            <v>9100000017</v>
          </cell>
        </row>
        <row r="862">
          <cell r="A862" t="str">
            <v>T008</v>
          </cell>
          <cell r="B862">
            <v>3105010003</v>
          </cell>
          <cell r="C862" t="str">
            <v>ADHERENTE</v>
          </cell>
          <cell r="D862" t="str">
            <v>E1</v>
          </cell>
          <cell r="E862">
            <v>391</v>
          </cell>
          <cell r="F862">
            <v>2</v>
          </cell>
          <cell r="G862">
            <v>0.125</v>
          </cell>
          <cell r="H862">
            <v>-24.6</v>
          </cell>
          <cell r="I862">
            <v>-3.0750000000000002</v>
          </cell>
          <cell r="J862">
            <v>19991031</v>
          </cell>
          <cell r="K862" t="str">
            <v>5110201009</v>
          </cell>
          <cell r="L862" t="str">
            <v>6210406013</v>
          </cell>
          <cell r="M862" t="str">
            <v>9100000017</v>
          </cell>
        </row>
        <row r="863">
          <cell r="A863" t="str">
            <v>T008</v>
          </cell>
          <cell r="B863">
            <v>3105010003</v>
          </cell>
          <cell r="C863" t="str">
            <v>ADHERENTE</v>
          </cell>
          <cell r="D863" t="str">
            <v>E1</v>
          </cell>
          <cell r="E863">
            <v>392</v>
          </cell>
          <cell r="F863">
            <v>2</v>
          </cell>
          <cell r="G863">
            <v>0.125</v>
          </cell>
          <cell r="H863">
            <v>-21</v>
          </cell>
          <cell r="I863">
            <v>-2.625</v>
          </cell>
          <cell r="J863">
            <v>19991031</v>
          </cell>
          <cell r="K863" t="str">
            <v>5110201009</v>
          </cell>
          <cell r="L863" t="str">
            <v>6210406013</v>
          </cell>
          <cell r="M863" t="str">
            <v>9100000017</v>
          </cell>
        </row>
        <row r="864">
          <cell r="A864" t="str">
            <v>T008</v>
          </cell>
          <cell r="B864">
            <v>3105010003</v>
          </cell>
          <cell r="C864" t="str">
            <v>ADHERENTE</v>
          </cell>
          <cell r="D864" t="str">
            <v>E1</v>
          </cell>
          <cell r="E864">
            <v>393</v>
          </cell>
          <cell r="F864">
            <v>2</v>
          </cell>
          <cell r="G864">
            <v>0.125</v>
          </cell>
          <cell r="H864">
            <v>-12</v>
          </cell>
          <cell r="I864">
            <v>-1.5</v>
          </cell>
          <cell r="J864">
            <v>19991031</v>
          </cell>
          <cell r="K864" t="str">
            <v>5110201009</v>
          </cell>
          <cell r="L864" t="str">
            <v>6210406013</v>
          </cell>
          <cell r="M864" t="str">
            <v>9100000017</v>
          </cell>
        </row>
        <row r="865">
          <cell r="A865" t="str">
            <v>T008</v>
          </cell>
          <cell r="B865">
            <v>3105010003</v>
          </cell>
          <cell r="C865" t="str">
            <v>ADHERENTE</v>
          </cell>
          <cell r="D865" t="str">
            <v>E1</v>
          </cell>
          <cell r="E865">
            <v>394</v>
          </cell>
          <cell r="F865">
            <v>2</v>
          </cell>
          <cell r="G865">
            <v>0.125</v>
          </cell>
          <cell r="H865">
            <v>-22.2</v>
          </cell>
          <cell r="I865">
            <v>-2.7749999999999999</v>
          </cell>
          <cell r="J865">
            <v>19991031</v>
          </cell>
          <cell r="K865" t="str">
            <v>5110201009</v>
          </cell>
          <cell r="L865" t="str">
            <v>6210406013</v>
          </cell>
          <cell r="M865" t="str">
            <v>9100000017</v>
          </cell>
        </row>
        <row r="866">
          <cell r="A866" t="str">
            <v>T008</v>
          </cell>
          <cell r="B866">
            <v>3105010003</v>
          </cell>
          <cell r="C866" t="str">
            <v>ADHERENTE</v>
          </cell>
          <cell r="D866" t="str">
            <v>E1</v>
          </cell>
          <cell r="E866">
            <v>395</v>
          </cell>
          <cell r="F866">
            <v>2</v>
          </cell>
          <cell r="G866">
            <v>0.125</v>
          </cell>
          <cell r="H866">
            <v>-33.6</v>
          </cell>
          <cell r="I866">
            <v>-4.2</v>
          </cell>
          <cell r="J866">
            <v>19991031</v>
          </cell>
          <cell r="K866" t="str">
            <v>5110201009</v>
          </cell>
          <cell r="L866" t="str">
            <v>6210406013</v>
          </cell>
          <cell r="M866" t="str">
            <v>9100000017</v>
          </cell>
        </row>
        <row r="867">
          <cell r="A867" t="str">
            <v>T008</v>
          </cell>
          <cell r="B867">
            <v>3105010003</v>
          </cell>
          <cell r="C867" t="str">
            <v>ADHERENTE</v>
          </cell>
          <cell r="D867" t="str">
            <v>E1</v>
          </cell>
          <cell r="E867">
            <v>396</v>
          </cell>
          <cell r="F867">
            <v>2</v>
          </cell>
          <cell r="G867">
            <v>0.125</v>
          </cell>
          <cell r="H867">
            <v>-22.2</v>
          </cell>
          <cell r="I867">
            <v>-2.7749999999999999</v>
          </cell>
          <cell r="J867">
            <v>19991031</v>
          </cell>
          <cell r="K867" t="str">
            <v>5110201009</v>
          </cell>
          <cell r="L867" t="str">
            <v>6210406013</v>
          </cell>
          <cell r="M867" t="str">
            <v>9100000017</v>
          </cell>
        </row>
        <row r="868">
          <cell r="A868" t="str">
            <v>T008</v>
          </cell>
          <cell r="B868">
            <v>3105010003</v>
          </cell>
          <cell r="C868" t="str">
            <v>ADHERENTE</v>
          </cell>
          <cell r="D868" t="str">
            <v>E1</v>
          </cell>
          <cell r="E868">
            <v>397</v>
          </cell>
          <cell r="F868">
            <v>2</v>
          </cell>
          <cell r="G868">
            <v>0.125</v>
          </cell>
          <cell r="H868">
            <v>-7.8</v>
          </cell>
          <cell r="I868">
            <v>-0.97499999999999998</v>
          </cell>
          <cell r="J868">
            <v>19991031</v>
          </cell>
          <cell r="K868" t="str">
            <v>5110201009</v>
          </cell>
          <cell r="L868" t="str">
            <v>6210406013</v>
          </cell>
          <cell r="M868" t="str">
            <v>9100000017</v>
          </cell>
        </row>
        <row r="869">
          <cell r="A869" t="str">
            <v>T008</v>
          </cell>
          <cell r="B869">
            <v>3105010003</v>
          </cell>
          <cell r="C869" t="str">
            <v>ADHERENTE</v>
          </cell>
          <cell r="D869" t="str">
            <v>E1</v>
          </cell>
          <cell r="E869">
            <v>398</v>
          </cell>
          <cell r="F869">
            <v>2</v>
          </cell>
          <cell r="G869">
            <v>0.125</v>
          </cell>
          <cell r="H869">
            <v>-50</v>
          </cell>
          <cell r="I869">
            <v>-6.25</v>
          </cell>
          <cell r="J869">
            <v>19991031</v>
          </cell>
          <cell r="K869" t="str">
            <v>5110201009</v>
          </cell>
          <cell r="L869" t="str">
            <v>6210406013</v>
          </cell>
          <cell r="M869" t="str">
            <v>9100000017</v>
          </cell>
        </row>
        <row r="870">
          <cell r="A870" t="str">
            <v>T008</v>
          </cell>
          <cell r="B870">
            <v>3105010003</v>
          </cell>
          <cell r="C870" t="str">
            <v>ADHERENTE</v>
          </cell>
          <cell r="D870" t="str">
            <v>E1</v>
          </cell>
          <cell r="E870">
            <v>399</v>
          </cell>
          <cell r="F870">
            <v>2</v>
          </cell>
          <cell r="G870">
            <v>0.125</v>
          </cell>
          <cell r="H870">
            <v>-32.5</v>
          </cell>
          <cell r="I870">
            <v>-4.0625</v>
          </cell>
          <cell r="J870">
            <v>19991031</v>
          </cell>
          <cell r="K870" t="str">
            <v>5110201009</v>
          </cell>
          <cell r="L870" t="str">
            <v>6210406013</v>
          </cell>
          <cell r="M870" t="str">
            <v>9100000017</v>
          </cell>
        </row>
        <row r="871">
          <cell r="A871" t="str">
            <v>T008</v>
          </cell>
          <cell r="B871">
            <v>3105010003</v>
          </cell>
          <cell r="C871" t="str">
            <v>ADHERENTE</v>
          </cell>
          <cell r="D871" t="str">
            <v>E1</v>
          </cell>
          <cell r="E871">
            <v>400</v>
          </cell>
          <cell r="F871">
            <v>2</v>
          </cell>
          <cell r="G871">
            <v>0.125</v>
          </cell>
          <cell r="H871">
            <v>-35.1</v>
          </cell>
          <cell r="I871">
            <v>-4.3875000000000002</v>
          </cell>
          <cell r="J871">
            <v>19991031</v>
          </cell>
          <cell r="K871" t="str">
            <v>5110201009</v>
          </cell>
          <cell r="L871" t="str">
            <v>6210406013</v>
          </cell>
          <cell r="M871" t="str">
            <v>9100000017</v>
          </cell>
        </row>
        <row r="872">
          <cell r="A872" t="str">
            <v>T008</v>
          </cell>
          <cell r="B872">
            <v>3105010003</v>
          </cell>
          <cell r="C872" t="str">
            <v>ADHERENTE</v>
          </cell>
          <cell r="D872" t="str">
            <v>E1</v>
          </cell>
          <cell r="E872">
            <v>401</v>
          </cell>
          <cell r="F872">
            <v>2</v>
          </cell>
          <cell r="G872">
            <v>0.125</v>
          </cell>
          <cell r="H872">
            <v>-9.4</v>
          </cell>
          <cell r="I872">
            <v>-1.175</v>
          </cell>
          <cell r="J872">
            <v>19991031</v>
          </cell>
          <cell r="K872" t="str">
            <v>5110201009</v>
          </cell>
          <cell r="L872" t="str">
            <v>6210406013</v>
          </cell>
          <cell r="M872" t="str">
            <v>9100000017</v>
          </cell>
        </row>
        <row r="873">
          <cell r="A873" t="str">
            <v>P012</v>
          </cell>
          <cell r="B873">
            <v>3105010011</v>
          </cell>
          <cell r="C873" t="str">
            <v>GLIFOWET</v>
          </cell>
          <cell r="D873" t="str">
            <v>N1</v>
          </cell>
          <cell r="E873">
            <v>302</v>
          </cell>
          <cell r="F873">
            <v>2</v>
          </cell>
          <cell r="G873">
            <v>4.0609999999999999</v>
          </cell>
          <cell r="H873">
            <v>-7</v>
          </cell>
          <cell r="I873">
            <v>-28.427</v>
          </cell>
          <cell r="J873">
            <v>19991026</v>
          </cell>
          <cell r="K873" t="str">
            <v>5110201009</v>
          </cell>
          <cell r="L873" t="str">
            <v>6210406013</v>
          </cell>
          <cell r="M873" t="str">
            <v>9100000017</v>
          </cell>
        </row>
        <row r="874">
          <cell r="A874" t="str">
            <v>P012</v>
          </cell>
          <cell r="B874">
            <v>3105010011</v>
          </cell>
          <cell r="C874" t="str">
            <v>GLIFOWET</v>
          </cell>
          <cell r="D874" t="str">
            <v>N1</v>
          </cell>
          <cell r="E874">
            <v>303</v>
          </cell>
          <cell r="F874">
            <v>2</v>
          </cell>
          <cell r="G874">
            <v>4.0609999999999999</v>
          </cell>
          <cell r="H874">
            <v>-2</v>
          </cell>
          <cell r="I874">
            <v>-8.1219999999999999</v>
          </cell>
          <cell r="J874">
            <v>19991026</v>
          </cell>
          <cell r="K874" t="str">
            <v>5110201009</v>
          </cell>
          <cell r="L874" t="str">
            <v>6210406013</v>
          </cell>
          <cell r="M874" t="str">
            <v>9100000017</v>
          </cell>
        </row>
        <row r="875">
          <cell r="A875" t="str">
            <v>P012</v>
          </cell>
          <cell r="B875">
            <v>3105010011</v>
          </cell>
          <cell r="C875" t="str">
            <v>GLIFOWET</v>
          </cell>
          <cell r="D875" t="str">
            <v>N1</v>
          </cell>
          <cell r="E875">
            <v>304</v>
          </cell>
          <cell r="F875">
            <v>2</v>
          </cell>
          <cell r="G875">
            <v>4.0609999999999999</v>
          </cell>
          <cell r="H875">
            <v>-8</v>
          </cell>
          <cell r="I875">
            <v>-32.488</v>
          </cell>
          <cell r="J875">
            <v>19991026</v>
          </cell>
          <cell r="K875" t="str">
            <v>5110201009</v>
          </cell>
          <cell r="L875" t="str">
            <v>6210406013</v>
          </cell>
          <cell r="M875" t="str">
            <v>9100000017</v>
          </cell>
        </row>
        <row r="876">
          <cell r="A876" t="str">
            <v>P012</v>
          </cell>
          <cell r="B876">
            <v>3105010011</v>
          </cell>
          <cell r="C876" t="str">
            <v>GLIFOWET</v>
          </cell>
          <cell r="D876" t="str">
            <v>N1</v>
          </cell>
          <cell r="E876">
            <v>305</v>
          </cell>
          <cell r="F876">
            <v>2</v>
          </cell>
          <cell r="G876">
            <v>4.0609999999999999</v>
          </cell>
          <cell r="H876">
            <v>-1.5</v>
          </cell>
          <cell r="I876">
            <v>-6.0914999999999999</v>
          </cell>
          <cell r="J876">
            <v>19991026</v>
          </cell>
          <cell r="K876" t="str">
            <v>5110201009</v>
          </cell>
          <cell r="L876" t="str">
            <v>6210406013</v>
          </cell>
          <cell r="M876" t="str">
            <v>9100000017</v>
          </cell>
        </row>
        <row r="877">
          <cell r="A877" t="str">
            <v>TE02</v>
          </cell>
          <cell r="B877">
            <v>3105010013</v>
          </cell>
          <cell r="C877" t="str">
            <v>SANDOWET</v>
          </cell>
          <cell r="D877" t="str">
            <v>61</v>
          </cell>
          <cell r="E877">
            <v>627</v>
          </cell>
          <cell r="F877">
            <v>1</v>
          </cell>
          <cell r="G877">
            <v>2.5299999999999998</v>
          </cell>
          <cell r="H877">
            <v>-2</v>
          </cell>
          <cell r="I877">
            <v>-5.0599999999999996</v>
          </cell>
          <cell r="J877">
            <v>19991031</v>
          </cell>
          <cell r="K877" t="str">
            <v>1140301007</v>
          </cell>
          <cell r="L877" t="str">
            <v>6210406001</v>
          </cell>
        </row>
        <row r="878">
          <cell r="A878" t="str">
            <v>TG01</v>
          </cell>
          <cell r="B878">
            <v>3105010013</v>
          </cell>
          <cell r="C878" t="str">
            <v>SANDOWET</v>
          </cell>
          <cell r="D878" t="str">
            <v>61</v>
          </cell>
          <cell r="E878">
            <v>630</v>
          </cell>
          <cell r="F878">
            <v>2</v>
          </cell>
          <cell r="G878">
            <v>2.5299999999999998</v>
          </cell>
          <cell r="H878">
            <v>-2</v>
          </cell>
          <cell r="I878">
            <v>-5.0599999999999996</v>
          </cell>
          <cell r="J878">
            <v>19991031</v>
          </cell>
          <cell r="K878" t="str">
            <v>1140301007</v>
          </cell>
          <cell r="L878" t="str">
            <v>6210406001</v>
          </cell>
        </row>
        <row r="879">
          <cell r="A879" t="str">
            <v>P023</v>
          </cell>
          <cell r="B879">
            <v>3105010013</v>
          </cell>
          <cell r="C879" t="str">
            <v>SANDOWET</v>
          </cell>
          <cell r="D879" t="str">
            <v>B1</v>
          </cell>
          <cell r="E879">
            <v>265</v>
          </cell>
          <cell r="F879">
            <v>3</v>
          </cell>
          <cell r="G879">
            <v>2.5299999999999998</v>
          </cell>
          <cell r="H879">
            <v>-18.5</v>
          </cell>
          <cell r="I879">
            <v>-46.805</v>
          </cell>
          <cell r="J879">
            <v>19991030</v>
          </cell>
          <cell r="K879" t="str">
            <v>1140306007</v>
          </cell>
          <cell r="L879" t="str">
            <v>6210406006</v>
          </cell>
          <cell r="M879" t="str">
            <v>9100000008</v>
          </cell>
        </row>
        <row r="880">
          <cell r="A880" t="str">
            <v>P023</v>
          </cell>
          <cell r="B880">
            <v>3105010013</v>
          </cell>
          <cell r="C880" t="str">
            <v>SANDOWET</v>
          </cell>
          <cell r="D880" t="str">
            <v>B1</v>
          </cell>
          <cell r="E880">
            <v>266</v>
          </cell>
          <cell r="F880">
            <v>2</v>
          </cell>
          <cell r="G880">
            <v>2.5299999999999998</v>
          </cell>
          <cell r="H880">
            <v>-8.5</v>
          </cell>
          <cell r="I880">
            <v>-21.504999999999999</v>
          </cell>
          <cell r="J880">
            <v>19991030</v>
          </cell>
          <cell r="K880" t="str">
            <v>1140306007</v>
          </cell>
          <cell r="L880" t="str">
            <v>6210406006</v>
          </cell>
          <cell r="M880" t="str">
            <v>9100000008</v>
          </cell>
        </row>
        <row r="881">
          <cell r="A881" t="str">
            <v>P014</v>
          </cell>
          <cell r="B881">
            <v>3105010017</v>
          </cell>
          <cell r="C881" t="str">
            <v>LEROWET</v>
          </cell>
          <cell r="D881" t="str">
            <v>S1</v>
          </cell>
          <cell r="E881">
            <v>304</v>
          </cell>
          <cell r="F881">
            <v>1</v>
          </cell>
          <cell r="G881">
            <v>1.66</v>
          </cell>
          <cell r="H881">
            <v>-35</v>
          </cell>
          <cell r="I881">
            <v>-58.099999999999994</v>
          </cell>
          <cell r="J881">
            <v>19991031</v>
          </cell>
          <cell r="K881" t="str">
            <v>1140305007</v>
          </cell>
          <cell r="L881" t="str">
            <v>6210406005</v>
          </cell>
          <cell r="M881" t="str">
            <v>9100000005</v>
          </cell>
        </row>
        <row r="882">
          <cell r="A882" t="str">
            <v>MD01</v>
          </cell>
          <cell r="B882">
            <v>3105010020</v>
          </cell>
          <cell r="C882" t="str">
            <v>RISO SPRAY</v>
          </cell>
          <cell r="D882" t="str">
            <v>63</v>
          </cell>
          <cell r="E882">
            <v>620</v>
          </cell>
          <cell r="F882">
            <v>4</v>
          </cell>
          <cell r="G882">
            <v>2.25</v>
          </cell>
          <cell r="H882">
            <v>-24</v>
          </cell>
          <cell r="I882">
            <v>-54</v>
          </cell>
          <cell r="J882">
            <v>19991031</v>
          </cell>
          <cell r="K882" t="str">
            <v>1140303007</v>
          </cell>
          <cell r="L882" t="str">
            <v>6210406003</v>
          </cell>
        </row>
        <row r="883">
          <cell r="A883" t="str">
            <v>MD03</v>
          </cell>
          <cell r="B883">
            <v>3105010020</v>
          </cell>
          <cell r="C883" t="str">
            <v>RISO SPRAY</v>
          </cell>
          <cell r="D883" t="str">
            <v>63</v>
          </cell>
          <cell r="E883">
            <v>619</v>
          </cell>
          <cell r="F883">
            <v>6</v>
          </cell>
          <cell r="G883">
            <v>2.25</v>
          </cell>
          <cell r="H883">
            <v>-41</v>
          </cell>
          <cell r="I883">
            <v>-92.25</v>
          </cell>
          <cell r="J883">
            <v>19991031</v>
          </cell>
          <cell r="K883" t="str">
            <v>1140303007</v>
          </cell>
          <cell r="L883" t="str">
            <v>6210406003</v>
          </cell>
        </row>
        <row r="884">
          <cell r="A884" t="str">
            <v>EA01</v>
          </cell>
          <cell r="B884">
            <v>3105010020</v>
          </cell>
          <cell r="C884" t="str">
            <v>RISO SPRAY</v>
          </cell>
          <cell r="D884" t="str">
            <v>66</v>
          </cell>
          <cell r="E884">
            <v>864</v>
          </cell>
          <cell r="F884">
            <v>1</v>
          </cell>
          <cell r="G884">
            <v>2.2810000000000001</v>
          </cell>
          <cell r="H884">
            <v>-8.6999999999999993</v>
          </cell>
          <cell r="I884">
            <v>-19.8447</v>
          </cell>
          <cell r="J884">
            <v>19991031</v>
          </cell>
          <cell r="K884" t="str">
            <v>1140306007</v>
          </cell>
          <cell r="L884" t="str">
            <v>6210406006</v>
          </cell>
        </row>
        <row r="885">
          <cell r="A885" t="str">
            <v>TL06</v>
          </cell>
          <cell r="B885">
            <v>3105010028</v>
          </cell>
          <cell r="C885" t="str">
            <v>GAMAWET</v>
          </cell>
          <cell r="D885" t="str">
            <v>63</v>
          </cell>
          <cell r="E885">
            <v>621</v>
          </cell>
          <cell r="F885">
            <v>5</v>
          </cell>
          <cell r="G885">
            <v>1.7</v>
          </cell>
          <cell r="H885">
            <v>-13</v>
          </cell>
          <cell r="I885">
            <v>-22.099999999999998</v>
          </cell>
          <cell r="J885">
            <v>19991031</v>
          </cell>
          <cell r="K885" t="str">
            <v>1140303007</v>
          </cell>
          <cell r="L885" t="str">
            <v>6210406003</v>
          </cell>
        </row>
        <row r="886">
          <cell r="A886" t="str">
            <v>MF28</v>
          </cell>
          <cell r="B886">
            <v>3105010028</v>
          </cell>
          <cell r="C886" t="str">
            <v>GAMAWET</v>
          </cell>
          <cell r="D886" t="str">
            <v>65</v>
          </cell>
          <cell r="E886">
            <v>934</v>
          </cell>
          <cell r="F886">
            <v>6</v>
          </cell>
          <cell r="G886">
            <v>1.7</v>
          </cell>
          <cell r="H886">
            <v>-15</v>
          </cell>
          <cell r="I886">
            <v>-25.5</v>
          </cell>
          <cell r="J886">
            <v>19991031</v>
          </cell>
          <cell r="K886" t="str">
            <v>1140305007</v>
          </cell>
          <cell r="L886" t="str">
            <v>6210406005</v>
          </cell>
        </row>
        <row r="887">
          <cell r="A887" t="str">
            <v>TL04</v>
          </cell>
          <cell r="B887">
            <v>3105010028</v>
          </cell>
          <cell r="C887" t="str">
            <v>GAMAWET</v>
          </cell>
          <cell r="D887" t="str">
            <v>65</v>
          </cell>
          <cell r="E887">
            <v>899</v>
          </cell>
          <cell r="F887">
            <v>7</v>
          </cell>
          <cell r="G887">
            <v>1.7</v>
          </cell>
          <cell r="H887">
            <v>-17</v>
          </cell>
          <cell r="I887">
            <v>-28.9</v>
          </cell>
          <cell r="J887">
            <v>19991031</v>
          </cell>
          <cell r="K887" t="str">
            <v>1140305007</v>
          </cell>
          <cell r="L887" t="str">
            <v>6210406005</v>
          </cell>
        </row>
        <row r="888">
          <cell r="A888" t="str">
            <v>TO03</v>
          </cell>
          <cell r="B888">
            <v>3105010028</v>
          </cell>
          <cell r="C888" t="str">
            <v>GAMAWET</v>
          </cell>
          <cell r="D888" t="str">
            <v>S1</v>
          </cell>
          <cell r="E888">
            <v>330</v>
          </cell>
          <cell r="F888">
            <v>3</v>
          </cell>
          <cell r="G888">
            <v>1.7</v>
          </cell>
          <cell r="H888">
            <v>-180</v>
          </cell>
          <cell r="I888">
            <v>-306</v>
          </cell>
          <cell r="J888">
            <v>19991031</v>
          </cell>
          <cell r="K888" t="str">
            <v>1140305007</v>
          </cell>
          <cell r="L888" t="str">
            <v>6210406005</v>
          </cell>
          <cell r="M888" t="str">
            <v>9100000005</v>
          </cell>
        </row>
        <row r="889">
          <cell r="A889" t="str">
            <v>TO03</v>
          </cell>
          <cell r="B889">
            <v>3105010028</v>
          </cell>
          <cell r="C889" t="str">
            <v>GAMAWET</v>
          </cell>
          <cell r="D889" t="str">
            <v>S1</v>
          </cell>
          <cell r="E889">
            <v>331</v>
          </cell>
          <cell r="F889">
            <v>1</v>
          </cell>
          <cell r="G889">
            <v>1.7</v>
          </cell>
          <cell r="H889">
            <v>-55</v>
          </cell>
          <cell r="I889">
            <v>-93.5</v>
          </cell>
          <cell r="J889">
            <v>19991031</v>
          </cell>
          <cell r="K889" t="str">
            <v>1140305007</v>
          </cell>
          <cell r="L889" t="str">
            <v>6210406005</v>
          </cell>
          <cell r="M889" t="str">
            <v>9100000005</v>
          </cell>
        </row>
        <row r="890">
          <cell r="A890" t="str">
            <v>TO03</v>
          </cell>
          <cell r="B890">
            <v>3105010028</v>
          </cell>
          <cell r="C890" t="str">
            <v>GAMAWET</v>
          </cell>
          <cell r="D890" t="str">
            <v>S1</v>
          </cell>
          <cell r="E890">
            <v>332</v>
          </cell>
          <cell r="F890">
            <v>2</v>
          </cell>
          <cell r="G890">
            <v>1.7</v>
          </cell>
          <cell r="H890">
            <v>-10</v>
          </cell>
          <cell r="I890">
            <v>-17</v>
          </cell>
          <cell r="J890">
            <v>19991031</v>
          </cell>
          <cell r="K890" t="str">
            <v>1140305007</v>
          </cell>
          <cell r="L890" t="str">
            <v>6210406005</v>
          </cell>
          <cell r="M890" t="str">
            <v>9100000005</v>
          </cell>
        </row>
        <row r="891">
          <cell r="A891" t="str">
            <v>TL04</v>
          </cell>
          <cell r="B891">
            <v>3105010028</v>
          </cell>
          <cell r="C891" t="str">
            <v>GAMAWET</v>
          </cell>
          <cell r="D891" t="str">
            <v>66</v>
          </cell>
          <cell r="E891">
            <v>853</v>
          </cell>
          <cell r="F891">
            <v>4</v>
          </cell>
          <cell r="G891">
            <v>1.7</v>
          </cell>
          <cell r="H891">
            <v>-59</v>
          </cell>
          <cell r="I891">
            <v>-100.3</v>
          </cell>
          <cell r="J891">
            <v>19991031</v>
          </cell>
          <cell r="K891" t="str">
            <v>1140306007</v>
          </cell>
          <cell r="L891" t="str">
            <v>6210406006</v>
          </cell>
        </row>
        <row r="892">
          <cell r="A892" t="str">
            <v>TL05</v>
          </cell>
          <cell r="B892">
            <v>3105010028</v>
          </cell>
          <cell r="C892" t="str">
            <v>GAMAWET</v>
          </cell>
          <cell r="D892" t="str">
            <v>66</v>
          </cell>
          <cell r="E892">
            <v>850</v>
          </cell>
          <cell r="F892">
            <v>4</v>
          </cell>
          <cell r="G892">
            <v>1.7</v>
          </cell>
          <cell r="H892">
            <v>-20</v>
          </cell>
          <cell r="I892">
            <v>-34</v>
          </cell>
          <cell r="J892">
            <v>19991031</v>
          </cell>
          <cell r="K892" t="str">
            <v>1140306007</v>
          </cell>
          <cell r="L892" t="str">
            <v>6210406006</v>
          </cell>
        </row>
        <row r="893">
          <cell r="A893" t="str">
            <v>TL08</v>
          </cell>
          <cell r="B893">
            <v>3105010028</v>
          </cell>
          <cell r="C893" t="str">
            <v>GAMAWET</v>
          </cell>
          <cell r="D893" t="str">
            <v>66</v>
          </cell>
          <cell r="E893">
            <v>851</v>
          </cell>
          <cell r="F893">
            <v>4</v>
          </cell>
          <cell r="G893">
            <v>1.7</v>
          </cell>
          <cell r="H893">
            <v>-22</v>
          </cell>
          <cell r="I893">
            <v>-37.4</v>
          </cell>
          <cell r="J893">
            <v>19991031</v>
          </cell>
          <cell r="K893" t="str">
            <v>1140306007</v>
          </cell>
          <cell r="L893" t="str">
            <v>6210406006</v>
          </cell>
        </row>
        <row r="894">
          <cell r="A894" t="str">
            <v>P012</v>
          </cell>
          <cell r="B894">
            <v>3105010028</v>
          </cell>
          <cell r="C894" t="str">
            <v>GAMAWET</v>
          </cell>
          <cell r="D894" t="str">
            <v>N1</v>
          </cell>
          <cell r="E894">
            <v>332</v>
          </cell>
          <cell r="F894">
            <v>1</v>
          </cell>
          <cell r="G894">
            <v>1.7</v>
          </cell>
          <cell r="H894">
            <v>-7</v>
          </cell>
          <cell r="I894">
            <v>-11.9</v>
          </cell>
          <cell r="J894">
            <v>19991031</v>
          </cell>
          <cell r="K894" t="str">
            <v>5110201009</v>
          </cell>
          <cell r="L894" t="str">
            <v>6210406013</v>
          </cell>
          <cell r="M894" t="str">
            <v>9100000017</v>
          </cell>
        </row>
        <row r="895">
          <cell r="A895" t="str">
            <v>P023</v>
          </cell>
          <cell r="B895">
            <v>3106010026</v>
          </cell>
          <cell r="C895" t="str">
            <v>FUNG.FOLICUR</v>
          </cell>
          <cell r="D895" t="str">
            <v>B1</v>
          </cell>
          <cell r="E895">
            <v>259</v>
          </cell>
          <cell r="F895">
            <v>3</v>
          </cell>
          <cell r="G895">
            <v>26</v>
          </cell>
          <cell r="H895">
            <v>-52</v>
          </cell>
          <cell r="I895">
            <v>-1352</v>
          </cell>
          <cell r="J895">
            <v>19991030</v>
          </cell>
          <cell r="K895" t="str">
            <v>1140301005</v>
          </cell>
          <cell r="L895" t="str">
            <v>6210404001</v>
          </cell>
          <cell r="M895" t="str">
            <v>9100000001</v>
          </cell>
        </row>
        <row r="896">
          <cell r="A896" t="str">
            <v>P023</v>
          </cell>
          <cell r="B896">
            <v>3106010026</v>
          </cell>
          <cell r="C896" t="str">
            <v>FUNG.FOLICUR</v>
          </cell>
          <cell r="D896" t="str">
            <v>B1</v>
          </cell>
          <cell r="E896">
            <v>260</v>
          </cell>
          <cell r="F896">
            <v>3</v>
          </cell>
          <cell r="G896">
            <v>26</v>
          </cell>
          <cell r="H896">
            <v>-87</v>
          </cell>
          <cell r="I896">
            <v>-2262</v>
          </cell>
          <cell r="J896">
            <v>19991030</v>
          </cell>
          <cell r="K896" t="str">
            <v>1140301005</v>
          </cell>
          <cell r="L896" t="str">
            <v>6210404001</v>
          </cell>
          <cell r="M896" t="str">
            <v>9100000001</v>
          </cell>
        </row>
        <row r="897">
          <cell r="A897" t="str">
            <v>P023</v>
          </cell>
          <cell r="B897">
            <v>3106010026</v>
          </cell>
          <cell r="C897" t="str">
            <v>FUNG.FOLICUR</v>
          </cell>
          <cell r="D897" t="str">
            <v>B1</v>
          </cell>
          <cell r="E897">
            <v>261</v>
          </cell>
          <cell r="F897">
            <v>3</v>
          </cell>
          <cell r="G897">
            <v>26</v>
          </cell>
          <cell r="H897">
            <v>-37</v>
          </cell>
          <cell r="I897">
            <v>-962</v>
          </cell>
          <cell r="J897">
            <v>19991030</v>
          </cell>
          <cell r="K897" t="str">
            <v>1140301005</v>
          </cell>
          <cell r="L897" t="str">
            <v>6210404001</v>
          </cell>
          <cell r="M897" t="str">
            <v>9100000001</v>
          </cell>
        </row>
        <row r="898">
          <cell r="A898" t="str">
            <v>P023</v>
          </cell>
          <cell r="B898">
            <v>3106010026</v>
          </cell>
          <cell r="C898" t="str">
            <v>FUNG.FOLICUR</v>
          </cell>
          <cell r="D898" t="str">
            <v>B1</v>
          </cell>
          <cell r="E898">
            <v>262</v>
          </cell>
          <cell r="F898">
            <v>3</v>
          </cell>
          <cell r="G898">
            <v>26</v>
          </cell>
          <cell r="H898">
            <v>-22</v>
          </cell>
          <cell r="I898">
            <v>-572</v>
          </cell>
          <cell r="J898">
            <v>19991030</v>
          </cell>
          <cell r="K898" t="str">
            <v>1140301005</v>
          </cell>
          <cell r="L898" t="str">
            <v>6210404001</v>
          </cell>
          <cell r="M898" t="str">
            <v>9100000001</v>
          </cell>
        </row>
        <row r="899">
          <cell r="A899" t="str">
            <v>P023</v>
          </cell>
          <cell r="B899">
            <v>3106010026</v>
          </cell>
          <cell r="C899" t="str">
            <v>FUNG.FOLICUR</v>
          </cell>
          <cell r="D899" t="str">
            <v>B1</v>
          </cell>
          <cell r="E899">
            <v>263</v>
          </cell>
          <cell r="F899">
            <v>3</v>
          </cell>
          <cell r="G899">
            <v>26</v>
          </cell>
          <cell r="H899">
            <v>-3</v>
          </cell>
          <cell r="I899">
            <v>-78</v>
          </cell>
          <cell r="J899">
            <v>19991030</v>
          </cell>
          <cell r="K899" t="str">
            <v>1140301005</v>
          </cell>
          <cell r="L899" t="str">
            <v>6210404001</v>
          </cell>
          <cell r="M899" t="str">
            <v>9100000001</v>
          </cell>
        </row>
        <row r="900">
          <cell r="A900" t="str">
            <v>P023</v>
          </cell>
          <cell r="B900">
            <v>3106010026</v>
          </cell>
          <cell r="C900" t="str">
            <v>FUNG.FOLICUR</v>
          </cell>
          <cell r="D900" t="str">
            <v>B1</v>
          </cell>
          <cell r="E900">
            <v>264</v>
          </cell>
          <cell r="F900">
            <v>3</v>
          </cell>
          <cell r="G900">
            <v>26</v>
          </cell>
          <cell r="H900">
            <v>-19</v>
          </cell>
          <cell r="I900">
            <v>-494</v>
          </cell>
          <cell r="J900">
            <v>19991030</v>
          </cell>
          <cell r="K900" t="str">
            <v>1140301005</v>
          </cell>
          <cell r="L900" t="str">
            <v>6210404001</v>
          </cell>
          <cell r="M900" t="str">
            <v>9100000001</v>
          </cell>
        </row>
        <row r="901">
          <cell r="A901" t="str">
            <v>P014</v>
          </cell>
          <cell r="B901">
            <v>3106010026</v>
          </cell>
          <cell r="C901" t="str">
            <v>FUNG.FOLICUR</v>
          </cell>
          <cell r="D901" t="str">
            <v>S1</v>
          </cell>
          <cell r="E901">
            <v>292</v>
          </cell>
          <cell r="F901">
            <v>1</v>
          </cell>
          <cell r="G901">
            <v>26.1</v>
          </cell>
          <cell r="H901">
            <v>-100</v>
          </cell>
          <cell r="I901">
            <v>-2610</v>
          </cell>
          <cell r="J901">
            <v>19991031</v>
          </cell>
          <cell r="K901" t="str">
            <v>1140312005</v>
          </cell>
          <cell r="L901" t="str">
            <v>6210404012</v>
          </cell>
          <cell r="M901" t="str">
            <v>9100000021</v>
          </cell>
        </row>
        <row r="902">
          <cell r="A902" t="str">
            <v>MF09</v>
          </cell>
          <cell r="B902">
            <v>3106010027</v>
          </cell>
          <cell r="C902" t="str">
            <v>FUNG.FORCE CS</v>
          </cell>
          <cell r="D902" t="str">
            <v>63</v>
          </cell>
          <cell r="E902">
            <v>649</v>
          </cell>
          <cell r="F902">
            <v>2</v>
          </cell>
          <cell r="G902">
            <v>140</v>
          </cell>
          <cell r="H902">
            <v>-0.25</v>
          </cell>
          <cell r="I902">
            <v>-35</v>
          </cell>
          <cell r="J902">
            <v>19991031</v>
          </cell>
          <cell r="K902" t="str">
            <v>1140303005</v>
          </cell>
          <cell r="L902" t="str">
            <v>6210404003</v>
          </cell>
        </row>
        <row r="903">
          <cell r="A903" t="str">
            <v>MF29</v>
          </cell>
          <cell r="B903">
            <v>3106010027</v>
          </cell>
          <cell r="C903" t="str">
            <v>FUNG.FORCE CS</v>
          </cell>
          <cell r="D903" t="str">
            <v>63</v>
          </cell>
          <cell r="E903">
            <v>636</v>
          </cell>
          <cell r="F903">
            <v>2</v>
          </cell>
          <cell r="G903">
            <v>140</v>
          </cell>
          <cell r="H903">
            <v>-1.5</v>
          </cell>
          <cell r="I903">
            <v>-210</v>
          </cell>
          <cell r="J903">
            <v>19991031</v>
          </cell>
          <cell r="K903" t="str">
            <v>1140303005</v>
          </cell>
          <cell r="L903" t="str">
            <v>6210404003</v>
          </cell>
        </row>
        <row r="904">
          <cell r="A904" t="str">
            <v>MF32</v>
          </cell>
          <cell r="B904">
            <v>3106010027</v>
          </cell>
          <cell r="C904" t="str">
            <v>FUNG.FORCE CS</v>
          </cell>
          <cell r="D904" t="str">
            <v>63</v>
          </cell>
          <cell r="E904">
            <v>640</v>
          </cell>
          <cell r="F904">
            <v>2</v>
          </cell>
          <cell r="G904">
            <v>140</v>
          </cell>
          <cell r="H904">
            <v>-4</v>
          </cell>
          <cell r="I904">
            <v>-560</v>
          </cell>
          <cell r="J904">
            <v>19991031</v>
          </cell>
          <cell r="K904" t="str">
            <v>1140303005</v>
          </cell>
          <cell r="L904" t="str">
            <v>6210404003</v>
          </cell>
        </row>
        <row r="905">
          <cell r="A905" t="str">
            <v>MF33</v>
          </cell>
          <cell r="B905">
            <v>3106010027</v>
          </cell>
          <cell r="C905" t="str">
            <v>FUNG.FORCE CS</v>
          </cell>
          <cell r="D905" t="str">
            <v>63</v>
          </cell>
          <cell r="E905">
            <v>647</v>
          </cell>
          <cell r="F905">
            <v>2</v>
          </cell>
          <cell r="G905">
            <v>140</v>
          </cell>
          <cell r="H905">
            <v>-1.25</v>
          </cell>
          <cell r="I905">
            <v>-175</v>
          </cell>
          <cell r="J905">
            <v>19991031</v>
          </cell>
          <cell r="K905" t="str">
            <v>1140303005</v>
          </cell>
          <cell r="L905" t="str">
            <v>6210404003</v>
          </cell>
        </row>
        <row r="906">
          <cell r="A906" t="str">
            <v>MF35</v>
          </cell>
          <cell r="B906">
            <v>3106010027</v>
          </cell>
          <cell r="C906" t="str">
            <v>FUNG.FORCE CS</v>
          </cell>
          <cell r="D906" t="str">
            <v>63</v>
          </cell>
          <cell r="E906">
            <v>645</v>
          </cell>
          <cell r="F906">
            <v>2</v>
          </cell>
          <cell r="G906">
            <v>140</v>
          </cell>
          <cell r="H906">
            <v>-1</v>
          </cell>
          <cell r="I906">
            <v>-140</v>
          </cell>
          <cell r="J906">
            <v>19991031</v>
          </cell>
          <cell r="K906" t="str">
            <v>1140303005</v>
          </cell>
          <cell r="L906" t="str">
            <v>6210404003</v>
          </cell>
        </row>
        <row r="907">
          <cell r="A907" t="str">
            <v>MF39</v>
          </cell>
          <cell r="B907">
            <v>3106010027</v>
          </cell>
          <cell r="C907" t="str">
            <v>FUNG.FORCE CS</v>
          </cell>
          <cell r="D907" t="str">
            <v>63</v>
          </cell>
          <cell r="E907">
            <v>634</v>
          </cell>
          <cell r="F907">
            <v>3</v>
          </cell>
          <cell r="G907">
            <v>140</v>
          </cell>
          <cell r="H907">
            <v>-1.08</v>
          </cell>
          <cell r="I907">
            <v>-151.20000000000002</v>
          </cell>
          <cell r="J907">
            <v>19991031</v>
          </cell>
          <cell r="K907" t="str">
            <v>1140303005</v>
          </cell>
          <cell r="L907" t="str">
            <v>6210404003</v>
          </cell>
        </row>
        <row r="908">
          <cell r="A908" t="str">
            <v>P005</v>
          </cell>
          <cell r="B908">
            <v>3106010027</v>
          </cell>
          <cell r="C908" t="str">
            <v>FUNG.FORCE CS</v>
          </cell>
          <cell r="D908" t="str">
            <v>H1</v>
          </cell>
          <cell r="E908">
            <v>204</v>
          </cell>
          <cell r="F908">
            <v>3</v>
          </cell>
          <cell r="G908">
            <v>140</v>
          </cell>
          <cell r="H908">
            <v>-1.05</v>
          </cell>
          <cell r="I908">
            <v>-147</v>
          </cell>
          <cell r="J908">
            <v>19991029</v>
          </cell>
          <cell r="K908" t="str">
            <v>1140303005</v>
          </cell>
          <cell r="L908" t="str">
            <v>6210404003</v>
          </cell>
          <cell r="M908" t="str">
            <v>9100000003</v>
          </cell>
        </row>
        <row r="909">
          <cell r="A909" t="str">
            <v>P005</v>
          </cell>
          <cell r="B909">
            <v>3106010027</v>
          </cell>
          <cell r="C909" t="str">
            <v>FUNG.FORCE CS</v>
          </cell>
          <cell r="D909" t="str">
            <v>H1</v>
          </cell>
          <cell r="E909">
            <v>205</v>
          </cell>
          <cell r="F909">
            <v>2</v>
          </cell>
          <cell r="G909">
            <v>140</v>
          </cell>
          <cell r="H909">
            <v>-0.45</v>
          </cell>
          <cell r="I909">
            <v>-63</v>
          </cell>
          <cell r="J909">
            <v>19991029</v>
          </cell>
          <cell r="K909" t="str">
            <v>1140303005</v>
          </cell>
          <cell r="L909" t="str">
            <v>6210404003</v>
          </cell>
          <cell r="M909" t="str">
            <v>9100000003</v>
          </cell>
        </row>
        <row r="910">
          <cell r="A910" t="str">
            <v>P005</v>
          </cell>
          <cell r="B910">
            <v>3106010027</v>
          </cell>
          <cell r="C910" t="str">
            <v>FUNG.FORCE CS</v>
          </cell>
          <cell r="D910" t="str">
            <v>H1</v>
          </cell>
          <cell r="E910">
            <v>206</v>
          </cell>
          <cell r="F910">
            <v>3</v>
          </cell>
          <cell r="G910">
            <v>140</v>
          </cell>
          <cell r="H910">
            <v>-0.5</v>
          </cell>
          <cell r="I910">
            <v>-70</v>
          </cell>
          <cell r="J910">
            <v>19991029</v>
          </cell>
          <cell r="K910" t="str">
            <v>1140303005</v>
          </cell>
          <cell r="L910" t="str">
            <v>6210404003</v>
          </cell>
          <cell r="M910" t="str">
            <v>9100000003</v>
          </cell>
        </row>
        <row r="911">
          <cell r="A911" t="str">
            <v>P012</v>
          </cell>
          <cell r="B911">
            <v>3106010027</v>
          </cell>
          <cell r="C911" t="str">
            <v>FUNG.FORCE CS</v>
          </cell>
          <cell r="D911" t="str">
            <v>N1</v>
          </cell>
          <cell r="E911">
            <v>324</v>
          </cell>
          <cell r="F911">
            <v>5</v>
          </cell>
          <cell r="G911">
            <v>140</v>
          </cell>
          <cell r="H911">
            <v>-0.35</v>
          </cell>
          <cell r="I911">
            <v>-49</v>
          </cell>
          <cell r="J911">
            <v>19991031</v>
          </cell>
          <cell r="K911" t="str">
            <v>1140303005</v>
          </cell>
          <cell r="L911" t="str">
            <v>6210404003</v>
          </cell>
          <cell r="M911" t="str">
            <v>9100000003</v>
          </cell>
        </row>
        <row r="912">
          <cell r="A912" t="str">
            <v>P012</v>
          </cell>
          <cell r="B912">
            <v>3106010027</v>
          </cell>
          <cell r="C912" t="str">
            <v>FUNG.FORCE CS</v>
          </cell>
          <cell r="D912" t="str">
            <v>N1</v>
          </cell>
          <cell r="E912">
            <v>326</v>
          </cell>
          <cell r="F912">
            <v>2</v>
          </cell>
          <cell r="G912">
            <v>140</v>
          </cell>
          <cell r="H912">
            <v>-0.25</v>
          </cell>
          <cell r="I912">
            <v>-35</v>
          </cell>
          <cell r="J912">
            <v>19991031</v>
          </cell>
          <cell r="K912" t="str">
            <v>1140303005</v>
          </cell>
          <cell r="L912" t="str">
            <v>6210404003</v>
          </cell>
          <cell r="M912" t="str">
            <v>9100000003</v>
          </cell>
        </row>
        <row r="913">
          <cell r="A913" t="str">
            <v>P012</v>
          </cell>
          <cell r="B913">
            <v>3106010027</v>
          </cell>
          <cell r="C913" t="str">
            <v>FUNG.FORCE CS</v>
          </cell>
          <cell r="D913" t="str">
            <v>N1</v>
          </cell>
          <cell r="E913">
            <v>327</v>
          </cell>
          <cell r="F913">
            <v>4</v>
          </cell>
          <cell r="G913">
            <v>140</v>
          </cell>
          <cell r="H913">
            <v>-0.4</v>
          </cell>
          <cell r="I913">
            <v>-56</v>
          </cell>
          <cell r="J913">
            <v>19991031</v>
          </cell>
          <cell r="K913" t="str">
            <v>1140303005</v>
          </cell>
          <cell r="L913" t="str">
            <v>6210404003</v>
          </cell>
          <cell r="M913" t="str">
            <v>9100000003</v>
          </cell>
        </row>
        <row r="914">
          <cell r="A914" t="str">
            <v>P012</v>
          </cell>
          <cell r="B914">
            <v>3106010027</v>
          </cell>
          <cell r="C914" t="str">
            <v>FUNG.FORCE CS</v>
          </cell>
          <cell r="D914" t="str">
            <v>N1</v>
          </cell>
          <cell r="E914">
            <v>330</v>
          </cell>
          <cell r="F914">
            <v>5</v>
          </cell>
          <cell r="G914">
            <v>140</v>
          </cell>
          <cell r="H914">
            <v>-0.5</v>
          </cell>
          <cell r="I914">
            <v>-70</v>
          </cell>
          <cell r="J914">
            <v>19991031</v>
          </cell>
          <cell r="K914" t="str">
            <v>1140303005</v>
          </cell>
          <cell r="L914" t="str">
            <v>6210404003</v>
          </cell>
          <cell r="M914" t="str">
            <v>9100000003</v>
          </cell>
        </row>
        <row r="915">
          <cell r="A915" t="str">
            <v>P012</v>
          </cell>
          <cell r="B915">
            <v>3106010027</v>
          </cell>
          <cell r="C915" t="str">
            <v>FUNG.FORCE CS</v>
          </cell>
          <cell r="D915" t="str">
            <v>N1</v>
          </cell>
          <cell r="E915">
            <v>331</v>
          </cell>
          <cell r="F915">
            <v>5</v>
          </cell>
          <cell r="G915">
            <v>140</v>
          </cell>
          <cell r="H915">
            <v>-0.75</v>
          </cell>
          <cell r="I915">
            <v>-105</v>
          </cell>
          <cell r="J915">
            <v>19991031</v>
          </cell>
          <cell r="K915" t="str">
            <v>1140303005</v>
          </cell>
          <cell r="L915" t="str">
            <v>6210404003</v>
          </cell>
          <cell r="M915" t="str">
            <v>9100000003</v>
          </cell>
        </row>
        <row r="916">
          <cell r="A916" t="str">
            <v>P012</v>
          </cell>
          <cell r="B916">
            <v>3106010027</v>
          </cell>
          <cell r="C916" t="str">
            <v>FUNG.FORCE CS</v>
          </cell>
          <cell r="D916" t="str">
            <v>N1</v>
          </cell>
          <cell r="E916">
            <v>336</v>
          </cell>
          <cell r="F916">
            <v>1</v>
          </cell>
          <cell r="G916">
            <v>140</v>
          </cell>
          <cell r="H916">
            <v>-0.25</v>
          </cell>
          <cell r="I916">
            <v>-35</v>
          </cell>
          <cell r="J916">
            <v>19991031</v>
          </cell>
          <cell r="K916" t="str">
            <v>1140303005</v>
          </cell>
          <cell r="L916" t="str">
            <v>6210404003</v>
          </cell>
          <cell r="M916" t="str">
            <v>9100000003</v>
          </cell>
        </row>
        <row r="917">
          <cell r="A917" t="str">
            <v>MF34</v>
          </cell>
          <cell r="B917">
            <v>3106010027</v>
          </cell>
          <cell r="C917" t="str">
            <v>FUNG.FORCE CS</v>
          </cell>
          <cell r="D917" t="str">
            <v>65</v>
          </cell>
          <cell r="E917">
            <v>936</v>
          </cell>
          <cell r="F917">
            <v>4</v>
          </cell>
          <cell r="G917">
            <v>140</v>
          </cell>
          <cell r="H917">
            <v>-1.75</v>
          </cell>
          <cell r="I917">
            <v>-245</v>
          </cell>
          <cell r="J917">
            <v>19991031</v>
          </cell>
          <cell r="K917" t="str">
            <v>1140305005</v>
          </cell>
          <cell r="L917" t="str">
            <v>6210404005</v>
          </cell>
        </row>
        <row r="918">
          <cell r="A918" t="str">
            <v>MF39</v>
          </cell>
          <cell r="B918">
            <v>3106010027</v>
          </cell>
          <cell r="C918" t="str">
            <v>FUNG.FORCE CS</v>
          </cell>
          <cell r="D918" t="str">
            <v>65</v>
          </cell>
          <cell r="E918">
            <v>926</v>
          </cell>
          <cell r="F918">
            <v>6</v>
          </cell>
          <cell r="G918">
            <v>140</v>
          </cell>
          <cell r="H918">
            <v>-3.67</v>
          </cell>
          <cell r="I918">
            <v>-513.79999999999995</v>
          </cell>
          <cell r="J918">
            <v>19991031</v>
          </cell>
          <cell r="K918" t="str">
            <v>1140305005</v>
          </cell>
          <cell r="L918" t="str">
            <v>6210404005</v>
          </cell>
        </row>
        <row r="919">
          <cell r="A919" t="str">
            <v>P012</v>
          </cell>
          <cell r="B919">
            <v>3106010027</v>
          </cell>
          <cell r="C919" t="str">
            <v>FUNG.FORCE CS</v>
          </cell>
          <cell r="D919" t="str">
            <v>N1</v>
          </cell>
          <cell r="E919">
            <v>329</v>
          </cell>
          <cell r="F919">
            <v>6</v>
          </cell>
          <cell r="G919">
            <v>140</v>
          </cell>
          <cell r="H919">
            <v>-1</v>
          </cell>
          <cell r="I919">
            <v>-140</v>
          </cell>
          <cell r="J919">
            <v>19991031</v>
          </cell>
          <cell r="K919" t="str">
            <v>1140305005</v>
          </cell>
          <cell r="L919" t="str">
            <v>6210404005</v>
          </cell>
          <cell r="M919" t="str">
            <v>9100000005</v>
          </cell>
        </row>
        <row r="920">
          <cell r="A920" t="str">
            <v>TG01</v>
          </cell>
          <cell r="B920">
            <v>3106010051</v>
          </cell>
          <cell r="C920" t="str">
            <v>CURA.VINCIT-F</v>
          </cell>
          <cell r="D920" t="str">
            <v>61</v>
          </cell>
          <cell r="E920">
            <v>629</v>
          </cell>
          <cell r="F920">
            <v>1</v>
          </cell>
          <cell r="G920">
            <v>12.5</v>
          </cell>
          <cell r="H920">
            <v>-140.69999999999999</v>
          </cell>
          <cell r="I920">
            <v>-1758.7499999999998</v>
          </cell>
          <cell r="J920">
            <v>19991031</v>
          </cell>
          <cell r="K920" t="str">
            <v>1140301006</v>
          </cell>
          <cell r="L920" t="str">
            <v>6210405001</v>
          </cell>
        </row>
        <row r="921">
          <cell r="A921" t="str">
            <v>TG02</v>
          </cell>
          <cell r="B921">
            <v>3106010051</v>
          </cell>
          <cell r="C921" t="str">
            <v>CURA.VINCIT-F</v>
          </cell>
          <cell r="D921" t="str">
            <v>61</v>
          </cell>
          <cell r="E921">
            <v>633</v>
          </cell>
          <cell r="F921">
            <v>2</v>
          </cell>
          <cell r="G921">
            <v>12.5</v>
          </cell>
          <cell r="H921">
            <v>-47</v>
          </cell>
          <cell r="I921">
            <v>-587.5</v>
          </cell>
          <cell r="J921">
            <v>19991031</v>
          </cell>
          <cell r="K921" t="str">
            <v>1140301006</v>
          </cell>
          <cell r="L921" t="str">
            <v>6210405001</v>
          </cell>
        </row>
        <row r="922">
          <cell r="A922" t="str">
            <v>TG18</v>
          </cell>
          <cell r="B922">
            <v>3106010051</v>
          </cell>
          <cell r="C922" t="str">
            <v>CURA.VINCIT-F</v>
          </cell>
          <cell r="D922" t="str">
            <v>61</v>
          </cell>
          <cell r="E922">
            <v>634</v>
          </cell>
          <cell r="F922">
            <v>3</v>
          </cell>
          <cell r="G922">
            <v>12.5</v>
          </cell>
          <cell r="H922">
            <v>-33</v>
          </cell>
          <cell r="I922">
            <v>-412.5</v>
          </cell>
          <cell r="J922">
            <v>19991031</v>
          </cell>
          <cell r="K922" t="str">
            <v>1140301006</v>
          </cell>
          <cell r="L922" t="str">
            <v>6210405001</v>
          </cell>
        </row>
        <row r="923">
          <cell r="A923" t="str">
            <v>TG28</v>
          </cell>
          <cell r="B923">
            <v>3106010051</v>
          </cell>
          <cell r="C923" t="str">
            <v>CURA.VINCIT-F</v>
          </cell>
          <cell r="D923" t="str">
            <v>61</v>
          </cell>
          <cell r="E923">
            <v>632</v>
          </cell>
          <cell r="F923">
            <v>2</v>
          </cell>
          <cell r="G923">
            <v>12.5</v>
          </cell>
          <cell r="H923">
            <v>-21.3</v>
          </cell>
          <cell r="I923">
            <v>-266.25</v>
          </cell>
          <cell r="J923">
            <v>19991031</v>
          </cell>
          <cell r="K923" t="str">
            <v>1140301006</v>
          </cell>
          <cell r="L923" t="str">
            <v>6210405001</v>
          </cell>
        </row>
        <row r="924">
          <cell r="A924" t="str">
            <v>TG30</v>
          </cell>
          <cell r="B924">
            <v>3106010051</v>
          </cell>
          <cell r="C924" t="str">
            <v>CURA.VINCIT-F</v>
          </cell>
          <cell r="D924" t="str">
            <v>61</v>
          </cell>
          <cell r="E924">
            <v>631</v>
          </cell>
          <cell r="F924">
            <v>1</v>
          </cell>
          <cell r="G924">
            <v>12.5</v>
          </cell>
          <cell r="H924">
            <v>-18</v>
          </cell>
          <cell r="I924">
            <v>-225</v>
          </cell>
          <cell r="J924">
            <v>19991031</v>
          </cell>
          <cell r="K924" t="str">
            <v>1140301006</v>
          </cell>
          <cell r="L924" t="str">
            <v>6210405001</v>
          </cell>
        </row>
        <row r="925">
          <cell r="A925" t="str">
            <v>S001</v>
          </cell>
          <cell r="B925">
            <v>3106010055</v>
          </cell>
          <cell r="C925" t="str">
            <v>CURA.FORCE CS</v>
          </cell>
          <cell r="D925" t="str">
            <v>63</v>
          </cell>
          <cell r="E925">
            <v>623</v>
          </cell>
          <cell r="F925">
            <v>4</v>
          </cell>
          <cell r="G925">
            <v>140</v>
          </cell>
          <cell r="H925">
            <v>-2.88</v>
          </cell>
          <cell r="I925">
            <v>-403.2</v>
          </cell>
          <cell r="J925">
            <v>19991031</v>
          </cell>
          <cell r="K925" t="str">
            <v>1140303006</v>
          </cell>
          <cell r="L925" t="str">
            <v>6210405003</v>
          </cell>
        </row>
        <row r="926">
          <cell r="A926" t="str">
            <v>S002</v>
          </cell>
          <cell r="B926">
            <v>3106010055</v>
          </cell>
          <cell r="C926" t="str">
            <v>CURA.FORCE CS</v>
          </cell>
          <cell r="D926" t="str">
            <v>63</v>
          </cell>
          <cell r="E926">
            <v>626</v>
          </cell>
          <cell r="F926">
            <v>4</v>
          </cell>
          <cell r="G926">
            <v>140</v>
          </cell>
          <cell r="H926">
            <v>-1.3</v>
          </cell>
          <cell r="I926">
            <v>-182</v>
          </cell>
          <cell r="J926">
            <v>19991031</v>
          </cell>
          <cell r="K926" t="str">
            <v>1140303006</v>
          </cell>
          <cell r="L926" t="str">
            <v>6210405003</v>
          </cell>
        </row>
        <row r="927">
          <cell r="A927" t="str">
            <v>TG01</v>
          </cell>
          <cell r="B927">
            <v>3106010055</v>
          </cell>
          <cell r="C927" t="str">
            <v>CURA.FORCE CS</v>
          </cell>
          <cell r="D927" t="str">
            <v>63</v>
          </cell>
          <cell r="E927">
            <v>612</v>
          </cell>
          <cell r="F927">
            <v>8</v>
          </cell>
          <cell r="G927">
            <v>140</v>
          </cell>
          <cell r="H927">
            <v>-2.35</v>
          </cell>
          <cell r="I927">
            <v>-329</v>
          </cell>
          <cell r="J927">
            <v>19991031</v>
          </cell>
          <cell r="K927" t="str">
            <v>1140303006</v>
          </cell>
          <cell r="L927" t="str">
            <v>6210405003</v>
          </cell>
        </row>
        <row r="928">
          <cell r="A928" t="str">
            <v>TG02</v>
          </cell>
          <cell r="B928">
            <v>3106010055</v>
          </cell>
          <cell r="C928" t="str">
            <v>CURA.FORCE CS</v>
          </cell>
          <cell r="D928" t="str">
            <v>63</v>
          </cell>
          <cell r="E928">
            <v>616</v>
          </cell>
          <cell r="F928">
            <v>2</v>
          </cell>
          <cell r="G928">
            <v>140</v>
          </cell>
          <cell r="H928">
            <v>-2</v>
          </cell>
          <cell r="I928">
            <v>-280</v>
          </cell>
          <cell r="J928">
            <v>19991031</v>
          </cell>
          <cell r="K928" t="str">
            <v>1140303006</v>
          </cell>
          <cell r="L928" t="str">
            <v>6210405003</v>
          </cell>
        </row>
        <row r="929">
          <cell r="A929" t="str">
            <v>TG03</v>
          </cell>
          <cell r="B929">
            <v>3106010055</v>
          </cell>
          <cell r="C929" t="str">
            <v>CURA.FORCE CS</v>
          </cell>
          <cell r="D929" t="str">
            <v>63</v>
          </cell>
          <cell r="E929">
            <v>613</v>
          </cell>
          <cell r="F929">
            <v>5</v>
          </cell>
          <cell r="G929">
            <v>140</v>
          </cell>
          <cell r="H929">
            <v>-2.89</v>
          </cell>
          <cell r="I929">
            <v>-404.6</v>
          </cell>
          <cell r="J929">
            <v>19991031</v>
          </cell>
          <cell r="K929" t="str">
            <v>1140303006</v>
          </cell>
          <cell r="L929" t="str">
            <v>6210405003</v>
          </cell>
        </row>
        <row r="930">
          <cell r="A930" t="str">
            <v>TG28</v>
          </cell>
          <cell r="B930">
            <v>3106010055</v>
          </cell>
          <cell r="C930" t="str">
            <v>CURA.FORCE CS</v>
          </cell>
          <cell r="D930" t="str">
            <v>63</v>
          </cell>
          <cell r="E930">
            <v>614</v>
          </cell>
          <cell r="F930">
            <v>6</v>
          </cell>
          <cell r="G930">
            <v>140</v>
          </cell>
          <cell r="H930">
            <v>-1.2</v>
          </cell>
          <cell r="I930">
            <v>-168</v>
          </cell>
          <cell r="J930">
            <v>19991031</v>
          </cell>
          <cell r="K930" t="str">
            <v>1140303006</v>
          </cell>
          <cell r="L930" t="str">
            <v>6210405003</v>
          </cell>
        </row>
        <row r="931">
          <cell r="A931" t="str">
            <v>TG29</v>
          </cell>
          <cell r="B931">
            <v>3106010055</v>
          </cell>
          <cell r="C931" t="str">
            <v>CURA.FORCE CS</v>
          </cell>
          <cell r="D931" t="str">
            <v>63</v>
          </cell>
          <cell r="E931">
            <v>611</v>
          </cell>
          <cell r="F931">
            <v>2</v>
          </cell>
          <cell r="G931">
            <v>140</v>
          </cell>
          <cell r="H931">
            <v>-1</v>
          </cell>
          <cell r="I931">
            <v>-140</v>
          </cell>
          <cell r="J931">
            <v>19991031</v>
          </cell>
          <cell r="K931" t="str">
            <v>1140303006</v>
          </cell>
          <cell r="L931" t="str">
            <v>6210405003</v>
          </cell>
        </row>
        <row r="932">
          <cell r="A932" t="str">
            <v>TG31</v>
          </cell>
          <cell r="B932">
            <v>3106010055</v>
          </cell>
          <cell r="C932" t="str">
            <v>CURA.FORCE CS</v>
          </cell>
          <cell r="D932" t="str">
            <v>63</v>
          </cell>
          <cell r="E932">
            <v>615</v>
          </cell>
          <cell r="F932">
            <v>6</v>
          </cell>
          <cell r="G932">
            <v>140</v>
          </cell>
          <cell r="H932">
            <v>-1.4</v>
          </cell>
          <cell r="I932">
            <v>-196</v>
          </cell>
          <cell r="J932">
            <v>19991031</v>
          </cell>
          <cell r="K932" t="str">
            <v>1140303006</v>
          </cell>
          <cell r="L932" t="str">
            <v>6210405003</v>
          </cell>
        </row>
        <row r="933">
          <cell r="A933" t="str">
            <v>TL04</v>
          </cell>
          <cell r="B933">
            <v>3106010055</v>
          </cell>
          <cell r="C933" t="str">
            <v>CURA.FORCE CS</v>
          </cell>
          <cell r="D933" t="str">
            <v>63</v>
          </cell>
          <cell r="E933">
            <v>622</v>
          </cell>
          <cell r="F933">
            <v>3</v>
          </cell>
          <cell r="G933">
            <v>145</v>
          </cell>
          <cell r="H933">
            <v>-1.6</v>
          </cell>
          <cell r="I933">
            <v>-232</v>
          </cell>
          <cell r="J933">
            <v>19991031</v>
          </cell>
          <cell r="K933" t="str">
            <v>1140303006</v>
          </cell>
          <cell r="L933" t="str">
            <v>6210405003</v>
          </cell>
        </row>
        <row r="934">
          <cell r="A934" t="str">
            <v>TL06</v>
          </cell>
          <cell r="B934">
            <v>3106010055</v>
          </cell>
          <cell r="C934" t="str">
            <v>CURA.FORCE CS</v>
          </cell>
          <cell r="D934" t="str">
            <v>63</v>
          </cell>
          <cell r="E934">
            <v>621</v>
          </cell>
          <cell r="F934">
            <v>3</v>
          </cell>
          <cell r="G934">
            <v>145</v>
          </cell>
          <cell r="H934">
            <v>-1.75</v>
          </cell>
          <cell r="I934">
            <v>-253.75</v>
          </cell>
          <cell r="J934">
            <v>19991031</v>
          </cell>
          <cell r="K934" t="str">
            <v>1140303006</v>
          </cell>
          <cell r="L934" t="str">
            <v>6210405003</v>
          </cell>
        </row>
        <row r="935">
          <cell r="A935" t="str">
            <v>TO12</v>
          </cell>
          <cell r="B935">
            <v>3106010055</v>
          </cell>
          <cell r="C935" t="str">
            <v>CURA.FORCE CS</v>
          </cell>
          <cell r="D935" t="str">
            <v>S1</v>
          </cell>
          <cell r="E935">
            <v>334</v>
          </cell>
          <cell r="F935">
            <v>3</v>
          </cell>
          <cell r="G935">
            <v>140</v>
          </cell>
          <cell r="H935">
            <v>-1.48</v>
          </cell>
          <cell r="I935">
            <v>-207.2</v>
          </cell>
          <cell r="J935">
            <v>19991031</v>
          </cell>
          <cell r="K935" t="str">
            <v>1140303006</v>
          </cell>
          <cell r="L935" t="str">
            <v>6210405003</v>
          </cell>
          <cell r="M935" t="str">
            <v>9100000003</v>
          </cell>
        </row>
        <row r="936">
          <cell r="A936" t="str">
            <v>TO12</v>
          </cell>
          <cell r="B936">
            <v>3106010055</v>
          </cell>
          <cell r="C936" t="str">
            <v>CURA.FORCE CS</v>
          </cell>
          <cell r="D936" t="str">
            <v>S1</v>
          </cell>
          <cell r="E936">
            <v>335</v>
          </cell>
          <cell r="F936">
            <v>3</v>
          </cell>
          <cell r="G936">
            <v>140</v>
          </cell>
          <cell r="H936">
            <v>-1.52</v>
          </cell>
          <cell r="I936">
            <v>-212.8</v>
          </cell>
          <cell r="J936">
            <v>19991031</v>
          </cell>
          <cell r="K936" t="str">
            <v>1140303006</v>
          </cell>
          <cell r="L936" t="str">
            <v>6210405003</v>
          </cell>
          <cell r="M936" t="str">
            <v>9100000003</v>
          </cell>
        </row>
        <row r="937">
          <cell r="A937" t="str">
            <v>TA26</v>
          </cell>
          <cell r="B937">
            <v>3106010055</v>
          </cell>
          <cell r="C937" t="str">
            <v>CURA.FORCE CS</v>
          </cell>
          <cell r="D937" t="str">
            <v>64</v>
          </cell>
          <cell r="E937">
            <v>156</v>
          </cell>
          <cell r="F937">
            <v>4</v>
          </cell>
          <cell r="G937">
            <v>145</v>
          </cell>
          <cell r="H937">
            <v>-3</v>
          </cell>
          <cell r="I937">
            <v>-435</v>
          </cell>
          <cell r="J937">
            <v>19991031</v>
          </cell>
          <cell r="K937" t="str">
            <v>1140304006</v>
          </cell>
          <cell r="L937" t="str">
            <v>6210405004</v>
          </cell>
        </row>
        <row r="938">
          <cell r="A938" t="str">
            <v>TA30</v>
          </cell>
          <cell r="B938">
            <v>3106010055</v>
          </cell>
          <cell r="C938" t="str">
            <v>CURA.FORCE CS</v>
          </cell>
          <cell r="D938" t="str">
            <v>64</v>
          </cell>
          <cell r="E938">
            <v>159</v>
          </cell>
          <cell r="F938">
            <v>2</v>
          </cell>
          <cell r="G938">
            <v>145</v>
          </cell>
          <cell r="H938">
            <v>-4</v>
          </cell>
          <cell r="I938">
            <v>-580</v>
          </cell>
          <cell r="J938">
            <v>19991031</v>
          </cell>
          <cell r="K938" t="str">
            <v>1140304006</v>
          </cell>
          <cell r="L938" t="str">
            <v>6210405004</v>
          </cell>
        </row>
        <row r="939">
          <cell r="A939" t="str">
            <v>TA33</v>
          </cell>
          <cell r="B939">
            <v>3106010055</v>
          </cell>
          <cell r="C939" t="str">
            <v>CURA.FORCE CS</v>
          </cell>
          <cell r="D939" t="str">
            <v>64</v>
          </cell>
          <cell r="E939">
            <v>161</v>
          </cell>
          <cell r="F939">
            <v>3</v>
          </cell>
          <cell r="G939">
            <v>145</v>
          </cell>
          <cell r="H939">
            <v>-0.65</v>
          </cell>
          <cell r="I939">
            <v>-94.25</v>
          </cell>
          <cell r="J939">
            <v>19991031</v>
          </cell>
          <cell r="K939" t="str">
            <v>1140304006</v>
          </cell>
          <cell r="L939" t="str">
            <v>6210405004</v>
          </cell>
        </row>
        <row r="940">
          <cell r="A940" t="str">
            <v>EA03</v>
          </cell>
          <cell r="B940">
            <v>3106010055</v>
          </cell>
          <cell r="C940" t="str">
            <v>CURA.FORCE CS</v>
          </cell>
          <cell r="D940" t="str">
            <v>65</v>
          </cell>
          <cell r="E940">
            <v>911</v>
          </cell>
          <cell r="F940">
            <v>1</v>
          </cell>
          <cell r="G940">
            <v>140</v>
          </cell>
          <cell r="H940">
            <v>-1</v>
          </cell>
          <cell r="I940">
            <v>-140</v>
          </cell>
          <cell r="J940">
            <v>19991031</v>
          </cell>
          <cell r="K940" t="str">
            <v>1140305006</v>
          </cell>
          <cell r="L940" t="str">
            <v>6210405005</v>
          </cell>
        </row>
        <row r="941">
          <cell r="A941" t="str">
            <v>P023</v>
          </cell>
          <cell r="B941">
            <v>3106010055</v>
          </cell>
          <cell r="C941" t="str">
            <v>CURA.FORCE CS</v>
          </cell>
          <cell r="D941" t="str">
            <v>B1</v>
          </cell>
          <cell r="E941">
            <v>238</v>
          </cell>
          <cell r="F941">
            <v>1</v>
          </cell>
          <cell r="G941">
            <v>140</v>
          </cell>
          <cell r="H941">
            <v>-0.83</v>
          </cell>
          <cell r="I941">
            <v>-116.19999999999999</v>
          </cell>
          <cell r="J941">
            <v>19991030</v>
          </cell>
          <cell r="K941" t="str">
            <v>1140305006</v>
          </cell>
          <cell r="L941" t="str">
            <v>6210405005</v>
          </cell>
          <cell r="M941" t="str">
            <v>9100000005</v>
          </cell>
        </row>
        <row r="942">
          <cell r="A942" t="str">
            <v>P023</v>
          </cell>
          <cell r="B942">
            <v>3106010055</v>
          </cell>
          <cell r="C942" t="str">
            <v>CURA.FORCE CS</v>
          </cell>
          <cell r="D942" t="str">
            <v>B1</v>
          </cell>
          <cell r="E942">
            <v>239</v>
          </cell>
          <cell r="F942">
            <v>1</v>
          </cell>
          <cell r="G942">
            <v>140</v>
          </cell>
          <cell r="H942">
            <v>-1.155</v>
          </cell>
          <cell r="I942">
            <v>-161.70000000000002</v>
          </cell>
          <cell r="J942">
            <v>19991030</v>
          </cell>
          <cell r="K942" t="str">
            <v>1140305006</v>
          </cell>
          <cell r="L942" t="str">
            <v>6210405005</v>
          </cell>
          <cell r="M942" t="str">
            <v>9100000005</v>
          </cell>
        </row>
        <row r="943">
          <cell r="A943" t="str">
            <v>P023</v>
          </cell>
          <cell r="B943">
            <v>3106010055</v>
          </cell>
          <cell r="C943" t="str">
            <v>CURA.FORCE CS</v>
          </cell>
          <cell r="D943" t="str">
            <v>B1</v>
          </cell>
          <cell r="E943">
            <v>242</v>
          </cell>
          <cell r="F943">
            <v>1</v>
          </cell>
          <cell r="G943">
            <v>140</v>
          </cell>
          <cell r="H943">
            <v>-0.57999999999999996</v>
          </cell>
          <cell r="I943">
            <v>-81.199999999999989</v>
          </cell>
          <cell r="J943">
            <v>19991030</v>
          </cell>
          <cell r="K943" t="str">
            <v>1140305006</v>
          </cell>
          <cell r="L943" t="str">
            <v>6210405005</v>
          </cell>
          <cell r="M943" t="str">
            <v>9100000005</v>
          </cell>
        </row>
        <row r="944">
          <cell r="A944" t="str">
            <v>P023</v>
          </cell>
          <cell r="B944">
            <v>3106010055</v>
          </cell>
          <cell r="C944" t="str">
            <v>CURA.FORCE CS</v>
          </cell>
          <cell r="D944" t="str">
            <v>B1</v>
          </cell>
          <cell r="E944">
            <v>243</v>
          </cell>
          <cell r="F944">
            <v>1</v>
          </cell>
          <cell r="G944">
            <v>140</v>
          </cell>
          <cell r="H944">
            <v>-0.68</v>
          </cell>
          <cell r="I944">
            <v>-95.2</v>
          </cell>
          <cell r="J944">
            <v>19991030</v>
          </cell>
          <cell r="K944" t="str">
            <v>1140305006</v>
          </cell>
          <cell r="L944" t="str">
            <v>6210405005</v>
          </cell>
          <cell r="M944" t="str">
            <v>9100000005</v>
          </cell>
        </row>
        <row r="945">
          <cell r="A945" t="str">
            <v>P023</v>
          </cell>
          <cell r="B945">
            <v>3106010055</v>
          </cell>
          <cell r="C945" t="str">
            <v>CURA.FORCE CS</v>
          </cell>
          <cell r="D945" t="str">
            <v>B1</v>
          </cell>
          <cell r="E945">
            <v>244</v>
          </cell>
          <cell r="F945">
            <v>1</v>
          </cell>
          <cell r="G945">
            <v>140</v>
          </cell>
          <cell r="H945">
            <v>-2.2599999999999998</v>
          </cell>
          <cell r="I945">
            <v>-316.39999999999998</v>
          </cell>
          <cell r="J945">
            <v>19991030</v>
          </cell>
          <cell r="K945" t="str">
            <v>1140305006</v>
          </cell>
          <cell r="L945" t="str">
            <v>6210405005</v>
          </cell>
          <cell r="M945" t="str">
            <v>9100000005</v>
          </cell>
        </row>
        <row r="946">
          <cell r="A946" t="str">
            <v>P023</v>
          </cell>
          <cell r="B946">
            <v>3106010055</v>
          </cell>
          <cell r="C946" t="str">
            <v>CURA.FORCE CS</v>
          </cell>
          <cell r="D946" t="str">
            <v>B1</v>
          </cell>
          <cell r="E946">
            <v>245</v>
          </cell>
          <cell r="F946">
            <v>1</v>
          </cell>
          <cell r="G946">
            <v>140</v>
          </cell>
          <cell r="H946">
            <v>-0.6</v>
          </cell>
          <cell r="I946">
            <v>-84</v>
          </cell>
          <cell r="J946">
            <v>19991030</v>
          </cell>
          <cell r="K946" t="str">
            <v>1140305006</v>
          </cell>
          <cell r="L946" t="str">
            <v>6210405005</v>
          </cell>
          <cell r="M946" t="str">
            <v>9100000005</v>
          </cell>
        </row>
        <row r="947">
          <cell r="A947" t="str">
            <v>P023</v>
          </cell>
          <cell r="B947">
            <v>3106010055</v>
          </cell>
          <cell r="C947" t="str">
            <v>CURA.FORCE CS</v>
          </cell>
          <cell r="D947" t="str">
            <v>B1</v>
          </cell>
          <cell r="E947">
            <v>246</v>
          </cell>
          <cell r="F947">
            <v>1</v>
          </cell>
          <cell r="G947">
            <v>140</v>
          </cell>
          <cell r="H947">
            <v>-0.5</v>
          </cell>
          <cell r="I947">
            <v>-70</v>
          </cell>
          <cell r="J947">
            <v>19991030</v>
          </cell>
          <cell r="K947" t="str">
            <v>1140305006</v>
          </cell>
          <cell r="L947" t="str">
            <v>6210405005</v>
          </cell>
          <cell r="M947" t="str">
            <v>9100000005</v>
          </cell>
        </row>
        <row r="948">
          <cell r="A948" t="str">
            <v>P023</v>
          </cell>
          <cell r="B948">
            <v>3106010055</v>
          </cell>
          <cell r="C948" t="str">
            <v>CURA.FORCE CS</v>
          </cell>
          <cell r="D948" t="str">
            <v>B1</v>
          </cell>
          <cell r="E948">
            <v>247</v>
          </cell>
          <cell r="F948">
            <v>1</v>
          </cell>
          <cell r="G948">
            <v>140</v>
          </cell>
          <cell r="H948">
            <v>-0.34</v>
          </cell>
          <cell r="I948">
            <v>-47.6</v>
          </cell>
          <cell r="J948">
            <v>19991030</v>
          </cell>
          <cell r="K948" t="str">
            <v>1140305006</v>
          </cell>
          <cell r="L948" t="str">
            <v>6210405005</v>
          </cell>
          <cell r="M948" t="str">
            <v>9100000005</v>
          </cell>
        </row>
        <row r="949">
          <cell r="A949" t="str">
            <v>P023</v>
          </cell>
          <cell r="B949">
            <v>3106010055</v>
          </cell>
          <cell r="C949" t="str">
            <v>CURA.FORCE CS</v>
          </cell>
          <cell r="D949" t="str">
            <v>B1</v>
          </cell>
          <cell r="E949">
            <v>248</v>
          </cell>
          <cell r="F949">
            <v>1</v>
          </cell>
          <cell r="G949">
            <v>140</v>
          </cell>
          <cell r="H949">
            <v>-0.19</v>
          </cell>
          <cell r="I949">
            <v>-26.6</v>
          </cell>
          <cell r="J949">
            <v>19991030</v>
          </cell>
          <cell r="K949" t="str">
            <v>1140305006</v>
          </cell>
          <cell r="L949" t="str">
            <v>6210405005</v>
          </cell>
          <cell r="M949" t="str">
            <v>9100000005</v>
          </cell>
        </row>
        <row r="950">
          <cell r="A950" t="str">
            <v>P023</v>
          </cell>
          <cell r="B950">
            <v>3106010055</v>
          </cell>
          <cell r="C950" t="str">
            <v>CURA.FORCE CS</v>
          </cell>
          <cell r="D950" t="str">
            <v>B1</v>
          </cell>
          <cell r="E950">
            <v>249</v>
          </cell>
          <cell r="F950">
            <v>1</v>
          </cell>
          <cell r="G950">
            <v>140</v>
          </cell>
          <cell r="H950">
            <v>-0.76</v>
          </cell>
          <cell r="I950">
            <v>-106.4</v>
          </cell>
          <cell r="J950">
            <v>19991030</v>
          </cell>
          <cell r="K950" t="str">
            <v>1140305006</v>
          </cell>
          <cell r="L950" t="str">
            <v>6210405005</v>
          </cell>
          <cell r="M950" t="str">
            <v>9100000005</v>
          </cell>
        </row>
        <row r="951">
          <cell r="A951" t="str">
            <v>P023</v>
          </cell>
          <cell r="B951">
            <v>3106010055</v>
          </cell>
          <cell r="C951" t="str">
            <v>CURA.FORCE CS</v>
          </cell>
          <cell r="D951" t="str">
            <v>B1</v>
          </cell>
          <cell r="E951">
            <v>250</v>
          </cell>
          <cell r="F951">
            <v>1</v>
          </cell>
          <cell r="G951">
            <v>140</v>
          </cell>
          <cell r="H951">
            <v>-1.02</v>
          </cell>
          <cell r="I951">
            <v>-142.80000000000001</v>
          </cell>
          <cell r="J951">
            <v>19991030</v>
          </cell>
          <cell r="K951" t="str">
            <v>1140305006</v>
          </cell>
          <cell r="L951" t="str">
            <v>6210405005</v>
          </cell>
          <cell r="M951" t="str">
            <v>9100000005</v>
          </cell>
        </row>
        <row r="952">
          <cell r="A952" t="str">
            <v>P023</v>
          </cell>
          <cell r="B952">
            <v>3106010055</v>
          </cell>
          <cell r="C952" t="str">
            <v>CURA.FORCE CS</v>
          </cell>
          <cell r="D952" t="str">
            <v>B1</v>
          </cell>
          <cell r="E952">
            <v>251</v>
          </cell>
          <cell r="F952">
            <v>1</v>
          </cell>
          <cell r="G952">
            <v>140</v>
          </cell>
          <cell r="H952">
            <v>-0.72</v>
          </cell>
          <cell r="I952">
            <v>-100.8</v>
          </cell>
          <cell r="J952">
            <v>19991030</v>
          </cell>
          <cell r="K952" t="str">
            <v>1140305006</v>
          </cell>
          <cell r="L952" t="str">
            <v>6210405005</v>
          </cell>
          <cell r="M952" t="str">
            <v>9100000005</v>
          </cell>
        </row>
        <row r="953">
          <cell r="A953" t="str">
            <v>P023</v>
          </cell>
          <cell r="B953">
            <v>3106010055</v>
          </cell>
          <cell r="C953" t="str">
            <v>CURA.FORCE CS</v>
          </cell>
          <cell r="D953" t="str">
            <v>B1</v>
          </cell>
          <cell r="E953">
            <v>252</v>
          </cell>
          <cell r="F953">
            <v>1</v>
          </cell>
          <cell r="G953">
            <v>140</v>
          </cell>
          <cell r="H953">
            <v>-0.89</v>
          </cell>
          <cell r="I953">
            <v>-124.60000000000001</v>
          </cell>
          <cell r="J953">
            <v>19991030</v>
          </cell>
          <cell r="K953" t="str">
            <v>1140305006</v>
          </cell>
          <cell r="L953" t="str">
            <v>6210405005</v>
          </cell>
          <cell r="M953" t="str">
            <v>9100000005</v>
          </cell>
        </row>
        <row r="954">
          <cell r="A954" t="str">
            <v>P023</v>
          </cell>
          <cell r="B954">
            <v>3106010055</v>
          </cell>
          <cell r="C954" t="str">
            <v>CURA.FORCE CS</v>
          </cell>
          <cell r="D954" t="str">
            <v>B1</v>
          </cell>
          <cell r="E954">
            <v>253</v>
          </cell>
          <cell r="F954">
            <v>1</v>
          </cell>
          <cell r="G954">
            <v>140</v>
          </cell>
          <cell r="H954">
            <v>-1.19</v>
          </cell>
          <cell r="I954">
            <v>-166.6</v>
          </cell>
          <cell r="J954">
            <v>19991030</v>
          </cell>
          <cell r="K954" t="str">
            <v>1140305006</v>
          </cell>
          <cell r="L954" t="str">
            <v>6210405005</v>
          </cell>
          <cell r="M954" t="str">
            <v>9100000005</v>
          </cell>
        </row>
        <row r="955">
          <cell r="A955" t="str">
            <v>P023</v>
          </cell>
          <cell r="B955">
            <v>3106010055</v>
          </cell>
          <cell r="C955" t="str">
            <v>CURA.FORCE CS</v>
          </cell>
          <cell r="D955" t="str">
            <v>B1</v>
          </cell>
          <cell r="E955">
            <v>254</v>
          </cell>
          <cell r="F955">
            <v>1</v>
          </cell>
          <cell r="G955">
            <v>140</v>
          </cell>
          <cell r="H955">
            <v>-0.89</v>
          </cell>
          <cell r="I955">
            <v>-124.60000000000001</v>
          </cell>
          <cell r="J955">
            <v>19991030</v>
          </cell>
          <cell r="K955" t="str">
            <v>1140305006</v>
          </cell>
          <cell r="L955" t="str">
            <v>6210405005</v>
          </cell>
          <cell r="M955" t="str">
            <v>9100000005</v>
          </cell>
        </row>
        <row r="956">
          <cell r="A956" t="str">
            <v>P023</v>
          </cell>
          <cell r="B956">
            <v>3106010055</v>
          </cell>
          <cell r="C956" t="str">
            <v>CURA.FORCE CS</v>
          </cell>
          <cell r="D956" t="str">
            <v>B1</v>
          </cell>
          <cell r="E956">
            <v>268</v>
          </cell>
          <cell r="F956">
            <v>1</v>
          </cell>
          <cell r="G956">
            <v>140</v>
          </cell>
          <cell r="H956">
            <v>-0.76</v>
          </cell>
          <cell r="I956">
            <v>-106.4</v>
          </cell>
          <cell r="J956">
            <v>19991030</v>
          </cell>
          <cell r="K956" t="str">
            <v>1140305006</v>
          </cell>
          <cell r="L956" t="str">
            <v>6210405005</v>
          </cell>
          <cell r="M956" t="str">
            <v>9100000005</v>
          </cell>
        </row>
        <row r="957">
          <cell r="A957" t="str">
            <v>TA28</v>
          </cell>
          <cell r="B957">
            <v>3106010055</v>
          </cell>
          <cell r="C957" t="str">
            <v>CURA.FORCE CS</v>
          </cell>
          <cell r="D957" t="str">
            <v>65</v>
          </cell>
          <cell r="E957">
            <v>880</v>
          </cell>
          <cell r="F957">
            <v>6</v>
          </cell>
          <cell r="G957">
            <v>140</v>
          </cell>
          <cell r="H957">
            <v>-2</v>
          </cell>
          <cell r="I957">
            <v>-280</v>
          </cell>
          <cell r="J957">
            <v>19991031</v>
          </cell>
          <cell r="K957" t="str">
            <v>1140305006</v>
          </cell>
          <cell r="L957" t="str">
            <v>6210405005</v>
          </cell>
        </row>
        <row r="958">
          <cell r="A958" t="str">
            <v>TA29</v>
          </cell>
          <cell r="B958">
            <v>3106010055</v>
          </cell>
          <cell r="C958" t="str">
            <v>CURA.FORCE CS</v>
          </cell>
          <cell r="D958" t="str">
            <v>65</v>
          </cell>
          <cell r="E958">
            <v>879</v>
          </cell>
          <cell r="F958">
            <v>6</v>
          </cell>
          <cell r="G958">
            <v>145</v>
          </cell>
          <cell r="H958">
            <v>-3.8</v>
          </cell>
          <cell r="I958">
            <v>-551</v>
          </cell>
          <cell r="J958">
            <v>19991031</v>
          </cell>
          <cell r="K958" t="str">
            <v>1140305006</v>
          </cell>
          <cell r="L958" t="str">
            <v>6210405005</v>
          </cell>
        </row>
        <row r="959">
          <cell r="A959" t="str">
            <v>TA30</v>
          </cell>
          <cell r="B959">
            <v>3106010055</v>
          </cell>
          <cell r="C959" t="str">
            <v>CURA.FORCE CS</v>
          </cell>
          <cell r="D959" t="str">
            <v>65</v>
          </cell>
          <cell r="E959">
            <v>884</v>
          </cell>
          <cell r="F959">
            <v>6</v>
          </cell>
          <cell r="G959">
            <v>145</v>
          </cell>
          <cell r="H959">
            <v>-9</v>
          </cell>
          <cell r="I959">
            <v>-1305</v>
          </cell>
          <cell r="J959">
            <v>19991031</v>
          </cell>
          <cell r="K959" t="str">
            <v>1140305006</v>
          </cell>
          <cell r="L959" t="str">
            <v>6210405005</v>
          </cell>
        </row>
        <row r="960">
          <cell r="A960" t="str">
            <v>TA32</v>
          </cell>
          <cell r="B960">
            <v>3106010055</v>
          </cell>
          <cell r="C960" t="str">
            <v>CURA.FORCE CS</v>
          </cell>
          <cell r="D960" t="str">
            <v>65</v>
          </cell>
          <cell r="E960">
            <v>876</v>
          </cell>
          <cell r="F960">
            <v>1</v>
          </cell>
          <cell r="G960">
            <v>140</v>
          </cell>
          <cell r="H960">
            <v>-4.5999999999999996</v>
          </cell>
          <cell r="I960">
            <v>-644</v>
          </cell>
          <cell r="J960">
            <v>19991031</v>
          </cell>
          <cell r="K960" t="str">
            <v>1140305006</v>
          </cell>
          <cell r="L960" t="str">
            <v>6210405005</v>
          </cell>
        </row>
        <row r="961">
          <cell r="A961" t="str">
            <v>TA34</v>
          </cell>
          <cell r="B961">
            <v>3106010055</v>
          </cell>
          <cell r="C961" t="str">
            <v>CURA.FORCE CS</v>
          </cell>
          <cell r="D961" t="str">
            <v>65</v>
          </cell>
          <cell r="E961">
            <v>882</v>
          </cell>
          <cell r="F961">
            <v>4</v>
          </cell>
          <cell r="G961">
            <v>5.0999999999999996</v>
          </cell>
          <cell r="H961">
            <v>-4</v>
          </cell>
          <cell r="I961">
            <v>-20.399999999999999</v>
          </cell>
          <cell r="J961">
            <v>19991031</v>
          </cell>
          <cell r="K961" t="str">
            <v>1140305006</v>
          </cell>
          <cell r="L961" t="str">
            <v>6210405005</v>
          </cell>
        </row>
        <row r="962">
          <cell r="A962" t="str">
            <v>TL04</v>
          </cell>
          <cell r="B962">
            <v>3106010055</v>
          </cell>
          <cell r="C962" t="str">
            <v>CURA.FORCE CS</v>
          </cell>
          <cell r="D962" t="str">
            <v>65</v>
          </cell>
          <cell r="E962">
            <v>899</v>
          </cell>
          <cell r="F962">
            <v>5</v>
          </cell>
          <cell r="G962">
            <v>145</v>
          </cell>
          <cell r="H962">
            <v>-4.4000000000000004</v>
          </cell>
          <cell r="I962">
            <v>-638</v>
          </cell>
          <cell r="J962">
            <v>19991031</v>
          </cell>
          <cell r="K962" t="str">
            <v>1140305006</v>
          </cell>
          <cell r="L962" t="str">
            <v>6210405005</v>
          </cell>
        </row>
        <row r="963">
          <cell r="A963" t="str">
            <v>TL05</v>
          </cell>
          <cell r="B963">
            <v>3106010055</v>
          </cell>
          <cell r="C963" t="str">
            <v>CURA.FORCE CS</v>
          </cell>
          <cell r="D963" t="str">
            <v>65</v>
          </cell>
          <cell r="E963">
            <v>890</v>
          </cell>
          <cell r="F963">
            <v>4</v>
          </cell>
          <cell r="G963">
            <v>145</v>
          </cell>
          <cell r="H963">
            <v>-4.7</v>
          </cell>
          <cell r="I963">
            <v>-681.5</v>
          </cell>
          <cell r="J963">
            <v>19991031</v>
          </cell>
          <cell r="K963" t="str">
            <v>1140305006</v>
          </cell>
          <cell r="L963" t="str">
            <v>6210405005</v>
          </cell>
        </row>
        <row r="964">
          <cell r="A964" t="str">
            <v>TL06</v>
          </cell>
          <cell r="B964">
            <v>3106010055</v>
          </cell>
          <cell r="C964" t="str">
            <v>CURA.FORCE CS</v>
          </cell>
          <cell r="D964" t="str">
            <v>65</v>
          </cell>
          <cell r="E964">
            <v>896</v>
          </cell>
          <cell r="F964">
            <v>4</v>
          </cell>
          <cell r="G964">
            <v>145</v>
          </cell>
          <cell r="H964">
            <v>-3.25</v>
          </cell>
          <cell r="I964">
            <v>-471.25</v>
          </cell>
          <cell r="J964">
            <v>19991031</v>
          </cell>
          <cell r="K964" t="str">
            <v>1140305006</v>
          </cell>
          <cell r="L964" t="str">
            <v>6210405005</v>
          </cell>
        </row>
        <row r="965">
          <cell r="A965" t="str">
            <v>TL07</v>
          </cell>
          <cell r="B965">
            <v>3106010055</v>
          </cell>
          <cell r="C965" t="str">
            <v>CURA.FORCE CS</v>
          </cell>
          <cell r="D965" t="str">
            <v>65</v>
          </cell>
          <cell r="E965">
            <v>894</v>
          </cell>
          <cell r="F965">
            <v>4</v>
          </cell>
          <cell r="G965">
            <v>145</v>
          </cell>
          <cell r="H965">
            <v>-6.5</v>
          </cell>
          <cell r="I965">
            <v>-942.5</v>
          </cell>
          <cell r="J965">
            <v>19991031</v>
          </cell>
          <cell r="K965" t="str">
            <v>1140305006</v>
          </cell>
          <cell r="L965" t="str">
            <v>6210405005</v>
          </cell>
        </row>
        <row r="966">
          <cell r="A966" t="str">
            <v>TL08</v>
          </cell>
          <cell r="B966">
            <v>3106010055</v>
          </cell>
          <cell r="C966" t="str">
            <v>CURA.FORCE CS</v>
          </cell>
          <cell r="D966" t="str">
            <v>65</v>
          </cell>
          <cell r="E966">
            <v>893</v>
          </cell>
          <cell r="F966">
            <v>4</v>
          </cell>
          <cell r="G966">
            <v>27.439</v>
          </cell>
          <cell r="H966">
            <v>-8.8000000000000007</v>
          </cell>
          <cell r="I966">
            <v>-241.46320000000003</v>
          </cell>
          <cell r="J966">
            <v>19991031</v>
          </cell>
          <cell r="K966" t="str">
            <v>1140305006</v>
          </cell>
          <cell r="L966" t="str">
            <v>6210405005</v>
          </cell>
        </row>
        <row r="967">
          <cell r="A967" t="str">
            <v>TO03</v>
          </cell>
          <cell r="B967">
            <v>3106010055</v>
          </cell>
          <cell r="C967" t="str">
            <v>CURA.FORCE CS</v>
          </cell>
          <cell r="D967" t="str">
            <v>S1</v>
          </cell>
          <cell r="E967">
            <v>329</v>
          </cell>
          <cell r="F967">
            <v>1</v>
          </cell>
          <cell r="G967">
            <v>140</v>
          </cell>
          <cell r="H967">
            <v>-3.5</v>
          </cell>
          <cell r="I967">
            <v>-490</v>
          </cell>
          <cell r="J967">
            <v>19991031</v>
          </cell>
          <cell r="K967" t="str">
            <v>1140305006</v>
          </cell>
          <cell r="L967" t="str">
            <v>6210405005</v>
          </cell>
          <cell r="M967" t="str">
            <v>9100000005</v>
          </cell>
        </row>
        <row r="968">
          <cell r="A968" t="str">
            <v>TZ01</v>
          </cell>
          <cell r="B968">
            <v>3106010055</v>
          </cell>
          <cell r="C968" t="str">
            <v>CURA.FORCE CS</v>
          </cell>
          <cell r="D968" t="str">
            <v>65</v>
          </cell>
          <cell r="E968">
            <v>857</v>
          </cell>
          <cell r="F968">
            <v>1</v>
          </cell>
          <cell r="G968">
            <v>145</v>
          </cell>
          <cell r="H968">
            <v>-2</v>
          </cell>
          <cell r="I968">
            <v>-290</v>
          </cell>
          <cell r="J968">
            <v>19991031</v>
          </cell>
          <cell r="K968" t="str">
            <v>1140305006</v>
          </cell>
          <cell r="L968" t="str">
            <v>6210405005</v>
          </cell>
        </row>
        <row r="969">
          <cell r="A969" t="str">
            <v>TZ02</v>
          </cell>
          <cell r="B969">
            <v>3106010055</v>
          </cell>
          <cell r="C969" t="str">
            <v>CURA.FORCE CS</v>
          </cell>
          <cell r="D969" t="str">
            <v>65</v>
          </cell>
          <cell r="E969">
            <v>861</v>
          </cell>
          <cell r="F969">
            <v>1</v>
          </cell>
          <cell r="G969">
            <v>140</v>
          </cell>
          <cell r="H969">
            <v>-5</v>
          </cell>
          <cell r="I969">
            <v>-700</v>
          </cell>
          <cell r="J969">
            <v>19991031</v>
          </cell>
          <cell r="K969" t="str">
            <v>1140305006</v>
          </cell>
          <cell r="L969" t="str">
            <v>6210405005</v>
          </cell>
        </row>
        <row r="970">
          <cell r="A970" t="str">
            <v>P023</v>
          </cell>
          <cell r="B970">
            <v>3106010055</v>
          </cell>
          <cell r="C970" t="str">
            <v>CURA.FORCE CS</v>
          </cell>
          <cell r="D970" t="str">
            <v>B1</v>
          </cell>
          <cell r="E970">
            <v>255</v>
          </cell>
          <cell r="F970">
            <v>1</v>
          </cell>
          <cell r="G970">
            <v>140</v>
          </cell>
          <cell r="H970">
            <v>-0.315</v>
          </cell>
          <cell r="I970">
            <v>-44.1</v>
          </cell>
          <cell r="J970">
            <v>19991030</v>
          </cell>
          <cell r="K970" t="str">
            <v>1140325006</v>
          </cell>
          <cell r="L970" t="str">
            <v>6210405016</v>
          </cell>
          <cell r="M970" t="str">
            <v>9100000007</v>
          </cell>
        </row>
        <row r="971">
          <cell r="A971" t="str">
            <v>P023</v>
          </cell>
          <cell r="B971">
            <v>3106010055</v>
          </cell>
          <cell r="C971" t="str">
            <v>CURA.FORCE CS</v>
          </cell>
          <cell r="D971" t="str">
            <v>B1</v>
          </cell>
          <cell r="E971">
            <v>256</v>
          </cell>
          <cell r="F971">
            <v>1</v>
          </cell>
          <cell r="G971">
            <v>140</v>
          </cell>
          <cell r="H971">
            <v>-0.38</v>
          </cell>
          <cell r="I971">
            <v>-53.2</v>
          </cell>
          <cell r="J971">
            <v>19991030</v>
          </cell>
          <cell r="K971" t="str">
            <v>1140325006</v>
          </cell>
          <cell r="L971" t="str">
            <v>6210405016</v>
          </cell>
          <cell r="M971" t="str">
            <v>9100000007</v>
          </cell>
        </row>
        <row r="972">
          <cell r="A972" t="str">
            <v>P023</v>
          </cell>
          <cell r="B972">
            <v>3106010055</v>
          </cell>
          <cell r="C972" t="str">
            <v>CURA.FORCE CS</v>
          </cell>
          <cell r="D972" t="str">
            <v>B1</v>
          </cell>
          <cell r="E972">
            <v>257</v>
          </cell>
          <cell r="F972">
            <v>1</v>
          </cell>
          <cell r="G972">
            <v>140</v>
          </cell>
          <cell r="H972">
            <v>-0.56999999999999995</v>
          </cell>
          <cell r="I972">
            <v>-79.8</v>
          </cell>
          <cell r="J972">
            <v>19991030</v>
          </cell>
          <cell r="K972" t="str">
            <v>1140325006</v>
          </cell>
          <cell r="L972" t="str">
            <v>6210405016</v>
          </cell>
          <cell r="M972" t="str">
            <v>9100000007</v>
          </cell>
        </row>
        <row r="973">
          <cell r="A973" t="str">
            <v>P023</v>
          </cell>
          <cell r="B973">
            <v>3106010055</v>
          </cell>
          <cell r="C973" t="str">
            <v>CURA.FORCE CS</v>
          </cell>
          <cell r="D973" t="str">
            <v>B1</v>
          </cell>
          <cell r="E973">
            <v>258</v>
          </cell>
          <cell r="F973">
            <v>1</v>
          </cell>
          <cell r="G973">
            <v>140</v>
          </cell>
          <cell r="H973">
            <v>-0.63</v>
          </cell>
          <cell r="I973">
            <v>-88.2</v>
          </cell>
          <cell r="J973">
            <v>19991030</v>
          </cell>
          <cell r="K973" t="str">
            <v>1140325006</v>
          </cell>
          <cell r="L973" t="str">
            <v>6210405016</v>
          </cell>
          <cell r="M973" t="str">
            <v>9100000007</v>
          </cell>
        </row>
        <row r="974">
          <cell r="A974" t="str">
            <v>TG02</v>
          </cell>
          <cell r="B974">
            <v>3106010070</v>
          </cell>
          <cell r="C974" t="str">
            <v>CURA.RITIRAN CARB</v>
          </cell>
          <cell r="D974" t="str">
            <v>61</v>
          </cell>
          <cell r="E974">
            <v>633</v>
          </cell>
          <cell r="F974">
            <v>1</v>
          </cell>
          <cell r="G974">
            <v>3</v>
          </cell>
          <cell r="H974">
            <v>-11.7</v>
          </cell>
          <cell r="I974">
            <v>-35.099999999999994</v>
          </cell>
          <cell r="J974">
            <v>19991031</v>
          </cell>
          <cell r="K974" t="str">
            <v>1140301006</v>
          </cell>
          <cell r="L974" t="str">
            <v>6210405001</v>
          </cell>
        </row>
        <row r="975">
          <cell r="A975" t="str">
            <v>TG18</v>
          </cell>
          <cell r="B975">
            <v>3106010070</v>
          </cell>
          <cell r="C975" t="str">
            <v>CURA.RITIRAN CARB</v>
          </cell>
          <cell r="D975" t="str">
            <v>61</v>
          </cell>
          <cell r="E975">
            <v>634</v>
          </cell>
          <cell r="F975">
            <v>2</v>
          </cell>
          <cell r="G975">
            <v>3.6</v>
          </cell>
          <cell r="H975">
            <v>-32.5</v>
          </cell>
          <cell r="I975">
            <v>-117</v>
          </cell>
          <cell r="J975">
            <v>19991031</v>
          </cell>
          <cell r="K975" t="str">
            <v>1140301006</v>
          </cell>
          <cell r="L975" t="str">
            <v>6210405001</v>
          </cell>
        </row>
        <row r="976">
          <cell r="A976" t="str">
            <v>TG28</v>
          </cell>
          <cell r="B976">
            <v>3106010070</v>
          </cell>
          <cell r="C976" t="str">
            <v>CURA.RITIRAN CARB</v>
          </cell>
          <cell r="D976" t="str">
            <v>61</v>
          </cell>
          <cell r="E976">
            <v>632</v>
          </cell>
          <cell r="F976">
            <v>1</v>
          </cell>
          <cell r="G976">
            <v>3.6</v>
          </cell>
          <cell r="H976">
            <v>-11</v>
          </cell>
          <cell r="I976">
            <v>-39.6</v>
          </cell>
          <cell r="J976">
            <v>19991031</v>
          </cell>
          <cell r="K976" t="str">
            <v>1140301006</v>
          </cell>
          <cell r="L976" t="str">
            <v>6210405001</v>
          </cell>
        </row>
        <row r="977">
          <cell r="A977" t="str">
            <v>TG29</v>
          </cell>
          <cell r="B977">
            <v>3106010070</v>
          </cell>
          <cell r="C977" t="str">
            <v>CURA.RITIRAN CARB</v>
          </cell>
          <cell r="D977" t="str">
            <v>61</v>
          </cell>
          <cell r="E977">
            <v>628</v>
          </cell>
          <cell r="F977">
            <v>1</v>
          </cell>
          <cell r="G977">
            <v>3</v>
          </cell>
          <cell r="H977">
            <v>-4.8</v>
          </cell>
          <cell r="I977">
            <v>-14.399999999999999</v>
          </cell>
          <cell r="J977">
            <v>19991031</v>
          </cell>
          <cell r="K977" t="str">
            <v>1140301006</v>
          </cell>
          <cell r="L977" t="str">
            <v>6210405001</v>
          </cell>
        </row>
        <row r="978">
          <cell r="A978" t="str">
            <v>P001</v>
          </cell>
          <cell r="B978">
            <v>3108010002</v>
          </cell>
          <cell r="C978" t="str">
            <v>EM-LABORES ARADO/PEINE O ROLO</v>
          </cell>
          <cell r="D978" t="str">
            <v>L1</v>
          </cell>
          <cell r="E978">
            <v>272</v>
          </cell>
          <cell r="F978">
            <v>1</v>
          </cell>
          <cell r="G978">
            <v>17.850000000000001</v>
          </cell>
          <cell r="H978">
            <v>-10</v>
          </cell>
          <cell r="I978">
            <v>-178.5</v>
          </cell>
          <cell r="J978">
            <v>19991030</v>
          </cell>
          <cell r="K978" t="str">
            <v>1140325017</v>
          </cell>
          <cell r="L978" t="str">
            <v>5120410000</v>
          </cell>
          <cell r="M978" t="str">
            <v>9100000007</v>
          </cell>
        </row>
        <row r="979">
          <cell r="A979" t="str">
            <v>P023</v>
          </cell>
          <cell r="B979">
            <v>3108010007</v>
          </cell>
          <cell r="C979" t="str">
            <v>EM-LABORES CINCEL/RASTRA</v>
          </cell>
          <cell r="D979" t="str">
            <v>B1</v>
          </cell>
          <cell r="E979">
            <v>279</v>
          </cell>
          <cell r="F979">
            <v>1</v>
          </cell>
          <cell r="G979">
            <v>15.3</v>
          </cell>
          <cell r="H979">
            <v>-18</v>
          </cell>
          <cell r="I979">
            <v>-275.40000000000003</v>
          </cell>
          <cell r="J979">
            <v>19991030</v>
          </cell>
          <cell r="K979" t="str">
            <v>1140325017</v>
          </cell>
          <cell r="L979" t="str">
            <v>5120410000</v>
          </cell>
          <cell r="M979" t="str">
            <v>9100000007</v>
          </cell>
        </row>
        <row r="980">
          <cell r="A980" t="str">
            <v>P023</v>
          </cell>
          <cell r="B980">
            <v>3108010007</v>
          </cell>
          <cell r="C980" t="str">
            <v>EM-LABORES CINCEL/RASTRA</v>
          </cell>
          <cell r="D980" t="str">
            <v>B1</v>
          </cell>
          <cell r="E980">
            <v>280</v>
          </cell>
          <cell r="F980">
            <v>1</v>
          </cell>
          <cell r="G980">
            <v>15.3</v>
          </cell>
          <cell r="H980">
            <v>-14</v>
          </cell>
          <cell r="I980">
            <v>-214.20000000000002</v>
          </cell>
          <cell r="J980">
            <v>19991030</v>
          </cell>
          <cell r="K980" t="str">
            <v>1140325017</v>
          </cell>
          <cell r="L980" t="str">
            <v>5120410000</v>
          </cell>
          <cell r="M980" t="str">
            <v>9100000007</v>
          </cell>
        </row>
        <row r="981">
          <cell r="A981" t="str">
            <v>P023</v>
          </cell>
          <cell r="B981">
            <v>3108010007</v>
          </cell>
          <cell r="C981" t="str">
            <v>EM-LABORES CINCEL/RASTRA</v>
          </cell>
          <cell r="D981" t="str">
            <v>B1</v>
          </cell>
          <cell r="E981">
            <v>281</v>
          </cell>
          <cell r="F981">
            <v>1</v>
          </cell>
          <cell r="G981">
            <v>15.3</v>
          </cell>
          <cell r="H981">
            <v>-27</v>
          </cell>
          <cell r="I981">
            <v>-413.1</v>
          </cell>
          <cell r="J981">
            <v>19991030</v>
          </cell>
          <cell r="K981" t="str">
            <v>1140325017</v>
          </cell>
          <cell r="L981" t="str">
            <v>5120410000</v>
          </cell>
          <cell r="M981" t="str">
            <v>9100000007</v>
          </cell>
        </row>
        <row r="982">
          <cell r="A982" t="str">
            <v>P023</v>
          </cell>
          <cell r="B982">
            <v>3108010007</v>
          </cell>
          <cell r="C982" t="str">
            <v>EM-LABORES CINCEL/RASTRA</v>
          </cell>
          <cell r="D982" t="str">
            <v>B1</v>
          </cell>
          <cell r="E982">
            <v>282</v>
          </cell>
          <cell r="F982">
            <v>1</v>
          </cell>
          <cell r="G982">
            <v>15.3</v>
          </cell>
          <cell r="H982">
            <v>-30</v>
          </cell>
          <cell r="I982">
            <v>-459</v>
          </cell>
          <cell r="J982">
            <v>19991030</v>
          </cell>
          <cell r="K982" t="str">
            <v>1140325017</v>
          </cell>
          <cell r="L982" t="str">
            <v>5120410000</v>
          </cell>
          <cell r="M982" t="str">
            <v>9100000007</v>
          </cell>
        </row>
        <row r="983">
          <cell r="A983" t="str">
            <v>P001</v>
          </cell>
          <cell r="B983">
            <v>3108010008</v>
          </cell>
          <cell r="C983" t="str">
            <v>EM-LABORES CONFECCION POR ROLLO</v>
          </cell>
          <cell r="D983" t="str">
            <v>L1</v>
          </cell>
          <cell r="E983">
            <v>265</v>
          </cell>
          <cell r="F983">
            <v>1</v>
          </cell>
          <cell r="G983">
            <v>5.0999999999999996</v>
          </cell>
          <cell r="H983">
            <v>-5</v>
          </cell>
          <cell r="I983">
            <v>-25.5</v>
          </cell>
          <cell r="J983">
            <v>19991030</v>
          </cell>
          <cell r="K983" t="str">
            <v>1140325017</v>
          </cell>
          <cell r="L983" t="str">
            <v>5120410000</v>
          </cell>
          <cell r="M983" t="str">
            <v>9100000007</v>
          </cell>
        </row>
        <row r="984">
          <cell r="A984" t="str">
            <v>P001</v>
          </cell>
          <cell r="B984">
            <v>3108010011</v>
          </cell>
          <cell r="C984" t="str">
            <v>EM-LABORES DESMALEZADA</v>
          </cell>
          <cell r="D984" t="str">
            <v>L1</v>
          </cell>
          <cell r="E984">
            <v>263</v>
          </cell>
          <cell r="F984">
            <v>1</v>
          </cell>
          <cell r="G984">
            <v>7.65</v>
          </cell>
          <cell r="H984">
            <v>-5</v>
          </cell>
          <cell r="I984">
            <v>-38.25</v>
          </cell>
          <cell r="J984">
            <v>19991030</v>
          </cell>
          <cell r="K984" t="str">
            <v>1140325017</v>
          </cell>
          <cell r="L984" t="str">
            <v>5120410000</v>
          </cell>
          <cell r="M984" t="str">
            <v>9100000007</v>
          </cell>
        </row>
        <row r="985">
          <cell r="A985" t="str">
            <v>P001</v>
          </cell>
          <cell r="B985">
            <v>3108010011</v>
          </cell>
          <cell r="C985" t="str">
            <v>EM-LABORES DESMALEZADA</v>
          </cell>
          <cell r="D985" t="str">
            <v>L1</v>
          </cell>
          <cell r="E985">
            <v>264</v>
          </cell>
          <cell r="F985">
            <v>1</v>
          </cell>
          <cell r="G985">
            <v>7.65</v>
          </cell>
          <cell r="H985">
            <v>-10</v>
          </cell>
          <cell r="I985">
            <v>-76.5</v>
          </cell>
          <cell r="J985">
            <v>19991030</v>
          </cell>
          <cell r="K985" t="str">
            <v>1140325017</v>
          </cell>
          <cell r="L985" t="str">
            <v>5120410000</v>
          </cell>
          <cell r="M985" t="str">
            <v>9100000007</v>
          </cell>
        </row>
        <row r="986">
          <cell r="A986" t="str">
            <v>P001</v>
          </cell>
          <cell r="B986">
            <v>3108010011</v>
          </cell>
          <cell r="C986" t="str">
            <v>EM-LABORES DESMALEZADA</v>
          </cell>
          <cell r="D986" t="str">
            <v>L1</v>
          </cell>
          <cell r="E986">
            <v>275</v>
          </cell>
          <cell r="F986">
            <v>1</v>
          </cell>
          <cell r="G986">
            <v>7.65</v>
          </cell>
          <cell r="H986">
            <v>-10</v>
          </cell>
          <cell r="I986">
            <v>-76.5</v>
          </cell>
          <cell r="J986">
            <v>19991030</v>
          </cell>
          <cell r="K986" t="str">
            <v>1140325017</v>
          </cell>
          <cell r="L986" t="str">
            <v>5120410000</v>
          </cell>
          <cell r="M986" t="str">
            <v>9100000007</v>
          </cell>
        </row>
        <row r="987">
          <cell r="A987" t="str">
            <v>P001</v>
          </cell>
          <cell r="B987">
            <v>3108010011</v>
          </cell>
          <cell r="C987" t="str">
            <v>EM-LABORES DESMALEZADA</v>
          </cell>
          <cell r="D987" t="str">
            <v>L1</v>
          </cell>
          <cell r="E987">
            <v>276</v>
          </cell>
          <cell r="F987">
            <v>1</v>
          </cell>
          <cell r="G987">
            <v>7.65</v>
          </cell>
          <cell r="H987">
            <v>-15</v>
          </cell>
          <cell r="I987">
            <v>-114.75</v>
          </cell>
          <cell r="J987">
            <v>19991030</v>
          </cell>
          <cell r="K987" t="str">
            <v>1140325017</v>
          </cell>
          <cell r="L987" t="str">
            <v>5120410000</v>
          </cell>
          <cell r="M987" t="str">
            <v>9100000007</v>
          </cell>
        </row>
        <row r="988">
          <cell r="A988" t="str">
            <v>P001</v>
          </cell>
          <cell r="B988">
            <v>3108010011</v>
          </cell>
          <cell r="C988" t="str">
            <v>EM-LABORES DESMALEZADA</v>
          </cell>
          <cell r="D988" t="str">
            <v>L1</v>
          </cell>
          <cell r="E988">
            <v>266</v>
          </cell>
          <cell r="F988">
            <v>1</v>
          </cell>
          <cell r="G988">
            <v>7.65</v>
          </cell>
          <cell r="H988">
            <v>-56</v>
          </cell>
          <cell r="I988">
            <v>-428.40000000000003</v>
          </cell>
          <cell r="J988">
            <v>19991030</v>
          </cell>
          <cell r="K988" t="str">
            <v>1241506009</v>
          </cell>
          <cell r="L988" t="str">
            <v>5120414000</v>
          </cell>
          <cell r="M988" t="str">
            <v>9200000007</v>
          </cell>
        </row>
        <row r="989">
          <cell r="A989" t="str">
            <v>P005</v>
          </cell>
          <cell r="B989">
            <v>3108010011</v>
          </cell>
          <cell r="C989" t="str">
            <v>EM-LABORES DESMALEZADA</v>
          </cell>
          <cell r="D989" t="str">
            <v>H1</v>
          </cell>
          <cell r="E989">
            <v>213</v>
          </cell>
          <cell r="F989">
            <v>1</v>
          </cell>
          <cell r="G989">
            <v>7.65</v>
          </cell>
          <cell r="H989">
            <v>-20</v>
          </cell>
          <cell r="I989">
            <v>-153</v>
          </cell>
          <cell r="J989">
            <v>19991031</v>
          </cell>
          <cell r="K989" t="str">
            <v>5110201047</v>
          </cell>
          <cell r="L989" t="str">
            <v>5120409000</v>
          </cell>
          <cell r="M989" t="str">
            <v>9100000017</v>
          </cell>
        </row>
        <row r="990">
          <cell r="A990" t="str">
            <v>P023</v>
          </cell>
          <cell r="B990">
            <v>3108010011</v>
          </cell>
          <cell r="C990" t="str">
            <v>EM-LABORES DESMALEZADA</v>
          </cell>
          <cell r="D990" t="str">
            <v>B1</v>
          </cell>
          <cell r="E990">
            <v>286</v>
          </cell>
          <cell r="F990">
            <v>1</v>
          </cell>
          <cell r="G990">
            <v>7.65</v>
          </cell>
          <cell r="H990">
            <v>-38</v>
          </cell>
          <cell r="I990">
            <v>-290.7</v>
          </cell>
          <cell r="J990">
            <v>19991030</v>
          </cell>
          <cell r="K990" t="str">
            <v>5110201047</v>
          </cell>
          <cell r="L990" t="str">
            <v>5120409000</v>
          </cell>
          <cell r="M990" t="str">
            <v>9100000017</v>
          </cell>
        </row>
        <row r="991">
          <cell r="A991" t="str">
            <v>P023</v>
          </cell>
          <cell r="B991">
            <v>3108010011</v>
          </cell>
          <cell r="C991" t="str">
            <v>EM-LABORES DESMALEZADA</v>
          </cell>
          <cell r="D991" t="str">
            <v>B1</v>
          </cell>
          <cell r="E991">
            <v>287</v>
          </cell>
          <cell r="F991">
            <v>1</v>
          </cell>
          <cell r="G991">
            <v>7.65</v>
          </cell>
          <cell r="H991">
            <v>-35</v>
          </cell>
          <cell r="I991">
            <v>-267.75</v>
          </cell>
          <cell r="J991">
            <v>19991030</v>
          </cell>
          <cell r="K991" t="str">
            <v>5110201047</v>
          </cell>
          <cell r="L991" t="str">
            <v>5120409000</v>
          </cell>
          <cell r="M991" t="str">
            <v>9100000017</v>
          </cell>
        </row>
        <row r="992">
          <cell r="A992" t="str">
            <v>P023</v>
          </cell>
          <cell r="B992">
            <v>3108010011</v>
          </cell>
          <cell r="C992" t="str">
            <v>EM-LABORES DESMALEZADA</v>
          </cell>
          <cell r="D992" t="str">
            <v>B1</v>
          </cell>
          <cell r="E992">
            <v>288</v>
          </cell>
          <cell r="F992">
            <v>1</v>
          </cell>
          <cell r="G992">
            <v>7.65</v>
          </cell>
          <cell r="H992">
            <v>-13</v>
          </cell>
          <cell r="I992">
            <v>-99.45</v>
          </cell>
          <cell r="J992">
            <v>19991030</v>
          </cell>
          <cell r="K992" t="str">
            <v>5110201047</v>
          </cell>
          <cell r="L992" t="str">
            <v>5120409000</v>
          </cell>
          <cell r="M992" t="str">
            <v>9100000017</v>
          </cell>
        </row>
        <row r="993">
          <cell r="A993" t="str">
            <v>P023</v>
          </cell>
          <cell r="B993">
            <v>3108010011</v>
          </cell>
          <cell r="C993" t="str">
            <v>EM-LABORES DESMALEZADA</v>
          </cell>
          <cell r="D993" t="str">
            <v>B1</v>
          </cell>
          <cell r="E993">
            <v>289</v>
          </cell>
          <cell r="F993">
            <v>1</v>
          </cell>
          <cell r="G993">
            <v>7.65</v>
          </cell>
          <cell r="H993">
            <v>-10</v>
          </cell>
          <cell r="I993">
            <v>-76.5</v>
          </cell>
          <cell r="J993">
            <v>19991030</v>
          </cell>
          <cell r="K993" t="str">
            <v>5110201047</v>
          </cell>
          <cell r="L993" t="str">
            <v>5120409000</v>
          </cell>
          <cell r="M993" t="str">
            <v>9100000017</v>
          </cell>
        </row>
        <row r="994">
          <cell r="A994" t="str">
            <v>P023</v>
          </cell>
          <cell r="B994">
            <v>3108010011</v>
          </cell>
          <cell r="C994" t="str">
            <v>EM-LABORES DESMALEZADA</v>
          </cell>
          <cell r="D994" t="str">
            <v>B1</v>
          </cell>
          <cell r="E994">
            <v>290</v>
          </cell>
          <cell r="F994">
            <v>1</v>
          </cell>
          <cell r="G994">
            <v>7.65</v>
          </cell>
          <cell r="H994">
            <v>-15</v>
          </cell>
          <cell r="I994">
            <v>-114.75</v>
          </cell>
          <cell r="J994">
            <v>19991030</v>
          </cell>
          <cell r="K994" t="str">
            <v>5110201047</v>
          </cell>
          <cell r="L994" t="str">
            <v>5120409000</v>
          </cell>
          <cell r="M994" t="str">
            <v>9100000017</v>
          </cell>
        </row>
        <row r="995">
          <cell r="A995" t="str">
            <v>P023</v>
          </cell>
          <cell r="B995">
            <v>3108010011</v>
          </cell>
          <cell r="C995" t="str">
            <v>EM-LABORES DESMALEZADA</v>
          </cell>
          <cell r="D995" t="str">
            <v>B1</v>
          </cell>
          <cell r="E995">
            <v>291</v>
          </cell>
          <cell r="F995">
            <v>1</v>
          </cell>
          <cell r="G995">
            <v>7.65</v>
          </cell>
          <cell r="H995">
            <v>-35</v>
          </cell>
          <cell r="I995">
            <v>-267.75</v>
          </cell>
          <cell r="J995">
            <v>19991030</v>
          </cell>
          <cell r="K995" t="str">
            <v>5110201047</v>
          </cell>
          <cell r="L995" t="str">
            <v>5120409000</v>
          </cell>
          <cell r="M995" t="str">
            <v>9100000017</v>
          </cell>
        </row>
        <row r="996">
          <cell r="A996" t="str">
            <v>P023</v>
          </cell>
          <cell r="B996">
            <v>3108010011</v>
          </cell>
          <cell r="C996" t="str">
            <v>EM-LABORES DESMALEZADA</v>
          </cell>
          <cell r="D996" t="str">
            <v>B1</v>
          </cell>
          <cell r="E996">
            <v>292</v>
          </cell>
          <cell r="F996">
            <v>1</v>
          </cell>
          <cell r="G996">
            <v>7.65</v>
          </cell>
          <cell r="H996">
            <v>-4</v>
          </cell>
          <cell r="I996">
            <v>-30.6</v>
          </cell>
          <cell r="J996">
            <v>19991030</v>
          </cell>
          <cell r="K996" t="str">
            <v>5110201047</v>
          </cell>
          <cell r="L996" t="str">
            <v>5120409000</v>
          </cell>
          <cell r="M996" t="str">
            <v>9100000017</v>
          </cell>
        </row>
        <row r="997">
          <cell r="A997" t="str">
            <v>P012</v>
          </cell>
          <cell r="B997">
            <v>3108010011</v>
          </cell>
          <cell r="C997" t="str">
            <v>EM-LABORES DESMALEZADA</v>
          </cell>
          <cell r="D997" t="str">
            <v>N1</v>
          </cell>
          <cell r="E997">
            <v>340</v>
          </cell>
          <cell r="F997">
            <v>3</v>
          </cell>
          <cell r="G997">
            <v>7.65</v>
          </cell>
          <cell r="H997">
            <v>-100</v>
          </cell>
          <cell r="I997">
            <v>-765</v>
          </cell>
          <cell r="J997">
            <v>19991031</v>
          </cell>
          <cell r="K997" t="str">
            <v>5110301048</v>
          </cell>
          <cell r="L997" t="str">
            <v>5120412000</v>
          </cell>
          <cell r="M997" t="str">
            <v>9200000004</v>
          </cell>
        </row>
        <row r="998">
          <cell r="A998" t="str">
            <v>P001</v>
          </cell>
          <cell r="B998">
            <v>3108010014</v>
          </cell>
          <cell r="C998" t="str">
            <v>EM-LABORES DISCO DESENCONTRADO 1ERA PASA</v>
          </cell>
          <cell r="D998" t="str">
            <v>L1</v>
          </cell>
          <cell r="E998">
            <v>273</v>
          </cell>
          <cell r="F998">
            <v>1</v>
          </cell>
          <cell r="G998">
            <v>11.56</v>
          </cell>
          <cell r="H998">
            <v>-26</v>
          </cell>
          <cell r="I998">
            <v>-300.56</v>
          </cell>
          <cell r="J998">
            <v>19991030</v>
          </cell>
          <cell r="K998" t="str">
            <v>1140325017</v>
          </cell>
          <cell r="L998" t="str">
            <v>5120410000</v>
          </cell>
          <cell r="M998" t="str">
            <v>9100000007</v>
          </cell>
        </row>
        <row r="999">
          <cell r="A999" t="str">
            <v>P001</v>
          </cell>
          <cell r="B999">
            <v>3108010016</v>
          </cell>
          <cell r="C999" t="str">
            <v>EM-LABORES DISCO DESENC/RAST/ROLO 1ER PA</v>
          </cell>
          <cell r="D999" t="str">
            <v>L1</v>
          </cell>
          <cell r="E999">
            <v>271</v>
          </cell>
          <cell r="F999">
            <v>1</v>
          </cell>
          <cell r="G999">
            <v>13.26</v>
          </cell>
          <cell r="H999">
            <v>-30</v>
          </cell>
          <cell r="I999">
            <v>-397.8</v>
          </cell>
          <cell r="J999">
            <v>19991030</v>
          </cell>
          <cell r="K999" t="str">
            <v>1140325017</v>
          </cell>
          <cell r="L999" t="str">
            <v>5120410000</v>
          </cell>
          <cell r="M999" t="str">
            <v>9100000007</v>
          </cell>
        </row>
        <row r="1000">
          <cell r="A1000" t="str">
            <v>P001</v>
          </cell>
          <cell r="B1000">
            <v>3108010016</v>
          </cell>
          <cell r="C1000" t="str">
            <v>EM-LABORES DISCO DESENC/RAST/ROLO 1ER PA</v>
          </cell>
          <cell r="D1000" t="str">
            <v>L1</v>
          </cell>
          <cell r="E1000">
            <v>270</v>
          </cell>
          <cell r="F1000">
            <v>1</v>
          </cell>
          <cell r="G1000">
            <v>13.26</v>
          </cell>
          <cell r="H1000">
            <v>-26</v>
          </cell>
          <cell r="I1000">
            <v>-344.76</v>
          </cell>
          <cell r="J1000">
            <v>19991030</v>
          </cell>
          <cell r="K1000" t="str">
            <v>1140335017</v>
          </cell>
          <cell r="L1000" t="str">
            <v>5120410000</v>
          </cell>
          <cell r="M1000" t="str">
            <v>9100000015</v>
          </cell>
        </row>
        <row r="1001">
          <cell r="A1001" t="str">
            <v>P014</v>
          </cell>
          <cell r="B1001">
            <v>3108010019</v>
          </cell>
          <cell r="C1001" t="str">
            <v>EM-LABORES DISCO LIVIANO/RASTRA</v>
          </cell>
          <cell r="D1001" t="str">
            <v>S1</v>
          </cell>
          <cell r="E1001">
            <v>268</v>
          </cell>
          <cell r="F1001">
            <v>1</v>
          </cell>
          <cell r="G1001">
            <v>11.05</v>
          </cell>
          <cell r="H1001">
            <v>-206</v>
          </cell>
          <cell r="I1001">
            <v>-2276.3000000000002</v>
          </cell>
          <cell r="J1001">
            <v>19991031</v>
          </cell>
          <cell r="K1001" t="str">
            <v>1140303017</v>
          </cell>
          <cell r="L1001" t="str">
            <v>5120410000</v>
          </cell>
          <cell r="M1001" t="str">
            <v>9100000003</v>
          </cell>
        </row>
        <row r="1002">
          <cell r="A1002" t="str">
            <v>P014</v>
          </cell>
          <cell r="B1002">
            <v>3108010019</v>
          </cell>
          <cell r="C1002" t="str">
            <v>EM-LABORES DISCO LIVIANO/RASTRA</v>
          </cell>
          <cell r="D1002" t="str">
            <v>S1</v>
          </cell>
          <cell r="E1002">
            <v>271</v>
          </cell>
          <cell r="F1002">
            <v>2</v>
          </cell>
          <cell r="G1002">
            <v>11.05</v>
          </cell>
          <cell r="H1002">
            <v>-70</v>
          </cell>
          <cell r="I1002">
            <v>-773.5</v>
          </cell>
          <cell r="J1002">
            <v>19991031</v>
          </cell>
          <cell r="K1002" t="str">
            <v>1140303017</v>
          </cell>
          <cell r="L1002" t="str">
            <v>5120410000</v>
          </cell>
          <cell r="M1002" t="str">
            <v>9100000003</v>
          </cell>
        </row>
        <row r="1003">
          <cell r="A1003" t="str">
            <v>P023</v>
          </cell>
          <cell r="B1003">
            <v>3108010020</v>
          </cell>
          <cell r="C1003" t="str">
            <v>EM-LABORES DISCO LIVIANO/RASTRA/ROLO</v>
          </cell>
          <cell r="D1003" t="str">
            <v>B1</v>
          </cell>
          <cell r="E1003">
            <v>279</v>
          </cell>
          <cell r="F1003">
            <v>2</v>
          </cell>
          <cell r="G1003">
            <v>12.41</v>
          </cell>
          <cell r="H1003">
            <v>-18</v>
          </cell>
          <cell r="I1003">
            <v>-223.38</v>
          </cell>
          <cell r="J1003">
            <v>19991030</v>
          </cell>
          <cell r="K1003" t="str">
            <v>1140325017</v>
          </cell>
          <cell r="L1003" t="str">
            <v>5120410000</v>
          </cell>
          <cell r="M1003" t="str">
            <v>9100000007</v>
          </cell>
        </row>
        <row r="1004">
          <cell r="A1004" t="str">
            <v>P023</v>
          </cell>
          <cell r="B1004">
            <v>3108010020</v>
          </cell>
          <cell r="C1004" t="str">
            <v>EM-LABORES DISCO LIVIANO/RASTRA/ROLO</v>
          </cell>
          <cell r="D1004" t="str">
            <v>B1</v>
          </cell>
          <cell r="E1004">
            <v>280</v>
          </cell>
          <cell r="F1004">
            <v>2</v>
          </cell>
          <cell r="G1004">
            <v>12.41</v>
          </cell>
          <cell r="H1004">
            <v>-28</v>
          </cell>
          <cell r="I1004">
            <v>-347.48</v>
          </cell>
          <cell r="J1004">
            <v>19991030</v>
          </cell>
          <cell r="K1004" t="str">
            <v>1140325017</v>
          </cell>
          <cell r="L1004" t="str">
            <v>5120410000</v>
          </cell>
          <cell r="M1004" t="str">
            <v>9100000007</v>
          </cell>
        </row>
        <row r="1005">
          <cell r="A1005" t="str">
            <v>P023</v>
          </cell>
          <cell r="B1005">
            <v>3108010020</v>
          </cell>
          <cell r="C1005" t="str">
            <v>EM-LABORES DISCO LIVIANO/RASTRA/ROLO</v>
          </cell>
          <cell r="D1005" t="str">
            <v>B1</v>
          </cell>
          <cell r="E1005">
            <v>281</v>
          </cell>
          <cell r="F1005">
            <v>2</v>
          </cell>
          <cell r="G1005">
            <v>12.41</v>
          </cell>
          <cell r="H1005">
            <v>-27</v>
          </cell>
          <cell r="I1005">
            <v>-335.07</v>
          </cell>
          <cell r="J1005">
            <v>19991030</v>
          </cell>
          <cell r="K1005" t="str">
            <v>1140325017</v>
          </cell>
          <cell r="L1005" t="str">
            <v>5120410000</v>
          </cell>
          <cell r="M1005" t="str">
            <v>9100000007</v>
          </cell>
        </row>
        <row r="1006">
          <cell r="A1006" t="str">
            <v>P023</v>
          </cell>
          <cell r="B1006">
            <v>3108010020</v>
          </cell>
          <cell r="C1006" t="str">
            <v>EM-LABORES DISCO LIVIANO/RASTRA/ROLO</v>
          </cell>
          <cell r="D1006" t="str">
            <v>B1</v>
          </cell>
          <cell r="E1006">
            <v>282</v>
          </cell>
          <cell r="F1006">
            <v>2</v>
          </cell>
          <cell r="G1006">
            <v>12.41</v>
          </cell>
          <cell r="H1006">
            <v>-30</v>
          </cell>
          <cell r="I1006">
            <v>-372.3</v>
          </cell>
          <cell r="J1006">
            <v>19991030</v>
          </cell>
          <cell r="K1006" t="str">
            <v>1140325017</v>
          </cell>
          <cell r="L1006" t="str">
            <v>5120410000</v>
          </cell>
          <cell r="M1006" t="str">
            <v>9100000007</v>
          </cell>
        </row>
        <row r="1007">
          <cell r="A1007" t="str">
            <v>P023</v>
          </cell>
          <cell r="B1007">
            <v>3108010020</v>
          </cell>
          <cell r="C1007" t="str">
            <v>EM-LABORES DISCO LIVIANO/RASTRA/ROLO</v>
          </cell>
          <cell r="D1007" t="str">
            <v>B1</v>
          </cell>
          <cell r="E1007">
            <v>283</v>
          </cell>
          <cell r="F1007">
            <v>1</v>
          </cell>
          <cell r="G1007">
            <v>12.41</v>
          </cell>
          <cell r="H1007">
            <v>-27</v>
          </cell>
          <cell r="I1007">
            <v>-335.07</v>
          </cell>
          <cell r="J1007">
            <v>19991030</v>
          </cell>
          <cell r="K1007" t="str">
            <v>1140325017</v>
          </cell>
          <cell r="L1007" t="str">
            <v>5120410000</v>
          </cell>
          <cell r="M1007" t="str">
            <v>9100000007</v>
          </cell>
        </row>
        <row r="1008">
          <cell r="A1008" t="str">
            <v>P023</v>
          </cell>
          <cell r="B1008">
            <v>3108010029</v>
          </cell>
          <cell r="C1008" t="str">
            <v>EM-LABORES FERTILIZACION/SOLIDO INCORPOR</v>
          </cell>
          <cell r="D1008" t="str">
            <v>B1</v>
          </cell>
          <cell r="E1008">
            <v>238</v>
          </cell>
          <cell r="F1008">
            <v>9</v>
          </cell>
          <cell r="G1008">
            <v>10.199999999999999</v>
          </cell>
          <cell r="H1008">
            <v>-64</v>
          </cell>
          <cell r="I1008">
            <v>-652.79999999999995</v>
          </cell>
          <cell r="J1008">
            <v>19991030</v>
          </cell>
          <cell r="K1008" t="str">
            <v>1140305017</v>
          </cell>
          <cell r="L1008" t="str">
            <v>5120410000</v>
          </cell>
          <cell r="M1008" t="str">
            <v>9100000005</v>
          </cell>
        </row>
        <row r="1009">
          <cell r="A1009" t="str">
            <v>P023</v>
          </cell>
          <cell r="B1009">
            <v>3108010029</v>
          </cell>
          <cell r="C1009" t="str">
            <v>EM-LABORES FERTILIZACION/SOLIDO INCORPOR</v>
          </cell>
          <cell r="D1009" t="str">
            <v>B1</v>
          </cell>
          <cell r="E1009">
            <v>239</v>
          </cell>
          <cell r="F1009">
            <v>10</v>
          </cell>
          <cell r="G1009">
            <v>10.199999999999999</v>
          </cell>
          <cell r="H1009">
            <v>-55</v>
          </cell>
          <cell r="I1009">
            <v>-561</v>
          </cell>
          <cell r="J1009">
            <v>19991030</v>
          </cell>
          <cell r="K1009" t="str">
            <v>1140305017</v>
          </cell>
          <cell r="L1009" t="str">
            <v>5120410000</v>
          </cell>
          <cell r="M1009" t="str">
            <v>9100000005</v>
          </cell>
        </row>
        <row r="1010">
          <cell r="A1010" t="str">
            <v>P023</v>
          </cell>
          <cell r="B1010">
            <v>3108010029</v>
          </cell>
          <cell r="C1010" t="str">
            <v>EM-LABORES FERTILIZACION/SOLIDO INCORPOR</v>
          </cell>
          <cell r="D1010" t="str">
            <v>B1</v>
          </cell>
          <cell r="E1010">
            <v>242</v>
          </cell>
          <cell r="F1010">
            <v>9</v>
          </cell>
          <cell r="G1010">
            <v>10.199999999999999</v>
          </cell>
          <cell r="H1010">
            <v>-27</v>
          </cell>
          <cell r="I1010">
            <v>-275.39999999999998</v>
          </cell>
          <cell r="J1010">
            <v>19991030</v>
          </cell>
          <cell r="K1010" t="str">
            <v>1140305017</v>
          </cell>
          <cell r="L1010" t="str">
            <v>5120410000</v>
          </cell>
          <cell r="M1010" t="str">
            <v>9100000005</v>
          </cell>
        </row>
        <row r="1011">
          <cell r="A1011" t="str">
            <v>P023</v>
          </cell>
          <cell r="B1011">
            <v>3108010029</v>
          </cell>
          <cell r="C1011" t="str">
            <v>EM-LABORES FERTILIZACION/SOLIDO INCORPOR</v>
          </cell>
          <cell r="D1011" t="str">
            <v>B1</v>
          </cell>
          <cell r="E1011">
            <v>243</v>
          </cell>
          <cell r="F1011">
            <v>9</v>
          </cell>
          <cell r="G1011">
            <v>10.199999999999999</v>
          </cell>
          <cell r="H1011">
            <v>-32</v>
          </cell>
          <cell r="I1011">
            <v>-326.39999999999998</v>
          </cell>
          <cell r="J1011">
            <v>19991030</v>
          </cell>
          <cell r="K1011" t="str">
            <v>1140305017</v>
          </cell>
          <cell r="L1011" t="str">
            <v>5120410000</v>
          </cell>
          <cell r="M1011" t="str">
            <v>9100000005</v>
          </cell>
        </row>
        <row r="1012">
          <cell r="A1012" t="str">
            <v>P023</v>
          </cell>
          <cell r="B1012">
            <v>3108010029</v>
          </cell>
          <cell r="C1012" t="str">
            <v>EM-LABORES FERTILIZACION/SOLIDO INCORPOR</v>
          </cell>
          <cell r="D1012" t="str">
            <v>B1</v>
          </cell>
          <cell r="E1012">
            <v>244</v>
          </cell>
          <cell r="F1012">
            <v>9</v>
          </cell>
          <cell r="G1012">
            <v>10.199999999999999</v>
          </cell>
          <cell r="H1012">
            <v>-107</v>
          </cell>
          <cell r="I1012">
            <v>-1091.3999999999999</v>
          </cell>
          <cell r="J1012">
            <v>19991030</v>
          </cell>
          <cell r="K1012" t="str">
            <v>1140305017</v>
          </cell>
          <cell r="L1012" t="str">
            <v>5120410000</v>
          </cell>
          <cell r="M1012" t="str">
            <v>9100000005</v>
          </cell>
        </row>
        <row r="1013">
          <cell r="A1013" t="str">
            <v>P023</v>
          </cell>
          <cell r="B1013">
            <v>3108010029</v>
          </cell>
          <cell r="C1013" t="str">
            <v>EM-LABORES FERTILIZACION/SOLIDO INCORPOR</v>
          </cell>
          <cell r="D1013" t="str">
            <v>B1</v>
          </cell>
          <cell r="E1013">
            <v>245</v>
          </cell>
          <cell r="F1013">
            <v>8</v>
          </cell>
          <cell r="G1013">
            <v>10.199999999999999</v>
          </cell>
          <cell r="H1013">
            <v>-28</v>
          </cell>
          <cell r="I1013">
            <v>-285.59999999999997</v>
          </cell>
          <cell r="J1013">
            <v>19991030</v>
          </cell>
          <cell r="K1013" t="str">
            <v>1140305017</v>
          </cell>
          <cell r="L1013" t="str">
            <v>5120410000</v>
          </cell>
          <cell r="M1013" t="str">
            <v>9100000005</v>
          </cell>
        </row>
        <row r="1014">
          <cell r="A1014" t="str">
            <v>P023</v>
          </cell>
          <cell r="B1014">
            <v>3108010029</v>
          </cell>
          <cell r="C1014" t="str">
            <v>EM-LABORES FERTILIZACION/SOLIDO INCORPOR</v>
          </cell>
          <cell r="D1014" t="str">
            <v>B1</v>
          </cell>
          <cell r="E1014">
            <v>246</v>
          </cell>
          <cell r="F1014">
            <v>8</v>
          </cell>
          <cell r="G1014">
            <v>10.199999999999999</v>
          </cell>
          <cell r="H1014">
            <v>-23</v>
          </cell>
          <cell r="I1014">
            <v>-234.6</v>
          </cell>
          <cell r="J1014">
            <v>19991030</v>
          </cell>
          <cell r="K1014" t="str">
            <v>1140305017</v>
          </cell>
          <cell r="L1014" t="str">
            <v>5120410000</v>
          </cell>
          <cell r="M1014" t="str">
            <v>9100000005</v>
          </cell>
        </row>
        <row r="1015">
          <cell r="A1015" t="str">
            <v>P023</v>
          </cell>
          <cell r="B1015">
            <v>3108010029</v>
          </cell>
          <cell r="C1015" t="str">
            <v>EM-LABORES FERTILIZACION/SOLIDO INCORPOR</v>
          </cell>
          <cell r="D1015" t="str">
            <v>B1</v>
          </cell>
          <cell r="E1015">
            <v>247</v>
          </cell>
          <cell r="F1015">
            <v>8</v>
          </cell>
          <cell r="G1015">
            <v>10.199999999999999</v>
          </cell>
          <cell r="H1015">
            <v>-16</v>
          </cell>
          <cell r="I1015">
            <v>-163.19999999999999</v>
          </cell>
          <cell r="J1015">
            <v>19991030</v>
          </cell>
          <cell r="K1015" t="str">
            <v>1140305017</v>
          </cell>
          <cell r="L1015" t="str">
            <v>5120410000</v>
          </cell>
          <cell r="M1015" t="str">
            <v>9100000005</v>
          </cell>
        </row>
        <row r="1016">
          <cell r="A1016" t="str">
            <v>P023</v>
          </cell>
          <cell r="B1016">
            <v>3108010029</v>
          </cell>
          <cell r="C1016" t="str">
            <v>EM-LABORES FERTILIZACION/SOLIDO INCORPOR</v>
          </cell>
          <cell r="D1016" t="str">
            <v>B1</v>
          </cell>
          <cell r="E1016">
            <v>248</v>
          </cell>
          <cell r="F1016">
            <v>8</v>
          </cell>
          <cell r="G1016">
            <v>10.199999999999999</v>
          </cell>
          <cell r="H1016">
            <v>-9</v>
          </cell>
          <cell r="I1016">
            <v>-91.8</v>
          </cell>
          <cell r="J1016">
            <v>19991030</v>
          </cell>
          <cell r="K1016" t="str">
            <v>1140305017</v>
          </cell>
          <cell r="L1016" t="str">
            <v>5120410000</v>
          </cell>
          <cell r="M1016" t="str">
            <v>9100000005</v>
          </cell>
        </row>
        <row r="1017">
          <cell r="A1017" t="str">
            <v>P012</v>
          </cell>
          <cell r="B1017">
            <v>3108010031</v>
          </cell>
          <cell r="C1017" t="str">
            <v>EM-LABORES PREPARACION Y REPARTO DE MIXE</v>
          </cell>
          <cell r="D1017" t="str">
            <v>N1</v>
          </cell>
          <cell r="E1017">
            <v>340</v>
          </cell>
          <cell r="F1017">
            <v>1</v>
          </cell>
          <cell r="G1017">
            <v>13.6</v>
          </cell>
          <cell r="H1017">
            <v>-60</v>
          </cell>
          <cell r="I1017">
            <v>-816</v>
          </cell>
          <cell r="J1017">
            <v>19991031</v>
          </cell>
          <cell r="K1017" t="str">
            <v>5110301021</v>
          </cell>
          <cell r="L1017" t="str">
            <v>5120412000</v>
          </cell>
          <cell r="M1017" t="str">
            <v>9200000004</v>
          </cell>
        </row>
        <row r="1018">
          <cell r="A1018" t="str">
            <v>P023</v>
          </cell>
          <cell r="B1018">
            <v>3108010031</v>
          </cell>
          <cell r="C1018" t="str">
            <v>EM-LABORES PREPARACION Y REPARTO DE MIXE</v>
          </cell>
          <cell r="D1018" t="str">
            <v>B1</v>
          </cell>
          <cell r="E1018">
            <v>284</v>
          </cell>
          <cell r="F1018">
            <v>1</v>
          </cell>
          <cell r="G1018">
            <v>13.6</v>
          </cell>
          <cell r="H1018">
            <v>-150</v>
          </cell>
          <cell r="I1018">
            <v>-2040</v>
          </cell>
          <cell r="J1018">
            <v>19991030</v>
          </cell>
          <cell r="K1018" t="str">
            <v>5110301021</v>
          </cell>
          <cell r="L1018" t="str">
            <v>5120412000</v>
          </cell>
          <cell r="M1018" t="str">
            <v>9200000004</v>
          </cell>
        </row>
        <row r="1019">
          <cell r="A1019" t="str">
            <v>P012</v>
          </cell>
          <cell r="B1019">
            <v>3108010031</v>
          </cell>
          <cell r="C1019" t="str">
            <v>EM-LABORES PREPARACION Y REPARTO DE MIXE</v>
          </cell>
          <cell r="D1019" t="str">
            <v>N1</v>
          </cell>
          <cell r="E1019">
            <v>341</v>
          </cell>
          <cell r="F1019">
            <v>1</v>
          </cell>
          <cell r="G1019">
            <v>13.6</v>
          </cell>
          <cell r="H1019">
            <v>-15</v>
          </cell>
          <cell r="I1019">
            <v>-204</v>
          </cell>
          <cell r="J1019">
            <v>19991031</v>
          </cell>
          <cell r="K1019" t="str">
            <v>5110304021</v>
          </cell>
          <cell r="L1019" t="str">
            <v>5120412000</v>
          </cell>
          <cell r="M1019" t="str">
            <v>9200000012</v>
          </cell>
        </row>
        <row r="1020">
          <cell r="A1020" t="str">
            <v>P014</v>
          </cell>
          <cell r="B1020">
            <v>3108010033</v>
          </cell>
          <cell r="C1020" t="str">
            <v>EM-LABORES PULVERIZACION BAJO VOLUMEN</v>
          </cell>
          <cell r="D1020" t="str">
            <v>S1</v>
          </cell>
          <cell r="E1020">
            <v>265</v>
          </cell>
          <cell r="F1020">
            <v>1</v>
          </cell>
          <cell r="G1020">
            <v>4.25</v>
          </cell>
          <cell r="H1020">
            <v>-408</v>
          </cell>
          <cell r="I1020">
            <v>-1734</v>
          </cell>
          <cell r="J1020">
            <v>19991031</v>
          </cell>
          <cell r="K1020" t="str">
            <v>1140303017</v>
          </cell>
          <cell r="L1020" t="str">
            <v>5120410000</v>
          </cell>
          <cell r="M1020" t="str">
            <v>9100000003</v>
          </cell>
        </row>
        <row r="1021">
          <cell r="A1021" t="str">
            <v>P014</v>
          </cell>
          <cell r="B1021">
            <v>3108010033</v>
          </cell>
          <cell r="C1021" t="str">
            <v>EM-LABORES PULVERIZACION BAJO VOLUMEN</v>
          </cell>
          <cell r="D1021" t="str">
            <v>S1</v>
          </cell>
          <cell r="E1021">
            <v>266</v>
          </cell>
          <cell r="F1021">
            <v>1</v>
          </cell>
          <cell r="G1021">
            <v>4.25</v>
          </cell>
          <cell r="H1021">
            <v>-404</v>
          </cell>
          <cell r="I1021">
            <v>-1717</v>
          </cell>
          <cell r="J1021">
            <v>19991031</v>
          </cell>
          <cell r="K1021" t="str">
            <v>1140303017</v>
          </cell>
          <cell r="L1021" t="str">
            <v>5120410000</v>
          </cell>
          <cell r="M1021" t="str">
            <v>9100000003</v>
          </cell>
        </row>
        <row r="1022">
          <cell r="A1022" t="str">
            <v>P014</v>
          </cell>
          <cell r="B1022">
            <v>3108010033</v>
          </cell>
          <cell r="C1022" t="str">
            <v>EM-LABORES PULVERIZACION BAJO VOLUMEN</v>
          </cell>
          <cell r="D1022" t="str">
            <v>S1</v>
          </cell>
          <cell r="E1022">
            <v>267</v>
          </cell>
          <cell r="F1022">
            <v>1</v>
          </cell>
          <cell r="G1022">
            <v>4.25</v>
          </cell>
          <cell r="H1022">
            <v>-80</v>
          </cell>
          <cell r="I1022">
            <v>-340</v>
          </cell>
          <cell r="J1022">
            <v>19991031</v>
          </cell>
          <cell r="K1022" t="str">
            <v>1140303017</v>
          </cell>
          <cell r="L1022" t="str">
            <v>5120410000</v>
          </cell>
          <cell r="M1022" t="str">
            <v>9100000003</v>
          </cell>
        </row>
        <row r="1023">
          <cell r="A1023" t="str">
            <v>P014</v>
          </cell>
          <cell r="B1023">
            <v>3108010033</v>
          </cell>
          <cell r="C1023" t="str">
            <v>EM-LABORES PULVERIZACION BAJO VOLUMEN</v>
          </cell>
          <cell r="D1023" t="str">
            <v>S1</v>
          </cell>
          <cell r="E1023">
            <v>268</v>
          </cell>
          <cell r="F1023">
            <v>3</v>
          </cell>
          <cell r="G1023">
            <v>4.25</v>
          </cell>
          <cell r="H1023">
            <v>-412</v>
          </cell>
          <cell r="I1023">
            <v>-1751</v>
          </cell>
          <cell r="J1023">
            <v>19991031</v>
          </cell>
          <cell r="K1023" t="str">
            <v>1140303017</v>
          </cell>
          <cell r="L1023" t="str">
            <v>5120410000</v>
          </cell>
          <cell r="M1023" t="str">
            <v>9100000003</v>
          </cell>
        </row>
        <row r="1024">
          <cell r="A1024" t="str">
            <v>P014</v>
          </cell>
          <cell r="B1024">
            <v>3108010033</v>
          </cell>
          <cell r="C1024" t="str">
            <v>EM-LABORES PULVERIZACION BAJO VOLUMEN</v>
          </cell>
          <cell r="D1024" t="str">
            <v>S1</v>
          </cell>
          <cell r="E1024">
            <v>269</v>
          </cell>
          <cell r="F1024">
            <v>1</v>
          </cell>
          <cell r="G1024">
            <v>4.25</v>
          </cell>
          <cell r="H1024">
            <v>-80</v>
          </cell>
          <cell r="I1024">
            <v>-340</v>
          </cell>
          <cell r="J1024">
            <v>19991031</v>
          </cell>
          <cell r="K1024" t="str">
            <v>1140303017</v>
          </cell>
          <cell r="L1024" t="str">
            <v>5120410000</v>
          </cell>
          <cell r="M1024" t="str">
            <v>9100000003</v>
          </cell>
        </row>
        <row r="1025">
          <cell r="A1025" t="str">
            <v>P014</v>
          </cell>
          <cell r="B1025">
            <v>3108010033</v>
          </cell>
          <cell r="C1025" t="str">
            <v>EM-LABORES PULVERIZACION BAJO VOLUMEN</v>
          </cell>
          <cell r="D1025" t="str">
            <v>S1</v>
          </cell>
          <cell r="E1025">
            <v>271</v>
          </cell>
          <cell r="F1025">
            <v>1</v>
          </cell>
          <cell r="G1025">
            <v>4.25</v>
          </cell>
          <cell r="H1025">
            <v>-140</v>
          </cell>
          <cell r="I1025">
            <v>-595</v>
          </cell>
          <cell r="J1025">
            <v>19991031</v>
          </cell>
          <cell r="K1025" t="str">
            <v>1140303017</v>
          </cell>
          <cell r="L1025" t="str">
            <v>5120410000</v>
          </cell>
          <cell r="M1025" t="str">
            <v>9100000003</v>
          </cell>
        </row>
        <row r="1026">
          <cell r="A1026" t="str">
            <v>P014</v>
          </cell>
          <cell r="B1026">
            <v>3108010033</v>
          </cell>
          <cell r="C1026" t="str">
            <v>EM-LABORES PULVERIZACION BAJO VOLUMEN</v>
          </cell>
          <cell r="D1026" t="str">
            <v>S1</v>
          </cell>
          <cell r="E1026">
            <v>272</v>
          </cell>
          <cell r="F1026">
            <v>1</v>
          </cell>
          <cell r="G1026">
            <v>4.25</v>
          </cell>
          <cell r="H1026">
            <v>-360</v>
          </cell>
          <cell r="I1026">
            <v>-1530</v>
          </cell>
          <cell r="J1026">
            <v>19991031</v>
          </cell>
          <cell r="K1026" t="str">
            <v>1140303017</v>
          </cell>
          <cell r="L1026" t="str">
            <v>5120410000</v>
          </cell>
          <cell r="M1026" t="str">
            <v>9100000003</v>
          </cell>
        </row>
        <row r="1027">
          <cell r="A1027" t="str">
            <v>P014</v>
          </cell>
          <cell r="B1027">
            <v>3108010033</v>
          </cell>
          <cell r="C1027" t="str">
            <v>EM-LABORES PULVERIZACION BAJO VOLUMEN</v>
          </cell>
          <cell r="D1027" t="str">
            <v>S1</v>
          </cell>
          <cell r="E1027">
            <v>274</v>
          </cell>
          <cell r="F1027">
            <v>1</v>
          </cell>
          <cell r="G1027">
            <v>4.25</v>
          </cell>
          <cell r="H1027">
            <v>-326</v>
          </cell>
          <cell r="I1027">
            <v>-1385.5</v>
          </cell>
          <cell r="J1027">
            <v>19991031</v>
          </cell>
          <cell r="K1027" t="str">
            <v>1140303017</v>
          </cell>
          <cell r="L1027" t="str">
            <v>5120410000</v>
          </cell>
          <cell r="M1027" t="str">
            <v>9100000003</v>
          </cell>
        </row>
        <row r="1028">
          <cell r="A1028" t="str">
            <v>P014</v>
          </cell>
          <cell r="B1028">
            <v>3108010033</v>
          </cell>
          <cell r="C1028" t="str">
            <v>EM-LABORES PULVERIZACION BAJO VOLUMEN</v>
          </cell>
          <cell r="D1028" t="str">
            <v>S1</v>
          </cell>
          <cell r="E1028">
            <v>264</v>
          </cell>
          <cell r="F1028">
            <v>1</v>
          </cell>
          <cell r="G1028">
            <v>4.25</v>
          </cell>
          <cell r="H1028">
            <v>-100</v>
          </cell>
          <cell r="I1028">
            <v>-425</v>
          </cell>
          <cell r="J1028">
            <v>19991031</v>
          </cell>
          <cell r="K1028" t="str">
            <v>1140305017</v>
          </cell>
          <cell r="L1028" t="str">
            <v>5120410000</v>
          </cell>
          <cell r="M1028" t="str">
            <v>9100000005</v>
          </cell>
        </row>
        <row r="1029">
          <cell r="A1029" t="str">
            <v>P014</v>
          </cell>
          <cell r="B1029">
            <v>3108010033</v>
          </cell>
          <cell r="C1029" t="str">
            <v>EM-LABORES PULVERIZACION BAJO VOLUMEN</v>
          </cell>
          <cell r="D1029" t="str">
            <v>S1</v>
          </cell>
          <cell r="E1029">
            <v>279</v>
          </cell>
          <cell r="F1029">
            <v>1</v>
          </cell>
          <cell r="G1029">
            <v>4.25</v>
          </cell>
          <cell r="H1029">
            <v>-21</v>
          </cell>
          <cell r="I1029">
            <v>-89.25</v>
          </cell>
          <cell r="J1029">
            <v>19991031</v>
          </cell>
          <cell r="K1029" t="str">
            <v>1140305017</v>
          </cell>
          <cell r="L1029" t="str">
            <v>5120410000</v>
          </cell>
          <cell r="M1029" t="str">
            <v>9100000005</v>
          </cell>
        </row>
        <row r="1030">
          <cell r="A1030" t="str">
            <v>P003</v>
          </cell>
          <cell r="B1030">
            <v>3108010033</v>
          </cell>
          <cell r="C1030" t="str">
            <v>EM-LABORES PULVERIZACION BAJO VOLUMEN</v>
          </cell>
          <cell r="D1030" t="str">
            <v>Q1</v>
          </cell>
          <cell r="E1030">
            <v>173</v>
          </cell>
          <cell r="F1030">
            <v>1</v>
          </cell>
          <cell r="G1030">
            <v>4.25</v>
          </cell>
          <cell r="H1030">
            <v>-20</v>
          </cell>
          <cell r="I1030">
            <v>-85</v>
          </cell>
          <cell r="J1030">
            <v>19991031</v>
          </cell>
          <cell r="K1030" t="str">
            <v>1140306017</v>
          </cell>
          <cell r="L1030" t="str">
            <v>5120410000</v>
          </cell>
          <cell r="M1030" t="str">
            <v>9100000008</v>
          </cell>
        </row>
        <row r="1031">
          <cell r="A1031" t="str">
            <v>P014</v>
          </cell>
          <cell r="B1031">
            <v>3108010033</v>
          </cell>
          <cell r="C1031" t="str">
            <v>EM-LABORES PULVERIZACION BAJO VOLUMEN</v>
          </cell>
          <cell r="D1031" t="str">
            <v>S1</v>
          </cell>
          <cell r="E1031">
            <v>273</v>
          </cell>
          <cell r="F1031">
            <v>1</v>
          </cell>
          <cell r="G1031">
            <v>4.25</v>
          </cell>
          <cell r="H1031">
            <v>-98</v>
          </cell>
          <cell r="I1031">
            <v>-416.5</v>
          </cell>
          <cell r="J1031">
            <v>19991031</v>
          </cell>
          <cell r="K1031" t="str">
            <v>1140306017</v>
          </cell>
          <cell r="L1031" t="str">
            <v>5120410000</v>
          </cell>
          <cell r="M1031" t="str">
            <v>9100000008</v>
          </cell>
        </row>
        <row r="1032">
          <cell r="A1032" t="str">
            <v>P014</v>
          </cell>
          <cell r="B1032">
            <v>3108010033</v>
          </cell>
          <cell r="C1032" t="str">
            <v>EM-LABORES PULVERIZACION BAJO VOLUMEN</v>
          </cell>
          <cell r="D1032" t="str">
            <v>S1</v>
          </cell>
          <cell r="E1032">
            <v>275</v>
          </cell>
          <cell r="F1032">
            <v>1</v>
          </cell>
          <cell r="G1032">
            <v>4.25</v>
          </cell>
          <cell r="H1032">
            <v>-206</v>
          </cell>
          <cell r="I1032">
            <v>-875.5</v>
          </cell>
          <cell r="J1032">
            <v>19991031</v>
          </cell>
          <cell r="K1032" t="str">
            <v>1140306017</v>
          </cell>
          <cell r="L1032" t="str">
            <v>5120410000</v>
          </cell>
          <cell r="M1032" t="str">
            <v>9100000008</v>
          </cell>
        </row>
        <row r="1033">
          <cell r="A1033" t="str">
            <v>P014</v>
          </cell>
          <cell r="B1033">
            <v>3108010033</v>
          </cell>
          <cell r="C1033" t="str">
            <v>EM-LABORES PULVERIZACION BAJO VOLUMEN</v>
          </cell>
          <cell r="D1033" t="str">
            <v>S1</v>
          </cell>
          <cell r="E1033">
            <v>276</v>
          </cell>
          <cell r="F1033">
            <v>1</v>
          </cell>
          <cell r="G1033">
            <v>4.25</v>
          </cell>
          <cell r="H1033">
            <v>-200</v>
          </cell>
          <cell r="I1033">
            <v>-850</v>
          </cell>
          <cell r="J1033">
            <v>19991031</v>
          </cell>
          <cell r="K1033" t="str">
            <v>1140306017</v>
          </cell>
          <cell r="L1033" t="str">
            <v>5120410000</v>
          </cell>
          <cell r="M1033" t="str">
            <v>9100000008</v>
          </cell>
        </row>
        <row r="1034">
          <cell r="A1034" t="str">
            <v>P014</v>
          </cell>
          <cell r="B1034">
            <v>3108010033</v>
          </cell>
          <cell r="C1034" t="str">
            <v>EM-LABORES PULVERIZACION BAJO VOLUMEN</v>
          </cell>
          <cell r="D1034" t="str">
            <v>S1</v>
          </cell>
          <cell r="E1034">
            <v>277</v>
          </cell>
          <cell r="F1034">
            <v>1</v>
          </cell>
          <cell r="G1034">
            <v>4.25</v>
          </cell>
          <cell r="H1034">
            <v>-186</v>
          </cell>
          <cell r="I1034">
            <v>-790.5</v>
          </cell>
          <cell r="J1034">
            <v>19991031</v>
          </cell>
          <cell r="K1034" t="str">
            <v>1140306017</v>
          </cell>
          <cell r="L1034" t="str">
            <v>5120410000</v>
          </cell>
          <cell r="M1034" t="str">
            <v>9100000008</v>
          </cell>
        </row>
        <row r="1035">
          <cell r="A1035" t="str">
            <v>P014</v>
          </cell>
          <cell r="B1035">
            <v>3108010033</v>
          </cell>
          <cell r="C1035" t="str">
            <v>EM-LABORES PULVERIZACION BAJO VOLUMEN</v>
          </cell>
          <cell r="D1035" t="str">
            <v>S1</v>
          </cell>
          <cell r="E1035">
            <v>278</v>
          </cell>
          <cell r="F1035">
            <v>1</v>
          </cell>
          <cell r="G1035">
            <v>4.25</v>
          </cell>
          <cell r="H1035">
            <v>-206</v>
          </cell>
          <cell r="I1035">
            <v>-875.5</v>
          </cell>
          <cell r="J1035">
            <v>19991031</v>
          </cell>
          <cell r="K1035" t="str">
            <v>1140306017</v>
          </cell>
          <cell r="L1035" t="str">
            <v>5120410000</v>
          </cell>
          <cell r="M1035" t="str">
            <v>9100000008</v>
          </cell>
        </row>
        <row r="1036">
          <cell r="A1036" t="str">
            <v>P014</v>
          </cell>
          <cell r="B1036">
            <v>3108010033</v>
          </cell>
          <cell r="C1036" t="str">
            <v>EM-LABORES PULVERIZACION BAJO VOLUMEN</v>
          </cell>
          <cell r="D1036" t="str">
            <v>S1</v>
          </cell>
          <cell r="E1036">
            <v>280</v>
          </cell>
          <cell r="F1036">
            <v>1</v>
          </cell>
          <cell r="G1036">
            <v>4.25</v>
          </cell>
          <cell r="H1036">
            <v>-206</v>
          </cell>
          <cell r="I1036">
            <v>-875.5</v>
          </cell>
          <cell r="J1036">
            <v>19991031</v>
          </cell>
          <cell r="K1036" t="str">
            <v>1140306017</v>
          </cell>
          <cell r="L1036" t="str">
            <v>5120410000</v>
          </cell>
          <cell r="M1036" t="str">
            <v>9100000008</v>
          </cell>
        </row>
        <row r="1037">
          <cell r="A1037" t="str">
            <v>P014</v>
          </cell>
          <cell r="B1037">
            <v>3108010033</v>
          </cell>
          <cell r="C1037" t="str">
            <v>EM-LABORES PULVERIZACION BAJO VOLUMEN</v>
          </cell>
          <cell r="D1037" t="str">
            <v>S1</v>
          </cell>
          <cell r="E1037">
            <v>263</v>
          </cell>
          <cell r="F1037">
            <v>1</v>
          </cell>
          <cell r="G1037">
            <v>4.25</v>
          </cell>
          <cell r="H1037">
            <v>-208</v>
          </cell>
          <cell r="I1037">
            <v>-884</v>
          </cell>
          <cell r="J1037">
            <v>19991031</v>
          </cell>
          <cell r="K1037" t="str">
            <v>1140312017</v>
          </cell>
          <cell r="L1037" t="str">
            <v>5120410000</v>
          </cell>
          <cell r="M1037" t="str">
            <v>9100000021</v>
          </cell>
        </row>
        <row r="1038">
          <cell r="A1038" t="str">
            <v>P001</v>
          </cell>
          <cell r="B1038">
            <v>3108010033</v>
          </cell>
          <cell r="C1038" t="str">
            <v>EM-LABORES PULVERIZACION BAJO VOLUMEN</v>
          </cell>
          <cell r="D1038" t="str">
            <v>L1</v>
          </cell>
          <cell r="E1038">
            <v>260</v>
          </cell>
          <cell r="F1038">
            <v>1</v>
          </cell>
          <cell r="G1038">
            <v>4.25</v>
          </cell>
          <cell r="H1038">
            <v>-27</v>
          </cell>
          <cell r="I1038">
            <v>-114.75</v>
          </cell>
          <cell r="J1038">
            <v>19991030</v>
          </cell>
          <cell r="K1038" t="str">
            <v>1140325017</v>
          </cell>
          <cell r="L1038" t="str">
            <v>5120410000</v>
          </cell>
          <cell r="M1038" t="str">
            <v>9100000007</v>
          </cell>
        </row>
        <row r="1039">
          <cell r="A1039" t="str">
            <v>P001</v>
          </cell>
          <cell r="B1039">
            <v>3108010033</v>
          </cell>
          <cell r="C1039" t="str">
            <v>EM-LABORES PULVERIZACION BAJO VOLUMEN</v>
          </cell>
          <cell r="D1039" t="str">
            <v>L1</v>
          </cell>
          <cell r="E1039">
            <v>261</v>
          </cell>
          <cell r="F1039">
            <v>1</v>
          </cell>
          <cell r="G1039">
            <v>4.25</v>
          </cell>
          <cell r="H1039">
            <v>-20</v>
          </cell>
          <cell r="I1039">
            <v>-85</v>
          </cell>
          <cell r="J1039">
            <v>19991030</v>
          </cell>
          <cell r="K1039" t="str">
            <v>1140325017</v>
          </cell>
          <cell r="L1039" t="str">
            <v>5120410000</v>
          </cell>
          <cell r="M1039" t="str">
            <v>9100000007</v>
          </cell>
        </row>
        <row r="1040">
          <cell r="A1040" t="str">
            <v>P001</v>
          </cell>
          <cell r="B1040">
            <v>3108010033</v>
          </cell>
          <cell r="C1040" t="str">
            <v>EM-LABORES PULVERIZACION BAJO VOLUMEN</v>
          </cell>
          <cell r="D1040" t="str">
            <v>L1</v>
          </cell>
          <cell r="E1040">
            <v>267</v>
          </cell>
          <cell r="F1040">
            <v>1</v>
          </cell>
          <cell r="G1040">
            <v>4.25</v>
          </cell>
          <cell r="H1040">
            <v>-30</v>
          </cell>
          <cell r="I1040">
            <v>-127.5</v>
          </cell>
          <cell r="J1040">
            <v>19991030</v>
          </cell>
          <cell r="K1040" t="str">
            <v>1140325017</v>
          </cell>
          <cell r="L1040" t="str">
            <v>5120410000</v>
          </cell>
          <cell r="M1040" t="str">
            <v>9100000007</v>
          </cell>
        </row>
        <row r="1041">
          <cell r="A1041" t="str">
            <v>P001</v>
          </cell>
          <cell r="B1041">
            <v>3108010033</v>
          </cell>
          <cell r="C1041" t="str">
            <v>EM-LABORES PULVERIZACION BAJO VOLUMEN</v>
          </cell>
          <cell r="D1041" t="str">
            <v>L1</v>
          </cell>
          <cell r="E1041">
            <v>246</v>
          </cell>
          <cell r="F1041">
            <v>1</v>
          </cell>
          <cell r="G1041">
            <v>4.25</v>
          </cell>
          <cell r="H1041">
            <v>-20</v>
          </cell>
          <cell r="I1041">
            <v>-85</v>
          </cell>
          <cell r="J1041">
            <v>19991001</v>
          </cell>
          <cell r="K1041" t="str">
            <v>1140335017</v>
          </cell>
          <cell r="L1041" t="str">
            <v>5120410000</v>
          </cell>
          <cell r="M1041" t="str">
            <v>9100000015</v>
          </cell>
        </row>
        <row r="1042">
          <cell r="A1042" t="str">
            <v>P001</v>
          </cell>
          <cell r="B1042">
            <v>3108010033</v>
          </cell>
          <cell r="C1042" t="str">
            <v>EM-LABORES PULVERIZACION BAJO VOLUMEN</v>
          </cell>
          <cell r="D1042" t="str">
            <v>L1</v>
          </cell>
          <cell r="E1042">
            <v>262</v>
          </cell>
          <cell r="F1042">
            <v>1</v>
          </cell>
          <cell r="G1042">
            <v>4.25</v>
          </cell>
          <cell r="H1042">
            <v>-26</v>
          </cell>
          <cell r="I1042">
            <v>-110.5</v>
          </cell>
          <cell r="J1042">
            <v>19991030</v>
          </cell>
          <cell r="K1042" t="str">
            <v>1140335017</v>
          </cell>
          <cell r="L1042" t="str">
            <v>5120410000</v>
          </cell>
          <cell r="M1042" t="str">
            <v>9100000015</v>
          </cell>
        </row>
        <row r="1043">
          <cell r="A1043" t="str">
            <v>P003</v>
          </cell>
          <cell r="B1043">
            <v>3108010033</v>
          </cell>
          <cell r="C1043" t="str">
            <v>EM-LABORES PULVERIZACION BAJO VOLUMEN</v>
          </cell>
          <cell r="D1043" t="str">
            <v>Q1</v>
          </cell>
          <cell r="E1043">
            <v>172</v>
          </cell>
          <cell r="F1043">
            <v>1</v>
          </cell>
          <cell r="G1043">
            <v>4.25</v>
          </cell>
          <cell r="H1043">
            <v>-22</v>
          </cell>
          <cell r="I1043">
            <v>-93.5</v>
          </cell>
          <cell r="J1043">
            <v>19991031</v>
          </cell>
          <cell r="K1043" t="str">
            <v>1140335017</v>
          </cell>
          <cell r="L1043" t="str">
            <v>5120410000</v>
          </cell>
          <cell r="M1043" t="str">
            <v>9100000015</v>
          </cell>
        </row>
        <row r="1044">
          <cell r="A1044" t="str">
            <v>P003</v>
          </cell>
          <cell r="B1044">
            <v>3108010033</v>
          </cell>
          <cell r="C1044" t="str">
            <v>EM-LABORES PULVERIZACION BAJO VOLUMEN</v>
          </cell>
          <cell r="D1044" t="str">
            <v>Q1</v>
          </cell>
          <cell r="E1044">
            <v>174</v>
          </cell>
          <cell r="F1044">
            <v>1</v>
          </cell>
          <cell r="G1044">
            <v>4.25</v>
          </cell>
          <cell r="H1044">
            <v>-80</v>
          </cell>
          <cell r="I1044">
            <v>-340</v>
          </cell>
          <cell r="J1044">
            <v>19991031</v>
          </cell>
          <cell r="K1044" t="str">
            <v>1140335017</v>
          </cell>
          <cell r="L1044" t="str">
            <v>5120410000</v>
          </cell>
          <cell r="M1044" t="str">
            <v>9100000015</v>
          </cell>
        </row>
        <row r="1045">
          <cell r="A1045" t="str">
            <v>T008</v>
          </cell>
          <cell r="B1045">
            <v>3108010033</v>
          </cell>
          <cell r="C1045" t="str">
            <v>EM-LABORES PULVERIZACION BAJO VOLUMEN</v>
          </cell>
          <cell r="D1045" t="str">
            <v>E1</v>
          </cell>
          <cell r="E1045">
            <v>361</v>
          </cell>
          <cell r="F1045">
            <v>3</v>
          </cell>
          <cell r="G1045">
            <v>4.25</v>
          </cell>
          <cell r="H1045">
            <v>-21</v>
          </cell>
          <cell r="I1045">
            <v>-89.25</v>
          </cell>
          <cell r="J1045">
            <v>19991027</v>
          </cell>
          <cell r="K1045" t="str">
            <v>5110201047</v>
          </cell>
          <cell r="L1045" t="str">
            <v>5120409000</v>
          </cell>
          <cell r="M1045" t="str">
            <v>9100000017</v>
          </cell>
        </row>
        <row r="1046">
          <cell r="A1046" t="str">
            <v>T008</v>
          </cell>
          <cell r="B1046">
            <v>3108010033</v>
          </cell>
          <cell r="C1046" t="str">
            <v>EM-LABORES PULVERIZACION BAJO VOLUMEN</v>
          </cell>
          <cell r="D1046" t="str">
            <v>E1</v>
          </cell>
          <cell r="E1046">
            <v>362</v>
          </cell>
          <cell r="F1046">
            <v>3</v>
          </cell>
          <cell r="G1046">
            <v>4.25</v>
          </cell>
          <cell r="H1046">
            <v>-21</v>
          </cell>
          <cell r="I1046">
            <v>-89.25</v>
          </cell>
          <cell r="J1046">
            <v>19991027</v>
          </cell>
          <cell r="K1046" t="str">
            <v>5110201047</v>
          </cell>
          <cell r="L1046" t="str">
            <v>5120409000</v>
          </cell>
          <cell r="M1046" t="str">
            <v>9100000017</v>
          </cell>
        </row>
        <row r="1047">
          <cell r="A1047" t="str">
            <v>T008</v>
          </cell>
          <cell r="B1047">
            <v>3108010033</v>
          </cell>
          <cell r="C1047" t="str">
            <v>EM-LABORES PULVERIZACION BAJO VOLUMEN</v>
          </cell>
          <cell r="D1047" t="str">
            <v>E1</v>
          </cell>
          <cell r="E1047">
            <v>363</v>
          </cell>
          <cell r="F1047">
            <v>3</v>
          </cell>
          <cell r="G1047">
            <v>4.25</v>
          </cell>
          <cell r="H1047">
            <v>-21</v>
          </cell>
          <cell r="I1047">
            <v>-89.25</v>
          </cell>
          <cell r="J1047">
            <v>19991027</v>
          </cell>
          <cell r="K1047" t="str">
            <v>5110201047</v>
          </cell>
          <cell r="L1047" t="str">
            <v>5120409000</v>
          </cell>
          <cell r="M1047" t="str">
            <v>9100000017</v>
          </cell>
        </row>
        <row r="1048">
          <cell r="A1048" t="str">
            <v>T008</v>
          </cell>
          <cell r="B1048">
            <v>3108010033</v>
          </cell>
          <cell r="C1048" t="str">
            <v>EM-LABORES PULVERIZACION BAJO VOLUMEN</v>
          </cell>
          <cell r="D1048" t="str">
            <v>E1</v>
          </cell>
          <cell r="E1048">
            <v>364</v>
          </cell>
          <cell r="F1048">
            <v>3</v>
          </cell>
          <cell r="G1048">
            <v>4.25</v>
          </cell>
          <cell r="H1048">
            <v>-36</v>
          </cell>
          <cell r="I1048">
            <v>-153</v>
          </cell>
          <cell r="J1048">
            <v>19991027</v>
          </cell>
          <cell r="K1048" t="str">
            <v>5110201047</v>
          </cell>
          <cell r="L1048" t="str">
            <v>5120409000</v>
          </cell>
          <cell r="M1048" t="str">
            <v>9100000017</v>
          </cell>
        </row>
        <row r="1049">
          <cell r="A1049" t="str">
            <v>T008</v>
          </cell>
          <cell r="B1049">
            <v>3108010033</v>
          </cell>
          <cell r="C1049" t="str">
            <v>EM-LABORES PULVERIZACION BAJO VOLUMEN</v>
          </cell>
          <cell r="D1049" t="str">
            <v>E1</v>
          </cell>
          <cell r="E1049">
            <v>365</v>
          </cell>
          <cell r="F1049">
            <v>3</v>
          </cell>
          <cell r="G1049">
            <v>4.25</v>
          </cell>
          <cell r="H1049">
            <v>-42</v>
          </cell>
          <cell r="I1049">
            <v>-178.5</v>
          </cell>
          <cell r="J1049">
            <v>19991027</v>
          </cell>
          <cell r="K1049" t="str">
            <v>5110201047</v>
          </cell>
          <cell r="L1049" t="str">
            <v>5120409000</v>
          </cell>
          <cell r="M1049" t="str">
            <v>9100000017</v>
          </cell>
        </row>
        <row r="1050">
          <cell r="A1050" t="str">
            <v>T008</v>
          </cell>
          <cell r="B1050">
            <v>3108010033</v>
          </cell>
          <cell r="C1050" t="str">
            <v>EM-LABORES PULVERIZACION BAJO VOLUMEN</v>
          </cell>
          <cell r="D1050" t="str">
            <v>E1</v>
          </cell>
          <cell r="E1050">
            <v>366</v>
          </cell>
          <cell r="F1050">
            <v>3</v>
          </cell>
          <cell r="G1050">
            <v>4.25</v>
          </cell>
          <cell r="H1050">
            <v>-20</v>
          </cell>
          <cell r="I1050">
            <v>-85</v>
          </cell>
          <cell r="J1050">
            <v>19991027</v>
          </cell>
          <cell r="K1050" t="str">
            <v>5110201047</v>
          </cell>
          <cell r="L1050" t="str">
            <v>5120409000</v>
          </cell>
          <cell r="M1050" t="str">
            <v>9100000017</v>
          </cell>
        </row>
        <row r="1051">
          <cell r="A1051" t="str">
            <v>T008</v>
          </cell>
          <cell r="B1051">
            <v>3108010033</v>
          </cell>
          <cell r="C1051" t="str">
            <v>EM-LABORES PULVERIZACION BAJO VOLUMEN</v>
          </cell>
          <cell r="D1051" t="str">
            <v>E1</v>
          </cell>
          <cell r="E1051">
            <v>393</v>
          </cell>
          <cell r="F1051">
            <v>3</v>
          </cell>
          <cell r="G1051">
            <v>4.25</v>
          </cell>
          <cell r="H1051">
            <v>-18</v>
          </cell>
          <cell r="I1051">
            <v>-76.5</v>
          </cell>
          <cell r="J1051">
            <v>19991031</v>
          </cell>
          <cell r="K1051" t="str">
            <v>5110201047</v>
          </cell>
          <cell r="L1051" t="str">
            <v>5120409000</v>
          </cell>
          <cell r="M1051" t="str">
            <v>9100000017</v>
          </cell>
        </row>
        <row r="1052">
          <cell r="A1052" t="str">
            <v>T008</v>
          </cell>
          <cell r="B1052">
            <v>3108010033</v>
          </cell>
          <cell r="C1052" t="str">
            <v>EM-LABORES PULVERIZACION BAJO VOLUMEN</v>
          </cell>
          <cell r="D1052" t="str">
            <v>E1</v>
          </cell>
          <cell r="E1052">
            <v>398</v>
          </cell>
          <cell r="F1052">
            <v>3</v>
          </cell>
          <cell r="G1052">
            <v>4.25</v>
          </cell>
          <cell r="H1052">
            <v>-77</v>
          </cell>
          <cell r="I1052">
            <v>-327.25</v>
          </cell>
          <cell r="J1052">
            <v>19991031</v>
          </cell>
          <cell r="K1052" t="str">
            <v>5110201047</v>
          </cell>
          <cell r="L1052" t="str">
            <v>5120409000</v>
          </cell>
          <cell r="M1052" t="str">
            <v>9100000017</v>
          </cell>
        </row>
        <row r="1053">
          <cell r="A1053" t="str">
            <v>T008</v>
          </cell>
          <cell r="B1053">
            <v>3108010033</v>
          </cell>
          <cell r="C1053" t="str">
            <v>EM-LABORES PULVERIZACION BAJO VOLUMEN</v>
          </cell>
          <cell r="D1053" t="str">
            <v>E1</v>
          </cell>
          <cell r="E1053">
            <v>399</v>
          </cell>
          <cell r="F1053">
            <v>3</v>
          </cell>
          <cell r="G1053">
            <v>4.25</v>
          </cell>
          <cell r="H1053">
            <v>-50</v>
          </cell>
          <cell r="I1053">
            <v>-212.5</v>
          </cell>
          <cell r="J1053">
            <v>19991031</v>
          </cell>
          <cell r="K1053" t="str">
            <v>5110201047</v>
          </cell>
          <cell r="L1053" t="str">
            <v>5120409000</v>
          </cell>
          <cell r="M1053" t="str">
            <v>9100000017</v>
          </cell>
        </row>
        <row r="1054">
          <cell r="A1054" t="str">
            <v>T008</v>
          </cell>
          <cell r="B1054">
            <v>3108010033</v>
          </cell>
          <cell r="C1054" t="str">
            <v>EM-LABORES PULVERIZACION BAJO VOLUMEN</v>
          </cell>
          <cell r="D1054" t="str">
            <v>E1</v>
          </cell>
          <cell r="E1054">
            <v>400</v>
          </cell>
          <cell r="F1054">
            <v>3</v>
          </cell>
          <cell r="G1054">
            <v>4.25</v>
          </cell>
          <cell r="H1054">
            <v>-54</v>
          </cell>
          <cell r="I1054">
            <v>-229.5</v>
          </cell>
          <cell r="J1054">
            <v>19991031</v>
          </cell>
          <cell r="K1054" t="str">
            <v>5110201047</v>
          </cell>
          <cell r="L1054" t="str">
            <v>5120409000</v>
          </cell>
          <cell r="M1054" t="str">
            <v>9100000017</v>
          </cell>
        </row>
        <row r="1055">
          <cell r="A1055" t="str">
            <v>T008</v>
          </cell>
          <cell r="B1055">
            <v>3108010033</v>
          </cell>
          <cell r="C1055" t="str">
            <v>EM-LABORES PULVERIZACION BAJO VOLUMEN</v>
          </cell>
          <cell r="D1055" t="str">
            <v>E1</v>
          </cell>
          <cell r="E1055">
            <v>401</v>
          </cell>
          <cell r="F1055">
            <v>3</v>
          </cell>
          <cell r="G1055">
            <v>4.25</v>
          </cell>
          <cell r="H1055">
            <v>-14</v>
          </cell>
          <cell r="I1055">
            <v>-59.5</v>
          </cell>
          <cell r="J1055">
            <v>19991031</v>
          </cell>
          <cell r="K1055" t="str">
            <v>5110201047</v>
          </cell>
          <cell r="L1055" t="str">
            <v>5120409000</v>
          </cell>
          <cell r="M1055" t="str">
            <v>9100000017</v>
          </cell>
        </row>
        <row r="1056">
          <cell r="A1056" t="str">
            <v>P014</v>
          </cell>
          <cell r="B1056">
            <v>3108010045</v>
          </cell>
          <cell r="C1056" t="str">
            <v>EM-LABORES SIEMBRA GRUESA</v>
          </cell>
          <cell r="D1056" t="str">
            <v>S1</v>
          </cell>
          <cell r="E1056">
            <v>268</v>
          </cell>
          <cell r="F1056">
            <v>2</v>
          </cell>
          <cell r="G1056">
            <v>10.199999999999999</v>
          </cell>
          <cell r="H1056">
            <v>-206</v>
          </cell>
          <cell r="I1056">
            <v>-2101.1999999999998</v>
          </cell>
          <cell r="J1056">
            <v>19991031</v>
          </cell>
          <cell r="K1056" t="str">
            <v>1140303018</v>
          </cell>
          <cell r="L1056" t="str">
            <v>5120410000</v>
          </cell>
          <cell r="M1056" t="str">
            <v>9100000003</v>
          </cell>
        </row>
        <row r="1057">
          <cell r="A1057" t="str">
            <v>P014</v>
          </cell>
          <cell r="B1057">
            <v>3108010045</v>
          </cell>
          <cell r="C1057" t="str">
            <v>EM-LABORES SIEMBRA GRUESA</v>
          </cell>
          <cell r="D1057" t="str">
            <v>S1</v>
          </cell>
          <cell r="E1057">
            <v>271</v>
          </cell>
          <cell r="F1057">
            <v>3</v>
          </cell>
          <cell r="G1057">
            <v>10.199999999999999</v>
          </cell>
          <cell r="H1057">
            <v>-70</v>
          </cell>
          <cell r="I1057">
            <v>-714</v>
          </cell>
          <cell r="J1057">
            <v>19991031</v>
          </cell>
          <cell r="K1057" t="str">
            <v>1140303018</v>
          </cell>
          <cell r="L1057" t="str">
            <v>5120410000</v>
          </cell>
          <cell r="M1057" t="str">
            <v>9100000003</v>
          </cell>
        </row>
        <row r="1058">
          <cell r="A1058" t="str">
            <v>P014</v>
          </cell>
          <cell r="B1058">
            <v>3108010047</v>
          </cell>
          <cell r="C1058" t="str">
            <v>EM-LABORES SIEMBRA GRUESA/DIRECTA</v>
          </cell>
          <cell r="D1058" t="str">
            <v>S1</v>
          </cell>
          <cell r="E1058">
            <v>266</v>
          </cell>
          <cell r="F1058">
            <v>2</v>
          </cell>
          <cell r="G1058">
            <v>14.45</v>
          </cell>
          <cell r="H1058">
            <v>-202</v>
          </cell>
          <cell r="I1058">
            <v>-2918.8999999999996</v>
          </cell>
          <cell r="J1058">
            <v>19991031</v>
          </cell>
          <cell r="K1058" t="str">
            <v>1140303018</v>
          </cell>
          <cell r="L1058" t="str">
            <v>5120410000</v>
          </cell>
          <cell r="M1058" t="str">
            <v>9100000003</v>
          </cell>
        </row>
        <row r="1059">
          <cell r="A1059" t="str">
            <v>P014</v>
          </cell>
          <cell r="B1059">
            <v>3108010047</v>
          </cell>
          <cell r="C1059" t="str">
            <v>EM-LABORES SIEMBRA GRUESA/DIRECTA</v>
          </cell>
          <cell r="D1059" t="str">
            <v>S1</v>
          </cell>
          <cell r="E1059">
            <v>267</v>
          </cell>
          <cell r="F1059">
            <v>2</v>
          </cell>
          <cell r="G1059">
            <v>14.45</v>
          </cell>
          <cell r="H1059">
            <v>-40</v>
          </cell>
          <cell r="I1059">
            <v>-578</v>
          </cell>
          <cell r="J1059">
            <v>19991031</v>
          </cell>
          <cell r="K1059" t="str">
            <v>1140303018</v>
          </cell>
          <cell r="L1059" t="str">
            <v>5120410000</v>
          </cell>
          <cell r="M1059" t="str">
            <v>9100000003</v>
          </cell>
        </row>
        <row r="1060">
          <cell r="A1060" t="str">
            <v>P014</v>
          </cell>
          <cell r="B1060">
            <v>3108010047</v>
          </cell>
          <cell r="C1060" t="str">
            <v>EM-LABORES SIEMBRA GRUESA/DIRECTA</v>
          </cell>
          <cell r="D1060" t="str">
            <v>S1</v>
          </cell>
          <cell r="E1060">
            <v>269</v>
          </cell>
          <cell r="F1060">
            <v>2</v>
          </cell>
          <cell r="G1060">
            <v>14.45</v>
          </cell>
          <cell r="H1060">
            <v>-40</v>
          </cell>
          <cell r="I1060">
            <v>-578</v>
          </cell>
          <cell r="J1060">
            <v>19991031</v>
          </cell>
          <cell r="K1060" t="str">
            <v>1140303018</v>
          </cell>
          <cell r="L1060" t="str">
            <v>5120410000</v>
          </cell>
          <cell r="M1060" t="str">
            <v>9100000003</v>
          </cell>
        </row>
        <row r="1061">
          <cell r="A1061" t="str">
            <v>P014</v>
          </cell>
          <cell r="B1061">
            <v>3108010047</v>
          </cell>
          <cell r="C1061" t="str">
            <v>EM-LABORES SIEMBRA GRUESA/DIRECTA</v>
          </cell>
          <cell r="D1061" t="str">
            <v>S1</v>
          </cell>
          <cell r="E1061">
            <v>274</v>
          </cell>
          <cell r="F1061">
            <v>2</v>
          </cell>
          <cell r="G1061">
            <v>14.45</v>
          </cell>
          <cell r="H1061">
            <v>-206</v>
          </cell>
          <cell r="I1061">
            <v>-2976.7</v>
          </cell>
          <cell r="J1061">
            <v>19991031</v>
          </cell>
          <cell r="K1061" t="str">
            <v>1140303018</v>
          </cell>
          <cell r="L1061" t="str">
            <v>5120410000</v>
          </cell>
          <cell r="M1061" t="str">
            <v>9100000003</v>
          </cell>
        </row>
        <row r="1062">
          <cell r="A1062" t="str">
            <v>P014</v>
          </cell>
          <cell r="B1062">
            <v>3108010049</v>
          </cell>
          <cell r="C1062" t="str">
            <v>EM-LABORES SIEMBRA GRUESA/DIRECTA/1FERTI</v>
          </cell>
          <cell r="D1062" t="str">
            <v>S1</v>
          </cell>
          <cell r="E1062">
            <v>270</v>
          </cell>
          <cell r="F1062">
            <v>1</v>
          </cell>
          <cell r="G1062">
            <v>17</v>
          </cell>
          <cell r="H1062">
            <v>-192</v>
          </cell>
          <cell r="I1062">
            <v>-3264</v>
          </cell>
          <cell r="J1062">
            <v>19991031</v>
          </cell>
          <cell r="K1062" t="str">
            <v>1140305018</v>
          </cell>
          <cell r="L1062" t="str">
            <v>5120410000</v>
          </cell>
          <cell r="M1062" t="str">
            <v>9100000005</v>
          </cell>
        </row>
        <row r="1063">
          <cell r="A1063" t="str">
            <v>P023</v>
          </cell>
          <cell r="B1063">
            <v>3108010049</v>
          </cell>
          <cell r="C1063" t="str">
            <v>EM-LABORES SIEMBRA GRUESA/DIRECTA/1FERTI</v>
          </cell>
          <cell r="D1063" t="str">
            <v>B1</v>
          </cell>
          <cell r="E1063">
            <v>273</v>
          </cell>
          <cell r="F1063">
            <v>1</v>
          </cell>
          <cell r="G1063">
            <v>17</v>
          </cell>
          <cell r="H1063">
            <v>-36</v>
          </cell>
          <cell r="I1063">
            <v>-612</v>
          </cell>
          <cell r="J1063">
            <v>19991030</v>
          </cell>
          <cell r="K1063" t="str">
            <v>1140305018</v>
          </cell>
          <cell r="L1063" t="str">
            <v>5120410000</v>
          </cell>
          <cell r="M1063" t="str">
            <v>9100000005</v>
          </cell>
        </row>
        <row r="1064">
          <cell r="A1064" t="str">
            <v>P023</v>
          </cell>
          <cell r="B1064">
            <v>3108010049</v>
          </cell>
          <cell r="C1064" t="str">
            <v>EM-LABORES SIEMBRA GRUESA/DIRECTA/1FERTI</v>
          </cell>
          <cell r="D1064" t="str">
            <v>B1</v>
          </cell>
          <cell r="E1064">
            <v>274</v>
          </cell>
          <cell r="F1064">
            <v>1</v>
          </cell>
          <cell r="G1064">
            <v>17</v>
          </cell>
          <cell r="H1064">
            <v>-48</v>
          </cell>
          <cell r="I1064">
            <v>-816</v>
          </cell>
          <cell r="J1064">
            <v>19991030</v>
          </cell>
          <cell r="K1064" t="str">
            <v>1140305018</v>
          </cell>
          <cell r="L1064" t="str">
            <v>5120410000</v>
          </cell>
          <cell r="M1064" t="str">
            <v>9100000005</v>
          </cell>
        </row>
        <row r="1065">
          <cell r="A1065" t="str">
            <v>P023</v>
          </cell>
          <cell r="B1065">
            <v>3108010049</v>
          </cell>
          <cell r="C1065" t="str">
            <v>EM-LABORES SIEMBRA GRUESA/DIRECTA/1FERTI</v>
          </cell>
          <cell r="D1065" t="str">
            <v>B1</v>
          </cell>
          <cell r="E1065">
            <v>275</v>
          </cell>
          <cell r="F1065">
            <v>1</v>
          </cell>
          <cell r="G1065">
            <v>17</v>
          </cell>
          <cell r="H1065">
            <v>-34</v>
          </cell>
          <cell r="I1065">
            <v>-578</v>
          </cell>
          <cell r="J1065">
            <v>19991030</v>
          </cell>
          <cell r="K1065" t="str">
            <v>1140305018</v>
          </cell>
          <cell r="L1065" t="str">
            <v>5120410000</v>
          </cell>
          <cell r="M1065" t="str">
            <v>9100000005</v>
          </cell>
        </row>
        <row r="1066">
          <cell r="A1066" t="str">
            <v>P023</v>
          </cell>
          <cell r="B1066">
            <v>3108010049</v>
          </cell>
          <cell r="C1066" t="str">
            <v>EM-LABORES SIEMBRA GRUESA/DIRECTA/1FERTI</v>
          </cell>
          <cell r="D1066" t="str">
            <v>B1</v>
          </cell>
          <cell r="E1066">
            <v>276</v>
          </cell>
          <cell r="F1066">
            <v>1</v>
          </cell>
          <cell r="G1066">
            <v>17</v>
          </cell>
          <cell r="H1066">
            <v>-42</v>
          </cell>
          <cell r="I1066">
            <v>-714</v>
          </cell>
          <cell r="J1066">
            <v>19991030</v>
          </cell>
          <cell r="K1066" t="str">
            <v>1140305018</v>
          </cell>
          <cell r="L1066" t="str">
            <v>5120410000</v>
          </cell>
          <cell r="M1066" t="str">
            <v>9100000005</v>
          </cell>
        </row>
        <row r="1067">
          <cell r="A1067" t="str">
            <v>P023</v>
          </cell>
          <cell r="B1067">
            <v>3108010049</v>
          </cell>
          <cell r="C1067" t="str">
            <v>EM-LABORES SIEMBRA GRUESA/DIRECTA/1FERTI</v>
          </cell>
          <cell r="D1067" t="str">
            <v>B1</v>
          </cell>
          <cell r="E1067">
            <v>277</v>
          </cell>
          <cell r="F1067">
            <v>1</v>
          </cell>
          <cell r="G1067">
            <v>17</v>
          </cell>
          <cell r="H1067">
            <v>-56</v>
          </cell>
          <cell r="I1067">
            <v>-952</v>
          </cell>
          <cell r="J1067">
            <v>19991030</v>
          </cell>
          <cell r="K1067" t="str">
            <v>1140305018</v>
          </cell>
          <cell r="L1067" t="str">
            <v>5120410000</v>
          </cell>
          <cell r="M1067" t="str">
            <v>9100000005</v>
          </cell>
        </row>
        <row r="1068">
          <cell r="A1068" t="str">
            <v>P023</v>
          </cell>
          <cell r="B1068">
            <v>3108010049</v>
          </cell>
          <cell r="C1068" t="str">
            <v>EM-LABORES SIEMBRA GRUESA/DIRECTA/1FERTI</v>
          </cell>
          <cell r="D1068" t="str">
            <v>B1</v>
          </cell>
          <cell r="E1068">
            <v>278</v>
          </cell>
          <cell r="F1068">
            <v>1</v>
          </cell>
          <cell r="G1068">
            <v>17</v>
          </cell>
          <cell r="H1068">
            <v>-42</v>
          </cell>
          <cell r="I1068">
            <v>-714</v>
          </cell>
          <cell r="J1068">
            <v>19991030</v>
          </cell>
          <cell r="K1068" t="str">
            <v>1140305018</v>
          </cell>
          <cell r="L1068" t="str">
            <v>5120410000</v>
          </cell>
          <cell r="M1068" t="str">
            <v>9100000005</v>
          </cell>
        </row>
        <row r="1069">
          <cell r="A1069" t="str">
            <v>P023</v>
          </cell>
          <cell r="B1069">
            <v>3108010052</v>
          </cell>
          <cell r="C1069" t="str">
            <v>EM-LABORES TRABAJO TRACTOR LIVIANO POR H</v>
          </cell>
          <cell r="D1069" t="str">
            <v>B1</v>
          </cell>
          <cell r="E1069">
            <v>240</v>
          </cell>
          <cell r="F1069">
            <v>1</v>
          </cell>
          <cell r="G1069">
            <v>6.8</v>
          </cell>
          <cell r="H1069">
            <v>-7</v>
          </cell>
          <cell r="I1069">
            <v>-47.6</v>
          </cell>
          <cell r="J1069">
            <v>19991030</v>
          </cell>
          <cell r="K1069" t="str">
            <v>1140305017</v>
          </cell>
          <cell r="L1069" t="str">
            <v>5120410000</v>
          </cell>
          <cell r="M1069" t="str">
            <v>9100000005</v>
          </cell>
        </row>
        <row r="1070">
          <cell r="A1070" t="str">
            <v>P023</v>
          </cell>
          <cell r="B1070">
            <v>3108010052</v>
          </cell>
          <cell r="C1070" t="str">
            <v>EM-LABORES TRABAJO TRACTOR LIVIANO POR H</v>
          </cell>
          <cell r="D1070" t="str">
            <v>B1</v>
          </cell>
          <cell r="E1070">
            <v>241</v>
          </cell>
          <cell r="F1070">
            <v>1</v>
          </cell>
          <cell r="G1070">
            <v>6.8</v>
          </cell>
          <cell r="H1070">
            <v>-6</v>
          </cell>
          <cell r="I1070">
            <v>-40.799999999999997</v>
          </cell>
          <cell r="J1070">
            <v>19991030</v>
          </cell>
          <cell r="K1070" t="str">
            <v>1140305017</v>
          </cell>
          <cell r="L1070" t="str">
            <v>5120410000</v>
          </cell>
          <cell r="M1070" t="str">
            <v>9100000005</v>
          </cell>
        </row>
        <row r="1071">
          <cell r="A1071" t="str">
            <v>P023</v>
          </cell>
          <cell r="B1071">
            <v>3108010052</v>
          </cell>
          <cell r="C1071" t="str">
            <v>EM-LABORES TRABAJO TRACTOR LIVIANO POR H</v>
          </cell>
          <cell r="D1071" t="str">
            <v>B1</v>
          </cell>
          <cell r="E1071">
            <v>242</v>
          </cell>
          <cell r="F1071">
            <v>10</v>
          </cell>
          <cell r="G1071">
            <v>6.8</v>
          </cell>
          <cell r="H1071">
            <v>-3</v>
          </cell>
          <cell r="I1071">
            <v>-20.399999999999999</v>
          </cell>
          <cell r="J1071">
            <v>19991030</v>
          </cell>
          <cell r="K1071" t="str">
            <v>1140305017</v>
          </cell>
          <cell r="L1071" t="str">
            <v>5120410000</v>
          </cell>
          <cell r="M1071" t="str">
            <v>9100000005</v>
          </cell>
        </row>
        <row r="1072">
          <cell r="A1072" t="str">
            <v>P023</v>
          </cell>
          <cell r="B1072">
            <v>3108010052</v>
          </cell>
          <cell r="C1072" t="str">
            <v>EM-LABORES TRABAJO TRACTOR LIVIANO POR H</v>
          </cell>
          <cell r="D1072" t="str">
            <v>B1</v>
          </cell>
          <cell r="E1072">
            <v>243</v>
          </cell>
          <cell r="F1072">
            <v>10</v>
          </cell>
          <cell r="G1072">
            <v>6.8</v>
          </cell>
          <cell r="H1072">
            <v>-3</v>
          </cell>
          <cell r="I1072">
            <v>-20.399999999999999</v>
          </cell>
          <cell r="J1072">
            <v>19991030</v>
          </cell>
          <cell r="K1072" t="str">
            <v>1140305017</v>
          </cell>
          <cell r="L1072" t="str">
            <v>5120410000</v>
          </cell>
          <cell r="M1072" t="str">
            <v>9100000005</v>
          </cell>
        </row>
        <row r="1073">
          <cell r="A1073" t="str">
            <v>P023</v>
          </cell>
          <cell r="B1073">
            <v>3108010052</v>
          </cell>
          <cell r="C1073" t="str">
            <v>EM-LABORES TRABAJO TRACTOR LIVIANO POR H</v>
          </cell>
          <cell r="D1073" t="str">
            <v>B1</v>
          </cell>
          <cell r="E1073">
            <v>244</v>
          </cell>
          <cell r="F1073">
            <v>10</v>
          </cell>
          <cell r="G1073">
            <v>6.8</v>
          </cell>
          <cell r="H1073">
            <v>-11</v>
          </cell>
          <cell r="I1073">
            <v>-74.8</v>
          </cell>
          <cell r="J1073">
            <v>19991030</v>
          </cell>
          <cell r="K1073" t="str">
            <v>1140305017</v>
          </cell>
          <cell r="L1073" t="str">
            <v>5120410000</v>
          </cell>
          <cell r="M1073" t="str">
            <v>9100000005</v>
          </cell>
        </row>
        <row r="1074">
          <cell r="A1074" t="str">
            <v>P023</v>
          </cell>
          <cell r="B1074">
            <v>3108010052</v>
          </cell>
          <cell r="C1074" t="str">
            <v>EM-LABORES TRABAJO TRACTOR LIVIANO POR H</v>
          </cell>
          <cell r="D1074" t="str">
            <v>B1</v>
          </cell>
          <cell r="E1074">
            <v>245</v>
          </cell>
          <cell r="F1074">
            <v>9</v>
          </cell>
          <cell r="G1074">
            <v>6.8</v>
          </cell>
          <cell r="H1074">
            <v>-3</v>
          </cell>
          <cell r="I1074">
            <v>-20.399999999999999</v>
          </cell>
          <cell r="J1074">
            <v>19991030</v>
          </cell>
          <cell r="K1074" t="str">
            <v>1140305017</v>
          </cell>
          <cell r="L1074" t="str">
            <v>5120410000</v>
          </cell>
          <cell r="M1074" t="str">
            <v>9100000005</v>
          </cell>
        </row>
        <row r="1075">
          <cell r="A1075" t="str">
            <v>P023</v>
          </cell>
          <cell r="B1075">
            <v>3108010052</v>
          </cell>
          <cell r="C1075" t="str">
            <v>EM-LABORES TRABAJO TRACTOR LIVIANO POR H</v>
          </cell>
          <cell r="D1075" t="str">
            <v>B1</v>
          </cell>
          <cell r="E1075">
            <v>246</v>
          </cell>
          <cell r="F1075">
            <v>9</v>
          </cell>
          <cell r="G1075">
            <v>6.8</v>
          </cell>
          <cell r="H1075">
            <v>-2</v>
          </cell>
          <cell r="I1075">
            <v>-13.6</v>
          </cell>
          <cell r="J1075">
            <v>19991030</v>
          </cell>
          <cell r="K1075" t="str">
            <v>1140305017</v>
          </cell>
          <cell r="L1075" t="str">
            <v>5120410000</v>
          </cell>
          <cell r="M1075" t="str">
            <v>9100000005</v>
          </cell>
        </row>
        <row r="1076">
          <cell r="A1076" t="str">
            <v>P023</v>
          </cell>
          <cell r="B1076">
            <v>3108010052</v>
          </cell>
          <cell r="C1076" t="str">
            <v>EM-LABORES TRABAJO TRACTOR LIVIANO POR H</v>
          </cell>
          <cell r="D1076" t="str">
            <v>B1</v>
          </cell>
          <cell r="E1076">
            <v>247</v>
          </cell>
          <cell r="F1076">
            <v>9</v>
          </cell>
          <cell r="G1076">
            <v>6.8</v>
          </cell>
          <cell r="H1076">
            <v>-1</v>
          </cell>
          <cell r="I1076">
            <v>-6.8</v>
          </cell>
          <cell r="J1076">
            <v>19991030</v>
          </cell>
          <cell r="K1076" t="str">
            <v>1140305017</v>
          </cell>
          <cell r="L1076" t="str">
            <v>5120410000</v>
          </cell>
          <cell r="M1076" t="str">
            <v>9100000005</v>
          </cell>
        </row>
        <row r="1077">
          <cell r="A1077" t="str">
            <v>P023</v>
          </cell>
          <cell r="B1077">
            <v>3108010052</v>
          </cell>
          <cell r="C1077" t="str">
            <v>EM-LABORES TRABAJO TRACTOR LIVIANO POR H</v>
          </cell>
          <cell r="D1077" t="str">
            <v>B1</v>
          </cell>
          <cell r="E1077">
            <v>248</v>
          </cell>
          <cell r="F1077">
            <v>9</v>
          </cell>
          <cell r="G1077">
            <v>6.8</v>
          </cell>
          <cell r="H1077">
            <v>-1</v>
          </cell>
          <cell r="I1077">
            <v>-6.8</v>
          </cell>
          <cell r="J1077">
            <v>19991030</v>
          </cell>
          <cell r="K1077" t="str">
            <v>1140305017</v>
          </cell>
          <cell r="L1077" t="str">
            <v>5120410000</v>
          </cell>
          <cell r="M1077" t="str">
            <v>9100000005</v>
          </cell>
        </row>
        <row r="1078">
          <cell r="A1078" t="str">
            <v>P023</v>
          </cell>
          <cell r="B1078">
            <v>3108010052</v>
          </cell>
          <cell r="C1078" t="str">
            <v>EM-LABORES TRABAJO TRACTOR LIVIANO POR H</v>
          </cell>
          <cell r="D1078" t="str">
            <v>B1</v>
          </cell>
          <cell r="E1078">
            <v>273</v>
          </cell>
          <cell r="F1078">
            <v>2</v>
          </cell>
          <cell r="G1078">
            <v>6.8</v>
          </cell>
          <cell r="H1078">
            <v>-3</v>
          </cell>
          <cell r="I1078">
            <v>-20.399999999999999</v>
          </cell>
          <cell r="J1078">
            <v>19991030</v>
          </cell>
          <cell r="K1078" t="str">
            <v>1140305017</v>
          </cell>
          <cell r="L1078" t="str">
            <v>5120410000</v>
          </cell>
          <cell r="M1078" t="str">
            <v>9100000005</v>
          </cell>
        </row>
        <row r="1079">
          <cell r="A1079" t="str">
            <v>P023</v>
          </cell>
          <cell r="B1079">
            <v>3108010052</v>
          </cell>
          <cell r="C1079" t="str">
            <v>EM-LABORES TRABAJO TRACTOR LIVIANO POR H</v>
          </cell>
          <cell r="D1079" t="str">
            <v>B1</v>
          </cell>
          <cell r="E1079">
            <v>274</v>
          </cell>
          <cell r="F1079">
            <v>2</v>
          </cell>
          <cell r="G1079">
            <v>6.8</v>
          </cell>
          <cell r="H1079">
            <v>-5</v>
          </cell>
          <cell r="I1079">
            <v>-34</v>
          </cell>
          <cell r="J1079">
            <v>19991030</v>
          </cell>
          <cell r="K1079" t="str">
            <v>1140305017</v>
          </cell>
          <cell r="L1079" t="str">
            <v>5120410000</v>
          </cell>
          <cell r="M1079" t="str">
            <v>9100000005</v>
          </cell>
        </row>
        <row r="1080">
          <cell r="A1080" t="str">
            <v>P023</v>
          </cell>
          <cell r="B1080">
            <v>3108010052</v>
          </cell>
          <cell r="C1080" t="str">
            <v>EM-LABORES TRABAJO TRACTOR LIVIANO POR H</v>
          </cell>
          <cell r="D1080" t="str">
            <v>B1</v>
          </cell>
          <cell r="E1080">
            <v>275</v>
          </cell>
          <cell r="F1080">
            <v>2</v>
          </cell>
          <cell r="G1080">
            <v>6.8</v>
          </cell>
          <cell r="H1080">
            <v>-4</v>
          </cell>
          <cell r="I1080">
            <v>-27.2</v>
          </cell>
          <cell r="J1080">
            <v>19991030</v>
          </cell>
          <cell r="K1080" t="str">
            <v>1140305017</v>
          </cell>
          <cell r="L1080" t="str">
            <v>5120410000</v>
          </cell>
          <cell r="M1080" t="str">
            <v>9100000005</v>
          </cell>
        </row>
        <row r="1081">
          <cell r="A1081" t="str">
            <v>P023</v>
          </cell>
          <cell r="B1081">
            <v>3108010052</v>
          </cell>
          <cell r="C1081" t="str">
            <v>EM-LABORES TRABAJO TRACTOR LIVIANO POR H</v>
          </cell>
          <cell r="D1081" t="str">
            <v>B1</v>
          </cell>
          <cell r="E1081">
            <v>276</v>
          </cell>
          <cell r="F1081">
            <v>2</v>
          </cell>
          <cell r="G1081">
            <v>6.8</v>
          </cell>
          <cell r="H1081">
            <v>-4</v>
          </cell>
          <cell r="I1081">
            <v>-27.2</v>
          </cell>
          <cell r="J1081">
            <v>19991030</v>
          </cell>
          <cell r="K1081" t="str">
            <v>1140305017</v>
          </cell>
          <cell r="L1081" t="str">
            <v>5120410000</v>
          </cell>
          <cell r="M1081" t="str">
            <v>9100000005</v>
          </cell>
        </row>
        <row r="1082">
          <cell r="A1082" t="str">
            <v>P023</v>
          </cell>
          <cell r="B1082">
            <v>3108010052</v>
          </cell>
          <cell r="C1082" t="str">
            <v>EM-LABORES TRABAJO TRACTOR LIVIANO POR H</v>
          </cell>
          <cell r="D1082" t="str">
            <v>B1</v>
          </cell>
          <cell r="E1082">
            <v>277</v>
          </cell>
          <cell r="F1082">
            <v>2</v>
          </cell>
          <cell r="G1082">
            <v>6.8</v>
          </cell>
          <cell r="H1082">
            <v>-5</v>
          </cell>
          <cell r="I1082">
            <v>-34</v>
          </cell>
          <cell r="J1082">
            <v>19991030</v>
          </cell>
          <cell r="K1082" t="str">
            <v>1140305017</v>
          </cell>
          <cell r="L1082" t="str">
            <v>5120410000</v>
          </cell>
          <cell r="M1082" t="str">
            <v>9100000005</v>
          </cell>
        </row>
        <row r="1083">
          <cell r="A1083" t="str">
            <v>P023</v>
          </cell>
          <cell r="B1083">
            <v>3108010052</v>
          </cell>
          <cell r="C1083" t="str">
            <v>EM-LABORES TRABAJO TRACTOR LIVIANO POR H</v>
          </cell>
          <cell r="D1083" t="str">
            <v>B1</v>
          </cell>
          <cell r="E1083">
            <v>278</v>
          </cell>
          <cell r="F1083">
            <v>2</v>
          </cell>
          <cell r="G1083">
            <v>6.8</v>
          </cell>
          <cell r="H1083">
            <v>-4</v>
          </cell>
          <cell r="I1083">
            <v>-27.2</v>
          </cell>
          <cell r="J1083">
            <v>19991030</v>
          </cell>
          <cell r="K1083" t="str">
            <v>1140305017</v>
          </cell>
          <cell r="L1083" t="str">
            <v>5120410000</v>
          </cell>
          <cell r="M1083" t="str">
            <v>9100000005</v>
          </cell>
        </row>
        <row r="1084">
          <cell r="A1084" t="str">
            <v>P001</v>
          </cell>
          <cell r="B1084">
            <v>3108010052</v>
          </cell>
          <cell r="C1084" t="str">
            <v>EM-LABORES TRABAJO TRACTOR LIVIANO POR H</v>
          </cell>
          <cell r="D1084" t="str">
            <v>L1</v>
          </cell>
          <cell r="E1084">
            <v>257</v>
          </cell>
          <cell r="F1084">
            <v>1</v>
          </cell>
          <cell r="G1084">
            <v>6.8</v>
          </cell>
          <cell r="H1084">
            <v>-200</v>
          </cell>
          <cell r="I1084">
            <v>-1360</v>
          </cell>
          <cell r="J1084">
            <v>19991028</v>
          </cell>
          <cell r="K1084" t="str">
            <v>1241506009</v>
          </cell>
          <cell r="L1084" t="str">
            <v>5120414000</v>
          </cell>
          <cell r="M1084" t="str">
            <v>9200000007</v>
          </cell>
        </row>
        <row r="1085">
          <cell r="A1085" t="str">
            <v>P014</v>
          </cell>
          <cell r="B1085">
            <v>3108010052</v>
          </cell>
          <cell r="C1085" t="str">
            <v>EM-LABORES TRABAJO TRACTOR LIVIANO POR H</v>
          </cell>
          <cell r="D1085" t="str">
            <v>S1</v>
          </cell>
          <cell r="E1085">
            <v>281</v>
          </cell>
          <cell r="F1085">
            <v>1</v>
          </cell>
          <cell r="G1085">
            <v>6.8</v>
          </cell>
          <cell r="H1085">
            <v>-112</v>
          </cell>
          <cell r="I1085">
            <v>-761.6</v>
          </cell>
          <cell r="J1085">
            <v>19991031</v>
          </cell>
          <cell r="K1085" t="str">
            <v>5110201048</v>
          </cell>
          <cell r="L1085" t="str">
            <v>5120411000</v>
          </cell>
          <cell r="M1085" t="str">
            <v>9200000002</v>
          </cell>
        </row>
        <row r="1086">
          <cell r="A1086" t="str">
            <v>P014</v>
          </cell>
          <cell r="B1086">
            <v>3108010052</v>
          </cell>
          <cell r="C1086" t="str">
            <v>EM-LABORES TRABAJO TRACTOR LIVIANO POR H</v>
          </cell>
          <cell r="D1086" t="str">
            <v>S1</v>
          </cell>
          <cell r="E1086">
            <v>283</v>
          </cell>
          <cell r="F1086">
            <v>1</v>
          </cell>
          <cell r="G1086">
            <v>6.8</v>
          </cell>
          <cell r="H1086">
            <v>-10</v>
          </cell>
          <cell r="I1086">
            <v>-68</v>
          </cell>
          <cell r="J1086">
            <v>19991031</v>
          </cell>
          <cell r="K1086" t="str">
            <v>5110201048</v>
          </cell>
          <cell r="L1086" t="str">
            <v>5120411000</v>
          </cell>
          <cell r="M1086" t="str">
            <v>9200000002</v>
          </cell>
        </row>
        <row r="1087">
          <cell r="A1087" t="str">
            <v>P012</v>
          </cell>
          <cell r="B1087">
            <v>3108010052</v>
          </cell>
          <cell r="C1087" t="str">
            <v>EM-LABORES TRABAJO TRACTOR LIVIANO POR H</v>
          </cell>
          <cell r="D1087" t="str">
            <v>N1</v>
          </cell>
          <cell r="E1087">
            <v>340</v>
          </cell>
          <cell r="F1087">
            <v>2</v>
          </cell>
          <cell r="G1087">
            <v>6.8</v>
          </cell>
          <cell r="H1087">
            <v>-150</v>
          </cell>
          <cell r="I1087">
            <v>-1020</v>
          </cell>
          <cell r="J1087">
            <v>19991031</v>
          </cell>
          <cell r="K1087" t="str">
            <v>5110301048</v>
          </cell>
          <cell r="L1087" t="str">
            <v>5120412000</v>
          </cell>
          <cell r="M1087" t="str">
            <v>9200000004</v>
          </cell>
        </row>
        <row r="1088">
          <cell r="A1088" t="str">
            <v>P001</v>
          </cell>
          <cell r="B1088">
            <v>3108010052</v>
          </cell>
          <cell r="C1088" t="str">
            <v>EM-LABORES TRABAJO TRACTOR LIVIANO POR H</v>
          </cell>
          <cell r="D1088" t="str">
            <v>L1</v>
          </cell>
          <cell r="E1088">
            <v>258</v>
          </cell>
          <cell r="F1088">
            <v>1</v>
          </cell>
          <cell r="G1088">
            <v>6.8</v>
          </cell>
          <cell r="H1088">
            <v>-200</v>
          </cell>
          <cell r="I1088">
            <v>-1360</v>
          </cell>
          <cell r="J1088">
            <v>19991028</v>
          </cell>
          <cell r="K1088" t="str">
            <v>5110302021</v>
          </cell>
          <cell r="L1088" t="str">
            <v>5120412000</v>
          </cell>
          <cell r="M1088" t="str">
            <v>9200000003</v>
          </cell>
        </row>
        <row r="1089">
          <cell r="A1089" t="str">
            <v>P014</v>
          </cell>
          <cell r="B1089">
            <v>3108010052</v>
          </cell>
          <cell r="C1089" t="str">
            <v>EM-LABORES TRABAJO TRACTOR LIVIANO POR H</v>
          </cell>
          <cell r="D1089" t="str">
            <v>S1</v>
          </cell>
          <cell r="E1089">
            <v>282</v>
          </cell>
          <cell r="F1089">
            <v>1</v>
          </cell>
          <cell r="G1089">
            <v>6.8</v>
          </cell>
          <cell r="H1089">
            <v>-10</v>
          </cell>
          <cell r="I1089">
            <v>-68</v>
          </cell>
          <cell r="J1089">
            <v>19991031</v>
          </cell>
          <cell r="K1089" t="str">
            <v>5120117000</v>
          </cell>
          <cell r="L1089" t="str">
            <v>5120414000</v>
          </cell>
          <cell r="M1089" t="str">
            <v>9200000001</v>
          </cell>
        </row>
        <row r="1090">
          <cell r="A1090" t="str">
            <v>P023</v>
          </cell>
          <cell r="B1090">
            <v>3108010052</v>
          </cell>
          <cell r="C1090" t="str">
            <v>EM-LABORES TRABAJO TRACTOR LIVIANO POR H</v>
          </cell>
          <cell r="D1090" t="str">
            <v>B1</v>
          </cell>
          <cell r="E1090">
            <v>285</v>
          </cell>
          <cell r="F1090">
            <v>1</v>
          </cell>
          <cell r="G1090">
            <v>6.8</v>
          </cell>
          <cell r="H1090">
            <v>-20</v>
          </cell>
          <cell r="I1090">
            <v>-136</v>
          </cell>
          <cell r="J1090">
            <v>19991030</v>
          </cell>
          <cell r="K1090" t="str">
            <v>5120117000</v>
          </cell>
          <cell r="L1090" t="str">
            <v>5120414000</v>
          </cell>
          <cell r="M1090" t="str">
            <v>9200000001</v>
          </cell>
        </row>
        <row r="1091">
          <cell r="A1091" t="str">
            <v>P014</v>
          </cell>
          <cell r="B1091">
            <v>3108010052</v>
          </cell>
          <cell r="C1091" t="str">
            <v>EM-LABORES TRABAJO TRACTOR LIVIANO POR H</v>
          </cell>
          <cell r="D1091" t="str">
            <v>S1</v>
          </cell>
          <cell r="E1091">
            <v>284</v>
          </cell>
          <cell r="F1091">
            <v>1</v>
          </cell>
          <cell r="G1091">
            <v>6.8</v>
          </cell>
          <cell r="H1091">
            <v>-150</v>
          </cell>
          <cell r="I1091">
            <v>-1020</v>
          </cell>
          <cell r="J1091">
            <v>19991031</v>
          </cell>
          <cell r="K1091" t="str">
            <v>5120204000</v>
          </cell>
          <cell r="L1091" t="str">
            <v>5120414000</v>
          </cell>
          <cell r="M1091" t="str">
            <v>9200000008</v>
          </cell>
        </row>
        <row r="1092">
          <cell r="A1092" t="str">
            <v>P001</v>
          </cell>
          <cell r="B1092">
            <v>3108010052</v>
          </cell>
          <cell r="C1092" t="str">
            <v>EM-LABORES TRABAJO TRACTOR LIVIANO POR H</v>
          </cell>
          <cell r="D1092" t="str">
            <v>L1</v>
          </cell>
          <cell r="E1092">
            <v>268</v>
          </cell>
          <cell r="F1092">
            <v>1</v>
          </cell>
          <cell r="G1092">
            <v>6.8</v>
          </cell>
          <cell r="H1092">
            <v>-172</v>
          </cell>
          <cell r="I1092">
            <v>-1169.5999999999999</v>
          </cell>
          <cell r="J1092">
            <v>19991030</v>
          </cell>
          <cell r="K1092" t="str">
            <v>5120206000</v>
          </cell>
          <cell r="L1092" t="str">
            <v>5120414000</v>
          </cell>
          <cell r="M1092" t="str">
            <v>9200000009</v>
          </cell>
        </row>
        <row r="1093">
          <cell r="A1093" t="str">
            <v>P005</v>
          </cell>
          <cell r="B1093">
            <v>3108010052</v>
          </cell>
          <cell r="C1093" t="str">
            <v>EM-LABORES TRABAJO TRACTOR LIVIANO POR H</v>
          </cell>
          <cell r="D1093" t="str">
            <v>H1</v>
          </cell>
          <cell r="E1093">
            <v>215</v>
          </cell>
          <cell r="F1093">
            <v>1</v>
          </cell>
          <cell r="G1093">
            <v>6.8</v>
          </cell>
          <cell r="H1093">
            <v>-18</v>
          </cell>
          <cell r="I1093">
            <v>-122.39999999999999</v>
          </cell>
          <cell r="J1093">
            <v>19991031</v>
          </cell>
          <cell r="K1093" t="str">
            <v>5120206000</v>
          </cell>
          <cell r="L1093" t="str">
            <v>5120414000</v>
          </cell>
          <cell r="M1093" t="str">
            <v>9200000009</v>
          </cell>
        </row>
        <row r="1094">
          <cell r="A1094" t="str">
            <v>P012</v>
          </cell>
          <cell r="B1094">
            <v>3108010053</v>
          </cell>
          <cell r="C1094" t="str">
            <v>EM-LABORES TRABAJO TRACTOR PESADO POR HO</v>
          </cell>
          <cell r="D1094" t="str">
            <v>N1</v>
          </cell>
          <cell r="E1094">
            <v>342</v>
          </cell>
          <cell r="F1094">
            <v>1</v>
          </cell>
          <cell r="G1094">
            <v>13.6</v>
          </cell>
          <cell r="H1094">
            <v>-50</v>
          </cell>
          <cell r="I1094">
            <v>-680</v>
          </cell>
          <cell r="J1094">
            <v>19991031</v>
          </cell>
          <cell r="K1094" t="str">
            <v>5120117000</v>
          </cell>
          <cell r="L1094" t="str">
            <v>5120414000</v>
          </cell>
          <cell r="M1094" t="str">
            <v>9200000001</v>
          </cell>
        </row>
        <row r="1095">
          <cell r="A1095" t="str">
            <v>P005</v>
          </cell>
          <cell r="B1095">
            <v>3108010056</v>
          </cell>
          <cell r="C1095" t="str">
            <v>EM-REPARTO DE ALIMENTOS</v>
          </cell>
          <cell r="D1095" t="str">
            <v>H1</v>
          </cell>
          <cell r="E1095">
            <v>210</v>
          </cell>
          <cell r="F1095">
            <v>1</v>
          </cell>
          <cell r="G1095">
            <v>8.5</v>
          </cell>
          <cell r="H1095">
            <v>-225</v>
          </cell>
          <cell r="I1095">
            <v>-1912.5</v>
          </cell>
          <cell r="J1095">
            <v>19991031</v>
          </cell>
          <cell r="K1095" t="str">
            <v>5110201021</v>
          </cell>
          <cell r="L1095" t="str">
            <v>5120411000</v>
          </cell>
          <cell r="M1095" t="str">
            <v>9200000002</v>
          </cell>
        </row>
        <row r="1096">
          <cell r="A1096" t="str">
            <v>P005</v>
          </cell>
          <cell r="B1096">
            <v>3108010057</v>
          </cell>
          <cell r="C1096" t="str">
            <v>EM-VARIOS TRACTOR</v>
          </cell>
          <cell r="D1096" t="str">
            <v>H1</v>
          </cell>
          <cell r="E1096">
            <v>211</v>
          </cell>
          <cell r="F1096">
            <v>1</v>
          </cell>
          <cell r="G1096">
            <v>8.5</v>
          </cell>
          <cell r="H1096">
            <v>-125</v>
          </cell>
          <cell r="I1096">
            <v>-1062.5</v>
          </cell>
          <cell r="J1096">
            <v>19991031</v>
          </cell>
          <cell r="K1096" t="str">
            <v>5120117000</v>
          </cell>
          <cell r="L1096" t="str">
            <v>5120414000</v>
          </cell>
          <cell r="M1096" t="str">
            <v>9200000001</v>
          </cell>
        </row>
        <row r="1097">
          <cell r="A1097" t="str">
            <v>T008</v>
          </cell>
          <cell r="B1097">
            <v>3108010058</v>
          </cell>
          <cell r="C1097" t="str">
            <v>EM-SERVICIOS MOTONIVELADORA</v>
          </cell>
          <cell r="D1097" t="str">
            <v>E1</v>
          </cell>
          <cell r="E1097">
            <v>425</v>
          </cell>
          <cell r="F1097">
            <v>1</v>
          </cell>
          <cell r="G1097">
            <v>11.9</v>
          </cell>
          <cell r="H1097">
            <v>-113</v>
          </cell>
          <cell r="I1097">
            <v>-1344.7</v>
          </cell>
          <cell r="J1097">
            <v>19991031</v>
          </cell>
          <cell r="K1097" t="str">
            <v>5110201030</v>
          </cell>
          <cell r="L1097" t="str">
            <v>5120414000</v>
          </cell>
          <cell r="M1097" t="str">
            <v>9100000027</v>
          </cell>
        </row>
        <row r="1098">
          <cell r="A1098" t="str">
            <v>P023</v>
          </cell>
          <cell r="B1098">
            <v>3204000002</v>
          </cell>
          <cell r="C1098" t="str">
            <v>ALFASAL L SALES MIN.</v>
          </cell>
          <cell r="D1098" t="str">
            <v>B1</v>
          </cell>
          <cell r="E1098">
            <v>217</v>
          </cell>
          <cell r="F1098">
            <v>7</v>
          </cell>
          <cell r="G1098">
            <v>0.6</v>
          </cell>
          <cell r="H1098">
            <v>-980</v>
          </cell>
          <cell r="I1098">
            <v>-588</v>
          </cell>
          <cell r="J1098">
            <v>19991030</v>
          </cell>
          <cell r="K1098" t="str">
            <v>5110301016</v>
          </cell>
          <cell r="L1098" t="str">
            <v>6210219005</v>
          </cell>
          <cell r="M1098" t="str">
            <v>9200000004</v>
          </cell>
        </row>
        <row r="1099">
          <cell r="A1099" t="str">
            <v>P023</v>
          </cell>
          <cell r="B1099">
            <v>3204000004</v>
          </cell>
          <cell r="C1099" t="str">
            <v>ALFASAL PPZ SALES MIN.</v>
          </cell>
          <cell r="D1099" t="str">
            <v>B1</v>
          </cell>
          <cell r="E1099">
            <v>217</v>
          </cell>
          <cell r="F1099">
            <v>9</v>
          </cell>
          <cell r="G1099">
            <v>0.95</v>
          </cell>
          <cell r="H1099">
            <v>-230</v>
          </cell>
          <cell r="I1099">
            <v>-218.5</v>
          </cell>
          <cell r="J1099">
            <v>19991030</v>
          </cell>
          <cell r="K1099" t="str">
            <v>5110301016</v>
          </cell>
          <cell r="L1099" t="str">
            <v>6210219005</v>
          </cell>
          <cell r="M1099" t="str">
            <v>9200000004</v>
          </cell>
        </row>
        <row r="1100">
          <cell r="A1100" t="str">
            <v>P023</v>
          </cell>
          <cell r="B1100">
            <v>3204000006</v>
          </cell>
          <cell r="C1100" t="str">
            <v>ALFASAL V SALES MIN.</v>
          </cell>
          <cell r="D1100" t="str">
            <v>B1</v>
          </cell>
          <cell r="E1100">
            <v>217</v>
          </cell>
          <cell r="F1100">
            <v>8</v>
          </cell>
          <cell r="G1100">
            <v>0.38500000000000001</v>
          </cell>
          <cell r="H1100">
            <v>-80</v>
          </cell>
          <cell r="I1100">
            <v>-30.8</v>
          </cell>
          <cell r="J1100">
            <v>19991030</v>
          </cell>
          <cell r="K1100" t="str">
            <v>5110301016</v>
          </cell>
          <cell r="L1100" t="str">
            <v>6210219005</v>
          </cell>
          <cell r="M1100" t="str">
            <v>9200000004</v>
          </cell>
        </row>
        <row r="1101">
          <cell r="A1101" t="str">
            <v>P012</v>
          </cell>
          <cell r="B1101">
            <v>3204000008</v>
          </cell>
          <cell r="C1101" t="str">
            <v>ALFASAL VRX SALES MIN.</v>
          </cell>
          <cell r="D1101" t="str">
            <v>N1</v>
          </cell>
          <cell r="E1101">
            <v>311</v>
          </cell>
          <cell r="F1101">
            <v>1</v>
          </cell>
          <cell r="G1101">
            <v>0.71499999999999997</v>
          </cell>
          <cell r="H1101">
            <v>-1620</v>
          </cell>
          <cell r="I1101">
            <v>-1158.3</v>
          </cell>
          <cell r="J1101">
            <v>19991031</v>
          </cell>
          <cell r="K1101" t="str">
            <v>5110301016</v>
          </cell>
          <cell r="L1101" t="str">
            <v>6210219005</v>
          </cell>
          <cell r="M1101" t="str">
            <v>9200000004</v>
          </cell>
        </row>
        <row r="1102">
          <cell r="A1102" t="str">
            <v>P012</v>
          </cell>
          <cell r="B1102">
            <v>3204000024</v>
          </cell>
          <cell r="C1102" t="str">
            <v>SUP. MIN. ALFASAL P.A.</v>
          </cell>
          <cell r="D1102" t="str">
            <v>N1</v>
          </cell>
          <cell r="E1102">
            <v>312</v>
          </cell>
          <cell r="F1102">
            <v>1</v>
          </cell>
          <cell r="G1102">
            <v>0.98</v>
          </cell>
          <cell r="H1102">
            <v>-530</v>
          </cell>
          <cell r="I1102">
            <v>-519.4</v>
          </cell>
          <cell r="J1102">
            <v>19991031</v>
          </cell>
          <cell r="K1102" t="str">
            <v>5110301016</v>
          </cell>
          <cell r="L1102" t="str">
            <v>6210219005</v>
          </cell>
          <cell r="M1102" t="str">
            <v>9200000004</v>
          </cell>
        </row>
        <row r="1103">
          <cell r="A1103" t="str">
            <v>P007</v>
          </cell>
          <cell r="B1103">
            <v>3302000006</v>
          </cell>
          <cell r="C1103" t="str">
            <v>TAMBO BELLTONE</v>
          </cell>
          <cell r="D1103" t="str">
            <v>B1</v>
          </cell>
          <cell r="E1103">
            <v>210</v>
          </cell>
          <cell r="F1103">
            <v>1</v>
          </cell>
          <cell r="G1103">
            <v>14.4</v>
          </cell>
          <cell r="H1103">
            <v>-26</v>
          </cell>
          <cell r="I1103">
            <v>-374.40000000000003</v>
          </cell>
          <cell r="J1103">
            <v>19991030</v>
          </cell>
          <cell r="K1103" t="str">
            <v>5110304007</v>
          </cell>
          <cell r="L1103" t="str">
            <v>6230200000</v>
          </cell>
          <cell r="M1103" t="str">
            <v>9200000012</v>
          </cell>
        </row>
        <row r="1104">
          <cell r="A1104" t="str">
            <v>P007</v>
          </cell>
          <cell r="B1104">
            <v>3302000017</v>
          </cell>
          <cell r="C1104" t="str">
            <v>TAMBO DEMAND</v>
          </cell>
          <cell r="D1104" t="str">
            <v>B1</v>
          </cell>
          <cell r="E1104">
            <v>210</v>
          </cell>
          <cell r="F1104">
            <v>2</v>
          </cell>
          <cell r="G1104">
            <v>27</v>
          </cell>
          <cell r="H1104">
            <v>-25</v>
          </cell>
          <cell r="I1104">
            <v>-675</v>
          </cell>
          <cell r="J1104">
            <v>19991030</v>
          </cell>
          <cell r="K1104" t="str">
            <v>5110304007</v>
          </cell>
          <cell r="L1104" t="str">
            <v>6230200000</v>
          </cell>
          <cell r="M1104" t="str">
            <v>9200000012</v>
          </cell>
        </row>
        <row r="1105">
          <cell r="A1105" t="str">
            <v>P012</v>
          </cell>
          <cell r="B1105">
            <v>3302000020</v>
          </cell>
          <cell r="C1105" t="str">
            <v>TAMBO DUCK</v>
          </cell>
          <cell r="D1105" t="str">
            <v>N1</v>
          </cell>
          <cell r="E1105">
            <v>313</v>
          </cell>
          <cell r="F1105">
            <v>5</v>
          </cell>
          <cell r="G1105">
            <v>5.85</v>
          </cell>
          <cell r="H1105">
            <v>-9</v>
          </cell>
          <cell r="I1105">
            <v>-52.65</v>
          </cell>
          <cell r="J1105">
            <v>19991031</v>
          </cell>
          <cell r="K1105" t="str">
            <v>5110301007</v>
          </cell>
          <cell r="L1105" t="str">
            <v>6230200000</v>
          </cell>
          <cell r="M1105" t="str">
            <v>9200000004</v>
          </cell>
        </row>
        <row r="1106">
          <cell r="A1106" t="str">
            <v>P001</v>
          </cell>
          <cell r="B1106">
            <v>3302000034</v>
          </cell>
          <cell r="C1106" t="str">
            <v>TAMBO JOHNSON</v>
          </cell>
          <cell r="D1106" t="str">
            <v>L1</v>
          </cell>
          <cell r="E1106">
            <v>283</v>
          </cell>
          <cell r="F1106">
            <v>1</v>
          </cell>
          <cell r="G1106">
            <v>12.593999999999999</v>
          </cell>
          <cell r="H1106">
            <v>-9</v>
          </cell>
          <cell r="I1106">
            <v>-113.34599999999999</v>
          </cell>
          <cell r="J1106">
            <v>19991030</v>
          </cell>
          <cell r="K1106" t="str">
            <v>5110301007</v>
          </cell>
          <cell r="L1106" t="str">
            <v>6230200000</v>
          </cell>
          <cell r="M1106" t="str">
            <v>9200000004</v>
          </cell>
        </row>
        <row r="1107">
          <cell r="A1107" t="str">
            <v>P001</v>
          </cell>
          <cell r="B1107">
            <v>3302000036</v>
          </cell>
          <cell r="C1107" t="str">
            <v>TAMBO JURIST</v>
          </cell>
          <cell r="D1107" t="str">
            <v>L1</v>
          </cell>
          <cell r="E1107">
            <v>283</v>
          </cell>
          <cell r="F1107">
            <v>2</v>
          </cell>
          <cell r="G1107">
            <v>-7.0209999999999999</v>
          </cell>
          <cell r="H1107">
            <v>-8</v>
          </cell>
          <cell r="I1107">
            <v>56.167999999999999</v>
          </cell>
          <cell r="J1107">
            <v>19991030</v>
          </cell>
          <cell r="K1107" t="str">
            <v>5110301007</v>
          </cell>
          <cell r="L1107" t="str">
            <v>6230200000</v>
          </cell>
          <cell r="M1107" t="str">
            <v>9200000004</v>
          </cell>
        </row>
        <row r="1108">
          <cell r="A1108" t="str">
            <v>P007</v>
          </cell>
          <cell r="B1108">
            <v>3302000036</v>
          </cell>
          <cell r="C1108" t="str">
            <v>TAMBO JURIST</v>
          </cell>
          <cell r="D1108" t="str">
            <v>B1</v>
          </cell>
          <cell r="E1108">
            <v>210</v>
          </cell>
          <cell r="F1108">
            <v>4</v>
          </cell>
          <cell r="G1108">
            <v>16.32</v>
          </cell>
          <cell r="H1108">
            <v>-25</v>
          </cell>
          <cell r="I1108">
            <v>-408</v>
          </cell>
          <cell r="J1108">
            <v>19991030</v>
          </cell>
          <cell r="K1108" t="str">
            <v>5110304007</v>
          </cell>
          <cell r="L1108" t="str">
            <v>6230200000</v>
          </cell>
          <cell r="M1108" t="str">
            <v>9200000012</v>
          </cell>
        </row>
        <row r="1109">
          <cell r="A1109" t="str">
            <v>P001</v>
          </cell>
          <cell r="B1109">
            <v>3302000038</v>
          </cell>
          <cell r="C1109" t="str">
            <v>TAMBO LINCOLN</v>
          </cell>
          <cell r="D1109" t="str">
            <v>L1</v>
          </cell>
          <cell r="E1109">
            <v>283</v>
          </cell>
          <cell r="F1109">
            <v>3</v>
          </cell>
          <cell r="G1109">
            <v>4.5</v>
          </cell>
          <cell r="H1109">
            <v>-42</v>
          </cell>
          <cell r="I1109">
            <v>-189</v>
          </cell>
          <cell r="J1109">
            <v>19991030</v>
          </cell>
          <cell r="K1109" t="str">
            <v>5110301007</v>
          </cell>
          <cell r="L1109" t="str">
            <v>6230200000</v>
          </cell>
          <cell r="M1109" t="str">
            <v>9200000004</v>
          </cell>
        </row>
        <row r="1110">
          <cell r="A1110" t="str">
            <v>P012</v>
          </cell>
          <cell r="B1110">
            <v>3302000038</v>
          </cell>
          <cell r="C1110" t="str">
            <v>TAMBO LINCOLN</v>
          </cell>
          <cell r="D1110" t="str">
            <v>N1</v>
          </cell>
          <cell r="E1110">
            <v>313</v>
          </cell>
          <cell r="F1110">
            <v>4</v>
          </cell>
          <cell r="G1110">
            <v>4.5</v>
          </cell>
          <cell r="H1110">
            <v>-50</v>
          </cell>
          <cell r="I1110">
            <v>-225</v>
          </cell>
          <cell r="J1110">
            <v>19991031</v>
          </cell>
          <cell r="K1110" t="str">
            <v>5110301007</v>
          </cell>
          <cell r="L1110" t="str">
            <v>6230200000</v>
          </cell>
          <cell r="M1110" t="str">
            <v>9200000004</v>
          </cell>
        </row>
        <row r="1111">
          <cell r="A1111" t="str">
            <v>P001</v>
          </cell>
          <cell r="B1111">
            <v>3302000043</v>
          </cell>
          <cell r="C1111" t="str">
            <v>TAMBO MAURY</v>
          </cell>
          <cell r="D1111" t="str">
            <v>L1</v>
          </cell>
          <cell r="E1111">
            <v>283</v>
          </cell>
          <cell r="F1111">
            <v>4</v>
          </cell>
          <cell r="G1111">
            <v>7.65</v>
          </cell>
          <cell r="H1111">
            <v>-27</v>
          </cell>
          <cell r="I1111">
            <v>-206.55</v>
          </cell>
          <cell r="J1111">
            <v>19991030</v>
          </cell>
          <cell r="K1111" t="str">
            <v>5110301007</v>
          </cell>
          <cell r="L1111" t="str">
            <v>6230200000</v>
          </cell>
          <cell r="M1111" t="str">
            <v>9200000004</v>
          </cell>
        </row>
        <row r="1112">
          <cell r="A1112" t="str">
            <v>P001</v>
          </cell>
          <cell r="B1112">
            <v>3302000064</v>
          </cell>
          <cell r="C1112" t="str">
            <v>TAMBO STAR WALKER</v>
          </cell>
          <cell r="D1112" t="str">
            <v>L1</v>
          </cell>
          <cell r="E1112">
            <v>283</v>
          </cell>
          <cell r="F1112">
            <v>5</v>
          </cell>
          <cell r="G1112">
            <v>6.75</v>
          </cell>
          <cell r="H1112">
            <v>-7</v>
          </cell>
          <cell r="I1112">
            <v>-47.25</v>
          </cell>
          <cell r="J1112">
            <v>19991030</v>
          </cell>
          <cell r="K1112" t="str">
            <v>5110301007</v>
          </cell>
          <cell r="L1112" t="str">
            <v>6230200000</v>
          </cell>
          <cell r="M1112" t="str">
            <v>9200000004</v>
          </cell>
        </row>
        <row r="1113">
          <cell r="A1113" t="str">
            <v>P007</v>
          </cell>
          <cell r="B1113">
            <v>3302000064</v>
          </cell>
          <cell r="C1113" t="str">
            <v>TAMBO STAR WALKER</v>
          </cell>
          <cell r="D1113" t="str">
            <v>B1</v>
          </cell>
          <cell r="E1113">
            <v>210</v>
          </cell>
          <cell r="F1113">
            <v>3</v>
          </cell>
          <cell r="G1113">
            <v>3</v>
          </cell>
          <cell r="H1113">
            <v>-133</v>
          </cell>
          <cell r="I1113">
            <v>-399</v>
          </cell>
          <cell r="J1113">
            <v>19991030</v>
          </cell>
          <cell r="K1113" t="str">
            <v>5110304007</v>
          </cell>
          <cell r="L1113" t="str">
            <v>6230200000</v>
          </cell>
          <cell r="M1113" t="str">
            <v>9200000012</v>
          </cell>
        </row>
        <row r="1114">
          <cell r="A1114" t="str">
            <v>P012</v>
          </cell>
          <cell r="B1114">
            <v>3302000069</v>
          </cell>
          <cell r="C1114" t="str">
            <v>TAMBO TONER</v>
          </cell>
          <cell r="D1114" t="str">
            <v>N1</v>
          </cell>
          <cell r="E1114">
            <v>313</v>
          </cell>
          <cell r="F1114">
            <v>3</v>
          </cell>
          <cell r="G1114">
            <v>3</v>
          </cell>
          <cell r="H1114">
            <v>-35</v>
          </cell>
          <cell r="I1114">
            <v>-105</v>
          </cell>
          <cell r="J1114">
            <v>19991031</v>
          </cell>
          <cell r="K1114" t="str">
            <v>5110301007</v>
          </cell>
          <cell r="L1114" t="str">
            <v>6230200000</v>
          </cell>
          <cell r="M1114" t="str">
            <v>9200000004</v>
          </cell>
        </row>
        <row r="1115">
          <cell r="A1115" t="str">
            <v>P012</v>
          </cell>
          <cell r="B1115">
            <v>3302000076</v>
          </cell>
          <cell r="C1115" t="str">
            <v>TAMBO PONCHO</v>
          </cell>
          <cell r="D1115" t="str">
            <v>N1</v>
          </cell>
          <cell r="E1115">
            <v>313</v>
          </cell>
          <cell r="F1115">
            <v>2</v>
          </cell>
          <cell r="G1115">
            <v>5.4</v>
          </cell>
          <cell r="H1115">
            <v>-16</v>
          </cell>
          <cell r="I1115">
            <v>-86.4</v>
          </cell>
          <cell r="J1115">
            <v>19991031</v>
          </cell>
          <cell r="K1115" t="str">
            <v>5110301007</v>
          </cell>
          <cell r="L1115" t="str">
            <v>6230200000</v>
          </cell>
          <cell r="M1115" t="str">
            <v>9200000004</v>
          </cell>
        </row>
        <row r="1116">
          <cell r="A1116" t="str">
            <v>P001</v>
          </cell>
          <cell r="B1116">
            <v>3302000080</v>
          </cell>
          <cell r="C1116" t="str">
            <v>TAMBO BOSCO</v>
          </cell>
          <cell r="D1116" t="str">
            <v>L1</v>
          </cell>
          <cell r="E1116">
            <v>283</v>
          </cell>
          <cell r="F1116">
            <v>6</v>
          </cell>
          <cell r="G1116">
            <v>11.2</v>
          </cell>
          <cell r="H1116">
            <v>-47</v>
          </cell>
          <cell r="I1116">
            <v>-526.4</v>
          </cell>
          <cell r="J1116">
            <v>19991030</v>
          </cell>
          <cell r="K1116" t="str">
            <v>5110301007</v>
          </cell>
          <cell r="L1116" t="str">
            <v>6230200000</v>
          </cell>
          <cell r="M1116" t="str">
            <v>9200000004</v>
          </cell>
        </row>
        <row r="1117">
          <cell r="A1117" t="str">
            <v>P001</v>
          </cell>
          <cell r="B1117">
            <v>3302000081</v>
          </cell>
          <cell r="C1117" t="str">
            <v>TAMBO LOGAN</v>
          </cell>
          <cell r="D1117" t="str">
            <v>L1</v>
          </cell>
          <cell r="E1117">
            <v>283</v>
          </cell>
          <cell r="F1117">
            <v>7</v>
          </cell>
          <cell r="G1117">
            <v>5.6619999999999999</v>
          </cell>
          <cell r="H1117">
            <v>-4</v>
          </cell>
          <cell r="I1117">
            <v>-22.648</v>
          </cell>
          <cell r="J1117">
            <v>19991030</v>
          </cell>
          <cell r="K1117" t="str">
            <v>5110301007</v>
          </cell>
          <cell r="L1117" t="str">
            <v>6230200000</v>
          </cell>
          <cell r="M1117" t="str">
            <v>9200000004</v>
          </cell>
        </row>
        <row r="1118">
          <cell r="A1118" t="str">
            <v>P001</v>
          </cell>
          <cell r="B1118">
            <v>3302000082</v>
          </cell>
          <cell r="C1118" t="str">
            <v>TAMBO LEXUS</v>
          </cell>
          <cell r="D1118" t="str">
            <v>L1</v>
          </cell>
          <cell r="E1118">
            <v>283</v>
          </cell>
          <cell r="F1118">
            <v>8</v>
          </cell>
          <cell r="G1118">
            <v>7.7</v>
          </cell>
          <cell r="H1118">
            <v>-12</v>
          </cell>
          <cell r="I1118">
            <v>-92.4</v>
          </cell>
          <cell r="J1118">
            <v>19991030</v>
          </cell>
          <cell r="K1118" t="str">
            <v>5110301007</v>
          </cell>
          <cell r="L1118" t="str">
            <v>6230200000</v>
          </cell>
          <cell r="M1118" t="str">
            <v>9200000004</v>
          </cell>
        </row>
        <row r="1119">
          <cell r="A1119" t="str">
            <v>P001</v>
          </cell>
          <cell r="B1119">
            <v>3302000084</v>
          </cell>
          <cell r="C1119" t="str">
            <v>TAMBO HARP</v>
          </cell>
          <cell r="D1119" t="str">
            <v>L1</v>
          </cell>
          <cell r="E1119">
            <v>283</v>
          </cell>
          <cell r="F1119">
            <v>9</v>
          </cell>
          <cell r="G1119">
            <v>10</v>
          </cell>
          <cell r="H1119">
            <v>-2</v>
          </cell>
          <cell r="I1119">
            <v>-20</v>
          </cell>
          <cell r="J1119">
            <v>19991030</v>
          </cell>
          <cell r="K1119" t="str">
            <v>5110301007</v>
          </cell>
          <cell r="L1119" t="str">
            <v>6230200000</v>
          </cell>
          <cell r="M1119" t="str">
            <v>9200000004</v>
          </cell>
        </row>
        <row r="1120">
          <cell r="A1120" t="str">
            <v>P007</v>
          </cell>
          <cell r="B1120">
            <v>3302000084</v>
          </cell>
          <cell r="C1120" t="str">
            <v>TAMBO HARP</v>
          </cell>
          <cell r="D1120" t="str">
            <v>B1</v>
          </cell>
          <cell r="E1120">
            <v>210</v>
          </cell>
          <cell r="F1120">
            <v>5</v>
          </cell>
          <cell r="G1120">
            <v>10</v>
          </cell>
          <cell r="H1120">
            <v>-40</v>
          </cell>
          <cell r="I1120">
            <v>-400</v>
          </cell>
          <cell r="J1120">
            <v>19991030</v>
          </cell>
          <cell r="K1120" t="str">
            <v>5110304007</v>
          </cell>
          <cell r="L1120" t="str">
            <v>6230200000</v>
          </cell>
          <cell r="M1120" t="str">
            <v>9200000012</v>
          </cell>
        </row>
        <row r="1121">
          <cell r="A1121" t="str">
            <v>P007</v>
          </cell>
          <cell r="B1121">
            <v>3302000085</v>
          </cell>
          <cell r="C1121" t="str">
            <v>TAMBO REMARKABLE</v>
          </cell>
          <cell r="D1121" t="str">
            <v>B1</v>
          </cell>
          <cell r="E1121">
            <v>210</v>
          </cell>
          <cell r="F1121">
            <v>6</v>
          </cell>
          <cell r="G1121">
            <v>8.8000000000000007</v>
          </cell>
          <cell r="H1121">
            <v>-50</v>
          </cell>
          <cell r="I1121">
            <v>-440.00000000000006</v>
          </cell>
          <cell r="J1121">
            <v>19991030</v>
          </cell>
          <cell r="K1121" t="str">
            <v>5110304007</v>
          </cell>
          <cell r="L1121" t="str">
            <v>6230200000</v>
          </cell>
          <cell r="M1121" t="str">
            <v>9200000012</v>
          </cell>
        </row>
        <row r="1122">
          <cell r="A1122" t="str">
            <v>P001</v>
          </cell>
          <cell r="B1122">
            <v>3302000086</v>
          </cell>
          <cell r="C1122" t="str">
            <v>TAMBO TWAIN</v>
          </cell>
          <cell r="D1122" t="str">
            <v>L1</v>
          </cell>
          <cell r="E1122">
            <v>283</v>
          </cell>
          <cell r="F1122">
            <v>10</v>
          </cell>
          <cell r="G1122">
            <v>4.8209999999999997</v>
          </cell>
          <cell r="H1122">
            <v>-2</v>
          </cell>
          <cell r="I1122">
            <v>-9.6419999999999995</v>
          </cell>
          <cell r="J1122">
            <v>19991030</v>
          </cell>
          <cell r="K1122" t="str">
            <v>5110301007</v>
          </cell>
          <cell r="L1122" t="str">
            <v>6230200000</v>
          </cell>
          <cell r="M1122" t="str">
            <v>9200000004</v>
          </cell>
        </row>
        <row r="1123">
          <cell r="A1123" t="str">
            <v>P012</v>
          </cell>
          <cell r="B1123">
            <v>3302000087</v>
          </cell>
          <cell r="C1123" t="str">
            <v>TAMBO CASPER</v>
          </cell>
          <cell r="D1123" t="str">
            <v>N1</v>
          </cell>
          <cell r="E1123">
            <v>313</v>
          </cell>
          <cell r="F1123">
            <v>1</v>
          </cell>
          <cell r="G1123">
            <v>10.5</v>
          </cell>
          <cell r="H1123">
            <v>-4</v>
          </cell>
          <cell r="I1123">
            <v>-42</v>
          </cell>
          <cell r="J1123">
            <v>19991031</v>
          </cell>
          <cell r="K1123" t="str">
            <v>5110301007</v>
          </cell>
          <cell r="L1123" t="str">
            <v>6230200000</v>
          </cell>
          <cell r="M1123" t="str">
            <v>9200000004</v>
          </cell>
        </row>
        <row r="1124">
          <cell r="A1124" t="str">
            <v>P009</v>
          </cell>
          <cell r="B1124">
            <v>3401000001</v>
          </cell>
          <cell r="C1124" t="str">
            <v>GAS OIL</v>
          </cell>
          <cell r="D1124" t="str">
            <v>O1</v>
          </cell>
          <cell r="E1124">
            <v>105</v>
          </cell>
          <cell r="F1124">
            <v>3</v>
          </cell>
          <cell r="G1124">
            <v>0.29720000000000002</v>
          </cell>
          <cell r="H1124">
            <v>-886</v>
          </cell>
          <cell r="I1124">
            <v>-263.31920000000002</v>
          </cell>
          <cell r="J1124">
            <v>19991004</v>
          </cell>
          <cell r="K1124" t="str">
            <v>5110201025</v>
          </cell>
          <cell r="L1124" t="str">
            <v>6140100000</v>
          </cell>
          <cell r="M1124" t="str">
            <v>9200000002</v>
          </cell>
        </row>
        <row r="1125">
          <cell r="A1125" t="str">
            <v>P009</v>
          </cell>
          <cell r="B1125">
            <v>3401000001</v>
          </cell>
          <cell r="C1125" t="str">
            <v>GAS OIL</v>
          </cell>
          <cell r="D1125" t="str">
            <v>O1</v>
          </cell>
          <cell r="E1125">
            <v>107</v>
          </cell>
          <cell r="F1125">
            <v>4</v>
          </cell>
          <cell r="G1125">
            <v>0.29720000000000002</v>
          </cell>
          <cell r="H1125">
            <v>-1767</v>
          </cell>
          <cell r="I1125">
            <v>-525.15240000000006</v>
          </cell>
          <cell r="J1125">
            <v>19991011</v>
          </cell>
          <cell r="K1125" t="str">
            <v>5110201025</v>
          </cell>
          <cell r="L1125" t="str">
            <v>6140100000</v>
          </cell>
          <cell r="M1125" t="str">
            <v>9200000002</v>
          </cell>
        </row>
        <row r="1126">
          <cell r="A1126" t="str">
            <v>P009</v>
          </cell>
          <cell r="B1126">
            <v>3401000001</v>
          </cell>
          <cell r="C1126" t="str">
            <v>GAS OIL</v>
          </cell>
          <cell r="D1126" t="str">
            <v>O1</v>
          </cell>
          <cell r="E1126">
            <v>109</v>
          </cell>
          <cell r="F1126">
            <v>4</v>
          </cell>
          <cell r="G1126">
            <v>0.29720000000000002</v>
          </cell>
          <cell r="H1126">
            <v>-537</v>
          </cell>
          <cell r="I1126">
            <v>-159.59640000000002</v>
          </cell>
          <cell r="J1126">
            <v>19991018</v>
          </cell>
          <cell r="K1126" t="str">
            <v>5110201025</v>
          </cell>
          <cell r="L1126" t="str">
            <v>6140100000</v>
          </cell>
          <cell r="M1126" t="str">
            <v>9200000002</v>
          </cell>
        </row>
        <row r="1127">
          <cell r="A1127" t="str">
            <v>P009</v>
          </cell>
          <cell r="B1127">
            <v>3401000001</v>
          </cell>
          <cell r="C1127" t="str">
            <v>GAS OIL</v>
          </cell>
          <cell r="D1127" t="str">
            <v>O1</v>
          </cell>
          <cell r="E1127">
            <v>111</v>
          </cell>
          <cell r="F1127">
            <v>3</v>
          </cell>
          <cell r="G1127">
            <v>0.29720000000000002</v>
          </cell>
          <cell r="H1127">
            <v>-641</v>
          </cell>
          <cell r="I1127">
            <v>-190.5052</v>
          </cell>
          <cell r="J1127">
            <v>19991026</v>
          </cell>
          <cell r="K1127" t="str">
            <v>5110201025</v>
          </cell>
          <cell r="L1127" t="str">
            <v>6140100000</v>
          </cell>
          <cell r="M1127" t="str">
            <v>9200000002</v>
          </cell>
        </row>
        <row r="1128">
          <cell r="A1128" t="str">
            <v>P012</v>
          </cell>
          <cell r="B1128">
            <v>3401000001</v>
          </cell>
          <cell r="C1128" t="str">
            <v>GAS OIL</v>
          </cell>
          <cell r="D1128" t="str">
            <v>N1</v>
          </cell>
          <cell r="E1128">
            <v>315</v>
          </cell>
          <cell r="F1128">
            <v>1</v>
          </cell>
          <cell r="G1128">
            <v>0.26919999999999999</v>
          </cell>
          <cell r="H1128">
            <v>-47</v>
          </cell>
          <cell r="I1128">
            <v>-12.6524</v>
          </cell>
          <cell r="J1128">
            <v>19991031</v>
          </cell>
          <cell r="K1128" t="str">
            <v>5110301030</v>
          </cell>
          <cell r="L1128" t="str">
            <v>6140100000</v>
          </cell>
          <cell r="M1128" t="str">
            <v>9200000004</v>
          </cell>
        </row>
        <row r="1129">
          <cell r="A1129" t="str">
            <v>P003</v>
          </cell>
          <cell r="B1129">
            <v>3401000001</v>
          </cell>
          <cell r="C1129" t="str">
            <v>GAS OIL</v>
          </cell>
          <cell r="D1129" t="str">
            <v>Q1</v>
          </cell>
          <cell r="E1129">
            <v>180</v>
          </cell>
          <cell r="F1129">
            <v>1</v>
          </cell>
          <cell r="G1129">
            <v>0.26919999999999999</v>
          </cell>
          <cell r="H1129">
            <v>-684</v>
          </cell>
          <cell r="I1129">
            <v>-184.1328</v>
          </cell>
          <cell r="J1129">
            <v>19991031</v>
          </cell>
          <cell r="K1129" t="str">
            <v>5120118000</v>
          </cell>
          <cell r="L1129" t="str">
            <v>6140100000</v>
          </cell>
          <cell r="M1129" t="str">
            <v>9200000001</v>
          </cell>
        </row>
        <row r="1130">
          <cell r="A1130" t="str">
            <v>P005</v>
          </cell>
          <cell r="B1130">
            <v>3401000001</v>
          </cell>
          <cell r="C1130" t="str">
            <v>GAS OIL</v>
          </cell>
          <cell r="D1130" t="str">
            <v>H1</v>
          </cell>
          <cell r="E1130">
            <v>208</v>
          </cell>
          <cell r="F1130">
            <v>1</v>
          </cell>
          <cell r="G1130">
            <v>0.26919999999999999</v>
          </cell>
          <cell r="H1130">
            <v>-395</v>
          </cell>
          <cell r="I1130">
            <v>-106.334</v>
          </cell>
          <cell r="J1130">
            <v>19991031</v>
          </cell>
          <cell r="K1130" t="str">
            <v>5120118000</v>
          </cell>
          <cell r="L1130" t="str">
            <v>6140100000</v>
          </cell>
          <cell r="M1130" t="str">
            <v>9200000001</v>
          </cell>
        </row>
        <row r="1131">
          <cell r="A1131" t="str">
            <v>P005</v>
          </cell>
          <cell r="B1131">
            <v>3401000001</v>
          </cell>
          <cell r="C1131" t="str">
            <v>GAS OIL</v>
          </cell>
          <cell r="D1131" t="str">
            <v>H1</v>
          </cell>
          <cell r="E1131">
            <v>209</v>
          </cell>
          <cell r="F1131">
            <v>1</v>
          </cell>
          <cell r="G1131">
            <v>0.26919999999999999</v>
          </cell>
          <cell r="H1131">
            <v>-1145</v>
          </cell>
          <cell r="I1131">
            <v>-308.23399999999998</v>
          </cell>
          <cell r="J1131">
            <v>19991031</v>
          </cell>
          <cell r="K1131" t="str">
            <v>5120118000</v>
          </cell>
          <cell r="L1131" t="str">
            <v>6140100000</v>
          </cell>
          <cell r="M1131" t="str">
            <v>9200000005</v>
          </cell>
        </row>
        <row r="1132">
          <cell r="A1132" t="str">
            <v>P009</v>
          </cell>
          <cell r="B1132">
            <v>3401000001</v>
          </cell>
          <cell r="C1132" t="str">
            <v>GAS OIL</v>
          </cell>
          <cell r="D1132" t="str">
            <v>O1</v>
          </cell>
          <cell r="E1132">
            <v>106</v>
          </cell>
          <cell r="F1132">
            <v>1</v>
          </cell>
          <cell r="G1132">
            <v>0.29720000000000002</v>
          </cell>
          <cell r="H1132">
            <v>-183</v>
          </cell>
          <cell r="I1132">
            <v>-54.387600000000006</v>
          </cell>
          <cell r="J1132">
            <v>19991004</v>
          </cell>
          <cell r="K1132" t="str">
            <v>5120118000</v>
          </cell>
          <cell r="L1132" t="str">
            <v>6140100000</v>
          </cell>
          <cell r="M1132" t="str">
            <v>9200000001</v>
          </cell>
        </row>
        <row r="1133">
          <cell r="A1133" t="str">
            <v>P009</v>
          </cell>
          <cell r="B1133">
            <v>3401000001</v>
          </cell>
          <cell r="C1133" t="str">
            <v>GAS OIL</v>
          </cell>
          <cell r="D1133" t="str">
            <v>O1</v>
          </cell>
          <cell r="E1133">
            <v>108</v>
          </cell>
          <cell r="F1133">
            <v>1</v>
          </cell>
          <cell r="G1133">
            <v>0.29720000000000002</v>
          </cell>
          <cell r="H1133">
            <v>-201</v>
          </cell>
          <cell r="I1133">
            <v>-59.737200000000001</v>
          </cell>
          <cell r="J1133">
            <v>19991011</v>
          </cell>
          <cell r="K1133" t="str">
            <v>5120118000</v>
          </cell>
          <cell r="L1133" t="str">
            <v>6140100000</v>
          </cell>
          <cell r="M1133" t="str">
            <v>9200000001</v>
          </cell>
        </row>
        <row r="1134">
          <cell r="A1134" t="str">
            <v>P009</v>
          </cell>
          <cell r="B1134">
            <v>3401000001</v>
          </cell>
          <cell r="C1134" t="str">
            <v>GAS OIL</v>
          </cell>
          <cell r="D1134" t="str">
            <v>O1</v>
          </cell>
          <cell r="E1134">
            <v>110</v>
          </cell>
          <cell r="F1134">
            <v>1</v>
          </cell>
          <cell r="G1134">
            <v>0.29720000000000002</v>
          </cell>
          <cell r="H1134">
            <v>-1721</v>
          </cell>
          <cell r="I1134">
            <v>-511.48120000000006</v>
          </cell>
          <cell r="J1134">
            <v>19991018</v>
          </cell>
          <cell r="K1134" t="str">
            <v>5120118000</v>
          </cell>
          <cell r="L1134" t="str">
            <v>6140100000</v>
          </cell>
          <cell r="M1134" t="str">
            <v>9200000001</v>
          </cell>
        </row>
        <row r="1135">
          <cell r="A1135" t="str">
            <v>P009</v>
          </cell>
          <cell r="B1135">
            <v>3401000001</v>
          </cell>
          <cell r="C1135" t="str">
            <v>GAS OIL</v>
          </cell>
          <cell r="D1135" t="str">
            <v>O1</v>
          </cell>
          <cell r="E1135">
            <v>112</v>
          </cell>
          <cell r="F1135">
            <v>1</v>
          </cell>
          <cell r="G1135">
            <v>0.29720000000000002</v>
          </cell>
          <cell r="H1135">
            <v>-1730</v>
          </cell>
          <cell r="I1135">
            <v>-514.15600000000006</v>
          </cell>
          <cell r="J1135">
            <v>19991026</v>
          </cell>
          <cell r="K1135" t="str">
            <v>5120118000</v>
          </cell>
          <cell r="L1135" t="str">
            <v>6140100000</v>
          </cell>
          <cell r="M1135" t="str">
            <v>9200000001</v>
          </cell>
        </row>
        <row r="1136">
          <cell r="A1136" t="str">
            <v>P012</v>
          </cell>
          <cell r="B1136">
            <v>3401000001</v>
          </cell>
          <cell r="C1136" t="str">
            <v>GAS OIL</v>
          </cell>
          <cell r="D1136" t="str">
            <v>N1</v>
          </cell>
          <cell r="E1136">
            <v>314</v>
          </cell>
          <cell r="F1136">
            <v>1</v>
          </cell>
          <cell r="G1136">
            <v>0.26919999999999999</v>
          </cell>
          <cell r="H1136">
            <v>-703</v>
          </cell>
          <cell r="I1136">
            <v>-189.24760000000001</v>
          </cell>
          <cell r="J1136">
            <v>19991031</v>
          </cell>
          <cell r="K1136" t="str">
            <v>5120118000</v>
          </cell>
          <cell r="L1136" t="str">
            <v>6140100000</v>
          </cell>
          <cell r="M1136" t="str">
            <v>9200000001</v>
          </cell>
        </row>
        <row r="1137">
          <cell r="A1137" t="str">
            <v>P014</v>
          </cell>
          <cell r="B1137">
            <v>3401000001</v>
          </cell>
          <cell r="C1137" t="str">
            <v>GAS OIL</v>
          </cell>
          <cell r="D1137" t="str">
            <v>S1</v>
          </cell>
          <cell r="E1137">
            <v>285</v>
          </cell>
          <cell r="F1137">
            <v>1</v>
          </cell>
          <cell r="G1137">
            <v>0.26900000000000002</v>
          </cell>
          <cell r="H1137">
            <v>-1380</v>
          </cell>
          <cell r="I1137">
            <v>-371.22</v>
          </cell>
          <cell r="J1137">
            <v>19991031</v>
          </cell>
          <cell r="K1137" t="str">
            <v>5120118000</v>
          </cell>
          <cell r="L1137" t="str">
            <v>6140100000</v>
          </cell>
          <cell r="M1137" t="str">
            <v>9200000001</v>
          </cell>
        </row>
        <row r="1138">
          <cell r="A1138" t="str">
            <v>P014</v>
          </cell>
          <cell r="B1138">
            <v>3401000001</v>
          </cell>
          <cell r="C1138" t="str">
            <v>GAS OIL</v>
          </cell>
          <cell r="D1138" t="str">
            <v>S1</v>
          </cell>
          <cell r="E1138">
            <v>287</v>
          </cell>
          <cell r="F1138">
            <v>1</v>
          </cell>
          <cell r="G1138">
            <v>0.26900000000000002</v>
          </cell>
          <cell r="H1138">
            <v>-3800</v>
          </cell>
          <cell r="I1138">
            <v>-1022.2</v>
          </cell>
          <cell r="J1138">
            <v>19991031</v>
          </cell>
          <cell r="K1138" t="str">
            <v>5120118000</v>
          </cell>
          <cell r="L1138" t="str">
            <v>6140100000</v>
          </cell>
          <cell r="M1138" t="str">
            <v>9200000001</v>
          </cell>
        </row>
        <row r="1139">
          <cell r="A1139" t="str">
            <v>T008</v>
          </cell>
          <cell r="B1139">
            <v>3401000001</v>
          </cell>
          <cell r="C1139" t="str">
            <v>GAS OIL</v>
          </cell>
          <cell r="D1139" t="str">
            <v>E1</v>
          </cell>
          <cell r="E1139">
            <v>421</v>
          </cell>
          <cell r="F1139">
            <v>1</v>
          </cell>
          <cell r="G1139">
            <v>0.26900000000000002</v>
          </cell>
          <cell r="H1139">
            <v>-1287</v>
          </cell>
          <cell r="I1139">
            <v>-346.20300000000003</v>
          </cell>
          <cell r="J1139">
            <v>19991031</v>
          </cell>
          <cell r="K1139" t="str">
            <v>5120118000</v>
          </cell>
          <cell r="L1139" t="str">
            <v>6140100000</v>
          </cell>
          <cell r="M1139" t="str">
            <v>9200000001</v>
          </cell>
        </row>
        <row r="1140">
          <cell r="A1140" t="str">
            <v>T008</v>
          </cell>
          <cell r="B1140">
            <v>3401000001</v>
          </cell>
          <cell r="C1140" t="str">
            <v>GAS OIL</v>
          </cell>
          <cell r="D1140" t="str">
            <v>E1</v>
          </cell>
          <cell r="E1140">
            <v>422</v>
          </cell>
          <cell r="F1140">
            <v>1</v>
          </cell>
          <cell r="G1140">
            <v>0.26900000000000002</v>
          </cell>
          <cell r="H1140">
            <v>-230</v>
          </cell>
          <cell r="I1140">
            <v>-61.870000000000005</v>
          </cell>
          <cell r="J1140">
            <v>19991031</v>
          </cell>
          <cell r="K1140" t="str">
            <v>5120118000</v>
          </cell>
          <cell r="L1140" t="str">
            <v>6140100000</v>
          </cell>
          <cell r="M1140" t="str">
            <v>9200000001</v>
          </cell>
        </row>
        <row r="1141">
          <cell r="A1141" t="str">
            <v>T008</v>
          </cell>
          <cell r="B1141">
            <v>3401000001</v>
          </cell>
          <cell r="C1141" t="str">
            <v>GAS OIL</v>
          </cell>
          <cell r="D1141" t="str">
            <v>E1</v>
          </cell>
          <cell r="E1141">
            <v>423</v>
          </cell>
          <cell r="F1141">
            <v>1</v>
          </cell>
          <cell r="G1141">
            <v>0.26900000000000002</v>
          </cell>
          <cell r="H1141">
            <v>-2400</v>
          </cell>
          <cell r="I1141">
            <v>-645.6</v>
          </cell>
          <cell r="J1141">
            <v>19991031</v>
          </cell>
          <cell r="K1141" t="str">
            <v>5120118000</v>
          </cell>
          <cell r="L1141" t="str">
            <v>6140100000</v>
          </cell>
          <cell r="M1141" t="str">
            <v>9200000001</v>
          </cell>
        </row>
        <row r="1142">
          <cell r="A1142" t="str">
            <v>T008</v>
          </cell>
          <cell r="B1142">
            <v>3401000001</v>
          </cell>
          <cell r="C1142" t="str">
            <v>GAS OIL</v>
          </cell>
          <cell r="D1142" t="str">
            <v>E1</v>
          </cell>
          <cell r="E1142">
            <v>424</v>
          </cell>
          <cell r="F1142">
            <v>1</v>
          </cell>
          <cell r="G1142">
            <v>0.26900000000000002</v>
          </cell>
          <cell r="H1142">
            <v>-2400</v>
          </cell>
          <cell r="I1142">
            <v>-645.6</v>
          </cell>
          <cell r="J1142">
            <v>19991031</v>
          </cell>
          <cell r="K1142" t="str">
            <v>5120118000</v>
          </cell>
          <cell r="L1142" t="str">
            <v>6140100000</v>
          </cell>
          <cell r="M1142" t="str">
            <v>9200000001</v>
          </cell>
        </row>
        <row r="1143">
          <cell r="A1143" t="str">
            <v>P001</v>
          </cell>
          <cell r="B1143">
            <v>3401000001</v>
          </cell>
          <cell r="C1143" t="str">
            <v>GAS OIL</v>
          </cell>
          <cell r="D1143" t="str">
            <v>L1</v>
          </cell>
          <cell r="E1143">
            <v>277</v>
          </cell>
          <cell r="F1143">
            <v>1</v>
          </cell>
          <cell r="G1143">
            <v>0.245</v>
          </cell>
          <cell r="H1143">
            <v>-2500</v>
          </cell>
          <cell r="I1143">
            <v>-612.5</v>
          </cell>
          <cell r="J1143">
            <v>19991030</v>
          </cell>
          <cell r="K1143" t="str">
            <v>5120407000</v>
          </cell>
          <cell r="L1143" t="str">
            <v>6140100000</v>
          </cell>
          <cell r="M1143" t="str">
            <v>9200000005</v>
          </cell>
        </row>
        <row r="1144">
          <cell r="A1144" t="str">
            <v>P003</v>
          </cell>
          <cell r="B1144">
            <v>3401000001</v>
          </cell>
          <cell r="C1144" t="str">
            <v>GAS OIL</v>
          </cell>
          <cell r="D1144" t="str">
            <v>Q1</v>
          </cell>
          <cell r="E1144">
            <v>181</v>
          </cell>
          <cell r="F1144">
            <v>1</v>
          </cell>
          <cell r="G1144">
            <v>0.26919999999999999</v>
          </cell>
          <cell r="H1144">
            <v>-1000</v>
          </cell>
          <cell r="I1144">
            <v>-269.2</v>
          </cell>
          <cell r="J1144">
            <v>19991031</v>
          </cell>
          <cell r="K1144" t="str">
            <v>5120407000</v>
          </cell>
          <cell r="L1144" t="str">
            <v>6140100000</v>
          </cell>
          <cell r="M1144" t="str">
            <v>9200000005</v>
          </cell>
        </row>
        <row r="1145">
          <cell r="A1145" t="str">
            <v>P012</v>
          </cell>
          <cell r="B1145">
            <v>3401000001</v>
          </cell>
          <cell r="C1145" t="str">
            <v>GAS OIL</v>
          </cell>
          <cell r="D1145" t="str">
            <v>N1</v>
          </cell>
          <cell r="E1145">
            <v>316</v>
          </cell>
          <cell r="F1145">
            <v>1</v>
          </cell>
          <cell r="G1145">
            <v>0.26919999999999999</v>
          </cell>
          <cell r="H1145">
            <v>-1317</v>
          </cell>
          <cell r="I1145">
            <v>-354.53640000000001</v>
          </cell>
          <cell r="J1145">
            <v>19991031</v>
          </cell>
          <cell r="K1145" t="str">
            <v>5120407000</v>
          </cell>
          <cell r="L1145" t="str">
            <v>6140100000</v>
          </cell>
          <cell r="M1145" t="str">
            <v>9200000005</v>
          </cell>
        </row>
        <row r="1146">
          <cell r="A1146" t="str">
            <v>P014</v>
          </cell>
          <cell r="B1146">
            <v>3401000001</v>
          </cell>
          <cell r="C1146" t="str">
            <v>GAS OIL</v>
          </cell>
          <cell r="D1146" t="str">
            <v>S1</v>
          </cell>
          <cell r="E1146">
            <v>286</v>
          </cell>
          <cell r="F1146">
            <v>1</v>
          </cell>
          <cell r="G1146">
            <v>0.26900000000000002</v>
          </cell>
          <cell r="H1146">
            <v>-8720</v>
          </cell>
          <cell r="I1146">
            <v>-2345.6800000000003</v>
          </cell>
          <cell r="J1146">
            <v>19991031</v>
          </cell>
          <cell r="K1146" t="str">
            <v>5120407000</v>
          </cell>
          <cell r="L1146" t="str">
            <v>6140100000</v>
          </cell>
          <cell r="M1146" t="str">
            <v>9200000005</v>
          </cell>
        </row>
        <row r="1147">
          <cell r="A1147" t="str">
            <v>P023</v>
          </cell>
          <cell r="B1147">
            <v>3401000001</v>
          </cell>
          <cell r="C1147" t="str">
            <v>GAS OIL</v>
          </cell>
          <cell r="D1147" t="str">
            <v>B1</v>
          </cell>
          <cell r="E1147">
            <v>215</v>
          </cell>
          <cell r="F1147">
            <v>1</v>
          </cell>
          <cell r="G1147">
            <v>0.26919999999999999</v>
          </cell>
          <cell r="H1147">
            <v>-17400</v>
          </cell>
          <cell r="I1147">
            <v>-4684.08</v>
          </cell>
          <cell r="J1147">
            <v>19991030</v>
          </cell>
          <cell r="K1147" t="str">
            <v>5120407000</v>
          </cell>
          <cell r="L1147" t="str">
            <v>6140100000</v>
          </cell>
          <cell r="M1147" t="str">
            <v>9200000005</v>
          </cell>
        </row>
        <row r="1148">
          <cell r="A1148" t="str">
            <v>P023</v>
          </cell>
          <cell r="B1148">
            <v>3401000001</v>
          </cell>
          <cell r="C1148" t="str">
            <v>GAS OIL</v>
          </cell>
          <cell r="D1148" t="str">
            <v>B1</v>
          </cell>
          <cell r="E1148">
            <v>216</v>
          </cell>
          <cell r="F1148">
            <v>1</v>
          </cell>
          <cell r="G1148">
            <v>0.26919999999999999</v>
          </cell>
          <cell r="H1148">
            <v>-3900</v>
          </cell>
          <cell r="I1148">
            <v>-1049.8799999999999</v>
          </cell>
          <cell r="J1148">
            <v>19991030</v>
          </cell>
          <cell r="K1148" t="str">
            <v>5120407000</v>
          </cell>
          <cell r="L1148" t="str">
            <v>6140100000</v>
          </cell>
          <cell r="M1148" t="str">
            <v>9200000005</v>
          </cell>
        </row>
        <row r="1149">
          <cell r="A1149" t="str">
            <v>T008</v>
          </cell>
          <cell r="B1149">
            <v>3401000001</v>
          </cell>
          <cell r="C1149" t="str">
            <v>GAS OIL</v>
          </cell>
          <cell r="D1149" t="str">
            <v>E1</v>
          </cell>
          <cell r="E1149">
            <v>420</v>
          </cell>
          <cell r="F1149">
            <v>1</v>
          </cell>
          <cell r="G1149">
            <v>0.26900000000000002</v>
          </cell>
          <cell r="H1149">
            <v>-3113</v>
          </cell>
          <cell r="I1149">
            <v>-837.39700000000005</v>
          </cell>
          <cell r="J1149">
            <v>19991031</v>
          </cell>
          <cell r="K1149" t="str">
            <v>5120407000</v>
          </cell>
          <cell r="L1149" t="str">
            <v>6140100000</v>
          </cell>
          <cell r="M1149" t="str">
            <v>9200000005</v>
          </cell>
        </row>
      </sheetData>
      <sheetData sheetId="1" refreshError="1"/>
      <sheetData sheetId="2" refreshError="1"/>
      <sheetData sheetId="3" refreshError="1"/>
      <sheetData sheetId="4" refreshError="1"/>
      <sheetData sheetId="5" refreshError="1"/>
      <sheetData sheetId="6" refreshError="1"/>
      <sheetData sheetId="7">
        <row r="1">
          <cell r="A1" t="str">
            <v>DEPOSI</v>
          </cell>
        </row>
      </sheetData>
      <sheetData sheetId="8"/>
      <sheetData sheetId="9"/>
      <sheetData sheetId="10"/>
      <sheetData sheetId="11" refreshError="1"/>
      <sheetData sheetId="12" refreshError="1"/>
      <sheetData sheetId="13" refreshError="1"/>
    </sheetDataSet>
  </externalBook>
</externalLink>
</file>

<file path=xl/externalLinks/externalLink10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rgo"/>
      <sheetName val="Bce impositivo"/>
      <sheetName val="Det Diferencias"/>
      <sheetName val="Bienes de Uso"/>
      <sheetName val="Aj. resultado"/>
      <sheetName val="Bs de uso Frango"/>
      <sheetName val="A41-B"/>
      <sheetName val="sys ajustado 09-05"/>
      <sheetName val="sys hist 09-05"/>
      <sheetName val="Bce_impositivo"/>
      <sheetName val="Det_Diferencias"/>
      <sheetName val="Bienes_de_Uso"/>
      <sheetName val="Aj__resultado"/>
      <sheetName val="Bs_de_uso_Frango"/>
      <sheetName val="sys_ajustado_09-05"/>
      <sheetName val="sys_hist_09-05"/>
    </sheetNames>
    <sheetDataSet>
      <sheetData sheetId="0" refreshError="1"/>
      <sheetData sheetId="1"/>
      <sheetData sheetId="2"/>
      <sheetData sheetId="3" refreshError="1"/>
      <sheetData sheetId="4" refreshError="1"/>
      <sheetData sheetId="5" refreshError="1"/>
      <sheetData sheetId="6" refreshError="1"/>
      <sheetData sheetId="7" refreshError="1"/>
      <sheetData sheetId="8" refreshError="1"/>
      <sheetData sheetId="9"/>
      <sheetData sheetId="10"/>
      <sheetData sheetId="11"/>
      <sheetData sheetId="12"/>
      <sheetData sheetId="13"/>
      <sheetData sheetId="14"/>
      <sheetData sheetId="15"/>
    </sheetDataSet>
  </externalBook>
</externalLink>
</file>

<file path=xl/externalLinks/externalLink10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V999"/>
      <sheetName val="Gs. Prorrat."/>
      <sheetName val="P.Global"/>
      <sheetName val="Detalle de Ref."/>
      <sheetName val="altas y bajas"/>
      <sheetName val="Hoja2"/>
      <sheetName val="Hoja3"/>
      <sheetName val="Hoja4"/>
      <sheetName val="Hoja5"/>
      <sheetName val="Hoja6"/>
      <sheetName val="Hoja7"/>
      <sheetName val="Hoja8"/>
      <sheetName val="Hoja9"/>
      <sheetName val="Hoja10"/>
      <sheetName val="Hoja11"/>
      <sheetName val="Hoja12"/>
      <sheetName val="Hoja13"/>
      <sheetName val="Hoja14"/>
      <sheetName val="Hoja15"/>
      <sheetName val="Hoja16"/>
      <sheetName val="Hoja1"/>
      <sheetName val="Gs__Prorrat_"/>
      <sheetName val="P_Global"/>
      <sheetName val="Detalle_de_Ref_"/>
      <sheetName val="altas_y_bajas"/>
      <sheetName val="Destino Fletes"/>
      <sheetName val="Gs__Prorrat_1"/>
      <sheetName val="P_Global1"/>
      <sheetName val="Detalle_de_Ref_1"/>
      <sheetName val="altas_y_bajas1"/>
      <sheetName val="Gs__Prorrat_2"/>
      <sheetName val="P_Global2"/>
      <sheetName val="Detalle_de_Ref_2"/>
      <sheetName val="altas_y_bajas2"/>
      <sheetName val="Con asto"/>
      <sheetName val="Currency"/>
      <sheetName val="Non-Statistical Sampling"/>
    </sheetNames>
    <sheetDataSet>
      <sheetData sheetId="0">
        <row r="1">
          <cell r="A1" t="str">
            <v>Detalle de Bienes de Uso Amortizables en 50 años</v>
          </cell>
        </row>
      </sheetData>
      <sheetData sheetId="1">
        <row r="1">
          <cell r="A1" t="str">
            <v>Detalle de Bienes de Uso Amortizables en 50 años</v>
          </cell>
        </row>
      </sheetData>
      <sheetData sheetId="2">
        <row r="2">
          <cell r="B2" t="str">
            <v>REVALUO IMPOSITIVO BIENES DE USO AL 30/09/99</v>
          </cell>
        </row>
      </sheetData>
      <sheetData sheetId="3" refreshError="1">
        <row r="1">
          <cell r="A1" t="str">
            <v>Detalle de Bienes de Uso Amortizables en 50 años</v>
          </cell>
          <cell r="C1" t="str">
            <v>Ref.</v>
          </cell>
          <cell r="D1">
            <v>3808746.8942</v>
          </cell>
        </row>
        <row r="2">
          <cell r="A2" t="str">
            <v>Club House</v>
          </cell>
          <cell r="D2">
            <v>1326442.4099999999</v>
          </cell>
        </row>
        <row r="3">
          <cell r="B3" t="str">
            <v>Obra Civil  y Equipamiento</v>
          </cell>
          <cell r="C3">
            <v>1</v>
          </cell>
          <cell r="D3">
            <v>881396.33</v>
          </cell>
        </row>
        <row r="4">
          <cell r="B4" t="str">
            <v>Playa de Estacionamiento y accesos</v>
          </cell>
          <cell r="C4">
            <v>1</v>
          </cell>
          <cell r="D4">
            <v>64987.47</v>
          </cell>
        </row>
        <row r="5">
          <cell r="B5" t="str">
            <v>Natatorios-Sanitarios-Guarderías</v>
          </cell>
          <cell r="C5">
            <v>1</v>
          </cell>
          <cell r="D5">
            <v>380058.61</v>
          </cell>
        </row>
        <row r="6">
          <cell r="A6" t="str">
            <v>Club Hípico (60%)</v>
          </cell>
          <cell r="C6">
            <v>1</v>
          </cell>
          <cell r="D6">
            <v>284022.93599999999</v>
          </cell>
        </row>
        <row r="7">
          <cell r="A7" t="str">
            <v>Areas Deportivas</v>
          </cell>
          <cell r="D7">
            <v>462743.56</v>
          </cell>
        </row>
        <row r="8">
          <cell r="B8" t="str">
            <v>Confitería Club Jóvenes</v>
          </cell>
          <cell r="C8">
            <v>1</v>
          </cell>
          <cell r="D8">
            <v>462743.56</v>
          </cell>
        </row>
        <row r="9">
          <cell r="A9" t="str">
            <v>Area Administrativa</v>
          </cell>
          <cell r="C9">
            <v>1</v>
          </cell>
          <cell r="D9">
            <v>198476.07010000001</v>
          </cell>
        </row>
        <row r="10">
          <cell r="A10" t="str">
            <v>Campo de Golf</v>
          </cell>
          <cell r="D10">
            <v>402364.32</v>
          </cell>
        </row>
        <row r="11">
          <cell r="B11" t="str">
            <v>Vestuario Golf</v>
          </cell>
          <cell r="C11">
            <v>1</v>
          </cell>
          <cell r="D11">
            <v>402364.32</v>
          </cell>
        </row>
        <row r="12">
          <cell r="A12" t="str">
            <v>Depósitos y obradores</v>
          </cell>
          <cell r="D12">
            <v>417767.79440000001</v>
          </cell>
        </row>
        <row r="13">
          <cell r="B13" t="str">
            <v>Deposito - Playon de Carga</v>
          </cell>
          <cell r="C13">
            <v>1</v>
          </cell>
          <cell r="D13">
            <v>265348.46250000002</v>
          </cell>
        </row>
        <row r="14">
          <cell r="B14" t="str">
            <v>Oficinas de Mantenimiento</v>
          </cell>
          <cell r="C14">
            <v>1</v>
          </cell>
          <cell r="D14">
            <v>152419.33189999999</v>
          </cell>
        </row>
        <row r="15">
          <cell r="A15" t="str">
            <v>Obra Exterior al predio</v>
          </cell>
          <cell r="D15">
            <v>329953.15759999998</v>
          </cell>
        </row>
        <row r="16">
          <cell r="B16" t="str">
            <v>Acceso Principal</v>
          </cell>
          <cell r="C16">
            <v>1</v>
          </cell>
          <cell r="D16">
            <v>329953.15759999998</v>
          </cell>
        </row>
        <row r="17">
          <cell r="A17" t="str">
            <v>Obras de Infraestructura</v>
          </cell>
          <cell r="D17">
            <v>386976.64610000001</v>
          </cell>
        </row>
        <row r="18">
          <cell r="B18" t="str">
            <v>Tanques de Agua</v>
          </cell>
          <cell r="C18">
            <v>1</v>
          </cell>
          <cell r="D18">
            <v>177109.03100000002</v>
          </cell>
        </row>
        <row r="19">
          <cell r="B19" t="str">
            <v>Presa y Vertedero</v>
          </cell>
          <cell r="C19">
            <v>1</v>
          </cell>
          <cell r="D19">
            <v>130843.7009</v>
          </cell>
        </row>
        <row r="20">
          <cell r="B20" t="str">
            <v>Pilares de Acceso a Barrios</v>
          </cell>
          <cell r="C20">
            <v>1</v>
          </cell>
          <cell r="D20">
            <v>79023.914199999999</v>
          </cell>
        </row>
        <row r="22">
          <cell r="A22" t="str">
            <v>Detalle de Bienes de Uso Amortizables en 20 años</v>
          </cell>
          <cell r="C22" t="str">
            <v>Ref.</v>
          </cell>
          <cell r="D22">
            <v>249682.33839999998</v>
          </cell>
        </row>
        <row r="23">
          <cell r="A23" t="str">
            <v>Obras de Infraestructura</v>
          </cell>
          <cell r="D23">
            <v>249682.33839999998</v>
          </cell>
        </row>
        <row r="24">
          <cell r="B24" t="str">
            <v>Tratamientos de Afluentes Cuenca Baldov.(50%)</v>
          </cell>
          <cell r="C24">
            <v>2</v>
          </cell>
          <cell r="D24">
            <v>495.25300000000004</v>
          </cell>
        </row>
        <row r="25">
          <cell r="B25" t="str">
            <v>Tratamientos de Afluentes Cuenca Baldov.(50%)</v>
          </cell>
          <cell r="C25">
            <v>2</v>
          </cell>
          <cell r="D25">
            <v>249187.08539999998</v>
          </cell>
        </row>
        <row r="27">
          <cell r="A27" t="str">
            <v>Detalle de Bienes de Uso Amortizables en 15 años</v>
          </cell>
          <cell r="C27" t="str">
            <v>Ref.</v>
          </cell>
          <cell r="D27">
            <v>5681795.7174000004</v>
          </cell>
        </row>
        <row r="28">
          <cell r="A28" t="str">
            <v>Obras de Infraestructura</v>
          </cell>
          <cell r="D28">
            <v>5681795.7174000004</v>
          </cell>
        </row>
        <row r="29">
          <cell r="B29" t="str">
            <v>Red Fluvial y Vial</v>
          </cell>
          <cell r="C29">
            <v>3</v>
          </cell>
          <cell r="D29">
            <v>5652584.5508000003</v>
          </cell>
        </row>
        <row r="30">
          <cell r="B30" t="str">
            <v>Pavimentos</v>
          </cell>
          <cell r="C30">
            <v>3</v>
          </cell>
          <cell r="D30">
            <v>29211.166599999997</v>
          </cell>
        </row>
        <row r="32">
          <cell r="A32" t="str">
            <v>Detalle de Bienes de Uso Amortizables en 10 años</v>
          </cell>
          <cell r="C32" t="str">
            <v>Ref.</v>
          </cell>
          <cell r="D32">
            <v>4401349.4031600002</v>
          </cell>
        </row>
        <row r="33">
          <cell r="A33" t="str">
            <v>Campo de Golf</v>
          </cell>
          <cell r="D33">
            <v>661101.71</v>
          </cell>
        </row>
        <row r="34">
          <cell r="B34" t="str">
            <v>Riego Hoyos 1ero. 18</v>
          </cell>
          <cell r="C34">
            <v>4</v>
          </cell>
          <cell r="D34">
            <v>661101.71</v>
          </cell>
        </row>
        <row r="35">
          <cell r="A35" t="str">
            <v>Obra Exterior al predio</v>
          </cell>
          <cell r="D35">
            <v>266620.07570000004</v>
          </cell>
        </row>
        <row r="36">
          <cell r="B36" t="str">
            <v>Cerco Perimetral</v>
          </cell>
          <cell r="C36">
            <v>4</v>
          </cell>
          <cell r="D36">
            <v>266620.07570000004</v>
          </cell>
        </row>
        <row r="37">
          <cell r="A37" t="str">
            <v>Obras de Infraestructura</v>
          </cell>
          <cell r="D37">
            <v>3223599.2045399998</v>
          </cell>
        </row>
        <row r="38">
          <cell r="B38" t="str">
            <v>Alumbrado Perimetral e Interno de calles (70%)</v>
          </cell>
          <cell r="C38">
            <v>4</v>
          </cell>
          <cell r="D38">
            <v>236023.15659999999</v>
          </cell>
        </row>
        <row r="39">
          <cell r="B39" t="str">
            <v>Provisión y colocación de farolas (70% )</v>
          </cell>
          <cell r="C39">
            <v>4</v>
          </cell>
          <cell r="D39">
            <v>442683.88933999999</v>
          </cell>
        </row>
        <row r="40">
          <cell r="B40" t="str">
            <v>Red de Agua Potable</v>
          </cell>
          <cell r="C40">
            <v>4</v>
          </cell>
          <cell r="D40">
            <v>409784.5895</v>
          </cell>
        </row>
        <row r="41">
          <cell r="B41" t="str">
            <v>Red Cloacal</v>
          </cell>
          <cell r="C41">
            <v>4</v>
          </cell>
          <cell r="D41">
            <v>2135107.5691</v>
          </cell>
        </row>
        <row r="42">
          <cell r="A42" t="str">
            <v>Infraestructuras de Barrios</v>
          </cell>
          <cell r="D42">
            <v>117810.72072</v>
          </cell>
        </row>
        <row r="43">
          <cell r="B43" t="str">
            <v>Red Cloacal</v>
          </cell>
          <cell r="C43">
            <v>4</v>
          </cell>
          <cell r="D43">
            <v>9486.9928999999993</v>
          </cell>
        </row>
        <row r="44">
          <cell r="B44" t="str">
            <v>Alumbrado Interno de Calles (70%)</v>
          </cell>
          <cell r="C44">
            <v>4</v>
          </cell>
          <cell r="D44">
            <v>108323.72782</v>
          </cell>
        </row>
        <row r="45">
          <cell r="A45" t="str">
            <v>Muebles y esculturas</v>
          </cell>
          <cell r="C45">
            <v>4</v>
          </cell>
          <cell r="D45">
            <v>132217.69220000002</v>
          </cell>
        </row>
        <row r="47">
          <cell r="A47" t="str">
            <v>Detalle de Bienes de Uso Amortizables en 5 años</v>
          </cell>
          <cell r="C47" t="str">
            <v>Ref.</v>
          </cell>
          <cell r="D47">
            <v>3028990.5027000001</v>
          </cell>
        </row>
        <row r="48">
          <cell r="A48" t="str">
            <v>Club House</v>
          </cell>
          <cell r="D48">
            <v>204536.91</v>
          </cell>
        </row>
        <row r="49">
          <cell r="B49" t="str">
            <v>Equipamiento Club House</v>
          </cell>
          <cell r="C49">
            <v>5</v>
          </cell>
          <cell r="D49">
            <v>204536.91</v>
          </cell>
        </row>
        <row r="50">
          <cell r="A50" t="str">
            <v>Club Hípico (40%)</v>
          </cell>
          <cell r="C50">
            <v>5</v>
          </cell>
          <cell r="D50">
            <v>189348.62400000001</v>
          </cell>
        </row>
        <row r="51">
          <cell r="A51" t="str">
            <v>Campo de Golf</v>
          </cell>
          <cell r="D51">
            <v>69111.850000000006</v>
          </cell>
        </row>
        <row r="52">
          <cell r="B52" t="str">
            <v>Equipamiento Vestuarios Golf</v>
          </cell>
          <cell r="C52">
            <v>5</v>
          </cell>
          <cell r="D52">
            <v>69111.850000000006</v>
          </cell>
        </row>
        <row r="53">
          <cell r="A53" t="str">
            <v>Obra Exterior al predio</v>
          </cell>
          <cell r="D53">
            <v>1485701.5976</v>
          </cell>
        </row>
        <row r="54">
          <cell r="B54" t="str">
            <v>Extensión Puente Acceso Autopista</v>
          </cell>
          <cell r="C54">
            <v>5</v>
          </cell>
          <cell r="D54">
            <v>1485701.5976</v>
          </cell>
        </row>
        <row r="55">
          <cell r="A55" t="str">
            <v>Obras de Infraestructura</v>
          </cell>
          <cell r="D55">
            <v>847387.78079999995</v>
          </cell>
        </row>
        <row r="56">
          <cell r="B56" t="str">
            <v>Red Interna de Gas</v>
          </cell>
          <cell r="C56">
            <v>5</v>
          </cell>
          <cell r="D56">
            <v>498341.16200000001</v>
          </cell>
        </row>
        <row r="57">
          <cell r="B57" t="str">
            <v>Gasoductos y accesorios de 1/2 presión</v>
          </cell>
          <cell r="C57">
            <v>5</v>
          </cell>
          <cell r="D57">
            <v>98276.2</v>
          </cell>
        </row>
        <row r="58">
          <cell r="B58" t="str">
            <v>Red de Corrientes Débiles</v>
          </cell>
          <cell r="C58">
            <v>5</v>
          </cell>
          <cell r="D58">
            <v>250770.41879999998</v>
          </cell>
        </row>
        <row r="59">
          <cell r="A59" t="str">
            <v>Infraestructuras de Barrios</v>
          </cell>
          <cell r="D59">
            <v>232903.7403</v>
          </cell>
        </row>
        <row r="60">
          <cell r="B60" t="str">
            <v>Sistema de Corrientes Débiles</v>
          </cell>
          <cell r="C60">
            <v>5</v>
          </cell>
          <cell r="D60">
            <v>232903.7403</v>
          </cell>
        </row>
        <row r="62">
          <cell r="A62" t="str">
            <v>Detalle de Bienes de Uso Amortizables en 3 años</v>
          </cell>
          <cell r="C62" t="str">
            <v>Ref.</v>
          </cell>
          <cell r="D62">
            <v>190483.3621</v>
          </cell>
        </row>
        <row r="63">
          <cell r="A63" t="str">
            <v>Campo de Golf</v>
          </cell>
          <cell r="D63">
            <v>91453.32</v>
          </cell>
        </row>
        <row r="64">
          <cell r="B64" t="str">
            <v>Carritos y Equipamiento de Canchas</v>
          </cell>
          <cell r="C64">
            <v>6</v>
          </cell>
          <cell r="D64">
            <v>91453.32</v>
          </cell>
        </row>
        <row r="65">
          <cell r="A65" t="str">
            <v>Obras de Infraestructura</v>
          </cell>
          <cell r="D65">
            <v>99030.042099999991</v>
          </cell>
        </row>
        <row r="66">
          <cell r="B66" t="str">
            <v>Perforaciones de Agua</v>
          </cell>
          <cell r="C66">
            <v>6</v>
          </cell>
          <cell r="D66">
            <v>99030.042099999991</v>
          </cell>
        </row>
        <row r="68">
          <cell r="A68" t="str">
            <v>Detalle de Obra en Curso</v>
          </cell>
          <cell r="C68" t="str">
            <v>Ref.</v>
          </cell>
          <cell r="D68">
            <v>3582776.4094400001</v>
          </cell>
        </row>
        <row r="69">
          <cell r="A69" t="str">
            <v>Areas Deportivas</v>
          </cell>
          <cell r="D69">
            <v>169899</v>
          </cell>
        </row>
        <row r="70">
          <cell r="B70" t="str">
            <v>Canchas y otros</v>
          </cell>
          <cell r="C70">
            <v>9</v>
          </cell>
          <cell r="D70">
            <v>100379.42</v>
          </cell>
        </row>
        <row r="71">
          <cell r="B71" t="str">
            <v>Cancha de Fútbol y Rugby</v>
          </cell>
          <cell r="C71">
            <v>9</v>
          </cell>
          <cell r="D71">
            <v>45369.58</v>
          </cell>
        </row>
        <row r="72">
          <cell r="B72" t="str">
            <v>Bicisenda</v>
          </cell>
          <cell r="C72">
            <v>9</v>
          </cell>
          <cell r="D72">
            <v>24150</v>
          </cell>
        </row>
        <row r="73">
          <cell r="A73" t="str">
            <v>Campo de Golf</v>
          </cell>
          <cell r="D73">
            <v>2404.9699999999998</v>
          </cell>
        </row>
        <row r="74">
          <cell r="B74" t="str">
            <v>Driving Range</v>
          </cell>
          <cell r="C74">
            <v>9</v>
          </cell>
          <cell r="D74">
            <v>2404.9699999999998</v>
          </cell>
        </row>
        <row r="75">
          <cell r="A75" t="str">
            <v>Obras de Infraestructura</v>
          </cell>
          <cell r="D75">
            <v>3312961.76046</v>
          </cell>
        </row>
        <row r="76">
          <cell r="B76" t="str">
            <v>Tanques de Agua</v>
          </cell>
          <cell r="C76">
            <v>9</v>
          </cell>
          <cell r="D76">
            <v>24321</v>
          </cell>
        </row>
        <row r="77">
          <cell r="B77" t="str">
            <v>Tratamientos de Afluentes Cuenca Baldov.( 50%)</v>
          </cell>
          <cell r="C77">
            <v>9</v>
          </cell>
          <cell r="D77">
            <v>31296.637900000002</v>
          </cell>
        </row>
        <row r="78">
          <cell r="B78" t="str">
            <v>Tratamientos de Afluentes Cuenca Baldov.( 50%)</v>
          </cell>
          <cell r="C78">
            <v>9</v>
          </cell>
          <cell r="D78">
            <v>249187.08539999998</v>
          </cell>
        </row>
        <row r="79">
          <cell r="B79" t="str">
            <v>Red Media Tensión Subterránea</v>
          </cell>
          <cell r="C79">
            <v>9</v>
          </cell>
          <cell r="D79">
            <v>1340242.4639999999</v>
          </cell>
        </row>
        <row r="80">
          <cell r="B80" t="str">
            <v>Alumbrado Perimetral e Interno de calles (30%)</v>
          </cell>
          <cell r="C80">
            <v>9</v>
          </cell>
          <cell r="D80">
            <v>101152.78139999999</v>
          </cell>
        </row>
        <row r="81">
          <cell r="B81" t="str">
            <v>Instalación Eléctrica y Baja Tensión</v>
          </cell>
          <cell r="C81">
            <v>9</v>
          </cell>
          <cell r="D81">
            <v>1113860.2486</v>
          </cell>
        </row>
        <row r="82">
          <cell r="B82" t="str">
            <v>Provisión y colocación de farolas (30%)</v>
          </cell>
          <cell r="C82">
            <v>9</v>
          </cell>
          <cell r="D82">
            <v>189721.66686</v>
          </cell>
        </row>
        <row r="83">
          <cell r="B83" t="str">
            <v>Tratamiento de afluentes Autopista</v>
          </cell>
          <cell r="C83">
            <v>9</v>
          </cell>
          <cell r="D83">
            <v>263179.8763</v>
          </cell>
        </row>
        <row r="84">
          <cell r="A84" t="str">
            <v>Infraestructuras de Barrios</v>
          </cell>
          <cell r="D84">
            <v>97510.678979999997</v>
          </cell>
        </row>
        <row r="85">
          <cell r="B85" t="str">
            <v>Red Baja Tensión</v>
          </cell>
          <cell r="C85">
            <v>9</v>
          </cell>
          <cell r="D85">
            <v>51086.224199999997</v>
          </cell>
        </row>
        <row r="86">
          <cell r="B86" t="str">
            <v>Alumbrado Interno de Calles (30%)</v>
          </cell>
          <cell r="C86">
            <v>9</v>
          </cell>
          <cell r="D86">
            <v>46424.45478</v>
          </cell>
        </row>
        <row r="89">
          <cell r="A89" t="str">
            <v>Reclasificación a Resultados</v>
          </cell>
          <cell r="C89" t="str">
            <v>Ref.</v>
          </cell>
          <cell r="D89">
            <v>246801.7928</v>
          </cell>
        </row>
        <row r="90">
          <cell r="A90" t="str">
            <v>Areas Deportivas</v>
          </cell>
          <cell r="D90">
            <v>11315.66</v>
          </cell>
        </row>
        <row r="91">
          <cell r="B91" t="str">
            <v>Vestuarios</v>
          </cell>
          <cell r="C91">
            <v>10</v>
          </cell>
          <cell r="D91">
            <v>1120.6600000000001</v>
          </cell>
        </row>
        <row r="92">
          <cell r="B92" t="str">
            <v>Estacionamiento y Accesos</v>
          </cell>
          <cell r="C92">
            <v>10</v>
          </cell>
          <cell r="D92">
            <v>10195</v>
          </cell>
        </row>
        <row r="93">
          <cell r="A93" t="str">
            <v>Campo de Golf</v>
          </cell>
          <cell r="D93">
            <v>87597.9</v>
          </cell>
        </row>
        <row r="94">
          <cell r="B94" t="str">
            <v>Máquinas y Mantenimiento</v>
          </cell>
          <cell r="C94">
            <v>10</v>
          </cell>
          <cell r="D94">
            <v>5680.84</v>
          </cell>
        </row>
        <row r="95">
          <cell r="B95" t="str">
            <v>Mantenimiento Canchas</v>
          </cell>
          <cell r="C95">
            <v>10</v>
          </cell>
          <cell r="D95">
            <v>81917.06</v>
          </cell>
        </row>
        <row r="96">
          <cell r="A96" t="str">
            <v>Obra Exterior al predio</v>
          </cell>
          <cell r="D96">
            <v>8663.6</v>
          </cell>
        </row>
        <row r="97">
          <cell r="B97" t="str">
            <v>Varios</v>
          </cell>
          <cell r="C97">
            <v>10</v>
          </cell>
          <cell r="D97">
            <v>8663.6</v>
          </cell>
        </row>
        <row r="98">
          <cell r="A98" t="str">
            <v>Obras de Infraestructura</v>
          </cell>
          <cell r="D98">
            <v>139224.63279999999</v>
          </cell>
        </row>
        <row r="99">
          <cell r="B99" t="str">
            <v>Centro de Medición Edesur</v>
          </cell>
          <cell r="C99">
            <v>10</v>
          </cell>
          <cell r="D99">
            <v>1052.7</v>
          </cell>
        </row>
        <row r="100">
          <cell r="B100" t="str">
            <v>Pavimentos</v>
          </cell>
          <cell r="D100">
            <v>435.6</v>
          </cell>
        </row>
        <row r="101">
          <cell r="B101" t="str">
            <v>Presa y Vertedero</v>
          </cell>
          <cell r="D101">
            <v>440.19799999999998</v>
          </cell>
        </row>
        <row r="102">
          <cell r="B102" t="str">
            <v>Limpieza del Lago y Rectific. de Cauce</v>
          </cell>
          <cell r="C102">
            <v>10</v>
          </cell>
          <cell r="D102">
            <v>137296.1348</v>
          </cell>
        </row>
        <row r="104">
          <cell r="A104" t="str">
            <v xml:space="preserve">Detalle de temas cuyo tratamiento contable está  pendiente  </v>
          </cell>
          <cell r="C104" t="str">
            <v>Ref.</v>
          </cell>
          <cell r="D104" t="e">
            <v>#REF!</v>
          </cell>
        </row>
        <row r="105">
          <cell r="A105" t="str">
            <v>Obras de Infraestructura</v>
          </cell>
          <cell r="D105">
            <v>2704873.1314000003</v>
          </cell>
        </row>
        <row r="106">
          <cell r="B106" t="str">
            <v>Red Media Tensión Subterránea</v>
          </cell>
          <cell r="C106">
            <v>11</v>
          </cell>
          <cell r="D106">
            <v>1340242.4639999999</v>
          </cell>
        </row>
        <row r="107">
          <cell r="B107" t="str">
            <v>Instalación Eléctrica y Baja Tensión</v>
          </cell>
          <cell r="C107">
            <v>11</v>
          </cell>
          <cell r="D107">
            <v>1113860.2486</v>
          </cell>
        </row>
        <row r="108">
          <cell r="B108" t="str">
            <v>Red de Corrientes Débiles</v>
          </cell>
          <cell r="C108">
            <v>11</v>
          </cell>
          <cell r="D108">
            <v>250770.41879999998</v>
          </cell>
        </row>
        <row r="109">
          <cell r="A109" t="str">
            <v>Infraestructuras de Barrios</v>
          </cell>
          <cell r="D109">
            <v>283989.9645</v>
          </cell>
        </row>
        <row r="110">
          <cell r="B110" t="str">
            <v>Red Baja Tensión</v>
          </cell>
          <cell r="C110">
            <v>11</v>
          </cell>
          <cell r="D110">
            <v>51086.224199999997</v>
          </cell>
        </row>
        <row r="111">
          <cell r="B111" t="str">
            <v>Sistema de Corrientes Débiles</v>
          </cell>
          <cell r="C111">
            <v>11</v>
          </cell>
          <cell r="D111">
            <v>232903.7403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ow r="2">
          <cell r="B2" t="str">
            <v>REVALUO IMPOSITIVO BIENES DE USO AL 30/09/99</v>
          </cell>
        </row>
      </sheetData>
      <sheetData sheetId="22"/>
      <sheetData sheetId="23">
        <row r="1">
          <cell r="A1" t="str">
            <v>Detalle de Bienes de Uso Amortizables en 50 años</v>
          </cell>
        </row>
      </sheetData>
      <sheetData sheetId="24"/>
      <sheetData sheetId="25" refreshError="1"/>
      <sheetData sheetId="26">
        <row r="2">
          <cell r="B2" t="str">
            <v>REVALUO IMPOSITIVO BIENES DE USO AL 30/09/99</v>
          </cell>
        </row>
      </sheetData>
      <sheetData sheetId="27"/>
      <sheetData sheetId="28">
        <row r="1">
          <cell r="A1" t="str">
            <v>Detalle de Bienes de Uso Amortizables en 50 años</v>
          </cell>
        </row>
      </sheetData>
      <sheetData sheetId="29"/>
      <sheetData sheetId="30">
        <row r="2">
          <cell r="B2" t="str">
            <v>REVALUO IMPOSITIVO BIENES DE USO AL 30/09/99</v>
          </cell>
        </row>
      </sheetData>
      <sheetData sheetId="31"/>
      <sheetData sheetId="32">
        <row r="1">
          <cell r="A1" t="str">
            <v>Detalle de Bienes de Uso Amortizables en 50 años</v>
          </cell>
        </row>
      </sheetData>
      <sheetData sheetId="33"/>
      <sheetData sheetId="34" refreshError="1"/>
      <sheetData sheetId="35" refreshError="1"/>
      <sheetData sheetId="36" refreshError="1"/>
    </sheetDataSet>
  </externalBook>
</externalLink>
</file>

<file path=xl/externalLinks/externalLink10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SAS032003"/>
      <sheetName val="TC"/>
      <sheetName val="Cheques Diferidos"/>
      <sheetName val="Financiamiento Bancos"/>
      <sheetName val="Cheques_Diferidos"/>
      <sheetName val="Financiamiento_Bancos"/>
    </sheetNames>
    <sheetDataSet>
      <sheetData sheetId="0" refreshError="1"/>
      <sheetData sheetId="1" refreshError="1"/>
      <sheetData sheetId="2" refreshError="1"/>
      <sheetData sheetId="3" refreshError="1"/>
      <sheetData sheetId="4"/>
      <sheetData sheetId="5"/>
    </sheetDataSet>
  </externalBook>
</externalLink>
</file>

<file path=xl/externalLinks/externalLink1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G Dic 06 vs. Dic 05 "/>
      <sheetName val="EERR 31.12.06 vs 31.12.05"/>
      <sheetName val="Balance 12-2006 USD Historico"/>
      <sheetName val="Balance 12-2006 USD Cierre"/>
      <sheetName val="Balance Diciembre-05 USD TC Cie"/>
      <sheetName val="Balance Diciembre-05 USD Histor"/>
      <sheetName val="XREF"/>
      <sheetName val="Tickmarks"/>
      <sheetName val="Cálculo auxiliar aumentos"/>
      <sheetName val="Cálculo IR"/>
      <sheetName val="GND"/>
      <sheetName val="Límite honorarios"/>
    </sheetNames>
    <sheetDataSet>
      <sheetData sheetId="0"/>
      <sheetData sheetId="1" refreshError="1"/>
      <sheetData sheetId="2"/>
      <sheetData sheetId="3"/>
      <sheetData sheetId="4"/>
      <sheetData sheetId="5"/>
      <sheetData sheetId="6"/>
      <sheetData sheetId="7" refreshError="1"/>
      <sheetData sheetId="8" refreshError="1"/>
      <sheetData sheetId="9" refreshError="1"/>
      <sheetData sheetId="10" refreshError="1"/>
      <sheetData sheetId="11" refreshError="1"/>
    </sheetDataSet>
  </externalBook>
</externalLink>
</file>

<file path=xl/externalLinks/externalLink1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39100"/>
      <sheetName val="031100"/>
      <sheetName val="031110"/>
      <sheetName val="041100"/>
      <sheetName val="041199"/>
      <sheetName val="051100"/>
      <sheetName val="051199"/>
      <sheetName val="059100"/>
      <sheetName val="063-100"/>
      <sheetName val="521-100"/>
      <sheetName val="536-100"/>
      <sheetName val="536-100(D&amp;S)"/>
      <sheetName val="Hoja1"/>
      <sheetName val="BSAS032003"/>
      <sheetName val="Gauge"/>
      <sheetName val="Mapping"/>
      <sheetName val="TM_view"/>
      <sheetName val="ANANOV"/>
      <sheetName val="Coordenadas"/>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1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come Statement Data"/>
      <sheetName val="Balance Sheet Data"/>
      <sheetName val="2001 Projected IS"/>
      <sheetName val=" 2001 Projected BS"/>
      <sheetName val="Sales-Cash Budget"/>
      <sheetName val="Sales By Channel"/>
      <sheetName val="Purchases"/>
      <sheetName val="Inventory Summary"/>
      <sheetName val="2001 proj- fixed and variable"/>
      <sheetName val="Fixed and Variable Expenses"/>
      <sheetName val="F&amp;V EXPS."/>
      <sheetName val="Cost Ctrs."/>
      <sheetName val="100"/>
      <sheetName val="200"/>
      <sheetName val="130"/>
      <sheetName val="220"/>
      <sheetName val="295"/>
      <sheetName val="300"/>
      <sheetName val="315"/>
      <sheetName val="325"/>
      <sheetName val="335"/>
      <sheetName val="340"/>
      <sheetName val="350"/>
      <sheetName val="400"/>
      <sheetName val="405"/>
      <sheetName val="410"/>
      <sheetName val="420"/>
      <sheetName val="425"/>
      <sheetName val="500"/>
      <sheetName val="VAT"/>
      <sheetName val="Cash_Flow"/>
      <sheetName val="CAPEX"/>
      <sheetName val="Employees"/>
      <sheetName val=" sales by vendor  "/>
      <sheetName val="ESSBASE"/>
      <sheetName val="Income_Statement_Data"/>
      <sheetName val="Balance_Sheet_Data"/>
      <sheetName val="2001_Projected_IS"/>
      <sheetName val="_2001_Projected_BS"/>
      <sheetName val="Sales-Cash_Budget"/>
      <sheetName val="Sales_By_Channel"/>
      <sheetName val="Inventory_Summary"/>
      <sheetName val="2001_proj-_fixed_and_variable"/>
      <sheetName val="Fixed_and_Variable_Expenses"/>
      <sheetName val="F&amp;V_EXPS_"/>
      <sheetName val="Cost_Ctrs_"/>
      <sheetName val="_sales_by_vendor_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Set>
  </externalBook>
</externalLink>
</file>

<file path=xl/externalLinks/externalLink1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G 30-6 31-5"/>
      <sheetName val="BG ARS 30-6"/>
      <sheetName val="KTP1 TVD 30_06"/>
      <sheetName val="Resumen KTP1 TVD 30_06"/>
      <sheetName val="Control Contable"/>
      <sheetName val="Control Buso"/>
      <sheetName val="BG ARS Post ajuste"/>
      <sheetName val="DTC"/>
      <sheetName val="A x I"/>
      <sheetName val="Minuta AxI 06.04"/>
      <sheetName val="BG PYG"/>
      <sheetName val="BG ARS"/>
      <sheetName val="BG_30-6_31-5"/>
      <sheetName val="BG_ARS_30-6"/>
      <sheetName val="KTP1_TVD_30_06"/>
      <sheetName val="Resumen_KTP1_TVD_30_06"/>
      <sheetName val="Control_Contable"/>
      <sheetName val="Control_Buso"/>
      <sheetName val="BG_ARS_Post_ajuste"/>
      <sheetName val="A_x_I"/>
      <sheetName val="Minuta_AxI_06_04"/>
      <sheetName val="BG_PYG"/>
      <sheetName val="BG_AR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1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DJJ"/>
      <sheetName val="DDJJA"/>
      <sheetName val="Hoja de Trab"/>
      <sheetName val="Prueba"/>
      <sheetName val="Mayor IVA Débito 10%"/>
      <sheetName val="Mayor IVA Débito 5%"/>
      <sheetName val="Clientes Exentos"/>
      <sheetName val="Mayor IVA Crédito"/>
      <sheetName val="Mayor IVA absorbido Agosto"/>
      <sheetName val="Mayor Retencion IVA Crédito"/>
      <sheetName val="BG Armado"/>
      <sheetName val="BG y ER"/>
      <sheetName val="Conciliación Ingresos"/>
      <sheetName val="Ingresos Diferidos"/>
      <sheetName val="Interconexion"/>
      <sheetName val="LC-Original"/>
      <sheetName val="Hoja_de_Trab"/>
      <sheetName val="Mayor_IVA_Débito_10%"/>
      <sheetName val="Mayor_IVA_Débito_5%"/>
      <sheetName val="Clientes_Exentos"/>
      <sheetName val="Mayor_IVA_Crédito"/>
      <sheetName val="Mayor_IVA_absorbido_Agosto"/>
      <sheetName val="Mayor_Retencion_IVA_Crédito"/>
      <sheetName val="BG_Armado"/>
      <sheetName val="BG_y_ER"/>
      <sheetName val="Conciliación_Ingresos"/>
      <sheetName val="Ingresos_Diferidos"/>
      <sheetName val="0708"/>
      <sheetName val="536-100"/>
      <sheetName val="Dato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refreshError="1"/>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1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come Statement Data"/>
      <sheetName val="Balance Sheet Data"/>
      <sheetName val="2001 Projected IS"/>
      <sheetName val=" 2001 Projected BS"/>
      <sheetName val="Sales-Cash Budget"/>
      <sheetName val="Sales By Channel"/>
      <sheetName val="Purchases"/>
      <sheetName val="Inventory Summary"/>
      <sheetName val="2001 proj- fixed and variable"/>
      <sheetName val="Fixed and Variable Expenses"/>
      <sheetName val="F&amp;V EXPS."/>
      <sheetName val="Cost Ctrs."/>
      <sheetName val="100"/>
      <sheetName val="200"/>
      <sheetName val="130"/>
      <sheetName val="220"/>
      <sheetName val="295"/>
      <sheetName val="300"/>
      <sheetName val="315"/>
      <sheetName val="325"/>
      <sheetName val="335"/>
      <sheetName val="340"/>
      <sheetName val="350"/>
      <sheetName val="400"/>
      <sheetName val="405"/>
      <sheetName val="410"/>
      <sheetName val="420"/>
      <sheetName val="425"/>
      <sheetName val="500"/>
      <sheetName val="VAT"/>
      <sheetName val="Cash_Flow"/>
      <sheetName val="CAPEX"/>
      <sheetName val="Employees"/>
      <sheetName val=" sales by vendor  "/>
      <sheetName val="ESSBASE"/>
      <sheetName val="Income_Statement_Data"/>
      <sheetName val="Balance_Sheet_Data"/>
      <sheetName val="2001_Projected_IS"/>
      <sheetName val="_2001_Projected_BS"/>
      <sheetName val="Sales-Cash_Budget"/>
      <sheetName val="Sales_By_Channel"/>
      <sheetName val="Inventory_Summary"/>
      <sheetName val="2001_proj-_fixed_and_variable"/>
      <sheetName val="Fixed_and_Variable_Expenses"/>
      <sheetName val="F&amp;V_EXPS_"/>
      <sheetName val="Cost_Ctrs_"/>
      <sheetName val="_sales_by_vendor_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Set>
  </externalBook>
</externalLink>
</file>

<file path=xl/externalLinks/externalLink1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RTHAM REGION"/>
      <sheetName val="Interface Hub"/>
      <sheetName val="OILSEEDS PLATFORM"/>
      <sheetName val="COTTON PLATFORM"/>
      <sheetName val="CITRUS PLATFORM"/>
      <sheetName val="SUGAR PLATFORM"/>
      <sheetName val="FREIGHT PLATFORM"/>
      <sheetName val="GRAIN PLATFORM"/>
      <sheetName val="FINANCE PLATFORM"/>
      <sheetName val="COFFEE PLATFORM"/>
      <sheetName val="METALS PLATFORM"/>
      <sheetName val="RICE PLATFORM"/>
      <sheetName val="Summary Results"/>
      <sheetName val="Daily Detail"/>
      <sheetName val="MTD Detail"/>
      <sheetName val="YTD Detail"/>
      <sheetName val="Notes"/>
      <sheetName val="Est MTD-2"/>
      <sheetName val="Est MTD-1"/>
      <sheetName val="YTD ACTUALS"/>
      <sheetName val="EVP UPLOAD"/>
      <sheetName val="Sheet1"/>
      <sheetName val="DATA"/>
      <sheetName val="UPLOAD"/>
      <sheetName val="Email Distribution"/>
      <sheetName val="Feuil1"/>
      <sheetName val="Risk Summary"/>
      <sheetName val="Financials by profit centre"/>
      <sheetName val="NORTHAM_REGION"/>
      <sheetName val="Interface_Hub"/>
      <sheetName val="OILSEEDS_PLATFORM"/>
      <sheetName val="COTTON_PLATFORM"/>
      <sheetName val="CITRUS_PLATFORM"/>
      <sheetName val="SUGAR_PLATFORM"/>
      <sheetName val="FREIGHT_PLATFORM"/>
      <sheetName val="GRAIN_PLATFORM"/>
      <sheetName val="FINANCE_PLATFORM"/>
      <sheetName val="COFFEE_PLATFORM"/>
      <sheetName val="METALS_PLATFORM"/>
      <sheetName val="RICE_PLATFORM"/>
      <sheetName val="Summary_Results"/>
      <sheetName val="Daily_Detail"/>
      <sheetName val="MTD_Detail"/>
      <sheetName val="YTD_Detail"/>
      <sheetName val="Est_MTD-2"/>
      <sheetName val="Est_MTD-1"/>
      <sheetName val="YTD_ACTUALS"/>
      <sheetName val="EVP_UPLOAD"/>
      <sheetName val="Email_Distribution"/>
      <sheetName val="Risk_Summary"/>
      <sheetName val="Financials_by_profit_centre"/>
      <sheetName val="GP311202"/>
      <sheetName val="NORTHAM_REGION1"/>
      <sheetName val="Interface_Hub1"/>
      <sheetName val="OILSEEDS_PLATFORM1"/>
      <sheetName val="COTTON_PLATFORM1"/>
      <sheetName val="CITRUS_PLATFORM1"/>
      <sheetName val="SUGAR_PLATFORM1"/>
      <sheetName val="FREIGHT_PLATFORM1"/>
      <sheetName val="GRAIN_PLATFORM1"/>
      <sheetName val="FINANCE_PLATFORM1"/>
      <sheetName val="COFFEE_PLATFORM1"/>
      <sheetName val="METALS_PLATFORM1"/>
      <sheetName val="RICE_PLATFORM1"/>
      <sheetName val="Summary_Results1"/>
      <sheetName val="Daily_Detail1"/>
      <sheetName val="MTD_Detail1"/>
      <sheetName val="YTD_Detail1"/>
      <sheetName val="Est_MTD-21"/>
      <sheetName val="Est_MTD-11"/>
      <sheetName val="YTD_ACTUALS1"/>
      <sheetName val="EVP_UPLOAD1"/>
      <sheetName val="Email_Distribution1"/>
      <sheetName val="Risk_Summary1"/>
      <sheetName val="Financials_by_profit_centre1"/>
      <sheetName val="NORTHAM_REGION2"/>
      <sheetName val="Interface_Hub2"/>
      <sheetName val="OILSEEDS_PLATFORM2"/>
      <sheetName val="COTTON_PLATFORM2"/>
      <sheetName val="CITRUS_PLATFORM2"/>
      <sheetName val="SUGAR_PLATFORM2"/>
      <sheetName val="FREIGHT_PLATFORM2"/>
      <sheetName val="GRAIN_PLATFORM2"/>
      <sheetName val="FINANCE_PLATFORM2"/>
      <sheetName val="COFFEE_PLATFORM2"/>
      <sheetName val="METALS_PLATFORM2"/>
      <sheetName val="RICE_PLATFORM2"/>
      <sheetName val="Summary_Results2"/>
      <sheetName val="Daily_Detail2"/>
      <sheetName val="MTD_Detail2"/>
      <sheetName val="YTD_Detail2"/>
      <sheetName val="Est_MTD-22"/>
      <sheetName val="Est_MTD-12"/>
      <sheetName val="YTD_ACTUALS2"/>
      <sheetName val="EVP_UPLOAD2"/>
      <sheetName val="Email_Distribution2"/>
      <sheetName val="Risk_Summary2"/>
      <sheetName val="Financials_by_profit_centre2"/>
      <sheetName val="BG Armado"/>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refreshError="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refreshError="1"/>
    </sheetDataSet>
  </externalBook>
</externalLink>
</file>

<file path=xl/externalLinks/externalLink1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a"/>
      <sheetName val="analisis"/>
      <sheetName val="Exposicion"/>
      <sheetName val="EOAF"/>
      <sheetName val="ESP 311201"/>
      <sheetName val="EPN 1201"/>
      <sheetName val="VARIACIONES"/>
      <sheetName val="Asientos"/>
      <sheetName val="ESP"/>
      <sheetName val="AXI"/>
      <sheetName val="EPN"/>
      <sheetName val="Anexo E"/>
      <sheetName val="Anexo A"/>
      <sheetName val="DeudaBancaria"/>
      <sheetName val="Cred y Pas. Operat"/>
      <sheetName val="Res Fin y REI"/>
      <sheetName val="NOTAS"/>
      <sheetName val="ESP_311201"/>
      <sheetName val="EPN_1201"/>
      <sheetName val="Anexo_E"/>
      <sheetName val="Anexo_A"/>
      <sheetName val="Cred_y_Pas__Operat"/>
      <sheetName val="Res_Fin_y_REI"/>
      <sheetName val="contents"/>
      <sheetName val="ESP_3112011"/>
      <sheetName val="EPN_12011"/>
      <sheetName val="Anexo_E1"/>
      <sheetName val="Anexo_A1"/>
      <sheetName val="Cred_y_Pas__Operat1"/>
      <sheetName val="Res_Fin_y_REI1"/>
      <sheetName val="ESP_3112012"/>
      <sheetName val="EPN_12012"/>
      <sheetName val="Anexo_E2"/>
      <sheetName val="Anexo_A2"/>
      <sheetName val="Cred_y_Pas__Operat2"/>
      <sheetName val="Res_Fin_y_REI2"/>
      <sheetName val="Interface Hub"/>
      <sheetName val="FD&amp;FI_M"/>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sheetData sheetId="18"/>
      <sheetData sheetId="19"/>
      <sheetData sheetId="20"/>
      <sheetData sheetId="21"/>
      <sheetData sheetId="22"/>
      <sheetData sheetId="23" refreshError="1"/>
      <sheetData sheetId="24"/>
      <sheetData sheetId="25"/>
      <sheetData sheetId="26"/>
      <sheetData sheetId="27"/>
      <sheetData sheetId="28"/>
      <sheetData sheetId="29"/>
      <sheetData sheetId="30"/>
      <sheetData sheetId="31"/>
      <sheetData sheetId="32"/>
      <sheetData sheetId="33"/>
      <sheetData sheetId="34"/>
      <sheetData sheetId="35"/>
      <sheetData sheetId="36" refreshError="1"/>
      <sheetData sheetId="37" refreshError="1"/>
    </sheetDataSet>
  </externalBook>
</externalLink>
</file>

<file path=xl/externalLinks/externalLink1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clusion"/>
      <sheetName val="Analítico BG"/>
      <sheetName val="Analitico EERR"/>
      <sheetName val="Comparativo BG"/>
      <sheetName val="Armado 2005"/>
      <sheetName val="Razones"/>
      <sheetName val="Compradores"/>
      <sheetName val="Tickmarks"/>
      <sheetName val="N1 19 20"/>
      <sheetName val="Comparativo_BG"/>
    </sheetNames>
    <sheetDataSet>
      <sheetData sheetId="0"/>
      <sheetData sheetId="1"/>
      <sheetData sheetId="2"/>
      <sheetData sheetId="3"/>
      <sheetData sheetId="4"/>
      <sheetData sheetId="5"/>
      <sheetData sheetId="6"/>
      <sheetData sheetId="7"/>
      <sheetData sheetId="8" refreshError="1"/>
      <sheetData sheetId="9" refreshError="1"/>
    </sheetDataSet>
  </externalBook>
</externalLink>
</file>

<file path=xl/externalLinks/externalLink1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mallSamp"/>
      <sheetName val="Check_Spell"/>
      <sheetName val="Accept Reject-1"/>
      <sheetName val="Targeted Testing"/>
      <sheetName val="Non-Statistical Sampling"/>
      <sheetName val="Accept Reject"/>
      <sheetName val="AR Drop Downs"/>
      <sheetName val="ARLU"/>
      <sheetName val="Instructions"/>
      <sheetName val="First Sample Results"/>
      <sheetName val="DropDown"/>
      <sheetName val="Currency"/>
      <sheetName val="Accept_Reject-1"/>
      <sheetName val="Targeted_Testing"/>
      <sheetName val="Non-Statistical_Sampling"/>
      <sheetName val="Accept_Reject"/>
      <sheetName val="AR_Drop_Downs"/>
      <sheetName val="First_Sample_Results"/>
    </sheetNames>
    <sheetDataSet>
      <sheetData sheetId="0"/>
      <sheetData sheetId="1"/>
      <sheetData sheetId="2"/>
      <sheetData sheetId="3"/>
      <sheetData sheetId="4">
        <row r="5">
          <cell r="AR5" t="b">
            <v>0</v>
          </cell>
        </row>
        <row r="6">
          <cell r="AR6" t="b">
            <v>0</v>
          </cell>
        </row>
        <row r="12">
          <cell r="AR12"/>
        </row>
        <row r="13">
          <cell r="AJ13">
            <v>0</v>
          </cell>
        </row>
        <row r="15">
          <cell r="AK15"/>
        </row>
        <row r="20">
          <cell r="Y20"/>
        </row>
        <row r="26">
          <cell r="F26">
            <v>0</v>
          </cell>
          <cell r="Y26">
            <v>0</v>
          </cell>
        </row>
      </sheetData>
      <sheetData sheetId="5"/>
      <sheetData sheetId="6">
        <row r="5">
          <cell r="A5">
            <v>0</v>
          </cell>
        </row>
      </sheetData>
      <sheetData sheetId="7">
        <row r="12">
          <cell r="D12" t="str">
            <v>&gt;= 200Low0</v>
          </cell>
        </row>
      </sheetData>
      <sheetData sheetId="8"/>
      <sheetData sheetId="9"/>
      <sheetData sheetId="10">
        <row r="1">
          <cell r="B1" t="str">
            <v>?</v>
          </cell>
          <cell r="D1" t="str">
            <v>?</v>
          </cell>
          <cell r="H1" t="str">
            <v>Ratio Estimation</v>
          </cell>
        </row>
        <row r="2">
          <cell r="B2" t="str">
            <v>Low</v>
          </cell>
          <cell r="D2" t="str">
            <v>Haphazard</v>
          </cell>
          <cell r="H2" t="str">
            <v>Difference Estimation</v>
          </cell>
        </row>
        <row r="3">
          <cell r="B3" t="str">
            <v>Moderate</v>
          </cell>
          <cell r="D3" t="str">
            <v>Random</v>
          </cell>
        </row>
        <row r="4">
          <cell r="B4" t="str">
            <v>High</v>
          </cell>
          <cell r="D4" t="str">
            <v>Systematic</v>
          </cell>
        </row>
      </sheetData>
      <sheetData sheetId="11">
        <row r="3">
          <cell r="C3" t="str">
            <v>US$</v>
          </cell>
        </row>
      </sheetData>
      <sheetData sheetId="12"/>
      <sheetData sheetId="13"/>
      <sheetData sheetId="14">
        <row r="5">
          <cell r="AR5" t="b">
            <v>0</v>
          </cell>
        </row>
      </sheetData>
      <sheetData sheetId="15"/>
      <sheetData sheetId="16">
        <row r="5">
          <cell r="A5">
            <v>0</v>
          </cell>
        </row>
      </sheetData>
      <sheetData sheetId="17"/>
    </sheetDataSet>
  </externalBook>
</externalLink>
</file>

<file path=xl/externalLinks/externalLink1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nda A"/>
      <sheetName val="banda B- acertar"/>
      <sheetName val="PARAM-22-12-1999"/>
      <sheetName val="mtclp000221"/>
      <sheetName val="strsp000221"/>
      <sheetName val="Emissão.C.03.12.1999.wjo."/>
      <sheetName val="Sercomtel-22.12.1999"/>
      <sheetName val="Sctl-canais-22.12.1999"/>
      <sheetName val="SERGIO TESSARO"/>
      <sheetName val="Telepar-01.11.1999"/>
      <sheetName val="AUX-diagrama hexagonos"/>
      <sheetName val="CANAL DE CONTROLE"/>
      <sheetName val="DADOS  DA APF 03-12-1999"/>
      <sheetName val="SitesCoordenadas"/>
      <sheetName val="BG Armado"/>
      <sheetName val="banda_A"/>
      <sheetName val="banda_B-_acertar"/>
      <sheetName val="Emissão_C_03_12_1999_wjo_"/>
      <sheetName val="Sercomtel-22_12_1999"/>
      <sheetName val="Sctl-canais-22_12_1999"/>
      <sheetName val="SERGIO_TESSARO"/>
      <sheetName val="Telepar-01_11_1999"/>
      <sheetName val="AUX-diagrama_hexagonos"/>
      <sheetName val="CANAL_DE_CONTROLE"/>
      <sheetName val="DADOS__DA_APF_03-12-1999"/>
      <sheetName val="BG_Armado"/>
      <sheetName val="BG ARS Post ajuste"/>
      <sheetName val="DDJJ"/>
      <sheetName val="Remuneraciones"/>
      <sheetName val="PG Cs.Sociales"/>
      <sheetName val="banda_A1"/>
      <sheetName val="banda_B-_acertar1"/>
      <sheetName val="Emissão_C_03_12_1999_wjo_1"/>
      <sheetName val="Sercomtel-22_12_19991"/>
      <sheetName val="Sctl-canais-22_12_19991"/>
      <sheetName val="SERGIO_TESSARO1"/>
      <sheetName val="Telepar-01_11_19991"/>
      <sheetName val="AUX-diagrama_hexagonos1"/>
      <sheetName val="CANAL_DE_CONTROLE1"/>
      <sheetName val="DADOS__DA_APF_03-12-19991"/>
      <sheetName val="BG_Armado1"/>
      <sheetName val="BG_ARS_Post_ajuste"/>
      <sheetName val="PG_Cs_Sociales"/>
      <sheetName val="banda_A3"/>
      <sheetName val="banda_B-_acertar3"/>
      <sheetName val="Emissão_C_03_12_1999_wjo_3"/>
      <sheetName val="Sercomtel-22_12_19993"/>
      <sheetName val="Sctl-canais-22_12_19993"/>
      <sheetName val="SERGIO_TESSARO3"/>
      <sheetName val="Telepar-01_11_19993"/>
      <sheetName val="AUX-diagrama_hexagonos3"/>
      <sheetName val="CANAL_DE_CONTROLE3"/>
      <sheetName val="DADOS__DA_APF_03-12-19993"/>
      <sheetName val="BG_Armado3"/>
      <sheetName val="PG_Cs_Sociales2"/>
      <sheetName val="BG_ARS_Post_ajuste2"/>
      <sheetName val="banda_A2"/>
      <sheetName val="banda_B-_acertar2"/>
      <sheetName val="Emissão_C_03_12_1999_wjo_2"/>
      <sheetName val="Sercomtel-22_12_19992"/>
      <sheetName val="Sctl-canais-22_12_19992"/>
      <sheetName val="SERGIO_TESSARO2"/>
      <sheetName val="Telepar-01_11_19992"/>
      <sheetName val="AUX-diagrama_hexagonos2"/>
      <sheetName val="CANAL_DE_CONTROLE2"/>
      <sheetName val="DADOS__DA_APF_03-12-19992"/>
      <sheetName val="BG_Armado2"/>
      <sheetName val="PG_Cs_Sociales1"/>
      <sheetName val="BG_ARS_Post_ajuste1"/>
      <sheetName val="banda_A4"/>
      <sheetName val="banda_B-_acertar4"/>
      <sheetName val="Emissão_C_03_12_1999_wjo_4"/>
      <sheetName val="Sercomtel-22_12_19994"/>
      <sheetName val="Sctl-canais-22_12_19994"/>
      <sheetName val="SERGIO_TESSARO4"/>
      <sheetName val="Telepar-01_11_19994"/>
      <sheetName val="AUX-diagrama_hexagonos4"/>
      <sheetName val="CANAL_DE_CONTROLE4"/>
      <sheetName val="DADOS__DA_APF_03-12-19994"/>
      <sheetName val="BG_Armado4"/>
      <sheetName val="PG_Cs_Sociales3"/>
      <sheetName val="BG_ARS_Post_ajuste3"/>
      <sheetName val="banda_A5"/>
      <sheetName val="banda_B-_acertar5"/>
      <sheetName val="Emissão_C_03_12_1999_wjo_5"/>
      <sheetName val="Sercomtel-22_12_19995"/>
      <sheetName val="Sctl-canais-22_12_19995"/>
      <sheetName val="SERGIO_TESSARO5"/>
      <sheetName val="Telepar-01_11_19995"/>
      <sheetName val="AUX-diagrama_hexagonos5"/>
      <sheetName val="CANAL_DE_CONTROLE5"/>
      <sheetName val="DADOS__DA_APF_03-12-19995"/>
      <sheetName val="BG_Armado5"/>
      <sheetName val="PG_Cs_Sociales4"/>
      <sheetName val="BG_ARS_Post_ajuste4"/>
      <sheetName val="banda_A6"/>
      <sheetName val="banda_B-_acertar6"/>
      <sheetName val="Emissão_C_03_12_1999_wjo_6"/>
      <sheetName val="Sercomtel-22_12_19996"/>
      <sheetName val="Sctl-canais-22_12_19996"/>
      <sheetName val="SERGIO_TESSARO6"/>
      <sheetName val="Telepar-01_11_19996"/>
      <sheetName val="AUX-diagrama_hexagonos6"/>
      <sheetName val="CANAL_DE_CONTROLE6"/>
      <sheetName val="DADOS__DA_APF_03-12-19996"/>
      <sheetName val="BG_Armado6"/>
      <sheetName val="PG_Cs_Sociales5"/>
      <sheetName val="BG_ARS_Post_ajuste5"/>
      <sheetName val="banda_A7"/>
      <sheetName val="banda_B-_acertar7"/>
      <sheetName val="Emissão_C_03_12_1999_wjo_7"/>
      <sheetName val="Sercomtel-22_12_19997"/>
      <sheetName val="Sctl-canais-22_12_19997"/>
      <sheetName val="SERGIO_TESSARO7"/>
      <sheetName val="Telepar-01_11_19997"/>
      <sheetName val="AUX-diagrama_hexagonos7"/>
      <sheetName val="CANAL_DE_CONTROLE7"/>
      <sheetName val="DADOS__DA_APF_03-12-19997"/>
      <sheetName val="BG_Armado7"/>
      <sheetName val="PG_Cs_Sociales6"/>
      <sheetName val="BG_ARS_Post_ajuste6"/>
      <sheetName val="banda_A8"/>
      <sheetName val="banda_B-_acertar8"/>
      <sheetName val="Emissão_C_03_12_1999_wjo_8"/>
      <sheetName val="Sercomtel-22_12_19998"/>
      <sheetName val="Sctl-canais-22_12_19998"/>
      <sheetName val="SERGIO_TESSARO8"/>
      <sheetName val="Telepar-01_11_19998"/>
      <sheetName val="AUX-diagrama_hexagonos8"/>
      <sheetName val="CANAL_DE_CONTROLE8"/>
      <sheetName val="DADOS__DA_APF_03-12-19998"/>
      <sheetName val="BG_Armado8"/>
      <sheetName val="PG_Cs_Sociales7"/>
      <sheetName val="BG_ARS_Post_ajuste7"/>
      <sheetName val="banda_A9"/>
      <sheetName val="banda_B-_acertar9"/>
      <sheetName val="Emissão_C_03_12_1999_wjo_9"/>
      <sheetName val="Sercomtel-22_12_19999"/>
      <sheetName val="Sctl-canais-22_12_19999"/>
      <sheetName val="SERGIO_TESSARO9"/>
      <sheetName val="Telepar-01_11_19999"/>
      <sheetName val="AUX-diagrama_hexagonos9"/>
      <sheetName val="CANAL_DE_CONTROLE9"/>
      <sheetName val="DADOS__DA_APF_03-12-19999"/>
      <sheetName val="BG_Armado9"/>
      <sheetName val="PG_Cs_Sociales8"/>
      <sheetName val="BG_ARS_Post_ajuste8"/>
      <sheetName val="banda_A11"/>
      <sheetName val="banda_B-_acertar11"/>
      <sheetName val="Emissão_C_03_12_1999_wjo_11"/>
      <sheetName val="Sercomtel-22_12_199911"/>
      <sheetName val="Sctl-canais-22_12_199911"/>
      <sheetName val="SERGIO_TESSARO11"/>
      <sheetName val="Telepar-01_11_199911"/>
      <sheetName val="AUX-diagrama_hexagonos11"/>
      <sheetName val="CANAL_DE_CONTROLE11"/>
      <sheetName val="DADOS__DA_APF_03-12-199911"/>
      <sheetName val="BG_Armado11"/>
      <sheetName val="PG_Cs_Sociales10"/>
      <sheetName val="BG_ARS_Post_ajuste10"/>
      <sheetName val="banda_A10"/>
      <sheetName val="banda_B-_acertar10"/>
      <sheetName val="Emissão_C_03_12_1999_wjo_10"/>
      <sheetName val="Sercomtel-22_12_199910"/>
      <sheetName val="Sctl-canais-22_12_199910"/>
      <sheetName val="SERGIO_TESSARO10"/>
      <sheetName val="Telepar-01_11_199910"/>
      <sheetName val="AUX-diagrama_hexagonos10"/>
      <sheetName val="CANAL_DE_CONTROLE10"/>
      <sheetName val="DADOS__DA_APF_03-12-199910"/>
      <sheetName val="BG_Armado10"/>
      <sheetName val="PG_Cs_Sociales9"/>
      <sheetName val="BG_ARS_Post_ajuste9"/>
      <sheetName val="banda_A12"/>
      <sheetName val="banda_B-_acertar12"/>
      <sheetName val="Emissão_C_03_12_1999_wjo_12"/>
      <sheetName val="Sercomtel-22_12_199912"/>
      <sheetName val="Sctl-canais-22_12_199912"/>
      <sheetName val="SERGIO_TESSARO12"/>
      <sheetName val="Telepar-01_11_199912"/>
      <sheetName val="AUX-diagrama_hexagonos12"/>
      <sheetName val="CANAL_DE_CONTROLE12"/>
      <sheetName val="DADOS__DA_APF_03-12-199912"/>
      <sheetName val="BG_Armado12"/>
      <sheetName val="PG_Cs_Sociales11"/>
      <sheetName val="BG_ARS_Post_ajuste11"/>
      <sheetName val="Table of Contents"/>
      <sheetName val="PARAM_22_12_1999"/>
      <sheetName val="Macro1"/>
      <sheetName val="ERLANGBS"/>
      <sheetName val="EOAF"/>
      <sheetName val="N2"/>
      <sheetName val="VPP"/>
      <sheetName val="News Cost+ Fees 2008"/>
      <sheetName val="Dentro Concesión No Conectadas"/>
      <sheetName val="310"/>
      <sheetName val="311"/>
      <sheetName val="315"/>
      <sheetName val="316"/>
      <sheetName val="317"/>
      <sheetName val="318"/>
      <sheetName val="325"/>
      <sheetName val="326"/>
      <sheetName val="327"/>
      <sheetName val="328"/>
      <sheetName val="329"/>
      <sheetName val="330"/>
      <sheetName val="331"/>
      <sheetName val="332"/>
      <sheetName val="333"/>
      <sheetName val="334"/>
      <sheetName val="340"/>
      <sheetName val="341"/>
      <sheetName val="345"/>
      <sheetName val="346"/>
      <sheetName val="347"/>
      <sheetName val="348"/>
      <sheetName val="349"/>
      <sheetName val="350"/>
      <sheetName val="351"/>
      <sheetName val="352"/>
      <sheetName val="353"/>
      <sheetName val="360"/>
      <sheetName val="361"/>
      <sheetName val="362"/>
      <sheetName val="363"/>
      <sheetName val="364"/>
      <sheetName val="365"/>
      <sheetName val="366"/>
      <sheetName val="367"/>
      <sheetName val="368"/>
      <sheetName val="375"/>
      <sheetName val="376"/>
      <sheetName val="377"/>
      <sheetName val="378"/>
      <sheetName val="379"/>
      <sheetName val="390"/>
      <sheetName val="391"/>
      <sheetName val="392"/>
      <sheetName val="393"/>
      <sheetName val="394"/>
      <sheetName val="395"/>
      <sheetName val="396"/>
      <sheetName val="397"/>
      <sheetName val="mk 244"/>
      <sheetName val="hoja1"/>
      <sheetName val="banda_A13"/>
      <sheetName val="banda_B-_acertar13"/>
      <sheetName val="Emissão_C_03_12_1999_wjo_13"/>
      <sheetName val="Sercomtel-22_12_199913"/>
      <sheetName val="Sctl-canais-22_12_199913"/>
      <sheetName val="SERGIO_TESSARO13"/>
      <sheetName val="Telepar-01_11_199913"/>
      <sheetName val="AUX-diagrama_hexagonos13"/>
      <sheetName val="CANAL_DE_CONTROLE13"/>
      <sheetName val="DADOS__DA_APF_03-12-199913"/>
      <sheetName val="BG_Armado13"/>
      <sheetName val="BG_ARS_Post_ajuste12"/>
      <sheetName val="PG_Cs_Sociales12"/>
      <sheetName val="Table_of_Contents"/>
      <sheetName val="News_Cost+_Fees_2008"/>
      <sheetName val="Dentro_Concesión_No_Conectadas"/>
      <sheetName val="banda_A14"/>
      <sheetName val="banda_B-_acertar14"/>
      <sheetName val="Emissão_C_03_12_1999_wjo_14"/>
      <sheetName val="Sercomtel-22_12_199914"/>
      <sheetName val="Sctl-canais-22_12_199914"/>
      <sheetName val="SERGIO_TESSARO14"/>
      <sheetName val="Telepar-01_11_199914"/>
      <sheetName val="AUX-diagrama_hexagonos14"/>
      <sheetName val="CANAL_DE_CONTROLE14"/>
      <sheetName val="DADOS__DA_APF_03-12-199914"/>
      <sheetName val="BG_Armado14"/>
      <sheetName val="BG_ARS_Post_ajuste13"/>
      <sheetName val="PG_Cs_Sociales13"/>
      <sheetName val="Table_of_Contents1"/>
      <sheetName val="News_Cost+_Fees_20081"/>
      <sheetName val="Dentro_Concesión_No_Conectadas1"/>
      <sheetName val="mk_244"/>
      <sheetName val="Índices"/>
      <sheetName val="KickOff"/>
      <sheetName val="Dados de Entrada"/>
      <sheetName val="LISTA COM $ VARIAVEL"/>
      <sheetName val="Coordenadas"/>
      <sheetName val="MD5500"/>
      <sheetName val="GRUPO"/>
      <sheetName val="R2002"/>
      <sheetName val="tablas y rangos"/>
      <sheetName val="AM-MARGIN"/>
      <sheetName val="APF221299ddtesteglobal"/>
      <sheetName val="Dados_de_Entrada"/>
      <sheetName val="LISTA_COM_$_VARIAVEL"/>
      <sheetName val="banda_A15"/>
      <sheetName val="banda_B-_acertar15"/>
      <sheetName val="Emissão_C_03_12_1999_wjo_15"/>
      <sheetName val="Sercomtel-22_12_199915"/>
      <sheetName val="Sctl-canais-22_12_199915"/>
      <sheetName val="SERGIO_TESSARO15"/>
      <sheetName val="Telepar-01_11_199915"/>
      <sheetName val="AUX-diagrama_hexagonos15"/>
      <sheetName val="CANAL_DE_CONTROLE15"/>
      <sheetName val="DADOS__DA_APF_03-12-199915"/>
      <sheetName val="BG_Armado15"/>
      <sheetName val="PG_Cs_Sociales14"/>
      <sheetName val="BG_ARS_Post_ajuste14"/>
      <sheetName val="Table_of_Contents2"/>
      <sheetName val="News_Cost+_Fees_20082"/>
      <sheetName val="Dentro_Concesión_No_Conectadas2"/>
      <sheetName val="mk_2441"/>
    </sheetNames>
    <sheetDataSet>
      <sheetData sheetId="0" refreshError="1"/>
      <sheetData sheetId="1" refreshError="1"/>
      <sheetData sheetId="2" refreshError="1">
        <row r="6">
          <cell r="A6" t="str">
            <v>CÉLULA</v>
          </cell>
          <cell r="B6" t="str">
            <v>MC2</v>
          </cell>
          <cell r="C6" t="str">
            <v>SMO-01</v>
          </cell>
          <cell r="D6" t="str">
            <v>SLZ-01</v>
          </cell>
          <cell r="E6" t="str">
            <v>MC8</v>
          </cell>
          <cell r="F6" t="str">
            <v>TRP-01</v>
          </cell>
          <cell r="H6" t="str">
            <v>CPP2-03</v>
          </cell>
          <cell r="I6" t="str">
            <v>CAS-01</v>
          </cell>
          <cell r="J6" t="str">
            <v>PIO-01</v>
          </cell>
          <cell r="K6" t="str">
            <v>SFR-01</v>
          </cell>
          <cell r="L6" t="str">
            <v>CP1</v>
          </cell>
          <cell r="M6" t="str">
            <v>CAB2-03</v>
          </cell>
          <cell r="N6" t="str">
            <v>APS2-02</v>
          </cell>
          <cell r="O6" t="str">
            <v>JGS-01</v>
          </cell>
          <cell r="P6" t="str">
            <v>MC11</v>
          </cell>
          <cell r="Q6" t="str">
            <v>SJO-01</v>
          </cell>
          <cell r="S6" t="str">
            <v>CPP1-03</v>
          </cell>
          <cell r="T6" t="str">
            <v>RLA-02</v>
          </cell>
          <cell r="U6" t="str">
            <v>APU2-3</v>
          </cell>
          <cell r="V6" t="str">
            <v>JCD-01</v>
          </cell>
          <cell r="X6" t="str">
            <v>OBR-01</v>
          </cell>
          <cell r="Y6" t="str">
            <v>VIZ-01</v>
          </cell>
          <cell r="Z6" t="str">
            <v>RCL-01</v>
          </cell>
          <cell r="AA6" t="str">
            <v>APS1-02</v>
          </cell>
          <cell r="AB6" t="str">
            <v>BAH-01</v>
          </cell>
          <cell r="AD6" t="str">
            <v>PET-01</v>
          </cell>
          <cell r="AE6" t="str">
            <v>APU1-01</v>
          </cell>
          <cell r="AF6" t="str">
            <v>CAB1-02</v>
          </cell>
          <cell r="AG6" t="str">
            <v>IOR-02</v>
          </cell>
          <cell r="AH6" t="str">
            <v>ALP-01</v>
          </cell>
          <cell r="AI6" t="str">
            <v>MC7</v>
          </cell>
          <cell r="AJ6" t="str">
            <v>NWC-01</v>
          </cell>
          <cell r="AK6" t="str">
            <v>PQR-01</v>
          </cell>
          <cell r="AL6" t="str">
            <v>TVT-01</v>
          </cell>
          <cell r="AN6" t="str">
            <v>SAN-01</v>
          </cell>
          <cell r="AO6" t="str">
            <v>SNV-01</v>
          </cell>
          <cell r="AP6" t="str">
            <v>MC4</v>
          </cell>
          <cell r="AQ6" t="str">
            <v>CAB2-02</v>
          </cell>
          <cell r="AS6" t="str">
            <v>MC9</v>
          </cell>
          <cell r="AT6" t="str">
            <v>SMO-03</v>
          </cell>
          <cell r="AU6" t="str">
            <v>TRP-02</v>
          </cell>
          <cell r="AW6" t="str">
            <v>CPP2-02</v>
          </cell>
          <cell r="AY6" t="str">
            <v>CAS-02</v>
          </cell>
          <cell r="AZ6" t="str">
            <v>LRV-01</v>
          </cell>
          <cell r="BA6" t="str">
            <v>MC1</v>
          </cell>
          <cell r="BB6" t="str">
            <v>PIO-02</v>
          </cell>
          <cell r="BC6" t="str">
            <v>SFR-02</v>
          </cell>
          <cell r="BD6" t="str">
            <v>APS2-01</v>
          </cell>
          <cell r="BE6" t="str">
            <v>JGS-02</v>
          </cell>
          <cell r="BF6" t="str">
            <v>SJO-02</v>
          </cell>
          <cell r="BG6" t="str">
            <v>CAB2-01</v>
          </cell>
          <cell r="BH6" t="str">
            <v>CPP1-02</v>
          </cell>
          <cell r="BI6" t="str">
            <v>APU2-02</v>
          </cell>
          <cell r="BJ6" t="str">
            <v>JCD-02</v>
          </cell>
          <cell r="BK6" t="str">
            <v>OBR-02</v>
          </cell>
          <cell r="BL6" t="str">
            <v>TVT-03</v>
          </cell>
          <cell r="BM6" t="str">
            <v>VIZ-02</v>
          </cell>
          <cell r="BN6" t="str">
            <v>WAR-02</v>
          </cell>
          <cell r="BO6" t="str">
            <v>BAH-02</v>
          </cell>
          <cell r="BP6" t="str">
            <v>PET-02</v>
          </cell>
          <cell r="BQ6" t="str">
            <v>MC6</v>
          </cell>
          <cell r="BR6" t="str">
            <v>APU1-02</v>
          </cell>
          <cell r="BT6" t="str">
            <v>CAB1-01</v>
          </cell>
          <cell r="BU6" t="str">
            <v>ALP-02</v>
          </cell>
          <cell r="BV6" t="str">
            <v>NWC-02</v>
          </cell>
          <cell r="BW6" t="str">
            <v>MC13</v>
          </cell>
          <cell r="BX6" t="str">
            <v>TVT-02</v>
          </cell>
          <cell r="BY6" t="str">
            <v>RLA-03</v>
          </cell>
          <cell r="BZ6" t="str">
            <v>SAN-02</v>
          </cell>
          <cell r="CA6" t="str">
            <v>SNV-02</v>
          </cell>
          <cell r="CE6" t="str">
            <v>MC12</v>
          </cell>
          <cell r="CF6" t="str">
            <v>SMO-02</v>
          </cell>
          <cell r="CG6" t="str">
            <v>TRP-03</v>
          </cell>
          <cell r="CH6" t="str">
            <v>CPP2-01</v>
          </cell>
          <cell r="CK6" t="str">
            <v>CAS-03</v>
          </cell>
          <cell r="CL6" t="str">
            <v>MC10</v>
          </cell>
          <cell r="CM6" t="str">
            <v>PIO-03</v>
          </cell>
          <cell r="CN6" t="str">
            <v>SFR-03</v>
          </cell>
          <cell r="CO6" t="str">
            <v>NWC-01</v>
          </cell>
          <cell r="CP6" t="str">
            <v>APS2-03</v>
          </cell>
          <cell r="CQ6" t="str">
            <v>JGS-03</v>
          </cell>
          <cell r="CR6" t="str">
            <v>MC3</v>
          </cell>
          <cell r="CS6" t="str">
            <v>SJO-03</v>
          </cell>
          <cell r="CT6" t="str">
            <v>CPP1-01</v>
          </cell>
          <cell r="CU6" t="str">
            <v>APU2-1</v>
          </cell>
          <cell r="CV6" t="str">
            <v>JCD-03</v>
          </cell>
          <cell r="CW6" t="str">
            <v>OBR-03</v>
          </cell>
          <cell r="CX6" t="str">
            <v>VIZ-03</v>
          </cell>
          <cell r="CY6" t="str">
            <v>APS1-01</v>
          </cell>
          <cell r="CZ6" t="str">
            <v>BAH-03</v>
          </cell>
          <cell r="DA6" t="str">
            <v>PET-03</v>
          </cell>
          <cell r="DB6" t="str">
            <v>IOR-01</v>
          </cell>
          <cell r="DC6" t="str">
            <v>APU1-03</v>
          </cell>
          <cell r="DD6" t="str">
            <v>CAB1-03</v>
          </cell>
          <cell r="DE6" t="str">
            <v>ALP-03</v>
          </cell>
          <cell r="DG6" t="str">
            <v>NWC-03</v>
          </cell>
          <cell r="DH6" t="str">
            <v>LRV-01</v>
          </cell>
          <cell r="DI6" t="str">
            <v>APS1-03</v>
          </cell>
          <cell r="DJ6" t="str">
            <v>RLA-01</v>
          </cell>
          <cell r="DK6" t="str">
            <v>SAN-03</v>
          </cell>
          <cell r="DL6" t="str">
            <v>SNV-03</v>
          </cell>
          <cell r="DO6" t="str">
            <v>IOR-03</v>
          </cell>
        </row>
        <row r="7">
          <cell r="A7" t="str">
            <v>OPERADORA CELULAR</v>
          </cell>
          <cell r="B7" t="str">
            <v>SCTL</v>
          </cell>
          <cell r="C7" t="str">
            <v>SCTL</v>
          </cell>
          <cell r="D7" t="str">
            <v>SCTL</v>
          </cell>
          <cell r="E7" t="str">
            <v>SCTL</v>
          </cell>
          <cell r="F7" t="str">
            <v>SCTL</v>
          </cell>
          <cell r="H7" t="str">
            <v>TIM</v>
          </cell>
          <cell r="I7" t="str">
            <v>SCTL</v>
          </cell>
          <cell r="J7" t="str">
            <v>SCTL</v>
          </cell>
          <cell r="K7" t="str">
            <v>SCTL</v>
          </cell>
          <cell r="L7" t="str">
            <v>SCTL</v>
          </cell>
          <cell r="M7" t="str">
            <v>TIM</v>
          </cell>
          <cell r="N7" t="str">
            <v>TIM</v>
          </cell>
          <cell r="O7" t="str">
            <v>SCTL</v>
          </cell>
          <cell r="P7" t="str">
            <v>SCTL</v>
          </cell>
          <cell r="Q7" t="str">
            <v>SCTL</v>
          </cell>
          <cell r="S7" t="str">
            <v>TIM</v>
          </cell>
          <cell r="T7" t="str">
            <v>TIM</v>
          </cell>
          <cell r="U7" t="str">
            <v>TIM</v>
          </cell>
          <cell r="V7" t="str">
            <v>SCTL</v>
          </cell>
          <cell r="X7" t="str">
            <v>SCTL</v>
          </cell>
          <cell r="Y7" t="str">
            <v>SCTL</v>
          </cell>
          <cell r="Z7" t="str">
            <v>SCTL</v>
          </cell>
          <cell r="AA7" t="str">
            <v>TIM</v>
          </cell>
          <cell r="AB7" t="str">
            <v>SCTL</v>
          </cell>
          <cell r="AD7" t="str">
            <v>SCTL</v>
          </cell>
          <cell r="AE7" t="str">
            <v>TIM</v>
          </cell>
          <cell r="AF7" t="str">
            <v>TIM</v>
          </cell>
          <cell r="AG7" t="str">
            <v>TIM</v>
          </cell>
          <cell r="AH7" t="str">
            <v>SCTL</v>
          </cell>
          <cell r="AI7" t="str">
            <v>SCTL</v>
          </cell>
          <cell r="AJ7" t="str">
            <v>SCTL</v>
          </cell>
          <cell r="AK7" t="str">
            <v>SCTL</v>
          </cell>
          <cell r="AL7" t="str">
            <v>SCTL</v>
          </cell>
          <cell r="AN7" t="str">
            <v>SCTL</v>
          </cell>
          <cell r="AO7" t="str">
            <v>SCTL</v>
          </cell>
          <cell r="AP7" t="str">
            <v>SCTL</v>
          </cell>
          <cell r="AQ7" t="str">
            <v>TIM</v>
          </cell>
          <cell r="AS7" t="str">
            <v>SCTL</v>
          </cell>
          <cell r="AT7" t="str">
            <v>SCTL</v>
          </cell>
          <cell r="AU7" t="str">
            <v>SCTL</v>
          </cell>
          <cell r="AW7" t="str">
            <v>TIM</v>
          </cell>
          <cell r="AY7" t="str">
            <v>SCTL</v>
          </cell>
          <cell r="AZ7" t="str">
            <v>SCTL</v>
          </cell>
          <cell r="BA7" t="str">
            <v>SCTL</v>
          </cell>
          <cell r="BB7" t="str">
            <v>SCTL</v>
          </cell>
          <cell r="BC7" t="str">
            <v>SCTL</v>
          </cell>
          <cell r="BD7" t="str">
            <v>TIM</v>
          </cell>
          <cell r="BE7" t="str">
            <v>SCTL</v>
          </cell>
          <cell r="BF7" t="str">
            <v>SCTL</v>
          </cell>
          <cell r="BG7" t="str">
            <v>TIM</v>
          </cell>
          <cell r="BH7" t="str">
            <v>TIM</v>
          </cell>
          <cell r="BI7" t="str">
            <v>TIM</v>
          </cell>
          <cell r="BJ7" t="str">
            <v>SCTL</v>
          </cell>
          <cell r="BK7" t="str">
            <v>SCTL</v>
          </cell>
          <cell r="BL7" t="str">
            <v>SCTL</v>
          </cell>
          <cell r="BM7" t="str">
            <v>SCTL</v>
          </cell>
          <cell r="BN7" t="str">
            <v>SCTL</v>
          </cell>
          <cell r="BO7" t="str">
            <v>SCTL</v>
          </cell>
          <cell r="BP7" t="str">
            <v>SCTL</v>
          </cell>
          <cell r="BR7" t="str">
            <v>TIM</v>
          </cell>
          <cell r="BT7" t="str">
            <v>TIM</v>
          </cell>
          <cell r="BU7" t="str">
            <v>SCTL</v>
          </cell>
          <cell r="BV7" t="str">
            <v>SCTL</v>
          </cell>
          <cell r="BX7" t="str">
            <v>SCTL</v>
          </cell>
          <cell r="BY7" t="str">
            <v>TIM</v>
          </cell>
          <cell r="BZ7" t="str">
            <v>SCTL</v>
          </cell>
          <cell r="CA7" t="str">
            <v>SCTL</v>
          </cell>
          <cell r="CE7" t="str">
            <v>SCTL</v>
          </cell>
          <cell r="CF7" t="str">
            <v>SCTL</v>
          </cell>
          <cell r="CG7" t="str">
            <v>SCTL</v>
          </cell>
          <cell r="CH7" t="str">
            <v>TIM</v>
          </cell>
          <cell r="CK7" t="str">
            <v>SCTL</v>
          </cell>
          <cell r="CL7" t="str">
            <v>SCTL</v>
          </cell>
          <cell r="CM7" t="str">
            <v>SCTL</v>
          </cell>
          <cell r="CN7" t="str">
            <v>SCTL</v>
          </cell>
          <cell r="CP7" t="str">
            <v>TIM</v>
          </cell>
          <cell r="CQ7" t="str">
            <v>SCTL</v>
          </cell>
          <cell r="CR7" t="str">
            <v>SCTL</v>
          </cell>
          <cell r="CS7" t="str">
            <v>SCTL</v>
          </cell>
          <cell r="CT7" t="str">
            <v>TIM</v>
          </cell>
          <cell r="CU7" t="str">
            <v>TIM</v>
          </cell>
          <cell r="CV7" t="str">
            <v>SCTL</v>
          </cell>
          <cell r="CW7" t="str">
            <v>SCTL</v>
          </cell>
          <cell r="CX7" t="str">
            <v>SCTL</v>
          </cell>
          <cell r="CY7" t="str">
            <v>TIM</v>
          </cell>
          <cell r="CZ7" t="str">
            <v>SCTL</v>
          </cell>
          <cell r="DA7" t="str">
            <v>SCTL</v>
          </cell>
          <cell r="DB7" t="str">
            <v>TIM</v>
          </cell>
          <cell r="DC7" t="str">
            <v>TIM</v>
          </cell>
          <cell r="DD7" t="str">
            <v>TIM</v>
          </cell>
          <cell r="DE7" t="str">
            <v>SCTL</v>
          </cell>
          <cell r="DG7" t="str">
            <v>SCTL</v>
          </cell>
          <cell r="DH7" t="str">
            <v>SCTL</v>
          </cell>
          <cell r="DI7" t="str">
            <v>TIM</v>
          </cell>
          <cell r="DJ7" t="str">
            <v>TIM</v>
          </cell>
          <cell r="DK7" t="str">
            <v>SCTL</v>
          </cell>
          <cell r="DL7" t="str">
            <v>SCTL</v>
          </cell>
          <cell r="DO7" t="str">
            <v>TIM</v>
          </cell>
        </row>
        <row r="8">
          <cell r="A8" t="str">
            <v>TIPO DE ERB ERICSSON</v>
          </cell>
          <cell r="B8" t="str">
            <v>884m</v>
          </cell>
          <cell r="C8" t="str">
            <v>882M</v>
          </cell>
          <cell r="D8" t="str">
            <v>882M</v>
          </cell>
          <cell r="E8" t="str">
            <v>884m</v>
          </cell>
          <cell r="F8" t="str">
            <v>882M</v>
          </cell>
          <cell r="H8" t="str">
            <v>884M</v>
          </cell>
          <cell r="I8" t="str">
            <v>882M</v>
          </cell>
          <cell r="J8" t="str">
            <v>882M</v>
          </cell>
          <cell r="K8" t="str">
            <v>882M</v>
          </cell>
          <cell r="L8" t="str">
            <v>884C</v>
          </cell>
          <cell r="M8" t="str">
            <v>884M</v>
          </cell>
          <cell r="N8" t="str">
            <v>884M</v>
          </cell>
          <cell r="O8" t="str">
            <v>882M</v>
          </cell>
          <cell r="P8" t="str">
            <v>884m</v>
          </cell>
          <cell r="Q8" t="str">
            <v>882M</v>
          </cell>
          <cell r="S8" t="str">
            <v>884M</v>
          </cell>
          <cell r="T8" t="str">
            <v>884M</v>
          </cell>
          <cell r="U8" t="str">
            <v>884M</v>
          </cell>
          <cell r="V8" t="str">
            <v>882M</v>
          </cell>
          <cell r="X8" t="str">
            <v>882M</v>
          </cell>
          <cell r="Y8" t="str">
            <v>882M</v>
          </cell>
          <cell r="Z8" t="str">
            <v>882M</v>
          </cell>
          <cell r="AA8" t="str">
            <v>884M</v>
          </cell>
          <cell r="AB8" t="str">
            <v>882M</v>
          </cell>
          <cell r="AD8" t="str">
            <v>882M</v>
          </cell>
          <cell r="AE8" t="str">
            <v>884M</v>
          </cell>
          <cell r="AF8" t="str">
            <v>884M</v>
          </cell>
          <cell r="AG8" t="str">
            <v>884M</v>
          </cell>
          <cell r="AH8" t="str">
            <v>882M</v>
          </cell>
          <cell r="AI8" t="str">
            <v>884m</v>
          </cell>
          <cell r="AJ8" t="str">
            <v>882M</v>
          </cell>
          <cell r="AK8" t="str">
            <v>882M</v>
          </cell>
          <cell r="AL8" t="str">
            <v>882M</v>
          </cell>
          <cell r="AN8" t="str">
            <v>882M</v>
          </cell>
          <cell r="AO8" t="str">
            <v>882M</v>
          </cell>
          <cell r="AP8" t="str">
            <v>884m</v>
          </cell>
          <cell r="AQ8" t="str">
            <v>884M</v>
          </cell>
          <cell r="AS8" t="str">
            <v>884m</v>
          </cell>
          <cell r="AT8" t="str">
            <v>882M</v>
          </cell>
          <cell r="AU8" t="str">
            <v>882M</v>
          </cell>
          <cell r="AW8" t="str">
            <v>884M</v>
          </cell>
          <cell r="AY8" t="str">
            <v>882M</v>
          </cell>
          <cell r="AZ8" t="str">
            <v>882M</v>
          </cell>
          <cell r="BA8" t="str">
            <v>884m</v>
          </cell>
          <cell r="BB8" t="str">
            <v>882M</v>
          </cell>
          <cell r="BC8" t="str">
            <v>882M</v>
          </cell>
          <cell r="BD8" t="str">
            <v>884M</v>
          </cell>
          <cell r="BE8" t="str">
            <v>882M</v>
          </cell>
          <cell r="BF8" t="str">
            <v>882M</v>
          </cell>
          <cell r="BG8" t="str">
            <v>884M</v>
          </cell>
          <cell r="BH8" t="str">
            <v>884M</v>
          </cell>
          <cell r="BI8" t="str">
            <v>884M</v>
          </cell>
          <cell r="BJ8" t="str">
            <v>882M</v>
          </cell>
          <cell r="BK8" t="str">
            <v>882M</v>
          </cell>
          <cell r="BL8" t="str">
            <v>882M</v>
          </cell>
          <cell r="BM8" t="str">
            <v>882M</v>
          </cell>
          <cell r="BN8" t="str">
            <v>882M</v>
          </cell>
          <cell r="BO8" t="str">
            <v>882M</v>
          </cell>
          <cell r="BP8" t="str">
            <v>882M</v>
          </cell>
          <cell r="BR8" t="str">
            <v>884M</v>
          </cell>
          <cell r="BT8" t="str">
            <v>884M</v>
          </cell>
          <cell r="BU8" t="str">
            <v>882M</v>
          </cell>
          <cell r="BV8" t="str">
            <v>882M</v>
          </cell>
          <cell r="BX8" t="str">
            <v>882M</v>
          </cell>
          <cell r="BY8" t="str">
            <v>884M</v>
          </cell>
          <cell r="BZ8" t="str">
            <v>882M</v>
          </cell>
          <cell r="CA8" t="str">
            <v>882M</v>
          </cell>
          <cell r="CE8" t="str">
            <v>884m</v>
          </cell>
          <cell r="CF8" t="str">
            <v>882M</v>
          </cell>
          <cell r="CG8" t="str">
            <v>882M</v>
          </cell>
          <cell r="CH8" t="str">
            <v>884M</v>
          </cell>
          <cell r="CK8" t="str">
            <v>882M</v>
          </cell>
          <cell r="CL8" t="str">
            <v>884m</v>
          </cell>
          <cell r="CM8" t="str">
            <v>882M</v>
          </cell>
          <cell r="CN8" t="str">
            <v>882M</v>
          </cell>
          <cell r="CP8" t="str">
            <v>884M</v>
          </cell>
          <cell r="CQ8" t="str">
            <v>882M</v>
          </cell>
          <cell r="CR8" t="str">
            <v>884m</v>
          </cell>
          <cell r="CS8" t="str">
            <v>882M</v>
          </cell>
          <cell r="CT8" t="str">
            <v>884M</v>
          </cell>
          <cell r="CU8" t="str">
            <v>884M</v>
          </cell>
          <cell r="CV8" t="str">
            <v>882M</v>
          </cell>
          <cell r="CW8" t="str">
            <v>882M</v>
          </cell>
          <cell r="CX8" t="str">
            <v>882M</v>
          </cell>
          <cell r="CY8" t="str">
            <v>884M</v>
          </cell>
          <cell r="CZ8" t="str">
            <v>882M</v>
          </cell>
          <cell r="DA8" t="str">
            <v>882M</v>
          </cell>
          <cell r="DB8" t="str">
            <v>884M</v>
          </cell>
          <cell r="DC8" t="str">
            <v>884M</v>
          </cell>
          <cell r="DD8" t="str">
            <v>884M</v>
          </cell>
          <cell r="DE8" t="str">
            <v>882M</v>
          </cell>
          <cell r="DG8" t="str">
            <v>882M</v>
          </cell>
          <cell r="DH8" t="str">
            <v>882M</v>
          </cell>
          <cell r="DI8" t="str">
            <v>884M</v>
          </cell>
          <cell r="DJ8" t="str">
            <v>884M</v>
          </cell>
          <cell r="DK8" t="str">
            <v>882M</v>
          </cell>
          <cell r="DL8" t="str">
            <v>882M</v>
          </cell>
          <cell r="DO8" t="str">
            <v>884M</v>
          </cell>
        </row>
        <row r="9">
          <cell r="A9" t="str">
            <v>TOT.CAN.TRÁF. ANA. + DIG.</v>
          </cell>
          <cell r="B9" t="str">
            <v>11 + 11</v>
          </cell>
          <cell r="C9" t="str">
            <v>9 + 5</v>
          </cell>
          <cell r="D9" t="str">
            <v>11 + --</v>
          </cell>
          <cell r="E9" t="str">
            <v>8 + 20</v>
          </cell>
          <cell r="F9" t="str">
            <v>11 + 11</v>
          </cell>
          <cell r="G9" t="str">
            <v xml:space="preserve">0 + </v>
          </cell>
          <cell r="H9" t="str">
            <v>6 + 8</v>
          </cell>
          <cell r="I9" t="str">
            <v>7 + 8</v>
          </cell>
          <cell r="J9" t="str">
            <v>11 + 17</v>
          </cell>
          <cell r="K9" t="str">
            <v>9 + 5</v>
          </cell>
          <cell r="L9" t="str">
            <v>4 + 8</v>
          </cell>
          <cell r="M9" t="str">
            <v>13 + 8</v>
          </cell>
          <cell r="N9" t="str">
            <v>15 + 8</v>
          </cell>
          <cell r="O9" t="str">
            <v>11 + 11</v>
          </cell>
          <cell r="P9" t="str">
            <v>11 + 11</v>
          </cell>
          <cell r="Q9" t="str">
            <v>11 + 8</v>
          </cell>
          <cell r="R9" t="str">
            <v>0 + --</v>
          </cell>
          <cell r="S9" t="str">
            <v>6 + 8</v>
          </cell>
          <cell r="T9" t="str">
            <v>10 + 8</v>
          </cell>
          <cell r="U9" t="str">
            <v>16 + 8</v>
          </cell>
          <cell r="V9" t="str">
            <v>11 + 14</v>
          </cell>
          <cell r="W9" t="str">
            <v xml:space="preserve">0 + </v>
          </cell>
          <cell r="X9" t="str">
            <v>11 + 11</v>
          </cell>
          <cell r="Y9" t="str">
            <v>4 + 5</v>
          </cell>
          <cell r="Z9" t="str">
            <v>7 + --</v>
          </cell>
          <cell r="AA9" t="str">
            <v>15 + 8</v>
          </cell>
          <cell r="AB9" t="str">
            <v>11 + 8</v>
          </cell>
          <cell r="AC9" t="str">
            <v xml:space="preserve">0 + </v>
          </cell>
          <cell r="AD9" t="str">
            <v>11 + 11</v>
          </cell>
          <cell r="AE9" t="str">
            <v>16 + 8</v>
          </cell>
          <cell r="AF9" t="str">
            <v>15 + 8</v>
          </cell>
          <cell r="AG9" t="str">
            <v>11 + 8</v>
          </cell>
          <cell r="AH9" t="str">
            <v>5 + 2</v>
          </cell>
          <cell r="AI9" t="str">
            <v>8 + 20</v>
          </cell>
          <cell r="AJ9" t="str">
            <v>12 + 20</v>
          </cell>
          <cell r="AK9" t="str">
            <v>13 + --</v>
          </cell>
          <cell r="AL9" t="str">
            <v>11 + 8</v>
          </cell>
          <cell r="AM9" t="str">
            <v xml:space="preserve">0 + </v>
          </cell>
          <cell r="AN9" t="str">
            <v>4 + 5</v>
          </cell>
          <cell r="AO9" t="str">
            <v>11 + 11</v>
          </cell>
          <cell r="AP9" t="str">
            <v>9 + 17</v>
          </cell>
          <cell r="AQ9" t="str">
            <v>13 + 8</v>
          </cell>
          <cell r="AR9" t="str">
            <v xml:space="preserve">0 + </v>
          </cell>
          <cell r="AS9" t="str">
            <v>9 + 17</v>
          </cell>
          <cell r="AT9" t="str">
            <v>11 + 11</v>
          </cell>
          <cell r="AU9" t="str">
            <v>11 + 8</v>
          </cell>
          <cell r="AV9" t="str">
            <v xml:space="preserve">0 + </v>
          </cell>
          <cell r="AW9" t="str">
            <v>4 + 8</v>
          </cell>
          <cell r="AX9" t="str">
            <v xml:space="preserve">0 + </v>
          </cell>
          <cell r="AY9" t="str">
            <v>7 + 5</v>
          </cell>
          <cell r="AZ9" t="str">
            <v>17 + --</v>
          </cell>
          <cell r="BA9" t="str">
            <v>4 + 8</v>
          </cell>
          <cell r="BB9" t="str">
            <v>11 + 17</v>
          </cell>
          <cell r="BC9" t="str">
            <v>11 + 14</v>
          </cell>
          <cell r="BD9" t="str">
            <v>15 + 8</v>
          </cell>
          <cell r="BE9" t="str">
            <v>13 + 17</v>
          </cell>
          <cell r="BF9" t="str">
            <v>11 + 11</v>
          </cell>
          <cell r="BG9" t="str">
            <v>13 + 8</v>
          </cell>
          <cell r="BH9" t="str">
            <v>7 + 8</v>
          </cell>
          <cell r="BI9" t="str">
            <v>16 + 8</v>
          </cell>
          <cell r="BJ9" t="str">
            <v>11 + 11</v>
          </cell>
          <cell r="BK9" t="str">
            <v>11 + 5</v>
          </cell>
          <cell r="BL9" t="str">
            <v>11 + 11</v>
          </cell>
          <cell r="BM9" t="str">
            <v>11 + 5</v>
          </cell>
          <cell r="BN9" t="str">
            <v>11 + 5</v>
          </cell>
          <cell r="BO9" t="str">
            <v>11 + 8</v>
          </cell>
          <cell r="BP9" t="str">
            <v>11 + 8</v>
          </cell>
          <cell r="BQ9" t="str">
            <v>11 + 11</v>
          </cell>
          <cell r="BR9" t="str">
            <v>15 + 8</v>
          </cell>
          <cell r="BS9" t="str">
            <v xml:space="preserve">0 + </v>
          </cell>
          <cell r="BT9" t="str">
            <v>15 + 8</v>
          </cell>
          <cell r="BU9" t="str">
            <v>8 + 8</v>
          </cell>
          <cell r="BV9" t="str">
            <v>12 + 20</v>
          </cell>
          <cell r="BW9" t="str">
            <v>11 + 11</v>
          </cell>
          <cell r="BX9" t="str">
            <v>11 + 11</v>
          </cell>
          <cell r="BY9" t="str">
            <v>16 + 8</v>
          </cell>
          <cell r="BZ9" t="str">
            <v>11 + 11</v>
          </cell>
          <cell r="CA9" t="str">
            <v>11 + 17</v>
          </cell>
          <cell r="CB9" t="str">
            <v xml:space="preserve">0 + </v>
          </cell>
          <cell r="CC9" t="str">
            <v xml:space="preserve">0 + </v>
          </cell>
          <cell r="CD9" t="str">
            <v xml:space="preserve">0 + </v>
          </cell>
          <cell r="CE9" t="str">
            <v>11 + 11</v>
          </cell>
          <cell r="CF9" t="str">
            <v>11 + 8</v>
          </cell>
          <cell r="CG9" t="str">
            <v>5 + 5</v>
          </cell>
          <cell r="CH9" t="str">
            <v>5 + 8</v>
          </cell>
          <cell r="CI9" t="str">
            <v xml:space="preserve">0 + </v>
          </cell>
          <cell r="CJ9" t="str">
            <v xml:space="preserve">0 + </v>
          </cell>
          <cell r="CK9" t="str">
            <v>11 + 11</v>
          </cell>
          <cell r="CL9" t="str">
            <v>4 + 8</v>
          </cell>
          <cell r="CM9" t="str">
            <v>11 + 17</v>
          </cell>
          <cell r="CN9" t="str">
            <v>11 + 5</v>
          </cell>
          <cell r="CO9" t="str">
            <v>19 + 11</v>
          </cell>
          <cell r="CP9" t="str">
            <v>15 + 8</v>
          </cell>
          <cell r="CQ9" t="str">
            <v>13 + 17</v>
          </cell>
          <cell r="CR9" t="str">
            <v>4 + 8</v>
          </cell>
          <cell r="CS9" t="str">
            <v>11 + 11</v>
          </cell>
          <cell r="CT9" t="str">
            <v>9 + 8</v>
          </cell>
          <cell r="CU9" t="str">
            <v>16 + 8</v>
          </cell>
          <cell r="CV9" t="str">
            <v>11 + 14</v>
          </cell>
          <cell r="CW9" t="str">
            <v>11 + 5</v>
          </cell>
          <cell r="CX9" t="str">
            <v>11 + 8</v>
          </cell>
          <cell r="CY9" t="str">
            <v>15 + 8</v>
          </cell>
          <cell r="CZ9" t="str">
            <v>11 + 11</v>
          </cell>
          <cell r="DA9" t="str">
            <v>11 + 5</v>
          </cell>
          <cell r="DB9" t="str">
            <v>11 + 8</v>
          </cell>
          <cell r="DC9" t="str">
            <v>15 + 8</v>
          </cell>
          <cell r="DD9" t="str">
            <v>15 + 8</v>
          </cell>
          <cell r="DE9" t="str">
            <v>8 + 8</v>
          </cell>
          <cell r="DF9" t="str">
            <v xml:space="preserve">0 + </v>
          </cell>
          <cell r="DG9" t="str">
            <v>11 + 20</v>
          </cell>
          <cell r="DH9" t="str">
            <v>17 + --</v>
          </cell>
          <cell r="DI9" t="str">
            <v>15 + 8</v>
          </cell>
          <cell r="DJ9" t="str">
            <v>10 + 8</v>
          </cell>
          <cell r="DK9" t="str">
            <v>7 + 5</v>
          </cell>
          <cell r="DL9" t="str">
            <v>10 + 17</v>
          </cell>
          <cell r="DM9" t="str">
            <v xml:space="preserve">0 + </v>
          </cell>
          <cell r="DN9" t="str">
            <v xml:space="preserve">0 + </v>
          </cell>
          <cell r="DO9" t="str">
            <v>11 + 8</v>
          </cell>
        </row>
        <row r="10">
          <cell r="A10" t="str">
            <v>TOT.CV.ANA.1</v>
          </cell>
          <cell r="B10">
            <v>11</v>
          </cell>
          <cell r="C10">
            <v>9</v>
          </cell>
          <cell r="D10">
            <v>11</v>
          </cell>
          <cell r="E10">
            <v>8</v>
          </cell>
          <cell r="F10">
            <v>11</v>
          </cell>
          <cell r="H10">
            <v>6</v>
          </cell>
          <cell r="I10">
            <v>7</v>
          </cell>
          <cell r="J10">
            <v>11</v>
          </cell>
          <cell r="K10">
            <v>9</v>
          </cell>
          <cell r="L10">
            <v>4</v>
          </cell>
          <cell r="M10">
            <v>13</v>
          </cell>
          <cell r="N10">
            <v>15</v>
          </cell>
          <cell r="O10">
            <v>11</v>
          </cell>
          <cell r="P10">
            <v>11</v>
          </cell>
          <cell r="Q10">
            <v>11</v>
          </cell>
          <cell r="S10">
            <v>6</v>
          </cell>
          <cell r="T10">
            <v>10</v>
          </cell>
          <cell r="U10">
            <v>16</v>
          </cell>
          <cell r="V10">
            <v>11</v>
          </cell>
          <cell r="X10">
            <v>11</v>
          </cell>
          <cell r="Y10">
            <v>4</v>
          </cell>
          <cell r="Z10">
            <v>7</v>
          </cell>
          <cell r="AA10">
            <v>15</v>
          </cell>
          <cell r="AB10">
            <v>11</v>
          </cell>
          <cell r="AD10">
            <v>11</v>
          </cell>
          <cell r="AE10">
            <v>16</v>
          </cell>
          <cell r="AF10">
            <v>15</v>
          </cell>
          <cell r="AG10">
            <v>11</v>
          </cell>
          <cell r="AH10">
            <v>5</v>
          </cell>
          <cell r="AI10">
            <v>8</v>
          </cell>
          <cell r="AJ10">
            <v>12</v>
          </cell>
          <cell r="AK10">
            <v>13</v>
          </cell>
          <cell r="AL10">
            <v>11</v>
          </cell>
          <cell r="AN10">
            <v>4</v>
          </cell>
          <cell r="AO10">
            <v>11</v>
          </cell>
          <cell r="AP10">
            <v>9</v>
          </cell>
          <cell r="AQ10">
            <v>13</v>
          </cell>
          <cell r="AS10">
            <v>9</v>
          </cell>
          <cell r="AT10">
            <v>11</v>
          </cell>
          <cell r="AU10">
            <v>11</v>
          </cell>
          <cell r="AW10">
            <v>4</v>
          </cell>
          <cell r="AY10">
            <v>7</v>
          </cell>
          <cell r="AZ10">
            <v>15</v>
          </cell>
          <cell r="BA10">
            <v>4</v>
          </cell>
          <cell r="BB10">
            <v>11</v>
          </cell>
          <cell r="BC10">
            <v>11</v>
          </cell>
          <cell r="BD10">
            <v>15</v>
          </cell>
          <cell r="BE10">
            <v>13</v>
          </cell>
          <cell r="BF10">
            <v>11</v>
          </cell>
          <cell r="BG10">
            <v>13</v>
          </cell>
          <cell r="BH10">
            <v>7</v>
          </cell>
          <cell r="BI10">
            <v>16</v>
          </cell>
          <cell r="BJ10">
            <v>11</v>
          </cell>
          <cell r="BK10">
            <v>11</v>
          </cell>
          <cell r="BL10">
            <v>11</v>
          </cell>
          <cell r="BM10">
            <v>11</v>
          </cell>
          <cell r="BN10">
            <v>11</v>
          </cell>
          <cell r="BO10">
            <v>11</v>
          </cell>
          <cell r="BP10">
            <v>11</v>
          </cell>
          <cell r="BQ10">
            <v>11</v>
          </cell>
          <cell r="BR10">
            <v>15</v>
          </cell>
          <cell r="BT10">
            <v>15</v>
          </cell>
          <cell r="BU10">
            <v>8</v>
          </cell>
          <cell r="BV10">
            <v>12</v>
          </cell>
          <cell r="BW10">
            <v>11</v>
          </cell>
          <cell r="BX10">
            <v>11</v>
          </cell>
          <cell r="BY10">
            <v>16</v>
          </cell>
          <cell r="BZ10">
            <v>11</v>
          </cell>
          <cell r="CA10">
            <v>11</v>
          </cell>
          <cell r="CE10">
            <v>11</v>
          </cell>
          <cell r="CF10">
            <v>11</v>
          </cell>
          <cell r="CG10">
            <v>5</v>
          </cell>
          <cell r="CH10">
            <v>5</v>
          </cell>
          <cell r="CK10">
            <v>11</v>
          </cell>
          <cell r="CL10">
            <v>4</v>
          </cell>
          <cell r="CM10">
            <v>11</v>
          </cell>
          <cell r="CN10">
            <v>11</v>
          </cell>
          <cell r="CO10">
            <v>4</v>
          </cell>
          <cell r="CP10">
            <v>15</v>
          </cell>
          <cell r="CQ10">
            <v>13</v>
          </cell>
          <cell r="CR10">
            <v>4</v>
          </cell>
          <cell r="CS10">
            <v>11</v>
          </cell>
          <cell r="CT10">
            <v>9</v>
          </cell>
          <cell r="CU10">
            <v>16</v>
          </cell>
          <cell r="CV10">
            <v>11</v>
          </cell>
          <cell r="CW10">
            <v>11</v>
          </cell>
          <cell r="CX10">
            <v>11</v>
          </cell>
          <cell r="CY10">
            <v>15</v>
          </cell>
          <cell r="CZ10">
            <v>11</v>
          </cell>
          <cell r="DA10">
            <v>11</v>
          </cell>
          <cell r="DB10">
            <v>11</v>
          </cell>
          <cell r="DC10">
            <v>15</v>
          </cell>
          <cell r="DD10">
            <v>15</v>
          </cell>
          <cell r="DE10">
            <v>8</v>
          </cell>
          <cell r="DG10">
            <v>11</v>
          </cell>
          <cell r="DH10">
            <v>2</v>
          </cell>
          <cell r="DI10">
            <v>15</v>
          </cell>
          <cell r="DJ10">
            <v>10</v>
          </cell>
          <cell r="DK10">
            <v>7</v>
          </cell>
          <cell r="DL10">
            <v>10</v>
          </cell>
          <cell r="DO10">
            <v>11</v>
          </cell>
        </row>
        <row r="11">
          <cell r="A11" t="str">
            <v>DCC</v>
          </cell>
          <cell r="B11">
            <v>2</v>
          </cell>
          <cell r="C11">
            <v>3</v>
          </cell>
          <cell r="D11">
            <v>1</v>
          </cell>
          <cell r="E11">
            <v>1</v>
          </cell>
          <cell r="F11">
            <v>2</v>
          </cell>
          <cell r="H11">
            <v>1</v>
          </cell>
          <cell r="I11">
            <v>3</v>
          </cell>
          <cell r="J11">
            <v>2</v>
          </cell>
          <cell r="K11">
            <v>3</v>
          </cell>
          <cell r="L11">
            <v>0</v>
          </cell>
          <cell r="M11">
            <v>2</v>
          </cell>
          <cell r="N11">
            <v>2</v>
          </cell>
          <cell r="O11">
            <v>2</v>
          </cell>
          <cell r="P11">
            <v>0</v>
          </cell>
          <cell r="Q11">
            <v>1</v>
          </cell>
          <cell r="S11">
            <v>0</v>
          </cell>
          <cell r="T11">
            <v>3</v>
          </cell>
          <cell r="U11">
            <v>1</v>
          </cell>
          <cell r="V11">
            <v>2</v>
          </cell>
          <cell r="X11">
            <v>1</v>
          </cell>
          <cell r="Y11">
            <v>3</v>
          </cell>
          <cell r="Z11">
            <v>0</v>
          </cell>
          <cell r="AA11">
            <v>1</v>
          </cell>
          <cell r="AB11">
            <v>2</v>
          </cell>
          <cell r="AD11">
            <v>1</v>
          </cell>
          <cell r="AE11">
            <v>0</v>
          </cell>
          <cell r="AF11">
            <v>1</v>
          </cell>
          <cell r="AG11">
            <v>3</v>
          </cell>
          <cell r="AH11">
            <v>3</v>
          </cell>
          <cell r="AI11">
            <v>3</v>
          </cell>
          <cell r="AJ11">
            <v>2</v>
          </cell>
          <cell r="AK11">
            <v>1</v>
          </cell>
          <cell r="AL11">
            <v>0</v>
          </cell>
          <cell r="AN11">
            <v>3</v>
          </cell>
          <cell r="AO11">
            <v>1</v>
          </cell>
          <cell r="AP11">
            <v>2</v>
          </cell>
          <cell r="AQ11">
            <v>2</v>
          </cell>
          <cell r="AS11">
            <v>1</v>
          </cell>
          <cell r="AT11">
            <v>3</v>
          </cell>
          <cell r="AU11">
            <v>2</v>
          </cell>
          <cell r="AW11">
            <v>2</v>
          </cell>
          <cell r="AY11">
            <v>3</v>
          </cell>
          <cell r="AZ11">
            <v>0</v>
          </cell>
          <cell r="BA11">
            <v>1</v>
          </cell>
          <cell r="BB11">
            <v>2</v>
          </cell>
          <cell r="BC11">
            <v>1</v>
          </cell>
          <cell r="BD11">
            <v>2</v>
          </cell>
          <cell r="BE11">
            <v>2</v>
          </cell>
          <cell r="BF11">
            <v>1</v>
          </cell>
          <cell r="BG11">
            <v>2</v>
          </cell>
          <cell r="BH11">
            <v>0</v>
          </cell>
          <cell r="BI11">
            <v>1</v>
          </cell>
          <cell r="BJ11">
            <v>2</v>
          </cell>
          <cell r="BK11">
            <v>1</v>
          </cell>
          <cell r="BL11">
            <v>0</v>
          </cell>
          <cell r="BM11">
            <v>0</v>
          </cell>
          <cell r="BN11">
            <v>3</v>
          </cell>
          <cell r="BO11">
            <v>2</v>
          </cell>
          <cell r="BP11">
            <v>1</v>
          </cell>
          <cell r="BQ11">
            <v>1</v>
          </cell>
          <cell r="BR11">
            <v>0</v>
          </cell>
          <cell r="BT11">
            <v>1</v>
          </cell>
          <cell r="BU11">
            <v>1</v>
          </cell>
          <cell r="BV11">
            <v>2</v>
          </cell>
          <cell r="BW11">
            <v>2</v>
          </cell>
          <cell r="BX11">
            <v>0</v>
          </cell>
          <cell r="BY11">
            <v>3</v>
          </cell>
          <cell r="BZ11">
            <v>3</v>
          </cell>
          <cell r="CA11">
            <v>1</v>
          </cell>
          <cell r="CE11">
            <v>1</v>
          </cell>
          <cell r="CF11">
            <v>3</v>
          </cell>
          <cell r="CG11">
            <v>2</v>
          </cell>
          <cell r="CH11">
            <v>1</v>
          </cell>
          <cell r="CK11">
            <v>3</v>
          </cell>
          <cell r="CL11">
            <v>0</v>
          </cell>
          <cell r="CM11">
            <v>2</v>
          </cell>
          <cell r="CN11">
            <v>3</v>
          </cell>
          <cell r="CO11">
            <v>2</v>
          </cell>
          <cell r="CP11">
            <v>2</v>
          </cell>
          <cell r="CQ11">
            <v>2</v>
          </cell>
          <cell r="CR11">
            <v>0</v>
          </cell>
          <cell r="CS11">
            <v>1</v>
          </cell>
          <cell r="CT11">
            <v>0</v>
          </cell>
          <cell r="CU11">
            <v>1</v>
          </cell>
          <cell r="CV11">
            <v>2</v>
          </cell>
          <cell r="CW11">
            <v>1</v>
          </cell>
          <cell r="CX11">
            <v>3</v>
          </cell>
          <cell r="CY11">
            <v>1</v>
          </cell>
          <cell r="CZ11">
            <v>2</v>
          </cell>
          <cell r="DA11">
            <v>1</v>
          </cell>
          <cell r="DB11">
            <v>3</v>
          </cell>
          <cell r="DC11">
            <v>0</v>
          </cell>
          <cell r="DD11">
            <v>1</v>
          </cell>
          <cell r="DE11">
            <v>1</v>
          </cell>
          <cell r="DG11">
            <v>2</v>
          </cell>
          <cell r="DH11" t="str">
            <v>--</v>
          </cell>
          <cell r="DI11">
            <v>1</v>
          </cell>
          <cell r="DJ11">
            <v>3</v>
          </cell>
          <cell r="DK11">
            <v>0</v>
          </cell>
          <cell r="DL11">
            <v>1</v>
          </cell>
          <cell r="DO11">
            <v>3</v>
          </cell>
        </row>
        <row r="12">
          <cell r="A12" t="str">
            <v>SCOL (SD-x)</v>
          </cell>
          <cell r="B12" t="str">
            <v>--</v>
          </cell>
          <cell r="C12">
            <v>1</v>
          </cell>
          <cell r="D12">
            <v>0</v>
          </cell>
          <cell r="E12">
            <v>2</v>
          </cell>
          <cell r="F12">
            <v>0</v>
          </cell>
          <cell r="H12">
            <v>5</v>
          </cell>
          <cell r="I12">
            <v>0</v>
          </cell>
          <cell r="J12">
            <v>0</v>
          </cell>
          <cell r="K12">
            <v>1</v>
          </cell>
          <cell r="L12" t="str">
            <v>--</v>
          </cell>
          <cell r="M12" t="str">
            <v>--</v>
          </cell>
          <cell r="N12">
            <v>4</v>
          </cell>
          <cell r="O12">
            <v>0</v>
          </cell>
          <cell r="P12" t="str">
            <v>--</v>
          </cell>
          <cell r="Q12">
            <v>1</v>
          </cell>
          <cell r="S12">
            <v>11</v>
          </cell>
          <cell r="T12">
            <v>9</v>
          </cell>
          <cell r="U12" t="str">
            <v>--</v>
          </cell>
          <cell r="V12">
            <v>0</v>
          </cell>
          <cell r="X12">
            <v>0</v>
          </cell>
          <cell r="Y12" t="str">
            <v>--</v>
          </cell>
          <cell r="Z12" t="str">
            <v>--</v>
          </cell>
          <cell r="AA12">
            <v>11</v>
          </cell>
          <cell r="AB12">
            <v>0</v>
          </cell>
          <cell r="AD12">
            <v>0</v>
          </cell>
          <cell r="AE12">
            <v>9</v>
          </cell>
          <cell r="AF12">
            <v>10</v>
          </cell>
          <cell r="AG12">
            <v>13</v>
          </cell>
          <cell r="AH12" t="str">
            <v>--</v>
          </cell>
          <cell r="AI12">
            <v>3</v>
          </cell>
          <cell r="AJ12">
            <v>0</v>
          </cell>
          <cell r="AK12">
            <v>1</v>
          </cell>
          <cell r="AL12" t="str">
            <v>--</v>
          </cell>
          <cell r="AN12" t="str">
            <v>--</v>
          </cell>
          <cell r="AO12">
            <v>0</v>
          </cell>
          <cell r="AP12">
            <v>2</v>
          </cell>
          <cell r="AQ12" t="str">
            <v>--</v>
          </cell>
          <cell r="AS12">
            <v>2</v>
          </cell>
          <cell r="AT12">
            <v>1</v>
          </cell>
          <cell r="AU12">
            <v>0</v>
          </cell>
          <cell r="AW12">
            <v>7</v>
          </cell>
          <cell r="AY12">
            <v>0</v>
          </cell>
          <cell r="AZ12">
            <v>0</v>
          </cell>
          <cell r="BA12" t="str">
            <v>--</v>
          </cell>
          <cell r="BB12">
            <v>0</v>
          </cell>
          <cell r="BC12">
            <v>1</v>
          </cell>
          <cell r="BD12">
            <v>14</v>
          </cell>
          <cell r="BE12">
            <v>0</v>
          </cell>
          <cell r="BF12">
            <v>1</v>
          </cell>
          <cell r="BG12" t="str">
            <v>--</v>
          </cell>
          <cell r="BH12">
            <v>0</v>
          </cell>
          <cell r="BI12" t="str">
            <v>--</v>
          </cell>
          <cell r="BJ12">
            <v>0</v>
          </cell>
          <cell r="BK12">
            <v>0</v>
          </cell>
          <cell r="BL12" t="str">
            <v>--</v>
          </cell>
          <cell r="BM12" t="str">
            <v>--</v>
          </cell>
          <cell r="BN12">
            <v>1</v>
          </cell>
          <cell r="BO12">
            <v>0</v>
          </cell>
          <cell r="BP12">
            <v>0</v>
          </cell>
          <cell r="BQ12">
            <v>2</v>
          </cell>
          <cell r="BR12">
            <v>12</v>
          </cell>
          <cell r="BT12">
            <v>11</v>
          </cell>
          <cell r="BU12" t="str">
            <v>--</v>
          </cell>
          <cell r="BV12">
            <v>0</v>
          </cell>
          <cell r="BW12">
            <v>2</v>
          </cell>
          <cell r="BX12" t="str">
            <v>--</v>
          </cell>
          <cell r="BY12">
            <v>0</v>
          </cell>
          <cell r="BZ12" t="str">
            <v>--</v>
          </cell>
          <cell r="CA12">
            <v>0</v>
          </cell>
          <cell r="CE12" t="str">
            <v>--</v>
          </cell>
          <cell r="CF12">
            <v>1</v>
          </cell>
          <cell r="CG12">
            <v>0</v>
          </cell>
          <cell r="CH12">
            <v>5</v>
          </cell>
          <cell r="CK12">
            <v>0</v>
          </cell>
          <cell r="CL12" t="str">
            <v>--</v>
          </cell>
          <cell r="CM12">
            <v>0</v>
          </cell>
          <cell r="CN12">
            <v>1</v>
          </cell>
          <cell r="CO12">
            <v>0</v>
          </cell>
          <cell r="CP12">
            <v>3</v>
          </cell>
          <cell r="CQ12">
            <v>0</v>
          </cell>
          <cell r="CR12" t="str">
            <v>--</v>
          </cell>
          <cell r="CS12">
            <v>1</v>
          </cell>
          <cell r="CT12">
            <v>8</v>
          </cell>
          <cell r="CU12" t="str">
            <v>--</v>
          </cell>
          <cell r="CV12">
            <v>0</v>
          </cell>
          <cell r="CW12">
            <v>0</v>
          </cell>
          <cell r="CX12" t="str">
            <v>--</v>
          </cell>
          <cell r="CY12">
            <v>5</v>
          </cell>
          <cell r="CZ12">
            <v>0</v>
          </cell>
          <cell r="DA12">
            <v>0</v>
          </cell>
          <cell r="DB12">
            <v>6</v>
          </cell>
          <cell r="DC12">
            <v>12</v>
          </cell>
          <cell r="DD12">
            <v>10</v>
          </cell>
          <cell r="DE12" t="str">
            <v>--</v>
          </cell>
          <cell r="DG12">
            <v>0</v>
          </cell>
          <cell r="DH12" t="str">
            <v>--</v>
          </cell>
          <cell r="DI12">
            <v>1</v>
          </cell>
          <cell r="DJ12">
            <v>3</v>
          </cell>
          <cell r="DK12" t="str">
            <v>--</v>
          </cell>
          <cell r="DL12">
            <v>0</v>
          </cell>
          <cell r="DO12">
            <v>4</v>
          </cell>
        </row>
        <row r="13">
          <cell r="A13" t="str">
            <v>SAT1</v>
          </cell>
          <cell r="B13">
            <v>2</v>
          </cell>
          <cell r="C13">
            <v>0</v>
          </cell>
          <cell r="D13">
            <v>1</v>
          </cell>
          <cell r="E13">
            <v>1</v>
          </cell>
          <cell r="F13">
            <v>2</v>
          </cell>
          <cell r="H13">
            <v>1</v>
          </cell>
          <cell r="I13">
            <v>1</v>
          </cell>
          <cell r="J13">
            <v>2</v>
          </cell>
          <cell r="K13">
            <v>0</v>
          </cell>
          <cell r="L13">
            <v>0</v>
          </cell>
          <cell r="M13">
            <v>2</v>
          </cell>
          <cell r="N13">
            <v>2</v>
          </cell>
          <cell r="O13">
            <v>2</v>
          </cell>
          <cell r="P13">
            <v>0</v>
          </cell>
          <cell r="Q13">
            <v>1</v>
          </cell>
          <cell r="S13">
            <v>0</v>
          </cell>
          <cell r="T13">
            <v>2</v>
          </cell>
          <cell r="U13">
            <v>1</v>
          </cell>
          <cell r="V13">
            <v>2</v>
          </cell>
          <cell r="X13">
            <v>1</v>
          </cell>
          <cell r="Y13">
            <v>0</v>
          </cell>
          <cell r="Z13">
            <v>0</v>
          </cell>
          <cell r="AA13">
            <v>1</v>
          </cell>
          <cell r="AB13">
            <v>2</v>
          </cell>
          <cell r="AD13">
            <v>1</v>
          </cell>
          <cell r="AE13">
            <v>0</v>
          </cell>
          <cell r="AF13">
            <v>1</v>
          </cell>
          <cell r="AG13">
            <v>1</v>
          </cell>
          <cell r="AH13">
            <v>0</v>
          </cell>
          <cell r="AI13">
            <v>0</v>
          </cell>
          <cell r="AJ13">
            <v>2</v>
          </cell>
          <cell r="AK13">
            <v>1</v>
          </cell>
          <cell r="AL13">
            <v>1</v>
          </cell>
          <cell r="AN13">
            <v>0</v>
          </cell>
          <cell r="AO13">
            <v>1</v>
          </cell>
          <cell r="AP13">
            <v>2</v>
          </cell>
          <cell r="AQ13">
            <v>2</v>
          </cell>
          <cell r="AS13">
            <v>1</v>
          </cell>
          <cell r="AT13">
            <v>0</v>
          </cell>
          <cell r="AU13">
            <v>2</v>
          </cell>
          <cell r="AW13">
            <v>1</v>
          </cell>
          <cell r="AY13">
            <v>1</v>
          </cell>
          <cell r="AZ13">
            <v>1</v>
          </cell>
          <cell r="BA13">
            <v>0</v>
          </cell>
          <cell r="BB13">
            <v>2</v>
          </cell>
          <cell r="BC13">
            <v>0</v>
          </cell>
          <cell r="BD13">
            <v>2</v>
          </cell>
          <cell r="BE13">
            <v>2</v>
          </cell>
          <cell r="BF13">
            <v>1</v>
          </cell>
          <cell r="BG13">
            <v>2</v>
          </cell>
          <cell r="BH13">
            <v>0</v>
          </cell>
          <cell r="BI13">
            <v>1</v>
          </cell>
          <cell r="BJ13">
            <v>2</v>
          </cell>
          <cell r="BK13">
            <v>1</v>
          </cell>
          <cell r="BL13">
            <v>1</v>
          </cell>
          <cell r="BM13">
            <v>0</v>
          </cell>
          <cell r="BN13">
            <v>0</v>
          </cell>
          <cell r="BO13">
            <v>2</v>
          </cell>
          <cell r="BP13">
            <v>1</v>
          </cell>
          <cell r="BQ13">
            <v>1</v>
          </cell>
          <cell r="BR13">
            <v>0</v>
          </cell>
          <cell r="BT13">
            <v>1</v>
          </cell>
          <cell r="BU13">
            <v>0</v>
          </cell>
          <cell r="BV13">
            <v>2</v>
          </cell>
          <cell r="BW13">
            <v>2</v>
          </cell>
          <cell r="BX13">
            <v>1</v>
          </cell>
          <cell r="BY13">
            <v>2</v>
          </cell>
          <cell r="BZ13">
            <v>0</v>
          </cell>
          <cell r="CA13">
            <v>1</v>
          </cell>
          <cell r="CE13">
            <v>1</v>
          </cell>
          <cell r="CF13">
            <v>0</v>
          </cell>
          <cell r="CG13">
            <v>2</v>
          </cell>
          <cell r="CH13">
            <v>1</v>
          </cell>
          <cell r="CK13">
            <v>2</v>
          </cell>
          <cell r="CL13">
            <v>0</v>
          </cell>
          <cell r="CM13">
            <v>2</v>
          </cell>
          <cell r="CN13">
            <v>0</v>
          </cell>
          <cell r="CO13">
            <v>0</v>
          </cell>
          <cell r="CP13">
            <v>2</v>
          </cell>
          <cell r="CQ13">
            <v>2</v>
          </cell>
          <cell r="CR13">
            <v>0</v>
          </cell>
          <cell r="CS13">
            <v>1</v>
          </cell>
          <cell r="CT13">
            <v>0</v>
          </cell>
          <cell r="CU13">
            <v>1</v>
          </cell>
          <cell r="CV13">
            <v>2</v>
          </cell>
          <cell r="CW13">
            <v>1</v>
          </cell>
          <cell r="CX13">
            <v>0</v>
          </cell>
          <cell r="CY13">
            <v>1</v>
          </cell>
          <cell r="CZ13">
            <v>2</v>
          </cell>
          <cell r="DA13">
            <v>1</v>
          </cell>
          <cell r="DB13">
            <v>1</v>
          </cell>
          <cell r="DC13">
            <v>0</v>
          </cell>
          <cell r="DD13">
            <v>1</v>
          </cell>
          <cell r="DE13">
            <v>0</v>
          </cell>
          <cell r="DG13">
            <v>2</v>
          </cell>
          <cell r="DH13" t="str">
            <v>--</v>
          </cell>
          <cell r="DI13">
            <v>1</v>
          </cell>
          <cell r="DJ13">
            <v>2</v>
          </cell>
          <cell r="DK13">
            <v>0</v>
          </cell>
          <cell r="DL13">
            <v>1</v>
          </cell>
          <cell r="DO13">
            <v>1</v>
          </cell>
        </row>
        <row r="14">
          <cell r="A14" t="str">
            <v>SAT2</v>
          </cell>
          <cell r="B14" t="str">
            <v>--</v>
          </cell>
          <cell r="C14" t="str">
            <v>--</v>
          </cell>
          <cell r="D14" t="str">
            <v>--</v>
          </cell>
          <cell r="E14" t="str">
            <v>--</v>
          </cell>
          <cell r="F14" t="str">
            <v>--</v>
          </cell>
          <cell r="H14" t="str">
            <v>--</v>
          </cell>
          <cell r="I14" t="str">
            <v>--</v>
          </cell>
          <cell r="J14" t="str">
            <v>--</v>
          </cell>
          <cell r="K14" t="str">
            <v>--</v>
          </cell>
          <cell r="L14" t="str">
            <v>--</v>
          </cell>
          <cell r="M14" t="str">
            <v>--</v>
          </cell>
          <cell r="N14" t="str">
            <v>--</v>
          </cell>
          <cell r="O14" t="str">
            <v>--</v>
          </cell>
          <cell r="P14" t="str">
            <v>--</v>
          </cell>
          <cell r="Q14" t="str">
            <v>--</v>
          </cell>
          <cell r="S14" t="str">
            <v>--</v>
          </cell>
          <cell r="T14" t="str">
            <v>--</v>
          </cell>
          <cell r="U14" t="str">
            <v>--</v>
          </cell>
          <cell r="V14" t="str">
            <v>--</v>
          </cell>
          <cell r="X14" t="str">
            <v>--</v>
          </cell>
          <cell r="Y14" t="str">
            <v>--</v>
          </cell>
          <cell r="Z14" t="str">
            <v>--</v>
          </cell>
          <cell r="AA14" t="str">
            <v>--</v>
          </cell>
          <cell r="AB14" t="str">
            <v>--</v>
          </cell>
          <cell r="AD14" t="str">
            <v>--</v>
          </cell>
          <cell r="AE14" t="str">
            <v>--</v>
          </cell>
          <cell r="AF14" t="str">
            <v>--</v>
          </cell>
          <cell r="AG14" t="str">
            <v>--</v>
          </cell>
          <cell r="AH14" t="str">
            <v>--</v>
          </cell>
          <cell r="AI14" t="str">
            <v>--</v>
          </cell>
          <cell r="AJ14" t="str">
            <v>--</v>
          </cell>
          <cell r="AK14" t="str">
            <v>--</v>
          </cell>
          <cell r="AL14" t="str">
            <v>--</v>
          </cell>
          <cell r="AN14" t="str">
            <v>--</v>
          </cell>
          <cell r="AO14" t="str">
            <v>--</v>
          </cell>
          <cell r="AP14" t="str">
            <v>--</v>
          </cell>
          <cell r="AQ14" t="str">
            <v>--</v>
          </cell>
          <cell r="AS14" t="str">
            <v>--</v>
          </cell>
          <cell r="AT14" t="str">
            <v>--</v>
          </cell>
          <cell r="AU14" t="str">
            <v>--</v>
          </cell>
          <cell r="AW14" t="str">
            <v>--</v>
          </cell>
          <cell r="AY14" t="str">
            <v>--</v>
          </cell>
          <cell r="AZ14">
            <v>1</v>
          </cell>
          <cell r="BA14" t="str">
            <v>--</v>
          </cell>
          <cell r="BB14" t="str">
            <v>--</v>
          </cell>
          <cell r="BC14" t="str">
            <v>--</v>
          </cell>
          <cell r="BD14" t="str">
            <v>--</v>
          </cell>
          <cell r="BE14" t="str">
            <v>--</v>
          </cell>
          <cell r="BF14" t="str">
            <v>--</v>
          </cell>
          <cell r="BG14" t="str">
            <v>--</v>
          </cell>
          <cell r="BH14" t="str">
            <v>--</v>
          </cell>
          <cell r="BI14" t="str">
            <v>--</v>
          </cell>
          <cell r="BJ14" t="str">
            <v>--</v>
          </cell>
          <cell r="BK14" t="str">
            <v>--</v>
          </cell>
          <cell r="BL14" t="str">
            <v>--</v>
          </cell>
          <cell r="BM14" t="str">
            <v>--</v>
          </cell>
          <cell r="BN14" t="str">
            <v>--</v>
          </cell>
          <cell r="BO14" t="str">
            <v>--</v>
          </cell>
          <cell r="BP14" t="str">
            <v>--</v>
          </cell>
          <cell r="BQ14" t="str">
            <v>--</v>
          </cell>
          <cell r="BR14" t="str">
            <v>--</v>
          </cell>
          <cell r="BT14" t="str">
            <v>--</v>
          </cell>
          <cell r="BU14" t="str">
            <v>--</v>
          </cell>
          <cell r="BV14" t="str">
            <v>--</v>
          </cell>
          <cell r="BW14" t="str">
            <v>--</v>
          </cell>
          <cell r="BX14" t="str">
            <v>--</v>
          </cell>
          <cell r="BY14" t="str">
            <v>--</v>
          </cell>
          <cell r="BZ14" t="str">
            <v>--</v>
          </cell>
          <cell r="CA14" t="str">
            <v>--</v>
          </cell>
          <cell r="CE14" t="str">
            <v>--</v>
          </cell>
          <cell r="CF14" t="str">
            <v>--</v>
          </cell>
          <cell r="CG14" t="str">
            <v>--</v>
          </cell>
          <cell r="CH14" t="str">
            <v>--</v>
          </cell>
          <cell r="CK14" t="str">
            <v>--</v>
          </cell>
          <cell r="CL14" t="str">
            <v>--</v>
          </cell>
          <cell r="CM14" t="str">
            <v>--</v>
          </cell>
          <cell r="CN14" t="str">
            <v>--</v>
          </cell>
          <cell r="CO14">
            <v>2</v>
          </cell>
          <cell r="CP14" t="str">
            <v>--</v>
          </cell>
          <cell r="CQ14" t="str">
            <v>--</v>
          </cell>
          <cell r="CR14" t="str">
            <v>--</v>
          </cell>
          <cell r="CS14" t="str">
            <v>--</v>
          </cell>
          <cell r="CT14" t="str">
            <v>--</v>
          </cell>
          <cell r="CU14" t="str">
            <v>--</v>
          </cell>
          <cell r="CV14" t="str">
            <v>--</v>
          </cell>
          <cell r="CW14" t="str">
            <v>--</v>
          </cell>
          <cell r="CX14" t="str">
            <v>--</v>
          </cell>
          <cell r="CY14" t="str">
            <v>--</v>
          </cell>
          <cell r="CZ14" t="str">
            <v>--</v>
          </cell>
          <cell r="DA14" t="str">
            <v>--</v>
          </cell>
          <cell r="DB14" t="str">
            <v>--</v>
          </cell>
          <cell r="DC14" t="str">
            <v>--</v>
          </cell>
          <cell r="DD14" t="str">
            <v>--</v>
          </cell>
          <cell r="DE14" t="str">
            <v>--</v>
          </cell>
          <cell r="DG14" t="str">
            <v>--</v>
          </cell>
          <cell r="DH14">
            <v>1</v>
          </cell>
          <cell r="DI14" t="str">
            <v>--</v>
          </cell>
          <cell r="DJ14" t="str">
            <v>--</v>
          </cell>
          <cell r="DK14" t="str">
            <v>--</v>
          </cell>
          <cell r="DL14" t="str">
            <v>--</v>
          </cell>
          <cell r="DO14" t="str">
            <v>--</v>
          </cell>
        </row>
        <row r="15">
          <cell r="A15" t="str">
            <v>OUTRO GR. CV</v>
          </cell>
          <cell r="B15" t="str">
            <v>--</v>
          </cell>
          <cell r="C15" t="str">
            <v>--</v>
          </cell>
          <cell r="D15" t="str">
            <v>--</v>
          </cell>
          <cell r="E15" t="str">
            <v>--</v>
          </cell>
          <cell r="F15" t="str">
            <v>--</v>
          </cell>
          <cell r="H15" t="str">
            <v>--</v>
          </cell>
          <cell r="I15" t="str">
            <v>--</v>
          </cell>
          <cell r="J15" t="str">
            <v>--</v>
          </cell>
          <cell r="K15" t="str">
            <v>--</v>
          </cell>
          <cell r="L15" t="str">
            <v>--</v>
          </cell>
          <cell r="M15" t="str">
            <v>--</v>
          </cell>
          <cell r="N15" t="str">
            <v>--</v>
          </cell>
          <cell r="O15" t="str">
            <v>--</v>
          </cell>
          <cell r="P15" t="str">
            <v>--</v>
          </cell>
          <cell r="Q15" t="str">
            <v>--</v>
          </cell>
          <cell r="S15" t="str">
            <v>--</v>
          </cell>
          <cell r="T15" t="str">
            <v>--</v>
          </cell>
          <cell r="U15" t="str">
            <v>--</v>
          </cell>
          <cell r="V15" t="str">
            <v>--</v>
          </cell>
          <cell r="X15" t="str">
            <v>--</v>
          </cell>
          <cell r="Y15" t="str">
            <v>--</v>
          </cell>
          <cell r="Z15" t="str">
            <v>--</v>
          </cell>
          <cell r="AA15" t="str">
            <v>--</v>
          </cell>
          <cell r="AB15" t="str">
            <v>--</v>
          </cell>
          <cell r="AD15" t="str">
            <v>--</v>
          </cell>
          <cell r="AE15" t="str">
            <v>--</v>
          </cell>
          <cell r="AF15" t="str">
            <v>--</v>
          </cell>
          <cell r="AG15" t="str">
            <v>--</v>
          </cell>
          <cell r="AH15" t="str">
            <v>--</v>
          </cell>
          <cell r="AI15" t="str">
            <v>--</v>
          </cell>
          <cell r="AJ15" t="str">
            <v>--</v>
          </cell>
          <cell r="AK15" t="str">
            <v>--</v>
          </cell>
          <cell r="AL15" t="str">
            <v>--</v>
          </cell>
          <cell r="AN15" t="str">
            <v>--</v>
          </cell>
          <cell r="AO15" t="str">
            <v>--</v>
          </cell>
          <cell r="AP15" t="str">
            <v>--</v>
          </cell>
          <cell r="AQ15" t="str">
            <v>--</v>
          </cell>
          <cell r="AS15" t="str">
            <v>--</v>
          </cell>
          <cell r="AT15" t="str">
            <v>--</v>
          </cell>
          <cell r="AU15" t="str">
            <v>--</v>
          </cell>
          <cell r="AW15" t="str">
            <v>--</v>
          </cell>
          <cell r="AY15" t="str">
            <v>--</v>
          </cell>
          <cell r="AZ15" t="str">
            <v>F3</v>
          </cell>
          <cell r="BA15" t="str">
            <v>--</v>
          </cell>
          <cell r="BB15" t="str">
            <v>--</v>
          </cell>
          <cell r="BC15" t="str">
            <v>--</v>
          </cell>
          <cell r="BD15" t="str">
            <v>--</v>
          </cell>
          <cell r="BE15" t="str">
            <v>--</v>
          </cell>
          <cell r="BF15" t="str">
            <v>--</v>
          </cell>
          <cell r="BG15" t="str">
            <v>--</v>
          </cell>
          <cell r="BH15" t="str">
            <v>--</v>
          </cell>
          <cell r="BI15" t="str">
            <v>--</v>
          </cell>
          <cell r="BJ15" t="str">
            <v>--</v>
          </cell>
          <cell r="BK15" t="str">
            <v>--</v>
          </cell>
          <cell r="BL15" t="str">
            <v>--</v>
          </cell>
          <cell r="BM15" t="str">
            <v>--</v>
          </cell>
          <cell r="BN15" t="str">
            <v>--</v>
          </cell>
          <cell r="BO15" t="str">
            <v>--</v>
          </cell>
          <cell r="BP15" t="str">
            <v>--</v>
          </cell>
          <cell r="BQ15" t="str">
            <v>--</v>
          </cell>
          <cell r="BR15" t="str">
            <v>--</v>
          </cell>
          <cell r="BT15" t="str">
            <v>--</v>
          </cell>
          <cell r="BU15" t="str">
            <v>--</v>
          </cell>
          <cell r="BV15" t="str">
            <v>--</v>
          </cell>
          <cell r="BW15" t="str">
            <v>--</v>
          </cell>
          <cell r="BX15" t="str">
            <v>--</v>
          </cell>
          <cell r="BY15" t="str">
            <v>--</v>
          </cell>
          <cell r="BZ15" t="str">
            <v>--</v>
          </cell>
          <cell r="CA15" t="str">
            <v>--</v>
          </cell>
          <cell r="CE15" t="str">
            <v>--</v>
          </cell>
          <cell r="CF15" t="str">
            <v>--</v>
          </cell>
          <cell r="CG15" t="str">
            <v>--</v>
          </cell>
          <cell r="CH15" t="str">
            <v>--</v>
          </cell>
          <cell r="CK15" t="str">
            <v>--</v>
          </cell>
          <cell r="CL15" t="str">
            <v>--</v>
          </cell>
          <cell r="CM15" t="str">
            <v>--</v>
          </cell>
          <cell r="CN15" t="str">
            <v>--</v>
          </cell>
          <cell r="CO15" t="str">
            <v>F1</v>
          </cell>
          <cell r="CP15" t="str">
            <v>--</v>
          </cell>
          <cell r="CQ15" t="str">
            <v>--</v>
          </cell>
          <cell r="CR15" t="str">
            <v>--</v>
          </cell>
          <cell r="CS15" t="str">
            <v>--</v>
          </cell>
          <cell r="CT15" t="str">
            <v>--</v>
          </cell>
          <cell r="CU15" t="str">
            <v>--</v>
          </cell>
          <cell r="CV15" t="str">
            <v>--</v>
          </cell>
          <cell r="CW15" t="str">
            <v>--</v>
          </cell>
          <cell r="CX15" t="str">
            <v>--</v>
          </cell>
          <cell r="CY15" t="str">
            <v>--</v>
          </cell>
          <cell r="CZ15" t="str">
            <v>--</v>
          </cell>
          <cell r="DA15" t="str">
            <v>--</v>
          </cell>
          <cell r="DB15" t="str">
            <v>--</v>
          </cell>
          <cell r="DC15" t="str">
            <v>--</v>
          </cell>
          <cell r="DD15" t="str">
            <v>--</v>
          </cell>
          <cell r="DE15" t="str">
            <v>--</v>
          </cell>
          <cell r="DG15" t="str">
            <v>--</v>
          </cell>
          <cell r="DH15" t="str">
            <v>B2</v>
          </cell>
          <cell r="DI15" t="str">
            <v>--</v>
          </cell>
          <cell r="DJ15" t="str">
            <v>--</v>
          </cell>
          <cell r="DK15" t="str">
            <v>--</v>
          </cell>
          <cell r="DL15" t="str">
            <v>--</v>
          </cell>
          <cell r="DO15" t="str">
            <v>--</v>
          </cell>
        </row>
        <row r="16">
          <cell r="A16" t="str">
            <v>TOT.CV.ANA.2</v>
          </cell>
          <cell r="B16" t="str">
            <v>--</v>
          </cell>
          <cell r="C16" t="str">
            <v>--</v>
          </cell>
          <cell r="D16" t="str">
            <v>--</v>
          </cell>
          <cell r="E16" t="str">
            <v>--</v>
          </cell>
          <cell r="F16" t="str">
            <v>--</v>
          </cell>
          <cell r="H16" t="str">
            <v>--</v>
          </cell>
          <cell r="I16" t="str">
            <v>--</v>
          </cell>
          <cell r="J16" t="str">
            <v>--</v>
          </cell>
          <cell r="K16" t="str">
            <v>--</v>
          </cell>
          <cell r="L16" t="str">
            <v>--</v>
          </cell>
          <cell r="M16" t="str">
            <v>--</v>
          </cell>
          <cell r="N16" t="str">
            <v>--</v>
          </cell>
          <cell r="O16" t="str">
            <v>--</v>
          </cell>
          <cell r="P16" t="str">
            <v>--</v>
          </cell>
          <cell r="Q16" t="str">
            <v>--</v>
          </cell>
          <cell r="S16" t="str">
            <v>--</v>
          </cell>
          <cell r="T16" t="str">
            <v>--</v>
          </cell>
          <cell r="U16" t="str">
            <v>--</v>
          </cell>
          <cell r="V16" t="str">
            <v>--</v>
          </cell>
          <cell r="X16" t="str">
            <v>--</v>
          </cell>
          <cell r="Y16" t="str">
            <v>--</v>
          </cell>
          <cell r="Z16" t="str">
            <v>--</v>
          </cell>
          <cell r="AA16" t="str">
            <v>--</v>
          </cell>
          <cell r="AB16" t="str">
            <v>--</v>
          </cell>
          <cell r="AD16" t="str">
            <v>--</v>
          </cell>
          <cell r="AE16" t="str">
            <v>--</v>
          </cell>
          <cell r="AF16" t="str">
            <v>--</v>
          </cell>
          <cell r="AG16" t="str">
            <v>--</v>
          </cell>
          <cell r="AH16" t="str">
            <v>--</v>
          </cell>
          <cell r="AI16" t="str">
            <v>--</v>
          </cell>
          <cell r="AJ16" t="str">
            <v>--</v>
          </cell>
          <cell r="AK16" t="str">
            <v>--</v>
          </cell>
          <cell r="AL16" t="str">
            <v>--</v>
          </cell>
          <cell r="AN16" t="str">
            <v>--</v>
          </cell>
          <cell r="AO16" t="str">
            <v>--</v>
          </cell>
          <cell r="AP16" t="str">
            <v>--</v>
          </cell>
          <cell r="AQ16" t="str">
            <v>--</v>
          </cell>
          <cell r="AS16" t="str">
            <v>--</v>
          </cell>
          <cell r="AT16" t="str">
            <v>--</v>
          </cell>
          <cell r="AU16" t="str">
            <v>--</v>
          </cell>
          <cell r="AW16" t="str">
            <v>--</v>
          </cell>
          <cell r="AY16" t="str">
            <v>--</v>
          </cell>
          <cell r="AZ16">
            <v>2</v>
          </cell>
          <cell r="BA16" t="str">
            <v>--</v>
          </cell>
          <cell r="BB16" t="str">
            <v>--</v>
          </cell>
          <cell r="BC16" t="str">
            <v>--</v>
          </cell>
          <cell r="BD16" t="str">
            <v>--</v>
          </cell>
          <cell r="BE16" t="str">
            <v>--</v>
          </cell>
          <cell r="BF16" t="str">
            <v>--</v>
          </cell>
          <cell r="BG16" t="str">
            <v>--</v>
          </cell>
          <cell r="BH16" t="str">
            <v>--</v>
          </cell>
          <cell r="BI16" t="str">
            <v>--</v>
          </cell>
          <cell r="BJ16" t="str">
            <v>--</v>
          </cell>
          <cell r="BK16" t="str">
            <v>--</v>
          </cell>
          <cell r="BL16" t="str">
            <v>--</v>
          </cell>
          <cell r="BM16" t="str">
            <v>--</v>
          </cell>
          <cell r="BN16" t="str">
            <v>--</v>
          </cell>
          <cell r="BO16" t="str">
            <v>--</v>
          </cell>
          <cell r="BP16" t="str">
            <v>--</v>
          </cell>
          <cell r="BQ16" t="str">
            <v>--</v>
          </cell>
          <cell r="BR16" t="str">
            <v>--</v>
          </cell>
          <cell r="BT16" t="str">
            <v>--</v>
          </cell>
          <cell r="BU16" t="str">
            <v>--</v>
          </cell>
          <cell r="BV16" t="str">
            <v>--</v>
          </cell>
          <cell r="BW16" t="str">
            <v>--</v>
          </cell>
          <cell r="BX16" t="str">
            <v>--</v>
          </cell>
          <cell r="BY16" t="str">
            <v>--</v>
          </cell>
          <cell r="BZ16" t="str">
            <v>--</v>
          </cell>
          <cell r="CA16" t="str">
            <v>--</v>
          </cell>
          <cell r="CE16" t="str">
            <v>--</v>
          </cell>
          <cell r="CF16" t="str">
            <v>--</v>
          </cell>
          <cell r="CG16" t="str">
            <v>--</v>
          </cell>
          <cell r="CH16" t="str">
            <v>--</v>
          </cell>
          <cell r="CK16" t="str">
            <v>--</v>
          </cell>
          <cell r="CL16" t="str">
            <v>--</v>
          </cell>
          <cell r="CM16" t="str">
            <v>--</v>
          </cell>
          <cell r="CN16" t="str">
            <v>--</v>
          </cell>
          <cell r="CO16">
            <v>15</v>
          </cell>
          <cell r="CP16" t="str">
            <v>--</v>
          </cell>
          <cell r="CQ16" t="str">
            <v>--</v>
          </cell>
          <cell r="CR16" t="str">
            <v>--</v>
          </cell>
          <cell r="CS16" t="str">
            <v>--</v>
          </cell>
          <cell r="CT16" t="str">
            <v>--</v>
          </cell>
          <cell r="CU16" t="str">
            <v>--</v>
          </cell>
          <cell r="CV16" t="str">
            <v>--</v>
          </cell>
          <cell r="CW16" t="str">
            <v>--</v>
          </cell>
          <cell r="CX16" t="str">
            <v>--</v>
          </cell>
          <cell r="CY16" t="str">
            <v>--</v>
          </cell>
          <cell r="CZ16" t="str">
            <v>--</v>
          </cell>
          <cell r="DA16" t="str">
            <v>--</v>
          </cell>
          <cell r="DB16" t="str">
            <v>--</v>
          </cell>
          <cell r="DC16" t="str">
            <v>--</v>
          </cell>
          <cell r="DD16" t="str">
            <v>--</v>
          </cell>
          <cell r="DE16" t="str">
            <v>--</v>
          </cell>
          <cell r="DG16" t="str">
            <v>--</v>
          </cell>
          <cell r="DH16">
            <v>15</v>
          </cell>
          <cell r="DI16" t="str">
            <v>--</v>
          </cell>
          <cell r="DJ16" t="str">
            <v>--</v>
          </cell>
          <cell r="DK16" t="str">
            <v>--</v>
          </cell>
          <cell r="DL16" t="str">
            <v>--</v>
          </cell>
          <cell r="DO16" t="str">
            <v>--</v>
          </cell>
        </row>
        <row r="18">
          <cell r="A18" t="str">
            <v>TOT.ANA</v>
          </cell>
          <cell r="B18">
            <v>11</v>
          </cell>
          <cell r="C18">
            <v>9</v>
          </cell>
          <cell r="D18">
            <v>11</v>
          </cell>
          <cell r="E18">
            <v>8</v>
          </cell>
          <cell r="F18">
            <v>11</v>
          </cell>
          <cell r="G18">
            <v>0</v>
          </cell>
          <cell r="H18">
            <v>6</v>
          </cell>
          <cell r="I18">
            <v>7</v>
          </cell>
          <cell r="J18">
            <v>11</v>
          </cell>
          <cell r="K18">
            <v>9</v>
          </cell>
          <cell r="L18">
            <v>4</v>
          </cell>
          <cell r="M18">
            <v>13</v>
          </cell>
          <cell r="N18">
            <v>15</v>
          </cell>
          <cell r="O18">
            <v>11</v>
          </cell>
          <cell r="P18">
            <v>11</v>
          </cell>
          <cell r="Q18">
            <v>11</v>
          </cell>
          <cell r="R18">
            <v>0</v>
          </cell>
          <cell r="S18">
            <v>6</v>
          </cell>
          <cell r="T18">
            <v>10</v>
          </cell>
          <cell r="U18">
            <v>16</v>
          </cell>
          <cell r="V18">
            <v>11</v>
          </cell>
          <cell r="W18">
            <v>0</v>
          </cell>
          <cell r="X18">
            <v>11</v>
          </cell>
          <cell r="Y18">
            <v>4</v>
          </cell>
          <cell r="Z18">
            <v>7</v>
          </cell>
          <cell r="AA18">
            <v>15</v>
          </cell>
          <cell r="AB18">
            <v>11</v>
          </cell>
          <cell r="AC18">
            <v>0</v>
          </cell>
          <cell r="AD18">
            <v>11</v>
          </cell>
          <cell r="AE18">
            <v>16</v>
          </cell>
          <cell r="AF18">
            <v>15</v>
          </cell>
          <cell r="AG18">
            <v>11</v>
          </cell>
          <cell r="AH18">
            <v>5</v>
          </cell>
          <cell r="AI18">
            <v>8</v>
          </cell>
          <cell r="AJ18">
            <v>12</v>
          </cell>
          <cell r="AK18">
            <v>13</v>
          </cell>
          <cell r="AL18">
            <v>11</v>
          </cell>
          <cell r="AM18">
            <v>0</v>
          </cell>
          <cell r="AN18">
            <v>4</v>
          </cell>
          <cell r="AO18">
            <v>11</v>
          </cell>
          <cell r="AP18">
            <v>9</v>
          </cell>
          <cell r="AQ18">
            <v>13</v>
          </cell>
          <cell r="AR18">
            <v>0</v>
          </cell>
          <cell r="AS18">
            <v>9</v>
          </cell>
          <cell r="AT18">
            <v>11</v>
          </cell>
          <cell r="AU18">
            <v>11</v>
          </cell>
          <cell r="AV18">
            <v>0</v>
          </cell>
          <cell r="AW18">
            <v>4</v>
          </cell>
          <cell r="AX18">
            <v>0</v>
          </cell>
          <cell r="AY18">
            <v>7</v>
          </cell>
          <cell r="AZ18">
            <v>17</v>
          </cell>
          <cell r="BA18">
            <v>4</v>
          </cell>
          <cell r="BB18">
            <v>11</v>
          </cell>
          <cell r="BC18">
            <v>11</v>
          </cell>
          <cell r="BD18">
            <v>15</v>
          </cell>
          <cell r="BE18">
            <v>13</v>
          </cell>
          <cell r="BF18">
            <v>11</v>
          </cell>
          <cell r="BG18">
            <v>13</v>
          </cell>
          <cell r="BH18">
            <v>7</v>
          </cell>
          <cell r="BI18">
            <v>16</v>
          </cell>
          <cell r="BJ18">
            <v>11</v>
          </cell>
          <cell r="BK18">
            <v>11</v>
          </cell>
          <cell r="BL18">
            <v>11</v>
          </cell>
          <cell r="BM18">
            <v>11</v>
          </cell>
          <cell r="BN18">
            <v>11</v>
          </cell>
          <cell r="BO18">
            <v>11</v>
          </cell>
          <cell r="BP18">
            <v>11</v>
          </cell>
          <cell r="BQ18">
            <v>11</v>
          </cell>
          <cell r="BR18">
            <v>15</v>
          </cell>
          <cell r="BS18">
            <v>0</v>
          </cell>
          <cell r="BT18">
            <v>15</v>
          </cell>
          <cell r="BU18">
            <v>8</v>
          </cell>
          <cell r="BV18">
            <v>12</v>
          </cell>
          <cell r="BW18">
            <v>11</v>
          </cell>
          <cell r="BX18">
            <v>11</v>
          </cell>
          <cell r="BY18">
            <v>16</v>
          </cell>
          <cell r="BZ18">
            <v>11</v>
          </cell>
          <cell r="CA18">
            <v>11</v>
          </cell>
          <cell r="CB18">
            <v>0</v>
          </cell>
          <cell r="CC18">
            <v>0</v>
          </cell>
          <cell r="CD18">
            <v>0</v>
          </cell>
          <cell r="CE18">
            <v>11</v>
          </cell>
          <cell r="CF18">
            <v>11</v>
          </cell>
          <cell r="CG18">
            <v>5</v>
          </cell>
          <cell r="CH18">
            <v>5</v>
          </cell>
          <cell r="CI18">
            <v>0</v>
          </cell>
          <cell r="CJ18">
            <v>0</v>
          </cell>
          <cell r="CK18">
            <v>11</v>
          </cell>
          <cell r="CL18">
            <v>4</v>
          </cell>
          <cell r="CM18">
            <v>11</v>
          </cell>
          <cell r="CN18">
            <v>11</v>
          </cell>
          <cell r="CO18">
            <v>19</v>
          </cell>
          <cell r="CP18">
            <v>15</v>
          </cell>
          <cell r="CQ18">
            <v>13</v>
          </cell>
          <cell r="CR18">
            <v>4</v>
          </cell>
          <cell r="CS18">
            <v>11</v>
          </cell>
          <cell r="CT18">
            <v>9</v>
          </cell>
          <cell r="CU18">
            <v>16</v>
          </cell>
          <cell r="CV18">
            <v>11</v>
          </cell>
          <cell r="CW18">
            <v>11</v>
          </cell>
          <cell r="CX18">
            <v>11</v>
          </cell>
          <cell r="CY18">
            <v>15</v>
          </cell>
          <cell r="CZ18">
            <v>11</v>
          </cell>
          <cell r="DA18">
            <v>11</v>
          </cell>
          <cell r="DB18">
            <v>11</v>
          </cell>
          <cell r="DC18">
            <v>15</v>
          </cell>
          <cell r="DD18">
            <v>15</v>
          </cell>
          <cell r="DE18">
            <v>8</v>
          </cell>
          <cell r="DF18">
            <v>0</v>
          </cell>
          <cell r="DG18">
            <v>11</v>
          </cell>
          <cell r="DH18">
            <v>17</v>
          </cell>
          <cell r="DI18">
            <v>15</v>
          </cell>
          <cell r="DJ18">
            <v>10</v>
          </cell>
          <cell r="DK18">
            <v>7</v>
          </cell>
          <cell r="DL18">
            <v>10</v>
          </cell>
          <cell r="DM18">
            <v>0</v>
          </cell>
          <cell r="DN18">
            <v>0</v>
          </cell>
          <cell r="DO18">
            <v>11</v>
          </cell>
        </row>
        <row r="19">
          <cell r="A19" t="str">
            <v>Hardware A + D</v>
          </cell>
          <cell r="B19">
            <v>16</v>
          </cell>
          <cell r="C19">
            <v>12</v>
          </cell>
          <cell r="D19">
            <v>12</v>
          </cell>
          <cell r="E19">
            <v>16</v>
          </cell>
          <cell r="F19">
            <v>16</v>
          </cell>
          <cell r="G19">
            <v>0.33333333333333331</v>
          </cell>
          <cell r="H19">
            <v>10</v>
          </cell>
          <cell r="I19">
            <v>11</v>
          </cell>
          <cell r="J19">
            <v>18</v>
          </cell>
          <cell r="K19">
            <v>12</v>
          </cell>
          <cell r="L19">
            <v>8</v>
          </cell>
          <cell r="M19">
            <v>17</v>
          </cell>
          <cell r="N19">
            <v>19</v>
          </cell>
          <cell r="O19">
            <v>16</v>
          </cell>
          <cell r="P19">
            <v>16</v>
          </cell>
          <cell r="Q19">
            <v>15</v>
          </cell>
          <cell r="R19">
            <v>0</v>
          </cell>
          <cell r="S19">
            <v>10</v>
          </cell>
          <cell r="T19">
            <v>14</v>
          </cell>
          <cell r="U19">
            <v>20</v>
          </cell>
          <cell r="V19">
            <v>17</v>
          </cell>
          <cell r="W19">
            <v>0.33333333333333331</v>
          </cell>
          <cell r="X19">
            <v>16</v>
          </cell>
          <cell r="Y19">
            <v>7</v>
          </cell>
          <cell r="Z19">
            <v>8</v>
          </cell>
          <cell r="AA19">
            <v>19</v>
          </cell>
          <cell r="AB19">
            <v>15</v>
          </cell>
          <cell r="AC19">
            <v>0.33333333333333331</v>
          </cell>
          <cell r="AD19">
            <v>16</v>
          </cell>
          <cell r="AE19">
            <v>20</v>
          </cell>
          <cell r="AF19">
            <v>19</v>
          </cell>
          <cell r="AG19">
            <v>15</v>
          </cell>
          <cell r="AH19">
            <v>7</v>
          </cell>
          <cell r="AI19">
            <v>16</v>
          </cell>
          <cell r="AJ19">
            <v>20</v>
          </cell>
          <cell r="AK19">
            <v>14</v>
          </cell>
          <cell r="AL19">
            <v>15</v>
          </cell>
          <cell r="AM19">
            <v>0.33333333333333331</v>
          </cell>
          <cell r="AN19">
            <v>7</v>
          </cell>
          <cell r="AO19">
            <v>16</v>
          </cell>
          <cell r="AP19">
            <v>16</v>
          </cell>
          <cell r="AQ19">
            <v>17</v>
          </cell>
          <cell r="AR19">
            <v>0.33333333333333331</v>
          </cell>
          <cell r="AS19">
            <v>16</v>
          </cell>
          <cell r="AT19">
            <v>16</v>
          </cell>
          <cell r="AU19">
            <v>15</v>
          </cell>
          <cell r="AV19">
            <v>0.33333333333333331</v>
          </cell>
          <cell r="AW19">
            <v>8</v>
          </cell>
          <cell r="AX19">
            <v>0.33333333333333331</v>
          </cell>
          <cell r="AY19">
            <v>10</v>
          </cell>
          <cell r="AZ19">
            <v>18</v>
          </cell>
          <cell r="BA19">
            <v>8</v>
          </cell>
          <cell r="BB19">
            <v>18</v>
          </cell>
          <cell r="BC19">
            <v>17</v>
          </cell>
          <cell r="BD19">
            <v>19</v>
          </cell>
          <cell r="BE19">
            <v>20</v>
          </cell>
          <cell r="BF19">
            <v>16</v>
          </cell>
          <cell r="BG19">
            <v>17</v>
          </cell>
          <cell r="BH19">
            <v>11</v>
          </cell>
          <cell r="BI19">
            <v>20</v>
          </cell>
          <cell r="BJ19">
            <v>16</v>
          </cell>
          <cell r="BK19">
            <v>14</v>
          </cell>
          <cell r="BL19">
            <v>16</v>
          </cell>
          <cell r="BM19">
            <v>14</v>
          </cell>
          <cell r="BN19">
            <v>14</v>
          </cell>
          <cell r="BO19">
            <v>15</v>
          </cell>
          <cell r="BP19">
            <v>15</v>
          </cell>
          <cell r="BQ19">
            <v>16</v>
          </cell>
          <cell r="BR19">
            <v>19</v>
          </cell>
          <cell r="BS19">
            <v>0.33333333333333331</v>
          </cell>
          <cell r="BT19">
            <v>19</v>
          </cell>
          <cell r="BU19">
            <v>12</v>
          </cell>
          <cell r="BV19">
            <v>20</v>
          </cell>
          <cell r="BW19">
            <v>16</v>
          </cell>
          <cell r="BX19">
            <v>16</v>
          </cell>
          <cell r="BY19">
            <v>20</v>
          </cell>
          <cell r="BZ19">
            <v>16</v>
          </cell>
          <cell r="CA19">
            <v>18</v>
          </cell>
          <cell r="CB19">
            <v>0.33333333333333331</v>
          </cell>
          <cell r="CC19">
            <v>0.33333333333333331</v>
          </cell>
          <cell r="CD19">
            <v>0.33333333333333331</v>
          </cell>
          <cell r="CE19">
            <v>16</v>
          </cell>
          <cell r="CF19">
            <v>15</v>
          </cell>
          <cell r="CG19">
            <v>8</v>
          </cell>
          <cell r="CH19">
            <v>9</v>
          </cell>
          <cell r="CI19">
            <v>0.33333333333333331</v>
          </cell>
          <cell r="CJ19">
            <v>0.33333333333333331</v>
          </cell>
          <cell r="CK19">
            <v>16</v>
          </cell>
          <cell r="CL19">
            <v>8</v>
          </cell>
          <cell r="CM19">
            <v>18</v>
          </cell>
          <cell r="CN19">
            <v>14</v>
          </cell>
          <cell r="CO19">
            <v>24</v>
          </cell>
          <cell r="CP19">
            <v>19</v>
          </cell>
          <cell r="CQ19">
            <v>20</v>
          </cell>
          <cell r="CR19">
            <v>8</v>
          </cell>
          <cell r="CS19">
            <v>16</v>
          </cell>
          <cell r="CT19">
            <v>13</v>
          </cell>
          <cell r="CU19">
            <v>20</v>
          </cell>
          <cell r="CV19">
            <v>17</v>
          </cell>
          <cell r="CW19">
            <v>14</v>
          </cell>
          <cell r="CX19">
            <v>15</v>
          </cell>
          <cell r="CY19">
            <v>19</v>
          </cell>
          <cell r="CZ19">
            <v>16</v>
          </cell>
          <cell r="DA19">
            <v>14</v>
          </cell>
          <cell r="DB19">
            <v>15</v>
          </cell>
          <cell r="DC19">
            <v>19</v>
          </cell>
          <cell r="DD19">
            <v>19</v>
          </cell>
          <cell r="DE19">
            <v>12</v>
          </cell>
          <cell r="DF19">
            <v>0.33333333333333331</v>
          </cell>
          <cell r="DG19">
            <v>19</v>
          </cell>
          <cell r="DH19">
            <v>18</v>
          </cell>
          <cell r="DI19">
            <v>19</v>
          </cell>
          <cell r="DJ19">
            <v>14</v>
          </cell>
          <cell r="DK19">
            <v>10</v>
          </cell>
          <cell r="DL19">
            <v>17</v>
          </cell>
          <cell r="DM19">
            <v>0.33333333333333331</v>
          </cell>
          <cell r="DN19">
            <v>0.33333333333333331</v>
          </cell>
          <cell r="DO19">
            <v>15</v>
          </cell>
        </row>
        <row r="20">
          <cell r="A20" t="str">
            <v>Hardware Analóg.</v>
          </cell>
          <cell r="B20">
            <v>12</v>
          </cell>
          <cell r="C20">
            <v>10</v>
          </cell>
          <cell r="D20">
            <v>12</v>
          </cell>
          <cell r="E20">
            <v>9</v>
          </cell>
          <cell r="F20">
            <v>12</v>
          </cell>
          <cell r="G20">
            <v>0</v>
          </cell>
          <cell r="H20">
            <v>7</v>
          </cell>
          <cell r="I20">
            <v>8</v>
          </cell>
          <cell r="J20">
            <v>12</v>
          </cell>
          <cell r="K20">
            <v>10</v>
          </cell>
          <cell r="L20">
            <v>5</v>
          </cell>
          <cell r="M20">
            <v>14</v>
          </cell>
          <cell r="N20">
            <v>16</v>
          </cell>
          <cell r="O20">
            <v>12</v>
          </cell>
          <cell r="P20">
            <v>12</v>
          </cell>
          <cell r="Q20">
            <v>12</v>
          </cell>
          <cell r="R20">
            <v>0</v>
          </cell>
          <cell r="S20">
            <v>7</v>
          </cell>
          <cell r="T20">
            <v>11</v>
          </cell>
          <cell r="U20">
            <v>17</v>
          </cell>
          <cell r="V20">
            <v>12</v>
          </cell>
          <cell r="W20">
            <v>0</v>
          </cell>
          <cell r="X20">
            <v>12</v>
          </cell>
          <cell r="Y20">
            <v>5</v>
          </cell>
          <cell r="Z20">
            <v>8</v>
          </cell>
          <cell r="AA20">
            <v>16</v>
          </cell>
          <cell r="AB20">
            <v>12</v>
          </cell>
          <cell r="AC20">
            <v>0</v>
          </cell>
          <cell r="AD20">
            <v>12</v>
          </cell>
          <cell r="AE20">
            <v>17</v>
          </cell>
          <cell r="AF20">
            <v>16</v>
          </cell>
          <cell r="AG20">
            <v>12</v>
          </cell>
          <cell r="AH20">
            <v>6</v>
          </cell>
          <cell r="AI20">
            <v>9</v>
          </cell>
          <cell r="AJ20">
            <v>13</v>
          </cell>
          <cell r="AK20">
            <v>14</v>
          </cell>
          <cell r="AL20">
            <v>12</v>
          </cell>
          <cell r="AM20">
            <v>0</v>
          </cell>
          <cell r="AN20">
            <v>5</v>
          </cell>
          <cell r="AO20">
            <v>12</v>
          </cell>
          <cell r="AP20">
            <v>10</v>
          </cell>
          <cell r="AQ20">
            <v>14</v>
          </cell>
          <cell r="AR20">
            <v>0</v>
          </cell>
          <cell r="AS20">
            <v>10</v>
          </cell>
          <cell r="AT20">
            <v>12</v>
          </cell>
          <cell r="AU20">
            <v>12</v>
          </cell>
          <cell r="AV20">
            <v>0</v>
          </cell>
          <cell r="AW20">
            <v>5</v>
          </cell>
          <cell r="AX20">
            <v>0</v>
          </cell>
          <cell r="AY20">
            <v>8</v>
          </cell>
          <cell r="AZ20">
            <v>18</v>
          </cell>
          <cell r="BA20">
            <v>5</v>
          </cell>
          <cell r="BB20">
            <v>12</v>
          </cell>
          <cell r="BC20">
            <v>12</v>
          </cell>
          <cell r="BD20">
            <v>16</v>
          </cell>
          <cell r="BE20">
            <v>14</v>
          </cell>
          <cell r="BF20">
            <v>12</v>
          </cell>
          <cell r="BG20">
            <v>14</v>
          </cell>
          <cell r="BH20">
            <v>8</v>
          </cell>
          <cell r="BI20">
            <v>17</v>
          </cell>
          <cell r="BJ20">
            <v>12</v>
          </cell>
          <cell r="BK20">
            <v>12</v>
          </cell>
          <cell r="BL20">
            <v>12</v>
          </cell>
          <cell r="BM20">
            <v>12</v>
          </cell>
          <cell r="BN20">
            <v>12</v>
          </cell>
          <cell r="BO20">
            <v>12</v>
          </cell>
          <cell r="BP20">
            <v>12</v>
          </cell>
          <cell r="BQ20">
            <v>12</v>
          </cell>
          <cell r="BR20">
            <v>16</v>
          </cell>
          <cell r="BS20">
            <v>0</v>
          </cell>
          <cell r="BT20">
            <v>16</v>
          </cell>
          <cell r="BU20">
            <v>9</v>
          </cell>
          <cell r="BV20">
            <v>13</v>
          </cell>
          <cell r="BW20">
            <v>12</v>
          </cell>
          <cell r="BX20">
            <v>12</v>
          </cell>
          <cell r="BY20">
            <v>17</v>
          </cell>
          <cell r="BZ20">
            <v>12</v>
          </cell>
          <cell r="CA20">
            <v>12</v>
          </cell>
          <cell r="CB20">
            <v>0</v>
          </cell>
          <cell r="CC20">
            <v>0</v>
          </cell>
          <cell r="CD20">
            <v>0</v>
          </cell>
          <cell r="CE20">
            <v>12</v>
          </cell>
          <cell r="CF20">
            <v>12</v>
          </cell>
          <cell r="CG20">
            <v>6</v>
          </cell>
          <cell r="CH20">
            <v>6</v>
          </cell>
          <cell r="CI20">
            <v>0</v>
          </cell>
          <cell r="CJ20">
            <v>0</v>
          </cell>
          <cell r="CK20">
            <v>12</v>
          </cell>
          <cell r="CL20">
            <v>5</v>
          </cell>
          <cell r="CM20">
            <v>12</v>
          </cell>
          <cell r="CN20">
            <v>12</v>
          </cell>
          <cell r="CO20">
            <v>20</v>
          </cell>
          <cell r="CP20">
            <v>16</v>
          </cell>
          <cell r="CQ20">
            <v>14</v>
          </cell>
          <cell r="CR20">
            <v>5</v>
          </cell>
          <cell r="CS20">
            <v>12</v>
          </cell>
          <cell r="CT20">
            <v>10</v>
          </cell>
          <cell r="CU20">
            <v>17</v>
          </cell>
          <cell r="CV20">
            <v>12</v>
          </cell>
          <cell r="CW20">
            <v>12</v>
          </cell>
          <cell r="CX20">
            <v>12</v>
          </cell>
          <cell r="CY20">
            <v>16</v>
          </cell>
          <cell r="CZ20">
            <v>12</v>
          </cell>
          <cell r="DA20">
            <v>12</v>
          </cell>
          <cell r="DB20">
            <v>12</v>
          </cell>
          <cell r="DC20">
            <v>16</v>
          </cell>
          <cell r="DD20">
            <v>16</v>
          </cell>
          <cell r="DE20">
            <v>9</v>
          </cell>
          <cell r="DF20">
            <v>0</v>
          </cell>
          <cell r="DG20">
            <v>12</v>
          </cell>
          <cell r="DH20">
            <v>18</v>
          </cell>
          <cell r="DI20">
            <v>16</v>
          </cell>
          <cell r="DJ20">
            <v>11</v>
          </cell>
          <cell r="DK20">
            <v>8</v>
          </cell>
          <cell r="DL20">
            <v>11</v>
          </cell>
          <cell r="DM20">
            <v>0</v>
          </cell>
          <cell r="DN20">
            <v>0</v>
          </cell>
          <cell r="DO20">
            <v>12</v>
          </cell>
        </row>
        <row r="21">
          <cell r="A21" t="str">
            <v>Hardware Digital</v>
          </cell>
          <cell r="B21">
            <v>4</v>
          </cell>
          <cell r="C21">
            <v>2</v>
          </cell>
          <cell r="D21">
            <v>0</v>
          </cell>
          <cell r="E21">
            <v>7</v>
          </cell>
          <cell r="F21">
            <v>4</v>
          </cell>
          <cell r="G21">
            <v>0.33333333333333331</v>
          </cell>
          <cell r="H21">
            <v>3</v>
          </cell>
          <cell r="I21">
            <v>3</v>
          </cell>
          <cell r="J21">
            <v>6</v>
          </cell>
          <cell r="K21">
            <v>2</v>
          </cell>
          <cell r="L21">
            <v>3</v>
          </cell>
          <cell r="M21">
            <v>3</v>
          </cell>
          <cell r="N21">
            <v>3</v>
          </cell>
          <cell r="O21">
            <v>4</v>
          </cell>
          <cell r="P21">
            <v>4</v>
          </cell>
          <cell r="Q21">
            <v>3</v>
          </cell>
          <cell r="R21">
            <v>0</v>
          </cell>
          <cell r="S21">
            <v>3</v>
          </cell>
          <cell r="T21">
            <v>3</v>
          </cell>
          <cell r="U21">
            <v>3</v>
          </cell>
          <cell r="V21">
            <v>5</v>
          </cell>
          <cell r="W21">
            <v>0.33333333333333331</v>
          </cell>
          <cell r="X21">
            <v>4</v>
          </cell>
          <cell r="Y21">
            <v>2</v>
          </cell>
          <cell r="Z21">
            <v>0</v>
          </cell>
          <cell r="AA21">
            <v>3</v>
          </cell>
          <cell r="AB21">
            <v>3</v>
          </cell>
          <cell r="AC21">
            <v>0.33333333333333331</v>
          </cell>
          <cell r="AD21">
            <v>4</v>
          </cell>
          <cell r="AE21">
            <v>3</v>
          </cell>
          <cell r="AF21">
            <v>3</v>
          </cell>
          <cell r="AG21">
            <v>3</v>
          </cell>
          <cell r="AH21">
            <v>1</v>
          </cell>
          <cell r="AI21">
            <v>7</v>
          </cell>
          <cell r="AJ21">
            <v>7</v>
          </cell>
          <cell r="AK21">
            <v>0</v>
          </cell>
          <cell r="AL21">
            <v>3</v>
          </cell>
          <cell r="AM21">
            <v>0.33333333333333331</v>
          </cell>
          <cell r="AN21">
            <v>2</v>
          </cell>
          <cell r="AO21">
            <v>4</v>
          </cell>
          <cell r="AP21">
            <v>6</v>
          </cell>
          <cell r="AQ21">
            <v>3</v>
          </cell>
          <cell r="AR21">
            <v>0.33333333333333331</v>
          </cell>
          <cell r="AS21">
            <v>6</v>
          </cell>
          <cell r="AT21">
            <v>4</v>
          </cell>
          <cell r="AU21">
            <v>3</v>
          </cell>
          <cell r="AV21">
            <v>0.33333333333333331</v>
          </cell>
          <cell r="AW21">
            <v>3</v>
          </cell>
          <cell r="AX21">
            <v>0.33333333333333331</v>
          </cell>
          <cell r="AY21">
            <v>2</v>
          </cell>
          <cell r="AZ21">
            <v>0</v>
          </cell>
          <cell r="BA21">
            <v>3</v>
          </cell>
          <cell r="BB21">
            <v>6</v>
          </cell>
          <cell r="BC21">
            <v>5</v>
          </cell>
          <cell r="BD21">
            <v>3</v>
          </cell>
          <cell r="BE21">
            <v>6</v>
          </cell>
          <cell r="BF21">
            <v>4</v>
          </cell>
          <cell r="BG21">
            <v>3</v>
          </cell>
          <cell r="BH21">
            <v>3</v>
          </cell>
          <cell r="BI21">
            <v>3</v>
          </cell>
          <cell r="BJ21">
            <v>4</v>
          </cell>
          <cell r="BK21">
            <v>2</v>
          </cell>
          <cell r="BL21">
            <v>4</v>
          </cell>
          <cell r="BM21">
            <v>2</v>
          </cell>
          <cell r="BN21">
            <v>2</v>
          </cell>
          <cell r="BO21">
            <v>3</v>
          </cell>
          <cell r="BP21">
            <v>3</v>
          </cell>
          <cell r="BQ21">
            <v>4</v>
          </cell>
          <cell r="BR21">
            <v>3</v>
          </cell>
          <cell r="BS21">
            <v>0.33333333333333331</v>
          </cell>
          <cell r="BT21">
            <v>3</v>
          </cell>
          <cell r="BU21">
            <v>3</v>
          </cell>
          <cell r="BV21">
            <v>7</v>
          </cell>
          <cell r="BW21">
            <v>4</v>
          </cell>
          <cell r="BX21">
            <v>4</v>
          </cell>
          <cell r="BY21">
            <v>3</v>
          </cell>
          <cell r="BZ21">
            <v>4</v>
          </cell>
          <cell r="CA21">
            <v>6</v>
          </cell>
          <cell r="CB21">
            <v>0.33333333333333331</v>
          </cell>
          <cell r="CC21">
            <v>0.33333333333333331</v>
          </cell>
          <cell r="CD21">
            <v>0.33333333333333331</v>
          </cell>
          <cell r="CE21">
            <v>4</v>
          </cell>
          <cell r="CF21">
            <v>3</v>
          </cell>
          <cell r="CG21">
            <v>2</v>
          </cell>
          <cell r="CH21">
            <v>3</v>
          </cell>
          <cell r="CI21">
            <v>0.33333333333333331</v>
          </cell>
          <cell r="CJ21">
            <v>0.33333333333333331</v>
          </cell>
          <cell r="CK21">
            <v>4</v>
          </cell>
          <cell r="CL21">
            <v>3</v>
          </cell>
          <cell r="CM21">
            <v>6</v>
          </cell>
          <cell r="CN21">
            <v>2</v>
          </cell>
          <cell r="CO21">
            <v>4</v>
          </cell>
          <cell r="CP21">
            <v>3</v>
          </cell>
          <cell r="CQ21">
            <v>6</v>
          </cell>
          <cell r="CR21">
            <v>3</v>
          </cell>
          <cell r="CS21">
            <v>4</v>
          </cell>
          <cell r="CT21">
            <v>3</v>
          </cell>
          <cell r="CU21">
            <v>3</v>
          </cell>
          <cell r="CV21">
            <v>5</v>
          </cell>
          <cell r="CW21">
            <v>2</v>
          </cell>
          <cell r="CX21">
            <v>3</v>
          </cell>
          <cell r="CY21">
            <v>3</v>
          </cell>
          <cell r="CZ21">
            <v>4</v>
          </cell>
          <cell r="DA21">
            <v>2</v>
          </cell>
          <cell r="DB21">
            <v>3</v>
          </cell>
          <cell r="DC21">
            <v>3</v>
          </cell>
          <cell r="DD21">
            <v>3</v>
          </cell>
          <cell r="DE21">
            <v>3</v>
          </cell>
          <cell r="DF21">
            <v>0.33333333333333331</v>
          </cell>
          <cell r="DG21">
            <v>7</v>
          </cell>
          <cell r="DH21">
            <v>0</v>
          </cell>
          <cell r="DI21">
            <v>3</v>
          </cell>
          <cell r="DJ21">
            <v>3</v>
          </cell>
          <cell r="DK21">
            <v>2</v>
          </cell>
          <cell r="DL21">
            <v>6</v>
          </cell>
          <cell r="DM21">
            <v>0.33333333333333331</v>
          </cell>
          <cell r="DN21">
            <v>0.33333333333333331</v>
          </cell>
          <cell r="DO21">
            <v>3</v>
          </cell>
        </row>
        <row r="22">
          <cell r="A22" t="str">
            <v>TOT.CV.DIG.</v>
          </cell>
          <cell r="B22">
            <v>11</v>
          </cell>
          <cell r="C22">
            <v>5</v>
          </cell>
          <cell r="D22" t="str">
            <v>--</v>
          </cell>
          <cell r="E22">
            <v>20</v>
          </cell>
          <cell r="F22">
            <v>11</v>
          </cell>
          <cell r="H22">
            <v>8</v>
          </cell>
          <cell r="I22">
            <v>8</v>
          </cell>
          <cell r="J22">
            <v>17</v>
          </cell>
          <cell r="K22">
            <v>5</v>
          </cell>
          <cell r="L22">
            <v>8</v>
          </cell>
          <cell r="M22">
            <v>8</v>
          </cell>
          <cell r="N22">
            <v>8</v>
          </cell>
          <cell r="O22">
            <v>11</v>
          </cell>
          <cell r="P22">
            <v>11</v>
          </cell>
          <cell r="Q22">
            <v>8</v>
          </cell>
          <cell r="R22" t="str">
            <v>--</v>
          </cell>
          <cell r="S22">
            <v>8</v>
          </cell>
          <cell r="T22">
            <v>8</v>
          </cell>
          <cell r="U22">
            <v>8</v>
          </cell>
          <cell r="V22">
            <v>14</v>
          </cell>
          <cell r="X22">
            <v>11</v>
          </cell>
          <cell r="Y22">
            <v>5</v>
          </cell>
          <cell r="Z22" t="str">
            <v>--</v>
          </cell>
          <cell r="AA22">
            <v>8</v>
          </cell>
          <cell r="AB22">
            <v>8</v>
          </cell>
          <cell r="AD22">
            <v>11</v>
          </cell>
          <cell r="AE22">
            <v>8</v>
          </cell>
          <cell r="AF22">
            <v>8</v>
          </cell>
          <cell r="AG22">
            <v>8</v>
          </cell>
          <cell r="AH22">
            <v>2</v>
          </cell>
          <cell r="AI22">
            <v>20</v>
          </cell>
          <cell r="AJ22">
            <v>20</v>
          </cell>
          <cell r="AK22" t="str">
            <v>--</v>
          </cell>
          <cell r="AL22">
            <v>8</v>
          </cell>
          <cell r="AN22">
            <v>5</v>
          </cell>
          <cell r="AO22">
            <v>11</v>
          </cell>
          <cell r="AP22">
            <v>17</v>
          </cell>
          <cell r="AQ22">
            <v>8</v>
          </cell>
          <cell r="AS22">
            <v>17</v>
          </cell>
          <cell r="AT22">
            <v>11</v>
          </cell>
          <cell r="AU22">
            <v>8</v>
          </cell>
          <cell r="AW22">
            <v>8</v>
          </cell>
          <cell r="AY22">
            <v>5</v>
          </cell>
          <cell r="AZ22" t="str">
            <v>--</v>
          </cell>
          <cell r="BA22">
            <v>8</v>
          </cell>
          <cell r="BB22">
            <v>17</v>
          </cell>
          <cell r="BC22">
            <v>14</v>
          </cell>
          <cell r="BD22">
            <v>8</v>
          </cell>
          <cell r="BE22">
            <v>17</v>
          </cell>
          <cell r="BF22">
            <v>11</v>
          </cell>
          <cell r="BG22">
            <v>8</v>
          </cell>
          <cell r="BH22">
            <v>8</v>
          </cell>
          <cell r="BI22">
            <v>8</v>
          </cell>
          <cell r="BJ22">
            <v>11</v>
          </cell>
          <cell r="BK22">
            <v>5</v>
          </cell>
          <cell r="BL22">
            <v>11</v>
          </cell>
          <cell r="BM22">
            <v>5</v>
          </cell>
          <cell r="BN22">
            <v>5</v>
          </cell>
          <cell r="BO22">
            <v>8</v>
          </cell>
          <cell r="BP22">
            <v>8</v>
          </cell>
          <cell r="BQ22">
            <v>11</v>
          </cell>
          <cell r="BR22">
            <v>8</v>
          </cell>
          <cell r="BT22">
            <v>8</v>
          </cell>
          <cell r="BU22">
            <v>8</v>
          </cell>
          <cell r="BV22">
            <v>20</v>
          </cell>
          <cell r="BW22">
            <v>11</v>
          </cell>
          <cell r="BX22">
            <v>11</v>
          </cell>
          <cell r="BY22">
            <v>8</v>
          </cell>
          <cell r="BZ22">
            <v>11</v>
          </cell>
          <cell r="CA22">
            <v>17</v>
          </cell>
          <cell r="CE22">
            <v>11</v>
          </cell>
          <cell r="CF22">
            <v>8</v>
          </cell>
          <cell r="CG22">
            <v>5</v>
          </cell>
          <cell r="CH22">
            <v>8</v>
          </cell>
          <cell r="CK22">
            <v>11</v>
          </cell>
          <cell r="CL22">
            <v>8</v>
          </cell>
          <cell r="CM22">
            <v>17</v>
          </cell>
          <cell r="CN22">
            <v>5</v>
          </cell>
          <cell r="CO22">
            <v>11</v>
          </cell>
          <cell r="CP22">
            <v>8</v>
          </cell>
          <cell r="CQ22">
            <v>17</v>
          </cell>
          <cell r="CR22">
            <v>8</v>
          </cell>
          <cell r="CS22">
            <v>11</v>
          </cell>
          <cell r="CT22">
            <v>8</v>
          </cell>
          <cell r="CU22">
            <v>8</v>
          </cell>
          <cell r="CV22">
            <v>14</v>
          </cell>
          <cell r="CW22">
            <v>5</v>
          </cell>
          <cell r="CX22">
            <v>8</v>
          </cell>
          <cell r="CY22">
            <v>8</v>
          </cell>
          <cell r="CZ22">
            <v>11</v>
          </cell>
          <cell r="DA22">
            <v>5</v>
          </cell>
          <cell r="DB22">
            <v>8</v>
          </cell>
          <cell r="DC22">
            <v>8</v>
          </cell>
          <cell r="DD22">
            <v>8</v>
          </cell>
          <cell r="DE22">
            <v>8</v>
          </cell>
          <cell r="DG22">
            <v>20</v>
          </cell>
          <cell r="DH22" t="str">
            <v>--</v>
          </cell>
          <cell r="DI22">
            <v>8</v>
          </cell>
          <cell r="DJ22">
            <v>8</v>
          </cell>
          <cell r="DK22">
            <v>5</v>
          </cell>
          <cell r="DL22">
            <v>17</v>
          </cell>
          <cell r="DO22">
            <v>8</v>
          </cell>
        </row>
        <row r="23">
          <cell r="A23" t="str">
            <v>DVCC</v>
          </cell>
          <cell r="B23">
            <v>7</v>
          </cell>
          <cell r="C23">
            <v>5</v>
          </cell>
          <cell r="D23" t="str">
            <v>--</v>
          </cell>
          <cell r="E23">
            <v>50</v>
          </cell>
          <cell r="F23">
            <v>14</v>
          </cell>
          <cell r="H23">
            <v>32</v>
          </cell>
          <cell r="I23">
            <v>68</v>
          </cell>
          <cell r="J23">
            <v>16</v>
          </cell>
          <cell r="K23">
            <v>8</v>
          </cell>
          <cell r="L23">
            <v>18</v>
          </cell>
          <cell r="M23">
            <v>61</v>
          </cell>
          <cell r="N23">
            <v>241</v>
          </cell>
          <cell r="O23">
            <v>3</v>
          </cell>
          <cell r="P23">
            <v>33</v>
          </cell>
          <cell r="Q23">
            <v>4</v>
          </cell>
          <cell r="R23" t="str">
            <v>--</v>
          </cell>
          <cell r="S23">
            <v>31</v>
          </cell>
          <cell r="T23">
            <v>38</v>
          </cell>
          <cell r="U23">
            <v>25</v>
          </cell>
          <cell r="V23">
            <v>2</v>
          </cell>
          <cell r="X23">
            <v>1</v>
          </cell>
          <cell r="Y23">
            <v>70</v>
          </cell>
          <cell r="Z23" t="str">
            <v>--</v>
          </cell>
          <cell r="AA23">
            <v>240</v>
          </cell>
          <cell r="AB23">
            <v>23</v>
          </cell>
          <cell r="AD23">
            <v>9</v>
          </cell>
          <cell r="AE23">
            <v>24</v>
          </cell>
          <cell r="AF23">
            <v>28</v>
          </cell>
          <cell r="AG23">
            <v>34</v>
          </cell>
          <cell r="AH23">
            <v>60</v>
          </cell>
          <cell r="AI23">
            <v>21</v>
          </cell>
          <cell r="AJ23">
            <v>13</v>
          </cell>
          <cell r="AK23" t="str">
            <v>--</v>
          </cell>
          <cell r="AL23">
            <v>20</v>
          </cell>
          <cell r="AN23">
            <v>64</v>
          </cell>
          <cell r="AO23">
            <v>11</v>
          </cell>
          <cell r="AP23">
            <v>25</v>
          </cell>
          <cell r="AQ23">
            <v>61</v>
          </cell>
          <cell r="AS23">
            <v>36</v>
          </cell>
          <cell r="AT23">
            <v>5</v>
          </cell>
          <cell r="AU23">
            <v>14</v>
          </cell>
          <cell r="AW23">
            <v>32</v>
          </cell>
          <cell r="AY23">
            <v>68</v>
          </cell>
          <cell r="AZ23" t="str">
            <v>--</v>
          </cell>
          <cell r="BA23">
            <v>22</v>
          </cell>
          <cell r="BB23">
            <v>16</v>
          </cell>
          <cell r="BC23">
            <v>8</v>
          </cell>
          <cell r="BD23">
            <v>241</v>
          </cell>
          <cell r="BE23">
            <v>3</v>
          </cell>
          <cell r="BF23">
            <v>4</v>
          </cell>
          <cell r="BG23">
            <v>61</v>
          </cell>
          <cell r="BH23">
            <v>31</v>
          </cell>
          <cell r="BI23">
            <v>25</v>
          </cell>
          <cell r="BJ23">
            <v>2</v>
          </cell>
          <cell r="BK23">
            <v>1</v>
          </cell>
          <cell r="BL23">
            <v>20</v>
          </cell>
          <cell r="BM23">
            <v>70</v>
          </cell>
          <cell r="BN23">
            <v>51</v>
          </cell>
          <cell r="BO23">
            <v>23</v>
          </cell>
          <cell r="BP23">
            <v>9</v>
          </cell>
          <cell r="BQ23">
            <v>15</v>
          </cell>
          <cell r="BR23">
            <v>24</v>
          </cell>
          <cell r="BT23">
            <v>28</v>
          </cell>
          <cell r="BU23">
            <v>60</v>
          </cell>
          <cell r="BV23">
            <v>13</v>
          </cell>
          <cell r="BW23">
            <v>12</v>
          </cell>
          <cell r="BX23">
            <v>20</v>
          </cell>
          <cell r="BY23">
            <v>38</v>
          </cell>
          <cell r="BZ23">
            <v>64</v>
          </cell>
          <cell r="CA23">
            <v>11</v>
          </cell>
          <cell r="CE23">
            <v>6</v>
          </cell>
          <cell r="CF23">
            <v>5</v>
          </cell>
          <cell r="CG23">
            <v>14</v>
          </cell>
          <cell r="CH23">
            <v>32</v>
          </cell>
          <cell r="CK23">
            <v>68</v>
          </cell>
          <cell r="CL23">
            <v>17</v>
          </cell>
          <cell r="CM23">
            <v>16</v>
          </cell>
          <cell r="CN23">
            <v>8</v>
          </cell>
          <cell r="CO23">
            <v>13</v>
          </cell>
          <cell r="CP23">
            <v>241</v>
          </cell>
          <cell r="CQ23">
            <v>3</v>
          </cell>
          <cell r="CR23">
            <v>10</v>
          </cell>
          <cell r="CS23">
            <v>4</v>
          </cell>
          <cell r="CT23">
            <v>31</v>
          </cell>
          <cell r="CU23">
            <v>25</v>
          </cell>
          <cell r="CV23">
            <v>2</v>
          </cell>
          <cell r="CW23">
            <v>1</v>
          </cell>
          <cell r="CX23">
            <v>70</v>
          </cell>
          <cell r="CY23">
            <v>240</v>
          </cell>
          <cell r="CZ23">
            <v>23</v>
          </cell>
          <cell r="DA23">
            <v>9</v>
          </cell>
          <cell r="DB23">
            <v>34</v>
          </cell>
          <cell r="DC23">
            <v>24</v>
          </cell>
          <cell r="DD23">
            <v>28</v>
          </cell>
          <cell r="DE23">
            <v>60</v>
          </cell>
          <cell r="DG23">
            <v>13</v>
          </cell>
          <cell r="DH23" t="str">
            <v>--</v>
          </cell>
          <cell r="DI23">
            <v>240</v>
          </cell>
          <cell r="DJ23">
            <v>38</v>
          </cell>
          <cell r="DK23">
            <v>64</v>
          </cell>
          <cell r="DL23">
            <v>11</v>
          </cell>
          <cell r="DO23">
            <v>34</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Set>
  </externalBook>
</externalLink>
</file>

<file path=xl/externalLinks/externalLink1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EST 00"/>
      <sheetName val="APERTURA"/>
      <sheetName val="RF"/>
      <sheetName val="Sheet2"/>
      <sheetName val="Comparativo BG"/>
      <sheetName val="N1 19 20"/>
      <sheetName val="EST_00"/>
      <sheetName val="Comparativo_BG"/>
      <sheetName val="N1_19_20"/>
    </sheetNames>
    <sheetDataSet>
      <sheetData sheetId="0" refreshError="1"/>
      <sheetData sheetId="1">
        <row r="3">
          <cell r="A3">
            <v>1304</v>
          </cell>
          <cell r="B3" t="str">
            <v>ENJUAGUE ORGANICS SECO 6X300 ML.</v>
          </cell>
          <cell r="C3">
            <v>0</v>
          </cell>
          <cell r="D3">
            <v>0</v>
          </cell>
          <cell r="E3">
            <v>0</v>
          </cell>
          <cell r="F3">
            <v>0</v>
          </cell>
        </row>
        <row r="4">
          <cell r="A4">
            <v>1305</v>
          </cell>
          <cell r="B4" t="str">
            <v>SHAMPOO ORGANICS SECO 6X300 ML.</v>
          </cell>
          <cell r="C4">
            <v>0</v>
          </cell>
          <cell r="D4">
            <v>0</v>
          </cell>
          <cell r="E4">
            <v>0</v>
          </cell>
          <cell r="F4">
            <v>0</v>
          </cell>
        </row>
        <row r="5">
          <cell r="A5">
            <v>1314</v>
          </cell>
          <cell r="B5" t="str">
            <v>ENJUAGUE ORGANICS NORM. 6X300 ML.</v>
          </cell>
          <cell r="C5">
            <v>0</v>
          </cell>
          <cell r="D5">
            <v>0</v>
          </cell>
          <cell r="E5">
            <v>0</v>
          </cell>
          <cell r="F5">
            <v>0</v>
          </cell>
        </row>
        <row r="6">
          <cell r="A6">
            <v>1315</v>
          </cell>
          <cell r="B6" t="str">
            <v>SHAMPOO ORGANICS NORMAL 6X300 ML.</v>
          </cell>
          <cell r="C6">
            <v>0</v>
          </cell>
          <cell r="D6">
            <v>0</v>
          </cell>
          <cell r="E6">
            <v>0</v>
          </cell>
          <cell r="F6">
            <v>0</v>
          </cell>
        </row>
        <row r="7">
          <cell r="A7">
            <v>1324</v>
          </cell>
          <cell r="B7" t="str">
            <v>ENJUAGUE ORGANICS FINO 6X300 ML.</v>
          </cell>
          <cell r="C7">
            <v>0</v>
          </cell>
          <cell r="D7">
            <v>0</v>
          </cell>
          <cell r="E7">
            <v>0</v>
          </cell>
          <cell r="F7">
            <v>0</v>
          </cell>
        </row>
        <row r="8">
          <cell r="A8">
            <v>1325</v>
          </cell>
          <cell r="B8" t="str">
            <v>SHAMPOO ORGANICS FINO 6X300 ML.</v>
          </cell>
          <cell r="C8">
            <v>0</v>
          </cell>
          <cell r="D8">
            <v>0</v>
          </cell>
          <cell r="E8">
            <v>0</v>
          </cell>
          <cell r="F8">
            <v>0</v>
          </cell>
        </row>
        <row r="9">
          <cell r="A9">
            <v>1335</v>
          </cell>
          <cell r="B9" t="str">
            <v>SHAM.ORGAN.EQUI.PELO GRASO 6X300 NL</v>
          </cell>
          <cell r="C9">
            <v>0.23040395913075332</v>
          </cell>
          <cell r="D9">
            <v>0.46302334094545627</v>
          </cell>
          <cell r="E9">
            <v>0.36863781375272864</v>
          </cell>
          <cell r="F9">
            <v>0.37398039076363776</v>
          </cell>
        </row>
        <row r="10">
          <cell r="A10">
            <v>1342</v>
          </cell>
          <cell r="B10" t="str">
            <v>ORGANICS SECO</v>
          </cell>
          <cell r="C10">
            <v>0</v>
          </cell>
          <cell r="D10">
            <v>0</v>
          </cell>
          <cell r="E10">
            <v>0</v>
          </cell>
          <cell r="F10">
            <v>0</v>
          </cell>
        </row>
        <row r="11">
          <cell r="A11">
            <v>1347</v>
          </cell>
          <cell r="B11" t="str">
            <v>ORGANICS NORMAL</v>
          </cell>
          <cell r="C11">
            <v>0</v>
          </cell>
          <cell r="D11">
            <v>0</v>
          </cell>
          <cell r="E11">
            <v>0</v>
          </cell>
          <cell r="F11">
            <v>0</v>
          </cell>
        </row>
        <row r="12">
          <cell r="A12">
            <v>1348</v>
          </cell>
          <cell r="B12" t="str">
            <v>ORGANICS FINO</v>
          </cell>
          <cell r="C12">
            <v>1.1894877092706663E-2</v>
          </cell>
          <cell r="D12">
            <v>1.5834089636395231E-2</v>
          </cell>
          <cell r="E12">
            <v>1.3130708478961899E-2</v>
          </cell>
          <cell r="F12">
            <v>1.3362426863884757E-2</v>
          </cell>
        </row>
        <row r="13">
          <cell r="A13">
            <v>1357</v>
          </cell>
          <cell r="B13" t="str">
            <v>ORGANICS O2 SH FINO</v>
          </cell>
          <cell r="C13">
            <v>0.25218411520676498</v>
          </cell>
          <cell r="D13">
            <v>0.5067930776751336</v>
          </cell>
          <cell r="E13">
            <v>0.40348525799520246</v>
          </cell>
          <cell r="F13">
            <v>0.40933287042991556</v>
          </cell>
        </row>
        <row r="14">
          <cell r="A14">
            <v>1358</v>
          </cell>
          <cell r="B14" t="str">
            <v>ORGANICS OXIGENACION</v>
          </cell>
          <cell r="C14">
            <v>0.3797255068055887</v>
          </cell>
          <cell r="D14">
            <v>0.76310222040738518</v>
          </cell>
          <cell r="E14">
            <v>0.60754676778587968</v>
          </cell>
          <cell r="F14">
            <v>0.61635179340596491</v>
          </cell>
        </row>
        <row r="15">
          <cell r="A15">
            <v>1359</v>
          </cell>
          <cell r="B15" t="str">
            <v>ORGANICS OXIGENACION</v>
          </cell>
          <cell r="C15">
            <v>0.37002526739491215</v>
          </cell>
          <cell r="D15">
            <v>0.74360847005323705</v>
          </cell>
          <cell r="E15">
            <v>0.59202674346546169</v>
          </cell>
          <cell r="F15">
            <v>0.60060684119684526</v>
          </cell>
        </row>
        <row r="16">
          <cell r="A16">
            <v>1367</v>
          </cell>
          <cell r="B16" t="str">
            <v>ORGANICS OXIGENACION</v>
          </cell>
          <cell r="C16">
            <v>0.24667001371000444</v>
          </cell>
          <cell r="D16">
            <v>0.32835943383474614</v>
          </cell>
          <cell r="E16">
            <v>0.27229806708247245</v>
          </cell>
          <cell r="F16">
            <v>0.27710332708981017</v>
          </cell>
        </row>
        <row r="17">
          <cell r="A17">
            <v>1368</v>
          </cell>
          <cell r="B17" t="str">
            <v>ORGANICS OXIGENACION</v>
          </cell>
          <cell r="C17">
            <v>0.65778670322667854</v>
          </cell>
          <cell r="D17">
            <v>0.87562515689265641</v>
          </cell>
          <cell r="E17">
            <v>0.72612817888659309</v>
          </cell>
          <cell r="F17">
            <v>0.73894220557282719</v>
          </cell>
        </row>
        <row r="18">
          <cell r="A18">
            <v>1369</v>
          </cell>
          <cell r="B18" t="str">
            <v>ORGANICS OXIGENACION</v>
          </cell>
          <cell r="C18">
            <v>0.62364840597061044</v>
          </cell>
          <cell r="D18">
            <v>0.83018131963620212</v>
          </cell>
          <cell r="E18">
            <v>0.68844304555197255</v>
          </cell>
          <cell r="F18">
            <v>0.7005920404734779</v>
          </cell>
        </row>
        <row r="19">
          <cell r="A19">
            <v>1385</v>
          </cell>
          <cell r="B19" t="str">
            <v>SHAMPOO ORGANICS DUO NOR. 6X300 ML.</v>
          </cell>
          <cell r="C19">
            <v>0</v>
          </cell>
          <cell r="D19">
            <v>0</v>
          </cell>
          <cell r="E19">
            <v>0</v>
          </cell>
          <cell r="F19">
            <v>0</v>
          </cell>
        </row>
        <row r="20">
          <cell r="A20">
            <v>1388</v>
          </cell>
          <cell r="B20" t="str">
            <v>ORGANICS OXIGENACION</v>
          </cell>
          <cell r="C20">
            <v>0.84781976744186049</v>
          </cell>
          <cell r="D20">
            <v>1.2494186046511628</v>
          </cell>
          <cell r="E20">
            <v>1.280654069767442</v>
          </cell>
          <cell r="F20">
            <v>1.2538808139534885</v>
          </cell>
        </row>
        <row r="21">
          <cell r="A21">
            <v>1389</v>
          </cell>
          <cell r="B21" t="str">
            <v>ORGANICS OXIGENACION</v>
          </cell>
          <cell r="C21">
            <v>1.0521802325581395</v>
          </cell>
          <cell r="D21">
            <v>1.550581395348837</v>
          </cell>
          <cell r="E21">
            <v>1.5893459302325581</v>
          </cell>
          <cell r="F21">
            <v>1.5561191860465116</v>
          </cell>
        </row>
        <row r="22">
          <cell r="A22">
            <v>1392</v>
          </cell>
          <cell r="B22" t="str">
            <v>ORGANICS SECO</v>
          </cell>
          <cell r="C22">
            <v>0</v>
          </cell>
          <cell r="D22">
            <v>0</v>
          </cell>
          <cell r="E22">
            <v>0</v>
          </cell>
          <cell r="F22">
            <v>0</v>
          </cell>
        </row>
        <row r="23">
          <cell r="A23">
            <v>1393</v>
          </cell>
          <cell r="B23" t="str">
            <v>ORGANICS DUO SECO</v>
          </cell>
          <cell r="C23">
            <v>0</v>
          </cell>
          <cell r="D23">
            <v>0</v>
          </cell>
          <cell r="E23">
            <v>0</v>
          </cell>
          <cell r="F23">
            <v>0</v>
          </cell>
        </row>
        <row r="24">
          <cell r="A24">
            <v>1394</v>
          </cell>
          <cell r="B24" t="str">
            <v>ORGANICS DUO NORMAL</v>
          </cell>
          <cell r="C24">
            <v>0</v>
          </cell>
          <cell r="D24">
            <v>0</v>
          </cell>
          <cell r="E24">
            <v>0</v>
          </cell>
          <cell r="F24">
            <v>0</v>
          </cell>
        </row>
        <row r="25">
          <cell r="A25">
            <v>1395</v>
          </cell>
          <cell r="B25" t="str">
            <v>SHAMPOO DUO ORGANICS SECO 6X300 ML.</v>
          </cell>
          <cell r="C25">
            <v>0</v>
          </cell>
          <cell r="D25">
            <v>0</v>
          </cell>
          <cell r="E25">
            <v>0</v>
          </cell>
          <cell r="F25">
            <v>0</v>
          </cell>
        </row>
        <row r="26">
          <cell r="A26">
            <v>1397</v>
          </cell>
          <cell r="B26" t="str">
            <v>ORGANICS NORMAL</v>
          </cell>
          <cell r="C26">
            <v>0</v>
          </cell>
          <cell r="D26">
            <v>0</v>
          </cell>
          <cell r="E26">
            <v>0</v>
          </cell>
          <cell r="F26">
            <v>0</v>
          </cell>
        </row>
        <row r="27">
          <cell r="A27">
            <v>1398</v>
          </cell>
          <cell r="B27" t="str">
            <v>ORGANICS FINO</v>
          </cell>
          <cell r="C27">
            <v>6.1441055768200879E-2</v>
          </cell>
          <cell r="D27">
            <v>0.12347289091878834</v>
          </cell>
          <cell r="E27">
            <v>9.8303417000727616E-2</v>
          </cell>
          <cell r="F27">
            <v>9.972810420363673E-2</v>
          </cell>
        </row>
        <row r="28">
          <cell r="A28">
            <v>1405</v>
          </cell>
          <cell r="B28" t="str">
            <v>Shampoo Sedal Aloe Progressive 100 x 15 ml</v>
          </cell>
          <cell r="C28">
            <v>3.32992210030827</v>
          </cell>
          <cell r="D28">
            <v>2.9225685233689958</v>
          </cell>
          <cell r="E28">
            <v>2.5935257285270987</v>
          </cell>
          <cell r="F28">
            <v>2.5935257285270987</v>
          </cell>
        </row>
        <row r="29">
          <cell r="A29">
            <v>1406</v>
          </cell>
          <cell r="B29" t="str">
            <v>SEDAL SELECTIVE 100*15</v>
          </cell>
          <cell r="C29">
            <v>0.40229569300921947</v>
          </cell>
          <cell r="D29">
            <v>0.35308235269732485</v>
          </cell>
          <cell r="E29">
            <v>0.31332992150130473</v>
          </cell>
          <cell r="F29">
            <v>0.31332992150130473</v>
          </cell>
        </row>
        <row r="30">
          <cell r="A30">
            <v>1407</v>
          </cell>
          <cell r="B30" t="str">
            <v>SEDAL ADN 100*15 ML.</v>
          </cell>
          <cell r="C30">
            <v>3.630895401336216</v>
          </cell>
          <cell r="D30">
            <v>3.1867233802881128</v>
          </cell>
          <cell r="E30">
            <v>2.8279402212095093</v>
          </cell>
          <cell r="F30">
            <v>2.8279402212095093</v>
          </cell>
        </row>
        <row r="31">
          <cell r="A31">
            <v>1410</v>
          </cell>
          <cell r="B31" t="str">
            <v>Sedal Sh. Ceramida 100 x 15 new</v>
          </cell>
          <cell r="C31">
            <v>1.0442457962601415</v>
          </cell>
          <cell r="D31">
            <v>0.91650188889636564</v>
          </cell>
          <cell r="E31">
            <v>0.81331582479248477</v>
          </cell>
          <cell r="F31">
            <v>0.81331582479248477</v>
          </cell>
        </row>
        <row r="32">
          <cell r="A32">
            <v>1411</v>
          </cell>
          <cell r="B32" t="str">
            <v>Sedal Sh. Ginseng 100x15 new</v>
          </cell>
          <cell r="C32">
            <v>0</v>
          </cell>
          <cell r="D32">
            <v>0</v>
          </cell>
          <cell r="E32">
            <v>0</v>
          </cell>
          <cell r="F32">
            <v>0</v>
          </cell>
        </row>
        <row r="33">
          <cell r="A33">
            <v>1412</v>
          </cell>
          <cell r="B33" t="str">
            <v>Sedal Sh. Crema 100x15 new</v>
          </cell>
          <cell r="C33">
            <v>8.5539283310671159</v>
          </cell>
          <cell r="D33">
            <v>7.5075154728744851</v>
          </cell>
          <cell r="E33">
            <v>6.6622679264916309</v>
          </cell>
          <cell r="F33">
            <v>6.6622679264916309</v>
          </cell>
        </row>
        <row r="34">
          <cell r="A34">
            <v>1416</v>
          </cell>
          <cell r="B34" t="str">
            <v>Sedal Sh. Algas 100x15 new</v>
          </cell>
          <cell r="C34">
            <v>0</v>
          </cell>
          <cell r="D34">
            <v>0</v>
          </cell>
          <cell r="E34">
            <v>0</v>
          </cell>
          <cell r="F34">
            <v>0</v>
          </cell>
        </row>
        <row r="35">
          <cell r="A35">
            <v>1417</v>
          </cell>
          <cell r="B35" t="str">
            <v>Sedal Sh. Henna 100x15 new</v>
          </cell>
          <cell r="C35">
            <v>0</v>
          </cell>
          <cell r="D35">
            <v>0</v>
          </cell>
          <cell r="E35">
            <v>0</v>
          </cell>
          <cell r="F35">
            <v>0</v>
          </cell>
        </row>
        <row r="36">
          <cell r="A36">
            <v>1419</v>
          </cell>
          <cell r="B36" t="str">
            <v>Sedal Sh. Free 100x15 new</v>
          </cell>
          <cell r="C36">
            <v>0</v>
          </cell>
          <cell r="D36">
            <v>0</v>
          </cell>
          <cell r="E36">
            <v>0</v>
          </cell>
          <cell r="F36">
            <v>0</v>
          </cell>
        </row>
        <row r="37">
          <cell r="A37">
            <v>1420</v>
          </cell>
          <cell r="B37" t="str">
            <v>Sedal Sh. Ceramida 12 x 200 new</v>
          </cell>
          <cell r="C37">
            <v>1.5241545026265044</v>
          </cell>
          <cell r="D37">
            <v>1.3377027569849083</v>
          </cell>
          <cell r="E37">
            <v>1.1870950123566906</v>
          </cell>
          <cell r="F37">
            <v>1.1870950123566906</v>
          </cell>
        </row>
        <row r="38">
          <cell r="A38">
            <v>1421</v>
          </cell>
          <cell r="B38" t="str">
            <v>Sedal Sh. Ginseng 12x200 new</v>
          </cell>
          <cell r="C38">
            <v>0.85317103354020063</v>
          </cell>
          <cell r="D38">
            <v>0.74880154326852</v>
          </cell>
          <cell r="E38">
            <v>0.66449633344747683</v>
          </cell>
          <cell r="F38">
            <v>0.66449633344747683</v>
          </cell>
        </row>
        <row r="39">
          <cell r="A39">
            <v>1422</v>
          </cell>
          <cell r="B39" t="str">
            <v>Sedal Sh. Crema 12x200 new</v>
          </cell>
          <cell r="C39">
            <v>3.0394218069869647</v>
          </cell>
          <cell r="D39">
            <v>2.6676054978941024</v>
          </cell>
          <cell r="E39">
            <v>2.3672681879066366</v>
          </cell>
          <cell r="F39">
            <v>2.3672681879066366</v>
          </cell>
        </row>
        <row r="40">
          <cell r="A40">
            <v>1423</v>
          </cell>
          <cell r="B40" t="str">
            <v>Shampoo Sedal Control p/ la Caspa 12 x 200 ml</v>
          </cell>
          <cell r="C40">
            <v>2.4928591136252738</v>
          </cell>
          <cell r="D40">
            <v>2.1879045092377072</v>
          </cell>
          <cell r="E40">
            <v>1.9415752242918467</v>
          </cell>
          <cell r="F40">
            <v>1.9415752242918467</v>
          </cell>
        </row>
        <row r="41">
          <cell r="A41">
            <v>1424</v>
          </cell>
          <cell r="B41" t="str">
            <v>SEDAL SELECTIVE 12*200</v>
          </cell>
          <cell r="C41">
            <v>1.067583177763638</v>
          </cell>
          <cell r="D41">
            <v>0.93698437904040188</v>
          </cell>
          <cell r="E41">
            <v>0.83149225581475017</v>
          </cell>
          <cell r="F41">
            <v>0.83149225581475017</v>
          </cell>
        </row>
        <row r="42">
          <cell r="A42">
            <v>1425</v>
          </cell>
          <cell r="B42" t="str">
            <v>Shampoo Sedal Aloe Progressive 12 x 200 ml</v>
          </cell>
          <cell r="C42">
            <v>2.2747524561942623</v>
          </cell>
          <cell r="D42">
            <v>1.9964791147258989</v>
          </cell>
          <cell r="E42">
            <v>1.7717018126711939</v>
          </cell>
          <cell r="F42">
            <v>1.7717018126711939</v>
          </cell>
        </row>
        <row r="43">
          <cell r="A43">
            <v>1426</v>
          </cell>
          <cell r="B43" t="str">
            <v>Sedal Sh. Algas 12x200 new</v>
          </cell>
          <cell r="C43">
            <v>1.0664637919252509</v>
          </cell>
          <cell r="D43">
            <v>0.93600192908565005</v>
          </cell>
          <cell r="E43">
            <v>0.83062041680934617</v>
          </cell>
          <cell r="F43">
            <v>0.83062041680934617</v>
          </cell>
        </row>
        <row r="44">
          <cell r="A44">
            <v>1427</v>
          </cell>
          <cell r="B44" t="str">
            <v>Sedal Sh. Henna 12x200 new</v>
          </cell>
          <cell r="C44">
            <v>0.75096825348069751</v>
          </cell>
          <cell r="D44">
            <v>0.65910135839781192</v>
          </cell>
          <cell r="E44">
            <v>0.58489521016991464</v>
          </cell>
          <cell r="F44">
            <v>0.58489521016991464</v>
          </cell>
        </row>
        <row r="45">
          <cell r="A45">
            <v>1428</v>
          </cell>
          <cell r="B45" t="str">
            <v>Sedal Sh. Humect. 12x200 new</v>
          </cell>
          <cell r="C45">
            <v>0</v>
          </cell>
          <cell r="D45">
            <v>0</v>
          </cell>
          <cell r="E45">
            <v>0</v>
          </cell>
          <cell r="F45">
            <v>0</v>
          </cell>
        </row>
        <row r="46">
          <cell r="A46">
            <v>1429</v>
          </cell>
          <cell r="B46" t="str">
            <v>Sedal Sh. Free 12x200 new</v>
          </cell>
          <cell r="C46">
            <v>0</v>
          </cell>
          <cell r="D46">
            <v>0</v>
          </cell>
          <cell r="E46">
            <v>0</v>
          </cell>
          <cell r="F46">
            <v>0</v>
          </cell>
        </row>
        <row r="47">
          <cell r="A47">
            <v>1433</v>
          </cell>
          <cell r="B47" t="str">
            <v>Shampoo Sedal Control p/la Caspa 4x25x15 ml</v>
          </cell>
          <cell r="C47">
            <v>0</v>
          </cell>
          <cell r="D47">
            <v>0</v>
          </cell>
          <cell r="E47">
            <v>0</v>
          </cell>
          <cell r="F47">
            <v>0</v>
          </cell>
        </row>
        <row r="48">
          <cell r="A48">
            <v>1437</v>
          </cell>
          <cell r="B48" t="str">
            <v>SEDAL ADN 12*200 ml</v>
          </cell>
          <cell r="C48">
            <v>2.8205190046964743</v>
          </cell>
          <cell r="D48">
            <v>2.4754813519291781</v>
          </cell>
          <cell r="E48">
            <v>2.1967746950605096</v>
          </cell>
          <cell r="F48">
            <v>2.1967746950605096</v>
          </cell>
        </row>
        <row r="49">
          <cell r="A49">
            <v>1440</v>
          </cell>
          <cell r="B49" t="str">
            <v>Sedal Sh. Ceramida 8 x 400 new</v>
          </cell>
          <cell r="C49">
            <v>2.0440556011900646</v>
          </cell>
          <cell r="D49">
            <v>1.7940036974141629</v>
          </cell>
          <cell r="E49">
            <v>1.5920224655512469</v>
          </cell>
          <cell r="F49">
            <v>1.5920224655512469</v>
          </cell>
        </row>
        <row r="50">
          <cell r="A50">
            <v>1441</v>
          </cell>
          <cell r="B50" t="str">
            <v>Sedal Sh. Ginseng 8x400 new</v>
          </cell>
          <cell r="C50">
            <v>1.8840860324012765</v>
          </cell>
          <cell r="D50">
            <v>1.6536034080513151</v>
          </cell>
          <cell r="E50">
            <v>1.4674294030298449</v>
          </cell>
          <cell r="F50">
            <v>1.4674294030298449</v>
          </cell>
        </row>
        <row r="51">
          <cell r="A51">
            <v>1442</v>
          </cell>
          <cell r="B51" t="str">
            <v>Sedal Sh. Crema 8x400 new</v>
          </cell>
          <cell r="C51">
            <v>2.9327754277944402</v>
          </cell>
          <cell r="D51">
            <v>2.5740053049855378</v>
          </cell>
          <cell r="E51">
            <v>2.2842061462257019</v>
          </cell>
          <cell r="F51">
            <v>2.2842061462257019</v>
          </cell>
        </row>
        <row r="52">
          <cell r="A52">
            <v>1444</v>
          </cell>
          <cell r="B52" t="str">
            <v>SEDAL SELECTIVE 8*400</v>
          </cell>
          <cell r="C52">
            <v>2.0297837790995992</v>
          </cell>
          <cell r="D52">
            <v>1.7814777653484084</v>
          </cell>
          <cell r="E52">
            <v>1.5809067887667492</v>
          </cell>
          <cell r="F52">
            <v>1.5809067887667492</v>
          </cell>
        </row>
        <row r="53">
          <cell r="A53">
            <v>1445</v>
          </cell>
          <cell r="B53" t="str">
            <v>Shampoo Sedal Aloe Progressive 8 x 400 ml</v>
          </cell>
          <cell r="C53">
            <v>2.6306106867489523</v>
          </cell>
          <cell r="D53">
            <v>2.3088047584112701</v>
          </cell>
          <cell r="E53">
            <v>2.048863694796387</v>
          </cell>
          <cell r="F53">
            <v>2.048863694796387</v>
          </cell>
        </row>
        <row r="54">
          <cell r="A54">
            <v>1446</v>
          </cell>
          <cell r="B54" t="str">
            <v>Sedal Sh. Algas 8x400 new</v>
          </cell>
          <cell r="C54">
            <v>1.6530188774841388</v>
          </cell>
          <cell r="D54">
            <v>1.4508029900827575</v>
          </cell>
          <cell r="E54">
            <v>1.2874616460544863</v>
          </cell>
          <cell r="F54">
            <v>1.2874616460544863</v>
          </cell>
        </row>
        <row r="55">
          <cell r="A55">
            <v>1447</v>
          </cell>
          <cell r="B55" t="str">
            <v>Sedal Sh. Henna 8x400 new</v>
          </cell>
          <cell r="C55">
            <v>1.0723885907692801</v>
          </cell>
          <cell r="D55">
            <v>0.94120193980279265</v>
          </cell>
          <cell r="E55">
            <v>0.83523497468050922</v>
          </cell>
          <cell r="F55">
            <v>0.83523497468050922</v>
          </cell>
        </row>
        <row r="56">
          <cell r="A56">
            <v>1448</v>
          </cell>
          <cell r="B56" t="str">
            <v>Sedal Sh. Humect. 8x400 new</v>
          </cell>
          <cell r="C56">
            <v>0</v>
          </cell>
          <cell r="D56">
            <v>0</v>
          </cell>
          <cell r="E56">
            <v>0</v>
          </cell>
          <cell r="F56">
            <v>0</v>
          </cell>
        </row>
        <row r="57">
          <cell r="A57">
            <v>1449</v>
          </cell>
          <cell r="B57" t="str">
            <v>Sedal Sh. Free 8x400 new</v>
          </cell>
          <cell r="C57">
            <v>0</v>
          </cell>
          <cell r="D57">
            <v>0</v>
          </cell>
          <cell r="E57">
            <v>0</v>
          </cell>
          <cell r="F57">
            <v>0</v>
          </cell>
        </row>
        <row r="58">
          <cell r="A58">
            <v>1455</v>
          </cell>
          <cell r="B58" t="str">
            <v>Sedal Sh. Ginseng 100x15</v>
          </cell>
          <cell r="C58">
            <v>0</v>
          </cell>
          <cell r="D58">
            <v>0</v>
          </cell>
          <cell r="E58">
            <v>0</v>
          </cell>
          <cell r="F58">
            <v>0</v>
          </cell>
        </row>
        <row r="59">
          <cell r="A59">
            <v>1457</v>
          </cell>
          <cell r="B59" t="str">
            <v>SEDAL ADN 8*400 ml</v>
          </cell>
          <cell r="C59">
            <v>1.8191243160757742</v>
          </cell>
          <cell r="D59">
            <v>1.5965885405445459</v>
          </cell>
          <cell r="E59">
            <v>1.4168336600712117</v>
          </cell>
          <cell r="F59">
            <v>1.4168336600712117</v>
          </cell>
        </row>
        <row r="60">
          <cell r="A60">
            <v>1478</v>
          </cell>
          <cell r="B60" t="str">
            <v>Shampoo Sedal Control p/la Caspa 100 x 15 ml</v>
          </cell>
          <cell r="C60">
            <v>0.12497622561624035</v>
          </cell>
          <cell r="D60">
            <v>0.10968772606472463</v>
          </cell>
          <cell r="E60">
            <v>9.7338330094845257E-2</v>
          </cell>
          <cell r="F60">
            <v>9.7338330094845257E-2</v>
          </cell>
        </row>
        <row r="61">
          <cell r="A61">
            <v>1485</v>
          </cell>
          <cell r="B61" t="str">
            <v>Sedal Sh. Free 100x15</v>
          </cell>
          <cell r="C61">
            <v>0</v>
          </cell>
          <cell r="D61">
            <v>0</v>
          </cell>
          <cell r="E61">
            <v>0</v>
          </cell>
          <cell r="F61">
            <v>0</v>
          </cell>
        </row>
        <row r="62">
          <cell r="A62">
            <v>1731</v>
          </cell>
          <cell r="B62" t="str">
            <v>Sh Tony 1</v>
          </cell>
          <cell r="C62">
            <v>0</v>
          </cell>
          <cell r="D62">
            <v>0</v>
          </cell>
          <cell r="E62">
            <v>0</v>
          </cell>
          <cell r="F62">
            <v>1.29888</v>
          </cell>
        </row>
        <row r="63">
          <cell r="A63">
            <v>1732</v>
          </cell>
          <cell r="B63" t="str">
            <v>Sh Tony 2</v>
          </cell>
          <cell r="C63">
            <v>0</v>
          </cell>
          <cell r="D63">
            <v>0</v>
          </cell>
          <cell r="E63">
            <v>0</v>
          </cell>
          <cell r="F63">
            <v>1.00176</v>
          </cell>
        </row>
        <row r="64">
          <cell r="A64">
            <v>1733</v>
          </cell>
          <cell r="B64" t="str">
            <v>Sh Tony 3</v>
          </cell>
          <cell r="C64">
            <v>0</v>
          </cell>
          <cell r="D64">
            <v>0</v>
          </cell>
          <cell r="E64">
            <v>0</v>
          </cell>
          <cell r="F64">
            <v>1.7361600000000001</v>
          </cell>
        </row>
        <row r="65">
          <cell r="A65">
            <v>1735</v>
          </cell>
          <cell r="B65" t="str">
            <v>Sh Tony 4</v>
          </cell>
          <cell r="C65">
            <v>0</v>
          </cell>
          <cell r="D65">
            <v>0</v>
          </cell>
          <cell r="E65">
            <v>0</v>
          </cell>
          <cell r="F65">
            <v>0.76319999999999988</v>
          </cell>
        </row>
        <row r="66">
          <cell r="A66">
            <v>1761</v>
          </cell>
          <cell r="B66" t="str">
            <v>Enj Tony 1</v>
          </cell>
          <cell r="C66">
            <v>0</v>
          </cell>
          <cell r="D66">
            <v>0</v>
          </cell>
          <cell r="E66">
            <v>0</v>
          </cell>
          <cell r="F66">
            <v>1.3851000000000004</v>
          </cell>
        </row>
        <row r="67">
          <cell r="A67">
            <v>1762</v>
          </cell>
          <cell r="B67" t="str">
            <v>Enj Tony 2</v>
          </cell>
          <cell r="C67">
            <v>0</v>
          </cell>
          <cell r="D67">
            <v>0</v>
          </cell>
          <cell r="E67">
            <v>0</v>
          </cell>
          <cell r="F67">
            <v>1.2198599999999999</v>
          </cell>
        </row>
        <row r="68">
          <cell r="A68">
            <v>1763</v>
          </cell>
          <cell r="B68" t="str">
            <v>Enj Tony 3</v>
          </cell>
          <cell r="C68">
            <v>0</v>
          </cell>
          <cell r="D68">
            <v>0</v>
          </cell>
          <cell r="E68">
            <v>0</v>
          </cell>
          <cell r="F68">
            <v>1.7090999999999998</v>
          </cell>
        </row>
        <row r="69">
          <cell r="A69">
            <v>1765</v>
          </cell>
          <cell r="B69" t="str">
            <v>Enj Tony 4</v>
          </cell>
          <cell r="C69">
            <v>0</v>
          </cell>
          <cell r="D69">
            <v>0</v>
          </cell>
          <cell r="E69">
            <v>0</v>
          </cell>
          <cell r="F69">
            <v>1.0859400000000001</v>
          </cell>
        </row>
        <row r="70">
          <cell r="A70">
            <v>1801</v>
          </cell>
          <cell r="B70" t="str">
            <v>SEDAL ADN 100*10 ML.</v>
          </cell>
          <cell r="C70">
            <v>3.945315858381059</v>
          </cell>
          <cell r="D70">
            <v>4.0292504039634123</v>
          </cell>
          <cell r="E70">
            <v>3.575609778110898</v>
          </cell>
          <cell r="F70">
            <v>3.575609778110898</v>
          </cell>
        </row>
        <row r="71">
          <cell r="A71">
            <v>1810</v>
          </cell>
          <cell r="B71" t="str">
            <v>Sedal Enj. Ceramidas 100 x 10 new</v>
          </cell>
          <cell r="C71">
            <v>1.2840113359989396</v>
          </cell>
          <cell r="D71">
            <v>1.311328010221795</v>
          </cell>
          <cell r="E71">
            <v>1.1636897153494297</v>
          </cell>
          <cell r="F71">
            <v>1.1636897153494297</v>
          </cell>
        </row>
        <row r="72">
          <cell r="A72">
            <v>1811</v>
          </cell>
          <cell r="B72" t="str">
            <v>Sedal Enj. Ginseng 100x10 new</v>
          </cell>
          <cell r="C72">
            <v>0</v>
          </cell>
          <cell r="D72">
            <v>0</v>
          </cell>
          <cell r="E72">
            <v>0</v>
          </cell>
          <cell r="F72">
            <v>0</v>
          </cell>
        </row>
        <row r="73">
          <cell r="A73">
            <v>1814</v>
          </cell>
          <cell r="B73" t="str">
            <v>Sedal Enj. Balance 100x10 new</v>
          </cell>
          <cell r="C73">
            <v>7.1107558934083626</v>
          </cell>
          <cell r="D73">
            <v>7.2620335315200002</v>
          </cell>
          <cell r="E73">
            <v>6.4444240245605533</v>
          </cell>
          <cell r="F73">
            <v>6.4444240245605533</v>
          </cell>
        </row>
        <row r="74">
          <cell r="A74">
            <v>1815</v>
          </cell>
          <cell r="B74" t="str">
            <v>Sedal Enj. Aloe Progressive 100 x 10 ml.</v>
          </cell>
          <cell r="C74">
            <v>2.8886509402636587</v>
          </cell>
          <cell r="D74">
            <v>2.9501054885736537</v>
          </cell>
          <cell r="E74">
            <v>2.6179623934582272</v>
          </cell>
          <cell r="F74">
            <v>2.6179623934582272</v>
          </cell>
        </row>
        <row r="75">
          <cell r="A75">
            <v>1816</v>
          </cell>
          <cell r="B75" t="str">
            <v>Sedal Enj. Algas 100x10 new</v>
          </cell>
          <cell r="C75">
            <v>0</v>
          </cell>
          <cell r="D75">
            <v>0</v>
          </cell>
          <cell r="E75">
            <v>0</v>
          </cell>
          <cell r="F75">
            <v>0</v>
          </cell>
        </row>
        <row r="76">
          <cell r="A76">
            <v>1817</v>
          </cell>
          <cell r="B76" t="str">
            <v>Sedal Enj. Henna 100x10 new</v>
          </cell>
          <cell r="C76">
            <v>0</v>
          </cell>
          <cell r="D76">
            <v>0</v>
          </cell>
          <cell r="E76">
            <v>0</v>
          </cell>
          <cell r="F76">
            <v>0</v>
          </cell>
        </row>
        <row r="77">
          <cell r="A77">
            <v>1830</v>
          </cell>
          <cell r="B77" t="str">
            <v>Sedal Enj. Ceramidas 12 x 200 new</v>
          </cell>
          <cell r="C77">
            <v>1.3124783317795461</v>
          </cell>
          <cell r="D77">
            <v>1.3404006265510997</v>
          </cell>
          <cell r="E77">
            <v>1.1894891372766634</v>
          </cell>
          <cell r="F77">
            <v>1.1894891372766634</v>
          </cell>
        </row>
        <row r="78">
          <cell r="A78">
            <v>1831</v>
          </cell>
          <cell r="B78" t="str">
            <v>Sedal Enj. Ginseng 12x200 new</v>
          </cell>
          <cell r="C78">
            <v>0.89176609940089713</v>
          </cell>
          <cell r="D78">
            <v>0.91073795995800755</v>
          </cell>
          <cell r="E78">
            <v>0.80820083847839042</v>
          </cell>
          <cell r="F78">
            <v>0.80820083847839042</v>
          </cell>
        </row>
        <row r="79">
          <cell r="A79">
            <v>1832</v>
          </cell>
          <cell r="B79" t="str">
            <v>SEDAL ADN 12*200 ML.</v>
          </cell>
          <cell r="C79">
            <v>2.3081639484090153</v>
          </cell>
          <cell r="D79">
            <v>2.3572689374880849</v>
          </cell>
          <cell r="E79">
            <v>2.0918714444325759</v>
          </cell>
          <cell r="F79">
            <v>2.0918714444325759</v>
          </cell>
        </row>
        <row r="80">
          <cell r="A80">
            <v>1833</v>
          </cell>
          <cell r="B80" t="str">
            <v>Sedal acondicionador Control p/ la Caspa 12 x 200 ml</v>
          </cell>
          <cell r="C80">
            <v>1.2189867245842907</v>
          </cell>
          <cell r="D80">
            <v>1.244920033974857</v>
          </cell>
          <cell r="E80">
            <v>1.1047584042103804</v>
          </cell>
          <cell r="F80">
            <v>1.1047584042103804</v>
          </cell>
        </row>
        <row r="81">
          <cell r="A81">
            <v>1834</v>
          </cell>
          <cell r="B81" t="str">
            <v>Sedal Enj. Balance 12x200 new</v>
          </cell>
          <cell r="C81">
            <v>2.250990234778071</v>
          </cell>
          <cell r="D81">
            <v>2.2988788827972289</v>
          </cell>
          <cell r="E81">
            <v>2.0400553422881953</v>
          </cell>
          <cell r="F81">
            <v>2.0400553422881953</v>
          </cell>
        </row>
        <row r="82">
          <cell r="A82">
            <v>1835</v>
          </cell>
          <cell r="B82" t="str">
            <v>Sedal Enj. Aloe Progressive 12 x 200 ml.</v>
          </cell>
          <cell r="C82">
            <v>1.8155950256403581</v>
          </cell>
          <cell r="D82">
            <v>1.8542208667412625</v>
          </cell>
          <cell r="E82">
            <v>1.6454599732435804</v>
          </cell>
          <cell r="F82">
            <v>1.6454599732435804</v>
          </cell>
        </row>
        <row r="83">
          <cell r="A83">
            <v>1836</v>
          </cell>
          <cell r="B83" t="str">
            <v>Sedal Enj. Algas 12x200 new</v>
          </cell>
          <cell r="C83">
            <v>0.57173713630944623</v>
          </cell>
          <cell r="D83">
            <v>0.5839005469085613</v>
          </cell>
          <cell r="E83">
            <v>0.51816102144380682</v>
          </cell>
          <cell r="F83">
            <v>0.51816102144380682</v>
          </cell>
        </row>
        <row r="84">
          <cell r="A84">
            <v>1837</v>
          </cell>
          <cell r="B84" t="str">
            <v>Sedal Enj. Henna 12x200 new</v>
          </cell>
          <cell r="C84">
            <v>0.61488710886110243</v>
          </cell>
          <cell r="D84">
            <v>0.62796851271298104</v>
          </cell>
          <cell r="E84">
            <v>0.557267513628245</v>
          </cell>
          <cell r="F84">
            <v>0.557267513628245</v>
          </cell>
        </row>
        <row r="85">
          <cell r="A85">
            <v>1838</v>
          </cell>
          <cell r="B85" t="str">
            <v>Sedal Enj. Humectante 12x200 new</v>
          </cell>
          <cell r="C85">
            <v>0</v>
          </cell>
          <cell r="D85">
            <v>0</v>
          </cell>
          <cell r="E85">
            <v>0</v>
          </cell>
          <cell r="F85">
            <v>0</v>
          </cell>
        </row>
        <row r="86">
          <cell r="A86">
            <v>1839</v>
          </cell>
          <cell r="B86" t="str">
            <v>SEDAL SELECTIVE 12*200</v>
          </cell>
          <cell r="C86">
            <v>0.87896494087723898</v>
          </cell>
          <cell r="D86">
            <v>0.89766446343602957</v>
          </cell>
          <cell r="E86">
            <v>0.79659924579700703</v>
          </cell>
          <cell r="F86">
            <v>0.79659924579700703</v>
          </cell>
        </row>
        <row r="87">
          <cell r="A87">
            <v>1840</v>
          </cell>
          <cell r="B87" t="str">
            <v>Sedal Enj. Ceramidas 8 x 400 new</v>
          </cell>
          <cell r="C87">
            <v>1.4047713286261441</v>
          </cell>
          <cell r="D87">
            <v>1.4346571089661084</v>
          </cell>
          <cell r="E87">
            <v>1.2731335788933784</v>
          </cell>
          <cell r="F87">
            <v>1.2731335788933784</v>
          </cell>
        </row>
        <row r="88">
          <cell r="A88">
            <v>1841</v>
          </cell>
          <cell r="B88" t="str">
            <v>Sedal Enj. Ginseng 8x400 new</v>
          </cell>
          <cell r="C88">
            <v>1.1890214658678626</v>
          </cell>
          <cell r="D88">
            <v>1.2143172799440101</v>
          </cell>
          <cell r="E88">
            <v>1.0776011179711871</v>
          </cell>
          <cell r="F88">
            <v>1.0776011179711871</v>
          </cell>
        </row>
        <row r="89">
          <cell r="A89">
            <v>1842</v>
          </cell>
          <cell r="B89" t="str">
            <v>SEDAL ADN 8*400 ML.</v>
          </cell>
          <cell r="C89">
            <v>2.5325198334706553</v>
          </cell>
          <cell r="D89">
            <v>2.5863978774678427</v>
          </cell>
          <cell r="E89">
            <v>2.2952034779626636</v>
          </cell>
          <cell r="F89">
            <v>2.2952034779626636</v>
          </cell>
        </row>
        <row r="90">
          <cell r="A90">
            <v>1844</v>
          </cell>
          <cell r="B90" t="str">
            <v>Sedal Enj. Balance 8x400 new</v>
          </cell>
          <cell r="C90">
            <v>2.0646063255618885</v>
          </cell>
          <cell r="D90">
            <v>2.1085297527253601</v>
          </cell>
          <cell r="E90">
            <v>1.8711370218804131</v>
          </cell>
          <cell r="F90">
            <v>1.8711370218804131</v>
          </cell>
        </row>
        <row r="91">
          <cell r="A91">
            <v>1845</v>
          </cell>
          <cell r="B91" t="str">
            <v>Sedal Enj. Aloe Progressive 8 x 400 ml.</v>
          </cell>
          <cell r="C91">
            <v>2.0747945135254744</v>
          </cell>
          <cell r="D91">
            <v>2.1189346890958483</v>
          </cell>
          <cell r="E91">
            <v>1.8803704992017392</v>
          </cell>
          <cell r="F91">
            <v>1.8803704992017392</v>
          </cell>
        </row>
        <row r="92">
          <cell r="A92">
            <v>1846</v>
          </cell>
          <cell r="B92" t="str">
            <v>Sedal Enj. Algas 8x400 new</v>
          </cell>
          <cell r="C92">
            <v>0.68081067803724393</v>
          </cell>
          <cell r="D92">
            <v>0.6952945715808444</v>
          </cell>
          <cell r="E92">
            <v>0.61701354335447001</v>
          </cell>
          <cell r="F92">
            <v>0.61701354335447001</v>
          </cell>
        </row>
        <row r="93">
          <cell r="A93">
            <v>1847</v>
          </cell>
          <cell r="B93" t="str">
            <v>Sedal Enj. Henna 8x400 new</v>
          </cell>
          <cell r="C93">
            <v>0.69039956082650089</v>
          </cell>
          <cell r="D93">
            <v>0.70508745287071539</v>
          </cell>
          <cell r="E93">
            <v>0.62570387495101187</v>
          </cell>
          <cell r="F93">
            <v>0.62570387495101187</v>
          </cell>
        </row>
        <row r="94">
          <cell r="A94">
            <v>1848</v>
          </cell>
          <cell r="B94" t="str">
            <v>Sedal Enj. Humectante 8x400 new</v>
          </cell>
          <cell r="C94">
            <v>0</v>
          </cell>
          <cell r="D94">
            <v>0</v>
          </cell>
          <cell r="E94">
            <v>0</v>
          </cell>
          <cell r="F94">
            <v>0</v>
          </cell>
        </row>
        <row r="95">
          <cell r="A95">
            <v>1849</v>
          </cell>
          <cell r="B95" t="str">
            <v>SEDAL SELECTIVE 8*400</v>
          </cell>
          <cell r="C95">
            <v>1.3207727153922533</v>
          </cell>
          <cell r="D95">
            <v>1.3488714688668382</v>
          </cell>
          <cell r="E95">
            <v>1.1970062741076719</v>
          </cell>
          <cell r="F95">
            <v>1.1970062741076719</v>
          </cell>
        </row>
        <row r="96">
          <cell r="A96">
            <v>1953</v>
          </cell>
          <cell r="B96" t="str">
            <v>Sedal Duo Nor-seco 12x200 new</v>
          </cell>
          <cell r="C96">
            <v>0.44079279278926298</v>
          </cell>
          <cell r="D96">
            <v>0.4390567852203382</v>
          </cell>
          <cell r="E96">
            <v>0.43113739332234152</v>
          </cell>
          <cell r="F96">
            <v>0.43113739332234152</v>
          </cell>
        </row>
        <row r="97">
          <cell r="A97">
            <v>1954</v>
          </cell>
          <cell r="B97" t="str">
            <v>Sedal Duo Nor-seco 8x400 new</v>
          </cell>
          <cell r="C97">
            <v>0.53275675675249046</v>
          </cell>
          <cell r="D97">
            <v>0.53065856055407779</v>
          </cell>
          <cell r="E97">
            <v>0.52108692142556379</v>
          </cell>
          <cell r="F97">
            <v>0.52108692142556379</v>
          </cell>
        </row>
        <row r="98">
          <cell r="A98">
            <v>1963</v>
          </cell>
          <cell r="B98" t="str">
            <v>Sedal Duo  Norm-Graso 12X200 ml. new</v>
          </cell>
          <cell r="C98">
            <v>0.3168528528608861</v>
          </cell>
          <cell r="D98">
            <v>0.3156049673241893</v>
          </cell>
          <cell r="E98">
            <v>0.30991231091770566</v>
          </cell>
          <cell r="F98">
            <v>0.30991231091770566</v>
          </cell>
        </row>
        <row r="99">
          <cell r="A99">
            <v>1964</v>
          </cell>
          <cell r="B99" t="str">
            <v>Sedal Duo Graso 8x400 New</v>
          </cell>
          <cell r="C99">
            <v>2.9597597597360581E-2</v>
          </cell>
          <cell r="D99">
            <v>2.948103114189321E-2</v>
          </cell>
          <cell r="E99">
            <v>2.8949273412531323E-2</v>
          </cell>
          <cell r="F99">
            <v>2.8949273412531323E-2</v>
          </cell>
        </row>
        <row r="100">
          <cell r="A100">
            <v>2000</v>
          </cell>
          <cell r="B100" t="str">
            <v>Deo Impulse SPICE GIRLS 12 X 53 GR.</v>
          </cell>
          <cell r="C100">
            <v>0</v>
          </cell>
          <cell r="D100">
            <v>0</v>
          </cell>
          <cell r="E100">
            <v>0</v>
          </cell>
          <cell r="F100">
            <v>0</v>
          </cell>
        </row>
        <row r="101">
          <cell r="A101">
            <v>2020</v>
          </cell>
          <cell r="B101" t="str">
            <v>Deo Impulse Magnetique 12X53 gr.</v>
          </cell>
          <cell r="C101">
            <v>0.16342893360696001</v>
          </cell>
          <cell r="D101">
            <v>0.196114720328352</v>
          </cell>
          <cell r="E101">
            <v>0.16342893360696001</v>
          </cell>
          <cell r="F101">
            <v>0.17795594992757865</v>
          </cell>
        </row>
        <row r="102">
          <cell r="A102">
            <v>2030</v>
          </cell>
          <cell r="B102" t="str">
            <v>Deo Impulse Dynamique 12X53 gr.</v>
          </cell>
          <cell r="C102">
            <v>0.22410869909823328</v>
          </cell>
          <cell r="D102">
            <v>0.26893043891787993</v>
          </cell>
          <cell r="E102">
            <v>0.22410869909823328</v>
          </cell>
          <cell r="F102">
            <v>0.24402947235140957</v>
          </cell>
        </row>
        <row r="103">
          <cell r="A103">
            <v>2040</v>
          </cell>
          <cell r="B103" t="str">
            <v>Deo Impulse Musk 12X53 gr.</v>
          </cell>
          <cell r="C103">
            <v>0.13775946759539559</v>
          </cell>
          <cell r="D103">
            <v>0.16531136111447473</v>
          </cell>
          <cell r="E103">
            <v>0.13775946759539559</v>
          </cell>
          <cell r="F103">
            <v>0.15000475360387519</v>
          </cell>
        </row>
        <row r="104">
          <cell r="A104">
            <v>2050</v>
          </cell>
          <cell r="B104" t="str">
            <v>Deo Impulse Audace 12X53 gr.</v>
          </cell>
          <cell r="C104">
            <v>0.11886388845081929</v>
          </cell>
          <cell r="D104">
            <v>0.14263666614098314</v>
          </cell>
          <cell r="E104">
            <v>0.11886388845081929</v>
          </cell>
          <cell r="F104">
            <v>0.12942956742422543</v>
          </cell>
        </row>
        <row r="105">
          <cell r="A105">
            <v>2060</v>
          </cell>
          <cell r="B105" t="str">
            <v>IMPULSE O2</v>
          </cell>
          <cell r="C105">
            <v>0.12406908572256126</v>
          </cell>
          <cell r="D105">
            <v>0.14888290286707351</v>
          </cell>
          <cell r="E105">
            <v>0.12406908572256126</v>
          </cell>
          <cell r="F105">
            <v>0.13509744889790001</v>
          </cell>
        </row>
        <row r="106">
          <cell r="A106">
            <v>2080</v>
          </cell>
          <cell r="B106" t="str">
            <v>IMPULSE YOU</v>
          </cell>
          <cell r="C106">
            <v>0.13176992552603059</v>
          </cell>
          <cell r="D106">
            <v>0.15812391063123671</v>
          </cell>
          <cell r="E106">
            <v>0.13176992552603059</v>
          </cell>
          <cell r="F106">
            <v>0.14348280779501107</v>
          </cell>
        </row>
        <row r="107">
          <cell r="A107">
            <v>2203</v>
          </cell>
          <cell r="B107" t="str">
            <v>Deo Axe Eclypse 12 x 113 gr.</v>
          </cell>
          <cell r="C107">
            <v>0.82968466299336985</v>
          </cell>
          <cell r="D107">
            <v>1.2274953445165837</v>
          </cell>
          <cell r="E107">
            <v>0.97810332704790204</v>
          </cell>
          <cell r="F107">
            <v>0.96958750206116673</v>
          </cell>
        </row>
        <row r="108">
          <cell r="A108">
            <v>2213</v>
          </cell>
          <cell r="B108" t="str">
            <v>Deo Axe Musk 12 x 113 gr</v>
          </cell>
          <cell r="C108">
            <v>1.0935792759047469</v>
          </cell>
          <cell r="D108">
            <v>1.6179200724162603</v>
          </cell>
          <cell r="E108">
            <v>1.2892048941750973</v>
          </cell>
          <cell r="F108">
            <v>1.2779804734546674</v>
          </cell>
        </row>
        <row r="109">
          <cell r="A109">
            <v>2243</v>
          </cell>
          <cell r="B109" t="str">
            <v>Deo Axe Marine 12 x 113 gr</v>
          </cell>
          <cell r="C109">
            <v>0.98802143074019588</v>
          </cell>
          <cell r="D109">
            <v>1.4617501812563893</v>
          </cell>
          <cell r="E109">
            <v>1.1647642673242189</v>
          </cell>
          <cell r="F109">
            <v>1.1546232848972668</v>
          </cell>
        </row>
        <row r="110">
          <cell r="A110">
            <v>2273</v>
          </cell>
          <cell r="B110" t="str">
            <v>Deo Axe Mirage 12 x 113 gr</v>
          </cell>
          <cell r="C110">
            <v>0</v>
          </cell>
          <cell r="D110">
            <v>0</v>
          </cell>
          <cell r="E110">
            <v>0</v>
          </cell>
          <cell r="F110">
            <v>0</v>
          </cell>
        </row>
        <row r="111">
          <cell r="A111">
            <v>2283</v>
          </cell>
          <cell r="B111" t="str">
            <v>Deo Axe Native 12 x 113 gr</v>
          </cell>
          <cell r="C111">
            <v>0.82757350609007874</v>
          </cell>
          <cell r="D111">
            <v>1.2243719466933862</v>
          </cell>
          <cell r="E111">
            <v>0.97561451451088443</v>
          </cell>
          <cell r="F111">
            <v>0.96712035829001863</v>
          </cell>
        </row>
        <row r="112">
          <cell r="A112">
            <v>2293</v>
          </cell>
          <cell r="B112" t="str">
            <v>Deo Axe Adrenaline 12 x 113 gr</v>
          </cell>
          <cell r="C112">
            <v>1.2582495143614463</v>
          </cell>
          <cell r="D112">
            <v>1.8615451026256586</v>
          </cell>
          <cell r="E112">
            <v>1.4833322720624671</v>
          </cell>
          <cell r="F112">
            <v>1.4704176876042119</v>
          </cell>
        </row>
        <row r="113">
          <cell r="A113">
            <v>2600</v>
          </cell>
          <cell r="B113" t="str">
            <v>REXONA CONFIANCE</v>
          </cell>
          <cell r="C113">
            <v>0.33814675261721239</v>
          </cell>
          <cell r="D113">
            <v>0.3617617561432287</v>
          </cell>
          <cell r="E113">
            <v>0.32156600546064773</v>
          </cell>
          <cell r="F113">
            <v>0.32156600546064773</v>
          </cell>
        </row>
        <row r="114">
          <cell r="A114">
            <v>2603</v>
          </cell>
          <cell r="B114" t="str">
            <v>Rexona Aerosol sensitive 24 Hs. 12 x 140 gr</v>
          </cell>
          <cell r="C114">
            <v>0</v>
          </cell>
          <cell r="D114">
            <v>0</v>
          </cell>
          <cell r="E114">
            <v>0</v>
          </cell>
          <cell r="F114">
            <v>0</v>
          </cell>
        </row>
        <row r="115">
          <cell r="A115">
            <v>2611</v>
          </cell>
          <cell r="B115" t="str">
            <v>REXONA EXCEL Barra 12*58</v>
          </cell>
          <cell r="C115">
            <v>0.22380062446626067</v>
          </cell>
          <cell r="D115">
            <v>0.23943008858203221</v>
          </cell>
          <cell r="E115">
            <v>0.21282674540625088</v>
          </cell>
          <cell r="F115">
            <v>0.21282674540625088</v>
          </cell>
        </row>
        <row r="116">
          <cell r="A116">
            <v>2632</v>
          </cell>
          <cell r="B116" t="str">
            <v>REXONA CONFIANCE</v>
          </cell>
          <cell r="C116">
            <v>0</v>
          </cell>
          <cell r="D116">
            <v>0</v>
          </cell>
          <cell r="E116">
            <v>0</v>
          </cell>
          <cell r="F116">
            <v>0</v>
          </cell>
        </row>
        <row r="117">
          <cell r="A117">
            <v>2650</v>
          </cell>
          <cell r="B117" t="str">
            <v>Rexona CONFIANCE Barra 12 x 50 grs.</v>
          </cell>
          <cell r="C117">
            <v>0.19704422077252767</v>
          </cell>
          <cell r="D117">
            <v>0.21080510989037135</v>
          </cell>
          <cell r="E117">
            <v>0.18738231990255233</v>
          </cell>
          <cell r="F117">
            <v>0.18738231990255233</v>
          </cell>
        </row>
        <row r="118">
          <cell r="A118">
            <v>2654</v>
          </cell>
          <cell r="B118" t="str">
            <v>REXONA EXCEL</v>
          </cell>
          <cell r="C118">
            <v>0</v>
          </cell>
          <cell r="D118">
            <v>0</v>
          </cell>
          <cell r="E118">
            <v>0</v>
          </cell>
          <cell r="F118">
            <v>0</v>
          </cell>
        </row>
        <row r="119">
          <cell r="A119">
            <v>2667</v>
          </cell>
          <cell r="B119" t="str">
            <v>Rexona Aerosol Hombre 24 Hs. 12 x 160 gr</v>
          </cell>
          <cell r="C119">
            <v>0</v>
          </cell>
          <cell r="D119">
            <v>0</v>
          </cell>
          <cell r="E119">
            <v>0</v>
          </cell>
          <cell r="F119">
            <v>0</v>
          </cell>
        </row>
        <row r="120">
          <cell r="A120">
            <v>2685</v>
          </cell>
          <cell r="B120" t="str">
            <v>Rexona Aerosol Confiance. 12 x 140 gr</v>
          </cell>
          <cell r="C120">
            <v>0</v>
          </cell>
          <cell r="D120">
            <v>0</v>
          </cell>
          <cell r="E120">
            <v>0</v>
          </cell>
          <cell r="F120">
            <v>0</v>
          </cell>
        </row>
        <row r="121">
          <cell r="A121">
            <v>2810</v>
          </cell>
          <cell r="B121" t="str">
            <v>AXE MANIAC 12*113 gr</v>
          </cell>
          <cell r="C121">
            <v>0.74531934568102931</v>
          </cell>
          <cell r="D121">
            <v>1.102679207906391</v>
          </cell>
          <cell r="E121">
            <v>0.87864626675593471</v>
          </cell>
          <cell r="F121">
            <v>0.87099636144835824</v>
          </cell>
        </row>
        <row r="122">
          <cell r="A122">
            <v>2817</v>
          </cell>
          <cell r="B122" t="str">
            <v>AXE HYPNOTIC 12*113 gr</v>
          </cell>
          <cell r="C122">
            <v>1.0775722642291332</v>
          </cell>
          <cell r="D122">
            <v>1.5942381445853306</v>
          </cell>
          <cell r="E122">
            <v>1.2703344581234943</v>
          </cell>
          <cell r="F122">
            <v>1.2592743322443096</v>
          </cell>
        </row>
        <row r="123">
          <cell r="A123">
            <v>5856</v>
          </cell>
          <cell r="B123" t="str">
            <v>12 Promo 1 Axe</v>
          </cell>
          <cell r="C123">
            <v>0</v>
          </cell>
          <cell r="D123">
            <v>0</v>
          </cell>
          <cell r="E123">
            <v>0</v>
          </cell>
          <cell r="F123">
            <v>0</v>
          </cell>
        </row>
        <row r="124">
          <cell r="A124">
            <v>5955</v>
          </cell>
          <cell r="B124" t="str">
            <v>8 PACKS 1 Sh. Sedal ALOE</v>
          </cell>
          <cell r="C124">
            <v>0</v>
          </cell>
          <cell r="D124">
            <v>0</v>
          </cell>
          <cell r="E124">
            <v>0</v>
          </cell>
          <cell r="F124">
            <v>0</v>
          </cell>
        </row>
        <row r="125">
          <cell r="A125">
            <v>7103</v>
          </cell>
          <cell r="B125" t="str">
            <v>Sedal Sh. Henna 100x15</v>
          </cell>
          <cell r="C125">
            <v>0</v>
          </cell>
          <cell r="D125">
            <v>0</v>
          </cell>
          <cell r="E125">
            <v>0</v>
          </cell>
          <cell r="F125">
            <v>0</v>
          </cell>
        </row>
        <row r="126">
          <cell r="A126">
            <v>7158</v>
          </cell>
          <cell r="B126" t="str">
            <v>Sedal Duo Graso 12x200</v>
          </cell>
          <cell r="C126">
            <v>0</v>
          </cell>
          <cell r="D126">
            <v>0</v>
          </cell>
          <cell r="E126">
            <v>0</v>
          </cell>
          <cell r="F126">
            <v>0</v>
          </cell>
        </row>
        <row r="127">
          <cell r="A127">
            <v>7160</v>
          </cell>
          <cell r="B127" t="str">
            <v>Sedal Duo Graso 8x500</v>
          </cell>
          <cell r="C127">
            <v>0</v>
          </cell>
          <cell r="D127">
            <v>0</v>
          </cell>
          <cell r="E127">
            <v>0</v>
          </cell>
          <cell r="F127">
            <v>0</v>
          </cell>
        </row>
        <row r="128">
          <cell r="A128">
            <v>7161</v>
          </cell>
          <cell r="B128" t="str">
            <v>Sedal Enj. Algas 100x10</v>
          </cell>
          <cell r="C128">
            <v>0</v>
          </cell>
          <cell r="D128">
            <v>0</v>
          </cell>
          <cell r="E128">
            <v>0</v>
          </cell>
          <cell r="F128">
            <v>0</v>
          </cell>
        </row>
        <row r="129">
          <cell r="A129">
            <v>7164</v>
          </cell>
          <cell r="B129" t="str">
            <v>Organics Sh.Frasco 6x300 Seco</v>
          </cell>
          <cell r="C129">
            <v>0</v>
          </cell>
          <cell r="D129">
            <v>0</v>
          </cell>
          <cell r="E129">
            <v>0</v>
          </cell>
          <cell r="F129">
            <v>0</v>
          </cell>
        </row>
        <row r="130">
          <cell r="A130">
            <v>7165</v>
          </cell>
          <cell r="B130" t="str">
            <v>Organics Sh.Frasco 6x300 Fino</v>
          </cell>
          <cell r="C130">
            <v>0</v>
          </cell>
          <cell r="D130">
            <v>0</v>
          </cell>
          <cell r="E130">
            <v>0</v>
          </cell>
          <cell r="F130">
            <v>0</v>
          </cell>
        </row>
        <row r="131">
          <cell r="A131">
            <v>7168</v>
          </cell>
          <cell r="B131" t="str">
            <v>Organics Enj.Frasco 6x300 Finos</v>
          </cell>
          <cell r="C131">
            <v>0</v>
          </cell>
          <cell r="D131">
            <v>0</v>
          </cell>
          <cell r="E131">
            <v>0</v>
          </cell>
          <cell r="F131">
            <v>0</v>
          </cell>
        </row>
        <row r="132">
          <cell r="A132">
            <v>7169</v>
          </cell>
          <cell r="B132" t="str">
            <v xml:space="preserve">Organics Sh.2 En 1 Normal 6x300 </v>
          </cell>
          <cell r="C132">
            <v>0</v>
          </cell>
          <cell r="D132">
            <v>0</v>
          </cell>
          <cell r="E132">
            <v>0</v>
          </cell>
          <cell r="F132">
            <v>0</v>
          </cell>
        </row>
        <row r="133">
          <cell r="A133">
            <v>7171</v>
          </cell>
          <cell r="B133" t="str">
            <v>Organics Acondicionador 6x140</v>
          </cell>
          <cell r="C133">
            <v>0</v>
          </cell>
          <cell r="D133">
            <v>0</v>
          </cell>
          <cell r="E133">
            <v>0</v>
          </cell>
          <cell r="F133">
            <v>0</v>
          </cell>
        </row>
        <row r="134">
          <cell r="A134">
            <v>7172</v>
          </cell>
          <cell r="B134" t="str">
            <v>Bano de Crema 6x150</v>
          </cell>
          <cell r="C134">
            <v>0</v>
          </cell>
          <cell r="D134">
            <v>0</v>
          </cell>
          <cell r="E134">
            <v>0</v>
          </cell>
          <cell r="F134">
            <v>0</v>
          </cell>
        </row>
        <row r="135">
          <cell r="A135">
            <v>7251</v>
          </cell>
          <cell r="B135" t="str">
            <v>Rexona Roll-On Plenty</v>
          </cell>
          <cell r="C135">
            <v>0</v>
          </cell>
          <cell r="D135">
            <v>0</v>
          </cell>
          <cell r="E135">
            <v>0</v>
          </cell>
          <cell r="F135">
            <v>0</v>
          </cell>
        </row>
        <row r="136">
          <cell r="A136">
            <v>7253</v>
          </cell>
          <cell r="B136" t="str">
            <v>Rexona Deo Plenty</v>
          </cell>
          <cell r="C136">
            <v>0</v>
          </cell>
          <cell r="D136">
            <v>0</v>
          </cell>
          <cell r="E136">
            <v>0</v>
          </cell>
          <cell r="F136">
            <v>0</v>
          </cell>
        </row>
        <row r="137">
          <cell r="A137">
            <v>7254</v>
          </cell>
          <cell r="B137" t="str">
            <v xml:space="preserve">Rexona Deo Hombre </v>
          </cell>
          <cell r="C137">
            <v>0</v>
          </cell>
          <cell r="D137">
            <v>0</v>
          </cell>
          <cell r="E137">
            <v>0</v>
          </cell>
          <cell r="F137">
            <v>0</v>
          </cell>
        </row>
        <row r="138">
          <cell r="A138">
            <v>7258</v>
          </cell>
          <cell r="B138" t="str">
            <v>Pomo Creme</v>
          </cell>
          <cell r="C138">
            <v>0</v>
          </cell>
          <cell r="D138">
            <v>0</v>
          </cell>
          <cell r="E138">
            <v>0</v>
          </cell>
          <cell r="F138">
            <v>0</v>
          </cell>
        </row>
        <row r="139">
          <cell r="A139">
            <v>9806</v>
          </cell>
          <cell r="B139" t="str">
            <v>8 PACKS 1 Enj Sedal ALOE</v>
          </cell>
          <cell r="C139">
            <v>0</v>
          </cell>
          <cell r="D139">
            <v>0</v>
          </cell>
          <cell r="E139">
            <v>0</v>
          </cell>
          <cell r="F139">
            <v>0</v>
          </cell>
        </row>
        <row r="140">
          <cell r="A140">
            <v>58160</v>
          </cell>
          <cell r="B140" t="str">
            <v>REXONA CREME c/Aloe Vera</v>
          </cell>
          <cell r="C140">
            <v>0.26260466744845107</v>
          </cell>
          <cell r="D140">
            <v>0.28094407215881839</v>
          </cell>
          <cell r="E140">
            <v>0.24972806414117188</v>
          </cell>
          <cell r="F140">
            <v>0.24972806414117188</v>
          </cell>
        </row>
        <row r="141">
          <cell r="A141">
            <v>78438</v>
          </cell>
          <cell r="B141" t="str">
            <v>REXONA CREME C/ALOE VERA</v>
          </cell>
          <cell r="C141">
            <v>1.3271853614082152</v>
          </cell>
          <cell r="D141">
            <v>1.4198714119077487</v>
          </cell>
          <cell r="E141">
            <v>1.2621079216957767</v>
          </cell>
          <cell r="F141">
            <v>1.2621079216957767</v>
          </cell>
        </row>
        <row r="142">
          <cell r="A142">
            <v>78441</v>
          </cell>
          <cell r="B142" t="str">
            <v>REXONA EXCEL 12*126</v>
          </cell>
          <cell r="C142">
            <v>1.2762804566301262</v>
          </cell>
          <cell r="D142">
            <v>1.3654114840619478</v>
          </cell>
          <cell r="E142">
            <v>1.2136990969439536</v>
          </cell>
          <cell r="F142">
            <v>1.2136990969439536</v>
          </cell>
        </row>
        <row r="143">
          <cell r="A143">
            <v>78442</v>
          </cell>
          <cell r="B143" t="str">
            <v>REXONA CONFIANCE 12*126</v>
          </cell>
          <cell r="C143">
            <v>1.3341962165679648</v>
          </cell>
          <cell r="D143">
            <v>1.4273718810236771</v>
          </cell>
          <cell r="E143">
            <v>1.2687750053543798</v>
          </cell>
          <cell r="F143">
            <v>1.2687750053543798</v>
          </cell>
        </row>
        <row r="144">
          <cell r="A144">
            <v>78448</v>
          </cell>
          <cell r="B144" t="str">
            <v>Rexona Forces 12*126 gr</v>
          </cell>
          <cell r="C144">
            <v>1.5216603867774556</v>
          </cell>
          <cell r="D144">
            <v>1.627927902644529</v>
          </cell>
          <cell r="E144">
            <v>1.4470470245729148</v>
          </cell>
          <cell r="F144">
            <v>1.4470470245729148</v>
          </cell>
        </row>
        <row r="145">
          <cell r="A145">
            <v>78466</v>
          </cell>
          <cell r="B145" t="str">
            <v>REXONA CREME C/ALOE</v>
          </cell>
          <cell r="C145">
            <v>0.2490813133117859</v>
          </cell>
          <cell r="D145">
            <v>0.26647629358764613</v>
          </cell>
          <cell r="E145">
            <v>0.23686781652235211</v>
          </cell>
          <cell r="F145">
            <v>0.23686781652235211</v>
          </cell>
        </row>
        <row r="146">
          <cell r="A146" t="str">
            <v>DEO AXE</v>
          </cell>
          <cell r="B146" t="str">
            <v>Total Axe</v>
          </cell>
          <cell r="C146">
            <v>6.82</v>
          </cell>
          <cell r="D146">
            <v>10.09</v>
          </cell>
          <cell r="E146">
            <v>8.0399999999999991</v>
          </cell>
          <cell r="F146">
            <v>7.97</v>
          </cell>
        </row>
        <row r="147">
          <cell r="A147" t="str">
            <v>DEO REXONA</v>
          </cell>
          <cell r="B147" t="str">
            <v>Total Rexona</v>
          </cell>
          <cell r="C147">
            <v>6.73</v>
          </cell>
          <cell r="D147">
            <v>7.2</v>
          </cell>
          <cell r="E147">
            <v>6.4</v>
          </cell>
          <cell r="F147">
            <v>6.4</v>
          </cell>
        </row>
        <row r="148">
          <cell r="A148" t="str">
            <v>DEO REXONA AEROSOL</v>
          </cell>
          <cell r="B148" t="str">
            <v>Total Rexona aerosol</v>
          </cell>
          <cell r="C148">
            <v>5.4593224213837619</v>
          </cell>
          <cell r="D148">
            <v>5.8405826796379019</v>
          </cell>
          <cell r="E148">
            <v>5.1916290485670249</v>
          </cell>
          <cell r="F148">
            <v>5.1916290485670249</v>
          </cell>
        </row>
        <row r="149">
          <cell r="A149" t="str">
            <v>DEO REXONA CREME</v>
          </cell>
          <cell r="B149" t="str">
            <v>Total Rexona Pomo Creme</v>
          </cell>
          <cell r="C149">
            <v>0</v>
          </cell>
          <cell r="D149">
            <v>0</v>
          </cell>
          <cell r="E149">
            <v>0</v>
          </cell>
          <cell r="F149">
            <v>0</v>
          </cell>
        </row>
        <row r="150">
          <cell r="A150" t="str">
            <v>DEO REXONA ROLL ON</v>
          </cell>
          <cell r="B150" t="str">
            <v>Total Rexona Roll-On</v>
          </cell>
          <cell r="C150">
            <v>0.58722806592899834</v>
          </cell>
          <cell r="D150">
            <v>0.62823804973087483</v>
          </cell>
          <cell r="E150">
            <v>0.55843382198299985</v>
          </cell>
          <cell r="F150">
            <v>0.55843382198299985</v>
          </cell>
        </row>
        <row r="151">
          <cell r="A151" t="str">
            <v>DEO REXONA STICKS</v>
          </cell>
          <cell r="B151" t="str">
            <v>Total Rexona barra</v>
          </cell>
          <cell r="C151">
            <v>0.68344951268723941</v>
          </cell>
          <cell r="D151">
            <v>0.7311792706312219</v>
          </cell>
          <cell r="E151">
            <v>0.64993712944997506</v>
          </cell>
          <cell r="F151">
            <v>0.64993712944997506</v>
          </cell>
        </row>
        <row r="152">
          <cell r="A152" t="str">
            <v>ORGANICS 2 EN 1</v>
          </cell>
          <cell r="B152" t="str">
            <v>Total Organics 2en1 y Others</v>
          </cell>
          <cell r="C152">
            <v>1.9</v>
          </cell>
          <cell r="D152">
            <v>2.8</v>
          </cell>
          <cell r="E152">
            <v>2.87</v>
          </cell>
          <cell r="F152">
            <v>2.81</v>
          </cell>
        </row>
        <row r="153">
          <cell r="A153" t="str">
            <v>ORGANICS ENJUAGUE</v>
          </cell>
          <cell r="B153" t="str">
            <v>Total Organics Crema Enjuague</v>
          </cell>
          <cell r="C153">
            <v>1.54</v>
          </cell>
          <cell r="D153">
            <v>2.0499999999999998</v>
          </cell>
          <cell r="E153">
            <v>1.7</v>
          </cell>
          <cell r="F153">
            <v>1.73</v>
          </cell>
        </row>
        <row r="154">
          <cell r="A154" t="str">
            <v>ORGANICS SHAMPOO</v>
          </cell>
          <cell r="B154" t="str">
            <v xml:space="preserve">Total Organics Shampoo </v>
          </cell>
          <cell r="C154">
            <v>1.2937799043062199</v>
          </cell>
          <cell r="D154">
            <v>2.6</v>
          </cell>
          <cell r="E154">
            <v>2.0699999999999998</v>
          </cell>
          <cell r="F154">
            <v>2.1</v>
          </cell>
        </row>
        <row r="155">
          <cell r="A155" t="str">
            <v>SEDAL</v>
          </cell>
          <cell r="B155" t="str">
            <v>Total Sedal (Shampoo + Enjuague )</v>
          </cell>
          <cell r="C155">
            <v>89.411999999999992</v>
          </cell>
          <cell r="D155">
            <v>84.238200000000006</v>
          </cell>
          <cell r="E155">
            <v>74.878399999999999</v>
          </cell>
          <cell r="F155">
            <v>74.878399999999999</v>
          </cell>
        </row>
        <row r="156">
          <cell r="A156" t="str">
            <v>SEDAL DUO</v>
          </cell>
          <cell r="B156" t="str">
            <v>Total Sedal Duo Frasco</v>
          </cell>
          <cell r="C156">
            <v>1.32</v>
          </cell>
          <cell r="D156">
            <v>1.3148013442404984</v>
          </cell>
          <cell r="E156">
            <v>1.2910858990781422</v>
          </cell>
          <cell r="F156">
            <v>1.2910858990781422</v>
          </cell>
        </row>
        <row r="157">
          <cell r="A157" t="str">
            <v>Sedal Duo 200</v>
          </cell>
          <cell r="B157" t="str">
            <v>Total Sedal Duo Fsco 200</v>
          </cell>
          <cell r="C157">
            <v>0.75764564565014902</v>
          </cell>
          <cell r="D157">
            <v>0.7546617525445275</v>
          </cell>
          <cell r="E157">
            <v>0.74104970424004724</v>
          </cell>
          <cell r="F157">
            <v>0.74104970424004724</v>
          </cell>
        </row>
        <row r="158">
          <cell r="A158" t="str">
            <v>Sedal Duo 500</v>
          </cell>
          <cell r="B158" t="str">
            <v>Total Sedal Duo Fsco 500</v>
          </cell>
          <cell r="C158">
            <v>0.56235435434985104</v>
          </cell>
          <cell r="D158">
            <v>0.56013959169597105</v>
          </cell>
          <cell r="E158">
            <v>0.55003619483809507</v>
          </cell>
          <cell r="F158">
            <v>0.55003619483809507</v>
          </cell>
        </row>
        <row r="159">
          <cell r="A159" t="str">
            <v>SEDAL ENJUAGUE</v>
          </cell>
          <cell r="B159" t="str">
            <v>Total Sedal Classic Enjuague</v>
          </cell>
          <cell r="C159">
            <v>39.049999999999997</v>
          </cell>
          <cell r="D159">
            <v>39.880768466364536</v>
          </cell>
          <cell r="E159">
            <v>35.390718220600483</v>
          </cell>
          <cell r="F159">
            <v>35.390718220600483</v>
          </cell>
        </row>
        <row r="160">
          <cell r="A160" t="str">
            <v>Sedal Enjuague 10</v>
          </cell>
          <cell r="B160" t="str">
            <v>Total Sedal Enj. Pouche</v>
          </cell>
          <cell r="C160">
            <v>15.22873402805202</v>
          </cell>
          <cell r="D160">
            <v>15.552717434278861</v>
          </cell>
          <cell r="E160">
            <v>13.801685911479108</v>
          </cell>
          <cell r="F160">
            <v>13.801685911479108</v>
          </cell>
        </row>
        <row r="161">
          <cell r="A161" t="str">
            <v>Sedal Enjuague 200</v>
          </cell>
          <cell r="B161" t="str">
            <v>Total Sedal Enj. Fsco 200</v>
          </cell>
          <cell r="C161">
            <v>11.863569550639967</v>
          </cell>
          <cell r="D161">
            <v>12.115960830568111</v>
          </cell>
          <cell r="E161">
            <v>10.751862920798844</v>
          </cell>
          <cell r="F161">
            <v>10.751862920798844</v>
          </cell>
        </row>
        <row r="162">
          <cell r="A162" t="str">
            <v>Sedal Enjuague 400</v>
          </cell>
          <cell r="B162" t="str">
            <v>Total Sedal Enj. Fsco 400</v>
          </cell>
          <cell r="C162">
            <v>11.957696421308023</v>
          </cell>
          <cell r="D162">
            <v>12.212090201517567</v>
          </cell>
          <cell r="E162">
            <v>10.837169388322534</v>
          </cell>
          <cell r="F162">
            <v>10.837169388322534</v>
          </cell>
        </row>
        <row r="163">
          <cell r="A163" t="str">
            <v>SEDAL SHAMPOO</v>
          </cell>
          <cell r="B163" t="str">
            <v>Total Sedal Classic Shampoo</v>
          </cell>
          <cell r="C163">
            <v>49.041999999999994</v>
          </cell>
          <cell r="D163">
            <v>43.042630189394977</v>
          </cell>
          <cell r="E163">
            <v>38.196595880321375</v>
          </cell>
          <cell r="F163">
            <v>38.196595880321375</v>
          </cell>
        </row>
        <row r="164">
          <cell r="A164" t="str">
            <v>Sedal Shampoo 15</v>
          </cell>
          <cell r="B164" t="str">
            <v>Total Sh Sedal Pouche</v>
          </cell>
          <cell r="C164">
            <v>17.086263547597206</v>
          </cell>
          <cell r="D164">
            <v>14.99607934419001</v>
          </cell>
          <cell r="E164">
            <v>13.307717952616873</v>
          </cell>
          <cell r="F164">
            <v>13.307717952616873</v>
          </cell>
        </row>
        <row r="165">
          <cell r="A165" t="str">
            <v>Sedal Shampoo 200</v>
          </cell>
          <cell r="B165" t="str">
            <v>Total Sh Sedal Frasco 200</v>
          </cell>
          <cell r="C165">
            <v>15.889893140839266</v>
          </cell>
          <cell r="D165">
            <v>13.94606244056418</v>
          </cell>
          <cell r="E165">
            <v>12.375919148528364</v>
          </cell>
          <cell r="F165">
            <v>12.375919148528364</v>
          </cell>
        </row>
        <row r="166">
          <cell r="A166" t="str">
            <v>Sedal Shampoo 500</v>
          </cell>
          <cell r="B166" t="str">
            <v>Total Sh Sedal Frasco 500</v>
          </cell>
          <cell r="C166">
            <v>16.06584331156353</v>
          </cell>
          <cell r="D166">
            <v>14.100488404640791</v>
          </cell>
          <cell r="E166">
            <v>12.512958779176138</v>
          </cell>
          <cell r="F166">
            <v>12.512958779176138</v>
          </cell>
        </row>
        <row r="167">
          <cell r="A167" t="str">
            <v>TONY ENJUAGUE</v>
          </cell>
          <cell r="C167">
            <v>0</v>
          </cell>
          <cell r="D167">
            <v>0</v>
          </cell>
          <cell r="E167">
            <v>0</v>
          </cell>
          <cell r="F167">
            <v>5.4</v>
          </cell>
        </row>
        <row r="168">
          <cell r="A168" t="str">
            <v>TONY SHAMPOO</v>
          </cell>
          <cell r="C168">
            <v>0</v>
          </cell>
          <cell r="D168">
            <v>0</v>
          </cell>
          <cell r="E168">
            <v>0</v>
          </cell>
          <cell r="F168">
            <v>4.8</v>
          </cell>
        </row>
        <row r="169">
          <cell r="A169" t="str">
            <v>TOTAL TONY</v>
          </cell>
          <cell r="C169">
            <v>0</v>
          </cell>
          <cell r="D169">
            <v>0</v>
          </cell>
          <cell r="E169">
            <v>0</v>
          </cell>
          <cell r="F169">
            <v>10.199999999999999</v>
          </cell>
        </row>
        <row r="170">
          <cell r="B170" t="str">
            <v>Total Organics</v>
          </cell>
          <cell r="C170">
            <v>4.7337799043062194</v>
          </cell>
          <cell r="D170">
            <v>7.45</v>
          </cell>
          <cell r="E170">
            <v>6.64</v>
          </cell>
          <cell r="F170">
            <v>6.64</v>
          </cell>
        </row>
      </sheetData>
      <sheetData sheetId="2" refreshError="1"/>
      <sheetData sheetId="3" refreshError="1"/>
      <sheetData sheetId="4"/>
      <sheetData sheetId="5" refreshError="1"/>
      <sheetData sheetId="6" refreshError="1"/>
      <sheetData sheetId="7">
        <row r="3">
          <cell r="A3">
            <v>1304</v>
          </cell>
        </row>
      </sheetData>
      <sheetData sheetId="8"/>
      <sheetData sheetId="9"/>
    </sheetDataSet>
  </externalBook>
</externalLink>
</file>

<file path=xl/externalLinks/externalLink1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
      <sheetName val="Hoja1"/>
      <sheetName val="MATRIZ"/>
      <sheetName val="Adicional"/>
      <sheetName val="Pedido definitivo Mayo"/>
      <sheetName val="PEDIDO"/>
      <sheetName val="ESTIMADOS"/>
      <sheetName val="ReinaMirasol"/>
      <sheetName val="MIRASOL 25_8"/>
      <sheetName val="EST 00"/>
      <sheetName val="Comparativo BG"/>
      <sheetName val="C_A_"/>
      <sheetName val="Pedido_definitivo_Mayo"/>
      <sheetName val="MIRASOL_25_8"/>
      <sheetName val="EST_00"/>
      <sheetName val="Comparativo_BG"/>
    </sheetNames>
    <sheetDataSet>
      <sheetData sheetId="0"/>
      <sheetData sheetId="1"/>
      <sheetData sheetId="2"/>
      <sheetData sheetId="3"/>
      <sheetData sheetId="4"/>
      <sheetData sheetId="5"/>
      <sheetData sheetId="6">
        <row r="4">
          <cell r="A4">
            <v>3403</v>
          </cell>
          <cell r="B4" t="str">
            <v>ACEITE REINA 12 X 800 ML.</v>
          </cell>
          <cell r="C4">
            <v>11.295348000000001</v>
          </cell>
          <cell r="D4">
            <v>8.36</v>
          </cell>
          <cell r="E4">
            <v>4.79</v>
          </cell>
          <cell r="F4">
            <v>7.65</v>
          </cell>
          <cell r="G4">
            <v>6.03</v>
          </cell>
          <cell r="H4">
            <v>8.16</v>
          </cell>
          <cell r="I4">
            <v>5.38</v>
          </cell>
          <cell r="J4">
            <v>3.7951184010963996</v>
          </cell>
          <cell r="K4">
            <v>2.79</v>
          </cell>
          <cell r="L4">
            <v>2.16</v>
          </cell>
          <cell r="M4">
            <v>2.5</v>
          </cell>
          <cell r="N4">
            <v>2</v>
          </cell>
          <cell r="O4">
            <v>2</v>
          </cell>
          <cell r="P4">
            <v>2</v>
          </cell>
          <cell r="Q4">
            <v>2</v>
          </cell>
          <cell r="R4">
            <v>2</v>
          </cell>
          <cell r="S4">
            <v>2</v>
          </cell>
          <cell r="T4">
            <v>2</v>
          </cell>
        </row>
        <row r="5">
          <cell r="A5">
            <v>3406</v>
          </cell>
          <cell r="B5" t="str">
            <v>REINA 135*4 LTS</v>
          </cell>
          <cell r="J5">
            <v>222.58654681189904</v>
          </cell>
          <cell r="K5">
            <v>405</v>
          </cell>
          <cell r="L5">
            <v>427.9</v>
          </cell>
          <cell r="M5">
            <v>193</v>
          </cell>
        </row>
        <row r="6">
          <cell r="A6">
            <v>3407</v>
          </cell>
          <cell r="B6" t="str">
            <v>REINA 208*4 LTS Pack</v>
          </cell>
          <cell r="M6">
            <v>304.5</v>
          </cell>
          <cell r="N6">
            <v>390</v>
          </cell>
          <cell r="O6">
            <v>300</v>
          </cell>
          <cell r="P6">
            <v>300</v>
          </cell>
          <cell r="Q6">
            <v>300</v>
          </cell>
          <cell r="R6">
            <v>300</v>
          </cell>
          <cell r="S6">
            <v>300</v>
          </cell>
          <cell r="T6">
            <v>300</v>
          </cell>
        </row>
        <row r="7">
          <cell r="A7">
            <v>3408</v>
          </cell>
          <cell r="B7" t="str">
            <v>REINA 135*4.5 LTS</v>
          </cell>
          <cell r="C7">
            <v>290.61921479062499</v>
          </cell>
          <cell r="D7">
            <v>248</v>
          </cell>
          <cell r="E7">
            <v>278.02999999999997</v>
          </cell>
          <cell r="F7">
            <v>280</v>
          </cell>
          <cell r="G7">
            <v>260.58999999999997</v>
          </cell>
          <cell r="H7">
            <v>341.84</v>
          </cell>
          <cell r="I7">
            <v>292.38</v>
          </cell>
          <cell r="J7">
            <v>222.58654681189904</v>
          </cell>
        </row>
        <row r="8">
          <cell r="A8">
            <v>3602</v>
          </cell>
          <cell r="B8" t="str">
            <v>Aceite Mirasol 4/3 litros bidon</v>
          </cell>
          <cell r="C8">
            <v>12.508649999999999</v>
          </cell>
          <cell r="D8">
            <v>12.48</v>
          </cell>
          <cell r="E8">
            <v>15.81</v>
          </cell>
          <cell r="F8">
            <v>14.31</v>
          </cell>
          <cell r="G8">
            <v>15.66</v>
          </cell>
          <cell r="H8">
            <v>19.41</v>
          </cell>
          <cell r="I8">
            <v>15.26</v>
          </cell>
          <cell r="J8">
            <v>12.31485</v>
          </cell>
          <cell r="K8">
            <v>20.5656</v>
          </cell>
          <cell r="L8">
            <v>13.62</v>
          </cell>
          <cell r="M8">
            <v>13.8</v>
          </cell>
          <cell r="N8">
            <v>17.86</v>
          </cell>
          <cell r="O8">
            <v>16.239999999999998</v>
          </cell>
          <cell r="P8">
            <v>20.14</v>
          </cell>
          <cell r="Q8">
            <v>20.14</v>
          </cell>
          <cell r="R8">
            <v>20.14</v>
          </cell>
          <cell r="S8">
            <v>20.14</v>
          </cell>
          <cell r="T8">
            <v>20.14</v>
          </cell>
        </row>
        <row r="9">
          <cell r="A9">
            <v>3606</v>
          </cell>
          <cell r="B9" t="str">
            <v>Aceite Mirasol 12/1000 cc</v>
          </cell>
          <cell r="C9">
            <v>30.871053848264307</v>
          </cell>
          <cell r="D9">
            <v>32.869999999999997</v>
          </cell>
          <cell r="E9">
            <v>36.700000000000003</v>
          </cell>
          <cell r="F9">
            <v>31.95</v>
          </cell>
          <cell r="G9">
            <v>33.53</v>
          </cell>
          <cell r="H9">
            <v>41.73</v>
          </cell>
          <cell r="I9">
            <v>33.57</v>
          </cell>
          <cell r="J9">
            <v>31.707200002128001</v>
          </cell>
          <cell r="K9">
            <v>40.60869998327999</v>
          </cell>
          <cell r="L9">
            <v>30.41</v>
          </cell>
          <cell r="M9">
            <v>31.21</v>
          </cell>
          <cell r="N9">
            <v>40.39</v>
          </cell>
          <cell r="O9">
            <v>36.71</v>
          </cell>
          <cell r="P9">
            <v>36.71</v>
          </cell>
          <cell r="Q9">
            <v>36.71</v>
          </cell>
          <cell r="R9">
            <v>36.71</v>
          </cell>
          <cell r="S9">
            <v>36.71</v>
          </cell>
          <cell r="T9">
            <v>36.71</v>
          </cell>
        </row>
        <row r="10">
          <cell r="A10">
            <v>3608</v>
          </cell>
          <cell r="B10" t="str">
            <v>Aceite Mirasol gastronomico 4/4.5 lys bidon</v>
          </cell>
          <cell r="J10">
            <v>121.93219999999999</v>
          </cell>
          <cell r="K10">
            <v>140.79978</v>
          </cell>
          <cell r="L10">
            <v>114.72</v>
          </cell>
          <cell r="M10">
            <v>124.99</v>
          </cell>
          <cell r="N10">
            <v>161.75</v>
          </cell>
          <cell r="O10">
            <v>147.05000000000001</v>
          </cell>
          <cell r="P10">
            <v>147.05000000000001</v>
          </cell>
          <cell r="Q10">
            <v>147.05000000000001</v>
          </cell>
          <cell r="R10">
            <v>147.05000000000001</v>
          </cell>
          <cell r="S10">
            <v>147.05000000000001</v>
          </cell>
          <cell r="T10">
            <v>147.05000000000001</v>
          </cell>
        </row>
        <row r="11">
          <cell r="A11">
            <v>3610</v>
          </cell>
          <cell r="B11" t="str">
            <v>Aceite Mirasol gastronomico 4/5 lys bidon</v>
          </cell>
          <cell r="C11">
            <v>116.37646153846154</v>
          </cell>
          <cell r="D11">
            <v>120.15</v>
          </cell>
          <cell r="E11">
            <v>160.52000000000001</v>
          </cell>
          <cell r="F11">
            <v>140</v>
          </cell>
          <cell r="G11">
            <v>143.32</v>
          </cell>
          <cell r="H11">
            <v>188.86</v>
          </cell>
          <cell r="I11">
            <v>140.66</v>
          </cell>
        </row>
        <row r="12">
          <cell r="A12">
            <v>4409</v>
          </cell>
          <cell r="B12" t="str">
            <v>Manteca vegetal OK  10 kilos</v>
          </cell>
          <cell r="C12">
            <v>273.26749999999998</v>
          </cell>
          <cell r="D12">
            <v>309</v>
          </cell>
          <cell r="E12">
            <v>320.86</v>
          </cell>
          <cell r="F12">
            <v>300</v>
          </cell>
          <cell r="G12">
            <v>320.87</v>
          </cell>
          <cell r="H12">
            <v>320</v>
          </cell>
          <cell r="I12">
            <v>309.36</v>
          </cell>
          <cell r="J12">
            <v>333.6</v>
          </cell>
          <cell r="K12">
            <v>575.83166666666659</v>
          </cell>
          <cell r="L12">
            <v>487.88</v>
          </cell>
          <cell r="M12">
            <v>443.33</v>
          </cell>
          <cell r="N12">
            <v>568.75</v>
          </cell>
          <cell r="O12">
            <v>455</v>
          </cell>
          <cell r="P12">
            <v>520</v>
          </cell>
          <cell r="Q12">
            <v>520</v>
          </cell>
          <cell r="R12">
            <v>520</v>
          </cell>
          <cell r="S12">
            <v>520</v>
          </cell>
          <cell r="T12">
            <v>520</v>
          </cell>
        </row>
        <row r="13">
          <cell r="A13">
            <v>4413</v>
          </cell>
          <cell r="B13" t="str">
            <v>Grasa comestible p/ panaderia 10kg</v>
          </cell>
          <cell r="C13">
            <v>124.11750000000001</v>
          </cell>
          <cell r="D13">
            <v>165</v>
          </cell>
          <cell r="E13">
            <v>165.6</v>
          </cell>
          <cell r="F13">
            <v>155.44</v>
          </cell>
          <cell r="G13">
            <v>135.68</v>
          </cell>
          <cell r="H13">
            <v>160</v>
          </cell>
          <cell r="I13">
            <v>164.81</v>
          </cell>
          <cell r="J13">
            <v>157.08000000000001</v>
          </cell>
          <cell r="K13">
            <v>377.08</v>
          </cell>
          <cell r="L13">
            <v>216.98</v>
          </cell>
          <cell r="M13">
            <v>256.67</v>
          </cell>
          <cell r="N13">
            <v>306.25</v>
          </cell>
          <cell r="O13">
            <v>245</v>
          </cell>
          <cell r="P13">
            <v>245</v>
          </cell>
          <cell r="Q13">
            <v>245</v>
          </cell>
          <cell r="R13">
            <v>245</v>
          </cell>
          <cell r="S13">
            <v>245</v>
          </cell>
          <cell r="T13">
            <v>245</v>
          </cell>
        </row>
        <row r="14">
          <cell r="A14">
            <v>4427</v>
          </cell>
          <cell r="B14" t="str">
            <v>Margarina Mirasol 24/250 gr</v>
          </cell>
          <cell r="C14">
            <v>1.3680000000000001</v>
          </cell>
          <cell r="D14">
            <v>1.05</v>
          </cell>
          <cell r="E14">
            <v>1.87</v>
          </cell>
          <cell r="F14">
            <v>1.5</v>
          </cell>
          <cell r="G14">
            <v>1.08</v>
          </cell>
          <cell r="H14">
            <v>1.5882352941176472</v>
          </cell>
          <cell r="I14">
            <v>0.97</v>
          </cell>
          <cell r="J14">
            <v>1.49</v>
          </cell>
          <cell r="K14">
            <v>1.88</v>
          </cell>
          <cell r="L14">
            <v>2.6</v>
          </cell>
          <cell r="M14">
            <v>2.5</v>
          </cell>
          <cell r="N14">
            <v>3.125</v>
          </cell>
          <cell r="O14">
            <v>1.3</v>
          </cell>
          <cell r="P14">
            <v>1.3</v>
          </cell>
          <cell r="Q14">
            <v>1.3</v>
          </cell>
          <cell r="R14">
            <v>1.3</v>
          </cell>
          <cell r="S14">
            <v>1.3</v>
          </cell>
          <cell r="T14">
            <v>1.3</v>
          </cell>
        </row>
        <row r="15">
          <cell r="A15">
            <v>6905</v>
          </cell>
          <cell r="B15" t="str">
            <v>Cu¤atai 10 x 300 gr. (3kg)</v>
          </cell>
          <cell r="M15">
            <v>0</v>
          </cell>
        </row>
        <row r="16">
          <cell r="A16">
            <v>6906</v>
          </cell>
          <cell r="B16" t="str">
            <v>Cuñataí Góndola</v>
          </cell>
          <cell r="D16">
            <v>0</v>
          </cell>
          <cell r="E16">
            <v>32.090000000000003</v>
          </cell>
          <cell r="F16">
            <v>11.5</v>
          </cell>
          <cell r="G16">
            <v>24.46</v>
          </cell>
          <cell r="H16">
            <v>30.6</v>
          </cell>
          <cell r="I16">
            <v>16.2</v>
          </cell>
          <cell r="J16">
            <v>12.781599999999999</v>
          </cell>
          <cell r="K16">
            <v>10.794666666666666</v>
          </cell>
          <cell r="L16">
            <v>7.5</v>
          </cell>
          <cell r="M16">
            <v>11</v>
          </cell>
          <cell r="N16">
            <v>14</v>
          </cell>
          <cell r="O16">
            <v>11.25</v>
          </cell>
          <cell r="P16">
            <v>11.25</v>
          </cell>
          <cell r="Q16">
            <v>11.25</v>
          </cell>
          <cell r="R16">
            <v>11.25</v>
          </cell>
          <cell r="S16">
            <v>11.25</v>
          </cell>
          <cell r="T16">
            <v>11.25</v>
          </cell>
        </row>
        <row r="17">
          <cell r="A17">
            <v>6907</v>
          </cell>
          <cell r="B17" t="str">
            <v>Cu¤atai 20 x 200 gr. (4 kg)</v>
          </cell>
          <cell r="C17">
            <v>4.617</v>
          </cell>
          <cell r="D17">
            <v>6.15</v>
          </cell>
          <cell r="E17">
            <v>17.100000000000001</v>
          </cell>
          <cell r="F17">
            <v>17.079999999999998</v>
          </cell>
          <cell r="G17">
            <v>16.510000000000002</v>
          </cell>
          <cell r="H17">
            <v>230</v>
          </cell>
          <cell r="I17">
            <v>128.62</v>
          </cell>
          <cell r="J17">
            <v>126.268</v>
          </cell>
          <cell r="K17">
            <v>95.238</v>
          </cell>
          <cell r="L17">
            <v>78.8</v>
          </cell>
          <cell r="M17">
            <v>134.22999999999999</v>
          </cell>
          <cell r="N17">
            <v>120.03</v>
          </cell>
          <cell r="O17">
            <v>108.7</v>
          </cell>
          <cell r="P17">
            <v>108.7</v>
          </cell>
          <cell r="Q17">
            <v>108.7</v>
          </cell>
          <cell r="R17">
            <v>108.7</v>
          </cell>
          <cell r="S17">
            <v>108.7</v>
          </cell>
          <cell r="T17">
            <v>108.7</v>
          </cell>
        </row>
        <row r="18">
          <cell r="A18">
            <v>6908</v>
          </cell>
          <cell r="B18" t="str">
            <v>Cu¤atai 20 x 300 gr. (6kg)</v>
          </cell>
          <cell r="C18">
            <v>16</v>
          </cell>
          <cell r="D18">
            <v>58.66</v>
          </cell>
          <cell r="E18">
            <v>67.430000000000007</v>
          </cell>
          <cell r="F18">
            <v>235</v>
          </cell>
          <cell r="G18">
            <v>293.89999999999998</v>
          </cell>
          <cell r="H18">
            <v>770</v>
          </cell>
          <cell r="I18">
            <v>425.44</v>
          </cell>
          <cell r="J18">
            <v>446.86860000000001</v>
          </cell>
          <cell r="K18">
            <v>288.2</v>
          </cell>
          <cell r="L18">
            <v>192.68</v>
          </cell>
          <cell r="M18">
            <v>404.77</v>
          </cell>
          <cell r="N18">
            <v>365.97</v>
          </cell>
          <cell r="O18">
            <v>330.05</v>
          </cell>
          <cell r="P18">
            <v>330.05</v>
          </cell>
          <cell r="Q18">
            <v>330.05</v>
          </cell>
          <cell r="R18">
            <v>330.05</v>
          </cell>
          <cell r="S18">
            <v>330.05</v>
          </cell>
          <cell r="T18">
            <v>330.05</v>
          </cell>
        </row>
        <row r="19">
          <cell r="A19">
            <v>6909</v>
          </cell>
          <cell r="B19" t="str">
            <v>Jabon Cuñatai de 20 panes (7kg)</v>
          </cell>
          <cell r="C19">
            <v>283.29000000000002</v>
          </cell>
          <cell r="D19">
            <v>225.31</v>
          </cell>
          <cell r="E19">
            <v>352.01</v>
          </cell>
          <cell r="F19">
            <v>123.47</v>
          </cell>
          <cell r="G19">
            <v>75.540000000000006</v>
          </cell>
          <cell r="H19">
            <v>0</v>
          </cell>
          <cell r="I19">
            <v>0</v>
          </cell>
          <cell r="J19">
            <v>0</v>
          </cell>
          <cell r="K19">
            <v>0</v>
          </cell>
          <cell r="L19">
            <v>0</v>
          </cell>
          <cell r="M19">
            <v>0</v>
          </cell>
          <cell r="N19">
            <v>0</v>
          </cell>
          <cell r="O19">
            <v>0</v>
          </cell>
        </row>
        <row r="20">
          <cell r="A20">
            <v>6914</v>
          </cell>
          <cell r="B20" t="str">
            <v>A-100 12 x 750 Limón</v>
          </cell>
          <cell r="C20">
            <v>50.530500000000004</v>
          </cell>
          <cell r="D20">
            <v>63.169411765108237</v>
          </cell>
          <cell r="E20">
            <v>61.42</v>
          </cell>
          <cell r="F20">
            <v>62</v>
          </cell>
          <cell r="G20">
            <v>60.66</v>
          </cell>
          <cell r="H20">
            <v>78.7</v>
          </cell>
          <cell r="I20">
            <v>84.21</v>
          </cell>
          <cell r="J20">
            <v>63.194999998680004</v>
          </cell>
          <cell r="K20">
            <v>81.278999991420008</v>
          </cell>
          <cell r="L20">
            <v>76.150000000000006</v>
          </cell>
          <cell r="M20">
            <v>63.54</v>
          </cell>
          <cell r="N20">
            <v>79.87</v>
          </cell>
          <cell r="O20">
            <v>64.66</v>
          </cell>
          <cell r="P20">
            <v>64.66</v>
          </cell>
          <cell r="Q20">
            <v>64.66</v>
          </cell>
          <cell r="R20">
            <v>64.66</v>
          </cell>
          <cell r="S20">
            <v>64.66</v>
          </cell>
          <cell r="T20">
            <v>64.66</v>
          </cell>
        </row>
        <row r="21">
          <cell r="A21">
            <v>6915</v>
          </cell>
          <cell r="B21" t="str">
            <v>A-100 12 x 750 Fresca</v>
          </cell>
          <cell r="C21">
            <v>5.1834375000000001</v>
          </cell>
          <cell r="D21">
            <v>10.419264706150589</v>
          </cell>
          <cell r="E21">
            <v>0.56999999999999995</v>
          </cell>
          <cell r="F21">
            <v>5</v>
          </cell>
          <cell r="G21">
            <v>1.84</v>
          </cell>
          <cell r="H21">
            <v>1.95</v>
          </cell>
          <cell r="I21">
            <v>3.23</v>
          </cell>
          <cell r="L21">
            <v>0</v>
          </cell>
          <cell r="M21">
            <v>0</v>
          </cell>
          <cell r="N21">
            <v>0</v>
          </cell>
          <cell r="O21">
            <v>0</v>
          </cell>
        </row>
        <row r="22">
          <cell r="A22">
            <v>6916</v>
          </cell>
          <cell r="B22" t="str">
            <v>A-100 12 x 750 Frutal</v>
          </cell>
          <cell r="C22">
            <v>5.0338124999999998</v>
          </cell>
          <cell r="D22">
            <v>6.8592794124017651</v>
          </cell>
          <cell r="E22">
            <v>1.19</v>
          </cell>
          <cell r="F22">
            <v>5.38</v>
          </cell>
          <cell r="G22">
            <v>2.78</v>
          </cell>
          <cell r="H22">
            <v>1.1100000000000001</v>
          </cell>
          <cell r="I22">
            <v>0</v>
          </cell>
          <cell r="L22">
            <v>0</v>
          </cell>
          <cell r="M22">
            <v>0</v>
          </cell>
          <cell r="N22">
            <v>0</v>
          </cell>
          <cell r="O22">
            <v>0</v>
          </cell>
        </row>
        <row r="23">
          <cell r="A23">
            <v>6917</v>
          </cell>
          <cell r="B23" t="str">
            <v>A-100 24 x 500 Limón</v>
          </cell>
          <cell r="C23">
            <v>65.664000000000001</v>
          </cell>
          <cell r="D23">
            <v>72.082088236277642</v>
          </cell>
          <cell r="E23">
            <v>66.67</v>
          </cell>
          <cell r="F23">
            <v>71.08</v>
          </cell>
          <cell r="G23">
            <v>68.680000000000007</v>
          </cell>
          <cell r="H23">
            <v>89</v>
          </cell>
          <cell r="I23">
            <v>90.62</v>
          </cell>
          <cell r="J23">
            <v>64.86</v>
          </cell>
          <cell r="K23">
            <v>102.25599997536</v>
          </cell>
          <cell r="L23">
            <v>76.790000000000006</v>
          </cell>
          <cell r="M23">
            <v>64.739999999999995</v>
          </cell>
          <cell r="N23">
            <v>77.41</v>
          </cell>
          <cell r="O23">
            <v>62.66</v>
          </cell>
          <cell r="P23">
            <v>62.66</v>
          </cell>
          <cell r="Q23">
            <v>62.66</v>
          </cell>
          <cell r="R23">
            <v>62.66</v>
          </cell>
          <cell r="S23">
            <v>62.66</v>
          </cell>
          <cell r="T23">
            <v>62.66</v>
          </cell>
        </row>
        <row r="24">
          <cell r="A24">
            <v>6918</v>
          </cell>
          <cell r="B24" t="str">
            <v>A-100 24 x 500 Fresca</v>
          </cell>
          <cell r="C24">
            <v>3.6764999999999999</v>
          </cell>
          <cell r="D24">
            <v>9.8269117653317632</v>
          </cell>
          <cell r="E24">
            <v>4.54</v>
          </cell>
          <cell r="F24">
            <v>3</v>
          </cell>
          <cell r="G24">
            <v>2.4</v>
          </cell>
          <cell r="H24">
            <v>3.45</v>
          </cell>
          <cell r="I24">
            <v>1.1399999999999999</v>
          </cell>
          <cell r="L24">
            <v>0</v>
          </cell>
          <cell r="M24">
            <v>0</v>
          </cell>
          <cell r="N24">
            <v>0</v>
          </cell>
          <cell r="O24">
            <v>0</v>
          </cell>
        </row>
        <row r="25">
          <cell r="A25">
            <v>6919</v>
          </cell>
          <cell r="B25" t="str">
            <v>A-100 24 x 500 Frutal</v>
          </cell>
          <cell r="C25">
            <v>3.2490000000000001</v>
          </cell>
          <cell r="D25">
            <v>6.2996176476847072</v>
          </cell>
          <cell r="E25">
            <v>2.44</v>
          </cell>
          <cell r="F25">
            <v>2</v>
          </cell>
          <cell r="G25">
            <v>1.57</v>
          </cell>
          <cell r="H25">
            <v>2.5</v>
          </cell>
          <cell r="I25">
            <v>1.58</v>
          </cell>
          <cell r="J25">
            <v>1.3350000072000001</v>
          </cell>
          <cell r="K25">
            <v>0.96799999999999997</v>
          </cell>
          <cell r="L25">
            <v>0.98</v>
          </cell>
          <cell r="M25">
            <v>1.1000000000000001</v>
          </cell>
          <cell r="N25">
            <v>0.75</v>
          </cell>
          <cell r="O25">
            <v>0.61</v>
          </cell>
          <cell r="P25">
            <v>0.61</v>
          </cell>
          <cell r="Q25">
            <v>0.61</v>
          </cell>
          <cell r="R25">
            <v>0.61</v>
          </cell>
          <cell r="S25">
            <v>0.61</v>
          </cell>
          <cell r="T25">
            <v>0.61</v>
          </cell>
        </row>
        <row r="26">
          <cell r="A26">
            <v>6920</v>
          </cell>
          <cell r="B26" t="str">
            <v>A-100 4 x 5 lts bidón</v>
          </cell>
          <cell r="C26">
            <v>19.285</v>
          </cell>
          <cell r="D26">
            <v>19.804705882352938</v>
          </cell>
          <cell r="E26">
            <v>24.89</v>
          </cell>
          <cell r="F26">
            <v>19.149999999999999</v>
          </cell>
          <cell r="G26">
            <v>22.27</v>
          </cell>
          <cell r="H26">
            <v>25.1</v>
          </cell>
          <cell r="I26">
            <v>19.79</v>
          </cell>
          <cell r="J26">
            <v>23.574999999999999</v>
          </cell>
          <cell r="K26">
            <v>23.76</v>
          </cell>
          <cell r="L26">
            <v>24.31</v>
          </cell>
          <cell r="M26">
            <v>14.93</v>
          </cell>
          <cell r="N26">
            <v>24.67</v>
          </cell>
          <cell r="O26">
            <v>19.97</v>
          </cell>
          <cell r="P26">
            <v>19.97</v>
          </cell>
          <cell r="Q26">
            <v>19.97</v>
          </cell>
          <cell r="R26">
            <v>19.97</v>
          </cell>
          <cell r="S26">
            <v>19.97</v>
          </cell>
          <cell r="T26">
            <v>19.97</v>
          </cell>
        </row>
        <row r="27">
          <cell r="A27">
            <v>6921</v>
          </cell>
          <cell r="B27" t="str">
            <v>A-100 24 x 500 Aloe</v>
          </cell>
          <cell r="F27">
            <v>13.65</v>
          </cell>
          <cell r="G27">
            <v>25.58</v>
          </cell>
          <cell r="H27">
            <v>27</v>
          </cell>
          <cell r="I27">
            <v>22.96</v>
          </cell>
          <cell r="J27">
            <v>21.281500000439998</v>
          </cell>
          <cell r="K27">
            <v>27.19200000352</v>
          </cell>
          <cell r="L27">
            <v>25.13</v>
          </cell>
          <cell r="M27">
            <v>25.68</v>
          </cell>
          <cell r="N27">
            <v>27.3</v>
          </cell>
          <cell r="O27">
            <v>22.1</v>
          </cell>
          <cell r="P27">
            <v>22.1</v>
          </cell>
          <cell r="Q27">
            <v>22.1</v>
          </cell>
          <cell r="R27">
            <v>22.1</v>
          </cell>
          <cell r="S27">
            <v>22.1</v>
          </cell>
          <cell r="T27">
            <v>22.1</v>
          </cell>
        </row>
        <row r="28">
          <cell r="A28">
            <v>6934</v>
          </cell>
          <cell r="B28" t="str">
            <v>Jabon Cuñatai 5 kilos /20 panes</v>
          </cell>
          <cell r="C28">
            <v>85</v>
          </cell>
          <cell r="D28">
            <v>108.02</v>
          </cell>
          <cell r="E28">
            <v>124.18</v>
          </cell>
          <cell r="F28">
            <v>124.78</v>
          </cell>
          <cell r="G28">
            <v>71.92</v>
          </cell>
          <cell r="K28">
            <v>0</v>
          </cell>
          <cell r="L28">
            <v>0</v>
          </cell>
          <cell r="M28">
            <v>0</v>
          </cell>
          <cell r="N28">
            <v>0</v>
          </cell>
          <cell r="O28">
            <v>0</v>
          </cell>
        </row>
        <row r="31">
          <cell r="B31" t="str">
            <v>REINA</v>
          </cell>
          <cell r="F31">
            <v>287.64999999999998</v>
          </cell>
          <cell r="G31">
            <v>266.61999999999995</v>
          </cell>
          <cell r="H31">
            <v>350</v>
          </cell>
          <cell r="I31">
            <v>297.76</v>
          </cell>
          <cell r="J31">
            <v>226.38166521299544</v>
          </cell>
          <cell r="K31">
            <v>407.79</v>
          </cell>
          <cell r="L31">
            <v>430.06</v>
          </cell>
          <cell r="M31">
            <v>500</v>
          </cell>
          <cell r="N31">
            <v>392</v>
          </cell>
          <cell r="O31">
            <v>302</v>
          </cell>
          <cell r="R31">
            <v>3602</v>
          </cell>
          <cell r="S31">
            <v>16.22</v>
          </cell>
          <cell r="T31">
            <v>7.7238095238095231E-2</v>
          </cell>
          <cell r="U31">
            <v>12.358095238095236</v>
          </cell>
        </row>
        <row r="32">
          <cell r="B32" t="str">
            <v>MIRASOL</v>
          </cell>
          <cell r="F32">
            <v>186.26</v>
          </cell>
          <cell r="G32">
            <v>192.51</v>
          </cell>
          <cell r="H32">
            <v>250</v>
          </cell>
          <cell r="I32">
            <v>189.49</v>
          </cell>
          <cell r="J32">
            <v>165.95425000212799</v>
          </cell>
          <cell r="K32">
            <v>201.97407998327998</v>
          </cell>
          <cell r="L32">
            <v>158.75</v>
          </cell>
          <cell r="M32">
            <v>170</v>
          </cell>
          <cell r="N32">
            <v>220</v>
          </cell>
          <cell r="O32">
            <v>200</v>
          </cell>
          <cell r="R32">
            <v>3606</v>
          </cell>
          <cell r="S32">
            <v>36.92</v>
          </cell>
          <cell r="T32">
            <v>0.1758095238095238</v>
          </cell>
          <cell r="U32">
            <v>28.12952380952381</v>
          </cell>
        </row>
      </sheetData>
      <sheetData sheetId="7"/>
      <sheetData sheetId="8"/>
      <sheetData sheetId="9" refreshError="1"/>
      <sheetData sheetId="10" refreshError="1"/>
      <sheetData sheetId="11"/>
      <sheetData sheetId="12"/>
      <sheetData sheetId="13"/>
      <sheetData sheetId="14"/>
      <sheetData sheetId="15"/>
    </sheetDataSet>
  </externalBook>
</externalLink>
</file>

<file path=xl/externalLinks/externalLink1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Comparat. Set 06 vs Set 05"/>
      <sheetName val="Ventas vs Costo EERR"/>
      <sheetName val="Picos Mensuales"/>
      <sheetName val="Vtas.en volum.Mensual"/>
      <sheetName val="Comparat.Real vs Budget"/>
      <sheetName val="Vtas U$S línea de prod."/>
      <sheetName val="Vtas. en volúm.Set 06 vs 05"/>
      <sheetName val="XREF"/>
      <sheetName val="Tickmarks"/>
      <sheetName val="Anal. Part. Conc."/>
    </sheetNames>
    <sheetDataSet>
      <sheetData sheetId="0" refreshError="1"/>
      <sheetData sheetId="1" refreshError="1"/>
      <sheetData sheetId="2" refreshError="1">
        <row r="19">
          <cell r="C19">
            <v>-52132826845</v>
          </cell>
        </row>
      </sheetData>
      <sheetData sheetId="3" refreshError="1"/>
      <sheetData sheetId="4" refreshError="1"/>
      <sheetData sheetId="5" refreshError="1"/>
      <sheetData sheetId="6" refreshError="1"/>
      <sheetData sheetId="7" refreshError="1"/>
      <sheetData sheetId="8" refreshError="1">
        <row r="2">
          <cell r="A2">
            <v>-52132826845</v>
          </cell>
          <cell r="B2">
            <v>-52132826845</v>
          </cell>
          <cell r="D2" t="str">
            <v>Ingresos por Ventas Combined Leadsheet</v>
          </cell>
          <cell r="E2" t="str">
            <v>!</v>
          </cell>
        </row>
      </sheetData>
      <sheetData sheetId="9" refreshError="1"/>
      <sheetData sheetId="10" refreshError="1"/>
    </sheetDataSet>
  </externalBook>
</externalLink>
</file>

<file path=xl/externalLinks/externalLink1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LIENTES GS"/>
      <sheetName val="CLIENTES usd real"/>
      <sheetName val="gastos a recuperar"/>
      <sheetName val="a cobrar a dap"/>
      <sheetName val="CUENTAS A COBRAR"/>
      <sheetName val="prestamos al personal"/>
      <sheetName val="a cobrar seg medico y otros al "/>
      <sheetName val="A COBRAR A CONTRATISTAS"/>
      <sheetName val="A COBRAR A DAP ML"/>
      <sheetName val="GARANTIA DE ALQUILER ME"/>
      <sheetName val="ANTIC P GASTOS A RENDIR"/>
      <sheetName val="ANTIC IMPTO A LA RENTA"/>
      <sheetName val="ANTICIPO A PROVEEDORES "/>
      <sheetName val="ANTICIPO A PROVEEDORES ME"/>
      <sheetName val="ANTIC.IMPTO.RENTA IMAGRO "/>
      <sheetName val="ANTIC PARA GASTOS A RENDIR ME"/>
      <sheetName val="ANTICIPO POR INSUMOS ME"/>
      <sheetName val="ANTIC A PROVEED DE SERV DAP"/>
      <sheetName val="anticipo a aparceros"/>
      <sheetName val="ANTICIPO DE IFC DEPOSITADO EN C"/>
      <sheetName val="SEGUROS"/>
      <sheetName val="INTERESES A DEVENGAR CPL"/>
      <sheetName val="BIENES DE USO"/>
      <sheetName val="OBRAS EN CURSO"/>
      <sheetName val="BU-COMBUSTIBLE"/>
      <sheetName val="INTERESES A DEVENGAR LP"/>
      <sheetName val="de la sobera"/>
      <sheetName val="A PAGAR A DAP ME"/>
      <sheetName val="CTA A PAGAR A SIAP ME"/>
      <sheetName val="PROV ME"/>
      <sheetName val="proveed ml"/>
      <sheetName val="REM A FACT USD"/>
      <sheetName val="REM A FACT GS"/>
      <sheetName val="OS A FACT USD"/>
      <sheetName val="CTAS A PAGAR A DAP"/>
      <sheetName val="CUENTAS VARIAS ME"/>
      <sheetName val="PROVISIONES"/>
      <sheetName val="DEUDAS BANCARIAS"/>
      <sheetName val="Antic de clientes ML"/>
      <sheetName val="GASTOS COMERCIALES SOJA ME"/>
      <sheetName val="CLIENTES_GS"/>
      <sheetName val="CLIENTES_usd_real"/>
      <sheetName val="gastos_a_recuperar"/>
      <sheetName val="a_cobrar_a_dap"/>
      <sheetName val="CUENTAS_A_COBRAR"/>
      <sheetName val="prestamos_al_personal"/>
      <sheetName val="a_cobrar_seg_medico_y_otros_al_"/>
      <sheetName val="A_COBRAR_A_CONTRATISTAS"/>
      <sheetName val="A_COBRAR_A_DAP_ML"/>
      <sheetName val="GARANTIA_DE_ALQUILER_ME"/>
      <sheetName val="ANTIC_P_GASTOS_A_RENDIR"/>
      <sheetName val="ANTIC_IMPTO_A_LA_RENTA"/>
      <sheetName val="ANTICIPO_A_PROVEEDORES_"/>
      <sheetName val="ANTICIPO_A_PROVEEDORES_ME"/>
      <sheetName val="ANTIC_IMPTO_RENTA_IMAGRO_"/>
      <sheetName val="ANTIC_PARA_GASTOS_A_RENDIR_ME"/>
      <sheetName val="ANTICIPO_POR_INSUMOS_ME"/>
      <sheetName val="ANTIC_A_PROVEED_DE_SERV_DAP"/>
      <sheetName val="anticipo_a_aparceros"/>
      <sheetName val="ANTICIPO_DE_IFC_DEPOSITADO_EN_C"/>
      <sheetName val="INTERESES_A_DEVENGAR_CPL"/>
      <sheetName val="BIENES_DE_USO"/>
      <sheetName val="OBRAS_EN_CURSO"/>
      <sheetName val="INTERESES_A_DEVENGAR_LP"/>
      <sheetName val="de_la_sobera"/>
      <sheetName val="A_PAGAR_A_DAP_ME"/>
      <sheetName val="CTA_A_PAGAR_A_SIAP_ME"/>
      <sheetName val="PROV_ME"/>
      <sheetName val="proveed_ml"/>
      <sheetName val="REM_A_FACT_USD"/>
      <sheetName val="REM_A_FACT_GS"/>
      <sheetName val="OS_A_FACT_USD"/>
      <sheetName val="CTAS_A_PAGAR_A_DAP"/>
      <sheetName val="CUENTAS_VARIAS_ME"/>
      <sheetName val="DEUDAS_BANCARIAS"/>
      <sheetName val="Antic_de_clientes_ML"/>
      <sheetName val="GASTOS_COMERCIALES_SOJA_ME"/>
      <sheetName val="CLIENTES_GS1"/>
      <sheetName val="CLIENTES_usd_real1"/>
      <sheetName val="gastos_a_recuperar1"/>
      <sheetName val="a_cobrar_a_dap1"/>
      <sheetName val="CUENTAS_A_COBRAR1"/>
      <sheetName val="prestamos_al_personal1"/>
      <sheetName val="a_cobrar_seg_medico_y_otros_al1"/>
      <sheetName val="A_COBRAR_A_CONTRATISTAS1"/>
      <sheetName val="A_COBRAR_A_DAP_ML1"/>
      <sheetName val="GARANTIA_DE_ALQUILER_ME1"/>
      <sheetName val="ANTIC_P_GASTOS_A_RENDIR1"/>
      <sheetName val="ANTIC_IMPTO_A_LA_RENTA1"/>
      <sheetName val="ANTICIPO_A_PROVEEDORES_1"/>
      <sheetName val="ANTICIPO_A_PROVEEDORES_ME1"/>
      <sheetName val="ANTIC_IMPTO_RENTA_IMAGRO_1"/>
      <sheetName val="ANTIC_PARA_GASTOS_A_RENDIR_ME1"/>
      <sheetName val="ANTICIPO_POR_INSUMOS_ME1"/>
      <sheetName val="ANTIC_A_PROVEED_DE_SERV_DAP1"/>
      <sheetName val="anticipo_a_aparceros1"/>
      <sheetName val="ANTICIPO_DE_IFC_DEPOSITADO_EN_1"/>
      <sheetName val="INTERESES_A_DEVENGAR_CPL1"/>
      <sheetName val="BIENES_DE_USO1"/>
      <sheetName val="OBRAS_EN_CURSO1"/>
      <sheetName val="INTERESES_A_DEVENGAR_LP1"/>
      <sheetName val="de_la_sobera1"/>
      <sheetName val="A_PAGAR_A_DAP_ME1"/>
      <sheetName val="CTA_A_PAGAR_A_SIAP_ME1"/>
      <sheetName val="PROV_ME1"/>
      <sheetName val="proveed_ml1"/>
      <sheetName val="REM_A_FACT_USD1"/>
      <sheetName val="REM_A_FACT_GS1"/>
      <sheetName val="OS_A_FACT_USD1"/>
      <sheetName val="CTAS_A_PAGAR_A_DAP1"/>
      <sheetName val="CUENTAS_VARIAS_ME1"/>
      <sheetName val="DEUDAS_BANCARIAS1"/>
      <sheetName val="Antic_de_clientes_ML1"/>
      <sheetName val="GASTOS_COMERCIALES_SOJA_ME1"/>
      <sheetName val="CLIENTES_GS2"/>
      <sheetName val="CLIENTES_usd_real2"/>
      <sheetName val="gastos_a_recuperar2"/>
      <sheetName val="a_cobrar_a_dap2"/>
      <sheetName val="CUENTAS_A_COBRAR2"/>
      <sheetName val="prestamos_al_personal2"/>
      <sheetName val="a_cobrar_seg_medico_y_otros_al2"/>
      <sheetName val="A_COBRAR_A_CONTRATISTAS2"/>
      <sheetName val="A_COBRAR_A_DAP_ML2"/>
      <sheetName val="GARANTIA_DE_ALQUILER_ME2"/>
      <sheetName val="ANTIC_P_GASTOS_A_RENDIR2"/>
      <sheetName val="ANTIC_IMPTO_A_LA_RENTA2"/>
      <sheetName val="ANTICIPO_A_PROVEEDORES_2"/>
      <sheetName val="ANTICIPO_A_PROVEEDORES_ME2"/>
      <sheetName val="ANTIC_IMPTO_RENTA_IMAGRO_2"/>
      <sheetName val="ANTIC_PARA_GASTOS_A_RENDIR_ME2"/>
      <sheetName val="ANTICIPO_POR_INSUMOS_ME2"/>
      <sheetName val="ANTIC_A_PROVEED_DE_SERV_DAP2"/>
      <sheetName val="anticipo_a_aparceros2"/>
      <sheetName val="ANTICIPO_DE_IFC_DEPOSITADO_EN_2"/>
      <sheetName val="INTERESES_A_DEVENGAR_CPL2"/>
      <sheetName val="BIENES_DE_USO2"/>
      <sheetName val="OBRAS_EN_CURSO2"/>
      <sheetName val="INTERESES_A_DEVENGAR_LP2"/>
      <sheetName val="de_la_sobera2"/>
      <sheetName val="A_PAGAR_A_DAP_ME2"/>
      <sheetName val="CTA_A_PAGAR_A_SIAP_ME2"/>
      <sheetName val="PROV_ME2"/>
      <sheetName val="proveed_ml2"/>
      <sheetName val="REM_A_FACT_USD2"/>
      <sheetName val="REM_A_FACT_GS2"/>
      <sheetName val="OS_A_FACT_USD2"/>
      <sheetName val="CTAS_A_PAGAR_A_DAP2"/>
      <sheetName val="CUENTAS_VARIAS_ME2"/>
      <sheetName val="DEUDAS_BANCARIAS2"/>
      <sheetName val="Antic_de_clientes_ML2"/>
      <sheetName val="GASTOS_COMERCIALES_SOJA_ME2"/>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sheetData sheetId="3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Set>
  </externalBook>
</externalLink>
</file>

<file path=xl/externalLinks/externalLink1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pertura Resumen 255...."/>
      <sheetName val="255101 Quinsa Sep-02"/>
      <sheetName val="255102 Quinsa Sep-02"/>
      <sheetName val="255200 Quinsa Sep-02"/>
      <sheetName val="255101 Quinsa Sep-01"/>
      <sheetName val="Cost"/>
      <sheetName val="Links"/>
      <sheetName val="Lead"/>
      <sheetName val="Apertura_Resumen_255____"/>
      <sheetName val="255101_Quinsa_Sep-02"/>
      <sheetName val="255102_Quinsa_Sep-02"/>
      <sheetName val="255200_Quinsa_Sep-02"/>
      <sheetName val="255101_Quinsa_Sep-01"/>
    </sheetNames>
    <sheetDataSet>
      <sheetData sheetId="0"/>
      <sheetData sheetId="1"/>
      <sheetData sheetId="2"/>
      <sheetData sheetId="3"/>
      <sheetData sheetId="4"/>
      <sheetData sheetId="5" refreshError="1"/>
      <sheetData sheetId="6" refreshError="1"/>
      <sheetData sheetId="7" refreshError="1"/>
      <sheetData sheetId="8"/>
      <sheetData sheetId="9"/>
      <sheetData sheetId="10"/>
      <sheetData sheetId="11"/>
      <sheetData sheetId="12"/>
    </sheetDataSet>
  </externalBook>
</externalLink>
</file>

<file path=xl/externalLinks/externalLink1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puestos"/>
      <sheetName val="BG"/>
      <sheetName val="GP"/>
      <sheetName val="FC"/>
      <sheetName val="Amortización FORD"/>
      <sheetName val="Aportes FORD"/>
      <sheetName val="Tasas"/>
      <sheetName val="Amortización nuevos créditos"/>
      <sheetName val="Empresarial-consumo"/>
      <sheetName val="Gastos administrativos"/>
      <sheetName val="Indicadores"/>
      <sheetName val="Activo"/>
      <sheetName val="Parameters"/>
    </sheetNames>
    <sheetDataSet>
      <sheetData sheetId="0"/>
      <sheetData sheetId="1"/>
      <sheetData sheetId="2"/>
      <sheetData sheetId="3">
        <row r="2">
          <cell r="A2" t="str">
            <v>Escenario intermedio</v>
          </cell>
        </row>
        <row r="3">
          <cell r="A3" t="str">
            <v>FLUJO DE EFECTIVO FORTALECER</v>
          </cell>
        </row>
        <row r="4">
          <cell r="A4" t="str">
            <v>(US$ miles)</v>
          </cell>
        </row>
        <row r="6">
          <cell r="B6">
            <v>2001</v>
          </cell>
          <cell r="C6">
            <v>2002</v>
          </cell>
          <cell r="D6">
            <v>2003</v>
          </cell>
          <cell r="E6">
            <v>2004</v>
          </cell>
          <cell r="F6">
            <v>2005</v>
          </cell>
          <cell r="G6">
            <v>2006</v>
          </cell>
          <cell r="H6">
            <v>2007</v>
          </cell>
          <cell r="I6">
            <v>2008</v>
          </cell>
          <cell r="J6">
            <v>2009</v>
          </cell>
          <cell r="K6">
            <v>2010</v>
          </cell>
          <cell r="L6">
            <v>2011</v>
          </cell>
        </row>
        <row r="8">
          <cell r="A8" t="str">
            <v>Utilidad neta</v>
          </cell>
          <cell r="E8">
            <v>8</v>
          </cell>
          <cell r="F8">
            <v>2.6060273269453802</v>
          </cell>
          <cell r="G8">
            <v>51.409827054338038</v>
          </cell>
          <cell r="H8">
            <v>153.40095554078573</v>
          </cell>
          <cell r="I8">
            <v>239.19052516655734</v>
          </cell>
          <cell r="J8">
            <v>347.23533106839756</v>
          </cell>
          <cell r="K8">
            <v>366.23109195437172</v>
          </cell>
          <cell r="L8">
            <v>492.97537897276027</v>
          </cell>
        </row>
        <row r="9">
          <cell r="A9" t="str">
            <v>Total fuentes de fondos</v>
          </cell>
          <cell r="F9">
            <v>705.56485776468935</v>
          </cell>
          <cell r="G9">
            <v>633.12920622933473</v>
          </cell>
          <cell r="H9">
            <v>663.76163434611362</v>
          </cell>
          <cell r="I9">
            <v>535.02390563875542</v>
          </cell>
          <cell r="J9">
            <v>-1.5150379381843493</v>
          </cell>
          <cell r="K9">
            <v>482.52563222264837</v>
          </cell>
          <cell r="L9">
            <v>-37.134427631066615</v>
          </cell>
        </row>
        <row r="10">
          <cell r="A10" t="str">
            <v>Aporte de capital</v>
          </cell>
          <cell r="F10">
            <v>64.116545454545445</v>
          </cell>
          <cell r="G10">
            <v>64.739397267305449</v>
          </cell>
          <cell r="H10">
            <v>59.859017294566186</v>
          </cell>
          <cell r="I10">
            <v>-5.3400955540785162</v>
          </cell>
          <cell r="J10">
            <v>-13.919052516655711</v>
          </cell>
          <cell r="K10">
            <v>-34.723533106839852</v>
          </cell>
          <cell r="L10">
            <v>-36.623109195437053</v>
          </cell>
        </row>
        <row r="11">
          <cell r="A11" t="str">
            <v>Variación de depósitos y créditos</v>
          </cell>
          <cell r="F11">
            <v>-45.822117093814086</v>
          </cell>
          <cell r="G11">
            <v>27.265471320053393</v>
          </cell>
          <cell r="H11">
            <v>49.70452456163946</v>
          </cell>
          <cell r="I11">
            <v>5.0714239111212009</v>
          </cell>
          <cell r="J11">
            <v>5.3050237338850366</v>
          </cell>
          <cell r="K11">
            <v>5.5493836268285577</v>
          </cell>
          <cell r="L11">
            <v>5.8049992200808447</v>
          </cell>
        </row>
        <row r="12">
          <cell r="A12" t="str">
            <v>Variación de provisiones por colocaciones</v>
          </cell>
          <cell r="F12">
            <v>76.564550616079245</v>
          </cell>
          <cell r="G12">
            <v>44.197068242614534</v>
          </cell>
          <cell r="H12">
            <v>52.39044311780745</v>
          </cell>
          <cell r="I12">
            <v>52.325520921724149</v>
          </cell>
          <cell r="J12">
            <v>27.65607035371022</v>
          </cell>
          <cell r="K12">
            <v>60.085382528905654</v>
          </cell>
          <cell r="L12">
            <v>35.006244141554589</v>
          </cell>
        </row>
        <row r="13">
          <cell r="A13" t="str">
            <v>Variación depreciación de activo fijo</v>
          </cell>
          <cell r="F13">
            <v>-5.7575757575757502E-2</v>
          </cell>
          <cell r="G13">
            <v>0</v>
          </cell>
          <cell r="H13">
            <v>0</v>
          </cell>
          <cell r="I13">
            <v>0</v>
          </cell>
          <cell r="J13">
            <v>0</v>
          </cell>
          <cell r="K13">
            <v>0</v>
          </cell>
          <cell r="L13">
            <v>0</v>
          </cell>
        </row>
        <row r="14">
          <cell r="A14" t="str">
            <v>Variación de provisión</v>
          </cell>
          <cell r="F14">
            <v>0</v>
          </cell>
          <cell r="G14">
            <v>0</v>
          </cell>
          <cell r="H14">
            <v>0</v>
          </cell>
          <cell r="I14">
            <v>0</v>
          </cell>
          <cell r="J14">
            <v>0</v>
          </cell>
          <cell r="K14">
            <v>0</v>
          </cell>
          <cell r="L14">
            <v>0</v>
          </cell>
        </row>
        <row r="15">
          <cell r="A15" t="str">
            <v>Variación de adeudados y otras oblig.financieras</v>
          </cell>
          <cell r="F15">
            <v>509.97272727272724</v>
          </cell>
          <cell r="G15">
            <v>496.66666666666674</v>
          </cell>
          <cell r="H15">
            <v>496.66666666666674</v>
          </cell>
          <cell r="I15">
            <v>467.62696080591013</v>
          </cell>
          <cell r="J15">
            <v>-44.476132025779634</v>
          </cell>
          <cell r="K15">
            <v>416.89086606691421</v>
          </cell>
          <cell r="L15">
            <v>-77.945670992702162</v>
          </cell>
        </row>
        <row r="16">
          <cell r="A16" t="str">
            <v>Variación de reservas</v>
          </cell>
          <cell r="F16">
            <v>100.79072727272727</v>
          </cell>
          <cell r="G16">
            <v>0.2606027326945366</v>
          </cell>
          <cell r="H16">
            <v>5.1409827054337995</v>
          </cell>
          <cell r="I16">
            <v>15.340095554078573</v>
          </cell>
          <cell r="J16">
            <v>23.919052516655739</v>
          </cell>
          <cell r="K16">
            <v>34.723533106839767</v>
          </cell>
          <cell r="L16">
            <v>36.623109195437166</v>
          </cell>
        </row>
        <row r="17">
          <cell r="A17" t="str">
            <v>Total usos de fondos</v>
          </cell>
          <cell r="F17">
            <v>588.88205766863291</v>
          </cell>
          <cell r="G17">
            <v>586.88282357532853</v>
          </cell>
          <cell r="H17">
            <v>696.85487712632687</v>
          </cell>
          <cell r="I17">
            <v>714.98348684660937</v>
          </cell>
          <cell r="J17">
            <v>364.86838711483352</v>
          </cell>
          <cell r="K17">
            <v>800.13689483933331</v>
          </cell>
          <cell r="L17">
            <v>482.52293639626521</v>
          </cell>
        </row>
        <row r="18">
          <cell r="A18" t="str">
            <v>Variación de colocaciones (de fondos)</v>
          </cell>
          <cell r="F18">
            <v>572.87175463832989</v>
          </cell>
          <cell r="G18">
            <v>593.21615690866179</v>
          </cell>
          <cell r="H18">
            <v>703.18821045966013</v>
          </cell>
          <cell r="I18">
            <v>702.31682017994274</v>
          </cell>
          <cell r="J18">
            <v>371.20172044816684</v>
          </cell>
          <cell r="K18">
            <v>806.47022817266657</v>
          </cell>
          <cell r="L18">
            <v>469.85626972959858</v>
          </cell>
        </row>
        <row r="19">
          <cell r="A19" t="str">
            <v>Activo fijo</v>
          </cell>
          <cell r="F19">
            <v>6.0575757575757576</v>
          </cell>
          <cell r="G19">
            <v>-3</v>
          </cell>
          <cell r="H19">
            <v>-3</v>
          </cell>
          <cell r="I19">
            <v>6</v>
          </cell>
          <cell r="J19">
            <v>-3</v>
          </cell>
          <cell r="K19">
            <v>-3</v>
          </cell>
          <cell r="L19">
            <v>6</v>
          </cell>
        </row>
        <row r="20">
          <cell r="A20" t="str">
            <v>Otros activos</v>
          </cell>
          <cell r="F20">
            <v>9.9527272727272731</v>
          </cell>
          <cell r="G20">
            <v>-3.3333333333333002</v>
          </cell>
          <cell r="H20">
            <v>-3.3333333333333006</v>
          </cell>
          <cell r="I20">
            <v>6.6666666666666003</v>
          </cell>
          <cell r="J20">
            <v>-3.3333333333333002</v>
          </cell>
          <cell r="K20">
            <v>-3.3333333333333006</v>
          </cell>
          <cell r="L20">
            <v>6.6666666666666003</v>
          </cell>
        </row>
        <row r="21">
          <cell r="A21" t="str">
            <v>FLUJO DE EFECTIVO ANUAL</v>
          </cell>
          <cell r="F21">
            <v>119.28882742300186</v>
          </cell>
          <cell r="G21">
            <v>97.65620970834425</v>
          </cell>
          <cell r="H21">
            <v>120.30771276057249</v>
          </cell>
          <cell r="I21">
            <v>59.230943958703392</v>
          </cell>
          <cell r="J21">
            <v>-19.148093984620289</v>
          </cell>
          <cell r="K21">
            <v>48.619829337686724</v>
          </cell>
          <cell r="L21">
            <v>-26.681985054571555</v>
          </cell>
        </row>
        <row r="22">
          <cell r="A22" t="str">
            <v>FLUJO DE EFECTIVO ACUMULADO</v>
          </cell>
          <cell r="E22">
            <v>49</v>
          </cell>
          <cell r="F22">
            <v>168.28882742300186</v>
          </cell>
          <cell r="G22">
            <v>265.94503713134611</v>
          </cell>
          <cell r="H22">
            <v>386.2527498919186</v>
          </cell>
          <cell r="I22">
            <v>445.48369385062199</v>
          </cell>
          <cell r="J22">
            <v>426.3355998660017</v>
          </cell>
          <cell r="K22">
            <v>474.95542920368842</v>
          </cell>
          <cell r="L22">
            <v>448.27344414911687</v>
          </cell>
        </row>
      </sheetData>
      <sheetData sheetId="4"/>
      <sheetData sheetId="5"/>
      <sheetData sheetId="6"/>
      <sheetData sheetId="7"/>
      <sheetData sheetId="8"/>
      <sheetData sheetId="9"/>
      <sheetData sheetId="10"/>
      <sheetData sheetId="11"/>
      <sheetData sheetId="12" refreshError="1"/>
    </sheetDataSet>
  </externalBook>
</externalLink>
</file>

<file path=xl/externalLinks/externalLink1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P_L"/>
      <sheetName val="DBK ESPAÑA"/>
      <sheetName val="datos balanç"/>
      <sheetName val="datos P&amp;L"/>
      <sheetName val="INICIO"/>
      <sheetName val="DBK INDUSTRIAL"/>
      <sheetName val="FENIX"/>
      <sheetName val="DBK AIR TECHNOLOGIES"/>
      <sheetName val="CONSOLIDADO"/>
      <sheetName val="IC-0"/>
      <sheetName val="IC-1"/>
      <sheetName val="IC-2"/>
      <sheetName val="IC-3"/>
      <sheetName val="IC-4"/>
      <sheetName val="IC-9"/>
      <sheetName val="IC-11"/>
      <sheetName val="IC-13"/>
      <sheetName val="IC-21"/>
      <sheetName val="Ac.IC-1"/>
      <sheetName val="Ac.IC-3"/>
      <sheetName val="Ac.IC-4"/>
      <sheetName val="Ac.IC-9"/>
      <sheetName val="Ac.IC-11"/>
      <sheetName val="Ac.IC-21"/>
      <sheetName val="datos_P_L"/>
      <sheetName val="DBK_ESPAÑA"/>
      <sheetName val="datos_balanç"/>
      <sheetName val="datos_P&amp;L"/>
      <sheetName val="DBK_INDUSTRIAL"/>
      <sheetName val="DBK_AIR_TECHNOLOGIES"/>
      <sheetName val="Ac_IC-1"/>
      <sheetName val="Ac_IC-3"/>
      <sheetName val="Ac_IC-4"/>
      <sheetName val="Ac_IC-9"/>
      <sheetName val="Ac_IC-11"/>
      <sheetName val="Ac_IC-21"/>
      <sheetName val="Datos"/>
      <sheetName val="datos_P_L1"/>
      <sheetName val="DBK_ESPAÑA1"/>
      <sheetName val="datos_balanç1"/>
      <sheetName val="datos_P&amp;L1"/>
      <sheetName val="DBK_INDUSTRIAL1"/>
      <sheetName val="DBK_AIR_TECHNOLOGIES1"/>
      <sheetName val="Ac_IC-12"/>
      <sheetName val="Ac_IC-31"/>
      <sheetName val="Ac_IC-41"/>
      <sheetName val="Ac_IC-91"/>
      <sheetName val="Ac_IC-111"/>
      <sheetName val="Ac_IC-211"/>
      <sheetName val="BALANCE"/>
      <sheetName val="jun-03"/>
      <sheetName val="9setembre00"/>
    </sheetNames>
    <sheetDataSet>
      <sheetData sheetId="0">
        <row r="5">
          <cell r="K5" t="str">
            <v>SEP-2000</v>
          </cell>
        </row>
      </sheetData>
      <sheetData sheetId="1" refreshError="1">
        <row r="5">
          <cell r="K5" t="str">
            <v>SEP-2000</v>
          </cell>
        </row>
      </sheetData>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row r="5">
          <cell r="K5" t="str">
            <v>SEP-2000</v>
          </cell>
        </row>
      </sheetData>
      <sheetData sheetId="25">
        <row r="5">
          <cell r="K5" t="str">
            <v>SEP-2000</v>
          </cell>
        </row>
      </sheetData>
      <sheetData sheetId="26"/>
      <sheetData sheetId="27"/>
      <sheetData sheetId="28"/>
      <sheetData sheetId="29"/>
      <sheetData sheetId="30"/>
      <sheetData sheetId="31"/>
      <sheetData sheetId="32"/>
      <sheetData sheetId="33"/>
      <sheetData sheetId="34"/>
      <sheetData sheetId="35"/>
      <sheetData sheetId="36" refreshError="1"/>
      <sheetData sheetId="37">
        <row r="5">
          <cell r="K5" t="str">
            <v>SEP-2000</v>
          </cell>
        </row>
      </sheetData>
      <sheetData sheetId="38">
        <row r="5">
          <cell r="K5" t="str">
            <v>SEP-2000</v>
          </cell>
        </row>
      </sheetData>
      <sheetData sheetId="39"/>
      <sheetData sheetId="40"/>
      <sheetData sheetId="41"/>
      <sheetData sheetId="42"/>
      <sheetData sheetId="43"/>
      <sheetData sheetId="44"/>
      <sheetData sheetId="45"/>
      <sheetData sheetId="46"/>
      <sheetData sheetId="47"/>
      <sheetData sheetId="48"/>
      <sheetData sheetId="49" refreshError="1"/>
      <sheetData sheetId="50" refreshError="1"/>
      <sheetData sheetId="51" refreshError="1"/>
    </sheetDataSet>
  </externalBook>
</externalLink>
</file>

<file path=xl/externalLinks/externalLink1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del Balance"/>
      <sheetName val="Información"/>
      <sheetName val="controles"/>
      <sheetName val="Bce básico Resumido AIF "/>
      <sheetName val="Bce Conso Resumido AIF"/>
      <sheetName val="Bce Patrim"/>
      <sheetName val="Nota numérica"/>
      <sheetName val="Eliminaciones VPP"/>
      <sheetName val="EE.RR"/>
      <sheetName val="q. Resultado por tenencia"/>
      <sheetName val="r. Resultados financieros"/>
      <sheetName val="s. Otros ingresos y egresos"/>
      <sheetName val="Reseña cuadros"/>
      <sheetName val="Datos_del_Balance"/>
      <sheetName val="Bce_básico_Resumido_AIF_"/>
      <sheetName val="Bce_Conso_Resumido_AIF"/>
      <sheetName val="Bce_Patrim"/>
      <sheetName val="Nota_numérica"/>
      <sheetName val="Eliminaciones_VPP"/>
      <sheetName val="EE_RR"/>
      <sheetName val="q__Resultado_por_tenencia"/>
      <sheetName val="r__Resultados_financieros"/>
      <sheetName val="s__Otros_ingresos_y_egresos"/>
      <sheetName val="Reseña_cuadros"/>
      <sheetName val="DBK ESPAÑA"/>
      <sheetName val="datos P_L"/>
    </sheetNames>
    <sheetDataSet>
      <sheetData sheetId="0" refreshError="1">
        <row r="7">
          <cell r="B7">
            <v>40724</v>
          </cell>
          <cell r="C7" t="str">
            <v>30 de junio de 2011</v>
          </cell>
        </row>
        <row r="8">
          <cell r="B8">
            <v>40268</v>
          </cell>
        </row>
        <row r="9">
          <cell r="B9">
            <v>40359</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ow r="7">
          <cell r="B7">
            <v>40724</v>
          </cell>
        </row>
      </sheetData>
      <sheetData sheetId="14"/>
      <sheetData sheetId="15"/>
      <sheetData sheetId="16"/>
      <sheetData sheetId="17"/>
      <sheetData sheetId="18"/>
      <sheetData sheetId="19"/>
      <sheetData sheetId="20"/>
      <sheetData sheetId="21"/>
      <sheetData sheetId="22"/>
      <sheetData sheetId="23"/>
      <sheetData sheetId="24" refreshError="1"/>
      <sheetData sheetId="25" refreshError="1"/>
    </sheetDataSet>
  </externalBook>
</externalLink>
</file>

<file path=xl/externalLinks/externalLink1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del Balance"/>
      <sheetName val="Información"/>
      <sheetName val="Bce Resumido AIF"/>
      <sheetName val="controles"/>
      <sheetName val="SyS SAP"/>
      <sheetName val="Bce Patrim"/>
      <sheetName val="EEPN"/>
      <sheetName val="nota numérica"/>
      <sheetName val="Edo Rdos"/>
      <sheetName val="Detalle Interco"/>
      <sheetName val="EOAF"/>
      <sheetName val="ANEXO C"/>
      <sheetName val="Nota Op Interco"/>
      <sheetName val="Nota Rdos interco"/>
      <sheetName val="ANEXO A"/>
      <sheetName val="ANEXO B"/>
      <sheetName val="ANEXO E"/>
      <sheetName val="ANEXO F (Vta)"/>
      <sheetName val="ANEXO F RT 22 (Producc)"/>
      <sheetName val="ANEXO G"/>
      <sheetName val="ANEXO H"/>
      <sheetName val="rt12 activos"/>
      <sheetName val="PT Inf adic+RT12- activos"/>
      <sheetName val="rt12 pasivos"/>
      <sheetName val="Inform adicional"/>
      <sheetName val="PT Inf adic+RT12-pasivos"/>
      <sheetName val="Hoja2"/>
      <sheetName val="Datos_del_Balance"/>
      <sheetName val="Bce_Resumido_AIF"/>
      <sheetName val="SyS_SAP"/>
      <sheetName val="Bce_Patrim"/>
      <sheetName val="nota_numérica"/>
      <sheetName val="Edo_Rdos"/>
      <sheetName val="Detalle_Interco"/>
      <sheetName val="ANEXO_C"/>
      <sheetName val="Nota_Op_Interco"/>
      <sheetName val="Nota_Rdos_interco"/>
      <sheetName val="ANEXO_A"/>
      <sheetName val="ANEXO_B"/>
      <sheetName val="ANEXO_E"/>
      <sheetName val="ANEXO_F_(Vta)"/>
      <sheetName val="ANEXO_F_RT_22_(Producc)"/>
      <sheetName val="ANEXO_G"/>
      <sheetName val="ANEXO_H"/>
      <sheetName val="rt12_activos"/>
      <sheetName val="PT_Inf_adic+RT12-_activos"/>
      <sheetName val="rt12_pasivos"/>
      <sheetName val="Inform_adicional"/>
      <sheetName val="PT_Inf_adic+RT12-pasivos"/>
    </sheetNames>
    <sheetDataSet>
      <sheetData sheetId="0" refreshError="1">
        <row r="9">
          <cell r="C9" t="str">
            <v>30 de junio de 2010</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row r="9">
          <cell r="C9" t="str">
            <v>30 de junio de 2010</v>
          </cell>
        </row>
      </sheetData>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Set>
  </externalBook>
</externalLink>
</file>

<file path=xl/externalLinks/externalLink1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UX"/>
      <sheetName val="SAP"/>
      <sheetName val="CONS_SAP"/>
      <sheetName val="CONS_PROFIT"/>
      <sheetName val="PROFIT"/>
      <sheetName val="Fixed and Variable Expenses"/>
      <sheetName val="Cash_Flow"/>
    </sheetNames>
    <sheetDataSet>
      <sheetData sheetId="0" refreshError="1">
        <row r="2">
          <cell r="B2">
            <v>36892</v>
          </cell>
        </row>
        <row r="3">
          <cell r="B3">
            <v>36948</v>
          </cell>
        </row>
        <row r="4">
          <cell r="B4">
            <v>36949</v>
          </cell>
        </row>
        <row r="5">
          <cell r="B5">
            <v>36994</v>
          </cell>
        </row>
        <row r="6">
          <cell r="B6">
            <v>37002</v>
          </cell>
        </row>
        <row r="7">
          <cell r="B7">
            <v>37012</v>
          </cell>
        </row>
        <row r="8">
          <cell r="B8">
            <v>37056</v>
          </cell>
        </row>
        <row r="9">
          <cell r="B9">
            <v>37141</v>
          </cell>
        </row>
        <row r="10">
          <cell r="B10">
            <v>37176</v>
          </cell>
        </row>
        <row r="11">
          <cell r="B11">
            <v>37197</v>
          </cell>
        </row>
        <row r="12">
          <cell r="B12">
            <v>37210</v>
          </cell>
        </row>
        <row r="13">
          <cell r="B13">
            <v>37250</v>
          </cell>
        </row>
        <row r="14">
          <cell r="B14">
            <v>37257</v>
          </cell>
        </row>
        <row r="15">
          <cell r="B15">
            <v>37298</v>
          </cell>
        </row>
        <row r="16">
          <cell r="B16">
            <v>37299</v>
          </cell>
        </row>
        <row r="17">
          <cell r="B17">
            <v>37344</v>
          </cell>
        </row>
        <row r="18">
          <cell r="B18">
            <v>37367</v>
          </cell>
        </row>
        <row r="19">
          <cell r="B19">
            <v>37377</v>
          </cell>
        </row>
        <row r="20">
          <cell r="B20">
            <v>37406</v>
          </cell>
        </row>
        <row r="21">
          <cell r="B21">
            <v>37506</v>
          </cell>
        </row>
        <row r="22">
          <cell r="B22">
            <v>37541</v>
          </cell>
        </row>
        <row r="23">
          <cell r="B23">
            <v>37562</v>
          </cell>
        </row>
        <row r="24">
          <cell r="B24">
            <v>37575</v>
          </cell>
        </row>
        <row r="25">
          <cell r="B25">
            <v>37615</v>
          </cell>
        </row>
        <row r="26">
          <cell r="B26">
            <v>37622</v>
          </cell>
        </row>
        <row r="27">
          <cell r="B27">
            <v>37683</v>
          </cell>
        </row>
        <row r="28">
          <cell r="B28">
            <v>37684</v>
          </cell>
        </row>
        <row r="29">
          <cell r="B29">
            <v>37729</v>
          </cell>
        </row>
        <row r="30">
          <cell r="B30">
            <v>37732</v>
          </cell>
        </row>
        <row r="31">
          <cell r="B31">
            <v>37742</v>
          </cell>
        </row>
        <row r="32">
          <cell r="B32">
            <v>37791</v>
          </cell>
        </row>
        <row r="33">
          <cell r="B33">
            <v>37871</v>
          </cell>
        </row>
        <row r="34">
          <cell r="B34">
            <v>37906</v>
          </cell>
        </row>
        <row r="35">
          <cell r="B35">
            <v>37927</v>
          </cell>
        </row>
        <row r="36">
          <cell r="B36">
            <v>37940</v>
          </cell>
        </row>
        <row r="37">
          <cell r="B37">
            <v>37980</v>
          </cell>
        </row>
        <row r="38">
          <cell r="B38">
            <v>37987</v>
          </cell>
        </row>
        <row r="39">
          <cell r="B39">
            <v>38040</v>
          </cell>
        </row>
        <row r="40">
          <cell r="B40">
            <v>38041</v>
          </cell>
        </row>
        <row r="41">
          <cell r="B41">
            <v>38086</v>
          </cell>
        </row>
        <row r="42">
          <cell r="B42">
            <v>38098</v>
          </cell>
        </row>
        <row r="43">
          <cell r="B43">
            <v>38108</v>
          </cell>
        </row>
        <row r="44">
          <cell r="B44">
            <v>38148</v>
          </cell>
        </row>
        <row r="45">
          <cell r="B45">
            <v>38237</v>
          </cell>
        </row>
        <row r="46">
          <cell r="B46">
            <v>38272</v>
          </cell>
        </row>
        <row r="47">
          <cell r="B47">
            <v>38293</v>
          </cell>
        </row>
        <row r="48">
          <cell r="B48">
            <v>38306</v>
          </cell>
        </row>
        <row r="49">
          <cell r="B49">
            <v>38346</v>
          </cell>
        </row>
        <row r="50">
          <cell r="B50">
            <v>38353</v>
          </cell>
        </row>
        <row r="51">
          <cell r="B51">
            <v>38390</v>
          </cell>
        </row>
        <row r="52">
          <cell r="B52">
            <v>38391</v>
          </cell>
        </row>
        <row r="53">
          <cell r="B53">
            <v>38436</v>
          </cell>
        </row>
        <row r="54">
          <cell r="B54">
            <v>38463</v>
          </cell>
        </row>
        <row r="55">
          <cell r="B55">
            <v>38473</v>
          </cell>
        </row>
        <row r="56">
          <cell r="B56">
            <v>38498</v>
          </cell>
        </row>
        <row r="57">
          <cell r="B57">
            <v>38602</v>
          </cell>
        </row>
        <row r="58">
          <cell r="B58">
            <v>38637</v>
          </cell>
        </row>
        <row r="59">
          <cell r="B59">
            <v>38658</v>
          </cell>
        </row>
        <row r="60">
          <cell r="B60">
            <v>38671</v>
          </cell>
        </row>
        <row r="61">
          <cell r="B61">
            <v>38711</v>
          </cell>
        </row>
        <row r="62">
          <cell r="B62">
            <v>38718</v>
          </cell>
        </row>
        <row r="63">
          <cell r="B63">
            <v>38775</v>
          </cell>
        </row>
        <row r="64">
          <cell r="B64">
            <v>38776</v>
          </cell>
        </row>
        <row r="65">
          <cell r="B65">
            <v>38821</v>
          </cell>
        </row>
        <row r="66">
          <cell r="B66">
            <v>38828</v>
          </cell>
        </row>
        <row r="67">
          <cell r="B67">
            <v>38838</v>
          </cell>
        </row>
        <row r="68">
          <cell r="B68">
            <v>38883</v>
          </cell>
        </row>
        <row r="69">
          <cell r="B69">
            <v>38967</v>
          </cell>
        </row>
        <row r="70">
          <cell r="B70">
            <v>39002</v>
          </cell>
        </row>
        <row r="71">
          <cell r="B71">
            <v>39023</v>
          </cell>
        </row>
        <row r="72">
          <cell r="B72">
            <v>39036</v>
          </cell>
        </row>
        <row r="73">
          <cell r="B73">
            <v>39076</v>
          </cell>
        </row>
        <row r="74">
          <cell r="B74">
            <v>39083</v>
          </cell>
        </row>
        <row r="75">
          <cell r="B75">
            <v>39132</v>
          </cell>
        </row>
        <row r="76">
          <cell r="B76">
            <v>39133</v>
          </cell>
        </row>
        <row r="77">
          <cell r="B77">
            <v>39178</v>
          </cell>
        </row>
        <row r="78">
          <cell r="B78">
            <v>39193</v>
          </cell>
        </row>
        <row r="79">
          <cell r="B79">
            <v>39203</v>
          </cell>
        </row>
        <row r="80">
          <cell r="B80">
            <v>39240</v>
          </cell>
        </row>
        <row r="81">
          <cell r="B81">
            <v>39332</v>
          </cell>
        </row>
        <row r="82">
          <cell r="B82">
            <v>39367</v>
          </cell>
        </row>
        <row r="83">
          <cell r="B83">
            <v>39388</v>
          </cell>
        </row>
        <row r="84">
          <cell r="B84">
            <v>39401</v>
          </cell>
        </row>
        <row r="85">
          <cell r="B85">
            <v>39441</v>
          </cell>
        </row>
        <row r="86">
          <cell r="B86">
            <v>39448</v>
          </cell>
        </row>
        <row r="87">
          <cell r="B87">
            <v>39482</v>
          </cell>
        </row>
        <row r="88">
          <cell r="B88">
            <v>39483</v>
          </cell>
        </row>
        <row r="89">
          <cell r="B89">
            <v>39528</v>
          </cell>
        </row>
        <row r="90">
          <cell r="B90">
            <v>39559</v>
          </cell>
        </row>
        <row r="91">
          <cell r="B91">
            <v>39569</v>
          </cell>
        </row>
        <row r="92">
          <cell r="B92">
            <v>39590</v>
          </cell>
        </row>
        <row r="93">
          <cell r="B93">
            <v>39698</v>
          </cell>
        </row>
        <row r="94">
          <cell r="B94">
            <v>39733</v>
          </cell>
        </row>
        <row r="95">
          <cell r="B95">
            <v>39754</v>
          </cell>
        </row>
        <row r="96">
          <cell r="B96">
            <v>39767</v>
          </cell>
        </row>
        <row r="97">
          <cell r="B97">
            <v>39807</v>
          </cell>
        </row>
        <row r="98">
          <cell r="B98">
            <v>39814</v>
          </cell>
        </row>
        <row r="99">
          <cell r="B99">
            <v>39867</v>
          </cell>
        </row>
        <row r="100">
          <cell r="B100">
            <v>39868</v>
          </cell>
        </row>
        <row r="101">
          <cell r="B101">
            <v>39913</v>
          </cell>
        </row>
        <row r="102">
          <cell r="B102">
            <v>39924</v>
          </cell>
        </row>
        <row r="103">
          <cell r="B103">
            <v>39934</v>
          </cell>
        </row>
        <row r="104">
          <cell r="B104">
            <v>39975</v>
          </cell>
        </row>
        <row r="105">
          <cell r="B105">
            <v>40063</v>
          </cell>
        </row>
        <row r="106">
          <cell r="B106">
            <v>40098</v>
          </cell>
        </row>
        <row r="107">
          <cell r="B107">
            <v>40119</v>
          </cell>
        </row>
        <row r="108">
          <cell r="B108">
            <v>40132</v>
          </cell>
        </row>
        <row r="109">
          <cell r="B109">
            <v>40172</v>
          </cell>
        </row>
        <row r="110">
          <cell r="B110">
            <v>40179</v>
          </cell>
        </row>
        <row r="111">
          <cell r="B111">
            <v>40224</v>
          </cell>
        </row>
        <row r="112">
          <cell r="B112">
            <v>40225</v>
          </cell>
        </row>
        <row r="113">
          <cell r="B113">
            <v>40270</v>
          </cell>
        </row>
        <row r="114">
          <cell r="B114">
            <v>40289</v>
          </cell>
        </row>
        <row r="115">
          <cell r="B115">
            <v>40299</v>
          </cell>
        </row>
        <row r="116">
          <cell r="B116">
            <v>40332</v>
          </cell>
        </row>
        <row r="117">
          <cell r="B117">
            <v>40428</v>
          </cell>
        </row>
        <row r="118">
          <cell r="B118">
            <v>40463</v>
          </cell>
        </row>
        <row r="119">
          <cell r="B119">
            <v>40484</v>
          </cell>
        </row>
        <row r="120">
          <cell r="B120">
            <v>40497</v>
          </cell>
        </row>
        <row r="121">
          <cell r="B121">
            <v>40537</v>
          </cell>
        </row>
        <row r="122">
          <cell r="B122">
            <v>40544</v>
          </cell>
        </row>
        <row r="123">
          <cell r="B123">
            <v>40609</v>
          </cell>
        </row>
        <row r="124">
          <cell r="B124">
            <v>40610</v>
          </cell>
        </row>
        <row r="125">
          <cell r="B125">
            <v>40654</v>
          </cell>
        </row>
        <row r="126">
          <cell r="B126">
            <v>40655</v>
          </cell>
        </row>
        <row r="127">
          <cell r="B127">
            <v>40664</v>
          </cell>
        </row>
        <row r="128">
          <cell r="B128">
            <v>40717</v>
          </cell>
        </row>
        <row r="129">
          <cell r="B129">
            <v>40793</v>
          </cell>
        </row>
        <row r="130">
          <cell r="B130">
            <v>40828</v>
          </cell>
        </row>
        <row r="131">
          <cell r="B131">
            <v>40849</v>
          </cell>
        </row>
        <row r="132">
          <cell r="B132">
            <v>40862</v>
          </cell>
        </row>
        <row r="133">
          <cell r="B133">
            <v>40902</v>
          </cell>
        </row>
        <row r="134">
          <cell r="B134">
            <v>40909</v>
          </cell>
        </row>
        <row r="135">
          <cell r="B135">
            <v>40959</v>
          </cell>
        </row>
        <row r="136">
          <cell r="B136">
            <v>40960</v>
          </cell>
        </row>
        <row r="137">
          <cell r="B137">
            <v>41005</v>
          </cell>
        </row>
        <row r="138">
          <cell r="B138">
            <v>41020</v>
          </cell>
        </row>
        <row r="139">
          <cell r="B139">
            <v>41030</v>
          </cell>
        </row>
        <row r="140">
          <cell r="B140">
            <v>41067</v>
          </cell>
        </row>
        <row r="141">
          <cell r="B141">
            <v>41159</v>
          </cell>
        </row>
        <row r="142">
          <cell r="B142">
            <v>41194</v>
          </cell>
        </row>
        <row r="143">
          <cell r="B143">
            <v>41215</v>
          </cell>
        </row>
        <row r="144">
          <cell r="B144">
            <v>41228</v>
          </cell>
        </row>
        <row r="145">
          <cell r="B145">
            <v>41268</v>
          </cell>
        </row>
        <row r="146">
          <cell r="B146">
            <v>41275</v>
          </cell>
        </row>
        <row r="147">
          <cell r="B147">
            <v>41316</v>
          </cell>
        </row>
        <row r="148">
          <cell r="B148">
            <v>41317</v>
          </cell>
        </row>
        <row r="149">
          <cell r="B149">
            <v>41362</v>
          </cell>
        </row>
        <row r="150">
          <cell r="B150">
            <v>41385</v>
          </cell>
        </row>
        <row r="151">
          <cell r="B151">
            <v>41395</v>
          </cell>
        </row>
        <row r="152">
          <cell r="B152">
            <v>41424</v>
          </cell>
        </row>
        <row r="153">
          <cell r="B153">
            <v>41524</v>
          </cell>
        </row>
        <row r="154">
          <cell r="B154">
            <v>41559</v>
          </cell>
        </row>
        <row r="155">
          <cell r="B155">
            <v>41580</v>
          </cell>
        </row>
        <row r="156">
          <cell r="B156">
            <v>41593</v>
          </cell>
        </row>
        <row r="157">
          <cell r="B157">
            <v>41633</v>
          </cell>
        </row>
        <row r="158">
          <cell r="B158">
            <v>41640</v>
          </cell>
        </row>
        <row r="159">
          <cell r="B159">
            <v>41701</v>
          </cell>
        </row>
        <row r="160">
          <cell r="B160">
            <v>41702</v>
          </cell>
        </row>
        <row r="161">
          <cell r="B161">
            <v>41747</v>
          </cell>
        </row>
        <row r="162">
          <cell r="B162">
            <v>41750</v>
          </cell>
        </row>
        <row r="163">
          <cell r="B163">
            <v>41760</v>
          </cell>
        </row>
        <row r="164">
          <cell r="B164">
            <v>41809</v>
          </cell>
        </row>
        <row r="165">
          <cell r="B165">
            <v>41889</v>
          </cell>
        </row>
        <row r="166">
          <cell r="B166">
            <v>41924</v>
          </cell>
        </row>
        <row r="167">
          <cell r="B167">
            <v>41945</v>
          </cell>
        </row>
        <row r="168">
          <cell r="B168">
            <v>41958</v>
          </cell>
        </row>
        <row r="169">
          <cell r="B169">
            <v>41998</v>
          </cell>
        </row>
        <row r="170">
          <cell r="B170">
            <v>42005</v>
          </cell>
        </row>
        <row r="171">
          <cell r="B171">
            <v>42051</v>
          </cell>
        </row>
        <row r="172">
          <cell r="B172">
            <v>42052</v>
          </cell>
        </row>
        <row r="173">
          <cell r="B173">
            <v>42097</v>
          </cell>
        </row>
        <row r="174">
          <cell r="B174">
            <v>42115</v>
          </cell>
        </row>
        <row r="175">
          <cell r="B175">
            <v>42125</v>
          </cell>
        </row>
        <row r="176">
          <cell r="B176">
            <v>42159</v>
          </cell>
        </row>
        <row r="177">
          <cell r="B177">
            <v>42254</v>
          </cell>
        </row>
        <row r="178">
          <cell r="B178">
            <v>42289</v>
          </cell>
        </row>
        <row r="179">
          <cell r="B179">
            <v>42310</v>
          </cell>
        </row>
        <row r="180">
          <cell r="B180">
            <v>42323</v>
          </cell>
        </row>
        <row r="181">
          <cell r="B181">
            <v>42363</v>
          </cell>
        </row>
        <row r="182">
          <cell r="B182">
            <v>42370</v>
          </cell>
        </row>
        <row r="183">
          <cell r="B183">
            <v>42408</v>
          </cell>
        </row>
        <row r="184">
          <cell r="B184">
            <v>42409</v>
          </cell>
        </row>
        <row r="185">
          <cell r="B185">
            <v>42454</v>
          </cell>
        </row>
        <row r="186">
          <cell r="B186">
            <v>42481</v>
          </cell>
        </row>
        <row r="187">
          <cell r="B187">
            <v>42491</v>
          </cell>
        </row>
        <row r="188">
          <cell r="B188">
            <v>42516</v>
          </cell>
        </row>
        <row r="189">
          <cell r="B189">
            <v>42620</v>
          </cell>
        </row>
        <row r="190">
          <cell r="B190">
            <v>42655</v>
          </cell>
        </row>
        <row r="191">
          <cell r="B191">
            <v>42676</v>
          </cell>
        </row>
        <row r="192">
          <cell r="B192">
            <v>42689</v>
          </cell>
        </row>
        <row r="193">
          <cell r="B193">
            <v>42729</v>
          </cell>
        </row>
        <row r="194">
          <cell r="B194">
            <v>42736</v>
          </cell>
        </row>
        <row r="195">
          <cell r="B195">
            <v>42793</v>
          </cell>
        </row>
        <row r="196">
          <cell r="B196">
            <v>42794</v>
          </cell>
        </row>
        <row r="197">
          <cell r="B197">
            <v>42839</v>
          </cell>
        </row>
        <row r="198">
          <cell r="B198">
            <v>42846</v>
          </cell>
        </row>
        <row r="199">
          <cell r="B199">
            <v>42856</v>
          </cell>
        </row>
        <row r="200">
          <cell r="B200">
            <v>42901</v>
          </cell>
        </row>
        <row r="201">
          <cell r="B201">
            <v>42985</v>
          </cell>
        </row>
        <row r="202">
          <cell r="B202">
            <v>43020</v>
          </cell>
        </row>
        <row r="203">
          <cell r="B203">
            <v>43041</v>
          </cell>
        </row>
        <row r="204">
          <cell r="B204">
            <v>43054</v>
          </cell>
        </row>
        <row r="205">
          <cell r="B205">
            <v>43094</v>
          </cell>
        </row>
        <row r="206">
          <cell r="B206">
            <v>43101</v>
          </cell>
        </row>
        <row r="207">
          <cell r="B207">
            <v>43143</v>
          </cell>
        </row>
        <row r="208">
          <cell r="B208">
            <v>43144</v>
          </cell>
        </row>
        <row r="209">
          <cell r="B209">
            <v>43189</v>
          </cell>
        </row>
        <row r="210">
          <cell r="B210">
            <v>43211</v>
          </cell>
        </row>
        <row r="211">
          <cell r="B211">
            <v>43221</v>
          </cell>
        </row>
        <row r="212">
          <cell r="B212">
            <v>43251</v>
          </cell>
        </row>
        <row r="213">
          <cell r="B213">
            <v>43350</v>
          </cell>
        </row>
        <row r="214">
          <cell r="B214">
            <v>43385</v>
          </cell>
        </row>
        <row r="215">
          <cell r="B215">
            <v>43406</v>
          </cell>
        </row>
        <row r="216">
          <cell r="B216">
            <v>43419</v>
          </cell>
        </row>
        <row r="217">
          <cell r="B217">
            <v>43459</v>
          </cell>
        </row>
        <row r="218">
          <cell r="B218">
            <v>43466</v>
          </cell>
        </row>
        <row r="219">
          <cell r="B219">
            <v>43528</v>
          </cell>
        </row>
        <row r="220">
          <cell r="B220">
            <v>43529</v>
          </cell>
        </row>
        <row r="221">
          <cell r="B221">
            <v>43574</v>
          </cell>
        </row>
        <row r="222">
          <cell r="B222">
            <v>43576</v>
          </cell>
        </row>
        <row r="223">
          <cell r="B223">
            <v>43586</v>
          </cell>
        </row>
        <row r="224">
          <cell r="B224">
            <v>43636</v>
          </cell>
        </row>
        <row r="225">
          <cell r="B225">
            <v>43715</v>
          </cell>
        </row>
        <row r="226">
          <cell r="B226">
            <v>43750</v>
          </cell>
        </row>
        <row r="227">
          <cell r="B227">
            <v>43771</v>
          </cell>
        </row>
        <row r="228">
          <cell r="B228">
            <v>43784</v>
          </cell>
        </row>
        <row r="229">
          <cell r="B229">
            <v>43824</v>
          </cell>
        </row>
        <row r="230">
          <cell r="B230">
            <v>43831</v>
          </cell>
        </row>
        <row r="231">
          <cell r="B231">
            <v>43885</v>
          </cell>
        </row>
        <row r="232">
          <cell r="B232">
            <v>43886</v>
          </cell>
        </row>
        <row r="233">
          <cell r="B233">
            <v>43931</v>
          </cell>
        </row>
        <row r="234">
          <cell r="B234">
            <v>43942</v>
          </cell>
        </row>
        <row r="235">
          <cell r="B235">
            <v>43952</v>
          </cell>
        </row>
        <row r="236">
          <cell r="B236">
            <v>43993</v>
          </cell>
        </row>
        <row r="237">
          <cell r="B237">
            <v>44081</v>
          </cell>
        </row>
        <row r="238">
          <cell r="B238">
            <v>44116</v>
          </cell>
        </row>
        <row r="239">
          <cell r="B239">
            <v>44137</v>
          </cell>
        </row>
        <row r="240">
          <cell r="B240">
            <v>44150</v>
          </cell>
        </row>
        <row r="241">
          <cell r="B241">
            <v>44190</v>
          </cell>
        </row>
        <row r="242">
          <cell r="B242">
            <v>44197</v>
          </cell>
        </row>
        <row r="243">
          <cell r="B243">
            <v>44242</v>
          </cell>
        </row>
        <row r="244">
          <cell r="B244">
            <v>44243</v>
          </cell>
        </row>
        <row r="245">
          <cell r="B245">
            <v>44288</v>
          </cell>
        </row>
        <row r="246">
          <cell r="B246">
            <v>44307</v>
          </cell>
        </row>
        <row r="247">
          <cell r="B247">
            <v>44317</v>
          </cell>
        </row>
        <row r="248">
          <cell r="B248">
            <v>44350</v>
          </cell>
        </row>
        <row r="249">
          <cell r="B249">
            <v>44446</v>
          </cell>
        </row>
        <row r="250">
          <cell r="B250">
            <v>44481</v>
          </cell>
        </row>
        <row r="251">
          <cell r="B251">
            <v>44502</v>
          </cell>
        </row>
        <row r="252">
          <cell r="B252">
            <v>44515</v>
          </cell>
        </row>
        <row r="253">
          <cell r="B253">
            <v>44555</v>
          </cell>
        </row>
        <row r="254">
          <cell r="B254">
            <v>44562</v>
          </cell>
        </row>
        <row r="255">
          <cell r="B255">
            <v>44620</v>
          </cell>
        </row>
        <row r="256">
          <cell r="B256">
            <v>44621</v>
          </cell>
        </row>
        <row r="257">
          <cell r="B257">
            <v>44666</v>
          </cell>
        </row>
        <row r="258">
          <cell r="B258">
            <v>44672</v>
          </cell>
        </row>
        <row r="259">
          <cell r="B259">
            <v>44682</v>
          </cell>
        </row>
        <row r="260">
          <cell r="B260">
            <v>44728</v>
          </cell>
        </row>
        <row r="261">
          <cell r="B261">
            <v>44811</v>
          </cell>
        </row>
        <row r="262">
          <cell r="B262">
            <v>44846</v>
          </cell>
        </row>
        <row r="263">
          <cell r="B263">
            <v>44867</v>
          </cell>
        </row>
        <row r="264">
          <cell r="B264">
            <v>44880</v>
          </cell>
        </row>
        <row r="265">
          <cell r="B265">
            <v>44920</v>
          </cell>
        </row>
        <row r="266">
          <cell r="B266">
            <v>44927</v>
          </cell>
        </row>
        <row r="267">
          <cell r="B267">
            <v>44977</v>
          </cell>
        </row>
        <row r="268">
          <cell r="B268">
            <v>44978</v>
          </cell>
        </row>
        <row r="269">
          <cell r="B269">
            <v>45023</v>
          </cell>
        </row>
        <row r="270">
          <cell r="B270">
            <v>45037</v>
          </cell>
        </row>
        <row r="271">
          <cell r="B271">
            <v>45047</v>
          </cell>
        </row>
        <row r="272">
          <cell r="B272">
            <v>45085</v>
          </cell>
        </row>
        <row r="273">
          <cell r="B273">
            <v>45176</v>
          </cell>
        </row>
        <row r="274">
          <cell r="B274">
            <v>45211</v>
          </cell>
        </row>
        <row r="275">
          <cell r="B275">
            <v>45232</v>
          </cell>
        </row>
        <row r="276">
          <cell r="B276">
            <v>45245</v>
          </cell>
        </row>
        <row r="277">
          <cell r="B277">
            <v>45285</v>
          </cell>
        </row>
        <row r="278">
          <cell r="B278">
            <v>45292</v>
          </cell>
        </row>
        <row r="279">
          <cell r="B279">
            <v>45334</v>
          </cell>
        </row>
        <row r="280">
          <cell r="B280">
            <v>45335</v>
          </cell>
        </row>
        <row r="281">
          <cell r="B281">
            <v>45380</v>
          </cell>
        </row>
        <row r="282">
          <cell r="B282">
            <v>45403</v>
          </cell>
        </row>
        <row r="283">
          <cell r="B283">
            <v>45413</v>
          </cell>
        </row>
        <row r="284">
          <cell r="B284">
            <v>45442</v>
          </cell>
        </row>
        <row r="285">
          <cell r="B285">
            <v>45542</v>
          </cell>
        </row>
        <row r="286">
          <cell r="B286">
            <v>45577</v>
          </cell>
        </row>
        <row r="287">
          <cell r="B287">
            <v>45598</v>
          </cell>
        </row>
        <row r="288">
          <cell r="B288">
            <v>45611</v>
          </cell>
        </row>
        <row r="289">
          <cell r="B289">
            <v>45651</v>
          </cell>
        </row>
        <row r="290">
          <cell r="B290">
            <v>45658</v>
          </cell>
        </row>
        <row r="291">
          <cell r="B291">
            <v>45719</v>
          </cell>
        </row>
        <row r="292">
          <cell r="B292">
            <v>45720</v>
          </cell>
        </row>
        <row r="293">
          <cell r="B293">
            <v>45765</v>
          </cell>
        </row>
        <row r="294">
          <cell r="B294">
            <v>45768</v>
          </cell>
        </row>
        <row r="295">
          <cell r="B295">
            <v>45778</v>
          </cell>
        </row>
        <row r="296">
          <cell r="B296">
            <v>45827</v>
          </cell>
        </row>
        <row r="297">
          <cell r="B297">
            <v>45907</v>
          </cell>
        </row>
        <row r="298">
          <cell r="B298">
            <v>45942</v>
          </cell>
        </row>
        <row r="299">
          <cell r="B299">
            <v>45963</v>
          </cell>
        </row>
        <row r="300">
          <cell r="B300">
            <v>45976</v>
          </cell>
        </row>
        <row r="301">
          <cell r="B301">
            <v>46016</v>
          </cell>
        </row>
        <row r="302">
          <cell r="B302">
            <v>46023</v>
          </cell>
        </row>
        <row r="303">
          <cell r="B303">
            <v>46069</v>
          </cell>
        </row>
        <row r="304">
          <cell r="B304">
            <v>46070</v>
          </cell>
        </row>
        <row r="305">
          <cell r="B305">
            <v>46115</v>
          </cell>
        </row>
        <row r="306">
          <cell r="B306">
            <v>46133</v>
          </cell>
        </row>
        <row r="307">
          <cell r="B307">
            <v>46143</v>
          </cell>
        </row>
        <row r="308">
          <cell r="B308">
            <v>46177</v>
          </cell>
        </row>
        <row r="309">
          <cell r="B309">
            <v>46272</v>
          </cell>
        </row>
        <row r="310">
          <cell r="B310">
            <v>46307</v>
          </cell>
        </row>
        <row r="311">
          <cell r="B311">
            <v>46328</v>
          </cell>
        </row>
        <row r="312">
          <cell r="B312">
            <v>46341</v>
          </cell>
        </row>
        <row r="313">
          <cell r="B313">
            <v>46381</v>
          </cell>
        </row>
        <row r="314">
          <cell r="B314">
            <v>46388</v>
          </cell>
        </row>
        <row r="315">
          <cell r="B315">
            <v>46426</v>
          </cell>
        </row>
        <row r="316">
          <cell r="B316">
            <v>46427</v>
          </cell>
        </row>
        <row r="317">
          <cell r="B317">
            <v>46472</v>
          </cell>
        </row>
        <row r="318">
          <cell r="B318">
            <v>46498</v>
          </cell>
        </row>
        <row r="319">
          <cell r="B319">
            <v>46508</v>
          </cell>
        </row>
        <row r="320">
          <cell r="B320">
            <v>46534</v>
          </cell>
        </row>
        <row r="321">
          <cell r="B321">
            <v>46637</v>
          </cell>
        </row>
        <row r="322">
          <cell r="B322">
            <v>46672</v>
          </cell>
        </row>
        <row r="323">
          <cell r="B323">
            <v>46693</v>
          </cell>
        </row>
        <row r="324">
          <cell r="B324">
            <v>46706</v>
          </cell>
        </row>
        <row r="325">
          <cell r="B325">
            <v>46746</v>
          </cell>
        </row>
        <row r="326">
          <cell r="B326">
            <v>46753</v>
          </cell>
        </row>
        <row r="327">
          <cell r="B327">
            <v>46811</v>
          </cell>
        </row>
        <row r="328">
          <cell r="B328">
            <v>46812</v>
          </cell>
        </row>
        <row r="329">
          <cell r="B329">
            <v>46857</v>
          </cell>
        </row>
        <row r="330">
          <cell r="B330">
            <v>46864</v>
          </cell>
        </row>
        <row r="331">
          <cell r="B331">
            <v>46874</v>
          </cell>
        </row>
        <row r="332">
          <cell r="B332">
            <v>46919</v>
          </cell>
        </row>
        <row r="333">
          <cell r="B333">
            <v>47003</v>
          </cell>
        </row>
        <row r="334">
          <cell r="B334">
            <v>47038</v>
          </cell>
        </row>
        <row r="335">
          <cell r="B335">
            <v>47059</v>
          </cell>
        </row>
        <row r="336">
          <cell r="B336">
            <v>47072</v>
          </cell>
        </row>
        <row r="337">
          <cell r="B337">
            <v>47112</v>
          </cell>
        </row>
        <row r="338">
          <cell r="B338">
            <v>47119</v>
          </cell>
        </row>
        <row r="339">
          <cell r="B339">
            <v>47161</v>
          </cell>
        </row>
        <row r="340">
          <cell r="B340">
            <v>47162</v>
          </cell>
        </row>
        <row r="341">
          <cell r="B341">
            <v>47207</v>
          </cell>
        </row>
        <row r="342">
          <cell r="B342">
            <v>47229</v>
          </cell>
        </row>
        <row r="343">
          <cell r="B343">
            <v>47239</v>
          </cell>
        </row>
        <row r="344">
          <cell r="B344">
            <v>47269</v>
          </cell>
        </row>
        <row r="345">
          <cell r="B345">
            <v>47368</v>
          </cell>
        </row>
        <row r="346">
          <cell r="B346">
            <v>47403</v>
          </cell>
        </row>
        <row r="347">
          <cell r="B347">
            <v>47424</v>
          </cell>
        </row>
        <row r="348">
          <cell r="B348">
            <v>47437</v>
          </cell>
        </row>
        <row r="349">
          <cell r="B349">
            <v>47477</v>
          </cell>
        </row>
        <row r="350">
          <cell r="B350">
            <v>47484</v>
          </cell>
        </row>
        <row r="351">
          <cell r="B351">
            <v>47546</v>
          </cell>
        </row>
        <row r="352">
          <cell r="B352">
            <v>47547</v>
          </cell>
        </row>
        <row r="353">
          <cell r="B353">
            <v>47592</v>
          </cell>
        </row>
        <row r="354">
          <cell r="B354">
            <v>47594</v>
          </cell>
        </row>
        <row r="355">
          <cell r="B355">
            <v>47604</v>
          </cell>
        </row>
        <row r="356">
          <cell r="B356">
            <v>47654</v>
          </cell>
        </row>
        <row r="357">
          <cell r="B357">
            <v>47733</v>
          </cell>
        </row>
        <row r="358">
          <cell r="B358">
            <v>47768</v>
          </cell>
        </row>
        <row r="359">
          <cell r="B359">
            <v>47789</v>
          </cell>
        </row>
        <row r="360">
          <cell r="B360">
            <v>47802</v>
          </cell>
        </row>
        <row r="361">
          <cell r="B361">
            <v>47842</v>
          </cell>
        </row>
        <row r="362">
          <cell r="B362">
            <v>47849</v>
          </cell>
        </row>
        <row r="363">
          <cell r="B363">
            <v>47903</v>
          </cell>
        </row>
        <row r="364">
          <cell r="B364">
            <v>47904</v>
          </cell>
        </row>
        <row r="365">
          <cell r="B365">
            <v>47949</v>
          </cell>
        </row>
        <row r="366">
          <cell r="B366">
            <v>47959</v>
          </cell>
        </row>
        <row r="367">
          <cell r="B367">
            <v>47969</v>
          </cell>
        </row>
        <row r="368">
          <cell r="B368">
            <v>48011</v>
          </cell>
        </row>
        <row r="369">
          <cell r="B369">
            <v>48098</v>
          </cell>
        </row>
        <row r="370">
          <cell r="B370">
            <v>48133</v>
          </cell>
        </row>
        <row r="371">
          <cell r="B371">
            <v>48154</v>
          </cell>
        </row>
        <row r="372">
          <cell r="B372">
            <v>48167</v>
          </cell>
        </row>
        <row r="373">
          <cell r="B373">
            <v>48207</v>
          </cell>
        </row>
        <row r="374">
          <cell r="B374">
            <v>48214</v>
          </cell>
        </row>
        <row r="375">
          <cell r="B375">
            <v>48253</v>
          </cell>
        </row>
        <row r="376">
          <cell r="B376">
            <v>48254</v>
          </cell>
        </row>
        <row r="377">
          <cell r="B377">
            <v>48299</v>
          </cell>
        </row>
        <row r="378">
          <cell r="B378">
            <v>48325</v>
          </cell>
        </row>
        <row r="379">
          <cell r="B379">
            <v>48361</v>
          </cell>
        </row>
        <row r="380">
          <cell r="B380">
            <v>48464</v>
          </cell>
        </row>
        <row r="381">
          <cell r="B381">
            <v>48499</v>
          </cell>
        </row>
        <row r="382">
          <cell r="B382">
            <v>48520</v>
          </cell>
        </row>
        <row r="383">
          <cell r="B383">
            <v>48533</v>
          </cell>
        </row>
        <row r="384">
          <cell r="B384">
            <v>48638</v>
          </cell>
        </row>
        <row r="385">
          <cell r="B385">
            <v>48639</v>
          </cell>
        </row>
        <row r="386">
          <cell r="B386">
            <v>48684</v>
          </cell>
        </row>
        <row r="387">
          <cell r="B387">
            <v>48690</v>
          </cell>
        </row>
        <row r="388">
          <cell r="B388">
            <v>48746</v>
          </cell>
        </row>
        <row r="389">
          <cell r="B389">
            <v>48829</v>
          </cell>
        </row>
        <row r="390">
          <cell r="B390">
            <v>48864</v>
          </cell>
        </row>
        <row r="391">
          <cell r="B391">
            <v>48885</v>
          </cell>
        </row>
        <row r="392">
          <cell r="B392">
            <v>48898</v>
          </cell>
        </row>
        <row r="393">
          <cell r="B393">
            <v>48995</v>
          </cell>
        </row>
        <row r="394">
          <cell r="B394">
            <v>48996</v>
          </cell>
        </row>
        <row r="395">
          <cell r="B395">
            <v>49041</v>
          </cell>
        </row>
        <row r="396">
          <cell r="B396">
            <v>49055</v>
          </cell>
        </row>
        <row r="397">
          <cell r="B397">
            <v>49065</v>
          </cell>
        </row>
        <row r="398">
          <cell r="B398">
            <v>49103</v>
          </cell>
        </row>
        <row r="399">
          <cell r="B399">
            <v>49194</v>
          </cell>
        </row>
        <row r="400">
          <cell r="B400">
            <v>49229</v>
          </cell>
        </row>
        <row r="401">
          <cell r="B401">
            <v>49250</v>
          </cell>
        </row>
        <row r="402">
          <cell r="B402">
            <v>49263</v>
          </cell>
        </row>
        <row r="403">
          <cell r="B403">
            <v>49303</v>
          </cell>
        </row>
        <row r="404">
          <cell r="B404">
            <v>49310</v>
          </cell>
        </row>
        <row r="405">
          <cell r="B405">
            <v>49345</v>
          </cell>
        </row>
        <row r="406">
          <cell r="B406">
            <v>49346</v>
          </cell>
        </row>
        <row r="407">
          <cell r="B407">
            <v>49391</v>
          </cell>
        </row>
        <row r="408">
          <cell r="B408">
            <v>49430</v>
          </cell>
        </row>
        <row r="409">
          <cell r="B409">
            <v>49453</v>
          </cell>
        </row>
        <row r="410">
          <cell r="B410">
            <v>49559</v>
          </cell>
        </row>
        <row r="411">
          <cell r="B411">
            <v>49594</v>
          </cell>
        </row>
        <row r="412">
          <cell r="B412">
            <v>49615</v>
          </cell>
        </row>
        <row r="413">
          <cell r="B413">
            <v>49628</v>
          </cell>
        </row>
        <row r="414">
          <cell r="B414">
            <v>49668</v>
          </cell>
        </row>
        <row r="415">
          <cell r="B415">
            <v>49675</v>
          </cell>
        </row>
        <row r="416">
          <cell r="B416">
            <v>49730</v>
          </cell>
        </row>
        <row r="417">
          <cell r="B417">
            <v>49731</v>
          </cell>
        </row>
        <row r="418">
          <cell r="B418">
            <v>49776</v>
          </cell>
        </row>
        <row r="419">
          <cell r="B419">
            <v>49786</v>
          </cell>
        </row>
        <row r="420">
          <cell r="B420">
            <v>49796</v>
          </cell>
        </row>
        <row r="421">
          <cell r="B421">
            <v>49838</v>
          </cell>
        </row>
        <row r="422">
          <cell r="B422">
            <v>50034</v>
          </cell>
        </row>
        <row r="423">
          <cell r="B423">
            <v>50041</v>
          </cell>
        </row>
        <row r="424">
          <cell r="B424">
            <v>50087</v>
          </cell>
        </row>
        <row r="425">
          <cell r="B425">
            <v>50088</v>
          </cell>
        </row>
        <row r="426">
          <cell r="B426">
            <v>50133</v>
          </cell>
        </row>
        <row r="427">
          <cell r="B427">
            <v>50151</v>
          </cell>
        </row>
        <row r="428">
          <cell r="B428">
            <v>50161</v>
          </cell>
        </row>
        <row r="429">
          <cell r="B429">
            <v>50195</v>
          </cell>
        </row>
        <row r="430">
          <cell r="B430">
            <v>50290</v>
          </cell>
        </row>
        <row r="431">
          <cell r="B431">
            <v>50325</v>
          </cell>
        </row>
        <row r="432">
          <cell r="B432">
            <v>50346</v>
          </cell>
        </row>
        <row r="433">
          <cell r="B433">
            <v>50399</v>
          </cell>
        </row>
        <row r="434">
          <cell r="B434">
            <v>50406</v>
          </cell>
        </row>
        <row r="435">
          <cell r="B435">
            <v>50472</v>
          </cell>
        </row>
        <row r="436">
          <cell r="B436">
            <v>50473</v>
          </cell>
        </row>
        <row r="437">
          <cell r="B437">
            <v>50516</v>
          </cell>
        </row>
        <row r="438">
          <cell r="B438">
            <v>50518</v>
          </cell>
        </row>
        <row r="439">
          <cell r="B439">
            <v>50580</v>
          </cell>
        </row>
        <row r="440">
          <cell r="B440">
            <v>50655</v>
          </cell>
        </row>
        <row r="441">
          <cell r="B441">
            <v>50690</v>
          </cell>
        </row>
        <row r="442">
          <cell r="B442">
            <v>50711</v>
          </cell>
        </row>
        <row r="443">
          <cell r="B443">
            <v>50724</v>
          </cell>
        </row>
        <row r="444">
          <cell r="B444">
            <v>50822</v>
          </cell>
        </row>
        <row r="445">
          <cell r="B445">
            <v>50823</v>
          </cell>
        </row>
        <row r="446">
          <cell r="B446">
            <v>50868</v>
          </cell>
        </row>
        <row r="447">
          <cell r="B447">
            <v>50881</v>
          </cell>
        </row>
        <row r="448">
          <cell r="B448">
            <v>50930</v>
          </cell>
        </row>
        <row r="449">
          <cell r="B449">
            <v>51020</v>
          </cell>
        </row>
        <row r="450">
          <cell r="B450">
            <v>51055</v>
          </cell>
        </row>
        <row r="451">
          <cell r="B451">
            <v>51076</v>
          </cell>
        </row>
        <row r="452">
          <cell r="B452">
            <v>51089</v>
          </cell>
        </row>
        <row r="453">
          <cell r="B453">
            <v>51179</v>
          </cell>
        </row>
        <row r="454">
          <cell r="B454">
            <v>51180</v>
          </cell>
        </row>
        <row r="455">
          <cell r="B455">
            <v>51225</v>
          </cell>
        </row>
        <row r="456">
          <cell r="B456">
            <v>51257</v>
          </cell>
        </row>
        <row r="457">
          <cell r="B457">
            <v>51287</v>
          </cell>
        </row>
        <row r="458">
          <cell r="B458">
            <v>51386</v>
          </cell>
        </row>
        <row r="459">
          <cell r="B459">
            <v>51421</v>
          </cell>
        </row>
        <row r="460">
          <cell r="B460">
            <v>51442</v>
          </cell>
        </row>
        <row r="461">
          <cell r="B461">
            <v>51455</v>
          </cell>
        </row>
        <row r="462">
          <cell r="B462">
            <v>51495</v>
          </cell>
        </row>
        <row r="463">
          <cell r="B463">
            <v>51502</v>
          </cell>
        </row>
        <row r="464">
          <cell r="B464">
            <v>51564</v>
          </cell>
        </row>
        <row r="465">
          <cell r="B465">
            <v>51565</v>
          </cell>
        </row>
        <row r="466">
          <cell r="B466">
            <v>51610</v>
          </cell>
        </row>
        <row r="467">
          <cell r="B467">
            <v>51622</v>
          </cell>
        </row>
        <row r="468">
          <cell r="B468">
            <v>51672</v>
          </cell>
        </row>
        <row r="469">
          <cell r="B469">
            <v>51820</v>
          </cell>
        </row>
        <row r="470">
          <cell r="B470">
            <v>51860</v>
          </cell>
        </row>
        <row r="471">
          <cell r="B471">
            <v>51867</v>
          </cell>
        </row>
        <row r="472">
          <cell r="B472">
            <v>51914</v>
          </cell>
        </row>
        <row r="473">
          <cell r="B473">
            <v>51915</v>
          </cell>
        </row>
        <row r="474">
          <cell r="B474">
            <v>51960</v>
          </cell>
        </row>
        <row r="475">
          <cell r="B475">
            <v>51977</v>
          </cell>
        </row>
        <row r="476">
          <cell r="B476">
            <v>51987</v>
          </cell>
        </row>
        <row r="477">
          <cell r="B477">
            <v>52022</v>
          </cell>
        </row>
        <row r="478">
          <cell r="B478">
            <v>52225</v>
          </cell>
        </row>
        <row r="479">
          <cell r="B479">
            <v>52232</v>
          </cell>
        </row>
        <row r="480">
          <cell r="B480">
            <v>52271</v>
          </cell>
        </row>
        <row r="481">
          <cell r="B481">
            <v>52272</v>
          </cell>
        </row>
        <row r="482">
          <cell r="B482">
            <v>52317</v>
          </cell>
        </row>
        <row r="483">
          <cell r="B483">
            <v>52342</v>
          </cell>
        </row>
        <row r="484">
          <cell r="B484">
            <v>52352</v>
          </cell>
        </row>
        <row r="485">
          <cell r="B485">
            <v>52379</v>
          </cell>
        </row>
        <row r="486">
          <cell r="B486">
            <v>52481</v>
          </cell>
        </row>
        <row r="487">
          <cell r="B487">
            <v>52516</v>
          </cell>
        </row>
        <row r="488">
          <cell r="B488">
            <v>52537</v>
          </cell>
        </row>
        <row r="489">
          <cell r="B489">
            <v>52590</v>
          </cell>
        </row>
        <row r="490">
          <cell r="B490">
            <v>52597</v>
          </cell>
        </row>
        <row r="491">
          <cell r="B491">
            <v>52656</v>
          </cell>
        </row>
        <row r="492">
          <cell r="B492">
            <v>52657</v>
          </cell>
        </row>
        <row r="493">
          <cell r="B493">
            <v>52702</v>
          </cell>
        </row>
        <row r="494">
          <cell r="B494">
            <v>52708</v>
          </cell>
        </row>
        <row r="495">
          <cell r="B495">
            <v>52764</v>
          </cell>
        </row>
        <row r="496">
          <cell r="B496">
            <v>52847</v>
          </cell>
        </row>
        <row r="497">
          <cell r="B497">
            <v>52882</v>
          </cell>
        </row>
        <row r="498">
          <cell r="B498">
            <v>52903</v>
          </cell>
        </row>
        <row r="499">
          <cell r="B499">
            <v>52916</v>
          </cell>
        </row>
        <row r="500">
          <cell r="B500">
            <v>53013</v>
          </cell>
        </row>
        <row r="501">
          <cell r="B501">
            <v>53014</v>
          </cell>
        </row>
        <row r="502">
          <cell r="B502">
            <v>53059</v>
          </cell>
        </row>
        <row r="503">
          <cell r="B503">
            <v>53073</v>
          </cell>
        </row>
        <row r="504">
          <cell r="B504">
            <v>53083</v>
          </cell>
        </row>
        <row r="505">
          <cell r="B505">
            <v>53121</v>
          </cell>
        </row>
        <row r="506">
          <cell r="B506">
            <v>53212</v>
          </cell>
        </row>
        <row r="507">
          <cell r="B507">
            <v>53247</v>
          </cell>
        </row>
        <row r="508">
          <cell r="B508">
            <v>53268</v>
          </cell>
        </row>
        <row r="509">
          <cell r="B509">
            <v>53281</v>
          </cell>
        </row>
        <row r="510">
          <cell r="B510">
            <v>53321</v>
          </cell>
        </row>
        <row r="511">
          <cell r="B511">
            <v>53328</v>
          </cell>
        </row>
        <row r="512">
          <cell r="B512">
            <v>53363</v>
          </cell>
        </row>
        <row r="513">
          <cell r="B513">
            <v>53364</v>
          </cell>
        </row>
        <row r="514">
          <cell r="B514">
            <v>53409</v>
          </cell>
        </row>
        <row r="515">
          <cell r="B515">
            <v>53448</v>
          </cell>
        </row>
        <row r="516">
          <cell r="B516">
            <v>53471</v>
          </cell>
        </row>
        <row r="517">
          <cell r="B517">
            <v>53577</v>
          </cell>
        </row>
        <row r="518">
          <cell r="B518">
            <v>53612</v>
          </cell>
        </row>
        <row r="519">
          <cell r="B519">
            <v>53633</v>
          </cell>
        </row>
        <row r="520">
          <cell r="B520">
            <v>53646</v>
          </cell>
        </row>
        <row r="521">
          <cell r="B521">
            <v>53686</v>
          </cell>
        </row>
        <row r="522">
          <cell r="B522">
            <v>53693</v>
          </cell>
        </row>
        <row r="523">
          <cell r="B523">
            <v>53748</v>
          </cell>
        </row>
        <row r="524">
          <cell r="B524">
            <v>53749</v>
          </cell>
        </row>
        <row r="525">
          <cell r="B525">
            <v>53794</v>
          </cell>
        </row>
        <row r="526">
          <cell r="B526">
            <v>53813</v>
          </cell>
        </row>
        <row r="527">
          <cell r="B527">
            <v>53856</v>
          </cell>
        </row>
        <row r="528">
          <cell r="B528">
            <v>54011</v>
          </cell>
        </row>
        <row r="529">
          <cell r="B529">
            <v>54051</v>
          </cell>
        </row>
        <row r="530">
          <cell r="B530">
            <v>54058</v>
          </cell>
        </row>
        <row r="531">
          <cell r="B531">
            <v>54105</v>
          </cell>
        </row>
        <row r="532">
          <cell r="B532">
            <v>54106</v>
          </cell>
        </row>
        <row r="533">
          <cell r="B533">
            <v>54151</v>
          </cell>
        </row>
        <row r="534">
          <cell r="B534">
            <v>54169</v>
          </cell>
        </row>
        <row r="535">
          <cell r="B535">
            <v>54179</v>
          </cell>
        </row>
        <row r="536">
          <cell r="B536">
            <v>54213</v>
          </cell>
        </row>
        <row r="537">
          <cell r="B537">
            <v>54308</v>
          </cell>
        </row>
        <row r="538">
          <cell r="B538">
            <v>54343</v>
          </cell>
        </row>
        <row r="539">
          <cell r="B539">
            <v>54364</v>
          </cell>
        </row>
        <row r="540">
          <cell r="B540">
            <v>54417</v>
          </cell>
        </row>
        <row r="541">
          <cell r="B541">
            <v>54424</v>
          </cell>
        </row>
        <row r="542">
          <cell r="B542">
            <v>54483</v>
          </cell>
        </row>
        <row r="543">
          <cell r="B543">
            <v>54484</v>
          </cell>
        </row>
        <row r="544">
          <cell r="B544">
            <v>54529</v>
          </cell>
        </row>
        <row r="545">
          <cell r="B545">
            <v>54534</v>
          </cell>
        </row>
        <row r="546">
          <cell r="B546">
            <v>54591</v>
          </cell>
        </row>
        <row r="547">
          <cell r="B547">
            <v>54673</v>
          </cell>
        </row>
        <row r="548">
          <cell r="B548">
            <v>54708</v>
          </cell>
        </row>
        <row r="549">
          <cell r="B549">
            <v>54729</v>
          </cell>
        </row>
        <row r="550">
          <cell r="B550">
            <v>54742</v>
          </cell>
        </row>
        <row r="551">
          <cell r="B551">
            <v>54840</v>
          </cell>
        </row>
        <row r="552">
          <cell r="B552">
            <v>54841</v>
          </cell>
        </row>
        <row r="553">
          <cell r="B553">
            <v>54886</v>
          </cell>
        </row>
        <row r="554">
          <cell r="B554">
            <v>54899</v>
          </cell>
        </row>
        <row r="555">
          <cell r="B555">
            <v>54948</v>
          </cell>
        </row>
        <row r="556">
          <cell r="B556">
            <v>55038</v>
          </cell>
        </row>
        <row r="557">
          <cell r="B557">
            <v>55073</v>
          </cell>
        </row>
        <row r="558">
          <cell r="B558">
            <v>55094</v>
          </cell>
        </row>
        <row r="559">
          <cell r="B559">
            <v>55107</v>
          </cell>
        </row>
        <row r="560">
          <cell r="B560">
            <v>55197</v>
          </cell>
        </row>
        <row r="561">
          <cell r="B561">
            <v>55198</v>
          </cell>
        </row>
        <row r="562">
          <cell r="B562">
            <v>55243</v>
          </cell>
        </row>
        <row r="563">
          <cell r="B563">
            <v>55264</v>
          </cell>
        </row>
        <row r="564">
          <cell r="B564">
            <v>55274</v>
          </cell>
        </row>
        <row r="565">
          <cell r="B565">
            <v>55305</v>
          </cell>
        </row>
        <row r="566">
          <cell r="B566">
            <v>55403</v>
          </cell>
        </row>
        <row r="567">
          <cell r="B567">
            <v>55438</v>
          </cell>
        </row>
        <row r="568">
          <cell r="B568">
            <v>55459</v>
          </cell>
        </row>
        <row r="569">
          <cell r="B569">
            <v>55472</v>
          </cell>
        </row>
        <row r="570">
          <cell r="B570">
            <v>55512</v>
          </cell>
        </row>
        <row r="571">
          <cell r="B571">
            <v>55519</v>
          </cell>
        </row>
        <row r="572">
          <cell r="B572">
            <v>55582</v>
          </cell>
        </row>
        <row r="573">
          <cell r="B573">
            <v>55583</v>
          </cell>
        </row>
        <row r="574">
          <cell r="B574">
            <v>55628</v>
          </cell>
        </row>
        <row r="575">
          <cell r="B575">
            <v>55640</v>
          </cell>
        </row>
        <row r="576">
          <cell r="B576">
            <v>55690</v>
          </cell>
        </row>
        <row r="577">
          <cell r="B577">
            <v>55838</v>
          </cell>
        </row>
        <row r="578">
          <cell r="B578">
            <v>55878</v>
          </cell>
        </row>
        <row r="579">
          <cell r="B579">
            <v>55885</v>
          </cell>
        </row>
        <row r="580">
          <cell r="B580">
            <v>55932</v>
          </cell>
        </row>
        <row r="581">
          <cell r="B581">
            <v>55933</v>
          </cell>
        </row>
        <row r="582">
          <cell r="B582">
            <v>55978</v>
          </cell>
        </row>
        <row r="583">
          <cell r="B583">
            <v>55995</v>
          </cell>
        </row>
        <row r="584">
          <cell r="B584">
            <v>56005</v>
          </cell>
        </row>
        <row r="585">
          <cell r="B585">
            <v>56040</v>
          </cell>
        </row>
        <row r="586">
          <cell r="B586">
            <v>56243</v>
          </cell>
        </row>
        <row r="587">
          <cell r="B587">
            <v>56250</v>
          </cell>
        </row>
        <row r="588">
          <cell r="B588">
            <v>56289</v>
          </cell>
        </row>
        <row r="589">
          <cell r="B589">
            <v>56290</v>
          </cell>
        </row>
        <row r="590">
          <cell r="B590">
            <v>56335</v>
          </cell>
        </row>
        <row r="591">
          <cell r="B591">
            <v>56360</v>
          </cell>
        </row>
        <row r="592">
          <cell r="B592">
            <v>56370</v>
          </cell>
        </row>
        <row r="593">
          <cell r="B593">
            <v>56397</v>
          </cell>
        </row>
        <row r="594">
          <cell r="B594">
            <v>56499</v>
          </cell>
        </row>
        <row r="595">
          <cell r="B595">
            <v>56534</v>
          </cell>
        </row>
        <row r="596">
          <cell r="B596">
            <v>56555</v>
          </cell>
        </row>
        <row r="597">
          <cell r="B597">
            <v>56608</v>
          </cell>
        </row>
        <row r="598">
          <cell r="B598">
            <v>56615</v>
          </cell>
        </row>
        <row r="599">
          <cell r="B599">
            <v>56674</v>
          </cell>
        </row>
        <row r="600">
          <cell r="B600">
            <v>56675</v>
          </cell>
        </row>
        <row r="601">
          <cell r="B601">
            <v>56720</v>
          </cell>
        </row>
        <row r="602">
          <cell r="B602">
            <v>56725</v>
          </cell>
        </row>
        <row r="603">
          <cell r="B603">
            <v>56782</v>
          </cell>
        </row>
        <row r="604">
          <cell r="B604">
            <v>56864</v>
          </cell>
        </row>
        <row r="605">
          <cell r="B605">
            <v>56899</v>
          </cell>
        </row>
        <row r="606">
          <cell r="B606">
            <v>56920</v>
          </cell>
        </row>
        <row r="607">
          <cell r="B607">
            <v>56933</v>
          </cell>
        </row>
        <row r="608">
          <cell r="B608">
            <v>57024</v>
          </cell>
        </row>
        <row r="609">
          <cell r="B609">
            <v>57025</v>
          </cell>
        </row>
        <row r="610">
          <cell r="B610">
            <v>57070</v>
          </cell>
        </row>
        <row r="611">
          <cell r="B611">
            <v>57091</v>
          </cell>
        </row>
        <row r="612">
          <cell r="B612">
            <v>57101</v>
          </cell>
        </row>
        <row r="613">
          <cell r="B613">
            <v>57132</v>
          </cell>
        </row>
        <row r="614">
          <cell r="B614">
            <v>57230</v>
          </cell>
        </row>
        <row r="615">
          <cell r="B615">
            <v>57265</v>
          </cell>
        </row>
        <row r="616">
          <cell r="B616">
            <v>57286</v>
          </cell>
        </row>
        <row r="617">
          <cell r="B617">
            <v>57299</v>
          </cell>
        </row>
        <row r="618">
          <cell r="B618">
            <v>57339</v>
          </cell>
        </row>
        <row r="619">
          <cell r="B619">
            <v>57346</v>
          </cell>
        </row>
        <row r="620">
          <cell r="B620">
            <v>57409</v>
          </cell>
        </row>
        <row r="621">
          <cell r="B621">
            <v>57410</v>
          </cell>
        </row>
        <row r="622">
          <cell r="B622">
            <v>57455</v>
          </cell>
        </row>
        <row r="623">
          <cell r="B623">
            <v>57466</v>
          </cell>
        </row>
        <row r="624">
          <cell r="B624">
            <v>57517</v>
          </cell>
        </row>
        <row r="625">
          <cell r="B625">
            <v>57595</v>
          </cell>
        </row>
        <row r="626">
          <cell r="B626">
            <v>57630</v>
          </cell>
        </row>
        <row r="627">
          <cell r="B627">
            <v>57651</v>
          </cell>
        </row>
        <row r="628">
          <cell r="B628">
            <v>57664</v>
          </cell>
        </row>
        <row r="629">
          <cell r="B629">
            <v>57704</v>
          </cell>
        </row>
        <row r="630">
          <cell r="B630">
            <v>57711</v>
          </cell>
        </row>
        <row r="631">
          <cell r="B631">
            <v>57766</v>
          </cell>
        </row>
        <row r="632">
          <cell r="B632">
            <v>57767</v>
          </cell>
        </row>
        <row r="633">
          <cell r="B633">
            <v>57812</v>
          </cell>
        </row>
        <row r="634">
          <cell r="B634">
            <v>57831</v>
          </cell>
        </row>
        <row r="635">
          <cell r="B635">
            <v>57874</v>
          </cell>
        </row>
        <row r="636">
          <cell r="B636">
            <v>58029</v>
          </cell>
        </row>
        <row r="637">
          <cell r="B637">
            <v>58069</v>
          </cell>
        </row>
        <row r="638">
          <cell r="B638">
            <v>58076</v>
          </cell>
        </row>
        <row r="639">
          <cell r="B639">
            <v>58116</v>
          </cell>
        </row>
        <row r="640">
          <cell r="B640">
            <v>58117</v>
          </cell>
        </row>
        <row r="641">
          <cell r="B641">
            <v>58162</v>
          </cell>
        </row>
        <row r="642">
          <cell r="B642">
            <v>58186</v>
          </cell>
        </row>
        <row r="643">
          <cell r="B643">
            <v>58196</v>
          </cell>
        </row>
        <row r="644">
          <cell r="B644">
            <v>58224</v>
          </cell>
        </row>
        <row r="645">
          <cell r="B645">
            <v>58434</v>
          </cell>
        </row>
        <row r="646">
          <cell r="B646">
            <v>58441</v>
          </cell>
        </row>
        <row r="647">
          <cell r="B647">
            <v>58501</v>
          </cell>
        </row>
        <row r="648">
          <cell r="B648">
            <v>58502</v>
          </cell>
        </row>
        <row r="649">
          <cell r="B649">
            <v>58547</v>
          </cell>
        </row>
        <row r="650">
          <cell r="B650">
            <v>58552</v>
          </cell>
        </row>
        <row r="651">
          <cell r="B651">
            <v>58609</v>
          </cell>
        </row>
        <row r="652">
          <cell r="B652">
            <v>58691</v>
          </cell>
        </row>
        <row r="653">
          <cell r="B653">
            <v>58726</v>
          </cell>
        </row>
        <row r="654">
          <cell r="B654">
            <v>58747</v>
          </cell>
        </row>
        <row r="655">
          <cell r="B655">
            <v>58760</v>
          </cell>
        </row>
        <row r="656">
          <cell r="B656">
            <v>58858</v>
          </cell>
        </row>
        <row r="657">
          <cell r="B657">
            <v>58859</v>
          </cell>
        </row>
        <row r="658">
          <cell r="B658">
            <v>58904</v>
          </cell>
        </row>
        <row r="659">
          <cell r="B659">
            <v>58917</v>
          </cell>
        </row>
        <row r="660">
          <cell r="B660">
            <v>58966</v>
          </cell>
        </row>
        <row r="661">
          <cell r="B661">
            <v>59056</v>
          </cell>
        </row>
        <row r="662">
          <cell r="B662">
            <v>59091</v>
          </cell>
        </row>
        <row r="663">
          <cell r="B663">
            <v>59112</v>
          </cell>
        </row>
        <row r="664">
          <cell r="B664">
            <v>59125</v>
          </cell>
        </row>
        <row r="665">
          <cell r="B665">
            <v>59208</v>
          </cell>
        </row>
        <row r="666">
          <cell r="B666">
            <v>59209</v>
          </cell>
        </row>
        <row r="667">
          <cell r="B667">
            <v>59254</v>
          </cell>
        </row>
        <row r="668">
          <cell r="B668">
            <v>59282</v>
          </cell>
        </row>
        <row r="669">
          <cell r="B669">
            <v>59292</v>
          </cell>
        </row>
        <row r="670">
          <cell r="B670">
            <v>59316</v>
          </cell>
        </row>
        <row r="671">
          <cell r="B671">
            <v>59421</v>
          </cell>
        </row>
        <row r="672">
          <cell r="B672">
            <v>59456</v>
          </cell>
        </row>
        <row r="673">
          <cell r="B673">
            <v>59477</v>
          </cell>
        </row>
        <row r="674">
          <cell r="B674">
            <v>59490</v>
          </cell>
        </row>
        <row r="675">
          <cell r="B675">
            <v>59530</v>
          </cell>
        </row>
        <row r="676">
          <cell r="B676">
            <v>59537</v>
          </cell>
        </row>
        <row r="677">
          <cell r="B677">
            <v>59593</v>
          </cell>
        </row>
        <row r="678">
          <cell r="B678">
            <v>59594</v>
          </cell>
        </row>
        <row r="679">
          <cell r="B679">
            <v>59639</v>
          </cell>
        </row>
        <row r="680">
          <cell r="B680">
            <v>59657</v>
          </cell>
        </row>
        <row r="681">
          <cell r="B681">
            <v>59701</v>
          </cell>
        </row>
        <row r="682">
          <cell r="B682">
            <v>59786</v>
          </cell>
        </row>
        <row r="683">
          <cell r="B683">
            <v>59821</v>
          </cell>
        </row>
        <row r="684">
          <cell r="B684">
            <v>59842</v>
          </cell>
        </row>
        <row r="685">
          <cell r="B685">
            <v>59855</v>
          </cell>
        </row>
        <row r="686">
          <cell r="B686">
            <v>59895</v>
          </cell>
        </row>
        <row r="687">
          <cell r="B687">
            <v>59902</v>
          </cell>
        </row>
        <row r="688">
          <cell r="B688">
            <v>59950</v>
          </cell>
        </row>
        <row r="689">
          <cell r="B689">
            <v>59951</v>
          </cell>
        </row>
        <row r="690">
          <cell r="B690">
            <v>59996</v>
          </cell>
        </row>
        <row r="691">
          <cell r="B691">
            <v>60013</v>
          </cell>
        </row>
        <row r="692">
          <cell r="B692">
            <v>60023</v>
          </cell>
        </row>
        <row r="693">
          <cell r="B693">
            <v>60058</v>
          </cell>
        </row>
        <row r="694">
          <cell r="B694">
            <v>60261</v>
          </cell>
        </row>
        <row r="695">
          <cell r="B695">
            <v>60268</v>
          </cell>
        </row>
        <row r="696">
          <cell r="B696">
            <v>60307</v>
          </cell>
        </row>
        <row r="697">
          <cell r="B697">
            <v>60308</v>
          </cell>
        </row>
        <row r="698">
          <cell r="B698">
            <v>60353</v>
          </cell>
        </row>
        <row r="699">
          <cell r="B699">
            <v>60378</v>
          </cell>
        </row>
        <row r="700">
          <cell r="B700">
            <v>60388</v>
          </cell>
        </row>
        <row r="701">
          <cell r="B701">
            <v>60415</v>
          </cell>
        </row>
        <row r="702">
          <cell r="B702">
            <v>60517</v>
          </cell>
        </row>
        <row r="703">
          <cell r="B703">
            <v>60552</v>
          </cell>
        </row>
        <row r="704">
          <cell r="B704">
            <v>60573</v>
          </cell>
        </row>
        <row r="705">
          <cell r="B705">
            <v>60626</v>
          </cell>
        </row>
        <row r="706">
          <cell r="B706">
            <v>60633</v>
          </cell>
        </row>
        <row r="707">
          <cell r="B707">
            <v>60685</v>
          </cell>
        </row>
        <row r="708">
          <cell r="B708">
            <v>60686</v>
          </cell>
        </row>
        <row r="709">
          <cell r="B709">
            <v>60731</v>
          </cell>
        </row>
        <row r="710">
          <cell r="B710">
            <v>60743</v>
          </cell>
        </row>
        <row r="711">
          <cell r="B711">
            <v>60793</v>
          </cell>
        </row>
        <row r="712">
          <cell r="B712">
            <v>60882</v>
          </cell>
        </row>
        <row r="713">
          <cell r="B713">
            <v>60917</v>
          </cell>
        </row>
        <row r="714">
          <cell r="B714">
            <v>60938</v>
          </cell>
        </row>
        <row r="715">
          <cell r="B715">
            <v>60951</v>
          </cell>
        </row>
        <row r="716">
          <cell r="B716">
            <v>61042</v>
          </cell>
        </row>
        <row r="717">
          <cell r="B717">
            <v>61043</v>
          </cell>
        </row>
        <row r="718">
          <cell r="B718">
            <v>61088</v>
          </cell>
        </row>
        <row r="719">
          <cell r="B719">
            <v>61108</v>
          </cell>
        </row>
        <row r="720">
          <cell r="B720">
            <v>61150</v>
          </cell>
        </row>
        <row r="721">
          <cell r="B721">
            <v>61247</v>
          </cell>
        </row>
        <row r="722">
          <cell r="B722">
            <v>61282</v>
          </cell>
        </row>
        <row r="723">
          <cell r="B723">
            <v>61303</v>
          </cell>
        </row>
        <row r="724">
          <cell r="B724">
            <v>61316</v>
          </cell>
        </row>
        <row r="725">
          <cell r="B725">
            <v>61427</v>
          </cell>
        </row>
        <row r="726">
          <cell r="B726">
            <v>61428</v>
          </cell>
        </row>
        <row r="727">
          <cell r="B727">
            <v>61473</v>
          </cell>
        </row>
        <row r="728">
          <cell r="B728">
            <v>61484</v>
          </cell>
        </row>
        <row r="729">
          <cell r="B729">
            <v>61535</v>
          </cell>
        </row>
        <row r="730">
          <cell r="B730">
            <v>61613</v>
          </cell>
        </row>
        <row r="731">
          <cell r="B731">
            <v>61648</v>
          </cell>
        </row>
        <row r="732">
          <cell r="B732">
            <v>61669</v>
          </cell>
        </row>
        <row r="733">
          <cell r="B733">
            <v>61682</v>
          </cell>
        </row>
        <row r="734">
          <cell r="B734">
            <v>61722</v>
          </cell>
        </row>
        <row r="735">
          <cell r="B735">
            <v>61729</v>
          </cell>
        </row>
        <row r="736">
          <cell r="B736">
            <v>61784</v>
          </cell>
        </row>
        <row r="737">
          <cell r="B737">
            <v>61785</v>
          </cell>
        </row>
        <row r="738">
          <cell r="B738">
            <v>61830</v>
          </cell>
        </row>
        <row r="739">
          <cell r="B739">
            <v>61849</v>
          </cell>
        </row>
        <row r="740">
          <cell r="B740">
            <v>61892</v>
          </cell>
        </row>
        <row r="741">
          <cell r="B741">
            <v>62047</v>
          </cell>
        </row>
        <row r="742">
          <cell r="B742">
            <v>62087</v>
          </cell>
        </row>
        <row r="743">
          <cell r="B743">
            <v>62094</v>
          </cell>
        </row>
        <row r="744">
          <cell r="B744">
            <v>62134</v>
          </cell>
        </row>
        <row r="745">
          <cell r="B745">
            <v>62135</v>
          </cell>
        </row>
        <row r="746">
          <cell r="B746">
            <v>62180</v>
          </cell>
        </row>
        <row r="747">
          <cell r="B747">
            <v>62204</v>
          </cell>
        </row>
        <row r="748">
          <cell r="B748">
            <v>62214</v>
          </cell>
        </row>
        <row r="749">
          <cell r="B749">
            <v>62242</v>
          </cell>
        </row>
        <row r="750">
          <cell r="B750">
            <v>62452</v>
          </cell>
        </row>
        <row r="751">
          <cell r="B751">
            <v>62459</v>
          </cell>
        </row>
        <row r="752">
          <cell r="B752">
            <v>62519</v>
          </cell>
        </row>
        <row r="753">
          <cell r="B753">
            <v>62520</v>
          </cell>
        </row>
        <row r="754">
          <cell r="B754">
            <v>62565</v>
          </cell>
        </row>
        <row r="755">
          <cell r="B755">
            <v>62569</v>
          </cell>
        </row>
        <row r="756">
          <cell r="B756">
            <v>62579</v>
          </cell>
        </row>
        <row r="757">
          <cell r="B757">
            <v>62627</v>
          </cell>
        </row>
        <row r="758">
          <cell r="B758">
            <v>62708</v>
          </cell>
        </row>
        <row r="759">
          <cell r="B759">
            <v>62743</v>
          </cell>
        </row>
        <row r="760">
          <cell r="B760">
            <v>62764</v>
          </cell>
        </row>
        <row r="761">
          <cell r="B761">
            <v>62817</v>
          </cell>
        </row>
        <row r="762">
          <cell r="B762">
            <v>62824</v>
          </cell>
        </row>
        <row r="763">
          <cell r="B763">
            <v>62876</v>
          </cell>
        </row>
        <row r="764">
          <cell r="B764">
            <v>62877</v>
          </cell>
        </row>
        <row r="765">
          <cell r="B765">
            <v>62922</v>
          </cell>
        </row>
        <row r="766">
          <cell r="B766">
            <v>62935</v>
          </cell>
        </row>
        <row r="767">
          <cell r="B767">
            <v>62984</v>
          </cell>
        </row>
        <row r="768">
          <cell r="B768">
            <v>63074</v>
          </cell>
        </row>
        <row r="769">
          <cell r="B769">
            <v>63109</v>
          </cell>
        </row>
        <row r="770">
          <cell r="B770">
            <v>63130</v>
          </cell>
        </row>
        <row r="771">
          <cell r="B771">
            <v>63143</v>
          </cell>
        </row>
        <row r="772">
          <cell r="B772">
            <v>63226</v>
          </cell>
        </row>
        <row r="773">
          <cell r="B773">
            <v>63227</v>
          </cell>
        </row>
        <row r="774">
          <cell r="B774">
            <v>63272</v>
          </cell>
        </row>
        <row r="775">
          <cell r="B775">
            <v>63300</v>
          </cell>
        </row>
        <row r="776">
          <cell r="B776">
            <v>63310</v>
          </cell>
        </row>
        <row r="777">
          <cell r="B777">
            <v>63334</v>
          </cell>
        </row>
        <row r="778">
          <cell r="B778">
            <v>63439</v>
          </cell>
        </row>
        <row r="779">
          <cell r="B779">
            <v>63474</v>
          </cell>
        </row>
        <row r="780">
          <cell r="B780">
            <v>63495</v>
          </cell>
        </row>
        <row r="781">
          <cell r="B781">
            <v>63508</v>
          </cell>
        </row>
        <row r="782">
          <cell r="B782">
            <v>63548</v>
          </cell>
        </row>
        <row r="783">
          <cell r="B783">
            <v>63555</v>
          </cell>
        </row>
        <row r="784">
          <cell r="B784">
            <v>63611</v>
          </cell>
        </row>
        <row r="785">
          <cell r="B785">
            <v>63612</v>
          </cell>
        </row>
        <row r="786">
          <cell r="B786">
            <v>63657</v>
          </cell>
        </row>
        <row r="787">
          <cell r="B787">
            <v>63675</v>
          </cell>
        </row>
        <row r="788">
          <cell r="B788">
            <v>63719</v>
          </cell>
        </row>
        <row r="789">
          <cell r="B789">
            <v>63804</v>
          </cell>
        </row>
        <row r="790">
          <cell r="B790">
            <v>63839</v>
          </cell>
        </row>
        <row r="791">
          <cell r="B791">
            <v>63860</v>
          </cell>
        </row>
        <row r="792">
          <cell r="B792">
            <v>63873</v>
          </cell>
        </row>
        <row r="793">
          <cell r="B793">
            <v>63913</v>
          </cell>
        </row>
        <row r="794">
          <cell r="B794">
            <v>63920</v>
          </cell>
        </row>
        <row r="795">
          <cell r="B795">
            <v>63968</v>
          </cell>
        </row>
        <row r="796">
          <cell r="B796">
            <v>63969</v>
          </cell>
        </row>
        <row r="797">
          <cell r="B797">
            <v>64014</v>
          </cell>
        </row>
        <row r="798">
          <cell r="B798">
            <v>64040</v>
          </cell>
        </row>
        <row r="799">
          <cell r="B799">
            <v>64076</v>
          </cell>
        </row>
        <row r="800">
          <cell r="B800">
            <v>64238</v>
          </cell>
        </row>
        <row r="801">
          <cell r="B801">
            <v>64278</v>
          </cell>
        </row>
        <row r="802">
          <cell r="B802">
            <v>64285</v>
          </cell>
        </row>
        <row r="803">
          <cell r="B803">
            <v>64346</v>
          </cell>
        </row>
        <row r="804">
          <cell r="B804">
            <v>64347</v>
          </cell>
        </row>
        <row r="805">
          <cell r="B805">
            <v>64392</v>
          </cell>
        </row>
        <row r="806">
          <cell r="B806">
            <v>64396</v>
          </cell>
        </row>
        <row r="807">
          <cell r="B807">
            <v>64406</v>
          </cell>
        </row>
        <row r="808">
          <cell r="B808">
            <v>64454</v>
          </cell>
        </row>
        <row r="809">
          <cell r="B809">
            <v>64535</v>
          </cell>
        </row>
        <row r="810">
          <cell r="B810">
            <v>64570</v>
          </cell>
        </row>
        <row r="811">
          <cell r="B811">
            <v>64591</v>
          </cell>
        </row>
        <row r="812">
          <cell r="B812">
            <v>64644</v>
          </cell>
        </row>
        <row r="813">
          <cell r="B813">
            <v>64651</v>
          </cell>
        </row>
        <row r="814">
          <cell r="B814">
            <v>64703</v>
          </cell>
        </row>
        <row r="815">
          <cell r="B815">
            <v>64704</v>
          </cell>
        </row>
        <row r="816">
          <cell r="B816">
            <v>64749</v>
          </cell>
        </row>
        <row r="817">
          <cell r="B817">
            <v>64761</v>
          </cell>
        </row>
        <row r="818">
          <cell r="B818">
            <v>64811</v>
          </cell>
        </row>
        <row r="819">
          <cell r="B819">
            <v>64900</v>
          </cell>
        </row>
        <row r="820">
          <cell r="B820">
            <v>64935</v>
          </cell>
        </row>
        <row r="821">
          <cell r="B821">
            <v>64956</v>
          </cell>
        </row>
        <row r="822">
          <cell r="B822">
            <v>64969</v>
          </cell>
        </row>
        <row r="823">
          <cell r="B823">
            <v>65060</v>
          </cell>
        </row>
        <row r="824">
          <cell r="B824">
            <v>65061</v>
          </cell>
        </row>
        <row r="825">
          <cell r="B825">
            <v>65106</v>
          </cell>
        </row>
        <row r="826">
          <cell r="B826">
            <v>65126</v>
          </cell>
        </row>
        <row r="827">
          <cell r="B827">
            <v>65168</v>
          </cell>
        </row>
        <row r="828">
          <cell r="B828">
            <v>65265</v>
          </cell>
        </row>
        <row r="829">
          <cell r="B829">
            <v>65300</v>
          </cell>
        </row>
        <row r="830">
          <cell r="B830">
            <v>65321</v>
          </cell>
        </row>
        <row r="831">
          <cell r="B831">
            <v>65334</v>
          </cell>
        </row>
      </sheetData>
      <sheetData sheetId="1"/>
      <sheetData sheetId="2"/>
      <sheetData sheetId="3"/>
      <sheetData sheetId="4"/>
      <sheetData sheetId="5" refreshError="1"/>
      <sheetData sheetId="6" refreshError="1"/>
    </sheetDataSet>
  </externalBook>
</externalLink>
</file>

<file path=xl/externalLinks/externalLink1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ctas"/>
      <sheetName val="Resumen ctas 2"/>
      <sheetName val="Ctas manuales"/>
      <sheetName val="AFRS BR (1)"/>
      <sheetName val="Conversión"/>
      <sheetName val="Repuestos"/>
      <sheetName val="Repuestos Hist"/>
      <sheetName val="Insumos MC.9"/>
      <sheetName val="WIP"/>
      <sheetName val="PP"/>
      <sheetName val="PT"/>
      <sheetName val="Det stocks"/>
      <sheetName val="Activacion GF"/>
      <sheetName val="Legal"/>
      <sheetName val="Lux"/>
      <sheetName val="Legal Abr 06"/>
      <sheetName val="Lux Abr 06"/>
      <sheetName val="Resumen_ctas"/>
      <sheetName val="Resumen_ctas_2"/>
      <sheetName val="Ctas_manuales"/>
      <sheetName val="AFRS_BR_(1)"/>
      <sheetName val="Repuestos_Hist"/>
      <sheetName val="Insumos_MC_9"/>
      <sheetName val="Det_stocks"/>
      <sheetName val="Activacion_GF"/>
      <sheetName val="Legal_Abr_06"/>
      <sheetName val="Lux_Abr_06"/>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
      <sheetName val="Carteira Onshore Profit"/>
      <sheetName val="Resultado CBB"/>
      <sheetName val="Resultado IBA"/>
      <sheetName val="Resultado Jupiter"/>
      <sheetName val="Resultado Itacoatiara"/>
      <sheetName val="Resultado_Opera_Taurus"/>
      <sheetName val="Operas"/>
      <sheetName val="Carteira Offshore Profit"/>
      <sheetName val="Bonds - Hedge Divida"/>
      <sheetName val="Gerencial Pactual"/>
      <sheetName val="Finimp_Passivo"/>
      <sheetName val="Resultado Finimp"/>
      <sheetName val="Cotas Offshore"/>
      <sheetName val="Bonds - Pos. Proprietaria"/>
      <sheetName val="Cx Restrito Offshore"/>
      <sheetName val="Tables"/>
      <sheetName val="Dolar"/>
      <sheetName val="Açucar"/>
      <sheetName val="Carteira Onshore Profit (2)"/>
      <sheetName val="Income Statement Data"/>
      <sheetName val="Carteira_Onshore_Profit"/>
      <sheetName val="Resultado_CBB"/>
      <sheetName val="Resultado_IBA"/>
      <sheetName val="Resultado_Jupiter"/>
      <sheetName val="Resultado_Itacoatiara"/>
      <sheetName val="Carteira_Offshore_Profit"/>
      <sheetName val="Bonds_-_Hedge_Divida"/>
      <sheetName val="Gerencial_Pactual"/>
      <sheetName val="Resultado_Finimp"/>
      <sheetName val="Cotas_Offshore"/>
      <sheetName val="Bonds_-_Pos__Proprietaria"/>
      <sheetName val="Cx_Restrito_Offshore"/>
      <sheetName val="Carteira_Onshore_Profit_(2)"/>
      <sheetName val="Income_Statement_Data"/>
      <sheetName val="255102 Quinsa Sep-02"/>
      <sheetName val="WIP"/>
      <sheetName val="Carteira_Onshore_Profit1"/>
      <sheetName val="Resultado_CBB1"/>
      <sheetName val="Resultado_IBA1"/>
      <sheetName val="Resultado_Jupiter1"/>
      <sheetName val="Resultado_Itacoatiara1"/>
      <sheetName val="Carteira_Offshore_Profit1"/>
      <sheetName val="Bonds_-_Hedge_Divida1"/>
      <sheetName val="Gerencial_Pactual1"/>
      <sheetName val="Resultado_Finimp1"/>
      <sheetName val="Cotas_Offshore1"/>
      <sheetName val="Bonds_-_Pos__Proprietaria1"/>
      <sheetName val="Cx_Restrito_Offshore1"/>
      <sheetName val="Carteira_Onshore_Profit_(2)1"/>
      <sheetName val="Income_Statement_Data1"/>
      <sheetName val="255102_Quinsa_Sep-02"/>
      <sheetName val="Carteira_Onshore_Profit3"/>
      <sheetName val="Resultado_CBB3"/>
      <sheetName val="Resultado_IBA3"/>
      <sheetName val="Resultado_Jupiter3"/>
      <sheetName val="Resultado_Itacoatiara3"/>
      <sheetName val="Carteira_Offshore_Profit3"/>
      <sheetName val="Bonds_-_Hedge_Divida3"/>
      <sheetName val="Gerencial_Pactual3"/>
      <sheetName val="Resultado_Finimp3"/>
      <sheetName val="Cotas_Offshore3"/>
      <sheetName val="Bonds_-_Pos__Proprietaria3"/>
      <sheetName val="Cx_Restrito_Offshore3"/>
      <sheetName val="Carteira_Onshore_Profit_(2)3"/>
      <sheetName val="Income_Statement_Data3"/>
      <sheetName val="255102_Quinsa_Sep-022"/>
      <sheetName val="Carteira_Onshore_Profit2"/>
      <sheetName val="Resultado_CBB2"/>
      <sheetName val="Resultado_IBA2"/>
      <sheetName val="Resultado_Jupiter2"/>
      <sheetName val="Resultado_Itacoatiara2"/>
      <sheetName val="Carteira_Offshore_Profit2"/>
      <sheetName val="Bonds_-_Hedge_Divida2"/>
      <sheetName val="Gerencial_Pactual2"/>
      <sheetName val="Resultado_Finimp2"/>
      <sheetName val="Cotas_Offshore2"/>
      <sheetName val="Bonds_-_Pos__Proprietaria2"/>
      <sheetName val="Cx_Restrito_Offshore2"/>
      <sheetName val="Carteira_Onshore_Profit_(2)2"/>
      <sheetName val="Income_Statement_Data2"/>
      <sheetName val="255102_Quinsa_Sep-021"/>
      <sheetName val="Carteira_Onshore_Profit4"/>
      <sheetName val="Resultado_CBB4"/>
      <sheetName val="Resultado_IBA4"/>
      <sheetName val="Resultado_Jupiter4"/>
      <sheetName val="Resultado_Itacoatiara4"/>
      <sheetName val="Carteira_Offshore_Profit4"/>
      <sheetName val="Bonds_-_Hedge_Divida4"/>
      <sheetName val="Gerencial_Pactual4"/>
      <sheetName val="Resultado_Finimp4"/>
      <sheetName val="Cotas_Offshore4"/>
      <sheetName val="Bonds_-_Pos__Proprietaria4"/>
      <sheetName val="Cx_Restrito_Offshore4"/>
      <sheetName val="Carteira_Onshore_Profit_(2)4"/>
      <sheetName val="Income_Statement_Data4"/>
      <sheetName val="255102_Quinsa_Sep-023"/>
      <sheetName val="Carteira_Onshore_Profit5"/>
      <sheetName val="Resultado_CBB5"/>
      <sheetName val="Resultado_IBA5"/>
      <sheetName val="Resultado_Jupiter5"/>
      <sheetName val="Resultado_Itacoatiara5"/>
      <sheetName val="Carteira_Offshore_Profit5"/>
      <sheetName val="Bonds_-_Hedge_Divida5"/>
      <sheetName val="Gerencial_Pactual5"/>
      <sheetName val="Resultado_Finimp5"/>
      <sheetName val="Cotas_Offshore5"/>
      <sheetName val="Bonds_-_Pos__Proprietaria5"/>
      <sheetName val="Cx_Restrito_Offshore5"/>
      <sheetName val="Carteira_Onshore_Profit_(2)5"/>
      <sheetName val="Income_Statement_Data5"/>
      <sheetName val="255102_Quinsa_Sep-024"/>
      <sheetName val="Carteira_Onshore_Profit6"/>
      <sheetName val="Resultado_CBB6"/>
      <sheetName val="Resultado_IBA6"/>
      <sheetName val="Resultado_Jupiter6"/>
      <sheetName val="Resultado_Itacoatiara6"/>
      <sheetName val="Carteira_Offshore_Profit6"/>
      <sheetName val="Bonds_-_Hedge_Divida6"/>
      <sheetName val="Gerencial_Pactual6"/>
      <sheetName val="Resultado_Finimp6"/>
      <sheetName val="Cotas_Offshore6"/>
      <sheetName val="Bonds_-_Pos__Proprietaria6"/>
      <sheetName val="Cx_Restrito_Offshore6"/>
      <sheetName val="Carteira_Onshore_Profit_(2)6"/>
      <sheetName val="Income_Statement_Data6"/>
      <sheetName val="255102_Quinsa_Sep-025"/>
      <sheetName val="Carteira_Onshore_Profit7"/>
      <sheetName val="Resultado_CBB7"/>
      <sheetName val="Resultado_IBA7"/>
      <sheetName val="Resultado_Jupiter7"/>
      <sheetName val="Resultado_Itacoatiara7"/>
      <sheetName val="Carteira_Offshore_Profit7"/>
      <sheetName val="Bonds_-_Hedge_Divida7"/>
      <sheetName val="Gerencial_Pactual7"/>
      <sheetName val="Resultado_Finimp7"/>
      <sheetName val="Cotas_Offshore7"/>
      <sheetName val="Bonds_-_Pos__Proprietaria7"/>
      <sheetName val="Cx_Restrito_Offshore7"/>
      <sheetName val="Carteira_Onshore_Profit_(2)7"/>
      <sheetName val="Income_Statement_Data7"/>
      <sheetName val="255102_Quinsa_Sep-026"/>
      <sheetName val="Carteira_Onshore_Profit8"/>
      <sheetName val="Resultado_CBB8"/>
      <sheetName val="Resultado_IBA8"/>
      <sheetName val="Resultado_Jupiter8"/>
      <sheetName val="Resultado_Itacoatiara8"/>
      <sheetName val="Carteira_Offshore_Profit8"/>
      <sheetName val="Bonds_-_Hedge_Divida8"/>
      <sheetName val="Gerencial_Pactual8"/>
      <sheetName val="Resultado_Finimp8"/>
      <sheetName val="Cotas_Offshore8"/>
      <sheetName val="Bonds_-_Pos__Proprietaria8"/>
      <sheetName val="Cx_Restrito_Offshore8"/>
      <sheetName val="Carteira_Onshore_Profit_(2)8"/>
      <sheetName val="Income_Statement_Data8"/>
      <sheetName val="255102_Quinsa_Sep-027"/>
      <sheetName val="Carteira_Onshore_Profit9"/>
      <sheetName val="Resultado_CBB9"/>
      <sheetName val="Resultado_IBA9"/>
      <sheetName val="Resultado_Jupiter9"/>
      <sheetName val="Resultado_Itacoatiara9"/>
      <sheetName val="Carteira_Offshore_Profit9"/>
      <sheetName val="Bonds_-_Hedge_Divida9"/>
      <sheetName val="Gerencial_Pactual9"/>
      <sheetName val="Resultado_Finimp9"/>
      <sheetName val="Cotas_Offshore9"/>
      <sheetName val="Bonds_-_Pos__Proprietaria9"/>
      <sheetName val="Cx_Restrito_Offshore9"/>
      <sheetName val="Carteira_Onshore_Profit_(2)9"/>
      <sheetName val="Income_Statement_Data9"/>
      <sheetName val="255102_Quinsa_Sep-028"/>
      <sheetName val="Carteira_Onshore_Profit11"/>
      <sheetName val="Resultado_CBB11"/>
      <sheetName val="Resultado_IBA11"/>
      <sheetName val="Resultado_Jupiter11"/>
      <sheetName val="Resultado_Itacoatiara11"/>
      <sheetName val="Carteira_Offshore_Profit11"/>
      <sheetName val="Bonds_-_Hedge_Divida11"/>
      <sheetName val="Gerencial_Pactual11"/>
      <sheetName val="Resultado_Finimp11"/>
      <sheetName val="Cotas_Offshore11"/>
      <sheetName val="Bonds_-_Pos__Proprietaria11"/>
      <sheetName val="Cx_Restrito_Offshore11"/>
      <sheetName val="Carteira_Onshore_Profit_(2)11"/>
      <sheetName val="Income_Statement_Data11"/>
      <sheetName val="255102_Quinsa_Sep-0210"/>
      <sheetName val="Carteira_Onshore_Profit10"/>
      <sheetName val="Resultado_CBB10"/>
      <sheetName val="Resultado_IBA10"/>
      <sheetName val="Resultado_Jupiter10"/>
      <sheetName val="Resultado_Itacoatiara10"/>
      <sheetName val="Carteira_Offshore_Profit10"/>
      <sheetName val="Bonds_-_Hedge_Divida10"/>
      <sheetName val="Gerencial_Pactual10"/>
      <sheetName val="Resultado_Finimp10"/>
      <sheetName val="Cotas_Offshore10"/>
      <sheetName val="Bonds_-_Pos__Proprietaria10"/>
      <sheetName val="Cx_Restrito_Offshore10"/>
      <sheetName val="Carteira_Onshore_Profit_(2)10"/>
      <sheetName val="Income_Statement_Data10"/>
      <sheetName val="255102_Quinsa_Sep-029"/>
      <sheetName val="Carteira_Onshore_Profit12"/>
      <sheetName val="Resultado_CBB12"/>
      <sheetName val="Resultado_IBA12"/>
      <sheetName val="Resultado_Jupiter12"/>
      <sheetName val="Resultado_Itacoatiara12"/>
      <sheetName val="Carteira_Offshore_Profit12"/>
      <sheetName val="Bonds_-_Hedge_Divida12"/>
      <sheetName val="Gerencial_Pactual12"/>
      <sheetName val="Resultado_Finimp12"/>
      <sheetName val="Cotas_Offshore12"/>
      <sheetName val="Bonds_-_Pos__Proprietaria12"/>
      <sheetName val="Cx_Restrito_Offshore12"/>
      <sheetName val="Carteira_Onshore_Profit_(2)12"/>
      <sheetName val="Income_Statement_Data12"/>
      <sheetName val="255102_Quinsa_Sep-0211"/>
      <sheetName val="Dados Org"/>
      <sheetName val="contents"/>
      <sheetName val="Resultado Carteiras 10.04.xls"/>
      <sheetName val="Carteira_Onshore_Profit13"/>
      <sheetName val="Resultado_CBB13"/>
      <sheetName val="Resultado_IBA13"/>
      <sheetName val="Resultado_Jupiter13"/>
      <sheetName val="Resultado_Itacoatiara13"/>
      <sheetName val="Carteira_Offshore_Profit13"/>
      <sheetName val="Bonds_-_Hedge_Divida13"/>
      <sheetName val="Gerencial_Pactual13"/>
      <sheetName val="Resultado_Finimp13"/>
      <sheetName val="Cotas_Offshore13"/>
      <sheetName val="Bonds_-_Pos__Proprietaria13"/>
      <sheetName val="Cx_Restrito_Offshore13"/>
      <sheetName val="Carteira_Onshore_Profit_(2)13"/>
      <sheetName val="Income_Statement_Data13"/>
      <sheetName val="255102_Quinsa_Sep-0212"/>
      <sheetName val="Dados_Org"/>
      <sheetName val="Resultado_Carteiras_10_04_xls"/>
      <sheetName val="Carteira_Onshore_Profit14"/>
      <sheetName val="Resultado_CBB14"/>
      <sheetName val="Resultado_IBA14"/>
      <sheetName val="Resultado_Jupiter14"/>
      <sheetName val="Resultado_Itacoatiara14"/>
      <sheetName val="Carteira_Offshore_Profit14"/>
      <sheetName val="Bonds_-_Hedge_Divida14"/>
      <sheetName val="Gerencial_Pactual14"/>
      <sheetName val="Resultado_Finimp14"/>
      <sheetName val="Cotas_Offshore14"/>
      <sheetName val="Bonds_-_Pos__Proprietaria14"/>
      <sheetName val="Cx_Restrito_Offshore14"/>
      <sheetName val="Carteira_Onshore_Profit_(2)14"/>
      <sheetName val="Income_Statement_Data14"/>
      <sheetName val="255102_Quinsa_Sep-0213"/>
      <sheetName val="Dados_Org1"/>
      <sheetName val="Resultado_Carteiras_10_04_xls1"/>
      <sheetName val="Custos"/>
      <sheetName val="resumen_comisiones"/>
      <sheetName val="Resultado Carteiras 10.04"/>
      <sheetName val="Inicio"/>
      <sheetName val="Datos"/>
      <sheetName val="Schedule 1.0. HYP"/>
      <sheetName val="Planilha resultados"/>
      <sheetName val="Carteira_Onshore_Profit15"/>
      <sheetName val="Resultado_CBB15"/>
      <sheetName val="Resultado_IBA15"/>
      <sheetName val="Resultado_Jupiter15"/>
      <sheetName val="Resultado_Itacoatiara15"/>
      <sheetName val="Carteira_Offshore_Profit15"/>
      <sheetName val="Bonds_-_Hedge_Divida15"/>
      <sheetName val="Gerencial_Pactual15"/>
      <sheetName val="Resultado_Finimp15"/>
      <sheetName val="Cotas_Offshore15"/>
      <sheetName val="Bonds_-_Pos__Proprietaria15"/>
      <sheetName val="Cx_Restrito_Offshore15"/>
      <sheetName val="Carteira_Onshore_Profit_(2)15"/>
      <sheetName val="Income_Statement_Data15"/>
      <sheetName val="255102_Quinsa_Sep-0214"/>
      <sheetName val="Dados_Org2"/>
      <sheetName val="Resultado_Carteiras_10_04_xls2"/>
      <sheetName val="analisis"/>
      <sheetName val="Resultado_Carteiras_10_04"/>
      <sheetName val="Schedule_1_0__HYP"/>
      <sheetName val="Resultado_Carteiras_10_041"/>
      <sheetName val="Schedule_1_0__HYP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refreshError="1"/>
      <sheetData sheetId="218" refreshError="1"/>
      <sheetData sheetId="219" refreshError="1"/>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refreshError="1"/>
      <sheetData sheetId="255" refreshError="1"/>
      <sheetData sheetId="256" refreshError="1"/>
      <sheetData sheetId="257" refreshError="1"/>
      <sheetData sheetId="258" refreshError="1"/>
      <sheetData sheetId="259" refreshError="1"/>
      <sheetData sheetId="260" refreshError="1"/>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Set>
  </externalBook>
</externalLink>
</file>

<file path=xl/externalLinks/externalLink1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
      <sheetName val="CP"/>
      <sheetName val="KB"/>
      <sheetName val="CON2"/>
      <sheetName val="P&amp;L-VY"/>
      <sheetName val="P&amp;L-VY BDG"/>
      <sheetName val="ART"/>
      <sheetName val="P&amp;T le6"/>
      <sheetName val="MONTH-YTD"/>
      <sheetName val="MONTH-BDG"/>
      <sheetName val="RESUMO"/>
      <sheetName val="HEAD"/>
      <sheetName val="PUT&amp;TAKE"/>
      <sheetName val="GROUP"/>
      <sheetName val="total nvos"/>
      <sheetName val="P&amp;T"/>
      <sheetName val="EXPLICAÇÕES"/>
      <sheetName val="IMPRIMIR"/>
      <sheetName val="P&amp;L-VY_BDG"/>
      <sheetName val="P&amp;T_le6"/>
      <sheetName val="total_nvos"/>
      <sheetName val="P&amp;L-VY_BDG1"/>
      <sheetName val="P&amp;T_le61"/>
      <sheetName val="total_nvos1"/>
      <sheetName val="P&amp;L-VY_BDG2"/>
      <sheetName val="P&amp;T_le62"/>
      <sheetName val="total_nvos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efreshError="1"/>
      <sheetData sheetId="18"/>
      <sheetData sheetId="19"/>
      <sheetData sheetId="20"/>
      <sheetData sheetId="21"/>
      <sheetData sheetId="22"/>
      <sheetData sheetId="23"/>
      <sheetData sheetId="24"/>
      <sheetData sheetId="25"/>
      <sheetData sheetId="26"/>
    </sheetDataSet>
  </externalBook>
</externalLink>
</file>

<file path=xl/externalLinks/externalLink1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Reconciliation"/>
      <sheetName val="Summary Statutory new"/>
      <sheetName val="Managerial adjustments"/>
      <sheetName val="Appendix III - Legal fees"/>
      <sheetName val="Appendix IV - Audit fees"/>
      <sheetName val="Appendix V - Rental exp"/>
      <sheetName val="Appendix VI - Trading HC"/>
      <sheetName val="START"/>
      <sheetName val="Breakdown"/>
      <sheetName val="Employment cost recurrent"/>
      <sheetName val="Employment cost"/>
      <sheetName val="Employment cost by region"/>
      <sheetName val="Consultancy fees"/>
      <sheetName val="Comm &amp; Office exp"/>
      <sheetName val="Corporate summary by region"/>
      <sheetName val="Empl cost by region (corp)"/>
      <sheetName val="vs Budget"/>
      <sheetName val="Overrun breakdown"/>
      <sheetName val="Detail by region"/>
      <sheetName val="Dimension"/>
      <sheetName val="G&amp;A summary"/>
      <sheetName val="G&amp;A sightseeing"/>
      <sheetName val="Type of expenses"/>
      <sheetName val="Type of expenses &amp; CC"/>
      <sheetName val="G&amp;A platform"/>
      <sheetName val="G&amp;A by CC &amp; HC_Platform (2)"/>
      <sheetName val="Employment cost &amp; CC"/>
      <sheetName val="HC by CC"/>
      <sheetName val="Trading HC by Reg &amp; Platf"/>
      <sheetName val="Headcount"/>
      <sheetName val="Headcount CORP"/>
      <sheetName val="Budget 07 YTD"/>
      <sheetName val="G&amp;A evolution"/>
      <sheetName val="G&amp;A evolution 2006"/>
      <sheetName val="Employment overrun"/>
      <sheetName val="Summary_Statutory_new"/>
      <sheetName val="Managerial_adjustments"/>
      <sheetName val="Appendix_III_-_Legal_fees"/>
      <sheetName val="Appendix_IV_-_Audit_fees"/>
      <sheetName val="Appendix_V_-_Rental_exp"/>
      <sheetName val="Appendix_VI_-_Trading_HC"/>
      <sheetName val="Employment_cost_recurrent"/>
      <sheetName val="Employment_cost"/>
      <sheetName val="Employment_cost_by_region"/>
      <sheetName val="Consultancy_fees"/>
      <sheetName val="Comm_&amp;_Office_exp"/>
      <sheetName val="Corporate_summary_by_region"/>
      <sheetName val="Empl_cost_by_region_(corp)"/>
      <sheetName val="vs_Budget"/>
      <sheetName val="Overrun_breakdown"/>
      <sheetName val="Detail_by_region"/>
      <sheetName val="G&amp;A_summary"/>
      <sheetName val="G&amp;A_sightseeing"/>
      <sheetName val="Type_of_expenses"/>
      <sheetName val="Type_of_expenses_&amp;_CC"/>
      <sheetName val="G&amp;A_platform"/>
      <sheetName val="G&amp;A_by_CC_&amp;_HC_Platform_(2)"/>
      <sheetName val="Employment_cost_&amp;_CC"/>
      <sheetName val="HC_by_CC"/>
      <sheetName val="Trading_HC_by_Reg_&amp;_Platf"/>
      <sheetName val="Headcount_CORP"/>
      <sheetName val="Budget_07_YTD"/>
      <sheetName val="G&amp;A_evolution"/>
      <sheetName val="G&amp;A_evolution_2006"/>
      <sheetName val="Employment_overrun"/>
      <sheetName val="Summary_Statutory_new1"/>
      <sheetName val="Managerial_adjustments1"/>
      <sheetName val="Appendix_III_-_Legal_fees1"/>
      <sheetName val="Appendix_IV_-_Audit_fees1"/>
      <sheetName val="Appendix_V_-_Rental_exp1"/>
      <sheetName val="Appendix_VI_-_Trading_HC1"/>
      <sheetName val="Employment_cost_recurrent1"/>
      <sheetName val="Employment_cost1"/>
      <sheetName val="Employment_cost_by_region1"/>
      <sheetName val="Consultancy_fees1"/>
      <sheetName val="Comm_&amp;_Office_exp1"/>
      <sheetName val="Corporate_summary_by_region1"/>
      <sheetName val="Empl_cost_by_region_(corp)1"/>
      <sheetName val="vs_Budget1"/>
      <sheetName val="Overrun_breakdown1"/>
      <sheetName val="Detail_by_region1"/>
      <sheetName val="G&amp;A_summary1"/>
      <sheetName val="G&amp;A_sightseeing1"/>
      <sheetName val="Type_of_expenses1"/>
      <sheetName val="Type_of_expenses_&amp;_CC1"/>
      <sheetName val="G&amp;A_platform1"/>
      <sheetName val="G&amp;A_by_CC_&amp;_HC_Platform_(2)1"/>
      <sheetName val="Employment_cost_&amp;_CC1"/>
      <sheetName val="HC_by_CC1"/>
      <sheetName val="Trading_HC_by_Reg_&amp;_Platf1"/>
      <sheetName val="Headcount_CORP1"/>
      <sheetName val="Budget_07_YTD1"/>
      <sheetName val="G&amp;A_evolution1"/>
      <sheetName val="G&amp;A_evolution_20061"/>
      <sheetName val="Employment_overrun1"/>
      <sheetName val="Summary_Statutory_new2"/>
      <sheetName val="Managerial_adjustments2"/>
      <sheetName val="Appendix_III_-_Legal_fees2"/>
      <sheetName val="Appendix_IV_-_Audit_fees2"/>
      <sheetName val="Appendix_V_-_Rental_exp2"/>
      <sheetName val="Appendix_VI_-_Trading_HC2"/>
      <sheetName val="Employment_cost_recurrent2"/>
      <sheetName val="Employment_cost2"/>
      <sheetName val="Employment_cost_by_region2"/>
      <sheetName val="Consultancy_fees2"/>
      <sheetName val="Comm_&amp;_Office_exp2"/>
      <sheetName val="Corporate_summary_by_region2"/>
      <sheetName val="Empl_cost_by_region_(corp)2"/>
      <sheetName val="vs_Budget2"/>
      <sheetName val="Overrun_breakdown2"/>
      <sheetName val="Detail_by_region2"/>
      <sheetName val="G&amp;A_summary2"/>
      <sheetName val="G&amp;A_sightseeing2"/>
      <sheetName val="Type_of_expenses2"/>
      <sheetName val="Type_of_expenses_&amp;_CC2"/>
      <sheetName val="G&amp;A_platform2"/>
      <sheetName val="G&amp;A_by_CC_&amp;_HC_Platform_(2)2"/>
      <sheetName val="Employment_cost_&amp;_CC2"/>
      <sheetName val="HC_by_CC2"/>
      <sheetName val="Trading_HC_by_Reg_&amp;_Platf2"/>
      <sheetName val="Headcount_CORP2"/>
      <sheetName val="Budget_07_YTD2"/>
      <sheetName val="G&amp;A_evolution2"/>
      <sheetName val="G&amp;A_evolution_20062"/>
      <sheetName val="Employment_overrun2"/>
      <sheetName val="SR1"/>
      <sheetName val="CATERING"/>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refreshError="1"/>
      <sheetData sheetId="127" refreshError="1"/>
    </sheetDataSet>
  </externalBook>
</externalLink>
</file>

<file path=xl/externalLinks/externalLink1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cro1"/>
      <sheetName val="Main Menu"/>
      <sheetName val="P&amp;L"/>
      <sheetName val="Balance Sheets"/>
      <sheetName val="Forecast98"/>
      <sheetName val="P&amp;L FY 1998"/>
      <sheetName val="P&amp;L FY 1997"/>
      <sheetName val="IUSA"/>
      <sheetName val="difference"/>
      <sheetName val="RESULTADO"/>
      <sheetName val="Hoja1"/>
      <sheetName val="tabla"/>
      <sheetName val="outsour-fixo"/>
      <sheetName val="CFO"/>
      <sheetName val="Controles"/>
      <sheetName val="UV-1"/>
      <sheetName val="B"/>
      <sheetName val="Base de datos"/>
      <sheetName val="REVAIDA"/>
      <sheetName val="apertura de gastos"/>
      <sheetName val="db"/>
      <sheetName val="CuadroI"/>
      <sheetName val="Non-Pers Infl"/>
      <sheetName val="Sheet1"/>
      <sheetName val="PL PBC"/>
      <sheetName val="Balance Definitivo ASL 30-06-02"/>
      <sheetName val="BEA Detail"/>
      <sheetName val="Macro"/>
      <sheetName val="ALTAS 2002"/>
      <sheetName val="Graficos RB"/>
      <sheetName val="Rosario"/>
      <sheetName val="UTES ARG"/>
      <sheetName val="Main_Menu"/>
      <sheetName val="Balance_Sheets"/>
      <sheetName val="P&amp;L_FY_1998"/>
      <sheetName val="P&amp;L_FY_1997"/>
      <sheetName val="apertura_de_gastos"/>
      <sheetName val="Base_de_datos"/>
      <sheetName val="Non-Pers_Infl"/>
      <sheetName val="Cover Page"/>
      <sheetName val="BusDev"/>
      <sheetName val="Consol"/>
      <sheetName val="Entity"/>
      <sheetName val="Period"/>
      <sheetName val="Unconsol"/>
      <sheetName val="Date Update"/>
      <sheetName val="Resumen"/>
      <sheetName val="PRINCESS MARISOL"/>
      <sheetName val="Location Codes"/>
      <sheetName val="Main_Menu1"/>
      <sheetName val="Balance_Sheets1"/>
      <sheetName val="P&amp;L_FY_19981"/>
      <sheetName val="P&amp;L_FY_19971"/>
      <sheetName val="Base_de_datos1"/>
      <sheetName val="apertura_de_gastos1"/>
      <sheetName val="Non-Pers_Infl1"/>
      <sheetName val="PL_PBC"/>
      <sheetName val="Balance_Definitivo_ASL_30-06-02"/>
      <sheetName val="BEA_Detail"/>
      <sheetName val="ALTAS_2002"/>
      <sheetName val="Graficos_RB"/>
      <sheetName val="UTES_ARG"/>
      <sheetName val="Cover_Page"/>
      <sheetName val="Date_Update"/>
      <sheetName val="PRINCESS_MARISOL"/>
      <sheetName val="Location_Codes"/>
      <sheetName val="CUENTAS"/>
      <sheetName val="Total Financials"/>
      <sheetName val="Main_Menu2"/>
      <sheetName val="Balance_Sheets2"/>
      <sheetName val="P&amp;L_FY_19982"/>
      <sheetName val="P&amp;L_FY_19972"/>
      <sheetName val="Base_de_datos2"/>
      <sheetName val="apertura_de_gastos2"/>
      <sheetName val="Non-Pers_Infl2"/>
      <sheetName val="PL_PBC1"/>
      <sheetName val="Balance_Definitivo_ASL_30-06-01"/>
      <sheetName val="BEA_Detail1"/>
      <sheetName val="ALTAS_20021"/>
      <sheetName val="Graficos_RB1"/>
      <sheetName val="UTES_ARG1"/>
      <sheetName val="Cover_Page1"/>
      <sheetName val="Date_Update1"/>
      <sheetName val="PRINCESS_MARISOL1"/>
      <sheetName val="Location_Codes1"/>
      <sheetName val="Main_Menu3"/>
      <sheetName val="Balance_Sheets3"/>
      <sheetName val="P&amp;L_FY_19983"/>
      <sheetName val="P&amp;L_FY_19973"/>
      <sheetName val="Base_de_datos3"/>
      <sheetName val="apertura_de_gastos3"/>
      <sheetName val="Non-Pers_Infl3"/>
      <sheetName val="PL_PBC2"/>
      <sheetName val="Balance_Definitivo_ASL_30-06-03"/>
      <sheetName val="BEA_Detail2"/>
      <sheetName val="ALTAS_20022"/>
      <sheetName val="Graficos_RB2"/>
      <sheetName val="UTES_ARG2"/>
      <sheetName val="Cover_Page2"/>
      <sheetName val="Date_Update2"/>
      <sheetName val="PRINCESS_MARISOL2"/>
      <sheetName val="Location_Codes2"/>
      <sheetName val="Non-Statistical Sampling Master"/>
      <sheetName val="Two Step Revenue Testing Master"/>
      <sheetName val="Global Data"/>
      <sheetName val="CK por Activos"/>
      <sheetName val="Nómina"/>
      <sheetName val="Bases"/>
      <sheetName val="Garantías"/>
      <sheetName val="Previsión Anterior"/>
      <sheetName val="concssa"/>
      <sheetName val="Base Anexo IX"/>
      <sheetName val="detalle real"/>
      <sheetName val="PREVCINE"/>
      <sheetName val="400800"/>
      <sheetName val="170117"/>
      <sheetName val="Precios"/>
      <sheetName val="BALANCE A U$S"/>
      <sheetName val="BCE GRAL"/>
      <sheetName val="OBRAEJEC"/>
      <sheetName val="Menu"/>
      <sheetName val="Cara1"/>
      <sheetName val="Trading HC by Reg &amp; Platf"/>
      <sheetName val="AsiaConso"/>
    </sheetNames>
    <sheetDataSet>
      <sheetData sheetId="0"/>
      <sheetData sheetId="1"/>
      <sheetData sheetId="2"/>
      <sheetData sheetId="3"/>
      <sheetData sheetId="4"/>
      <sheetData sheetId="5"/>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sheetData sheetId="37"/>
      <sheetData sheetId="38"/>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refreshError="1"/>
      <sheetData sheetId="67" refreshError="1"/>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Set>
  </externalBook>
</externalLink>
</file>

<file path=xl/externalLinks/externalLink1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p pre"/>
      <sheetName val="DT 1999 (abst. from model)"/>
      <sheetName val="COMPS"/>
      <sheetName val="Share Price 2002"/>
      <sheetName val="Step2_Histogram"/>
      <sheetName val="Parameters"/>
      <sheetName val="Plan1"/>
      <sheetName val="Cost Elements to Use"/>
      <sheetName val="Named_Ranges"/>
      <sheetName val="Lists"/>
      <sheetName val="Months and Countries"/>
      <sheetName val="Sales Seasonality by Month"/>
      <sheetName val="MODELO"/>
      <sheetName val="Gauge"/>
      <sheetName val="FRA"/>
      <sheetName val="COUPOM"/>
      <sheetName val="Custos"/>
      <sheetName val="c3_ fto"/>
      <sheetName val="C3 Base Tran"/>
      <sheetName val="pbg pbgpc "/>
      <sheetName val="pbg1 pbg2 pbg3"/>
      <sheetName val="vab rem"/>
      <sheetName val="ex"/>
      <sheetName val="pre1_4"/>
      <sheetName val="Par"/>
      <sheetName val="WCOL INDEX"/>
      <sheetName val="WCOL INPUT"/>
      <sheetName val="Validate List"/>
      <sheetName val="Financials"/>
      <sheetName val="EI Calc"/>
      <sheetName val="Dados BLP"/>
      <sheetName val="MK 244"/>
      <sheetName val="Fungicide"/>
      <sheetName val="Others"/>
      <sheetName val="Thiabendazole"/>
      <sheetName val="IRR"/>
      <sheetName val="Base &amp; LBO Assumptions"/>
      <sheetName val="JAII Income"/>
      <sheetName val="Holding Page"/>
      <sheetName val="JAII Balance"/>
      <sheetName val="Sensitivity Data"/>
      <sheetName val="Distribución D"/>
      <sheetName val="validation"/>
      <sheetName val="DB2002"/>
      <sheetName val="Sheet3"/>
      <sheetName val="GRALES"/>
      <sheetName val="COTAÇÕES"/>
      <sheetName val="Qui"/>
      <sheetName val="variable"/>
      <sheetName val="FX rates"/>
      <sheetName val="SAP Budget by Contain_Loc"/>
      <sheetName val="DrillDown"/>
      <sheetName val="FinanceSummary"/>
      <sheetName val="Sheet2"/>
      <sheetName val="Brazil Sovereign"/>
      <sheetName val="Constants"/>
      <sheetName val="NIUs"/>
      <sheetName val="capex"/>
      <sheetName val="Projects list"/>
      <sheetName val="Brainstorming1"/>
      <sheetName val="MOL"/>
      <sheetName val="BLP"/>
      <sheetName val="bud99"/>
      <sheetName val="Prod2001"/>
      <sheetName val="Target Book"/>
      <sheetName val="Volumen"/>
      <sheetName val="Données LMU"/>
      <sheetName val="PPM Waterfall"/>
      <sheetName val="dep_pre"/>
      <sheetName val="DT_1999_(abst__from_model)"/>
      <sheetName val="Share_Price_2002"/>
      <sheetName val="Cost_Elements_to_Use"/>
      <sheetName val="c3__fto"/>
      <sheetName val="C3_Base_Tran"/>
      <sheetName val="pbg_pbgpc_"/>
      <sheetName val="pbg1_pbg2_pbg3"/>
      <sheetName val="vab_rem"/>
      <sheetName val="WCOL_INDEX"/>
      <sheetName val="WCOL_INPUT"/>
      <sheetName val="Validate_List"/>
      <sheetName val="Sales_Seasonality_by_Month"/>
      <sheetName val="MK_244"/>
      <sheetName val="Base_&amp;_LBO_Assumptions"/>
      <sheetName val="JAII_Income"/>
      <sheetName val="Holding_Page"/>
      <sheetName val="JAII_Balance"/>
      <sheetName val="Sensitivity_Data"/>
      <sheetName val="EI_Calc"/>
      <sheetName val="Dados_BLP"/>
      <sheetName val="Months_and_Countries"/>
      <sheetName val="Distribución_D"/>
      <sheetName val="FX_rates"/>
      <sheetName val="SAP_Budget_by_Contain_Loc"/>
      <sheetName val="Brazil_Sovereign"/>
      <sheetName val="Projects_list"/>
      <sheetName val="Target_Book"/>
      <sheetName val="Données_LMU"/>
      <sheetName val="PPM_Waterfall"/>
      <sheetName val="dep_pre1"/>
      <sheetName val="DT_1999_(abst__from_model)1"/>
      <sheetName val="Share_Price_20021"/>
      <sheetName val="Cost_Elements_to_Use1"/>
      <sheetName val="Months_and_Countries1"/>
      <sheetName val="Sales_Seasonality_by_Month1"/>
      <sheetName val="c3__fto1"/>
      <sheetName val="C3_Base_Tran1"/>
      <sheetName val="pbg_pbgpc_1"/>
      <sheetName val="pbg1_pbg2_pbg31"/>
      <sheetName val="vab_rem1"/>
      <sheetName val="WCOL_INDEX1"/>
      <sheetName val="WCOL_INPUT1"/>
      <sheetName val="Validate_List1"/>
      <sheetName val="EI_Calc1"/>
      <sheetName val="Dados_BLP1"/>
      <sheetName val="MK_2441"/>
      <sheetName val="Base_&amp;_LBO_Assumptions1"/>
      <sheetName val="JAII_Income1"/>
      <sheetName val="Holding_Page1"/>
      <sheetName val="JAII_Balance1"/>
      <sheetName val="Sensitivity_Data1"/>
      <sheetName val="Distribución_D1"/>
      <sheetName val="FX_rates1"/>
      <sheetName val="SAP_Budget_by_Contain_Loc1"/>
      <sheetName val="Brazil_Sovereign1"/>
      <sheetName val="Projects_list1"/>
      <sheetName val="Target_Book1"/>
      <sheetName val="Données_LMU1"/>
      <sheetName val="PPM_Waterfall1"/>
      <sheetName val="Salary Costs drivers"/>
      <sheetName val="NEW-PANEL"/>
      <sheetName val="Sheet1"/>
      <sheetName val="list"/>
      <sheetName val="Names"/>
      <sheetName val="ct"/>
      <sheetName val="material data"/>
      <sheetName val="other data"/>
      <sheetName val="Ajustes"/>
      <sheetName val="Bloomberg (Aluminio)"/>
      <sheetName val="Bloomberg (Libor)"/>
      <sheetName val="aux"/>
      <sheetName val="Proced."/>
      <sheetName val="Tabelas"/>
      <sheetName val="Tuc"/>
      <sheetName val="Constantes"/>
      <sheetName val="Summary - LAN"/>
      <sheetName val="ListView"/>
      <sheetName val="data input"/>
      <sheetName val="600ML"/>
      <sheetName val="Лист2"/>
      <sheetName val="Daten"/>
      <sheetName val="IS BS actual"/>
      <sheetName val="BASE BUD Ratios"/>
      <sheetName val="Hoja1"/>
      <sheetName val="Cover Page"/>
      <sheetName val="User Input"/>
      <sheetName val="Controls"/>
      <sheetName val="Budget Summary"/>
      <sheetName val="LDE"/>
      <sheetName val="Engine"/>
      <sheetName val="Validate"/>
      <sheetName val="Assumptions"/>
      <sheetName val="MUG"/>
      <sheetName val="Pg 1"/>
      <sheetName val="4. NWABC"/>
      <sheetName val="MgnEnero"/>
      <sheetName val="Drop Down"/>
      <sheetName val="drop down list"/>
      <sheetName val="Ayuda desplegables"/>
      <sheetName val="RG Depots"/>
      <sheetName val="Quarterly LBO Model"/>
      <sheetName val="Summary Input"/>
      <sheetName val="Salary_Costs_drivers"/>
      <sheetName val="material_data"/>
      <sheetName val="other_data"/>
      <sheetName val="Bloomberg_(Aluminio)"/>
      <sheetName val="Bloomberg_(Libor)"/>
      <sheetName val="data_input"/>
      <sheetName val="Summary_-_LAN"/>
      <sheetName val="Proced_"/>
      <sheetName val="IS_BS_actual"/>
      <sheetName val="RG_Depots"/>
      <sheetName val="Quarterly_LBO_Model"/>
      <sheetName val="Cover_Page"/>
      <sheetName val="User_Input"/>
      <sheetName val="Pg_1"/>
      <sheetName val="4__NWABC"/>
      <sheetName val="Drop_Down"/>
      <sheetName val="drop_down_list"/>
      <sheetName val="Budget_Summary"/>
      <sheetName val="BASE_BUD_Ratios"/>
      <sheetName val="Списки"/>
      <sheetName val="Currency"/>
      <sheetName val="Non-Statistical Sampling"/>
      <sheetName val="AR Drop Downs"/>
      <sheetName val="DropDown"/>
      <sheetName val="Resumo por P"/>
      <sheetName val="Merger"/>
      <sheetName val="DCF"/>
      <sheetName val="cc"/>
      <sheetName val="packages"/>
      <sheetName val="Database (RUR)Mar YTD"/>
      <sheetName val="Datos"/>
      <sheetName val="Cases"/>
      <sheetName val="Revenues"/>
      <sheetName val="Master"/>
      <sheetName val="Macro"/>
      <sheetName val="RLP"/>
      <sheetName val="Argentina"/>
      <sheetName val="AR_Beer"/>
      <sheetName val="AR_SD"/>
      <sheetName val="AR_DGO"/>
      <sheetName val="AR_EComm"/>
      <sheetName val="AR_Agro"/>
      <sheetName val="Uruguay"/>
      <sheetName val="UY_Beer"/>
      <sheetName val="UY_SD"/>
      <sheetName val="UY_DGO"/>
      <sheetName val="Segmentacion"/>
      <sheetName val="Set Up"/>
      <sheetName val="Case"/>
      <sheetName val="SumVal"/>
      <sheetName val="LE - Input"/>
      <sheetName val="VariablesDocumentacionISO"/>
      <sheetName val="Schroder Small Caps"/>
      <sheetName val="x"/>
      <sheetName val="Plan3"/>
      <sheetName val="Completion Instructions"/>
      <sheetName val="Cover"/>
      <sheetName val="Mfg-Curr.Prod. - 14"/>
      <sheetName val="G&amp;A-Controllership - 27"/>
      <sheetName val="G&amp;A-Total - 25"/>
      <sheetName val="Despliegue Legal"/>
      <sheetName val="250CC"/>
      <sheetName val="Mat x categ"/>
      <sheetName val="dep_pre2"/>
      <sheetName val="DT_1999_(abst__from_model)2"/>
      <sheetName val="Share_Price_20022"/>
      <sheetName val="Cost_Elements_to_Use2"/>
      <sheetName val="Sales_Seasonality_by_Month2"/>
      <sheetName val="Months_and_Countries2"/>
      <sheetName val="c3__fto2"/>
      <sheetName val="C3_Base_Tran2"/>
      <sheetName val="pbg_pbgpc_2"/>
      <sheetName val="pbg1_pbg2_pbg32"/>
      <sheetName val="vab_rem2"/>
      <sheetName val="WCOL_INDEX2"/>
      <sheetName val="WCOL_INPUT2"/>
      <sheetName val="Validate_List2"/>
      <sheetName val="Dados_BLP2"/>
      <sheetName val="EI_Calc2"/>
      <sheetName val="MK_2442"/>
      <sheetName val="Base_&amp;_LBO_Assumptions2"/>
      <sheetName val="JAII_Income2"/>
      <sheetName val="Holding_Page2"/>
      <sheetName val="JAII_Balance2"/>
      <sheetName val="Sensitivity_Data2"/>
      <sheetName val="Distribución_D2"/>
      <sheetName val="FX_rates2"/>
      <sheetName val="Brazil_Sovereign2"/>
      <sheetName val="Projects_list2"/>
      <sheetName val="SAP_Budget_by_Contain_Loc2"/>
      <sheetName val="Target_Book2"/>
      <sheetName val="Données_LMU2"/>
      <sheetName val="PPM_Waterfall2"/>
      <sheetName val="Salary_Costs_drivers1"/>
      <sheetName val="material_data1"/>
      <sheetName val="other_data1"/>
      <sheetName val="Bloomberg_(Aluminio)1"/>
      <sheetName val="Bloomberg_(Libor)1"/>
      <sheetName val="Proced_1"/>
      <sheetName val="Summary_-_LAN1"/>
      <sheetName val="data_input1"/>
      <sheetName val="IS_BS_actual1"/>
      <sheetName val="BASE_BUD_Ratios1"/>
      <sheetName val="Cover_Page1"/>
      <sheetName val="User_Input1"/>
      <sheetName val="Budget_Summary1"/>
      <sheetName val="Pg_11"/>
      <sheetName val="4__NWABC1"/>
      <sheetName val="Drop_Down1"/>
      <sheetName val="drop_down_list1"/>
      <sheetName val="Ayuda_desplegables"/>
      <sheetName val="RG_Depots1"/>
      <sheetName val="Quarterly_LBO_Model1"/>
      <sheetName val="Summary_Input"/>
      <sheetName val="Resumo_por_P"/>
      <sheetName val="Database_(RUR)Mar_YTD"/>
      <sheetName val="Set_Up"/>
      <sheetName val="LE_-_Input"/>
      <sheetName val="Schroder_Small_Caps"/>
      <sheetName val=""/>
      <sheetName val="CCTO_COUNTRY"/>
      <sheetName val="GCOA_SUBP"/>
      <sheetName val="Input"/>
      <sheetName val="Help"/>
      <sheetName val="Selection Lists"/>
      <sheetName val="Mat_x_categ"/>
      <sheetName val="Subs_2141"/>
      <sheetName val="Sales Package Input"/>
      <sheetName val="dep_pre3"/>
      <sheetName val="c3__fto3"/>
      <sheetName val="C3_Base_Tran3"/>
      <sheetName val="pbg_pbgpc_3"/>
      <sheetName val="pbg1_pbg2_pbg33"/>
      <sheetName val="vab_rem3"/>
      <sheetName val="WCOL_INDEX3"/>
      <sheetName val="WCOL_INPUT3"/>
      <sheetName val="Validate_List3"/>
      <sheetName val="Share_Price_20023"/>
      <sheetName val="DT_1999_(abst__from_model)3"/>
      <sheetName val="Cost_Elements_to_Use3"/>
      <sheetName val="MK_2443"/>
      <sheetName val="Base_&amp;_LBO_Assumptions3"/>
      <sheetName val="JAII_Income3"/>
      <sheetName val="Holding_Page3"/>
      <sheetName val="JAII_Balance3"/>
      <sheetName val="Sensitivity_Data3"/>
      <sheetName val="Sales_Seasonality_by_Month3"/>
      <sheetName val="EI_Calc3"/>
      <sheetName val="Dados_BLP3"/>
      <sheetName val="Months_and_Countries3"/>
      <sheetName val="Distribución_D3"/>
      <sheetName val="FX_rates3"/>
      <sheetName val="Projects_list3"/>
      <sheetName val="Target_Book3"/>
      <sheetName val="Données_LMU3"/>
      <sheetName val="SAP_Budget_by_Contain_Loc3"/>
      <sheetName val="Brazil_Sovereign3"/>
      <sheetName val="PPM_Waterfall3"/>
      <sheetName val="Salary_Costs_drivers2"/>
      <sheetName val="data_input2"/>
      <sheetName val="material_data2"/>
      <sheetName val="other_data2"/>
      <sheetName val="Summary_-_LAN2"/>
      <sheetName val="Bloomberg_(Aluminio)2"/>
      <sheetName val="Bloomberg_(Libor)2"/>
      <sheetName val="IS_BS_actual2"/>
      <sheetName val="Proced_2"/>
      <sheetName val="Budget_Summary2"/>
      <sheetName val="Pg_12"/>
      <sheetName val="4__NWABC2"/>
      <sheetName val="Drop_Down2"/>
      <sheetName val="drop_down_list2"/>
      <sheetName val="Cover_Page2"/>
      <sheetName val="User_Input2"/>
      <sheetName val="RG_Depots2"/>
      <sheetName val="Quarterly_LBO_Model2"/>
      <sheetName val="BASE_BUD_Ratios2"/>
      <sheetName val="Ayuda_desplegables1"/>
      <sheetName val="Summary_Input1"/>
      <sheetName val="Set_Up1"/>
      <sheetName val="LE_-_Input1"/>
      <sheetName val="Database_(RUR)Mar_YTD1"/>
      <sheetName val="Resumo_por_P1"/>
      <sheetName val="Mat_x_categ1"/>
      <sheetName val="CAD"/>
      <sheetName val="Explanations"/>
      <sheetName val="CUENTAS SAP"/>
      <sheetName val="GEO"/>
      <sheetName val="tab prod"/>
      <sheetName val="Data"/>
      <sheetName val="IPLs"/>
      <sheetName val="Load Data"/>
      <sheetName val="Risk"/>
      <sheetName val="Sales &amp; MKT Cost "/>
      <sheetName val="Sales &amp; MKT Cost AC"/>
      <sheetName val="OHC+OP+CCC"/>
      <sheetName val="OHC+OP+CCC AC"/>
      <sheetName val="Tabla1"/>
      <sheetName val="Maco AC"/>
      <sheetName val="MacoBU"/>
      <sheetName val="Parámetros"/>
      <sheetName val="Cognos"/>
      <sheetName val="análise"/>
      <sheetName val="Masterdata"/>
      <sheetName val="POA"/>
      <sheetName val="Non-Statistical_Sampling"/>
      <sheetName val="AR_Drop_Downs"/>
      <sheetName val="Schroder_Small_Caps1"/>
      <sheetName val="Completion_Instructions"/>
      <sheetName val="Mfg-Curr_Prod__-_14"/>
      <sheetName val="G&amp;A-Controllership_-_27"/>
      <sheetName val="G&amp;A-Total_-_25"/>
      <sheetName val="Despliegue_Legal"/>
      <sheetName val="dep_pre4"/>
      <sheetName val="DT_1999_(abst__from_model)4"/>
      <sheetName val="Share_Price_20024"/>
      <sheetName val="Cost_Elements_to_Use4"/>
      <sheetName val="Months_and_Countries4"/>
      <sheetName val="Sales_Seasonality_by_Month4"/>
      <sheetName val="c3__fto4"/>
      <sheetName val="C3_Base_Tran4"/>
      <sheetName val="pbg_pbgpc_4"/>
      <sheetName val="pbg1_pbg2_pbg34"/>
      <sheetName val="vab_rem4"/>
      <sheetName val="WCOL_INDEX4"/>
      <sheetName val="WCOL_INPUT4"/>
      <sheetName val="Validate_List4"/>
      <sheetName val="EI_Calc4"/>
      <sheetName val="Dados_BLP4"/>
      <sheetName val="MK_2444"/>
      <sheetName val="Base_&amp;_LBO_Assumptions4"/>
      <sheetName val="JAII_Income4"/>
      <sheetName val="Holding_Page4"/>
      <sheetName val="JAII_Balance4"/>
      <sheetName val="Sensitivity_Data4"/>
      <sheetName val="Distribución_D4"/>
      <sheetName val="FX_rates4"/>
      <sheetName val="SAP_Budget_by_Contain_Loc4"/>
      <sheetName val="Brazil_Sovereign4"/>
      <sheetName val="Projects_list4"/>
      <sheetName val="Target_Book4"/>
      <sheetName val="Données_LMU4"/>
      <sheetName val="PPM_Waterfall4"/>
      <sheetName val="Salary_Costs_drivers3"/>
      <sheetName val="material_data3"/>
      <sheetName val="other_data3"/>
      <sheetName val="Bloomberg_(Aluminio)3"/>
      <sheetName val="Bloomberg_(Libor)3"/>
      <sheetName val="Proced_3"/>
      <sheetName val="Summary_-_LAN3"/>
      <sheetName val="data_input3"/>
      <sheetName val="IS_BS_actual3"/>
      <sheetName val="BASE_BUD_Ratios3"/>
      <sheetName val="Cover_Page3"/>
      <sheetName val="User_Input3"/>
      <sheetName val="Budget_Summary3"/>
      <sheetName val="Pg_13"/>
      <sheetName val="4__NWABC3"/>
      <sheetName val="Drop_Down3"/>
      <sheetName val="drop_down_list3"/>
      <sheetName val="Ayuda_desplegables2"/>
      <sheetName val="RG_Depots3"/>
      <sheetName val="Quarterly_LBO_Model3"/>
      <sheetName val="Summary_Input2"/>
      <sheetName val="Resumo_por_P2"/>
      <sheetName val="Database_(RUR)Mar_YTD2"/>
      <sheetName val="Set_Up2"/>
      <sheetName val="LE_-_Input2"/>
      <sheetName val="Mat_x_categ2"/>
      <sheetName val="Selection_Lists"/>
      <sheetName val="Sales_Package_Input"/>
      <sheetName val="CUENTAS_SAP"/>
      <sheetName val="tab_prod"/>
      <sheetName val="Load_Data"/>
      <sheetName val="Sales_&amp;_MKT_Cost_"/>
      <sheetName val="Sales_&amp;_MKT_Cost_AC"/>
      <sheetName val="OHC+OP+CCC_AC"/>
      <sheetName val="Maco_AC"/>
      <sheetName val="Non-Statistical_Sampling1"/>
      <sheetName val="AR_Drop_Downs1"/>
      <sheetName val="Schroder_Small_Caps2"/>
      <sheetName val="Completion_Instructions1"/>
      <sheetName val="Mfg-Curr_Prod__-_141"/>
      <sheetName val="G&amp;A-Controllership_-_271"/>
      <sheetName val="G&amp;A-Total_-_251"/>
      <sheetName val="Despliegue_Legal1"/>
      <sheetName val="dep_pre5"/>
      <sheetName val="DT_1999_(abst__from_model)5"/>
      <sheetName val="Share_Price_20025"/>
      <sheetName val="Cost_Elements_to_Use5"/>
      <sheetName val="Months_and_Countries5"/>
      <sheetName val="Sales_Seasonality_by_Month5"/>
      <sheetName val="c3__fto5"/>
      <sheetName val="C3_Base_Tran5"/>
      <sheetName val="pbg_pbgpc_5"/>
      <sheetName val="pbg1_pbg2_pbg35"/>
      <sheetName val="vab_rem5"/>
      <sheetName val="WCOL_INDEX5"/>
      <sheetName val="WCOL_INPUT5"/>
      <sheetName val="Validate_List5"/>
      <sheetName val="EI_Calc5"/>
      <sheetName val="Dados_BLP5"/>
      <sheetName val="MK_2445"/>
      <sheetName val="Base_&amp;_LBO_Assumptions5"/>
      <sheetName val="JAII_Income5"/>
      <sheetName val="Holding_Page5"/>
      <sheetName val="JAII_Balance5"/>
      <sheetName val="Sensitivity_Data5"/>
      <sheetName val="Distribución_D5"/>
      <sheetName val="FX_rates5"/>
      <sheetName val="SAP_Budget_by_Contain_Loc5"/>
      <sheetName val="Brazil_Sovereign5"/>
      <sheetName val="Projects_list5"/>
      <sheetName val="Target_Book5"/>
      <sheetName val="Données_LMU5"/>
      <sheetName val="PPM_Waterfall5"/>
      <sheetName val="Salary_Costs_drivers4"/>
      <sheetName val="material_data4"/>
      <sheetName val="other_data4"/>
      <sheetName val="Bloomberg_(Aluminio)4"/>
      <sheetName val="Bloomberg_(Libor)4"/>
      <sheetName val="Proced_4"/>
      <sheetName val="Summary_-_LAN4"/>
      <sheetName val="data_input4"/>
      <sheetName val="IS_BS_actual4"/>
      <sheetName val="BASE_BUD_Ratios4"/>
      <sheetName val="Cover_Page4"/>
      <sheetName val="User_Input4"/>
      <sheetName val="Budget_Summary4"/>
      <sheetName val="Pg_14"/>
      <sheetName val="4__NWABC4"/>
      <sheetName val="Drop_Down4"/>
      <sheetName val="drop_down_list4"/>
      <sheetName val="Ayuda_desplegables3"/>
      <sheetName val="RG_Depots4"/>
      <sheetName val="Quarterly_LBO_Model4"/>
      <sheetName val="Summary_Input3"/>
      <sheetName val="Resumo_por_P3"/>
      <sheetName val="Database_(RUR)Mar_YTD3"/>
      <sheetName val="Non-Statistical_Sampling2"/>
      <sheetName val="AR_Drop_Downs2"/>
      <sheetName val="Set_Up3"/>
      <sheetName val="LE_-_Input3"/>
      <sheetName val="Schroder_Small_Caps3"/>
      <sheetName val="Completion_Instructions2"/>
      <sheetName val="Mfg-Curr_Prod__-_142"/>
      <sheetName val="G&amp;A-Controllership_-_272"/>
      <sheetName val="G&amp;A-Total_-_252"/>
      <sheetName val="Despliegue_Legal2"/>
      <sheetName val="Mat_x_categ3"/>
      <sheetName val="Selection_Lists1"/>
      <sheetName val="Sales_Package_Input1"/>
      <sheetName val="CUENTAS_SAP1"/>
      <sheetName val="tab_prod1"/>
      <sheetName val="Load_Data1"/>
      <sheetName val="Sales_&amp;_MKT_Cost_1"/>
      <sheetName val="Sales_&amp;_MKT_Cost_AC1"/>
      <sheetName val="OHC+OP+CCC_AC1"/>
      <sheetName val="Maco_AC1"/>
      <sheetName val="dep_pre6"/>
      <sheetName val="DT_1999_(abst__from_model)6"/>
      <sheetName val="Share_Price_20026"/>
      <sheetName val="Cost_Elements_to_Use6"/>
      <sheetName val="Months_and_Countries6"/>
      <sheetName val="Sales_Seasonality_by_Month6"/>
      <sheetName val="c3__fto6"/>
      <sheetName val="C3_Base_Tran6"/>
      <sheetName val="pbg_pbgpc_6"/>
      <sheetName val="pbg1_pbg2_pbg36"/>
      <sheetName val="vab_rem6"/>
      <sheetName val="WCOL_INDEX6"/>
      <sheetName val="WCOL_INPUT6"/>
      <sheetName val="Validate_List6"/>
      <sheetName val="EI_Calc6"/>
      <sheetName val="Dados_BLP6"/>
      <sheetName val="MK_2446"/>
      <sheetName val="Base_&amp;_LBO_Assumptions6"/>
      <sheetName val="JAII_Income6"/>
      <sheetName val="Holding_Page6"/>
      <sheetName val="JAII_Balance6"/>
      <sheetName val="Sensitivity_Data6"/>
      <sheetName val="Distribución_D6"/>
      <sheetName val="FX_rates6"/>
      <sheetName val="SAP_Budget_by_Contain_Loc6"/>
      <sheetName val="Brazil_Sovereign6"/>
      <sheetName val="Projects_list6"/>
      <sheetName val="Target_Book6"/>
      <sheetName val="Données_LMU6"/>
      <sheetName val="PPM_Waterfall6"/>
      <sheetName val="Salary_Costs_drivers5"/>
      <sheetName val="material_data5"/>
      <sheetName val="other_data5"/>
      <sheetName val="Bloomberg_(Aluminio)5"/>
      <sheetName val="Bloomberg_(Libor)5"/>
      <sheetName val="Proced_5"/>
      <sheetName val="Summary_-_LAN5"/>
      <sheetName val="data_input5"/>
      <sheetName val="IS_BS_actual5"/>
      <sheetName val="BASE_BUD_Ratios5"/>
      <sheetName val="Cover_Page5"/>
      <sheetName val="User_Input5"/>
      <sheetName val="Budget_Summary5"/>
      <sheetName val="Pg_15"/>
      <sheetName val="4__NWABC5"/>
      <sheetName val="Drop_Down5"/>
      <sheetName val="drop_down_list5"/>
      <sheetName val="Ayuda_desplegables4"/>
      <sheetName val="RG_Depots5"/>
      <sheetName val="Quarterly_LBO_Model5"/>
      <sheetName val="Summary_Input4"/>
      <sheetName val="Resumo_por_P4"/>
      <sheetName val="Database_(RUR)Mar_YTD4"/>
      <sheetName val="Non-Statistical_Sampling3"/>
      <sheetName val="AR_Drop_Downs3"/>
      <sheetName val="Set_Up4"/>
      <sheetName val="LE_-_Input4"/>
      <sheetName val="Schroder_Small_Caps4"/>
      <sheetName val="Completion_Instructions3"/>
      <sheetName val="Mfg-Curr_Prod__-_143"/>
      <sheetName val="G&amp;A-Controllership_-_273"/>
      <sheetName val="G&amp;A-Total_-_253"/>
      <sheetName val="Despliegue_Legal3"/>
      <sheetName val="Mat_x_categ4"/>
      <sheetName val="Selection_Lists2"/>
      <sheetName val="Sales_Package_Input2"/>
      <sheetName val="CUENTAS_SAP2"/>
      <sheetName val="tab_prod2"/>
      <sheetName val="Load_Data2"/>
      <sheetName val="Sales_&amp;_MKT_Cost_2"/>
      <sheetName val="Sales_&amp;_MKT_Cost_AC2"/>
      <sheetName val="OHC+OP+CCC_AC2"/>
      <sheetName val="Maco_AC2"/>
      <sheetName val="KF6"/>
      <sheetName val="BS Flows"/>
      <sheetName val="Summ"/>
      <sheetName val="Validacion #1"/>
      <sheetName val="Listas"/>
      <sheetName val="GASTO-01"/>
      <sheetName val="synthgraph"/>
      <sheetName val="Overview"/>
      <sheetName val="Config"/>
      <sheetName val="Entities"/>
      <sheetName val="Producción"/>
      <sheetName val="Dados gefab"/>
      <sheetName val="Dados_Energia"/>
      <sheetName val="TOC"/>
      <sheetName val="EU Comps"/>
      <sheetName val="Gráficos volúmen"/>
      <sheetName val="Combined Financials"/>
      <sheetName val="FF"/>
      <sheetName val="Validacion_#1"/>
      <sheetName val="Combined_Financials"/>
      <sheetName val="Validacion_#11"/>
      <sheetName val="Combined_Financials1"/>
      <sheetName val="Scoring - Do not update"/>
      <sheetName val="Feriados"/>
      <sheetName val="BS_Flows"/>
      <sheetName val="BS_Flows1"/>
      <sheetName val="Tablas"/>
      <sheetName val="Validacion_#12"/>
      <sheetName val="Combined_Financials2"/>
      <sheetName val="Scoring_-_Do_not_update"/>
      <sheetName val="SCHEDULE 3 98"/>
      <sheetName val="EXPL.AGUA"/>
      <sheetName val="Quantity"/>
      <sheetName val="Total"/>
      <sheetName val="Asfalto"/>
      <sheetName val="BS_Flows2"/>
      <sheetName val="ConversionNames"/>
      <sheetName val="GCOA"/>
      <sheetName val="UNIDADES"/>
      <sheetName val="dep_pre7"/>
      <sheetName val="c3__fto7"/>
      <sheetName val="C3_Base_Tran7"/>
      <sheetName val="pbg_pbgpc_7"/>
      <sheetName val="pbg1_pbg2_pbg37"/>
      <sheetName val="vab_rem7"/>
      <sheetName val="WCOL_INDEX7"/>
      <sheetName val="WCOL_INPUT7"/>
      <sheetName val="MK_2447"/>
      <sheetName val="Validate_List7"/>
      <sheetName val="Share_Price_20027"/>
      <sheetName val="DT_1999_(abst__from_model)7"/>
      <sheetName val="Cost_Elements_to_Use7"/>
      <sheetName val="Base_&amp;_LBO_Assumptions7"/>
      <sheetName val="JAII_Income7"/>
      <sheetName val="Holding_Page7"/>
      <sheetName val="JAII_Balance7"/>
      <sheetName val="Sensitivity_Data7"/>
      <sheetName val="Sales_Seasonality_by_Month7"/>
      <sheetName val="EI_Calc7"/>
      <sheetName val="Dados_BLP7"/>
      <sheetName val="Months_and_Countries7"/>
      <sheetName val="Distribución_D7"/>
      <sheetName val="FX_rates7"/>
      <sheetName val="SAP_Budget_by_Contain_Loc7"/>
      <sheetName val="Projects_list7"/>
      <sheetName val="Target_Book7"/>
      <sheetName val="Données_LMU7"/>
      <sheetName val="Brazil_Sovereign7"/>
      <sheetName val="PPM_Waterfall7"/>
      <sheetName val="Salary_Costs_drivers6"/>
      <sheetName val="data_input6"/>
      <sheetName val="material_data6"/>
      <sheetName val="other_data6"/>
      <sheetName val="Proced_6"/>
      <sheetName val="Bloomberg_(Aluminio)6"/>
      <sheetName val="Bloomberg_(Libor)6"/>
      <sheetName val="Summary_-_LAN6"/>
      <sheetName val="Budget_Summary6"/>
      <sheetName val="Pg_16"/>
      <sheetName val="4__NWABC6"/>
      <sheetName val="Drop_Down6"/>
      <sheetName val="drop_down_list6"/>
      <sheetName val="IS_BS_actual6"/>
      <sheetName val="Cover_Page6"/>
      <sheetName val="User_Input6"/>
      <sheetName val="RG_Depots6"/>
      <sheetName val="Quarterly_LBO_Model6"/>
      <sheetName val="BASE_BUD_Ratios6"/>
      <sheetName val="Ayuda_desplegables5"/>
      <sheetName val="Summary_Input5"/>
      <sheetName val="Set_Up5"/>
      <sheetName val="LE_-_Input5"/>
      <sheetName val="Resumo_por_P5"/>
      <sheetName val="Database_(RUR)Mar_YTD5"/>
      <sheetName val="Mat_x_categ5"/>
      <sheetName val="Selection_Lists3"/>
      <sheetName val="Sales_Package_Input3"/>
      <sheetName val="CUENTAS_SAP3"/>
      <sheetName val="Load_Data3"/>
      <sheetName val="tab_prod3"/>
      <sheetName val="Sales_&amp;_MKT_Cost_3"/>
      <sheetName val="Sales_&amp;_MKT_Cost_AC3"/>
      <sheetName val="OHC+OP+CCC_AC3"/>
      <sheetName val="Maco_AC3"/>
      <sheetName val="Validacion_#13"/>
      <sheetName val="Combined_Financials3"/>
      <sheetName val="Scoring_-_Do_not_update1"/>
      <sheetName val="BS_Flows3"/>
      <sheetName val="SCHEDULE_3_98"/>
      <sheetName val="EXPL_AGUA"/>
      <sheetName val="Setting"/>
      <sheetName val="Resumen"/>
      <sheetName val="UNG"/>
      <sheetName val="FINALPHP"/>
      <sheetName val="Dados_gefab"/>
      <sheetName val="Gráficos_volúmen"/>
      <sheetName val="dep_pre8"/>
      <sheetName val="DT_1999_(abst__from_model)8"/>
      <sheetName val="Share_Price_20028"/>
      <sheetName val="Cost_Elements_to_Use8"/>
      <sheetName val="Sales_Seasonality_by_Month8"/>
      <sheetName val="c3__fto8"/>
      <sheetName val="C3_Base_Tran8"/>
      <sheetName val="pbg_pbgpc_8"/>
      <sheetName val="pbg1_pbg2_pbg38"/>
      <sheetName val="vab_rem8"/>
      <sheetName val="WCOL_INDEX8"/>
      <sheetName val="WCOL_INPUT8"/>
      <sheetName val="Validate_List8"/>
      <sheetName val="MK_2448"/>
      <sheetName val="EI_Calc8"/>
      <sheetName val="Dados_BLP8"/>
      <sheetName val="Distribución_D8"/>
      <sheetName val="Months_and_Countries8"/>
      <sheetName val="Base_&amp;_LBO_Assumptions8"/>
      <sheetName val="JAII_Income8"/>
      <sheetName val="Holding_Page8"/>
      <sheetName val="JAII_Balance8"/>
      <sheetName val="Sensitivity_Data8"/>
      <sheetName val="FX_rates8"/>
      <sheetName val="SAP_Budget_by_Contain_Loc8"/>
      <sheetName val="Brazil_Sovereign8"/>
      <sheetName val="Projects_list8"/>
      <sheetName val="Target_Book8"/>
      <sheetName val="Données_LMU8"/>
      <sheetName val="PPM_Waterfall8"/>
      <sheetName val="Salary_Costs_drivers7"/>
      <sheetName val="Bloomberg_(Aluminio)7"/>
      <sheetName val="Bloomberg_(Libor)7"/>
      <sheetName val="material_data7"/>
      <sheetName val="other_data7"/>
      <sheetName val="Summary_-_LAN7"/>
      <sheetName val="data_input7"/>
      <sheetName val="Proced_7"/>
      <sheetName val="Cover_Page7"/>
      <sheetName val="User_Input7"/>
      <sheetName val="IS_BS_actual7"/>
      <sheetName val="Pg_17"/>
      <sheetName val="4__NWABC7"/>
      <sheetName val="Drop_Down7"/>
      <sheetName val="drop_down_list7"/>
      <sheetName val="Budget_Summary7"/>
      <sheetName val="RG_Depots7"/>
      <sheetName val="Quarterly_LBO_Model7"/>
      <sheetName val="BASE_BUD_Ratios7"/>
      <sheetName val="Summary_Input6"/>
      <sheetName val="Ayuda_desplegables6"/>
      <sheetName val="Resumo_por_P6"/>
      <sheetName val="Database_(RUR)Mar_YTD6"/>
      <sheetName val="Set_Up6"/>
      <sheetName val="LE_-_Input6"/>
      <sheetName val="Schroder_Small_Caps5"/>
      <sheetName val="Completion_Instructions4"/>
      <sheetName val="Mfg-Curr_Prod__-_144"/>
      <sheetName val="G&amp;A-Controllership_-_274"/>
      <sheetName val="G&amp;A-Total_-_254"/>
      <sheetName val="Despliegue_Legal4"/>
      <sheetName val="Mat_x_categ6"/>
      <sheetName val="Selection_Lists4"/>
      <sheetName val="CUENTAS_SAP4"/>
      <sheetName val="Sales_Package_Input4"/>
      <sheetName val="tab_prod4"/>
      <sheetName val="Load_Data4"/>
      <sheetName val="Sales_&amp;_MKT_Cost_4"/>
      <sheetName val="Sales_&amp;_MKT_Cost_AC4"/>
      <sheetName val="OHC+OP+CCC_AC4"/>
      <sheetName val="Maco_AC4"/>
      <sheetName val="BS_Flows4"/>
      <sheetName val="EXPL_AGUA1"/>
      <sheetName val="Dados_gefab1"/>
      <sheetName val="Gráficos_volúmen1"/>
      <sheetName val="dep_pre9"/>
      <sheetName val="DT_1999_(abst__from_model)9"/>
      <sheetName val="Share_Price_20029"/>
      <sheetName val="Cost_Elements_to_Use9"/>
      <sheetName val="Sales_Seasonality_by_Month9"/>
      <sheetName val="c3__fto9"/>
      <sheetName val="C3_Base_Tran9"/>
      <sheetName val="pbg_pbgpc_9"/>
      <sheetName val="pbg1_pbg2_pbg39"/>
      <sheetName val="vab_rem9"/>
      <sheetName val="WCOL_INDEX9"/>
      <sheetName val="WCOL_INPUT9"/>
      <sheetName val="Validate_List9"/>
      <sheetName val="MK_2449"/>
      <sheetName val="EI_Calc9"/>
      <sheetName val="Dados_BLP9"/>
      <sheetName val="Distribución_D9"/>
      <sheetName val="Months_and_Countries9"/>
      <sheetName val="Base_&amp;_LBO_Assumptions9"/>
      <sheetName val="JAII_Income9"/>
      <sheetName val="Holding_Page9"/>
      <sheetName val="JAII_Balance9"/>
      <sheetName val="Sensitivity_Data9"/>
      <sheetName val="FX_rates9"/>
      <sheetName val="SAP_Budget_by_Contain_Loc9"/>
      <sheetName val="Brazil_Sovereign9"/>
      <sheetName val="Projects_list9"/>
      <sheetName val="Target_Book9"/>
      <sheetName val="Données_LMU9"/>
      <sheetName val="PPM_Waterfall9"/>
      <sheetName val="Salary_Costs_drivers8"/>
      <sheetName val="Bloomberg_(Aluminio)8"/>
      <sheetName val="Bloomberg_(Libor)8"/>
      <sheetName val="material_data8"/>
      <sheetName val="other_data8"/>
      <sheetName val="Summary_-_LAN8"/>
      <sheetName val="data_input8"/>
      <sheetName val="Proced_8"/>
      <sheetName val="Cover_Page8"/>
      <sheetName val="User_Input8"/>
      <sheetName val="IS_BS_actual8"/>
      <sheetName val="Pg_18"/>
      <sheetName val="4__NWABC8"/>
      <sheetName val="Drop_Down8"/>
      <sheetName val="drop_down_list8"/>
      <sheetName val="Budget_Summary8"/>
      <sheetName val="RG_Depots8"/>
      <sheetName val="Quarterly_LBO_Model8"/>
      <sheetName val="BASE_BUD_Ratios8"/>
      <sheetName val="Summary_Input7"/>
      <sheetName val="Ayuda_desplegables7"/>
      <sheetName val="Resumo_por_P7"/>
      <sheetName val="Database_(RUR)Mar_YTD7"/>
      <sheetName val="Set_Up7"/>
      <sheetName val="LE_-_Input7"/>
      <sheetName val="Schroder_Small_Caps6"/>
      <sheetName val="Completion_Instructions5"/>
      <sheetName val="Mfg-Curr_Prod__-_145"/>
      <sheetName val="G&amp;A-Controllership_-_275"/>
      <sheetName val="G&amp;A-Total_-_255"/>
      <sheetName val="Despliegue_Legal5"/>
      <sheetName val="Mat_x_categ7"/>
      <sheetName val="Selection_Lists5"/>
      <sheetName val="CUENTAS_SAP5"/>
      <sheetName val="Sales_Package_Input5"/>
      <sheetName val="tab_prod5"/>
      <sheetName val="Load_Data5"/>
      <sheetName val="Sales_&amp;_MKT_Cost_5"/>
      <sheetName val="Sales_&amp;_MKT_Cost_AC5"/>
      <sheetName val="OHC+OP+CCC_AC5"/>
      <sheetName val="Maco_AC5"/>
      <sheetName val="BS_Flows5"/>
      <sheetName val="EXPL_AGUA2"/>
      <sheetName val="Dados_gefab2"/>
      <sheetName val="Gráficos_volúmen2"/>
      <sheetName val="EU_Comps"/>
      <sheetName val="SCHEDULE_3_981"/>
      <sheetName val=" "/>
      <sheetName val="drop-down_lists"/>
      <sheetName val="Gen-2"/>
      <sheetName val="Validacion_#14"/>
      <sheetName val="Combined_Financials4"/>
      <sheetName val="Scoring_-_Do_not_update2"/>
      <sheetName val="dep_pre10"/>
      <sheetName val="DT_1999_(abst__from_model)10"/>
      <sheetName val="Share_Price_200210"/>
      <sheetName val="Cost_Elements_to_Use10"/>
      <sheetName val="Sales_Seasonality_by_Month10"/>
      <sheetName val="c3__fto10"/>
      <sheetName val="C3_Base_Tran10"/>
      <sheetName val="pbg_pbgpc_10"/>
      <sheetName val="pbg1_pbg2_pbg310"/>
      <sheetName val="vab_rem10"/>
      <sheetName val="WCOL_INDEX10"/>
      <sheetName val="WCOL_INPUT10"/>
      <sheetName val="Validate_List10"/>
      <sheetName val="MK_24410"/>
      <sheetName val="EI_Calc10"/>
      <sheetName val="Dados_BLP10"/>
      <sheetName val="Distribución_D10"/>
      <sheetName val="Months_and_Countries10"/>
      <sheetName val="Base_&amp;_LBO_Assumptions10"/>
      <sheetName val="JAII_Income10"/>
      <sheetName val="Holding_Page10"/>
      <sheetName val="JAII_Balance10"/>
      <sheetName val="Sensitivity_Data10"/>
      <sheetName val="FX_rates10"/>
      <sheetName val="SAP_Budget_by_Contain_Loc10"/>
      <sheetName val="Brazil_Sovereign10"/>
      <sheetName val="Projects_list10"/>
      <sheetName val="Target_Book10"/>
      <sheetName val="Données_LMU10"/>
      <sheetName val="PPM_Waterfall10"/>
      <sheetName val="Salary_Costs_drivers9"/>
      <sheetName val="Bloomberg_(Aluminio)9"/>
      <sheetName val="Bloomberg_(Libor)9"/>
      <sheetName val="material_data9"/>
      <sheetName val="other_data9"/>
      <sheetName val="Summary_-_LAN9"/>
      <sheetName val="data_input9"/>
      <sheetName val="Proced_9"/>
      <sheetName val="Cover_Page9"/>
      <sheetName val="User_Input9"/>
      <sheetName val="IS_BS_actual9"/>
      <sheetName val="Pg_19"/>
      <sheetName val="4__NWABC9"/>
      <sheetName val="Drop_Down9"/>
      <sheetName val="drop_down_list9"/>
      <sheetName val="Budget_Summary9"/>
      <sheetName val="RG_Depots9"/>
      <sheetName val="Quarterly_LBO_Model9"/>
      <sheetName val="BASE_BUD_Ratios9"/>
      <sheetName val="Summary_Input8"/>
      <sheetName val="Ayuda_desplegables8"/>
      <sheetName val="Resumo_por_P8"/>
      <sheetName val="Database_(RUR)Mar_YTD8"/>
      <sheetName val="Set_Up8"/>
      <sheetName val="LE_-_Input8"/>
      <sheetName val="Schroder_Small_Caps7"/>
      <sheetName val="Completion_Instructions6"/>
      <sheetName val="Mfg-Curr_Prod__-_146"/>
      <sheetName val="G&amp;A-Controllership_-_276"/>
      <sheetName val="G&amp;A-Total_-_256"/>
      <sheetName val="Despliegue_Legal6"/>
      <sheetName val="Mat_x_categ8"/>
      <sheetName val="Selection_Lists6"/>
      <sheetName val="CUENTAS_SAP6"/>
      <sheetName val="Sales_Package_Input6"/>
      <sheetName val="tab_prod6"/>
      <sheetName val="Load_Data6"/>
      <sheetName val="Sales_&amp;_MKT_Cost_6"/>
      <sheetName val="Sales_&amp;_MKT_Cost_AC6"/>
      <sheetName val="OHC+OP+CCC_AC6"/>
      <sheetName val="Maco_AC6"/>
      <sheetName val="BS_Flows6"/>
      <sheetName val="EXPL_AGUA3"/>
      <sheetName val="Dados_gefab3"/>
      <sheetName val="Gráficos_volúmen3"/>
      <sheetName val="EU_Comps1"/>
      <sheetName val="dep_pre11"/>
      <sheetName val="DT_1999_(abst__from_model)11"/>
      <sheetName val="Share_Price_200211"/>
      <sheetName val="Cost_Elements_to_Use11"/>
      <sheetName val="Sales_Seasonality_by_Month11"/>
      <sheetName val="c3__fto11"/>
      <sheetName val="C3_Base_Tran11"/>
      <sheetName val="pbg_pbgpc_11"/>
      <sheetName val="pbg1_pbg2_pbg311"/>
      <sheetName val="vab_rem11"/>
      <sheetName val="WCOL_INDEX11"/>
      <sheetName val="WCOL_INPUT11"/>
      <sheetName val="Validate_List11"/>
      <sheetName val="MK_24411"/>
      <sheetName val="EI_Calc11"/>
      <sheetName val="Dados_BLP11"/>
      <sheetName val="Distribución_D11"/>
      <sheetName val="Months_and_Countries11"/>
      <sheetName val="Base_&amp;_LBO_Assumptions11"/>
      <sheetName val="JAII_Income11"/>
      <sheetName val="Holding_Page11"/>
      <sheetName val="JAII_Balance11"/>
      <sheetName val="Sensitivity_Data11"/>
      <sheetName val="FX_rates11"/>
      <sheetName val="SAP_Budget_by_Contain_Loc11"/>
      <sheetName val="Brazil_Sovereign11"/>
      <sheetName val="Projects_list11"/>
      <sheetName val="Target_Book11"/>
      <sheetName val="Données_LMU11"/>
      <sheetName val="PPM_Waterfall11"/>
      <sheetName val="Salary_Costs_drivers10"/>
      <sheetName val="Bloomberg_(Aluminio)10"/>
      <sheetName val="Bloomberg_(Libor)10"/>
      <sheetName val="material_data10"/>
      <sheetName val="other_data10"/>
      <sheetName val="Summary_-_LAN10"/>
      <sheetName val="data_input10"/>
      <sheetName val="Proced_10"/>
      <sheetName val="Cover_Page10"/>
      <sheetName val="User_Input10"/>
      <sheetName val="IS_BS_actual10"/>
      <sheetName val="Pg_110"/>
      <sheetName val="4__NWABC10"/>
      <sheetName val="Drop_Down10"/>
      <sheetName val="drop_down_list10"/>
      <sheetName val="Budget_Summary10"/>
      <sheetName val="RG_Depots10"/>
      <sheetName val="Quarterly_LBO_Model10"/>
      <sheetName val="BASE_BUD_Ratios10"/>
      <sheetName val="Summary_Input9"/>
      <sheetName val="Ayuda_desplegables9"/>
      <sheetName val="Resumo_por_P9"/>
      <sheetName val="Database_(RUR)Mar_YTD9"/>
      <sheetName val="Set_Up9"/>
      <sheetName val="LE_-_Input9"/>
      <sheetName val="Schroder_Small_Caps8"/>
      <sheetName val="Completion_Instructions7"/>
      <sheetName val="Mfg-Curr_Prod__-_147"/>
      <sheetName val="G&amp;A-Controllership_-_277"/>
      <sheetName val="G&amp;A-Total_-_257"/>
      <sheetName val="Despliegue_Legal7"/>
      <sheetName val="Mat_x_categ9"/>
      <sheetName val="Selection_Lists7"/>
      <sheetName val="CUENTAS_SAP7"/>
      <sheetName val="Sales_Package_Input7"/>
      <sheetName val="tab_prod7"/>
      <sheetName val="Load_Data7"/>
      <sheetName val="Sales_&amp;_MKT_Cost_7"/>
      <sheetName val="Sales_&amp;_MKT_Cost_AC7"/>
      <sheetName val="OHC+OP+CCC_AC7"/>
      <sheetName val="Maco_AC7"/>
      <sheetName val="BS_Flows7"/>
      <sheetName val="Forecast"/>
      <sheetName val="Setup"/>
      <sheetName val="Validacion_#15"/>
      <sheetName val="Combined_Financials5"/>
      <sheetName val="Scoring_-_Do_not_update3"/>
      <sheetName val="SCHEDULE_3_982"/>
      <sheetName val="Validacion_#16"/>
      <sheetName val="Combined_Financials6"/>
      <sheetName val="Scoring_-_Do_not_update4"/>
      <sheetName val="SCHEDULE_3_983"/>
      <sheetName val="Hoja2"/>
      <sheetName val="2022"/>
      <sheetName val="BAM Focus Brands"/>
      <sheetName val="Validacion_#17"/>
      <sheetName val="Combined_Financials7"/>
      <sheetName val="Scoring_-_Do_not_update5"/>
      <sheetName val="EU_Comps2"/>
      <sheetName val="SCHEDULE_3_984"/>
      <sheetName val="EXPL_AGUA4"/>
      <sheetName val="MD"/>
      <sheetName val="BIBLE"/>
      <sheetName val="4"/>
      <sheetName val="dep_pre12"/>
      <sheetName val="DT_1999_(abst__from_model)12"/>
      <sheetName val="Share_Price_200212"/>
      <sheetName val="Cost_Elements_to_Use12"/>
      <sheetName val="Sales_Seasonality_by_Month12"/>
      <sheetName val="c3__fto12"/>
      <sheetName val="C3_Base_Tran12"/>
      <sheetName val="pbg_pbgpc_12"/>
      <sheetName val="pbg1_pbg2_pbg312"/>
      <sheetName val="vab_rem12"/>
      <sheetName val="WCOL_INDEX12"/>
      <sheetName val="WCOL_INPUT12"/>
      <sheetName val="Validate_List12"/>
      <sheetName val="MK_24412"/>
      <sheetName val="EI_Calc12"/>
      <sheetName val="Dados_BLP12"/>
      <sheetName val="Distribución_D12"/>
      <sheetName val="Months_and_Countries12"/>
      <sheetName val="Base_&amp;_LBO_Assumptions12"/>
      <sheetName val="JAII_Income12"/>
      <sheetName val="Holding_Page12"/>
      <sheetName val="JAII_Balance12"/>
      <sheetName val="Sensitivity_Data12"/>
      <sheetName val="FX_rates12"/>
      <sheetName val="SAP_Budget_by_Contain_Loc12"/>
      <sheetName val="Brazil_Sovereign12"/>
      <sheetName val="Projects_list12"/>
      <sheetName val="Target_Book12"/>
      <sheetName val="Données_LMU12"/>
      <sheetName val="PPM_Waterfall12"/>
      <sheetName val="Salary_Costs_drivers11"/>
      <sheetName val="Bloomberg_(Aluminio)11"/>
      <sheetName val="Bloomberg_(Libor)11"/>
      <sheetName val="material_data11"/>
      <sheetName val="other_data11"/>
      <sheetName val="Summary_-_LAN11"/>
      <sheetName val="data_input11"/>
      <sheetName val="Proced_11"/>
      <sheetName val="Cover_Page11"/>
      <sheetName val="User_Input11"/>
      <sheetName val="IS_BS_actual11"/>
      <sheetName val="Pg_111"/>
      <sheetName val="4__NWABC11"/>
      <sheetName val="Drop_Down11"/>
      <sheetName val="drop_down_list11"/>
      <sheetName val="Budget_Summary11"/>
      <sheetName val="RG_Depots11"/>
      <sheetName val="Quarterly_LBO_Model11"/>
      <sheetName val="BASE_BUD_Ratios11"/>
      <sheetName val="Summary_Input10"/>
      <sheetName val="Ayuda_desplegables10"/>
      <sheetName val="Resumo_por_P10"/>
      <sheetName val="Database_(RUR)Mar_YTD10"/>
      <sheetName val="Set_Up10"/>
      <sheetName val="LE_-_Input10"/>
      <sheetName val="Schroder_Small_Caps9"/>
      <sheetName val="Completion_Instructions8"/>
      <sheetName val="Mfg-Curr_Prod__-_148"/>
      <sheetName val="G&amp;A-Controllership_-_278"/>
      <sheetName val="G&amp;A-Total_-_258"/>
      <sheetName val="Despliegue_Legal8"/>
      <sheetName val="Mat_x_categ10"/>
      <sheetName val="Selection_Lists8"/>
      <sheetName val="CUENTAS_SAP8"/>
      <sheetName val="Sales_Package_Input8"/>
      <sheetName val="tab_prod8"/>
      <sheetName val="Load_Data8"/>
      <sheetName val="Sales_&amp;_MKT_Cost_8"/>
      <sheetName val="Sales_&amp;_MKT_Cost_AC8"/>
      <sheetName val="OHC+OP+CCC_AC8"/>
      <sheetName val="Maco_AC8"/>
      <sheetName val="BS_Flows8"/>
      <sheetName val="Dados_gefab4"/>
      <sheetName val="Gráficos_volúmen4"/>
      <sheetName val="_"/>
      <sheetName val="CDI"/>
      <sheetName val="Bloomberg"/>
      <sheetName val="Entrada de Dados"/>
      <sheetName val="ACUMULADOS OPERARIOS"/>
      <sheetName val="Supporting Data"/>
      <sheetName val="BAM_Focus_Brands"/>
      <sheetName val="Entrada_de_Dados"/>
      <sheetName val="ACUMULADOS_OPERARIOS"/>
      <sheetName val="Supporting_Data"/>
      <sheetName val="Cur.Ex Rate"/>
      <sheetName val="Sheet291"/>
      <sheetName val="Validacion_#18"/>
      <sheetName val="Combined_Financials8"/>
      <sheetName val="Scoring_-_Do_not_update6"/>
      <sheetName val="SCHEDULE_3_985"/>
      <sheetName val="EXPL_AGUA5"/>
      <sheetName val="EU_Comps3"/>
      <sheetName val="dep_pre13"/>
      <sheetName val="DT_1999_(abst__from_model)13"/>
      <sheetName val="Share_Price_200213"/>
      <sheetName val="Cost_Elements_to_Use13"/>
      <sheetName val="Months_and_Countries13"/>
      <sheetName val="Sales_Seasonality_by_Month13"/>
      <sheetName val="c3__fto13"/>
      <sheetName val="C3_Base_Tran13"/>
      <sheetName val="pbg_pbgpc_13"/>
      <sheetName val="pbg1_pbg2_pbg313"/>
      <sheetName val="vab_rem13"/>
      <sheetName val="WCOL_INDEX13"/>
      <sheetName val="WCOL_INPUT13"/>
      <sheetName val="Validate_List13"/>
      <sheetName val="EI_Calc13"/>
      <sheetName val="Dados_BLP13"/>
      <sheetName val="MK_24413"/>
      <sheetName val="Base_&amp;_LBO_Assumptions13"/>
      <sheetName val="JAII_Income13"/>
      <sheetName val="Holding_Page13"/>
      <sheetName val="JAII_Balance13"/>
      <sheetName val="Sensitivity_Data13"/>
      <sheetName val="Distribución_D13"/>
      <sheetName val="FX_rates13"/>
      <sheetName val="Brazil_Sovereign13"/>
      <sheetName val="Projects_list13"/>
      <sheetName val="SAP_Budget_by_Contain_Loc13"/>
      <sheetName val="Target_Book13"/>
      <sheetName val="Données_LMU13"/>
      <sheetName val="PPM_Waterfall13"/>
      <sheetName val="Salary_Costs_drivers12"/>
      <sheetName val="material_data12"/>
      <sheetName val="other_data12"/>
      <sheetName val="Bloomberg_(Aluminio)12"/>
      <sheetName val="Bloomberg_(Libor)12"/>
      <sheetName val="Proced_12"/>
      <sheetName val="Summary_-_LAN12"/>
      <sheetName val="data_input12"/>
      <sheetName val="IS_BS_actual12"/>
      <sheetName val="BASE_BUD_Ratios12"/>
      <sheetName val="Cover_Page12"/>
      <sheetName val="User_Input12"/>
      <sheetName val="Budget_Summary12"/>
      <sheetName val="Pg_112"/>
      <sheetName val="4__NWABC12"/>
      <sheetName val="Drop_Down12"/>
      <sheetName val="drop_down_list12"/>
      <sheetName val="Ayuda_desplegables11"/>
      <sheetName val="RG_Depots12"/>
      <sheetName val="Quarterly_LBO_Model12"/>
      <sheetName val="Summary_Input11"/>
      <sheetName val="Resumo_por_P11"/>
      <sheetName val="Database_(RUR)Mar_YTD11"/>
      <sheetName val="Schroder_Small_Caps10"/>
      <sheetName val="Set_Up11"/>
      <sheetName val="LE_-_Input11"/>
      <sheetName val="Completion_Instructions9"/>
      <sheetName val="Mfg-Curr_Prod__-_149"/>
      <sheetName val="G&amp;A-Controllership_-_279"/>
      <sheetName val="G&amp;A-Total_-_259"/>
      <sheetName val="Despliegue_Legal9"/>
      <sheetName val="Mat_x_categ11"/>
      <sheetName val="Selection_Lists9"/>
      <sheetName val="Sales_Package_Input9"/>
      <sheetName val="CUENTAS_SAP9"/>
      <sheetName val="tab_prod9"/>
      <sheetName val="Load_Data9"/>
      <sheetName val="Sales_&amp;_MKT_Cost_9"/>
      <sheetName val="Sales_&amp;_MKT_Cost_AC9"/>
      <sheetName val="OHC+OP+CCC_AC9"/>
      <sheetName val="Maco_AC9"/>
      <sheetName val="Dados_gefab5"/>
      <sheetName val="Validacion_#19"/>
      <sheetName val="Gráficos_volúmen5"/>
      <sheetName val="BS_Flows9"/>
      <sheetName val="EXPL_AGUA6"/>
      <sheetName val="EU_Comps4"/>
      <sheetName val="Combined_Financials9"/>
      <sheetName val="Scoring_-_Do_not_update7"/>
      <sheetName val="SCHEDULE_3_986"/>
      <sheetName val="_1"/>
      <sheetName val="BAM_Focus_Brands1"/>
      <sheetName val="Entrada_de_Dados1"/>
      <sheetName val="ACUMULADOS_OPERARIOS1"/>
      <sheetName val="Supporting_Data1"/>
      <sheetName val="Cur_Ex_Rate"/>
      <sheetName val="dep_pre14"/>
      <sheetName val="DT_1999_(abst__from_model)14"/>
      <sheetName val="Share_Price_200214"/>
      <sheetName val="Cost_Elements_to_Use14"/>
      <sheetName val="Months_and_Countries14"/>
      <sheetName val="Sales_Seasonality_by_Month14"/>
      <sheetName val="c3__fto14"/>
      <sheetName val="C3_Base_Tran14"/>
      <sheetName val="pbg_pbgpc_14"/>
      <sheetName val="pbg1_pbg2_pbg314"/>
      <sheetName val="vab_rem14"/>
      <sheetName val="WCOL_INDEX14"/>
      <sheetName val="WCOL_INPUT14"/>
      <sheetName val="Validate_List14"/>
      <sheetName val="EI_Calc14"/>
      <sheetName val="Dados_BLP14"/>
      <sheetName val="MK_24414"/>
      <sheetName val="Base_&amp;_LBO_Assumptions14"/>
      <sheetName val="JAII_Income14"/>
      <sheetName val="Holding_Page14"/>
      <sheetName val="JAII_Balance14"/>
      <sheetName val="Sensitivity_Data14"/>
      <sheetName val="Distribución_D14"/>
      <sheetName val="FX_rates14"/>
      <sheetName val="Brazil_Sovereign14"/>
      <sheetName val="Projects_list14"/>
      <sheetName val="SAP_Budget_by_Contain_Loc14"/>
      <sheetName val="Target_Book14"/>
      <sheetName val="Données_LMU14"/>
      <sheetName val="PPM_Waterfall14"/>
      <sheetName val="Salary_Costs_drivers13"/>
      <sheetName val="material_data13"/>
      <sheetName val="other_data13"/>
      <sheetName val="Bloomberg_(Aluminio)13"/>
      <sheetName val="Bloomberg_(Libor)13"/>
      <sheetName val="Proced_13"/>
      <sheetName val="Summary_-_LAN13"/>
      <sheetName val="data_input13"/>
      <sheetName val="IS_BS_actual13"/>
      <sheetName val="BASE_BUD_Ratios13"/>
      <sheetName val="Cover_Page13"/>
      <sheetName val="User_Input13"/>
      <sheetName val="Budget_Summary13"/>
      <sheetName val="Pg_113"/>
      <sheetName val="4__NWABC13"/>
      <sheetName val="Drop_Down13"/>
      <sheetName val="drop_down_list13"/>
      <sheetName val="Ayuda_desplegables12"/>
      <sheetName val="RG_Depots13"/>
      <sheetName val="Quarterly_LBO_Model13"/>
      <sheetName val="Summary_Input12"/>
      <sheetName val="Resumo_por_P12"/>
      <sheetName val="Database_(RUR)Mar_YTD12"/>
      <sheetName val="Schroder_Small_Caps11"/>
      <sheetName val="Set_Up12"/>
      <sheetName val="LE_-_Input12"/>
      <sheetName val="Completion_Instructions10"/>
      <sheetName val="Mfg-Curr_Prod__-_1410"/>
      <sheetName val="G&amp;A-Controllership_-_2710"/>
      <sheetName val="G&amp;A-Total_-_2510"/>
      <sheetName val="Despliegue_Legal10"/>
      <sheetName val="Mat_x_categ12"/>
      <sheetName val="Selection_Lists10"/>
      <sheetName val="Sales_Package_Input10"/>
      <sheetName val="CUENTAS_SAP10"/>
      <sheetName val="tab_prod10"/>
      <sheetName val="Load_Data10"/>
      <sheetName val="Sales_&amp;_MKT_Cost_10"/>
      <sheetName val="Sales_&amp;_MKT_Cost_AC10"/>
      <sheetName val="OHC+OP+CCC_AC10"/>
      <sheetName val="Maco_AC10"/>
      <sheetName val="Dados_gefab6"/>
      <sheetName val="Validacion_#110"/>
      <sheetName val="Gráficos_volúmen6"/>
      <sheetName val="BS_Flows10"/>
      <sheetName val="EXPL_AGUA7"/>
      <sheetName val="EU_Comps5"/>
      <sheetName val="Combined_Financials10"/>
      <sheetName val="Scoring_-_Do_not_update8"/>
      <sheetName val="SCHEDULE_3_987"/>
      <sheetName val="_2"/>
      <sheetName val="BAM_Focus_Brands2"/>
      <sheetName val="Entrada_de_Dados2"/>
      <sheetName val="ACUMULADOS_OPERARIOS2"/>
      <sheetName val="Supporting_Data2"/>
      <sheetName val="Cur_Ex_Rate1"/>
      <sheetName val="Non-Statistical_Sampling4"/>
      <sheetName val="AR_Drop_Downs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sheetData sheetId="61"/>
      <sheetData sheetId="62"/>
      <sheetData sheetId="63"/>
      <sheetData sheetId="64"/>
      <sheetData sheetId="65"/>
      <sheetData sheetId="66"/>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sheetData sheetId="133"/>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sheetData sheetId="156"/>
      <sheetData sheetId="157"/>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sheetData sheetId="169" refreshError="1"/>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refreshError="1"/>
      <sheetData sheetId="189" refreshError="1"/>
      <sheetData sheetId="190" refreshError="1"/>
      <sheetData sheetId="191" refreshError="1"/>
      <sheetData sheetId="192" refreshError="1"/>
      <sheetData sheetId="193" refreshError="1"/>
      <sheetData sheetId="194" refreshError="1"/>
      <sheetData sheetId="195"/>
      <sheetData sheetId="196" refreshError="1"/>
      <sheetData sheetId="197"/>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refreshError="1"/>
      <sheetData sheetId="323" refreshError="1"/>
      <sheetData sheetId="324" refreshError="1"/>
      <sheetData sheetId="325" refreshError="1"/>
      <sheetData sheetId="326" refreshError="1"/>
      <sheetData sheetId="327" refreshError="1"/>
      <sheetData sheetId="328" refreshError="1"/>
      <sheetData sheetId="329" refreshError="1"/>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refreshError="1"/>
      <sheetData sheetId="366" refreshError="1"/>
      <sheetData sheetId="367" refreshError="1"/>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refreshError="1"/>
      <sheetData sheetId="619" refreshError="1"/>
      <sheetData sheetId="620" refreshError="1"/>
      <sheetData sheetId="621"/>
      <sheetData sheetId="622"/>
      <sheetData sheetId="623"/>
      <sheetData sheetId="624"/>
      <sheetData sheetId="625" refreshError="1"/>
      <sheetData sheetId="626" refreshError="1"/>
      <sheetData sheetId="627"/>
      <sheetData sheetId="628"/>
      <sheetData sheetId="629" refreshError="1"/>
      <sheetData sheetId="630"/>
      <sheetData sheetId="631"/>
      <sheetData sheetId="632"/>
      <sheetData sheetId="633" refreshError="1"/>
      <sheetData sheetId="634" refreshError="1"/>
      <sheetData sheetId="635" refreshError="1"/>
      <sheetData sheetId="636" refreshError="1"/>
      <sheetData sheetId="637" refreshError="1"/>
      <sheetData sheetId="638"/>
      <sheetData sheetId="639" refreshError="1"/>
      <sheetData sheetId="640" refreshError="1"/>
      <sheetData sheetId="641" refreshError="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refreshError="1"/>
      <sheetData sheetId="714" refreshError="1"/>
      <sheetData sheetId="715" refreshError="1"/>
      <sheetData sheetId="716" refreshError="1"/>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sheetData sheetId="757"/>
      <sheetData sheetId="758"/>
      <sheetData sheetId="759"/>
      <sheetData sheetId="760"/>
      <sheetData sheetId="761"/>
      <sheetData sheetId="762"/>
      <sheetData sheetId="763"/>
      <sheetData sheetId="764"/>
      <sheetData sheetId="765"/>
      <sheetData sheetId="766"/>
      <sheetData sheetId="767"/>
      <sheetData sheetId="768"/>
      <sheetData sheetId="769"/>
      <sheetData sheetId="770"/>
      <sheetData sheetId="771"/>
      <sheetData sheetId="772"/>
      <sheetData sheetId="773"/>
      <sheetData sheetId="774"/>
      <sheetData sheetId="775"/>
      <sheetData sheetId="776"/>
      <sheetData sheetId="777"/>
      <sheetData sheetId="778"/>
      <sheetData sheetId="779"/>
      <sheetData sheetId="780"/>
      <sheetData sheetId="781"/>
      <sheetData sheetId="782"/>
      <sheetData sheetId="783"/>
      <sheetData sheetId="784"/>
      <sheetData sheetId="785"/>
      <sheetData sheetId="786"/>
      <sheetData sheetId="787"/>
      <sheetData sheetId="788"/>
      <sheetData sheetId="789"/>
      <sheetData sheetId="790"/>
      <sheetData sheetId="791"/>
      <sheetData sheetId="792"/>
      <sheetData sheetId="793"/>
      <sheetData sheetId="794"/>
      <sheetData sheetId="795"/>
      <sheetData sheetId="796"/>
      <sheetData sheetId="797"/>
      <sheetData sheetId="798"/>
      <sheetData sheetId="799"/>
      <sheetData sheetId="800"/>
      <sheetData sheetId="801"/>
      <sheetData sheetId="802"/>
      <sheetData sheetId="803"/>
      <sheetData sheetId="804"/>
      <sheetData sheetId="805"/>
      <sheetData sheetId="806"/>
      <sheetData sheetId="807"/>
      <sheetData sheetId="808"/>
      <sheetData sheetId="809"/>
      <sheetData sheetId="810"/>
      <sheetData sheetId="811"/>
      <sheetData sheetId="812"/>
      <sheetData sheetId="813"/>
      <sheetData sheetId="814"/>
      <sheetData sheetId="815"/>
      <sheetData sheetId="816"/>
      <sheetData sheetId="817"/>
      <sheetData sheetId="818"/>
      <sheetData sheetId="819"/>
      <sheetData sheetId="820"/>
      <sheetData sheetId="821"/>
      <sheetData sheetId="822"/>
      <sheetData sheetId="823"/>
      <sheetData sheetId="824"/>
      <sheetData sheetId="825"/>
      <sheetData sheetId="826"/>
      <sheetData sheetId="827"/>
      <sheetData sheetId="828"/>
      <sheetData sheetId="829"/>
      <sheetData sheetId="830"/>
      <sheetData sheetId="831"/>
      <sheetData sheetId="832"/>
      <sheetData sheetId="833"/>
      <sheetData sheetId="834"/>
      <sheetData sheetId="835"/>
      <sheetData sheetId="836"/>
      <sheetData sheetId="837"/>
      <sheetData sheetId="838"/>
      <sheetData sheetId="839"/>
      <sheetData sheetId="840"/>
      <sheetData sheetId="841"/>
      <sheetData sheetId="842"/>
      <sheetData sheetId="843"/>
      <sheetData sheetId="844"/>
      <sheetData sheetId="845"/>
      <sheetData sheetId="846"/>
      <sheetData sheetId="847"/>
      <sheetData sheetId="848"/>
      <sheetData sheetId="849"/>
      <sheetData sheetId="850"/>
      <sheetData sheetId="851"/>
      <sheetData sheetId="852"/>
      <sheetData sheetId="853"/>
      <sheetData sheetId="854"/>
      <sheetData sheetId="855"/>
      <sheetData sheetId="856"/>
      <sheetData sheetId="857"/>
      <sheetData sheetId="858"/>
      <sheetData sheetId="859"/>
      <sheetData sheetId="860"/>
      <sheetData sheetId="861"/>
      <sheetData sheetId="862"/>
      <sheetData sheetId="863"/>
      <sheetData sheetId="864"/>
      <sheetData sheetId="865"/>
      <sheetData sheetId="866"/>
      <sheetData sheetId="867"/>
      <sheetData sheetId="868"/>
      <sheetData sheetId="869"/>
      <sheetData sheetId="870"/>
      <sheetData sheetId="871" refreshError="1"/>
      <sheetData sheetId="872" refreshError="1"/>
      <sheetData sheetId="873" refreshError="1"/>
      <sheetData sheetId="874"/>
      <sheetData sheetId="875"/>
      <sheetData sheetId="876"/>
      <sheetData sheetId="877"/>
      <sheetData sheetId="878"/>
      <sheetData sheetId="879"/>
      <sheetData sheetId="880"/>
      <sheetData sheetId="881"/>
      <sheetData sheetId="882"/>
      <sheetData sheetId="883"/>
      <sheetData sheetId="884"/>
      <sheetData sheetId="885"/>
      <sheetData sheetId="886"/>
      <sheetData sheetId="887"/>
      <sheetData sheetId="888"/>
      <sheetData sheetId="889"/>
      <sheetData sheetId="890"/>
      <sheetData sheetId="891"/>
      <sheetData sheetId="892"/>
      <sheetData sheetId="893"/>
      <sheetData sheetId="894"/>
      <sheetData sheetId="895"/>
      <sheetData sheetId="896"/>
      <sheetData sheetId="897"/>
      <sheetData sheetId="898"/>
      <sheetData sheetId="899"/>
      <sheetData sheetId="900"/>
      <sheetData sheetId="901"/>
      <sheetData sheetId="902"/>
      <sheetData sheetId="903"/>
      <sheetData sheetId="904"/>
      <sheetData sheetId="905"/>
      <sheetData sheetId="906"/>
      <sheetData sheetId="907"/>
      <sheetData sheetId="908"/>
      <sheetData sheetId="909"/>
      <sheetData sheetId="910"/>
      <sheetData sheetId="911"/>
      <sheetData sheetId="912"/>
      <sheetData sheetId="913"/>
      <sheetData sheetId="914"/>
      <sheetData sheetId="915"/>
      <sheetData sheetId="916"/>
      <sheetData sheetId="917"/>
      <sheetData sheetId="918"/>
      <sheetData sheetId="919"/>
      <sheetData sheetId="920"/>
      <sheetData sheetId="921"/>
      <sheetData sheetId="922"/>
      <sheetData sheetId="923"/>
      <sheetData sheetId="924"/>
      <sheetData sheetId="925"/>
      <sheetData sheetId="926"/>
      <sheetData sheetId="927"/>
      <sheetData sheetId="928"/>
      <sheetData sheetId="929"/>
      <sheetData sheetId="930"/>
      <sheetData sheetId="931"/>
      <sheetData sheetId="932"/>
      <sheetData sheetId="933"/>
      <sheetData sheetId="934"/>
      <sheetData sheetId="935"/>
      <sheetData sheetId="936"/>
      <sheetData sheetId="937"/>
      <sheetData sheetId="938"/>
      <sheetData sheetId="939"/>
      <sheetData sheetId="940"/>
      <sheetData sheetId="941"/>
      <sheetData sheetId="942"/>
      <sheetData sheetId="943"/>
      <sheetData sheetId="944"/>
      <sheetData sheetId="945"/>
      <sheetData sheetId="946"/>
      <sheetData sheetId="947"/>
      <sheetData sheetId="948"/>
      <sheetData sheetId="949"/>
      <sheetData sheetId="950"/>
      <sheetData sheetId="951"/>
      <sheetData sheetId="952"/>
      <sheetData sheetId="953"/>
      <sheetData sheetId="954"/>
      <sheetData sheetId="955"/>
      <sheetData sheetId="956"/>
      <sheetData sheetId="957"/>
      <sheetData sheetId="958"/>
      <sheetData sheetId="959"/>
      <sheetData sheetId="960"/>
      <sheetData sheetId="961"/>
      <sheetData sheetId="962"/>
      <sheetData sheetId="963"/>
      <sheetData sheetId="964"/>
      <sheetData sheetId="965"/>
      <sheetData sheetId="966"/>
      <sheetData sheetId="967"/>
      <sheetData sheetId="968"/>
      <sheetData sheetId="969"/>
      <sheetData sheetId="970"/>
      <sheetData sheetId="971"/>
      <sheetData sheetId="972"/>
      <sheetData sheetId="973"/>
      <sheetData sheetId="974"/>
      <sheetData sheetId="975"/>
      <sheetData sheetId="976"/>
      <sheetData sheetId="977"/>
      <sheetData sheetId="978"/>
      <sheetData sheetId="979"/>
      <sheetData sheetId="980"/>
      <sheetData sheetId="981"/>
      <sheetData sheetId="982"/>
      <sheetData sheetId="983"/>
      <sheetData sheetId="984"/>
      <sheetData sheetId="985"/>
      <sheetData sheetId="986"/>
      <sheetData sheetId="987"/>
      <sheetData sheetId="988"/>
      <sheetData sheetId="989"/>
      <sheetData sheetId="990"/>
      <sheetData sheetId="991"/>
      <sheetData sheetId="992"/>
      <sheetData sheetId="993"/>
      <sheetData sheetId="994"/>
      <sheetData sheetId="995"/>
      <sheetData sheetId="996"/>
      <sheetData sheetId="997"/>
      <sheetData sheetId="998"/>
      <sheetData sheetId="999"/>
      <sheetData sheetId="1000"/>
      <sheetData sheetId="1001"/>
      <sheetData sheetId="1002"/>
      <sheetData sheetId="1003"/>
      <sheetData sheetId="1004"/>
      <sheetData sheetId="1005"/>
      <sheetData sheetId="1006"/>
      <sheetData sheetId="1007"/>
      <sheetData sheetId="1008"/>
      <sheetData sheetId="1009"/>
      <sheetData sheetId="1010"/>
      <sheetData sheetId="1011"/>
      <sheetData sheetId="1012"/>
      <sheetData sheetId="1013"/>
      <sheetData sheetId="1014"/>
      <sheetData sheetId="1015"/>
      <sheetData sheetId="1016"/>
      <sheetData sheetId="1017"/>
      <sheetData sheetId="1018"/>
      <sheetData sheetId="1019"/>
      <sheetData sheetId="1020"/>
      <sheetData sheetId="1021"/>
      <sheetData sheetId="1022"/>
      <sheetData sheetId="1023"/>
      <sheetData sheetId="1024"/>
      <sheetData sheetId="1025" refreshError="1"/>
      <sheetData sheetId="1026" refreshError="1"/>
      <sheetData sheetId="1027"/>
      <sheetData sheetId="1028"/>
      <sheetData sheetId="1029"/>
      <sheetData sheetId="1030"/>
      <sheetData sheetId="1031"/>
      <sheetData sheetId="1032"/>
      <sheetData sheetId="1033"/>
      <sheetData sheetId="1034"/>
      <sheetData sheetId="1035"/>
      <sheetData sheetId="1036" refreshError="1"/>
      <sheetData sheetId="1037" refreshError="1"/>
      <sheetData sheetId="1038"/>
      <sheetData sheetId="1039"/>
      <sheetData sheetId="1040"/>
      <sheetData sheetId="1041"/>
      <sheetData sheetId="1042"/>
      <sheetData sheetId="1043"/>
      <sheetData sheetId="1044" refreshError="1"/>
      <sheetData sheetId="1045" refreshError="1"/>
      <sheetData sheetId="1046" refreshError="1"/>
      <sheetData sheetId="1047"/>
      <sheetData sheetId="1048"/>
      <sheetData sheetId="1049"/>
      <sheetData sheetId="1050"/>
      <sheetData sheetId="1051"/>
      <sheetData sheetId="1052"/>
      <sheetData sheetId="1053"/>
      <sheetData sheetId="1054"/>
      <sheetData sheetId="1055"/>
      <sheetData sheetId="1056"/>
      <sheetData sheetId="1057"/>
      <sheetData sheetId="1058"/>
      <sheetData sheetId="1059"/>
      <sheetData sheetId="1060"/>
      <sheetData sheetId="1061"/>
      <sheetData sheetId="1062"/>
      <sheetData sheetId="1063"/>
      <sheetData sheetId="1064"/>
      <sheetData sheetId="1065"/>
      <sheetData sheetId="1066"/>
      <sheetData sheetId="1067"/>
      <sheetData sheetId="1068"/>
      <sheetData sheetId="1069"/>
      <sheetData sheetId="1070"/>
      <sheetData sheetId="1071"/>
      <sheetData sheetId="1072"/>
      <sheetData sheetId="1073"/>
      <sheetData sheetId="1074"/>
      <sheetData sheetId="1075"/>
      <sheetData sheetId="1076"/>
      <sheetData sheetId="1077"/>
      <sheetData sheetId="1078"/>
      <sheetData sheetId="1079"/>
      <sheetData sheetId="1080"/>
      <sheetData sheetId="1081"/>
      <sheetData sheetId="1082"/>
      <sheetData sheetId="1083"/>
      <sheetData sheetId="1084"/>
      <sheetData sheetId="1085"/>
      <sheetData sheetId="1086"/>
      <sheetData sheetId="1087"/>
      <sheetData sheetId="1088"/>
      <sheetData sheetId="1089"/>
      <sheetData sheetId="1090"/>
      <sheetData sheetId="1091"/>
      <sheetData sheetId="1092"/>
      <sheetData sheetId="1093"/>
      <sheetData sheetId="1094"/>
      <sheetData sheetId="1095"/>
      <sheetData sheetId="1096"/>
      <sheetData sheetId="1097"/>
      <sheetData sheetId="1098"/>
      <sheetData sheetId="1099"/>
      <sheetData sheetId="1100"/>
      <sheetData sheetId="1101"/>
      <sheetData sheetId="1102"/>
      <sheetData sheetId="1103"/>
      <sheetData sheetId="1104"/>
      <sheetData sheetId="1105"/>
      <sheetData sheetId="1106"/>
      <sheetData sheetId="1107"/>
      <sheetData sheetId="1108"/>
      <sheetData sheetId="1109"/>
      <sheetData sheetId="1110"/>
      <sheetData sheetId="1111"/>
      <sheetData sheetId="1112"/>
      <sheetData sheetId="1113"/>
      <sheetData sheetId="1114"/>
      <sheetData sheetId="1115"/>
      <sheetData sheetId="1116"/>
      <sheetData sheetId="1117"/>
      <sheetData sheetId="1118"/>
      <sheetData sheetId="1119"/>
      <sheetData sheetId="1120"/>
      <sheetData sheetId="1121"/>
      <sheetData sheetId="1122" refreshError="1"/>
      <sheetData sheetId="1123" refreshError="1"/>
      <sheetData sheetId="1124" refreshError="1"/>
      <sheetData sheetId="1125" refreshError="1"/>
      <sheetData sheetId="1126" refreshError="1"/>
      <sheetData sheetId="1127"/>
      <sheetData sheetId="1128"/>
      <sheetData sheetId="1129"/>
      <sheetData sheetId="1130"/>
      <sheetData sheetId="1131" refreshError="1"/>
      <sheetData sheetId="1132" refreshError="1"/>
      <sheetData sheetId="1133"/>
      <sheetData sheetId="1134"/>
      <sheetData sheetId="1135"/>
      <sheetData sheetId="1136"/>
      <sheetData sheetId="1137"/>
      <sheetData sheetId="1138"/>
      <sheetData sheetId="1139"/>
      <sheetData sheetId="1140"/>
      <sheetData sheetId="1141"/>
      <sheetData sheetId="1142"/>
      <sheetData sheetId="1143"/>
      <sheetData sheetId="1144"/>
      <sheetData sheetId="1145"/>
      <sheetData sheetId="1146"/>
      <sheetData sheetId="1147"/>
      <sheetData sheetId="1148"/>
      <sheetData sheetId="1149"/>
      <sheetData sheetId="1150"/>
      <sheetData sheetId="1151"/>
      <sheetData sheetId="1152"/>
      <sheetData sheetId="1153"/>
      <sheetData sheetId="1154"/>
      <sheetData sheetId="1155"/>
      <sheetData sheetId="1156"/>
      <sheetData sheetId="1157"/>
      <sheetData sheetId="1158"/>
      <sheetData sheetId="1159"/>
      <sheetData sheetId="1160"/>
      <sheetData sheetId="1161"/>
      <sheetData sheetId="1162"/>
      <sheetData sheetId="1163"/>
      <sheetData sheetId="1164"/>
      <sheetData sheetId="1165"/>
      <sheetData sheetId="1166"/>
      <sheetData sheetId="1167"/>
      <sheetData sheetId="1168"/>
      <sheetData sheetId="1169"/>
      <sheetData sheetId="1170"/>
      <sheetData sheetId="1171"/>
      <sheetData sheetId="1172"/>
      <sheetData sheetId="1173"/>
      <sheetData sheetId="1174"/>
      <sheetData sheetId="1175"/>
      <sheetData sheetId="1176"/>
      <sheetData sheetId="1177"/>
      <sheetData sheetId="1178"/>
      <sheetData sheetId="1179"/>
      <sheetData sheetId="1180"/>
      <sheetData sheetId="1181"/>
      <sheetData sheetId="1182"/>
      <sheetData sheetId="1183"/>
      <sheetData sheetId="1184"/>
      <sheetData sheetId="1185"/>
      <sheetData sheetId="1186"/>
      <sheetData sheetId="1187"/>
      <sheetData sheetId="1188"/>
      <sheetData sheetId="1189"/>
      <sheetData sheetId="1190"/>
      <sheetData sheetId="1191"/>
      <sheetData sheetId="1192"/>
      <sheetData sheetId="1193"/>
      <sheetData sheetId="1194"/>
      <sheetData sheetId="1195"/>
      <sheetData sheetId="1196"/>
      <sheetData sheetId="1197"/>
      <sheetData sheetId="1198"/>
      <sheetData sheetId="1199"/>
      <sheetData sheetId="1200"/>
      <sheetData sheetId="1201"/>
      <sheetData sheetId="1202"/>
      <sheetData sheetId="1203"/>
      <sheetData sheetId="1204"/>
      <sheetData sheetId="1205"/>
      <sheetData sheetId="1206"/>
      <sheetData sheetId="1207"/>
      <sheetData sheetId="1208"/>
      <sheetData sheetId="1209"/>
      <sheetData sheetId="1210"/>
      <sheetData sheetId="1211"/>
      <sheetData sheetId="1212"/>
      <sheetData sheetId="1213"/>
      <sheetData sheetId="1214"/>
      <sheetData sheetId="1215"/>
      <sheetData sheetId="1216"/>
      <sheetData sheetId="1217"/>
      <sheetData sheetId="1218"/>
      <sheetData sheetId="1219"/>
      <sheetData sheetId="1220"/>
      <sheetData sheetId="1221"/>
      <sheetData sheetId="1222"/>
      <sheetData sheetId="1223"/>
      <sheetData sheetId="1224"/>
      <sheetData sheetId="1225"/>
      <sheetData sheetId="1226"/>
      <sheetData sheetId="1227"/>
      <sheetData sheetId="1228"/>
      <sheetData sheetId="1229"/>
      <sheetData sheetId="1230"/>
      <sheetData sheetId="1231"/>
      <sheetData sheetId="1232"/>
      <sheetData sheetId="1233"/>
      <sheetData sheetId="1234"/>
      <sheetData sheetId="1235"/>
      <sheetData sheetId="1236"/>
      <sheetData sheetId="1237"/>
      <sheetData sheetId="1238"/>
      <sheetData sheetId="1239"/>
      <sheetData sheetId="1240"/>
      <sheetData sheetId="1241"/>
      <sheetData sheetId="1242"/>
      <sheetData sheetId="1243"/>
      <sheetData sheetId="1244"/>
      <sheetData sheetId="1245"/>
      <sheetData sheetId="1246"/>
      <sheetData sheetId="1247"/>
      <sheetData sheetId="1248"/>
      <sheetData sheetId="1249"/>
      <sheetData sheetId="1250"/>
      <sheetData sheetId="1251"/>
      <sheetData sheetId="1252"/>
      <sheetData sheetId="1253"/>
      <sheetData sheetId="1254"/>
      <sheetData sheetId="1255"/>
      <sheetData sheetId="1256"/>
      <sheetData sheetId="1257"/>
      <sheetData sheetId="1258"/>
      <sheetData sheetId="1259"/>
      <sheetData sheetId="1260"/>
      <sheetData sheetId="1261"/>
      <sheetData sheetId="1262"/>
      <sheetData sheetId="1263"/>
      <sheetData sheetId="1264"/>
      <sheetData sheetId="1265"/>
      <sheetData sheetId="1266"/>
      <sheetData sheetId="1267"/>
      <sheetData sheetId="1268"/>
      <sheetData sheetId="1269"/>
      <sheetData sheetId="1270"/>
      <sheetData sheetId="1271"/>
      <sheetData sheetId="1272"/>
      <sheetData sheetId="1273"/>
      <sheetData sheetId="1274"/>
      <sheetData sheetId="1275"/>
      <sheetData sheetId="1276"/>
      <sheetData sheetId="1277"/>
      <sheetData sheetId="1278"/>
      <sheetData sheetId="1279"/>
      <sheetData sheetId="1280"/>
      <sheetData sheetId="1281"/>
      <sheetData sheetId="1282"/>
      <sheetData sheetId="1283"/>
      <sheetData sheetId="1284"/>
      <sheetData sheetId="1285"/>
      <sheetData sheetId="1286"/>
      <sheetData sheetId="1287"/>
      <sheetData sheetId="1288"/>
      <sheetData sheetId="1289"/>
      <sheetData sheetId="1290"/>
      <sheetData sheetId="1291"/>
      <sheetData sheetId="1292"/>
      <sheetData sheetId="1293"/>
      <sheetData sheetId="1294"/>
      <sheetData sheetId="1295"/>
      <sheetData sheetId="1296"/>
      <sheetData sheetId="1297"/>
      <sheetData sheetId="1298"/>
      <sheetData sheetId="1299"/>
      <sheetData sheetId="1300"/>
      <sheetData sheetId="1301"/>
      <sheetData sheetId="1302"/>
      <sheetData sheetId="1303"/>
      <sheetData sheetId="1304"/>
      <sheetData sheetId="1305"/>
      <sheetData sheetId="1306"/>
      <sheetData sheetId="1307"/>
      <sheetData sheetId="1308"/>
      <sheetData sheetId="1309"/>
      <sheetData sheetId="1310"/>
      <sheetData sheetId="1311"/>
      <sheetData sheetId="1312"/>
    </sheetDataSet>
  </externalBook>
</externalLink>
</file>

<file path=xl/externalLinks/externalLink1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Gastos No deduc."/>
      <sheetName val="Otros Gravamenes"/>
      <sheetName val="Correos,Tele.Encom."/>
      <sheetName val="Rep. Man.eq. ofi"/>
      <sheetName val="Regis. de Prod."/>
      <sheetName val="Art. de limp"/>
      <sheetName val="Rep. y mant. varios"/>
      <sheetName val="Alquiler Edificio"/>
      <sheetName val="Rep. y Mant. Rodados"/>
      <sheetName val="Seguros"/>
      <sheetName val="Otros Serv Prof"/>
      <sheetName val="Sist Seguridad"/>
      <sheetName val="Telefonos"/>
      <sheetName val="Gastos de Gira"/>
      <sheetName val="Combustibles"/>
      <sheetName val="Otros Serv Ext"/>
      <sheetName val="Fletes x Vta"/>
      <sheetName val="Suscrip Public"/>
      <sheetName val="Audit Externa"/>
      <sheetName val="Publicidad"/>
      <sheetName val="XREF"/>
      <sheetName val="Tickmark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1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
      <sheetName val="2"/>
      <sheetName val="3"/>
      <sheetName val="4"/>
      <sheetName val="5"/>
      <sheetName val="6"/>
      <sheetName val="7"/>
      <sheetName val="Sheet1"/>
      <sheetName val="Despacho pwc"/>
      <sheetName val="Ajustes"/>
      <sheetName val="Sheet4"/>
      <sheetName val="Despacho_pwc"/>
      <sheetName val="Despacho_pwc1"/>
    </sheetNames>
    <sheetDataSet>
      <sheetData sheetId="0" refreshError="1"/>
      <sheetData sheetId="1">
        <row r="693">
          <cell r="B693" t="str">
            <v>001-001-0045938</v>
          </cell>
          <cell r="C693">
            <v>29232596</v>
          </cell>
          <cell r="D693">
            <v>40755</v>
          </cell>
          <cell r="E693">
            <v>40387</v>
          </cell>
          <cell r="F693" t="str">
            <v>P.PEDRO ARMINDO</v>
          </cell>
          <cell r="G693">
            <v>189311</v>
          </cell>
          <cell r="H693">
            <v>4</v>
          </cell>
          <cell r="I693">
            <v>1984449</v>
          </cell>
          <cell r="J693">
            <v>198444.90000000002</v>
          </cell>
          <cell r="K693">
            <v>0</v>
          </cell>
          <cell r="L693">
            <v>0</v>
          </cell>
          <cell r="M693">
            <v>0</v>
          </cell>
          <cell r="N693">
            <v>2182893.9</v>
          </cell>
        </row>
        <row r="694">
          <cell r="B694" t="str">
            <v>005-001-0022117</v>
          </cell>
          <cell r="C694">
            <v>64470637</v>
          </cell>
          <cell r="D694">
            <v>40663</v>
          </cell>
          <cell r="E694">
            <v>40387</v>
          </cell>
          <cell r="F694" t="str">
            <v xml:space="preserve">AEDA </v>
          </cell>
          <cell r="G694">
            <v>80031985</v>
          </cell>
          <cell r="H694">
            <v>0</v>
          </cell>
          <cell r="I694">
            <v>40000</v>
          </cell>
          <cell r="J694">
            <v>4000</v>
          </cell>
          <cell r="K694">
            <v>0</v>
          </cell>
          <cell r="L694">
            <v>0</v>
          </cell>
          <cell r="M694">
            <v>0</v>
          </cell>
          <cell r="N694">
            <v>44000</v>
          </cell>
        </row>
        <row r="695">
          <cell r="B695" t="str">
            <v>003-001-0035855</v>
          </cell>
          <cell r="C695">
            <v>22173825</v>
          </cell>
          <cell r="D695">
            <v>40543</v>
          </cell>
          <cell r="E695">
            <v>40388</v>
          </cell>
          <cell r="F695" t="str">
            <v>GICAL S.A.</v>
          </cell>
          <cell r="G695">
            <v>80003369</v>
          </cell>
          <cell r="H695">
            <v>8</v>
          </cell>
          <cell r="I695">
            <v>606733</v>
          </cell>
          <cell r="J695">
            <v>60673.3</v>
          </cell>
          <cell r="K695">
            <v>0</v>
          </cell>
          <cell r="L695">
            <v>0</v>
          </cell>
          <cell r="M695">
            <v>0</v>
          </cell>
          <cell r="N695">
            <v>667406.30000000005</v>
          </cell>
        </row>
        <row r="696">
          <cell r="B696" t="str">
            <v>001-001-0017229</v>
          </cell>
          <cell r="C696">
            <v>38657332</v>
          </cell>
          <cell r="D696">
            <v>40755</v>
          </cell>
          <cell r="E696">
            <v>40387</v>
          </cell>
          <cell r="F696" t="str">
            <v>TRIUNFO S.R.L.</v>
          </cell>
          <cell r="G696">
            <v>80005346</v>
          </cell>
          <cell r="H696">
            <v>0</v>
          </cell>
          <cell r="I696">
            <v>30000</v>
          </cell>
          <cell r="J696">
            <v>3000</v>
          </cell>
          <cell r="K696">
            <v>0</v>
          </cell>
          <cell r="L696">
            <v>0</v>
          </cell>
          <cell r="M696">
            <v>0</v>
          </cell>
          <cell r="N696">
            <v>33000</v>
          </cell>
        </row>
        <row r="697">
          <cell r="B697" t="str">
            <v>10026IC04004983T</v>
          </cell>
          <cell r="C697" t="str">
            <v>N/A</v>
          </cell>
          <cell r="D697" t="str">
            <v>N/A</v>
          </cell>
          <cell r="E697">
            <v>40387</v>
          </cell>
          <cell r="F697" t="str">
            <v>D.N. DE ADUANAS</v>
          </cell>
          <cell r="G697">
            <v>80029222</v>
          </cell>
          <cell r="H697">
            <v>7</v>
          </cell>
          <cell r="I697">
            <v>187062177</v>
          </cell>
          <cell r="J697">
            <v>18706217.699999999</v>
          </cell>
          <cell r="K697">
            <v>0</v>
          </cell>
          <cell r="L697">
            <v>0</v>
          </cell>
          <cell r="M697">
            <v>3907715.1000000015</v>
          </cell>
          <cell r="N697">
            <v>209676109.79999998</v>
          </cell>
        </row>
        <row r="700">
          <cell r="C700">
            <v>43586366</v>
          </cell>
        </row>
        <row r="701">
          <cell r="B701" t="str">
            <v>N° DE FACT/DESP</v>
          </cell>
          <cell r="C701" t="str">
            <v>TIMBRADO</v>
          </cell>
          <cell r="D701" t="str">
            <v>VENCIMIENTO</v>
          </cell>
          <cell r="E701" t="str">
            <v>FECHA</v>
          </cell>
          <cell r="F701" t="str">
            <v>PROVEEDOR</v>
          </cell>
          <cell r="G701" t="str">
            <v>R.U.C.</v>
          </cell>
          <cell r="H701" t="str">
            <v>DIG. VERI</v>
          </cell>
          <cell r="I701">
            <v>0.1</v>
          </cell>
          <cell r="J701" t="str">
            <v>IVA 10%</v>
          </cell>
          <cell r="K701">
            <v>0.05</v>
          </cell>
          <cell r="L701" t="str">
            <v>IVA 5</v>
          </cell>
          <cell r="M701" t="str">
            <v>EXENTA</v>
          </cell>
          <cell r="N701" t="str">
            <v>TOTAL</v>
          </cell>
        </row>
        <row r="702">
          <cell r="B702" t="str">
            <v>001-001-0045939</v>
          </cell>
          <cell r="C702">
            <v>29232596</v>
          </cell>
          <cell r="D702">
            <v>40755</v>
          </cell>
          <cell r="E702">
            <v>40387</v>
          </cell>
          <cell r="F702" t="str">
            <v>P.PEDRO ARMINDO</v>
          </cell>
          <cell r="G702">
            <v>189311</v>
          </cell>
          <cell r="H702">
            <v>4</v>
          </cell>
          <cell r="I702">
            <v>3046101</v>
          </cell>
          <cell r="J702">
            <v>304610.10000000003</v>
          </cell>
          <cell r="K702">
            <v>0</v>
          </cell>
          <cell r="L702">
            <v>0</v>
          </cell>
          <cell r="M702">
            <v>0</v>
          </cell>
          <cell r="N702">
            <v>3350711.1</v>
          </cell>
        </row>
        <row r="703">
          <cell r="B703" t="str">
            <v>003-001-0035856</v>
          </cell>
          <cell r="C703">
            <v>22173825</v>
          </cell>
          <cell r="D703">
            <v>40543</v>
          </cell>
          <cell r="E703">
            <v>40388</v>
          </cell>
          <cell r="F703" t="str">
            <v>GICAL S.A.</v>
          </cell>
          <cell r="G703">
            <v>80003369</v>
          </cell>
          <cell r="H703">
            <v>8</v>
          </cell>
          <cell r="I703">
            <v>1189878</v>
          </cell>
          <cell r="J703">
            <v>118987.8</v>
          </cell>
          <cell r="K703">
            <v>0</v>
          </cell>
          <cell r="L703">
            <v>0</v>
          </cell>
          <cell r="M703">
            <v>0</v>
          </cell>
          <cell r="N703">
            <v>1308865.8</v>
          </cell>
        </row>
        <row r="704">
          <cell r="B704" t="str">
            <v>021-001-000170</v>
          </cell>
          <cell r="C704">
            <v>43812243</v>
          </cell>
          <cell r="D704">
            <v>40755</v>
          </cell>
          <cell r="E704">
            <v>40375</v>
          </cell>
          <cell r="F704" t="str">
            <v>AEDA</v>
          </cell>
          <cell r="G704">
            <v>80031985</v>
          </cell>
          <cell r="H704">
            <v>0</v>
          </cell>
          <cell r="I704">
            <v>43636</v>
          </cell>
          <cell r="J704">
            <v>4363.6000000000004</v>
          </cell>
          <cell r="K704">
            <v>0</v>
          </cell>
          <cell r="L704">
            <v>0</v>
          </cell>
          <cell r="M704">
            <v>0</v>
          </cell>
          <cell r="N704">
            <v>47999.6</v>
          </cell>
        </row>
        <row r="705">
          <cell r="B705" t="str">
            <v>001-001-00017228</v>
          </cell>
          <cell r="C705">
            <v>38657332</v>
          </cell>
          <cell r="D705">
            <v>40755</v>
          </cell>
          <cell r="E705">
            <v>40387</v>
          </cell>
          <cell r="F705" t="str">
            <v>TRIUNFO S.R.L.</v>
          </cell>
          <cell r="G705">
            <v>80005346</v>
          </cell>
          <cell r="H705">
            <v>0</v>
          </cell>
          <cell r="I705">
            <v>30000</v>
          </cell>
          <cell r="J705">
            <v>3000</v>
          </cell>
          <cell r="K705">
            <v>0</v>
          </cell>
          <cell r="L705">
            <v>0</v>
          </cell>
          <cell r="M705">
            <v>0</v>
          </cell>
          <cell r="N705">
            <v>33000</v>
          </cell>
        </row>
        <row r="706">
          <cell r="B706" t="str">
            <v>10026IC04004984U</v>
          </cell>
          <cell r="C706" t="str">
            <v>N/A</v>
          </cell>
          <cell r="D706" t="str">
            <v>N/A</v>
          </cell>
          <cell r="E706">
            <v>40387</v>
          </cell>
          <cell r="F706" t="str">
            <v>D.N. DE ADUANAS</v>
          </cell>
          <cell r="G706">
            <v>80029222</v>
          </cell>
          <cell r="H706">
            <v>7</v>
          </cell>
          <cell r="I706">
            <v>367038519</v>
          </cell>
          <cell r="J706">
            <v>36703851.899999999</v>
          </cell>
          <cell r="K706">
            <v>0</v>
          </cell>
          <cell r="L706">
            <v>0</v>
          </cell>
          <cell r="M706">
            <v>6451551.6000000015</v>
          </cell>
          <cell r="N706">
            <v>410193922.5</v>
          </cell>
        </row>
        <row r="709">
          <cell r="C709">
            <v>48761273</v>
          </cell>
        </row>
        <row r="710">
          <cell r="B710" t="str">
            <v>N° DE FACT/DESP</v>
          </cell>
          <cell r="C710" t="str">
            <v>TIMBRADO</v>
          </cell>
          <cell r="D710" t="str">
            <v>VENCIMIENTO</v>
          </cell>
          <cell r="E710" t="str">
            <v>FECHA</v>
          </cell>
          <cell r="F710" t="str">
            <v>PROVEEDOR</v>
          </cell>
          <cell r="G710" t="str">
            <v>R.U.C.</v>
          </cell>
          <cell r="H710" t="str">
            <v>DIG. VERI</v>
          </cell>
          <cell r="I710">
            <v>0.1</v>
          </cell>
          <cell r="J710" t="str">
            <v>IVA 10%</v>
          </cell>
          <cell r="K710">
            <v>0.05</v>
          </cell>
          <cell r="L710" t="str">
            <v>IVA 5</v>
          </cell>
          <cell r="M710" t="str">
            <v>EXENTA</v>
          </cell>
          <cell r="N710" t="str">
            <v>TOTAL</v>
          </cell>
        </row>
        <row r="711">
          <cell r="B711" t="str">
            <v>001-001-0045937</v>
          </cell>
          <cell r="C711">
            <v>29232596</v>
          </cell>
          <cell r="D711">
            <v>40755</v>
          </cell>
          <cell r="E711">
            <v>40387</v>
          </cell>
          <cell r="F711" t="str">
            <v>P.PEDRO ARMINDO</v>
          </cell>
          <cell r="G711">
            <v>189311</v>
          </cell>
          <cell r="H711">
            <v>4</v>
          </cell>
          <cell r="I711">
            <v>3150362</v>
          </cell>
          <cell r="J711">
            <v>315036.2</v>
          </cell>
          <cell r="K711">
            <v>0</v>
          </cell>
          <cell r="L711">
            <v>0</v>
          </cell>
          <cell r="M711">
            <v>0</v>
          </cell>
          <cell r="N711">
            <v>3465398.2</v>
          </cell>
        </row>
        <row r="712">
          <cell r="B712" t="str">
            <v>005-001-0022001</v>
          </cell>
          <cell r="C712">
            <v>64470637</v>
          </cell>
          <cell r="D712">
            <v>40663</v>
          </cell>
          <cell r="E712">
            <v>40385</v>
          </cell>
          <cell r="F712" t="str">
            <v xml:space="preserve">AEDA </v>
          </cell>
          <cell r="G712">
            <v>80031985</v>
          </cell>
          <cell r="H712">
            <v>0</v>
          </cell>
          <cell r="I712">
            <v>38182</v>
          </cell>
          <cell r="J712">
            <v>3818.2000000000003</v>
          </cell>
          <cell r="K712">
            <v>0</v>
          </cell>
          <cell r="L712">
            <v>0</v>
          </cell>
          <cell r="M712">
            <v>0</v>
          </cell>
          <cell r="N712">
            <v>42000.2</v>
          </cell>
        </row>
        <row r="713">
          <cell r="B713" t="str">
            <v>003-001-0035852</v>
          </cell>
          <cell r="C713">
            <v>22173825</v>
          </cell>
          <cell r="D713">
            <v>40543</v>
          </cell>
          <cell r="E713">
            <v>40388</v>
          </cell>
          <cell r="F713" t="str">
            <v>GICAL S.A</v>
          </cell>
          <cell r="G713">
            <v>80003369</v>
          </cell>
          <cell r="H713">
            <v>8</v>
          </cell>
          <cell r="I713">
            <v>1351277</v>
          </cell>
          <cell r="J713">
            <v>135127.70000000001</v>
          </cell>
          <cell r="K713">
            <v>0</v>
          </cell>
          <cell r="L713">
            <v>0</v>
          </cell>
          <cell r="M713">
            <v>0</v>
          </cell>
          <cell r="N713">
            <v>1486404.7</v>
          </cell>
        </row>
        <row r="714">
          <cell r="B714" t="str">
            <v>001-001-0017227</v>
          </cell>
          <cell r="C714">
            <v>38657332</v>
          </cell>
          <cell r="D714">
            <v>40755</v>
          </cell>
          <cell r="E714">
            <v>40387</v>
          </cell>
          <cell r="F714" t="str">
            <v>TRIUNFO S.R.L.</v>
          </cell>
          <cell r="G714">
            <v>80005346</v>
          </cell>
          <cell r="H714">
            <v>0</v>
          </cell>
          <cell r="I714">
            <v>30000</v>
          </cell>
          <cell r="J714">
            <v>3000</v>
          </cell>
          <cell r="K714">
            <v>0</v>
          </cell>
          <cell r="L714">
            <v>0</v>
          </cell>
          <cell r="M714">
            <v>0</v>
          </cell>
          <cell r="N714">
            <v>33000</v>
          </cell>
        </row>
        <row r="715">
          <cell r="B715" t="str">
            <v>10026IC04004981R</v>
          </cell>
          <cell r="C715" t="str">
            <v>N/A</v>
          </cell>
          <cell r="D715" t="str">
            <v>N/A</v>
          </cell>
          <cell r="E715">
            <v>40387</v>
          </cell>
          <cell r="F715" t="str">
            <v>D.N. DE ADUANAS</v>
          </cell>
          <cell r="G715">
            <v>80029222</v>
          </cell>
          <cell r="H715">
            <v>7</v>
          </cell>
          <cell r="I715">
            <v>413608420</v>
          </cell>
          <cell r="J715">
            <v>41360842</v>
          </cell>
          <cell r="K715">
            <v>0</v>
          </cell>
          <cell r="L715">
            <v>0</v>
          </cell>
          <cell r="M715">
            <v>6943448.8999999985</v>
          </cell>
          <cell r="N715">
            <v>461912710.89999998</v>
          </cell>
        </row>
        <row r="718">
          <cell r="C718">
            <v>26161836</v>
          </cell>
        </row>
        <row r="719">
          <cell r="B719" t="str">
            <v>N° DE FACT/DESP</v>
          </cell>
          <cell r="C719" t="str">
            <v>TIMBRADO</v>
          </cell>
          <cell r="D719" t="str">
            <v>VENCIMIENTO</v>
          </cell>
          <cell r="E719" t="str">
            <v>FECHA</v>
          </cell>
          <cell r="F719" t="str">
            <v>PROVEEDOR</v>
          </cell>
          <cell r="G719" t="str">
            <v>R.U.C.</v>
          </cell>
          <cell r="H719" t="str">
            <v>DIG. VERI</v>
          </cell>
          <cell r="I719">
            <v>0.1</v>
          </cell>
          <cell r="J719" t="str">
            <v>IVA 10%</v>
          </cell>
          <cell r="K719">
            <v>0.05</v>
          </cell>
          <cell r="L719" t="str">
            <v>IVA 5</v>
          </cell>
          <cell r="M719" t="str">
            <v>EXENTA</v>
          </cell>
          <cell r="N719" t="str">
            <v>TOTAL</v>
          </cell>
        </row>
        <row r="720">
          <cell r="B720" t="str">
            <v>001-001-0045931</v>
          </cell>
          <cell r="C720">
            <v>29232596</v>
          </cell>
          <cell r="D720">
            <v>40755</v>
          </cell>
          <cell r="E720">
            <v>40387</v>
          </cell>
          <cell r="F720" t="str">
            <v>P.PEDRO ARMINDO</v>
          </cell>
          <cell r="G720">
            <v>189311</v>
          </cell>
          <cell r="H720">
            <v>4</v>
          </cell>
          <cell r="I720">
            <v>2069421</v>
          </cell>
          <cell r="J720">
            <v>206942.1</v>
          </cell>
          <cell r="K720">
            <v>0</v>
          </cell>
          <cell r="L720">
            <v>0</v>
          </cell>
          <cell r="M720">
            <v>0</v>
          </cell>
          <cell r="N720">
            <v>2276363.1</v>
          </cell>
        </row>
        <row r="721">
          <cell r="B721" t="str">
            <v>003-001-0035854</v>
          </cell>
          <cell r="C721">
            <v>22173825</v>
          </cell>
          <cell r="D721">
            <v>40543</v>
          </cell>
          <cell r="E721">
            <v>40388</v>
          </cell>
          <cell r="F721" t="str">
            <v>GICAL S.A.</v>
          </cell>
          <cell r="G721">
            <v>80003369</v>
          </cell>
          <cell r="H721">
            <v>8</v>
          </cell>
          <cell r="I721">
            <v>685159</v>
          </cell>
          <cell r="J721">
            <v>68515.900000000009</v>
          </cell>
          <cell r="K721">
            <v>0</v>
          </cell>
          <cell r="L721">
            <v>0</v>
          </cell>
          <cell r="M721">
            <v>0</v>
          </cell>
          <cell r="N721">
            <v>753674.9</v>
          </cell>
        </row>
        <row r="722">
          <cell r="B722" t="str">
            <v>005-001-0021866</v>
          </cell>
          <cell r="C722">
            <v>64470637</v>
          </cell>
          <cell r="D722">
            <v>40663</v>
          </cell>
          <cell r="E722">
            <v>40387</v>
          </cell>
          <cell r="F722" t="str">
            <v>AEDA</v>
          </cell>
          <cell r="G722">
            <v>80031985</v>
          </cell>
          <cell r="H722">
            <v>0</v>
          </cell>
          <cell r="I722">
            <v>38182</v>
          </cell>
          <cell r="J722">
            <v>3818.2000000000003</v>
          </cell>
          <cell r="K722">
            <v>0</v>
          </cell>
          <cell r="L722">
            <v>0</v>
          </cell>
          <cell r="M722">
            <v>0</v>
          </cell>
          <cell r="N722">
            <v>42000.2</v>
          </cell>
        </row>
        <row r="723">
          <cell r="B723" t="str">
            <v>001-001-00017220</v>
          </cell>
          <cell r="C723">
            <v>38657332</v>
          </cell>
          <cell r="D723">
            <v>40390</v>
          </cell>
          <cell r="E723">
            <v>40387</v>
          </cell>
          <cell r="F723" t="str">
            <v>TRIUNFO S.R.L.</v>
          </cell>
          <cell r="G723">
            <v>80005346</v>
          </cell>
          <cell r="H723">
            <v>0</v>
          </cell>
          <cell r="I723">
            <v>30000</v>
          </cell>
          <cell r="J723">
            <v>3000</v>
          </cell>
          <cell r="K723">
            <v>0</v>
          </cell>
          <cell r="L723">
            <v>0</v>
          </cell>
          <cell r="M723">
            <v>0</v>
          </cell>
          <cell r="N723">
            <v>33000</v>
          </cell>
        </row>
        <row r="724">
          <cell r="B724" t="str">
            <v>10026IC04004985V</v>
          </cell>
          <cell r="C724" t="str">
            <v>N/A</v>
          </cell>
          <cell r="D724" t="str">
            <v>N/A</v>
          </cell>
          <cell r="E724">
            <v>40387</v>
          </cell>
          <cell r="F724" t="str">
            <v>D.N. DE ADUANAS</v>
          </cell>
          <cell r="G724">
            <v>80029222</v>
          </cell>
          <cell r="H724">
            <v>7</v>
          </cell>
          <cell r="I724">
            <v>209834687</v>
          </cell>
          <cell r="J724">
            <v>20983468.700000003</v>
          </cell>
          <cell r="K724">
            <v>0</v>
          </cell>
          <cell r="L724">
            <v>0</v>
          </cell>
          <cell r="M724">
            <v>4896091.0999999978</v>
          </cell>
          <cell r="N724">
            <v>235714246.79999998</v>
          </cell>
        </row>
        <row r="727">
          <cell r="C727">
            <v>25232255</v>
          </cell>
        </row>
        <row r="728">
          <cell r="B728" t="str">
            <v>N° DE FACT/DESP</v>
          </cell>
          <cell r="C728" t="str">
            <v>TIMBRADO</v>
          </cell>
          <cell r="D728" t="str">
            <v>VENCIMIENTO</v>
          </cell>
          <cell r="E728" t="str">
            <v>FECHA</v>
          </cell>
          <cell r="F728" t="str">
            <v>PROVEEDOR</v>
          </cell>
          <cell r="G728" t="str">
            <v>R.U.C.</v>
          </cell>
          <cell r="H728" t="str">
            <v>DIG. VERI</v>
          </cell>
          <cell r="I728">
            <v>0.1</v>
          </cell>
          <cell r="J728" t="str">
            <v>IVA 10%</v>
          </cell>
          <cell r="K728">
            <v>0.05</v>
          </cell>
          <cell r="L728" t="str">
            <v>IVA 5</v>
          </cell>
          <cell r="M728" t="str">
            <v>EXENTA</v>
          </cell>
          <cell r="N728" t="str">
            <v>TOTAL</v>
          </cell>
        </row>
        <row r="729">
          <cell r="B729" t="str">
            <v>001-001-0045932</v>
          </cell>
          <cell r="C729">
            <v>29232596</v>
          </cell>
          <cell r="D729">
            <v>40755</v>
          </cell>
          <cell r="E729">
            <v>40387</v>
          </cell>
          <cell r="F729" t="str">
            <v>P.PEDRO ARMINDO</v>
          </cell>
          <cell r="G729">
            <v>189311</v>
          </cell>
          <cell r="H729">
            <v>4</v>
          </cell>
          <cell r="I729">
            <v>2062476</v>
          </cell>
          <cell r="J729">
            <v>206247.6</v>
          </cell>
          <cell r="K729">
            <v>0</v>
          </cell>
          <cell r="L729">
            <v>0</v>
          </cell>
          <cell r="M729">
            <v>0</v>
          </cell>
          <cell r="N729">
            <v>2268723.6</v>
          </cell>
        </row>
        <row r="730">
          <cell r="B730" t="str">
            <v>021-001-000079</v>
          </cell>
          <cell r="C730">
            <v>43812243</v>
          </cell>
          <cell r="D730">
            <v>40755</v>
          </cell>
          <cell r="E730">
            <v>40367</v>
          </cell>
          <cell r="F730" t="str">
            <v xml:space="preserve">AEDA </v>
          </cell>
          <cell r="G730">
            <v>80031985</v>
          </cell>
          <cell r="H730">
            <v>0</v>
          </cell>
          <cell r="I730">
            <v>32727</v>
          </cell>
          <cell r="J730">
            <v>3272.7000000000003</v>
          </cell>
          <cell r="K730">
            <v>0</v>
          </cell>
          <cell r="L730">
            <v>0</v>
          </cell>
          <cell r="M730">
            <v>0</v>
          </cell>
          <cell r="N730">
            <v>35999.699999999997</v>
          </cell>
        </row>
        <row r="731">
          <cell r="B731" t="str">
            <v>003-001-0035853</v>
          </cell>
          <cell r="C731">
            <v>22173825</v>
          </cell>
          <cell r="D731">
            <v>40543</v>
          </cell>
          <cell r="E731">
            <v>40388</v>
          </cell>
          <cell r="F731" t="str">
            <v>GICAL S.A.</v>
          </cell>
          <cell r="G731">
            <v>80003369</v>
          </cell>
          <cell r="H731">
            <v>8</v>
          </cell>
          <cell r="I731">
            <v>678709</v>
          </cell>
          <cell r="J731">
            <v>67870.900000000009</v>
          </cell>
          <cell r="K731">
            <v>0</v>
          </cell>
          <cell r="L731">
            <v>0</v>
          </cell>
          <cell r="M731">
            <v>0</v>
          </cell>
          <cell r="N731">
            <v>746579.9</v>
          </cell>
        </row>
        <row r="732">
          <cell r="B732" t="str">
            <v>001-001-0017221</v>
          </cell>
          <cell r="C732">
            <v>38657332</v>
          </cell>
          <cell r="D732">
            <v>40390</v>
          </cell>
          <cell r="E732">
            <v>40387</v>
          </cell>
          <cell r="F732" t="str">
            <v>TRIUNFO S.R.L.</v>
          </cell>
          <cell r="G732">
            <v>80005346</v>
          </cell>
          <cell r="H732">
            <v>0</v>
          </cell>
          <cell r="I732">
            <v>30000</v>
          </cell>
          <cell r="J732">
            <v>3000</v>
          </cell>
          <cell r="K732">
            <v>0</v>
          </cell>
          <cell r="L732">
            <v>0</v>
          </cell>
          <cell r="M732">
            <v>0</v>
          </cell>
          <cell r="N732">
            <v>33000</v>
          </cell>
        </row>
        <row r="733">
          <cell r="B733" t="str">
            <v>10026IC04004986W</v>
          </cell>
          <cell r="C733" t="str">
            <v>N/A</v>
          </cell>
          <cell r="D733" t="str">
            <v>N/A</v>
          </cell>
          <cell r="E733">
            <v>40387</v>
          </cell>
          <cell r="F733" t="str">
            <v>D.N. DE ADUANAS</v>
          </cell>
          <cell r="G733">
            <v>80029222</v>
          </cell>
          <cell r="H733">
            <v>7</v>
          </cell>
          <cell r="I733">
            <v>207973805</v>
          </cell>
          <cell r="J733">
            <v>20797380.5</v>
          </cell>
          <cell r="K733">
            <v>0</v>
          </cell>
          <cell r="L733">
            <v>0</v>
          </cell>
          <cell r="M733">
            <v>4154482.3000000007</v>
          </cell>
          <cell r="N733">
            <v>232925667.80000001</v>
          </cell>
        </row>
        <row r="738">
          <cell r="E738" t="str">
            <v xml:space="preserve">Viernes </v>
          </cell>
          <cell r="F738" t="str">
            <v>Fecha 06/08/2010</v>
          </cell>
        </row>
        <row r="740">
          <cell r="C740">
            <v>21105163</v>
          </cell>
        </row>
        <row r="741">
          <cell r="B741" t="str">
            <v>N° DE FACT/DESP</v>
          </cell>
          <cell r="C741" t="str">
            <v>TIMBRADO</v>
          </cell>
          <cell r="D741" t="str">
            <v>VENCIMIENTO</v>
          </cell>
          <cell r="E741" t="str">
            <v>FECHA</v>
          </cell>
          <cell r="F741" t="str">
            <v>PROVEEDOR</v>
          </cell>
          <cell r="G741" t="str">
            <v>R.U.C.</v>
          </cell>
          <cell r="H741" t="str">
            <v>DIG. VERI</v>
          </cell>
          <cell r="I741">
            <v>0.1</v>
          </cell>
          <cell r="J741" t="str">
            <v>IVA 10%</v>
          </cell>
          <cell r="K741">
            <v>0.05</v>
          </cell>
          <cell r="L741" t="str">
            <v>IVA 5</v>
          </cell>
          <cell r="M741" t="str">
            <v>EXENTA</v>
          </cell>
          <cell r="N741" t="str">
            <v>TOTAL</v>
          </cell>
        </row>
        <row r="742">
          <cell r="B742" t="str">
            <v>001-001-0046264</v>
          </cell>
          <cell r="C742">
            <v>85590611</v>
          </cell>
          <cell r="D742">
            <v>40755</v>
          </cell>
          <cell r="E742">
            <v>40393</v>
          </cell>
          <cell r="F742" t="str">
            <v>P.PEDRO ARMINDO</v>
          </cell>
          <cell r="G742">
            <v>189311</v>
          </cell>
          <cell r="H742">
            <v>4</v>
          </cell>
          <cell r="I742">
            <v>1900221</v>
          </cell>
          <cell r="J742">
            <v>190022.1</v>
          </cell>
          <cell r="K742">
            <v>0</v>
          </cell>
          <cell r="L742">
            <v>0</v>
          </cell>
          <cell r="M742">
            <v>0</v>
          </cell>
          <cell r="N742">
            <v>2090243.1</v>
          </cell>
        </row>
        <row r="743">
          <cell r="B743" t="str">
            <v>021-001-000342</v>
          </cell>
          <cell r="C743">
            <v>43812243</v>
          </cell>
          <cell r="D743">
            <v>40755</v>
          </cell>
          <cell r="E743">
            <v>40389</v>
          </cell>
          <cell r="F743" t="str">
            <v xml:space="preserve">AEDA </v>
          </cell>
          <cell r="G743">
            <v>80031985</v>
          </cell>
          <cell r="H743">
            <v>0</v>
          </cell>
          <cell r="I743">
            <v>43636</v>
          </cell>
          <cell r="J743">
            <v>4363.6000000000004</v>
          </cell>
          <cell r="K743">
            <v>0</v>
          </cell>
          <cell r="L743">
            <v>0</v>
          </cell>
          <cell r="M743">
            <v>0</v>
          </cell>
          <cell r="N743">
            <v>47999.6</v>
          </cell>
        </row>
        <row r="744">
          <cell r="B744" t="str">
            <v>003-001-0035895</v>
          </cell>
          <cell r="C744">
            <v>22173825</v>
          </cell>
          <cell r="D744">
            <v>40543</v>
          </cell>
          <cell r="E744">
            <v>40389</v>
          </cell>
          <cell r="F744" t="str">
            <v>GICAL S.A.</v>
          </cell>
          <cell r="G744">
            <v>80003369</v>
          </cell>
          <cell r="H744">
            <v>8</v>
          </cell>
          <cell r="I744">
            <v>520370</v>
          </cell>
          <cell r="J744">
            <v>52037</v>
          </cell>
          <cell r="K744">
            <v>0</v>
          </cell>
          <cell r="L744">
            <v>0</v>
          </cell>
          <cell r="M744">
            <v>0</v>
          </cell>
          <cell r="N744">
            <v>572407</v>
          </cell>
        </row>
        <row r="745">
          <cell r="B745" t="str">
            <v>001-001-0017334</v>
          </cell>
          <cell r="C745">
            <v>38657332</v>
          </cell>
          <cell r="D745">
            <v>40755</v>
          </cell>
          <cell r="E745">
            <v>40393</v>
          </cell>
          <cell r="F745" t="str">
            <v>TRIUNFO S.R.L.</v>
          </cell>
          <cell r="G745">
            <v>80005346</v>
          </cell>
          <cell r="H745">
            <v>0</v>
          </cell>
          <cell r="I745">
            <v>30000</v>
          </cell>
          <cell r="J745">
            <v>3000</v>
          </cell>
          <cell r="K745">
            <v>0</v>
          </cell>
          <cell r="L745">
            <v>0</v>
          </cell>
          <cell r="M745">
            <v>0</v>
          </cell>
          <cell r="N745">
            <v>33000</v>
          </cell>
        </row>
        <row r="746">
          <cell r="B746" t="str">
            <v>001-001-0007495</v>
          </cell>
          <cell r="C746">
            <v>94234907</v>
          </cell>
          <cell r="D746">
            <v>40724</v>
          </cell>
          <cell r="E746">
            <v>40392</v>
          </cell>
          <cell r="F746" t="str">
            <v>DERLIS R. BLANCO</v>
          </cell>
          <cell r="G746">
            <v>607305</v>
          </cell>
          <cell r="H746">
            <v>0</v>
          </cell>
          <cell r="I746">
            <v>66818</v>
          </cell>
          <cell r="J746">
            <v>6681.8</v>
          </cell>
          <cell r="K746">
            <v>0</v>
          </cell>
          <cell r="L746">
            <v>0</v>
          </cell>
          <cell r="M746">
            <v>0</v>
          </cell>
          <cell r="N746">
            <v>73499.8</v>
          </cell>
        </row>
        <row r="747">
          <cell r="B747" t="str">
            <v>10026IC04005026X</v>
          </cell>
          <cell r="C747" t="str">
            <v>N/A</v>
          </cell>
          <cell r="D747" t="str">
            <v>N/A</v>
          </cell>
          <cell r="E747">
            <v>40389</v>
          </cell>
          <cell r="F747" t="str">
            <v>D.N. DE ADUANAS</v>
          </cell>
          <cell r="G747">
            <v>80029222</v>
          </cell>
          <cell r="H747">
            <v>7</v>
          </cell>
          <cell r="I747">
            <v>164692151</v>
          </cell>
          <cell r="J747">
            <v>16469215.100000001</v>
          </cell>
          <cell r="K747">
            <v>0</v>
          </cell>
          <cell r="L747">
            <v>0</v>
          </cell>
          <cell r="M747">
            <v>4379843.3999999985</v>
          </cell>
          <cell r="N747">
            <v>185541209.5</v>
          </cell>
        </row>
        <row r="750">
          <cell r="C750">
            <v>43619797</v>
          </cell>
        </row>
        <row r="751">
          <cell r="B751" t="str">
            <v>N° DE FACT/DESP</v>
          </cell>
          <cell r="C751" t="str">
            <v>TIMBRADO</v>
          </cell>
          <cell r="D751" t="str">
            <v>VENCIMIENTO</v>
          </cell>
          <cell r="E751" t="str">
            <v>FECHA</v>
          </cell>
          <cell r="F751" t="str">
            <v>PROVEEDOR</v>
          </cell>
          <cell r="G751" t="str">
            <v>R.U.C.</v>
          </cell>
          <cell r="H751" t="str">
            <v>DIG. VERI</v>
          </cell>
          <cell r="I751">
            <v>0.1</v>
          </cell>
          <cell r="J751" t="str">
            <v>IVA 10%</v>
          </cell>
          <cell r="K751">
            <v>0.05</v>
          </cell>
          <cell r="L751" t="str">
            <v>IVA 5</v>
          </cell>
          <cell r="M751" t="str">
            <v>EXENTA</v>
          </cell>
          <cell r="N751" t="str">
            <v>TOTAL</v>
          </cell>
        </row>
        <row r="752">
          <cell r="B752" t="str">
            <v>001-001-0046263</v>
          </cell>
          <cell r="C752">
            <v>85590611</v>
          </cell>
          <cell r="D752">
            <v>40755</v>
          </cell>
          <cell r="E752">
            <v>40393</v>
          </cell>
          <cell r="F752" t="str">
            <v>P.PEDRO ARMINDO</v>
          </cell>
          <cell r="G752">
            <v>189311</v>
          </cell>
          <cell r="H752">
            <v>4</v>
          </cell>
          <cell r="I752">
            <v>3034992</v>
          </cell>
          <cell r="J752">
            <v>303499.2</v>
          </cell>
          <cell r="K752">
            <v>0</v>
          </cell>
          <cell r="L752">
            <v>0</v>
          </cell>
          <cell r="M752">
            <v>0</v>
          </cell>
          <cell r="N752">
            <v>3338491.2</v>
          </cell>
        </row>
        <row r="753">
          <cell r="B753" t="str">
            <v>003-001-0035968</v>
          </cell>
          <cell r="C753">
            <v>22173825</v>
          </cell>
          <cell r="D753">
            <v>40543</v>
          </cell>
          <cell r="E753">
            <v>40393</v>
          </cell>
          <cell r="F753" t="str">
            <v>GICAL S.A.</v>
          </cell>
          <cell r="G753">
            <v>80003369</v>
          </cell>
          <cell r="H753">
            <v>8</v>
          </cell>
          <cell r="I753">
            <v>1180708</v>
          </cell>
          <cell r="J753">
            <v>118070.8</v>
          </cell>
          <cell r="K753">
            <v>0</v>
          </cell>
          <cell r="L753">
            <v>0</v>
          </cell>
          <cell r="M753">
            <v>0</v>
          </cell>
          <cell r="N753">
            <v>1298778.8</v>
          </cell>
        </row>
        <row r="754">
          <cell r="B754" t="str">
            <v>021-001-000408</v>
          </cell>
          <cell r="C754">
            <v>43812243</v>
          </cell>
          <cell r="D754">
            <v>40755</v>
          </cell>
          <cell r="E754">
            <v>40393</v>
          </cell>
          <cell r="F754" t="str">
            <v>AEDA</v>
          </cell>
          <cell r="G754">
            <v>80031985</v>
          </cell>
          <cell r="H754">
            <v>0</v>
          </cell>
          <cell r="I754">
            <v>30909</v>
          </cell>
          <cell r="J754">
            <v>3090.9</v>
          </cell>
          <cell r="K754">
            <v>0</v>
          </cell>
          <cell r="L754">
            <v>0</v>
          </cell>
          <cell r="M754">
            <v>0</v>
          </cell>
          <cell r="N754">
            <v>33999.9</v>
          </cell>
        </row>
        <row r="755">
          <cell r="B755" t="str">
            <v>001-001-0017337</v>
          </cell>
          <cell r="C755">
            <v>38657332</v>
          </cell>
          <cell r="D755">
            <v>40755</v>
          </cell>
          <cell r="E755">
            <v>40393</v>
          </cell>
          <cell r="F755" t="str">
            <v>TRIUNFO S.R.L.</v>
          </cell>
          <cell r="G755">
            <v>80005346</v>
          </cell>
          <cell r="H755">
            <v>0</v>
          </cell>
          <cell r="I755">
            <v>30000</v>
          </cell>
          <cell r="J755">
            <v>3000</v>
          </cell>
          <cell r="K755">
            <v>0</v>
          </cell>
          <cell r="L755">
            <v>0</v>
          </cell>
          <cell r="M755">
            <v>0</v>
          </cell>
          <cell r="N755">
            <v>33000</v>
          </cell>
        </row>
        <row r="756">
          <cell r="B756" t="str">
            <v>10026IC04005096P</v>
          </cell>
          <cell r="C756" t="str">
            <v>N/A</v>
          </cell>
          <cell r="D756" t="str">
            <v>N/A</v>
          </cell>
          <cell r="E756">
            <v>40393</v>
          </cell>
          <cell r="F756" t="str">
            <v>D.N. DE ADUANAS</v>
          </cell>
          <cell r="G756">
            <v>80029222</v>
          </cell>
          <cell r="H756">
            <v>7</v>
          </cell>
          <cell r="I756">
            <v>362075657</v>
          </cell>
          <cell r="J756">
            <v>36207565.700000003</v>
          </cell>
          <cell r="K756">
            <v>0</v>
          </cell>
          <cell r="L756">
            <v>0</v>
          </cell>
          <cell r="M756">
            <v>6984570.3999999985</v>
          </cell>
          <cell r="N756">
            <v>405267793.09999996</v>
          </cell>
        </row>
        <row r="759">
          <cell r="C759">
            <v>23447241</v>
          </cell>
        </row>
        <row r="760">
          <cell r="B760" t="str">
            <v>N° DE FACT/DESP</v>
          </cell>
          <cell r="C760" t="str">
            <v>TIMBRADO</v>
          </cell>
          <cell r="D760" t="str">
            <v>VENCIMIENTO</v>
          </cell>
          <cell r="E760" t="str">
            <v>FECHA</v>
          </cell>
          <cell r="F760" t="str">
            <v>PROVEEDOR</v>
          </cell>
          <cell r="G760" t="str">
            <v>R.U.C.</v>
          </cell>
          <cell r="H760" t="str">
            <v>DIG. VERI</v>
          </cell>
          <cell r="I760">
            <v>0.1</v>
          </cell>
          <cell r="J760" t="str">
            <v>IVA 10%</v>
          </cell>
          <cell r="K760">
            <v>0.05</v>
          </cell>
          <cell r="L760" t="str">
            <v>IVA 5</v>
          </cell>
          <cell r="M760" t="str">
            <v>EXENTA</v>
          </cell>
          <cell r="N760" t="str">
            <v>TOTAL</v>
          </cell>
        </row>
        <row r="761">
          <cell r="B761" t="str">
            <v>001-001-0046262</v>
          </cell>
          <cell r="C761">
            <v>8590611</v>
          </cell>
          <cell r="D761">
            <v>40755</v>
          </cell>
          <cell r="E761">
            <v>40393</v>
          </cell>
          <cell r="F761" t="str">
            <v>P.PEDRO ARMINDO</v>
          </cell>
          <cell r="G761">
            <v>189311</v>
          </cell>
          <cell r="H761">
            <v>4</v>
          </cell>
          <cell r="I761">
            <v>1992852</v>
          </cell>
          <cell r="J761">
            <v>199285.2</v>
          </cell>
          <cell r="K761">
            <v>0</v>
          </cell>
          <cell r="L761">
            <v>0</v>
          </cell>
          <cell r="M761">
            <v>0</v>
          </cell>
          <cell r="N761">
            <v>2192137.2000000002</v>
          </cell>
        </row>
        <row r="762">
          <cell r="B762" t="str">
            <v>021-001-000407</v>
          </cell>
          <cell r="C762">
            <v>43812243</v>
          </cell>
          <cell r="D762">
            <v>40755</v>
          </cell>
          <cell r="E762">
            <v>40385</v>
          </cell>
          <cell r="F762" t="str">
            <v xml:space="preserve">AEDA </v>
          </cell>
          <cell r="G762">
            <v>80031985</v>
          </cell>
          <cell r="H762">
            <v>0</v>
          </cell>
          <cell r="I762">
            <v>30909</v>
          </cell>
          <cell r="J762">
            <v>3090.9</v>
          </cell>
          <cell r="K762">
            <v>0</v>
          </cell>
          <cell r="L762">
            <v>0</v>
          </cell>
          <cell r="M762">
            <v>0</v>
          </cell>
          <cell r="N762">
            <v>33999.9</v>
          </cell>
        </row>
        <row r="763">
          <cell r="B763" t="str">
            <v>003-001-0035971</v>
          </cell>
          <cell r="C763">
            <v>22173825</v>
          </cell>
          <cell r="D763">
            <v>40543</v>
          </cell>
          <cell r="E763">
            <v>40393</v>
          </cell>
          <cell r="F763" t="str">
            <v>GICAL S.A</v>
          </cell>
          <cell r="G763">
            <v>80003369</v>
          </cell>
          <cell r="H763">
            <v>8</v>
          </cell>
          <cell r="I763">
            <v>572994</v>
          </cell>
          <cell r="J763">
            <v>57299.4</v>
          </cell>
          <cell r="K763">
            <v>0</v>
          </cell>
          <cell r="L763">
            <v>0</v>
          </cell>
          <cell r="M763">
            <v>0</v>
          </cell>
          <cell r="N763">
            <v>630293.4</v>
          </cell>
        </row>
        <row r="764">
          <cell r="B764" t="str">
            <v>001-001-0017335</v>
          </cell>
          <cell r="C764">
            <v>38657332</v>
          </cell>
          <cell r="D764">
            <v>40755</v>
          </cell>
          <cell r="E764">
            <v>40393</v>
          </cell>
          <cell r="F764" t="str">
            <v>TRIUNFO S.R.L.</v>
          </cell>
          <cell r="G764">
            <v>80005346</v>
          </cell>
          <cell r="H764">
            <v>0</v>
          </cell>
          <cell r="I764">
            <v>30000</v>
          </cell>
          <cell r="J764">
            <v>3000</v>
          </cell>
          <cell r="K764">
            <v>0</v>
          </cell>
          <cell r="L764">
            <v>0</v>
          </cell>
          <cell r="M764">
            <v>0</v>
          </cell>
          <cell r="N764">
            <v>33000</v>
          </cell>
        </row>
        <row r="765">
          <cell r="B765" t="str">
            <v>10026IC04005097Z</v>
          </cell>
          <cell r="C765" t="str">
            <v>N/A</v>
          </cell>
          <cell r="D765" t="str">
            <v>N/A</v>
          </cell>
          <cell r="E765">
            <v>40393</v>
          </cell>
          <cell r="F765" t="str">
            <v>D.N. DE ADUANAS</v>
          </cell>
          <cell r="G765">
            <v>80029222</v>
          </cell>
          <cell r="H765">
            <v>7</v>
          </cell>
          <cell r="I765">
            <v>189313618</v>
          </cell>
          <cell r="J765">
            <v>18931361.800000001</v>
          </cell>
          <cell r="K765">
            <v>0</v>
          </cell>
          <cell r="L765">
            <v>0</v>
          </cell>
          <cell r="M765">
            <v>4253203.6999999993</v>
          </cell>
          <cell r="N765">
            <v>212498183.5</v>
          </cell>
        </row>
        <row r="768">
          <cell r="C768">
            <v>25568021</v>
          </cell>
        </row>
        <row r="769">
          <cell r="B769" t="str">
            <v>N° DE FACT/DESP</v>
          </cell>
          <cell r="C769" t="str">
            <v>TIMBRADO</v>
          </cell>
          <cell r="D769" t="str">
            <v>VENCIMIENTO</v>
          </cell>
          <cell r="E769" t="str">
            <v>FECHA</v>
          </cell>
          <cell r="F769" t="str">
            <v>PROVEEDOR</v>
          </cell>
          <cell r="G769" t="str">
            <v>R.U.C.</v>
          </cell>
          <cell r="H769" t="str">
            <v>DIG. VERI</v>
          </cell>
          <cell r="I769">
            <v>0.1</v>
          </cell>
          <cell r="J769" t="str">
            <v>IVA 10%</v>
          </cell>
          <cell r="K769">
            <v>0.05</v>
          </cell>
          <cell r="L769" t="str">
            <v>IVA 5</v>
          </cell>
          <cell r="M769" t="str">
            <v>EXENTA</v>
          </cell>
          <cell r="N769" t="str">
            <v>TOTAL</v>
          </cell>
        </row>
        <row r="770">
          <cell r="B770" t="str">
            <v>001-001-0046261</v>
          </cell>
          <cell r="C770">
            <v>85590611</v>
          </cell>
          <cell r="D770">
            <v>40755</v>
          </cell>
          <cell r="E770">
            <v>40393</v>
          </cell>
          <cell r="F770" t="str">
            <v>P.PEDRO ARMINDO</v>
          </cell>
          <cell r="G770">
            <v>189311</v>
          </cell>
          <cell r="H770">
            <v>4</v>
          </cell>
          <cell r="I770">
            <v>2049402</v>
          </cell>
          <cell r="J770">
            <v>204940.2</v>
          </cell>
          <cell r="K770">
            <v>0</v>
          </cell>
          <cell r="L770">
            <v>0</v>
          </cell>
          <cell r="M770">
            <v>0</v>
          </cell>
          <cell r="N770">
            <v>2254342.2000000002</v>
          </cell>
        </row>
        <row r="771">
          <cell r="B771" t="str">
            <v>003-001-0035917</v>
          </cell>
          <cell r="C771">
            <v>22173825</v>
          </cell>
          <cell r="D771">
            <v>40543</v>
          </cell>
          <cell r="E771">
            <v>40389</v>
          </cell>
          <cell r="F771" t="str">
            <v>GICAL S.A.</v>
          </cell>
          <cell r="G771">
            <v>80003369</v>
          </cell>
          <cell r="H771">
            <v>8</v>
          </cell>
          <cell r="I771">
            <v>666215</v>
          </cell>
          <cell r="J771">
            <v>66621.5</v>
          </cell>
          <cell r="K771">
            <v>0</v>
          </cell>
          <cell r="L771">
            <v>0</v>
          </cell>
          <cell r="M771">
            <v>0</v>
          </cell>
          <cell r="N771">
            <v>732836.5</v>
          </cell>
        </row>
        <row r="772">
          <cell r="B772" t="str">
            <v>021-001-000343</v>
          </cell>
          <cell r="C772">
            <v>43812243</v>
          </cell>
          <cell r="D772">
            <v>40755</v>
          </cell>
          <cell r="E772">
            <v>40389</v>
          </cell>
          <cell r="F772" t="str">
            <v>AEDA</v>
          </cell>
          <cell r="G772">
            <v>80031985</v>
          </cell>
          <cell r="H772">
            <v>0</v>
          </cell>
          <cell r="I772">
            <v>32727</v>
          </cell>
          <cell r="J772">
            <v>3272.7000000000003</v>
          </cell>
          <cell r="K772">
            <v>0</v>
          </cell>
          <cell r="L772">
            <v>0</v>
          </cell>
          <cell r="M772">
            <v>0</v>
          </cell>
          <cell r="N772">
            <v>35999.699999999997</v>
          </cell>
        </row>
        <row r="773">
          <cell r="B773" t="str">
            <v>001-001-00017336</v>
          </cell>
          <cell r="C773">
            <v>38657332</v>
          </cell>
          <cell r="D773">
            <v>40390</v>
          </cell>
          <cell r="E773">
            <v>40393</v>
          </cell>
          <cell r="F773" t="str">
            <v>TRIUNFO S.R.L.</v>
          </cell>
          <cell r="G773">
            <v>80005346</v>
          </cell>
          <cell r="H773">
            <v>0</v>
          </cell>
          <cell r="I773">
            <v>30000</v>
          </cell>
          <cell r="J773">
            <v>3000</v>
          </cell>
          <cell r="K773">
            <v>0</v>
          </cell>
          <cell r="L773">
            <v>0</v>
          </cell>
          <cell r="M773">
            <v>0</v>
          </cell>
          <cell r="N773">
            <v>33000</v>
          </cell>
        </row>
        <row r="774">
          <cell r="B774" t="str">
            <v>001-001-0007492</v>
          </cell>
          <cell r="C774">
            <v>94234907</v>
          </cell>
          <cell r="D774">
            <v>40724</v>
          </cell>
          <cell r="E774">
            <v>40392</v>
          </cell>
          <cell r="F774" t="str">
            <v>DERLIS R. BLANCO</v>
          </cell>
          <cell r="G774">
            <v>607305</v>
          </cell>
          <cell r="H774">
            <v>0</v>
          </cell>
          <cell r="I774">
            <v>83636</v>
          </cell>
          <cell r="J774">
            <v>8363.6</v>
          </cell>
          <cell r="K774">
            <v>0</v>
          </cell>
          <cell r="L774">
            <v>0</v>
          </cell>
          <cell r="M774">
            <v>0</v>
          </cell>
          <cell r="N774">
            <v>91999.6</v>
          </cell>
        </row>
        <row r="775">
          <cell r="B775" t="str">
            <v>10026IC04005023F</v>
          </cell>
          <cell r="C775" t="str">
            <v>N/A</v>
          </cell>
          <cell r="D775" t="str">
            <v>N/A</v>
          </cell>
          <cell r="E775">
            <v>40389</v>
          </cell>
          <cell r="F775" t="str">
            <v>D.N. DE ADUANAS</v>
          </cell>
          <cell r="G775">
            <v>80029222</v>
          </cell>
          <cell r="H775">
            <v>7</v>
          </cell>
          <cell r="I775">
            <v>204469343</v>
          </cell>
          <cell r="J775">
            <v>20446934.300000001</v>
          </cell>
          <cell r="K775">
            <v>0</v>
          </cell>
          <cell r="L775">
            <v>0</v>
          </cell>
          <cell r="M775">
            <v>4834887.6999999993</v>
          </cell>
          <cell r="N775">
            <v>229751165</v>
          </cell>
        </row>
        <row r="778">
          <cell r="C778">
            <v>34648789</v>
          </cell>
        </row>
        <row r="779">
          <cell r="B779" t="str">
            <v>N° DE FACT/DESP</v>
          </cell>
          <cell r="C779" t="str">
            <v>TIMBRADO</v>
          </cell>
          <cell r="D779" t="str">
            <v>VENCIMIENTO</v>
          </cell>
          <cell r="E779" t="str">
            <v>FECHA</v>
          </cell>
          <cell r="F779" t="str">
            <v>PROVEEDOR</v>
          </cell>
          <cell r="G779" t="str">
            <v>R.U.C.</v>
          </cell>
          <cell r="H779" t="str">
            <v>DIG. VERI</v>
          </cell>
          <cell r="I779">
            <v>0.1</v>
          </cell>
          <cell r="J779" t="str">
            <v>IVA 10%</v>
          </cell>
          <cell r="K779">
            <v>0.05</v>
          </cell>
          <cell r="L779" t="str">
            <v>IVA 5</v>
          </cell>
          <cell r="M779" t="str">
            <v>EXENTA</v>
          </cell>
          <cell r="N779" t="str">
            <v>TOTAL</v>
          </cell>
        </row>
        <row r="780">
          <cell r="B780" t="str">
            <v>001-001-0046260</v>
          </cell>
          <cell r="C780">
            <v>85590611</v>
          </cell>
          <cell r="D780">
            <v>40755</v>
          </cell>
          <cell r="E780">
            <v>40393</v>
          </cell>
          <cell r="F780" t="str">
            <v>P.PEDRO ARMINDO</v>
          </cell>
          <cell r="G780">
            <v>189311</v>
          </cell>
          <cell r="H780">
            <v>4</v>
          </cell>
          <cell r="I780">
            <v>2217639</v>
          </cell>
          <cell r="J780">
            <v>221763.90000000002</v>
          </cell>
          <cell r="K780">
            <v>0</v>
          </cell>
          <cell r="L780">
            <v>0</v>
          </cell>
          <cell r="M780">
            <v>0</v>
          </cell>
          <cell r="N780">
            <v>2439402.9</v>
          </cell>
          <cell r="O780" t="str">
            <v>a</v>
          </cell>
        </row>
        <row r="781">
          <cell r="B781" t="str">
            <v>021-001-000326</v>
          </cell>
          <cell r="C781">
            <v>43812243</v>
          </cell>
          <cell r="D781">
            <v>40755</v>
          </cell>
          <cell r="E781">
            <v>40388</v>
          </cell>
          <cell r="F781" t="str">
            <v xml:space="preserve">AEDA </v>
          </cell>
          <cell r="G781">
            <v>80031985</v>
          </cell>
          <cell r="H781">
            <v>0</v>
          </cell>
          <cell r="I781">
            <v>52727</v>
          </cell>
          <cell r="J781">
            <v>5272.7000000000007</v>
          </cell>
          <cell r="K781">
            <v>0</v>
          </cell>
          <cell r="L781">
            <v>0</v>
          </cell>
          <cell r="M781">
            <v>0</v>
          </cell>
          <cell r="N781">
            <v>57999.7</v>
          </cell>
        </row>
        <row r="782">
          <cell r="B782" t="str">
            <v>003-001-0035887</v>
          </cell>
          <cell r="C782">
            <v>22173825</v>
          </cell>
          <cell r="D782">
            <v>40543</v>
          </cell>
          <cell r="E782">
            <v>40388</v>
          </cell>
          <cell r="F782" t="str">
            <v>GICAL S.A.</v>
          </cell>
          <cell r="G782">
            <v>80003369</v>
          </cell>
          <cell r="H782">
            <v>8</v>
          </cell>
          <cell r="I782">
            <v>816409</v>
          </cell>
          <cell r="J782">
            <v>81640.900000000009</v>
          </cell>
          <cell r="K782">
            <v>0</v>
          </cell>
          <cell r="L782">
            <v>0</v>
          </cell>
          <cell r="M782">
            <v>0</v>
          </cell>
          <cell r="N782">
            <v>898049.9</v>
          </cell>
        </row>
        <row r="783">
          <cell r="B783" t="str">
            <v>001-001-0017338</v>
          </cell>
          <cell r="C783">
            <v>38657332</v>
          </cell>
          <cell r="D783">
            <v>40390</v>
          </cell>
          <cell r="E783">
            <v>40393</v>
          </cell>
          <cell r="F783" t="str">
            <v>TRIUNFO S.R.L.</v>
          </cell>
          <cell r="G783">
            <v>80005346</v>
          </cell>
          <cell r="H783">
            <v>0</v>
          </cell>
          <cell r="I783">
            <v>30000</v>
          </cell>
          <cell r="J783">
            <v>3000</v>
          </cell>
          <cell r="K783">
            <v>0</v>
          </cell>
          <cell r="L783">
            <v>0</v>
          </cell>
          <cell r="M783">
            <v>0</v>
          </cell>
          <cell r="N783">
            <v>33000</v>
          </cell>
          <cell r="O783" t="str">
            <v>a</v>
          </cell>
        </row>
        <row r="784">
          <cell r="B784" t="str">
            <v>10026IC04005020C</v>
          </cell>
          <cell r="C784" t="str">
            <v>N/A</v>
          </cell>
          <cell r="D784" t="str">
            <v>N/A</v>
          </cell>
          <cell r="E784">
            <v>40388</v>
          </cell>
          <cell r="F784" t="str">
            <v>D.N. DE ADUANAS</v>
          </cell>
          <cell r="G784">
            <v>80029222</v>
          </cell>
          <cell r="H784">
            <v>7</v>
          </cell>
          <cell r="I784">
            <v>253187554</v>
          </cell>
          <cell r="J784">
            <v>25318755.400000002</v>
          </cell>
          <cell r="K784">
            <v>0</v>
          </cell>
          <cell r="L784">
            <v>0</v>
          </cell>
          <cell r="M784">
            <v>9018356.0999999978</v>
          </cell>
          <cell r="N784">
            <v>287524665.5</v>
          </cell>
        </row>
        <row r="788">
          <cell r="C788">
            <v>6047458</v>
          </cell>
        </row>
        <row r="789">
          <cell r="B789" t="str">
            <v>N° DE FACT/DESP</v>
          </cell>
          <cell r="C789" t="str">
            <v>TIMBRADO</v>
          </cell>
          <cell r="D789" t="str">
            <v>VENCIMIENTO</v>
          </cell>
          <cell r="E789" t="str">
            <v>FECHA</v>
          </cell>
          <cell r="F789" t="str">
            <v>PROVEEDOR</v>
          </cell>
          <cell r="G789" t="str">
            <v>R.U.C.</v>
          </cell>
          <cell r="H789" t="str">
            <v>DIG. VERI</v>
          </cell>
          <cell r="I789">
            <v>0.1</v>
          </cell>
          <cell r="J789" t="str">
            <v>IVA 10%</v>
          </cell>
          <cell r="K789">
            <v>0.05</v>
          </cell>
          <cell r="L789" t="str">
            <v>IVA 5</v>
          </cell>
          <cell r="M789" t="str">
            <v>EXENTA</v>
          </cell>
          <cell r="N789" t="str">
            <v>TOTAL</v>
          </cell>
        </row>
        <row r="790">
          <cell r="B790" t="str">
            <v>001-001-0046288</v>
          </cell>
          <cell r="C790">
            <v>85590611</v>
          </cell>
          <cell r="D790">
            <v>40755</v>
          </cell>
          <cell r="E790">
            <v>40395</v>
          </cell>
          <cell r="F790" t="str">
            <v>P.PEDRO ARMINDO</v>
          </cell>
          <cell r="G790">
            <v>189311</v>
          </cell>
          <cell r="H790">
            <v>4</v>
          </cell>
          <cell r="I790">
            <v>673934</v>
          </cell>
          <cell r="J790">
            <v>67393.400000000009</v>
          </cell>
          <cell r="K790">
            <v>0</v>
          </cell>
          <cell r="L790">
            <v>0</v>
          </cell>
          <cell r="M790">
            <v>0</v>
          </cell>
          <cell r="N790">
            <v>741327.4</v>
          </cell>
          <cell r="O790" t="str">
            <v>a</v>
          </cell>
        </row>
        <row r="791">
          <cell r="B791" t="str">
            <v>003-001-0006651</v>
          </cell>
          <cell r="C791">
            <v>39334791</v>
          </cell>
          <cell r="D791">
            <v>40694</v>
          </cell>
          <cell r="E791">
            <v>40395</v>
          </cell>
          <cell r="F791" t="str">
            <v xml:space="preserve">AEDA </v>
          </cell>
          <cell r="G791">
            <v>80031985</v>
          </cell>
          <cell r="H791">
            <v>0</v>
          </cell>
          <cell r="I791">
            <v>21818</v>
          </cell>
          <cell r="J791">
            <v>2181.8000000000002</v>
          </cell>
          <cell r="K791">
            <v>0</v>
          </cell>
          <cell r="L791">
            <v>0</v>
          </cell>
          <cell r="M791">
            <v>0</v>
          </cell>
          <cell r="N791">
            <v>23999.8</v>
          </cell>
          <cell r="O791" t="str">
            <v>a</v>
          </cell>
        </row>
        <row r="792">
          <cell r="B792" t="str">
            <v>001-001-0017352</v>
          </cell>
          <cell r="C792">
            <v>38657332</v>
          </cell>
          <cell r="D792">
            <v>40755</v>
          </cell>
          <cell r="E792">
            <v>40394</v>
          </cell>
          <cell r="F792" t="str">
            <v>TRIUNFO S.R.L.</v>
          </cell>
          <cell r="G792">
            <v>80005346</v>
          </cell>
          <cell r="H792">
            <v>0</v>
          </cell>
          <cell r="I792">
            <v>30000</v>
          </cell>
          <cell r="J792">
            <v>3000</v>
          </cell>
          <cell r="K792">
            <v>0</v>
          </cell>
          <cell r="L792">
            <v>0</v>
          </cell>
          <cell r="M792">
            <v>0</v>
          </cell>
          <cell r="N792">
            <v>33000</v>
          </cell>
          <cell r="O792" t="str">
            <v>a</v>
          </cell>
        </row>
        <row r="793">
          <cell r="B793" t="str">
            <v>10016IC04000088K</v>
          </cell>
          <cell r="C793" t="str">
            <v>N/A</v>
          </cell>
          <cell r="D793" t="str">
            <v>N/A</v>
          </cell>
          <cell r="E793">
            <v>40395</v>
          </cell>
          <cell r="F793" t="str">
            <v>D.N. DE ADUANAS</v>
          </cell>
          <cell r="G793">
            <v>80029222</v>
          </cell>
          <cell r="H793">
            <v>7</v>
          </cell>
          <cell r="I793">
            <v>48711671</v>
          </cell>
          <cell r="J793">
            <v>4871167.1000000006</v>
          </cell>
          <cell r="K793">
            <v>0</v>
          </cell>
          <cell r="L793">
            <v>0</v>
          </cell>
          <cell r="M793">
            <v>1103715.6999999993</v>
          </cell>
          <cell r="N793">
            <v>54686553.799999997</v>
          </cell>
          <cell r="O793" t="str">
            <v>a</v>
          </cell>
        </row>
        <row r="796">
          <cell r="C796">
            <v>86184441</v>
          </cell>
        </row>
        <row r="797">
          <cell r="B797" t="str">
            <v>N° DE FACT/DESP</v>
          </cell>
          <cell r="C797" t="str">
            <v>TIMBRADO</v>
          </cell>
          <cell r="D797" t="str">
            <v>VENCIMIENTO</v>
          </cell>
          <cell r="E797" t="str">
            <v>FECHA</v>
          </cell>
          <cell r="F797" t="str">
            <v>PROVEEDOR</v>
          </cell>
          <cell r="G797" t="str">
            <v>R.U.C.</v>
          </cell>
          <cell r="H797" t="str">
            <v>DIG. VERI</v>
          </cell>
          <cell r="I797">
            <v>0.1</v>
          </cell>
          <cell r="J797" t="str">
            <v>IVA 10%</v>
          </cell>
          <cell r="K797">
            <v>0.05</v>
          </cell>
          <cell r="L797" t="str">
            <v>IVA 5</v>
          </cell>
          <cell r="M797" t="str">
            <v>EXENTA</v>
          </cell>
          <cell r="N797" t="str">
            <v>TOTAL</v>
          </cell>
        </row>
        <row r="798">
          <cell r="B798" t="str">
            <v>001-001-0046286</v>
          </cell>
          <cell r="C798">
            <v>85590611</v>
          </cell>
          <cell r="D798">
            <v>40755</v>
          </cell>
          <cell r="E798">
            <v>40395</v>
          </cell>
          <cell r="F798" t="str">
            <v>P.PEDRO ARMINDO</v>
          </cell>
          <cell r="G798">
            <v>189311</v>
          </cell>
          <cell r="H798">
            <v>4</v>
          </cell>
          <cell r="I798">
            <v>3897871</v>
          </cell>
          <cell r="J798">
            <v>389787.10000000003</v>
          </cell>
          <cell r="K798">
            <v>0</v>
          </cell>
          <cell r="L798">
            <v>0</v>
          </cell>
          <cell r="M798">
            <v>0</v>
          </cell>
          <cell r="N798">
            <v>4287658.0999999996</v>
          </cell>
          <cell r="O798" t="str">
            <v>a</v>
          </cell>
        </row>
        <row r="799">
          <cell r="B799" t="str">
            <v>003-001-0036017</v>
          </cell>
          <cell r="C799">
            <v>22173825</v>
          </cell>
          <cell r="D799">
            <v>40543</v>
          </cell>
          <cell r="E799">
            <v>40395</v>
          </cell>
          <cell r="F799" t="str">
            <v>GICAL S.A.</v>
          </cell>
          <cell r="G799">
            <v>80003369</v>
          </cell>
          <cell r="H799">
            <v>8</v>
          </cell>
          <cell r="I799">
            <v>2433426</v>
          </cell>
          <cell r="J799">
            <v>243342.6</v>
          </cell>
          <cell r="K799">
            <v>0</v>
          </cell>
          <cell r="L799">
            <v>0</v>
          </cell>
          <cell r="M799">
            <v>0</v>
          </cell>
          <cell r="N799">
            <v>2676768.6</v>
          </cell>
          <cell r="O799" t="str">
            <v>a</v>
          </cell>
        </row>
        <row r="800">
          <cell r="B800" t="str">
            <v>021-001-000450</v>
          </cell>
          <cell r="C800">
            <v>43812243</v>
          </cell>
          <cell r="D800">
            <v>40755</v>
          </cell>
          <cell r="E800">
            <v>40395</v>
          </cell>
          <cell r="F800" t="str">
            <v>AEDA</v>
          </cell>
          <cell r="G800">
            <v>80031985</v>
          </cell>
          <cell r="H800">
            <v>0</v>
          </cell>
          <cell r="I800">
            <v>30909</v>
          </cell>
          <cell r="J800">
            <v>3090.9</v>
          </cell>
          <cell r="K800">
            <v>0</v>
          </cell>
          <cell r="L800">
            <v>0</v>
          </cell>
          <cell r="M800">
            <v>0</v>
          </cell>
          <cell r="N800">
            <v>33999.9</v>
          </cell>
          <cell r="O800" t="str">
            <v>a</v>
          </cell>
        </row>
        <row r="801">
          <cell r="B801" t="str">
            <v>001-001-0017350</v>
          </cell>
          <cell r="C801">
            <v>38657332</v>
          </cell>
          <cell r="D801">
            <v>40755</v>
          </cell>
          <cell r="E801">
            <v>40395</v>
          </cell>
          <cell r="F801" t="str">
            <v>TRIUNFO S.R.L.</v>
          </cell>
          <cell r="G801">
            <v>80005346</v>
          </cell>
          <cell r="H801">
            <v>0</v>
          </cell>
          <cell r="I801">
            <v>30000</v>
          </cell>
          <cell r="J801">
            <v>3000</v>
          </cell>
          <cell r="K801">
            <v>0</v>
          </cell>
          <cell r="L801">
            <v>0</v>
          </cell>
          <cell r="M801">
            <v>0</v>
          </cell>
          <cell r="N801">
            <v>33000</v>
          </cell>
          <cell r="O801" t="str">
            <v>a</v>
          </cell>
        </row>
        <row r="802">
          <cell r="B802" t="str">
            <v>10026IC04005146L</v>
          </cell>
          <cell r="C802" t="str">
            <v>N/A</v>
          </cell>
          <cell r="D802" t="str">
            <v>N/A</v>
          </cell>
          <cell r="E802">
            <v>40364</v>
          </cell>
          <cell r="F802" t="str">
            <v>D.N. DE ADUANAS</v>
          </cell>
          <cell r="G802">
            <v>80029222</v>
          </cell>
          <cell r="H802">
            <v>7</v>
          </cell>
          <cell r="I802">
            <v>747495139</v>
          </cell>
          <cell r="J802">
            <v>74749513.900000006</v>
          </cell>
          <cell r="K802">
            <v>0</v>
          </cell>
          <cell r="L802">
            <v>0</v>
          </cell>
          <cell r="M802">
            <v>10795705.5</v>
          </cell>
          <cell r="N802">
            <v>833040358.39999998</v>
          </cell>
          <cell r="O802" t="str">
            <v>a</v>
          </cell>
        </row>
        <row r="805">
          <cell r="C805">
            <v>40181305</v>
          </cell>
        </row>
        <row r="806">
          <cell r="B806" t="str">
            <v>N° DE FACT/DESP</v>
          </cell>
          <cell r="C806" t="str">
            <v>TIMBRADO</v>
          </cell>
          <cell r="D806" t="str">
            <v>VENCIMIENTO</v>
          </cell>
          <cell r="E806" t="str">
            <v>FECHA</v>
          </cell>
          <cell r="F806" t="str">
            <v>PROVEEDOR</v>
          </cell>
          <cell r="G806" t="str">
            <v>R.U.C.</v>
          </cell>
          <cell r="H806" t="str">
            <v>DIG. VERI</v>
          </cell>
          <cell r="I806">
            <v>0.1</v>
          </cell>
          <cell r="J806" t="str">
            <v>IVA 10%</v>
          </cell>
          <cell r="K806">
            <v>0.05</v>
          </cell>
          <cell r="L806" t="str">
            <v>IVA 5</v>
          </cell>
          <cell r="M806" t="str">
            <v>EXENTA</v>
          </cell>
          <cell r="N806" t="str">
            <v>TOTAL</v>
          </cell>
        </row>
        <row r="807">
          <cell r="B807" t="str">
            <v>001-001-0046285</v>
          </cell>
          <cell r="C807">
            <v>8590611</v>
          </cell>
          <cell r="D807">
            <v>40755</v>
          </cell>
          <cell r="E807">
            <v>40394</v>
          </cell>
          <cell r="F807" t="str">
            <v>P.PEDRO ARMINDO</v>
          </cell>
          <cell r="G807">
            <v>189311</v>
          </cell>
          <cell r="H807">
            <v>4</v>
          </cell>
          <cell r="I807">
            <v>2968722</v>
          </cell>
          <cell r="J807">
            <v>296872.2</v>
          </cell>
          <cell r="K807">
            <v>0</v>
          </cell>
          <cell r="L807">
            <v>0</v>
          </cell>
          <cell r="M807">
            <v>0</v>
          </cell>
          <cell r="N807">
            <v>3265594.2</v>
          </cell>
          <cell r="O807" t="str">
            <v>a</v>
          </cell>
        </row>
        <row r="808">
          <cell r="B808" t="str">
            <v>021-001-000449</v>
          </cell>
          <cell r="C808">
            <v>43812243</v>
          </cell>
          <cell r="D808">
            <v>40755</v>
          </cell>
          <cell r="E808">
            <v>40395</v>
          </cell>
          <cell r="F808" t="str">
            <v xml:space="preserve">AEDA </v>
          </cell>
          <cell r="G808">
            <v>80031985</v>
          </cell>
          <cell r="H808">
            <v>0</v>
          </cell>
          <cell r="I808">
            <v>32727</v>
          </cell>
          <cell r="J808">
            <v>3272.7000000000003</v>
          </cell>
          <cell r="K808">
            <v>0</v>
          </cell>
          <cell r="L808">
            <v>0</v>
          </cell>
          <cell r="M808">
            <v>0</v>
          </cell>
          <cell r="N808">
            <v>35999.699999999997</v>
          </cell>
          <cell r="O808" t="str">
            <v>a</v>
          </cell>
        </row>
        <row r="809">
          <cell r="B809" t="str">
            <v>003-001-0036014</v>
          </cell>
          <cell r="C809">
            <v>22173825</v>
          </cell>
          <cell r="D809">
            <v>40543</v>
          </cell>
          <cell r="E809">
            <v>40395</v>
          </cell>
          <cell r="F809" t="str">
            <v>GICAL S.A</v>
          </cell>
          <cell r="G809">
            <v>80003369</v>
          </cell>
          <cell r="H809">
            <v>8</v>
          </cell>
          <cell r="I809">
            <v>1077657</v>
          </cell>
          <cell r="J809">
            <v>107765.70000000001</v>
          </cell>
          <cell r="K809">
            <v>0</v>
          </cell>
          <cell r="L809">
            <v>0</v>
          </cell>
          <cell r="M809">
            <v>0</v>
          </cell>
          <cell r="N809">
            <v>1185422.7</v>
          </cell>
          <cell r="O809" t="str">
            <v>a</v>
          </cell>
        </row>
        <row r="810">
          <cell r="B810" t="str">
            <v>001-001-0017349</v>
          </cell>
          <cell r="C810">
            <v>38657332</v>
          </cell>
          <cell r="D810">
            <v>40755</v>
          </cell>
          <cell r="E810">
            <v>40394</v>
          </cell>
          <cell r="F810" t="str">
            <v>TRIUNFO S.R.L.</v>
          </cell>
          <cell r="G810">
            <v>80005346</v>
          </cell>
          <cell r="H810">
            <v>0</v>
          </cell>
          <cell r="I810">
            <v>30000</v>
          </cell>
          <cell r="J810">
            <v>3000</v>
          </cell>
          <cell r="K810">
            <v>0</v>
          </cell>
          <cell r="L810">
            <v>0</v>
          </cell>
          <cell r="M810">
            <v>0</v>
          </cell>
          <cell r="N810">
            <v>33000</v>
          </cell>
          <cell r="O810" t="str">
            <v>a</v>
          </cell>
        </row>
        <row r="811">
          <cell r="B811" t="str">
            <v>10026IC04005138M</v>
          </cell>
          <cell r="C811" t="str">
            <v>N/A</v>
          </cell>
          <cell r="D811" t="str">
            <v>N/A</v>
          </cell>
          <cell r="E811">
            <v>40394</v>
          </cell>
          <cell r="F811" t="str">
            <v>D.N. DE ADUANAS</v>
          </cell>
          <cell r="G811">
            <v>80029222</v>
          </cell>
          <cell r="H811">
            <v>7</v>
          </cell>
          <cell r="I811">
            <v>332475348</v>
          </cell>
          <cell r="J811">
            <v>33247534.800000001</v>
          </cell>
          <cell r="K811">
            <v>0</v>
          </cell>
          <cell r="L811">
            <v>0</v>
          </cell>
          <cell r="M811">
            <v>6522858.6000000015</v>
          </cell>
          <cell r="N811">
            <v>372245741.40000004</v>
          </cell>
          <cell r="O811" t="str">
            <v>a</v>
          </cell>
        </row>
        <row r="814">
          <cell r="C814">
            <v>44419857</v>
          </cell>
        </row>
        <row r="815">
          <cell r="B815" t="str">
            <v>N° DE FACT/DESP</v>
          </cell>
          <cell r="C815" t="str">
            <v>TIMBRADO</v>
          </cell>
          <cell r="D815" t="str">
            <v>VENCIMIENTO</v>
          </cell>
          <cell r="E815" t="str">
            <v>FECHA</v>
          </cell>
          <cell r="F815" t="str">
            <v>PROVEEDOR</v>
          </cell>
          <cell r="G815" t="str">
            <v>R.U.C.</v>
          </cell>
          <cell r="H815" t="str">
            <v>DIG. VERI</v>
          </cell>
          <cell r="I815">
            <v>0.1</v>
          </cell>
          <cell r="J815" t="str">
            <v>IVA 10%</v>
          </cell>
          <cell r="K815">
            <v>0.05</v>
          </cell>
          <cell r="L815" t="str">
            <v>IVA 5</v>
          </cell>
          <cell r="M815" t="str">
            <v>EXENTA</v>
          </cell>
          <cell r="N815" t="str">
            <v>TOTAL</v>
          </cell>
        </row>
        <row r="816">
          <cell r="B816" t="str">
            <v>001-001-0046289</v>
          </cell>
          <cell r="C816">
            <v>85590611</v>
          </cell>
          <cell r="D816">
            <v>40755</v>
          </cell>
          <cell r="E816">
            <v>40395</v>
          </cell>
          <cell r="F816" t="str">
            <v>P.PEDRO ARMINDO</v>
          </cell>
          <cell r="G816">
            <v>189311</v>
          </cell>
          <cell r="H816">
            <v>4</v>
          </cell>
          <cell r="I816">
            <v>3052707</v>
          </cell>
          <cell r="J816">
            <v>305270.7</v>
          </cell>
          <cell r="K816">
            <v>0</v>
          </cell>
          <cell r="L816">
            <v>0</v>
          </cell>
          <cell r="M816">
            <v>0</v>
          </cell>
          <cell r="N816">
            <v>3357977.7</v>
          </cell>
          <cell r="O816" t="str">
            <v>a</v>
          </cell>
        </row>
        <row r="817">
          <cell r="B817" t="str">
            <v>003-001-0036018</v>
          </cell>
          <cell r="C817">
            <v>22173825</v>
          </cell>
          <cell r="D817">
            <v>40543</v>
          </cell>
          <cell r="E817">
            <v>40395</v>
          </cell>
          <cell r="F817" t="str">
            <v>GICAL S.A.</v>
          </cell>
          <cell r="G817">
            <v>80003369</v>
          </cell>
          <cell r="H817">
            <v>8</v>
          </cell>
          <cell r="I817">
            <v>1198763</v>
          </cell>
          <cell r="J817">
            <v>119876.3</v>
          </cell>
          <cell r="K817">
            <v>0</v>
          </cell>
          <cell r="L817">
            <v>0</v>
          </cell>
          <cell r="M817">
            <v>0</v>
          </cell>
          <cell r="N817">
            <v>1318639.3</v>
          </cell>
          <cell r="O817" t="str">
            <v>a</v>
          </cell>
        </row>
        <row r="818">
          <cell r="B818" t="str">
            <v>021-001-000448</v>
          </cell>
          <cell r="C818">
            <v>43812243</v>
          </cell>
          <cell r="D818">
            <v>40755</v>
          </cell>
          <cell r="E818">
            <v>40395</v>
          </cell>
          <cell r="F818" t="str">
            <v>AEDA</v>
          </cell>
          <cell r="G818">
            <v>80031985</v>
          </cell>
          <cell r="H818">
            <v>0</v>
          </cell>
          <cell r="I818">
            <v>32727</v>
          </cell>
          <cell r="J818">
            <v>3272.7000000000003</v>
          </cell>
          <cell r="K818">
            <v>0</v>
          </cell>
          <cell r="L818">
            <v>0</v>
          </cell>
          <cell r="M818">
            <v>0</v>
          </cell>
          <cell r="N818">
            <v>35999.699999999997</v>
          </cell>
          <cell r="O818" t="str">
            <v>a</v>
          </cell>
        </row>
        <row r="819">
          <cell r="B819" t="str">
            <v>001-001-00017351</v>
          </cell>
          <cell r="C819">
            <v>38657332</v>
          </cell>
          <cell r="D819">
            <v>40390</v>
          </cell>
          <cell r="E819">
            <v>40394</v>
          </cell>
          <cell r="F819" t="str">
            <v>TRIUNFO S.R.L.</v>
          </cell>
          <cell r="G819">
            <v>80005346</v>
          </cell>
          <cell r="H819">
            <v>0</v>
          </cell>
          <cell r="I819">
            <v>30000</v>
          </cell>
          <cell r="J819">
            <v>3000</v>
          </cell>
          <cell r="K819">
            <v>0</v>
          </cell>
          <cell r="L819">
            <v>0</v>
          </cell>
          <cell r="M819">
            <v>0</v>
          </cell>
          <cell r="N819">
            <v>33000</v>
          </cell>
          <cell r="O819" t="str">
            <v>a</v>
          </cell>
        </row>
        <row r="820">
          <cell r="B820" t="str">
            <v>10026IC04005145K</v>
          </cell>
          <cell r="C820" t="str">
            <v>N/A</v>
          </cell>
          <cell r="D820" t="str">
            <v>N/A</v>
          </cell>
          <cell r="E820">
            <v>40395</v>
          </cell>
          <cell r="F820" t="str">
            <v>D.N. DE ADUANAS</v>
          </cell>
          <cell r="G820">
            <v>80029222</v>
          </cell>
          <cell r="H820">
            <v>7</v>
          </cell>
          <cell r="I820">
            <v>369988811</v>
          </cell>
          <cell r="J820">
            <v>36998881.100000001</v>
          </cell>
          <cell r="K820">
            <v>0</v>
          </cell>
          <cell r="L820">
            <v>0</v>
          </cell>
          <cell r="M820">
            <v>6989556.1999999955</v>
          </cell>
          <cell r="N820">
            <v>413977248.30000001</v>
          </cell>
          <cell r="O820" t="str">
            <v>a</v>
          </cell>
        </row>
        <row r="823">
          <cell r="C823">
            <v>42901632</v>
          </cell>
        </row>
        <row r="824">
          <cell r="B824" t="str">
            <v>N° DE FACT/DESP</v>
          </cell>
          <cell r="C824" t="str">
            <v>TIMBRADO</v>
          </cell>
          <cell r="D824" t="str">
            <v>VENCIMIENTO</v>
          </cell>
          <cell r="E824" t="str">
            <v>FECHA</v>
          </cell>
          <cell r="F824" t="str">
            <v>PROVEEDOR</v>
          </cell>
          <cell r="G824" t="str">
            <v>R.U.C.</v>
          </cell>
          <cell r="H824" t="str">
            <v>DIG. VERI</v>
          </cell>
          <cell r="I824">
            <v>0.1</v>
          </cell>
          <cell r="J824" t="str">
            <v>IVA 10%</v>
          </cell>
          <cell r="K824">
            <v>0.05</v>
          </cell>
          <cell r="L824" t="str">
            <v>IVA 5</v>
          </cell>
          <cell r="M824" t="str">
            <v>EXENTA</v>
          </cell>
          <cell r="N824" t="str">
            <v>TOTAL</v>
          </cell>
        </row>
        <row r="825">
          <cell r="B825" t="str">
            <v>001-001-0046290</v>
          </cell>
          <cell r="C825">
            <v>85590611</v>
          </cell>
          <cell r="D825">
            <v>40755</v>
          </cell>
          <cell r="E825">
            <v>40395</v>
          </cell>
          <cell r="F825" t="str">
            <v>P.PEDRO ARMINDO</v>
          </cell>
          <cell r="G825">
            <v>189311</v>
          </cell>
          <cell r="H825">
            <v>4</v>
          </cell>
          <cell r="I825">
            <v>3026486</v>
          </cell>
          <cell r="J825">
            <v>302648.60000000003</v>
          </cell>
          <cell r="K825">
            <v>0</v>
          </cell>
          <cell r="L825">
            <v>0</v>
          </cell>
          <cell r="M825">
            <v>0</v>
          </cell>
          <cell r="N825">
            <v>3329134.6</v>
          </cell>
          <cell r="O825" t="str">
            <v>a</v>
          </cell>
        </row>
        <row r="826">
          <cell r="B826" t="str">
            <v>021-001-000447</v>
          </cell>
          <cell r="C826">
            <v>43812243</v>
          </cell>
          <cell r="D826">
            <v>40755</v>
          </cell>
          <cell r="E826">
            <v>40395</v>
          </cell>
          <cell r="F826" t="str">
            <v xml:space="preserve">AEDA </v>
          </cell>
          <cell r="G826">
            <v>80031985</v>
          </cell>
          <cell r="H826">
            <v>0</v>
          </cell>
          <cell r="I826">
            <v>32727</v>
          </cell>
          <cell r="J826">
            <v>3272.7000000000003</v>
          </cell>
          <cell r="K826">
            <v>0</v>
          </cell>
          <cell r="L826">
            <v>0</v>
          </cell>
          <cell r="M826">
            <v>0</v>
          </cell>
          <cell r="N826">
            <v>35999.699999999997</v>
          </cell>
          <cell r="O826" t="str">
            <v>a</v>
          </cell>
        </row>
        <row r="827">
          <cell r="B827" t="str">
            <v>003-001-0036013</v>
          </cell>
          <cell r="C827">
            <v>22173825</v>
          </cell>
          <cell r="D827">
            <v>40543</v>
          </cell>
          <cell r="E827">
            <v>40395</v>
          </cell>
          <cell r="F827" t="str">
            <v>GICAL S.A.</v>
          </cell>
          <cell r="G827">
            <v>80003369</v>
          </cell>
          <cell r="H827">
            <v>8</v>
          </cell>
          <cell r="I827">
            <v>1167021</v>
          </cell>
          <cell r="J827">
            <v>116702.1</v>
          </cell>
          <cell r="K827">
            <v>0</v>
          </cell>
          <cell r="L827">
            <v>0</v>
          </cell>
          <cell r="M827">
            <v>0</v>
          </cell>
          <cell r="N827">
            <v>1283723.1000000001</v>
          </cell>
          <cell r="O827" t="str">
            <v>a</v>
          </cell>
        </row>
        <row r="828">
          <cell r="B828" t="str">
            <v>001-001-0017354</v>
          </cell>
          <cell r="C828">
            <v>38657332</v>
          </cell>
          <cell r="D828">
            <v>40390</v>
          </cell>
          <cell r="E828">
            <v>40395</v>
          </cell>
          <cell r="F828" t="str">
            <v>TRIUNFO S.R.L.</v>
          </cell>
          <cell r="G828">
            <v>80005346</v>
          </cell>
          <cell r="H828">
            <v>0</v>
          </cell>
          <cell r="I828">
            <v>30000</v>
          </cell>
          <cell r="J828">
            <v>3000</v>
          </cell>
          <cell r="K828">
            <v>0</v>
          </cell>
          <cell r="L828">
            <v>0</v>
          </cell>
          <cell r="M828">
            <v>0</v>
          </cell>
          <cell r="N828">
            <v>33000</v>
          </cell>
          <cell r="O828" t="str">
            <v>a</v>
          </cell>
        </row>
        <row r="829">
          <cell r="B829" t="str">
            <v>10026IC04005139N</v>
          </cell>
          <cell r="C829" t="str">
            <v>N/A</v>
          </cell>
          <cell r="D829" t="str">
            <v>N/A</v>
          </cell>
          <cell r="E829">
            <v>40394</v>
          </cell>
          <cell r="F829" t="str">
            <v>D.N. DE ADUANAS</v>
          </cell>
          <cell r="G829">
            <v>80029222</v>
          </cell>
          <cell r="H829">
            <v>7</v>
          </cell>
          <cell r="I829">
            <v>358276561</v>
          </cell>
          <cell r="J829">
            <v>35827656.100000001</v>
          </cell>
          <cell r="K829">
            <v>0</v>
          </cell>
          <cell r="L829">
            <v>0</v>
          </cell>
          <cell r="M829">
            <v>6648352.4999999925</v>
          </cell>
          <cell r="N829">
            <v>400752569.60000002</v>
          </cell>
          <cell r="O829" t="str">
            <v>a</v>
          </cell>
        </row>
        <row r="831">
          <cell r="C831">
            <v>18703561</v>
          </cell>
        </row>
        <row r="832">
          <cell r="B832" t="str">
            <v>N° DE FACT/DESP</v>
          </cell>
          <cell r="C832" t="str">
            <v>TIMBRADO</v>
          </cell>
          <cell r="D832" t="str">
            <v>VENCIMIENTO</v>
          </cell>
          <cell r="E832" t="str">
            <v>FECHA</v>
          </cell>
          <cell r="F832" t="str">
            <v>PROVEEDOR</v>
          </cell>
          <cell r="G832" t="str">
            <v>R.U.C.</v>
          </cell>
          <cell r="H832" t="str">
            <v>DIG. VERI</v>
          </cell>
          <cell r="I832">
            <v>0.1</v>
          </cell>
          <cell r="J832" t="str">
            <v>IVA 10%</v>
          </cell>
          <cell r="K832">
            <v>0.05</v>
          </cell>
          <cell r="L832" t="str">
            <v>IVA 5</v>
          </cell>
          <cell r="M832" t="str">
            <v>EXENTA</v>
          </cell>
          <cell r="N832" t="str">
            <v>TOTAL</v>
          </cell>
        </row>
        <row r="833">
          <cell r="B833" t="str">
            <v>001-001-0046307</v>
          </cell>
          <cell r="C833">
            <v>85590611</v>
          </cell>
          <cell r="D833">
            <v>40755</v>
          </cell>
          <cell r="E833">
            <v>40395</v>
          </cell>
          <cell r="F833" t="str">
            <v>P.PEDRO ARMINDO</v>
          </cell>
          <cell r="G833">
            <v>189311</v>
          </cell>
          <cell r="H833">
            <v>4</v>
          </cell>
          <cell r="I833">
            <v>1678075</v>
          </cell>
          <cell r="J833">
            <v>167807.5</v>
          </cell>
          <cell r="K833">
            <v>0</v>
          </cell>
          <cell r="L833">
            <v>0</v>
          </cell>
          <cell r="M833">
            <v>0</v>
          </cell>
          <cell r="N833">
            <v>1845882.5</v>
          </cell>
          <cell r="O833" t="str">
            <v>a</v>
          </cell>
        </row>
        <row r="834">
          <cell r="B834" t="str">
            <v>021-001-000445</v>
          </cell>
          <cell r="C834">
            <v>43812243</v>
          </cell>
          <cell r="D834">
            <v>40755</v>
          </cell>
          <cell r="E834">
            <v>40395</v>
          </cell>
          <cell r="F834" t="str">
            <v xml:space="preserve">AEDA </v>
          </cell>
          <cell r="G834">
            <v>80031985</v>
          </cell>
          <cell r="H834">
            <v>0</v>
          </cell>
          <cell r="I834">
            <v>47273</v>
          </cell>
          <cell r="J834">
            <v>4727.3</v>
          </cell>
          <cell r="K834">
            <v>0</v>
          </cell>
          <cell r="L834">
            <v>0</v>
          </cell>
          <cell r="M834">
            <v>0</v>
          </cell>
          <cell r="N834">
            <v>52000.3</v>
          </cell>
          <cell r="O834" t="str">
            <v>a</v>
          </cell>
        </row>
        <row r="835">
          <cell r="B835" t="str">
            <v>003-001-0036019</v>
          </cell>
          <cell r="C835">
            <v>22173825</v>
          </cell>
          <cell r="D835">
            <v>40543</v>
          </cell>
          <cell r="E835">
            <v>40395</v>
          </cell>
          <cell r="F835" t="str">
            <v>GICAL S.A.</v>
          </cell>
          <cell r="G835">
            <v>80003369</v>
          </cell>
          <cell r="H835">
            <v>8</v>
          </cell>
          <cell r="I835">
            <v>315418</v>
          </cell>
          <cell r="J835">
            <v>31541.800000000003</v>
          </cell>
          <cell r="K835">
            <v>0</v>
          </cell>
          <cell r="L835">
            <v>0</v>
          </cell>
          <cell r="M835">
            <v>0</v>
          </cell>
          <cell r="N835">
            <v>346959.8</v>
          </cell>
          <cell r="O835" t="str">
            <v>a</v>
          </cell>
        </row>
        <row r="836">
          <cell r="B836" t="str">
            <v>001-001-0017353</v>
          </cell>
          <cell r="C836">
            <v>38657332</v>
          </cell>
          <cell r="D836">
            <v>40755</v>
          </cell>
          <cell r="E836">
            <v>40395</v>
          </cell>
          <cell r="F836" t="str">
            <v>TRIUNFO S.R.L.</v>
          </cell>
          <cell r="G836">
            <v>80005346</v>
          </cell>
          <cell r="H836">
            <v>0</v>
          </cell>
          <cell r="I836">
            <v>30000</v>
          </cell>
          <cell r="J836">
            <v>3000</v>
          </cell>
          <cell r="K836">
            <v>0</v>
          </cell>
          <cell r="L836">
            <v>0</v>
          </cell>
          <cell r="M836">
            <v>0</v>
          </cell>
          <cell r="N836">
            <v>33000</v>
          </cell>
          <cell r="O836" t="str">
            <v>a</v>
          </cell>
        </row>
        <row r="837">
          <cell r="B837" t="str">
            <v>10026IC04005150G</v>
          </cell>
          <cell r="C837" t="str">
            <v>N/A</v>
          </cell>
          <cell r="D837" t="str">
            <v>N/A</v>
          </cell>
          <cell r="E837">
            <v>40395</v>
          </cell>
          <cell r="F837" t="str">
            <v>D.N. DE ADUANAS</v>
          </cell>
          <cell r="G837">
            <v>80029222</v>
          </cell>
          <cell r="H837">
            <v>7</v>
          </cell>
          <cell r="I837">
            <v>109144177</v>
          </cell>
          <cell r="J837">
            <v>10914416.700000001</v>
          </cell>
          <cell r="K837">
            <v>0</v>
          </cell>
          <cell r="L837">
            <v>0</v>
          </cell>
          <cell r="M837">
            <v>7582066.6999999974</v>
          </cell>
          <cell r="N837">
            <v>127640660.40000001</v>
          </cell>
          <cell r="O837" t="str">
            <v>a</v>
          </cell>
        </row>
        <row r="840">
          <cell r="E840" t="str">
            <v>Miercoles</v>
          </cell>
          <cell r="F840" t="str">
            <v>Fecha 11/08/2010</v>
          </cell>
        </row>
        <row r="841">
          <cell r="C841">
            <v>3457040</v>
          </cell>
        </row>
        <row r="842">
          <cell r="B842" t="str">
            <v>N° DE FACT/DESP</v>
          </cell>
          <cell r="C842" t="str">
            <v>TIMBRADO</v>
          </cell>
          <cell r="D842" t="str">
            <v>VENCIMIENTO</v>
          </cell>
          <cell r="E842" t="str">
            <v>FECHA</v>
          </cell>
          <cell r="F842" t="str">
            <v>PROVEEDOR</v>
          </cell>
          <cell r="G842" t="str">
            <v>R.U.C.</v>
          </cell>
          <cell r="H842" t="str">
            <v>DIG. VERI</v>
          </cell>
          <cell r="I842">
            <v>0.1</v>
          </cell>
          <cell r="J842" t="str">
            <v>IVA 10%</v>
          </cell>
          <cell r="K842">
            <v>0.05</v>
          </cell>
          <cell r="L842" t="str">
            <v>IVA 5</v>
          </cell>
          <cell r="M842" t="str">
            <v>EXENTA</v>
          </cell>
          <cell r="N842" t="str">
            <v>TOTAL</v>
          </cell>
        </row>
        <row r="843">
          <cell r="B843" t="str">
            <v>001-001-0046438</v>
          </cell>
          <cell r="C843">
            <v>85590611</v>
          </cell>
          <cell r="D843">
            <v>40755</v>
          </cell>
          <cell r="E843">
            <v>40396</v>
          </cell>
          <cell r="F843" t="str">
            <v>P.PEDRO ARMINDO</v>
          </cell>
          <cell r="G843">
            <v>189311</v>
          </cell>
          <cell r="H843">
            <v>4</v>
          </cell>
          <cell r="I843">
            <v>625000</v>
          </cell>
          <cell r="J843">
            <v>62500</v>
          </cell>
          <cell r="K843">
            <v>0</v>
          </cell>
          <cell r="L843">
            <v>0</v>
          </cell>
          <cell r="M843">
            <v>0</v>
          </cell>
          <cell r="N843">
            <v>687500</v>
          </cell>
        </row>
        <row r="844">
          <cell r="B844" t="str">
            <v>021-001-000472</v>
          </cell>
          <cell r="C844">
            <v>43812243</v>
          </cell>
          <cell r="D844">
            <v>40755</v>
          </cell>
          <cell r="E844">
            <v>40396</v>
          </cell>
          <cell r="F844" t="str">
            <v xml:space="preserve">AEDA </v>
          </cell>
          <cell r="G844">
            <v>80031985</v>
          </cell>
          <cell r="H844">
            <v>0</v>
          </cell>
          <cell r="I844">
            <v>32727</v>
          </cell>
          <cell r="J844">
            <v>3272.7000000000003</v>
          </cell>
          <cell r="K844">
            <v>0</v>
          </cell>
          <cell r="L844">
            <v>0</v>
          </cell>
          <cell r="M844">
            <v>0</v>
          </cell>
          <cell r="N844">
            <v>35999.699999999997</v>
          </cell>
        </row>
        <row r="845">
          <cell r="B845" t="str">
            <v>003-001-0036084</v>
          </cell>
          <cell r="C845">
            <v>22173825</v>
          </cell>
          <cell r="D845">
            <v>40543</v>
          </cell>
          <cell r="E845">
            <v>40396</v>
          </cell>
          <cell r="F845" t="str">
            <v>GICAL S.A.</v>
          </cell>
          <cell r="G845">
            <v>80003369</v>
          </cell>
          <cell r="H845">
            <v>8</v>
          </cell>
          <cell r="I845">
            <v>25162</v>
          </cell>
          <cell r="J845">
            <v>2516.2000000000003</v>
          </cell>
          <cell r="K845">
            <v>0</v>
          </cell>
          <cell r="L845">
            <v>0</v>
          </cell>
          <cell r="M845">
            <v>0</v>
          </cell>
          <cell r="N845">
            <v>27678.2</v>
          </cell>
        </row>
        <row r="846">
          <cell r="B846" t="str">
            <v>001-001-0017416</v>
          </cell>
          <cell r="C846">
            <v>38657332</v>
          </cell>
          <cell r="D846">
            <v>40755</v>
          </cell>
          <cell r="E846">
            <v>40396</v>
          </cell>
          <cell r="F846" t="str">
            <v>TRIUNFO S.R.L.</v>
          </cell>
          <cell r="G846">
            <v>80005346</v>
          </cell>
          <cell r="H846">
            <v>0</v>
          </cell>
          <cell r="I846">
            <v>30000</v>
          </cell>
          <cell r="J846">
            <v>3000</v>
          </cell>
          <cell r="K846">
            <v>0</v>
          </cell>
          <cell r="L846">
            <v>0</v>
          </cell>
          <cell r="M846">
            <v>0</v>
          </cell>
          <cell r="N846">
            <v>33000</v>
          </cell>
        </row>
        <row r="847">
          <cell r="B847" t="str">
            <v>10026IC04005200C</v>
          </cell>
          <cell r="C847" t="str">
            <v>N/A</v>
          </cell>
          <cell r="D847" t="str">
            <v>N/A</v>
          </cell>
          <cell r="E847">
            <v>40396</v>
          </cell>
          <cell r="F847" t="str">
            <v>D.N. DE ADUANAS</v>
          </cell>
          <cell r="G847">
            <v>80029222</v>
          </cell>
          <cell r="H847">
            <v>7</v>
          </cell>
          <cell r="I847">
            <v>9601728</v>
          </cell>
          <cell r="J847">
            <v>960172.8</v>
          </cell>
          <cell r="K847">
            <v>0</v>
          </cell>
          <cell r="L847">
            <v>0</v>
          </cell>
          <cell r="M847">
            <v>2425578.2999999998</v>
          </cell>
          <cell r="N847">
            <v>12987479.100000001</v>
          </cell>
        </row>
        <row r="853">
          <cell r="E853" t="str">
            <v>Viernes</v>
          </cell>
          <cell r="F853" t="str">
            <v>Fecha 13/08/2010</v>
          </cell>
        </row>
        <row r="854">
          <cell r="C854">
            <v>48417326</v>
          </cell>
        </row>
        <row r="855">
          <cell r="B855" t="str">
            <v>N° DE FACT/DESP</v>
          </cell>
          <cell r="C855" t="str">
            <v>TIMBRADO</v>
          </cell>
          <cell r="D855" t="str">
            <v>VENCIMIENTO</v>
          </cell>
          <cell r="E855" t="str">
            <v>FECHA</v>
          </cell>
          <cell r="F855" t="str">
            <v>PROVEEDOR</v>
          </cell>
          <cell r="G855" t="str">
            <v>R.U.C.</v>
          </cell>
          <cell r="H855" t="str">
            <v>DIG. VERI</v>
          </cell>
          <cell r="I855">
            <v>0.1</v>
          </cell>
          <cell r="J855" t="str">
            <v>IVA 10%</v>
          </cell>
          <cell r="K855">
            <v>0.05</v>
          </cell>
          <cell r="L855" t="str">
            <v>IVA 5</v>
          </cell>
          <cell r="M855" t="str">
            <v>EXENTA</v>
          </cell>
          <cell r="N855" t="str">
            <v>TOTAL</v>
          </cell>
        </row>
        <row r="856">
          <cell r="B856" t="str">
            <v>001-001-0046529</v>
          </cell>
          <cell r="C856">
            <v>85590611</v>
          </cell>
          <cell r="D856">
            <v>40755</v>
          </cell>
          <cell r="E856">
            <v>40400</v>
          </cell>
          <cell r="F856" t="str">
            <v>P.PEDRO ARMINDO</v>
          </cell>
          <cell r="G856">
            <v>189311</v>
          </cell>
          <cell r="H856">
            <v>4</v>
          </cell>
          <cell r="I856">
            <v>3136056</v>
          </cell>
          <cell r="J856">
            <v>313605.60000000003</v>
          </cell>
          <cell r="K856">
            <v>0</v>
          </cell>
          <cell r="L856">
            <v>0</v>
          </cell>
          <cell r="M856">
            <v>0</v>
          </cell>
          <cell r="N856">
            <v>3449661.6</v>
          </cell>
          <cell r="O856" t="str">
            <v>a</v>
          </cell>
        </row>
        <row r="857">
          <cell r="B857" t="str">
            <v>021-001-000483</v>
          </cell>
          <cell r="C857">
            <v>43812243</v>
          </cell>
          <cell r="D857">
            <v>40755</v>
          </cell>
          <cell r="E857">
            <v>40399</v>
          </cell>
          <cell r="F857" t="str">
            <v xml:space="preserve">AEDA </v>
          </cell>
          <cell r="G857">
            <v>80031985</v>
          </cell>
          <cell r="H857">
            <v>0</v>
          </cell>
          <cell r="I857">
            <v>38182</v>
          </cell>
          <cell r="J857">
            <v>3818.2000000000003</v>
          </cell>
          <cell r="K857">
            <v>0</v>
          </cell>
          <cell r="L857">
            <v>0</v>
          </cell>
          <cell r="M857">
            <v>0</v>
          </cell>
          <cell r="N857">
            <v>42000.2</v>
          </cell>
          <cell r="O857" t="str">
            <v>a</v>
          </cell>
        </row>
        <row r="858">
          <cell r="B858" t="str">
            <v>003-001-0036106</v>
          </cell>
          <cell r="C858">
            <v>22173825</v>
          </cell>
          <cell r="D858">
            <v>40543</v>
          </cell>
          <cell r="E858">
            <v>40399</v>
          </cell>
          <cell r="F858" t="str">
            <v>GICAL S.A.</v>
          </cell>
          <cell r="G858">
            <v>80003369</v>
          </cell>
          <cell r="H858">
            <v>8</v>
          </cell>
          <cell r="I858">
            <v>1327369</v>
          </cell>
          <cell r="J858">
            <v>132736.9</v>
          </cell>
          <cell r="K858">
            <v>0</v>
          </cell>
          <cell r="L858">
            <v>0</v>
          </cell>
          <cell r="M858">
            <v>0</v>
          </cell>
          <cell r="N858">
            <v>1460105.9</v>
          </cell>
          <cell r="O858" t="str">
            <v>a</v>
          </cell>
        </row>
        <row r="859">
          <cell r="B859" t="str">
            <v>001-001-0017452</v>
          </cell>
          <cell r="C859">
            <v>38657332</v>
          </cell>
          <cell r="D859">
            <v>40755</v>
          </cell>
          <cell r="E859">
            <v>40400</v>
          </cell>
          <cell r="F859" t="str">
            <v>TRIUNFO S.R.L.</v>
          </cell>
          <cell r="G859">
            <v>80005346</v>
          </cell>
          <cell r="H859">
            <v>0</v>
          </cell>
          <cell r="I859">
            <v>30000</v>
          </cell>
          <cell r="J859">
            <v>3000</v>
          </cell>
          <cell r="K859">
            <v>0</v>
          </cell>
          <cell r="L859">
            <v>0</v>
          </cell>
          <cell r="M859">
            <v>0</v>
          </cell>
          <cell r="N859">
            <v>33000</v>
          </cell>
          <cell r="O859" t="str">
            <v>a</v>
          </cell>
        </row>
        <row r="860">
          <cell r="B860" t="str">
            <v>10026IC04005229N</v>
          </cell>
          <cell r="C860" t="str">
            <v>N/A</v>
          </cell>
          <cell r="D860" t="str">
            <v>N/A</v>
          </cell>
          <cell r="E860">
            <v>40399</v>
          </cell>
          <cell r="F860" t="str">
            <v>D.N. DE ADUANAS</v>
          </cell>
          <cell r="G860">
            <v>80029222</v>
          </cell>
          <cell r="H860">
            <v>7</v>
          </cell>
          <cell r="I860">
            <v>407218354</v>
          </cell>
          <cell r="J860">
            <v>40721835.400000006</v>
          </cell>
          <cell r="K860">
            <v>0</v>
          </cell>
          <cell r="L860">
            <v>0</v>
          </cell>
          <cell r="M860">
            <v>7242329.8999999911</v>
          </cell>
          <cell r="N860">
            <v>455182519.29999995</v>
          </cell>
          <cell r="O860" t="str">
            <v>a</v>
          </cell>
        </row>
        <row r="862">
          <cell r="C862">
            <v>22703404</v>
          </cell>
        </row>
        <row r="863">
          <cell r="B863" t="str">
            <v>N° DE FACT/DESP</v>
          </cell>
          <cell r="C863" t="str">
            <v>TIMBRADO</v>
          </cell>
          <cell r="D863" t="str">
            <v>VENCIMIENTO</v>
          </cell>
          <cell r="E863" t="str">
            <v>FECHA</v>
          </cell>
          <cell r="F863" t="str">
            <v>PROVEEDOR</v>
          </cell>
          <cell r="G863" t="str">
            <v>R.U.C.</v>
          </cell>
          <cell r="H863" t="str">
            <v>DIG. VERI</v>
          </cell>
          <cell r="I863">
            <v>0.1</v>
          </cell>
          <cell r="J863" t="str">
            <v>IVA 10%</v>
          </cell>
          <cell r="K863">
            <v>0.05</v>
          </cell>
          <cell r="L863" t="str">
            <v>IVA 5</v>
          </cell>
          <cell r="M863" t="str">
            <v>EXENTA</v>
          </cell>
          <cell r="N863" t="str">
            <v>TOTAL</v>
          </cell>
        </row>
        <row r="864">
          <cell r="B864" t="str">
            <v>001-001-0046530</v>
          </cell>
          <cell r="C864">
            <v>85590611</v>
          </cell>
          <cell r="D864">
            <v>40755</v>
          </cell>
          <cell r="E864">
            <v>40400</v>
          </cell>
          <cell r="F864" t="str">
            <v>P.PEDRO ARMINDO</v>
          </cell>
          <cell r="G864">
            <v>189311</v>
          </cell>
          <cell r="H864">
            <v>4</v>
          </cell>
          <cell r="I864">
            <v>1961854</v>
          </cell>
          <cell r="J864">
            <v>196185.40000000002</v>
          </cell>
          <cell r="K864">
            <v>0</v>
          </cell>
          <cell r="L864">
            <v>0</v>
          </cell>
          <cell r="M864">
            <v>0</v>
          </cell>
          <cell r="N864">
            <v>2158039.4</v>
          </cell>
          <cell r="O864" t="str">
            <v>a</v>
          </cell>
        </row>
        <row r="865">
          <cell r="B865" t="str">
            <v>021-001-000478</v>
          </cell>
          <cell r="C865">
            <v>43812243</v>
          </cell>
          <cell r="D865">
            <v>40755</v>
          </cell>
          <cell r="E865">
            <v>40399</v>
          </cell>
          <cell r="F865" t="str">
            <v xml:space="preserve">AEDA </v>
          </cell>
          <cell r="G865">
            <v>80031985</v>
          </cell>
          <cell r="H865">
            <v>0</v>
          </cell>
          <cell r="I865">
            <v>32727</v>
          </cell>
          <cell r="J865">
            <v>3272.7000000000003</v>
          </cell>
          <cell r="K865">
            <v>0</v>
          </cell>
          <cell r="L865">
            <v>0</v>
          </cell>
          <cell r="M865">
            <v>0</v>
          </cell>
          <cell r="N865">
            <v>35999.699999999997</v>
          </cell>
          <cell r="O865" t="str">
            <v>a</v>
          </cell>
        </row>
        <row r="866">
          <cell r="B866" t="str">
            <v>003-001-0036093</v>
          </cell>
          <cell r="C866">
            <v>22173825</v>
          </cell>
          <cell r="D866">
            <v>40543</v>
          </cell>
          <cell r="E866">
            <v>40399</v>
          </cell>
          <cell r="F866" t="str">
            <v>GICAL S.A.</v>
          </cell>
          <cell r="G866">
            <v>80003369</v>
          </cell>
          <cell r="H866">
            <v>8</v>
          </cell>
          <cell r="I866">
            <v>584915</v>
          </cell>
          <cell r="J866">
            <v>58491.5</v>
          </cell>
          <cell r="K866">
            <v>0</v>
          </cell>
          <cell r="L866">
            <v>0</v>
          </cell>
          <cell r="M866">
            <v>0</v>
          </cell>
          <cell r="N866">
            <v>643406.5</v>
          </cell>
          <cell r="O866" t="str">
            <v>a</v>
          </cell>
        </row>
        <row r="867">
          <cell r="B867" t="str">
            <v>001-001-0017450</v>
          </cell>
          <cell r="C867">
            <v>38657332</v>
          </cell>
          <cell r="D867">
            <v>40755</v>
          </cell>
          <cell r="E867">
            <v>40400</v>
          </cell>
          <cell r="F867" t="str">
            <v>TRIUNFO S.R.L.</v>
          </cell>
          <cell r="G867">
            <v>80005346</v>
          </cell>
          <cell r="H867">
            <v>0</v>
          </cell>
          <cell r="I867">
            <v>30000</v>
          </cell>
          <cell r="J867">
            <v>3000</v>
          </cell>
          <cell r="K867">
            <v>0</v>
          </cell>
          <cell r="L867">
            <v>0</v>
          </cell>
          <cell r="M867">
            <v>0</v>
          </cell>
          <cell r="N867">
            <v>33000</v>
          </cell>
          <cell r="O867" t="str">
            <v>a</v>
          </cell>
        </row>
        <row r="868">
          <cell r="B868" t="str">
            <v>10026IC04005220C</v>
          </cell>
          <cell r="C868" t="str">
            <v>N/A</v>
          </cell>
          <cell r="D868" t="str">
            <v>N/A</v>
          </cell>
          <cell r="E868">
            <v>40399</v>
          </cell>
          <cell r="F868" t="str">
            <v>D.N. DE ADUANAS</v>
          </cell>
          <cell r="G868">
            <v>80029222</v>
          </cell>
          <cell r="H868">
            <v>7</v>
          </cell>
          <cell r="I868">
            <v>181006663</v>
          </cell>
          <cell r="J868">
            <v>18100666.300000001</v>
          </cell>
          <cell r="K868">
            <v>0</v>
          </cell>
          <cell r="L868">
            <v>0</v>
          </cell>
          <cell r="M868">
            <v>4341788.1000000015</v>
          </cell>
          <cell r="N868">
            <v>203449117.40000001</v>
          </cell>
          <cell r="O868" t="str">
            <v>a</v>
          </cell>
        </row>
        <row r="871">
          <cell r="C871">
            <v>24079061</v>
          </cell>
        </row>
        <row r="872">
          <cell r="B872" t="str">
            <v>N° DE FACT/DESP</v>
          </cell>
          <cell r="C872" t="str">
            <v>TIMBRADO</v>
          </cell>
          <cell r="D872" t="str">
            <v>VENCIMIENTO</v>
          </cell>
          <cell r="E872" t="str">
            <v>FECHA</v>
          </cell>
          <cell r="F872" t="str">
            <v>PROVEEDOR</v>
          </cell>
          <cell r="G872" t="str">
            <v>R.U.C.</v>
          </cell>
          <cell r="H872" t="str">
            <v>DIG. VERI</v>
          </cell>
          <cell r="I872">
            <v>0.1</v>
          </cell>
          <cell r="J872" t="str">
            <v>IVA 10%</v>
          </cell>
          <cell r="K872">
            <v>0.05</v>
          </cell>
          <cell r="L872" t="str">
            <v>IVA 5</v>
          </cell>
          <cell r="M872" t="str">
            <v>EXENTA</v>
          </cell>
          <cell r="N872" t="str">
            <v>TOTAL</v>
          </cell>
        </row>
        <row r="873">
          <cell r="B873" t="str">
            <v>001-001-0046572</v>
          </cell>
          <cell r="C873">
            <v>85590611</v>
          </cell>
          <cell r="D873">
            <v>40755</v>
          </cell>
          <cell r="E873">
            <v>40400</v>
          </cell>
          <cell r="F873" t="str">
            <v>P.PEDRO ARMINDO</v>
          </cell>
          <cell r="G873">
            <v>189311</v>
          </cell>
          <cell r="H873">
            <v>4</v>
          </cell>
          <cell r="I873">
            <v>2008137</v>
          </cell>
          <cell r="J873">
            <v>200813.7</v>
          </cell>
          <cell r="K873">
            <v>0</v>
          </cell>
          <cell r="L873">
            <v>0</v>
          </cell>
          <cell r="M873">
            <v>0</v>
          </cell>
          <cell r="N873">
            <v>2208950.7000000002</v>
          </cell>
          <cell r="O873" t="str">
            <v>a</v>
          </cell>
        </row>
        <row r="874">
          <cell r="B874" t="str">
            <v>021-001-000493</v>
          </cell>
          <cell r="C874">
            <v>43812243</v>
          </cell>
          <cell r="D874">
            <v>40755</v>
          </cell>
          <cell r="E874">
            <v>40400</v>
          </cell>
          <cell r="F874" t="str">
            <v xml:space="preserve">AEDA </v>
          </cell>
          <cell r="G874">
            <v>80031985</v>
          </cell>
          <cell r="H874">
            <v>0</v>
          </cell>
          <cell r="I874">
            <v>32727</v>
          </cell>
          <cell r="J874">
            <v>3272.7000000000003</v>
          </cell>
          <cell r="K874">
            <v>0</v>
          </cell>
          <cell r="L874">
            <v>0</v>
          </cell>
          <cell r="M874">
            <v>0</v>
          </cell>
          <cell r="N874">
            <v>35999.699999999997</v>
          </cell>
          <cell r="O874" t="str">
            <v>a</v>
          </cell>
        </row>
        <row r="875">
          <cell r="B875" t="str">
            <v>003-001-0036127</v>
          </cell>
          <cell r="C875">
            <v>22173825</v>
          </cell>
          <cell r="D875">
            <v>40543</v>
          </cell>
          <cell r="E875">
            <v>40400</v>
          </cell>
          <cell r="F875" t="str">
            <v>GICAL S.A.</v>
          </cell>
          <cell r="G875">
            <v>80003369</v>
          </cell>
          <cell r="H875">
            <v>8</v>
          </cell>
          <cell r="I875">
            <v>627736</v>
          </cell>
          <cell r="J875">
            <v>62773.600000000006</v>
          </cell>
          <cell r="K875">
            <v>0</v>
          </cell>
          <cell r="L875">
            <v>0</v>
          </cell>
          <cell r="M875">
            <v>0</v>
          </cell>
          <cell r="N875">
            <v>690509.6</v>
          </cell>
          <cell r="O875" t="str">
            <v>a</v>
          </cell>
        </row>
        <row r="876">
          <cell r="B876" t="str">
            <v>001-001-0017465</v>
          </cell>
          <cell r="C876">
            <v>38657332</v>
          </cell>
          <cell r="D876">
            <v>40755</v>
          </cell>
          <cell r="E876">
            <v>40400</v>
          </cell>
          <cell r="F876" t="str">
            <v>TRIUNFO S.R.L.</v>
          </cell>
          <cell r="G876">
            <v>80005346</v>
          </cell>
          <cell r="H876">
            <v>0</v>
          </cell>
          <cell r="I876">
            <v>30000</v>
          </cell>
          <cell r="J876">
            <v>3000</v>
          </cell>
          <cell r="K876">
            <v>0</v>
          </cell>
          <cell r="L876">
            <v>0</v>
          </cell>
          <cell r="M876">
            <v>0</v>
          </cell>
          <cell r="N876">
            <v>33000</v>
          </cell>
          <cell r="O876" t="str">
            <v>a</v>
          </cell>
        </row>
        <row r="877">
          <cell r="B877" t="str">
            <v>10026IC04005246M</v>
          </cell>
          <cell r="C877" t="str">
            <v>N/A</v>
          </cell>
          <cell r="D877" t="str">
            <v>N/A</v>
          </cell>
          <cell r="E877">
            <v>40400</v>
          </cell>
          <cell r="F877" t="str">
            <v>D.N. DE ADUANAS</v>
          </cell>
          <cell r="G877">
            <v>80029222</v>
          </cell>
          <cell r="H877">
            <v>7</v>
          </cell>
          <cell r="I877">
            <v>193410679</v>
          </cell>
          <cell r="J877">
            <v>19341067.900000002</v>
          </cell>
          <cell r="K877">
            <v>0</v>
          </cell>
          <cell r="L877">
            <v>0</v>
          </cell>
          <cell r="M877">
            <v>4468132.0999999978</v>
          </cell>
          <cell r="N877">
            <v>217219879</v>
          </cell>
          <cell r="O877" t="str">
            <v>a</v>
          </cell>
        </row>
        <row r="879">
          <cell r="E879" t="str">
            <v>Miercoles</v>
          </cell>
          <cell r="F879" t="str">
            <v>Fecha 18/08/2010</v>
          </cell>
        </row>
        <row r="880">
          <cell r="C880">
            <v>92486533</v>
          </cell>
        </row>
        <row r="881">
          <cell r="B881" t="str">
            <v>N° DE FACT/DESP</v>
          </cell>
          <cell r="C881" t="str">
            <v>TIMBRADO</v>
          </cell>
          <cell r="D881" t="str">
            <v>VENCIMIENTO</v>
          </cell>
          <cell r="E881" t="str">
            <v>FECHA</v>
          </cell>
          <cell r="F881" t="str">
            <v>PROVEEDOR</v>
          </cell>
          <cell r="G881" t="str">
            <v>R.U.C.</v>
          </cell>
          <cell r="H881" t="str">
            <v>DIG. VERI</v>
          </cell>
          <cell r="I881">
            <v>0.1</v>
          </cell>
          <cell r="J881" t="str">
            <v>IVA 10%</v>
          </cell>
          <cell r="K881">
            <v>0.05</v>
          </cell>
          <cell r="L881" t="str">
            <v>IVA 5</v>
          </cell>
          <cell r="M881" t="str">
            <v>EXENTA</v>
          </cell>
          <cell r="N881" t="str">
            <v>TOTAL</v>
          </cell>
        </row>
        <row r="882">
          <cell r="B882" t="str">
            <v>001-001-0046608</v>
          </cell>
          <cell r="C882">
            <v>8590611</v>
          </cell>
          <cell r="D882">
            <v>40755</v>
          </cell>
          <cell r="E882">
            <v>40401</v>
          </cell>
          <cell r="F882" t="str">
            <v>PEDRO ARMINDO PAREDES</v>
          </cell>
          <cell r="G882">
            <v>189311</v>
          </cell>
          <cell r="H882">
            <v>4</v>
          </cell>
          <cell r="I882">
            <v>4015810</v>
          </cell>
          <cell r="J882">
            <v>401581</v>
          </cell>
          <cell r="K882">
            <v>0</v>
          </cell>
          <cell r="L882">
            <v>0</v>
          </cell>
          <cell r="M882">
            <v>0</v>
          </cell>
          <cell r="N882">
            <v>4417391</v>
          </cell>
          <cell r="O882" t="str">
            <v>a</v>
          </cell>
        </row>
        <row r="883">
          <cell r="B883" t="str">
            <v>001-001-0017491</v>
          </cell>
          <cell r="C883">
            <v>38657332</v>
          </cell>
          <cell r="D883">
            <v>40755</v>
          </cell>
          <cell r="E883">
            <v>40401</v>
          </cell>
          <cell r="F883" t="str">
            <v>TRIUNFO S.R.L.</v>
          </cell>
          <cell r="G883">
            <v>80005346</v>
          </cell>
          <cell r="H883">
            <v>0</v>
          </cell>
          <cell r="I883">
            <v>30000</v>
          </cell>
          <cell r="J883">
            <v>3000</v>
          </cell>
          <cell r="K883">
            <v>0</v>
          </cell>
          <cell r="L883">
            <v>0</v>
          </cell>
          <cell r="M883">
            <v>0</v>
          </cell>
          <cell r="N883">
            <v>33000</v>
          </cell>
          <cell r="O883" t="str">
            <v>a</v>
          </cell>
        </row>
        <row r="884">
          <cell r="B884" t="str">
            <v>003-001-0036172</v>
          </cell>
          <cell r="C884">
            <v>22173825</v>
          </cell>
          <cell r="D884">
            <v>40543</v>
          </cell>
          <cell r="E884">
            <v>40401</v>
          </cell>
          <cell r="F884" t="str">
            <v>GICAL S.A.</v>
          </cell>
          <cell r="G884">
            <v>80003369</v>
          </cell>
          <cell r="H884">
            <v>8</v>
          </cell>
          <cell r="I884">
            <v>2610045</v>
          </cell>
          <cell r="J884">
            <v>261005</v>
          </cell>
          <cell r="K884">
            <v>0</v>
          </cell>
          <cell r="L884">
            <v>0</v>
          </cell>
          <cell r="M884">
            <v>0</v>
          </cell>
          <cell r="N884">
            <v>2871050</v>
          </cell>
          <cell r="O884" t="str">
            <v>a</v>
          </cell>
        </row>
        <row r="885">
          <cell r="B885" t="str">
            <v>021-001-000517</v>
          </cell>
          <cell r="C885">
            <v>11775667</v>
          </cell>
          <cell r="D885">
            <v>40786</v>
          </cell>
          <cell r="E885">
            <v>40401</v>
          </cell>
          <cell r="F885" t="str">
            <v>AEDA</v>
          </cell>
          <cell r="G885">
            <v>80031985</v>
          </cell>
          <cell r="H885">
            <v>0</v>
          </cell>
          <cell r="I885">
            <v>38182</v>
          </cell>
          <cell r="J885">
            <v>3818</v>
          </cell>
          <cell r="K885">
            <v>0</v>
          </cell>
          <cell r="L885">
            <v>0</v>
          </cell>
          <cell r="M885">
            <v>0</v>
          </cell>
          <cell r="N885">
            <v>42000</v>
          </cell>
          <cell r="O885" t="str">
            <v>a</v>
          </cell>
        </row>
        <row r="886">
          <cell r="B886" t="str">
            <v>001-002-0000598</v>
          </cell>
          <cell r="C886">
            <v>98312416</v>
          </cell>
          <cell r="D886">
            <v>40602</v>
          </cell>
          <cell r="E886">
            <v>40402</v>
          </cell>
          <cell r="F886" t="str">
            <v>NINFA ELIZABETH PAREDES</v>
          </cell>
          <cell r="G886">
            <v>1037053</v>
          </cell>
          <cell r="H886">
            <v>6</v>
          </cell>
          <cell r="I886">
            <v>400000</v>
          </cell>
          <cell r="J886">
            <v>40000</v>
          </cell>
          <cell r="K886">
            <v>0</v>
          </cell>
          <cell r="L886">
            <v>0</v>
          </cell>
          <cell r="M886">
            <v>0</v>
          </cell>
          <cell r="N886">
            <v>440000</v>
          </cell>
          <cell r="O886" t="str">
            <v>r</v>
          </cell>
          <cell r="P886" t="str">
            <v>esta factura no fue visualizada dentro del legajo del despacho</v>
          </cell>
        </row>
        <row r="887">
          <cell r="B887" t="str">
            <v>10026IC04005304H</v>
          </cell>
          <cell r="C887" t="str">
            <v>N/A</v>
          </cell>
          <cell r="D887" t="str">
            <v>N/A</v>
          </cell>
          <cell r="E887">
            <v>40401</v>
          </cell>
          <cell r="F887" t="str">
            <v>DIRECCION NACIONAL DE ADUANAS</v>
          </cell>
          <cell r="G887">
            <v>80029222</v>
          </cell>
          <cell r="H887">
            <v>7</v>
          </cell>
          <cell r="I887">
            <v>800174486</v>
          </cell>
          <cell r="J887">
            <v>80017449</v>
          </cell>
          <cell r="K887">
            <v>0</v>
          </cell>
          <cell r="L887">
            <v>0</v>
          </cell>
          <cell r="M887">
            <v>709404</v>
          </cell>
          <cell r="N887">
            <v>880191935</v>
          </cell>
          <cell r="O887" t="str">
            <v>a</v>
          </cell>
          <cell r="P887" t="str">
            <v>La porción exenta corresponde 11.359.680</v>
          </cell>
        </row>
        <row r="889">
          <cell r="C889">
            <v>28391267</v>
          </cell>
        </row>
        <row r="890">
          <cell r="B890" t="str">
            <v>N° DE FACT/DESP</v>
          </cell>
          <cell r="C890" t="str">
            <v>TIMBRADO</v>
          </cell>
          <cell r="D890" t="str">
            <v>VENCIMIENTO</v>
          </cell>
          <cell r="E890" t="str">
            <v>FECHA</v>
          </cell>
          <cell r="F890" t="str">
            <v>PROVEEDOR</v>
          </cell>
          <cell r="G890" t="str">
            <v>R.U.C.</v>
          </cell>
          <cell r="H890" t="str">
            <v>DIG. VERI</v>
          </cell>
          <cell r="I890">
            <v>0.1</v>
          </cell>
          <cell r="J890" t="str">
            <v>IVA 10%</v>
          </cell>
          <cell r="K890">
            <v>0.05</v>
          </cell>
          <cell r="L890" t="str">
            <v>IVA 5</v>
          </cell>
          <cell r="M890" t="str">
            <v>EXENTA</v>
          </cell>
          <cell r="N890" t="str">
            <v>TOTAL</v>
          </cell>
        </row>
        <row r="891">
          <cell r="B891" t="str">
            <v>001-001-0046661</v>
          </cell>
          <cell r="C891">
            <v>85590611</v>
          </cell>
          <cell r="D891">
            <v>40755</v>
          </cell>
          <cell r="E891">
            <v>40403</v>
          </cell>
          <cell r="F891" t="str">
            <v>PEDRO ARMINDO PAREDES</v>
          </cell>
          <cell r="G891">
            <v>189311</v>
          </cell>
          <cell r="H891">
            <v>4</v>
          </cell>
          <cell r="I891">
            <v>2102956</v>
          </cell>
          <cell r="J891">
            <v>210296</v>
          </cell>
          <cell r="K891">
            <v>0</v>
          </cell>
          <cell r="L891">
            <v>0</v>
          </cell>
          <cell r="M891">
            <v>0</v>
          </cell>
          <cell r="N891">
            <v>2313252</v>
          </cell>
          <cell r="O891" t="str">
            <v>a</v>
          </cell>
        </row>
        <row r="892">
          <cell r="B892" t="str">
            <v>001-001-0017506</v>
          </cell>
          <cell r="C892">
            <v>38657332</v>
          </cell>
          <cell r="D892">
            <v>40755</v>
          </cell>
          <cell r="E892">
            <v>40403</v>
          </cell>
          <cell r="F892" t="str">
            <v>TRIUNFO S.R.L.</v>
          </cell>
          <cell r="G892">
            <v>80005346</v>
          </cell>
          <cell r="H892">
            <v>0</v>
          </cell>
          <cell r="I892">
            <v>30000</v>
          </cell>
          <cell r="J892">
            <v>3000</v>
          </cell>
          <cell r="K892">
            <v>0</v>
          </cell>
          <cell r="L892">
            <v>0</v>
          </cell>
          <cell r="M892">
            <v>0</v>
          </cell>
          <cell r="N892">
            <v>33000</v>
          </cell>
          <cell r="O892" t="str">
            <v>a</v>
          </cell>
        </row>
        <row r="893">
          <cell r="B893" t="str">
            <v>003-001-0036221</v>
          </cell>
          <cell r="C893">
            <v>22173825</v>
          </cell>
          <cell r="D893">
            <v>40543</v>
          </cell>
          <cell r="E893">
            <v>40402</v>
          </cell>
          <cell r="F893" t="str">
            <v>GICAL S.A.</v>
          </cell>
          <cell r="G893">
            <v>80003369</v>
          </cell>
          <cell r="H893">
            <v>8</v>
          </cell>
          <cell r="I893">
            <v>709935</v>
          </cell>
          <cell r="J893">
            <v>70994</v>
          </cell>
          <cell r="K893">
            <v>0</v>
          </cell>
          <cell r="L893">
            <v>0</v>
          </cell>
          <cell r="M893">
            <v>0</v>
          </cell>
          <cell r="N893">
            <v>780929</v>
          </cell>
          <cell r="O893" t="str">
            <v>a</v>
          </cell>
        </row>
        <row r="894">
          <cell r="B894" t="str">
            <v>021-001-000527</v>
          </cell>
          <cell r="C894">
            <v>11775667</v>
          </cell>
          <cell r="D894">
            <v>40786</v>
          </cell>
          <cell r="E894">
            <v>40402</v>
          </cell>
          <cell r="F894" t="str">
            <v>AEDA</v>
          </cell>
          <cell r="G894">
            <v>80031985</v>
          </cell>
          <cell r="H894">
            <v>0</v>
          </cell>
          <cell r="I894">
            <v>60000</v>
          </cell>
          <cell r="J894">
            <v>6000</v>
          </cell>
          <cell r="K894">
            <v>0</v>
          </cell>
          <cell r="L894">
            <v>0</v>
          </cell>
          <cell r="M894">
            <v>0</v>
          </cell>
          <cell r="N894">
            <v>66000</v>
          </cell>
          <cell r="O894" t="str">
            <v>a</v>
          </cell>
        </row>
        <row r="895">
          <cell r="B895" t="str">
            <v>001-001-0006627</v>
          </cell>
          <cell r="C895">
            <v>94234907</v>
          </cell>
          <cell r="D895">
            <v>40724</v>
          </cell>
          <cell r="E895">
            <v>40403</v>
          </cell>
          <cell r="F895" t="str">
            <v>DERLIS R. BLANCO P.</v>
          </cell>
          <cell r="G895">
            <v>607305</v>
          </cell>
          <cell r="H895">
            <v>0</v>
          </cell>
          <cell r="I895">
            <v>50000</v>
          </cell>
          <cell r="J895">
            <v>5000</v>
          </cell>
          <cell r="K895">
            <v>0</v>
          </cell>
          <cell r="L895">
            <v>0</v>
          </cell>
          <cell r="M895">
            <v>0</v>
          </cell>
          <cell r="N895">
            <v>55000</v>
          </cell>
          <cell r="O895" t="str">
            <v>a</v>
          </cell>
        </row>
        <row r="896">
          <cell r="B896" t="str">
            <v>10026IC04005335L</v>
          </cell>
          <cell r="C896" t="str">
            <v>N/A</v>
          </cell>
          <cell r="D896" t="str">
            <v>N/A</v>
          </cell>
          <cell r="E896">
            <v>40402</v>
          </cell>
          <cell r="F896" t="str">
            <v>DIRECCION NACIONAL DE ADUANAS</v>
          </cell>
          <cell r="G896">
            <v>80029222</v>
          </cell>
          <cell r="H896">
            <v>7</v>
          </cell>
          <cell r="I896">
            <v>219828988</v>
          </cell>
          <cell r="J896">
            <v>21982898</v>
          </cell>
          <cell r="K896">
            <v>0</v>
          </cell>
          <cell r="L896">
            <v>0</v>
          </cell>
          <cell r="M896">
            <v>295290</v>
          </cell>
          <cell r="N896">
            <v>241811886</v>
          </cell>
          <cell r="O896" t="str">
            <v>a</v>
          </cell>
          <cell r="P896" t="str">
            <v>La porcion exenta 6.113.079</v>
          </cell>
        </row>
        <row r="899">
          <cell r="C899">
            <v>27589822</v>
          </cell>
        </row>
        <row r="900">
          <cell r="B900" t="str">
            <v>N° DE FACT/DESP</v>
          </cell>
          <cell r="C900" t="str">
            <v>TIMBRADO</v>
          </cell>
          <cell r="D900" t="str">
            <v>VENCIMIENTO</v>
          </cell>
          <cell r="E900" t="str">
            <v>FECHA</v>
          </cell>
          <cell r="F900" t="str">
            <v>PROVEEDOR</v>
          </cell>
          <cell r="G900" t="str">
            <v>R.U.C.</v>
          </cell>
          <cell r="H900" t="str">
            <v>DIG. VERI</v>
          </cell>
          <cell r="I900">
            <v>0.1</v>
          </cell>
          <cell r="J900" t="str">
            <v>IVA 10%</v>
          </cell>
          <cell r="K900">
            <v>0.05</v>
          </cell>
          <cell r="L900" t="str">
            <v>IVA 5</v>
          </cell>
          <cell r="M900" t="str">
            <v>EXENTA</v>
          </cell>
          <cell r="N900" t="str">
            <v>TOTAL</v>
          </cell>
        </row>
        <row r="901">
          <cell r="B901" t="str">
            <v>001-001-0046660</v>
          </cell>
          <cell r="C901">
            <v>85590611</v>
          </cell>
          <cell r="D901">
            <v>40755</v>
          </cell>
          <cell r="E901">
            <v>40403</v>
          </cell>
          <cell r="F901" t="str">
            <v>PEDRO ARMINDO PAREDES</v>
          </cell>
          <cell r="G901">
            <v>189311</v>
          </cell>
          <cell r="H901">
            <v>4</v>
          </cell>
          <cell r="I901">
            <v>2126385</v>
          </cell>
          <cell r="J901">
            <v>212639</v>
          </cell>
          <cell r="K901">
            <v>0</v>
          </cell>
          <cell r="L901">
            <v>0</v>
          </cell>
          <cell r="M901">
            <v>0</v>
          </cell>
          <cell r="N901">
            <v>2339024</v>
          </cell>
          <cell r="O901" t="str">
            <v>a</v>
          </cell>
        </row>
        <row r="902">
          <cell r="B902" t="str">
            <v>001-001-0017507</v>
          </cell>
          <cell r="C902">
            <v>38657332</v>
          </cell>
          <cell r="D902">
            <v>40755</v>
          </cell>
          <cell r="E902">
            <v>40403</v>
          </cell>
          <cell r="F902" t="str">
            <v>TRIUNFO S.R.L.</v>
          </cell>
          <cell r="G902">
            <v>80005346</v>
          </cell>
          <cell r="H902">
            <v>0</v>
          </cell>
          <cell r="I902">
            <v>30000</v>
          </cell>
          <cell r="J902">
            <v>3000</v>
          </cell>
          <cell r="K902">
            <v>0</v>
          </cell>
          <cell r="L902">
            <v>0</v>
          </cell>
          <cell r="M902">
            <v>0</v>
          </cell>
          <cell r="N902">
            <v>33000</v>
          </cell>
          <cell r="O902" t="str">
            <v>a</v>
          </cell>
        </row>
        <row r="903">
          <cell r="B903" t="str">
            <v>003-001-0036232</v>
          </cell>
          <cell r="C903">
            <v>22173825</v>
          </cell>
          <cell r="D903">
            <v>40543</v>
          </cell>
          <cell r="E903">
            <v>40402</v>
          </cell>
          <cell r="F903" t="str">
            <v>GICAL S.A.</v>
          </cell>
          <cell r="G903">
            <v>80003369</v>
          </cell>
          <cell r="H903">
            <v>8</v>
          </cell>
          <cell r="I903">
            <v>730197</v>
          </cell>
          <cell r="J903">
            <v>73020</v>
          </cell>
          <cell r="K903">
            <v>0</v>
          </cell>
          <cell r="L903">
            <v>0</v>
          </cell>
          <cell r="M903">
            <v>0</v>
          </cell>
          <cell r="N903">
            <v>803217</v>
          </cell>
          <cell r="O903" t="str">
            <v>a</v>
          </cell>
        </row>
        <row r="904">
          <cell r="B904" t="str">
            <v xml:space="preserve"> 021-001-000536</v>
          </cell>
          <cell r="C904">
            <v>11775667</v>
          </cell>
          <cell r="D904">
            <v>40786</v>
          </cell>
          <cell r="E904">
            <v>40402</v>
          </cell>
          <cell r="F904" t="str">
            <v>AEDA</v>
          </cell>
          <cell r="G904">
            <v>80031985</v>
          </cell>
          <cell r="H904">
            <v>0</v>
          </cell>
          <cell r="I904">
            <v>43636</v>
          </cell>
          <cell r="J904">
            <v>4364</v>
          </cell>
          <cell r="K904">
            <v>0</v>
          </cell>
          <cell r="L904">
            <v>0</v>
          </cell>
          <cell r="M904">
            <v>0</v>
          </cell>
          <cell r="N904">
            <v>48000</v>
          </cell>
          <cell r="O904" t="str">
            <v>a</v>
          </cell>
        </row>
        <row r="905">
          <cell r="B905" t="str">
            <v>001-001-0006553</v>
          </cell>
          <cell r="C905">
            <v>94234907</v>
          </cell>
          <cell r="D905">
            <v>40724</v>
          </cell>
          <cell r="E905">
            <v>40396</v>
          </cell>
          <cell r="F905" t="str">
            <v>DERLIS. R. BLANCO P.</v>
          </cell>
          <cell r="G905">
            <v>607305</v>
          </cell>
          <cell r="H905">
            <v>0</v>
          </cell>
          <cell r="I905">
            <v>47273</v>
          </cell>
          <cell r="J905">
            <v>4727</v>
          </cell>
          <cell r="K905">
            <v>0</v>
          </cell>
          <cell r="L905">
            <v>0</v>
          </cell>
          <cell r="M905">
            <v>0</v>
          </cell>
          <cell r="N905">
            <v>52000</v>
          </cell>
          <cell r="O905" t="str">
            <v>a</v>
          </cell>
        </row>
        <row r="906">
          <cell r="B906" t="str">
            <v>10026IC04005344L</v>
          </cell>
          <cell r="C906" t="str">
            <v>N/A</v>
          </cell>
          <cell r="D906" t="str">
            <v>N/A</v>
          </cell>
          <cell r="E906">
            <v>40402</v>
          </cell>
          <cell r="F906" t="str">
            <v>DIRECCION NACIONAL DE ADUANAS</v>
          </cell>
          <cell r="G906">
            <v>8002922</v>
          </cell>
          <cell r="H906">
            <v>7</v>
          </cell>
          <cell r="I906">
            <v>225100587</v>
          </cell>
          <cell r="J906">
            <v>22510059</v>
          </cell>
          <cell r="K906">
            <v>0</v>
          </cell>
          <cell r="L906">
            <v>0</v>
          </cell>
          <cell r="M906">
            <v>297750</v>
          </cell>
          <cell r="N906">
            <v>247610646</v>
          </cell>
          <cell r="O906" t="str">
            <v>a</v>
          </cell>
          <cell r="P906" t="str">
            <v>La porcion exenta 4.782.013</v>
          </cell>
        </row>
        <row r="908">
          <cell r="C908">
            <v>48321343</v>
          </cell>
        </row>
        <row r="909">
          <cell r="B909" t="str">
            <v>N° DE FACT/DESP</v>
          </cell>
          <cell r="C909" t="str">
            <v>TIMBRADO</v>
          </cell>
          <cell r="D909" t="str">
            <v>VENCIMIENTO</v>
          </cell>
          <cell r="E909" t="str">
            <v>FECHA</v>
          </cell>
          <cell r="F909" t="str">
            <v>PROVEEDOR</v>
          </cell>
          <cell r="G909" t="str">
            <v>R.U.C.</v>
          </cell>
          <cell r="H909" t="str">
            <v>DIG. VERI</v>
          </cell>
          <cell r="I909">
            <v>0.1</v>
          </cell>
          <cell r="J909" t="str">
            <v>IVA 10%</v>
          </cell>
          <cell r="K909">
            <v>0.05</v>
          </cell>
          <cell r="L909" t="str">
            <v>IVA 5</v>
          </cell>
          <cell r="M909" t="str">
            <v>EXENTA</v>
          </cell>
          <cell r="N909" t="str">
            <v>TOTAL</v>
          </cell>
        </row>
        <row r="910">
          <cell r="B910" t="str">
            <v>001-001-0046663</v>
          </cell>
          <cell r="C910">
            <v>85590611</v>
          </cell>
          <cell r="D910">
            <v>40755</v>
          </cell>
          <cell r="E910">
            <v>40403</v>
          </cell>
          <cell r="F910" t="str">
            <v>PEDRO ARMINDO PAREDES</v>
          </cell>
          <cell r="G910">
            <v>189311</v>
          </cell>
          <cell r="H910">
            <v>4</v>
          </cell>
          <cell r="I910">
            <v>3134216</v>
          </cell>
          <cell r="J910">
            <v>313422</v>
          </cell>
          <cell r="K910">
            <v>0</v>
          </cell>
          <cell r="L910">
            <v>0</v>
          </cell>
          <cell r="M910">
            <v>0</v>
          </cell>
          <cell r="N910">
            <v>3447638</v>
          </cell>
          <cell r="O910" t="str">
            <v>a</v>
          </cell>
        </row>
        <row r="911">
          <cell r="B911" t="str">
            <v>001-001-0017509</v>
          </cell>
          <cell r="C911">
            <v>38657332</v>
          </cell>
          <cell r="D911">
            <v>40755</v>
          </cell>
          <cell r="E911">
            <v>40403</v>
          </cell>
          <cell r="F911" t="str">
            <v>TRIUNFO S.R.L.</v>
          </cell>
          <cell r="G911">
            <v>80005346</v>
          </cell>
          <cell r="H911">
            <v>0</v>
          </cell>
          <cell r="I911">
            <v>30000</v>
          </cell>
          <cell r="J911">
            <v>3000</v>
          </cell>
          <cell r="K911">
            <v>0</v>
          </cell>
          <cell r="L911">
            <v>0</v>
          </cell>
          <cell r="M911">
            <v>0</v>
          </cell>
          <cell r="N911">
            <v>33000</v>
          </cell>
          <cell r="O911" t="str">
            <v>a</v>
          </cell>
        </row>
        <row r="912">
          <cell r="B912" t="str">
            <v>003-001-0036211</v>
          </cell>
          <cell r="C912">
            <v>22173825</v>
          </cell>
          <cell r="D912">
            <v>40543</v>
          </cell>
          <cell r="E912">
            <v>40402</v>
          </cell>
          <cell r="F912" t="str">
            <v>GICAL S.A</v>
          </cell>
          <cell r="G912">
            <v>80003369</v>
          </cell>
          <cell r="H912">
            <v>8</v>
          </cell>
          <cell r="I912">
            <v>1326003</v>
          </cell>
          <cell r="J912">
            <v>132600</v>
          </cell>
          <cell r="K912">
            <v>0</v>
          </cell>
          <cell r="L912">
            <v>0</v>
          </cell>
          <cell r="M912">
            <v>0</v>
          </cell>
          <cell r="N912">
            <v>1458603</v>
          </cell>
          <cell r="O912" t="str">
            <v>a</v>
          </cell>
        </row>
        <row r="913">
          <cell r="B913" t="str">
            <v>021-001-000529</v>
          </cell>
          <cell r="C913">
            <v>11775667</v>
          </cell>
          <cell r="D913">
            <v>40786</v>
          </cell>
          <cell r="E913">
            <v>40402</v>
          </cell>
          <cell r="F913" t="str">
            <v>AEDA</v>
          </cell>
          <cell r="G913">
            <v>80031985</v>
          </cell>
          <cell r="H913">
            <v>0</v>
          </cell>
          <cell r="I913">
            <v>32727</v>
          </cell>
          <cell r="J913">
            <v>3273</v>
          </cell>
          <cell r="K913">
            <v>0</v>
          </cell>
          <cell r="L913">
            <v>0</v>
          </cell>
          <cell r="M913">
            <v>0</v>
          </cell>
          <cell r="N913">
            <v>36000</v>
          </cell>
          <cell r="O913" t="str">
            <v>a</v>
          </cell>
        </row>
        <row r="914">
          <cell r="B914" t="str">
            <v>10026IC04005322H</v>
          </cell>
          <cell r="C914" t="str">
            <v>N/A</v>
          </cell>
          <cell r="D914" t="str">
            <v>N/A</v>
          </cell>
          <cell r="E914">
            <v>40402</v>
          </cell>
          <cell r="F914" t="str">
            <v>DIRECCION NACIONAL DE ADUANAS</v>
          </cell>
          <cell r="G914">
            <v>80029222</v>
          </cell>
          <cell r="H914">
            <v>7</v>
          </cell>
          <cell r="I914">
            <v>406396122</v>
          </cell>
          <cell r="J914">
            <v>40639612</v>
          </cell>
          <cell r="K914">
            <v>0</v>
          </cell>
          <cell r="L914">
            <v>0</v>
          </cell>
          <cell r="M914">
            <v>452295</v>
          </cell>
          <cell r="N914">
            <v>447035734</v>
          </cell>
          <cell r="O914" t="str">
            <v>a</v>
          </cell>
          <cell r="P914" t="str">
            <v>La porcion exenta 7.229.436</v>
          </cell>
        </row>
        <row r="917">
          <cell r="C917">
            <v>42592728</v>
          </cell>
        </row>
        <row r="918">
          <cell r="B918" t="str">
            <v>N° DE FACT/DESP</v>
          </cell>
          <cell r="C918" t="str">
            <v>TIMBRADO</v>
          </cell>
          <cell r="D918" t="str">
            <v>VENCIMIENTO</v>
          </cell>
          <cell r="E918" t="str">
            <v>FECHA</v>
          </cell>
          <cell r="F918" t="str">
            <v>PROVEEDOR</v>
          </cell>
          <cell r="G918" t="str">
            <v>R.U.C.</v>
          </cell>
          <cell r="H918" t="str">
            <v>DIG. VERI</v>
          </cell>
          <cell r="I918">
            <v>0.1</v>
          </cell>
          <cell r="J918" t="str">
            <v>IVA 10%</v>
          </cell>
          <cell r="K918">
            <v>0.05</v>
          </cell>
          <cell r="L918" t="str">
            <v>IVA 5</v>
          </cell>
          <cell r="M918" t="str">
            <v>EXENTA</v>
          </cell>
          <cell r="N918" t="str">
            <v>TOTAL</v>
          </cell>
        </row>
        <row r="919">
          <cell r="B919" t="str">
            <v>001-001-0046664</v>
          </cell>
          <cell r="C919">
            <v>85590611</v>
          </cell>
          <cell r="D919">
            <v>40755</v>
          </cell>
          <cell r="E919">
            <v>40403</v>
          </cell>
          <cell r="F919" t="str">
            <v>PEDRO A. PAREDES</v>
          </cell>
          <cell r="G919">
            <v>189311</v>
          </cell>
          <cell r="H919">
            <v>4</v>
          </cell>
          <cell r="I919">
            <v>3002695</v>
          </cell>
          <cell r="J919">
            <v>300269</v>
          </cell>
          <cell r="K919">
            <v>0</v>
          </cell>
          <cell r="L919">
            <v>0</v>
          </cell>
          <cell r="M919">
            <v>0</v>
          </cell>
          <cell r="N919">
            <v>3302965</v>
          </cell>
          <cell r="O919" t="str">
            <v>a</v>
          </cell>
        </row>
        <row r="920">
          <cell r="B920" t="str">
            <v>001-001-0017508</v>
          </cell>
          <cell r="C920">
            <v>38657332</v>
          </cell>
          <cell r="D920">
            <v>40755</v>
          </cell>
          <cell r="E920">
            <v>40402</v>
          </cell>
          <cell r="F920" t="str">
            <v>TRIUNFO S.R.L.</v>
          </cell>
          <cell r="G920">
            <v>80005346</v>
          </cell>
          <cell r="H920">
            <v>0</v>
          </cell>
          <cell r="I920">
            <v>30000</v>
          </cell>
          <cell r="J920">
            <v>3000</v>
          </cell>
          <cell r="K920">
            <v>0</v>
          </cell>
          <cell r="L920">
            <v>0</v>
          </cell>
          <cell r="M920">
            <v>0</v>
          </cell>
          <cell r="N920">
            <v>33000</v>
          </cell>
          <cell r="O920" t="str">
            <v>a</v>
          </cell>
        </row>
        <row r="921">
          <cell r="B921" t="str">
            <v>003-001-0036212</v>
          </cell>
          <cell r="C921">
            <v>22173825</v>
          </cell>
          <cell r="D921">
            <v>40543</v>
          </cell>
          <cell r="E921">
            <v>40402</v>
          </cell>
          <cell r="F921" t="str">
            <v>GICAL S.A.</v>
          </cell>
          <cell r="G921">
            <v>80003369</v>
          </cell>
          <cell r="H921">
            <v>8</v>
          </cell>
          <cell r="I921">
            <v>1122319</v>
          </cell>
          <cell r="J921">
            <v>112232</v>
          </cell>
          <cell r="K921">
            <v>0</v>
          </cell>
          <cell r="L921">
            <v>0</v>
          </cell>
          <cell r="M921">
            <v>0</v>
          </cell>
          <cell r="N921">
            <v>1234551</v>
          </cell>
          <cell r="O921" t="str">
            <v>a</v>
          </cell>
        </row>
        <row r="922">
          <cell r="B922" t="str">
            <v>021-001-000528</v>
          </cell>
          <cell r="C922">
            <v>11775667</v>
          </cell>
          <cell r="D922">
            <v>40786</v>
          </cell>
          <cell r="E922">
            <v>40402</v>
          </cell>
          <cell r="F922" t="str">
            <v>AEDA</v>
          </cell>
          <cell r="G922">
            <v>80031985</v>
          </cell>
          <cell r="H922">
            <v>0</v>
          </cell>
          <cell r="I922">
            <v>32727</v>
          </cell>
          <cell r="J922">
            <v>3273</v>
          </cell>
          <cell r="K922">
            <v>0</v>
          </cell>
          <cell r="L922">
            <v>0</v>
          </cell>
          <cell r="M922">
            <v>0</v>
          </cell>
          <cell r="N922">
            <v>36000</v>
          </cell>
          <cell r="O922" t="str">
            <v>a</v>
          </cell>
        </row>
        <row r="923">
          <cell r="B923" t="str">
            <v>10026IC04005323X</v>
          </cell>
          <cell r="C923" t="str">
            <v>N/A</v>
          </cell>
          <cell r="D923" t="str">
            <v>N/A</v>
          </cell>
          <cell r="E923">
            <v>40402</v>
          </cell>
          <cell r="F923" t="str">
            <v>DIRECCION NACIONAL DE ADUANAS</v>
          </cell>
          <cell r="G923">
            <v>80029222</v>
          </cell>
          <cell r="H923">
            <v>7</v>
          </cell>
          <cell r="I923">
            <v>347649930</v>
          </cell>
          <cell r="J923">
            <v>34764993</v>
          </cell>
          <cell r="K923">
            <v>0</v>
          </cell>
          <cell r="L923">
            <v>0</v>
          </cell>
          <cell r="M923">
            <v>418774</v>
          </cell>
          <cell r="N923">
            <v>382414923</v>
          </cell>
          <cell r="O923" t="str">
            <v>a</v>
          </cell>
          <cell r="P923" t="str">
            <v>La porcion exenta 7.408.961</v>
          </cell>
        </row>
        <row r="925">
          <cell r="C925">
            <v>20440973</v>
          </cell>
        </row>
        <row r="926">
          <cell r="B926" t="str">
            <v>N° DE FACT/DESP</v>
          </cell>
          <cell r="C926" t="str">
            <v>TIMBRADO</v>
          </cell>
          <cell r="D926" t="str">
            <v>VENCIMIENTO</v>
          </cell>
          <cell r="E926" t="str">
            <v>FECHA</v>
          </cell>
          <cell r="F926" t="str">
            <v>PROVEEDOR</v>
          </cell>
          <cell r="G926" t="str">
            <v>R.U.C.</v>
          </cell>
          <cell r="H926" t="str">
            <v>DIG. VERI</v>
          </cell>
          <cell r="I926">
            <v>0.1</v>
          </cell>
          <cell r="J926" t="str">
            <v>IVA 10%</v>
          </cell>
          <cell r="K926">
            <v>0.05</v>
          </cell>
          <cell r="L926" t="str">
            <v>IVA 5</v>
          </cell>
          <cell r="M926" t="str">
            <v>EXENTA</v>
          </cell>
          <cell r="N926" t="str">
            <v>TOTAL</v>
          </cell>
        </row>
        <row r="927">
          <cell r="B927" t="str">
            <v>001-001-0046669</v>
          </cell>
          <cell r="C927">
            <v>85590611</v>
          </cell>
          <cell r="D927">
            <v>40755</v>
          </cell>
          <cell r="E927">
            <v>40403</v>
          </cell>
          <cell r="F927" t="str">
            <v>PEDRO A. PAREDES</v>
          </cell>
          <cell r="G927">
            <v>189311</v>
          </cell>
          <cell r="H927">
            <v>4</v>
          </cell>
          <cell r="I927">
            <v>1889517</v>
          </cell>
          <cell r="J927">
            <v>188952</v>
          </cell>
          <cell r="K927">
            <v>0</v>
          </cell>
          <cell r="L927">
            <v>0</v>
          </cell>
          <cell r="M927">
            <v>0</v>
          </cell>
          <cell r="N927">
            <v>2078469</v>
          </cell>
          <cell r="O927" t="str">
            <v>a</v>
          </cell>
        </row>
        <row r="928">
          <cell r="B928" t="str">
            <v>001-001-0017513</v>
          </cell>
          <cell r="C928">
            <v>38657332</v>
          </cell>
          <cell r="D928">
            <v>40755</v>
          </cell>
          <cell r="E928">
            <v>40403</v>
          </cell>
          <cell r="F928" t="str">
            <v>TRIUNFO S.R.L.</v>
          </cell>
          <cell r="G928">
            <v>80005346</v>
          </cell>
          <cell r="H928">
            <v>0</v>
          </cell>
          <cell r="I928">
            <v>30000</v>
          </cell>
          <cell r="J928">
            <v>3000</v>
          </cell>
          <cell r="K928">
            <v>0</v>
          </cell>
          <cell r="L928">
            <v>0</v>
          </cell>
          <cell r="M928">
            <v>0</v>
          </cell>
          <cell r="N928">
            <v>33000</v>
          </cell>
          <cell r="O928" t="str">
            <v>a</v>
          </cell>
        </row>
        <row r="929">
          <cell r="B929" t="str">
            <v>003-001-0036239</v>
          </cell>
          <cell r="C929">
            <v>22173825</v>
          </cell>
          <cell r="D929">
            <v>40543</v>
          </cell>
          <cell r="E929">
            <v>40403</v>
          </cell>
          <cell r="F929" t="str">
            <v>GICAL S.A</v>
          </cell>
          <cell r="G929">
            <v>80003369</v>
          </cell>
          <cell r="H929">
            <v>8</v>
          </cell>
          <cell r="I929">
            <v>516301</v>
          </cell>
          <cell r="J929">
            <v>51630</v>
          </cell>
          <cell r="K929">
            <v>0</v>
          </cell>
          <cell r="L929">
            <v>0</v>
          </cell>
          <cell r="M929">
            <v>0</v>
          </cell>
          <cell r="N929">
            <v>567931</v>
          </cell>
          <cell r="O929" t="str">
            <v>a</v>
          </cell>
        </row>
        <row r="930">
          <cell r="B930" t="str">
            <v>021-001-000552</v>
          </cell>
          <cell r="C930">
            <v>11775667</v>
          </cell>
          <cell r="D930">
            <v>40786</v>
          </cell>
          <cell r="E930">
            <v>40403</v>
          </cell>
          <cell r="F930" t="str">
            <v>AEDA</v>
          </cell>
          <cell r="G930">
            <v>80031985</v>
          </cell>
          <cell r="H930">
            <v>0</v>
          </cell>
          <cell r="I930">
            <v>32727</v>
          </cell>
          <cell r="J930">
            <v>3273</v>
          </cell>
          <cell r="K930">
            <v>0</v>
          </cell>
          <cell r="L930">
            <v>0</v>
          </cell>
          <cell r="M930">
            <v>0</v>
          </cell>
          <cell r="N930">
            <v>36000</v>
          </cell>
          <cell r="O930" t="str">
            <v>a</v>
          </cell>
        </row>
        <row r="931">
          <cell r="B931" t="str">
            <v>10026IC04005350X</v>
          </cell>
          <cell r="C931" t="str">
            <v>N/A</v>
          </cell>
          <cell r="D931" t="str">
            <v>N/A</v>
          </cell>
          <cell r="E931">
            <v>40403</v>
          </cell>
          <cell r="F931" t="str">
            <v>DIRECCION NACIONAL DE ADUANAS</v>
          </cell>
          <cell r="G931">
            <v>80029222</v>
          </cell>
          <cell r="H931">
            <v>7</v>
          </cell>
          <cell r="I931">
            <v>161619898</v>
          </cell>
          <cell r="J931">
            <v>16161990</v>
          </cell>
          <cell r="K931">
            <v>0</v>
          </cell>
          <cell r="L931">
            <v>0</v>
          </cell>
          <cell r="M931">
            <v>246855</v>
          </cell>
          <cell r="N931">
            <v>177781888</v>
          </cell>
          <cell r="O931" t="str">
            <v>a</v>
          </cell>
          <cell r="P931" t="str">
            <v>La porcion exenta 4.032.128</v>
          </cell>
        </row>
        <row r="934">
          <cell r="C934">
            <v>17821796</v>
          </cell>
        </row>
        <row r="935">
          <cell r="B935" t="str">
            <v>N° DE FACT/DESP</v>
          </cell>
          <cell r="C935" t="str">
            <v>TIMBRADO</v>
          </cell>
          <cell r="D935" t="str">
            <v>VENCIMIENTO</v>
          </cell>
          <cell r="E935" t="str">
            <v>FECHA</v>
          </cell>
          <cell r="F935" t="str">
            <v>PROVEEDOR</v>
          </cell>
          <cell r="G935" t="str">
            <v>R.U.C.</v>
          </cell>
          <cell r="H935" t="str">
            <v>DIG. VERI</v>
          </cell>
          <cell r="I935">
            <v>0.1</v>
          </cell>
          <cell r="J935" t="str">
            <v>IVA 10%</v>
          </cell>
          <cell r="K935">
            <v>0.05</v>
          </cell>
          <cell r="L935" t="str">
            <v>IVA 5</v>
          </cell>
          <cell r="M935" t="str">
            <v>EXENTA</v>
          </cell>
          <cell r="N935" t="str">
            <v>TOTAL</v>
          </cell>
        </row>
        <row r="936">
          <cell r="B936" t="str">
            <v>001-001-0046881</v>
          </cell>
          <cell r="C936">
            <v>85590611</v>
          </cell>
          <cell r="D936">
            <v>40755</v>
          </cell>
          <cell r="E936">
            <v>40409</v>
          </cell>
          <cell r="F936" t="str">
            <v>PEDRO A. PAREDES</v>
          </cell>
          <cell r="G936">
            <v>189311</v>
          </cell>
          <cell r="H936">
            <v>4</v>
          </cell>
          <cell r="I936">
            <v>1709146</v>
          </cell>
          <cell r="J936">
            <v>170914.6</v>
          </cell>
          <cell r="K936">
            <v>0</v>
          </cell>
          <cell r="L936">
            <v>0</v>
          </cell>
          <cell r="M936">
            <v>0</v>
          </cell>
          <cell r="N936">
            <v>1880060.6</v>
          </cell>
          <cell r="O936" t="str">
            <v>a</v>
          </cell>
        </row>
        <row r="937">
          <cell r="B937" t="str">
            <v>001-002-32606</v>
          </cell>
          <cell r="C937">
            <v>28417802</v>
          </cell>
          <cell r="D937">
            <v>40755</v>
          </cell>
          <cell r="E937">
            <v>40393</v>
          </cell>
          <cell r="F937" t="str">
            <v>ROSA OCAMPOS ACUÑA</v>
          </cell>
          <cell r="G937">
            <v>1620083</v>
          </cell>
          <cell r="H937">
            <v>7</v>
          </cell>
          <cell r="I937">
            <v>31818</v>
          </cell>
          <cell r="J937">
            <v>3181.8</v>
          </cell>
          <cell r="K937">
            <v>0</v>
          </cell>
          <cell r="L937">
            <v>0</v>
          </cell>
          <cell r="M937">
            <v>0</v>
          </cell>
          <cell r="N937">
            <v>35000</v>
          </cell>
          <cell r="O937" t="str">
            <v>a</v>
          </cell>
        </row>
        <row r="938">
          <cell r="B938" t="str">
            <v>003-001-0036282</v>
          </cell>
          <cell r="C938">
            <v>22173825</v>
          </cell>
          <cell r="D938">
            <v>40543</v>
          </cell>
          <cell r="E938">
            <v>40406</v>
          </cell>
          <cell r="F938" t="str">
            <v>GICAL S.A</v>
          </cell>
          <cell r="G938">
            <v>80003369</v>
          </cell>
          <cell r="H938">
            <v>8</v>
          </cell>
          <cell r="I938">
            <v>354257</v>
          </cell>
          <cell r="J938">
            <v>35425.700000000004</v>
          </cell>
          <cell r="K938">
            <v>0</v>
          </cell>
          <cell r="L938">
            <v>0</v>
          </cell>
          <cell r="M938">
            <v>0</v>
          </cell>
          <cell r="N938">
            <v>389683</v>
          </cell>
          <cell r="O938" t="str">
            <v>a</v>
          </cell>
        </row>
        <row r="939">
          <cell r="B939" t="str">
            <v>021-001-000562</v>
          </cell>
          <cell r="C939">
            <v>11775667</v>
          </cell>
          <cell r="D939">
            <v>40786</v>
          </cell>
          <cell r="E939">
            <v>40406</v>
          </cell>
          <cell r="F939" t="str">
            <v>AEDA</v>
          </cell>
          <cell r="G939">
            <v>80031985</v>
          </cell>
          <cell r="H939">
            <v>0</v>
          </cell>
          <cell r="I939">
            <v>54545</v>
          </cell>
          <cell r="J939">
            <v>5454.5</v>
          </cell>
          <cell r="K939">
            <v>0</v>
          </cell>
          <cell r="L939">
            <v>0</v>
          </cell>
          <cell r="M939">
            <v>0</v>
          </cell>
          <cell r="N939">
            <v>60000</v>
          </cell>
          <cell r="O939" t="str">
            <v>a</v>
          </cell>
        </row>
        <row r="940">
          <cell r="B940" t="str">
            <v>10026IC04005380L</v>
          </cell>
          <cell r="C940" t="str">
            <v>N/A</v>
          </cell>
          <cell r="D940" t="str">
            <v>N/A</v>
          </cell>
          <cell r="E940">
            <v>40406</v>
          </cell>
          <cell r="F940" t="str">
            <v>DIRECCION NACIONAL DE ADUANAS</v>
          </cell>
          <cell r="G940">
            <v>80029222</v>
          </cell>
          <cell r="H940">
            <v>7</v>
          </cell>
          <cell r="I940">
            <v>115912974</v>
          </cell>
          <cell r="J940">
            <v>11591297.4</v>
          </cell>
          <cell r="K940">
            <v>0</v>
          </cell>
          <cell r="L940">
            <v>0</v>
          </cell>
          <cell r="M940">
            <v>6015521</v>
          </cell>
          <cell r="N940">
            <v>127504271</v>
          </cell>
          <cell r="O940" t="str">
            <v>a</v>
          </cell>
        </row>
        <row r="943">
          <cell r="C943">
            <v>74645442</v>
          </cell>
        </row>
        <row r="944">
          <cell r="B944" t="str">
            <v>N° DE FACT/DESP</v>
          </cell>
          <cell r="C944" t="str">
            <v>TIMBRADO</v>
          </cell>
          <cell r="D944" t="str">
            <v>VENCIMIENTO</v>
          </cell>
          <cell r="E944" t="str">
            <v>FECHA</v>
          </cell>
          <cell r="F944" t="str">
            <v>PROVEEDOR</v>
          </cell>
          <cell r="G944" t="str">
            <v>R.U.C.</v>
          </cell>
          <cell r="H944" t="str">
            <v>DIG. VERI</v>
          </cell>
          <cell r="I944">
            <v>0.1</v>
          </cell>
          <cell r="J944" t="str">
            <v>IVA 10%</v>
          </cell>
          <cell r="K944">
            <v>0.05</v>
          </cell>
          <cell r="L944" t="str">
            <v>IVA 5</v>
          </cell>
          <cell r="M944" t="str">
            <v>EXENTA</v>
          </cell>
          <cell r="N944" t="str">
            <v>TOTAL</v>
          </cell>
        </row>
        <row r="945">
          <cell r="B945" t="str">
            <v>001-001-0046882</v>
          </cell>
          <cell r="C945">
            <v>85590611</v>
          </cell>
          <cell r="D945">
            <v>40755</v>
          </cell>
          <cell r="E945">
            <v>40409</v>
          </cell>
          <cell r="F945" t="str">
            <v>PEDRO A. PAREDES</v>
          </cell>
          <cell r="G945">
            <v>189311</v>
          </cell>
          <cell r="H945">
            <v>4</v>
          </cell>
          <cell r="I945">
            <v>3664902</v>
          </cell>
          <cell r="J945">
            <v>366490.2</v>
          </cell>
          <cell r="K945">
            <v>0</v>
          </cell>
          <cell r="L945">
            <v>0</v>
          </cell>
          <cell r="M945">
            <v>0</v>
          </cell>
          <cell r="N945">
            <v>4031392.2</v>
          </cell>
          <cell r="O945" t="str">
            <v>a</v>
          </cell>
        </row>
        <row r="946">
          <cell r="B946" t="str">
            <v>001-002-32609</v>
          </cell>
          <cell r="C946">
            <v>28417802</v>
          </cell>
          <cell r="D946">
            <v>40755</v>
          </cell>
          <cell r="E946">
            <v>40396</v>
          </cell>
          <cell r="F946" t="str">
            <v>ROSA OCAMPOS ACUÑA</v>
          </cell>
          <cell r="G946">
            <v>1620083</v>
          </cell>
          <cell r="H946">
            <v>7</v>
          </cell>
          <cell r="I946">
            <v>31818</v>
          </cell>
          <cell r="J946">
            <v>3181.8</v>
          </cell>
          <cell r="K946">
            <v>0</v>
          </cell>
          <cell r="L946">
            <v>0</v>
          </cell>
          <cell r="M946">
            <v>0</v>
          </cell>
          <cell r="N946">
            <v>35000</v>
          </cell>
          <cell r="O946" t="str">
            <v>a</v>
          </cell>
        </row>
        <row r="947">
          <cell r="B947" t="str">
            <v>003-001-0036279</v>
          </cell>
          <cell r="C947">
            <v>22173825</v>
          </cell>
          <cell r="D947">
            <v>40543</v>
          </cell>
          <cell r="E947">
            <v>40406</v>
          </cell>
          <cell r="F947" t="str">
            <v>GICAL S.A</v>
          </cell>
          <cell r="G947">
            <v>80003369</v>
          </cell>
          <cell r="H947">
            <v>8</v>
          </cell>
          <cell r="I947">
            <v>2106095</v>
          </cell>
          <cell r="J947">
            <v>210609.5</v>
          </cell>
          <cell r="K947">
            <v>0</v>
          </cell>
          <cell r="L947">
            <v>0</v>
          </cell>
          <cell r="M947">
            <v>0</v>
          </cell>
          <cell r="N947">
            <v>2316705</v>
          </cell>
          <cell r="O947" t="str">
            <v>a</v>
          </cell>
        </row>
        <row r="948">
          <cell r="B948" t="str">
            <v>021-001-000560</v>
          </cell>
          <cell r="C948">
            <v>11775667</v>
          </cell>
          <cell r="D948">
            <v>40786</v>
          </cell>
          <cell r="E948">
            <v>40406</v>
          </cell>
          <cell r="F948" t="str">
            <v>AEDA</v>
          </cell>
          <cell r="G948">
            <v>80031985</v>
          </cell>
          <cell r="H948">
            <v>0</v>
          </cell>
          <cell r="I948">
            <v>43636</v>
          </cell>
          <cell r="J948">
            <v>4363.6000000000004</v>
          </cell>
          <cell r="K948">
            <v>0</v>
          </cell>
          <cell r="L948">
            <v>0</v>
          </cell>
          <cell r="M948">
            <v>0</v>
          </cell>
          <cell r="N948">
            <v>48000</v>
          </cell>
          <cell r="O948" t="str">
            <v>a</v>
          </cell>
        </row>
        <row r="949">
          <cell r="B949" t="str">
            <v>10026IC04005378S</v>
          </cell>
          <cell r="C949" t="str">
            <v>N/A</v>
          </cell>
          <cell r="D949" t="str">
            <v>N/A</v>
          </cell>
          <cell r="E949">
            <v>40406</v>
          </cell>
          <cell r="F949" t="str">
            <v>DIRECCION NACIONAL DE ADUANAS</v>
          </cell>
          <cell r="G949">
            <v>80029222</v>
          </cell>
          <cell r="H949">
            <v>7</v>
          </cell>
          <cell r="I949">
            <v>643435551</v>
          </cell>
          <cell r="J949">
            <v>64343555.100000001</v>
          </cell>
          <cell r="K949">
            <v>0</v>
          </cell>
          <cell r="L949">
            <v>0</v>
          </cell>
          <cell r="M949">
            <v>9717241</v>
          </cell>
          <cell r="N949">
            <v>707779106</v>
          </cell>
          <cell r="O949" t="str">
            <v>a</v>
          </cell>
        </row>
        <row r="951">
          <cell r="C951">
            <v>52637765</v>
          </cell>
        </row>
        <row r="952">
          <cell r="B952" t="str">
            <v>N° DE FACT/DESP</v>
          </cell>
          <cell r="C952" t="str">
            <v>TIMBRADO</v>
          </cell>
          <cell r="D952" t="str">
            <v>VENCIMIENTO</v>
          </cell>
          <cell r="E952" t="str">
            <v>FECHA</v>
          </cell>
          <cell r="F952" t="str">
            <v>PROVEEDOR</v>
          </cell>
          <cell r="G952" t="str">
            <v>R.U.C.</v>
          </cell>
          <cell r="H952" t="str">
            <v>DIG. VERI</v>
          </cell>
          <cell r="I952">
            <v>0.1</v>
          </cell>
          <cell r="J952" t="str">
            <v>IVA 10%</v>
          </cell>
          <cell r="K952">
            <v>0.05</v>
          </cell>
          <cell r="L952" t="str">
            <v>IVA 5</v>
          </cell>
          <cell r="M952" t="str">
            <v>EXENTA</v>
          </cell>
          <cell r="N952" t="str">
            <v>TOTAL</v>
          </cell>
        </row>
        <row r="953">
          <cell r="B953" t="str">
            <v>001-001-0046883</v>
          </cell>
          <cell r="C953">
            <v>85590611</v>
          </cell>
          <cell r="D953">
            <v>40755</v>
          </cell>
          <cell r="E953">
            <v>40409</v>
          </cell>
          <cell r="F953" t="str">
            <v>PEDRO A. PAREDES</v>
          </cell>
          <cell r="G953">
            <v>189311</v>
          </cell>
          <cell r="H953">
            <v>4</v>
          </cell>
          <cell r="I953">
            <v>1882708</v>
          </cell>
          <cell r="J953">
            <v>188270.80000000002</v>
          </cell>
          <cell r="K953">
            <v>0</v>
          </cell>
          <cell r="L953">
            <v>0</v>
          </cell>
          <cell r="M953">
            <v>0</v>
          </cell>
          <cell r="N953">
            <v>2070978.8</v>
          </cell>
          <cell r="O953" t="str">
            <v>a</v>
          </cell>
        </row>
        <row r="954">
          <cell r="B954" t="str">
            <v>001-002-32610</v>
          </cell>
          <cell r="C954">
            <v>28417802</v>
          </cell>
          <cell r="D954">
            <v>40755</v>
          </cell>
          <cell r="E954">
            <v>40396</v>
          </cell>
          <cell r="F954" t="str">
            <v>ROSA OCAMPOS ACUÑA</v>
          </cell>
          <cell r="G954">
            <v>1620083</v>
          </cell>
          <cell r="H954">
            <v>7</v>
          </cell>
          <cell r="I954">
            <v>31818</v>
          </cell>
          <cell r="J954">
            <v>3181.8</v>
          </cell>
          <cell r="K954">
            <v>0</v>
          </cell>
          <cell r="L954">
            <v>0</v>
          </cell>
          <cell r="M954">
            <v>0</v>
          </cell>
          <cell r="N954">
            <v>35000</v>
          </cell>
          <cell r="O954" t="str">
            <v>a</v>
          </cell>
        </row>
        <row r="955">
          <cell r="B955" t="str">
            <v>003-001-0036321</v>
          </cell>
          <cell r="C955">
            <v>22173825</v>
          </cell>
          <cell r="D955">
            <v>40543</v>
          </cell>
          <cell r="E955">
            <v>40407</v>
          </cell>
          <cell r="F955" t="str">
            <v>GICAL S.A</v>
          </cell>
          <cell r="G955">
            <v>80003369</v>
          </cell>
          <cell r="H955">
            <v>8</v>
          </cell>
          <cell r="I955">
            <v>522998</v>
          </cell>
          <cell r="J955">
            <v>52299.8</v>
          </cell>
          <cell r="K955">
            <v>0</v>
          </cell>
          <cell r="L955">
            <v>0</v>
          </cell>
          <cell r="M955">
            <v>0</v>
          </cell>
          <cell r="N955">
            <v>575298</v>
          </cell>
          <cell r="O955" t="str">
            <v>a</v>
          </cell>
        </row>
        <row r="956">
          <cell r="B956" t="str">
            <v>021-001-000575</v>
          </cell>
          <cell r="C956">
            <v>11775667</v>
          </cell>
          <cell r="D956">
            <v>40786</v>
          </cell>
          <cell r="E956">
            <v>40407</v>
          </cell>
          <cell r="F956" t="str">
            <v>AEDA</v>
          </cell>
          <cell r="G956">
            <v>80031985</v>
          </cell>
          <cell r="H956">
            <v>0</v>
          </cell>
          <cell r="I956">
            <v>50909</v>
          </cell>
          <cell r="J956">
            <v>5090.9000000000005</v>
          </cell>
          <cell r="K956">
            <v>0</v>
          </cell>
          <cell r="L956">
            <v>0</v>
          </cell>
          <cell r="M956">
            <v>0</v>
          </cell>
          <cell r="N956">
            <v>56000</v>
          </cell>
          <cell r="O956" t="str">
            <v>a</v>
          </cell>
        </row>
        <row r="957">
          <cell r="B957" t="str">
            <v>001-001-0000867</v>
          </cell>
          <cell r="C957">
            <v>37240908</v>
          </cell>
          <cell r="D957">
            <v>40633</v>
          </cell>
          <cell r="E957">
            <v>40407</v>
          </cell>
          <cell r="F957" t="str">
            <v>CBS S.A. COMERCIO INTERNACIONAL</v>
          </cell>
          <cell r="G957">
            <v>80028763</v>
          </cell>
          <cell r="H957">
            <v>0</v>
          </cell>
          <cell r="I957">
            <v>900000</v>
          </cell>
          <cell r="J957">
            <v>90000</v>
          </cell>
          <cell r="K957">
            <v>0</v>
          </cell>
          <cell r="L957">
            <v>0</v>
          </cell>
          <cell r="M957">
            <v>0</v>
          </cell>
          <cell r="N957">
            <v>990000</v>
          </cell>
          <cell r="O957" t="str">
            <v>a</v>
          </cell>
        </row>
        <row r="958">
          <cell r="B958" t="str">
            <v>10026IC04005412H</v>
          </cell>
          <cell r="C958" t="str">
            <v>N/A</v>
          </cell>
          <cell r="D958" t="str">
            <v>N/A</v>
          </cell>
          <cell r="E958">
            <v>40407</v>
          </cell>
          <cell r="F958" t="str">
            <v>DIRECCION NACIONAL DE ADUANAS</v>
          </cell>
          <cell r="G958">
            <v>80029222</v>
          </cell>
          <cell r="H958">
            <v>7</v>
          </cell>
          <cell r="I958">
            <v>188238670</v>
          </cell>
          <cell r="J958">
            <v>18823866</v>
          </cell>
          <cell r="K958">
            <v>0</v>
          </cell>
          <cell r="L958">
            <v>0</v>
          </cell>
          <cell r="M958">
            <v>33475056</v>
          </cell>
          <cell r="N958">
            <v>207062536</v>
          </cell>
          <cell r="O958" t="str">
            <v>a</v>
          </cell>
        </row>
        <row r="960">
          <cell r="C960">
            <v>22503796</v>
          </cell>
        </row>
        <row r="961">
          <cell r="B961" t="str">
            <v>N° DE FACT/DESP</v>
          </cell>
          <cell r="C961" t="str">
            <v>TIMBRADO</v>
          </cell>
          <cell r="D961" t="str">
            <v>VENCIMIENTO</v>
          </cell>
          <cell r="E961" t="str">
            <v>FECHA</v>
          </cell>
          <cell r="F961" t="str">
            <v>PROVEEDOR</v>
          </cell>
          <cell r="G961" t="str">
            <v>R.U.C.</v>
          </cell>
          <cell r="H961" t="str">
            <v>DIG. VERI</v>
          </cell>
          <cell r="I961">
            <v>0.1</v>
          </cell>
          <cell r="J961" t="str">
            <v>IVA 10%</v>
          </cell>
          <cell r="K961">
            <v>0.05</v>
          </cell>
          <cell r="L961" t="str">
            <v>IVA 5</v>
          </cell>
          <cell r="M961" t="str">
            <v>EXENTA</v>
          </cell>
          <cell r="N961" t="str">
            <v>TOTAL</v>
          </cell>
        </row>
        <row r="962">
          <cell r="B962" t="str">
            <v>001-001-0046884</v>
          </cell>
          <cell r="C962">
            <v>85590611</v>
          </cell>
          <cell r="D962">
            <v>40755</v>
          </cell>
          <cell r="E962">
            <v>40409</v>
          </cell>
          <cell r="F962" t="str">
            <v>PEDRO A. PAREDES</v>
          </cell>
          <cell r="G962">
            <v>189311</v>
          </cell>
          <cell r="H962">
            <v>4</v>
          </cell>
          <cell r="I962">
            <v>1960027</v>
          </cell>
          <cell r="J962">
            <v>196002.7</v>
          </cell>
          <cell r="K962">
            <v>0</v>
          </cell>
          <cell r="L962">
            <v>0</v>
          </cell>
          <cell r="M962">
            <v>0</v>
          </cell>
          <cell r="N962">
            <v>2156029.7000000002</v>
          </cell>
          <cell r="O962" t="str">
            <v>a</v>
          </cell>
        </row>
        <row r="963">
          <cell r="B963" t="str">
            <v>001-002-32615</v>
          </cell>
          <cell r="C963">
            <v>28417802</v>
          </cell>
          <cell r="D963">
            <v>40755</v>
          </cell>
          <cell r="E963">
            <v>40396</v>
          </cell>
          <cell r="F963" t="str">
            <v>ROSA OCAMPOS ACUÑA</v>
          </cell>
          <cell r="G963">
            <v>1620083</v>
          </cell>
          <cell r="H963">
            <v>7</v>
          </cell>
          <cell r="I963">
            <v>31818</v>
          </cell>
          <cell r="J963">
            <v>3181.8</v>
          </cell>
          <cell r="K963">
            <v>0</v>
          </cell>
          <cell r="L963">
            <v>0</v>
          </cell>
          <cell r="M963">
            <v>0</v>
          </cell>
          <cell r="N963">
            <v>35000</v>
          </cell>
          <cell r="O963" t="str">
            <v>a</v>
          </cell>
        </row>
        <row r="964">
          <cell r="B964" t="str">
            <v>003-001-0036322</v>
          </cell>
          <cell r="C964">
            <v>22173825</v>
          </cell>
          <cell r="D964">
            <v>40543</v>
          </cell>
          <cell r="E964">
            <v>40407</v>
          </cell>
          <cell r="F964" t="str">
            <v>GICAL S.A</v>
          </cell>
          <cell r="G964">
            <v>80003369</v>
          </cell>
          <cell r="H964">
            <v>8</v>
          </cell>
          <cell r="I964">
            <v>581820</v>
          </cell>
          <cell r="J964">
            <v>58182</v>
          </cell>
          <cell r="K964">
            <v>0</v>
          </cell>
          <cell r="L964">
            <v>0</v>
          </cell>
          <cell r="M964">
            <v>0</v>
          </cell>
          <cell r="N964">
            <v>640002</v>
          </cell>
          <cell r="O964" t="str">
            <v>a</v>
          </cell>
        </row>
        <row r="965">
          <cell r="B965" t="str">
            <v>021-001-000576</v>
          </cell>
          <cell r="C965">
            <v>11775667</v>
          </cell>
          <cell r="D965">
            <v>40786</v>
          </cell>
          <cell r="E965">
            <v>40407</v>
          </cell>
          <cell r="F965" t="str">
            <v>AEDA</v>
          </cell>
          <cell r="G965">
            <v>80031985</v>
          </cell>
          <cell r="H965">
            <v>0</v>
          </cell>
          <cell r="I965">
            <v>34545</v>
          </cell>
          <cell r="J965">
            <v>3454.5</v>
          </cell>
          <cell r="K965">
            <v>0</v>
          </cell>
          <cell r="L965">
            <v>0</v>
          </cell>
          <cell r="M965">
            <v>0</v>
          </cell>
          <cell r="N965">
            <v>38000</v>
          </cell>
          <cell r="O965" t="str">
            <v>a</v>
          </cell>
        </row>
        <row r="966">
          <cell r="B966" t="str">
            <v>10026IC04005433K</v>
          </cell>
          <cell r="C966" t="str">
            <v>N/A</v>
          </cell>
          <cell r="D966" t="str">
            <v>N/A</v>
          </cell>
          <cell r="E966">
            <v>40407</v>
          </cell>
          <cell r="F966" t="str">
            <v>DIRECCION NACIONAL DE ADUANAS</v>
          </cell>
          <cell r="G966">
            <v>80029222</v>
          </cell>
          <cell r="H966">
            <v>7</v>
          </cell>
          <cell r="I966">
            <v>180517350</v>
          </cell>
          <cell r="J966">
            <v>18051734</v>
          </cell>
          <cell r="K966">
            <v>0</v>
          </cell>
          <cell r="L966">
            <v>0</v>
          </cell>
          <cell r="M966">
            <v>4191240</v>
          </cell>
          <cell r="N966">
            <v>198569085</v>
          </cell>
          <cell r="O966" t="str">
            <v>a</v>
          </cell>
          <cell r="P966">
            <v>18051735</v>
          </cell>
        </row>
        <row r="968">
          <cell r="C968">
            <v>40158749</v>
          </cell>
        </row>
        <row r="969">
          <cell r="B969" t="str">
            <v>N° DE FACT/DESP</v>
          </cell>
          <cell r="C969" t="str">
            <v>TIMBRADO</v>
          </cell>
          <cell r="D969" t="str">
            <v>VENCIMIENTO</v>
          </cell>
          <cell r="E969" t="str">
            <v>FECHA</v>
          </cell>
          <cell r="F969" t="str">
            <v>PROVEEDOR</v>
          </cell>
          <cell r="G969" t="str">
            <v>R.U.C.</v>
          </cell>
          <cell r="H969" t="str">
            <v>DIG. VERI</v>
          </cell>
          <cell r="I969">
            <v>0.1</v>
          </cell>
          <cell r="J969" t="str">
            <v>IVA 10%</v>
          </cell>
          <cell r="K969">
            <v>0.05</v>
          </cell>
          <cell r="L969" t="str">
            <v>IVA 5</v>
          </cell>
          <cell r="M969" t="str">
            <v>EXENTA</v>
          </cell>
          <cell r="N969" t="str">
            <v>TOTAL</v>
          </cell>
          <cell r="P969" t="str">
            <v>TODA LA OPERACIÓN ESTABA MAL YA QUE COPIO EL MISMO DE ARRIBA. YA ESTA MODIFICADO</v>
          </cell>
        </row>
        <row r="970">
          <cell r="B970" t="str">
            <v>001-001-0046885</v>
          </cell>
          <cell r="C970">
            <v>85590611</v>
          </cell>
          <cell r="D970">
            <v>40755</v>
          </cell>
          <cell r="E970">
            <v>40409</v>
          </cell>
          <cell r="F970" t="str">
            <v>PEDRO A. PAREDES</v>
          </cell>
          <cell r="G970">
            <v>189311</v>
          </cell>
          <cell r="H970">
            <v>4</v>
          </cell>
          <cell r="I970">
            <v>2969550</v>
          </cell>
          <cell r="J970">
            <v>296955</v>
          </cell>
          <cell r="K970">
            <v>0</v>
          </cell>
          <cell r="L970">
            <v>0</v>
          </cell>
          <cell r="M970">
            <v>0</v>
          </cell>
          <cell r="N970">
            <v>3266505</v>
          </cell>
          <cell r="O970" t="str">
            <v>a</v>
          </cell>
        </row>
        <row r="971">
          <cell r="B971" t="str">
            <v>001-002-32614</v>
          </cell>
          <cell r="C971">
            <v>28417802</v>
          </cell>
          <cell r="D971">
            <v>40755</v>
          </cell>
          <cell r="E971">
            <v>40401</v>
          </cell>
          <cell r="F971" t="str">
            <v>ROSA OCAMPOS ACUÑA</v>
          </cell>
          <cell r="G971">
            <v>1620083</v>
          </cell>
          <cell r="H971">
            <v>7</v>
          </cell>
          <cell r="I971">
            <v>31818</v>
          </cell>
          <cell r="J971">
            <v>3181.8</v>
          </cell>
          <cell r="K971">
            <v>0</v>
          </cell>
          <cell r="L971">
            <v>0</v>
          </cell>
          <cell r="M971">
            <v>0</v>
          </cell>
          <cell r="N971">
            <v>35000</v>
          </cell>
          <cell r="O971" t="str">
            <v>a</v>
          </cell>
        </row>
        <row r="972">
          <cell r="B972" t="str">
            <v>003-001-0036313</v>
          </cell>
          <cell r="C972">
            <v>22173825</v>
          </cell>
          <cell r="D972">
            <v>40543</v>
          </cell>
          <cell r="E972">
            <v>40407</v>
          </cell>
          <cell r="F972" t="str">
            <v>GICAL S.A</v>
          </cell>
          <cell r="G972">
            <v>80003369</v>
          </cell>
          <cell r="H972">
            <v>8</v>
          </cell>
          <cell r="I972">
            <v>1076290</v>
          </cell>
          <cell r="J972">
            <v>107629</v>
          </cell>
          <cell r="K972">
            <v>0</v>
          </cell>
          <cell r="L972">
            <v>0</v>
          </cell>
          <cell r="M972">
            <v>0</v>
          </cell>
          <cell r="N972">
            <v>1183919</v>
          </cell>
          <cell r="O972" t="str">
            <v>a</v>
          </cell>
        </row>
        <row r="973">
          <cell r="B973" t="str">
            <v>021-001-000572</v>
          </cell>
          <cell r="C973">
            <v>11775667</v>
          </cell>
          <cell r="D973">
            <v>40786</v>
          </cell>
          <cell r="E973">
            <v>40407</v>
          </cell>
          <cell r="F973" t="str">
            <v>AEDA</v>
          </cell>
          <cell r="G973">
            <v>80031985</v>
          </cell>
          <cell r="H973">
            <v>0</v>
          </cell>
          <cell r="I973">
            <v>43636.363636363632</v>
          </cell>
          <cell r="J973">
            <v>4363.6363636363676</v>
          </cell>
          <cell r="K973">
            <v>0</v>
          </cell>
          <cell r="L973">
            <v>0</v>
          </cell>
          <cell r="M973">
            <v>0</v>
          </cell>
          <cell r="N973">
            <v>48000</v>
          </cell>
          <cell r="O973" t="str">
            <v>a</v>
          </cell>
        </row>
        <row r="974">
          <cell r="B974" t="str">
            <v>10026IC04005420G</v>
          </cell>
          <cell r="C974" t="str">
            <v>N/A</v>
          </cell>
          <cell r="D974" t="str">
            <v>N/A</v>
          </cell>
          <cell r="E974">
            <v>40407</v>
          </cell>
          <cell r="F974" t="str">
            <v>DIRECCION NACIONAL DE ADUANAS</v>
          </cell>
          <cell r="G974">
            <v>80029222</v>
          </cell>
          <cell r="H974">
            <v>7</v>
          </cell>
          <cell r="I974">
            <v>332844540</v>
          </cell>
          <cell r="J974">
            <v>33284454</v>
          </cell>
          <cell r="K974">
            <v>0</v>
          </cell>
          <cell r="L974">
            <v>0</v>
          </cell>
          <cell r="M974">
            <v>6462166</v>
          </cell>
          <cell r="N974">
            <v>372591160</v>
          </cell>
          <cell r="O974" t="str">
            <v>a</v>
          </cell>
        </row>
        <row r="976">
          <cell r="C976">
            <v>26337711</v>
          </cell>
        </row>
        <row r="977">
          <cell r="B977" t="str">
            <v>N° DE FACT/DESP</v>
          </cell>
          <cell r="C977" t="str">
            <v>TIMBRADO</v>
          </cell>
          <cell r="D977" t="str">
            <v>VENCIMIENTO</v>
          </cell>
          <cell r="E977" t="str">
            <v>FECHA</v>
          </cell>
          <cell r="F977" t="str">
            <v>PROVEEDOR</v>
          </cell>
          <cell r="G977" t="str">
            <v>R.U.C.</v>
          </cell>
          <cell r="H977" t="str">
            <v>DIG. VERI</v>
          </cell>
          <cell r="I977">
            <v>0.1</v>
          </cell>
          <cell r="J977" t="str">
            <v>IVA 10%</v>
          </cell>
          <cell r="K977">
            <v>0.05</v>
          </cell>
          <cell r="L977" t="str">
            <v>IVA 5</v>
          </cell>
          <cell r="M977" t="str">
            <v>EXENTA</v>
          </cell>
          <cell r="N977" t="str">
            <v>TOTAL</v>
          </cell>
        </row>
        <row r="978">
          <cell r="B978" t="str">
            <v>001-001-0046886</v>
          </cell>
          <cell r="C978">
            <v>85590611</v>
          </cell>
          <cell r="D978">
            <v>40755</v>
          </cell>
          <cell r="E978">
            <v>40409</v>
          </cell>
          <cell r="F978" t="str">
            <v>PEDRO A. PAREDES</v>
          </cell>
          <cell r="G978">
            <v>189311</v>
          </cell>
          <cell r="H978">
            <v>4</v>
          </cell>
          <cell r="I978">
            <v>2093349</v>
          </cell>
          <cell r="J978">
            <v>209334.90000000002</v>
          </cell>
          <cell r="K978">
            <v>0</v>
          </cell>
          <cell r="L978">
            <v>0</v>
          </cell>
          <cell r="M978">
            <v>0</v>
          </cell>
          <cell r="N978">
            <v>2302683.9</v>
          </cell>
          <cell r="O978" t="str">
            <v>a</v>
          </cell>
        </row>
        <row r="979">
          <cell r="B979" t="str">
            <v>001-002-32625</v>
          </cell>
          <cell r="C979">
            <v>28417802</v>
          </cell>
          <cell r="D979">
            <v>40755</v>
          </cell>
          <cell r="E979">
            <v>40396</v>
          </cell>
          <cell r="F979" t="str">
            <v>ROSA OCAMPOS ACUÑA</v>
          </cell>
          <cell r="G979">
            <v>1620083</v>
          </cell>
          <cell r="H979">
            <v>7</v>
          </cell>
          <cell r="I979">
            <v>31818</v>
          </cell>
          <cell r="J979">
            <v>3181.8</v>
          </cell>
          <cell r="K979">
            <v>0</v>
          </cell>
          <cell r="L979">
            <v>0</v>
          </cell>
          <cell r="M979">
            <v>0</v>
          </cell>
          <cell r="N979">
            <v>35000</v>
          </cell>
          <cell r="O979" t="str">
            <v>a</v>
          </cell>
        </row>
        <row r="980">
          <cell r="B980" t="str">
            <v>003-001-0036320</v>
          </cell>
          <cell r="C980">
            <v>22173825</v>
          </cell>
          <cell r="D980">
            <v>40543</v>
          </cell>
          <cell r="E980">
            <v>40407</v>
          </cell>
          <cell r="F980" t="str">
            <v>GICAL S.A</v>
          </cell>
          <cell r="G980">
            <v>80003369</v>
          </cell>
          <cell r="H980">
            <v>8</v>
          </cell>
          <cell r="I980">
            <v>705287</v>
          </cell>
          <cell r="J980">
            <v>70528.7</v>
          </cell>
          <cell r="K980">
            <v>0</v>
          </cell>
          <cell r="L980">
            <v>0</v>
          </cell>
          <cell r="M980">
            <v>0</v>
          </cell>
          <cell r="N980">
            <v>775816</v>
          </cell>
          <cell r="O980" t="str">
            <v>a</v>
          </cell>
        </row>
        <row r="981">
          <cell r="B981" t="str">
            <v>021-001-000571</v>
          </cell>
          <cell r="C981">
            <v>11775667</v>
          </cell>
          <cell r="D981">
            <v>40786</v>
          </cell>
          <cell r="E981">
            <v>40407</v>
          </cell>
          <cell r="F981" t="str">
            <v>AEDA</v>
          </cell>
          <cell r="G981">
            <v>80031985</v>
          </cell>
          <cell r="H981">
            <v>0</v>
          </cell>
          <cell r="I981">
            <v>43636</v>
          </cell>
          <cell r="J981">
            <v>4362.6000000000004</v>
          </cell>
          <cell r="K981">
            <v>0</v>
          </cell>
          <cell r="L981">
            <v>0</v>
          </cell>
          <cell r="M981">
            <v>0</v>
          </cell>
          <cell r="N981">
            <v>48000</v>
          </cell>
          <cell r="O981" t="str">
            <v>a</v>
          </cell>
        </row>
        <row r="982">
          <cell r="B982" t="str">
            <v>10026IC04005431X</v>
          </cell>
          <cell r="C982" t="str">
            <v>N/A</v>
          </cell>
          <cell r="D982" t="str">
            <v>N/A</v>
          </cell>
          <cell r="E982">
            <v>40407</v>
          </cell>
          <cell r="F982" t="str">
            <v>DIRECCION NACIONAL DE ADUANAS</v>
          </cell>
          <cell r="G982">
            <v>80029222</v>
          </cell>
          <cell r="H982">
            <v>7</v>
          </cell>
          <cell r="I982">
            <v>216247552</v>
          </cell>
          <cell r="J982">
            <v>21624755.200000003</v>
          </cell>
          <cell r="K982">
            <v>0</v>
          </cell>
          <cell r="L982">
            <v>0</v>
          </cell>
          <cell r="M982">
            <v>4634882</v>
          </cell>
          <cell r="N982">
            <v>237872307</v>
          </cell>
          <cell r="O982" t="str">
            <v>a</v>
          </cell>
        </row>
        <row r="984">
          <cell r="C984">
            <v>11561159</v>
          </cell>
        </row>
        <row r="985">
          <cell r="B985" t="str">
            <v>N° DE FACT/DESP</v>
          </cell>
          <cell r="C985" t="str">
            <v>TIMBRADO</v>
          </cell>
          <cell r="D985" t="str">
            <v>VENCIMIENTO</v>
          </cell>
          <cell r="E985" t="str">
            <v>FECHA</v>
          </cell>
          <cell r="F985" t="str">
            <v>PROVEEDOR</v>
          </cell>
          <cell r="G985" t="str">
            <v>R.U.C.</v>
          </cell>
          <cell r="H985" t="str">
            <v>DIG. VERI</v>
          </cell>
          <cell r="I985">
            <v>0.1</v>
          </cell>
          <cell r="J985" t="str">
            <v>IVA 10%</v>
          </cell>
          <cell r="K985">
            <v>0.05</v>
          </cell>
          <cell r="L985" t="str">
            <v>IVA 5</v>
          </cell>
          <cell r="M985" t="str">
            <v>EXENTA</v>
          </cell>
          <cell r="N985" t="str">
            <v>TOTAL</v>
          </cell>
        </row>
        <row r="986">
          <cell r="B986" t="str">
            <v>001-001-0046887</v>
          </cell>
          <cell r="C986">
            <v>85590611</v>
          </cell>
          <cell r="D986">
            <v>40755</v>
          </cell>
          <cell r="E986">
            <v>40409</v>
          </cell>
          <cell r="F986" t="str">
            <v>PEDRO A. PAREDES</v>
          </cell>
          <cell r="G986">
            <v>189311</v>
          </cell>
          <cell r="H986">
            <v>4</v>
          </cell>
          <cell r="I986">
            <v>1184447</v>
          </cell>
          <cell r="J986">
            <v>118444.70000000001</v>
          </cell>
          <cell r="K986">
            <v>0</v>
          </cell>
          <cell r="L986">
            <v>0</v>
          </cell>
          <cell r="M986">
            <v>0</v>
          </cell>
          <cell r="N986">
            <v>1302891.7</v>
          </cell>
          <cell r="O986" t="str">
            <v>a</v>
          </cell>
        </row>
        <row r="987">
          <cell r="B987" t="str">
            <v>001-002-32626</v>
          </cell>
          <cell r="C987">
            <v>28417802</v>
          </cell>
          <cell r="D987">
            <v>40755</v>
          </cell>
          <cell r="E987">
            <v>40396</v>
          </cell>
          <cell r="F987" t="str">
            <v>ROSA OCAMPOS ACUÑA</v>
          </cell>
          <cell r="G987">
            <v>1620083</v>
          </cell>
          <cell r="H987">
            <v>7</v>
          </cell>
          <cell r="I987">
            <v>31818</v>
          </cell>
          <cell r="J987">
            <v>3181.8</v>
          </cell>
          <cell r="K987">
            <v>0</v>
          </cell>
          <cell r="L987">
            <v>0</v>
          </cell>
          <cell r="M987">
            <v>0</v>
          </cell>
          <cell r="N987">
            <v>35000</v>
          </cell>
          <cell r="O987" t="str">
            <v>a</v>
          </cell>
        </row>
        <row r="988">
          <cell r="B988" t="str">
            <v>003-001-0036312</v>
          </cell>
          <cell r="C988">
            <v>22173825</v>
          </cell>
          <cell r="D988">
            <v>40543</v>
          </cell>
          <cell r="E988">
            <v>40407</v>
          </cell>
          <cell r="F988" t="str">
            <v>GICAL S.A</v>
          </cell>
          <cell r="G988">
            <v>80003369</v>
          </cell>
          <cell r="H988">
            <v>8</v>
          </cell>
          <cell r="I988">
            <v>240406</v>
          </cell>
          <cell r="J988">
            <v>24040.600000000002</v>
          </cell>
          <cell r="K988">
            <v>0</v>
          </cell>
          <cell r="L988">
            <v>0</v>
          </cell>
          <cell r="M988">
            <v>0</v>
          </cell>
          <cell r="N988">
            <v>264447</v>
          </cell>
          <cell r="O988" t="str">
            <v>a</v>
          </cell>
        </row>
        <row r="989">
          <cell r="B989" t="str">
            <v>021-001-000549</v>
          </cell>
          <cell r="C989">
            <v>11775667</v>
          </cell>
          <cell r="D989">
            <v>40786</v>
          </cell>
          <cell r="E989">
            <v>40407</v>
          </cell>
          <cell r="F989" t="str">
            <v>AEDA</v>
          </cell>
          <cell r="G989">
            <v>80031985</v>
          </cell>
          <cell r="H989">
            <v>0</v>
          </cell>
          <cell r="I989">
            <v>10909</v>
          </cell>
          <cell r="J989">
            <v>1089.9000000000001</v>
          </cell>
          <cell r="K989">
            <v>0</v>
          </cell>
          <cell r="L989">
            <v>0</v>
          </cell>
          <cell r="M989">
            <v>0</v>
          </cell>
          <cell r="N989">
            <v>12000</v>
          </cell>
          <cell r="O989" t="str">
            <v>a</v>
          </cell>
        </row>
        <row r="990">
          <cell r="B990" t="str">
            <v>10026IC04005423J</v>
          </cell>
          <cell r="C990" t="str">
            <v>N/A</v>
          </cell>
          <cell r="D990" t="str">
            <v>N/A</v>
          </cell>
          <cell r="E990">
            <v>40407</v>
          </cell>
          <cell r="F990" t="str">
            <v>DIRECCION NACIONAL DE ADUANAS</v>
          </cell>
          <cell r="G990">
            <v>80029222</v>
          </cell>
          <cell r="H990">
            <v>7</v>
          </cell>
          <cell r="I990">
            <v>83518724</v>
          </cell>
          <cell r="J990">
            <v>8351872.4000000004</v>
          </cell>
          <cell r="K990">
            <v>0</v>
          </cell>
          <cell r="L990">
            <v>0</v>
          </cell>
          <cell r="M990">
            <v>3062529</v>
          </cell>
          <cell r="N990">
            <v>91870596</v>
          </cell>
          <cell r="O990" t="str">
            <v>a</v>
          </cell>
        </row>
        <row r="993">
          <cell r="C993">
            <v>46101705</v>
          </cell>
        </row>
        <row r="994">
          <cell r="B994" t="str">
            <v>N° DE FACT/DESP</v>
          </cell>
          <cell r="C994" t="str">
            <v>TIMBRADO</v>
          </cell>
          <cell r="D994" t="str">
            <v>VENCIMIENTO</v>
          </cell>
          <cell r="E994" t="str">
            <v>FECHA</v>
          </cell>
          <cell r="F994" t="str">
            <v>PROVEEDOR</v>
          </cell>
          <cell r="G994" t="str">
            <v>R.U.C.</v>
          </cell>
          <cell r="H994" t="str">
            <v>DIG. VERI</v>
          </cell>
          <cell r="I994">
            <v>0.1</v>
          </cell>
          <cell r="J994" t="str">
            <v>IVA 10%</v>
          </cell>
          <cell r="K994">
            <v>0.05</v>
          </cell>
          <cell r="L994" t="str">
            <v>IVA 5</v>
          </cell>
          <cell r="M994" t="str">
            <v>EXENTA</v>
          </cell>
          <cell r="N994" t="str">
            <v>TOTAL</v>
          </cell>
        </row>
        <row r="995">
          <cell r="B995" t="str">
            <v>001-001-0046888</v>
          </cell>
          <cell r="C995">
            <v>85590611</v>
          </cell>
          <cell r="D995">
            <v>40755</v>
          </cell>
          <cell r="E995">
            <v>40409</v>
          </cell>
          <cell r="F995" t="str">
            <v>PEDRO A. PAREDES</v>
          </cell>
          <cell r="G995">
            <v>189311</v>
          </cell>
          <cell r="H995">
            <v>4</v>
          </cell>
          <cell r="I995">
            <v>3089402</v>
          </cell>
          <cell r="J995">
            <v>308940.2</v>
          </cell>
          <cell r="K995">
            <v>0</v>
          </cell>
          <cell r="L995">
            <v>0</v>
          </cell>
          <cell r="M995">
            <v>0</v>
          </cell>
          <cell r="N995">
            <v>3398342.2</v>
          </cell>
          <cell r="O995" t="str">
            <v>a</v>
          </cell>
        </row>
        <row r="996">
          <cell r="B996" t="str">
            <v>001-002-32616</v>
          </cell>
          <cell r="C996">
            <v>28417802</v>
          </cell>
          <cell r="D996">
            <v>40755</v>
          </cell>
          <cell r="E996">
            <v>40401</v>
          </cell>
          <cell r="F996" t="str">
            <v>ROSA OCAMPOS ACUÑA</v>
          </cell>
          <cell r="G996">
            <v>1620083</v>
          </cell>
          <cell r="H996">
            <v>7</v>
          </cell>
          <cell r="I996">
            <v>31818</v>
          </cell>
          <cell r="J996">
            <v>3181.8</v>
          </cell>
          <cell r="K996">
            <v>0</v>
          </cell>
          <cell r="L996">
            <v>0</v>
          </cell>
          <cell r="M996">
            <v>0</v>
          </cell>
          <cell r="N996">
            <v>35000</v>
          </cell>
          <cell r="O996" t="str">
            <v>a</v>
          </cell>
        </row>
        <row r="997">
          <cell r="B997" t="str">
            <v>003-001-0036397</v>
          </cell>
          <cell r="C997">
            <v>22173825</v>
          </cell>
          <cell r="D997">
            <v>40543</v>
          </cell>
          <cell r="E997">
            <v>40409</v>
          </cell>
          <cell r="F997" t="str">
            <v>GICAL S.A</v>
          </cell>
          <cell r="G997">
            <v>80003369</v>
          </cell>
          <cell r="H997">
            <v>8</v>
          </cell>
          <cell r="I997">
            <v>1255870</v>
          </cell>
          <cell r="J997">
            <v>125587</v>
          </cell>
          <cell r="K997">
            <v>0</v>
          </cell>
          <cell r="L997">
            <v>0</v>
          </cell>
          <cell r="M997">
            <v>0</v>
          </cell>
          <cell r="N997">
            <v>1381457</v>
          </cell>
          <cell r="O997" t="str">
            <v>a</v>
          </cell>
        </row>
        <row r="998">
          <cell r="B998" t="str">
            <v>021-001-000620</v>
          </cell>
          <cell r="C998">
            <v>11775667</v>
          </cell>
          <cell r="D998">
            <v>40786</v>
          </cell>
          <cell r="E998">
            <v>40407</v>
          </cell>
          <cell r="F998" t="str">
            <v>AEDA</v>
          </cell>
          <cell r="G998">
            <v>80031985</v>
          </cell>
          <cell r="H998">
            <v>0</v>
          </cell>
          <cell r="I998">
            <v>38182</v>
          </cell>
          <cell r="J998">
            <v>3818.2000000000003</v>
          </cell>
          <cell r="K998">
            <v>0</v>
          </cell>
          <cell r="L998">
            <v>0</v>
          </cell>
          <cell r="M998">
            <v>0</v>
          </cell>
          <cell r="N998">
            <v>42000</v>
          </cell>
          <cell r="O998" t="str">
            <v>a</v>
          </cell>
        </row>
        <row r="999">
          <cell r="B999" t="str">
            <v>10026IC04005501G</v>
          </cell>
          <cell r="C999" t="str">
            <v>N/A</v>
          </cell>
          <cell r="D999" t="str">
            <v>N/A</v>
          </cell>
          <cell r="E999">
            <v>40409</v>
          </cell>
          <cell r="F999" t="str">
            <v>DIRECCION NACIONAL DE ADUANAS</v>
          </cell>
          <cell r="G999">
            <v>80029222</v>
          </cell>
          <cell r="H999">
            <v>7</v>
          </cell>
          <cell r="I999">
            <v>386379539</v>
          </cell>
          <cell r="J999">
            <v>38637953.899999999</v>
          </cell>
          <cell r="K999">
            <v>0</v>
          </cell>
          <cell r="L999">
            <v>0</v>
          </cell>
          <cell r="M999">
            <v>7022224</v>
          </cell>
          <cell r="N999">
            <v>425017493</v>
          </cell>
          <cell r="O999" t="str">
            <v>a</v>
          </cell>
        </row>
        <row r="1001">
          <cell r="C1001">
            <v>44468058</v>
          </cell>
        </row>
        <row r="1002">
          <cell r="B1002" t="str">
            <v>N° DE FACT/DESP</v>
          </cell>
          <cell r="C1002" t="str">
            <v>TIMBRADO</v>
          </cell>
          <cell r="D1002" t="str">
            <v>VENCIMIENTO</v>
          </cell>
          <cell r="E1002" t="str">
            <v>FECHA</v>
          </cell>
          <cell r="F1002" t="str">
            <v>PROVEEDOR</v>
          </cell>
          <cell r="G1002" t="str">
            <v>R.U.C.</v>
          </cell>
          <cell r="H1002" t="str">
            <v>DIG. VERI</v>
          </cell>
          <cell r="I1002">
            <v>0.1</v>
          </cell>
          <cell r="J1002" t="str">
            <v>IVA 10%</v>
          </cell>
          <cell r="K1002">
            <v>0.05</v>
          </cell>
          <cell r="L1002" t="str">
            <v>IVA 5</v>
          </cell>
          <cell r="M1002" t="str">
            <v>EXENTA</v>
          </cell>
          <cell r="N1002" t="str">
            <v>TOTAL</v>
          </cell>
        </row>
        <row r="1003">
          <cell r="B1003" t="str">
            <v>001-001-0046889</v>
          </cell>
          <cell r="C1003">
            <v>85590611</v>
          </cell>
          <cell r="D1003">
            <v>40755</v>
          </cell>
          <cell r="E1003">
            <v>40409</v>
          </cell>
          <cell r="F1003" t="str">
            <v>PEDRO A. PAREDES</v>
          </cell>
          <cell r="G1003">
            <v>189311</v>
          </cell>
          <cell r="H1003">
            <v>4</v>
          </cell>
          <cell r="I1003">
            <v>3057951</v>
          </cell>
          <cell r="J1003">
            <v>305795.10000000003</v>
          </cell>
          <cell r="K1003">
            <v>0</v>
          </cell>
          <cell r="L1003">
            <v>0</v>
          </cell>
          <cell r="M1003">
            <v>0</v>
          </cell>
          <cell r="N1003">
            <v>3363746.1</v>
          </cell>
          <cell r="O1003" t="str">
            <v>a</v>
          </cell>
        </row>
        <row r="1004">
          <cell r="B1004" t="str">
            <v>001-002-32616</v>
          </cell>
          <cell r="C1004">
            <v>38657332</v>
          </cell>
          <cell r="D1004">
            <v>40755</v>
          </cell>
          <cell r="E1004">
            <v>40409</v>
          </cell>
          <cell r="F1004" t="str">
            <v>TRIUNFO SRL</v>
          </cell>
          <cell r="G1004">
            <v>80005346</v>
          </cell>
          <cell r="H1004">
            <v>0</v>
          </cell>
          <cell r="I1004">
            <v>30000</v>
          </cell>
          <cell r="J1004">
            <v>3000</v>
          </cell>
          <cell r="K1004">
            <v>0</v>
          </cell>
          <cell r="L1004">
            <v>0</v>
          </cell>
          <cell r="M1004">
            <v>0</v>
          </cell>
          <cell r="N1004">
            <v>33000</v>
          </cell>
          <cell r="O1004" t="str">
            <v>a</v>
          </cell>
        </row>
        <row r="1005">
          <cell r="B1005" t="str">
            <v>003-001-0036396</v>
          </cell>
          <cell r="C1005">
            <v>22173825</v>
          </cell>
          <cell r="D1005">
            <v>40543</v>
          </cell>
          <cell r="E1005">
            <v>40409</v>
          </cell>
          <cell r="F1005" t="str">
            <v>GICAL S.A</v>
          </cell>
          <cell r="G1005">
            <v>80003369</v>
          </cell>
          <cell r="H1005">
            <v>8</v>
          </cell>
          <cell r="I1005">
            <v>1207224</v>
          </cell>
          <cell r="J1005">
            <v>120722.40000000001</v>
          </cell>
          <cell r="K1005">
            <v>0</v>
          </cell>
          <cell r="L1005">
            <v>0</v>
          </cell>
          <cell r="M1005">
            <v>0</v>
          </cell>
          <cell r="N1005">
            <v>1327946</v>
          </cell>
          <cell r="O1005" t="str">
            <v>a</v>
          </cell>
        </row>
        <row r="1006">
          <cell r="B1006" t="str">
            <v>021-001-000619</v>
          </cell>
          <cell r="C1006">
            <v>11775667</v>
          </cell>
          <cell r="D1006">
            <v>40786</v>
          </cell>
          <cell r="E1006">
            <v>40409</v>
          </cell>
          <cell r="F1006" t="str">
            <v>AEDA</v>
          </cell>
          <cell r="G1006">
            <v>80031985</v>
          </cell>
          <cell r="H1006">
            <v>0</v>
          </cell>
          <cell r="I1006">
            <v>43636</v>
          </cell>
          <cell r="J1006">
            <v>4362.6000000000004</v>
          </cell>
          <cell r="K1006">
            <v>0</v>
          </cell>
          <cell r="L1006">
            <v>0</v>
          </cell>
          <cell r="M1006">
            <v>0</v>
          </cell>
          <cell r="N1006">
            <v>48000</v>
          </cell>
          <cell r="O1006" t="str">
            <v>a</v>
          </cell>
        </row>
        <row r="1007">
          <cell r="B1007" t="str">
            <v>10026IC04005502H</v>
          </cell>
          <cell r="C1007" t="str">
            <v>N/A</v>
          </cell>
          <cell r="D1007" t="str">
            <v>N/A</v>
          </cell>
          <cell r="E1007">
            <v>40409</v>
          </cell>
          <cell r="F1007" t="str">
            <v>DIRECCION NACIONAL DE ADUANAS</v>
          </cell>
          <cell r="G1007">
            <v>80029222</v>
          </cell>
          <cell r="H1007">
            <v>7</v>
          </cell>
          <cell r="I1007">
            <v>372331252</v>
          </cell>
          <cell r="J1007">
            <v>37233125.200000003</v>
          </cell>
          <cell r="K1007">
            <v>0</v>
          </cell>
          <cell r="L1007">
            <v>0</v>
          </cell>
          <cell r="M1007">
            <v>6801053</v>
          </cell>
          <cell r="N1007">
            <v>409564377</v>
          </cell>
          <cell r="O1007" t="str">
            <v>a</v>
          </cell>
        </row>
        <row r="1009">
          <cell r="E1009" t="str">
            <v>Miercoles</v>
          </cell>
          <cell r="F1009" t="str">
            <v>Fecha 25/08/2010</v>
          </cell>
        </row>
        <row r="1011">
          <cell r="C1011">
            <v>65796279</v>
          </cell>
        </row>
        <row r="1012">
          <cell r="B1012" t="str">
            <v>N° DE FACT/DESP</v>
          </cell>
          <cell r="C1012" t="str">
            <v>TIMBRADO</v>
          </cell>
          <cell r="D1012" t="str">
            <v>VENCIMIENTO</v>
          </cell>
          <cell r="E1012" t="str">
            <v>FECHA</v>
          </cell>
          <cell r="F1012" t="str">
            <v>PROVEEDOR</v>
          </cell>
          <cell r="G1012" t="str">
            <v>R.U.C.</v>
          </cell>
          <cell r="H1012" t="str">
            <v>DIG. VERI</v>
          </cell>
          <cell r="I1012">
            <v>0.1</v>
          </cell>
          <cell r="J1012" t="str">
            <v>IVA 10%</v>
          </cell>
          <cell r="K1012">
            <v>0.05</v>
          </cell>
          <cell r="L1012" t="str">
            <v>IVA 5</v>
          </cell>
          <cell r="M1012" t="str">
            <v>EXENTA</v>
          </cell>
          <cell r="N1012" t="str">
            <v>TOTAL</v>
          </cell>
        </row>
        <row r="1013">
          <cell r="B1013" t="str">
            <v>001-001-0046933</v>
          </cell>
          <cell r="C1013">
            <v>85590611</v>
          </cell>
          <cell r="D1013">
            <v>40755</v>
          </cell>
          <cell r="E1013">
            <v>40410</v>
          </cell>
          <cell r="F1013" t="str">
            <v>PEDRO A. PAREDES</v>
          </cell>
          <cell r="G1013">
            <v>189311</v>
          </cell>
          <cell r="H1013">
            <v>0</v>
          </cell>
          <cell r="I1013">
            <v>3472842</v>
          </cell>
          <cell r="J1013">
            <v>347284.2</v>
          </cell>
          <cell r="K1013">
            <v>0</v>
          </cell>
          <cell r="L1013">
            <v>0</v>
          </cell>
          <cell r="M1013">
            <v>0</v>
          </cell>
          <cell r="N1013">
            <v>3820126.2</v>
          </cell>
          <cell r="O1013" t="str">
            <v>a</v>
          </cell>
        </row>
        <row r="1014">
          <cell r="B1014" t="str">
            <v>001-001-0017621</v>
          </cell>
          <cell r="C1014">
            <v>38657332</v>
          </cell>
          <cell r="D1014">
            <v>40755</v>
          </cell>
          <cell r="E1014">
            <v>40410</v>
          </cell>
          <cell r="F1014" t="str">
            <v>TRIUNFO SRL</v>
          </cell>
          <cell r="G1014">
            <v>80005346</v>
          </cell>
          <cell r="H1014">
            <v>0</v>
          </cell>
          <cell r="I1014">
            <v>30000</v>
          </cell>
          <cell r="J1014">
            <v>3000</v>
          </cell>
          <cell r="K1014">
            <v>0</v>
          </cell>
          <cell r="L1014">
            <v>0</v>
          </cell>
          <cell r="M1014">
            <v>0</v>
          </cell>
          <cell r="N1014">
            <v>33000</v>
          </cell>
          <cell r="O1014" t="str">
            <v>a</v>
          </cell>
        </row>
        <row r="1015">
          <cell r="B1015" t="str">
            <v>003-001-0036421</v>
          </cell>
          <cell r="C1015">
            <v>22173825</v>
          </cell>
          <cell r="D1015">
            <v>40543</v>
          </cell>
          <cell r="E1015">
            <v>40410</v>
          </cell>
          <cell r="F1015" t="str">
            <v>GICAL S.A</v>
          </cell>
          <cell r="G1015">
            <v>80003369</v>
          </cell>
          <cell r="H1015">
            <v>0</v>
          </cell>
          <cell r="I1015">
            <v>1807223</v>
          </cell>
          <cell r="J1015">
            <v>180722.30000000002</v>
          </cell>
          <cell r="K1015">
            <v>0</v>
          </cell>
          <cell r="L1015">
            <v>0</v>
          </cell>
          <cell r="M1015">
            <v>0</v>
          </cell>
          <cell r="N1015">
            <v>1987945</v>
          </cell>
          <cell r="O1015" t="str">
            <v>a</v>
          </cell>
        </row>
        <row r="1016">
          <cell r="B1016" t="str">
            <v>021-001-000632</v>
          </cell>
          <cell r="C1016">
            <v>11775667</v>
          </cell>
          <cell r="D1016">
            <v>40786</v>
          </cell>
          <cell r="E1016">
            <v>40409</v>
          </cell>
          <cell r="F1016" t="str">
            <v>AEDA</v>
          </cell>
          <cell r="G1016">
            <v>80031985</v>
          </cell>
          <cell r="H1016">
            <v>0</v>
          </cell>
          <cell r="I1016">
            <v>38182</v>
          </cell>
          <cell r="J1016">
            <v>3818.2000000000003</v>
          </cell>
          <cell r="K1016">
            <v>0</v>
          </cell>
          <cell r="L1016">
            <v>0</v>
          </cell>
          <cell r="M1016">
            <v>0</v>
          </cell>
          <cell r="N1016">
            <v>48000</v>
          </cell>
          <cell r="O1016" t="str">
            <v>a</v>
          </cell>
        </row>
        <row r="1017">
          <cell r="B1017" t="str">
            <v>10026IC04005521X</v>
          </cell>
          <cell r="C1017" t="str">
            <v>N/A</v>
          </cell>
          <cell r="D1017" t="str">
            <v>N/A</v>
          </cell>
          <cell r="E1017">
            <v>40410</v>
          </cell>
          <cell r="F1017" t="str">
            <v>DIRECCION NACIONAL DE ADUANAS</v>
          </cell>
          <cell r="G1017">
            <v>80029222</v>
          </cell>
          <cell r="H1017">
            <v>0</v>
          </cell>
          <cell r="I1017">
            <v>557649300</v>
          </cell>
          <cell r="J1017">
            <v>55764930</v>
          </cell>
          <cell r="K1017">
            <v>0</v>
          </cell>
          <cell r="L1017">
            <v>0</v>
          </cell>
          <cell r="M1017">
            <v>9496525</v>
          </cell>
          <cell r="N1017">
            <v>613414230</v>
          </cell>
          <cell r="O1017" t="str">
            <v>a</v>
          </cell>
        </row>
        <row r="1019">
          <cell r="C1019">
            <v>16323812</v>
          </cell>
        </row>
        <row r="1020">
          <cell r="B1020" t="str">
            <v>N° DE FACT/DESP</v>
          </cell>
          <cell r="C1020" t="str">
            <v>TIMBRADO</v>
          </cell>
          <cell r="D1020" t="str">
            <v>VENCIMIENTO</v>
          </cell>
          <cell r="E1020" t="str">
            <v>FECHA</v>
          </cell>
          <cell r="F1020" t="str">
            <v>PROVEEDOR</v>
          </cell>
          <cell r="G1020" t="str">
            <v>R.U.C.</v>
          </cell>
          <cell r="H1020" t="str">
            <v>DIG. VERI</v>
          </cell>
          <cell r="I1020">
            <v>0.1</v>
          </cell>
          <cell r="J1020" t="str">
            <v>IVA 10%</v>
          </cell>
          <cell r="K1020">
            <v>0.05</v>
          </cell>
          <cell r="L1020" t="str">
            <v>IVA 5</v>
          </cell>
          <cell r="M1020" t="str">
            <v>EXENTA</v>
          </cell>
          <cell r="N1020" t="str">
            <v>TOTAL</v>
          </cell>
        </row>
        <row r="1021">
          <cell r="B1021" t="str">
            <v>001-001-0046951</v>
          </cell>
          <cell r="C1021">
            <v>85590611</v>
          </cell>
          <cell r="D1021">
            <v>40755</v>
          </cell>
          <cell r="E1021">
            <v>40413</v>
          </cell>
          <cell r="F1021" t="str">
            <v>PEDRO A. PAREDES</v>
          </cell>
          <cell r="G1021">
            <v>189311</v>
          </cell>
          <cell r="H1021">
            <v>0</v>
          </cell>
          <cell r="I1021">
            <v>1732894</v>
          </cell>
          <cell r="J1021">
            <v>173289.40000000002</v>
          </cell>
          <cell r="K1021">
            <v>0</v>
          </cell>
          <cell r="L1021">
            <v>0</v>
          </cell>
          <cell r="M1021">
            <v>0</v>
          </cell>
          <cell r="N1021">
            <v>1906183.4</v>
          </cell>
          <cell r="O1021" t="str">
            <v>a</v>
          </cell>
        </row>
        <row r="1022">
          <cell r="B1022" t="str">
            <v>001-001-0017628</v>
          </cell>
          <cell r="C1022">
            <v>38657332</v>
          </cell>
          <cell r="D1022">
            <v>40755</v>
          </cell>
          <cell r="E1022">
            <v>40413</v>
          </cell>
          <cell r="F1022" t="str">
            <v>TRIUNFO SRL</v>
          </cell>
          <cell r="G1022">
            <v>80005346</v>
          </cell>
          <cell r="H1022">
            <v>0</v>
          </cell>
          <cell r="I1022">
            <v>30000</v>
          </cell>
          <cell r="J1022">
            <v>3000</v>
          </cell>
          <cell r="K1022">
            <v>0</v>
          </cell>
          <cell r="L1022">
            <v>0</v>
          </cell>
          <cell r="M1022">
            <v>0</v>
          </cell>
          <cell r="N1022">
            <v>33000</v>
          </cell>
          <cell r="O1022" t="str">
            <v>a</v>
          </cell>
        </row>
        <row r="1023">
          <cell r="B1023" t="str">
            <v>003-001-0036426</v>
          </cell>
          <cell r="C1023">
            <v>22173825</v>
          </cell>
          <cell r="D1023">
            <v>40543</v>
          </cell>
          <cell r="E1023">
            <v>40413</v>
          </cell>
          <cell r="F1023" t="str">
            <v>GICAL S.A</v>
          </cell>
          <cell r="G1023">
            <v>80003369</v>
          </cell>
          <cell r="H1023">
            <v>0</v>
          </cell>
          <cell r="I1023">
            <v>377140</v>
          </cell>
          <cell r="J1023">
            <v>37714</v>
          </cell>
          <cell r="K1023">
            <v>0</v>
          </cell>
          <cell r="L1023">
            <v>0</v>
          </cell>
          <cell r="M1023">
            <v>0</v>
          </cell>
          <cell r="N1023">
            <v>414854</v>
          </cell>
          <cell r="O1023" t="str">
            <v>a</v>
          </cell>
        </row>
        <row r="1024">
          <cell r="B1024" t="str">
            <v>021-001-000636</v>
          </cell>
          <cell r="C1024">
            <v>11775667</v>
          </cell>
          <cell r="D1024">
            <v>40786</v>
          </cell>
          <cell r="E1024">
            <v>40413</v>
          </cell>
          <cell r="F1024" t="str">
            <v>AEDA</v>
          </cell>
          <cell r="G1024">
            <v>80031985</v>
          </cell>
          <cell r="H1024">
            <v>0</v>
          </cell>
          <cell r="I1024">
            <v>32727</v>
          </cell>
          <cell r="J1024">
            <v>3271.7000000000003</v>
          </cell>
          <cell r="K1024">
            <v>0</v>
          </cell>
          <cell r="L1024">
            <v>0</v>
          </cell>
          <cell r="M1024">
            <v>0</v>
          </cell>
          <cell r="N1024">
            <v>36000</v>
          </cell>
          <cell r="O1024" t="str">
            <v>a</v>
          </cell>
        </row>
        <row r="1025">
          <cell r="B1025" t="str">
            <v>10026IC04005525M</v>
          </cell>
          <cell r="C1025" t="str">
            <v>N/A</v>
          </cell>
          <cell r="D1025" t="str">
            <v>N/A</v>
          </cell>
          <cell r="E1025">
            <v>40413</v>
          </cell>
          <cell r="F1025" t="str">
            <v>DIRECCION NACIONAL DE ADUANAS</v>
          </cell>
          <cell r="G1025">
            <v>80029222</v>
          </cell>
          <cell r="H1025">
            <v>0</v>
          </cell>
          <cell r="I1025">
            <v>119645615</v>
          </cell>
          <cell r="J1025">
            <v>11964561.5</v>
          </cell>
          <cell r="K1025">
            <v>0</v>
          </cell>
          <cell r="L1025">
            <v>0</v>
          </cell>
          <cell r="M1025">
            <v>4141975</v>
          </cell>
          <cell r="N1025">
            <v>131610177</v>
          </cell>
          <cell r="O1025" t="str">
            <v>a</v>
          </cell>
        </row>
        <row r="1027">
          <cell r="C1027">
            <v>15788115</v>
          </cell>
        </row>
        <row r="1028">
          <cell r="B1028" t="str">
            <v>N° DE FACT/DESP</v>
          </cell>
          <cell r="C1028" t="str">
            <v>TIMBRADO</v>
          </cell>
          <cell r="D1028" t="str">
            <v>VENCIMIENTO</v>
          </cell>
          <cell r="E1028" t="str">
            <v>FECHA</v>
          </cell>
          <cell r="F1028" t="str">
            <v>PROVEEDOR</v>
          </cell>
          <cell r="G1028" t="str">
            <v>R.U.C.</v>
          </cell>
          <cell r="H1028" t="str">
            <v>DIG. VERI</v>
          </cell>
          <cell r="I1028">
            <v>0.1</v>
          </cell>
          <cell r="J1028" t="str">
            <v>IVA 10%</v>
          </cell>
          <cell r="K1028">
            <v>0.05</v>
          </cell>
          <cell r="L1028" t="str">
            <v>IVA 5</v>
          </cell>
          <cell r="M1028" t="str">
            <v>EXENTA</v>
          </cell>
          <cell r="N1028" t="str">
            <v>TOTAL</v>
          </cell>
        </row>
        <row r="1029">
          <cell r="B1029" t="str">
            <v>001-001-0046950</v>
          </cell>
          <cell r="C1029">
            <v>85590611</v>
          </cell>
          <cell r="D1029">
            <v>40755</v>
          </cell>
          <cell r="E1029">
            <v>40413</v>
          </cell>
          <cell r="F1029" t="str">
            <v>PEDRO A. PAREDES</v>
          </cell>
          <cell r="G1029">
            <v>189311</v>
          </cell>
          <cell r="H1029">
            <v>0</v>
          </cell>
          <cell r="I1029">
            <v>1678866</v>
          </cell>
          <cell r="J1029">
            <v>167886.6</v>
          </cell>
          <cell r="K1029">
            <v>0</v>
          </cell>
          <cell r="L1029">
            <v>0</v>
          </cell>
          <cell r="M1029">
            <v>0</v>
          </cell>
          <cell r="N1029">
            <v>1846752.6</v>
          </cell>
          <cell r="O1029" t="str">
            <v>a</v>
          </cell>
        </row>
        <row r="1030">
          <cell r="B1030" t="str">
            <v>001-001-0017629</v>
          </cell>
          <cell r="C1030">
            <v>38657332</v>
          </cell>
          <cell r="D1030">
            <v>40755</v>
          </cell>
          <cell r="E1030">
            <v>40413</v>
          </cell>
          <cell r="F1030" t="str">
            <v>TRIUNFO SRL</v>
          </cell>
          <cell r="G1030">
            <v>80005346</v>
          </cell>
          <cell r="H1030">
            <v>0</v>
          </cell>
          <cell r="I1030">
            <v>30000</v>
          </cell>
          <cell r="J1030">
            <v>3000</v>
          </cell>
          <cell r="K1030">
            <v>0</v>
          </cell>
          <cell r="L1030">
            <v>0</v>
          </cell>
          <cell r="M1030">
            <v>0</v>
          </cell>
          <cell r="N1030">
            <v>33000</v>
          </cell>
          <cell r="O1030" t="str">
            <v>a</v>
          </cell>
        </row>
        <row r="1031">
          <cell r="B1031" t="str">
            <v>003-001-0036431</v>
          </cell>
          <cell r="C1031">
            <v>22173825</v>
          </cell>
          <cell r="D1031">
            <v>40543</v>
          </cell>
          <cell r="E1031">
            <v>40413</v>
          </cell>
          <cell r="F1031" t="str">
            <v>GICAL S.A</v>
          </cell>
          <cell r="G1031">
            <v>80003369</v>
          </cell>
          <cell r="H1031">
            <v>0</v>
          </cell>
          <cell r="I1031">
            <v>289295</v>
          </cell>
          <cell r="J1031">
            <v>28929.5</v>
          </cell>
          <cell r="K1031">
            <v>0</v>
          </cell>
          <cell r="L1031">
            <v>0</v>
          </cell>
          <cell r="M1031">
            <v>0</v>
          </cell>
          <cell r="N1031">
            <v>318225</v>
          </cell>
          <cell r="O1031" t="str">
            <v>a</v>
          </cell>
        </row>
        <row r="1032">
          <cell r="B1032" t="str">
            <v>021-001-000650</v>
          </cell>
          <cell r="C1032">
            <v>11775667</v>
          </cell>
          <cell r="D1032">
            <v>40786</v>
          </cell>
          <cell r="E1032">
            <v>40413</v>
          </cell>
          <cell r="F1032" t="str">
            <v>AEDA</v>
          </cell>
          <cell r="G1032">
            <v>80031985</v>
          </cell>
          <cell r="H1032">
            <v>0</v>
          </cell>
          <cell r="I1032">
            <v>38182</v>
          </cell>
          <cell r="J1032">
            <v>3818.2000000000003</v>
          </cell>
          <cell r="K1032">
            <v>0</v>
          </cell>
          <cell r="L1032">
            <v>0</v>
          </cell>
          <cell r="M1032">
            <v>0</v>
          </cell>
          <cell r="N1032">
            <v>42000</v>
          </cell>
          <cell r="O1032" t="str">
            <v>a</v>
          </cell>
        </row>
        <row r="1033">
          <cell r="B1033" t="str">
            <v>10026IC04005532K</v>
          </cell>
          <cell r="C1033" t="str">
            <v>N/A</v>
          </cell>
          <cell r="D1033" t="str">
            <v>N/A</v>
          </cell>
          <cell r="E1033">
            <v>40413</v>
          </cell>
          <cell r="F1033" t="str">
            <v>DIRECCION NACIONAL DE ADUANAS</v>
          </cell>
          <cell r="G1033">
            <v>80029222</v>
          </cell>
          <cell r="H1033">
            <v>0</v>
          </cell>
          <cell r="I1033">
            <v>106508753</v>
          </cell>
          <cell r="J1033">
            <v>10650876.300000001</v>
          </cell>
          <cell r="K1033">
            <v>0</v>
          </cell>
          <cell r="L1033">
            <v>0</v>
          </cell>
          <cell r="M1033">
            <v>4933604</v>
          </cell>
          <cell r="N1033">
            <v>117159629</v>
          </cell>
          <cell r="O1033" t="str">
            <v>a</v>
          </cell>
        </row>
        <row r="1035">
          <cell r="C1035">
            <v>40155741</v>
          </cell>
        </row>
        <row r="1036">
          <cell r="B1036" t="str">
            <v>N° DE FACT/DESP</v>
          </cell>
          <cell r="C1036" t="str">
            <v>TIMBRADO</v>
          </cell>
          <cell r="D1036" t="str">
            <v>VENCIMIENTO</v>
          </cell>
          <cell r="E1036" t="str">
            <v>FECHA</v>
          </cell>
          <cell r="F1036" t="str">
            <v>PROVEEDOR</v>
          </cell>
          <cell r="G1036" t="str">
            <v>R.U.C.</v>
          </cell>
          <cell r="H1036" t="str">
            <v>DIG. VERI</v>
          </cell>
          <cell r="I1036">
            <v>0.1</v>
          </cell>
          <cell r="J1036" t="str">
            <v>IVA 10%</v>
          </cell>
          <cell r="K1036">
            <v>0.05</v>
          </cell>
          <cell r="L1036" t="str">
            <v>IVA 5</v>
          </cell>
          <cell r="M1036" t="str">
            <v>EXENTA</v>
          </cell>
          <cell r="N1036" t="str">
            <v>TOTAL</v>
          </cell>
        </row>
        <row r="1037">
          <cell r="B1037" t="str">
            <v>001-001-0046949</v>
          </cell>
          <cell r="C1037">
            <v>85590611</v>
          </cell>
          <cell r="D1037">
            <v>40755</v>
          </cell>
          <cell r="E1037">
            <v>40413</v>
          </cell>
          <cell r="F1037" t="str">
            <v>PEDRO A. PAREDES</v>
          </cell>
          <cell r="G1037">
            <v>189311</v>
          </cell>
          <cell r="H1037">
            <v>0</v>
          </cell>
          <cell r="I1037">
            <v>2958714</v>
          </cell>
          <cell r="J1037">
            <v>295871.40000000002</v>
          </cell>
          <cell r="K1037">
            <v>0</v>
          </cell>
          <cell r="L1037">
            <v>0</v>
          </cell>
          <cell r="M1037">
            <v>0</v>
          </cell>
          <cell r="N1037">
            <v>3254585.4</v>
          </cell>
          <cell r="O1037" t="str">
            <v>a</v>
          </cell>
        </row>
        <row r="1038">
          <cell r="B1038" t="str">
            <v>001-001-0017630</v>
          </cell>
          <cell r="C1038">
            <v>38657332</v>
          </cell>
          <cell r="D1038">
            <v>40755</v>
          </cell>
          <cell r="E1038">
            <v>40413</v>
          </cell>
          <cell r="F1038" t="str">
            <v>TRIUNFO SRL</v>
          </cell>
          <cell r="G1038">
            <v>80005346</v>
          </cell>
          <cell r="H1038">
            <v>0</v>
          </cell>
          <cell r="I1038">
            <v>30000</v>
          </cell>
          <cell r="J1038">
            <v>3000</v>
          </cell>
          <cell r="K1038">
            <v>0</v>
          </cell>
          <cell r="L1038">
            <v>0</v>
          </cell>
          <cell r="M1038">
            <v>0</v>
          </cell>
          <cell r="N1038">
            <v>33000</v>
          </cell>
          <cell r="O1038" t="str">
            <v>a</v>
          </cell>
        </row>
        <row r="1039">
          <cell r="B1039" t="str">
            <v>003-001-0036445</v>
          </cell>
          <cell r="C1039">
            <v>22173825</v>
          </cell>
          <cell r="D1039">
            <v>40543</v>
          </cell>
          <cell r="E1039">
            <v>40413</v>
          </cell>
          <cell r="F1039" t="str">
            <v>GICAL S.A</v>
          </cell>
          <cell r="G1039">
            <v>80003369</v>
          </cell>
          <cell r="H1039">
            <v>0</v>
          </cell>
          <cell r="I1039">
            <v>1063383</v>
          </cell>
          <cell r="J1039">
            <v>106338.3</v>
          </cell>
          <cell r="K1039">
            <v>0</v>
          </cell>
          <cell r="L1039">
            <v>0</v>
          </cell>
          <cell r="M1039">
            <v>0</v>
          </cell>
          <cell r="N1039">
            <v>1169721</v>
          </cell>
          <cell r="O1039" t="str">
            <v>a</v>
          </cell>
        </row>
        <row r="1040">
          <cell r="B1040" t="str">
            <v>021-001-000652</v>
          </cell>
          <cell r="C1040">
            <v>11775667</v>
          </cell>
          <cell r="D1040">
            <v>40786</v>
          </cell>
          <cell r="E1040">
            <v>40413</v>
          </cell>
          <cell r="F1040" t="str">
            <v>AEDA</v>
          </cell>
          <cell r="G1040">
            <v>80031985</v>
          </cell>
          <cell r="H1040">
            <v>0</v>
          </cell>
          <cell r="I1040">
            <v>38182</v>
          </cell>
          <cell r="J1040">
            <v>3818.2000000000003</v>
          </cell>
          <cell r="K1040">
            <v>0</v>
          </cell>
          <cell r="L1040">
            <v>0</v>
          </cell>
          <cell r="M1040">
            <v>0</v>
          </cell>
          <cell r="N1040">
            <v>42000</v>
          </cell>
          <cell r="O1040" t="str">
            <v>a</v>
          </cell>
        </row>
        <row r="1041">
          <cell r="B1041" t="str">
            <v>10026IC04005548R</v>
          </cell>
          <cell r="C1041" t="str">
            <v>N/A</v>
          </cell>
          <cell r="D1041" t="str">
            <v>N/A</v>
          </cell>
          <cell r="E1041">
            <v>40413</v>
          </cell>
          <cell r="F1041" t="str">
            <v>DIRECCION NACIONAL DE ADUANAS</v>
          </cell>
          <cell r="G1041">
            <v>80029222</v>
          </cell>
          <cell r="H1041">
            <v>0</v>
          </cell>
          <cell r="I1041">
            <v>328006025</v>
          </cell>
          <cell r="J1041">
            <v>32800603.5</v>
          </cell>
          <cell r="K1041">
            <v>0</v>
          </cell>
          <cell r="L1041">
            <v>0</v>
          </cell>
          <cell r="M1041">
            <v>6946111</v>
          </cell>
          <cell r="N1041">
            <v>360806628</v>
          </cell>
          <cell r="O1041" t="str">
            <v>a</v>
          </cell>
        </row>
        <row r="1043">
          <cell r="C1043">
            <v>41678643</v>
          </cell>
        </row>
        <row r="1044">
          <cell r="B1044" t="str">
            <v>N° DE FACT/DESP</v>
          </cell>
          <cell r="C1044" t="str">
            <v>TIMBRADO</v>
          </cell>
          <cell r="D1044" t="str">
            <v>VENCIMIENTO</v>
          </cell>
          <cell r="E1044" t="str">
            <v>FECHA</v>
          </cell>
          <cell r="F1044" t="str">
            <v>PROVEEDOR</v>
          </cell>
          <cell r="G1044" t="str">
            <v>R.U.C.</v>
          </cell>
          <cell r="H1044" t="str">
            <v>DIG. VERI</v>
          </cell>
          <cell r="I1044">
            <v>0.1</v>
          </cell>
          <cell r="J1044" t="str">
            <v>IVA 10%</v>
          </cell>
          <cell r="K1044">
            <v>0.05</v>
          </cell>
          <cell r="L1044" t="str">
            <v>IVA 5</v>
          </cell>
          <cell r="M1044" t="str">
            <v>EXENTA</v>
          </cell>
          <cell r="N1044" t="str">
            <v>TOTAL</v>
          </cell>
        </row>
        <row r="1045">
          <cell r="B1045" t="str">
            <v>001-001-0046948</v>
          </cell>
          <cell r="C1045">
            <v>85590611</v>
          </cell>
          <cell r="D1045">
            <v>40755</v>
          </cell>
          <cell r="E1045">
            <v>40413</v>
          </cell>
          <cell r="F1045" t="str">
            <v>PEDRO A. PAREDES</v>
          </cell>
          <cell r="G1045">
            <v>189311</v>
          </cell>
          <cell r="H1045">
            <v>0</v>
          </cell>
          <cell r="I1045">
            <v>3001983</v>
          </cell>
          <cell r="J1045">
            <v>300198.3</v>
          </cell>
          <cell r="K1045">
            <v>0</v>
          </cell>
          <cell r="L1045">
            <v>0</v>
          </cell>
          <cell r="M1045">
            <v>0</v>
          </cell>
          <cell r="N1045">
            <v>3302181.3</v>
          </cell>
          <cell r="O1045" t="str">
            <v>a</v>
          </cell>
        </row>
        <row r="1046">
          <cell r="B1046" t="str">
            <v>001-001-0017631</v>
          </cell>
          <cell r="C1046">
            <v>38657332</v>
          </cell>
          <cell r="D1046">
            <v>40755</v>
          </cell>
          <cell r="E1046">
            <v>40413</v>
          </cell>
          <cell r="F1046" t="str">
            <v>TRIUNFO SRL</v>
          </cell>
          <cell r="G1046">
            <v>80005346</v>
          </cell>
          <cell r="H1046">
            <v>0</v>
          </cell>
          <cell r="I1046">
            <v>30000</v>
          </cell>
          <cell r="J1046">
            <v>3000</v>
          </cell>
          <cell r="K1046">
            <v>0</v>
          </cell>
          <cell r="L1046">
            <v>0</v>
          </cell>
          <cell r="M1046">
            <v>0</v>
          </cell>
          <cell r="N1046">
            <v>33000</v>
          </cell>
          <cell r="O1046" t="str">
            <v>a</v>
          </cell>
        </row>
        <row r="1047">
          <cell r="B1047" t="str">
            <v>003-001-0036439</v>
          </cell>
          <cell r="C1047">
            <v>22173825</v>
          </cell>
          <cell r="D1047">
            <v>40543</v>
          </cell>
          <cell r="E1047">
            <v>40413</v>
          </cell>
          <cell r="F1047" t="str">
            <v>GICAL S.A</v>
          </cell>
          <cell r="G1047">
            <v>80003369</v>
          </cell>
          <cell r="H1047">
            <v>0</v>
          </cell>
          <cell r="I1047">
            <v>1123810</v>
          </cell>
          <cell r="J1047">
            <v>112381</v>
          </cell>
          <cell r="K1047">
            <v>0</v>
          </cell>
          <cell r="L1047">
            <v>0</v>
          </cell>
          <cell r="M1047">
            <v>0</v>
          </cell>
          <cell r="N1047">
            <v>1236191</v>
          </cell>
          <cell r="O1047" t="str">
            <v>a</v>
          </cell>
        </row>
        <row r="1048">
          <cell r="B1048" t="str">
            <v>021-001-000635</v>
          </cell>
          <cell r="C1048">
            <v>11775667</v>
          </cell>
          <cell r="D1048">
            <v>40786</v>
          </cell>
          <cell r="E1048">
            <v>40413</v>
          </cell>
          <cell r="F1048" t="str">
            <v>AEDA</v>
          </cell>
          <cell r="G1048">
            <v>80031985</v>
          </cell>
          <cell r="H1048">
            <v>0</v>
          </cell>
          <cell r="I1048">
            <v>32727</v>
          </cell>
          <cell r="J1048">
            <v>3271.7000000000003</v>
          </cell>
          <cell r="K1048">
            <v>0</v>
          </cell>
          <cell r="L1048">
            <v>0</v>
          </cell>
          <cell r="M1048">
            <v>0</v>
          </cell>
          <cell r="N1048">
            <v>36000</v>
          </cell>
          <cell r="O1048" t="str">
            <v>a</v>
          </cell>
        </row>
        <row r="1049">
          <cell r="B1049" t="str">
            <v>10026IC04005540J</v>
          </cell>
          <cell r="C1049" t="str">
            <v>N/A</v>
          </cell>
          <cell r="D1049" t="str">
            <v>N/A</v>
          </cell>
          <cell r="E1049">
            <v>40413</v>
          </cell>
          <cell r="F1049" t="str">
            <v>DIRECCION NACIONAL DE ADUANAS</v>
          </cell>
          <cell r="G1049">
            <v>80029222</v>
          </cell>
          <cell r="H1049">
            <v>0</v>
          </cell>
          <cell r="I1049">
            <v>347332857</v>
          </cell>
          <cell r="J1049">
            <v>34733285.700000003</v>
          </cell>
          <cell r="K1049">
            <v>0</v>
          </cell>
          <cell r="L1049">
            <v>0</v>
          </cell>
          <cell r="M1049">
            <v>6526506</v>
          </cell>
          <cell r="N1049">
            <v>382066143</v>
          </cell>
          <cell r="O1049" t="str">
            <v>a</v>
          </cell>
        </row>
        <row r="1051">
          <cell r="C1051">
            <v>11154866</v>
          </cell>
        </row>
        <row r="1052">
          <cell r="B1052" t="str">
            <v>N° DE FACT/DESP</v>
          </cell>
          <cell r="C1052" t="str">
            <v>TIMBRADO</v>
          </cell>
          <cell r="D1052" t="str">
            <v>VENCIMIENTO</v>
          </cell>
          <cell r="E1052" t="str">
            <v>FECHA</v>
          </cell>
          <cell r="F1052" t="str">
            <v>PROVEEDOR</v>
          </cell>
          <cell r="G1052" t="str">
            <v>R.U.C.</v>
          </cell>
          <cell r="H1052" t="str">
            <v>DIG. VERI</v>
          </cell>
          <cell r="I1052">
            <v>0.1</v>
          </cell>
          <cell r="J1052" t="str">
            <v>IVA 10%</v>
          </cell>
          <cell r="K1052">
            <v>0.05</v>
          </cell>
          <cell r="L1052" t="str">
            <v>IVA 5</v>
          </cell>
          <cell r="M1052" t="str">
            <v>EXENTA</v>
          </cell>
          <cell r="N1052" t="str">
            <v>TOTAL</v>
          </cell>
        </row>
        <row r="1053">
          <cell r="B1053" t="str">
            <v>001-001-0046953</v>
          </cell>
          <cell r="C1053">
            <v>85590611</v>
          </cell>
          <cell r="D1053">
            <v>40755</v>
          </cell>
          <cell r="E1053">
            <v>40413</v>
          </cell>
          <cell r="F1053" t="str">
            <v>PEDRO A. PAREDES</v>
          </cell>
          <cell r="G1053">
            <v>189311</v>
          </cell>
          <cell r="H1053">
            <v>0</v>
          </cell>
          <cell r="I1053">
            <v>1231206</v>
          </cell>
          <cell r="J1053">
            <v>123120.6</v>
          </cell>
          <cell r="K1053">
            <v>0</v>
          </cell>
          <cell r="L1053">
            <v>0</v>
          </cell>
          <cell r="M1053">
            <v>0</v>
          </cell>
          <cell r="N1053">
            <v>1354326.6</v>
          </cell>
          <cell r="O1053" t="str">
            <v>a</v>
          </cell>
        </row>
        <row r="1054">
          <cell r="B1054" t="str">
            <v>001-001-0017633</v>
          </cell>
          <cell r="C1054">
            <v>38657332</v>
          </cell>
          <cell r="D1054">
            <v>40755</v>
          </cell>
          <cell r="E1054">
            <v>40413</v>
          </cell>
          <cell r="F1054" t="str">
            <v>TRIUNFO SRL</v>
          </cell>
          <cell r="G1054">
            <v>80005346</v>
          </cell>
          <cell r="H1054">
            <v>0</v>
          </cell>
          <cell r="I1054">
            <v>30000</v>
          </cell>
          <cell r="J1054">
            <v>3000</v>
          </cell>
          <cell r="K1054">
            <v>0</v>
          </cell>
          <cell r="L1054">
            <v>0</v>
          </cell>
          <cell r="M1054">
            <v>0</v>
          </cell>
          <cell r="N1054">
            <v>33000</v>
          </cell>
          <cell r="O1054" t="str">
            <v>a</v>
          </cell>
        </row>
        <row r="1055">
          <cell r="B1055" t="str">
            <v>005-001-0022665</v>
          </cell>
          <cell r="C1055">
            <v>69137384</v>
          </cell>
          <cell r="D1055">
            <v>40724</v>
          </cell>
          <cell r="E1055">
            <v>40413</v>
          </cell>
          <cell r="F1055" t="str">
            <v>AEDA</v>
          </cell>
          <cell r="G1055">
            <v>80031985</v>
          </cell>
          <cell r="H1055">
            <v>0</v>
          </cell>
          <cell r="I1055">
            <v>38182</v>
          </cell>
          <cell r="J1055">
            <v>3818.2000000000003</v>
          </cell>
          <cell r="K1055">
            <v>0</v>
          </cell>
          <cell r="L1055">
            <v>0</v>
          </cell>
          <cell r="M1055">
            <v>0</v>
          </cell>
          <cell r="N1055">
            <v>42000</v>
          </cell>
          <cell r="O1055" t="str">
            <v>a</v>
          </cell>
        </row>
        <row r="1056">
          <cell r="B1056" t="str">
            <v>10016IC04000097K</v>
          </cell>
          <cell r="C1056" t="str">
            <v>N/A</v>
          </cell>
          <cell r="D1056" t="str">
            <v>N/A</v>
          </cell>
          <cell r="E1056">
            <v>40413</v>
          </cell>
          <cell r="F1056" t="str">
            <v>DIRECCION NACIONAL DE ADUANAS</v>
          </cell>
          <cell r="G1056">
            <v>80029222</v>
          </cell>
          <cell r="H1056">
            <v>0</v>
          </cell>
          <cell r="I1056">
            <v>91350957</v>
          </cell>
          <cell r="J1056">
            <v>9135095.7000000011</v>
          </cell>
          <cell r="K1056">
            <v>0</v>
          </cell>
          <cell r="L1056">
            <v>0</v>
          </cell>
          <cell r="M1056">
            <v>1889831</v>
          </cell>
          <cell r="N1056">
            <v>100486053</v>
          </cell>
          <cell r="O1056" t="str">
            <v>a</v>
          </cell>
        </row>
        <row r="1058">
          <cell r="C1058">
            <v>17448154</v>
          </cell>
        </row>
        <row r="1059">
          <cell r="B1059" t="str">
            <v>N° DE FACT/DESP</v>
          </cell>
          <cell r="C1059" t="str">
            <v>TIMBRADO</v>
          </cell>
          <cell r="D1059" t="str">
            <v>VENCIMIENTO</v>
          </cell>
          <cell r="E1059" t="str">
            <v>FECHA</v>
          </cell>
          <cell r="F1059" t="str">
            <v>PROVEEDOR</v>
          </cell>
          <cell r="G1059" t="str">
            <v>R.U.C.</v>
          </cell>
          <cell r="H1059" t="str">
            <v>DIG. VERI</v>
          </cell>
          <cell r="I1059">
            <v>0.1</v>
          </cell>
          <cell r="J1059" t="str">
            <v>IVA 10%</v>
          </cell>
          <cell r="K1059">
            <v>0.05</v>
          </cell>
          <cell r="L1059" t="str">
            <v>IVA 5</v>
          </cell>
          <cell r="M1059" t="str">
            <v>EXENTA</v>
          </cell>
          <cell r="N1059" t="str">
            <v>TOTAL</v>
          </cell>
        </row>
        <row r="1060">
          <cell r="B1060" t="str">
            <v>001-001-0047021</v>
          </cell>
          <cell r="C1060">
            <v>46580791</v>
          </cell>
          <cell r="D1060">
            <v>40786</v>
          </cell>
          <cell r="E1060">
            <v>40414</v>
          </cell>
          <cell r="F1060" t="str">
            <v>PEDRO A. PAREDES</v>
          </cell>
          <cell r="G1060">
            <v>189311</v>
          </cell>
          <cell r="H1060">
            <v>0</v>
          </cell>
          <cell r="I1060">
            <v>1760205</v>
          </cell>
          <cell r="J1060">
            <v>176020.5</v>
          </cell>
          <cell r="K1060">
            <v>0</v>
          </cell>
          <cell r="L1060">
            <v>0</v>
          </cell>
          <cell r="M1060">
            <v>0</v>
          </cell>
          <cell r="N1060">
            <v>1936225.5</v>
          </cell>
          <cell r="O1060" t="str">
            <v>a</v>
          </cell>
        </row>
        <row r="1061">
          <cell r="B1061" t="str">
            <v>001-001-0017668</v>
          </cell>
          <cell r="C1061">
            <v>38657332</v>
          </cell>
          <cell r="D1061">
            <v>40755</v>
          </cell>
          <cell r="E1061">
            <v>40414</v>
          </cell>
          <cell r="F1061" t="str">
            <v>TRIUNFO SRL</v>
          </cell>
          <cell r="G1061">
            <v>80005346</v>
          </cell>
          <cell r="H1061">
            <v>0</v>
          </cell>
          <cell r="I1061">
            <v>30000</v>
          </cell>
          <cell r="J1061">
            <v>3000</v>
          </cell>
          <cell r="K1061">
            <v>0</v>
          </cell>
          <cell r="L1061">
            <v>0</v>
          </cell>
          <cell r="M1061">
            <v>0</v>
          </cell>
          <cell r="N1061">
            <v>33000</v>
          </cell>
          <cell r="O1061" t="str">
            <v>a</v>
          </cell>
        </row>
        <row r="1062">
          <cell r="B1062" t="str">
            <v>003-001-0036476</v>
          </cell>
          <cell r="C1062">
            <v>22173825</v>
          </cell>
          <cell r="D1062">
            <v>40543</v>
          </cell>
          <cell r="E1062">
            <v>40414</v>
          </cell>
          <cell r="F1062" t="str">
            <v>GICAL S.A</v>
          </cell>
          <cell r="G1062">
            <v>80003369</v>
          </cell>
          <cell r="H1062">
            <v>0</v>
          </cell>
          <cell r="I1062">
            <v>390168</v>
          </cell>
          <cell r="J1062">
            <v>39016.800000000003</v>
          </cell>
          <cell r="K1062">
            <v>0</v>
          </cell>
          <cell r="L1062">
            <v>0</v>
          </cell>
          <cell r="M1062">
            <v>0</v>
          </cell>
          <cell r="N1062">
            <v>429185</v>
          </cell>
          <cell r="O1062" t="str">
            <v>a</v>
          </cell>
        </row>
        <row r="1063">
          <cell r="B1063" t="str">
            <v>021-001-000665</v>
          </cell>
          <cell r="C1063">
            <v>11775667</v>
          </cell>
          <cell r="D1063">
            <v>40786</v>
          </cell>
          <cell r="E1063">
            <v>40414</v>
          </cell>
          <cell r="F1063" t="str">
            <v>AEDA</v>
          </cell>
          <cell r="G1063">
            <v>80031985</v>
          </cell>
          <cell r="H1063">
            <v>0</v>
          </cell>
          <cell r="I1063">
            <v>38182</v>
          </cell>
          <cell r="J1063">
            <v>3818.2000000000003</v>
          </cell>
          <cell r="K1063">
            <v>0</v>
          </cell>
          <cell r="L1063">
            <v>0</v>
          </cell>
          <cell r="M1063">
            <v>0</v>
          </cell>
          <cell r="N1063">
            <v>42000</v>
          </cell>
          <cell r="O1063" t="str">
            <v>a</v>
          </cell>
        </row>
        <row r="1064">
          <cell r="B1064" t="str">
            <v>10026IC04005586T</v>
          </cell>
          <cell r="C1064" t="str">
            <v>N/A</v>
          </cell>
          <cell r="D1064" t="str">
            <v>N/A</v>
          </cell>
          <cell r="E1064">
            <v>40414</v>
          </cell>
          <cell r="F1064" t="str">
            <v>DIRECCION NACIONAL DE ADUANAS</v>
          </cell>
          <cell r="G1064">
            <v>80029222</v>
          </cell>
          <cell r="H1064">
            <v>0</v>
          </cell>
          <cell r="I1064">
            <v>128368341</v>
          </cell>
          <cell r="J1064">
            <v>12836835.100000001</v>
          </cell>
          <cell r="K1064">
            <v>0</v>
          </cell>
          <cell r="L1064">
            <v>0</v>
          </cell>
          <cell r="M1064">
            <v>4389463</v>
          </cell>
          <cell r="N1064">
            <v>141205176</v>
          </cell>
        </row>
        <row r="1066">
          <cell r="C1066">
            <v>19463041</v>
          </cell>
        </row>
        <row r="1067">
          <cell r="B1067" t="str">
            <v>N° DE FACT/DESP</v>
          </cell>
          <cell r="C1067" t="str">
            <v>TIMBRADO</v>
          </cell>
          <cell r="D1067" t="str">
            <v>VENCIMIENTO</v>
          </cell>
          <cell r="E1067" t="str">
            <v>FECHA</v>
          </cell>
          <cell r="F1067" t="str">
            <v>PROVEEDOR</v>
          </cell>
          <cell r="G1067" t="str">
            <v>R.U.C.</v>
          </cell>
          <cell r="H1067" t="str">
            <v>DIG. VERI</v>
          </cell>
          <cell r="I1067">
            <v>0.1</v>
          </cell>
          <cell r="J1067" t="str">
            <v>IVA 10%</v>
          </cell>
          <cell r="K1067">
            <v>0.05</v>
          </cell>
          <cell r="L1067" t="str">
            <v>IVA 5</v>
          </cell>
          <cell r="M1067" t="str">
            <v>EXENTA</v>
          </cell>
          <cell r="N1067" t="str">
            <v>TOTAL</v>
          </cell>
        </row>
        <row r="1068">
          <cell r="B1068" t="str">
            <v>001-001-0047022</v>
          </cell>
          <cell r="C1068">
            <v>46580791</v>
          </cell>
          <cell r="D1068">
            <v>40786</v>
          </cell>
          <cell r="E1068">
            <v>40414</v>
          </cell>
          <cell r="F1068" t="str">
            <v>PEDRO A. PAREDES</v>
          </cell>
          <cell r="G1068">
            <v>189311</v>
          </cell>
          <cell r="H1068">
            <v>0</v>
          </cell>
          <cell r="I1068">
            <v>1870874</v>
          </cell>
          <cell r="J1068">
            <v>187087.40000000002</v>
          </cell>
          <cell r="K1068">
            <v>0</v>
          </cell>
          <cell r="L1068">
            <v>0</v>
          </cell>
          <cell r="M1068">
            <v>0</v>
          </cell>
          <cell r="N1068">
            <v>2057961.4</v>
          </cell>
          <cell r="O1068" t="str">
            <v>a</v>
          </cell>
        </row>
        <row r="1069">
          <cell r="B1069" t="str">
            <v>001-001-0017667</v>
          </cell>
          <cell r="C1069">
            <v>38657332</v>
          </cell>
          <cell r="D1069">
            <v>40755</v>
          </cell>
          <cell r="E1069">
            <v>40414</v>
          </cell>
          <cell r="F1069" t="str">
            <v>TRIUNFO SRL</v>
          </cell>
          <cell r="G1069">
            <v>80005346</v>
          </cell>
          <cell r="H1069">
            <v>0</v>
          </cell>
          <cell r="I1069">
            <v>30000</v>
          </cell>
          <cell r="J1069">
            <v>3000</v>
          </cell>
          <cell r="K1069">
            <v>0</v>
          </cell>
          <cell r="L1069">
            <v>0</v>
          </cell>
          <cell r="M1069">
            <v>0</v>
          </cell>
          <cell r="N1069">
            <v>33000</v>
          </cell>
          <cell r="O1069" t="str">
            <v>a</v>
          </cell>
        </row>
        <row r="1070">
          <cell r="B1070" t="str">
            <v>003-001-0036451</v>
          </cell>
          <cell r="C1070">
            <v>22173825</v>
          </cell>
          <cell r="D1070">
            <v>40543</v>
          </cell>
          <cell r="E1070">
            <v>40414</v>
          </cell>
          <cell r="F1070" t="str">
            <v>GICAL S.A</v>
          </cell>
          <cell r="G1070">
            <v>80003369</v>
          </cell>
          <cell r="H1070">
            <v>0</v>
          </cell>
          <cell r="I1070">
            <v>514952</v>
          </cell>
          <cell r="J1070">
            <v>51495.200000000004</v>
          </cell>
          <cell r="K1070">
            <v>0</v>
          </cell>
          <cell r="L1070">
            <v>0</v>
          </cell>
          <cell r="M1070">
            <v>0</v>
          </cell>
          <cell r="N1070">
            <v>566447</v>
          </cell>
          <cell r="O1070" t="str">
            <v>a</v>
          </cell>
        </row>
        <row r="1071">
          <cell r="B1071" t="str">
            <v>021-001-000667</v>
          </cell>
          <cell r="C1071">
            <v>11775667</v>
          </cell>
          <cell r="D1071">
            <v>40786</v>
          </cell>
          <cell r="E1071">
            <v>40414</v>
          </cell>
          <cell r="F1071" t="str">
            <v>AEDA</v>
          </cell>
          <cell r="G1071">
            <v>80031985</v>
          </cell>
          <cell r="H1071">
            <v>0</v>
          </cell>
          <cell r="I1071">
            <v>43636</v>
          </cell>
          <cell r="J1071">
            <v>4363.6000000000004</v>
          </cell>
          <cell r="K1071">
            <v>0</v>
          </cell>
          <cell r="L1071">
            <v>0</v>
          </cell>
          <cell r="M1071">
            <v>0</v>
          </cell>
          <cell r="N1071">
            <v>48000</v>
          </cell>
          <cell r="O1071" t="str">
            <v>a</v>
          </cell>
        </row>
        <row r="1072">
          <cell r="B1072" t="str">
            <v>10026IC04005549S</v>
          </cell>
          <cell r="C1072" t="str">
            <v>N/A</v>
          </cell>
          <cell r="D1072" t="str">
            <v>N/A</v>
          </cell>
          <cell r="E1072">
            <v>40413</v>
          </cell>
          <cell r="F1072" t="str">
            <v>DIRECCION NACIONAL DE ADUANAS</v>
          </cell>
          <cell r="G1072">
            <v>80029222</v>
          </cell>
          <cell r="H1072">
            <v>0</v>
          </cell>
          <cell r="I1072">
            <v>156624454</v>
          </cell>
          <cell r="J1072">
            <v>15662446.4</v>
          </cell>
          <cell r="K1072">
            <v>0</v>
          </cell>
          <cell r="L1072">
            <v>0</v>
          </cell>
          <cell r="M1072">
            <v>3554649</v>
          </cell>
          <cell r="N1072">
            <v>172286900</v>
          </cell>
          <cell r="O1072" t="str">
            <v>a</v>
          </cell>
        </row>
        <row r="1074">
          <cell r="C1074">
            <v>4207778</v>
          </cell>
        </row>
        <row r="1075">
          <cell r="B1075" t="str">
            <v>N° DE FACT/DESP</v>
          </cell>
          <cell r="C1075" t="str">
            <v>TIMBRADO</v>
          </cell>
          <cell r="D1075" t="str">
            <v>VENCIMIENTO</v>
          </cell>
          <cell r="E1075" t="str">
            <v>FECHA</v>
          </cell>
          <cell r="F1075" t="str">
            <v>PROVEEDOR</v>
          </cell>
          <cell r="G1075" t="str">
            <v>R.U.C.</v>
          </cell>
          <cell r="H1075" t="str">
            <v>DIG. VERI</v>
          </cell>
          <cell r="I1075">
            <v>0.1</v>
          </cell>
          <cell r="J1075" t="str">
            <v>IVA 10%</v>
          </cell>
          <cell r="K1075">
            <v>0.05</v>
          </cell>
          <cell r="L1075" t="str">
            <v>IVA 5</v>
          </cell>
          <cell r="M1075" t="str">
            <v>EXENTA</v>
          </cell>
          <cell r="N1075" t="str">
            <v>TOTAL</v>
          </cell>
        </row>
        <row r="1076">
          <cell r="B1076" t="str">
            <v>001-001-0047023</v>
          </cell>
          <cell r="C1076">
            <v>46580791</v>
          </cell>
          <cell r="D1076">
            <v>40786</v>
          </cell>
          <cell r="E1076">
            <v>40414</v>
          </cell>
          <cell r="F1076" t="str">
            <v>PEDRO A. PAREDES</v>
          </cell>
          <cell r="G1076">
            <v>189311</v>
          </cell>
          <cell r="H1076">
            <v>0</v>
          </cell>
          <cell r="I1076">
            <v>532665</v>
          </cell>
          <cell r="J1076">
            <v>53266.5</v>
          </cell>
          <cell r="K1076">
            <v>0</v>
          </cell>
          <cell r="L1076">
            <v>0</v>
          </cell>
          <cell r="M1076">
            <v>0</v>
          </cell>
          <cell r="N1076">
            <v>585931.5</v>
          </cell>
          <cell r="O1076" t="str">
            <v>a</v>
          </cell>
        </row>
        <row r="1077">
          <cell r="B1077" t="str">
            <v>001-001-0017666</v>
          </cell>
          <cell r="C1077">
            <v>38657332</v>
          </cell>
          <cell r="D1077">
            <v>40755</v>
          </cell>
          <cell r="E1077">
            <v>40414</v>
          </cell>
          <cell r="F1077" t="str">
            <v>TRIUNFO SRL</v>
          </cell>
          <cell r="G1077">
            <v>80005346</v>
          </cell>
          <cell r="H1077">
            <v>0</v>
          </cell>
          <cell r="I1077">
            <v>30000</v>
          </cell>
          <cell r="J1077">
            <v>3000</v>
          </cell>
          <cell r="K1077">
            <v>0</v>
          </cell>
          <cell r="L1077">
            <v>0</v>
          </cell>
          <cell r="M1077">
            <v>0</v>
          </cell>
          <cell r="N1077">
            <v>33000</v>
          </cell>
          <cell r="O1077" t="str">
            <v>a</v>
          </cell>
        </row>
        <row r="1078">
          <cell r="B1078" t="str">
            <v>003-001-0036493</v>
          </cell>
          <cell r="C1078">
            <v>22173825</v>
          </cell>
          <cell r="D1078">
            <v>40543</v>
          </cell>
          <cell r="E1078">
            <v>40414</v>
          </cell>
          <cell r="F1078" t="str">
            <v>GICAL S.A</v>
          </cell>
          <cell r="G1078">
            <v>80003369</v>
          </cell>
          <cell r="H1078">
            <v>0</v>
          </cell>
          <cell r="I1078">
            <v>100526</v>
          </cell>
          <cell r="J1078">
            <v>10052.6</v>
          </cell>
          <cell r="K1078">
            <v>0</v>
          </cell>
          <cell r="L1078">
            <v>0</v>
          </cell>
          <cell r="M1078">
            <v>0</v>
          </cell>
          <cell r="N1078">
            <v>110579</v>
          </cell>
          <cell r="O1078" t="str">
            <v>a</v>
          </cell>
        </row>
        <row r="1079">
          <cell r="B1079" t="str">
            <v>021-001-000673</v>
          </cell>
          <cell r="C1079">
            <v>11775667</v>
          </cell>
          <cell r="D1079">
            <v>40786</v>
          </cell>
          <cell r="E1079">
            <v>40414</v>
          </cell>
          <cell r="F1079" t="str">
            <v>AEDA</v>
          </cell>
          <cell r="G1079">
            <v>80031985</v>
          </cell>
          <cell r="H1079">
            <v>0</v>
          </cell>
          <cell r="I1079">
            <v>32727</v>
          </cell>
          <cell r="J1079">
            <v>3272.7000000000003</v>
          </cell>
          <cell r="K1079">
            <v>0</v>
          </cell>
          <cell r="L1079">
            <v>0</v>
          </cell>
          <cell r="M1079">
            <v>0</v>
          </cell>
          <cell r="N1079">
            <v>36000</v>
          </cell>
          <cell r="O1079" t="str">
            <v>a</v>
          </cell>
        </row>
        <row r="1080">
          <cell r="B1080" t="str">
            <v>10026IC04005565Z</v>
          </cell>
          <cell r="C1080" t="str">
            <v>N/A</v>
          </cell>
          <cell r="D1080" t="str">
            <v>N/A</v>
          </cell>
          <cell r="E1080">
            <v>40414</v>
          </cell>
          <cell r="F1080" t="str">
            <v>DIRECCION NACIONAL DE ADUANAS</v>
          </cell>
          <cell r="G1080">
            <v>80029222</v>
          </cell>
          <cell r="H1080">
            <v>0</v>
          </cell>
          <cell r="I1080">
            <v>29782218</v>
          </cell>
          <cell r="J1080">
            <v>2978222.8000000003</v>
          </cell>
          <cell r="K1080">
            <v>0</v>
          </cell>
          <cell r="L1080">
            <v>0</v>
          </cell>
          <cell r="M1080">
            <v>1159963</v>
          </cell>
          <cell r="N1080">
            <v>32760440</v>
          </cell>
          <cell r="O1080" t="str">
            <v>a</v>
          </cell>
          <cell r="P1080">
            <v>2978222</v>
          </cell>
        </row>
        <row r="1082">
          <cell r="C1082">
            <v>23683620</v>
          </cell>
        </row>
        <row r="1083">
          <cell r="B1083" t="str">
            <v>N° DE FACT/DESP</v>
          </cell>
          <cell r="C1083" t="str">
            <v>TIMBRADO</v>
          </cell>
          <cell r="D1083" t="str">
            <v>VENCIMIENTO</v>
          </cell>
          <cell r="E1083" t="str">
            <v>FECHA</v>
          </cell>
          <cell r="F1083" t="str">
            <v>PROVEEDOR</v>
          </cell>
          <cell r="G1083" t="str">
            <v>R.U.C.</v>
          </cell>
          <cell r="H1083" t="str">
            <v>DIG. VERI</v>
          </cell>
          <cell r="I1083">
            <v>0.1</v>
          </cell>
          <cell r="J1083" t="str">
            <v>IVA 10%</v>
          </cell>
          <cell r="K1083">
            <v>0.05</v>
          </cell>
          <cell r="L1083" t="str">
            <v>IVA 5</v>
          </cell>
          <cell r="M1083" t="str">
            <v>EXENTA</v>
          </cell>
          <cell r="N1083" t="str">
            <v>TOTAL</v>
          </cell>
        </row>
        <row r="1084">
          <cell r="B1084" t="str">
            <v>001-001-0047024</v>
          </cell>
          <cell r="C1084">
            <v>46580791</v>
          </cell>
          <cell r="D1084">
            <v>40786</v>
          </cell>
          <cell r="E1084">
            <v>40414</v>
          </cell>
          <cell r="F1084" t="str">
            <v>PEDRO A. PAREDES</v>
          </cell>
          <cell r="G1084">
            <v>189311</v>
          </cell>
          <cell r="H1084">
            <v>0</v>
          </cell>
          <cell r="I1084">
            <v>2011300</v>
          </cell>
          <cell r="J1084">
            <v>201130</v>
          </cell>
          <cell r="K1084">
            <v>0</v>
          </cell>
          <cell r="L1084">
            <v>0</v>
          </cell>
          <cell r="M1084">
            <v>0</v>
          </cell>
          <cell r="N1084">
            <v>2212430</v>
          </cell>
          <cell r="O1084" t="str">
            <v>a</v>
          </cell>
        </row>
        <row r="1085">
          <cell r="B1085" t="str">
            <v>001-001-0017665</v>
          </cell>
          <cell r="C1085">
            <v>38657332</v>
          </cell>
          <cell r="D1085">
            <v>40755</v>
          </cell>
          <cell r="E1085">
            <v>40414</v>
          </cell>
          <cell r="F1085" t="str">
            <v>TRIUNFO SRL</v>
          </cell>
          <cell r="G1085">
            <v>80005346</v>
          </cell>
          <cell r="H1085">
            <v>0</v>
          </cell>
          <cell r="I1085">
            <v>30000</v>
          </cell>
          <cell r="J1085">
            <v>3000</v>
          </cell>
          <cell r="K1085">
            <v>0</v>
          </cell>
          <cell r="L1085">
            <v>0</v>
          </cell>
          <cell r="M1085">
            <v>0</v>
          </cell>
          <cell r="N1085">
            <v>33000</v>
          </cell>
          <cell r="O1085" t="str">
            <v>a</v>
          </cell>
        </row>
        <row r="1086">
          <cell r="B1086" t="str">
            <v>003-001-0036471</v>
          </cell>
          <cell r="C1086">
            <v>22173825</v>
          </cell>
          <cell r="D1086">
            <v>40543</v>
          </cell>
          <cell r="E1086">
            <v>40414</v>
          </cell>
          <cell r="F1086" t="str">
            <v>GICAL S.A</v>
          </cell>
          <cell r="G1086">
            <v>80003369</v>
          </cell>
          <cell r="H1086">
            <v>0</v>
          </cell>
          <cell r="I1086">
            <v>630911</v>
          </cell>
          <cell r="J1086">
            <v>63091.100000000006</v>
          </cell>
          <cell r="K1086">
            <v>0</v>
          </cell>
          <cell r="L1086">
            <v>0</v>
          </cell>
          <cell r="M1086">
            <v>0</v>
          </cell>
          <cell r="N1086">
            <v>694002.1</v>
          </cell>
          <cell r="O1086" t="str">
            <v>a</v>
          </cell>
        </row>
        <row r="1087">
          <cell r="B1087" t="str">
            <v>021-001-000638</v>
          </cell>
          <cell r="C1087">
            <v>11775667</v>
          </cell>
          <cell r="D1087">
            <v>40786</v>
          </cell>
          <cell r="E1087">
            <v>40414</v>
          </cell>
          <cell r="F1087" t="str">
            <v>AEDA</v>
          </cell>
          <cell r="G1087">
            <v>80031985</v>
          </cell>
          <cell r="H1087">
            <v>0</v>
          </cell>
          <cell r="I1087">
            <v>32727</v>
          </cell>
          <cell r="J1087">
            <v>3272.7000000000003</v>
          </cell>
          <cell r="K1087">
            <v>0</v>
          </cell>
          <cell r="L1087">
            <v>0</v>
          </cell>
          <cell r="M1087">
            <v>0</v>
          </cell>
          <cell r="N1087">
            <v>35999.699999999997</v>
          </cell>
          <cell r="O1087" t="str">
            <v>a</v>
          </cell>
        </row>
        <row r="1088">
          <cell r="B1088" t="str">
            <v>10026IC04005579V</v>
          </cell>
          <cell r="C1088" t="str">
            <v>N/A</v>
          </cell>
          <cell r="D1088" t="str">
            <v>N/A</v>
          </cell>
          <cell r="E1088">
            <v>40414</v>
          </cell>
          <cell r="F1088" t="str">
            <v>DIRECCION NACIONAL DE ADUANAS</v>
          </cell>
          <cell r="G1088">
            <v>80029222</v>
          </cell>
          <cell r="H1088">
            <v>0</v>
          </cell>
          <cell r="I1088">
            <v>194258531</v>
          </cell>
          <cell r="J1088">
            <v>19425854.100000001</v>
          </cell>
          <cell r="K1088">
            <v>0</v>
          </cell>
          <cell r="L1088">
            <v>0</v>
          </cell>
          <cell r="M1088">
            <v>3987273.0999999978</v>
          </cell>
          <cell r="N1088">
            <v>213684385.09999999</v>
          </cell>
          <cell r="O1088" t="str">
            <v>a</v>
          </cell>
          <cell r="P1088">
            <v>19425853</v>
          </cell>
        </row>
        <row r="1090">
          <cell r="C1090">
            <v>31812386</v>
          </cell>
        </row>
        <row r="1091">
          <cell r="B1091" t="str">
            <v>N° DE FACT/DESP</v>
          </cell>
          <cell r="C1091" t="str">
            <v>TIMBRADO</v>
          </cell>
          <cell r="D1091" t="str">
            <v>VENCIMIENTO</v>
          </cell>
          <cell r="E1091" t="str">
            <v>FECHA</v>
          </cell>
          <cell r="F1091" t="str">
            <v>PROVEEDOR</v>
          </cell>
          <cell r="G1091" t="str">
            <v>R.U.C.</v>
          </cell>
          <cell r="H1091" t="str">
            <v>DIG. VERI</v>
          </cell>
          <cell r="I1091">
            <v>0.1</v>
          </cell>
          <cell r="J1091" t="str">
            <v>IVA 10%</v>
          </cell>
          <cell r="K1091">
            <v>0.05</v>
          </cell>
          <cell r="L1091" t="str">
            <v>IVA 5</v>
          </cell>
          <cell r="M1091" t="str">
            <v>EXENTA</v>
          </cell>
          <cell r="N1091" t="str">
            <v>TOTAL</v>
          </cell>
        </row>
        <row r="1092">
          <cell r="B1092" t="str">
            <v>001-001-0047025</v>
          </cell>
          <cell r="C1092">
            <v>46580791</v>
          </cell>
          <cell r="D1092">
            <v>40786</v>
          </cell>
          <cell r="E1092">
            <v>40414</v>
          </cell>
          <cell r="F1092" t="str">
            <v>PEDRO A. PAREDES</v>
          </cell>
          <cell r="G1092">
            <v>189311</v>
          </cell>
          <cell r="H1092">
            <v>0</v>
          </cell>
          <cell r="I1092">
            <v>2808190</v>
          </cell>
          <cell r="J1092">
            <v>280819</v>
          </cell>
          <cell r="K1092">
            <v>0</v>
          </cell>
          <cell r="L1092">
            <v>0</v>
          </cell>
          <cell r="M1092">
            <v>0</v>
          </cell>
          <cell r="N1092">
            <v>3089009</v>
          </cell>
          <cell r="O1092" t="str">
            <v>a</v>
          </cell>
        </row>
        <row r="1093">
          <cell r="B1093" t="str">
            <v>001-001-0017664</v>
          </cell>
          <cell r="C1093">
            <v>38657332</v>
          </cell>
          <cell r="D1093">
            <v>40755</v>
          </cell>
          <cell r="E1093">
            <v>40414</v>
          </cell>
          <cell r="F1093" t="str">
            <v>TRIUNFO SRL</v>
          </cell>
          <cell r="G1093">
            <v>80005346</v>
          </cell>
          <cell r="H1093">
            <v>0</v>
          </cell>
          <cell r="I1093">
            <v>30000</v>
          </cell>
          <cell r="J1093">
            <v>3000</v>
          </cell>
          <cell r="K1093">
            <v>0</v>
          </cell>
          <cell r="L1093">
            <v>0</v>
          </cell>
          <cell r="M1093">
            <v>0</v>
          </cell>
          <cell r="N1093">
            <v>33000</v>
          </cell>
          <cell r="O1093" t="str">
            <v>a</v>
          </cell>
        </row>
        <row r="1094">
          <cell r="B1094" t="str">
            <v>003-001-0036474</v>
          </cell>
          <cell r="C1094">
            <v>22173825</v>
          </cell>
          <cell r="D1094">
            <v>40543</v>
          </cell>
          <cell r="E1094">
            <v>40414</v>
          </cell>
          <cell r="F1094" t="str">
            <v>GICAL S.A</v>
          </cell>
          <cell r="G1094">
            <v>80003369</v>
          </cell>
          <cell r="H1094">
            <v>0</v>
          </cell>
          <cell r="I1094">
            <v>870864</v>
          </cell>
          <cell r="J1094">
            <v>87086.400000000009</v>
          </cell>
          <cell r="K1094">
            <v>0</v>
          </cell>
          <cell r="L1094">
            <v>0</v>
          </cell>
          <cell r="M1094">
            <v>0</v>
          </cell>
          <cell r="N1094">
            <v>957950.4</v>
          </cell>
          <cell r="O1094" t="str">
            <v>a</v>
          </cell>
        </row>
        <row r="1095">
          <cell r="B1095" t="str">
            <v>021-001-000666</v>
          </cell>
          <cell r="C1095">
            <v>11775667</v>
          </cell>
          <cell r="D1095">
            <v>40786</v>
          </cell>
          <cell r="E1095">
            <v>40414</v>
          </cell>
          <cell r="F1095" t="str">
            <v>AEDA</v>
          </cell>
          <cell r="G1095">
            <v>80031985</v>
          </cell>
          <cell r="H1095">
            <v>0</v>
          </cell>
          <cell r="I1095">
            <v>38182</v>
          </cell>
          <cell r="J1095">
            <v>3818.2000000000003</v>
          </cell>
          <cell r="K1095">
            <v>0</v>
          </cell>
          <cell r="L1095">
            <v>0</v>
          </cell>
          <cell r="M1095">
            <v>0</v>
          </cell>
          <cell r="N1095">
            <v>42000.2</v>
          </cell>
          <cell r="O1095" t="str">
            <v>a</v>
          </cell>
        </row>
        <row r="1096">
          <cell r="B1096" t="str">
            <v>10026IC04005581Y</v>
          </cell>
          <cell r="C1096" t="str">
            <v>N/A</v>
          </cell>
          <cell r="D1096" t="str">
            <v>N/A</v>
          </cell>
          <cell r="E1096">
            <v>40414</v>
          </cell>
          <cell r="F1096" t="str">
            <v>DIRECCION NACIONAL DE ADUANAS</v>
          </cell>
          <cell r="G1096">
            <v>80029222</v>
          </cell>
          <cell r="H1096">
            <v>0</v>
          </cell>
          <cell r="I1096">
            <v>260771796</v>
          </cell>
          <cell r="J1096">
            <v>26077179.600000001</v>
          </cell>
          <cell r="K1096">
            <v>0</v>
          </cell>
          <cell r="L1096">
            <v>0</v>
          </cell>
          <cell r="M1096">
            <v>5360482.799999997</v>
          </cell>
          <cell r="N1096">
            <v>286848975.60000002</v>
          </cell>
          <cell r="O1096" t="str">
            <v>a</v>
          </cell>
        </row>
        <row r="1098">
          <cell r="C1098">
            <v>21946022</v>
          </cell>
        </row>
        <row r="1099">
          <cell r="B1099" t="str">
            <v>N° DE FACT/DESP</v>
          </cell>
          <cell r="C1099" t="str">
            <v>TIMBRADO</v>
          </cell>
          <cell r="D1099" t="str">
            <v>VENCIMIENTO</v>
          </cell>
          <cell r="E1099" t="str">
            <v>FECHA</v>
          </cell>
          <cell r="F1099" t="str">
            <v>PROVEEDOR</v>
          </cell>
          <cell r="G1099" t="str">
            <v>R.U.C.</v>
          </cell>
          <cell r="H1099" t="str">
            <v>DIG. VERI</v>
          </cell>
          <cell r="I1099">
            <v>0.1</v>
          </cell>
          <cell r="J1099" t="str">
            <v>IVA 10%</v>
          </cell>
          <cell r="K1099">
            <v>0.05</v>
          </cell>
          <cell r="L1099" t="str">
            <v>IVA 5</v>
          </cell>
          <cell r="M1099" t="str">
            <v>EXENTA</v>
          </cell>
          <cell r="N1099" t="str">
            <v>TOTAL</v>
          </cell>
        </row>
        <row r="1100">
          <cell r="B1100" t="str">
            <v>001-001-0047026</v>
          </cell>
          <cell r="C1100">
            <v>46580791</v>
          </cell>
          <cell r="D1100">
            <v>40786</v>
          </cell>
          <cell r="E1100">
            <v>40414</v>
          </cell>
          <cell r="F1100" t="str">
            <v>PEDRO A. PAREDES</v>
          </cell>
          <cell r="G1100">
            <v>189311</v>
          </cell>
          <cell r="H1100">
            <v>0</v>
          </cell>
          <cell r="I1100">
            <v>1959515</v>
          </cell>
          <cell r="J1100">
            <v>195951.5</v>
          </cell>
          <cell r="K1100">
            <v>0</v>
          </cell>
          <cell r="L1100">
            <v>0</v>
          </cell>
          <cell r="M1100">
            <v>0</v>
          </cell>
          <cell r="N1100">
            <v>2155466.5</v>
          </cell>
          <cell r="O1100" t="str">
            <v>a</v>
          </cell>
        </row>
        <row r="1101">
          <cell r="B1101" t="str">
            <v>001-001-0017663</v>
          </cell>
          <cell r="C1101">
            <v>38657332</v>
          </cell>
          <cell r="D1101">
            <v>40755</v>
          </cell>
          <cell r="E1101">
            <v>40414</v>
          </cell>
          <cell r="F1101" t="str">
            <v>TRIUNFO SRL</v>
          </cell>
          <cell r="G1101">
            <v>80005346</v>
          </cell>
          <cell r="H1101">
            <v>0</v>
          </cell>
          <cell r="I1101">
            <v>30000</v>
          </cell>
          <cell r="J1101">
            <v>3000</v>
          </cell>
          <cell r="K1101">
            <v>0</v>
          </cell>
          <cell r="L1101">
            <v>0</v>
          </cell>
          <cell r="M1101">
            <v>0</v>
          </cell>
          <cell r="N1101">
            <v>33000</v>
          </cell>
          <cell r="O1101" t="str">
            <v>a</v>
          </cell>
        </row>
        <row r="1102">
          <cell r="B1102" t="str">
            <v>003-001-0036468</v>
          </cell>
          <cell r="C1102">
            <v>22173825</v>
          </cell>
          <cell r="D1102">
            <v>40543</v>
          </cell>
          <cell r="E1102">
            <v>40414</v>
          </cell>
          <cell r="F1102" t="str">
            <v>GICAL S.A</v>
          </cell>
          <cell r="G1102">
            <v>80003369</v>
          </cell>
          <cell r="H1102">
            <v>0</v>
          </cell>
          <cell r="I1102">
            <v>580236</v>
          </cell>
          <cell r="J1102">
            <v>58023.600000000006</v>
          </cell>
          <cell r="K1102">
            <v>0</v>
          </cell>
          <cell r="L1102">
            <v>0</v>
          </cell>
          <cell r="M1102">
            <v>0</v>
          </cell>
          <cell r="N1102">
            <v>638259.6</v>
          </cell>
          <cell r="O1102" t="str">
            <v>a</v>
          </cell>
        </row>
        <row r="1103">
          <cell r="B1103" t="str">
            <v>021-001-000670</v>
          </cell>
          <cell r="C1103">
            <v>11775667</v>
          </cell>
          <cell r="D1103">
            <v>40786</v>
          </cell>
          <cell r="E1103">
            <v>40414</v>
          </cell>
          <cell r="F1103" t="str">
            <v>AEDA</v>
          </cell>
          <cell r="G1103">
            <v>80031985</v>
          </cell>
          <cell r="H1103">
            <v>0</v>
          </cell>
          <cell r="I1103">
            <v>43636</v>
          </cell>
          <cell r="J1103">
            <v>4363.6000000000004</v>
          </cell>
          <cell r="K1103">
            <v>0</v>
          </cell>
          <cell r="L1103">
            <v>0</v>
          </cell>
          <cell r="M1103">
            <v>0</v>
          </cell>
          <cell r="N1103">
            <v>47999.6</v>
          </cell>
          <cell r="O1103" t="str">
            <v>a</v>
          </cell>
        </row>
        <row r="1104">
          <cell r="B1104" t="str">
            <v>10026IC04005572Y</v>
          </cell>
          <cell r="C1104" t="str">
            <v>N/A</v>
          </cell>
          <cell r="D1104" t="str">
            <v>N/A</v>
          </cell>
          <cell r="E1104">
            <v>40414</v>
          </cell>
          <cell r="F1104" t="str">
            <v>DIRECCION NACIONAL DE ADUANAS</v>
          </cell>
          <cell r="G1104">
            <v>80029222</v>
          </cell>
          <cell r="H1104">
            <v>0</v>
          </cell>
          <cell r="I1104">
            <v>180380056</v>
          </cell>
          <cell r="J1104">
            <v>18038005.600000001</v>
          </cell>
          <cell r="K1104">
            <v>0</v>
          </cell>
          <cell r="L1104">
            <v>0</v>
          </cell>
          <cell r="M1104">
            <v>3646675.6999999993</v>
          </cell>
          <cell r="N1104">
            <v>198418061.59999999</v>
          </cell>
          <cell r="O1104" t="str">
            <v>a</v>
          </cell>
        </row>
        <row r="1106">
          <cell r="C1106">
            <v>14624382</v>
          </cell>
        </row>
        <row r="1107">
          <cell r="B1107" t="str">
            <v>N° DE FACT/DESP</v>
          </cell>
          <cell r="C1107" t="str">
            <v>TIMBRADO</v>
          </cell>
          <cell r="D1107" t="str">
            <v>VENCIMIENTO</v>
          </cell>
          <cell r="E1107" t="str">
            <v>FECHA</v>
          </cell>
          <cell r="F1107" t="str">
            <v>PROVEEDOR</v>
          </cell>
          <cell r="G1107" t="str">
            <v>R.U.C.</v>
          </cell>
          <cell r="H1107" t="str">
            <v>DIG. VERI</v>
          </cell>
          <cell r="I1107">
            <v>0.1</v>
          </cell>
          <cell r="J1107" t="str">
            <v>IVA 10%</v>
          </cell>
          <cell r="K1107">
            <v>0.05</v>
          </cell>
          <cell r="L1107" t="str">
            <v>IVA 5</v>
          </cell>
          <cell r="M1107" t="str">
            <v>EXENTA</v>
          </cell>
          <cell r="N1107" t="str">
            <v>TOTAL</v>
          </cell>
        </row>
        <row r="1108">
          <cell r="B1108" t="str">
            <v>001-001-0047027</v>
          </cell>
          <cell r="C1108">
            <v>46580791</v>
          </cell>
          <cell r="D1108">
            <v>40786</v>
          </cell>
          <cell r="E1108">
            <v>40414</v>
          </cell>
          <cell r="F1108" t="str">
            <v>PEDRO A. PAREDES</v>
          </cell>
          <cell r="G1108">
            <v>189311</v>
          </cell>
          <cell r="H1108">
            <v>0</v>
          </cell>
          <cell r="I1108">
            <v>1088452</v>
          </cell>
          <cell r="J1108">
            <v>108845.20000000001</v>
          </cell>
          <cell r="K1108">
            <v>0</v>
          </cell>
          <cell r="L1108">
            <v>0</v>
          </cell>
          <cell r="M1108">
            <v>0</v>
          </cell>
          <cell r="N1108">
            <v>1197297.2</v>
          </cell>
          <cell r="O1108" t="str">
            <v>a</v>
          </cell>
        </row>
        <row r="1109">
          <cell r="B1109" t="str">
            <v>001-001-0017661</v>
          </cell>
          <cell r="C1109">
            <v>38657332</v>
          </cell>
          <cell r="D1109">
            <v>40755</v>
          </cell>
          <cell r="E1109">
            <v>40414</v>
          </cell>
          <cell r="F1109" t="str">
            <v>TRIUNFO SRL</v>
          </cell>
          <cell r="G1109">
            <v>80005346</v>
          </cell>
          <cell r="H1109">
            <v>0</v>
          </cell>
          <cell r="I1109">
            <v>30000</v>
          </cell>
          <cell r="J1109">
            <v>3000</v>
          </cell>
          <cell r="K1109">
            <v>0</v>
          </cell>
          <cell r="L1109">
            <v>0</v>
          </cell>
          <cell r="M1109">
            <v>0</v>
          </cell>
          <cell r="N1109">
            <v>33000</v>
          </cell>
          <cell r="O1109" t="str">
            <v>a</v>
          </cell>
        </row>
        <row r="1110">
          <cell r="B1110" t="str">
            <v>003-001-0036469</v>
          </cell>
          <cell r="C1110">
            <v>22173825</v>
          </cell>
          <cell r="D1110">
            <v>40543</v>
          </cell>
          <cell r="E1110">
            <v>40414</v>
          </cell>
          <cell r="F1110" t="str">
            <v>GICAL S.A</v>
          </cell>
          <cell r="G1110">
            <v>80003369</v>
          </cell>
          <cell r="H1110">
            <v>0</v>
          </cell>
          <cell r="I1110">
            <v>185303</v>
          </cell>
          <cell r="J1110">
            <v>18530.3</v>
          </cell>
          <cell r="K1110">
            <v>0</v>
          </cell>
          <cell r="L1110">
            <v>0</v>
          </cell>
          <cell r="M1110">
            <v>0</v>
          </cell>
          <cell r="N1110">
            <v>203833.3</v>
          </cell>
          <cell r="O1110" t="str">
            <v>a</v>
          </cell>
        </row>
        <row r="1111">
          <cell r="B1111" t="str">
            <v>021-001-000664</v>
          </cell>
          <cell r="C1111">
            <v>11775667</v>
          </cell>
          <cell r="D1111">
            <v>40786</v>
          </cell>
          <cell r="E1111">
            <v>40414</v>
          </cell>
          <cell r="F1111" t="str">
            <v>AEDA</v>
          </cell>
          <cell r="G1111">
            <v>80031985</v>
          </cell>
          <cell r="H1111">
            <v>0</v>
          </cell>
          <cell r="I1111">
            <v>38182</v>
          </cell>
          <cell r="J1111">
            <v>3818.2000000000003</v>
          </cell>
          <cell r="K1111">
            <v>0</v>
          </cell>
          <cell r="L1111">
            <v>0</v>
          </cell>
          <cell r="M1111">
            <v>0</v>
          </cell>
          <cell r="N1111">
            <v>42000.2</v>
          </cell>
          <cell r="O1111" t="str">
            <v>a</v>
          </cell>
        </row>
        <row r="1112">
          <cell r="B1112" t="str">
            <v>10026IC04005569U</v>
          </cell>
          <cell r="C1112" t="str">
            <v>N/A</v>
          </cell>
          <cell r="D1112" t="str">
            <v>N/A</v>
          </cell>
          <cell r="E1112">
            <v>40414</v>
          </cell>
          <cell r="F1112" t="str">
            <v>DIRECCION NACIONAL DE ADUANAS</v>
          </cell>
          <cell r="G1112">
            <v>80029222</v>
          </cell>
          <cell r="H1112">
            <v>0</v>
          </cell>
          <cell r="I1112">
            <v>72832908</v>
          </cell>
          <cell r="J1112">
            <v>7283289.8000000007</v>
          </cell>
          <cell r="K1112">
            <v>0</v>
          </cell>
          <cell r="L1112">
            <v>0</v>
          </cell>
          <cell r="M1112">
            <v>7206898.4999999991</v>
          </cell>
          <cell r="N1112">
            <v>80116197.799999997</v>
          </cell>
          <cell r="O1112" t="str">
            <v>a</v>
          </cell>
        </row>
        <row r="1114">
          <cell r="C1114">
            <v>22307110</v>
          </cell>
        </row>
        <row r="1115">
          <cell r="B1115" t="str">
            <v>N° DE FACT/DESP</v>
          </cell>
          <cell r="C1115" t="str">
            <v>TIMBRADO</v>
          </cell>
          <cell r="D1115" t="str">
            <v>VENCIMIENTO</v>
          </cell>
          <cell r="E1115" t="str">
            <v>FECHA</v>
          </cell>
          <cell r="F1115" t="str">
            <v>PROVEEDOR</v>
          </cell>
          <cell r="G1115" t="str">
            <v>R.U.C.</v>
          </cell>
          <cell r="H1115" t="str">
            <v>DIG. VERI</v>
          </cell>
          <cell r="I1115">
            <v>0.1</v>
          </cell>
          <cell r="J1115" t="str">
            <v>IVA 10%</v>
          </cell>
          <cell r="K1115">
            <v>0.05</v>
          </cell>
          <cell r="L1115" t="str">
            <v>IVA 5</v>
          </cell>
          <cell r="M1115" t="str">
            <v>EXENTA</v>
          </cell>
          <cell r="N1115" t="str">
            <v>TOTAL</v>
          </cell>
        </row>
        <row r="1116">
          <cell r="B1116" t="str">
            <v>001-001-0047030</v>
          </cell>
          <cell r="C1116">
            <v>46580791</v>
          </cell>
          <cell r="D1116">
            <v>40786</v>
          </cell>
          <cell r="E1116">
            <v>40414</v>
          </cell>
          <cell r="F1116" t="str">
            <v>PEDRO A. PAREDES</v>
          </cell>
          <cell r="G1116">
            <v>189311</v>
          </cell>
          <cell r="H1116">
            <v>0</v>
          </cell>
          <cell r="I1116">
            <v>1971665</v>
          </cell>
          <cell r="J1116">
            <v>197166.5</v>
          </cell>
          <cell r="K1116">
            <v>0</v>
          </cell>
          <cell r="L1116">
            <v>0</v>
          </cell>
          <cell r="M1116">
            <v>0</v>
          </cell>
          <cell r="N1116">
            <v>2168831.5</v>
          </cell>
          <cell r="O1116" t="str">
            <v>a</v>
          </cell>
        </row>
        <row r="1117">
          <cell r="B1117" t="str">
            <v>001-001-0017659</v>
          </cell>
          <cell r="C1117">
            <v>38657332</v>
          </cell>
          <cell r="D1117">
            <v>40755</v>
          </cell>
          <cell r="E1117">
            <v>40414</v>
          </cell>
          <cell r="F1117" t="str">
            <v>TRIUNFO SRL</v>
          </cell>
          <cell r="G1117">
            <v>80005346</v>
          </cell>
          <cell r="H1117">
            <v>0</v>
          </cell>
          <cell r="I1117">
            <v>30000</v>
          </cell>
          <cell r="J1117">
            <v>3000</v>
          </cell>
          <cell r="K1117">
            <v>0</v>
          </cell>
          <cell r="L1117">
            <v>0</v>
          </cell>
          <cell r="M1117">
            <v>0</v>
          </cell>
          <cell r="N1117">
            <v>33000</v>
          </cell>
          <cell r="O1117" t="str">
            <v>a</v>
          </cell>
        </row>
        <row r="1118">
          <cell r="B1118" t="str">
            <v>003-001-0036485</v>
          </cell>
          <cell r="C1118">
            <v>22173825</v>
          </cell>
          <cell r="D1118">
            <v>40543</v>
          </cell>
          <cell r="E1118">
            <v>40414</v>
          </cell>
          <cell r="F1118" t="str">
            <v>GICAL S.A</v>
          </cell>
          <cell r="G1118">
            <v>80003369</v>
          </cell>
          <cell r="H1118">
            <v>0</v>
          </cell>
          <cell r="I1118">
            <v>596516</v>
          </cell>
          <cell r="J1118">
            <v>59651.600000000006</v>
          </cell>
          <cell r="K1118">
            <v>0</v>
          </cell>
          <cell r="L1118">
            <v>0</v>
          </cell>
          <cell r="M1118">
            <v>0</v>
          </cell>
          <cell r="N1118">
            <v>656167.6</v>
          </cell>
          <cell r="O1118" t="str">
            <v>a</v>
          </cell>
        </row>
        <row r="1119">
          <cell r="B1119" t="str">
            <v>021-001-000639</v>
          </cell>
          <cell r="C1119">
            <v>11775667</v>
          </cell>
          <cell r="D1119">
            <v>40786</v>
          </cell>
          <cell r="E1119">
            <v>40414</v>
          </cell>
          <cell r="F1119" t="str">
            <v>AEDA</v>
          </cell>
          <cell r="G1119">
            <v>80031985</v>
          </cell>
          <cell r="H1119">
            <v>0</v>
          </cell>
          <cell r="I1119">
            <v>32727</v>
          </cell>
          <cell r="J1119">
            <v>3272.7000000000003</v>
          </cell>
          <cell r="K1119">
            <v>0</v>
          </cell>
          <cell r="L1119">
            <v>0</v>
          </cell>
          <cell r="M1119">
            <v>0</v>
          </cell>
          <cell r="N1119">
            <v>35999.699999999997</v>
          </cell>
          <cell r="O1119" t="str">
            <v>a</v>
          </cell>
        </row>
        <row r="1120">
          <cell r="B1120" t="str">
            <v>10026IC04005593R</v>
          </cell>
          <cell r="C1120" t="str">
            <v>N/A</v>
          </cell>
          <cell r="D1120" t="str">
            <v>N/A</v>
          </cell>
          <cell r="E1120">
            <v>40414</v>
          </cell>
          <cell r="F1120" t="str">
            <v>DIRECCION NACIONAL DE ADUANAS</v>
          </cell>
          <cell r="G1120">
            <v>80029222</v>
          </cell>
          <cell r="H1120">
            <v>0</v>
          </cell>
          <cell r="I1120">
            <v>183636215</v>
          </cell>
          <cell r="J1120">
            <v>18363621.5</v>
          </cell>
          <cell r="K1120">
            <v>0</v>
          </cell>
          <cell r="L1120">
            <v>0</v>
          </cell>
          <cell r="M1120">
            <v>3680395.6999999993</v>
          </cell>
          <cell r="N1120">
            <v>201999836.5</v>
          </cell>
          <cell r="O1120" t="str">
            <v>a</v>
          </cell>
        </row>
        <row r="1122">
          <cell r="C1122">
            <v>35229237</v>
          </cell>
        </row>
        <row r="1123">
          <cell r="B1123" t="str">
            <v>N° DE FACT/DESP</v>
          </cell>
          <cell r="C1123" t="str">
            <v>TIMBRADO</v>
          </cell>
          <cell r="D1123" t="str">
            <v>VENCIMIENTO</v>
          </cell>
          <cell r="E1123" t="str">
            <v>FECHA</v>
          </cell>
          <cell r="F1123" t="str">
            <v>PROVEEDOR</v>
          </cell>
          <cell r="G1123" t="str">
            <v>R.U.C.</v>
          </cell>
          <cell r="H1123" t="str">
            <v>DIG. VERI</v>
          </cell>
          <cell r="I1123">
            <v>0.1</v>
          </cell>
          <cell r="J1123" t="str">
            <v>IVA 10%</v>
          </cell>
          <cell r="K1123">
            <v>0.05</v>
          </cell>
          <cell r="L1123" t="str">
            <v>IVA 5</v>
          </cell>
          <cell r="M1123" t="str">
            <v>EXENTA</v>
          </cell>
          <cell r="N1123" t="str">
            <v>TOTAL</v>
          </cell>
        </row>
        <row r="1124">
          <cell r="B1124" t="str">
            <v>001-001-0047034</v>
          </cell>
          <cell r="C1124">
            <v>46580791</v>
          </cell>
          <cell r="D1124">
            <v>40786</v>
          </cell>
          <cell r="E1124">
            <v>40414</v>
          </cell>
          <cell r="F1124" t="str">
            <v>PEDRO A. PAREDES</v>
          </cell>
          <cell r="G1124">
            <v>189311</v>
          </cell>
          <cell r="H1124">
            <v>0</v>
          </cell>
          <cell r="I1124">
            <v>2196681</v>
          </cell>
          <cell r="J1124">
            <v>219668.1</v>
          </cell>
          <cell r="K1124">
            <v>0</v>
          </cell>
          <cell r="L1124">
            <v>0</v>
          </cell>
          <cell r="M1124">
            <v>0</v>
          </cell>
          <cell r="N1124">
            <v>2416349.1</v>
          </cell>
          <cell r="O1124" t="str">
            <v>a</v>
          </cell>
        </row>
        <row r="1125">
          <cell r="B1125" t="str">
            <v>001-001-0017660</v>
          </cell>
          <cell r="C1125">
            <v>38657332</v>
          </cell>
          <cell r="D1125">
            <v>40755</v>
          </cell>
          <cell r="E1125">
            <v>40414</v>
          </cell>
          <cell r="F1125" t="str">
            <v>TRIUNFO SRL</v>
          </cell>
          <cell r="G1125">
            <v>80005346</v>
          </cell>
          <cell r="H1125">
            <v>0</v>
          </cell>
          <cell r="I1125">
            <v>30000</v>
          </cell>
          <cell r="J1125">
            <v>3000</v>
          </cell>
          <cell r="K1125">
            <v>0</v>
          </cell>
          <cell r="L1125">
            <v>0</v>
          </cell>
          <cell r="M1125">
            <v>0</v>
          </cell>
          <cell r="N1125">
            <v>33000</v>
          </cell>
          <cell r="O1125" t="str">
            <v>a</v>
          </cell>
        </row>
        <row r="1126">
          <cell r="B1126" t="str">
            <v>003-001-0036454</v>
          </cell>
          <cell r="C1126">
            <v>22173825</v>
          </cell>
          <cell r="D1126">
            <v>40543</v>
          </cell>
          <cell r="E1126">
            <v>40414</v>
          </cell>
          <cell r="F1126" t="str">
            <v>GICAL S.A</v>
          </cell>
          <cell r="G1126">
            <v>80003369</v>
          </cell>
          <cell r="H1126">
            <v>0</v>
          </cell>
          <cell r="I1126">
            <v>807957</v>
          </cell>
          <cell r="J1126">
            <v>80795.700000000012</v>
          </cell>
          <cell r="K1126">
            <v>0</v>
          </cell>
          <cell r="L1126">
            <v>0</v>
          </cell>
          <cell r="M1126">
            <v>0</v>
          </cell>
          <cell r="N1126">
            <v>888752.7</v>
          </cell>
          <cell r="O1126" t="str">
            <v>a</v>
          </cell>
        </row>
        <row r="1127">
          <cell r="B1127" t="str">
            <v>021-001-000671</v>
          </cell>
          <cell r="C1127">
            <v>11775667</v>
          </cell>
          <cell r="D1127">
            <v>40786</v>
          </cell>
          <cell r="E1127">
            <v>40414</v>
          </cell>
          <cell r="F1127" t="str">
            <v>AEDA</v>
          </cell>
          <cell r="G1127">
            <v>80031985</v>
          </cell>
          <cell r="H1127">
            <v>0</v>
          </cell>
          <cell r="I1127">
            <v>54545</v>
          </cell>
          <cell r="J1127">
            <v>5454.5</v>
          </cell>
          <cell r="K1127">
            <v>0</v>
          </cell>
          <cell r="L1127">
            <v>0</v>
          </cell>
          <cell r="M1127">
            <v>0</v>
          </cell>
          <cell r="N1127">
            <v>59999.5</v>
          </cell>
          <cell r="O1127" t="str">
            <v>a</v>
          </cell>
        </row>
        <row r="1128">
          <cell r="B1128" t="str">
            <v>10026IC04005554Y</v>
          </cell>
          <cell r="C1128" t="str">
            <v>N/A</v>
          </cell>
          <cell r="D1128" t="str">
            <v>N/A</v>
          </cell>
          <cell r="E1128">
            <v>40413</v>
          </cell>
          <cell r="F1128" t="str">
            <v>DIRECCION NACIONAL DE ADUANAS</v>
          </cell>
          <cell r="G1128">
            <v>80029222</v>
          </cell>
          <cell r="H1128">
            <v>0</v>
          </cell>
          <cell r="I1128">
            <v>249539629</v>
          </cell>
          <cell r="J1128">
            <v>24953962.900000002</v>
          </cell>
          <cell r="K1128">
            <v>0</v>
          </cell>
          <cell r="L1128">
            <v>0</v>
          </cell>
          <cell r="M1128">
            <v>9966354.799999997</v>
          </cell>
          <cell r="N1128">
            <v>274493591.89999998</v>
          </cell>
          <cell r="O1128" t="str">
            <v>a</v>
          </cell>
        </row>
        <row r="1131">
          <cell r="E1131" t="str">
            <v>Viernes</v>
          </cell>
          <cell r="F1131" t="str">
            <v>Fecha 27/08/2010</v>
          </cell>
        </row>
        <row r="1134">
          <cell r="C1134">
            <v>21909924</v>
          </cell>
        </row>
        <row r="1135">
          <cell r="B1135" t="str">
            <v>N° DE FACT/DESP</v>
          </cell>
          <cell r="C1135" t="str">
            <v>TIMBRADO</v>
          </cell>
          <cell r="D1135" t="str">
            <v>VENCIMIENTO</v>
          </cell>
          <cell r="E1135" t="str">
            <v>FECHA</v>
          </cell>
          <cell r="F1135" t="str">
            <v>PROVEEDOR</v>
          </cell>
          <cell r="G1135" t="str">
            <v>R.U.C.</v>
          </cell>
          <cell r="H1135" t="str">
            <v>DIG. VERI</v>
          </cell>
          <cell r="I1135">
            <v>0.1</v>
          </cell>
          <cell r="J1135" t="str">
            <v>IVA 10%</v>
          </cell>
          <cell r="K1135">
            <v>0.05</v>
          </cell>
          <cell r="L1135" t="str">
            <v>IVA 5</v>
          </cell>
          <cell r="M1135" t="str">
            <v>EXENTA</v>
          </cell>
          <cell r="N1135" t="str">
            <v>TOTAL</v>
          </cell>
        </row>
        <row r="1136">
          <cell r="B1136" t="str">
            <v>001-001-0047127</v>
          </cell>
          <cell r="C1136">
            <v>46580791</v>
          </cell>
          <cell r="D1136">
            <v>40786</v>
          </cell>
          <cell r="E1136">
            <v>40417</v>
          </cell>
          <cell r="F1136" t="str">
            <v>PEDRO A. PAREDES</v>
          </cell>
          <cell r="G1136">
            <v>189311</v>
          </cell>
          <cell r="H1136">
            <v>4</v>
          </cell>
          <cell r="I1136">
            <v>1886171</v>
          </cell>
          <cell r="J1136">
            <v>188617.1</v>
          </cell>
          <cell r="K1136">
            <v>0</v>
          </cell>
          <cell r="L1136">
            <v>0</v>
          </cell>
          <cell r="M1136">
            <v>0</v>
          </cell>
          <cell r="N1136">
            <v>2074788.1</v>
          </cell>
          <cell r="O1136" t="str">
            <v>a</v>
          </cell>
        </row>
        <row r="1137">
          <cell r="B1137" t="str">
            <v>001-001-0017713</v>
          </cell>
          <cell r="C1137">
            <v>38657332</v>
          </cell>
          <cell r="D1137">
            <v>40755</v>
          </cell>
          <cell r="E1137">
            <v>40417</v>
          </cell>
          <cell r="F1137" t="str">
            <v>TRIUNFO SRL</v>
          </cell>
          <cell r="G1137">
            <v>80005346</v>
          </cell>
          <cell r="H1137">
            <v>0</v>
          </cell>
          <cell r="I1137">
            <v>30000</v>
          </cell>
          <cell r="J1137">
            <v>3000</v>
          </cell>
          <cell r="K1137">
            <v>0</v>
          </cell>
          <cell r="L1137">
            <v>0</v>
          </cell>
          <cell r="M1137">
            <v>0</v>
          </cell>
          <cell r="N1137">
            <v>33000</v>
          </cell>
          <cell r="O1137" t="str">
            <v>a</v>
          </cell>
        </row>
        <row r="1138">
          <cell r="B1138" t="str">
            <v>003-001-0036516</v>
          </cell>
          <cell r="C1138">
            <v>22173825</v>
          </cell>
          <cell r="D1138">
            <v>40543</v>
          </cell>
          <cell r="E1138">
            <v>40415</v>
          </cell>
          <cell r="F1138" t="str">
            <v>GICAL S.A</v>
          </cell>
          <cell r="G1138">
            <v>80003369</v>
          </cell>
          <cell r="H1138">
            <v>8</v>
          </cell>
          <cell r="I1138">
            <v>539692</v>
          </cell>
          <cell r="J1138">
            <v>53969.200000000004</v>
          </cell>
          <cell r="K1138">
            <v>0</v>
          </cell>
          <cell r="L1138">
            <v>0</v>
          </cell>
          <cell r="M1138">
            <v>0</v>
          </cell>
          <cell r="N1138">
            <v>593661.19999999995</v>
          </cell>
          <cell r="O1138" t="str">
            <v>a</v>
          </cell>
        </row>
        <row r="1139">
          <cell r="B1139" t="str">
            <v>021-001-000641</v>
          </cell>
          <cell r="C1139">
            <v>11775667</v>
          </cell>
          <cell r="D1139">
            <v>40786</v>
          </cell>
          <cell r="E1139">
            <v>40415</v>
          </cell>
          <cell r="F1139" t="str">
            <v>AEDA</v>
          </cell>
          <cell r="G1139">
            <v>80031985</v>
          </cell>
          <cell r="H1139">
            <v>0</v>
          </cell>
          <cell r="I1139">
            <v>32727</v>
          </cell>
          <cell r="J1139">
            <v>3272.7000000000003</v>
          </cell>
          <cell r="K1139">
            <v>0</v>
          </cell>
          <cell r="L1139">
            <v>0</v>
          </cell>
          <cell r="M1139">
            <v>0</v>
          </cell>
          <cell r="N1139">
            <v>35999.699999999997</v>
          </cell>
          <cell r="O1139" t="str">
            <v>a</v>
          </cell>
        </row>
        <row r="1140">
          <cell r="B1140" t="str">
            <v>10026IC04005612J</v>
          </cell>
          <cell r="C1140" t="str">
            <v>N/A</v>
          </cell>
          <cell r="D1140" t="str">
            <v>N/A</v>
          </cell>
          <cell r="E1140">
            <v>40413</v>
          </cell>
          <cell r="F1140" t="str">
            <v>DIRECCION NACIONAL DE ADUANAS</v>
          </cell>
          <cell r="G1140">
            <v>80029222</v>
          </cell>
          <cell r="H1140">
            <v>7</v>
          </cell>
          <cell r="I1140">
            <v>167959787</v>
          </cell>
          <cell r="J1140">
            <v>16795978.699999999</v>
          </cell>
          <cell r="K1140">
            <v>0</v>
          </cell>
          <cell r="L1140">
            <v>0</v>
          </cell>
          <cell r="M1140">
            <v>4865086.3000000007</v>
          </cell>
          <cell r="N1140">
            <v>184755765.69999999</v>
          </cell>
          <cell r="O1140" t="str">
            <v>a</v>
          </cell>
        </row>
        <row r="1142">
          <cell r="C1142">
            <v>19507762</v>
          </cell>
        </row>
        <row r="1143">
          <cell r="B1143" t="str">
            <v>N° DE FACT/DESP</v>
          </cell>
          <cell r="C1143" t="str">
            <v>TIMBRADO</v>
          </cell>
          <cell r="D1143" t="str">
            <v>VENCIMIENTO</v>
          </cell>
          <cell r="E1143" t="str">
            <v>FECHA</v>
          </cell>
          <cell r="F1143" t="str">
            <v>PROVEEDOR</v>
          </cell>
          <cell r="G1143" t="str">
            <v>R.U.C.</v>
          </cell>
          <cell r="H1143" t="str">
            <v>DIG. VERI</v>
          </cell>
          <cell r="I1143">
            <v>0.1</v>
          </cell>
          <cell r="J1143" t="str">
            <v>IVA 10%</v>
          </cell>
          <cell r="K1143">
            <v>0.05</v>
          </cell>
          <cell r="L1143" t="str">
            <v>IVA 5</v>
          </cell>
          <cell r="M1143" t="str">
            <v>EXENTA</v>
          </cell>
          <cell r="N1143" t="str">
            <v>TOTAL</v>
          </cell>
        </row>
        <row r="1144">
          <cell r="B1144" t="str">
            <v>001-001-0047126</v>
          </cell>
          <cell r="C1144">
            <v>46580791</v>
          </cell>
          <cell r="D1144">
            <v>40786</v>
          </cell>
          <cell r="E1144">
            <v>40417</v>
          </cell>
          <cell r="F1144" t="str">
            <v>PEDRO A. PAREDES</v>
          </cell>
          <cell r="G1144">
            <v>189311</v>
          </cell>
          <cell r="H1144">
            <v>4</v>
          </cell>
          <cell r="I1144">
            <v>1849697</v>
          </cell>
          <cell r="J1144">
            <v>184969.7</v>
          </cell>
          <cell r="K1144">
            <v>0</v>
          </cell>
          <cell r="L1144">
            <v>0</v>
          </cell>
          <cell r="M1144">
            <v>0</v>
          </cell>
          <cell r="N1144">
            <v>2034666.7</v>
          </cell>
          <cell r="O1144" t="str">
            <v>a</v>
          </cell>
        </row>
        <row r="1145">
          <cell r="B1145" t="str">
            <v>001-001-0017714</v>
          </cell>
          <cell r="C1145">
            <v>38657332</v>
          </cell>
          <cell r="D1145">
            <v>40755</v>
          </cell>
          <cell r="E1145">
            <v>40417</v>
          </cell>
          <cell r="F1145" t="str">
            <v>TRIUNFO SRL</v>
          </cell>
          <cell r="G1145">
            <v>80005346</v>
          </cell>
          <cell r="H1145">
            <v>0</v>
          </cell>
          <cell r="I1145">
            <v>30000</v>
          </cell>
          <cell r="J1145">
            <v>3000</v>
          </cell>
          <cell r="K1145">
            <v>0</v>
          </cell>
          <cell r="L1145">
            <v>0</v>
          </cell>
          <cell r="M1145">
            <v>0</v>
          </cell>
          <cell r="N1145">
            <v>33000</v>
          </cell>
          <cell r="O1145" t="str">
            <v>a</v>
          </cell>
        </row>
        <row r="1146">
          <cell r="B1146" t="str">
            <v>003-001-0036515</v>
          </cell>
          <cell r="C1146">
            <v>22173825</v>
          </cell>
          <cell r="D1146">
            <v>40543</v>
          </cell>
          <cell r="E1146">
            <v>40415</v>
          </cell>
          <cell r="F1146" t="str">
            <v>GICAL S.A</v>
          </cell>
          <cell r="G1146">
            <v>80003369</v>
          </cell>
          <cell r="H1146">
            <v>8</v>
          </cell>
          <cell r="I1146">
            <v>480773</v>
          </cell>
          <cell r="J1146">
            <v>48077.3</v>
          </cell>
          <cell r="K1146">
            <v>0</v>
          </cell>
          <cell r="L1146">
            <v>0</v>
          </cell>
          <cell r="M1146">
            <v>0</v>
          </cell>
          <cell r="N1146">
            <v>528850.30000000005</v>
          </cell>
          <cell r="O1146" t="str">
            <v>a</v>
          </cell>
        </row>
        <row r="1147">
          <cell r="B1147" t="str">
            <v>021-001-000640</v>
          </cell>
          <cell r="C1147">
            <v>11775667</v>
          </cell>
          <cell r="D1147">
            <v>40786</v>
          </cell>
          <cell r="E1147">
            <v>40415</v>
          </cell>
          <cell r="F1147" t="str">
            <v>AEDA</v>
          </cell>
          <cell r="G1147">
            <v>80031985</v>
          </cell>
          <cell r="H1147">
            <v>0</v>
          </cell>
          <cell r="I1147">
            <v>32727</v>
          </cell>
          <cell r="J1147">
            <v>3272.7000000000003</v>
          </cell>
          <cell r="K1147">
            <v>0</v>
          </cell>
          <cell r="L1147">
            <v>0</v>
          </cell>
          <cell r="M1147">
            <v>0</v>
          </cell>
          <cell r="N1147">
            <v>35999.699999999997</v>
          </cell>
          <cell r="O1147" t="str">
            <v>a</v>
          </cell>
        </row>
        <row r="1148">
          <cell r="B1148" t="str">
            <v>10026IC04005613K</v>
          </cell>
          <cell r="C1148" t="str">
            <v>N/A</v>
          </cell>
          <cell r="D1148" t="str">
            <v>N/A</v>
          </cell>
          <cell r="E1148">
            <v>40415</v>
          </cell>
          <cell r="F1148" t="str">
            <v>DIRECCION NACIONAL DE ADUANAS</v>
          </cell>
          <cell r="G1148">
            <v>80029222</v>
          </cell>
          <cell r="H1148">
            <v>7</v>
          </cell>
          <cell r="I1148">
            <v>150948807</v>
          </cell>
          <cell r="J1148">
            <v>15094880.700000001</v>
          </cell>
          <cell r="K1148">
            <v>0</v>
          </cell>
          <cell r="L1148">
            <v>0</v>
          </cell>
          <cell r="M1148">
            <v>4173560.5999999996</v>
          </cell>
          <cell r="N1148">
            <v>166043687.69999999</v>
          </cell>
          <cell r="O1148" t="str">
            <v>a</v>
          </cell>
        </row>
        <row r="1150">
          <cell r="C1150">
            <v>71036948</v>
          </cell>
        </row>
        <row r="1151">
          <cell r="B1151" t="str">
            <v>N° DE FACT/DESP</v>
          </cell>
          <cell r="C1151" t="str">
            <v>TIMBRADO</v>
          </cell>
          <cell r="D1151" t="str">
            <v>VENCIMIENTO</v>
          </cell>
          <cell r="E1151" t="str">
            <v>FECHA</v>
          </cell>
          <cell r="F1151" t="str">
            <v>PROVEEDOR</v>
          </cell>
          <cell r="G1151" t="str">
            <v>R.U.C.</v>
          </cell>
          <cell r="H1151" t="str">
            <v>DIG. VERI</v>
          </cell>
          <cell r="I1151">
            <v>0.1</v>
          </cell>
          <cell r="J1151" t="str">
            <v>IVA 10%</v>
          </cell>
          <cell r="K1151">
            <v>0.05</v>
          </cell>
          <cell r="L1151" t="str">
            <v>IVA 5</v>
          </cell>
          <cell r="M1151" t="str">
            <v>EXENTA</v>
          </cell>
          <cell r="N1151" t="str">
            <v>TOTAL</v>
          </cell>
        </row>
        <row r="1152">
          <cell r="B1152" t="str">
            <v>001-001-0047124</v>
          </cell>
          <cell r="C1152">
            <v>46580791</v>
          </cell>
          <cell r="D1152">
            <v>40786</v>
          </cell>
          <cell r="E1152">
            <v>40417</v>
          </cell>
          <cell r="F1152" t="str">
            <v>PEDRO A. PAREDES</v>
          </cell>
          <cell r="G1152">
            <v>189311</v>
          </cell>
          <cell r="H1152">
            <v>4</v>
          </cell>
          <cell r="I1152">
            <v>3592140</v>
          </cell>
          <cell r="J1152">
            <v>359214</v>
          </cell>
          <cell r="K1152">
            <v>0</v>
          </cell>
          <cell r="L1152">
            <v>0</v>
          </cell>
          <cell r="M1152">
            <v>0</v>
          </cell>
          <cell r="N1152">
            <v>3951354</v>
          </cell>
          <cell r="O1152" t="str">
            <v>a</v>
          </cell>
        </row>
        <row r="1153">
          <cell r="B1153" t="str">
            <v>001-001-0017715</v>
          </cell>
          <cell r="C1153">
            <v>38657332</v>
          </cell>
          <cell r="D1153">
            <v>40755</v>
          </cell>
          <cell r="E1153">
            <v>40417</v>
          </cell>
          <cell r="F1153" t="str">
            <v>TRIUNFO SRL</v>
          </cell>
          <cell r="G1153">
            <v>80005346</v>
          </cell>
          <cell r="H1153">
            <v>0</v>
          </cell>
          <cell r="I1153">
            <v>30000</v>
          </cell>
          <cell r="J1153">
            <v>3000</v>
          </cell>
          <cell r="K1153">
            <v>0</v>
          </cell>
          <cell r="L1153">
            <v>0</v>
          </cell>
          <cell r="M1153">
            <v>0</v>
          </cell>
          <cell r="N1153">
            <v>33000</v>
          </cell>
          <cell r="O1153" t="str">
            <v>a</v>
          </cell>
        </row>
        <row r="1154">
          <cell r="B1154" t="str">
            <v>003-001-0036517</v>
          </cell>
          <cell r="C1154">
            <v>22173825</v>
          </cell>
          <cell r="D1154">
            <v>40543</v>
          </cell>
          <cell r="E1154">
            <v>40415</v>
          </cell>
          <cell r="F1154" t="str">
            <v>GICAL S.A</v>
          </cell>
          <cell r="G1154">
            <v>80003369</v>
          </cell>
          <cell r="H1154">
            <v>8</v>
          </cell>
          <cell r="I1154">
            <v>1993300</v>
          </cell>
          <cell r="J1154">
            <v>199330</v>
          </cell>
          <cell r="K1154">
            <v>0</v>
          </cell>
          <cell r="L1154">
            <v>0</v>
          </cell>
          <cell r="M1154">
            <v>0</v>
          </cell>
          <cell r="N1154">
            <v>2192630</v>
          </cell>
          <cell r="O1154" t="str">
            <v>a</v>
          </cell>
        </row>
        <row r="1155">
          <cell r="B1155" t="str">
            <v>021-001-000687</v>
          </cell>
          <cell r="C1155">
            <v>11775667</v>
          </cell>
          <cell r="D1155">
            <v>40786</v>
          </cell>
          <cell r="E1155">
            <v>40415</v>
          </cell>
          <cell r="F1155" t="str">
            <v>AEDA</v>
          </cell>
          <cell r="G1155">
            <v>80031985</v>
          </cell>
          <cell r="H1155">
            <v>0</v>
          </cell>
          <cell r="I1155">
            <v>38182</v>
          </cell>
          <cell r="J1155">
            <v>3818.2000000000003</v>
          </cell>
          <cell r="K1155">
            <v>0</v>
          </cell>
          <cell r="L1155">
            <v>0</v>
          </cell>
          <cell r="M1155">
            <v>0</v>
          </cell>
          <cell r="N1155">
            <v>42000.2</v>
          </cell>
          <cell r="O1155" t="str">
            <v>a</v>
          </cell>
        </row>
        <row r="1156">
          <cell r="B1156" t="str">
            <v>10026IC04005611X</v>
          </cell>
          <cell r="C1156" t="str">
            <v>N/A</v>
          </cell>
          <cell r="D1156" t="str">
            <v>N/A</v>
          </cell>
          <cell r="E1156">
            <v>40415</v>
          </cell>
          <cell r="F1156" t="str">
            <v>DIRECCION NACIONAL DE ADUANAS</v>
          </cell>
          <cell r="G1156">
            <v>80029222</v>
          </cell>
          <cell r="H1156">
            <v>7</v>
          </cell>
          <cell r="I1156">
            <v>610936061</v>
          </cell>
          <cell r="J1156">
            <v>61093606.100000001</v>
          </cell>
          <cell r="K1156">
            <v>0</v>
          </cell>
          <cell r="L1156">
            <v>0</v>
          </cell>
          <cell r="M1156">
            <v>9377979.6999999955</v>
          </cell>
          <cell r="N1156">
            <v>672029667.10000002</v>
          </cell>
          <cell r="O1156" t="str">
            <v>a</v>
          </cell>
        </row>
        <row r="1159">
          <cell r="E1159" t="str">
            <v>Lunes</v>
          </cell>
          <cell r="F1159" t="str">
            <v>Fecha 30/08/2010</v>
          </cell>
        </row>
        <row r="1160">
          <cell r="C1160">
            <v>22062647</v>
          </cell>
        </row>
        <row r="1161">
          <cell r="B1161" t="str">
            <v>N° DE FACT/DESP</v>
          </cell>
          <cell r="C1161" t="str">
            <v>TIMBRADO</v>
          </cell>
          <cell r="D1161" t="str">
            <v>VENCIMIENTO</v>
          </cell>
          <cell r="E1161" t="str">
            <v>FECHA</v>
          </cell>
          <cell r="F1161" t="str">
            <v>PROVEEDOR</v>
          </cell>
          <cell r="G1161" t="str">
            <v>R.U.C.</v>
          </cell>
          <cell r="H1161" t="str">
            <v>DIG. VERI</v>
          </cell>
          <cell r="I1161">
            <v>0.1</v>
          </cell>
          <cell r="J1161" t="str">
            <v>IVA 10%</v>
          </cell>
          <cell r="K1161">
            <v>0.05</v>
          </cell>
          <cell r="L1161" t="str">
            <v>IVA 5</v>
          </cell>
          <cell r="M1161" t="str">
            <v>EXENTA</v>
          </cell>
          <cell r="N1161" t="str">
            <v>TOTAL</v>
          </cell>
        </row>
        <row r="1162">
          <cell r="B1162" t="str">
            <v>001-001-0047174</v>
          </cell>
          <cell r="C1162">
            <v>46580791</v>
          </cell>
          <cell r="D1162">
            <v>40786</v>
          </cell>
          <cell r="E1162">
            <v>40417</v>
          </cell>
          <cell r="F1162" t="str">
            <v>PEDRO A. PAREDES</v>
          </cell>
          <cell r="G1162">
            <v>189311</v>
          </cell>
          <cell r="H1162">
            <v>4</v>
          </cell>
          <cell r="I1162">
            <v>1956237</v>
          </cell>
          <cell r="J1162">
            <v>195623.7</v>
          </cell>
          <cell r="K1162">
            <v>0</v>
          </cell>
          <cell r="L1162">
            <v>0</v>
          </cell>
          <cell r="M1162">
            <v>0</v>
          </cell>
          <cell r="N1162">
            <v>2151860.7000000002</v>
          </cell>
          <cell r="O1162" t="str">
            <v>a</v>
          </cell>
        </row>
        <row r="1163">
          <cell r="B1163" t="str">
            <v>001-001-0017735</v>
          </cell>
          <cell r="C1163">
            <v>38657332</v>
          </cell>
          <cell r="D1163">
            <v>40755</v>
          </cell>
          <cell r="E1163">
            <v>40417</v>
          </cell>
          <cell r="F1163" t="str">
            <v>TRIUNFO SRL</v>
          </cell>
          <cell r="G1163">
            <v>80005346</v>
          </cell>
          <cell r="H1163">
            <v>0</v>
          </cell>
          <cell r="I1163">
            <v>30000</v>
          </cell>
          <cell r="J1163">
            <v>3000</v>
          </cell>
          <cell r="K1163">
            <v>0</v>
          </cell>
          <cell r="L1163">
            <v>0</v>
          </cell>
          <cell r="M1163">
            <v>0</v>
          </cell>
          <cell r="N1163">
            <v>33000</v>
          </cell>
          <cell r="O1163" t="str">
            <v>a</v>
          </cell>
        </row>
        <row r="1164">
          <cell r="B1164" t="str">
            <v>003-001-0036587</v>
          </cell>
          <cell r="C1164">
            <v>22173825</v>
          </cell>
          <cell r="D1164">
            <v>40543</v>
          </cell>
          <cell r="E1164">
            <v>40417</v>
          </cell>
          <cell r="F1164" t="str">
            <v>GICAL S.A</v>
          </cell>
          <cell r="G1164">
            <v>80003369</v>
          </cell>
          <cell r="H1164">
            <v>8</v>
          </cell>
          <cell r="I1164">
            <v>573558</v>
          </cell>
          <cell r="J1164">
            <v>57355.8</v>
          </cell>
          <cell r="K1164">
            <v>0</v>
          </cell>
          <cell r="L1164">
            <v>0</v>
          </cell>
          <cell r="M1164">
            <v>0</v>
          </cell>
          <cell r="N1164">
            <v>630913.80000000005</v>
          </cell>
          <cell r="O1164" t="str">
            <v>a</v>
          </cell>
        </row>
        <row r="1165">
          <cell r="B1165" t="str">
            <v>021-001-000715</v>
          </cell>
          <cell r="C1165">
            <v>11775667</v>
          </cell>
          <cell r="D1165">
            <v>40786</v>
          </cell>
          <cell r="E1165">
            <v>40417</v>
          </cell>
          <cell r="F1165" t="str">
            <v>AEDA</v>
          </cell>
          <cell r="G1165">
            <v>80031985</v>
          </cell>
          <cell r="H1165">
            <v>0</v>
          </cell>
          <cell r="I1165">
            <v>49091</v>
          </cell>
          <cell r="J1165">
            <v>4909.1000000000004</v>
          </cell>
          <cell r="K1165">
            <v>0</v>
          </cell>
          <cell r="L1165">
            <v>0</v>
          </cell>
          <cell r="M1165">
            <v>0</v>
          </cell>
          <cell r="N1165">
            <v>54000.1</v>
          </cell>
          <cell r="O1165" t="str">
            <v>a</v>
          </cell>
        </row>
        <row r="1166">
          <cell r="B1166" t="str">
            <v>10026IC04005680Y</v>
          </cell>
          <cell r="C1166" t="str">
            <v>N/A</v>
          </cell>
          <cell r="D1166" t="str">
            <v>N/A</v>
          </cell>
          <cell r="E1166">
            <v>40417</v>
          </cell>
          <cell r="F1166" t="str">
            <v>DIRECCION NACIONAL DE ADUANAS</v>
          </cell>
          <cell r="G1166">
            <v>80029222</v>
          </cell>
          <cell r="H1166">
            <v>7</v>
          </cell>
          <cell r="I1166">
            <v>179705335</v>
          </cell>
          <cell r="J1166">
            <v>17970533.5</v>
          </cell>
          <cell r="K1166">
            <v>0</v>
          </cell>
          <cell r="L1166">
            <v>0</v>
          </cell>
          <cell r="M1166">
            <v>3831223.8999999985</v>
          </cell>
          <cell r="N1166">
            <v>197675868.5</v>
          </cell>
          <cell r="O1166" t="str">
            <v>a</v>
          </cell>
        </row>
        <row r="1168">
          <cell r="C1168">
            <v>20879769</v>
          </cell>
        </row>
        <row r="1169">
          <cell r="B1169" t="str">
            <v>N° DE FACT/DESP</v>
          </cell>
          <cell r="C1169" t="str">
            <v>TIMBRADO</v>
          </cell>
          <cell r="D1169" t="str">
            <v>VENCIMIENTO</v>
          </cell>
          <cell r="E1169" t="str">
            <v>FECHA</v>
          </cell>
          <cell r="F1169" t="str">
            <v>PROVEEDOR</v>
          </cell>
          <cell r="G1169" t="str">
            <v>R.U.C.</v>
          </cell>
          <cell r="H1169" t="str">
            <v>DIG. VERI</v>
          </cell>
          <cell r="I1169">
            <v>0.1</v>
          </cell>
          <cell r="J1169" t="str">
            <v>IVA 10%</v>
          </cell>
          <cell r="K1169">
            <v>0.05</v>
          </cell>
          <cell r="L1169" t="str">
            <v>IVA 5</v>
          </cell>
          <cell r="M1169" t="str">
            <v>EXENTA</v>
          </cell>
          <cell r="N1169" t="str">
            <v>TOTAL</v>
          </cell>
        </row>
        <row r="1170">
          <cell r="B1170" t="str">
            <v>001-001-0047173</v>
          </cell>
          <cell r="C1170">
            <v>46580791</v>
          </cell>
          <cell r="D1170">
            <v>40786</v>
          </cell>
          <cell r="E1170">
            <v>40417</v>
          </cell>
          <cell r="F1170" t="str">
            <v>PEDRO A. PAREDES</v>
          </cell>
          <cell r="G1170">
            <v>189311</v>
          </cell>
          <cell r="H1170">
            <v>4</v>
          </cell>
          <cell r="I1170">
            <v>1924410</v>
          </cell>
          <cell r="J1170">
            <v>192441</v>
          </cell>
          <cell r="K1170">
            <v>0</v>
          </cell>
          <cell r="L1170">
            <v>0</v>
          </cell>
          <cell r="M1170">
            <v>0</v>
          </cell>
          <cell r="N1170">
            <v>2116851</v>
          </cell>
          <cell r="O1170" t="str">
            <v>a</v>
          </cell>
        </row>
        <row r="1171">
          <cell r="B1171" t="str">
            <v>001-001-0017736</v>
          </cell>
          <cell r="C1171">
            <v>38657332</v>
          </cell>
          <cell r="D1171">
            <v>40755</v>
          </cell>
          <cell r="E1171">
            <v>40417</v>
          </cell>
          <cell r="F1171" t="str">
            <v>TRIUNFO SRL</v>
          </cell>
          <cell r="G1171">
            <v>80005346</v>
          </cell>
          <cell r="H1171">
            <v>0</v>
          </cell>
          <cell r="I1171">
            <v>30000</v>
          </cell>
          <cell r="J1171">
            <v>3000</v>
          </cell>
          <cell r="K1171">
            <v>0</v>
          </cell>
          <cell r="L1171">
            <v>0</v>
          </cell>
          <cell r="M1171">
            <v>0</v>
          </cell>
          <cell r="N1171">
            <v>33000</v>
          </cell>
          <cell r="O1171" t="str">
            <v>a</v>
          </cell>
        </row>
        <row r="1172">
          <cell r="B1172" t="str">
            <v>003-001-0036580</v>
          </cell>
          <cell r="C1172">
            <v>22173825</v>
          </cell>
          <cell r="D1172">
            <v>40543</v>
          </cell>
          <cell r="E1172">
            <v>40417</v>
          </cell>
          <cell r="F1172" t="str">
            <v>GICAL S.A</v>
          </cell>
          <cell r="G1172">
            <v>80003369</v>
          </cell>
          <cell r="H1172">
            <v>8</v>
          </cell>
          <cell r="I1172">
            <v>554656</v>
          </cell>
          <cell r="J1172">
            <v>55465.600000000006</v>
          </cell>
          <cell r="K1172">
            <v>0</v>
          </cell>
          <cell r="L1172">
            <v>0</v>
          </cell>
          <cell r="M1172">
            <v>0</v>
          </cell>
          <cell r="N1172">
            <v>610121.6</v>
          </cell>
          <cell r="O1172" t="str">
            <v>a</v>
          </cell>
        </row>
        <row r="1173">
          <cell r="B1173" t="str">
            <v>021-001-000716</v>
          </cell>
          <cell r="C1173">
            <v>11775667</v>
          </cell>
          <cell r="D1173">
            <v>40786</v>
          </cell>
          <cell r="E1173">
            <v>40417</v>
          </cell>
          <cell r="F1173" t="str">
            <v>AEDA</v>
          </cell>
          <cell r="G1173">
            <v>80031985</v>
          </cell>
          <cell r="H1173">
            <v>0</v>
          </cell>
          <cell r="I1173">
            <v>32727</v>
          </cell>
          <cell r="J1173">
            <v>3272.7000000000003</v>
          </cell>
          <cell r="K1173">
            <v>0</v>
          </cell>
          <cell r="L1173">
            <v>0</v>
          </cell>
          <cell r="M1173">
            <v>0</v>
          </cell>
          <cell r="N1173">
            <v>35999.699999999997</v>
          </cell>
          <cell r="O1173" t="str">
            <v>a</v>
          </cell>
        </row>
        <row r="1174">
          <cell r="B1174" t="str">
            <v>10026IC04005676T</v>
          </cell>
          <cell r="C1174" t="str">
            <v>N/A</v>
          </cell>
          <cell r="D1174" t="str">
            <v>N/A</v>
          </cell>
          <cell r="E1174">
            <v>40417</v>
          </cell>
          <cell r="F1174" t="str">
            <v>DIRECCION NACIONAL DE ADUANAS</v>
          </cell>
          <cell r="G1174">
            <v>80029222</v>
          </cell>
          <cell r="H1174">
            <v>7</v>
          </cell>
          <cell r="I1174">
            <v>170972266</v>
          </cell>
          <cell r="J1174">
            <v>17097226.600000001</v>
          </cell>
          <cell r="K1174">
            <v>0</v>
          </cell>
          <cell r="L1174">
            <v>0</v>
          </cell>
          <cell r="M1174">
            <v>3528362.0999999978</v>
          </cell>
          <cell r="N1174">
            <v>188069492.59999999</v>
          </cell>
          <cell r="O1174" t="str">
            <v>a</v>
          </cell>
        </row>
        <row r="1176">
          <cell r="C1176">
            <v>20333286</v>
          </cell>
        </row>
        <row r="1177">
          <cell r="B1177" t="str">
            <v>N° DE FACT/DESP</v>
          </cell>
          <cell r="C1177" t="str">
            <v>TIMBRADO</v>
          </cell>
          <cell r="D1177" t="str">
            <v>VENCIMIENTO</v>
          </cell>
          <cell r="E1177" t="str">
            <v>FECHA</v>
          </cell>
          <cell r="F1177" t="str">
            <v>PROVEEDOR</v>
          </cell>
          <cell r="G1177" t="str">
            <v>R.U.C.</v>
          </cell>
          <cell r="H1177" t="str">
            <v>DIG. VERI</v>
          </cell>
          <cell r="I1177">
            <v>0.1</v>
          </cell>
          <cell r="J1177" t="str">
            <v>IVA 10%</v>
          </cell>
          <cell r="K1177">
            <v>0.05</v>
          </cell>
          <cell r="L1177" t="str">
            <v>IVA 5</v>
          </cell>
          <cell r="M1177" t="str">
            <v>EXENTA</v>
          </cell>
          <cell r="N1177" t="str">
            <v>TOTAL</v>
          </cell>
        </row>
        <row r="1178">
          <cell r="B1178" t="str">
            <v>001-001-0047172</v>
          </cell>
          <cell r="C1178">
            <v>46580791</v>
          </cell>
          <cell r="D1178">
            <v>40786</v>
          </cell>
          <cell r="E1178">
            <v>40417</v>
          </cell>
          <cell r="F1178" t="str">
            <v>PEDRO A. PAREDES</v>
          </cell>
          <cell r="G1178">
            <v>189311</v>
          </cell>
          <cell r="H1178">
            <v>4</v>
          </cell>
          <cell r="I1178">
            <v>1888532</v>
          </cell>
          <cell r="J1178">
            <v>188853.2</v>
          </cell>
          <cell r="K1178">
            <v>0</v>
          </cell>
          <cell r="L1178">
            <v>0</v>
          </cell>
          <cell r="M1178">
            <v>0</v>
          </cell>
          <cell r="N1178">
            <v>2077385.2</v>
          </cell>
          <cell r="O1178" t="str">
            <v>a</v>
          </cell>
        </row>
        <row r="1179">
          <cell r="B1179" t="str">
            <v>001-001-0017737</v>
          </cell>
          <cell r="C1179">
            <v>38657332</v>
          </cell>
          <cell r="D1179">
            <v>40755</v>
          </cell>
          <cell r="E1179">
            <v>40417</v>
          </cell>
          <cell r="F1179" t="str">
            <v>TRIUNFO SRL</v>
          </cell>
          <cell r="G1179">
            <v>80005346</v>
          </cell>
          <cell r="H1179">
            <v>0</v>
          </cell>
          <cell r="I1179">
            <v>30000</v>
          </cell>
          <cell r="J1179">
            <v>3000</v>
          </cell>
          <cell r="K1179">
            <v>0</v>
          </cell>
          <cell r="L1179">
            <v>0</v>
          </cell>
          <cell r="M1179">
            <v>0</v>
          </cell>
          <cell r="N1179">
            <v>33000</v>
          </cell>
          <cell r="O1179" t="str">
            <v>a</v>
          </cell>
        </row>
        <row r="1180">
          <cell r="B1180" t="str">
            <v>003-001-0036579</v>
          </cell>
          <cell r="C1180">
            <v>22173825</v>
          </cell>
          <cell r="D1180">
            <v>40543</v>
          </cell>
          <cell r="E1180">
            <v>40417</v>
          </cell>
          <cell r="F1180" t="str">
            <v>GICAL S.A</v>
          </cell>
          <cell r="G1180">
            <v>80003369</v>
          </cell>
          <cell r="H1180">
            <v>8</v>
          </cell>
          <cell r="I1180">
            <v>521353</v>
          </cell>
          <cell r="J1180">
            <v>52135.3</v>
          </cell>
          <cell r="K1180">
            <v>0</v>
          </cell>
          <cell r="L1180">
            <v>0</v>
          </cell>
          <cell r="M1180">
            <v>0</v>
          </cell>
          <cell r="N1180">
            <v>573488.30000000005</v>
          </cell>
          <cell r="O1180" t="str">
            <v>a</v>
          </cell>
        </row>
        <row r="1181">
          <cell r="B1181" t="str">
            <v>021-001-000717</v>
          </cell>
          <cell r="C1181">
            <v>11775667</v>
          </cell>
          <cell r="D1181">
            <v>40786</v>
          </cell>
          <cell r="E1181">
            <v>40417</v>
          </cell>
          <cell r="F1181" t="str">
            <v>AEDA</v>
          </cell>
          <cell r="G1181">
            <v>80031985</v>
          </cell>
          <cell r="H1181">
            <v>0</v>
          </cell>
          <cell r="I1181">
            <v>32727</v>
          </cell>
          <cell r="J1181">
            <v>3272.7000000000003</v>
          </cell>
          <cell r="K1181">
            <v>0</v>
          </cell>
          <cell r="L1181">
            <v>0</v>
          </cell>
          <cell r="M1181">
            <v>0</v>
          </cell>
          <cell r="N1181">
            <v>35999.699999999997</v>
          </cell>
          <cell r="O1181" t="str">
            <v>a</v>
          </cell>
        </row>
        <row r="1182">
          <cell r="B1182" t="str">
            <v>10026IC04005673Z</v>
          </cell>
          <cell r="C1182" t="str">
            <v>N/A</v>
          </cell>
          <cell r="D1182" t="str">
            <v>N/A</v>
          </cell>
          <cell r="E1182">
            <v>40417</v>
          </cell>
          <cell r="F1182" t="str">
            <v>DIRECCION NACIONAL DE ADUANAS</v>
          </cell>
          <cell r="G1182">
            <v>80029222</v>
          </cell>
          <cell r="H1182">
            <v>7</v>
          </cell>
          <cell r="I1182">
            <v>161356817</v>
          </cell>
          <cell r="J1182">
            <v>16135681.700000001</v>
          </cell>
          <cell r="K1182">
            <v>0</v>
          </cell>
          <cell r="L1182">
            <v>0</v>
          </cell>
          <cell r="M1182">
            <v>3950343.0999999996</v>
          </cell>
          <cell r="N1182">
            <v>177492498.69999999</v>
          </cell>
          <cell r="O1182" t="str">
            <v>a</v>
          </cell>
        </row>
        <row r="1184">
          <cell r="C1184">
            <v>9567851</v>
          </cell>
        </row>
        <row r="1185">
          <cell r="B1185" t="str">
            <v>N° DE FACT/DESP</v>
          </cell>
          <cell r="C1185" t="str">
            <v>TIMBRADO</v>
          </cell>
          <cell r="D1185" t="str">
            <v>VENCIMIENTO</v>
          </cell>
          <cell r="E1185" t="str">
            <v>FECHA</v>
          </cell>
          <cell r="F1185" t="str">
            <v>PROVEEDOR</v>
          </cell>
          <cell r="G1185" t="str">
            <v>R.U.C.</v>
          </cell>
          <cell r="H1185" t="str">
            <v>DIG. VERI</v>
          </cell>
          <cell r="I1185">
            <v>0.1</v>
          </cell>
          <cell r="J1185" t="str">
            <v>IVA 10%</v>
          </cell>
          <cell r="K1185">
            <v>0.05</v>
          </cell>
          <cell r="L1185" t="str">
            <v>IVA 5</v>
          </cell>
          <cell r="M1185" t="str">
            <v>EXENTA</v>
          </cell>
          <cell r="N1185" t="str">
            <v>TOTAL</v>
          </cell>
        </row>
        <row r="1188">
          <cell r="P1188" t="str">
            <v>El comprobante no tiene fecha, ni ruc de KC</v>
          </cell>
        </row>
      </sheetData>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sheetData sheetId="12"/>
    </sheetDataSet>
  </externalBook>
</externalLink>
</file>

<file path=xl/externalLinks/externalLink1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STADO PATRIM"/>
      <sheetName val="ESTADO DE RESULTADOS"/>
      <sheetName val="EEPN"/>
      <sheetName val="ORIGEN Y APLICACION DE FONDOS"/>
      <sheetName val="ANEXO A"/>
      <sheetName val="ANEXO B"/>
      <sheetName val="ANEXO D"/>
      <sheetName val="ANEXO D "/>
      <sheetName val="ANEXO F"/>
      <sheetName val="ANEXO E AXI"/>
      <sheetName val="ANEXO G"/>
      <sheetName val="ANEXO H"/>
      <sheetName val="B 1-3 Non-Statistical Sampling"/>
      <sheetName val="diferencia cbio prest"/>
      <sheetName val="Sarmiento 517"/>
      <sheetName val="Reconquista 823"/>
      <sheetName val="1 - Banco ITAU"/>
      <sheetName val="ESTADO_PATRIM"/>
      <sheetName val="ESTADO_DE_RESULTADOS"/>
      <sheetName val="ORIGEN_Y_APLICACION_DE_FONDOS"/>
      <sheetName val="ANEXO_A"/>
      <sheetName val="ANEXO_B"/>
      <sheetName val="ANEXO_D"/>
      <sheetName val="ANEXO_D_"/>
      <sheetName val="ANEXO_F"/>
      <sheetName val="ANEXO_E_AXI"/>
      <sheetName val="ANEXO_G"/>
      <sheetName val="ANEXO_H"/>
      <sheetName val="B_1-3_Non-Statistical_Sampling"/>
      <sheetName val="diferencia_cbio_prest"/>
      <sheetName val="Sarmiento_517"/>
      <sheetName val="Reconquista_823"/>
      <sheetName val="1_-_Banco_ITAU"/>
      <sheetName val="Kuky mantequilla"/>
      <sheetName val="maria"/>
      <sheetName val="ESTADO_PATRIM1"/>
      <sheetName val="ESTADO_DE_RESULTADOS1"/>
      <sheetName val="ORIGEN_Y_APLICACION_DE_FONDOS1"/>
      <sheetName val="ANEXO_A1"/>
      <sheetName val="ANEXO_B1"/>
      <sheetName val="ANEXO_D1"/>
      <sheetName val="ANEXO_D_1"/>
      <sheetName val="ANEXO_F1"/>
      <sheetName val="ANEXO_E_AXI1"/>
      <sheetName val="ANEXO_G1"/>
      <sheetName val="ANEXO_H1"/>
      <sheetName val="B_1-3_Non-Statistical_Sampling1"/>
      <sheetName val="diferencia_cbio_prest1"/>
      <sheetName val="Sarmiento_5171"/>
      <sheetName val="Reconquista_8231"/>
      <sheetName val="1_-_Banco_ITAU1"/>
      <sheetName val="Kuky_mantequilla"/>
      <sheetName val="ESTADO_PATRIM2"/>
      <sheetName val="ESTADO_DE_RESULTADOS2"/>
      <sheetName val="ORIGEN_Y_APLICACION_DE_FONDOS2"/>
      <sheetName val="ANEXO_A2"/>
      <sheetName val="ANEXO_B2"/>
      <sheetName val="ANEXO_D2"/>
      <sheetName val="ANEXO_D_2"/>
      <sheetName val="ANEXO_F2"/>
      <sheetName val="ANEXO_E_AXI2"/>
      <sheetName val="ANEXO_G2"/>
      <sheetName val="ANEXO_H2"/>
      <sheetName val="B_1-3_Non-Statistical_Sampling2"/>
      <sheetName val="diferencia_cbio_prest2"/>
      <sheetName val="Sarmiento_5172"/>
      <sheetName val="Reconquista_8232"/>
      <sheetName val="1_-_Banco_ITAU2"/>
      <sheetName val="Kuky_mantequilla1"/>
      <sheetName val="ICP"/>
      <sheetName val="Master"/>
    </sheetNames>
    <sheetDataSet>
      <sheetData sheetId="0"/>
      <sheetData sheetId="1" refreshError="1"/>
      <sheetData sheetId="2" refreshError="1"/>
      <sheetData sheetId="3" refreshError="1"/>
      <sheetData sheetId="4"/>
      <sheetData sheetId="5" refreshError="1"/>
      <sheetData sheetId="6" refreshError="1"/>
      <sheetData sheetId="7" refreshError="1"/>
      <sheetData sheetId="8"/>
      <sheetData sheetId="9" refreshError="1"/>
      <sheetData sheetId="10"/>
      <sheetData sheetId="1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refreshError="1"/>
      <sheetData sheetId="70" refreshError="1"/>
    </sheetDataSet>
  </externalBook>
</externalLink>
</file>

<file path=xl/externalLinks/externalLink1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C"/>
      <sheetName val="Cred x Vtas"/>
      <sheetName val="Ant Proveed 12.04"/>
      <sheetName val="Prov Interco 12.04"/>
      <sheetName val="Prov 12.04"/>
      <sheetName val="504010016"/>
      <sheetName val="504010071"/>
      <sheetName val="504010019"/>
      <sheetName val="504010030"/>
      <sheetName val="Cred_x_Vtas"/>
      <sheetName val="Ant_Proveed_12_04"/>
      <sheetName val="Prov_Interco_12_04"/>
      <sheetName val="Prov_12_04"/>
    </sheetNames>
    <sheetDataSet>
      <sheetData sheetId="0" refreshError="1"/>
      <sheetData sheetId="1" refreshError="1"/>
      <sheetData sheetId="2" refreshError="1"/>
      <sheetData sheetId="3" refreshError="1"/>
      <sheetData sheetId="4" refreshError="1"/>
      <sheetData sheetId="5" refreshError="1"/>
      <sheetData sheetId="6" refreshError="1"/>
      <sheetData sheetId="7"/>
      <sheetData sheetId="8" refreshError="1"/>
      <sheetData sheetId="9"/>
      <sheetData sheetId="10"/>
      <sheetData sheetId="11"/>
      <sheetData sheetId="12"/>
    </sheetDataSet>
  </externalBook>
</externalLink>
</file>

<file path=xl/externalLinks/externalLink1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harts"/>
      <sheetName val="Recon {pbe}"/>
      <sheetName val="Allow {pbe}"/>
      <sheetName val="Confirm"/>
      <sheetName val="Statistics {pbe}"/>
      <sheetName val="Audit Sampling Table"/>
      <sheetName val="Tickmarks"/>
      <sheetName val="modRollFWD"/>
      <sheetName val="Recon_{pbe}"/>
      <sheetName val="Allow_{pbe}"/>
      <sheetName val="Statistics_{pbe}"/>
      <sheetName val="Audit_Sampling_Table"/>
    </sheetNames>
    <sheetDataSet>
      <sheetData sheetId="0" refreshError="1"/>
      <sheetData sheetId="1" refreshError="1"/>
      <sheetData sheetId="2" refreshError="1"/>
      <sheetData sheetId="3"/>
      <sheetData sheetId="4" refreshError="1"/>
      <sheetData sheetId="5">
        <row r="2">
          <cell r="A2" t="str">
            <v>Trend Data (ideally user would link this to TB)</v>
          </cell>
        </row>
      </sheetData>
      <sheetData sheetId="6" refreshError="1"/>
      <sheetData sheetId="7" refreshError="1"/>
      <sheetData sheetId="8" refreshError="1"/>
      <sheetData sheetId="9"/>
      <sheetData sheetId="10"/>
      <sheetData sheetId="11">
        <row r="2">
          <cell r="A2" t="str">
            <v>Trend Data (ideally user would link this to TB)</v>
          </cell>
        </row>
      </sheetData>
      <sheetData sheetId="12"/>
    </sheetDataSet>
  </externalBook>
</externalLink>
</file>

<file path=xl/externalLinks/externalLink1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000000"/>
      <sheetName val="30.11.99 "/>
      <sheetName val="Conexión"/>
      <sheetName val="Viariación de Nov a Dic."/>
      <sheetName val="Prev. Incobrables"/>
      <sheetName val="Antiguedad"/>
      <sheetName val="Tickmarks"/>
      <sheetName val="Prev__Incobrables"/>
    </sheetNames>
    <sheetDataSet>
      <sheetData sheetId="0" refreshError="1"/>
      <sheetData sheetId="1"/>
      <sheetData sheetId="2" refreshError="1"/>
      <sheetData sheetId="3" refreshError="1"/>
      <sheetData sheetId="4"/>
      <sheetData sheetId="5" refreshError="1"/>
      <sheetData sheetId="6"/>
      <sheetData sheetId="7" refreshError="1"/>
    </sheetDataSet>
  </externalBook>
</externalLink>
</file>

<file path=xl/externalLinks/externalLink1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uía"/>
      <sheetName val="Balance_General"/>
      <sheetName val="Estado_Resultados"/>
      <sheetName val="Razones"/>
      <sheetName val="Gráficas"/>
      <sheetName val="Graphs Data"/>
      <sheetName val="Otros_Procedimientos"/>
      <sheetName val="BG reporte"/>
      <sheetName val="ER Reporte"/>
      <sheetName val="Trial Balance 2006"/>
      <sheetName val="Tickmarks"/>
      <sheetName val="Cálculo ID"/>
    </sheetNames>
    <sheetDataSet>
      <sheetData sheetId="0"/>
      <sheetData sheetId="1"/>
      <sheetData sheetId="2"/>
      <sheetData sheetId="3"/>
      <sheetData sheetId="4"/>
      <sheetData sheetId="5"/>
      <sheetData sheetId="6"/>
      <sheetData sheetId="7"/>
      <sheetData sheetId="8"/>
      <sheetData sheetId="9"/>
      <sheetData sheetId="10"/>
      <sheetData sheetId="11" refreshError="1"/>
    </sheetDataSet>
  </externalBook>
</externalLink>
</file>

<file path=xl/externalLinks/externalLink1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oceso NORMAL"/>
      <sheetName val="Proceso TOTALIZADORA"/>
      <sheetName val="Conciliacion Universo con E.R"/>
      <sheetName val="Test de Ventas"/>
      <sheetName val="P.S"/>
      <sheetName val="Universo a Muestrear INSUMOS"/>
      <sheetName val="Saida por venda com p"/>
      <sheetName val="Saida por Venta"/>
      <sheetName val="Relacion de Facturas Base"/>
      <sheetName val="PPC - Relacion de Facturas"/>
      <sheetName val="Tickmarks"/>
      <sheetName val="1_BG"/>
      <sheetName val="2_ER"/>
      <sheetName val="3_EFC"/>
      <sheetName val="4_EPN"/>
      <sheetName val="5_Notas"/>
      <sheetName val="6_CAF 2019"/>
      <sheetName val="7_BGYER"/>
      <sheetName val="8_AUXFC"/>
      <sheetName val="C.A. FFEE"/>
      <sheetName val="9_DIFFC"/>
    </sheetNames>
    <sheetDataSet>
      <sheetData sheetId="0" refreshError="1"/>
      <sheetData sheetId="1" refreshError="1"/>
      <sheetData sheetId="2"/>
      <sheetData sheetId="3"/>
      <sheetData sheetId="4"/>
      <sheetData sheetId="5"/>
      <sheetData sheetId="6"/>
      <sheetData sheetId="7"/>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1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513-53583"/>
      <sheetName val="513-53584"/>
      <sheetName val="513-53585"/>
      <sheetName val="513-53586"/>
      <sheetName val="513-53587"/>
      <sheetName val="513-53588"/>
      <sheetName val="513-53589"/>
      <sheetName val="513-53590"/>
      <sheetName val="513-53591"/>
      <sheetName val="513-53592"/>
      <sheetName val="513-53593"/>
      <sheetName val="513-53594"/>
      <sheetName val="Back-up"/>
      <sheetName val="AF"/>
      <sheetName val="Hidden"/>
      <sheetName val="Plan1"/>
      <sheetName val="CUENTAS_SAP"/>
      <sheetName val="472"/>
      <sheetName val="DDJJ_122_RET_IVA"/>
      <sheetName val="Lista"/>
      <sheetName val="INPUT"/>
      <sheetName val="AJUSTES"/>
      <sheetName val="Tabla"/>
      <sheetName val="atc_e_dtc"/>
      <sheetName val="INDICE"/>
      <sheetName val="CVC"/>
      <sheetName val="RESUMO_ATC-DTC"/>
      <sheetName val="Precio"/>
      <sheetName val="PRESUP_AJUSTADO"/>
      <sheetName val="plan_de_cuentas_PY"/>
      <sheetName val="ABER"/>
      <sheetName val="resumo_dcch_e_acc"/>
      <sheetName val="Coeficientes"/>
      <sheetName val="resumo_color_code"/>
      <sheetName val="A_DESAFECTAR"/>
      <sheetName val="DETALLE"/>
      <sheetName val="0708"/>
      <sheetName val="MAYOR_COMPRAS"/>
      <sheetName val="CURRENCY"/>
      <sheetName val="AGREGADOS"/>
      <sheetName val="DETALLE-OTROS"/>
      <sheetName val="Non-Statistical_Sampling"/>
      <sheetName val="PARAM-22-12-1999"/>
      <sheetName val="2"/>
      <sheetName val="GLP_2001"/>
      <sheetName val="Compra"/>
      <sheetName val="LIBRO_COMPRAS_PPC"/>
      <sheetName val="VENTAS_PwC"/>
      <sheetName val="AR_Drop_Downs"/>
      <sheetName val="DropDown"/>
      <sheetName val="Mayor_Cpra"/>
      <sheetName val="Mayor_Ventas"/>
      <sheetName val="Menu"/>
      <sheetName val="Libro_ventas_Ago-08"/>
      <sheetName val="Income_SAP_PCS"/>
      <sheetName val="Income_SAP_LD"/>
      <sheetName val="INICIO"/>
      <sheetName val="Libro_Ventas_0710"/>
      <sheetName val="RESUMEN"/>
      <sheetName val="RetencComp"/>
      <sheetName val="Income_SAP_N_S_H"/>
      <sheetName val="AGREGADOS_PwC"/>
      <sheetName val="GLP-DISCOUNT"/>
      <sheetName val="1"/>
      <sheetName val="Datos"/>
      <sheetName val="TC-SET"/>
      <sheetName val="Conciliaciones"/>
      <sheetName val="MSS_400K"/>
      <sheetName val="BG ARS Post ajuste"/>
      <sheetName val="Sheet1"/>
      <sheetName val="BG_ARS_Post_ajuste"/>
      <sheetName val="BG_ARS_Post_ajuste1"/>
      <sheetName val="BG_ARS_Post_ajuste2"/>
      <sheetName val="BG_ARS_Post_ajuste3"/>
    </sheetNames>
    <sheetDataSet>
      <sheetData sheetId="0"/>
      <sheetData sheetId="1"/>
      <sheetData sheetId="2"/>
      <sheetData sheetId="3"/>
      <sheetData sheetId="4"/>
      <sheetData sheetId="5"/>
      <sheetData sheetId="6"/>
      <sheetData sheetId="7"/>
      <sheetData sheetId="8"/>
      <sheetData sheetId="9"/>
      <sheetData sheetId="10"/>
      <sheetData sheetId="1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sheetData sheetId="71"/>
      <sheetData sheetId="72"/>
      <sheetData sheetId="73"/>
    </sheetDataSet>
  </externalBook>
</externalLink>
</file>

<file path=xl/externalLinks/externalLink1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00 DAY PROJECT"/>
      <sheetName val="100_DAY_PROJECT"/>
      <sheetName val="100_DAY_PROJECT1"/>
      <sheetName val="100%20DAY%20PROJECT.xls"/>
      <sheetName val="536-100"/>
      <sheetName val="dep pre"/>
      <sheetName val="100_DAY_PROJECT2"/>
      <sheetName val="100%20DAY%20PROJECT_xls"/>
      <sheetName val="dep_pre"/>
      <sheetName val="100_DAY_PROJECT3"/>
      <sheetName val="100%20DAY%20PROJECT_xls1"/>
      <sheetName val="dep_pre1"/>
      <sheetName val="100_DAY_PROJECT4"/>
      <sheetName val="100%20DAY%20PROJECT_xls2"/>
      <sheetName val="dep_pre2"/>
      <sheetName val="100_DAY_PROJECT7"/>
      <sheetName val="100_DAY_PROJECT5"/>
      <sheetName val="100_DAY_PROJECT6"/>
      <sheetName val="100_DAY_PROJECT8"/>
      <sheetName val="100_DAY_PROJECT9"/>
      <sheetName val="100_DAY_PROJECT10"/>
      <sheetName val="100_DAY_PROJECT11"/>
      <sheetName val="100 DAY PROJECT.xls"/>
      <sheetName val="100_DAY_PROJECT12"/>
      <sheetName val="100%20DAY%20PROJECT_xls3"/>
      <sheetName val="dep_pre3"/>
    </sheetNames>
    <definedNames>
      <definedName name="KCCSEA"/>
    </definedNames>
    <sheetDataSet>
      <sheetData sheetId="0" refreshError="1"/>
      <sheetData sheetId="1"/>
      <sheetData sheetId="2" refreshError="1"/>
      <sheetData sheetId="3" refreshError="1"/>
      <sheetData sheetId="4" refreshError="1"/>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sheetData sheetId="24"/>
      <sheetData sheetId="25"/>
    </sheetDataSet>
  </externalBook>
</externalLink>
</file>

<file path=xl/externalLinks/externalLink1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G pub."/>
      <sheetName val="EERR pub."/>
      <sheetName val="Evolucion PN"/>
      <sheetName val="CF direto"/>
      <sheetName val="TB - BG"/>
      <sheetName val="Links"/>
      <sheetName val="TB - EERR"/>
      <sheetName val="Ajustes y reclasificaciones"/>
      <sheetName val="Tickmarks"/>
      <sheetName val="TR"/>
      <sheetName val="TB_-_EERR"/>
      <sheetName val="TB_-_BG"/>
    </sheetNames>
    <sheetDataSet>
      <sheetData sheetId="0"/>
      <sheetData sheetId="1" refreshError="1"/>
      <sheetData sheetId="2"/>
      <sheetData sheetId="3" refreshError="1"/>
      <sheetData sheetId="4">
        <row r="2">
          <cell r="F2" t="str">
            <v>31.12.2009</v>
          </cell>
          <cell r="H2" t="str">
            <v>AJE</v>
          </cell>
          <cell r="I2" t="str">
            <v>31.12.2009</v>
          </cell>
          <cell r="J2" t="str">
            <v>RJE</v>
          </cell>
          <cell r="K2" t="str">
            <v>31.12.2009</v>
          </cell>
          <cell r="M2" t="str">
            <v>31.10.2009</v>
          </cell>
        </row>
        <row r="4">
          <cell r="F4">
            <v>4435029261</v>
          </cell>
          <cell r="H4">
            <v>0</v>
          </cell>
          <cell r="I4">
            <v>4435029261</v>
          </cell>
          <cell r="J4">
            <v>0</v>
          </cell>
          <cell r="K4">
            <v>4435029261</v>
          </cell>
          <cell r="M4">
            <v>4177679886</v>
          </cell>
        </row>
        <row r="5">
          <cell r="F5">
            <v>37268602</v>
          </cell>
          <cell r="H5">
            <v>0</v>
          </cell>
          <cell r="I5">
            <v>37268602</v>
          </cell>
          <cell r="J5">
            <v>0</v>
          </cell>
          <cell r="K5">
            <v>37268602</v>
          </cell>
          <cell r="M5">
            <v>117743171</v>
          </cell>
        </row>
        <row r="6">
          <cell r="F6">
            <v>286330604535</v>
          </cell>
          <cell r="H6">
            <v>0</v>
          </cell>
          <cell r="I6">
            <v>279364321341</v>
          </cell>
          <cell r="J6">
            <v>0</v>
          </cell>
          <cell r="K6">
            <v>279364321341</v>
          </cell>
          <cell r="M6">
            <v>265478949659</v>
          </cell>
        </row>
        <row r="7">
          <cell r="F7">
            <v>11735943137</v>
          </cell>
          <cell r="H7">
            <v>0</v>
          </cell>
          <cell r="I7">
            <v>18702226331</v>
          </cell>
          <cell r="J7">
            <v>0</v>
          </cell>
          <cell r="K7">
            <v>18702226331</v>
          </cell>
          <cell r="M7">
            <v>22006925792</v>
          </cell>
        </row>
        <row r="8">
          <cell r="F8">
            <v>98203906709</v>
          </cell>
          <cell r="H8">
            <v>0</v>
          </cell>
          <cell r="I8">
            <v>98203906709</v>
          </cell>
          <cell r="J8">
            <v>0</v>
          </cell>
          <cell r="K8">
            <v>98203906709</v>
          </cell>
          <cell r="M8">
            <v>105984763130</v>
          </cell>
        </row>
        <row r="9">
          <cell r="F9">
            <v>400742752244</v>
          </cell>
          <cell r="H9">
            <v>0</v>
          </cell>
          <cell r="I9">
            <v>0</v>
          </cell>
          <cell r="J9">
            <v>0</v>
          </cell>
          <cell r="K9">
            <v>0</v>
          </cell>
          <cell r="M9">
            <v>0</v>
          </cell>
        </row>
        <row r="11">
          <cell r="F11">
            <v>418447772</v>
          </cell>
          <cell r="H11">
            <v>0</v>
          </cell>
          <cell r="I11">
            <v>418447772</v>
          </cell>
          <cell r="J11">
            <v>0</v>
          </cell>
          <cell r="K11">
            <v>418447772</v>
          </cell>
          <cell r="M11">
            <v>441337262</v>
          </cell>
        </row>
        <row r="12">
          <cell r="F12">
            <v>23760742828</v>
          </cell>
          <cell r="H12">
            <v>0</v>
          </cell>
          <cell r="I12">
            <v>23760742828</v>
          </cell>
          <cell r="J12">
            <v>0</v>
          </cell>
          <cell r="K12">
            <v>23760742828</v>
          </cell>
          <cell r="M12">
            <v>23438311306</v>
          </cell>
        </row>
        <row r="13">
          <cell r="F13">
            <v>24179190600</v>
          </cell>
          <cell r="H13">
            <v>0</v>
          </cell>
          <cell r="I13">
            <v>23760742828</v>
          </cell>
          <cell r="J13">
            <v>0</v>
          </cell>
          <cell r="K13">
            <v>23760742828</v>
          </cell>
          <cell r="M13">
            <v>23438311306</v>
          </cell>
        </row>
        <row r="15">
          <cell r="F15">
            <v>424921942844</v>
          </cell>
        </row>
        <row r="17">
          <cell r="F17">
            <v>-122971781074</v>
          </cell>
          <cell r="H17">
            <v>0</v>
          </cell>
          <cell r="I17">
            <v>-122971781074</v>
          </cell>
          <cell r="J17">
            <v>0</v>
          </cell>
          <cell r="K17">
            <v>-122971781074</v>
          </cell>
          <cell r="M17">
            <v>-116241727760</v>
          </cell>
        </row>
        <row r="18">
          <cell r="F18">
            <v>-183308204752</v>
          </cell>
          <cell r="H18">
            <v>0</v>
          </cell>
          <cell r="I18">
            <v>-183308204752</v>
          </cell>
          <cell r="J18">
            <v>0</v>
          </cell>
          <cell r="K18">
            <v>-183308204752</v>
          </cell>
          <cell r="M18">
            <v>-184041597883</v>
          </cell>
        </row>
        <row r="19">
          <cell r="F19">
            <v>1251198193</v>
          </cell>
          <cell r="H19">
            <v>0</v>
          </cell>
          <cell r="I19">
            <v>2677879233</v>
          </cell>
          <cell r="J19">
            <v>0</v>
          </cell>
          <cell r="K19">
            <v>2677879233</v>
          </cell>
          <cell r="M19">
            <v>-858896883</v>
          </cell>
        </row>
        <row r="20">
          <cell r="F20">
            <v>-9649887443</v>
          </cell>
          <cell r="H20">
            <v>0</v>
          </cell>
          <cell r="I20">
            <v>-11076568483</v>
          </cell>
          <cell r="J20">
            <v>0</v>
          </cell>
          <cell r="K20">
            <v>-11076568483</v>
          </cell>
          <cell r="M20">
            <v>-10405966929</v>
          </cell>
        </row>
        <row r="21">
          <cell r="F21">
            <v>-314678675076</v>
          </cell>
        </row>
        <row r="23">
          <cell r="F23">
            <v>-12327042836</v>
          </cell>
          <cell r="H23">
            <v>0</v>
          </cell>
          <cell r="I23">
            <v>-12327042836</v>
          </cell>
          <cell r="J23">
            <v>0</v>
          </cell>
          <cell r="K23">
            <v>-12327042836</v>
          </cell>
          <cell r="M23">
            <v>-12577677362</v>
          </cell>
        </row>
        <row r="24">
          <cell r="F24">
            <v>-12327042836</v>
          </cell>
          <cell r="H24">
            <v>0</v>
          </cell>
          <cell r="I24">
            <v>-12327042836</v>
          </cell>
          <cell r="J24">
            <v>0</v>
          </cell>
          <cell r="K24">
            <v>-12327042836</v>
          </cell>
          <cell r="M24">
            <v>-12577677362</v>
          </cell>
        </row>
        <row r="26">
          <cell r="F26">
            <v>-40000000000</v>
          </cell>
          <cell r="H26">
            <v>0</v>
          </cell>
          <cell r="I26">
            <v>-40000000000</v>
          </cell>
          <cell r="J26">
            <v>0</v>
          </cell>
          <cell r="K26">
            <v>-40000000000</v>
          </cell>
          <cell r="M26">
            <v>-40000000000</v>
          </cell>
        </row>
        <row r="27">
          <cell r="F27">
            <v>-28125888017</v>
          </cell>
          <cell r="H27">
            <v>0</v>
          </cell>
          <cell r="I27">
            <v>-28125888017</v>
          </cell>
          <cell r="J27">
            <v>0</v>
          </cell>
          <cell r="K27">
            <v>-28125888017</v>
          </cell>
          <cell r="M27">
            <v>-28125888017</v>
          </cell>
        </row>
        <row r="28">
          <cell r="F28">
            <v>-3550376247</v>
          </cell>
          <cell r="H28">
            <v>0</v>
          </cell>
          <cell r="I28">
            <v>-3550376247</v>
          </cell>
          <cell r="J28">
            <v>0</v>
          </cell>
          <cell r="K28">
            <v>-3550376247</v>
          </cell>
          <cell r="M28">
            <v>-3550376247</v>
          </cell>
        </row>
        <row r="29">
          <cell r="F29">
            <v>-2911923926</v>
          </cell>
          <cell r="H29">
            <v>0</v>
          </cell>
          <cell r="I29">
            <v>-2911923926</v>
          </cell>
          <cell r="J29">
            <v>0</v>
          </cell>
          <cell r="K29">
            <v>-2911923926</v>
          </cell>
          <cell r="M29">
            <v>-2445527645</v>
          </cell>
        </row>
        <row r="30">
          <cell r="F30">
            <v>-23328036742</v>
          </cell>
          <cell r="H30">
            <v>0</v>
          </cell>
          <cell r="I30">
            <v>0</v>
          </cell>
          <cell r="J30">
            <v>0</v>
          </cell>
          <cell r="K30">
            <v>0</v>
          </cell>
          <cell r="M30">
            <v>0</v>
          </cell>
        </row>
        <row r="31">
          <cell r="F31">
            <v>-97916224932</v>
          </cell>
          <cell r="H31">
            <v>0</v>
          </cell>
          <cell r="I31">
            <v>-74588188190</v>
          </cell>
          <cell r="J31">
            <v>0</v>
          </cell>
          <cell r="K31">
            <v>-74588188190</v>
          </cell>
          <cell r="M31">
            <v>-74121791909</v>
          </cell>
        </row>
      </sheetData>
      <sheetData sheetId="5">
        <row r="1">
          <cell r="F1" t="str">
            <v>31.12.2009</v>
          </cell>
          <cell r="G1" t="str">
            <v>AJE</v>
          </cell>
          <cell r="H1" t="str">
            <v>31.12.2009</v>
          </cell>
          <cell r="I1" t="str">
            <v>RJE</v>
          </cell>
          <cell r="J1" t="str">
            <v>31.12.2009</v>
          </cell>
          <cell r="K1" t="str">
            <v>31.10.2009</v>
          </cell>
        </row>
        <row r="3">
          <cell r="F3">
            <v>4435029261</v>
          </cell>
          <cell r="G3">
            <v>0</v>
          </cell>
          <cell r="H3">
            <v>4435029261</v>
          </cell>
          <cell r="I3">
            <v>0</v>
          </cell>
          <cell r="J3">
            <v>4435029261</v>
          </cell>
          <cell r="K3">
            <v>4177679886</v>
          </cell>
        </row>
        <row r="4">
          <cell r="F4">
            <v>4435029261</v>
          </cell>
          <cell r="G4">
            <v>0</v>
          </cell>
          <cell r="H4">
            <v>4435029261</v>
          </cell>
          <cell r="I4">
            <v>0</v>
          </cell>
          <cell r="J4">
            <v>4435029261</v>
          </cell>
          <cell r="K4">
            <v>4177679886</v>
          </cell>
        </row>
        <row r="6">
          <cell r="F6">
            <v>37268602</v>
          </cell>
          <cell r="G6">
            <v>0</v>
          </cell>
          <cell r="H6">
            <v>37268602</v>
          </cell>
          <cell r="I6">
            <v>0</v>
          </cell>
          <cell r="J6">
            <v>37268602</v>
          </cell>
          <cell r="K6">
            <v>117743171</v>
          </cell>
        </row>
        <row r="7">
          <cell r="F7">
            <v>37268602</v>
          </cell>
          <cell r="G7">
            <v>0</v>
          </cell>
          <cell r="H7">
            <v>37268602</v>
          </cell>
          <cell r="I7">
            <v>0</v>
          </cell>
          <cell r="J7">
            <v>37268602</v>
          </cell>
          <cell r="K7">
            <v>117743171</v>
          </cell>
        </row>
        <row r="9">
          <cell r="F9">
            <v>279364321341</v>
          </cell>
          <cell r="G9">
            <v>0</v>
          </cell>
          <cell r="H9">
            <v>279364321341</v>
          </cell>
          <cell r="I9">
            <v>0</v>
          </cell>
          <cell r="J9">
            <v>279364321341</v>
          </cell>
          <cell r="K9">
            <v>265478949659</v>
          </cell>
        </row>
        <row r="10">
          <cell r="F10">
            <v>18702226331</v>
          </cell>
          <cell r="G10">
            <v>0</v>
          </cell>
          <cell r="H10">
            <v>18702226331</v>
          </cell>
          <cell r="I10">
            <v>0</v>
          </cell>
          <cell r="J10">
            <v>18702226331</v>
          </cell>
          <cell r="K10">
            <v>22006925792</v>
          </cell>
        </row>
        <row r="11">
          <cell r="F11">
            <v>418447772</v>
          </cell>
          <cell r="G11">
            <v>0</v>
          </cell>
          <cell r="H11">
            <v>418447772</v>
          </cell>
          <cell r="I11">
            <v>0</v>
          </cell>
          <cell r="J11">
            <v>418447772</v>
          </cell>
          <cell r="K11">
            <v>441337262</v>
          </cell>
        </row>
        <row r="12">
          <cell r="F12">
            <v>298484995444</v>
          </cell>
          <cell r="G12">
            <v>0</v>
          </cell>
          <cell r="H12">
            <v>298484995444</v>
          </cell>
          <cell r="I12">
            <v>0</v>
          </cell>
          <cell r="J12">
            <v>298484995444</v>
          </cell>
          <cell r="K12">
            <v>287927212713</v>
          </cell>
        </row>
        <row r="14">
          <cell r="F14">
            <v>98203906709</v>
          </cell>
          <cell r="G14">
            <v>0</v>
          </cell>
          <cell r="H14">
            <v>98203906709</v>
          </cell>
          <cell r="I14">
            <v>0</v>
          </cell>
          <cell r="J14">
            <v>98203906709</v>
          </cell>
          <cell r="K14">
            <v>105984763130</v>
          </cell>
        </row>
        <row r="15">
          <cell r="F15">
            <v>98203906709</v>
          </cell>
          <cell r="G15">
            <v>0</v>
          </cell>
          <cell r="H15">
            <v>98203906709</v>
          </cell>
          <cell r="I15">
            <v>0</v>
          </cell>
          <cell r="J15">
            <v>98203906709</v>
          </cell>
          <cell r="K15">
            <v>105984763130</v>
          </cell>
        </row>
        <row r="17">
          <cell r="F17">
            <v>0</v>
          </cell>
          <cell r="G17">
            <v>0</v>
          </cell>
          <cell r="H17">
            <v>0</v>
          </cell>
          <cell r="I17">
            <v>0</v>
          </cell>
          <cell r="J17">
            <v>0</v>
          </cell>
          <cell r="K17">
            <v>0</v>
          </cell>
        </row>
        <row r="19">
          <cell r="F19">
            <v>23760742828</v>
          </cell>
          <cell r="G19">
            <v>0</v>
          </cell>
          <cell r="H19">
            <v>23760742828</v>
          </cell>
          <cell r="I19">
            <v>0</v>
          </cell>
          <cell r="J19">
            <v>23760742828</v>
          </cell>
          <cell r="K19">
            <v>23438311306</v>
          </cell>
        </row>
        <row r="20">
          <cell r="F20">
            <v>23760742828</v>
          </cell>
          <cell r="G20">
            <v>0</v>
          </cell>
          <cell r="H20">
            <v>23760742828</v>
          </cell>
          <cell r="I20">
            <v>0</v>
          </cell>
          <cell r="J20">
            <v>23760742828</v>
          </cell>
          <cell r="K20">
            <v>23438311306</v>
          </cell>
        </row>
        <row r="22">
          <cell r="F22">
            <v>0</v>
          </cell>
          <cell r="G22">
            <v>0</v>
          </cell>
          <cell r="H22">
            <v>0</v>
          </cell>
          <cell r="I22">
            <v>0</v>
          </cell>
          <cell r="J22">
            <v>0</v>
          </cell>
          <cell r="K22">
            <v>0</v>
          </cell>
        </row>
        <row r="24">
          <cell r="F24">
            <v>-122971781074</v>
          </cell>
          <cell r="G24">
            <v>0</v>
          </cell>
          <cell r="H24">
            <v>-122971781074</v>
          </cell>
          <cell r="I24">
            <v>0</v>
          </cell>
          <cell r="J24">
            <v>-122971781074</v>
          </cell>
          <cell r="K24">
            <v>-116241727760</v>
          </cell>
        </row>
        <row r="25">
          <cell r="F25">
            <v>-183308204752</v>
          </cell>
          <cell r="G25">
            <v>0</v>
          </cell>
          <cell r="H25">
            <v>-183308204752</v>
          </cell>
          <cell r="I25">
            <v>0</v>
          </cell>
          <cell r="J25">
            <v>-183308204752</v>
          </cell>
          <cell r="K25">
            <v>-184041597883</v>
          </cell>
        </row>
        <row r="26">
          <cell r="F26">
            <v>2677879233</v>
          </cell>
          <cell r="G26">
            <v>0</v>
          </cell>
          <cell r="H26">
            <v>2677879233</v>
          </cell>
          <cell r="I26">
            <v>0</v>
          </cell>
          <cell r="J26">
            <v>2677879233</v>
          </cell>
          <cell r="K26">
            <v>-858896883</v>
          </cell>
        </row>
        <row r="27">
          <cell r="F27">
            <v>-303602106593</v>
          </cell>
          <cell r="G27">
            <v>0</v>
          </cell>
          <cell r="H27">
            <v>-303602106593</v>
          </cell>
          <cell r="I27">
            <v>0</v>
          </cell>
          <cell r="J27">
            <v>-303602106593</v>
          </cell>
          <cell r="K27">
            <v>-301142222526</v>
          </cell>
        </row>
        <row r="29">
          <cell r="F29">
            <v>-11076568483</v>
          </cell>
          <cell r="G29">
            <v>0</v>
          </cell>
          <cell r="H29">
            <v>-11076568483</v>
          </cell>
          <cell r="I29">
            <v>0</v>
          </cell>
          <cell r="J29">
            <v>-11076568483</v>
          </cell>
          <cell r="K29">
            <v>-10405966929</v>
          </cell>
        </row>
        <row r="30">
          <cell r="F30">
            <v>-11076568483</v>
          </cell>
          <cell r="G30">
            <v>0</v>
          </cell>
          <cell r="H30">
            <v>-11076568483</v>
          </cell>
          <cell r="I30">
            <v>0</v>
          </cell>
          <cell r="J30">
            <v>-11076568483</v>
          </cell>
          <cell r="K30">
            <v>-10405966929</v>
          </cell>
        </row>
        <row r="32">
          <cell r="F32">
            <v>-12327042836</v>
          </cell>
          <cell r="G32">
            <v>0</v>
          </cell>
          <cell r="H32">
            <v>-12327042836</v>
          </cell>
          <cell r="I32">
            <v>0</v>
          </cell>
          <cell r="J32">
            <v>-12327042836</v>
          </cell>
          <cell r="K32">
            <v>-12577677362</v>
          </cell>
        </row>
        <row r="33">
          <cell r="F33">
            <v>-12327042836</v>
          </cell>
          <cell r="G33">
            <v>0</v>
          </cell>
          <cell r="H33">
            <v>-12327042836</v>
          </cell>
          <cell r="I33">
            <v>0</v>
          </cell>
          <cell r="J33">
            <v>-12327042836</v>
          </cell>
          <cell r="K33">
            <v>-12577677362</v>
          </cell>
        </row>
        <row r="35">
          <cell r="F35">
            <v>0</v>
          </cell>
          <cell r="G35">
            <v>0</v>
          </cell>
          <cell r="H35">
            <v>0</v>
          </cell>
          <cell r="I35">
            <v>0</v>
          </cell>
          <cell r="J35">
            <v>0</v>
          </cell>
          <cell r="K35">
            <v>0</v>
          </cell>
        </row>
        <row r="37">
          <cell r="F37">
            <v>0</v>
          </cell>
          <cell r="G37">
            <v>0</v>
          </cell>
          <cell r="H37">
            <v>0</v>
          </cell>
          <cell r="I37">
            <v>0</v>
          </cell>
          <cell r="J37">
            <v>0</v>
          </cell>
          <cell r="K37">
            <v>0</v>
          </cell>
        </row>
        <row r="39">
          <cell r="F39">
            <v>-40000000000</v>
          </cell>
          <cell r="G39">
            <v>0</v>
          </cell>
          <cell r="H39">
            <v>-40000000000</v>
          </cell>
          <cell r="I39">
            <v>0</v>
          </cell>
          <cell r="J39">
            <v>-40000000000</v>
          </cell>
          <cell r="K39">
            <v>-40000000000</v>
          </cell>
        </row>
        <row r="40">
          <cell r="F40">
            <v>-28125888017</v>
          </cell>
          <cell r="G40">
            <v>0</v>
          </cell>
          <cell r="H40">
            <v>-28125888017</v>
          </cell>
          <cell r="I40">
            <v>0</v>
          </cell>
          <cell r="J40">
            <v>-28125888017</v>
          </cell>
          <cell r="K40">
            <v>-28125888017</v>
          </cell>
        </row>
        <row r="41">
          <cell r="F41">
            <v>-3550376247</v>
          </cell>
          <cell r="G41">
            <v>0</v>
          </cell>
          <cell r="H41">
            <v>-3550376247</v>
          </cell>
          <cell r="I41">
            <v>0</v>
          </cell>
          <cell r="J41">
            <v>-3550376247</v>
          </cell>
          <cell r="K41">
            <v>-3550376247</v>
          </cell>
        </row>
        <row r="42">
          <cell r="F42">
            <v>-2911923926</v>
          </cell>
          <cell r="G42">
            <v>0</v>
          </cell>
          <cell r="H42">
            <v>-2911923926</v>
          </cell>
          <cell r="I42">
            <v>0</v>
          </cell>
          <cell r="J42">
            <v>-2911923926</v>
          </cell>
          <cell r="K42">
            <v>-2445527645</v>
          </cell>
        </row>
        <row r="43">
          <cell r="F43">
            <v>0</v>
          </cell>
          <cell r="G43">
            <v>0</v>
          </cell>
          <cell r="H43">
            <v>0</v>
          </cell>
          <cell r="I43">
            <v>0</v>
          </cell>
          <cell r="J43">
            <v>0</v>
          </cell>
          <cell r="K43">
            <v>0</v>
          </cell>
        </row>
        <row r="44">
          <cell r="F44">
            <v>-74588188190</v>
          </cell>
          <cell r="G44">
            <v>0</v>
          </cell>
          <cell r="H44">
            <v>-74588188190</v>
          </cell>
          <cell r="I44">
            <v>0</v>
          </cell>
          <cell r="J44">
            <v>-74588188190</v>
          </cell>
          <cell r="K44">
            <v>-74121791909</v>
          </cell>
        </row>
        <row r="46">
          <cell r="F46">
            <v>-539345284814</v>
          </cell>
          <cell r="G46">
            <v>0</v>
          </cell>
          <cell r="H46">
            <v>-539345284814</v>
          </cell>
          <cell r="I46">
            <v>0</v>
          </cell>
          <cell r="J46">
            <v>-539345284814</v>
          </cell>
          <cell r="K46">
            <v>-445514016039</v>
          </cell>
        </row>
        <row r="47">
          <cell r="F47">
            <v>-539345284814</v>
          </cell>
          <cell r="G47">
            <v>0</v>
          </cell>
          <cell r="H47">
            <v>-539345284814</v>
          </cell>
          <cell r="I47">
            <v>0</v>
          </cell>
          <cell r="J47">
            <v>-539345284814</v>
          </cell>
          <cell r="K47">
            <v>-445514016039</v>
          </cell>
        </row>
        <row r="49">
          <cell r="F49">
            <v>475461013712</v>
          </cell>
          <cell r="G49">
            <v>0</v>
          </cell>
          <cell r="H49">
            <v>475461013712</v>
          </cell>
          <cell r="I49">
            <v>0</v>
          </cell>
          <cell r="J49">
            <v>475461013712</v>
          </cell>
          <cell r="K49">
            <v>392294201385</v>
          </cell>
        </row>
        <row r="50">
          <cell r="F50">
            <v>475461013712</v>
          </cell>
          <cell r="G50">
            <v>0</v>
          </cell>
          <cell r="H50">
            <v>475461013712</v>
          </cell>
          <cell r="I50">
            <v>0</v>
          </cell>
          <cell r="J50">
            <v>475461013712</v>
          </cell>
          <cell r="K50">
            <v>392294201385</v>
          </cell>
        </row>
        <row r="52">
          <cell r="F52">
            <v>15130609994</v>
          </cell>
          <cell r="G52">
            <v>0</v>
          </cell>
          <cell r="H52">
            <v>15130609994</v>
          </cell>
          <cell r="I52">
            <v>0</v>
          </cell>
          <cell r="J52">
            <v>15130609994</v>
          </cell>
          <cell r="K52">
            <v>11810812261</v>
          </cell>
        </row>
        <row r="53">
          <cell r="F53">
            <v>12744187468</v>
          </cell>
          <cell r="G53">
            <v>0</v>
          </cell>
          <cell r="H53">
            <v>12744187468</v>
          </cell>
          <cell r="I53">
            <v>0</v>
          </cell>
          <cell r="J53">
            <v>12744187468</v>
          </cell>
          <cell r="K53">
            <v>10963885476</v>
          </cell>
        </row>
        <row r="54">
          <cell r="F54">
            <v>8497034062</v>
          </cell>
          <cell r="G54">
            <v>0</v>
          </cell>
          <cell r="H54">
            <v>8497034062</v>
          </cell>
          <cell r="I54">
            <v>0</v>
          </cell>
          <cell r="J54">
            <v>8497034062</v>
          </cell>
          <cell r="K54">
            <v>6631246637</v>
          </cell>
        </row>
        <row r="55">
          <cell r="F55">
            <v>1725083663</v>
          </cell>
          <cell r="G55">
            <v>0</v>
          </cell>
          <cell r="H55">
            <v>1725083663</v>
          </cell>
          <cell r="I55">
            <v>0</v>
          </cell>
          <cell r="J55">
            <v>1725083663</v>
          </cell>
          <cell r="K55">
            <v>1489166313</v>
          </cell>
        </row>
        <row r="56">
          <cell r="F56">
            <v>359774372</v>
          </cell>
          <cell r="G56">
            <v>0</v>
          </cell>
          <cell r="H56">
            <v>359774372</v>
          </cell>
          <cell r="I56">
            <v>0</v>
          </cell>
          <cell r="J56">
            <v>359774372</v>
          </cell>
          <cell r="K56">
            <v>0</v>
          </cell>
        </row>
        <row r="57">
          <cell r="F57">
            <v>38456689559</v>
          </cell>
          <cell r="G57">
            <v>0</v>
          </cell>
          <cell r="H57">
            <v>38456689559</v>
          </cell>
          <cell r="I57">
            <v>0</v>
          </cell>
          <cell r="J57">
            <v>38456689559</v>
          </cell>
          <cell r="K57">
            <v>30895110687</v>
          </cell>
        </row>
        <row r="59">
          <cell r="F59">
            <v>4484121751</v>
          </cell>
          <cell r="G59">
            <v>0</v>
          </cell>
          <cell r="H59">
            <v>4484121751</v>
          </cell>
          <cell r="I59">
            <v>0</v>
          </cell>
          <cell r="J59">
            <v>4484121751</v>
          </cell>
          <cell r="K59">
            <v>3723041330</v>
          </cell>
        </row>
        <row r="60">
          <cell r="F60">
            <v>4484121751</v>
          </cell>
          <cell r="G60">
            <v>0</v>
          </cell>
          <cell r="H60">
            <v>4484121751</v>
          </cell>
          <cell r="I60">
            <v>0</v>
          </cell>
          <cell r="J60">
            <v>4484121751</v>
          </cell>
          <cell r="K60">
            <v>3723041330</v>
          </cell>
        </row>
        <row r="62">
          <cell r="F62">
            <v>-4527560651</v>
          </cell>
          <cell r="G62">
            <v>0</v>
          </cell>
          <cell r="H62">
            <v>-4527560651</v>
          </cell>
          <cell r="I62">
            <v>0</v>
          </cell>
          <cell r="J62">
            <v>-4527560651</v>
          </cell>
          <cell r="K62">
            <v>-3793090412</v>
          </cell>
        </row>
        <row r="63">
          <cell r="F63">
            <v>-1455088126</v>
          </cell>
          <cell r="G63">
            <v>0</v>
          </cell>
          <cell r="H63">
            <v>-1455088126</v>
          </cell>
          <cell r="I63">
            <v>0</v>
          </cell>
          <cell r="J63">
            <v>-1455088126</v>
          </cell>
          <cell r="K63">
            <v>-1809112299</v>
          </cell>
        </row>
        <row r="64">
          <cell r="F64">
            <v>-5982648777</v>
          </cell>
          <cell r="G64">
            <v>0</v>
          </cell>
          <cell r="H64">
            <v>-5982648777</v>
          </cell>
          <cell r="I64">
            <v>0</v>
          </cell>
          <cell r="J64">
            <v>-5982648777</v>
          </cell>
          <cell r="K64">
            <v>-5602202711</v>
          </cell>
        </row>
        <row r="66">
          <cell r="F66">
            <v>0</v>
          </cell>
          <cell r="G66">
            <v>0</v>
          </cell>
          <cell r="H66">
            <v>0</v>
          </cell>
          <cell r="I66">
            <v>0</v>
          </cell>
          <cell r="J66">
            <v>0</v>
          </cell>
          <cell r="K66">
            <v>0</v>
          </cell>
        </row>
        <row r="68">
          <cell r="F68">
            <v>3598071827</v>
          </cell>
          <cell r="G68">
            <v>0</v>
          </cell>
          <cell r="H68">
            <v>3598071827</v>
          </cell>
          <cell r="I68">
            <v>0</v>
          </cell>
          <cell r="J68">
            <v>3598071827</v>
          </cell>
          <cell r="K68">
            <v>808176320</v>
          </cell>
        </row>
        <row r="69">
          <cell r="F69">
            <v>3598071827</v>
          </cell>
          <cell r="G69">
            <v>0</v>
          </cell>
          <cell r="H69">
            <v>3598071827</v>
          </cell>
          <cell r="I69">
            <v>0</v>
          </cell>
          <cell r="J69">
            <v>3598071827</v>
          </cell>
          <cell r="K69">
            <v>808176320</v>
          </cell>
        </row>
        <row r="71">
          <cell r="F71">
            <v>0</v>
          </cell>
          <cell r="G71">
            <v>0</v>
          </cell>
          <cell r="H71">
            <v>0</v>
          </cell>
          <cell r="I71">
            <v>0</v>
          </cell>
          <cell r="J71">
            <v>0</v>
          </cell>
          <cell r="K71">
            <v>-2362452</v>
          </cell>
        </row>
        <row r="72">
          <cell r="F72">
            <v>0</v>
          </cell>
          <cell r="G72">
            <v>0</v>
          </cell>
          <cell r="H72">
            <v>0</v>
          </cell>
          <cell r="I72">
            <v>0</v>
          </cell>
          <cell r="J72">
            <v>0</v>
          </cell>
          <cell r="K72">
            <v>-2362452</v>
          </cell>
        </row>
        <row r="73">
          <cell r="F73">
            <v>0</v>
          </cell>
          <cell r="G73">
            <v>0</v>
          </cell>
          <cell r="H73">
            <v>0</v>
          </cell>
          <cell r="I73">
            <v>0</v>
          </cell>
          <cell r="J73">
            <v>0</v>
          </cell>
          <cell r="K73">
            <v>0</v>
          </cell>
        </row>
      </sheetData>
      <sheetData sheetId="6"/>
      <sheetData sheetId="7" refreshError="1"/>
      <sheetData sheetId="8" refreshError="1"/>
      <sheetData sheetId="9" refreshError="1"/>
      <sheetData sheetId="10" refreshError="1"/>
      <sheetData sheetId="11" refreshError="1"/>
    </sheetDataSet>
  </externalBook>
</externalLink>
</file>

<file path=xl/externalLinks/externalLink1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talle de Info. Solicitada"/>
      <sheetName val="Resúmen de puntos"/>
      <sheetName val="Remesas_092013"/>
      <sheetName val="Ret .Loc.4730069_0913"/>
      <sheetName val="Acreed"/>
      <sheetName val="Ret"/>
      <sheetName val="Form 122"/>
      <sheetName val="Form 111"/>
      <sheetName val="Asiento"/>
      <sheetName val="Tasas a Aplicar"/>
      <sheetName val="TC_SET"/>
      <sheetName val="plan de cuentas PY"/>
      <sheetName val="Asiento Prov KHS"/>
      <sheetName val="Base Resultados"/>
      <sheetName val="base ceco"/>
      <sheetName val="Tabla Orden"/>
      <sheetName val="Detalle_de_Info__Solicitada"/>
      <sheetName val="Resúmen_de_puntos"/>
      <sheetName val="Ret__Loc_4730069_0913"/>
      <sheetName val="Form_122"/>
      <sheetName val="Form_111"/>
      <sheetName val="Tasas_a_Aplicar"/>
      <sheetName val="plan_de_cuentas_PY"/>
      <sheetName val="Asiento_Prov_KHS"/>
      <sheetName val="Base_Resultados"/>
      <sheetName val="base_ceco"/>
      <sheetName val="Tabla_Orde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refreshError="1"/>
      <sheetData sheetId="13" refreshError="1"/>
      <sheetData sheetId="14" refreshError="1"/>
      <sheetData sheetId="15" refreshError="1"/>
      <sheetData sheetId="16"/>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mallSamp"/>
      <sheetName val="Check_Spell"/>
      <sheetName val="Accept Reject RSU"/>
      <sheetName val="Targeted Testing"/>
      <sheetName val="Non-Statistical Sampling"/>
      <sheetName val="Accept Reject"/>
      <sheetName val="AR Drop Downs"/>
      <sheetName val="ARLU"/>
      <sheetName val="Instructions"/>
      <sheetName val="First Sample Results"/>
      <sheetName val="DropDown"/>
      <sheetName val="Currency"/>
      <sheetName val="Accept_Reject_RSU"/>
      <sheetName val="Targeted_Testing"/>
      <sheetName val="Non-Statistical_Sampling"/>
      <sheetName val="Accept_Reject"/>
      <sheetName val="AR_Drop_Downs"/>
      <sheetName val="First_Sample_Results"/>
      <sheetName val="AP"/>
    </sheetNames>
    <sheetDataSet>
      <sheetData sheetId="0" refreshError="1"/>
      <sheetData sheetId="1" refreshError="1"/>
      <sheetData sheetId="2" refreshError="1"/>
      <sheetData sheetId="3"/>
      <sheetData sheetId="4"/>
      <sheetData sheetId="5"/>
      <sheetData sheetId="6" refreshError="1">
        <row r="6">
          <cell r="A6" t="str">
            <v>Low</v>
          </cell>
          <cell r="C6">
            <v>0</v>
          </cell>
          <cell r="E6" t="str">
            <v>Yes</v>
          </cell>
          <cell r="G6" t="str">
            <v>Haphazard</v>
          </cell>
          <cell r="I6" t="str">
            <v>&gt;= 200</v>
          </cell>
          <cell r="K6">
            <v>0</v>
          </cell>
        </row>
        <row r="7">
          <cell r="A7" t="str">
            <v>Moderate</v>
          </cell>
          <cell r="C7">
            <v>1</v>
          </cell>
          <cell r="E7" t="str">
            <v>No</v>
          </cell>
          <cell r="G7" t="str">
            <v>Random</v>
          </cell>
          <cell r="I7" t="str">
            <v>100 - 199</v>
          </cell>
          <cell r="K7">
            <v>1</v>
          </cell>
        </row>
        <row r="8">
          <cell r="A8" t="str">
            <v>High</v>
          </cell>
          <cell r="C8">
            <v>2</v>
          </cell>
          <cell r="E8" t="str">
            <v>N/A</v>
          </cell>
          <cell r="I8" t="str">
            <v>50 - 99</v>
          </cell>
          <cell r="K8">
            <v>2</v>
          </cell>
        </row>
        <row r="9">
          <cell r="I9" t="str">
            <v>20 - 49</v>
          </cell>
          <cell r="K9">
            <v>3</v>
          </cell>
        </row>
        <row r="10">
          <cell r="I10" t="str">
            <v>&lt; 20</v>
          </cell>
          <cell r="K10">
            <v>4</v>
          </cell>
        </row>
        <row r="11">
          <cell r="K11">
            <v>5</v>
          </cell>
        </row>
        <row r="12">
          <cell r="K12">
            <v>6</v>
          </cell>
        </row>
        <row r="13">
          <cell r="K13">
            <v>7</v>
          </cell>
        </row>
        <row r="14">
          <cell r="K14">
            <v>8</v>
          </cell>
        </row>
        <row r="15">
          <cell r="K15">
            <v>9</v>
          </cell>
        </row>
        <row r="16">
          <cell r="K16">
            <v>10</v>
          </cell>
        </row>
        <row r="17">
          <cell r="K17">
            <v>11</v>
          </cell>
        </row>
        <row r="18">
          <cell r="K18">
            <v>12</v>
          </cell>
        </row>
        <row r="19">
          <cell r="K19">
            <v>13</v>
          </cell>
        </row>
        <row r="20">
          <cell r="K20">
            <v>14</v>
          </cell>
        </row>
        <row r="21">
          <cell r="K21">
            <v>15</v>
          </cell>
        </row>
        <row r="22">
          <cell r="K22">
            <v>16</v>
          </cell>
        </row>
        <row r="23">
          <cell r="K23">
            <v>17</v>
          </cell>
        </row>
        <row r="24">
          <cell r="K24">
            <v>18</v>
          </cell>
        </row>
        <row r="25">
          <cell r="K25">
            <v>19</v>
          </cell>
        </row>
        <row r="26">
          <cell r="K26">
            <v>20</v>
          </cell>
        </row>
        <row r="27">
          <cell r="K27" t="str">
            <v>&gt;20</v>
          </cell>
        </row>
      </sheetData>
      <sheetData sheetId="7"/>
      <sheetData sheetId="8" refreshError="1"/>
      <sheetData sheetId="9" refreshError="1"/>
      <sheetData sheetId="10"/>
      <sheetData sheetId="11"/>
      <sheetData sheetId="12"/>
      <sheetData sheetId="13"/>
      <sheetData sheetId="14"/>
      <sheetData sheetId="15"/>
      <sheetData sheetId="16">
        <row r="6">
          <cell r="A6" t="str">
            <v>Low</v>
          </cell>
        </row>
      </sheetData>
      <sheetData sheetId="17"/>
      <sheetData sheetId="18" refreshError="1"/>
    </sheetDataSet>
  </externalBook>
</externalLink>
</file>

<file path=xl/externalLinks/externalLink1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ILAR"/>
      <sheetName val="PILAR Temporal"/>
      <sheetName val="SAN LUIS"/>
      <sheetName val="SAN LUIS Temporal"/>
      <sheetName val="PT"/>
      <sheetName val="Lista de Precios Julio"/>
      <sheetName val="(8) Wghtd check"/>
      <sheetName val="Links"/>
      <sheetName val="Lead"/>
      <sheetName val="Mar 05 PPC"/>
      <sheetName val="PILAR_Temporal"/>
      <sheetName val="SAN_LUIS"/>
      <sheetName val="SAN_LUIS_Temporal"/>
      <sheetName val="Lista_de_Precios_Julio"/>
      <sheetName val="(8)_Wghtd_check"/>
      <sheetName val="Mar_05_PPC"/>
      <sheetName val="Local"/>
      <sheetName val="PILAR_Temporal1"/>
      <sheetName val="SAN_LUIS1"/>
      <sheetName val="SAN_LUIS_Temporal1"/>
      <sheetName val="Lista_de_Precios_Julio1"/>
      <sheetName val="(8)_Wghtd_check1"/>
      <sheetName val="Mar_05_PPC1"/>
      <sheetName val="PILAR_Temporal2"/>
      <sheetName val="SAN_LUIS2"/>
      <sheetName val="SAN_LUIS_Temporal2"/>
      <sheetName val="Lista_de_Precios_Julio2"/>
      <sheetName val="(8)_Wghtd_check2"/>
      <sheetName val="Mar_05_PPC2"/>
      <sheetName val="PILAR_Temporal3"/>
      <sheetName val="SAN_LUIS3"/>
      <sheetName val="SAN_LUIS_Temporal3"/>
      <sheetName val="Lista_de_Precios_Julio3"/>
      <sheetName val="PILAR_Temporal4"/>
      <sheetName val="SAN_LUIS4"/>
      <sheetName val="SAN_LUIS_Temporal4"/>
      <sheetName val="Lista_de_Precios_Julio4"/>
      <sheetName val="PILAR_Temporal5"/>
      <sheetName val="SAN_LUIS5"/>
      <sheetName val="SAN_LUIS_Temporal5"/>
      <sheetName val="Lista_de_Precios_Julio5"/>
      <sheetName val="PILAR_Temporal6"/>
      <sheetName val="SAN_LUIS6"/>
      <sheetName val="SAN_LUIS_Temporal6"/>
      <sheetName val="Lista_de_Precios_Julio6"/>
      <sheetName val="PILAR_Temporal7"/>
      <sheetName val="SAN_LUIS7"/>
      <sheetName val="SAN_LUIS_Temporal7"/>
      <sheetName val="Lista_de_Precios_Julio7"/>
      <sheetName val="PILAR_Temporal8"/>
      <sheetName val="SAN_LUIS8"/>
      <sheetName val="SAN_LUIS_Temporal8"/>
      <sheetName val="Lista_de_Precios_Julio8"/>
      <sheetName val="PILAR_Temporal10"/>
      <sheetName val="SAN_LUIS10"/>
      <sheetName val="SAN_LUIS_Temporal10"/>
      <sheetName val="Lista_de_Precios_Julio10"/>
      <sheetName val="(8)_Wghtd_check3"/>
      <sheetName val="Mar_05_PPC3"/>
      <sheetName val="PILAR_Temporal9"/>
      <sheetName val="SAN_LUIS9"/>
      <sheetName val="SAN_LUIS_Temporal9"/>
      <sheetName val="Lista_de_Precios_Julio9"/>
      <sheetName val="PILAR_Temporal11"/>
      <sheetName val="SAN_LUIS11"/>
      <sheetName val="SAN_LUIS_Temporal11"/>
      <sheetName val="Lista_de_Precios_Julio11"/>
      <sheetName val="(8)_Wghtd_check4"/>
      <sheetName val="Mar_05_PPC4"/>
    </sheetNames>
    <sheetDataSet>
      <sheetData sheetId="0"/>
      <sheetData sheetId="1"/>
      <sheetData sheetId="2"/>
      <sheetData sheetId="3"/>
      <sheetData sheetId="4"/>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refreshError="1"/>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Set>
  </externalBook>
</externalLink>
</file>

<file path=xl/externalLinks/externalLink1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aldos"/>
      <sheetName val="Reclas"/>
      <sheetName val="Incobrables"/>
      <sheetName val="Prevision"/>
      <sheetName val="TipoBienes"/>
    </sheetNames>
    <sheetDataSet>
      <sheetData sheetId="0"/>
      <sheetData sheetId="1"/>
      <sheetData sheetId="2"/>
      <sheetData sheetId="3" refreshError="1">
        <row r="2">
          <cell r="N2"/>
          <cell r="P2"/>
          <cell r="Q2"/>
        </row>
        <row r="3">
          <cell r="N3"/>
          <cell r="P3"/>
          <cell r="Q3"/>
        </row>
        <row r="7">
          <cell r="N7" t="str">
            <v>SocGLA</v>
          </cell>
          <cell r="P7" t="str">
            <v>Acreedor</v>
          </cell>
          <cell r="Q7" t="str">
            <v>Doc.comp.</v>
          </cell>
        </row>
        <row r="8">
          <cell r="N8"/>
          <cell r="P8"/>
          <cell r="Q8"/>
        </row>
        <row r="11">
          <cell r="N11" t="str">
            <v>SocGLA</v>
          </cell>
          <cell r="P11" t="str">
            <v>Acreedor</v>
          </cell>
          <cell r="Q11" t="str">
            <v>Doc.comp.</v>
          </cell>
        </row>
        <row r="12">
          <cell r="N12"/>
          <cell r="P12"/>
          <cell r="Q12"/>
        </row>
      </sheetData>
      <sheetData sheetId="4" refreshError="1"/>
    </sheetDataSet>
  </externalBook>
</externalLink>
</file>

<file path=xl/externalLinks/externalLink1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E info"/>
      <sheetName val="1E_info"/>
      <sheetName val="1E_info1"/>
      <sheetName val="1E_info2"/>
    </sheetNames>
    <sheetDataSet>
      <sheetData sheetId="0" refreshError="1"/>
      <sheetData sheetId="1"/>
      <sheetData sheetId="2"/>
      <sheetData sheetId="3"/>
    </sheetDataSet>
  </externalBook>
</externalLink>
</file>

<file path=xl/externalLinks/externalLink1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rm 109"/>
      <sheetName val="Form 122"/>
      <sheetName val="Partidas conciliatorias"/>
      <sheetName val="Listado de Pago"/>
      <sheetName val="Mayor Ret IVA"/>
      <sheetName val="Mayor Ret Renta"/>
      <sheetName val="Hech Reten Pwc"/>
      <sheetName val="Correcciones al Hechauka"/>
      <sheetName val="Internacionales"/>
      <sheetName val="LProv"/>
      <sheetName val="Reporte Ret"/>
      <sheetName val="TC"/>
      <sheetName val="Alquileres"/>
      <sheetName val="Form_109"/>
      <sheetName val="Form_122"/>
      <sheetName val="Partidas_conciliatorias"/>
      <sheetName val="Listado_de_Pago"/>
      <sheetName val="Mayor_Ret_IVA"/>
      <sheetName val="Mayor_Ret_Renta"/>
      <sheetName val="Hech_Reten_Pwc"/>
      <sheetName val="Correcciones_al_Hechauka"/>
      <sheetName val="Reporte_Ret"/>
      <sheetName val="Form_1091"/>
      <sheetName val="Form_1221"/>
      <sheetName val="Partidas_conciliatorias1"/>
      <sheetName val="Listado_de_Pago1"/>
      <sheetName val="Mayor_Ret_IVA1"/>
      <sheetName val="Mayor_Ret_Renta1"/>
      <sheetName val="Hech_Reten_Pwc1"/>
      <sheetName val="Correcciones_al_Hechauka1"/>
      <sheetName val="Reporte_Ret1"/>
      <sheetName val="Form_1092"/>
      <sheetName val="Form_1222"/>
      <sheetName val="Partidas_conciliatorias2"/>
      <sheetName val="Listado_de_Pago2"/>
      <sheetName val="Mayor_Ret_IVA2"/>
      <sheetName val="Mayor_Ret_Renta2"/>
      <sheetName val="Hech_Reten_Pwc2"/>
      <sheetName val="Correcciones_al_Hechauka2"/>
      <sheetName val="Reporte_Ret2"/>
    </sheetNames>
    <sheetDataSet>
      <sheetData sheetId="0"/>
      <sheetData sheetId="1"/>
      <sheetData sheetId="2"/>
      <sheetData sheetId="3"/>
      <sheetData sheetId="4">
        <row r="2">
          <cell r="D2">
            <v>251</v>
          </cell>
        </row>
        <row r="3">
          <cell r="D3">
            <v>252</v>
          </cell>
        </row>
        <row r="4">
          <cell r="D4">
            <v>254</v>
          </cell>
        </row>
        <row r="5">
          <cell r="D5">
            <v>255</v>
          </cell>
        </row>
        <row r="6">
          <cell r="D6">
            <v>256</v>
          </cell>
        </row>
        <row r="7">
          <cell r="D7">
            <v>259</v>
          </cell>
        </row>
        <row r="8">
          <cell r="D8">
            <v>260</v>
          </cell>
        </row>
        <row r="9">
          <cell r="D9">
            <v>261</v>
          </cell>
        </row>
        <row r="10">
          <cell r="D10">
            <v>262</v>
          </cell>
        </row>
        <row r="11">
          <cell r="D11">
            <v>263</v>
          </cell>
        </row>
        <row r="12">
          <cell r="D12">
            <v>264</v>
          </cell>
        </row>
        <row r="13">
          <cell r="D13">
            <v>4500096979</v>
          </cell>
        </row>
        <row r="14">
          <cell r="D14">
            <v>4500096999</v>
          </cell>
        </row>
        <row r="15">
          <cell r="D15">
            <v>4500097000</v>
          </cell>
        </row>
        <row r="16">
          <cell r="D16">
            <v>4500097094</v>
          </cell>
        </row>
        <row r="17">
          <cell r="D17">
            <v>4500097270</v>
          </cell>
        </row>
        <row r="18">
          <cell r="D18">
            <v>4500097547</v>
          </cell>
        </row>
        <row r="19">
          <cell r="D19">
            <v>4500097560</v>
          </cell>
        </row>
        <row r="20">
          <cell r="D20">
            <v>4500097572</v>
          </cell>
        </row>
        <row r="21">
          <cell r="D21">
            <v>4500097573</v>
          </cell>
        </row>
        <row r="22">
          <cell r="D22">
            <v>4500097574</v>
          </cell>
        </row>
        <row r="23">
          <cell r="D23">
            <v>4500097579</v>
          </cell>
        </row>
        <row r="24">
          <cell r="D24">
            <v>4500097580</v>
          </cell>
        </row>
        <row r="25">
          <cell r="D25">
            <v>4500097581</v>
          </cell>
        </row>
        <row r="26">
          <cell r="D26">
            <v>4500097599</v>
          </cell>
        </row>
        <row r="27">
          <cell r="D27">
            <v>4500097600</v>
          </cell>
        </row>
        <row r="28">
          <cell r="D28">
            <v>4500097782</v>
          </cell>
        </row>
        <row r="29">
          <cell r="D29">
            <v>4500097885</v>
          </cell>
        </row>
        <row r="30">
          <cell r="D30">
            <v>4500097886</v>
          </cell>
        </row>
        <row r="31">
          <cell r="D31">
            <v>4500097887</v>
          </cell>
        </row>
        <row r="32">
          <cell r="D32">
            <v>4500097888</v>
          </cell>
        </row>
        <row r="33">
          <cell r="D33">
            <v>4900001986</v>
          </cell>
        </row>
        <row r="34">
          <cell r="D34">
            <v>4900001988</v>
          </cell>
        </row>
        <row r="35">
          <cell r="D35">
            <v>4900001989</v>
          </cell>
        </row>
        <row r="36">
          <cell r="D36">
            <v>4900001990</v>
          </cell>
        </row>
        <row r="37">
          <cell r="D37">
            <v>4900001991</v>
          </cell>
        </row>
        <row r="38">
          <cell r="D38">
            <v>4900001993</v>
          </cell>
        </row>
        <row r="39">
          <cell r="D39">
            <v>4900001994</v>
          </cell>
        </row>
        <row r="40">
          <cell r="D40">
            <v>4900001995</v>
          </cell>
        </row>
        <row r="41">
          <cell r="D41">
            <v>4900001997</v>
          </cell>
        </row>
        <row r="42">
          <cell r="D42">
            <v>4900001999</v>
          </cell>
        </row>
        <row r="43">
          <cell r="D43">
            <v>4900002000</v>
          </cell>
        </row>
        <row r="44">
          <cell r="D44">
            <v>4900002002</v>
          </cell>
        </row>
        <row r="45">
          <cell r="D45">
            <v>4900002003</v>
          </cell>
        </row>
        <row r="46">
          <cell r="D46">
            <v>4900002004</v>
          </cell>
        </row>
        <row r="47">
          <cell r="D47">
            <v>4900002005</v>
          </cell>
        </row>
        <row r="48">
          <cell r="D48">
            <v>4900002007</v>
          </cell>
        </row>
        <row r="49">
          <cell r="D49">
            <v>4900002008</v>
          </cell>
        </row>
        <row r="50">
          <cell r="D50">
            <v>4900002017</v>
          </cell>
        </row>
        <row r="51">
          <cell r="D51">
            <v>4900002018</v>
          </cell>
        </row>
        <row r="52">
          <cell r="D52">
            <v>4900002019</v>
          </cell>
        </row>
        <row r="53">
          <cell r="D53">
            <v>4900002020</v>
          </cell>
        </row>
        <row r="54">
          <cell r="D54">
            <v>4900002021</v>
          </cell>
        </row>
        <row r="55">
          <cell r="D55">
            <v>4900002022</v>
          </cell>
        </row>
        <row r="56">
          <cell r="D56">
            <v>4900002022</v>
          </cell>
        </row>
        <row r="57">
          <cell r="D57">
            <v>4900002023</v>
          </cell>
        </row>
        <row r="58">
          <cell r="D58">
            <v>4900002024</v>
          </cell>
        </row>
        <row r="59">
          <cell r="D59">
            <v>4900002025</v>
          </cell>
        </row>
        <row r="60">
          <cell r="D60">
            <v>4900002026</v>
          </cell>
        </row>
        <row r="61">
          <cell r="D61">
            <v>4900002027</v>
          </cell>
        </row>
        <row r="62">
          <cell r="D62">
            <v>4900002028</v>
          </cell>
        </row>
        <row r="63">
          <cell r="D63">
            <v>4900002029</v>
          </cell>
        </row>
        <row r="64">
          <cell r="D64">
            <v>4900002030</v>
          </cell>
        </row>
        <row r="65">
          <cell r="D65">
            <v>4900002031</v>
          </cell>
        </row>
        <row r="66">
          <cell r="D66">
            <v>4900002032</v>
          </cell>
        </row>
        <row r="67">
          <cell r="D67">
            <v>4900002033</v>
          </cell>
        </row>
        <row r="68">
          <cell r="D68">
            <v>4900002034</v>
          </cell>
        </row>
        <row r="69">
          <cell r="D69">
            <v>4900002035</v>
          </cell>
        </row>
        <row r="70">
          <cell r="D70">
            <v>4900002036</v>
          </cell>
        </row>
        <row r="71">
          <cell r="D71">
            <v>4900002037</v>
          </cell>
        </row>
        <row r="72">
          <cell r="D72">
            <v>4900002038</v>
          </cell>
        </row>
        <row r="73">
          <cell r="D73">
            <v>4900002039</v>
          </cell>
        </row>
        <row r="74">
          <cell r="D74">
            <v>4900002040</v>
          </cell>
        </row>
        <row r="75">
          <cell r="D75">
            <v>4900002043</v>
          </cell>
        </row>
        <row r="76">
          <cell r="D76">
            <v>4900002047</v>
          </cell>
        </row>
        <row r="77">
          <cell r="D77">
            <v>4900002052</v>
          </cell>
        </row>
        <row r="78">
          <cell r="D78">
            <v>4900002053</v>
          </cell>
        </row>
        <row r="79">
          <cell r="D79">
            <v>4900002054</v>
          </cell>
        </row>
        <row r="80">
          <cell r="D80">
            <v>4900002058</v>
          </cell>
        </row>
        <row r="81">
          <cell r="D81">
            <v>4900002059</v>
          </cell>
        </row>
        <row r="82">
          <cell r="D82">
            <v>4900002060</v>
          </cell>
        </row>
        <row r="83">
          <cell r="D83">
            <v>4900002061</v>
          </cell>
        </row>
        <row r="84">
          <cell r="D84">
            <v>4900002062</v>
          </cell>
        </row>
        <row r="85">
          <cell r="D85">
            <v>4900002064</v>
          </cell>
        </row>
        <row r="86">
          <cell r="D86">
            <v>4900002065</v>
          </cell>
        </row>
        <row r="87">
          <cell r="D87">
            <v>4900002066</v>
          </cell>
        </row>
        <row r="88">
          <cell r="D88">
            <v>4900002068</v>
          </cell>
        </row>
        <row r="89">
          <cell r="D89">
            <v>4900002069</v>
          </cell>
        </row>
        <row r="90">
          <cell r="D90">
            <v>4900002072</v>
          </cell>
        </row>
        <row r="91">
          <cell r="D91">
            <v>4900002073</v>
          </cell>
        </row>
        <row r="92">
          <cell r="D92">
            <v>4900002074</v>
          </cell>
        </row>
        <row r="93">
          <cell r="D93">
            <v>4900002075</v>
          </cell>
        </row>
        <row r="94">
          <cell r="D94">
            <v>4900002076</v>
          </cell>
        </row>
        <row r="95">
          <cell r="D95">
            <v>4900002082</v>
          </cell>
        </row>
        <row r="96">
          <cell r="D96">
            <v>4900002083</v>
          </cell>
        </row>
        <row r="97">
          <cell r="D97">
            <v>4900002084</v>
          </cell>
        </row>
        <row r="98">
          <cell r="D98">
            <v>4900002088</v>
          </cell>
        </row>
        <row r="99">
          <cell r="D99">
            <v>4900002089</v>
          </cell>
        </row>
        <row r="100">
          <cell r="D100">
            <v>4900002090</v>
          </cell>
        </row>
        <row r="101">
          <cell r="D101">
            <v>4900002091</v>
          </cell>
        </row>
        <row r="102">
          <cell r="D102">
            <v>4900002092</v>
          </cell>
        </row>
        <row r="103">
          <cell r="D103">
            <v>4900002094</v>
          </cell>
        </row>
        <row r="104">
          <cell r="D104">
            <v>4900002122</v>
          </cell>
        </row>
        <row r="105">
          <cell r="D105">
            <v>4900002126</v>
          </cell>
        </row>
        <row r="106">
          <cell r="D106">
            <v>4900002128</v>
          </cell>
        </row>
        <row r="107">
          <cell r="D107">
            <v>4900002130</v>
          </cell>
        </row>
        <row r="108">
          <cell r="D108">
            <v>4900002131</v>
          </cell>
        </row>
        <row r="109">
          <cell r="D109">
            <v>4900002132</v>
          </cell>
        </row>
        <row r="110">
          <cell r="D110">
            <v>4900002138</v>
          </cell>
        </row>
        <row r="111">
          <cell r="D111">
            <v>4900002139</v>
          </cell>
        </row>
        <row r="112">
          <cell r="D112">
            <v>4900002140</v>
          </cell>
        </row>
        <row r="113">
          <cell r="D113">
            <v>4900002141</v>
          </cell>
        </row>
        <row r="114">
          <cell r="D114">
            <v>4900002143</v>
          </cell>
        </row>
        <row r="115">
          <cell r="D115">
            <v>4900002144</v>
          </cell>
        </row>
        <row r="116">
          <cell r="D116">
            <v>4900002145</v>
          </cell>
        </row>
        <row r="117">
          <cell r="D117">
            <v>4900002146</v>
          </cell>
        </row>
        <row r="118">
          <cell r="D118">
            <v>4900002147</v>
          </cell>
        </row>
        <row r="119">
          <cell r="D119">
            <v>4900002148</v>
          </cell>
        </row>
        <row r="120">
          <cell r="D120">
            <v>4900002148</v>
          </cell>
        </row>
        <row r="121">
          <cell r="D121">
            <v>4900002149</v>
          </cell>
        </row>
        <row r="122">
          <cell r="D122">
            <v>4900002150</v>
          </cell>
        </row>
        <row r="123">
          <cell r="D123">
            <v>4900002151</v>
          </cell>
        </row>
        <row r="124">
          <cell r="D124">
            <v>4900002154</v>
          </cell>
        </row>
        <row r="125">
          <cell r="D125">
            <v>4900002155</v>
          </cell>
        </row>
        <row r="126">
          <cell r="D126">
            <v>4900002156</v>
          </cell>
        </row>
        <row r="127">
          <cell r="D127">
            <v>4900002157</v>
          </cell>
        </row>
        <row r="128">
          <cell r="D128">
            <v>4900002158</v>
          </cell>
        </row>
        <row r="129">
          <cell r="D129">
            <v>4900002159</v>
          </cell>
        </row>
        <row r="130">
          <cell r="D130">
            <v>4900002160</v>
          </cell>
        </row>
        <row r="131">
          <cell r="D131">
            <v>4900002161</v>
          </cell>
        </row>
        <row r="132">
          <cell r="D132">
            <v>4900002163</v>
          </cell>
        </row>
        <row r="133">
          <cell r="D133">
            <v>4900002164</v>
          </cell>
        </row>
        <row r="134">
          <cell r="D134">
            <v>4900002165</v>
          </cell>
        </row>
        <row r="135">
          <cell r="D135">
            <v>4900002169</v>
          </cell>
        </row>
        <row r="136">
          <cell r="D136">
            <v>4900002170</v>
          </cell>
        </row>
        <row r="137">
          <cell r="D137">
            <v>4900002171</v>
          </cell>
        </row>
        <row r="138">
          <cell r="D138">
            <v>4900002173</v>
          </cell>
        </row>
        <row r="139">
          <cell r="D139">
            <v>4900002175</v>
          </cell>
        </row>
        <row r="140">
          <cell r="D140">
            <v>4900002176</v>
          </cell>
        </row>
        <row r="141">
          <cell r="D141">
            <v>4900002178</v>
          </cell>
        </row>
        <row r="142">
          <cell r="D142">
            <v>4900002179</v>
          </cell>
        </row>
        <row r="143">
          <cell r="D143">
            <v>4900002183</v>
          </cell>
        </row>
        <row r="144">
          <cell r="D144">
            <v>4900002183</v>
          </cell>
        </row>
        <row r="145">
          <cell r="D145">
            <v>4900002184</v>
          </cell>
        </row>
        <row r="146">
          <cell r="D146">
            <v>4900002185</v>
          </cell>
        </row>
        <row r="147">
          <cell r="D147">
            <v>4900002187</v>
          </cell>
        </row>
        <row r="148">
          <cell r="D148">
            <v>4900002188</v>
          </cell>
        </row>
        <row r="149">
          <cell r="D149">
            <v>4900002189</v>
          </cell>
        </row>
        <row r="150">
          <cell r="D150">
            <v>4900002190</v>
          </cell>
        </row>
        <row r="151">
          <cell r="D151">
            <v>4900002191</v>
          </cell>
        </row>
        <row r="152">
          <cell r="D152">
            <v>4900002193</v>
          </cell>
        </row>
        <row r="153">
          <cell r="D153">
            <v>4900002194</v>
          </cell>
        </row>
        <row r="154">
          <cell r="D154">
            <v>4900002195</v>
          </cell>
        </row>
        <row r="155">
          <cell r="D155">
            <v>4900002196</v>
          </cell>
        </row>
        <row r="156">
          <cell r="D156">
            <v>4900002196</v>
          </cell>
        </row>
        <row r="157">
          <cell r="D157">
            <v>4900002197</v>
          </cell>
        </row>
        <row r="158">
          <cell r="D158">
            <v>4900002198</v>
          </cell>
        </row>
        <row r="159">
          <cell r="D159">
            <v>4900002199</v>
          </cell>
        </row>
        <row r="160">
          <cell r="D160">
            <v>4900002211</v>
          </cell>
        </row>
        <row r="161">
          <cell r="D161">
            <v>4900002212</v>
          </cell>
        </row>
        <row r="162">
          <cell r="D162">
            <v>4900002213</v>
          </cell>
        </row>
        <row r="163">
          <cell r="D163">
            <v>4900002214</v>
          </cell>
        </row>
        <row r="164">
          <cell r="D164">
            <v>4900002216</v>
          </cell>
        </row>
        <row r="165">
          <cell r="D165">
            <v>4900002217</v>
          </cell>
        </row>
        <row r="166">
          <cell r="D166">
            <v>4900002218</v>
          </cell>
        </row>
        <row r="167">
          <cell r="D167">
            <v>4900002221</v>
          </cell>
        </row>
        <row r="168">
          <cell r="D168">
            <v>4900002223</v>
          </cell>
        </row>
        <row r="169">
          <cell r="D169">
            <v>4900002224</v>
          </cell>
        </row>
        <row r="170">
          <cell r="D170">
            <v>4900002227</v>
          </cell>
        </row>
        <row r="171">
          <cell r="D171">
            <v>4900002229</v>
          </cell>
        </row>
        <row r="172">
          <cell r="D172">
            <v>4900002230</v>
          </cell>
        </row>
        <row r="173">
          <cell r="D173">
            <v>4900002231</v>
          </cell>
        </row>
        <row r="174">
          <cell r="D174">
            <v>4900002233</v>
          </cell>
        </row>
        <row r="175">
          <cell r="D175">
            <v>4900002235</v>
          </cell>
        </row>
        <row r="176">
          <cell r="D176">
            <v>4900002236</v>
          </cell>
        </row>
        <row r="177">
          <cell r="D177">
            <v>4900002237</v>
          </cell>
        </row>
        <row r="178">
          <cell r="D178">
            <v>4900002238</v>
          </cell>
        </row>
        <row r="179">
          <cell r="D179">
            <v>4900002239</v>
          </cell>
        </row>
        <row r="180">
          <cell r="D180">
            <v>4900002240</v>
          </cell>
        </row>
        <row r="181">
          <cell r="D181">
            <v>4900002241</v>
          </cell>
        </row>
        <row r="182">
          <cell r="D182">
            <v>4900002242</v>
          </cell>
        </row>
        <row r="183">
          <cell r="D183">
            <v>4900002243</v>
          </cell>
        </row>
        <row r="184">
          <cell r="D184">
            <v>4900002244</v>
          </cell>
        </row>
        <row r="185">
          <cell r="D185">
            <v>4900002245</v>
          </cell>
        </row>
        <row r="186">
          <cell r="D186">
            <v>4900002246</v>
          </cell>
        </row>
        <row r="187">
          <cell r="D187">
            <v>4900002247</v>
          </cell>
        </row>
        <row r="188">
          <cell r="D188">
            <v>4900002248</v>
          </cell>
        </row>
        <row r="189">
          <cell r="D189">
            <v>4900002252</v>
          </cell>
        </row>
        <row r="190">
          <cell r="D190">
            <v>4900002253</v>
          </cell>
        </row>
        <row r="191">
          <cell r="D191">
            <v>4900002254</v>
          </cell>
        </row>
        <row r="192">
          <cell r="D192">
            <v>4900002255</v>
          </cell>
        </row>
        <row r="193">
          <cell r="D193">
            <v>4900002256</v>
          </cell>
        </row>
        <row r="194">
          <cell r="D194">
            <v>4900002257</v>
          </cell>
        </row>
        <row r="195">
          <cell r="D195">
            <v>4900002258</v>
          </cell>
        </row>
        <row r="196">
          <cell r="D196">
            <v>4900002259</v>
          </cell>
        </row>
        <row r="197">
          <cell r="D197">
            <v>4900002260</v>
          </cell>
        </row>
        <row r="198">
          <cell r="D198">
            <v>4900002261</v>
          </cell>
        </row>
        <row r="199">
          <cell r="D199">
            <v>4900002262</v>
          </cell>
        </row>
        <row r="200">
          <cell r="D200">
            <v>4900002263</v>
          </cell>
        </row>
        <row r="201">
          <cell r="D201">
            <v>4900002266</v>
          </cell>
        </row>
        <row r="202">
          <cell r="D202">
            <v>4900002268</v>
          </cell>
        </row>
        <row r="203">
          <cell r="D203">
            <v>4900002268</v>
          </cell>
        </row>
        <row r="204">
          <cell r="D204">
            <v>4900002269</v>
          </cell>
        </row>
        <row r="205">
          <cell r="D205">
            <v>4900002270</v>
          </cell>
        </row>
        <row r="206">
          <cell r="D206">
            <v>4900002271</v>
          </cell>
        </row>
        <row r="207">
          <cell r="D207">
            <v>4900002272</v>
          </cell>
        </row>
        <row r="208">
          <cell r="D208">
            <v>4900002273</v>
          </cell>
        </row>
        <row r="209">
          <cell r="D209">
            <v>4900002273</v>
          </cell>
        </row>
        <row r="210">
          <cell r="D210">
            <v>4900002274</v>
          </cell>
        </row>
        <row r="211">
          <cell r="D211">
            <v>4900002275</v>
          </cell>
        </row>
        <row r="212">
          <cell r="D212">
            <v>4900002276</v>
          </cell>
        </row>
        <row r="213">
          <cell r="D213">
            <v>4900002277</v>
          </cell>
        </row>
        <row r="214">
          <cell r="D214">
            <v>4900002278</v>
          </cell>
        </row>
        <row r="215">
          <cell r="D215">
            <v>4900002279</v>
          </cell>
        </row>
        <row r="216">
          <cell r="D216">
            <v>4900002280</v>
          </cell>
        </row>
        <row r="217">
          <cell r="D217">
            <v>4900002281</v>
          </cell>
        </row>
        <row r="218">
          <cell r="D218">
            <v>4900002282</v>
          </cell>
        </row>
        <row r="219">
          <cell r="D219">
            <v>4900002283</v>
          </cell>
        </row>
        <row r="220">
          <cell r="D220">
            <v>4900002284</v>
          </cell>
        </row>
        <row r="221">
          <cell r="D221">
            <v>4900002285</v>
          </cell>
        </row>
        <row r="222">
          <cell r="D222">
            <v>4900002286</v>
          </cell>
        </row>
        <row r="223">
          <cell r="D223">
            <v>4900002287</v>
          </cell>
        </row>
        <row r="224">
          <cell r="D224">
            <v>4900002288</v>
          </cell>
        </row>
        <row r="225">
          <cell r="D225">
            <v>4900002289</v>
          </cell>
        </row>
        <row r="226">
          <cell r="D226">
            <v>4900002290</v>
          </cell>
        </row>
        <row r="227">
          <cell r="D227">
            <v>4900002291</v>
          </cell>
        </row>
        <row r="228">
          <cell r="D228">
            <v>4900002293</v>
          </cell>
        </row>
        <row r="229">
          <cell r="D229">
            <v>4900002294</v>
          </cell>
        </row>
        <row r="230">
          <cell r="D230">
            <v>4900002295</v>
          </cell>
        </row>
        <row r="231">
          <cell r="D231">
            <v>4900002296</v>
          </cell>
        </row>
        <row r="232">
          <cell r="D232">
            <v>4900002297</v>
          </cell>
        </row>
        <row r="233">
          <cell r="D233">
            <v>4900002298</v>
          </cell>
        </row>
        <row r="234">
          <cell r="D234">
            <v>4900002299</v>
          </cell>
        </row>
        <row r="235">
          <cell r="D235">
            <v>4900002300</v>
          </cell>
        </row>
        <row r="236">
          <cell r="D236">
            <v>4900002301</v>
          </cell>
        </row>
        <row r="237">
          <cell r="D237">
            <v>4900002303</v>
          </cell>
        </row>
        <row r="238">
          <cell r="D238">
            <v>4900002304</v>
          </cell>
        </row>
        <row r="239">
          <cell r="D239">
            <v>4900002305</v>
          </cell>
        </row>
        <row r="240">
          <cell r="D240">
            <v>4900002307</v>
          </cell>
        </row>
        <row r="241">
          <cell r="D241">
            <v>4900002309</v>
          </cell>
        </row>
        <row r="242">
          <cell r="D242">
            <v>4900002310</v>
          </cell>
        </row>
        <row r="243">
          <cell r="D243">
            <v>4900002311</v>
          </cell>
        </row>
        <row r="244">
          <cell r="D244">
            <v>4900002312</v>
          </cell>
        </row>
        <row r="245">
          <cell r="D245">
            <v>4900002313</v>
          </cell>
        </row>
        <row r="246">
          <cell r="D246">
            <v>4900002314</v>
          </cell>
        </row>
        <row r="247">
          <cell r="D247">
            <v>4900002315</v>
          </cell>
        </row>
        <row r="248">
          <cell r="D248">
            <v>4900002316</v>
          </cell>
        </row>
        <row r="249">
          <cell r="D249">
            <v>4900002317</v>
          </cell>
        </row>
        <row r="250">
          <cell r="D250">
            <v>4900002318</v>
          </cell>
        </row>
        <row r="251">
          <cell r="D251">
            <v>4900002319</v>
          </cell>
        </row>
        <row r="252">
          <cell r="D252">
            <v>4900002320</v>
          </cell>
        </row>
        <row r="253">
          <cell r="D253">
            <v>4900002321</v>
          </cell>
        </row>
        <row r="254">
          <cell r="D254">
            <v>4900002323</v>
          </cell>
        </row>
        <row r="255">
          <cell r="D255">
            <v>4900002324</v>
          </cell>
        </row>
        <row r="256">
          <cell r="D256">
            <v>9900060418</v>
          </cell>
        </row>
        <row r="257">
          <cell r="D257">
            <v>4900001985</v>
          </cell>
        </row>
        <row r="258">
          <cell r="D258">
            <v>4900002050</v>
          </cell>
        </row>
        <row r="259">
          <cell r="D259">
            <v>4900002207</v>
          </cell>
        </row>
        <row r="260">
          <cell r="D260">
            <v>4900002306</v>
          </cell>
        </row>
      </sheetData>
      <sheetData sheetId="5">
        <row r="2">
          <cell r="D2">
            <v>4500097548</v>
          </cell>
        </row>
        <row r="3">
          <cell r="D3">
            <v>4500097559</v>
          </cell>
        </row>
        <row r="4">
          <cell r="D4">
            <v>4500097602</v>
          </cell>
        </row>
        <row r="5">
          <cell r="D5">
            <v>4900002031</v>
          </cell>
        </row>
        <row r="6">
          <cell r="D6">
            <v>4900002034</v>
          </cell>
        </row>
        <row r="7">
          <cell r="D7">
            <v>4900002035</v>
          </cell>
        </row>
        <row r="8">
          <cell r="D8">
            <v>4900002036</v>
          </cell>
        </row>
        <row r="9">
          <cell r="D9">
            <v>4900002037</v>
          </cell>
        </row>
        <row r="10">
          <cell r="D10">
            <v>4900002039</v>
          </cell>
        </row>
        <row r="11">
          <cell r="D11">
            <v>4900002040</v>
          </cell>
        </row>
        <row r="12">
          <cell r="D12">
            <v>4900002046</v>
          </cell>
        </row>
        <row r="13">
          <cell r="D13">
            <v>4900002047</v>
          </cell>
        </row>
        <row r="14">
          <cell r="D14">
            <v>4900002053</v>
          </cell>
        </row>
        <row r="15">
          <cell r="D15">
            <v>4900002054</v>
          </cell>
        </row>
        <row r="16">
          <cell r="D16">
            <v>4900002072</v>
          </cell>
        </row>
        <row r="17">
          <cell r="D17">
            <v>4900002084</v>
          </cell>
        </row>
        <row r="18">
          <cell r="D18">
            <v>4900002086</v>
          </cell>
        </row>
        <row r="19">
          <cell r="D19">
            <v>4900002087</v>
          </cell>
        </row>
        <row r="20">
          <cell r="D20">
            <v>4900002130</v>
          </cell>
        </row>
        <row r="21">
          <cell r="D21">
            <v>4900002131</v>
          </cell>
        </row>
        <row r="22">
          <cell r="D22">
            <v>4900002143</v>
          </cell>
        </row>
        <row r="23">
          <cell r="D23">
            <v>4900002180</v>
          </cell>
        </row>
        <row r="24">
          <cell r="D24">
            <v>4900002181</v>
          </cell>
        </row>
        <row r="25">
          <cell r="D25">
            <v>4900002182</v>
          </cell>
        </row>
        <row r="26">
          <cell r="D26">
            <v>4900002183</v>
          </cell>
        </row>
        <row r="27">
          <cell r="D27">
            <v>4900002183</v>
          </cell>
        </row>
        <row r="28">
          <cell r="D28">
            <v>4900002185</v>
          </cell>
        </row>
        <row r="29">
          <cell r="D29">
            <v>4900002199</v>
          </cell>
        </row>
        <row r="30">
          <cell r="D30">
            <v>4900002204</v>
          </cell>
        </row>
        <row r="31">
          <cell r="D31">
            <v>4900002212</v>
          </cell>
        </row>
        <row r="32">
          <cell r="D32">
            <v>4900002213</v>
          </cell>
        </row>
        <row r="33">
          <cell r="D33">
            <v>4900002243</v>
          </cell>
        </row>
        <row r="34">
          <cell r="D34">
            <v>4900002256</v>
          </cell>
        </row>
        <row r="35">
          <cell r="D35">
            <v>4900002257</v>
          </cell>
        </row>
        <row r="36">
          <cell r="D36">
            <v>4900002268</v>
          </cell>
        </row>
        <row r="37">
          <cell r="D37">
            <v>4900002314</v>
          </cell>
        </row>
      </sheetData>
      <sheetData sheetId="6"/>
      <sheetData sheetId="7"/>
      <sheetData sheetId="8"/>
      <sheetData sheetId="9"/>
      <sheetData sheetId="10"/>
      <sheetData sheetId="11"/>
      <sheetData sheetId="12"/>
      <sheetData sheetId="13"/>
      <sheetData sheetId="14"/>
      <sheetData sheetId="15"/>
      <sheetData sheetId="16"/>
      <sheetData sheetId="17">
        <row r="2">
          <cell r="D2">
            <v>251</v>
          </cell>
        </row>
      </sheetData>
      <sheetData sheetId="18">
        <row r="2">
          <cell r="D2">
            <v>4500097548</v>
          </cell>
        </row>
      </sheetData>
      <sheetData sheetId="19"/>
      <sheetData sheetId="20"/>
      <sheetData sheetId="21"/>
      <sheetData sheetId="22"/>
      <sheetData sheetId="23"/>
      <sheetData sheetId="24"/>
      <sheetData sheetId="25"/>
      <sheetData sheetId="26">
        <row r="2">
          <cell r="D2">
            <v>251</v>
          </cell>
        </row>
      </sheetData>
      <sheetData sheetId="27">
        <row r="2">
          <cell r="D2">
            <v>4500097548</v>
          </cell>
        </row>
      </sheetData>
      <sheetData sheetId="28"/>
      <sheetData sheetId="29"/>
      <sheetData sheetId="30"/>
      <sheetData sheetId="31"/>
      <sheetData sheetId="32"/>
      <sheetData sheetId="33"/>
      <sheetData sheetId="34"/>
      <sheetData sheetId="35">
        <row r="2">
          <cell r="D2">
            <v>251</v>
          </cell>
        </row>
      </sheetData>
      <sheetData sheetId="36">
        <row r="2">
          <cell r="D2">
            <v>4500097548</v>
          </cell>
        </row>
      </sheetData>
      <sheetData sheetId="37"/>
      <sheetData sheetId="38"/>
      <sheetData sheetId="39"/>
    </sheetDataSet>
  </externalBook>
</externalLink>
</file>

<file path=xl/externalLinks/externalLink1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ice"/>
      <sheetName val="Carátula"/>
      <sheetName val="0.1 Control General"/>
      <sheetName val="0.2 Detalle de tareas"/>
      <sheetName val="0.3 Check list"/>
      <sheetName val="0.4 Relevamiento"/>
      <sheetName val="0.5 Planilla para 1er Informe"/>
      <sheetName val="0.6 Planilla Impuganciones"/>
      <sheetName val="0.7 Planillas p- 2do. Infor (1)"/>
      <sheetName val="0.8 Planillas p- 2do. Infor (2)"/>
      <sheetName val="0.9 Resumen Control"/>
      <sheetName val="0.10 Verif. Hechuka Soc."/>
      <sheetName val="0.11 Verif. Hechauka A&amp;A"/>
      <sheetName val="1.1 DDJJ del IVA s-Soc."/>
      <sheetName val="1.2 DDJJ del IVA s-A&amp;A"/>
      <sheetName val="1.3 Diferen. en llenado de DDJJ"/>
      <sheetName val="1.4 DDJJ Ret. IVA - Form. 122"/>
      <sheetName val="1.5 DDJJ Ret. Renta - Form. 109"/>
      <sheetName val="1.6 DDJJ del IVA s-Soc. (Rect.)"/>
      <sheetName val="1.7 Diferen. en llenado (Rect.)"/>
      <sheetName val="2.1 LHV - Consolidado Soc."/>
      <sheetName val="2.2 LHV - Consolidado A&amp;A"/>
      <sheetName val="2.3 NC Emitidas Soc."/>
      <sheetName val="2.4 NC Emitidas A&amp;A"/>
      <sheetName val="2.5 Mayor IVA DF"/>
      <sheetName val="2.6 Conciliación DF"/>
      <sheetName val="3.1 Ingresos Acumulados"/>
      <sheetName val="3.2 Mayores Ingresos"/>
      <sheetName val="3.3 Conciliación de ingresos"/>
      <sheetName val="3.4 Clasificación mensual"/>
      <sheetName val="3.5 EERR-Ingresos"/>
      <sheetName val="3.6 Dif. Ingresos vs DDJJ"/>
      <sheetName val="3.7 Control Final Ingresos "/>
      <sheetName val="4.1 LC - Original"/>
      <sheetName val="4.2 LC - Observaciones Grav."/>
      <sheetName val="4.3 LC - Definitivo Grav."/>
      <sheetName val="4.4 LHC - Soc. Original"/>
      <sheetName val="4.5 LHC - Definitivo Integral"/>
      <sheetName val="4.6 Mayor IVA CF"/>
      <sheetName val="4.7 Conciliación CF Original"/>
      <sheetName val="4.8 Conciliación CF Definitivo"/>
      <sheetName val="4.9 Control Final"/>
      <sheetName val="5.1 Control de pagos"/>
      <sheetName val="TC-2008"/>
      <sheetName val="LHR-Soc."/>
      <sheetName val="Ret.Recibidas"/>
      <sheetName val="Seguimientos de Saldos"/>
      <sheetName val="3.1 Ingresos Acumulados (2)"/>
      <sheetName val="Hoja1"/>
      <sheetName val="0_1_Control_General"/>
      <sheetName val="0_2_Detalle_de_tareas"/>
      <sheetName val="0_3_Check_list"/>
      <sheetName val="0_4_Relevamiento"/>
      <sheetName val="0_5_Planilla_para_1er_Informe"/>
      <sheetName val="0_6_Planilla_Impuganciones"/>
      <sheetName val="0_7_Planillas_p-_2do__Infor_(1)"/>
      <sheetName val="0_8_Planillas_p-_2do__Infor_(2)"/>
      <sheetName val="0_9_Resumen_Control"/>
      <sheetName val="0_10_Verif__Hechuka_Soc_"/>
      <sheetName val="0_11_Verif__Hechauka_A&amp;A"/>
      <sheetName val="1_1_DDJJ_del_IVA_s-Soc_"/>
      <sheetName val="1_2_DDJJ_del_IVA_s-A&amp;A"/>
      <sheetName val="1_3_Diferen__en_llenado_de_DDJJ"/>
      <sheetName val="1_4_DDJJ_Ret__IVA_-_Form__122"/>
      <sheetName val="1_5_DDJJ_Ret__Renta_-_Form__109"/>
      <sheetName val="1_6_DDJJ_del_IVA_s-Soc__(Rect_)"/>
      <sheetName val="1_7_Diferen__en_llenado_(Rect_)"/>
      <sheetName val="2_1_LHV_-_Consolidado_Soc_"/>
      <sheetName val="2_2_LHV_-_Consolidado_A&amp;A"/>
      <sheetName val="2_3_NC_Emitidas_Soc_"/>
      <sheetName val="2_4_NC_Emitidas_A&amp;A"/>
      <sheetName val="2_5_Mayor_IVA_DF"/>
      <sheetName val="2_6_Conciliación_DF"/>
      <sheetName val="3_1_Ingresos_Acumulados"/>
      <sheetName val="3_2_Mayores_Ingresos"/>
      <sheetName val="3_3_Conciliación_de_ingresos"/>
      <sheetName val="3_4_Clasificación_mensual"/>
      <sheetName val="3_5_EERR-Ingresos"/>
      <sheetName val="3_6_Dif__Ingresos_vs_DDJJ"/>
      <sheetName val="3_7_Control_Final_Ingresos_"/>
      <sheetName val="4_1_LC_-_Original"/>
      <sheetName val="4_2_LC_-_Observaciones_Grav_"/>
      <sheetName val="4_3_LC_-_Definitivo_Grav_"/>
      <sheetName val="4_4_LHC_-_Soc__Original"/>
      <sheetName val="4_5_LHC_-_Definitivo_Integral"/>
      <sheetName val="4_6_Mayor_IVA_CF"/>
      <sheetName val="4_7_Conciliación_CF_Original"/>
      <sheetName val="4_8_Conciliación_CF_Definitivo"/>
      <sheetName val="4_9_Control_Final"/>
      <sheetName val="5_1_Control_de_pagos"/>
      <sheetName val="LHR-Soc_"/>
      <sheetName val="Ret_Recibidas"/>
      <sheetName val="Seguimientos_de_Saldos"/>
      <sheetName val="3_1_Ingresos_Acumulados_(2)"/>
      <sheetName val="0_1_Control_General1"/>
      <sheetName val="0_2_Detalle_de_tareas1"/>
      <sheetName val="0_3_Check_list1"/>
      <sheetName val="0_4_Relevamiento1"/>
      <sheetName val="0_5_Planilla_para_1er_Informe1"/>
      <sheetName val="0_6_Planilla_Impuganciones1"/>
      <sheetName val="0_7_Planillas_p-_2do__Infor_(11"/>
      <sheetName val="0_8_Planillas_p-_2do__Infor_(21"/>
      <sheetName val="0_9_Resumen_Control1"/>
      <sheetName val="0_10_Verif__Hechuka_Soc_1"/>
      <sheetName val="0_11_Verif__Hechauka_A&amp;A1"/>
      <sheetName val="1_1_DDJJ_del_IVA_s-Soc_1"/>
      <sheetName val="1_2_DDJJ_del_IVA_s-A&amp;A1"/>
      <sheetName val="1_3_Diferen__en_llenado_de_DDJ1"/>
      <sheetName val="1_4_DDJJ_Ret__IVA_-_Form__1221"/>
      <sheetName val="1_5_DDJJ_Ret__Renta_-_Form__101"/>
      <sheetName val="1_6_DDJJ_del_IVA_s-Soc__(Rect_1"/>
      <sheetName val="1_7_Diferen__en_llenado_(Rect_1"/>
      <sheetName val="2_1_LHV_-_Consolidado_Soc_1"/>
      <sheetName val="2_2_LHV_-_Consolidado_A&amp;A1"/>
      <sheetName val="2_3_NC_Emitidas_Soc_1"/>
      <sheetName val="2_4_NC_Emitidas_A&amp;A1"/>
      <sheetName val="2_5_Mayor_IVA_DF1"/>
      <sheetName val="2_6_Conciliación_DF1"/>
      <sheetName val="3_1_Ingresos_Acumulados1"/>
      <sheetName val="3_2_Mayores_Ingresos1"/>
      <sheetName val="3_3_Conciliación_de_ingresos1"/>
      <sheetName val="3_4_Clasificación_mensual1"/>
      <sheetName val="3_5_EERR-Ingresos1"/>
      <sheetName val="3_6_Dif__Ingresos_vs_DDJJ1"/>
      <sheetName val="3_7_Control_Final_Ingresos_1"/>
      <sheetName val="4_1_LC_-_Original1"/>
      <sheetName val="4_2_LC_-_Observaciones_Grav_1"/>
      <sheetName val="4_3_LC_-_Definitivo_Grav_1"/>
      <sheetName val="4_4_LHC_-_Soc__Original1"/>
      <sheetName val="4_5_LHC_-_Definitivo_Integral1"/>
      <sheetName val="4_6_Mayor_IVA_CF1"/>
      <sheetName val="4_7_Conciliación_CF_Original1"/>
      <sheetName val="4_8_Conciliación_CF_Definitivo1"/>
      <sheetName val="4_9_Control_Final1"/>
      <sheetName val="5_1_Control_de_pagos1"/>
      <sheetName val="LHR-Soc_1"/>
      <sheetName val="Ret_Recibidas1"/>
      <sheetName val="Seguimientos_de_Saldos1"/>
      <sheetName val="3_1_Ingresos_Acumulados_(2)1"/>
      <sheetName val="0_1_Control_General2"/>
      <sheetName val="0_2_Detalle_de_tareas2"/>
      <sheetName val="0_3_Check_list2"/>
      <sheetName val="0_4_Relevamiento2"/>
      <sheetName val="0_5_Planilla_para_1er_Informe2"/>
      <sheetName val="0_6_Planilla_Impuganciones2"/>
      <sheetName val="0_7_Planillas_p-_2do__Infor_(12"/>
      <sheetName val="0_8_Planillas_p-_2do__Infor_(22"/>
      <sheetName val="0_9_Resumen_Control2"/>
      <sheetName val="0_10_Verif__Hechuka_Soc_2"/>
      <sheetName val="0_11_Verif__Hechauka_A&amp;A2"/>
      <sheetName val="1_1_DDJJ_del_IVA_s-Soc_2"/>
      <sheetName val="1_2_DDJJ_del_IVA_s-A&amp;A2"/>
      <sheetName val="1_3_Diferen__en_llenado_de_DDJ2"/>
      <sheetName val="1_4_DDJJ_Ret__IVA_-_Form__1222"/>
      <sheetName val="1_5_DDJJ_Ret__Renta_-_Form__102"/>
      <sheetName val="1_6_DDJJ_del_IVA_s-Soc__(Rect_2"/>
      <sheetName val="1_7_Diferen__en_llenado_(Rect_2"/>
      <sheetName val="2_1_LHV_-_Consolidado_Soc_2"/>
      <sheetName val="2_2_LHV_-_Consolidado_A&amp;A2"/>
      <sheetName val="2_3_NC_Emitidas_Soc_2"/>
      <sheetName val="2_4_NC_Emitidas_A&amp;A2"/>
      <sheetName val="2_5_Mayor_IVA_DF2"/>
      <sheetName val="2_6_Conciliación_DF2"/>
      <sheetName val="3_1_Ingresos_Acumulados2"/>
      <sheetName val="3_2_Mayores_Ingresos2"/>
      <sheetName val="3_3_Conciliación_de_ingresos2"/>
      <sheetName val="3_4_Clasificación_mensual2"/>
      <sheetName val="3_5_EERR-Ingresos2"/>
      <sheetName val="3_6_Dif__Ingresos_vs_DDJJ2"/>
      <sheetName val="3_7_Control_Final_Ingresos_2"/>
      <sheetName val="4_1_LC_-_Original2"/>
      <sheetName val="4_2_LC_-_Observaciones_Grav_2"/>
      <sheetName val="4_3_LC_-_Definitivo_Grav_2"/>
      <sheetName val="4_4_LHC_-_Soc__Original2"/>
      <sheetName val="4_5_LHC_-_Definitivo_Integral2"/>
      <sheetName val="4_6_Mayor_IVA_CF2"/>
      <sheetName val="4_7_Conciliación_CF_Original2"/>
      <sheetName val="4_8_Conciliación_CF_Definitivo2"/>
      <sheetName val="4_9_Control_Final2"/>
      <sheetName val="5_1_Control_de_pagos2"/>
      <sheetName val="LHR-Soc_2"/>
      <sheetName val="Ret_Recibidas2"/>
      <sheetName val="Seguimientos_de_Saldos2"/>
      <sheetName val="3_1_Ingresos_Acumulados_(2)2"/>
      <sheetName val="Cash"/>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refreshError="1"/>
    </sheetDataSet>
  </externalBook>
</externalLink>
</file>

<file path=xl/externalLinks/externalLink1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RA BOLETOS"/>
      <sheetName val="RegBMF"/>
      <sheetName val="RegCBOT"/>
      <sheetName val="Lista"/>
      <sheetName val="Medios"/>
      <sheetName val="255102 Quinsa Sep-02"/>
      <sheetName val="GERA_BOLETOS"/>
      <sheetName val="255102_Quinsa_Sep-02"/>
      <sheetName val="1E info"/>
      <sheetName val="GERA_BOLETOS1"/>
      <sheetName val="255102_Quinsa_Sep-021"/>
      <sheetName val="1E_info"/>
      <sheetName val="GERA_BOLETOS3"/>
      <sheetName val="255102_Quinsa_Sep-023"/>
      <sheetName val="1E_info2"/>
      <sheetName val="GERA_BOLETOS2"/>
      <sheetName val="255102_Quinsa_Sep-022"/>
      <sheetName val="1E_info1"/>
      <sheetName val="GERA_BOLETOS4"/>
      <sheetName val="255102_Quinsa_Sep-024"/>
      <sheetName val="1E_info3"/>
      <sheetName val="GERA_BOLETOS5"/>
      <sheetName val="255102_Quinsa_Sep-025"/>
      <sheetName val="1E_info4"/>
      <sheetName val="GERA_BOLETOS6"/>
      <sheetName val="255102_Quinsa_Sep-026"/>
      <sheetName val="1E_info5"/>
      <sheetName val="GERA_BOLETOS7"/>
      <sheetName val="255102_Quinsa_Sep-027"/>
      <sheetName val="1E_info6"/>
      <sheetName val="GERA_BOLETOS8"/>
      <sheetName val="255102_Quinsa_Sep-028"/>
      <sheetName val="1E_info7"/>
      <sheetName val="GERA_BOLETOS9"/>
      <sheetName val="255102_Quinsa_Sep-029"/>
      <sheetName val="1E_info8"/>
      <sheetName val="GERA_BOLETOS11"/>
      <sheetName val="255102_Quinsa_Sep-0211"/>
      <sheetName val="1E_info10"/>
      <sheetName val="GERA_BOLETOS10"/>
      <sheetName val="255102_Quinsa_Sep-0210"/>
      <sheetName val="1E_info9"/>
      <sheetName val="GERA_BOLETOS12"/>
      <sheetName val="255102_Quinsa_Sep-0212"/>
      <sheetName val="1E_info11"/>
      <sheetName val="Macros"/>
      <sheetName val="I R Fiscal del  Mes"/>
      <sheetName val="Cash"/>
      <sheetName val="GERA_BOLETOS13"/>
      <sheetName val="255102_Quinsa_Sep-0213"/>
      <sheetName val="1E_info12"/>
      <sheetName val="I_R_Fiscal_del__Mes"/>
      <sheetName val="GERA_BOLETOS14"/>
      <sheetName val="255102_Quinsa_Sep-0214"/>
      <sheetName val="1E_info13"/>
      <sheetName val="I_R_Fiscal_del__Mes1"/>
      <sheetName val="Schroder Small Caps"/>
      <sheetName val="GERA_BOLETOS15"/>
      <sheetName val="255102_Quinsa_Sep-0215"/>
      <sheetName val="1E_info14"/>
      <sheetName val="I_R_Fiscal_del__Mes2"/>
      <sheetName val="Schroder_Small_Caps"/>
      <sheetName val="Trade_Corn"/>
      <sheetName val="Sheet3"/>
      <sheetName val="Prev. Incobrables"/>
    </sheetNames>
    <sheetDataSet>
      <sheetData sheetId="0">
        <row r="3">
          <cell r="B3" t="str">
            <v>HCV Hedge Milho Set03</v>
          </cell>
        </row>
      </sheetData>
      <sheetData sheetId="1">
        <row r="3">
          <cell r="B3" t="str">
            <v>HCV Hedge Milho Set03</v>
          </cell>
        </row>
      </sheetData>
      <sheetData sheetId="2">
        <row r="3">
          <cell r="B3" t="str">
            <v>HCV Hedge Milho Set03</v>
          </cell>
        </row>
      </sheetData>
      <sheetData sheetId="3" refreshError="1">
        <row r="3">
          <cell r="B3" t="str">
            <v>HCV Hedge Milho Set03</v>
          </cell>
        </row>
        <row r="4">
          <cell r="B4" t="str">
            <v>HCV Hedge Milho Out03</v>
          </cell>
        </row>
        <row r="5">
          <cell r="B5" t="str">
            <v>HCV Hedge Milho Nov03</v>
          </cell>
        </row>
        <row r="6">
          <cell r="B6" t="str">
            <v>HCV Hedge Milho Dez03</v>
          </cell>
        </row>
        <row r="7">
          <cell r="B7" t="str">
            <v>HCV Hedge Milho Jan04</v>
          </cell>
        </row>
        <row r="8">
          <cell r="B8" t="str">
            <v>HCV Hedge Milho Fev04</v>
          </cell>
        </row>
        <row r="9">
          <cell r="B9" t="str">
            <v>HCV Hedge Milho Mar04</v>
          </cell>
        </row>
        <row r="10">
          <cell r="B10" t="str">
            <v>HCV Hedge Milho Abr04</v>
          </cell>
        </row>
        <row r="11">
          <cell r="B11" t="str">
            <v>HCV Hedge Milho Mai04</v>
          </cell>
        </row>
        <row r="12">
          <cell r="B12" t="str">
            <v>HCV Hedge Milho Jun04</v>
          </cell>
        </row>
        <row r="13">
          <cell r="B13" t="str">
            <v>HCV Hedge Milho Jul04</v>
          </cell>
        </row>
        <row r="14">
          <cell r="B14" t="str">
            <v>HCV Hedge Milho Ago04</v>
          </cell>
        </row>
        <row r="15">
          <cell r="B15" t="str">
            <v>HCV Hedge Milho Set04</v>
          </cell>
        </row>
        <row r="16">
          <cell r="B16" t="str">
            <v>HCV Hedge Milho Out04</v>
          </cell>
        </row>
        <row r="17">
          <cell r="B17" t="str">
            <v>HCV Hedge Milho Nov04</v>
          </cell>
        </row>
        <row r="18">
          <cell r="B18" t="str">
            <v>HCV Hedge Milho Dez04</v>
          </cell>
        </row>
        <row r="19">
          <cell r="B19" t="str">
            <v>HCV Hedge Milho Dez04</v>
          </cell>
        </row>
      </sheetData>
      <sheetData sheetId="4"/>
      <sheetData sheetId="5" refreshError="1"/>
      <sheetData sheetId="6" refreshError="1"/>
      <sheetData sheetId="7" refreshError="1"/>
      <sheetData sheetId="8" refreshError="1"/>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refreshError="1"/>
      <sheetData sheetId="46" refreshError="1"/>
      <sheetData sheetId="47" refreshError="1"/>
      <sheetData sheetId="48"/>
      <sheetData sheetId="49"/>
      <sheetData sheetId="50"/>
      <sheetData sheetId="51"/>
      <sheetData sheetId="52"/>
      <sheetData sheetId="53"/>
      <sheetData sheetId="54"/>
      <sheetData sheetId="55"/>
      <sheetData sheetId="56" refreshError="1"/>
      <sheetData sheetId="57">
        <row r="3">
          <cell r="B3" t="str">
            <v>HCV Hedge Milho Set03</v>
          </cell>
        </row>
      </sheetData>
      <sheetData sheetId="58"/>
      <sheetData sheetId="59"/>
      <sheetData sheetId="60"/>
      <sheetData sheetId="61"/>
      <sheetData sheetId="62" refreshError="1"/>
      <sheetData sheetId="63" refreshError="1"/>
      <sheetData sheetId="64" refreshError="1"/>
    </sheetDataSet>
  </externalBook>
</externalLink>
</file>

<file path=xl/externalLinks/externalLink1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vol sdos rtdo"/>
      <sheetName val="FEBMZO"/>
      <sheetName val="DIEN02 (2)"/>
      <sheetName val="Expensas"/>
      <sheetName val="Sarmiento 517"/>
      <sheetName val="Reconquista 823"/>
      <sheetName val="control anexo deloitte"/>
      <sheetName val="Datos del Balance"/>
      <sheetName val="Prevision"/>
      <sheetName val="evol_sdos_rtdo"/>
      <sheetName val="DIEN02_(2)"/>
      <sheetName val="Sarmiento_517"/>
      <sheetName val="Reconquista_823"/>
      <sheetName val="control_anexo_deloitte"/>
      <sheetName val="Datos_del_Balance"/>
      <sheetName val="evol_sdos_rtdo1"/>
      <sheetName val="DIEN02_(2)1"/>
      <sheetName val="Sarmiento_5171"/>
      <sheetName val="Reconquista_8231"/>
      <sheetName val="control_anexo_deloitte1"/>
      <sheetName val="Datos_del_Balance1"/>
      <sheetName val="evol_sdos_rtdo2"/>
      <sheetName val="DIEN02_(2)2"/>
      <sheetName val="Sarmiento_5172"/>
      <sheetName val="Reconquista_8232"/>
      <sheetName val="control_anexo_deloitte2"/>
      <sheetName val="Datos_del_Balance2"/>
      <sheetName val="emef300405"/>
      <sheetName val="Lista"/>
    </sheetNames>
    <sheetDataSet>
      <sheetData sheetId="0" refreshError="1"/>
      <sheetData sheetId="1" refreshError="1">
        <row r="2">
          <cell r="A2" t="str">
            <v>9,1,1,01,01,01</v>
          </cell>
          <cell r="B2" t="str">
            <v>Costo Vta Inmuebles Variable</v>
          </cell>
          <cell r="C2">
            <v>342456.63</v>
          </cell>
          <cell r="D2">
            <v>342456.63</v>
          </cell>
          <cell r="E2">
            <v>0</v>
          </cell>
          <cell r="F2">
            <v>361374.5</v>
          </cell>
          <cell r="G2">
            <v>18917.869999999995</v>
          </cell>
          <cell r="H2">
            <v>669645.78</v>
          </cell>
        </row>
        <row r="3">
          <cell r="A3" t="str">
            <v>9,1,1,01,01,02</v>
          </cell>
          <cell r="B3" t="str">
            <v>Costo de Cesi¢n de Boletos</v>
          </cell>
          <cell r="C3">
            <v>0</v>
          </cell>
          <cell r="D3">
            <v>0</v>
          </cell>
          <cell r="E3">
            <v>0</v>
          </cell>
          <cell r="G3">
            <v>0</v>
          </cell>
          <cell r="H3">
            <v>308.88</v>
          </cell>
        </row>
        <row r="4">
          <cell r="A4" t="str">
            <v>9,1,1,01,01,03</v>
          </cell>
          <cell r="B4" t="str">
            <v>Sellados</v>
          </cell>
          <cell r="C4">
            <v>9780</v>
          </cell>
          <cell r="D4">
            <v>12038.4</v>
          </cell>
          <cell r="E4">
            <v>2258.3999999999996</v>
          </cell>
          <cell r="F4">
            <v>12743.4</v>
          </cell>
          <cell r="G4">
            <v>705</v>
          </cell>
          <cell r="H4">
            <v>906.7</v>
          </cell>
        </row>
        <row r="5">
          <cell r="A5" t="str">
            <v>9,1,1,01,02,01</v>
          </cell>
          <cell r="B5" t="str">
            <v>ABL-BC</v>
          </cell>
          <cell r="C5">
            <v>239902.37</v>
          </cell>
          <cell r="D5">
            <v>239902.37</v>
          </cell>
          <cell r="E5">
            <v>0</v>
          </cell>
          <cell r="F5">
            <v>243750.1</v>
          </cell>
          <cell r="G5">
            <v>3847.7300000000105</v>
          </cell>
          <cell r="H5">
            <v>2352.94</v>
          </cell>
        </row>
        <row r="6">
          <cell r="A6" t="str">
            <v>9,1,1,01,02,03</v>
          </cell>
          <cell r="B6" t="str">
            <v>Electricidad BC</v>
          </cell>
          <cell r="C6">
            <v>0</v>
          </cell>
          <cell r="D6">
            <v>0</v>
          </cell>
          <cell r="E6">
            <v>0</v>
          </cell>
          <cell r="F6">
            <v>593.61</v>
          </cell>
          <cell r="G6">
            <v>593.61</v>
          </cell>
          <cell r="H6">
            <v>0</v>
          </cell>
        </row>
        <row r="7">
          <cell r="A7" t="str">
            <v>9,1,1,01,02,06</v>
          </cell>
          <cell r="B7" t="str">
            <v>Expensas - BC</v>
          </cell>
          <cell r="C7">
            <v>180346.82</v>
          </cell>
          <cell r="D7">
            <v>165359.03</v>
          </cell>
          <cell r="E7">
            <v>-14987.790000000008</v>
          </cell>
          <cell r="F7">
            <v>241898.86</v>
          </cell>
          <cell r="G7">
            <v>76539.829999999987</v>
          </cell>
          <cell r="H7">
            <v>-815.93</v>
          </cell>
        </row>
        <row r="8">
          <cell r="A8" t="str">
            <v>9,1,1,01,02,07</v>
          </cell>
          <cell r="B8" t="str">
            <v>Gastos de Mantenimiento - BC</v>
          </cell>
          <cell r="C8">
            <v>37615.410000000003</v>
          </cell>
          <cell r="D8">
            <v>38639.410000000003</v>
          </cell>
          <cell r="E8">
            <v>1024</v>
          </cell>
          <cell r="F8">
            <v>38639.410000000003</v>
          </cell>
          <cell r="G8">
            <v>0</v>
          </cell>
          <cell r="H8">
            <v>0</v>
          </cell>
        </row>
        <row r="9">
          <cell r="A9" t="str">
            <v>9,1,1,01,02,08</v>
          </cell>
          <cell r="B9" t="str">
            <v>Impuesto Inmobiliario - BC</v>
          </cell>
          <cell r="C9">
            <v>18472.98</v>
          </cell>
          <cell r="D9">
            <v>18562.09</v>
          </cell>
          <cell r="E9">
            <v>89.110000000000582</v>
          </cell>
          <cell r="F9">
            <v>18562.09</v>
          </cell>
          <cell r="G9">
            <v>0</v>
          </cell>
          <cell r="H9">
            <v>0</v>
          </cell>
        </row>
        <row r="10">
          <cell r="A10" t="str">
            <v>9,1,1,01,02,99</v>
          </cell>
          <cell r="B10" t="str">
            <v>Otros - BC</v>
          </cell>
          <cell r="C10">
            <v>13442.78</v>
          </cell>
          <cell r="D10">
            <v>13447.78</v>
          </cell>
          <cell r="E10">
            <v>5</v>
          </cell>
          <cell r="F10">
            <v>17267.580000000002</v>
          </cell>
          <cell r="G10">
            <v>3819.8000000000011</v>
          </cell>
          <cell r="H10">
            <v>0</v>
          </cell>
        </row>
        <row r="11">
          <cell r="A11" t="str">
            <v>9,1,1,02,01,01</v>
          </cell>
          <cell r="B11" t="str">
            <v>Depreciaciones</v>
          </cell>
          <cell r="C11">
            <v>15673.01</v>
          </cell>
          <cell r="D11">
            <v>18275.28</v>
          </cell>
          <cell r="E11">
            <v>2602.2699999999986</v>
          </cell>
          <cell r="F11">
            <v>20877.55</v>
          </cell>
          <cell r="G11">
            <v>2602.2700000000004</v>
          </cell>
          <cell r="H11">
            <v>2602.27</v>
          </cell>
        </row>
        <row r="12">
          <cell r="A12" t="str">
            <v>9,1,1,02,02,01</v>
          </cell>
          <cell r="B12" t="str">
            <v>ABL IR ud</v>
          </cell>
          <cell r="C12">
            <v>5654</v>
          </cell>
          <cell r="D12">
            <v>5654</v>
          </cell>
          <cell r="E12">
            <v>0</v>
          </cell>
          <cell r="F12">
            <v>5654</v>
          </cell>
          <cell r="G12">
            <v>0</v>
          </cell>
          <cell r="H12">
            <v>600</v>
          </cell>
        </row>
        <row r="13">
          <cell r="A13" t="str">
            <v>9,1,1,02,02,03</v>
          </cell>
          <cell r="B13" t="str">
            <v>Electricidad IR ud</v>
          </cell>
          <cell r="C13">
            <v>0</v>
          </cell>
          <cell r="D13">
            <v>0</v>
          </cell>
          <cell r="E13">
            <v>0</v>
          </cell>
          <cell r="G13">
            <v>0</v>
          </cell>
          <cell r="H13">
            <v>451.14</v>
          </cell>
        </row>
        <row r="14">
          <cell r="A14" t="str">
            <v>9,1,1,02,02,05</v>
          </cell>
          <cell r="B14" t="str">
            <v>Tel‚fono IR ud</v>
          </cell>
          <cell r="C14">
            <v>0</v>
          </cell>
          <cell r="D14">
            <v>0</v>
          </cell>
          <cell r="E14">
            <v>0</v>
          </cell>
          <cell r="G14">
            <v>0</v>
          </cell>
          <cell r="H14">
            <v>130.85</v>
          </cell>
        </row>
        <row r="15">
          <cell r="A15" t="str">
            <v>9,1,1,02,02,06</v>
          </cell>
          <cell r="B15" t="str">
            <v>Expensas IR ud</v>
          </cell>
          <cell r="C15">
            <v>448</v>
          </cell>
          <cell r="D15">
            <v>896</v>
          </cell>
          <cell r="E15">
            <v>448</v>
          </cell>
          <cell r="F15">
            <v>896</v>
          </cell>
          <cell r="G15">
            <v>0</v>
          </cell>
          <cell r="H15">
            <v>448</v>
          </cell>
        </row>
        <row r="16">
          <cell r="A16" t="str">
            <v>9,1,1,02,02,07</v>
          </cell>
          <cell r="B16" t="str">
            <v>Gastos de Mantenimiento IR ud</v>
          </cell>
          <cell r="C16">
            <v>5645.07</v>
          </cell>
          <cell r="D16">
            <v>5989.07</v>
          </cell>
          <cell r="E16">
            <v>344</v>
          </cell>
          <cell r="F16">
            <v>7021.07</v>
          </cell>
          <cell r="G16">
            <v>1032</v>
          </cell>
          <cell r="H16">
            <v>838</v>
          </cell>
        </row>
        <row r="17">
          <cell r="A17" t="str">
            <v>9,1,1,02,02,08</v>
          </cell>
          <cell r="B17" t="str">
            <v>Gastos de Eventos IR ud</v>
          </cell>
          <cell r="C17">
            <v>965</v>
          </cell>
          <cell r="D17">
            <v>4080</v>
          </cell>
          <cell r="E17">
            <v>3115</v>
          </cell>
          <cell r="F17">
            <v>6758.75</v>
          </cell>
          <cell r="G17">
            <v>2678.75</v>
          </cell>
          <cell r="H17">
            <v>0</v>
          </cell>
        </row>
        <row r="18">
          <cell r="A18" t="str">
            <v>9,1,2,01,01,00</v>
          </cell>
          <cell r="B18" t="str">
            <v>Sueldos</v>
          </cell>
          <cell r="C18">
            <v>57474.400000000001</v>
          </cell>
          <cell r="D18">
            <v>63354.93</v>
          </cell>
          <cell r="E18">
            <v>5880.5299999999988</v>
          </cell>
          <cell r="F18">
            <v>69118.22</v>
          </cell>
          <cell r="G18">
            <v>5763.2900000000009</v>
          </cell>
          <cell r="H18">
            <v>5644.16</v>
          </cell>
        </row>
        <row r="19">
          <cell r="A19" t="str">
            <v>9,1,2,01,02,00</v>
          </cell>
          <cell r="B19" t="str">
            <v>SAC</v>
          </cell>
          <cell r="C19">
            <v>2428.42</v>
          </cell>
          <cell r="D19">
            <v>3511.75</v>
          </cell>
          <cell r="E19">
            <v>1083.33</v>
          </cell>
          <cell r="F19">
            <v>4595.08</v>
          </cell>
          <cell r="G19">
            <v>1083.33</v>
          </cell>
          <cell r="H19">
            <v>1083.33</v>
          </cell>
        </row>
        <row r="20">
          <cell r="A20" t="str">
            <v>9,1,2,01,04,00</v>
          </cell>
          <cell r="B20" t="str">
            <v>Indemnizaciones</v>
          </cell>
          <cell r="C20">
            <v>33477.800000000003</v>
          </cell>
          <cell r="D20">
            <v>33477.800000000003</v>
          </cell>
          <cell r="E20">
            <v>0</v>
          </cell>
          <cell r="F20">
            <v>33477.800000000003</v>
          </cell>
          <cell r="G20">
            <v>0</v>
          </cell>
          <cell r="H20">
            <v>0</v>
          </cell>
        </row>
        <row r="21">
          <cell r="A21" t="str">
            <v>9,1,2,01,06,00</v>
          </cell>
          <cell r="B21" t="str">
            <v>Cargas Sociales</v>
          </cell>
          <cell r="C21">
            <v>15583.57</v>
          </cell>
          <cell r="D21">
            <v>17023.68</v>
          </cell>
          <cell r="E21">
            <v>1440.1100000000006</v>
          </cell>
          <cell r="F21">
            <v>18774.07</v>
          </cell>
          <cell r="G21">
            <v>1750.3899999999994</v>
          </cell>
          <cell r="H21">
            <v>1930.39</v>
          </cell>
        </row>
        <row r="22">
          <cell r="A22" t="str">
            <v>9,1,2,01,07,00</v>
          </cell>
          <cell r="B22" t="str">
            <v>Seguros</v>
          </cell>
          <cell r="C22">
            <v>400.84</v>
          </cell>
          <cell r="D22">
            <v>400.84</v>
          </cell>
          <cell r="E22">
            <v>0</v>
          </cell>
          <cell r="F22">
            <v>400.84</v>
          </cell>
          <cell r="G22">
            <v>0</v>
          </cell>
          <cell r="H22">
            <v>63.19</v>
          </cell>
        </row>
        <row r="23">
          <cell r="A23" t="str">
            <v>9,1,2,01,09,00</v>
          </cell>
          <cell r="B23" t="str">
            <v>Excedente Vacaciones</v>
          </cell>
          <cell r="C23">
            <v>606.66</v>
          </cell>
          <cell r="D23">
            <v>707.77</v>
          </cell>
          <cell r="E23">
            <v>101.11000000000001</v>
          </cell>
          <cell r="F23">
            <v>808.88</v>
          </cell>
          <cell r="G23">
            <v>101.11000000000001</v>
          </cell>
          <cell r="H23">
            <v>973.95</v>
          </cell>
        </row>
        <row r="24">
          <cell r="A24" t="str">
            <v>9,1,2,02,02,00</v>
          </cell>
          <cell r="B24" t="str">
            <v>Honorarios Contables</v>
          </cell>
          <cell r="C24">
            <v>9000</v>
          </cell>
          <cell r="D24">
            <v>9000</v>
          </cell>
          <cell r="E24">
            <v>0</v>
          </cell>
          <cell r="F24">
            <v>12000</v>
          </cell>
          <cell r="G24">
            <v>3000</v>
          </cell>
          <cell r="H24">
            <v>3000</v>
          </cell>
        </row>
        <row r="25">
          <cell r="A25" t="str">
            <v>9,1,2,02,03,00</v>
          </cell>
          <cell r="B25" t="str">
            <v>Honorarios Juridicos</v>
          </cell>
          <cell r="C25">
            <v>16197.7</v>
          </cell>
          <cell r="D25">
            <v>16197.7</v>
          </cell>
          <cell r="E25">
            <v>0</v>
          </cell>
          <cell r="F25">
            <v>19165.830000000002</v>
          </cell>
          <cell r="G25">
            <v>2968.130000000001</v>
          </cell>
          <cell r="H25">
            <v>1541.5</v>
          </cell>
        </row>
        <row r="26">
          <cell r="A26" t="str">
            <v>9,1,2,02,04,00</v>
          </cell>
          <cell r="B26" t="str">
            <v>Honorarios Impositivos</v>
          </cell>
          <cell r="C26">
            <v>2400</v>
          </cell>
          <cell r="D26">
            <v>2400</v>
          </cell>
          <cell r="E26">
            <v>0</v>
          </cell>
          <cell r="F26">
            <v>2800</v>
          </cell>
          <cell r="G26">
            <v>400</v>
          </cell>
          <cell r="H26">
            <v>800</v>
          </cell>
        </row>
        <row r="27">
          <cell r="A27" t="str">
            <v>9,1,2,03,01,00</v>
          </cell>
          <cell r="B27" t="str">
            <v>Honorarios Convenio Administrat</v>
          </cell>
          <cell r="D27">
            <v>0</v>
          </cell>
          <cell r="E27">
            <v>0</v>
          </cell>
          <cell r="G27">
            <v>0</v>
          </cell>
          <cell r="H27">
            <v>0</v>
          </cell>
        </row>
        <row r="28">
          <cell r="A28" t="str">
            <v>9,1,2,04,01,00</v>
          </cell>
          <cell r="B28" t="str">
            <v>Refrigerios y Cafeter¡a</v>
          </cell>
          <cell r="C28">
            <v>2648.11</v>
          </cell>
          <cell r="D28">
            <v>2998.11</v>
          </cell>
          <cell r="E28">
            <v>350</v>
          </cell>
          <cell r="F28">
            <v>4060.69</v>
          </cell>
          <cell r="G28">
            <v>1062.58</v>
          </cell>
          <cell r="H28">
            <v>350</v>
          </cell>
        </row>
        <row r="29">
          <cell r="A29" t="str">
            <v>9,1,2,05,01,00</v>
          </cell>
          <cell r="B29" t="str">
            <v>Librer¡a y Papeler¡a</v>
          </cell>
          <cell r="C29">
            <v>1221.7</v>
          </cell>
          <cell r="D29">
            <v>2847.42</v>
          </cell>
          <cell r="E29">
            <v>1625.72</v>
          </cell>
          <cell r="F29">
            <v>3059.6</v>
          </cell>
          <cell r="G29">
            <v>212.17999999999984</v>
          </cell>
          <cell r="H29">
            <v>15.5</v>
          </cell>
        </row>
        <row r="30">
          <cell r="A30" t="str">
            <v>9,1,2,05,03,00</v>
          </cell>
          <cell r="B30" t="str">
            <v>Fotocopias</v>
          </cell>
          <cell r="C30">
            <v>210</v>
          </cell>
          <cell r="D30">
            <v>210</v>
          </cell>
          <cell r="E30">
            <v>0</v>
          </cell>
          <cell r="F30">
            <v>210</v>
          </cell>
          <cell r="G30">
            <v>0</v>
          </cell>
          <cell r="H30">
            <v>0</v>
          </cell>
        </row>
        <row r="31">
          <cell r="A31" t="str">
            <v>9,1,2,05,04,00</v>
          </cell>
          <cell r="B31" t="str">
            <v>Correo</v>
          </cell>
          <cell r="C31">
            <v>334.14</v>
          </cell>
          <cell r="D31">
            <v>388.44</v>
          </cell>
          <cell r="E31">
            <v>54.300000000000011</v>
          </cell>
          <cell r="F31">
            <v>448.69</v>
          </cell>
          <cell r="G31">
            <v>60.25</v>
          </cell>
          <cell r="H31">
            <v>0</v>
          </cell>
        </row>
        <row r="32">
          <cell r="A32" t="str">
            <v>9,1,2,05,07,00</v>
          </cell>
          <cell r="B32" t="str">
            <v>Certificaciones</v>
          </cell>
          <cell r="C32">
            <v>16</v>
          </cell>
          <cell r="D32">
            <v>32</v>
          </cell>
          <cell r="E32">
            <v>16</v>
          </cell>
          <cell r="F32">
            <v>104.58</v>
          </cell>
          <cell r="G32">
            <v>72.58</v>
          </cell>
          <cell r="H32">
            <v>0</v>
          </cell>
        </row>
        <row r="33">
          <cell r="A33" t="str">
            <v>9,1,2,05,08,00</v>
          </cell>
          <cell r="B33" t="str">
            <v>Limpieza de Oficinas</v>
          </cell>
          <cell r="C33">
            <v>1920</v>
          </cell>
          <cell r="D33">
            <v>1920</v>
          </cell>
          <cell r="E33">
            <v>0</v>
          </cell>
          <cell r="F33">
            <v>2688</v>
          </cell>
          <cell r="G33">
            <v>768</v>
          </cell>
          <cell r="H33">
            <v>0</v>
          </cell>
        </row>
        <row r="34">
          <cell r="A34" t="str">
            <v>9,1,2,05,09,00</v>
          </cell>
          <cell r="B34" t="str">
            <v>Vigilancia</v>
          </cell>
          <cell r="C34">
            <v>596.4</v>
          </cell>
          <cell r="D34">
            <v>596.4</v>
          </cell>
          <cell r="E34">
            <v>0</v>
          </cell>
          <cell r="F34">
            <v>596.4</v>
          </cell>
          <cell r="G34">
            <v>0</v>
          </cell>
          <cell r="H34">
            <v>0</v>
          </cell>
        </row>
        <row r="35">
          <cell r="A35" t="str">
            <v>9,1,2,05,10,00</v>
          </cell>
          <cell r="B35" t="str">
            <v>Vi ticos</v>
          </cell>
          <cell r="C35">
            <v>8609.24</v>
          </cell>
          <cell r="D35">
            <v>8609.24</v>
          </cell>
          <cell r="E35">
            <v>0</v>
          </cell>
          <cell r="F35">
            <v>9732.67</v>
          </cell>
          <cell r="G35">
            <v>1123.4300000000003</v>
          </cell>
          <cell r="H35">
            <v>77.44</v>
          </cell>
        </row>
        <row r="36">
          <cell r="A36" t="str">
            <v>9,1,2,05,20,00</v>
          </cell>
          <cell r="B36" t="str">
            <v>ABL</v>
          </cell>
          <cell r="C36">
            <v>21.4</v>
          </cell>
          <cell r="D36">
            <v>21.4</v>
          </cell>
          <cell r="E36">
            <v>0</v>
          </cell>
          <cell r="F36">
            <v>21.4</v>
          </cell>
          <cell r="G36">
            <v>0</v>
          </cell>
          <cell r="H36">
            <v>0</v>
          </cell>
        </row>
        <row r="37">
          <cell r="A37" t="str">
            <v>9,1,2,05,23,00</v>
          </cell>
          <cell r="B37" t="str">
            <v>Tel‚fonos</v>
          </cell>
          <cell r="C37">
            <v>1966.81</v>
          </cell>
          <cell r="D37">
            <v>1966.81</v>
          </cell>
          <cell r="E37">
            <v>0</v>
          </cell>
          <cell r="F37">
            <v>5354.96</v>
          </cell>
          <cell r="G37">
            <v>3388.15</v>
          </cell>
          <cell r="H37">
            <v>632.05999999999995</v>
          </cell>
        </row>
        <row r="38">
          <cell r="A38" t="str">
            <v>9,1,2,05,25,00</v>
          </cell>
          <cell r="B38" t="str">
            <v>Patentes</v>
          </cell>
          <cell r="C38">
            <v>895.97</v>
          </cell>
          <cell r="D38">
            <v>895.97</v>
          </cell>
          <cell r="E38">
            <v>0</v>
          </cell>
          <cell r="F38">
            <v>895.97</v>
          </cell>
          <cell r="G38">
            <v>0</v>
          </cell>
          <cell r="H38">
            <v>0</v>
          </cell>
        </row>
        <row r="39">
          <cell r="A39" t="str">
            <v>9,1,2,05,42,00</v>
          </cell>
          <cell r="B39" t="str">
            <v>Seguros Varios</v>
          </cell>
          <cell r="C39">
            <v>421.03</v>
          </cell>
          <cell r="D39">
            <v>421.03</v>
          </cell>
          <cell r="E39">
            <v>0</v>
          </cell>
          <cell r="F39">
            <v>421.03</v>
          </cell>
          <cell r="G39">
            <v>0</v>
          </cell>
          <cell r="H39">
            <v>0</v>
          </cell>
        </row>
        <row r="40">
          <cell r="A40" t="str">
            <v>9,1,2,10,99,00</v>
          </cell>
          <cell r="B40" t="str">
            <v>Varios de Mantenimiento</v>
          </cell>
          <cell r="C40">
            <v>740.43</v>
          </cell>
          <cell r="D40">
            <v>740.43</v>
          </cell>
          <cell r="E40">
            <v>0</v>
          </cell>
          <cell r="F40">
            <v>765.43</v>
          </cell>
          <cell r="G40">
            <v>25</v>
          </cell>
          <cell r="H40">
            <v>0</v>
          </cell>
        </row>
        <row r="41">
          <cell r="A41" t="str">
            <v>9,1,2,12,01,00</v>
          </cell>
          <cell r="B41" t="str">
            <v>Multas</v>
          </cell>
          <cell r="C41">
            <v>169.07</v>
          </cell>
          <cell r="D41">
            <v>169.07</v>
          </cell>
          <cell r="E41">
            <v>0</v>
          </cell>
          <cell r="F41">
            <v>682.2</v>
          </cell>
          <cell r="G41">
            <v>513.13000000000011</v>
          </cell>
          <cell r="H41">
            <v>2695</v>
          </cell>
        </row>
        <row r="42">
          <cell r="A42" t="str">
            <v>9,1,2,12,02,00</v>
          </cell>
          <cell r="B42" t="str">
            <v>Gastos Judiciales</v>
          </cell>
          <cell r="C42">
            <v>300</v>
          </cell>
          <cell r="D42">
            <v>300</v>
          </cell>
          <cell r="E42">
            <v>0</v>
          </cell>
          <cell r="F42">
            <v>300</v>
          </cell>
          <cell r="G42">
            <v>0</v>
          </cell>
          <cell r="H42">
            <v>0</v>
          </cell>
        </row>
        <row r="43">
          <cell r="A43" t="str">
            <v>9,1,2,12,99,00</v>
          </cell>
          <cell r="B43" t="str">
            <v>Varios Diversos</v>
          </cell>
          <cell r="C43">
            <v>91.2</v>
          </cell>
          <cell r="D43">
            <v>91.2</v>
          </cell>
          <cell r="E43">
            <v>0</v>
          </cell>
          <cell r="F43">
            <v>91.2</v>
          </cell>
          <cell r="G43">
            <v>0</v>
          </cell>
          <cell r="H43">
            <v>0</v>
          </cell>
        </row>
        <row r="44">
          <cell r="A44" t="str">
            <v>9,1,3,02,01,00</v>
          </cell>
          <cell r="B44" t="str">
            <v>Sellados Ventas (Recupero)</v>
          </cell>
          <cell r="C44">
            <v>-4689.16</v>
          </cell>
          <cell r="D44">
            <v>-4689.16</v>
          </cell>
          <cell r="E44">
            <v>0</v>
          </cell>
          <cell r="F44">
            <v>-5041.66</v>
          </cell>
          <cell r="G44">
            <v>-352.5</v>
          </cell>
          <cell r="H44">
            <v>-1263.3399999999999</v>
          </cell>
        </row>
        <row r="45">
          <cell r="A45" t="str">
            <v>9,1,3,03,01,00</v>
          </cell>
          <cell r="B45" t="str">
            <v>Impuestos y Gs. de Escrib. Vent</v>
          </cell>
          <cell r="C45">
            <v>149680.75</v>
          </cell>
          <cell r="D45">
            <v>149680.75</v>
          </cell>
          <cell r="E45">
            <v>0</v>
          </cell>
          <cell r="F45">
            <v>156408.16</v>
          </cell>
          <cell r="G45">
            <v>6727.4100000000035</v>
          </cell>
          <cell r="H45">
            <v>-36355.15</v>
          </cell>
        </row>
        <row r="46">
          <cell r="A46" t="str">
            <v>9,1,3,06,01,00</v>
          </cell>
          <cell r="B46" t="str">
            <v>Gastos de Gesti¢n Comercial Ven</v>
          </cell>
          <cell r="C46">
            <v>5010.49</v>
          </cell>
          <cell r="D46">
            <v>5010.49</v>
          </cell>
          <cell r="E46">
            <v>0</v>
          </cell>
          <cell r="F46">
            <v>5010.49</v>
          </cell>
          <cell r="G46">
            <v>0</v>
          </cell>
          <cell r="H46">
            <v>0</v>
          </cell>
        </row>
        <row r="47">
          <cell r="A47" t="str">
            <v>9,1,3,07,01,00</v>
          </cell>
          <cell r="B47" t="str">
            <v>Publicidad Ventas</v>
          </cell>
          <cell r="C47">
            <v>10072.36</v>
          </cell>
          <cell r="D47">
            <v>10860.69</v>
          </cell>
          <cell r="E47">
            <v>788.32999999999993</v>
          </cell>
          <cell r="F47">
            <v>10860.69</v>
          </cell>
          <cell r="G47">
            <v>0</v>
          </cell>
          <cell r="H47">
            <v>714</v>
          </cell>
        </row>
        <row r="48">
          <cell r="A48" t="str">
            <v>9,1,4,01,04,00</v>
          </cell>
          <cell r="B48" t="str">
            <v>Intereses Ds Impositivas y Prev</v>
          </cell>
          <cell r="C48">
            <v>4.0599999999999996</v>
          </cell>
          <cell r="D48">
            <v>4.0599999999999996</v>
          </cell>
          <cell r="E48">
            <v>0</v>
          </cell>
          <cell r="F48">
            <v>4.0599999999999996</v>
          </cell>
          <cell r="G48">
            <v>0</v>
          </cell>
          <cell r="H48">
            <v>10.82</v>
          </cell>
        </row>
        <row r="49">
          <cell r="A49" t="str">
            <v>9,1,4,01,05,00</v>
          </cell>
          <cell r="B49" t="str">
            <v>Otros Intereses Pagados</v>
          </cell>
          <cell r="C49">
            <v>52188.4</v>
          </cell>
          <cell r="D49">
            <v>52188.4</v>
          </cell>
          <cell r="E49">
            <v>0</v>
          </cell>
          <cell r="F49">
            <v>52188.4</v>
          </cell>
          <cell r="G49">
            <v>0</v>
          </cell>
          <cell r="H49">
            <v>0</v>
          </cell>
        </row>
        <row r="50">
          <cell r="A50" t="str">
            <v>9,1,4,02,02,00</v>
          </cell>
          <cell r="B50" t="str">
            <v>Rtdo. por Tenencia T¡tulos</v>
          </cell>
          <cell r="C50">
            <v>0</v>
          </cell>
          <cell r="D50">
            <v>77.89</v>
          </cell>
          <cell r="E50">
            <v>77.89</v>
          </cell>
          <cell r="F50">
            <v>28.71</v>
          </cell>
          <cell r="G50">
            <v>-49.18</v>
          </cell>
          <cell r="H50">
            <v>-28.71</v>
          </cell>
        </row>
        <row r="51">
          <cell r="A51" t="str">
            <v>9,1,4,02,08,00</v>
          </cell>
          <cell r="B51" t="str">
            <v>Rtdo Fideicomiso</v>
          </cell>
          <cell r="C51">
            <v>59971.3</v>
          </cell>
          <cell r="D51">
            <v>59971.3</v>
          </cell>
          <cell r="E51">
            <v>0</v>
          </cell>
          <cell r="F51">
            <v>59971.3</v>
          </cell>
          <cell r="G51">
            <v>0</v>
          </cell>
          <cell r="H51">
            <v>22967.919999999998</v>
          </cell>
        </row>
        <row r="52">
          <cell r="A52" t="str">
            <v>9,1,4,03,01,00</v>
          </cell>
          <cell r="B52" t="str">
            <v>Diferencia de Cambio</v>
          </cell>
          <cell r="C52">
            <v>608.04</v>
          </cell>
          <cell r="D52">
            <v>-8048.6500000000005</v>
          </cell>
          <cell r="E52">
            <v>-8656.69</v>
          </cell>
          <cell r="F52">
            <v>-9329.92</v>
          </cell>
          <cell r="G52">
            <v>-1281.2699999999995</v>
          </cell>
          <cell r="H52">
            <v>-491.74</v>
          </cell>
        </row>
        <row r="53">
          <cell r="A53" t="str">
            <v>9,1,4,05,04,00</v>
          </cell>
          <cell r="B53" t="str">
            <v>Ajustes por Redondeo</v>
          </cell>
          <cell r="C53">
            <v>3.74</v>
          </cell>
          <cell r="D53">
            <v>3.2300000000000004</v>
          </cell>
          <cell r="E53">
            <v>-0.50999999999999979</v>
          </cell>
          <cell r="F53">
            <v>6.26</v>
          </cell>
          <cell r="G53">
            <v>3.0299999999999994</v>
          </cell>
          <cell r="H53">
            <v>1.53</v>
          </cell>
        </row>
        <row r="54">
          <cell r="A54" t="str">
            <v>9,1,4,06,02,00</v>
          </cell>
          <cell r="B54" t="str">
            <v>Gtos. Bancarios Otros Bancos</v>
          </cell>
          <cell r="C54">
            <v>6609.82</v>
          </cell>
          <cell r="D54">
            <v>6930.3099999999995</v>
          </cell>
          <cell r="E54">
            <v>320.48999999999978</v>
          </cell>
          <cell r="F54">
            <v>7346.55</v>
          </cell>
          <cell r="G54">
            <v>416.24000000000069</v>
          </cell>
          <cell r="H54">
            <v>421.82</v>
          </cell>
        </row>
        <row r="55">
          <cell r="A55" t="str">
            <v>9,1,4,06,04,00</v>
          </cell>
          <cell r="B55" t="str">
            <v>Impuesto deb y cred Ley de Cmpe</v>
          </cell>
          <cell r="C55">
            <v>30519.11</v>
          </cell>
          <cell r="D55">
            <v>33872.11</v>
          </cell>
          <cell r="E55">
            <v>3353</v>
          </cell>
          <cell r="F55">
            <v>37314.76</v>
          </cell>
          <cell r="G55">
            <v>3442.6500000000015</v>
          </cell>
          <cell r="H55">
            <v>1524.61</v>
          </cell>
        </row>
        <row r="56">
          <cell r="A56" t="str">
            <v>9,1,5,01,01,00</v>
          </cell>
          <cell r="B56" t="str">
            <v>IVA No Computable</v>
          </cell>
          <cell r="C56">
            <v>45707.12</v>
          </cell>
          <cell r="D56">
            <v>48846.76</v>
          </cell>
          <cell r="E56">
            <v>3139.6399999999994</v>
          </cell>
          <cell r="F56">
            <v>52853.65</v>
          </cell>
          <cell r="G56">
            <v>4006.8899999999994</v>
          </cell>
          <cell r="H56">
            <v>4109.8</v>
          </cell>
        </row>
        <row r="57">
          <cell r="A57" t="str">
            <v>9,1,5,03,01,00</v>
          </cell>
          <cell r="B57" t="str">
            <v>Amortizaci¢n Intangibles</v>
          </cell>
          <cell r="C57">
            <v>22180.39</v>
          </cell>
          <cell r="D57">
            <v>22180.39</v>
          </cell>
          <cell r="E57">
            <v>0</v>
          </cell>
          <cell r="F57">
            <v>23423.99</v>
          </cell>
          <cell r="G57">
            <v>1243.6000000000022</v>
          </cell>
          <cell r="H57">
            <v>52916.21</v>
          </cell>
        </row>
        <row r="58">
          <cell r="A58" t="str">
            <v>9,1,5,03,02,00</v>
          </cell>
          <cell r="B58" t="str">
            <v>Amortizaci¢n Intangibles reclas</v>
          </cell>
          <cell r="C58">
            <v>17923.12</v>
          </cell>
          <cell r="D58">
            <v>17923.12</v>
          </cell>
          <cell r="E58">
            <v>0</v>
          </cell>
          <cell r="F58">
            <v>18937.64</v>
          </cell>
          <cell r="G58">
            <v>1014.5200000000004</v>
          </cell>
          <cell r="H58">
            <v>-13109.44</v>
          </cell>
        </row>
        <row r="59">
          <cell r="A59" t="str">
            <v>9,2,1,01,01,01</v>
          </cell>
          <cell r="B59" t="str">
            <v>Terrenos</v>
          </cell>
          <cell r="C59">
            <v>-462253.39</v>
          </cell>
          <cell r="D59">
            <v>-462253.39</v>
          </cell>
          <cell r="E59">
            <v>0</v>
          </cell>
          <cell r="F59">
            <v>-486753.39</v>
          </cell>
          <cell r="G59">
            <v>-24500</v>
          </cell>
          <cell r="H59">
            <v>-788797.94</v>
          </cell>
        </row>
        <row r="60">
          <cell r="A60" t="str">
            <v>9,2,1,01,01,02</v>
          </cell>
          <cell r="B60" t="str">
            <v>Comisiones Cobradas</v>
          </cell>
          <cell r="C60">
            <v>-26155.15</v>
          </cell>
          <cell r="D60">
            <v>-26155.15</v>
          </cell>
          <cell r="E60">
            <v>0</v>
          </cell>
          <cell r="F60">
            <v>-27205.15</v>
          </cell>
          <cell r="G60">
            <v>-1050</v>
          </cell>
          <cell r="H60">
            <v>-2310</v>
          </cell>
        </row>
        <row r="61">
          <cell r="A61" t="str">
            <v>9,2,1,02,01,00</v>
          </cell>
          <cell r="B61" t="str">
            <v>Casa Principal</v>
          </cell>
          <cell r="C61">
            <v>-33957.07</v>
          </cell>
          <cell r="D61">
            <v>-38957.07</v>
          </cell>
          <cell r="E61">
            <v>-5000</v>
          </cell>
          <cell r="F61">
            <v>-41957.07</v>
          </cell>
          <cell r="G61">
            <v>-3000</v>
          </cell>
          <cell r="H61">
            <v>-18000</v>
          </cell>
        </row>
        <row r="62">
          <cell r="A62" t="str">
            <v>9,2,1,02,02,00</v>
          </cell>
          <cell r="B62" t="str">
            <v>Locales Comerciales</v>
          </cell>
          <cell r="C62">
            <v>-9900</v>
          </cell>
          <cell r="D62">
            <v>-11550</v>
          </cell>
          <cell r="E62">
            <v>-1650</v>
          </cell>
          <cell r="F62">
            <v>-13200</v>
          </cell>
          <cell r="G62">
            <v>-1650</v>
          </cell>
          <cell r="H62">
            <v>-1698.14</v>
          </cell>
        </row>
        <row r="63">
          <cell r="A63" t="str">
            <v>9,2,1,03,02,02</v>
          </cell>
          <cell r="B63" t="str">
            <v>Administraci¢n de Cuentas Cor</v>
          </cell>
          <cell r="C63">
            <v>-1859.5</v>
          </cell>
          <cell r="D63">
            <v>-2147.35</v>
          </cell>
          <cell r="E63">
            <v>-287.84999999999991</v>
          </cell>
          <cell r="F63">
            <v>-2435.1999999999998</v>
          </cell>
          <cell r="G63">
            <v>-287.84999999999991</v>
          </cell>
          <cell r="H63">
            <v>0</v>
          </cell>
        </row>
        <row r="64">
          <cell r="A64" t="str">
            <v>9,2,1,04,01,01</v>
          </cell>
          <cell r="B64" t="str">
            <v>Terrenos</v>
          </cell>
          <cell r="C64">
            <v>-46949.97</v>
          </cell>
          <cell r="D64">
            <v>-47182.23</v>
          </cell>
          <cell r="E64">
            <v>-232.26000000000204</v>
          </cell>
          <cell r="F64">
            <v>-47412.05</v>
          </cell>
          <cell r="G64">
            <v>-229.81999999999971</v>
          </cell>
          <cell r="H64">
            <v>-227.35</v>
          </cell>
        </row>
        <row r="65">
          <cell r="A65" t="str">
            <v>9,2,1,04,02,01</v>
          </cell>
          <cell r="B65" t="str">
            <v>Intereses Punitorios</v>
          </cell>
          <cell r="C65">
            <v>-6826.43</v>
          </cell>
          <cell r="D65">
            <v>-6826.43</v>
          </cell>
          <cell r="E65">
            <v>0</v>
          </cell>
          <cell r="F65">
            <v>-6826.44</v>
          </cell>
          <cell r="G65">
            <v>-9.999999999308784E-3</v>
          </cell>
          <cell r="H65">
            <v>-417.5</v>
          </cell>
        </row>
        <row r="66">
          <cell r="A66" t="str">
            <v>9,2,1,10,01,00</v>
          </cell>
          <cell r="B66" t="str">
            <v>Ingresos Brutos por Ventas</v>
          </cell>
          <cell r="C66">
            <v>50093.66</v>
          </cell>
          <cell r="D66">
            <v>50107.140000000007</v>
          </cell>
          <cell r="E66">
            <v>13.480000000003201</v>
          </cell>
          <cell r="F66">
            <v>50855.62</v>
          </cell>
          <cell r="G66">
            <v>748.47999999999593</v>
          </cell>
          <cell r="H66">
            <v>2577.25</v>
          </cell>
        </row>
        <row r="67">
          <cell r="A67" t="str">
            <v>9,2,1,10,02,00</v>
          </cell>
          <cell r="B67" t="str">
            <v>Ingresos Brutos por Alquileres</v>
          </cell>
          <cell r="C67">
            <v>1377.08</v>
          </cell>
          <cell r="D67">
            <v>1606.84</v>
          </cell>
          <cell r="E67">
            <v>229.76</v>
          </cell>
          <cell r="F67">
            <v>1767.5</v>
          </cell>
          <cell r="G67">
            <v>160.66000000000008</v>
          </cell>
          <cell r="H67">
            <v>680.58</v>
          </cell>
        </row>
        <row r="68">
          <cell r="A68" t="str">
            <v>9,2,1,10,03,00</v>
          </cell>
          <cell r="B68" t="str">
            <v>Ingresos Brutos por Comisiones</v>
          </cell>
          <cell r="C68">
            <v>1543.44</v>
          </cell>
          <cell r="D68">
            <v>1543.44</v>
          </cell>
          <cell r="E68">
            <v>0</v>
          </cell>
          <cell r="F68">
            <v>1605.97</v>
          </cell>
          <cell r="G68">
            <v>62.529999999999973</v>
          </cell>
          <cell r="H68">
            <v>137.56</v>
          </cell>
        </row>
        <row r="69">
          <cell r="A69" t="str">
            <v>9,2,1,10,04,00</v>
          </cell>
          <cell r="B69" t="str">
            <v>Ingresos Brutos por Intereses</v>
          </cell>
          <cell r="C69">
            <v>70.38</v>
          </cell>
          <cell r="D69">
            <v>71.69</v>
          </cell>
          <cell r="E69">
            <v>1.3100000000000023</v>
          </cell>
          <cell r="F69">
            <v>71.69</v>
          </cell>
          <cell r="G69">
            <v>0</v>
          </cell>
          <cell r="H69">
            <v>4.38</v>
          </cell>
        </row>
        <row r="70">
          <cell r="A70" t="str">
            <v>9,2,1,10,05,00</v>
          </cell>
          <cell r="B70" t="str">
            <v>Ingresos Brutos Otros Conceptos</v>
          </cell>
          <cell r="C70">
            <v>847.23</v>
          </cell>
          <cell r="D70">
            <v>961.96</v>
          </cell>
          <cell r="E70">
            <v>114.73000000000002</v>
          </cell>
          <cell r="F70">
            <v>1114.8499999999999</v>
          </cell>
          <cell r="G70">
            <v>152.88999999999987</v>
          </cell>
          <cell r="H70">
            <v>242.98</v>
          </cell>
        </row>
        <row r="71">
          <cell r="A71" t="str">
            <v>9,2,2,02,11,00</v>
          </cell>
          <cell r="B71" t="str">
            <v>Resultado F.C.I.</v>
          </cell>
          <cell r="C71">
            <v>-15930.56</v>
          </cell>
          <cell r="D71">
            <v>-16161.07</v>
          </cell>
          <cell r="E71">
            <v>-230.51000000000022</v>
          </cell>
          <cell r="F71">
            <v>-16161.07</v>
          </cell>
          <cell r="G71">
            <v>0</v>
          </cell>
          <cell r="H71">
            <v>-281.10000000000002</v>
          </cell>
        </row>
        <row r="72">
          <cell r="A72" t="str">
            <v>9,2,2,02,13,00</v>
          </cell>
          <cell r="B72" t="str">
            <v>Valuaci¢n Bonos fideicomiso</v>
          </cell>
          <cell r="C72">
            <v>87868.98</v>
          </cell>
          <cell r="D72">
            <v>84462.33</v>
          </cell>
          <cell r="E72">
            <v>-3406.6499999999942</v>
          </cell>
          <cell r="F72">
            <v>81010.8</v>
          </cell>
          <cell r="G72">
            <v>-3451.5299999999988</v>
          </cell>
          <cell r="H72">
            <v>-1074.0900000000256</v>
          </cell>
        </row>
        <row r="73">
          <cell r="A73" t="str">
            <v>9,2,2,03,01,00</v>
          </cell>
          <cell r="B73" t="str">
            <v>Diferencia de Cambio</v>
          </cell>
          <cell r="C73">
            <v>0</v>
          </cell>
          <cell r="D73">
            <v>-182716.08</v>
          </cell>
          <cell r="E73">
            <v>-182716.08</v>
          </cell>
          <cell r="F73">
            <v>-184884.92</v>
          </cell>
          <cell r="G73">
            <v>-2168.8400000000256</v>
          </cell>
          <cell r="H73">
            <v>-8132.68</v>
          </cell>
        </row>
        <row r="74">
          <cell r="A74" t="str">
            <v>9,2,4,02,01,00</v>
          </cell>
          <cell r="B74" t="str">
            <v>Recupero de Gastos Varios</v>
          </cell>
          <cell r="C74">
            <v>-1175</v>
          </cell>
          <cell r="D74">
            <v>-1175</v>
          </cell>
          <cell r="E74">
            <v>0</v>
          </cell>
          <cell r="F74">
            <v>-1399</v>
          </cell>
          <cell r="G74">
            <v>-224</v>
          </cell>
          <cell r="H74">
            <v>-4463.8</v>
          </cell>
        </row>
        <row r="75">
          <cell r="A75" t="str">
            <v>9,2,4,03,01,00</v>
          </cell>
          <cell r="B75" t="str">
            <v>Diversos</v>
          </cell>
          <cell r="C75">
            <v>-13268.27</v>
          </cell>
          <cell r="D75">
            <v>-13268.27</v>
          </cell>
          <cell r="E75">
            <v>0</v>
          </cell>
          <cell r="F75">
            <v>-13268.27</v>
          </cell>
          <cell r="G75">
            <v>0</v>
          </cell>
          <cell r="H75">
            <v>-2882.28</v>
          </cell>
        </row>
      </sheetData>
      <sheetData sheetId="2" refreshError="1"/>
      <sheetData sheetId="3" refreshError="1"/>
      <sheetData sheetId="4" refreshError="1"/>
      <sheetData sheetId="5" refreshError="1"/>
      <sheetData sheetId="6" refreshError="1"/>
      <sheetData sheetId="7" refreshError="1"/>
      <sheetData sheetId="8" refreshError="1"/>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Set>
  </externalBook>
</externalLink>
</file>

<file path=xl/externalLinks/externalLink15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
      <sheetName val="CP"/>
      <sheetName val="KB"/>
      <sheetName val="CON2"/>
      <sheetName val="P&amp;L-VY"/>
      <sheetName val="P&amp;L-VY BDG"/>
      <sheetName val="ART"/>
      <sheetName val="MONTH-YTD"/>
      <sheetName val="MONTH-BDG"/>
      <sheetName val="RESUMO"/>
      <sheetName val="HEAD"/>
      <sheetName val="PUT&amp;TAKE"/>
      <sheetName val="GROUP"/>
      <sheetName val="total nvos"/>
      <sheetName val="P&amp;T"/>
      <sheetName val="EXPLICAÇÕES"/>
      <sheetName val="IMPRIMIR"/>
      <sheetName val="P&amp;L-VY_BDG"/>
      <sheetName val="total_nvos"/>
      <sheetName val="P&amp;L-VY_BDG1"/>
      <sheetName val="total_nvos1"/>
      <sheetName val="P&amp;L-VY_BDG2"/>
      <sheetName val="total_nvos2"/>
    </sheetNames>
    <sheetDataSet>
      <sheetData sheetId="0"/>
      <sheetData sheetId="1" refreshError="1"/>
      <sheetData sheetId="2" refreshError="1"/>
      <sheetData sheetId="3"/>
      <sheetData sheetId="4" refreshError="1"/>
      <sheetData sheetId="5" refreshError="1"/>
      <sheetData sheetId="6" refreshError="1"/>
      <sheetData sheetId="7"/>
      <sheetData sheetId="8" refreshError="1"/>
      <sheetData sheetId="9" refreshError="1"/>
      <sheetData sheetId="10"/>
      <sheetData sheetId="1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Set>
  </externalBook>
</externalLink>
</file>

<file path=xl/externalLinks/externalLink15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tr_libertador"/>
      <sheetName val="otr_rio"/>
      <sheetName val="OTR_RUMAALA"/>
      <sheetName val="grafos"/>
      <sheetName val="Base"/>
    </sheetNames>
    <sheetDataSet>
      <sheetData sheetId="0" refreshError="1"/>
      <sheetData sheetId="1"/>
      <sheetData sheetId="2" refreshError="1"/>
      <sheetData sheetId="3" refreshError="1"/>
      <sheetData sheetId="4" refreshError="1"/>
    </sheetDataSet>
  </externalBook>
</externalLink>
</file>

<file path=xl/externalLinks/externalLink15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J OCT"/>
      <sheetName val="Conciliaciones"/>
      <sheetName val="Ret.Comp."/>
      <sheetName val="libro ventas PWC"/>
      <sheetName val="Mayor Vtas"/>
      <sheetName val="Libro compras definitivo PwC"/>
      <sheetName val="LIBRO COMPRAS (2)"/>
      <sheetName val="PY COMPRAS"/>
      <sheetName val="LIBRO COMPRAS PPC"/>
      <sheetName val="Mayor Compras"/>
      <sheetName val="AJUSTE PwC"/>
      <sheetName val="LIBRO COMPRAS"/>
      <sheetName val="Reversiones"/>
      <sheetName val="A desafectar"/>
      <sheetName val="AGREGADO POR PwC"/>
      <sheetName val="Sheet2"/>
      <sheetName val="Sheet2 (2)"/>
      <sheetName val="Ret.Iva"/>
      <sheetName val="DJ_OCT"/>
      <sheetName val="Ret_Comp_"/>
      <sheetName val="libro_ventas_PWC"/>
      <sheetName val="Mayor_Vtas"/>
      <sheetName val="Libro_compras_definitivo_PwC"/>
      <sheetName val="LIBRO_COMPRAS_(2)"/>
      <sheetName val="PY_COMPRAS"/>
      <sheetName val="LIBRO_COMPRAS_PPC"/>
      <sheetName val="Mayor_Compras"/>
      <sheetName val="AJUSTE_PwC"/>
      <sheetName val="LIBRO_COMPRAS"/>
      <sheetName val="A_desafectar"/>
      <sheetName val="AGREGADO_POR_PwC"/>
      <sheetName val="Sheet2_(2)"/>
      <sheetName val="Ret_Iva"/>
      <sheetName val="AUX"/>
      <sheetName val="DJ_OCT1"/>
      <sheetName val="Ret_Comp_1"/>
      <sheetName val="libro_ventas_PWC1"/>
      <sheetName val="Mayor_Vtas1"/>
      <sheetName val="Libro_compras_definitivo_PwC1"/>
      <sheetName val="LIBRO_COMPRAS_(2)1"/>
      <sheetName val="PY_COMPRAS1"/>
      <sheetName val="LIBRO_COMPRAS_PPC1"/>
      <sheetName val="Mayor_Compras1"/>
      <sheetName val="AJUSTE_PwC1"/>
      <sheetName val="LIBRO_COMPRAS1"/>
      <sheetName val="A_desafectar1"/>
      <sheetName val="AGREGADO_POR_PwC1"/>
      <sheetName val="Sheet2_(2)1"/>
      <sheetName val="Ret_Iva1"/>
      <sheetName val="DJ_OCT2"/>
      <sheetName val="Ret_Comp_2"/>
      <sheetName val="libro_ventas_PWC2"/>
      <sheetName val="Mayor_Vtas2"/>
      <sheetName val="Libro_compras_definitivo_PwC2"/>
      <sheetName val="LIBRO_COMPRAS_(2)2"/>
      <sheetName val="PY_COMPRAS2"/>
      <sheetName val="LIBRO_COMPRAS_PPC2"/>
      <sheetName val="Mayor_Compras2"/>
      <sheetName val="AJUSTE_PwC2"/>
      <sheetName val="LIBRO_COMPRAS2"/>
      <sheetName val="A_desafectar2"/>
      <sheetName val="AGREGADO_POR_PwC2"/>
      <sheetName val="Sheet2_(2)2"/>
      <sheetName val="Ret_Iva2"/>
      <sheetName val="DJ_OCT3"/>
      <sheetName val="Ret_Comp_3"/>
      <sheetName val="libro_ventas_PWC3"/>
      <sheetName val="Mayor_Vtas3"/>
      <sheetName val="Libro_compras_definitivo_PwC3"/>
      <sheetName val="LIBRO_COMPRAS_(2)3"/>
      <sheetName val="PY_COMPRAS3"/>
      <sheetName val="LIBRO_COMPRAS_PPC3"/>
      <sheetName val="Mayor_Compras3"/>
      <sheetName val="AJUSTE_PwC3"/>
      <sheetName val="LIBRO_COMPRAS3"/>
      <sheetName val="A_desafectar3"/>
      <sheetName val="AGREGADO_POR_PwC3"/>
      <sheetName val="Sheet2_(2)3"/>
      <sheetName val="Ret_Iva3"/>
    </sheetNames>
    <sheetDataSet>
      <sheetData sheetId="0" refreshError="1"/>
      <sheetData sheetId="1">
        <row r="19">
          <cell r="E19">
            <v>-822847528</v>
          </cell>
        </row>
        <row r="44">
          <cell r="G44">
            <v>238337</v>
          </cell>
        </row>
      </sheetData>
      <sheetData sheetId="2">
        <row r="23">
          <cell r="D23">
            <v>120916906</v>
          </cell>
        </row>
      </sheetData>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sheetData sheetId="35">
        <row r="23">
          <cell r="D23">
            <v>120916906</v>
          </cell>
        </row>
      </sheetData>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row r="23">
          <cell r="D23">
            <v>120916906</v>
          </cell>
        </row>
      </sheetData>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row r="23">
          <cell r="D23">
            <v>120916906</v>
          </cell>
        </row>
      </sheetData>
      <sheetData sheetId="66"/>
      <sheetData sheetId="67"/>
      <sheetData sheetId="68"/>
      <sheetData sheetId="69"/>
      <sheetData sheetId="70"/>
      <sheetData sheetId="71"/>
      <sheetData sheetId="72"/>
      <sheetData sheetId="73"/>
      <sheetData sheetId="74"/>
      <sheetData sheetId="75"/>
      <sheetData sheetId="76"/>
      <sheetData sheetId="77"/>
      <sheetData sheetId="78"/>
    </sheetDataSet>
  </externalBook>
</externalLink>
</file>

<file path=xl/externalLinks/externalLink16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J AGOSTO"/>
      <sheetName val="Libro compras 08-08 WP PwC"/>
      <sheetName val="Bajada Libro compras 08_2008 "/>
      <sheetName val="Conciliaciones"/>
      <sheetName val="Ret.Comp."/>
      <sheetName val="Libro ventas Ago-08"/>
      <sheetName val="MAYOR VENTAS"/>
      <sheetName val="Libro compras 08-08 PwC"/>
      <sheetName val="Libro compras 08-08 PPC"/>
      <sheetName val="MAYOR COMPRAS"/>
      <sheetName val="A DESAFECTAR"/>
      <sheetName val="Sheet3"/>
      <sheetName val="AGREGADOS"/>
      <sheetName val="AJUSTES EN PPC"/>
      <sheetName val="REVERSIONES"/>
      <sheetName val="DJ_AGOSTO"/>
      <sheetName val="Libro_compras_08-08_WP_PwC"/>
      <sheetName val="Bajada_Libro_compras_08_2008_"/>
      <sheetName val="Ret_Comp_"/>
      <sheetName val="Libro_ventas_Ago-08"/>
      <sheetName val="MAYOR_VENTAS"/>
      <sheetName val="Libro_compras_08-08_PwC"/>
      <sheetName val="Libro_compras_08-08_PPC"/>
      <sheetName val="MAYOR_COMPRAS"/>
      <sheetName val="A_DESAFECTAR"/>
      <sheetName val="AJUSTES_EN_PPC"/>
      <sheetName val="WIP"/>
      <sheetName val="DJ_AGOSTO1"/>
      <sheetName val="Libro_compras_08-08_WP_PwC1"/>
      <sheetName val="Bajada_Libro_compras_08_2008_1"/>
      <sheetName val="Ret_Comp_1"/>
      <sheetName val="Libro_ventas_Ago-081"/>
      <sheetName val="MAYOR_VENTAS1"/>
      <sheetName val="Libro_compras_08-08_PwC1"/>
      <sheetName val="Libro_compras_08-08_PPC1"/>
      <sheetName val="MAYOR_COMPRAS1"/>
      <sheetName val="A_DESAFECTAR1"/>
      <sheetName val="AJUSTES_EN_PPC1"/>
      <sheetName val="DJ_AGOSTO2"/>
      <sheetName val="Libro_compras_08-08_WP_PwC2"/>
      <sheetName val="Bajada_Libro_compras_08_2008_2"/>
      <sheetName val="Ret_Comp_2"/>
      <sheetName val="Libro_ventas_Ago-082"/>
      <sheetName val="MAYOR_VENTAS2"/>
      <sheetName val="Libro_compras_08-08_PwC2"/>
      <sheetName val="Libro_compras_08-08_PPC2"/>
      <sheetName val="MAYOR_COMPRAS2"/>
      <sheetName val="A_DESAFECTAR2"/>
      <sheetName val="AJUSTES_EN_PPC2"/>
      <sheetName val="DJ_AGOSTO3"/>
      <sheetName val="Libro_compras_08-08_WP_PwC3"/>
      <sheetName val="Bajada_Libro_compras_08_2008_3"/>
      <sheetName val="Ret_Comp_3"/>
      <sheetName val="Libro_ventas_Ago-083"/>
      <sheetName val="MAYOR_VENTAS3"/>
      <sheetName val="Libro_compras_08-08_PwC3"/>
      <sheetName val="Libro_compras_08-08_PPC3"/>
      <sheetName val="MAYOR_COMPRAS3"/>
      <sheetName val="A_DESAFECTAR3"/>
      <sheetName val="AJUSTES_EN_PPC3"/>
    </sheetNames>
    <sheetDataSet>
      <sheetData sheetId="0"/>
      <sheetData sheetId="1"/>
      <sheetData sheetId="2"/>
      <sheetData sheetId="3">
        <row r="19">
          <cell r="E19">
            <v>-826122666</v>
          </cell>
        </row>
        <row r="42">
          <cell r="F42">
            <v>1012983106.3636364</v>
          </cell>
        </row>
      </sheetData>
      <sheetData sheetId="4"/>
      <sheetData sheetId="5">
        <row r="109">
          <cell r="I109">
            <v>0</v>
          </cell>
        </row>
      </sheetData>
      <sheetData sheetId="6"/>
      <sheetData sheetId="7">
        <row r="589">
          <cell r="J589">
            <v>-137959</v>
          </cell>
        </row>
      </sheetData>
      <sheetData sheetId="8"/>
      <sheetData sheetId="9"/>
      <sheetData sheetId="10"/>
      <sheetData sheetId="11"/>
      <sheetData sheetId="12"/>
      <sheetData sheetId="13"/>
      <sheetData sheetId="14"/>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sheetData sheetId="28"/>
      <sheetData sheetId="29"/>
      <sheetData sheetId="30"/>
      <sheetData sheetId="31">
        <row r="109">
          <cell r="I109">
            <v>0</v>
          </cell>
        </row>
      </sheetData>
      <sheetData sheetId="32"/>
      <sheetData sheetId="33">
        <row r="589">
          <cell r="J589">
            <v>-137959</v>
          </cell>
        </row>
      </sheetData>
      <sheetData sheetId="34"/>
      <sheetData sheetId="35"/>
      <sheetData sheetId="36"/>
      <sheetData sheetId="37"/>
      <sheetData sheetId="38"/>
      <sheetData sheetId="39"/>
      <sheetData sheetId="40"/>
      <sheetData sheetId="41"/>
      <sheetData sheetId="42">
        <row r="109">
          <cell r="I109">
            <v>0</v>
          </cell>
        </row>
      </sheetData>
      <sheetData sheetId="43"/>
      <sheetData sheetId="44">
        <row r="589">
          <cell r="J589">
            <v>-137959</v>
          </cell>
        </row>
      </sheetData>
      <sheetData sheetId="45"/>
      <sheetData sheetId="46"/>
      <sheetData sheetId="47"/>
      <sheetData sheetId="48"/>
      <sheetData sheetId="49"/>
      <sheetData sheetId="50"/>
      <sheetData sheetId="51"/>
      <sheetData sheetId="52"/>
      <sheetData sheetId="53">
        <row r="109">
          <cell r="I109">
            <v>0</v>
          </cell>
        </row>
      </sheetData>
      <sheetData sheetId="54"/>
      <sheetData sheetId="55">
        <row r="589">
          <cell r="J589">
            <v>-137959</v>
          </cell>
        </row>
      </sheetData>
      <sheetData sheetId="56"/>
      <sheetData sheetId="57"/>
      <sheetData sheetId="58"/>
      <sheetData sheetId="59"/>
    </sheetDataSet>
  </externalBook>
</externalLink>
</file>

<file path=xl/externalLinks/externalLink16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rga de Facturas"/>
      <sheetName val="Imprimir Recibos"/>
      <sheetName val="RUC"/>
      <sheetName val="Control de Límites de Crédito"/>
      <sheetName val="Hoja1"/>
      <sheetName val="Carga_de_Facturas"/>
      <sheetName val="Imprimir_Recibos"/>
      <sheetName val="Control_de_Límites_de_Crédito"/>
      <sheetName val="Carga_de_Facturas1"/>
      <sheetName val="Imprimir_Recibos1"/>
      <sheetName val="Control_de_Límites_de_Crédito1"/>
      <sheetName val="Carga_de_Facturas2"/>
      <sheetName val="Imprimir_Recibos2"/>
      <sheetName val="Control_de_Límites_de_Crédito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Set>
  </externalBook>
</externalLink>
</file>

<file path=xl/externalLinks/externalLink16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rm 109"/>
      <sheetName val="Form 122"/>
      <sheetName val="Conciliación de Retenciones"/>
      <sheetName val="Resumen Retenciones a Ingresar"/>
      <sheetName val="Mayor Ret. IVA Local"/>
      <sheetName val="Hechauka Ret. Locales (A&amp;A)"/>
      <sheetName val="LC-Original"/>
      <sheetName val="Consulta 2"/>
      <sheetName val="Diferencia Mayor_vs_Hechauka"/>
      <sheetName val="Hechauka Consolidado"/>
      <sheetName val="Retenciones al Exterior (A&amp;A)"/>
      <sheetName val="Notas"/>
      <sheetName val="Fact. Incluidas en el LC"/>
      <sheetName val="TC BCP - 2011"/>
      <sheetName val="Mayor RSC"/>
      <sheetName val="Consulta 1"/>
      <sheetName val="Hechauka Retenciones PPC"/>
      <sheetName val="Fecha de pago"/>
      <sheetName val="Form. 109 (Banco)"/>
      <sheetName val="Form. 122 (Banco)"/>
      <sheetName val="Check list"/>
      <sheetName val="Bonos"/>
      <sheetName val="Inventario CDA BBVA Suiza"/>
      <sheetName val="Mayores Retenciones Diciembre"/>
      <sheetName val="Retenciones Exterior PPC"/>
      <sheetName val="Interes por prestamos"/>
      <sheetName val="PPC_Conciliación_Octubre_Rta."/>
      <sheetName val="PPC_Conciliación_Octubre_IVA"/>
      <sheetName val="TC-2011 (Exterior)"/>
      <sheetName val="Mayor Ret IVA Exterior"/>
      <sheetName val="Mayor Ret.Renta Exterior"/>
      <sheetName val="Mails"/>
      <sheetName val="Form_109"/>
      <sheetName val="Form_122"/>
      <sheetName val="Conciliación_de_Retenciones"/>
      <sheetName val="Resumen_Retenciones_a_Ingresar"/>
      <sheetName val="Mayor_Ret__IVA_Local"/>
      <sheetName val="Hechauka_Ret__Locales_(A&amp;A)"/>
      <sheetName val="Consulta_2"/>
      <sheetName val="Diferencia_Mayor_vs_Hechauka"/>
      <sheetName val="Hechauka_Consolidado"/>
      <sheetName val="Retenciones_al_Exterior_(A&amp;A)"/>
      <sheetName val="Fact__Incluidas_en_el_LC"/>
      <sheetName val="TC_BCP_-_2011"/>
      <sheetName val="Mayor_RSC"/>
      <sheetName val="Consulta_1"/>
      <sheetName val="Hechauka_Retenciones_PPC"/>
      <sheetName val="Fecha_de_pago"/>
      <sheetName val="Form__109_(Banco)"/>
      <sheetName val="Form__122_(Banco)"/>
      <sheetName val="Check_list"/>
      <sheetName val="Inventario_CDA_BBVA_Suiza"/>
      <sheetName val="Mayores_Retenciones_Diciembre"/>
      <sheetName val="Retenciones_Exterior_PPC"/>
      <sheetName val="Interes_por_prestamos"/>
      <sheetName val="PPC_Conciliación_Octubre_Rta_"/>
      <sheetName val="TC-2011_(Exterior)"/>
      <sheetName val="Mayor_Ret_IVA_Exterior"/>
      <sheetName val="Mayor_Ret_Renta_Exterior"/>
      <sheetName val="Form_1091"/>
      <sheetName val="Form_1221"/>
      <sheetName val="Conciliación_de_Retenciones1"/>
      <sheetName val="Resumen_Retenciones_a_Ingresar1"/>
      <sheetName val="Mayor_Ret__IVA_Local1"/>
      <sheetName val="Hechauka_Ret__Locales_(A&amp;A)1"/>
      <sheetName val="Consulta_21"/>
      <sheetName val="Diferencia_Mayor_vs_Hechauka1"/>
      <sheetName val="Hechauka_Consolidado1"/>
      <sheetName val="Retenciones_al_Exterior_(A&amp;A)1"/>
      <sheetName val="Fact__Incluidas_en_el_LC1"/>
      <sheetName val="TC_BCP_-_20111"/>
      <sheetName val="Mayor_RSC1"/>
      <sheetName val="Consulta_11"/>
      <sheetName val="Hechauka_Retenciones_PPC1"/>
      <sheetName val="Fecha_de_pago1"/>
      <sheetName val="Form__109_(Banco)1"/>
      <sheetName val="Form__122_(Banco)1"/>
      <sheetName val="Check_list1"/>
      <sheetName val="Inventario_CDA_BBVA_Suiza1"/>
      <sheetName val="Mayores_Retenciones_Diciembre1"/>
      <sheetName val="Retenciones_Exterior_PPC1"/>
      <sheetName val="Interes_por_prestamos1"/>
      <sheetName val="PPC_Conciliación_Octubre_Rta_1"/>
      <sheetName val="TC-2011_(Exterior)1"/>
      <sheetName val="Mayor_Ret_IVA_Exterior1"/>
      <sheetName val="Mayor_Ret_Renta_Exterior1"/>
      <sheetName val="Form_1092"/>
      <sheetName val="Form_1222"/>
      <sheetName val="Conciliación_de_Retenciones2"/>
      <sheetName val="Resumen_Retenciones_a_Ingresar2"/>
      <sheetName val="Mayor_Ret__IVA_Local2"/>
      <sheetName val="Hechauka_Ret__Locales_(A&amp;A)2"/>
      <sheetName val="Consulta_22"/>
      <sheetName val="Diferencia_Mayor_vs_Hechauka2"/>
      <sheetName val="Hechauka_Consolidado2"/>
      <sheetName val="Retenciones_al_Exterior_(A&amp;A)2"/>
      <sheetName val="Fact__Incluidas_en_el_LC2"/>
      <sheetName val="TC_BCP_-_20112"/>
      <sheetName val="Mayor_RSC2"/>
      <sheetName val="Consulta_12"/>
      <sheetName val="Hechauka_Retenciones_PPC2"/>
      <sheetName val="Fecha_de_pago2"/>
      <sheetName val="Form__109_(Banco)2"/>
      <sheetName val="Form__122_(Banco)2"/>
      <sheetName val="Check_list2"/>
      <sheetName val="Inventario_CDA_BBVA_Suiza2"/>
      <sheetName val="Mayores_Retenciones_Diciembre2"/>
      <sheetName val="Retenciones_Exterior_PPC2"/>
      <sheetName val="Interes_por_prestamos2"/>
      <sheetName val="PPC_Conciliación_Octubre_Rta_2"/>
      <sheetName val="TC-2011_(Exterior)2"/>
      <sheetName val="Mayor_Ret_IVA_Exterior2"/>
      <sheetName val="Mayor_Ret_Renta_Exterior2"/>
      <sheetName val="otr_rio"/>
      <sheetName val="criollitas 100 - 200"/>
      <sheetName val="212405"/>
    </sheetNames>
    <sheetDataSet>
      <sheetData sheetId="0" refreshError="1"/>
      <sheetData sheetId="1" refreshError="1"/>
      <sheetData sheetId="2" refreshError="1"/>
      <sheetData sheetId="3" refreshError="1"/>
      <sheetData sheetId="4" refreshError="1"/>
      <sheetData sheetId="5" refreshError="1"/>
      <sheetData sheetId="6"/>
      <sheetData sheetId="7" refreshError="1"/>
      <sheetData sheetId="8" refreshError="1"/>
      <sheetData sheetId="9" refreshError="1"/>
      <sheetData sheetId="10"/>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ow r="13">
          <cell r="G13">
            <v>1945600</v>
          </cell>
        </row>
      </sheetData>
      <sheetData sheetId="24" refreshError="1"/>
      <sheetData sheetId="25">
        <row r="101">
          <cell r="E101">
            <v>287944.09000000003</v>
          </cell>
        </row>
      </sheetData>
      <sheetData sheetId="26" refreshError="1"/>
      <sheetData sheetId="27" refreshError="1"/>
      <sheetData sheetId="28">
        <row r="346">
          <cell r="E346">
            <v>4203</v>
          </cell>
        </row>
      </sheetData>
      <sheetData sheetId="29">
        <row r="18">
          <cell r="G18">
            <v>779462</v>
          </cell>
        </row>
      </sheetData>
      <sheetData sheetId="30">
        <row r="18">
          <cell r="G18">
            <v>1375750</v>
          </cell>
        </row>
      </sheetData>
      <sheetData sheetId="31" refreshError="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ow r="13">
          <cell r="G13">
            <v>1945600</v>
          </cell>
        </row>
      </sheetData>
      <sheetData sheetId="53"/>
      <sheetData sheetId="54">
        <row r="101">
          <cell r="E101">
            <v>287944.09000000003</v>
          </cell>
        </row>
      </sheetData>
      <sheetData sheetId="55"/>
      <sheetData sheetId="56">
        <row r="346">
          <cell r="E346">
            <v>4203</v>
          </cell>
        </row>
      </sheetData>
      <sheetData sheetId="57">
        <row r="18">
          <cell r="G18">
            <v>779462</v>
          </cell>
        </row>
      </sheetData>
      <sheetData sheetId="58">
        <row r="18">
          <cell r="G18">
            <v>1375750</v>
          </cell>
        </row>
      </sheetData>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row r="13">
          <cell r="G13">
            <v>1945600</v>
          </cell>
        </row>
      </sheetData>
      <sheetData sheetId="80"/>
      <sheetData sheetId="81">
        <row r="101">
          <cell r="E101">
            <v>287944.09000000003</v>
          </cell>
        </row>
      </sheetData>
      <sheetData sheetId="82"/>
      <sheetData sheetId="83">
        <row r="346">
          <cell r="E346">
            <v>4203</v>
          </cell>
        </row>
      </sheetData>
      <sheetData sheetId="84">
        <row r="18">
          <cell r="G18">
            <v>779462</v>
          </cell>
        </row>
      </sheetData>
      <sheetData sheetId="85">
        <row r="18">
          <cell r="G18">
            <v>1375750</v>
          </cell>
        </row>
      </sheetData>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row r="13">
          <cell r="G13">
            <v>1945600</v>
          </cell>
        </row>
      </sheetData>
      <sheetData sheetId="107"/>
      <sheetData sheetId="108">
        <row r="101">
          <cell r="E101">
            <v>287944.09000000003</v>
          </cell>
        </row>
      </sheetData>
      <sheetData sheetId="109"/>
      <sheetData sheetId="110">
        <row r="346">
          <cell r="E346">
            <v>4203</v>
          </cell>
        </row>
      </sheetData>
      <sheetData sheetId="111">
        <row r="18">
          <cell r="G18">
            <v>779462</v>
          </cell>
        </row>
      </sheetData>
      <sheetData sheetId="112">
        <row r="18">
          <cell r="G18">
            <v>1375750</v>
          </cell>
        </row>
      </sheetData>
      <sheetData sheetId="113" refreshError="1"/>
      <sheetData sheetId="114" refreshError="1"/>
      <sheetData sheetId="115" refreshError="1"/>
    </sheetDataSet>
  </externalBook>
</externalLink>
</file>

<file path=xl/externalLinks/externalLink16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enu"/>
      <sheetName val="Menu Master"/>
      <sheetName val="Targeted Testing Master"/>
      <sheetName val="Targeted Testing-2"/>
      <sheetName val="Non-Statistical Sampling Master"/>
      <sheetName val="Accept Reject Master"/>
      <sheetName val="AR Confirmation Log Master"/>
      <sheetName val="Fixed Asset Additions Master"/>
      <sheetName val="Fixed Asset Disposals Master"/>
      <sheetName val="Unrecord Liab - Pd Inv Master"/>
      <sheetName val="Unrecord Liab - Unpd Inv Master"/>
      <sheetName val="Testing Detail Master"/>
      <sheetName val="First Sample Results Master"/>
      <sheetName val="Global Data"/>
      <sheetName val="Menu_Master"/>
      <sheetName val="Targeted_Testing_Master"/>
      <sheetName val="Targeted_Testing-2"/>
      <sheetName val="Non-Statistical_Sampling_Master"/>
      <sheetName val="Accept_Reject_Master"/>
      <sheetName val="AR_Confirmation_Log_Master"/>
      <sheetName val="Fixed_Asset_Additions_Master"/>
      <sheetName val="Fixed_Asset_Disposals_Master"/>
      <sheetName val="Unrecord_Liab_-_Pd_Inv_Master"/>
      <sheetName val="Unrecord_Liab_-_Unpd_Inv_Master"/>
      <sheetName val="Testing_Detail_Master"/>
      <sheetName val="First_Sample_Results_Master"/>
      <sheetName val="Global_Data"/>
      <sheetName val="Menu_Master1"/>
      <sheetName val="Targeted_Testing_Master1"/>
      <sheetName val="Targeted_Testing-21"/>
      <sheetName val="Non-Statistical_Sampling_Maste1"/>
      <sheetName val="Accept_Reject_Master1"/>
      <sheetName val="AR_Confirmation_Log_Master1"/>
      <sheetName val="Fixed_Asset_Additions_Master1"/>
      <sheetName val="Fixed_Asset_Disposals_Master1"/>
      <sheetName val="Unrecord_Liab_-_Pd_Inv_Master1"/>
      <sheetName val="Unrecord_Liab_-_Unpd_Inv_Maste1"/>
      <sheetName val="Testing_Detail_Master1"/>
      <sheetName val="First_Sample_Results_Master1"/>
      <sheetName val="Global_Data1"/>
      <sheetName val="Menu_Master2"/>
      <sheetName val="Targeted_Testing_Master2"/>
      <sheetName val="Targeted_Testing-22"/>
      <sheetName val="Non-Statistical_Sampling_Maste2"/>
      <sheetName val="Accept_Reject_Master2"/>
      <sheetName val="AR_Confirmation_Log_Master2"/>
      <sheetName val="Fixed_Asset_Additions_Master2"/>
      <sheetName val="Fixed_Asset_Disposals_Master2"/>
      <sheetName val="Unrecord_Liab_-_Pd_Inv_Master2"/>
      <sheetName val="Unrecord_Liab_-_Unpd_Inv_Maste2"/>
      <sheetName val="Testing_Detail_Master2"/>
      <sheetName val="First_Sample_Results_Master2"/>
      <sheetName val="Global_Data2"/>
    </sheetNames>
    <sheetDataSet>
      <sheetData sheetId="0"/>
      <sheetData sheetId="1"/>
      <sheetData sheetId="2"/>
      <sheetData sheetId="3"/>
      <sheetData sheetId="4">
        <row r="50">
          <cell r="C50" t="str">
            <v xml:space="preserve">   ?</v>
          </cell>
        </row>
        <row r="51">
          <cell r="C51" t="str">
            <v>Low</v>
          </cell>
        </row>
        <row r="52">
          <cell r="C52" t="str">
            <v>Moderate</v>
          </cell>
        </row>
        <row r="53">
          <cell r="C53" t="str">
            <v>High</v>
          </cell>
        </row>
        <row r="63">
          <cell r="C63">
            <v>1</v>
          </cell>
        </row>
      </sheetData>
      <sheetData sheetId="5"/>
      <sheetData sheetId="6"/>
      <sheetData sheetId="7"/>
      <sheetData sheetId="8"/>
      <sheetData sheetId="9"/>
      <sheetData sheetId="10"/>
      <sheetData sheetId="11"/>
      <sheetData sheetId="12"/>
      <sheetData sheetId="13"/>
      <sheetData sheetId="14"/>
      <sheetData sheetId="15"/>
      <sheetData sheetId="16"/>
      <sheetData sheetId="17">
        <row r="50">
          <cell r="C50" t="str">
            <v xml:space="preserve">   ?</v>
          </cell>
        </row>
      </sheetData>
      <sheetData sheetId="18"/>
      <sheetData sheetId="19"/>
      <sheetData sheetId="20"/>
      <sheetData sheetId="21"/>
      <sheetData sheetId="22"/>
      <sheetData sheetId="23"/>
      <sheetData sheetId="24"/>
      <sheetData sheetId="25"/>
      <sheetData sheetId="26"/>
      <sheetData sheetId="27"/>
      <sheetData sheetId="28"/>
      <sheetData sheetId="29"/>
      <sheetData sheetId="30">
        <row r="50">
          <cell r="C50" t="str">
            <v xml:space="preserve">   ?</v>
          </cell>
        </row>
      </sheetData>
      <sheetData sheetId="31"/>
      <sheetData sheetId="32"/>
      <sheetData sheetId="33"/>
      <sheetData sheetId="34"/>
      <sheetData sheetId="35"/>
      <sheetData sheetId="36"/>
      <sheetData sheetId="37"/>
      <sheetData sheetId="38"/>
      <sheetData sheetId="39"/>
      <sheetData sheetId="40"/>
      <sheetData sheetId="41"/>
      <sheetData sheetId="42"/>
      <sheetData sheetId="43">
        <row r="50">
          <cell r="C50" t="str">
            <v xml:space="preserve">   ?</v>
          </cell>
        </row>
      </sheetData>
      <sheetData sheetId="44"/>
      <sheetData sheetId="45"/>
      <sheetData sheetId="46"/>
      <sheetData sheetId="47"/>
      <sheetData sheetId="48"/>
      <sheetData sheetId="49"/>
      <sheetData sheetId="50"/>
      <sheetData sheetId="51"/>
      <sheetData sheetId="52"/>
    </sheetDataSet>
  </externalBook>
</externalLink>
</file>

<file path=xl/externalLinks/externalLink16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ibrary Procedures "/>
      <sheetName val="Menu Master"/>
      <sheetName val="Targeted Testing Master"/>
      <sheetName val="Non-Statistical Sampling Master"/>
      <sheetName val="Suppl Non-Stat Sample Master"/>
      <sheetName val="Two Step Revenue Testing Master"/>
      <sheetName val="Accept Reject Master"/>
      <sheetName val="First Sample Results Master"/>
      <sheetName val="Global Data"/>
      <sheetName val="BG al 31.12.13"/>
      <sheetName val="Pasos"/>
      <sheetName val="Cuentas Afectadas"/>
      <sheetName val="Cruce EE.RR - Conceptos"/>
      <sheetName val="Planilla Salarios"/>
      <sheetName val="Planilla IPS"/>
      <sheetName val="Cruces &amp; Cálculos"/>
      <sheetName val="Bonos"/>
      <sheetName val="Bajas"/>
      <sheetName val="Altas"/>
      <sheetName val="Recibos"/>
      <sheetName val="Accept Bajas"/>
      <sheetName val="Accept Altas"/>
      <sheetName val="Accept Recibos"/>
      <sheetName val="ToD Template"/>
      <sheetName val="Library_Procedures_"/>
      <sheetName val="Menu_Master"/>
      <sheetName val="Targeted_Testing_Master"/>
      <sheetName val="Non-Statistical_Sampling_Master"/>
      <sheetName val="Suppl_Non-Stat_Sample_Master"/>
      <sheetName val="Two_Step_Revenue_Testing_Master"/>
      <sheetName val="Accept_Reject_Master"/>
      <sheetName val="First_Sample_Results_Master"/>
      <sheetName val="Global_Data"/>
      <sheetName val="BG_al_31_12_13"/>
      <sheetName val="Cuentas_Afectadas"/>
      <sheetName val="Cruce_EE_RR_-_Conceptos"/>
      <sheetName val="Planilla_Salarios"/>
      <sheetName val="Planilla_IPS"/>
      <sheetName val="Cruces_&amp;_Cálculos"/>
      <sheetName val="Accept_Bajas"/>
      <sheetName val="Accept_Altas"/>
      <sheetName val="Accept_Recibos"/>
      <sheetName val="ToD_Template"/>
      <sheetName val="Library_Procedures_1"/>
      <sheetName val="Menu_Master1"/>
      <sheetName val="Targeted_Testing_Master1"/>
      <sheetName val="Non-Statistical_Sampling_Maste1"/>
      <sheetName val="Suppl_Non-Stat_Sample_Master1"/>
      <sheetName val="Two_Step_Revenue_Testing_Maste1"/>
      <sheetName val="Accept_Reject_Master1"/>
      <sheetName val="First_Sample_Results_Master1"/>
      <sheetName val="Global_Data1"/>
      <sheetName val="BG_al_31_12_131"/>
      <sheetName val="Cuentas_Afectadas1"/>
      <sheetName val="Cruce_EE_RR_-_Conceptos1"/>
      <sheetName val="Planilla_Salarios1"/>
      <sheetName val="Planilla_IPS1"/>
      <sheetName val="Cruces_&amp;_Cálculos1"/>
      <sheetName val="Accept_Bajas1"/>
      <sheetName val="Accept_Altas1"/>
      <sheetName val="Accept_Recibos1"/>
      <sheetName val="ToD_Template1"/>
      <sheetName val="Library_Procedures_2"/>
      <sheetName val="Menu_Master2"/>
      <sheetName val="Targeted_Testing_Master2"/>
      <sheetName val="Non-Statistical_Sampling_Maste2"/>
      <sheetName val="Suppl_Non-Stat_Sample_Master2"/>
      <sheetName val="Two_Step_Revenue_Testing_Maste2"/>
      <sheetName val="Accept_Reject_Master2"/>
      <sheetName val="First_Sample_Results_Master2"/>
      <sheetName val="Global_Data2"/>
      <sheetName val="BG_al_31_12_132"/>
      <sheetName val="Cuentas_Afectadas2"/>
      <sheetName val="Cruce_EE_RR_-_Conceptos2"/>
      <sheetName val="Planilla_Salarios2"/>
      <sheetName val="Planilla_IPS2"/>
      <sheetName val="Cruces_&amp;_Cálculos2"/>
      <sheetName val="Accept_Bajas2"/>
      <sheetName val="Accept_Altas2"/>
      <sheetName val="Accept_Recibos2"/>
      <sheetName val="ToD_Template2"/>
    </sheetNames>
    <sheetDataSet>
      <sheetData sheetId="0"/>
      <sheetData sheetId="1"/>
      <sheetData sheetId="2"/>
      <sheetData sheetId="3">
        <row r="50">
          <cell r="C50" t="str">
            <v xml:space="preserve">   ?</v>
          </cell>
        </row>
      </sheetData>
      <sheetData sheetId="4"/>
      <sheetData sheetId="5">
        <row r="45">
          <cell r="T45">
            <v>0</v>
          </cell>
        </row>
        <row r="47">
          <cell r="E47">
            <v>0</v>
          </cell>
        </row>
        <row r="85">
          <cell r="C85">
            <v>0</v>
          </cell>
        </row>
        <row r="87">
          <cell r="C87">
            <v>0</v>
          </cell>
        </row>
      </sheetData>
      <sheetData sheetId="6"/>
      <sheetData sheetId="7"/>
      <sheetData sheetId="8">
        <row r="92">
          <cell r="B92" t="str">
            <v xml:space="preserve">   ?</v>
          </cell>
        </row>
        <row r="93">
          <cell r="B93" t="str">
            <v>Low</v>
          </cell>
        </row>
        <row r="94">
          <cell r="B94" t="str">
            <v>Moderate</v>
          </cell>
        </row>
        <row r="95">
          <cell r="B95" t="str">
            <v>High</v>
          </cell>
        </row>
      </sheetData>
      <sheetData sheetId="9">
        <row r="134">
          <cell r="C134" t="str">
            <v>Accrual for bonuses</v>
          </cell>
        </row>
      </sheetData>
      <sheetData sheetId="10"/>
      <sheetData sheetId="11"/>
      <sheetData sheetId="12"/>
      <sheetData sheetId="13">
        <row r="11">
          <cell r="C11" t="str">
            <v>Sueldos</v>
          </cell>
        </row>
      </sheetData>
      <sheetData sheetId="14">
        <row r="49">
          <cell r="G49">
            <v>6297711898</v>
          </cell>
        </row>
      </sheetData>
      <sheetData sheetId="15"/>
      <sheetData sheetId="16"/>
      <sheetData sheetId="17"/>
      <sheetData sheetId="18"/>
      <sheetData sheetId="19"/>
      <sheetData sheetId="20"/>
      <sheetData sheetId="21"/>
      <sheetData sheetId="22"/>
      <sheetData sheetId="23"/>
      <sheetData sheetId="24"/>
      <sheetData sheetId="25"/>
      <sheetData sheetId="26"/>
      <sheetData sheetId="27">
        <row r="50">
          <cell r="C50" t="str">
            <v xml:space="preserve">   ?</v>
          </cell>
        </row>
      </sheetData>
      <sheetData sheetId="28"/>
      <sheetData sheetId="29">
        <row r="45">
          <cell r="T45">
            <v>0</v>
          </cell>
        </row>
      </sheetData>
      <sheetData sheetId="30"/>
      <sheetData sheetId="31"/>
      <sheetData sheetId="32">
        <row r="92">
          <cell r="B92" t="str">
            <v xml:space="preserve">   ?</v>
          </cell>
        </row>
      </sheetData>
      <sheetData sheetId="33">
        <row r="134">
          <cell r="C134" t="str">
            <v>Accrual for bonuses</v>
          </cell>
        </row>
      </sheetData>
      <sheetData sheetId="34"/>
      <sheetData sheetId="35"/>
      <sheetData sheetId="36">
        <row r="11">
          <cell r="C11" t="str">
            <v>Sueldos</v>
          </cell>
        </row>
      </sheetData>
      <sheetData sheetId="37">
        <row r="49">
          <cell r="G49">
            <v>6297711898</v>
          </cell>
        </row>
      </sheetData>
      <sheetData sheetId="38"/>
      <sheetData sheetId="39"/>
      <sheetData sheetId="40"/>
      <sheetData sheetId="41"/>
      <sheetData sheetId="42"/>
      <sheetData sheetId="43"/>
      <sheetData sheetId="44"/>
      <sheetData sheetId="45"/>
      <sheetData sheetId="46">
        <row r="50">
          <cell r="C50" t="str">
            <v xml:space="preserve">   ?</v>
          </cell>
        </row>
      </sheetData>
      <sheetData sheetId="47"/>
      <sheetData sheetId="48">
        <row r="45">
          <cell r="T45">
            <v>0</v>
          </cell>
        </row>
      </sheetData>
      <sheetData sheetId="49"/>
      <sheetData sheetId="50"/>
      <sheetData sheetId="51">
        <row r="92">
          <cell r="B92" t="str">
            <v xml:space="preserve">   ?</v>
          </cell>
        </row>
      </sheetData>
      <sheetData sheetId="52">
        <row r="134">
          <cell r="C134" t="str">
            <v>Accrual for bonuses</v>
          </cell>
        </row>
      </sheetData>
      <sheetData sheetId="53"/>
      <sheetData sheetId="54"/>
      <sheetData sheetId="55">
        <row r="11">
          <cell r="C11" t="str">
            <v>Sueldos</v>
          </cell>
        </row>
      </sheetData>
      <sheetData sheetId="56">
        <row r="49">
          <cell r="G49">
            <v>6297711898</v>
          </cell>
        </row>
      </sheetData>
      <sheetData sheetId="57"/>
      <sheetData sheetId="58"/>
      <sheetData sheetId="59"/>
      <sheetData sheetId="60"/>
      <sheetData sheetId="61"/>
      <sheetData sheetId="62"/>
      <sheetData sheetId="63"/>
      <sheetData sheetId="64"/>
      <sheetData sheetId="65">
        <row r="50">
          <cell r="C50" t="str">
            <v xml:space="preserve">   ?</v>
          </cell>
        </row>
      </sheetData>
      <sheetData sheetId="66"/>
      <sheetData sheetId="67">
        <row r="45">
          <cell r="T45">
            <v>0</v>
          </cell>
        </row>
      </sheetData>
      <sheetData sheetId="68"/>
      <sheetData sheetId="69"/>
      <sheetData sheetId="70">
        <row r="92">
          <cell r="B92" t="str">
            <v xml:space="preserve">   ?</v>
          </cell>
        </row>
      </sheetData>
      <sheetData sheetId="71">
        <row r="134">
          <cell r="C134" t="str">
            <v>Accrual for bonuses</v>
          </cell>
        </row>
      </sheetData>
      <sheetData sheetId="72"/>
      <sheetData sheetId="73"/>
      <sheetData sheetId="74">
        <row r="11">
          <cell r="C11" t="str">
            <v>Sueldos</v>
          </cell>
        </row>
      </sheetData>
      <sheetData sheetId="75">
        <row r="49">
          <cell r="G49">
            <v>6297711898</v>
          </cell>
        </row>
      </sheetData>
      <sheetData sheetId="76"/>
      <sheetData sheetId="77"/>
      <sheetData sheetId="78"/>
      <sheetData sheetId="79"/>
      <sheetData sheetId="80"/>
    </sheetDataSet>
  </externalBook>
</externalLink>
</file>

<file path=xl/externalLinks/externalLink16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álisis Gs."/>
      <sheetName val="Resumen"/>
      <sheetName val="Conclusión"/>
      <sheetName val="Análisis US$"/>
      <sheetName val="Reproceso de Cálculo Dep. y Rev"/>
      <sheetName val="Análisis_Gs_"/>
      <sheetName val="Análisis_US$"/>
      <sheetName val="Reproceso_de_Cálculo_Dep__y_Rev"/>
    </sheetNames>
    <sheetDataSet>
      <sheetData sheetId="0"/>
      <sheetData sheetId="1"/>
      <sheetData sheetId="2"/>
      <sheetData sheetId="3"/>
      <sheetData sheetId="4" refreshError="1"/>
      <sheetData sheetId="5"/>
      <sheetData sheetId="6"/>
      <sheetData sheetId="7"/>
    </sheetDataSet>
  </externalBook>
</externalLink>
</file>

<file path=xl/externalLinks/externalLink16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ANANCIAS"/>
      <sheetName val="I.G.M.P."/>
      <sheetName val="Incob-ExArcor"/>
      <sheetName val="Rtado.Vta.Bs.Uso"/>
      <sheetName val="I_G_M_P_"/>
      <sheetName val="Rtado_Vta_Bs_Uso"/>
    </sheetNames>
    <sheetDataSet>
      <sheetData sheetId="0"/>
      <sheetData sheetId="1" refreshError="1"/>
      <sheetData sheetId="2" refreshError="1"/>
      <sheetData sheetId="3" refreshError="1"/>
      <sheetData sheetId="4"/>
      <sheetData sheetId="5"/>
    </sheetDataSet>
  </externalBook>
</externalLink>
</file>

<file path=xl/externalLinks/externalLink16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5"/>
      <sheetName val="flujo"/>
      <sheetName val="Bal.Impositivo"/>
      <sheetName val="cuadro Revaluo"/>
      <sheetName val="Comparativo"/>
      <sheetName val="BCEGRAL"/>
      <sheetName val="EVP"/>
      <sheetName val="Anexo IV"/>
      <sheetName val="Hoja1"/>
      <sheetName val="Bal_Impositivo"/>
      <sheetName val="cuadro_Revaluo"/>
      <sheetName val="Anexo_IV"/>
      <sheetName val="Bal_Impositivo1"/>
      <sheetName val="cuadro_Revaluo1"/>
      <sheetName val="Anexo_IV1"/>
      <sheetName val="Bal_Impositivo2"/>
      <sheetName val="cuadro_Revaluo2"/>
      <sheetName val="Anexo_IV2"/>
    </sheetNames>
    <sheetDataSet>
      <sheetData sheetId="0" refreshError="1"/>
      <sheetData sheetId="1" refreshError="1"/>
      <sheetData sheetId="2" refreshError="1"/>
      <sheetData sheetId="3" refreshError="1"/>
      <sheetData sheetId="4" refreshError="1"/>
      <sheetData sheetId="5"/>
      <sheetData sheetId="6"/>
      <sheetData sheetId="7" refreshError="1"/>
      <sheetData sheetId="8" refreshError="1"/>
      <sheetData sheetId="9"/>
      <sheetData sheetId="10"/>
      <sheetData sheetId="11"/>
      <sheetData sheetId="12"/>
      <sheetData sheetId="13"/>
      <sheetData sheetId="14"/>
      <sheetData sheetId="15"/>
      <sheetData sheetId="16"/>
      <sheetData sheetId="17"/>
    </sheetDataSet>
  </externalBook>
</externalLink>
</file>

<file path=xl/externalLinks/externalLink16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intFormat"/>
      <sheetName val="Version Information"/>
      <sheetName val="Instructions"/>
      <sheetName val="Input-Expected Case"/>
      <sheetName val="Lease Versus Buy"/>
      <sheetName val="Input-Best Case"/>
      <sheetName val="Input-Worst Case"/>
      <sheetName val="Notification"/>
      <sheetName val="Summary"/>
      <sheetName val="JV 100% Cash Flow Analysis"/>
      <sheetName val="Non-Consolidated JV"/>
      <sheetName val="Consolidated JV"/>
      <sheetName val="JV Cash Flow To Cargill"/>
      <sheetName val="Balance Sheet"/>
      <sheetName val="Non-Consolidated JV - Best Case"/>
      <sheetName val="Consolidated JV - Best Case"/>
      <sheetName val="JV Cash Flow - Best Case"/>
      <sheetName val="Non-Consolidated JV - Worst Cas"/>
      <sheetName val="Consolidated JV - Worst Case"/>
      <sheetName val="JV Cash Flow - Worst Case"/>
      <sheetName val="Capital Investment"/>
      <sheetName val="Capitalized Interest"/>
      <sheetName val="Cargill Business Contributed"/>
      <sheetName val="Deferred Taxes"/>
      <sheetName val="Depreciation"/>
      <sheetName val="Detail Schedule"/>
      <sheetName val="Discount Rate"/>
      <sheetName val="Expense Detail"/>
      <sheetName val="Key Drivers Best Worst Case"/>
      <sheetName val="Working Capital"/>
      <sheetName val="Other Cargill BU Synergies"/>
      <sheetName val="Revenue Detail"/>
      <sheetName val="DepreciationMethods"/>
      <sheetName val="Version_Information"/>
      <sheetName val="Input-Expected_Case"/>
      <sheetName val="Lease_Versus_Buy"/>
      <sheetName val="Input-Best_Case"/>
      <sheetName val="Input-Worst_Case"/>
      <sheetName val="JV_100%_Cash_Flow_Analysis"/>
      <sheetName val="Non-Consolidated_JV"/>
      <sheetName val="Consolidated_JV"/>
      <sheetName val="JV_Cash_Flow_To_Cargill"/>
      <sheetName val="Balance_Sheet"/>
      <sheetName val="Non-Consolidated_JV_-_Best_Case"/>
      <sheetName val="Consolidated_JV_-_Best_Case"/>
      <sheetName val="JV_Cash_Flow_-_Best_Case"/>
      <sheetName val="Non-Consolidated_JV_-_Worst_Cas"/>
      <sheetName val="Consolidated_JV_-_Worst_Case"/>
      <sheetName val="JV_Cash_Flow_-_Worst_Case"/>
      <sheetName val="Capital_Investment"/>
      <sheetName val="Capitalized_Interest"/>
      <sheetName val="Cargill_Business_Contributed"/>
      <sheetName val="Deferred_Taxes"/>
      <sheetName val="Detail_Schedule"/>
      <sheetName val="Discount_Rate"/>
      <sheetName val="Expense_Detail"/>
      <sheetName val="Key_Drivers_Best_Worst_Case"/>
      <sheetName val="Working_Capital"/>
      <sheetName val="Other_Cargill_BU_Synergies"/>
      <sheetName val="Revenue_Detail"/>
    </sheetNames>
    <sheetDataSet>
      <sheetData sheetId="0"/>
      <sheetData sheetId="1"/>
      <sheetData sheetId="2"/>
      <sheetData sheetId="3">
        <row r="54">
          <cell r="AA54">
            <v>15</v>
          </cell>
        </row>
        <row r="122">
          <cell r="D122">
            <v>0.12</v>
          </cell>
        </row>
        <row r="2649">
          <cell r="AA2649">
            <v>5</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ow r="54">
          <cell r="AA54">
            <v>15</v>
          </cell>
        </row>
      </sheetData>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Set>
  </externalBook>
</externalLink>
</file>

<file path=xl/externalLinks/externalLink16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
      <sheetName val="Ctas.Analizadas"/>
      <sheetName val="P.S. Regalías Monsanto Pagadas"/>
      <sheetName val="P.S. Interes Comercial"/>
      <sheetName val="P.S. Otros Honorarios"/>
      <sheetName val="P.S.Honorarios Profesionales"/>
      <sheetName val="P.S. Lavado y Engrase"/>
      <sheetName val="P.S.Mtto.y Reparac.de Silo"/>
      <sheetName val="P.S.Flete terr.Soja"/>
      <sheetName val="P.S.Flete Terr.Maíz"/>
      <sheetName val="P.S.Proces.Soja"/>
      <sheetName val="P.S.Proces.Maíz"/>
      <sheetName val="Partidas Conciliatorias"/>
      <sheetName val="P.S.Otros Gts.de Silo"/>
      <sheetName val="P.S.Comis.Pag.a Gts.Insumos"/>
      <sheetName val="XREF"/>
      <sheetName val="Tickmarks"/>
      <sheetName val="#REF"/>
      <sheetName val="Partidas_Conciliatorias"/>
    </sheetNames>
    <sheetDataSet>
      <sheetData sheetId="0"/>
      <sheetData sheetId="1"/>
      <sheetData sheetId="2"/>
      <sheetData sheetId="3"/>
      <sheetData sheetId="4"/>
      <sheetData sheetId="5"/>
      <sheetData sheetId="6"/>
      <sheetData sheetId="7"/>
      <sheetData sheetId="8"/>
      <sheetData sheetId="9"/>
      <sheetData sheetId="10"/>
      <sheetData sheetId="11"/>
      <sheetData sheetId="12">
        <row r="23">
          <cell r="I23">
            <v>61090909</v>
          </cell>
        </row>
      </sheetData>
      <sheetData sheetId="13"/>
      <sheetData sheetId="14"/>
      <sheetData sheetId="15"/>
      <sheetData sheetId="16"/>
      <sheetData sheetId="17" refreshError="1"/>
      <sheetData sheetId="18" refreshError="1"/>
    </sheetDataSet>
  </externalBook>
</externalLink>
</file>

<file path=xl/externalLinks/externalLink17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come Statement Data"/>
      <sheetName val="Balance Sheet Data"/>
      <sheetName val="2001 Projected IS"/>
      <sheetName val=" 2001 Projected BS"/>
      <sheetName val="Sales-Cash Budget"/>
      <sheetName val="Sales By Channel"/>
      <sheetName val="Purchases"/>
      <sheetName val="Inventory Summary"/>
      <sheetName val="2001 proj- fixed and variable"/>
      <sheetName val="Fixed and Variable Expenses"/>
      <sheetName val="F&amp;V EXPS."/>
      <sheetName val="Cost Ctrs."/>
      <sheetName val="100"/>
      <sheetName val="200"/>
      <sheetName val="130"/>
      <sheetName val="220"/>
      <sheetName val="295"/>
      <sheetName val="300"/>
      <sheetName val="315"/>
      <sheetName val="325"/>
      <sheetName val="335"/>
      <sheetName val="340"/>
      <sheetName val="350"/>
      <sheetName val="400"/>
      <sheetName val="405"/>
      <sheetName val="410"/>
      <sheetName val="420"/>
      <sheetName val="425"/>
      <sheetName val="500"/>
      <sheetName val="VAT"/>
      <sheetName val="Cash_Flow"/>
      <sheetName val="CAPEX"/>
      <sheetName val="Employees"/>
      <sheetName val=" sales by vendor  "/>
      <sheetName val="ESSBASE"/>
      <sheetName val="Income_Statement_Data"/>
      <sheetName val="Balance_Sheet_Data"/>
      <sheetName val="2001_Projected_IS"/>
      <sheetName val="_2001_Projected_BS"/>
      <sheetName val="Sales-Cash_Budget"/>
      <sheetName val="Sales_By_Channel"/>
      <sheetName val="Inventory_Summary"/>
      <sheetName val="2001_proj-_fixed_and_variable"/>
      <sheetName val="Fixed_and_Variable_Expenses"/>
      <sheetName val="F&amp;V_EXPS_"/>
      <sheetName val="Cost_Ctrs_"/>
      <sheetName val="_sales_by_vendor_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Set>
  </externalBook>
</externalLink>
</file>

<file path=xl/externalLinks/externalLink17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 RB"/>
      <sheetName val="cadencias "/>
      <sheetName val="Raw Materials (2)"/>
      <sheetName val="MEDO"/>
      <sheetName val="WHITE NIGHT"/>
      <sheetName val="MO Jones"/>
      <sheetName val="MULTIPACK 192"/>
      <sheetName val="MULTIPACK 384"/>
      <sheetName val="MULTIPACK 240"/>
      <sheetName val="DIAL Wo. SWITCH"/>
      <sheetName val="White Nights"/>
      <sheetName val="Set MK08 DIAL USA WoS"/>
      <sheetName val="RB240"/>
      <sheetName val="RB384"/>
      <sheetName val="RB192"/>
      <sheetName val="COLX6"/>
      <sheetName val="Refill RB"/>
      <sheetName val="Set RB jones"/>
      <sheetName val="Set_RB"/>
      <sheetName val="cadencias_"/>
      <sheetName val="Raw_Materials_(2)"/>
      <sheetName val="WHITE_NIGHT"/>
      <sheetName val="MO_Jones"/>
      <sheetName val="MULTIPACK_192"/>
      <sheetName val="MULTIPACK_384"/>
      <sheetName val="MULTIPACK_240"/>
      <sheetName val="DIAL_Wo__SWITCH"/>
      <sheetName val="White_Nights"/>
      <sheetName val="Set_MK08_DIAL_USA_WoS"/>
      <sheetName val="Refill_RB"/>
      <sheetName val="Set_RB_jones"/>
      <sheetName val="Set_RB1"/>
      <sheetName val="cadencias_1"/>
      <sheetName val="Raw_Materials_(2)1"/>
      <sheetName val="WHITE_NIGHT1"/>
      <sheetName val="MO_Jones1"/>
      <sheetName val="MULTIPACK_1921"/>
      <sheetName val="MULTIPACK_3841"/>
      <sheetName val="MULTIPACK_2401"/>
      <sheetName val="DIAL_Wo__SWITCH1"/>
      <sheetName val="White_Nights1"/>
      <sheetName val="Set_MK08_DIAL_USA_WoS1"/>
      <sheetName val="Refill_RB1"/>
      <sheetName val="Set_RB_jones1"/>
      <sheetName val="Set_RB2"/>
      <sheetName val="cadencias_2"/>
      <sheetName val="Raw_Materials_(2)2"/>
      <sheetName val="WHITE_NIGHT2"/>
      <sheetName val="MO_Jones2"/>
      <sheetName val="MULTIPACK_1922"/>
      <sheetName val="MULTIPACK_3842"/>
      <sheetName val="MULTIPACK_2402"/>
      <sheetName val="DIAL_Wo__SWITCH2"/>
      <sheetName val="White_Nights2"/>
      <sheetName val="Set_MK08_DIAL_USA_WoS2"/>
      <sheetName val="Refill_RB2"/>
      <sheetName val="Set_RB_jones2"/>
      <sheetName val="pantalla efectivo"/>
    </sheetNames>
    <sheetDataSet>
      <sheetData sheetId="0">
        <row r="6">
          <cell r="J6">
            <v>10</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row r="6">
          <cell r="J6">
            <v>10</v>
          </cell>
        </row>
      </sheetData>
      <sheetData sheetId="19"/>
      <sheetData sheetId="20"/>
      <sheetData sheetId="21"/>
      <sheetData sheetId="22"/>
      <sheetData sheetId="23"/>
      <sheetData sheetId="24"/>
      <sheetData sheetId="25"/>
      <sheetData sheetId="26"/>
      <sheetData sheetId="27"/>
      <sheetData sheetId="28"/>
      <sheetData sheetId="29"/>
      <sheetData sheetId="30"/>
      <sheetData sheetId="31">
        <row r="6">
          <cell r="J6">
            <v>10</v>
          </cell>
        </row>
      </sheetData>
      <sheetData sheetId="32"/>
      <sheetData sheetId="33"/>
      <sheetData sheetId="34"/>
      <sheetData sheetId="35"/>
      <sheetData sheetId="36"/>
      <sheetData sheetId="37"/>
      <sheetData sheetId="38"/>
      <sheetData sheetId="39"/>
      <sheetData sheetId="40"/>
      <sheetData sheetId="41"/>
      <sheetData sheetId="42"/>
      <sheetData sheetId="43"/>
      <sheetData sheetId="44">
        <row r="6">
          <cell r="J6">
            <v>10</v>
          </cell>
        </row>
      </sheetData>
      <sheetData sheetId="45"/>
      <sheetData sheetId="46"/>
      <sheetData sheetId="47"/>
      <sheetData sheetId="48"/>
      <sheetData sheetId="49"/>
      <sheetData sheetId="50"/>
      <sheetData sheetId="51"/>
      <sheetData sheetId="52"/>
      <sheetData sheetId="53"/>
      <sheetData sheetId="54"/>
      <sheetData sheetId="55"/>
      <sheetData sheetId="56"/>
      <sheetData sheetId="57" refreshError="1"/>
    </sheetDataSet>
  </externalBook>
</externalLink>
</file>

<file path=xl/externalLinks/externalLink17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ICIO"/>
      <sheetName val="NPS-RET"/>
      <sheetName val="SCC-RET"/>
      <sheetName val="NPS-FS"/>
      <sheetName val="SCC-FS"/>
      <sheetName val="MS RETAIL"/>
      <sheetName val="VARIANCES"/>
      <sheetName val="P &amp; L MES"/>
      <sheetName val="TARJETON"/>
      <sheetName val="Retail"/>
      <sheetName val="Foodsolutions"/>
      <sheetName val="VOLUMEN"/>
      <sheetName val="COMMENTS"/>
      <sheetName val="FSERV"/>
      <sheetName val="PY"/>
      <sheetName val="AC05"/>
      <sheetName val="PRF05"/>
      <sheetName val="TRF05"/>
      <sheetName val="AC06-1"/>
      <sheetName val="AC06-2"/>
      <sheetName val="MS_RETAIL"/>
      <sheetName val="P_&amp;_L_MES"/>
    </sheetNames>
    <sheetDataSet>
      <sheetData sheetId="0">
        <row r="8">
          <cell r="E8">
            <v>13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sheetData sheetId="14" refreshError="1"/>
      <sheetData sheetId="15" refreshError="1"/>
      <sheetData sheetId="16" refreshError="1"/>
      <sheetData sheetId="17" refreshError="1"/>
      <sheetData sheetId="18" refreshError="1"/>
      <sheetData sheetId="19" refreshError="1"/>
      <sheetData sheetId="20"/>
      <sheetData sheetId="21"/>
    </sheetDataSet>
  </externalBook>
</externalLink>
</file>

<file path=xl/externalLinks/externalLink17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ock pt sur "/>
      <sheetName val="STOCKS LAVALLOL "/>
      <sheetName val="STOCKS CAF"/>
      <sheetName val="Stock Gatorade"/>
      <sheetName val="TRANSITOS"/>
      <sheetName val="RESUMEN"/>
      <sheetName val="Stocks PT BS.AS 1002"/>
      <sheetName val="Stock_pt_sur_"/>
      <sheetName val="STOCKS_LAVALLOL_"/>
      <sheetName val="STOCKS_CAF"/>
      <sheetName val="Stock_Gatorade"/>
      <sheetName val="Stocks_PT_BS_AS_1002"/>
    </sheetNames>
    <definedNames>
      <definedName name="Print1"/>
      <definedName name="Print2"/>
    </definedNames>
    <sheetDataSet>
      <sheetData sheetId="0" refreshError="1"/>
      <sheetData sheetId="1" refreshError="1"/>
      <sheetData sheetId="2" refreshError="1"/>
      <sheetData sheetId="3" refreshError="1"/>
      <sheetData sheetId="4" refreshError="1"/>
      <sheetData sheetId="5" refreshError="1">
        <row r="1">
          <cell r="A1" t="str">
            <v>COD TRUCK</v>
          </cell>
          <cell r="B1" t="str">
            <v>DESCRIPCION</v>
          </cell>
          <cell r="C1" t="str">
            <v>CAJAS</v>
          </cell>
          <cell r="D1" t="str">
            <v>HL</v>
          </cell>
          <cell r="E1" t="str">
            <v>COD STD</v>
          </cell>
          <cell r="F1" t="str">
            <v>GRUPO</v>
          </cell>
          <cell r="I1" t="str">
            <v>HL</v>
          </cell>
          <cell r="J1" t="str">
            <v>PLANTA SUR</v>
          </cell>
        </row>
        <row r="2">
          <cell r="A2">
            <v>460</v>
          </cell>
          <cell r="B2" t="str">
            <v>7 UP 1,25X12PET</v>
          </cell>
          <cell r="C2">
            <v>51</v>
          </cell>
          <cell r="D2">
            <v>7.6499999999999995</v>
          </cell>
          <cell r="E2">
            <v>1125460</v>
          </cell>
          <cell r="F2" t="str">
            <v xml:space="preserve">7UP   </v>
          </cell>
          <cell r="G2" t="str">
            <v>Suma de HL</v>
          </cell>
        </row>
        <row r="3">
          <cell r="A3">
            <v>364</v>
          </cell>
          <cell r="B3" t="str">
            <v>7 UP 1,5 X4 PET</v>
          </cell>
          <cell r="C3">
            <v>11282</v>
          </cell>
          <cell r="D3">
            <v>676.92</v>
          </cell>
          <cell r="E3">
            <v>1125364</v>
          </cell>
          <cell r="F3" t="str">
            <v xml:space="preserve">7UP   </v>
          </cell>
          <cell r="G3" t="str">
            <v>GRUPO</v>
          </cell>
          <cell r="H3" t="str">
            <v>COD STD</v>
          </cell>
          <cell r="I3" t="str">
            <v>Total</v>
          </cell>
          <cell r="J3" t="str">
            <v>COD STD</v>
          </cell>
          <cell r="K3" t="str">
            <v>DESCRIPCION</v>
          </cell>
          <cell r="L3" t="str">
            <v>BULTOS</v>
          </cell>
          <cell r="M3" t="str">
            <v>UNIT</v>
          </cell>
          <cell r="N3" t="str">
            <v>PESOS</v>
          </cell>
          <cell r="O3" t="str">
            <v>cs 8oz</v>
          </cell>
          <cell r="P3" t="str">
            <v>CALIBRE</v>
          </cell>
          <cell r="Q3" t="str">
            <v>SABOR</v>
          </cell>
          <cell r="T3" t="str">
            <v>SABOR</v>
          </cell>
          <cell r="U3" t="str">
            <v>CALIBRE</v>
          </cell>
          <cell r="V3" t="str">
            <v>Datos</v>
          </cell>
          <cell r="W3" t="str">
            <v>Total</v>
          </cell>
        </row>
        <row r="4">
          <cell r="A4">
            <v>19</v>
          </cell>
          <cell r="B4" t="str">
            <v>7 UP 1,5X6 PET</v>
          </cell>
          <cell r="C4">
            <v>9955</v>
          </cell>
          <cell r="D4">
            <v>895.94999999999993</v>
          </cell>
          <cell r="E4">
            <v>1125019</v>
          </cell>
          <cell r="F4" t="str">
            <v xml:space="preserve">7UP   </v>
          </cell>
          <cell r="G4" t="str">
            <v xml:space="preserve">7UP   </v>
          </cell>
          <cell r="H4">
            <v>1125012</v>
          </cell>
          <cell r="I4">
            <v>1.2</v>
          </cell>
          <cell r="J4">
            <v>1125012</v>
          </cell>
          <cell r="K4" t="str">
            <v>7UP Reg. Ret 1.0 x 12</v>
          </cell>
          <cell r="L4">
            <v>10</v>
          </cell>
          <cell r="N4">
            <v>0</v>
          </cell>
          <cell r="O4">
            <v>176.11667</v>
          </cell>
          <cell r="P4" t="str">
            <v>VIDRIO</v>
          </cell>
          <cell r="Q4" t="str">
            <v xml:space="preserve">7UP   </v>
          </cell>
          <cell r="T4" t="str">
            <v xml:space="preserve">7UP   </v>
          </cell>
          <cell r="U4">
            <v>1.5</v>
          </cell>
          <cell r="V4" t="str">
            <v>Suma de cs 8oz</v>
          </cell>
          <cell r="W4">
            <v>1472934.1578780003</v>
          </cell>
        </row>
        <row r="5">
          <cell r="A5">
            <v>13</v>
          </cell>
          <cell r="B5" t="str">
            <v>7 UP 2,0X8 PET</v>
          </cell>
          <cell r="C5">
            <v>13933</v>
          </cell>
          <cell r="D5">
            <v>2229.2800000000002</v>
          </cell>
          <cell r="E5">
            <v>1125013</v>
          </cell>
          <cell r="F5" t="str">
            <v xml:space="preserve">7UP   </v>
          </cell>
          <cell r="H5">
            <v>1125013</v>
          </cell>
          <cell r="I5">
            <v>2314.88</v>
          </cell>
          <cell r="J5">
            <v>1125013</v>
          </cell>
          <cell r="K5" t="str">
            <v>7UP Reg. 2.00 lt. Pet x 8</v>
          </cell>
          <cell r="L5">
            <v>14468</v>
          </cell>
          <cell r="N5">
            <v>0</v>
          </cell>
          <cell r="O5">
            <v>254805.59815600002</v>
          </cell>
          <cell r="P5">
            <v>2</v>
          </cell>
          <cell r="Q5" t="str">
            <v xml:space="preserve">7UP   </v>
          </cell>
          <cell r="V5" t="str">
            <v>Suma de PESOS</v>
          </cell>
          <cell r="W5">
            <v>0</v>
          </cell>
        </row>
        <row r="6">
          <cell r="A6">
            <v>463</v>
          </cell>
          <cell r="B6" t="str">
            <v>7 UP 2,25X4 PET</v>
          </cell>
          <cell r="C6">
            <v>22838</v>
          </cell>
          <cell r="D6">
            <v>2055.42</v>
          </cell>
          <cell r="E6">
            <v>1125463</v>
          </cell>
          <cell r="F6" t="str">
            <v xml:space="preserve">7UP   </v>
          </cell>
          <cell r="H6">
            <v>1125019</v>
          </cell>
          <cell r="I6">
            <v>925.02</v>
          </cell>
          <cell r="J6">
            <v>1125019</v>
          </cell>
          <cell r="K6" t="str">
            <v>7UP Reg. Pet 1.5 lt. x 6</v>
          </cell>
          <cell r="L6">
            <v>10278</v>
          </cell>
          <cell r="N6">
            <v>0</v>
          </cell>
          <cell r="O6">
            <v>181012.713426</v>
          </cell>
          <cell r="P6">
            <v>1.5</v>
          </cell>
          <cell r="Q6" t="str">
            <v xml:space="preserve">7UP   </v>
          </cell>
          <cell r="U6">
            <v>2</v>
          </cell>
          <cell r="V6" t="str">
            <v>Suma de cs 8oz</v>
          </cell>
          <cell r="W6">
            <v>620159.63007099996</v>
          </cell>
        </row>
        <row r="7">
          <cell r="A7">
            <v>822</v>
          </cell>
          <cell r="B7" t="str">
            <v>7 UP 2,25X8 PET</v>
          </cell>
          <cell r="C7">
            <v>18390</v>
          </cell>
          <cell r="D7">
            <v>3310.2</v>
          </cell>
          <cell r="E7">
            <v>1125822</v>
          </cell>
          <cell r="F7" t="str">
            <v xml:space="preserve">7UP   </v>
          </cell>
          <cell r="H7">
            <v>1125026</v>
          </cell>
          <cell r="I7">
            <v>853.16831999999977</v>
          </cell>
          <cell r="J7">
            <v>1125026</v>
          </cell>
          <cell r="K7" t="str">
            <v>7UP Reg. Latas 354 x 24</v>
          </cell>
          <cell r="L7">
            <v>10042</v>
          </cell>
          <cell r="N7">
            <v>0</v>
          </cell>
          <cell r="O7">
            <v>176856.36001400001</v>
          </cell>
          <cell r="P7" t="str">
            <v>LATA</v>
          </cell>
          <cell r="Q7" t="str">
            <v xml:space="preserve">7UP   </v>
          </cell>
          <cell r="V7" t="str">
            <v>Suma de PESOS</v>
          </cell>
          <cell r="W7">
            <v>0</v>
          </cell>
        </row>
        <row r="8">
          <cell r="A8">
            <v>667</v>
          </cell>
          <cell r="B8" t="str">
            <v>7 UP 500X12 PET</v>
          </cell>
          <cell r="C8">
            <v>59866</v>
          </cell>
          <cell r="D8">
            <v>3591.96</v>
          </cell>
          <cell r="E8">
            <v>1125667</v>
          </cell>
          <cell r="F8" t="str">
            <v xml:space="preserve">7UP   </v>
          </cell>
          <cell r="H8">
            <v>1125158</v>
          </cell>
          <cell r="I8">
            <v>3116.88</v>
          </cell>
          <cell r="J8">
            <v>1125158</v>
          </cell>
          <cell r="K8" t="str">
            <v>7UP 2.25 4 Trans</v>
          </cell>
          <cell r="L8">
            <v>34632</v>
          </cell>
          <cell r="N8">
            <v>0</v>
          </cell>
          <cell r="O8">
            <v>609927.251544</v>
          </cell>
          <cell r="P8">
            <v>2.25</v>
          </cell>
          <cell r="Q8" t="str">
            <v xml:space="preserve">7UP   </v>
          </cell>
          <cell r="U8">
            <v>2.25</v>
          </cell>
          <cell r="V8" t="str">
            <v>Suma de cs 8oz</v>
          </cell>
          <cell r="W8">
            <v>1340212.635366</v>
          </cell>
        </row>
        <row r="9">
          <cell r="A9">
            <v>26</v>
          </cell>
          <cell r="B9" t="str">
            <v>7 UP LATA X 24</v>
          </cell>
          <cell r="C9">
            <v>9198</v>
          </cell>
          <cell r="D9">
            <v>781.46207999999979</v>
          </cell>
          <cell r="E9">
            <v>1125026</v>
          </cell>
          <cell r="F9" t="str">
            <v xml:space="preserve">7UP   </v>
          </cell>
          <cell r="H9">
            <v>1125204</v>
          </cell>
          <cell r="I9">
            <v>1635.8403600000001</v>
          </cell>
          <cell r="J9">
            <v>1125204</v>
          </cell>
          <cell r="K9" t="str">
            <v>Seven Up 237 x 12</v>
          </cell>
          <cell r="L9">
            <v>57519.000000000007</v>
          </cell>
          <cell r="N9">
            <v>0</v>
          </cell>
          <cell r="O9">
            <v>1013005.4741730002</v>
          </cell>
          <cell r="P9" t="str">
            <v>VARIOS</v>
          </cell>
          <cell r="Q9" t="str">
            <v xml:space="preserve">7UP   </v>
          </cell>
          <cell r="V9" t="str">
            <v>Suma de PESOS</v>
          </cell>
          <cell r="W9">
            <v>0</v>
          </cell>
        </row>
        <row r="10">
          <cell r="A10">
            <v>1106</v>
          </cell>
          <cell r="B10" t="str">
            <v>7UP 1,25 X8 VID</v>
          </cell>
          <cell r="C10">
            <v>38727</v>
          </cell>
          <cell r="D10">
            <v>3872.7000000000003</v>
          </cell>
          <cell r="E10">
            <v>1126106</v>
          </cell>
          <cell r="F10" t="str">
            <v xml:space="preserve">7UP   </v>
          </cell>
          <cell r="H10">
            <v>1125239</v>
          </cell>
          <cell r="I10">
            <v>127.2</v>
          </cell>
          <cell r="J10">
            <v>1125239</v>
          </cell>
          <cell r="K10" t="str">
            <v>Seven Up Reg. 1250 x 8</v>
          </cell>
          <cell r="L10">
            <v>1272</v>
          </cell>
          <cell r="N10">
            <v>0</v>
          </cell>
          <cell r="O10">
            <v>22402.040424000003</v>
          </cell>
          <cell r="P10" t="str">
            <v>VIDRIO</v>
          </cell>
          <cell r="Q10" t="str">
            <v xml:space="preserve">7UP   </v>
          </cell>
          <cell r="U10" t="str">
            <v>LATA</v>
          </cell>
          <cell r="V10" t="str">
            <v>Suma de cs 8oz</v>
          </cell>
          <cell r="W10">
            <v>384022.398935</v>
          </cell>
        </row>
        <row r="11">
          <cell r="A11">
            <v>239</v>
          </cell>
          <cell r="B11" t="str">
            <v>7UP 1250 PET 8</v>
          </cell>
          <cell r="C11">
            <v>1272</v>
          </cell>
          <cell r="D11">
            <v>127.2</v>
          </cell>
          <cell r="E11">
            <v>1125239</v>
          </cell>
          <cell r="F11" t="str">
            <v xml:space="preserve">7UP   </v>
          </cell>
          <cell r="H11">
            <v>1125352</v>
          </cell>
          <cell r="I11">
            <v>1545.6</v>
          </cell>
          <cell r="J11">
            <v>1125352</v>
          </cell>
          <cell r="K11" t="str">
            <v>Bag in Box 7UP Reg x 20 L</v>
          </cell>
          <cell r="L11">
            <v>1104</v>
          </cell>
          <cell r="N11">
            <v>0</v>
          </cell>
          <cell r="O11">
            <v>19443.280368</v>
          </cell>
          <cell r="P11" t="str">
            <v>VARIOS</v>
          </cell>
          <cell r="Q11" t="str">
            <v xml:space="preserve">7UP   </v>
          </cell>
          <cell r="V11" t="str">
            <v>Suma de PESOS</v>
          </cell>
          <cell r="W11">
            <v>0</v>
          </cell>
        </row>
        <row r="12">
          <cell r="A12">
            <v>12</v>
          </cell>
          <cell r="B12" t="str">
            <v>7UP 1LT X 12 VD</v>
          </cell>
          <cell r="C12">
            <v>10</v>
          </cell>
          <cell r="D12">
            <v>1.2</v>
          </cell>
          <cell r="E12">
            <v>1125012</v>
          </cell>
          <cell r="F12" t="str">
            <v xml:space="preserve">7UP   </v>
          </cell>
          <cell r="H12">
            <v>1125364</v>
          </cell>
          <cell r="I12">
            <v>676.92</v>
          </cell>
          <cell r="J12">
            <v>1125364</v>
          </cell>
          <cell r="K12" t="str">
            <v>7UP Reg. Pet 1.5 lt. x 4</v>
          </cell>
          <cell r="L12">
            <v>11282</v>
          </cell>
          <cell r="N12">
            <v>0</v>
          </cell>
          <cell r="O12">
            <v>198694.82709400001</v>
          </cell>
          <cell r="P12">
            <v>1.5</v>
          </cell>
          <cell r="Q12" t="str">
            <v xml:space="preserve">7UP   </v>
          </cell>
          <cell r="U12" t="str">
            <v>VARIOS</v>
          </cell>
          <cell r="V12" t="str">
            <v>Suma de cs 8oz</v>
          </cell>
          <cell r="W12">
            <v>2141966.1638740003</v>
          </cell>
        </row>
        <row r="13">
          <cell r="A13">
            <v>158</v>
          </cell>
          <cell r="B13" t="str">
            <v>7UP 2.25 4 TRAN</v>
          </cell>
          <cell r="C13">
            <v>27612</v>
          </cell>
          <cell r="D13">
            <v>2485.08</v>
          </cell>
          <cell r="E13">
            <v>1125158</v>
          </cell>
          <cell r="F13" t="str">
            <v xml:space="preserve">7UP   </v>
          </cell>
          <cell r="H13">
            <v>1125374</v>
          </cell>
          <cell r="I13">
            <v>2498.67</v>
          </cell>
          <cell r="J13">
            <v>1125374</v>
          </cell>
          <cell r="K13" t="str">
            <v>7UP Light Pet 1.5 lt. x 6</v>
          </cell>
          <cell r="L13">
            <v>27763.000000000004</v>
          </cell>
          <cell r="N13">
            <v>0</v>
          </cell>
          <cell r="O13">
            <v>488952.71092100011</v>
          </cell>
          <cell r="P13">
            <v>1.5</v>
          </cell>
          <cell r="Q13" t="str">
            <v xml:space="preserve">7UP   </v>
          </cell>
          <cell r="V13" t="str">
            <v>Suma de PESOS</v>
          </cell>
          <cell r="W13">
            <v>0</v>
          </cell>
        </row>
        <row r="14">
          <cell r="A14">
            <v>204</v>
          </cell>
          <cell r="B14" t="str">
            <v>7UP 237cc 12N/R</v>
          </cell>
          <cell r="C14">
            <v>57275</v>
          </cell>
          <cell r="D14">
            <v>1628.9010000000001</v>
          </cell>
          <cell r="E14">
            <v>1125204</v>
          </cell>
          <cell r="F14" t="str">
            <v xml:space="preserve">7UP   </v>
          </cell>
          <cell r="H14">
            <v>1125421</v>
          </cell>
          <cell r="I14">
            <v>304.9214399999999</v>
          </cell>
          <cell r="J14">
            <v>1125421</v>
          </cell>
          <cell r="K14" t="str">
            <v>7UP Reg. Latas 354 6 x 4</v>
          </cell>
          <cell r="L14">
            <v>3588.9999999999995</v>
          </cell>
          <cell r="N14">
            <v>0</v>
          </cell>
          <cell r="O14">
            <v>63208.272862999991</v>
          </cell>
          <cell r="P14" t="str">
            <v>LATA</v>
          </cell>
          <cell r="Q14" t="str">
            <v xml:space="preserve">7UP   </v>
          </cell>
          <cell r="U14" t="str">
            <v>VIDRIO</v>
          </cell>
          <cell r="V14" t="str">
            <v>Suma de cs 8oz</v>
          </cell>
          <cell r="W14">
            <v>819717.42884800013</v>
          </cell>
        </row>
        <row r="15">
          <cell r="A15">
            <v>421</v>
          </cell>
          <cell r="B15" t="str">
            <v>7UP LATA 6X4</v>
          </cell>
          <cell r="C15">
            <v>3589</v>
          </cell>
          <cell r="D15">
            <v>304.9214399999999</v>
          </cell>
          <cell r="E15">
            <v>1125421</v>
          </cell>
          <cell r="F15" t="str">
            <v xml:space="preserve">7UP   </v>
          </cell>
          <cell r="H15">
            <v>1125460</v>
          </cell>
          <cell r="I15">
            <v>7.65</v>
          </cell>
          <cell r="J15">
            <v>1125460</v>
          </cell>
          <cell r="K15" t="str">
            <v>7UP Reg. Pet 1.25 x 12</v>
          </cell>
          <cell r="L15">
            <v>51.000000000000007</v>
          </cell>
          <cell r="N15">
            <v>0</v>
          </cell>
          <cell r="O15">
            <v>898.19501700000012</v>
          </cell>
          <cell r="P15" t="str">
            <v>VARIOS</v>
          </cell>
          <cell r="Q15" t="str">
            <v xml:space="preserve">7UP   </v>
          </cell>
          <cell r="V15" t="str">
            <v>Suma de PESOS</v>
          </cell>
          <cell r="W15">
            <v>0</v>
          </cell>
        </row>
        <row r="16">
          <cell r="A16">
            <v>812</v>
          </cell>
          <cell r="B16" t="str">
            <v>7UP LHT 350cc</v>
          </cell>
          <cell r="C16">
            <v>1699</v>
          </cell>
          <cell r="D16">
            <v>142.71599999999998</v>
          </cell>
          <cell r="E16">
            <v>1125812</v>
          </cell>
          <cell r="F16" t="str">
            <v xml:space="preserve">7UP   </v>
          </cell>
          <cell r="H16">
            <v>1125463</v>
          </cell>
          <cell r="I16">
            <v>2055.42</v>
          </cell>
          <cell r="J16">
            <v>1125463</v>
          </cell>
          <cell r="K16" t="str">
            <v>7UP Reg. 2.25 lt. Pet x 4</v>
          </cell>
          <cell r="L16">
            <v>22838</v>
          </cell>
          <cell r="N16">
            <v>0</v>
          </cell>
          <cell r="O16">
            <v>402215.25094599999</v>
          </cell>
          <cell r="P16">
            <v>2.25</v>
          </cell>
          <cell r="Q16" t="str">
            <v xml:space="preserve">7UP   </v>
          </cell>
          <cell r="T16" t="str">
            <v>GATORADE</v>
          </cell>
          <cell r="U16">
            <v>473</v>
          </cell>
          <cell r="V16" t="str">
            <v>Suma de cs 8oz</v>
          </cell>
          <cell r="W16">
            <v>578719.37762000004</v>
          </cell>
        </row>
        <row r="17">
          <cell r="A17">
            <v>811</v>
          </cell>
          <cell r="B17" t="str">
            <v>7UP MED 350 24</v>
          </cell>
          <cell r="C17">
            <v>3653</v>
          </cell>
          <cell r="D17">
            <v>306.85199999999998</v>
          </cell>
          <cell r="E17">
            <v>1125811</v>
          </cell>
          <cell r="F17" t="str">
            <v xml:space="preserve">7UP   </v>
          </cell>
          <cell r="H17">
            <v>1125555</v>
          </cell>
          <cell r="I17">
            <v>2058.66</v>
          </cell>
          <cell r="J17">
            <v>1125555</v>
          </cell>
          <cell r="K17" t="str">
            <v>7UP Light 1.5 lt. x 4 Pet</v>
          </cell>
          <cell r="L17">
            <v>34311</v>
          </cell>
          <cell r="N17">
            <v>0</v>
          </cell>
          <cell r="O17">
            <v>604273.90643700003</v>
          </cell>
          <cell r="P17">
            <v>1.5</v>
          </cell>
          <cell r="Q17" t="str">
            <v xml:space="preserve">7UP   </v>
          </cell>
          <cell r="V17" t="str">
            <v>Suma de PESOS</v>
          </cell>
          <cell r="W17">
            <v>0</v>
          </cell>
        </row>
        <row r="18">
          <cell r="A18">
            <v>1155</v>
          </cell>
          <cell r="B18" t="str">
            <v>7UPLGH 2,0X8PET</v>
          </cell>
          <cell r="C18">
            <v>20725</v>
          </cell>
          <cell r="D18">
            <v>3316</v>
          </cell>
          <cell r="E18">
            <v>1126155</v>
          </cell>
          <cell r="F18" t="str">
            <v xml:space="preserve">7UP   </v>
          </cell>
          <cell r="H18">
            <v>1125667</v>
          </cell>
          <cell r="I18">
            <v>3755.76</v>
          </cell>
          <cell r="J18">
            <v>1125667</v>
          </cell>
          <cell r="K18" t="str">
            <v>7UP Reg. 0.50 lt. Pet x 12</v>
          </cell>
          <cell r="L18">
            <v>62596.000000000007</v>
          </cell>
          <cell r="N18">
            <v>0</v>
          </cell>
          <cell r="O18">
            <v>1102419.9075320002</v>
          </cell>
          <cell r="P18" t="str">
            <v>VARIOS</v>
          </cell>
          <cell r="Q18" t="str">
            <v xml:space="preserve">7UP   </v>
          </cell>
          <cell r="U18">
            <v>946</v>
          </cell>
          <cell r="V18" t="str">
            <v>Suma de cs 8oz</v>
          </cell>
          <cell r="W18">
            <v>113700.922152</v>
          </cell>
        </row>
        <row r="19">
          <cell r="A19">
            <v>374</v>
          </cell>
          <cell r="B19" t="str">
            <v>7UPLHT 1.5X6PET</v>
          </cell>
          <cell r="C19">
            <v>21011</v>
          </cell>
          <cell r="D19">
            <v>1890.99</v>
          </cell>
          <cell r="E19">
            <v>1125374</v>
          </cell>
          <cell r="F19" t="str">
            <v xml:space="preserve">7UP   </v>
          </cell>
          <cell r="H19">
            <v>1125811</v>
          </cell>
          <cell r="I19">
            <v>307.35599999999999</v>
          </cell>
          <cell r="J19">
            <v>1125811</v>
          </cell>
          <cell r="K19" t="str">
            <v>Seven Up 12 OZ</v>
          </cell>
          <cell r="L19">
            <v>3659.0000000000005</v>
          </cell>
          <cell r="N19">
            <v>0</v>
          </cell>
          <cell r="O19">
            <v>64441.089553000013</v>
          </cell>
          <cell r="P19" t="str">
            <v>VIDRIO</v>
          </cell>
          <cell r="Q19" t="str">
            <v xml:space="preserve">7UP   </v>
          </cell>
          <cell r="V19" t="str">
            <v>Suma de PESOS</v>
          </cell>
          <cell r="W19">
            <v>0</v>
          </cell>
        </row>
        <row r="20">
          <cell r="A20">
            <v>987</v>
          </cell>
          <cell r="B20" t="str">
            <v>7UPLHT LAx24</v>
          </cell>
          <cell r="C20">
            <v>8134</v>
          </cell>
          <cell r="D20">
            <v>691.06463999999983</v>
          </cell>
          <cell r="E20">
            <v>1125987</v>
          </cell>
          <cell r="F20" t="str">
            <v xml:space="preserve">7UP   </v>
          </cell>
          <cell r="H20">
            <v>1125812</v>
          </cell>
          <cell r="I20">
            <v>142.80000000000001</v>
          </cell>
          <cell r="J20">
            <v>1125812</v>
          </cell>
          <cell r="K20" t="str">
            <v>Seven Light 12 OZ</v>
          </cell>
          <cell r="L20">
            <v>1700.0000000000002</v>
          </cell>
          <cell r="N20">
            <v>0</v>
          </cell>
          <cell r="O20">
            <v>29939.833900000005</v>
          </cell>
          <cell r="P20" t="str">
            <v>VIDRIO</v>
          </cell>
          <cell r="Q20" t="str">
            <v xml:space="preserve">7UP   </v>
          </cell>
          <cell r="T20" t="str">
            <v xml:space="preserve">KAS  </v>
          </cell>
          <cell r="U20">
            <v>2.25</v>
          </cell>
          <cell r="V20" t="str">
            <v>Suma de cs 8oz</v>
          </cell>
          <cell r="W20">
            <v>44768.857514000003</v>
          </cell>
        </row>
        <row r="21">
          <cell r="A21">
            <v>555</v>
          </cell>
          <cell r="B21" t="str">
            <v>7upLIGHT 1.5x4P</v>
          </cell>
          <cell r="C21">
            <v>27941</v>
          </cell>
          <cell r="D21">
            <v>1676.46</v>
          </cell>
          <cell r="E21">
            <v>1125555</v>
          </cell>
          <cell r="F21" t="str">
            <v xml:space="preserve">7UP   </v>
          </cell>
          <cell r="H21">
            <v>1125822</v>
          </cell>
          <cell r="I21">
            <v>3353.04</v>
          </cell>
          <cell r="J21">
            <v>1125822</v>
          </cell>
          <cell r="K21" t="str">
            <v>7UP Reg. 2.25 lt. Pet x 8</v>
          </cell>
          <cell r="L21">
            <v>18628</v>
          </cell>
          <cell r="N21">
            <v>0</v>
          </cell>
          <cell r="O21">
            <v>328070.13287600002</v>
          </cell>
          <cell r="P21">
            <v>2.25</v>
          </cell>
          <cell r="Q21" t="str">
            <v xml:space="preserve">7UP   </v>
          </cell>
          <cell r="V21" t="str">
            <v>Suma de PESOS</v>
          </cell>
          <cell r="W21">
            <v>0</v>
          </cell>
        </row>
        <row r="22">
          <cell r="A22">
            <v>352</v>
          </cell>
          <cell r="B22" t="str">
            <v>BIB 7UP 20LTS</v>
          </cell>
          <cell r="C22">
            <v>1093</v>
          </cell>
          <cell r="D22">
            <v>1530.1999999999998</v>
          </cell>
          <cell r="E22">
            <v>1125352</v>
          </cell>
          <cell r="F22" t="str">
            <v xml:space="preserve">7UP   </v>
          </cell>
          <cell r="H22">
            <v>1125860</v>
          </cell>
          <cell r="I22">
            <v>246.4</v>
          </cell>
          <cell r="J22">
            <v>1125860</v>
          </cell>
          <cell r="K22" t="str">
            <v>Bag in Box Seven Up Light 10 L</v>
          </cell>
          <cell r="L22">
            <v>352.00000000000006</v>
          </cell>
          <cell r="N22">
            <v>0</v>
          </cell>
          <cell r="O22">
            <v>6199.3067840000012</v>
          </cell>
          <cell r="P22" t="str">
            <v>VARIOS</v>
          </cell>
          <cell r="Q22" t="str">
            <v xml:space="preserve">7UP   </v>
          </cell>
          <cell r="T22" t="str">
            <v>KASFRUIT</v>
          </cell>
          <cell r="U22">
            <v>1</v>
          </cell>
          <cell r="V22" t="str">
            <v>Suma de cs 8oz</v>
          </cell>
          <cell r="W22">
            <v>89414.433359000002</v>
          </cell>
        </row>
        <row r="23">
          <cell r="A23">
            <v>860</v>
          </cell>
          <cell r="B23" t="str">
            <v>BIB 7up LHT 10L</v>
          </cell>
          <cell r="C23">
            <v>352</v>
          </cell>
          <cell r="D23">
            <v>246.39999999999998</v>
          </cell>
          <cell r="E23">
            <v>1125860</v>
          </cell>
          <cell r="F23" t="str">
            <v xml:space="preserve">7UP   </v>
          </cell>
          <cell r="H23">
            <v>1125987</v>
          </cell>
          <cell r="I23">
            <v>694.46303999999986</v>
          </cell>
          <cell r="J23">
            <v>1125987</v>
          </cell>
          <cell r="K23" t="str">
            <v>7UP Light Latas 354 x 24</v>
          </cell>
          <cell r="L23">
            <v>8174</v>
          </cell>
          <cell r="N23">
            <v>0</v>
          </cell>
          <cell r="O23">
            <v>143957.76605800001</v>
          </cell>
          <cell r="P23" t="str">
            <v>LATA</v>
          </cell>
          <cell r="Q23" t="str">
            <v xml:space="preserve">7UP   </v>
          </cell>
          <cell r="V23" t="str">
            <v>Suma de PESOS</v>
          </cell>
          <cell r="W23">
            <v>0</v>
          </cell>
        </row>
        <row r="24">
          <cell r="A24">
            <v>946</v>
          </cell>
          <cell r="B24" t="str">
            <v>BIB MNAR 10 LTS</v>
          </cell>
          <cell r="C24">
            <v>148</v>
          </cell>
          <cell r="D24">
            <v>88.8</v>
          </cell>
          <cell r="E24">
            <v>1125946</v>
          </cell>
          <cell r="F24" t="str">
            <v>MIRINDA</v>
          </cell>
          <cell r="H24">
            <v>1126106</v>
          </cell>
          <cell r="I24">
            <v>3990.3</v>
          </cell>
          <cell r="J24">
            <v>1126106</v>
          </cell>
          <cell r="K24" t="str">
            <v>7UP Reg. Ret 1.25 x 8</v>
          </cell>
          <cell r="L24">
            <v>39903</v>
          </cell>
          <cell r="N24">
            <v>0</v>
          </cell>
          <cell r="O24">
            <v>702758.34830100008</v>
          </cell>
          <cell r="P24" t="str">
            <v>VIDRIO</v>
          </cell>
          <cell r="Q24" t="str">
            <v xml:space="preserve">7UP   </v>
          </cell>
          <cell r="T24" t="str">
            <v>MIRINDA</v>
          </cell>
          <cell r="U24">
            <v>1.5</v>
          </cell>
          <cell r="V24" t="str">
            <v>Suma de cs 8oz</v>
          </cell>
          <cell r="W24">
            <v>304593.78076500003</v>
          </cell>
        </row>
        <row r="25">
          <cell r="A25">
            <v>425</v>
          </cell>
          <cell r="B25" t="str">
            <v>BIB PCLIGHT 10L</v>
          </cell>
          <cell r="C25">
            <v>809</v>
          </cell>
          <cell r="D25">
            <v>485.4</v>
          </cell>
          <cell r="E25">
            <v>1125425</v>
          </cell>
          <cell r="F25" t="str">
            <v>PEPSI</v>
          </cell>
          <cell r="H25">
            <v>1126155</v>
          </cell>
          <cell r="I25">
            <v>3319.2</v>
          </cell>
          <cell r="J25">
            <v>1126155</v>
          </cell>
          <cell r="K25" t="str">
            <v>7UP Light 2.00 lt. Pet x 8</v>
          </cell>
          <cell r="L25">
            <v>20745</v>
          </cell>
          <cell r="N25">
            <v>0</v>
          </cell>
          <cell r="O25">
            <v>365354.031915</v>
          </cell>
          <cell r="P25">
            <v>2</v>
          </cell>
          <cell r="Q25" t="str">
            <v xml:space="preserve">7UP   </v>
          </cell>
          <cell r="V25" t="str">
            <v>Suma de PESOS</v>
          </cell>
          <cell r="W25">
            <v>0</v>
          </cell>
        </row>
        <row r="26">
          <cell r="A26">
            <v>353</v>
          </cell>
          <cell r="B26" t="str">
            <v>BIB PEPSI 20L</v>
          </cell>
          <cell r="C26">
            <v>1399</v>
          </cell>
          <cell r="D26">
            <v>1678.8</v>
          </cell>
          <cell r="E26">
            <v>1125353</v>
          </cell>
          <cell r="F26" t="str">
            <v>PEPSI</v>
          </cell>
          <cell r="G26" t="str">
            <v>GATORADE</v>
          </cell>
          <cell r="H26">
            <v>1125027</v>
          </cell>
          <cell r="I26">
            <v>9.705960000000001</v>
          </cell>
          <cell r="J26">
            <v>1125027</v>
          </cell>
          <cell r="K26" t="str">
            <v>Gtdo Blue 473 6</v>
          </cell>
          <cell r="L26">
            <v>342</v>
          </cell>
          <cell r="N26">
            <v>0</v>
          </cell>
          <cell r="O26">
            <v>6023.190114</v>
          </cell>
          <cell r="P26">
            <v>473</v>
          </cell>
          <cell r="Q26" t="str">
            <v>GATORADE</v>
          </cell>
          <cell r="U26">
            <v>2</v>
          </cell>
          <cell r="V26" t="str">
            <v>Suma de cs 8oz</v>
          </cell>
          <cell r="W26">
            <v>538635.22352800006</v>
          </cell>
        </row>
        <row r="27">
          <cell r="A27">
            <v>945</v>
          </cell>
          <cell r="B27" t="str">
            <v>BIB POM 10 LTS</v>
          </cell>
          <cell r="C27">
            <v>431</v>
          </cell>
          <cell r="D27">
            <v>258.59999999999997</v>
          </cell>
          <cell r="E27">
            <v>1125945</v>
          </cell>
          <cell r="F27" t="str">
            <v>PDT</v>
          </cell>
          <cell r="H27">
            <v>1125078</v>
          </cell>
          <cell r="I27">
            <v>41.888880000000007</v>
          </cell>
          <cell r="J27">
            <v>1125078</v>
          </cell>
          <cell r="K27" t="str">
            <v>Gtdo Man 473 6</v>
          </cell>
          <cell r="L27">
            <v>1476.0000000000002</v>
          </cell>
          <cell r="N27">
            <v>0</v>
          </cell>
          <cell r="O27">
            <v>25994.820492000006</v>
          </cell>
          <cell r="P27">
            <v>473</v>
          </cell>
          <cell r="Q27" t="str">
            <v>GATORADE</v>
          </cell>
          <cell r="V27" t="str">
            <v>Suma de PESOS</v>
          </cell>
          <cell r="W27">
            <v>0</v>
          </cell>
        </row>
        <row r="28">
          <cell r="A28">
            <v>957</v>
          </cell>
          <cell r="B28" t="str">
            <v>GTDO BLU 473 24</v>
          </cell>
          <cell r="C28">
            <v>1225</v>
          </cell>
          <cell r="D28">
            <v>139.06200000000001</v>
          </cell>
          <cell r="E28">
            <v>1125957</v>
          </cell>
          <cell r="F28" t="str">
            <v>GATORADE</v>
          </cell>
          <cell r="H28">
            <v>1125088</v>
          </cell>
          <cell r="I28">
            <v>27.443460000000002</v>
          </cell>
          <cell r="J28">
            <v>1125088</v>
          </cell>
          <cell r="K28" t="str">
            <v>Gtdo Nar 473 6</v>
          </cell>
          <cell r="L28">
            <v>967</v>
          </cell>
          <cell r="N28">
            <v>0</v>
          </cell>
          <cell r="O28">
            <v>17030.481989</v>
          </cell>
          <cell r="P28">
            <v>473</v>
          </cell>
          <cell r="Q28" t="str">
            <v>GATORADE</v>
          </cell>
          <cell r="U28">
            <v>2.25</v>
          </cell>
          <cell r="V28" t="str">
            <v>Suma de cs 8oz</v>
          </cell>
          <cell r="W28">
            <v>61587.999499000012</v>
          </cell>
        </row>
        <row r="29">
          <cell r="A29">
            <v>967</v>
          </cell>
          <cell r="B29" t="str">
            <v>GTDO BLU 946 12</v>
          </cell>
          <cell r="C29">
            <v>2</v>
          </cell>
          <cell r="D29">
            <v>0.22704000000000002</v>
          </cell>
          <cell r="E29">
            <v>1125967</v>
          </cell>
          <cell r="F29" t="str">
            <v>GATORADE</v>
          </cell>
          <cell r="H29">
            <v>1125089</v>
          </cell>
          <cell r="I29">
            <v>22.335060000000002</v>
          </cell>
          <cell r="J29">
            <v>1125089</v>
          </cell>
          <cell r="K29" t="str">
            <v>Gtdo N-P 473 6</v>
          </cell>
          <cell r="L29">
            <v>787</v>
          </cell>
          <cell r="N29">
            <v>0</v>
          </cell>
          <cell r="O29">
            <v>13860.381929000001</v>
          </cell>
          <cell r="P29">
            <v>473</v>
          </cell>
          <cell r="Q29" t="str">
            <v>GATORADE</v>
          </cell>
          <cell r="V29" t="str">
            <v>Suma de PESOS</v>
          </cell>
          <cell r="W29">
            <v>0</v>
          </cell>
        </row>
        <row r="30">
          <cell r="A30">
            <v>125</v>
          </cell>
          <cell r="B30" t="str">
            <v>GTDO BLUE 473 6</v>
          </cell>
          <cell r="C30">
            <v>342</v>
          </cell>
          <cell r="D30">
            <v>9.705960000000001</v>
          </cell>
          <cell r="E30">
            <v>1125027</v>
          </cell>
          <cell r="F30" t="str">
            <v>GATORADE</v>
          </cell>
          <cell r="H30">
            <v>1125102</v>
          </cell>
          <cell r="I30">
            <v>10.756020000000001</v>
          </cell>
          <cell r="J30">
            <v>1125102</v>
          </cell>
          <cell r="K30" t="str">
            <v>Gtdo Pom 473 6</v>
          </cell>
          <cell r="L30">
            <v>379</v>
          </cell>
          <cell r="N30">
            <v>0</v>
          </cell>
          <cell r="O30">
            <v>6674.8217930000001</v>
          </cell>
          <cell r="P30">
            <v>473</v>
          </cell>
          <cell r="Q30" t="str">
            <v>GATORADE</v>
          </cell>
          <cell r="U30" t="str">
            <v>LATA</v>
          </cell>
          <cell r="V30" t="str">
            <v>Suma de cs 8oz</v>
          </cell>
          <cell r="W30">
            <v>120798.42395300002</v>
          </cell>
        </row>
        <row r="31">
          <cell r="A31">
            <v>956</v>
          </cell>
          <cell r="B31" t="str">
            <v>GTDO FTR 473 24</v>
          </cell>
          <cell r="C31">
            <v>2964</v>
          </cell>
          <cell r="D31">
            <v>336.47328000000005</v>
          </cell>
          <cell r="E31">
            <v>1125956</v>
          </cell>
          <cell r="F31" t="str">
            <v>GATORADE</v>
          </cell>
          <cell r="H31">
            <v>1125103</v>
          </cell>
          <cell r="I31">
            <v>38.171100000000003</v>
          </cell>
          <cell r="J31">
            <v>1125103</v>
          </cell>
          <cell r="K31" t="str">
            <v>Gtdo Ftro 473 6</v>
          </cell>
          <cell r="L31">
            <v>1345</v>
          </cell>
          <cell r="N31">
            <v>0</v>
          </cell>
          <cell r="O31">
            <v>23687.692115000002</v>
          </cell>
          <cell r="P31">
            <v>473</v>
          </cell>
          <cell r="Q31" t="str">
            <v>GATORADE</v>
          </cell>
          <cell r="V31" t="str">
            <v>Suma de PESOS</v>
          </cell>
          <cell r="W31">
            <v>0</v>
          </cell>
        </row>
        <row r="32">
          <cell r="A32">
            <v>964</v>
          </cell>
          <cell r="B32" t="str">
            <v>GTDO FTR 946 12</v>
          </cell>
          <cell r="C32">
            <v>227</v>
          </cell>
          <cell r="D32">
            <v>25.769040000000004</v>
          </cell>
          <cell r="E32">
            <v>1125964</v>
          </cell>
          <cell r="F32" t="str">
            <v>GATORADE</v>
          </cell>
          <cell r="H32">
            <v>1125129</v>
          </cell>
          <cell r="I32">
            <v>50.828580000000002</v>
          </cell>
          <cell r="J32">
            <v>1125129</v>
          </cell>
          <cell r="K32" t="str">
            <v>Gtdo L-L 473 6</v>
          </cell>
          <cell r="L32">
            <v>1791</v>
          </cell>
          <cell r="N32">
            <v>0</v>
          </cell>
          <cell r="O32">
            <v>31542.495597000001</v>
          </cell>
          <cell r="P32">
            <v>473</v>
          </cell>
          <cell r="Q32" t="str">
            <v>GATORADE</v>
          </cell>
          <cell r="U32" t="str">
            <v>VARIOS</v>
          </cell>
          <cell r="V32" t="str">
            <v>Suma de cs 8oz</v>
          </cell>
          <cell r="W32">
            <v>2853.0900540000002</v>
          </cell>
        </row>
        <row r="33">
          <cell r="A33">
            <v>103</v>
          </cell>
          <cell r="B33" t="str">
            <v>GTDO FTRO 473 6</v>
          </cell>
          <cell r="C33">
            <v>482</v>
          </cell>
          <cell r="D33">
            <v>13.679160000000001</v>
          </cell>
          <cell r="E33">
            <v>1125103</v>
          </cell>
          <cell r="F33" t="str">
            <v>GATORADE</v>
          </cell>
          <cell r="H33">
            <v>1125130</v>
          </cell>
          <cell r="I33">
            <v>1.1352000000000002</v>
          </cell>
          <cell r="J33">
            <v>1125130</v>
          </cell>
          <cell r="K33" t="str">
            <v>Gtdo Lim 473 6</v>
          </cell>
          <cell r="L33">
            <v>40.000000000000007</v>
          </cell>
          <cell r="N33">
            <v>0</v>
          </cell>
          <cell r="O33">
            <v>704.46668000000011</v>
          </cell>
          <cell r="P33">
            <v>473</v>
          </cell>
          <cell r="Q33" t="str">
            <v>GATORADE</v>
          </cell>
          <cell r="V33" t="str">
            <v>Suma de PESOS</v>
          </cell>
          <cell r="W33">
            <v>0</v>
          </cell>
        </row>
        <row r="34">
          <cell r="A34">
            <v>952</v>
          </cell>
          <cell r="B34" t="str">
            <v>GTDO LIM 473 24</v>
          </cell>
          <cell r="C34">
            <v>38</v>
          </cell>
          <cell r="D34">
            <v>4.3137600000000003</v>
          </cell>
          <cell r="E34">
            <v>1125952</v>
          </cell>
          <cell r="F34" t="str">
            <v>GATORADE</v>
          </cell>
          <cell r="H34">
            <v>1125948</v>
          </cell>
          <cell r="I34">
            <v>319.55880000000002</v>
          </cell>
          <cell r="J34">
            <v>1125948</v>
          </cell>
          <cell r="K34" t="str">
            <v>Gatorade Pomelo 473 x 24</v>
          </cell>
          <cell r="L34">
            <v>2815</v>
          </cell>
          <cell r="N34">
            <v>0</v>
          </cell>
          <cell r="O34">
            <v>49576.842605000005</v>
          </cell>
          <cell r="P34">
            <v>473</v>
          </cell>
          <cell r="Q34" t="str">
            <v>GATORADE</v>
          </cell>
          <cell r="U34" t="str">
            <v>VIDRIO</v>
          </cell>
          <cell r="V34" t="str">
            <v>Suma de cs 8oz</v>
          </cell>
          <cell r="W34">
            <v>2870.7017209999999</v>
          </cell>
        </row>
        <row r="35">
          <cell r="A35">
            <v>130</v>
          </cell>
          <cell r="B35" t="str">
            <v>GTDO LIM 473 6</v>
          </cell>
          <cell r="C35">
            <v>40</v>
          </cell>
          <cell r="D35">
            <v>1.1352000000000002</v>
          </cell>
          <cell r="E35">
            <v>1125130</v>
          </cell>
          <cell r="F35" t="str">
            <v>GATORADE</v>
          </cell>
          <cell r="H35">
            <v>1125949</v>
          </cell>
          <cell r="I35">
            <v>296.40072000000004</v>
          </cell>
          <cell r="J35">
            <v>1125949</v>
          </cell>
          <cell r="K35" t="str">
            <v>Gatorade Naranja 473 x 24</v>
          </cell>
          <cell r="L35">
            <v>2611</v>
          </cell>
          <cell r="N35">
            <v>0</v>
          </cell>
          <cell r="O35">
            <v>45984.062537000005</v>
          </cell>
          <cell r="P35">
            <v>473</v>
          </cell>
          <cell r="Q35" t="str">
            <v>GATORADE</v>
          </cell>
          <cell r="V35" t="str">
            <v>Suma de PESOS</v>
          </cell>
          <cell r="W35">
            <v>0</v>
          </cell>
        </row>
        <row r="36">
          <cell r="A36">
            <v>960</v>
          </cell>
          <cell r="B36" t="str">
            <v>GTDO LIM 946 12</v>
          </cell>
          <cell r="C36">
            <v>26</v>
          </cell>
          <cell r="D36">
            <v>2.9515200000000004</v>
          </cell>
          <cell r="E36">
            <v>1125960</v>
          </cell>
          <cell r="F36" t="str">
            <v>GATORADE</v>
          </cell>
          <cell r="H36">
            <v>1125952</v>
          </cell>
          <cell r="I36">
            <v>4.3137600000000003</v>
          </cell>
          <cell r="J36">
            <v>1125952</v>
          </cell>
          <cell r="K36" t="str">
            <v>Gatorade Limón 473 x 24</v>
          </cell>
          <cell r="L36">
            <v>38</v>
          </cell>
          <cell r="N36">
            <v>0</v>
          </cell>
          <cell r="O36">
            <v>669.24334599999997</v>
          </cell>
          <cell r="P36">
            <v>473</v>
          </cell>
          <cell r="Q36" t="str">
            <v>GATORADE</v>
          </cell>
          <cell r="T36" t="str">
            <v>PDT</v>
          </cell>
          <cell r="U36">
            <v>1.5</v>
          </cell>
          <cell r="V36" t="str">
            <v>Suma de cs 8oz</v>
          </cell>
          <cell r="W36">
            <v>675671.60445500002</v>
          </cell>
        </row>
        <row r="37">
          <cell r="A37">
            <v>953</v>
          </cell>
          <cell r="B37" t="str">
            <v>GTDO L-L 473 24</v>
          </cell>
          <cell r="C37">
            <v>352</v>
          </cell>
          <cell r="D37">
            <v>39.959040000000002</v>
          </cell>
          <cell r="E37">
            <v>1125953</v>
          </cell>
          <cell r="F37" t="str">
            <v>GATORADE</v>
          </cell>
          <cell r="H37">
            <v>1125953</v>
          </cell>
          <cell r="I37">
            <v>510.49944000000005</v>
          </cell>
          <cell r="J37">
            <v>1125953</v>
          </cell>
          <cell r="K37" t="str">
            <v>Gatorade Lima Limón 473 x 24</v>
          </cell>
          <cell r="L37">
            <v>4497</v>
          </cell>
          <cell r="N37">
            <v>0</v>
          </cell>
          <cell r="O37">
            <v>79199.666498999999</v>
          </cell>
          <cell r="P37">
            <v>473</v>
          </cell>
          <cell r="Q37" t="str">
            <v>GATORADE</v>
          </cell>
          <cell r="V37" t="str">
            <v>Suma de PESOS</v>
          </cell>
          <cell r="W37">
            <v>0</v>
          </cell>
        </row>
        <row r="38">
          <cell r="A38">
            <v>129</v>
          </cell>
          <cell r="B38" t="str">
            <v>GTDO L-L 473 6</v>
          </cell>
          <cell r="C38">
            <v>1143</v>
          </cell>
          <cell r="D38">
            <v>32.438340000000004</v>
          </cell>
          <cell r="E38">
            <v>1125129</v>
          </cell>
          <cell r="F38" t="str">
            <v>GATORADE</v>
          </cell>
          <cell r="H38">
            <v>1125954</v>
          </cell>
          <cell r="I38">
            <v>253.71720000000002</v>
          </cell>
          <cell r="J38">
            <v>1125954</v>
          </cell>
          <cell r="K38" t="str">
            <v>Gatorade Naranja Pomelo 473 x 24</v>
          </cell>
          <cell r="L38">
            <v>2235</v>
          </cell>
          <cell r="N38">
            <v>0</v>
          </cell>
          <cell r="O38">
            <v>39362.075745000002</v>
          </cell>
          <cell r="P38">
            <v>473</v>
          </cell>
          <cell r="Q38" t="str">
            <v>GATORADE</v>
          </cell>
          <cell r="U38">
            <v>2</v>
          </cell>
          <cell r="V38" t="str">
            <v>Suma de cs 8oz</v>
          </cell>
          <cell r="W38">
            <v>113049.290473</v>
          </cell>
        </row>
        <row r="39">
          <cell r="A39">
            <v>961</v>
          </cell>
          <cell r="B39" t="str">
            <v>GTDO L-L 946 12</v>
          </cell>
          <cell r="C39">
            <v>387</v>
          </cell>
          <cell r="D39">
            <v>43.932240000000007</v>
          </cell>
          <cell r="E39">
            <v>1125961</v>
          </cell>
          <cell r="F39" t="str">
            <v>GATORADE</v>
          </cell>
          <cell r="H39">
            <v>1125955</v>
          </cell>
          <cell r="I39">
            <v>757.40544000000023</v>
          </cell>
          <cell r="J39">
            <v>1125955</v>
          </cell>
          <cell r="K39" t="str">
            <v>Gatorade Manzana 473 x 24</v>
          </cell>
          <cell r="L39">
            <v>6672.0000000000018</v>
          </cell>
          <cell r="N39">
            <v>0</v>
          </cell>
          <cell r="O39">
            <v>117505.04222400003</v>
          </cell>
          <cell r="P39">
            <v>473</v>
          </cell>
          <cell r="Q39" t="str">
            <v>GATORADE</v>
          </cell>
          <cell r="V39" t="str">
            <v>Suma de PESOS</v>
          </cell>
          <cell r="W39">
            <v>0</v>
          </cell>
        </row>
        <row r="40">
          <cell r="A40">
            <v>955</v>
          </cell>
          <cell r="B40" t="str">
            <v>GTDO MAN 473 24</v>
          </cell>
          <cell r="C40">
            <v>1949</v>
          </cell>
          <cell r="D40">
            <v>221.25048000000001</v>
          </cell>
          <cell r="E40">
            <v>1125955</v>
          </cell>
          <cell r="F40" t="str">
            <v>GATORADE</v>
          </cell>
          <cell r="H40">
            <v>1125956</v>
          </cell>
          <cell r="I40">
            <v>618.3434400000001</v>
          </cell>
          <cell r="J40">
            <v>1125956</v>
          </cell>
          <cell r="K40" t="str">
            <v>Gatorade F.Tropicales 473 x 24</v>
          </cell>
          <cell r="L40">
            <v>5447</v>
          </cell>
          <cell r="N40">
            <v>0</v>
          </cell>
          <cell r="O40">
            <v>95930.750149</v>
          </cell>
          <cell r="P40">
            <v>473</v>
          </cell>
          <cell r="Q40" t="str">
            <v>GATORADE</v>
          </cell>
          <cell r="U40">
            <v>2.25</v>
          </cell>
          <cell r="V40" t="str">
            <v>Suma de cs 8oz</v>
          </cell>
          <cell r="W40">
            <v>102235.72693500001</v>
          </cell>
        </row>
        <row r="41">
          <cell r="A41">
            <v>78</v>
          </cell>
          <cell r="B41" t="str">
            <v>GTDO MAN 473 6</v>
          </cell>
          <cell r="C41">
            <v>180</v>
          </cell>
          <cell r="D41">
            <v>5.1084000000000005</v>
          </cell>
          <cell r="E41">
            <v>1125078</v>
          </cell>
          <cell r="F41" t="str">
            <v>GATORADE</v>
          </cell>
          <cell r="H41">
            <v>1125957</v>
          </cell>
          <cell r="I41">
            <v>160.97136000000003</v>
          </cell>
          <cell r="J41">
            <v>1125957</v>
          </cell>
          <cell r="K41" t="str">
            <v>Gatorade Cool Blue 473 x 24</v>
          </cell>
          <cell r="L41">
            <v>1418.0000000000002</v>
          </cell>
          <cell r="N41">
            <v>0</v>
          </cell>
          <cell r="O41">
            <v>24973.343806000004</v>
          </cell>
          <cell r="P41">
            <v>473</v>
          </cell>
          <cell r="Q41" t="str">
            <v>GATORADE</v>
          </cell>
          <cell r="V41" t="str">
            <v>Suma de PESOS</v>
          </cell>
          <cell r="W41">
            <v>0</v>
          </cell>
        </row>
        <row r="42">
          <cell r="A42">
            <v>963</v>
          </cell>
          <cell r="B42" t="str">
            <v>GTDO MAN 946 12</v>
          </cell>
          <cell r="C42">
            <v>448</v>
          </cell>
          <cell r="D42">
            <v>50.856960000000001</v>
          </cell>
          <cell r="E42">
            <v>1125963</v>
          </cell>
          <cell r="F42" t="str">
            <v>GATORADE</v>
          </cell>
          <cell r="H42">
            <v>1125958</v>
          </cell>
          <cell r="I42">
            <v>61.414320000000004</v>
          </cell>
          <cell r="J42">
            <v>1125958</v>
          </cell>
          <cell r="K42" t="str">
            <v>Gatorade Pomelo 946 x 12</v>
          </cell>
          <cell r="L42">
            <v>541</v>
          </cell>
          <cell r="N42">
            <v>0</v>
          </cell>
          <cell r="O42">
            <v>9527.9118470000012</v>
          </cell>
          <cell r="P42">
            <v>946</v>
          </cell>
          <cell r="Q42" t="str">
            <v>GATORADE</v>
          </cell>
          <cell r="U42" t="str">
            <v>LATA</v>
          </cell>
          <cell r="V42" t="str">
            <v>Suma de cs 8oz</v>
          </cell>
          <cell r="W42">
            <v>285397.06373499997</v>
          </cell>
        </row>
        <row r="43">
          <cell r="A43">
            <v>949</v>
          </cell>
          <cell r="B43" t="str">
            <v>GTDO NAR 473 24</v>
          </cell>
          <cell r="C43">
            <v>1129</v>
          </cell>
          <cell r="D43">
            <v>128.16408000000001</v>
          </cell>
          <cell r="E43">
            <v>1125949</v>
          </cell>
          <cell r="F43" t="str">
            <v>GATORADE</v>
          </cell>
          <cell r="H43">
            <v>1125959</v>
          </cell>
          <cell r="I43">
            <v>166.19328000000002</v>
          </cell>
          <cell r="J43">
            <v>1125959</v>
          </cell>
          <cell r="K43" t="str">
            <v>Gatorade Naranja 946 x 12</v>
          </cell>
          <cell r="L43">
            <v>1464</v>
          </cell>
          <cell r="N43">
            <v>0</v>
          </cell>
          <cell r="O43">
            <v>25783.480488000001</v>
          </cell>
          <cell r="P43">
            <v>946</v>
          </cell>
          <cell r="Q43" t="str">
            <v>GATORADE</v>
          </cell>
          <cell r="V43" t="str">
            <v>Suma de PESOS</v>
          </cell>
          <cell r="W43">
            <v>0</v>
          </cell>
        </row>
        <row r="44">
          <cell r="A44">
            <v>88</v>
          </cell>
          <cell r="B44" t="str">
            <v>GTDO NAR 473 6</v>
          </cell>
          <cell r="C44">
            <v>97</v>
          </cell>
          <cell r="D44">
            <v>2.7528600000000001</v>
          </cell>
          <cell r="E44">
            <v>1125088</v>
          </cell>
          <cell r="F44" t="str">
            <v>GATORADE</v>
          </cell>
          <cell r="H44">
            <v>1125960</v>
          </cell>
          <cell r="I44">
            <v>7.7193600000000009</v>
          </cell>
          <cell r="J44">
            <v>1125960</v>
          </cell>
          <cell r="K44" t="str">
            <v>Gatorade Limón 946 x 12</v>
          </cell>
          <cell r="L44">
            <v>68</v>
          </cell>
          <cell r="N44">
            <v>0</v>
          </cell>
          <cell r="O44">
            <v>1197.5933560000001</v>
          </cell>
          <cell r="P44">
            <v>946</v>
          </cell>
          <cell r="Q44" t="str">
            <v>GATORADE</v>
          </cell>
          <cell r="U44" t="str">
            <v>VARIOS</v>
          </cell>
          <cell r="V44" t="str">
            <v>Suma de cs 8oz</v>
          </cell>
          <cell r="W44">
            <v>7678.6868120000008</v>
          </cell>
        </row>
        <row r="45">
          <cell r="A45">
            <v>959</v>
          </cell>
          <cell r="B45" t="str">
            <v>GTDO NAR 946 12</v>
          </cell>
          <cell r="C45">
            <v>636</v>
          </cell>
          <cell r="D45">
            <v>72.198720000000009</v>
          </cell>
          <cell r="E45">
            <v>1125959</v>
          </cell>
          <cell r="F45" t="str">
            <v>GATORADE</v>
          </cell>
          <cell r="H45">
            <v>1125961</v>
          </cell>
          <cell r="I45">
            <v>85.821120000000008</v>
          </cell>
          <cell r="J45">
            <v>1125961</v>
          </cell>
          <cell r="K45" t="str">
            <v>Gatorade Lima Limón 946 x 12</v>
          </cell>
          <cell r="L45">
            <v>756</v>
          </cell>
          <cell r="N45">
            <v>0</v>
          </cell>
          <cell r="O45">
            <v>13314.420252</v>
          </cell>
          <cell r="P45">
            <v>946</v>
          </cell>
          <cell r="Q45" t="str">
            <v>GATORADE</v>
          </cell>
          <cell r="V45" t="str">
            <v>Suma de PESOS</v>
          </cell>
          <cell r="W45">
            <v>0</v>
          </cell>
        </row>
        <row r="46">
          <cell r="A46">
            <v>954</v>
          </cell>
          <cell r="B46" t="str">
            <v>GTDO N-P 473 24</v>
          </cell>
          <cell r="C46">
            <v>1442</v>
          </cell>
          <cell r="D46">
            <v>163.69584</v>
          </cell>
          <cell r="E46">
            <v>1125954</v>
          </cell>
          <cell r="F46" t="str">
            <v>GATORADE</v>
          </cell>
          <cell r="H46">
            <v>1125962</v>
          </cell>
          <cell r="I46">
            <v>102.05448000000001</v>
          </cell>
          <cell r="J46">
            <v>1125962</v>
          </cell>
          <cell r="K46" t="str">
            <v>Gatorade Naranja Pomelo 946 x 12</v>
          </cell>
          <cell r="L46">
            <v>899</v>
          </cell>
          <cell r="N46">
            <v>0</v>
          </cell>
          <cell r="O46">
            <v>15832.888633</v>
          </cell>
          <cell r="P46">
            <v>946</v>
          </cell>
          <cell r="Q46" t="str">
            <v>GATORADE</v>
          </cell>
          <cell r="U46" t="str">
            <v>VIDRIO</v>
          </cell>
          <cell r="V46" t="str">
            <v>Suma de cs 8oz</v>
          </cell>
          <cell r="W46">
            <v>19954.018711000001</v>
          </cell>
        </row>
        <row r="47">
          <cell r="A47">
            <v>89</v>
          </cell>
          <cell r="B47" t="str">
            <v>GTDO N-P 473 6</v>
          </cell>
          <cell r="C47">
            <v>787</v>
          </cell>
          <cell r="D47">
            <v>22.335060000000002</v>
          </cell>
          <cell r="E47">
            <v>1125089</v>
          </cell>
          <cell r="F47" t="str">
            <v>GATORADE</v>
          </cell>
          <cell r="H47">
            <v>1125963</v>
          </cell>
          <cell r="I47">
            <v>214.66632000000001</v>
          </cell>
          <cell r="J47">
            <v>1125963</v>
          </cell>
          <cell r="K47" t="str">
            <v>Gatorade Manzana 946 x 12</v>
          </cell>
          <cell r="L47">
            <v>1891</v>
          </cell>
          <cell r="N47">
            <v>0</v>
          </cell>
          <cell r="O47">
            <v>33303.662297000003</v>
          </cell>
          <cell r="P47">
            <v>946</v>
          </cell>
          <cell r="Q47" t="str">
            <v>GATORADE</v>
          </cell>
          <cell r="V47" t="str">
            <v>Suma de PESOS</v>
          </cell>
          <cell r="W47">
            <v>0</v>
          </cell>
        </row>
        <row r="48">
          <cell r="A48">
            <v>962</v>
          </cell>
          <cell r="B48" t="str">
            <v>GTDO N-P 946 12</v>
          </cell>
          <cell r="C48">
            <v>569</v>
          </cell>
          <cell r="D48">
            <v>64.592880000000008</v>
          </cell>
          <cell r="E48">
            <v>1125962</v>
          </cell>
          <cell r="F48" t="str">
            <v>GATORADE</v>
          </cell>
          <cell r="H48">
            <v>1125964</v>
          </cell>
          <cell r="I48">
            <v>94.789200000000008</v>
          </cell>
          <cell r="J48">
            <v>1125964</v>
          </cell>
          <cell r="K48" t="str">
            <v>Gatorade F.Tropicales 946 x 12</v>
          </cell>
          <cell r="L48">
            <v>835</v>
          </cell>
          <cell r="N48">
            <v>0</v>
          </cell>
          <cell r="O48">
            <v>14705.741945</v>
          </cell>
          <cell r="P48">
            <v>946</v>
          </cell>
          <cell r="Q48" t="str">
            <v>GATORADE</v>
          </cell>
          <cell r="T48" t="str">
            <v>PEPSI</v>
          </cell>
          <cell r="U48">
            <v>1.5</v>
          </cell>
          <cell r="V48" t="str">
            <v>Suma de cs 8oz</v>
          </cell>
          <cell r="W48">
            <v>1021916.9776750001</v>
          </cell>
        </row>
        <row r="49">
          <cell r="A49">
            <v>948</v>
          </cell>
          <cell r="B49" t="str">
            <v>GTDO POM 473 24</v>
          </cell>
          <cell r="C49">
            <v>1686</v>
          </cell>
          <cell r="D49">
            <v>191.39472000000001</v>
          </cell>
          <cell r="E49">
            <v>1125948</v>
          </cell>
          <cell r="F49" t="str">
            <v>GATORADE</v>
          </cell>
          <cell r="H49">
            <v>1125967</v>
          </cell>
          <cell r="I49">
            <v>0.22704000000000002</v>
          </cell>
          <cell r="J49">
            <v>1125967</v>
          </cell>
          <cell r="K49" t="str">
            <v>Gatorade Cool Blue 946 x 12</v>
          </cell>
          <cell r="L49">
            <v>2</v>
          </cell>
          <cell r="N49">
            <v>0</v>
          </cell>
          <cell r="O49">
            <v>35.223334000000001</v>
          </cell>
          <cell r="P49">
            <v>946</v>
          </cell>
          <cell r="Q49" t="str">
            <v>GATORADE</v>
          </cell>
          <cell r="V49" t="str">
            <v>Suma de PESOS</v>
          </cell>
          <cell r="W49">
            <v>0</v>
          </cell>
        </row>
        <row r="50">
          <cell r="A50">
            <v>102</v>
          </cell>
          <cell r="B50" t="str">
            <v>GTDO POM 473 6</v>
          </cell>
          <cell r="C50">
            <v>379</v>
          </cell>
          <cell r="D50">
            <v>10.756020000000001</v>
          </cell>
          <cell r="E50">
            <v>1125102</v>
          </cell>
          <cell r="F50" t="str">
            <v>GATORADE</v>
          </cell>
          <cell r="G50" t="str">
            <v xml:space="preserve">KAS  </v>
          </cell>
          <cell r="H50">
            <v>1125580</v>
          </cell>
          <cell r="I50">
            <v>457.56</v>
          </cell>
          <cell r="J50">
            <v>1125580</v>
          </cell>
          <cell r="K50" t="str">
            <v>Kas Pomelo Rosado 2.25 x 8</v>
          </cell>
          <cell r="L50">
            <v>2542</v>
          </cell>
          <cell r="N50">
            <v>0</v>
          </cell>
          <cell r="O50">
            <v>44768.857514000003</v>
          </cell>
          <cell r="P50">
            <v>2.25</v>
          </cell>
          <cell r="Q50" t="str">
            <v xml:space="preserve">KAS  </v>
          </cell>
          <cell r="U50">
            <v>2</v>
          </cell>
          <cell r="V50" t="str">
            <v>Suma de cs 8oz</v>
          </cell>
          <cell r="W50">
            <v>425163.25304700003</v>
          </cell>
        </row>
        <row r="51">
          <cell r="A51">
            <v>958</v>
          </cell>
          <cell r="B51" t="str">
            <v>GTDO POM 946 12</v>
          </cell>
          <cell r="C51">
            <v>217</v>
          </cell>
          <cell r="D51">
            <v>24.633840000000003</v>
          </cell>
          <cell r="E51">
            <v>1125958</v>
          </cell>
          <cell r="F51" t="str">
            <v>GATORADE</v>
          </cell>
          <cell r="G51" t="str">
            <v>KASFRUIT</v>
          </cell>
          <cell r="H51">
            <v>1125069</v>
          </cell>
          <cell r="I51">
            <v>507.7</v>
          </cell>
          <cell r="J51">
            <v>1125069</v>
          </cell>
          <cell r="K51" t="str">
            <v>Kasfruit Néctar Naranja 1 x 10</v>
          </cell>
          <cell r="L51">
            <v>5077</v>
          </cell>
          <cell r="N51">
            <v>0</v>
          </cell>
          <cell r="O51">
            <v>89414.433359000002</v>
          </cell>
          <cell r="P51">
            <v>1</v>
          </cell>
          <cell r="Q51" t="str">
            <v>KASFRUIT</v>
          </cell>
          <cell r="V51" t="str">
            <v>Suma de PESOS</v>
          </cell>
          <cell r="W51">
            <v>0</v>
          </cell>
        </row>
        <row r="52">
          <cell r="A52">
            <v>580</v>
          </cell>
          <cell r="B52" t="str">
            <v>KASPROS 2.25PE8</v>
          </cell>
          <cell r="C52">
            <v>2396</v>
          </cell>
          <cell r="D52">
            <v>431.28</v>
          </cell>
          <cell r="E52">
            <v>1125580</v>
          </cell>
          <cell r="F52" t="str">
            <v xml:space="preserve">KAS  </v>
          </cell>
          <cell r="G52" t="str">
            <v>MIRINDA</v>
          </cell>
          <cell r="H52">
            <v>1125062</v>
          </cell>
          <cell r="I52">
            <v>540.94031999999993</v>
          </cell>
          <cell r="J52">
            <v>1125062</v>
          </cell>
          <cell r="K52" t="str">
            <v>Mirinda Naranja Latas x 24</v>
          </cell>
          <cell r="L52">
            <v>6367.0000000000009</v>
          </cell>
          <cell r="N52">
            <v>0</v>
          </cell>
          <cell r="O52">
            <v>112133.48378900002</v>
          </cell>
          <cell r="P52" t="str">
            <v>LATA</v>
          </cell>
          <cell r="Q52" t="str">
            <v>MIRINDA</v>
          </cell>
          <cell r="U52">
            <v>2.25</v>
          </cell>
          <cell r="V52" t="str">
            <v>Suma de cs 8oz</v>
          </cell>
          <cell r="W52">
            <v>1183292.682396</v>
          </cell>
        </row>
        <row r="53">
          <cell r="A53">
            <v>69</v>
          </cell>
          <cell r="B53" t="str">
            <v>KF NECTAR 10</v>
          </cell>
          <cell r="C53">
            <v>955</v>
          </cell>
          <cell r="D53">
            <v>95.5</v>
          </cell>
          <cell r="E53">
            <v>1125069</v>
          </cell>
          <cell r="F53" t="str">
            <v>KASFRUIT</v>
          </cell>
          <cell r="H53">
            <v>1125360</v>
          </cell>
          <cell r="I53">
            <v>1364.16</v>
          </cell>
          <cell r="J53">
            <v>1125360</v>
          </cell>
          <cell r="K53" t="str">
            <v>Mirinda Limón 2.0 Pet x 8</v>
          </cell>
          <cell r="L53">
            <v>8526</v>
          </cell>
          <cell r="N53">
            <v>0</v>
          </cell>
          <cell r="O53">
            <v>150157.07284199999</v>
          </cell>
          <cell r="P53">
            <v>2</v>
          </cell>
          <cell r="Q53" t="str">
            <v>MIRINDA</v>
          </cell>
          <cell r="V53" t="str">
            <v>Suma de PESOS</v>
          </cell>
          <cell r="W53">
            <v>0</v>
          </cell>
        </row>
        <row r="54">
          <cell r="A54">
            <v>360</v>
          </cell>
          <cell r="B54" t="str">
            <v>MIR LIM 2,0X8</v>
          </cell>
          <cell r="C54">
            <v>3966</v>
          </cell>
          <cell r="D54">
            <v>634.56000000000006</v>
          </cell>
          <cell r="E54">
            <v>1125360</v>
          </cell>
          <cell r="F54" t="str">
            <v>MIRINDA</v>
          </cell>
          <cell r="H54">
            <v>1125361</v>
          </cell>
          <cell r="I54">
            <v>1132.1600000000001</v>
          </cell>
          <cell r="J54">
            <v>1125361</v>
          </cell>
          <cell r="K54" t="str">
            <v>Mirinda Manzana 2.0 Pet x 8</v>
          </cell>
          <cell r="L54">
            <v>7076</v>
          </cell>
          <cell r="N54">
            <v>0</v>
          </cell>
          <cell r="O54">
            <v>124620.155692</v>
          </cell>
          <cell r="P54">
            <v>2</v>
          </cell>
          <cell r="Q54" t="str">
            <v>MIRINDA</v>
          </cell>
          <cell r="U54" t="str">
            <v>LATA</v>
          </cell>
          <cell r="V54" t="str">
            <v>Suma de cs 8oz</v>
          </cell>
          <cell r="W54">
            <v>558166.56223100005</v>
          </cell>
        </row>
        <row r="55">
          <cell r="A55">
            <v>361</v>
          </cell>
          <cell r="B55" t="str">
            <v>MIR MAN 2,0X8</v>
          </cell>
          <cell r="C55">
            <v>7076</v>
          </cell>
          <cell r="D55">
            <v>1132.1600000000001</v>
          </cell>
          <cell r="E55">
            <v>1125361</v>
          </cell>
          <cell r="F55" t="str">
            <v>MIRINDA</v>
          </cell>
          <cell r="H55">
            <v>1125362</v>
          </cell>
          <cell r="I55">
            <v>1523.36</v>
          </cell>
          <cell r="J55">
            <v>1125362</v>
          </cell>
          <cell r="K55" t="str">
            <v>Mirinda Naranja 2.0 Pet x 8</v>
          </cell>
          <cell r="L55">
            <v>9521</v>
          </cell>
          <cell r="N55">
            <v>0</v>
          </cell>
          <cell r="O55">
            <v>167680.681507</v>
          </cell>
          <cell r="P55">
            <v>2</v>
          </cell>
          <cell r="Q55" t="str">
            <v>MIRINDA</v>
          </cell>
          <cell r="V55" t="str">
            <v>Suma de PESOS</v>
          </cell>
          <cell r="W55">
            <v>0</v>
          </cell>
        </row>
        <row r="56">
          <cell r="A56">
            <v>362</v>
          </cell>
          <cell r="B56" t="str">
            <v>MIR NAR 2,0X8</v>
          </cell>
          <cell r="C56">
            <v>8930</v>
          </cell>
          <cell r="D56">
            <v>1428.8</v>
          </cell>
          <cell r="E56">
            <v>1125362</v>
          </cell>
          <cell r="F56" t="str">
            <v>MIRINDA</v>
          </cell>
          <cell r="H56">
            <v>1125627</v>
          </cell>
          <cell r="I56">
            <v>629.46</v>
          </cell>
          <cell r="J56">
            <v>1125627</v>
          </cell>
          <cell r="K56" t="str">
            <v>Mirinda Naranja Pet 2.25 x 8</v>
          </cell>
          <cell r="L56">
            <v>3497.0000000000005</v>
          </cell>
          <cell r="N56">
            <v>0</v>
          </cell>
          <cell r="O56">
            <v>61587.999499000012</v>
          </cell>
          <cell r="P56">
            <v>2.25</v>
          </cell>
          <cell r="Q56" t="str">
            <v>MIRINDA</v>
          </cell>
          <cell r="U56" t="str">
            <v>VARIOS</v>
          </cell>
          <cell r="V56" t="str">
            <v>Suma de cs 8oz</v>
          </cell>
          <cell r="W56">
            <v>1021194.8993280001</v>
          </cell>
        </row>
        <row r="57">
          <cell r="A57">
            <v>627</v>
          </cell>
          <cell r="B57" t="str">
            <v>MIR NAR 2,25X8</v>
          </cell>
          <cell r="C57">
            <v>3437</v>
          </cell>
          <cell r="D57">
            <v>618.66</v>
          </cell>
          <cell r="E57">
            <v>1125627</v>
          </cell>
          <cell r="F57" t="str">
            <v>MIRINDA</v>
          </cell>
          <cell r="H57">
            <v>1125641</v>
          </cell>
          <cell r="I57">
            <v>41.800319999999992</v>
          </cell>
          <cell r="J57">
            <v>1125641</v>
          </cell>
          <cell r="K57" t="str">
            <v>Mirinda Naranja Lata 6 x 4</v>
          </cell>
          <cell r="L57">
            <v>492</v>
          </cell>
          <cell r="N57">
            <v>0</v>
          </cell>
          <cell r="O57">
            <v>8664.9401639999996</v>
          </cell>
          <cell r="P57" t="str">
            <v>LATA</v>
          </cell>
          <cell r="Q57" t="str">
            <v>MIRINDA</v>
          </cell>
          <cell r="V57" t="str">
            <v>Suma de PESOS</v>
          </cell>
          <cell r="W57">
            <v>0</v>
          </cell>
        </row>
        <row r="58">
          <cell r="A58">
            <v>816</v>
          </cell>
          <cell r="B58" t="str">
            <v>MIR NAR 350cc24</v>
          </cell>
          <cell r="C58">
            <v>162</v>
          </cell>
          <cell r="D58">
            <v>13.607999999999999</v>
          </cell>
          <cell r="E58">
            <v>1125030</v>
          </cell>
          <cell r="F58" t="str">
            <v>MIRINDA</v>
          </cell>
          <cell r="H58">
            <v>1125864</v>
          </cell>
          <cell r="I58">
            <v>873.76</v>
          </cell>
          <cell r="J58">
            <v>1125864</v>
          </cell>
          <cell r="K58" t="str">
            <v>Mirinda Pomelo 2.0 Pet x 8</v>
          </cell>
          <cell r="L58">
            <v>5461</v>
          </cell>
          <cell r="N58">
            <v>0</v>
          </cell>
          <cell r="O58">
            <v>96177.313487000007</v>
          </cell>
          <cell r="P58">
            <v>2</v>
          </cell>
          <cell r="Q58" t="str">
            <v>MIRINDA</v>
          </cell>
          <cell r="U58" t="str">
            <v>VIDRIO</v>
          </cell>
          <cell r="V58" t="str">
            <v>Suma de cs 8oz</v>
          </cell>
          <cell r="W58">
            <v>1829535.1912939998</v>
          </cell>
        </row>
        <row r="59">
          <cell r="A59">
            <v>62</v>
          </cell>
          <cell r="B59" t="str">
            <v>MIR NAR LATAX24</v>
          </cell>
          <cell r="C59">
            <v>6317</v>
          </cell>
          <cell r="D59">
            <v>536.69231999999988</v>
          </cell>
          <cell r="E59">
            <v>1125062</v>
          </cell>
          <cell r="F59" t="str">
            <v>MIRINDA</v>
          </cell>
          <cell r="H59">
            <v>1125946</v>
          </cell>
          <cell r="I59">
            <v>97.2</v>
          </cell>
          <cell r="J59">
            <v>1125946</v>
          </cell>
          <cell r="K59" t="str">
            <v>Bag in Box Mirinda Nar 10 L</v>
          </cell>
          <cell r="L59">
            <v>162</v>
          </cell>
          <cell r="N59">
            <v>0</v>
          </cell>
          <cell r="O59">
            <v>2853.0900540000002</v>
          </cell>
          <cell r="P59" t="str">
            <v>VARIOS</v>
          </cell>
          <cell r="Q59" t="str">
            <v>MIRINDA</v>
          </cell>
          <cell r="V59" t="str">
            <v>Suma de PESOS</v>
          </cell>
          <cell r="W59">
            <v>0</v>
          </cell>
        </row>
        <row r="60">
          <cell r="A60">
            <v>864</v>
          </cell>
          <cell r="B60" t="str">
            <v>MIR POMROS 2L 8</v>
          </cell>
          <cell r="C60">
            <v>1501</v>
          </cell>
          <cell r="D60">
            <v>240.16</v>
          </cell>
          <cell r="E60">
            <v>1125864</v>
          </cell>
          <cell r="F60" t="str">
            <v>MIRINDA</v>
          </cell>
          <cell r="H60">
            <v>1126003</v>
          </cell>
          <cell r="I60">
            <v>1556.55</v>
          </cell>
          <cell r="J60">
            <v>1126003</v>
          </cell>
          <cell r="K60" t="str">
            <v>Mirinda Naranja Pet 1.5 x 6</v>
          </cell>
          <cell r="L60">
            <v>17295</v>
          </cell>
          <cell r="N60">
            <v>0</v>
          </cell>
          <cell r="O60">
            <v>304593.78076500003</v>
          </cell>
          <cell r="P60">
            <v>1.5</v>
          </cell>
          <cell r="Q60" t="str">
            <v>MIRINDA</v>
          </cell>
          <cell r="T60" t="str">
            <v>TROPICANA</v>
          </cell>
          <cell r="U60">
            <v>1</v>
          </cell>
          <cell r="V60" t="str">
            <v>Suma de cs 8oz</v>
          </cell>
          <cell r="W60">
            <v>456740.97197799996</v>
          </cell>
        </row>
        <row r="61">
          <cell r="A61">
            <v>1003</v>
          </cell>
          <cell r="B61" t="str">
            <v>MIRNAR 1,5X6PET</v>
          </cell>
          <cell r="C61">
            <v>17293</v>
          </cell>
          <cell r="D61">
            <v>1556.37</v>
          </cell>
          <cell r="E61">
            <v>1126003</v>
          </cell>
          <cell r="F61" t="str">
            <v>MIRINDA</v>
          </cell>
          <cell r="H61">
            <v>1125030</v>
          </cell>
          <cell r="I61">
            <v>13.691999999999998</v>
          </cell>
          <cell r="J61">
            <v>1125030</v>
          </cell>
          <cell r="K61" t="str">
            <v>Mirinda Naranja 12 OZ</v>
          </cell>
          <cell r="L61">
            <v>163</v>
          </cell>
          <cell r="N61">
            <v>0</v>
          </cell>
          <cell r="O61">
            <v>2870.7017209999999</v>
          </cell>
          <cell r="P61" t="str">
            <v>VIDRIO</v>
          </cell>
          <cell r="Q61" t="str">
            <v>MIRINDA</v>
          </cell>
          <cell r="V61" t="str">
            <v>Suma de PESOS</v>
          </cell>
          <cell r="W61">
            <v>0</v>
          </cell>
        </row>
        <row r="62">
          <cell r="A62">
            <v>641</v>
          </cell>
          <cell r="B62" t="str">
            <v>MIRNAR LATA 6X4</v>
          </cell>
          <cell r="C62">
            <v>492</v>
          </cell>
          <cell r="D62">
            <v>41.800319999999992</v>
          </cell>
          <cell r="E62">
            <v>1125641</v>
          </cell>
          <cell r="F62" t="str">
            <v>MIRINDA</v>
          </cell>
          <cell r="G62" t="str">
            <v>PDT</v>
          </cell>
          <cell r="H62">
            <v>1125003</v>
          </cell>
          <cell r="I62">
            <v>1229.04</v>
          </cell>
          <cell r="J62">
            <v>1125003</v>
          </cell>
          <cell r="K62" t="str">
            <v>PDT Pomelo Reg. Pet 1.5 x 6</v>
          </cell>
          <cell r="L62">
            <v>13656</v>
          </cell>
          <cell r="N62">
            <v>0</v>
          </cell>
          <cell r="O62">
            <v>240504.92455200001</v>
          </cell>
          <cell r="P62">
            <v>1.5</v>
          </cell>
          <cell r="Q62" t="str">
            <v>PDT</v>
          </cell>
          <cell r="U62">
            <v>200</v>
          </cell>
          <cell r="V62" t="str">
            <v>Suma de cs 8oz</v>
          </cell>
          <cell r="W62">
            <v>216112.76575700002</v>
          </cell>
        </row>
        <row r="63">
          <cell r="A63">
            <v>420</v>
          </cell>
          <cell r="B63" t="str">
            <v>PC LATA 6X4</v>
          </cell>
          <cell r="C63">
            <v>2472</v>
          </cell>
          <cell r="D63">
            <v>210.02111999999994</v>
          </cell>
          <cell r="E63">
            <v>1125420</v>
          </cell>
          <cell r="F63" t="str">
            <v>PEPSI</v>
          </cell>
          <cell r="H63">
            <v>1125004</v>
          </cell>
          <cell r="I63">
            <v>86.04</v>
          </cell>
          <cell r="J63">
            <v>1125004</v>
          </cell>
          <cell r="K63" t="str">
            <v>PDT Naranja 1.50 x 6</v>
          </cell>
          <cell r="L63">
            <v>956.00000000000011</v>
          </cell>
          <cell r="N63">
            <v>0</v>
          </cell>
          <cell r="O63">
            <v>16836.753652000003</v>
          </cell>
          <cell r="P63">
            <v>1.5</v>
          </cell>
          <cell r="Q63" t="str">
            <v>PDT</v>
          </cell>
          <cell r="V63" t="str">
            <v>Suma de PESOS</v>
          </cell>
          <cell r="W63">
            <v>0</v>
          </cell>
        </row>
        <row r="64">
          <cell r="A64">
            <v>1062</v>
          </cell>
          <cell r="B64" t="str">
            <v>PC LHT 1,5X6PET</v>
          </cell>
          <cell r="C64">
            <v>3501</v>
          </cell>
          <cell r="D64">
            <v>315.08999999999997</v>
          </cell>
          <cell r="E64">
            <v>1126062</v>
          </cell>
          <cell r="F64" t="str">
            <v>PEPSI</v>
          </cell>
          <cell r="H64">
            <v>1125008</v>
          </cell>
          <cell r="I64">
            <v>1513.89</v>
          </cell>
          <cell r="J64">
            <v>1125008</v>
          </cell>
          <cell r="K64" t="str">
            <v>PDT Tónica Pet 1.5 x 6</v>
          </cell>
          <cell r="L64">
            <v>16821</v>
          </cell>
          <cell r="N64">
            <v>0</v>
          </cell>
          <cell r="O64">
            <v>296245.850607</v>
          </cell>
          <cell r="P64">
            <v>1.5</v>
          </cell>
          <cell r="Q64" t="str">
            <v>PDT</v>
          </cell>
          <cell r="T64" t="str">
            <v>(vacías)</v>
          </cell>
          <cell r="U64" t="str">
            <v>(vacías)</v>
          </cell>
          <cell r="V64" t="str">
            <v>Suma de cs 8oz</v>
          </cell>
        </row>
        <row r="65">
          <cell r="A65">
            <v>1156</v>
          </cell>
          <cell r="B65" t="str">
            <v>PC LHT 2L PET 8</v>
          </cell>
          <cell r="C65">
            <v>4098</v>
          </cell>
          <cell r="D65">
            <v>655.68000000000006</v>
          </cell>
          <cell r="E65">
            <v>1126156</v>
          </cell>
          <cell r="F65" t="str">
            <v>PEPSI</v>
          </cell>
          <cell r="H65">
            <v>1125082</v>
          </cell>
          <cell r="I65">
            <v>458.01935999999984</v>
          </cell>
          <cell r="J65">
            <v>1125082</v>
          </cell>
          <cell r="K65" t="str">
            <v>PDT Tónica Latas 354  x 24</v>
          </cell>
          <cell r="L65">
            <v>5390.9999999999991</v>
          </cell>
          <cell r="N65">
            <v>0</v>
          </cell>
          <cell r="O65">
            <v>94944.496796999985</v>
          </cell>
          <cell r="P65" t="str">
            <v>LATA</v>
          </cell>
          <cell r="Q65" t="str">
            <v>PDT</v>
          </cell>
          <cell r="V65" t="str">
            <v>Suma de PESOS</v>
          </cell>
        </row>
        <row r="66">
          <cell r="A66">
            <v>50</v>
          </cell>
          <cell r="B66" t="str">
            <v>PC LHT 50012PET</v>
          </cell>
          <cell r="C66">
            <v>5105</v>
          </cell>
          <cell r="D66">
            <v>306.3</v>
          </cell>
          <cell r="E66">
            <v>1125050</v>
          </cell>
          <cell r="F66" t="str">
            <v>PEPSI</v>
          </cell>
          <cell r="H66">
            <v>1125138</v>
          </cell>
          <cell r="I66">
            <v>427.8585599999999</v>
          </cell>
          <cell r="J66">
            <v>1125138</v>
          </cell>
          <cell r="K66" t="str">
            <v>PDT Pomelo Reg. Latas x 24</v>
          </cell>
          <cell r="L66">
            <v>5036</v>
          </cell>
          <cell r="N66">
            <v>0</v>
          </cell>
          <cell r="O66">
            <v>88692.355012</v>
          </cell>
          <cell r="P66" t="str">
            <v>LATA</v>
          </cell>
          <cell r="Q66" t="str">
            <v>PDT</v>
          </cell>
          <cell r="T66" t="str">
            <v>Total Suma de cs 8oz</v>
          </cell>
          <cell r="W66">
            <v>16553064.919964002</v>
          </cell>
        </row>
        <row r="67">
          <cell r="A67">
            <v>648</v>
          </cell>
          <cell r="B67" t="str">
            <v>PCLHT LATx24</v>
          </cell>
          <cell r="C67">
            <v>9351</v>
          </cell>
          <cell r="D67">
            <v>794.46095999999977</v>
          </cell>
          <cell r="E67">
            <v>1125648</v>
          </cell>
          <cell r="F67" t="str">
            <v>PEPSI</v>
          </cell>
          <cell r="H67">
            <v>1125146</v>
          </cell>
          <cell r="I67">
            <v>1027.04</v>
          </cell>
          <cell r="J67">
            <v>1125146</v>
          </cell>
          <cell r="K67" t="str">
            <v>PDT Pomelo Reg. 2.0 Pet x 8</v>
          </cell>
          <cell r="L67">
            <v>6419</v>
          </cell>
          <cell r="N67">
            <v>0</v>
          </cell>
          <cell r="O67">
            <v>113049.290473</v>
          </cell>
          <cell r="P67">
            <v>2</v>
          </cell>
          <cell r="Q67" t="str">
            <v>PDT</v>
          </cell>
          <cell r="T67" t="str">
            <v>Total Suma de PESOS</v>
          </cell>
          <cell r="W67">
            <v>0</v>
          </cell>
        </row>
        <row r="68">
          <cell r="A68">
            <v>813</v>
          </cell>
          <cell r="B68" t="str">
            <v>PDT TON 350cc</v>
          </cell>
          <cell r="C68">
            <v>329</v>
          </cell>
          <cell r="D68">
            <v>27.635999999999996</v>
          </cell>
          <cell r="E68">
            <v>1125813</v>
          </cell>
          <cell r="F68" t="str">
            <v>PDT</v>
          </cell>
          <cell r="H68">
            <v>1125451</v>
          </cell>
          <cell r="I68">
            <v>138.22991999999996</v>
          </cell>
          <cell r="J68">
            <v>1125451</v>
          </cell>
          <cell r="K68" t="str">
            <v>PDT Pomelo Reg. Latas 6 x 4</v>
          </cell>
          <cell r="L68">
            <v>1627</v>
          </cell>
          <cell r="N68">
            <v>0</v>
          </cell>
          <cell r="O68">
            <v>28654.182209000002</v>
          </cell>
          <cell r="P68" t="str">
            <v>LATA</v>
          </cell>
          <cell r="Q68" t="str">
            <v>PDT</v>
          </cell>
        </row>
        <row r="69">
          <cell r="A69">
            <v>647</v>
          </cell>
          <cell r="B69" t="str">
            <v>PDTPLIGHT LAT24</v>
          </cell>
          <cell r="C69">
            <v>4131</v>
          </cell>
          <cell r="D69">
            <v>350.96975999999989</v>
          </cell>
          <cell r="E69">
            <v>1125647</v>
          </cell>
          <cell r="F69" t="str">
            <v>PDT</v>
          </cell>
          <cell r="H69">
            <v>1125647</v>
          </cell>
          <cell r="I69">
            <v>352.66895999999991</v>
          </cell>
          <cell r="J69">
            <v>1125647</v>
          </cell>
          <cell r="K69" t="str">
            <v>PDT P Light Lat 24</v>
          </cell>
          <cell r="L69">
            <v>4151</v>
          </cell>
          <cell r="N69">
            <v>0</v>
          </cell>
          <cell r="O69">
            <v>73106.029716999998</v>
          </cell>
          <cell r="P69" t="str">
            <v>LATA</v>
          </cell>
          <cell r="Q69" t="str">
            <v>PDT</v>
          </cell>
        </row>
        <row r="70">
          <cell r="A70">
            <v>1105</v>
          </cell>
          <cell r="B70" t="str">
            <v>PEPSI 1,25X8VID</v>
          </cell>
          <cell r="C70">
            <v>32239</v>
          </cell>
          <cell r="D70">
            <v>3223.9</v>
          </cell>
          <cell r="E70">
            <v>1126105</v>
          </cell>
          <cell r="F70" t="str">
            <v>PEPSI</v>
          </cell>
          <cell r="H70">
            <v>1125697</v>
          </cell>
          <cell r="I70">
            <v>623.88</v>
          </cell>
          <cell r="J70">
            <v>1125697</v>
          </cell>
          <cell r="K70" t="str">
            <v>PDT Pomelo Light Pet 1.5 x 6</v>
          </cell>
          <cell r="L70">
            <v>6932</v>
          </cell>
          <cell r="N70">
            <v>0</v>
          </cell>
          <cell r="O70">
            <v>122084.07564400001</v>
          </cell>
          <cell r="P70">
            <v>1.5</v>
          </cell>
          <cell r="Q70" t="str">
            <v>PDT</v>
          </cell>
        </row>
        <row r="71">
          <cell r="A71">
            <v>363</v>
          </cell>
          <cell r="B71" t="str">
            <v>PEPSI 1,5 X4PET</v>
          </cell>
          <cell r="C71">
            <v>6578</v>
          </cell>
          <cell r="D71">
            <v>394.68</v>
          </cell>
          <cell r="E71">
            <v>1125363</v>
          </cell>
          <cell r="F71" t="str">
            <v>PEPSI</v>
          </cell>
          <cell r="H71">
            <v>1125813</v>
          </cell>
          <cell r="I71">
            <v>65.183999999999997</v>
          </cell>
          <cell r="J71">
            <v>1125813</v>
          </cell>
          <cell r="K71" t="str">
            <v>PDT Tónica 12 OZ</v>
          </cell>
          <cell r="L71">
            <v>776</v>
          </cell>
          <cell r="N71">
            <v>0</v>
          </cell>
          <cell r="O71">
            <v>13666.653592000001</v>
          </cell>
          <cell r="P71" t="str">
            <v>VIDRIO</v>
          </cell>
          <cell r="Q71" t="str">
            <v>PDT</v>
          </cell>
          <cell r="V71">
            <v>16553064.919963997</v>
          </cell>
        </row>
        <row r="72">
          <cell r="A72">
            <v>55</v>
          </cell>
          <cell r="B72" t="str">
            <v>PEPSI 1,5X6PET</v>
          </cell>
          <cell r="C72">
            <v>37808</v>
          </cell>
          <cell r="D72">
            <v>3402.72</v>
          </cell>
          <cell r="E72">
            <v>1125055</v>
          </cell>
          <cell r="F72" t="str">
            <v>PEPSI</v>
          </cell>
          <cell r="H72">
            <v>1125814</v>
          </cell>
          <cell r="I72">
            <v>29.988</v>
          </cell>
          <cell r="J72">
            <v>1125814</v>
          </cell>
          <cell r="K72" t="str">
            <v>PDT Pomelo 12 OZ</v>
          </cell>
          <cell r="L72">
            <v>357.00000000000006</v>
          </cell>
          <cell r="N72">
            <v>0</v>
          </cell>
          <cell r="O72">
            <v>6287.365119000001</v>
          </cell>
          <cell r="P72" t="str">
            <v>VIDRIO</v>
          </cell>
          <cell r="Q72" t="str">
            <v>PDT</v>
          </cell>
        </row>
        <row r="73">
          <cell r="A73">
            <v>240</v>
          </cell>
          <cell r="B73" t="str">
            <v>PEPSI 1250 PET8</v>
          </cell>
          <cell r="C73">
            <v>5434</v>
          </cell>
          <cell r="D73">
            <v>543.4</v>
          </cell>
          <cell r="E73">
            <v>1125240</v>
          </cell>
          <cell r="F73" t="str">
            <v>PEPSI</v>
          </cell>
          <cell r="H73">
            <v>1125824</v>
          </cell>
          <cell r="I73">
            <v>1044.9000000000001</v>
          </cell>
          <cell r="J73">
            <v>1125824</v>
          </cell>
          <cell r="K73" t="str">
            <v>PDT Pomelo Reg. Pet 2.25 x 8</v>
          </cell>
          <cell r="L73">
            <v>5805.0000000000009</v>
          </cell>
          <cell r="N73">
            <v>0</v>
          </cell>
          <cell r="O73">
            <v>102235.72693500001</v>
          </cell>
          <cell r="P73">
            <v>2.25</v>
          </cell>
          <cell r="Q73" t="str">
            <v>PDT</v>
          </cell>
        </row>
        <row r="74">
          <cell r="A74">
            <v>61</v>
          </cell>
          <cell r="B74" t="str">
            <v>PEPSI 2,0X8PET</v>
          </cell>
          <cell r="C74">
            <v>15901</v>
          </cell>
          <cell r="D74">
            <v>2544.16</v>
          </cell>
          <cell r="E74">
            <v>1125061</v>
          </cell>
          <cell r="F74" t="str">
            <v>PEPSI</v>
          </cell>
          <cell r="H74">
            <v>1125945</v>
          </cell>
          <cell r="I74">
            <v>261.60000000000002</v>
          </cell>
          <cell r="J74">
            <v>1125945</v>
          </cell>
          <cell r="K74" t="str">
            <v>Bag in Box PDT Pomelo 10 L</v>
          </cell>
          <cell r="L74">
            <v>436.00000000000006</v>
          </cell>
          <cell r="N74">
            <v>0</v>
          </cell>
          <cell r="O74">
            <v>7678.6868120000008</v>
          </cell>
          <cell r="P74" t="str">
            <v>VARIOS</v>
          </cell>
          <cell r="Q74" t="str">
            <v>PDT</v>
          </cell>
        </row>
        <row r="75">
          <cell r="A75">
            <v>462</v>
          </cell>
          <cell r="B75" t="str">
            <v>PEPSI 2,25X4PET</v>
          </cell>
          <cell r="C75">
            <v>29142</v>
          </cell>
          <cell r="D75">
            <v>2622.7799999999997</v>
          </cell>
          <cell r="E75">
            <v>1125462</v>
          </cell>
          <cell r="F75" t="str">
            <v>PEPSI</v>
          </cell>
          <cell r="G75" t="str">
            <v>PEPSI</v>
          </cell>
          <cell r="H75">
            <v>1125050</v>
          </cell>
          <cell r="I75">
            <v>310.68</v>
          </cell>
          <cell r="J75">
            <v>1125050</v>
          </cell>
          <cell r="K75" t="str">
            <v>Pepsi Light 0.5 lt. x 12</v>
          </cell>
          <cell r="L75">
            <v>5178</v>
          </cell>
          <cell r="N75">
            <v>0</v>
          </cell>
          <cell r="O75">
            <v>91193.211726000009</v>
          </cell>
          <cell r="P75" t="str">
            <v>VARIOS</v>
          </cell>
          <cell r="Q75" t="str">
            <v>PEPSI</v>
          </cell>
        </row>
        <row r="76">
          <cell r="A76">
            <v>823</v>
          </cell>
          <cell r="B76" t="str">
            <v>PEPSI 2,25X8PET</v>
          </cell>
          <cell r="C76">
            <v>27901</v>
          </cell>
          <cell r="D76">
            <v>5022.1799999999994</v>
          </cell>
          <cell r="E76">
            <v>1125823</v>
          </cell>
          <cell r="F76" t="str">
            <v>PEPSI</v>
          </cell>
          <cell r="H76">
            <v>1125055</v>
          </cell>
          <cell r="I76">
            <v>3438.81</v>
          </cell>
          <cell r="J76">
            <v>1125055</v>
          </cell>
          <cell r="K76" t="str">
            <v>Pepsi Reg. Pet 1.5 lt. x 6</v>
          </cell>
          <cell r="L76">
            <v>38209</v>
          </cell>
          <cell r="N76">
            <v>0</v>
          </cell>
          <cell r="O76">
            <v>672924.18440300005</v>
          </cell>
          <cell r="P76">
            <v>1.5</v>
          </cell>
          <cell r="Q76" t="str">
            <v>PEPSI</v>
          </cell>
        </row>
        <row r="77">
          <cell r="A77">
            <v>666</v>
          </cell>
          <cell r="B77" t="str">
            <v>PEPSI 500X12PET</v>
          </cell>
          <cell r="C77">
            <v>33218</v>
          </cell>
          <cell r="D77">
            <v>1993.08</v>
          </cell>
          <cell r="E77">
            <v>1125666</v>
          </cell>
          <cell r="F77" t="str">
            <v>PEPSI</v>
          </cell>
          <cell r="H77">
            <v>1125061</v>
          </cell>
          <cell r="I77">
            <v>3206.88</v>
          </cell>
          <cell r="J77">
            <v>1125061</v>
          </cell>
          <cell r="K77" t="str">
            <v>Pepsi Reg. 2.00 lt. Pet x 8</v>
          </cell>
          <cell r="L77">
            <v>20043</v>
          </cell>
          <cell r="N77">
            <v>0</v>
          </cell>
          <cell r="O77">
            <v>352990.64168100001</v>
          </cell>
          <cell r="P77">
            <v>2</v>
          </cell>
          <cell r="Q77" t="str">
            <v>PEPSI</v>
          </cell>
        </row>
        <row r="78">
          <cell r="A78">
            <v>100</v>
          </cell>
          <cell r="B78" t="str">
            <v>PEPSI LATA X 24</v>
          </cell>
          <cell r="C78">
            <v>8528</v>
          </cell>
          <cell r="D78">
            <v>724.53887999999984</v>
          </cell>
          <cell r="E78">
            <v>1125100</v>
          </cell>
          <cell r="F78" t="str">
            <v>PEPSI</v>
          </cell>
          <cell r="H78">
            <v>1125100</v>
          </cell>
          <cell r="I78">
            <v>739.40687999999989</v>
          </cell>
          <cell r="J78">
            <v>1125100</v>
          </cell>
          <cell r="K78" t="str">
            <v>Pepsi Reg. Latas 354 x 24</v>
          </cell>
          <cell r="L78">
            <v>8703</v>
          </cell>
          <cell r="N78">
            <v>0</v>
          </cell>
          <cell r="O78">
            <v>153274.33790099999</v>
          </cell>
          <cell r="P78" t="str">
            <v>LATA</v>
          </cell>
          <cell r="Q78" t="str">
            <v>PEPSI</v>
          </cell>
        </row>
        <row r="79">
          <cell r="A79">
            <v>810</v>
          </cell>
          <cell r="B79" t="str">
            <v>PEPSI LHT 350cc</v>
          </cell>
          <cell r="C79">
            <v>1212</v>
          </cell>
          <cell r="D79">
            <v>101.80799999999999</v>
          </cell>
          <cell r="E79">
            <v>1125810</v>
          </cell>
          <cell r="F79" t="str">
            <v>PEPSI</v>
          </cell>
          <cell r="H79">
            <v>1125163</v>
          </cell>
          <cell r="I79">
            <v>948.74831999999981</v>
          </cell>
          <cell r="J79">
            <v>1125163</v>
          </cell>
          <cell r="K79" t="str">
            <v>Pepsi Reg. Latas 354 x 24 TWIST</v>
          </cell>
          <cell r="L79">
            <v>11167</v>
          </cell>
          <cell r="N79">
            <v>0</v>
          </cell>
          <cell r="O79">
            <v>196669.48538900001</v>
          </cell>
          <cell r="P79" t="str">
            <v>LATA</v>
          </cell>
          <cell r="Q79" t="str">
            <v>PEPSI</v>
          </cell>
        </row>
        <row r="80">
          <cell r="A80">
            <v>808</v>
          </cell>
          <cell r="B80" t="str">
            <v>PEPSI MED 350cc</v>
          </cell>
          <cell r="C80">
            <v>16764</v>
          </cell>
          <cell r="D80">
            <v>1408.1759999999999</v>
          </cell>
          <cell r="E80">
            <v>1125808</v>
          </cell>
          <cell r="F80" t="str">
            <v>PEPSI</v>
          </cell>
          <cell r="H80">
            <v>1125167</v>
          </cell>
          <cell r="I80">
            <v>927.12</v>
          </cell>
          <cell r="J80">
            <v>1125167</v>
          </cell>
          <cell r="K80" t="str">
            <v>Pepsi 0.50 Pet x 12 TWIST</v>
          </cell>
          <cell r="L80">
            <v>15452</v>
          </cell>
          <cell r="N80">
            <v>0</v>
          </cell>
          <cell r="O80">
            <v>272135.47848400002</v>
          </cell>
          <cell r="P80" t="str">
            <v>VARIOS</v>
          </cell>
          <cell r="Q80" t="str">
            <v>PEPSI</v>
          </cell>
        </row>
        <row r="81">
          <cell r="A81">
            <v>174</v>
          </cell>
          <cell r="B81" t="str">
            <v>PEPSI TW 1.5 6</v>
          </cell>
          <cell r="C81">
            <v>9201</v>
          </cell>
          <cell r="D81">
            <v>828.08999999999992</v>
          </cell>
          <cell r="E81">
            <v>1125174</v>
          </cell>
          <cell r="F81" t="str">
            <v>PEPSI</v>
          </cell>
          <cell r="H81">
            <v>1125174</v>
          </cell>
          <cell r="I81">
            <v>844.65</v>
          </cell>
          <cell r="J81">
            <v>1125174</v>
          </cell>
          <cell r="K81" t="str">
            <v>Pepsi Reg. Pet 1.5 lt. x 6 TWIST</v>
          </cell>
          <cell r="L81">
            <v>9385</v>
          </cell>
          <cell r="N81">
            <v>0</v>
          </cell>
          <cell r="O81">
            <v>165285.49479500001</v>
          </cell>
          <cell r="P81">
            <v>1.5</v>
          </cell>
          <cell r="Q81" t="str">
            <v>PEPSI</v>
          </cell>
        </row>
        <row r="82">
          <cell r="A82">
            <v>167</v>
          </cell>
          <cell r="B82" t="str">
            <v>PEPSI TW 500 12</v>
          </cell>
          <cell r="C82">
            <v>15164</v>
          </cell>
          <cell r="D82">
            <v>909.83999999999992</v>
          </cell>
          <cell r="E82">
            <v>1125167</v>
          </cell>
          <cell r="F82" t="str">
            <v>PEPSI</v>
          </cell>
          <cell r="H82">
            <v>1125202</v>
          </cell>
          <cell r="I82">
            <v>40.583880000000001</v>
          </cell>
          <cell r="J82">
            <v>1125202</v>
          </cell>
          <cell r="K82" t="str">
            <v>Pepsi 237</v>
          </cell>
          <cell r="L82">
            <v>1427</v>
          </cell>
          <cell r="N82">
            <v>0</v>
          </cell>
          <cell r="O82">
            <v>25131.848808999999</v>
          </cell>
          <cell r="P82" t="str">
            <v>VARIOS</v>
          </cell>
          <cell r="Q82" t="str">
            <v>PEPSI</v>
          </cell>
        </row>
        <row r="83">
          <cell r="A83">
            <v>163</v>
          </cell>
          <cell r="B83" t="str">
            <v>PEPSI TW LAT 24</v>
          </cell>
          <cell r="C83">
            <v>11167</v>
          </cell>
          <cell r="D83">
            <v>948.74831999999981</v>
          </cell>
          <cell r="E83">
            <v>1125163</v>
          </cell>
          <cell r="F83" t="str">
            <v>PEPSI</v>
          </cell>
          <cell r="H83">
            <v>1125240</v>
          </cell>
          <cell r="I83">
            <v>543.4</v>
          </cell>
          <cell r="J83">
            <v>1125240</v>
          </cell>
          <cell r="K83" t="str">
            <v>Pepsi Reg. 1250 x 8</v>
          </cell>
          <cell r="L83">
            <v>5433.9999999999991</v>
          </cell>
          <cell r="N83">
            <v>0</v>
          </cell>
          <cell r="O83">
            <v>95701.798477999982</v>
          </cell>
          <cell r="P83" t="str">
            <v>VIDRIO</v>
          </cell>
          <cell r="Q83" t="str">
            <v>PEPSI</v>
          </cell>
        </row>
        <row r="84">
          <cell r="A84">
            <v>459</v>
          </cell>
          <cell r="B84" t="str">
            <v>PEPSI1,25X12PET</v>
          </cell>
          <cell r="C84">
            <v>406</v>
          </cell>
          <cell r="D84">
            <v>60.9</v>
          </cell>
          <cell r="E84">
            <v>1125459</v>
          </cell>
          <cell r="F84" t="str">
            <v>PEPSI</v>
          </cell>
          <cell r="H84">
            <v>1125353</v>
          </cell>
          <cell r="I84">
            <v>1690.8</v>
          </cell>
          <cell r="J84">
            <v>1125353</v>
          </cell>
          <cell r="K84" t="str">
            <v>Bag in Box Pepsi Reg x 20 L</v>
          </cell>
          <cell r="L84">
            <v>1409</v>
          </cell>
          <cell r="N84">
            <v>0</v>
          </cell>
          <cell r="O84">
            <v>24814.838803000002</v>
          </cell>
          <cell r="P84" t="str">
            <v>VARIOS</v>
          </cell>
          <cell r="Q84" t="str">
            <v>PEPSI</v>
          </cell>
        </row>
        <row r="85">
          <cell r="A85">
            <v>814</v>
          </cell>
          <cell r="B85" t="str">
            <v>POM MED 350 24</v>
          </cell>
          <cell r="C85">
            <v>29</v>
          </cell>
          <cell r="D85">
            <v>2.4359999999999999</v>
          </cell>
          <cell r="E85">
            <v>1125814</v>
          </cell>
          <cell r="F85" t="str">
            <v>PDT</v>
          </cell>
          <cell r="H85">
            <v>1125363</v>
          </cell>
          <cell r="I85">
            <v>394.68</v>
          </cell>
          <cell r="J85">
            <v>1125363</v>
          </cell>
          <cell r="K85" t="str">
            <v>Pepsi Reg. Pet 1.5 lt. x 4</v>
          </cell>
          <cell r="L85">
            <v>6578</v>
          </cell>
          <cell r="N85">
            <v>0</v>
          </cell>
          <cell r="O85">
            <v>115849.545526</v>
          </cell>
          <cell r="P85">
            <v>1.5</v>
          </cell>
          <cell r="Q85" t="str">
            <v>PEPSI</v>
          </cell>
        </row>
        <row r="86">
          <cell r="A86">
            <v>4</v>
          </cell>
          <cell r="B86" t="str">
            <v>PT NAR 1,5X6PET</v>
          </cell>
          <cell r="C86">
            <v>941</v>
          </cell>
          <cell r="D86">
            <v>84.69</v>
          </cell>
          <cell r="E86">
            <v>1125004</v>
          </cell>
          <cell r="F86" t="str">
            <v>PDT</v>
          </cell>
          <cell r="H86">
            <v>1125420</v>
          </cell>
          <cell r="I86">
            <v>210.02111999999994</v>
          </cell>
          <cell r="J86">
            <v>1125420</v>
          </cell>
          <cell r="K86" t="str">
            <v>Pepsi Reg. Latas 354 6 x 4</v>
          </cell>
          <cell r="L86">
            <v>2472</v>
          </cell>
          <cell r="N86">
            <v>0</v>
          </cell>
          <cell r="O86">
            <v>43536.040824000003</v>
          </cell>
          <cell r="P86" t="str">
            <v>LATA</v>
          </cell>
          <cell r="Q86" t="str">
            <v>PEPSI</v>
          </cell>
        </row>
        <row r="87">
          <cell r="A87">
            <v>3</v>
          </cell>
          <cell r="B87" t="str">
            <v>PT POM 1,5X6PET</v>
          </cell>
          <cell r="C87">
            <v>11776</v>
          </cell>
          <cell r="D87">
            <v>1059.8399999999999</v>
          </cell>
          <cell r="E87">
            <v>1125003</v>
          </cell>
          <cell r="F87" t="str">
            <v>PDT</v>
          </cell>
          <cell r="H87">
            <v>1125425</v>
          </cell>
          <cell r="I87">
            <v>485.4</v>
          </cell>
          <cell r="J87">
            <v>1125425</v>
          </cell>
          <cell r="K87" t="str">
            <v>Bag in Box Pepsi Light 10 L</v>
          </cell>
          <cell r="L87">
            <v>809</v>
          </cell>
          <cell r="N87">
            <v>0</v>
          </cell>
          <cell r="O87">
            <v>14247.838603</v>
          </cell>
          <cell r="P87" t="str">
            <v>VARIOS</v>
          </cell>
          <cell r="Q87" t="str">
            <v>PEPSI</v>
          </cell>
        </row>
        <row r="88">
          <cell r="A88">
            <v>146</v>
          </cell>
          <cell r="B88" t="str">
            <v>PT POM 2,0X8PET</v>
          </cell>
          <cell r="C88">
            <v>1019</v>
          </cell>
          <cell r="D88">
            <v>163.04</v>
          </cell>
          <cell r="E88">
            <v>1125146</v>
          </cell>
          <cell r="F88" t="str">
            <v>PDT</v>
          </cell>
          <cell r="H88">
            <v>1125459</v>
          </cell>
          <cell r="I88">
            <v>60.9</v>
          </cell>
          <cell r="J88">
            <v>1125459</v>
          </cell>
          <cell r="K88" t="str">
            <v>Pepsi Reg. Pet 1.25 x 12</v>
          </cell>
          <cell r="L88">
            <v>406</v>
          </cell>
          <cell r="N88">
            <v>0</v>
          </cell>
          <cell r="O88">
            <v>7150.3368019999998</v>
          </cell>
          <cell r="P88" t="str">
            <v>VARIOS</v>
          </cell>
          <cell r="Q88" t="str">
            <v>PEPSI</v>
          </cell>
        </row>
        <row r="89">
          <cell r="A89">
            <v>138</v>
          </cell>
          <cell r="B89" t="str">
            <v>PT POM LATAX24</v>
          </cell>
          <cell r="C89">
            <v>4929</v>
          </cell>
          <cell r="D89">
            <v>418.76783999999992</v>
          </cell>
          <cell r="E89">
            <v>1125138</v>
          </cell>
          <cell r="F89" t="str">
            <v>PDT</v>
          </cell>
          <cell r="H89">
            <v>1125462</v>
          </cell>
          <cell r="I89">
            <v>2623.23</v>
          </cell>
          <cell r="J89">
            <v>1125462</v>
          </cell>
          <cell r="K89" t="str">
            <v>Pepsi Reg. 2.25 lt. Pet x 4</v>
          </cell>
          <cell r="L89">
            <v>29147</v>
          </cell>
          <cell r="N89">
            <v>0</v>
          </cell>
          <cell r="O89">
            <v>513327.258049</v>
          </cell>
          <cell r="P89">
            <v>2.25</v>
          </cell>
          <cell r="Q89" t="str">
            <v>PEPSI</v>
          </cell>
        </row>
        <row r="90">
          <cell r="A90">
            <v>8</v>
          </cell>
          <cell r="B90" t="str">
            <v>PT TON 1,5X6PET</v>
          </cell>
          <cell r="C90">
            <v>16673</v>
          </cell>
          <cell r="D90">
            <v>1500.57</v>
          </cell>
          <cell r="E90">
            <v>1125008</v>
          </cell>
          <cell r="F90" t="str">
            <v>PDT</v>
          </cell>
          <cell r="H90">
            <v>1125648</v>
          </cell>
          <cell r="I90">
            <v>794.46095999999977</v>
          </cell>
          <cell r="J90">
            <v>1125648</v>
          </cell>
          <cell r="K90" t="str">
            <v>Pepsi Light Lata 354 x 24</v>
          </cell>
          <cell r="L90">
            <v>9351</v>
          </cell>
          <cell r="N90">
            <v>0</v>
          </cell>
          <cell r="O90">
            <v>164686.69811699999</v>
          </cell>
          <cell r="P90" t="str">
            <v>LATA</v>
          </cell>
          <cell r="Q90" t="str">
            <v>PEPSI</v>
          </cell>
        </row>
        <row r="91">
          <cell r="A91">
            <v>82</v>
          </cell>
          <cell r="B91" t="str">
            <v>PT TON LATAX24</v>
          </cell>
          <cell r="C91">
            <v>3813</v>
          </cell>
          <cell r="D91">
            <v>323.95247999999992</v>
          </cell>
          <cell r="E91">
            <v>1125082</v>
          </cell>
          <cell r="F91" t="str">
            <v>PDT</v>
          </cell>
          <cell r="H91">
            <v>1125652</v>
          </cell>
          <cell r="I91">
            <v>5.4</v>
          </cell>
          <cell r="J91">
            <v>1125652</v>
          </cell>
          <cell r="K91" t="str">
            <v>Bag in Box Pepsi Reg. 10 L</v>
          </cell>
          <cell r="L91">
            <v>9.0000000000000018</v>
          </cell>
          <cell r="N91">
            <v>0</v>
          </cell>
          <cell r="O91">
            <v>158.50500300000004</v>
          </cell>
          <cell r="P91" t="str">
            <v>VARIOS</v>
          </cell>
          <cell r="Q91" t="str">
            <v>PEPSI</v>
          </cell>
        </row>
        <row r="92">
          <cell r="A92">
            <v>824</v>
          </cell>
          <cell r="B92" t="str">
            <v>PTPOM 2,25X8PET</v>
          </cell>
          <cell r="C92">
            <v>4605</v>
          </cell>
          <cell r="D92">
            <v>828.9</v>
          </cell>
          <cell r="E92">
            <v>1125824</v>
          </cell>
          <cell r="F92" t="str">
            <v>PDT</v>
          </cell>
          <cell r="H92">
            <v>1125666</v>
          </cell>
          <cell r="I92">
            <v>1997.64</v>
          </cell>
          <cell r="J92">
            <v>1125666</v>
          </cell>
          <cell r="K92" t="str">
            <v>Pepsi Reg. 0.50 lt. Pet x 12</v>
          </cell>
          <cell r="L92">
            <v>33294</v>
          </cell>
          <cell r="N92">
            <v>0</v>
          </cell>
          <cell r="O92">
            <v>586362.84109800006</v>
          </cell>
          <cell r="P92" t="str">
            <v>VARIOS</v>
          </cell>
          <cell r="Q92" t="str">
            <v>PEPSI</v>
          </cell>
        </row>
        <row r="93">
          <cell r="A93">
            <v>451</v>
          </cell>
          <cell r="B93" t="str">
            <v>PTPOM LATA 6X4</v>
          </cell>
          <cell r="C93">
            <v>1627</v>
          </cell>
          <cell r="D93">
            <v>138.22991999999996</v>
          </cell>
          <cell r="E93">
            <v>1125451</v>
          </cell>
          <cell r="F93" t="str">
            <v>PDT</v>
          </cell>
          <cell r="H93">
            <v>1125808</v>
          </cell>
          <cell r="I93">
            <v>1411.0319999999999</v>
          </cell>
          <cell r="J93">
            <v>1125808</v>
          </cell>
          <cell r="K93" t="str">
            <v>Pepsi 12 OZ</v>
          </cell>
          <cell r="L93">
            <v>16798</v>
          </cell>
          <cell r="N93">
            <v>0</v>
          </cell>
          <cell r="O93">
            <v>295840.78226599999</v>
          </cell>
          <cell r="P93" t="str">
            <v>VIDRIO</v>
          </cell>
          <cell r="Q93" t="str">
            <v>PEPSI</v>
          </cell>
        </row>
        <row r="94">
          <cell r="A94">
            <v>697</v>
          </cell>
          <cell r="B94" t="str">
            <v>PTPOM LHT 1,5X6</v>
          </cell>
          <cell r="C94">
            <v>6932</v>
          </cell>
          <cell r="D94">
            <v>623.88</v>
          </cell>
          <cell r="E94">
            <v>1125697</v>
          </cell>
          <cell r="F94" t="str">
            <v>PDT</v>
          </cell>
          <cell r="H94">
            <v>1125810</v>
          </cell>
          <cell r="I94">
            <v>130.70399999999998</v>
          </cell>
          <cell r="J94">
            <v>1125810</v>
          </cell>
          <cell r="K94" t="str">
            <v>Pepsi Light 12 OZ</v>
          </cell>
          <cell r="L94">
            <v>1556</v>
          </cell>
          <cell r="N94">
            <v>0</v>
          </cell>
          <cell r="O94">
            <v>27403.753852000002</v>
          </cell>
          <cell r="P94" t="str">
            <v>VIDRIO</v>
          </cell>
          <cell r="Q94" t="str">
            <v>PEPSI</v>
          </cell>
        </row>
        <row r="95">
          <cell r="A95">
            <v>941</v>
          </cell>
          <cell r="B95" t="str">
            <v>TANAR100%200 18</v>
          </cell>
          <cell r="C95">
            <v>815</v>
          </cell>
          <cell r="D95">
            <v>29.340000000000003</v>
          </cell>
          <cell r="E95">
            <v>1125941</v>
          </cell>
          <cell r="F95" t="str">
            <v>TROPICANA</v>
          </cell>
          <cell r="H95">
            <v>1125823</v>
          </cell>
          <cell r="I95">
            <v>6847.38</v>
          </cell>
          <cell r="J95">
            <v>1125823</v>
          </cell>
          <cell r="K95" t="str">
            <v>Pepsi Reg. 2.25 lt. Pet x 8</v>
          </cell>
          <cell r="L95">
            <v>38041</v>
          </cell>
          <cell r="N95">
            <v>0</v>
          </cell>
          <cell r="O95">
            <v>669965.42434700008</v>
          </cell>
          <cell r="P95">
            <v>2.25</v>
          </cell>
          <cell r="Q95" t="str">
            <v>PEPSI</v>
          </cell>
        </row>
        <row r="96">
          <cell r="A96">
            <v>942</v>
          </cell>
          <cell r="B96" t="str">
            <v>TAUVAc/Pu200 18</v>
          </cell>
          <cell r="C96">
            <v>3497</v>
          </cell>
          <cell r="D96">
            <v>125.89200000000001</v>
          </cell>
          <cell r="E96">
            <v>1125942</v>
          </cell>
          <cell r="F96" t="str">
            <v>TROPICANA</v>
          </cell>
          <cell r="H96">
            <v>1126062</v>
          </cell>
          <cell r="I96">
            <v>346.77</v>
          </cell>
          <cell r="J96">
            <v>1126062</v>
          </cell>
          <cell r="K96" t="str">
            <v>Pepsi Light Pet 1.5 lt. x 6</v>
          </cell>
          <cell r="L96">
            <v>3853</v>
          </cell>
          <cell r="N96">
            <v>0</v>
          </cell>
          <cell r="O96">
            <v>67857.752951000002</v>
          </cell>
          <cell r="P96">
            <v>1.5</v>
          </cell>
          <cell r="Q96" t="str">
            <v>PEPSI</v>
          </cell>
        </row>
        <row r="97">
          <cell r="A97">
            <v>938</v>
          </cell>
          <cell r="B97" t="str">
            <v>TAUVAc/Puc1L 10</v>
          </cell>
          <cell r="C97">
            <v>1047</v>
          </cell>
          <cell r="D97">
            <v>104.7</v>
          </cell>
          <cell r="E97">
            <v>1125938</v>
          </cell>
          <cell r="F97" t="str">
            <v>TROPICANA</v>
          </cell>
          <cell r="H97">
            <v>1126105</v>
          </cell>
          <cell r="I97">
            <v>8009.4</v>
          </cell>
          <cell r="J97">
            <v>1126105</v>
          </cell>
          <cell r="K97" t="str">
            <v>Pepsi Reg. Ret 1.25 x 8</v>
          </cell>
          <cell r="L97">
            <v>80093.999999999985</v>
          </cell>
          <cell r="N97">
            <v>0</v>
          </cell>
          <cell r="O97">
            <v>1410588.8566979999</v>
          </cell>
          <cell r="P97" t="str">
            <v>VIDRIO</v>
          </cell>
          <cell r="Q97" t="str">
            <v>PEPSI</v>
          </cell>
        </row>
        <row r="98">
          <cell r="A98">
            <v>939</v>
          </cell>
          <cell r="B98" t="str">
            <v>TAUVAs/Pu 1L 10</v>
          </cell>
          <cell r="C98">
            <v>6080</v>
          </cell>
          <cell r="D98">
            <v>608</v>
          </cell>
          <cell r="E98">
            <v>1125939</v>
          </cell>
          <cell r="F98" t="str">
            <v>TROPICANA</v>
          </cell>
          <cell r="H98">
            <v>1126156</v>
          </cell>
          <cell r="I98">
            <v>655.68</v>
          </cell>
          <cell r="J98">
            <v>1126156</v>
          </cell>
          <cell r="K98" t="str">
            <v>Pepsi Light 2.00 lt. x 8 Pet</v>
          </cell>
          <cell r="L98">
            <v>4098</v>
          </cell>
          <cell r="N98">
            <v>0</v>
          </cell>
          <cell r="O98">
            <v>72172.611365999997</v>
          </cell>
          <cell r="P98">
            <v>2</v>
          </cell>
          <cell r="Q98" t="str">
            <v>PEPSI</v>
          </cell>
        </row>
        <row r="99">
          <cell r="A99">
            <v>943</v>
          </cell>
          <cell r="B99" t="str">
            <v>TAUVAs/Pu200 18</v>
          </cell>
          <cell r="C99">
            <v>3105</v>
          </cell>
          <cell r="D99">
            <v>111.78000000000002</v>
          </cell>
          <cell r="E99">
            <v>1125943</v>
          </cell>
          <cell r="F99" t="str">
            <v>TROPICANA</v>
          </cell>
          <cell r="G99" t="str">
            <v>TROPICANA</v>
          </cell>
          <cell r="H99">
            <v>1125937</v>
          </cell>
          <cell r="I99">
            <v>1043.8</v>
          </cell>
          <cell r="J99">
            <v>1125937</v>
          </cell>
          <cell r="K99" t="str">
            <v>Tropicana Naranja 1 x 10 100 % CP</v>
          </cell>
          <cell r="L99">
            <v>10437.999999999998</v>
          </cell>
          <cell r="N99">
            <v>0</v>
          </cell>
          <cell r="O99">
            <v>183830.58014599996</v>
          </cell>
          <cell r="P99">
            <v>1</v>
          </cell>
          <cell r="Q99" t="str">
            <v>TROPICANA</v>
          </cell>
        </row>
        <row r="100">
          <cell r="A100">
            <v>940</v>
          </cell>
          <cell r="B100" t="str">
            <v>TNA MANZ 1L 10</v>
          </cell>
          <cell r="C100">
            <v>3982</v>
          </cell>
          <cell r="D100">
            <v>398.20000000000005</v>
          </cell>
          <cell r="E100">
            <v>1125940</v>
          </cell>
          <cell r="F100" t="str">
            <v>TROPICANA</v>
          </cell>
          <cell r="H100">
            <v>1125938</v>
          </cell>
          <cell r="I100">
            <v>104.7</v>
          </cell>
          <cell r="J100">
            <v>1125938</v>
          </cell>
          <cell r="K100" t="str">
            <v>Tropicana Naranja 1 x 10 CU-CP</v>
          </cell>
          <cell r="L100">
            <v>1047</v>
          </cell>
          <cell r="N100">
            <v>0</v>
          </cell>
          <cell r="O100">
            <v>18439.415348999999</v>
          </cell>
          <cell r="P100">
            <v>1</v>
          </cell>
          <cell r="Q100" t="str">
            <v>TROPICANA</v>
          </cell>
        </row>
        <row r="101">
          <cell r="A101">
            <v>944</v>
          </cell>
          <cell r="B101" t="str">
            <v>TNA MANZ 200 18</v>
          </cell>
          <cell r="C101">
            <v>1592</v>
          </cell>
          <cell r="D101">
            <v>57.312000000000005</v>
          </cell>
          <cell r="E101">
            <v>1125944</v>
          </cell>
          <cell r="F101" t="str">
            <v>TROPICANA</v>
          </cell>
          <cell r="H101">
            <v>1125939</v>
          </cell>
          <cell r="I101">
            <v>615.4</v>
          </cell>
          <cell r="J101">
            <v>1125939</v>
          </cell>
          <cell r="K101" t="str">
            <v>Tropicana Naranja 1 x 10 CU-SP</v>
          </cell>
          <cell r="L101">
            <v>6153.9999999999991</v>
          </cell>
          <cell r="N101">
            <v>0</v>
          </cell>
          <cell r="O101">
            <v>108382.19871799999</v>
          </cell>
          <cell r="P101">
            <v>1</v>
          </cell>
          <cell r="Q101" t="str">
            <v>TROPICANA</v>
          </cell>
        </row>
        <row r="102">
          <cell r="A102">
            <v>937</v>
          </cell>
          <cell r="B102" t="str">
            <v>TNANAR100%cPu1L</v>
          </cell>
          <cell r="C102">
            <v>10340</v>
          </cell>
          <cell r="D102">
            <v>1034</v>
          </cell>
          <cell r="E102">
            <v>1125937</v>
          </cell>
          <cell r="F102" t="str">
            <v>TROPICANA</v>
          </cell>
          <cell r="H102">
            <v>1125940</v>
          </cell>
          <cell r="I102">
            <v>829.5</v>
          </cell>
          <cell r="J102">
            <v>1125940</v>
          </cell>
          <cell r="K102" t="str">
            <v>Tropicana Manzana 1 x 10</v>
          </cell>
          <cell r="L102">
            <v>8295</v>
          </cell>
          <cell r="N102">
            <v>0</v>
          </cell>
          <cell r="O102">
            <v>146088.77776500001</v>
          </cell>
          <cell r="P102">
            <v>1</v>
          </cell>
          <cell r="Q102" t="str">
            <v>TROPICANA</v>
          </cell>
        </row>
        <row r="103">
          <cell r="A103">
            <v>19</v>
          </cell>
          <cell r="B103" t="str">
            <v>7 UP 1,5X6 PET</v>
          </cell>
          <cell r="C103">
            <v>170</v>
          </cell>
          <cell r="D103">
            <v>15.299999999999999</v>
          </cell>
          <cell r="E103">
            <v>1125019</v>
          </cell>
          <cell r="F103" t="str">
            <v xml:space="preserve">7UP   </v>
          </cell>
          <cell r="H103">
            <v>1125941</v>
          </cell>
          <cell r="I103">
            <v>29.34</v>
          </cell>
          <cell r="J103">
            <v>1125941</v>
          </cell>
          <cell r="K103" t="str">
            <v>Tropicana Naranja 200 x 18 100 % CP</v>
          </cell>
          <cell r="L103">
            <v>814.99999999999989</v>
          </cell>
          <cell r="N103">
            <v>0</v>
          </cell>
          <cell r="O103">
            <v>14353.508604999999</v>
          </cell>
          <cell r="P103">
            <v>200</v>
          </cell>
          <cell r="Q103" t="str">
            <v>TROPICANA</v>
          </cell>
        </row>
        <row r="104">
          <cell r="A104">
            <v>822</v>
          </cell>
          <cell r="B104" t="str">
            <v>7 UP 2,25X8 PET</v>
          </cell>
          <cell r="C104">
            <v>174</v>
          </cell>
          <cell r="D104">
            <v>31.32</v>
          </cell>
          <cell r="E104">
            <v>1125822</v>
          </cell>
          <cell r="F104" t="str">
            <v xml:space="preserve">7UP   </v>
          </cell>
          <cell r="H104">
            <v>1125942</v>
          </cell>
          <cell r="I104">
            <v>125.89200000000001</v>
          </cell>
          <cell r="J104">
            <v>1125942</v>
          </cell>
          <cell r="K104" t="str">
            <v>Tropicana Naranja 200 x 18 CU-CP</v>
          </cell>
          <cell r="L104">
            <v>3497</v>
          </cell>
          <cell r="N104">
            <v>0</v>
          </cell>
          <cell r="O104">
            <v>61587.999499000005</v>
          </cell>
          <cell r="P104">
            <v>200</v>
          </cell>
          <cell r="Q104" t="str">
            <v>TROPICANA</v>
          </cell>
        </row>
        <row r="105">
          <cell r="A105">
            <v>667</v>
          </cell>
          <cell r="B105" t="str">
            <v>7 UP 500X12 PET</v>
          </cell>
          <cell r="C105">
            <v>69</v>
          </cell>
          <cell r="D105">
            <v>4.1399999999999997</v>
          </cell>
          <cell r="E105">
            <v>1125667</v>
          </cell>
          <cell r="F105" t="str">
            <v xml:space="preserve">7UP   </v>
          </cell>
          <cell r="H105">
            <v>1125943</v>
          </cell>
          <cell r="I105">
            <v>111.78</v>
          </cell>
          <cell r="J105">
            <v>1125943</v>
          </cell>
          <cell r="K105" t="str">
            <v>Tropicana Naranja 200 x 18 CU-SP</v>
          </cell>
          <cell r="L105">
            <v>3104.9999999999995</v>
          </cell>
          <cell r="N105">
            <v>0</v>
          </cell>
          <cell r="O105">
            <v>54684.226034999992</v>
          </cell>
          <cell r="P105">
            <v>200</v>
          </cell>
          <cell r="Q105" t="str">
            <v>TROPICANA</v>
          </cell>
        </row>
        <row r="106">
          <cell r="A106">
            <v>204</v>
          </cell>
          <cell r="B106" t="str">
            <v>7UP 237cc 12N/R</v>
          </cell>
          <cell r="C106">
            <v>244</v>
          </cell>
          <cell r="D106">
            <v>6.9393599999999998</v>
          </cell>
          <cell r="E106">
            <v>1125204</v>
          </cell>
          <cell r="F106" t="str">
            <v xml:space="preserve">7UP   </v>
          </cell>
          <cell r="H106">
            <v>1125944</v>
          </cell>
          <cell r="I106">
            <v>174.74400000000003</v>
          </cell>
          <cell r="J106">
            <v>1125944</v>
          </cell>
          <cell r="K106" t="str">
            <v>Tropicana Manzana 200 x 18</v>
          </cell>
          <cell r="L106">
            <v>4854</v>
          </cell>
          <cell r="N106">
            <v>0</v>
          </cell>
          <cell r="O106">
            <v>85487.031618000008</v>
          </cell>
          <cell r="P106">
            <v>200</v>
          </cell>
          <cell r="Q106" t="str">
            <v>TROPICANA</v>
          </cell>
        </row>
        <row r="107">
          <cell r="A107">
            <v>352</v>
          </cell>
          <cell r="B107" t="str">
            <v>BIB 7UP 20LTS</v>
          </cell>
          <cell r="C107">
            <v>11</v>
          </cell>
          <cell r="D107">
            <v>15.399999999999999</v>
          </cell>
          <cell r="E107">
            <v>1125352</v>
          </cell>
          <cell r="F107" t="str">
            <v xml:space="preserve">7UP   </v>
          </cell>
          <cell r="G107" t="str">
            <v>(vacías)</v>
          </cell>
          <cell r="H107" t="str">
            <v>(vacías)</v>
          </cell>
        </row>
        <row r="108">
          <cell r="A108">
            <v>353</v>
          </cell>
          <cell r="B108" t="str">
            <v>BIB PEPSI 20L</v>
          </cell>
          <cell r="C108">
            <v>1</v>
          </cell>
          <cell r="D108">
            <v>1.2</v>
          </cell>
          <cell r="E108">
            <v>1125353</v>
          </cell>
          <cell r="F108" t="str">
            <v>PEPSI</v>
          </cell>
          <cell r="G108" t="str">
            <v>Total general</v>
          </cell>
          <cell r="I108">
            <v>93483.323299999975</v>
          </cell>
        </row>
        <row r="109">
          <cell r="A109">
            <v>945</v>
          </cell>
          <cell r="B109" t="str">
            <v>BIB POM 10 LTS</v>
          </cell>
          <cell r="C109">
            <v>3</v>
          </cell>
          <cell r="D109">
            <v>1.7999999999999998</v>
          </cell>
          <cell r="E109">
            <v>1125945</v>
          </cell>
          <cell r="F109" t="str">
            <v>PDT</v>
          </cell>
        </row>
        <row r="110">
          <cell r="A110">
            <v>963</v>
          </cell>
          <cell r="B110" t="str">
            <v>GTDO MAN 946 12</v>
          </cell>
          <cell r="C110">
            <v>315</v>
          </cell>
          <cell r="D110">
            <v>35.758800000000001</v>
          </cell>
          <cell r="E110">
            <v>1125963</v>
          </cell>
          <cell r="F110" t="str">
            <v>GATORADE</v>
          </cell>
          <cell r="G110">
            <v>93483.323300000062</v>
          </cell>
        </row>
        <row r="111">
          <cell r="A111">
            <v>949</v>
          </cell>
          <cell r="B111" t="str">
            <v>GTDO NAR 473 24</v>
          </cell>
          <cell r="C111">
            <v>738</v>
          </cell>
          <cell r="D111">
            <v>83.777760000000001</v>
          </cell>
          <cell r="E111">
            <v>1125949</v>
          </cell>
          <cell r="F111" t="str">
            <v>GATORADE</v>
          </cell>
        </row>
        <row r="112">
          <cell r="A112">
            <v>88</v>
          </cell>
          <cell r="B112" t="str">
            <v>GTDO NAR 473 6</v>
          </cell>
          <cell r="C112">
            <v>6</v>
          </cell>
          <cell r="D112">
            <v>0.17028000000000001</v>
          </cell>
          <cell r="E112">
            <v>1125088</v>
          </cell>
          <cell r="F112" t="str">
            <v>GATORADE</v>
          </cell>
        </row>
        <row r="113">
          <cell r="A113">
            <v>580</v>
          </cell>
          <cell r="B113" t="str">
            <v>KASPROS 2.25PE8</v>
          </cell>
          <cell r="C113">
            <v>146</v>
          </cell>
          <cell r="D113">
            <v>26.279999999999998</v>
          </cell>
          <cell r="E113">
            <v>1125580</v>
          </cell>
          <cell r="F113" t="str">
            <v xml:space="preserve">KAS  </v>
          </cell>
        </row>
        <row r="114">
          <cell r="A114">
            <v>362</v>
          </cell>
          <cell r="B114" t="str">
            <v>MIR NAR 2,0X8</v>
          </cell>
          <cell r="C114">
            <v>33</v>
          </cell>
          <cell r="D114">
            <v>5.28</v>
          </cell>
          <cell r="E114">
            <v>1125362</v>
          </cell>
          <cell r="F114" t="str">
            <v>MIRINDA</v>
          </cell>
        </row>
        <row r="115">
          <cell r="A115">
            <v>62</v>
          </cell>
          <cell r="B115" t="str">
            <v>MIR NAR LATAX24</v>
          </cell>
          <cell r="C115">
            <v>50</v>
          </cell>
          <cell r="D115">
            <v>4.2479999999999993</v>
          </cell>
          <cell r="E115">
            <v>1125062</v>
          </cell>
          <cell r="F115" t="str">
            <v>MIRINDA</v>
          </cell>
        </row>
        <row r="116">
          <cell r="A116">
            <v>1062</v>
          </cell>
          <cell r="B116" t="str">
            <v>PC LHT 1,5X6PET</v>
          </cell>
          <cell r="C116">
            <v>324</v>
          </cell>
          <cell r="D116">
            <v>29.16</v>
          </cell>
          <cell r="E116">
            <v>1126062</v>
          </cell>
          <cell r="F116" t="str">
            <v>PEPSI</v>
          </cell>
        </row>
        <row r="117">
          <cell r="A117">
            <v>100</v>
          </cell>
          <cell r="B117" t="str">
            <v>PEPSI LATA X 24</v>
          </cell>
          <cell r="C117">
            <v>55</v>
          </cell>
          <cell r="D117">
            <v>4.6727999999999987</v>
          </cell>
          <cell r="E117">
            <v>1125100</v>
          </cell>
          <cell r="F117" t="str">
            <v>PEPSI</v>
          </cell>
        </row>
        <row r="118">
          <cell r="A118">
            <v>174</v>
          </cell>
          <cell r="B118" t="str">
            <v>PEPSI TW 1.5 6</v>
          </cell>
          <cell r="C118">
            <v>180</v>
          </cell>
          <cell r="D118">
            <v>16.2</v>
          </cell>
          <cell r="E118">
            <v>1125174</v>
          </cell>
          <cell r="F118" t="str">
            <v>PEPSI</v>
          </cell>
        </row>
        <row r="119">
          <cell r="A119">
            <v>138</v>
          </cell>
          <cell r="B119" t="str">
            <v>PT POM LATAX24</v>
          </cell>
          <cell r="C119">
            <v>64</v>
          </cell>
          <cell r="D119">
            <v>5.4374399999999987</v>
          </cell>
          <cell r="E119">
            <v>1125138</v>
          </cell>
          <cell r="F119" t="str">
            <v>PDT</v>
          </cell>
          <cell r="L119">
            <v>939892</v>
          </cell>
          <cell r="N119">
            <v>0</v>
          </cell>
          <cell r="O119">
            <v>16553064.919963997</v>
          </cell>
          <cell r="P119">
            <v>0</v>
          </cell>
          <cell r="Q119" t="str">
            <v>P EN P</v>
          </cell>
        </row>
        <row r="120">
          <cell r="A120">
            <v>939</v>
          </cell>
          <cell r="B120" t="str">
            <v>TAUVAs/Pu 1L 10</v>
          </cell>
          <cell r="C120">
            <v>22</v>
          </cell>
          <cell r="D120">
            <v>2.2000000000000002</v>
          </cell>
          <cell r="E120">
            <v>1125939</v>
          </cell>
          <cell r="F120" t="str">
            <v>TROPICANA</v>
          </cell>
          <cell r="O120">
            <v>0</v>
          </cell>
        </row>
        <row r="121">
          <cell r="A121">
            <v>937</v>
          </cell>
          <cell r="B121" t="str">
            <v>TNANAR100%cPu1L</v>
          </cell>
          <cell r="C121">
            <v>98</v>
          </cell>
          <cell r="D121">
            <v>9.8000000000000007</v>
          </cell>
          <cell r="E121">
            <v>1125937</v>
          </cell>
          <cell r="F121" t="str">
            <v>TROPICANA</v>
          </cell>
          <cell r="L121">
            <v>0</v>
          </cell>
        </row>
        <row r="122">
          <cell r="A122">
            <v>69</v>
          </cell>
          <cell r="B122" t="str">
            <v>KF NECTAR 10</v>
          </cell>
          <cell r="C122">
            <v>3762</v>
          </cell>
          <cell r="D122">
            <v>376.20000000000005</v>
          </cell>
          <cell r="E122">
            <v>1125069</v>
          </cell>
          <cell r="F122" t="str">
            <v>KASFRUIT</v>
          </cell>
          <cell r="H122" t="str">
            <v>Actualizar para CFF</v>
          </cell>
        </row>
        <row r="123">
          <cell r="A123">
            <v>940</v>
          </cell>
          <cell r="B123" t="str">
            <v>TNA MANZ 1L 10</v>
          </cell>
          <cell r="C123">
            <v>4313</v>
          </cell>
          <cell r="D123">
            <v>431.3</v>
          </cell>
          <cell r="E123">
            <v>1125940</v>
          </cell>
          <cell r="F123" t="str">
            <v>TROPICANA</v>
          </cell>
          <cell r="H123" t="str">
            <v>HL t.d.</v>
          </cell>
          <cell r="J123" t="str">
            <v>CAJAS DE 8 oz</v>
          </cell>
          <cell r="K123" t="str">
            <v>no mover estas celdas de lugar ( fila o columna)</v>
          </cell>
          <cell r="M123" t="str">
            <v>Pesos por tipo de bebida</v>
          </cell>
        </row>
        <row r="124">
          <cell r="A124">
            <v>944</v>
          </cell>
          <cell r="B124" t="str">
            <v>TNA MANZ 200 18</v>
          </cell>
          <cell r="C124">
            <v>3262</v>
          </cell>
          <cell r="D124">
            <v>117.43200000000002</v>
          </cell>
          <cell r="E124">
            <v>1125944</v>
          </cell>
          <cell r="F124" t="str">
            <v>TROPICANA</v>
          </cell>
          <cell r="J124">
            <v>17.611666700000001</v>
          </cell>
          <cell r="O124" t="str">
            <v>control</v>
          </cell>
        </row>
        <row r="125">
          <cell r="A125">
            <v>13</v>
          </cell>
          <cell r="B125" t="str">
            <v>7 UP 2,0X8 PET</v>
          </cell>
          <cell r="C125">
            <v>516</v>
          </cell>
          <cell r="D125">
            <v>82.56</v>
          </cell>
          <cell r="E125">
            <v>1125013</v>
          </cell>
          <cell r="F125" t="str">
            <v xml:space="preserve">7UP   </v>
          </cell>
          <cell r="H125">
            <v>0</v>
          </cell>
          <cell r="I125" t="str">
            <v>Botellas</v>
          </cell>
          <cell r="M125" t="str">
            <v>P. En P.</v>
          </cell>
          <cell r="N125">
            <v>0</v>
          </cell>
          <cell r="O125">
            <v>0</v>
          </cell>
        </row>
        <row r="126">
          <cell r="A126">
            <v>822</v>
          </cell>
          <cell r="B126" t="str">
            <v>7 UP 2,25X8 PET</v>
          </cell>
          <cell r="C126">
            <v>59</v>
          </cell>
          <cell r="D126">
            <v>10.62</v>
          </cell>
          <cell r="E126">
            <v>1125822</v>
          </cell>
          <cell r="F126" t="str">
            <v xml:space="preserve">7UP   </v>
          </cell>
        </row>
        <row r="127">
          <cell r="A127">
            <v>667</v>
          </cell>
          <cell r="B127" t="str">
            <v>7 UP 500X12 PET</v>
          </cell>
          <cell r="C127">
            <v>2591</v>
          </cell>
          <cell r="D127">
            <v>155.46</v>
          </cell>
          <cell r="E127">
            <v>1125667</v>
          </cell>
          <cell r="F127" t="str">
            <v xml:space="preserve">7UP   </v>
          </cell>
          <cell r="H127">
            <v>86591.807759999967</v>
          </cell>
          <cell r="I127" t="str">
            <v>GASEOSAS</v>
          </cell>
          <cell r="J127">
            <v>1525026.0572195931</v>
          </cell>
          <cell r="K127" t="str">
            <v>CFF</v>
          </cell>
          <cell r="M127" t="str">
            <v>GASEOSAS</v>
          </cell>
          <cell r="N127">
            <v>0</v>
          </cell>
        </row>
        <row r="128">
          <cell r="A128">
            <v>26</v>
          </cell>
          <cell r="B128" t="str">
            <v>7 UP LATA X 24</v>
          </cell>
          <cell r="C128">
            <v>720</v>
          </cell>
          <cell r="D128">
            <v>61.171199999999985</v>
          </cell>
          <cell r="E128">
            <v>1125026</v>
          </cell>
          <cell r="F128" t="str">
            <v xml:space="preserve">7UP   </v>
          </cell>
        </row>
        <row r="129">
          <cell r="A129">
            <v>1106</v>
          </cell>
          <cell r="B129" t="str">
            <v>7UP 1,25 X8 VID</v>
          </cell>
          <cell r="C129">
            <v>75</v>
          </cell>
          <cell r="D129">
            <v>7.5</v>
          </cell>
          <cell r="E129">
            <v>1126106</v>
          </cell>
          <cell r="F129" t="str">
            <v xml:space="preserve">7UP   </v>
          </cell>
          <cell r="H129">
            <v>3035.1560000000004</v>
          </cell>
          <cell r="I129" t="str">
            <v>TROPICANA</v>
          </cell>
          <cell r="J129">
            <v>53454.15585450521</v>
          </cell>
          <cell r="K129" t="str">
            <v>CFF</v>
          </cell>
          <cell r="M129" t="str">
            <v>TROPICANA</v>
          </cell>
          <cell r="N129">
            <v>0</v>
          </cell>
        </row>
        <row r="130">
          <cell r="A130">
            <v>374</v>
          </cell>
          <cell r="B130" t="str">
            <v>7UPLHT 1.5X6PET</v>
          </cell>
          <cell r="C130">
            <v>6750</v>
          </cell>
          <cell r="D130">
            <v>607.5</v>
          </cell>
          <cell r="E130">
            <v>1125374</v>
          </cell>
          <cell r="F130" t="str">
            <v xml:space="preserve">7UP   </v>
          </cell>
        </row>
        <row r="131">
          <cell r="A131">
            <v>555</v>
          </cell>
          <cell r="B131" t="str">
            <v>7upLIGHT 1.5x4P</v>
          </cell>
          <cell r="C131">
            <v>6370</v>
          </cell>
          <cell r="D131">
            <v>382.2</v>
          </cell>
          <cell r="E131">
            <v>1125555</v>
          </cell>
          <cell r="F131" t="str">
            <v xml:space="preserve">7UP   </v>
          </cell>
          <cell r="H131">
            <v>3856.3595400000004</v>
          </cell>
          <cell r="I131" t="str">
            <v>GATORADE</v>
          </cell>
          <cell r="J131">
            <v>67916.91889384533</v>
          </cell>
          <cell r="K131" t="str">
            <v>CFF</v>
          </cell>
          <cell r="M131" t="str">
            <v>GATORADE</v>
          </cell>
          <cell r="N131">
            <v>0</v>
          </cell>
        </row>
        <row r="132">
          <cell r="A132">
            <v>652</v>
          </cell>
          <cell r="B132" t="str">
            <v>B.BOX PEPSI 10L</v>
          </cell>
          <cell r="C132">
            <v>9</v>
          </cell>
          <cell r="D132">
            <v>5.3999999999999995</v>
          </cell>
          <cell r="E132">
            <v>1125652</v>
          </cell>
          <cell r="F132" t="str">
            <v>PEPSI</v>
          </cell>
        </row>
        <row r="133">
          <cell r="A133">
            <v>946</v>
          </cell>
          <cell r="B133" t="str">
            <v>BIB MNAR 10 LTS</v>
          </cell>
          <cell r="C133">
            <v>14</v>
          </cell>
          <cell r="D133">
            <v>8.4</v>
          </cell>
          <cell r="E133">
            <v>1125946</v>
          </cell>
          <cell r="F133" t="str">
            <v>MIRINDA</v>
          </cell>
          <cell r="H133">
            <v>93483.323299999975</v>
          </cell>
          <cell r="I133" t="str">
            <v>TOTAL sin botellas</v>
          </cell>
          <cell r="J133">
            <v>1646397.1319679436</v>
          </cell>
          <cell r="M133" t="str">
            <v>Total</v>
          </cell>
          <cell r="N133">
            <v>0</v>
          </cell>
        </row>
        <row r="134">
          <cell r="A134">
            <v>353</v>
          </cell>
          <cell r="B134" t="str">
            <v>BIB PEPSI 20L</v>
          </cell>
          <cell r="C134">
            <v>9</v>
          </cell>
          <cell r="D134">
            <v>10.799999999999999</v>
          </cell>
          <cell r="E134">
            <v>1125353</v>
          </cell>
          <cell r="F134" t="str">
            <v>PEPSI</v>
          </cell>
        </row>
        <row r="135">
          <cell r="A135">
            <v>945</v>
          </cell>
          <cell r="B135" t="str">
            <v>BIB POM 10 LTS</v>
          </cell>
          <cell r="C135">
            <v>2</v>
          </cell>
          <cell r="D135">
            <v>1.2</v>
          </cell>
          <cell r="E135">
            <v>1125945</v>
          </cell>
          <cell r="F135" t="str">
            <v>PDT</v>
          </cell>
          <cell r="I135" t="str">
            <v>CONTROL</v>
          </cell>
          <cell r="J135">
            <v>0</v>
          </cell>
        </row>
        <row r="136">
          <cell r="A136">
            <v>69</v>
          </cell>
          <cell r="B136" t="str">
            <v>KF NECTAR 10</v>
          </cell>
          <cell r="C136">
            <v>360</v>
          </cell>
          <cell r="D136">
            <v>36</v>
          </cell>
          <cell r="E136">
            <v>1125069</v>
          </cell>
          <cell r="F136" t="str">
            <v>KASFRUIT</v>
          </cell>
        </row>
        <row r="137">
          <cell r="A137">
            <v>362</v>
          </cell>
          <cell r="B137" t="str">
            <v>MIR NAR 2,0X8</v>
          </cell>
          <cell r="C137">
            <v>524</v>
          </cell>
          <cell r="D137">
            <v>83.84</v>
          </cell>
          <cell r="E137">
            <v>1125362</v>
          </cell>
          <cell r="F137" t="str">
            <v>MIRINDA</v>
          </cell>
          <cell r="I137" t="str">
            <v>control Stocks</v>
          </cell>
        </row>
        <row r="138">
          <cell r="A138">
            <v>627</v>
          </cell>
          <cell r="B138" t="str">
            <v>MIR NAR 2,25X8</v>
          </cell>
          <cell r="C138">
            <v>60</v>
          </cell>
          <cell r="D138">
            <v>10.799999999999999</v>
          </cell>
          <cell r="E138">
            <v>1125627</v>
          </cell>
          <cell r="F138" t="str">
            <v>MIRINDA</v>
          </cell>
          <cell r="I138">
            <v>939892</v>
          </cell>
        </row>
        <row r="139">
          <cell r="A139">
            <v>202</v>
          </cell>
          <cell r="B139" t="str">
            <v>PC 237cc 12 N/R</v>
          </cell>
          <cell r="C139">
            <v>1427</v>
          </cell>
          <cell r="D139">
            <v>40.583880000000001</v>
          </cell>
          <cell r="E139">
            <v>1125202</v>
          </cell>
          <cell r="F139" t="str">
            <v>PEPSI</v>
          </cell>
          <cell r="I139">
            <v>939892</v>
          </cell>
        </row>
        <row r="140">
          <cell r="A140">
            <v>813</v>
          </cell>
          <cell r="B140" t="str">
            <v>PDT TON 350cc</v>
          </cell>
          <cell r="C140">
            <v>127</v>
          </cell>
          <cell r="D140">
            <v>10.667999999999999</v>
          </cell>
          <cell r="E140">
            <v>1125813</v>
          </cell>
          <cell r="F140" t="str">
            <v>PDT</v>
          </cell>
          <cell r="I140">
            <v>0</v>
          </cell>
        </row>
        <row r="141">
          <cell r="A141">
            <v>1105</v>
          </cell>
          <cell r="B141" t="str">
            <v>PEPSI 1,25X8VID</v>
          </cell>
          <cell r="C141">
            <v>47854</v>
          </cell>
          <cell r="D141">
            <v>4785.4000000000005</v>
          </cell>
          <cell r="E141">
            <v>1126105</v>
          </cell>
          <cell r="F141" t="str">
            <v>PEPSI</v>
          </cell>
        </row>
        <row r="142">
          <cell r="A142">
            <v>55</v>
          </cell>
          <cell r="B142" t="str">
            <v>PEPSI 1,5X6PET</v>
          </cell>
          <cell r="C142">
            <v>291</v>
          </cell>
          <cell r="D142">
            <v>26.189999999999998</v>
          </cell>
          <cell r="E142">
            <v>1125055</v>
          </cell>
          <cell r="F142" t="str">
            <v>PEPSI</v>
          </cell>
        </row>
        <row r="143">
          <cell r="A143">
            <v>61</v>
          </cell>
          <cell r="B143" t="str">
            <v>PEPSI 2,0X8PET</v>
          </cell>
          <cell r="C143">
            <v>4140</v>
          </cell>
          <cell r="D143">
            <v>662.4</v>
          </cell>
          <cell r="E143">
            <v>1125061</v>
          </cell>
          <cell r="F143" t="str">
            <v>PEPSI</v>
          </cell>
        </row>
        <row r="144">
          <cell r="A144">
            <v>808</v>
          </cell>
          <cell r="B144" t="str">
            <v>PEPSI MED 350cc</v>
          </cell>
          <cell r="C144">
            <v>30</v>
          </cell>
          <cell r="D144">
            <v>2.5199999999999996</v>
          </cell>
          <cell r="E144">
            <v>1125808</v>
          </cell>
          <cell r="F144" t="str">
            <v>PEPSI</v>
          </cell>
        </row>
        <row r="145">
          <cell r="A145">
            <v>167</v>
          </cell>
          <cell r="B145" t="str">
            <v>PEPSI TW 500 12</v>
          </cell>
          <cell r="C145">
            <v>288</v>
          </cell>
          <cell r="D145">
            <v>17.28</v>
          </cell>
          <cell r="E145">
            <v>1125167</v>
          </cell>
          <cell r="F145" t="str">
            <v>PEPSI</v>
          </cell>
        </row>
        <row r="146">
          <cell r="A146">
            <v>814</v>
          </cell>
          <cell r="B146" t="str">
            <v>POM MED 350 24</v>
          </cell>
          <cell r="C146">
            <v>8</v>
          </cell>
          <cell r="D146">
            <v>0.67199999999999993</v>
          </cell>
          <cell r="E146">
            <v>1125814</v>
          </cell>
          <cell r="F146" t="str">
            <v>PDT</v>
          </cell>
        </row>
        <row r="147">
          <cell r="A147">
            <v>3</v>
          </cell>
          <cell r="B147" t="str">
            <v>PT POM 1,5X6PET</v>
          </cell>
          <cell r="C147">
            <v>1852</v>
          </cell>
          <cell r="D147">
            <v>166.68</v>
          </cell>
          <cell r="E147">
            <v>1125003</v>
          </cell>
          <cell r="F147" t="str">
            <v>PDT</v>
          </cell>
        </row>
        <row r="148">
          <cell r="A148">
            <v>138</v>
          </cell>
          <cell r="B148" t="str">
            <v>PT POM LATAX24</v>
          </cell>
          <cell r="C148">
            <v>23</v>
          </cell>
          <cell r="D148">
            <v>1.9540799999999996</v>
          </cell>
          <cell r="E148">
            <v>1125138</v>
          </cell>
          <cell r="F148" t="str">
            <v>PDT</v>
          </cell>
        </row>
        <row r="149">
          <cell r="A149">
            <v>82</v>
          </cell>
          <cell r="B149" t="str">
            <v>PT TON LATAX24</v>
          </cell>
          <cell r="C149">
            <v>1538</v>
          </cell>
          <cell r="D149">
            <v>130.66847999999996</v>
          </cell>
          <cell r="E149">
            <v>1125082</v>
          </cell>
          <cell r="F149" t="str">
            <v>PDT</v>
          </cell>
        </row>
        <row r="150">
          <cell r="A150">
            <v>939</v>
          </cell>
          <cell r="B150" t="str">
            <v>TAUVAs/Pu 1L 10</v>
          </cell>
          <cell r="C150">
            <v>52</v>
          </cell>
          <cell r="D150">
            <v>5.2</v>
          </cell>
          <cell r="E150">
            <v>1125939</v>
          </cell>
          <cell r="F150" t="str">
            <v>TROPICANA</v>
          </cell>
        </row>
        <row r="152">
          <cell r="A152">
            <v>957</v>
          </cell>
          <cell r="B152" t="str">
            <v>GTDO BLU 473 24</v>
          </cell>
          <cell r="C152">
            <v>127</v>
          </cell>
          <cell r="D152">
            <v>14.417040000000002</v>
          </cell>
          <cell r="E152">
            <v>1125957</v>
          </cell>
          <cell r="F152" t="str">
            <v>GATORADE</v>
          </cell>
        </row>
        <row r="153">
          <cell r="A153">
            <v>956</v>
          </cell>
          <cell r="B153" t="str">
            <v>GTDO FTR 473 24</v>
          </cell>
          <cell r="C153">
            <v>2369</v>
          </cell>
          <cell r="D153">
            <v>268.92888000000005</v>
          </cell>
          <cell r="E153">
            <v>1125956</v>
          </cell>
          <cell r="F153" t="str">
            <v>GATORADE</v>
          </cell>
        </row>
        <row r="154">
          <cell r="A154">
            <v>964</v>
          </cell>
          <cell r="B154" t="str">
            <v>GTDO FTR 946 12</v>
          </cell>
          <cell r="C154">
            <v>608</v>
          </cell>
          <cell r="D154">
            <v>69.020160000000004</v>
          </cell>
          <cell r="E154">
            <v>1125964</v>
          </cell>
          <cell r="F154" t="str">
            <v>GATORADE</v>
          </cell>
        </row>
        <row r="155">
          <cell r="A155">
            <v>103</v>
          </cell>
          <cell r="B155" t="str">
            <v>GTDO FTRO 473 6</v>
          </cell>
          <cell r="C155">
            <v>863</v>
          </cell>
          <cell r="D155">
            <v>24.491940000000003</v>
          </cell>
          <cell r="E155">
            <v>1125103</v>
          </cell>
          <cell r="F155" t="str">
            <v>GATORADE</v>
          </cell>
        </row>
        <row r="156">
          <cell r="A156">
            <v>953</v>
          </cell>
          <cell r="B156" t="str">
            <v>GTDO L-L 473 24</v>
          </cell>
          <cell r="C156">
            <v>3812</v>
          </cell>
          <cell r="D156">
            <v>432.73824000000002</v>
          </cell>
          <cell r="E156">
            <v>1125953</v>
          </cell>
          <cell r="F156" t="str">
            <v>GATORADE</v>
          </cell>
        </row>
        <row r="157">
          <cell r="A157">
            <v>129</v>
          </cell>
          <cell r="B157" t="str">
            <v>GTDO L-L 473 6</v>
          </cell>
          <cell r="C157">
            <v>648</v>
          </cell>
          <cell r="D157">
            <v>18.390240000000002</v>
          </cell>
          <cell r="E157">
            <v>1125129</v>
          </cell>
          <cell r="F157" t="str">
            <v>GATORADE</v>
          </cell>
        </row>
        <row r="158">
          <cell r="A158">
            <v>961</v>
          </cell>
          <cell r="B158" t="str">
            <v>GTDO L-L 946 12</v>
          </cell>
          <cell r="C158">
            <v>369</v>
          </cell>
          <cell r="D158">
            <v>41.88888</v>
          </cell>
          <cell r="E158">
            <v>1125961</v>
          </cell>
          <cell r="F158" t="str">
            <v>GATORADE</v>
          </cell>
        </row>
        <row r="159">
          <cell r="A159">
            <v>955</v>
          </cell>
          <cell r="B159" t="str">
            <v>GTDO MAN 473 24</v>
          </cell>
          <cell r="C159">
            <v>4566</v>
          </cell>
          <cell r="D159">
            <v>518.3323200000001</v>
          </cell>
          <cell r="E159">
            <v>1125955</v>
          </cell>
          <cell r="F159" t="str">
            <v>GATORADE</v>
          </cell>
        </row>
        <row r="160">
          <cell r="A160">
            <v>78</v>
          </cell>
          <cell r="B160" t="str">
            <v>GTDO MAN 473 6</v>
          </cell>
          <cell r="C160">
            <v>1296</v>
          </cell>
          <cell r="D160">
            <v>36.780480000000004</v>
          </cell>
          <cell r="E160">
            <v>1125078</v>
          </cell>
          <cell r="F160" t="str">
            <v>GATORADE</v>
          </cell>
        </row>
        <row r="161">
          <cell r="A161">
            <v>963</v>
          </cell>
          <cell r="B161" t="str">
            <v>GTDO MAN 946 12</v>
          </cell>
          <cell r="C161">
            <v>1074</v>
          </cell>
          <cell r="D161">
            <v>121.92048000000001</v>
          </cell>
          <cell r="E161">
            <v>1125963</v>
          </cell>
          <cell r="F161" t="str">
            <v>GATORADE</v>
          </cell>
        </row>
        <row r="162">
          <cell r="A162">
            <v>949</v>
          </cell>
          <cell r="B162" t="str">
            <v>GTDO NAR 473 24</v>
          </cell>
          <cell r="C162">
            <v>522</v>
          </cell>
          <cell r="D162">
            <v>59.257440000000003</v>
          </cell>
          <cell r="E162">
            <v>1125949</v>
          </cell>
          <cell r="F162" t="str">
            <v>GATORADE</v>
          </cell>
        </row>
        <row r="163">
          <cell r="A163">
            <v>88</v>
          </cell>
          <cell r="B163" t="str">
            <v>GTDO NAR 473 6</v>
          </cell>
          <cell r="C163">
            <v>864</v>
          </cell>
          <cell r="D163">
            <v>24.520320000000002</v>
          </cell>
          <cell r="E163">
            <v>1125088</v>
          </cell>
          <cell r="F163" t="str">
            <v>GATORADE</v>
          </cell>
        </row>
        <row r="164">
          <cell r="A164">
            <v>959</v>
          </cell>
          <cell r="B164" t="str">
            <v>GTDO NAR 946 12</v>
          </cell>
          <cell r="C164">
            <v>758</v>
          </cell>
          <cell r="D164">
            <v>86.04816000000001</v>
          </cell>
          <cell r="E164">
            <v>1125959</v>
          </cell>
          <cell r="F164" t="str">
            <v>GATORADE</v>
          </cell>
        </row>
        <row r="165">
          <cell r="A165">
            <v>954</v>
          </cell>
          <cell r="B165" t="str">
            <v>GTDO N-P 473 24</v>
          </cell>
          <cell r="C165">
            <v>685</v>
          </cell>
          <cell r="D165">
            <v>77.761200000000002</v>
          </cell>
          <cell r="E165">
            <v>1125954</v>
          </cell>
          <cell r="F165" t="str">
            <v>GATORADE</v>
          </cell>
        </row>
        <row r="166">
          <cell r="A166">
            <v>962</v>
          </cell>
          <cell r="B166" t="str">
            <v>GTDO N-P 946 12</v>
          </cell>
          <cell r="C166">
            <v>330</v>
          </cell>
          <cell r="D166">
            <v>37.461600000000004</v>
          </cell>
          <cell r="E166">
            <v>1125962</v>
          </cell>
          <cell r="F166" t="str">
            <v>GATORADE</v>
          </cell>
        </row>
        <row r="167">
          <cell r="A167">
            <v>948</v>
          </cell>
          <cell r="B167" t="str">
            <v>GTDO POM 473 24</v>
          </cell>
          <cell r="C167">
            <v>1117</v>
          </cell>
          <cell r="D167">
            <v>126.80184000000001</v>
          </cell>
          <cell r="E167">
            <v>1125948</v>
          </cell>
          <cell r="F167" t="str">
            <v>GATORADE</v>
          </cell>
        </row>
        <row r="168">
          <cell r="A168">
            <v>958</v>
          </cell>
          <cell r="B168" t="str">
            <v>GTDO POM 946 12</v>
          </cell>
          <cell r="C168">
            <v>324</v>
          </cell>
          <cell r="D168">
            <v>36.780480000000004</v>
          </cell>
          <cell r="E168">
            <v>1125958</v>
          </cell>
          <cell r="F168" t="str">
            <v>GATORADE</v>
          </cell>
        </row>
        <row r="169">
          <cell r="A169">
            <v>953</v>
          </cell>
          <cell r="B169" t="str">
            <v>GTDO L-L 473 24</v>
          </cell>
          <cell r="C169">
            <v>279</v>
          </cell>
          <cell r="D169">
            <v>31.672080000000001</v>
          </cell>
          <cell r="E169">
            <v>1125953</v>
          </cell>
          <cell r="F169" t="str">
            <v>GATORADE</v>
          </cell>
        </row>
        <row r="170">
          <cell r="A170">
            <v>19</v>
          </cell>
          <cell r="B170" t="str">
            <v>7 UP 1,5X6 PET</v>
          </cell>
          <cell r="C170">
            <v>48</v>
          </cell>
          <cell r="D170">
            <v>4.32</v>
          </cell>
          <cell r="E170">
            <v>1125019</v>
          </cell>
          <cell r="F170" t="str">
            <v xml:space="preserve">7UP   </v>
          </cell>
        </row>
        <row r="171">
          <cell r="A171">
            <v>13</v>
          </cell>
          <cell r="B171" t="str">
            <v>7 UP 2,0X8 PET</v>
          </cell>
          <cell r="C171">
            <v>17</v>
          </cell>
          <cell r="D171">
            <v>2.72</v>
          </cell>
          <cell r="E171">
            <v>1125013</v>
          </cell>
          <cell r="F171" t="str">
            <v xml:space="preserve">7UP   </v>
          </cell>
        </row>
        <row r="172">
          <cell r="A172">
            <v>822</v>
          </cell>
          <cell r="B172" t="str">
            <v>7 UP 2,25X8 PET</v>
          </cell>
          <cell r="C172">
            <v>6</v>
          </cell>
          <cell r="D172">
            <v>1.08</v>
          </cell>
          <cell r="E172">
            <v>1125822</v>
          </cell>
          <cell r="F172" t="str">
            <v xml:space="preserve">7UP   </v>
          </cell>
        </row>
        <row r="173">
          <cell r="A173">
            <v>667</v>
          </cell>
          <cell r="B173" t="str">
            <v>7 UP 500X12 PET</v>
          </cell>
          <cell r="C173">
            <v>65</v>
          </cell>
          <cell r="D173">
            <v>3.9</v>
          </cell>
          <cell r="E173">
            <v>1125667</v>
          </cell>
          <cell r="F173" t="str">
            <v xml:space="preserve">7UP   </v>
          </cell>
        </row>
        <row r="174">
          <cell r="A174">
            <v>957</v>
          </cell>
          <cell r="B174" t="str">
            <v>GTDO BLU 473 24</v>
          </cell>
          <cell r="C174">
            <v>12</v>
          </cell>
          <cell r="D174">
            <v>1.3622400000000001</v>
          </cell>
          <cell r="E174">
            <v>1125957</v>
          </cell>
          <cell r="F174" t="str">
            <v>GATORADE</v>
          </cell>
        </row>
        <row r="175">
          <cell r="A175">
            <v>956</v>
          </cell>
          <cell r="B175" t="str">
            <v>GTDO FTR 473 24</v>
          </cell>
          <cell r="C175">
            <v>6</v>
          </cell>
          <cell r="D175">
            <v>0.68112000000000006</v>
          </cell>
          <cell r="E175">
            <v>1125956</v>
          </cell>
          <cell r="F175" t="str">
            <v>GATORADE</v>
          </cell>
        </row>
        <row r="176">
          <cell r="A176">
            <v>960</v>
          </cell>
          <cell r="B176" t="str">
            <v>GTDO LIM 946 12</v>
          </cell>
          <cell r="C176">
            <v>42</v>
          </cell>
          <cell r="D176">
            <v>4.7678400000000005</v>
          </cell>
          <cell r="E176">
            <v>1125960</v>
          </cell>
          <cell r="F176" t="str">
            <v>GATORADE</v>
          </cell>
        </row>
        <row r="177">
          <cell r="A177">
            <v>955</v>
          </cell>
          <cell r="B177" t="str">
            <v>GTDO MAN 473 24</v>
          </cell>
          <cell r="C177">
            <v>49</v>
          </cell>
          <cell r="D177">
            <v>5.5624800000000008</v>
          </cell>
          <cell r="E177">
            <v>1125955</v>
          </cell>
          <cell r="F177" t="str">
            <v>GATORADE</v>
          </cell>
        </row>
        <row r="178">
          <cell r="A178">
            <v>949</v>
          </cell>
          <cell r="B178" t="str">
            <v>GTDO NAR 473 24</v>
          </cell>
          <cell r="C178">
            <v>60</v>
          </cell>
          <cell r="D178">
            <v>6.8112000000000004</v>
          </cell>
          <cell r="E178">
            <v>1125949</v>
          </cell>
          <cell r="F178" t="str">
            <v>GATORADE</v>
          </cell>
        </row>
        <row r="179">
          <cell r="A179">
            <v>959</v>
          </cell>
          <cell r="B179" t="str">
            <v>GTDO NAR 946 12</v>
          </cell>
          <cell r="C179">
            <v>16</v>
          </cell>
          <cell r="D179">
            <v>1.8163200000000002</v>
          </cell>
          <cell r="E179">
            <v>1125959</v>
          </cell>
          <cell r="F179" t="str">
            <v>GATORADE</v>
          </cell>
        </row>
        <row r="180">
          <cell r="A180">
            <v>948</v>
          </cell>
          <cell r="B180" t="str">
            <v>GTDO POM 473 24</v>
          </cell>
          <cell r="C180">
            <v>12</v>
          </cell>
          <cell r="D180">
            <v>1.3622400000000001</v>
          </cell>
          <cell r="E180">
            <v>1125948</v>
          </cell>
          <cell r="F180" t="str">
            <v>GATORADE</v>
          </cell>
        </row>
        <row r="181">
          <cell r="A181">
            <v>362</v>
          </cell>
          <cell r="B181" t="str">
            <v>MIR NAR 2,0X8</v>
          </cell>
          <cell r="C181">
            <v>33</v>
          </cell>
          <cell r="D181">
            <v>5.28</v>
          </cell>
          <cell r="E181">
            <v>1125362</v>
          </cell>
          <cell r="F181" t="str">
            <v>MIRINDA</v>
          </cell>
        </row>
        <row r="182">
          <cell r="A182">
            <v>61</v>
          </cell>
          <cell r="B182" t="str">
            <v>PEPSI 2,0X8PET</v>
          </cell>
          <cell r="C182">
            <v>2</v>
          </cell>
          <cell r="D182">
            <v>0.32</v>
          </cell>
          <cell r="E182">
            <v>1125061</v>
          </cell>
          <cell r="F182" t="str">
            <v>PEPSI</v>
          </cell>
        </row>
        <row r="183">
          <cell r="A183">
            <v>666</v>
          </cell>
          <cell r="B183" t="str">
            <v>PEPSI 500X12PET</v>
          </cell>
          <cell r="C183">
            <v>71</v>
          </cell>
          <cell r="D183">
            <v>4.26</v>
          </cell>
          <cell r="E183">
            <v>1125666</v>
          </cell>
          <cell r="F183" t="str">
            <v>PEPSI</v>
          </cell>
        </row>
        <row r="184">
          <cell r="A184">
            <v>4</v>
          </cell>
          <cell r="B184" t="str">
            <v>PT NAR 1,5X6PET</v>
          </cell>
          <cell r="C184">
            <v>15</v>
          </cell>
          <cell r="D184">
            <v>1.3499999999999999</v>
          </cell>
          <cell r="E184">
            <v>1125004</v>
          </cell>
          <cell r="F184" t="str">
            <v>PDT</v>
          </cell>
        </row>
        <row r="185">
          <cell r="A185">
            <v>8</v>
          </cell>
          <cell r="B185" t="str">
            <v>PT TON 1,5X6PET</v>
          </cell>
          <cell r="C185">
            <v>145</v>
          </cell>
          <cell r="D185">
            <v>13.049999999999999</v>
          </cell>
          <cell r="E185">
            <v>1125008</v>
          </cell>
          <cell r="F185" t="str">
            <v>PDT</v>
          </cell>
        </row>
        <row r="187">
          <cell r="A187">
            <v>822</v>
          </cell>
          <cell r="B187" t="str">
            <v>7 UP 2,25 X 8</v>
          </cell>
          <cell r="C187">
            <v>-1</v>
          </cell>
          <cell r="D187">
            <v>-0.18</v>
          </cell>
          <cell r="E187">
            <v>1125822</v>
          </cell>
          <cell r="F187" t="str">
            <v xml:space="preserve">7UP   </v>
          </cell>
        </row>
        <row r="188">
          <cell r="A188">
            <v>13</v>
          </cell>
          <cell r="B188" t="str">
            <v>7 UP 2 X 8</v>
          </cell>
          <cell r="C188">
            <v>2</v>
          </cell>
          <cell r="D188">
            <v>0.32</v>
          </cell>
          <cell r="E188">
            <v>1125013</v>
          </cell>
          <cell r="F188" t="str">
            <v xml:space="preserve">7UP   </v>
          </cell>
        </row>
        <row r="189">
          <cell r="A189">
            <v>824</v>
          </cell>
          <cell r="B189" t="str">
            <v>PDT POME 2,25 X 8</v>
          </cell>
          <cell r="C189">
            <v>1200</v>
          </cell>
          <cell r="D189">
            <v>216</v>
          </cell>
          <cell r="E189">
            <v>1125824</v>
          </cell>
          <cell r="F189" t="str">
            <v>PDT</v>
          </cell>
        </row>
        <row r="190">
          <cell r="A190">
            <v>864</v>
          </cell>
          <cell r="B190" t="str">
            <v>MIR POM ROS 2 8</v>
          </cell>
          <cell r="C190">
            <v>3960</v>
          </cell>
          <cell r="D190">
            <v>633.6</v>
          </cell>
          <cell r="E190">
            <v>1125864</v>
          </cell>
          <cell r="F190" t="str">
            <v>MIRINDA</v>
          </cell>
        </row>
        <row r="191">
          <cell r="A191">
            <v>360</v>
          </cell>
          <cell r="B191" t="str">
            <v>MIR LIM 2 8</v>
          </cell>
          <cell r="C191">
            <v>4560</v>
          </cell>
          <cell r="D191">
            <v>729.6</v>
          </cell>
          <cell r="E191">
            <v>1125360</v>
          </cell>
          <cell r="F191" t="str">
            <v>MIRINDA</v>
          </cell>
        </row>
        <row r="192">
          <cell r="A192">
            <v>823</v>
          </cell>
          <cell r="B192" t="str">
            <v>PEPSI 2,25 X 8</v>
          </cell>
          <cell r="C192">
            <v>4800</v>
          </cell>
          <cell r="D192">
            <v>864</v>
          </cell>
          <cell r="E192">
            <v>1125823</v>
          </cell>
          <cell r="F192" t="str">
            <v>PEPSI</v>
          </cell>
        </row>
        <row r="193">
          <cell r="A193">
            <v>146</v>
          </cell>
          <cell r="B193" t="str">
            <v>PT POM 2 X 8</v>
          </cell>
          <cell r="C193">
            <v>5400</v>
          </cell>
          <cell r="D193">
            <v>864</v>
          </cell>
          <cell r="E193">
            <v>1125146</v>
          </cell>
          <cell r="F193" t="str">
            <v>PDT</v>
          </cell>
        </row>
        <row r="194">
          <cell r="A194">
            <v>158</v>
          </cell>
          <cell r="B194" t="str">
            <v>7 UP 2,25 4 TRAN</v>
          </cell>
          <cell r="C194">
            <v>7020</v>
          </cell>
          <cell r="D194">
            <v>631.79999999999995</v>
          </cell>
          <cell r="E194">
            <v>1125158</v>
          </cell>
          <cell r="F194" t="str">
            <v xml:space="preserve">7UP   </v>
          </cell>
        </row>
        <row r="196">
          <cell r="A196">
            <v>810</v>
          </cell>
          <cell r="B196" t="str">
            <v>PEPSI LHT 350 CC</v>
          </cell>
          <cell r="C196">
            <v>320</v>
          </cell>
          <cell r="D196">
            <v>26.879999999999995</v>
          </cell>
          <cell r="E196">
            <v>1125810</v>
          </cell>
          <cell r="F196" t="str">
            <v>PEPSI</v>
          </cell>
        </row>
        <row r="197">
          <cell r="A197">
            <v>813</v>
          </cell>
          <cell r="B197" t="str">
            <v>PDT TON 350 CC</v>
          </cell>
          <cell r="C197">
            <v>320</v>
          </cell>
          <cell r="D197">
            <v>26.879999999999995</v>
          </cell>
          <cell r="E197">
            <v>1125813</v>
          </cell>
          <cell r="F197" t="str">
            <v>PDT</v>
          </cell>
        </row>
        <row r="198">
          <cell r="A198">
            <v>814</v>
          </cell>
          <cell r="B198" t="str">
            <v>POM MED 350 X 24</v>
          </cell>
          <cell r="C198">
            <v>320</v>
          </cell>
          <cell r="D198">
            <v>26.879999999999995</v>
          </cell>
          <cell r="E198">
            <v>1125814</v>
          </cell>
          <cell r="F198" t="str">
            <v>PDT</v>
          </cell>
        </row>
        <row r="200">
          <cell r="A200">
            <v>1106</v>
          </cell>
          <cell r="C200">
            <v>1100</v>
          </cell>
          <cell r="D200">
            <v>110</v>
          </cell>
          <cell r="E200">
            <v>1126106</v>
          </cell>
          <cell r="F200" t="str">
            <v xml:space="preserve">7UP   </v>
          </cell>
        </row>
        <row r="201">
          <cell r="A201">
            <v>3</v>
          </cell>
          <cell r="C201">
            <v>25</v>
          </cell>
          <cell r="D201">
            <v>2.25</v>
          </cell>
          <cell r="E201">
            <v>1125003</v>
          </cell>
          <cell r="F201" t="str">
            <v>PDT</v>
          </cell>
        </row>
        <row r="202">
          <cell r="A202">
            <v>19</v>
          </cell>
          <cell r="C202">
            <v>100</v>
          </cell>
          <cell r="D202">
            <v>9</v>
          </cell>
          <cell r="E202">
            <v>1125019</v>
          </cell>
          <cell r="F202" t="str">
            <v xml:space="preserve">7UP   </v>
          </cell>
        </row>
        <row r="203">
          <cell r="A203">
            <v>26</v>
          </cell>
          <cell r="C203">
            <v>120</v>
          </cell>
          <cell r="D203">
            <v>10.195199999999998</v>
          </cell>
          <cell r="E203">
            <v>1125026</v>
          </cell>
          <cell r="F203" t="str">
            <v xml:space="preserve">7UP   </v>
          </cell>
        </row>
        <row r="204">
          <cell r="A204">
            <v>987</v>
          </cell>
          <cell r="C204">
            <v>40</v>
          </cell>
          <cell r="D204">
            <v>3.3983999999999992</v>
          </cell>
          <cell r="E204">
            <v>1125987</v>
          </cell>
          <cell r="F204" t="str">
            <v xml:space="preserve">7UP   </v>
          </cell>
        </row>
        <row r="205">
          <cell r="A205">
            <v>1155</v>
          </cell>
          <cell r="C205">
            <v>20</v>
          </cell>
          <cell r="D205">
            <v>3.2</v>
          </cell>
          <cell r="E205">
            <v>1126155</v>
          </cell>
          <cell r="F205" t="str">
            <v xml:space="preserve">7UP   </v>
          </cell>
        </row>
        <row r="206">
          <cell r="A206">
            <v>667</v>
          </cell>
          <cell r="C206">
            <v>5</v>
          </cell>
          <cell r="D206">
            <v>0.3</v>
          </cell>
          <cell r="E206">
            <v>1125667</v>
          </cell>
          <cell r="F206" t="str">
            <v xml:space="preserve">7UP   </v>
          </cell>
        </row>
        <row r="207">
          <cell r="A207">
            <v>811</v>
          </cell>
          <cell r="C207">
            <v>4</v>
          </cell>
          <cell r="D207">
            <v>0.33599999999999997</v>
          </cell>
          <cell r="E207">
            <v>1125811</v>
          </cell>
          <cell r="F207" t="str">
            <v xml:space="preserve">7UP   </v>
          </cell>
        </row>
        <row r="208">
          <cell r="A208">
            <v>812</v>
          </cell>
          <cell r="C208">
            <v>1</v>
          </cell>
          <cell r="D208">
            <v>8.3999999999999991E-2</v>
          </cell>
          <cell r="E208">
            <v>1125812</v>
          </cell>
          <cell r="F208" t="str">
            <v xml:space="preserve">7UP   </v>
          </cell>
        </row>
        <row r="209">
          <cell r="A209">
            <v>1106</v>
          </cell>
          <cell r="C209">
            <v>1</v>
          </cell>
          <cell r="D209">
            <v>0.1</v>
          </cell>
          <cell r="E209">
            <v>1126106</v>
          </cell>
          <cell r="F209" t="str">
            <v xml:space="preserve">7UP   </v>
          </cell>
        </row>
        <row r="210">
          <cell r="A210">
            <v>19</v>
          </cell>
          <cell r="C210">
            <v>3</v>
          </cell>
          <cell r="D210">
            <v>0.27</v>
          </cell>
          <cell r="E210">
            <v>1125019</v>
          </cell>
          <cell r="F210" t="str">
            <v xml:space="preserve">7UP   </v>
          </cell>
        </row>
        <row r="211">
          <cell r="A211">
            <v>374</v>
          </cell>
          <cell r="C211">
            <v>1</v>
          </cell>
          <cell r="D211">
            <v>0.09</v>
          </cell>
          <cell r="E211">
            <v>1125374</v>
          </cell>
          <cell r="F211" t="str">
            <v xml:space="preserve">7UP   </v>
          </cell>
        </row>
        <row r="212">
          <cell r="A212">
            <v>811</v>
          </cell>
          <cell r="C212">
            <v>2</v>
          </cell>
          <cell r="D212">
            <v>0.16799999999999998</v>
          </cell>
          <cell r="E212">
            <v>1125811</v>
          </cell>
          <cell r="F212" t="str">
            <v xml:space="preserve">7UP   </v>
          </cell>
        </row>
        <row r="213">
          <cell r="A213">
            <v>19</v>
          </cell>
          <cell r="C213">
            <v>2</v>
          </cell>
          <cell r="D213">
            <v>0.18</v>
          </cell>
          <cell r="E213">
            <v>1125019</v>
          </cell>
          <cell r="F213" t="str">
            <v xml:space="preserve">7UP   </v>
          </cell>
        </row>
        <row r="214">
          <cell r="A214">
            <v>374</v>
          </cell>
          <cell r="C214">
            <v>1</v>
          </cell>
          <cell r="D214">
            <v>0.09</v>
          </cell>
          <cell r="E214">
            <v>1125374</v>
          </cell>
          <cell r="F214" t="str">
            <v xml:space="preserve">7UP   </v>
          </cell>
        </row>
        <row r="215">
          <cell r="A215">
            <v>26</v>
          </cell>
          <cell r="C215">
            <v>4</v>
          </cell>
          <cell r="D215">
            <v>0.33983999999999992</v>
          </cell>
          <cell r="E215">
            <v>1125026</v>
          </cell>
          <cell r="F215" t="str">
            <v xml:space="preserve">7UP   </v>
          </cell>
        </row>
        <row r="216">
          <cell r="A216">
            <v>816</v>
          </cell>
          <cell r="C216">
            <v>1</v>
          </cell>
          <cell r="D216">
            <v>8.3999999999999991E-2</v>
          </cell>
          <cell r="E216">
            <v>1125030</v>
          </cell>
          <cell r="F216" t="str">
            <v>MIRINDA</v>
          </cell>
        </row>
        <row r="217">
          <cell r="A217">
            <v>1003</v>
          </cell>
          <cell r="C217">
            <v>2</v>
          </cell>
          <cell r="D217">
            <v>0.18</v>
          </cell>
          <cell r="E217">
            <v>1126003</v>
          </cell>
          <cell r="F217" t="str">
            <v>MIRINDA</v>
          </cell>
        </row>
        <row r="218">
          <cell r="A218">
            <v>362</v>
          </cell>
          <cell r="C218">
            <v>1</v>
          </cell>
          <cell r="D218">
            <v>0.16</v>
          </cell>
          <cell r="E218">
            <v>1125362</v>
          </cell>
          <cell r="F218" t="str">
            <v>MIRINDA</v>
          </cell>
        </row>
        <row r="219">
          <cell r="A219">
            <v>82</v>
          </cell>
          <cell r="C219">
            <v>40</v>
          </cell>
          <cell r="D219">
            <v>3.3983999999999992</v>
          </cell>
          <cell r="E219">
            <v>1125082</v>
          </cell>
          <cell r="F219" t="str">
            <v>PDT</v>
          </cell>
        </row>
        <row r="220">
          <cell r="A220">
            <v>138</v>
          </cell>
          <cell r="C220">
            <v>20</v>
          </cell>
          <cell r="D220">
            <v>1.6991999999999996</v>
          </cell>
          <cell r="E220">
            <v>1125138</v>
          </cell>
          <cell r="F220" t="str">
            <v>PDT</v>
          </cell>
        </row>
        <row r="221">
          <cell r="A221">
            <v>647</v>
          </cell>
          <cell r="C221">
            <v>20</v>
          </cell>
          <cell r="D221">
            <v>1.6991999999999996</v>
          </cell>
          <cell r="E221">
            <v>1125647</v>
          </cell>
          <cell r="F221" t="str">
            <v>PDT</v>
          </cell>
        </row>
        <row r="222">
          <cell r="A222">
            <v>3</v>
          </cell>
          <cell r="C222">
            <v>3</v>
          </cell>
          <cell r="D222">
            <v>0.27</v>
          </cell>
          <cell r="E222">
            <v>1125003</v>
          </cell>
          <cell r="F222" t="str">
            <v>PDT</v>
          </cell>
        </row>
        <row r="223">
          <cell r="A223">
            <v>8</v>
          </cell>
          <cell r="C223">
            <v>3</v>
          </cell>
          <cell r="D223">
            <v>0.27</v>
          </cell>
          <cell r="E223">
            <v>1125008</v>
          </cell>
          <cell r="F223" t="str">
            <v>PDT</v>
          </cell>
        </row>
        <row r="224">
          <cell r="A224">
            <v>50</v>
          </cell>
          <cell r="C224">
            <v>72</v>
          </cell>
          <cell r="D224">
            <v>4.32</v>
          </cell>
          <cell r="E224">
            <v>1125050</v>
          </cell>
          <cell r="F224" t="str">
            <v>PEPSI</v>
          </cell>
        </row>
        <row r="225">
          <cell r="A225">
            <v>55</v>
          </cell>
          <cell r="C225">
            <v>100</v>
          </cell>
          <cell r="D225">
            <v>9</v>
          </cell>
          <cell r="E225">
            <v>1125055</v>
          </cell>
          <cell r="F225" t="str">
            <v>PEPSI</v>
          </cell>
        </row>
        <row r="226">
          <cell r="A226">
            <v>100</v>
          </cell>
          <cell r="C226">
            <v>120</v>
          </cell>
          <cell r="D226">
            <v>10.195199999999998</v>
          </cell>
          <cell r="E226">
            <v>1125100</v>
          </cell>
          <cell r="F226" t="str">
            <v>PEPSI</v>
          </cell>
        </row>
        <row r="227">
          <cell r="A227">
            <v>823</v>
          </cell>
          <cell r="C227">
            <v>60</v>
          </cell>
          <cell r="D227">
            <v>10.799999999999999</v>
          </cell>
          <cell r="E227">
            <v>1125823</v>
          </cell>
          <cell r="F227" t="str">
            <v>PEPSI</v>
          </cell>
        </row>
        <row r="228">
          <cell r="A228">
            <v>1062</v>
          </cell>
          <cell r="C228">
            <v>25</v>
          </cell>
          <cell r="D228">
            <v>2.25</v>
          </cell>
          <cell r="E228">
            <v>1126062</v>
          </cell>
          <cell r="F228" t="str">
            <v>PEPSI</v>
          </cell>
        </row>
        <row r="229">
          <cell r="A229">
            <v>50</v>
          </cell>
          <cell r="C229">
            <v>1</v>
          </cell>
          <cell r="D229">
            <v>0.06</v>
          </cell>
          <cell r="E229">
            <v>1125050</v>
          </cell>
          <cell r="F229" t="str">
            <v>PEPSI</v>
          </cell>
        </row>
        <row r="230">
          <cell r="A230">
            <v>666</v>
          </cell>
          <cell r="C230">
            <v>5</v>
          </cell>
          <cell r="D230">
            <v>0.3</v>
          </cell>
          <cell r="E230">
            <v>1125666</v>
          </cell>
          <cell r="F230" t="str">
            <v>PEPSI</v>
          </cell>
        </row>
        <row r="231">
          <cell r="A231">
            <v>808</v>
          </cell>
          <cell r="C231">
            <v>4</v>
          </cell>
          <cell r="D231">
            <v>0.33599999999999997</v>
          </cell>
          <cell r="E231">
            <v>1125808</v>
          </cell>
          <cell r="F231" t="str">
            <v>PEPSI</v>
          </cell>
        </row>
        <row r="232">
          <cell r="A232">
            <v>810</v>
          </cell>
          <cell r="C232">
            <v>16</v>
          </cell>
          <cell r="D232">
            <v>1.3439999999999999</v>
          </cell>
          <cell r="E232">
            <v>1125810</v>
          </cell>
          <cell r="F232" t="str">
            <v>PEPSI</v>
          </cell>
        </row>
        <row r="233">
          <cell r="A233">
            <v>1105</v>
          </cell>
          <cell r="C233">
            <v>1</v>
          </cell>
          <cell r="D233">
            <v>0.1</v>
          </cell>
          <cell r="E233">
            <v>1126105</v>
          </cell>
          <cell r="F233" t="str">
            <v>PEPSI</v>
          </cell>
        </row>
        <row r="234">
          <cell r="A234">
            <v>810</v>
          </cell>
          <cell r="C234">
            <v>5</v>
          </cell>
          <cell r="D234">
            <v>0.41999999999999993</v>
          </cell>
          <cell r="E234">
            <v>1125810</v>
          </cell>
          <cell r="F234" t="str">
            <v>PEPSI</v>
          </cell>
        </row>
        <row r="235">
          <cell r="A235">
            <v>55</v>
          </cell>
          <cell r="C235">
            <v>8</v>
          </cell>
          <cell r="D235">
            <v>0.72</v>
          </cell>
          <cell r="E235">
            <v>1125055</v>
          </cell>
          <cell r="F235" t="str">
            <v>PEPSI</v>
          </cell>
        </row>
        <row r="236">
          <cell r="A236">
            <v>174</v>
          </cell>
          <cell r="C236">
            <v>3</v>
          </cell>
          <cell r="D236">
            <v>0.27</v>
          </cell>
          <cell r="E236">
            <v>1125174</v>
          </cell>
          <cell r="F236" t="str">
            <v>PEPSI</v>
          </cell>
        </row>
        <row r="237">
          <cell r="A237">
            <v>810</v>
          </cell>
          <cell r="C237">
            <v>3</v>
          </cell>
          <cell r="D237">
            <v>0.252</v>
          </cell>
          <cell r="E237">
            <v>1125810</v>
          </cell>
          <cell r="F237" t="str">
            <v>PEPSI</v>
          </cell>
        </row>
        <row r="238">
          <cell r="A238">
            <v>1062</v>
          </cell>
          <cell r="C238">
            <v>2</v>
          </cell>
          <cell r="D238">
            <v>0.18</v>
          </cell>
          <cell r="E238">
            <v>1126062</v>
          </cell>
          <cell r="F238" t="str">
            <v>PEPSI</v>
          </cell>
        </row>
        <row r="239">
          <cell r="A239">
            <v>55</v>
          </cell>
          <cell r="C239">
            <v>2</v>
          </cell>
          <cell r="D239">
            <v>0.18</v>
          </cell>
          <cell r="E239">
            <v>1125055</v>
          </cell>
          <cell r="F239" t="str">
            <v>PEPSI</v>
          </cell>
        </row>
        <row r="240">
          <cell r="A240">
            <v>174</v>
          </cell>
          <cell r="C240">
            <v>1</v>
          </cell>
          <cell r="D240">
            <v>0.09</v>
          </cell>
          <cell r="E240">
            <v>1125174</v>
          </cell>
          <cell r="F240" t="str">
            <v>PEPSI</v>
          </cell>
        </row>
        <row r="241">
          <cell r="A241">
            <v>462</v>
          </cell>
          <cell r="C241">
            <v>5</v>
          </cell>
          <cell r="D241">
            <v>0.44999999999999996</v>
          </cell>
          <cell r="E241">
            <v>1125462</v>
          </cell>
          <cell r="F241" t="str">
            <v>PEPSI</v>
          </cell>
        </row>
        <row r="242">
          <cell r="A242">
            <v>1062</v>
          </cell>
          <cell r="C242">
            <v>1</v>
          </cell>
          <cell r="D242">
            <v>0.09</v>
          </cell>
          <cell r="E242">
            <v>1126062</v>
          </cell>
          <cell r="F242" t="str">
            <v>PEPSI</v>
          </cell>
        </row>
        <row r="244">
          <cell r="A244">
            <v>823</v>
          </cell>
          <cell r="C244">
            <v>5280</v>
          </cell>
          <cell r="D244">
            <v>950.4</v>
          </cell>
          <cell r="E244">
            <v>1125823</v>
          </cell>
          <cell r="F244" t="str">
            <v>PEPSI</v>
          </cell>
        </row>
        <row r="246">
          <cell r="A246">
            <v>949</v>
          </cell>
          <cell r="C246">
            <v>162</v>
          </cell>
          <cell r="D246">
            <v>18.390240000000002</v>
          </cell>
          <cell r="E246">
            <v>1125949</v>
          </cell>
          <cell r="F246" t="str">
            <v>GATORADE</v>
          </cell>
        </row>
        <row r="247">
          <cell r="A247">
            <v>953</v>
          </cell>
          <cell r="C247">
            <v>54</v>
          </cell>
          <cell r="D247">
            <v>6.1300800000000004</v>
          </cell>
          <cell r="E247">
            <v>1125953</v>
          </cell>
          <cell r="F247" t="str">
            <v>GATORADE</v>
          </cell>
        </row>
        <row r="248">
          <cell r="A248">
            <v>954</v>
          </cell>
          <cell r="C248">
            <v>108</v>
          </cell>
          <cell r="D248">
            <v>12.260160000000001</v>
          </cell>
          <cell r="E248">
            <v>1125954</v>
          </cell>
          <cell r="F248" t="str">
            <v>GATORADE</v>
          </cell>
        </row>
        <row r="249">
          <cell r="A249">
            <v>955</v>
          </cell>
          <cell r="C249">
            <v>108</v>
          </cell>
          <cell r="D249">
            <v>12.260160000000001</v>
          </cell>
          <cell r="E249">
            <v>1125955</v>
          </cell>
          <cell r="F249" t="str">
            <v>GATORADE</v>
          </cell>
        </row>
        <row r="250">
          <cell r="A250">
            <v>956</v>
          </cell>
          <cell r="C250">
            <v>108</v>
          </cell>
          <cell r="D250">
            <v>12.260160000000001</v>
          </cell>
          <cell r="E250">
            <v>1125956</v>
          </cell>
          <cell r="F250" t="str">
            <v>GATORADE</v>
          </cell>
        </row>
        <row r="251">
          <cell r="A251">
            <v>957</v>
          </cell>
          <cell r="C251">
            <v>54</v>
          </cell>
          <cell r="D251">
            <v>6.1300800000000004</v>
          </cell>
          <cell r="E251">
            <v>1125957</v>
          </cell>
          <cell r="F251" t="str">
            <v>GATORADE</v>
          </cell>
        </row>
        <row r="252">
          <cell r="A252">
            <v>959</v>
          </cell>
          <cell r="C252">
            <v>54</v>
          </cell>
          <cell r="D252">
            <v>6.1300800000000004</v>
          </cell>
          <cell r="E252">
            <v>1125959</v>
          </cell>
          <cell r="F252" t="str">
            <v>GATORADE</v>
          </cell>
        </row>
        <row r="253">
          <cell r="A253">
            <v>963</v>
          </cell>
          <cell r="C253">
            <v>54</v>
          </cell>
          <cell r="D253">
            <v>6.1300800000000004</v>
          </cell>
          <cell r="E253">
            <v>1125963</v>
          </cell>
          <cell r="F253" t="str">
            <v>GATORADE</v>
          </cell>
        </row>
      </sheetData>
      <sheetData sheetId="6" refreshError="1"/>
      <sheetData sheetId="7"/>
      <sheetData sheetId="8"/>
      <sheetData sheetId="9"/>
      <sheetData sheetId="10"/>
      <sheetData sheetId="11"/>
    </sheetDataSet>
  </externalBook>
</externalLink>
</file>

<file path=xl/externalLinks/externalLink17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terface Hub"/>
      <sheetName val="Sheet1"/>
      <sheetName val="Summary Platform Results"/>
      <sheetName val="Summary Region Results"/>
      <sheetName val="Platform &amp; Region DLY"/>
      <sheetName val="Platform &amp; Region MTD"/>
      <sheetName val="Platform &amp; Region YTD"/>
      <sheetName val="Notes"/>
      <sheetName val="Est MTD-2"/>
      <sheetName val="Est MTD-1"/>
      <sheetName val="EVP UPLOAD"/>
      <sheetName val="YTD ACTUALS"/>
      <sheetName val="DATA"/>
      <sheetName val="UPLOAD"/>
      <sheetName val="Email Distribution"/>
      <sheetName val="Feuil1"/>
      <sheetName val="Risk Summary"/>
      <sheetName val="Financials by profit centre"/>
      <sheetName val="Interface_Hub"/>
      <sheetName val="Summary_Platform_Results"/>
      <sheetName val="Summary_Region_Results"/>
      <sheetName val="Platform_&amp;_Region_DLY"/>
      <sheetName val="Platform_&amp;_Region_MTD"/>
      <sheetName val="Platform_&amp;_Region_YTD"/>
      <sheetName val="Est_MTD-2"/>
      <sheetName val="Est_MTD-1"/>
      <sheetName val="EVP_UPLOAD"/>
      <sheetName val="YTD_ACTUALS"/>
      <sheetName val="Email_Distribution"/>
      <sheetName val="Risk_Summary"/>
      <sheetName val="Financials_by_profit_centre"/>
      <sheetName val="criollitas 100 - 200"/>
      <sheetName val="Interface_Hub1"/>
      <sheetName val="Summary_Platform_Results1"/>
      <sheetName val="Summary_Region_Results1"/>
      <sheetName val="Platform_&amp;_Region_DLY1"/>
      <sheetName val="Platform_&amp;_Region_MTD1"/>
      <sheetName val="Platform_&amp;_Region_YTD1"/>
      <sheetName val="Est_MTD-21"/>
      <sheetName val="Est_MTD-11"/>
      <sheetName val="EVP_UPLOAD1"/>
      <sheetName val="YTD_ACTUALS1"/>
      <sheetName val="Email_Distribution1"/>
      <sheetName val="Risk_Summary1"/>
      <sheetName val="Financials_by_profit_centre1"/>
      <sheetName val="criollitas_100_-_200"/>
      <sheetName val="Interface_Hub2"/>
      <sheetName val="Summary_Platform_Results2"/>
      <sheetName val="Summary_Region_Results2"/>
      <sheetName val="Platform_&amp;_Region_DLY2"/>
      <sheetName val="Platform_&amp;_Region_MTD2"/>
      <sheetName val="Platform_&amp;_Region_YTD2"/>
      <sheetName val="Est_MTD-22"/>
      <sheetName val="Est_MTD-12"/>
      <sheetName val="EVP_UPLOAD2"/>
      <sheetName val="YTD_ACTUALS2"/>
      <sheetName val="Email_Distribution2"/>
      <sheetName val="Risk_Summary2"/>
      <sheetName val="Financials_by_profit_centre2"/>
      <sheetName val="criollitas_100_-_2001"/>
      <sheetName val="Registro"/>
    </sheetNames>
    <sheetDataSet>
      <sheetData sheetId="0" refreshError="1">
        <row r="12">
          <cell r="C12">
            <v>39078</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12">
          <cell r="C12">
            <v>39078</v>
          </cell>
        </row>
      </sheetData>
      <sheetData sheetId="19"/>
      <sheetData sheetId="20"/>
      <sheetData sheetId="21"/>
      <sheetData sheetId="22"/>
      <sheetData sheetId="23"/>
      <sheetData sheetId="24"/>
      <sheetData sheetId="25"/>
      <sheetData sheetId="26"/>
      <sheetData sheetId="27"/>
      <sheetData sheetId="28"/>
      <sheetData sheetId="29"/>
      <sheetData sheetId="30"/>
      <sheetData sheetId="31" refreshError="1"/>
      <sheetData sheetId="32">
        <row r="12">
          <cell r="C12">
            <v>39078</v>
          </cell>
        </row>
      </sheetData>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ow r="12">
          <cell r="C12">
            <v>39078</v>
          </cell>
        </row>
      </sheetData>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refreshError="1"/>
    </sheetDataSet>
  </externalBook>
</externalLink>
</file>

<file path=xl/externalLinks/externalLink17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 Acumulado"/>
      <sheetName val="LIQUIDACION"/>
      <sheetName val="INF Compl"/>
      <sheetName val="Form. 120 IVA Julio"/>
      <sheetName val="Form. 120 IVA Junio"/>
      <sheetName val="Anexo"/>
      <sheetName val="SAP"/>
      <sheetName val="Libro Ventas 0710"/>
      <sheetName val="Libro Compras 0710 5% "/>
      <sheetName val="Asiento "/>
      <sheetName val="RetencComp"/>
      <sheetName val="Iva Compras SAP"/>
      <sheetName val="TC"/>
      <sheetName val="Check_Acumulado"/>
      <sheetName val="INF_Compl"/>
      <sheetName val="Form__120_IVA_Julio"/>
      <sheetName val="Form__120_IVA_Junio"/>
      <sheetName val="Libro_Ventas_0710"/>
      <sheetName val="Libro_Compras_0710_5%_"/>
      <sheetName val="Asiento_"/>
      <sheetName val="Iva_Compras_SAP"/>
      <sheetName val="Check_Acumulado1"/>
      <sheetName val="INF_Compl1"/>
      <sheetName val="Form__120_IVA_Julio1"/>
      <sheetName val="Form__120_IVA_Junio1"/>
      <sheetName val="Libro_Ventas_07101"/>
      <sheetName val="Libro_Compras_0710_5%_1"/>
      <sheetName val="Asiento_1"/>
      <sheetName val="Iva_Compras_SAP1"/>
      <sheetName val="Check_Acumulado2"/>
      <sheetName val="INF_Compl2"/>
      <sheetName val="Form__120_IVA_Julio2"/>
      <sheetName val="Form__120_IVA_Junio2"/>
      <sheetName val="Libro_Ventas_07102"/>
      <sheetName val="Libro_Compras_0710_5%_2"/>
      <sheetName val="Asiento_2"/>
      <sheetName val="Iva_Compras_SAP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11">
          <cell r="AG11">
            <v>859003</v>
          </cell>
          <cell r="AH11">
            <v>81681818.181818172</v>
          </cell>
        </row>
        <row r="12">
          <cell r="AG12">
            <v>700090</v>
          </cell>
          <cell r="AH12">
            <v>151148293.63636363</v>
          </cell>
        </row>
        <row r="13">
          <cell r="AG13">
            <v>707000</v>
          </cell>
          <cell r="AH13">
            <v>318380614.1074546</v>
          </cell>
        </row>
        <row r="14">
          <cell r="AG14">
            <v>708000</v>
          </cell>
          <cell r="AH14">
            <v>5248390749.2992001</v>
          </cell>
        </row>
      </sheetData>
      <sheetData sheetId="8" refreshError="1"/>
      <sheetData sheetId="9" refreshError="1"/>
      <sheetData sheetId="10" refreshError="1">
        <row r="20">
          <cell r="N20">
            <v>10387658</v>
          </cell>
        </row>
      </sheetData>
      <sheetData sheetId="11" refreshError="1"/>
      <sheetData sheetId="12" refreshError="1"/>
      <sheetData sheetId="13"/>
      <sheetData sheetId="14"/>
      <sheetData sheetId="15"/>
      <sheetData sheetId="16"/>
      <sheetData sheetId="17">
        <row r="11">
          <cell r="AG11">
            <v>859003</v>
          </cell>
        </row>
      </sheetData>
      <sheetData sheetId="18"/>
      <sheetData sheetId="19"/>
      <sheetData sheetId="20"/>
      <sheetData sheetId="21"/>
      <sheetData sheetId="22"/>
      <sheetData sheetId="23"/>
      <sheetData sheetId="24"/>
      <sheetData sheetId="25">
        <row r="11">
          <cell r="AG11">
            <v>859003</v>
          </cell>
        </row>
      </sheetData>
      <sheetData sheetId="26"/>
      <sheetData sheetId="27"/>
      <sheetData sheetId="28"/>
      <sheetData sheetId="29"/>
      <sheetData sheetId="30"/>
      <sheetData sheetId="31"/>
      <sheetData sheetId="32"/>
      <sheetData sheetId="33">
        <row r="11">
          <cell r="AG11">
            <v>859003</v>
          </cell>
        </row>
      </sheetData>
      <sheetData sheetId="34"/>
      <sheetData sheetId="35"/>
      <sheetData sheetId="36"/>
    </sheetDataSet>
  </externalBook>
</externalLink>
</file>

<file path=xl/externalLinks/externalLink17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uidance"/>
      <sheetName val="Calculo PPC"/>
      <sheetName val="Reproceso IR PwC "/>
      <sheetName val="RPS"/>
      <sheetName val="IR - Cálculos Auxiliares"/>
      <sheetName val="IVA"/>
      <sheetName val="Debitos"/>
      <sheetName val="Creditos"/>
      <sheetName val="Retenciones Impositivas"/>
      <sheetName val="Retencion IVA"/>
      <sheetName val="Retencion Renta"/>
      <sheetName val="Compras J"/>
      <sheetName val="Compras D"/>
      <sheetName val="Ret Locales J"/>
      <sheetName val="Ret Locales D"/>
      <sheetName val="Ventas "/>
      <sheetName val="Ret Computables"/>
      <sheetName val="Resolucion 20"/>
      <sheetName val="Calculo_PPC"/>
      <sheetName val="Reproceso_IR_PwC_"/>
      <sheetName val="IR_-_Cálculos_Auxiliares"/>
      <sheetName val="Retenciones_Impositivas"/>
      <sheetName val="Retencion_IVA"/>
      <sheetName val="Retencion_Renta"/>
      <sheetName val="Compras_J"/>
      <sheetName val="Compras_D"/>
      <sheetName val="Ret_Locales_J"/>
      <sheetName val="Ret_Locales_D"/>
      <sheetName val="Ventas_"/>
      <sheetName val="Ret_Computables"/>
      <sheetName val="Resolucion_20"/>
      <sheetName val="Calculo_PPC1"/>
      <sheetName val="Reproceso_IR_PwC_1"/>
      <sheetName val="IR_-_Cálculos_Auxiliares1"/>
      <sheetName val="Retenciones_Impositivas1"/>
      <sheetName val="Retencion_IVA1"/>
      <sheetName val="Retencion_Renta1"/>
      <sheetName val="Compras_J1"/>
      <sheetName val="Compras_D1"/>
      <sheetName val="Ret_Locales_J1"/>
      <sheetName val="Ret_Locales_D1"/>
      <sheetName val="Ventas_1"/>
      <sheetName val="Ret_Computables1"/>
      <sheetName val="Resolucion_201"/>
      <sheetName val="Calculo_PPC2"/>
      <sheetName val="Reproceso_IR_PwC_2"/>
      <sheetName val="IR_-_Cálculos_Auxiliares2"/>
      <sheetName val="Retenciones_Impositivas2"/>
      <sheetName val="Retencion_IVA2"/>
      <sheetName val="Retencion_Renta2"/>
      <sheetName val="Compras_J2"/>
      <sheetName val="Compras_D2"/>
      <sheetName val="Ret_Locales_J2"/>
      <sheetName val="Ret_Locales_D2"/>
      <sheetName val="Ventas_2"/>
      <sheetName val="Ret_Computables2"/>
      <sheetName val="Resolucion_202"/>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Set>
  </externalBook>
</externalLink>
</file>

<file path=xl/externalLinks/externalLink17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X Rates"/>
      <sheetName val="LC Fin'ls"/>
      <sheetName val="Off-Line Calc"/>
      <sheetName val="Inventory"/>
      <sheetName val="PP&amp;E - Owned"/>
      <sheetName val="Prepaid Adv."/>
      <sheetName val="Long-Term Assets"/>
      <sheetName val="Equity"/>
      <sheetName val="Cash, Debt, Taxes"/>
      <sheetName val="ABC - YTD"/>
      <sheetName val="$ Fin'ls"/>
      <sheetName val="SAPdata"/>
      <sheetName val="BJSExport"/>
      <sheetName val="BJSHide"/>
      <sheetName val="BJSBox Info"/>
      <sheetName val="BJSDialog1"/>
      <sheetName val="BJSDialog2"/>
      <sheetName val="BJSPrint Macro"/>
      <sheetName val="BJSModule2"/>
      <sheetName val="BJSModule1"/>
      <sheetName val="FX_Rates"/>
      <sheetName val="LC_Fin'ls"/>
      <sheetName val="Off-Line_Calc"/>
      <sheetName val="PP&amp;E_-_Owned"/>
      <sheetName val="Prepaid_Adv_"/>
      <sheetName val="Long-Term_Assets"/>
      <sheetName val="Cash,_Debt,_Taxes"/>
      <sheetName val="ABC_-_YTD"/>
      <sheetName val="$_Fin'ls"/>
      <sheetName val="BJSBox_Info"/>
      <sheetName val="BJSPrint_Macro"/>
      <sheetName val="FX_Rates1"/>
      <sheetName val="LC_Fin'ls1"/>
      <sheetName val="Off-Line_Calc1"/>
      <sheetName val="PP&amp;E_-_Owned1"/>
      <sheetName val="Prepaid_Adv_1"/>
      <sheetName val="Long-Term_Assets1"/>
      <sheetName val="Cash,_Debt,_Taxes1"/>
      <sheetName val="ABC_-_YTD1"/>
      <sheetName val="$_Fin'ls1"/>
      <sheetName val="BJSBox_Info1"/>
      <sheetName val="BJSPrint_Macro1"/>
      <sheetName val="FX_Rates2"/>
      <sheetName val="LC_Fin'ls2"/>
      <sheetName val="Off-Line_Calc2"/>
      <sheetName val="PP&amp;E_-_Owned2"/>
      <sheetName val="Prepaid_Adv_2"/>
      <sheetName val="Long-Term_Assets2"/>
      <sheetName val="Cash,_Debt,_Taxes2"/>
      <sheetName val="ABC_-_YTD2"/>
      <sheetName val="$_Fin'ls2"/>
      <sheetName val="BJSBox_Info2"/>
      <sheetName val="BJSPrint_Macro2"/>
    </sheetNames>
    <sheetDataSet>
      <sheetData sheetId="0" refreshError="1">
        <row r="51">
          <cell r="F51">
            <v>0.28752156411730878</v>
          </cell>
          <cell r="G51">
            <v>0.28810141169691733</v>
          </cell>
          <cell r="H51">
            <v>0.2901915264074289</v>
          </cell>
          <cell r="I51">
            <v>0.29112081513828236</v>
          </cell>
          <cell r="J51">
            <v>0.28885037550548814</v>
          </cell>
          <cell r="K51">
            <v>0.28498147620404674</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ow r="51">
          <cell r="F51">
            <v>0.28752156411730878</v>
          </cell>
        </row>
      </sheetData>
      <sheetData sheetId="21"/>
      <sheetData sheetId="22"/>
      <sheetData sheetId="23"/>
      <sheetData sheetId="24"/>
      <sheetData sheetId="25"/>
      <sheetData sheetId="26"/>
      <sheetData sheetId="27"/>
      <sheetData sheetId="28"/>
      <sheetData sheetId="29"/>
      <sheetData sheetId="30"/>
      <sheetData sheetId="31">
        <row r="51">
          <cell r="F51">
            <v>0.28752156411730878</v>
          </cell>
        </row>
      </sheetData>
      <sheetData sheetId="32"/>
      <sheetData sheetId="33"/>
      <sheetData sheetId="34"/>
      <sheetData sheetId="35"/>
      <sheetData sheetId="36"/>
      <sheetData sheetId="37"/>
      <sheetData sheetId="38"/>
      <sheetData sheetId="39"/>
      <sheetData sheetId="40"/>
      <sheetData sheetId="41"/>
      <sheetData sheetId="42">
        <row r="51">
          <cell r="F51">
            <v>0.28752156411730878</v>
          </cell>
        </row>
      </sheetData>
      <sheetData sheetId="43"/>
      <sheetData sheetId="44"/>
      <sheetData sheetId="45"/>
      <sheetData sheetId="46"/>
      <sheetData sheetId="47"/>
      <sheetData sheetId="48"/>
      <sheetData sheetId="49"/>
      <sheetData sheetId="50"/>
      <sheetData sheetId="51"/>
      <sheetData sheetId="52"/>
    </sheetDataSet>
  </externalBook>
</externalLink>
</file>

<file path=xl/externalLinks/externalLink17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X Rates"/>
      <sheetName val="LC Fin'ls"/>
      <sheetName val="Off-Line Calc"/>
      <sheetName val="Inventory"/>
      <sheetName val="PP&amp;E - Owned"/>
      <sheetName val="Prepaid Adv."/>
      <sheetName val="Long-Term Assets"/>
      <sheetName val="Equity"/>
      <sheetName val="Cash, Debt, Taxes"/>
      <sheetName val="ABC - YTD"/>
      <sheetName val="$ Fin'ls"/>
      <sheetName val="SAPdata"/>
      <sheetName val="BJSExport"/>
      <sheetName val="BJSHide"/>
      <sheetName val="BJSBox Info"/>
      <sheetName val="BJSDialog1"/>
      <sheetName val="BJSDialog2"/>
      <sheetName val="BJSPrint Macro"/>
      <sheetName val="BJSModule2"/>
      <sheetName val="BJSModule1"/>
      <sheetName val="FX_Rates"/>
      <sheetName val="LC_Fin'ls"/>
      <sheetName val="Off-Line_Calc"/>
      <sheetName val="PP&amp;E_-_Owned"/>
      <sheetName val="Prepaid_Adv_"/>
      <sheetName val="Long-Term_Assets"/>
      <sheetName val="Cash,_Debt,_Taxes"/>
      <sheetName val="ABC_-_YTD"/>
      <sheetName val="$_Fin'ls"/>
      <sheetName val="BJSBox_Info"/>
      <sheetName val="BJSPrint_Macro"/>
      <sheetName val="FX_Rates1"/>
      <sheetName val="LC_Fin'ls1"/>
      <sheetName val="Off-Line_Calc1"/>
      <sheetName val="PP&amp;E_-_Owned1"/>
      <sheetName val="Prepaid_Adv_1"/>
      <sheetName val="Long-Term_Assets1"/>
      <sheetName val="Cash,_Debt,_Taxes1"/>
      <sheetName val="ABC_-_YTD1"/>
      <sheetName val="$_Fin'ls1"/>
      <sheetName val="BJSBox_Info1"/>
      <sheetName val="BJSPrint_Macro1"/>
      <sheetName val="FX_Rates2"/>
      <sheetName val="LC_Fin'ls2"/>
      <sheetName val="Off-Line_Calc2"/>
      <sheetName val="PP&amp;E_-_Owned2"/>
      <sheetName val="Prepaid_Adv_2"/>
      <sheetName val="Long-Term_Assets2"/>
      <sheetName val="Cash,_Debt,_Taxes2"/>
      <sheetName val="ABC_-_YTD2"/>
      <sheetName val="$_Fin'ls2"/>
      <sheetName val="BJSBox_Info2"/>
      <sheetName val="BJSPrint_Macro2"/>
    </sheetNames>
    <sheetDataSet>
      <sheetData sheetId="0" refreshError="1">
        <row r="51">
          <cell r="L51">
            <v>0.28169014084507044</v>
          </cell>
        </row>
      </sheetData>
      <sheetData sheetId="1"/>
      <sheetData sheetId="2"/>
      <sheetData sheetId="3"/>
      <sheetData sheetId="4"/>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refreshError="1"/>
      <sheetData sheetId="16" refreshError="1"/>
      <sheetData sheetId="17" refreshError="1"/>
      <sheetData sheetId="18" refreshError="1"/>
      <sheetData sheetId="19" refreshError="1"/>
      <sheetData sheetId="20">
        <row r="51">
          <cell r="L51">
            <v>0.28169014084507044</v>
          </cell>
        </row>
      </sheetData>
      <sheetData sheetId="21"/>
      <sheetData sheetId="22"/>
      <sheetData sheetId="23"/>
      <sheetData sheetId="24"/>
      <sheetData sheetId="25"/>
      <sheetData sheetId="26"/>
      <sheetData sheetId="27"/>
      <sheetData sheetId="28"/>
      <sheetData sheetId="29"/>
      <sheetData sheetId="30"/>
      <sheetData sheetId="31">
        <row r="51">
          <cell r="L51">
            <v>0.28169014084507044</v>
          </cell>
        </row>
      </sheetData>
      <sheetData sheetId="32"/>
      <sheetData sheetId="33"/>
      <sheetData sheetId="34"/>
      <sheetData sheetId="35"/>
      <sheetData sheetId="36"/>
      <sheetData sheetId="37"/>
      <sheetData sheetId="38"/>
      <sheetData sheetId="39"/>
      <sheetData sheetId="40"/>
      <sheetData sheetId="41"/>
      <sheetData sheetId="42">
        <row r="51">
          <cell r="L51">
            <v>0.28169014084507044</v>
          </cell>
        </row>
      </sheetData>
      <sheetData sheetId="43"/>
      <sheetData sheetId="44"/>
      <sheetData sheetId="45"/>
      <sheetData sheetId="46"/>
      <sheetData sheetId="47"/>
      <sheetData sheetId="48"/>
      <sheetData sheetId="49"/>
      <sheetData sheetId="50"/>
      <sheetData sheetId="51"/>
      <sheetData sheetId="52"/>
    </sheetDataSet>
  </externalBook>
</externalLink>
</file>

<file path=xl/externalLinks/externalLink17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mp;L summary"/>
      <sheetName val="Quarterly P&amp;L overview"/>
      <sheetName val="P&amp;L by platform USD"/>
      <sheetName val="P&amp;L by platform INR"/>
      <sheetName val="Gross margin summary"/>
      <sheetName val="Quantities"/>
      <sheetName val="Capex summary"/>
      <sheetName val="Statutory G&amp;A"/>
      <sheetName val="P&amp;L_summary"/>
      <sheetName val="Quarterly_P&amp;L_overview"/>
      <sheetName val="P&amp;L_by_platform_USD"/>
      <sheetName val="P&amp;L_by_platform_INR"/>
      <sheetName val="Gross_margin_summary"/>
      <sheetName val="Capex_summary"/>
      <sheetName val="Statutory_G&amp;A"/>
      <sheetName val="MUG"/>
      <sheetName val="P&amp;L_summary1"/>
      <sheetName val="Quarterly_P&amp;L_overview1"/>
      <sheetName val="P&amp;L_by_platform_USD1"/>
      <sheetName val="P&amp;L_by_platform_INR1"/>
      <sheetName val="Gross_margin_summary1"/>
      <sheetName val="Capex_summary1"/>
      <sheetName val="Statutory_G&amp;A1"/>
      <sheetName val="P&amp;L_summary2"/>
      <sheetName val="Quarterly_P&amp;L_overview2"/>
      <sheetName val="P&amp;L_by_platform_USD2"/>
      <sheetName val="P&amp;L_by_platform_INR2"/>
      <sheetName val="Gross_margin_summary2"/>
      <sheetName val="Capex_summary2"/>
      <sheetName val="Statutory_G&amp;A2"/>
      <sheetName val="Interface Hub"/>
      <sheetName val="Feuil1"/>
    </sheetNames>
    <sheetDataSet>
      <sheetData sheetId="0" refreshError="1">
        <row r="1">
          <cell r="A1">
            <v>44.811300000000003</v>
          </cell>
        </row>
      </sheetData>
      <sheetData sheetId="1" refreshError="1"/>
      <sheetData sheetId="2" refreshError="1"/>
      <sheetData sheetId="3" refreshError="1"/>
      <sheetData sheetId="4" refreshError="1"/>
      <sheetData sheetId="5" refreshError="1"/>
      <sheetData sheetId="6" refreshError="1"/>
      <sheetData sheetId="7" refreshError="1"/>
      <sheetData sheetId="8">
        <row r="1">
          <cell r="A1">
            <v>44.811300000000003</v>
          </cell>
        </row>
      </sheetData>
      <sheetData sheetId="9"/>
      <sheetData sheetId="10"/>
      <sheetData sheetId="11"/>
      <sheetData sheetId="12"/>
      <sheetData sheetId="13"/>
      <sheetData sheetId="14"/>
      <sheetData sheetId="15" refreshError="1"/>
      <sheetData sheetId="16">
        <row r="1">
          <cell r="A1">
            <v>44.811300000000003</v>
          </cell>
        </row>
      </sheetData>
      <sheetData sheetId="17"/>
      <sheetData sheetId="18"/>
      <sheetData sheetId="19"/>
      <sheetData sheetId="20"/>
      <sheetData sheetId="21"/>
      <sheetData sheetId="22"/>
      <sheetData sheetId="23">
        <row r="1">
          <cell r="A1">
            <v>44.811300000000003</v>
          </cell>
        </row>
      </sheetData>
      <sheetData sheetId="24"/>
      <sheetData sheetId="25"/>
      <sheetData sheetId="26"/>
      <sheetData sheetId="27"/>
      <sheetData sheetId="28"/>
      <sheetData sheetId="29"/>
      <sheetData sheetId="30" refreshError="1"/>
      <sheetData sheetId="31" refreshError="1"/>
    </sheetDataSet>
  </externalBook>
</externalLink>
</file>

<file path=xl/externalLinks/externalLink18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ssumption"/>
      <sheetName val="P&amp;L summary"/>
      <sheetName val="Quarterly P&amp;L overview"/>
      <sheetName val="P&amp;L by platform USD"/>
      <sheetName val="P&amp;L by platform RMB"/>
      <sheetName val="Gross margin summary"/>
      <sheetName val="Quantities"/>
      <sheetName val="Capex summary"/>
      <sheetName val="Statutory G&amp;A"/>
      <sheetName val="P&amp;L_summary"/>
      <sheetName val="Quarterly_P&amp;L_overview"/>
      <sheetName val="P&amp;L_by_platform_USD"/>
      <sheetName val="P&amp;L_by_platform_RMB"/>
      <sheetName val="Gross_margin_summary"/>
      <sheetName val="Capex_summary"/>
      <sheetName val="Statutory_G&amp;A"/>
      <sheetName val="LC-Original"/>
      <sheetName val="P&amp;L_summary1"/>
      <sheetName val="Quarterly_P&amp;L_overview1"/>
      <sheetName val="P&amp;L_by_platform_USD1"/>
      <sheetName val="P&amp;L_by_platform_RMB1"/>
      <sheetName val="Gross_margin_summary1"/>
      <sheetName val="Capex_summary1"/>
      <sheetName val="Statutory_G&amp;A1"/>
      <sheetName val="P&amp;L_summary2"/>
      <sheetName val="Quarterly_P&amp;L_overview2"/>
      <sheetName val="P&amp;L_by_platform_USD2"/>
      <sheetName val="P&amp;L_by_platform_RMB2"/>
      <sheetName val="Gross_margin_summary2"/>
      <sheetName val="Capex_summary2"/>
      <sheetName val="Statutory_G&amp;A2"/>
      <sheetName val="Interface Hub"/>
      <sheetName val="Feuil1"/>
      <sheetName val="juic"/>
    </sheetNames>
    <sheetDataSet>
      <sheetData sheetId="0" refreshError="1"/>
      <sheetData sheetId="1" refreshError="1">
        <row r="1">
          <cell r="A1">
            <v>7.8</v>
          </cell>
        </row>
      </sheetData>
      <sheetData sheetId="2" refreshError="1"/>
      <sheetData sheetId="3" refreshError="1"/>
      <sheetData sheetId="4" refreshError="1"/>
      <sheetData sheetId="5" refreshError="1"/>
      <sheetData sheetId="6" refreshError="1"/>
      <sheetData sheetId="7" refreshError="1"/>
      <sheetData sheetId="8" refreshError="1"/>
      <sheetData sheetId="9">
        <row r="1">
          <cell r="A1">
            <v>7.8</v>
          </cell>
        </row>
      </sheetData>
      <sheetData sheetId="10"/>
      <sheetData sheetId="11"/>
      <sheetData sheetId="12"/>
      <sheetData sheetId="13"/>
      <sheetData sheetId="14"/>
      <sheetData sheetId="15"/>
      <sheetData sheetId="16" refreshError="1"/>
      <sheetData sheetId="17">
        <row r="1">
          <cell r="A1">
            <v>7.8</v>
          </cell>
        </row>
      </sheetData>
      <sheetData sheetId="18"/>
      <sheetData sheetId="19"/>
      <sheetData sheetId="20"/>
      <sheetData sheetId="21"/>
      <sheetData sheetId="22"/>
      <sheetData sheetId="23"/>
      <sheetData sheetId="24">
        <row r="1">
          <cell r="A1">
            <v>7.8</v>
          </cell>
        </row>
      </sheetData>
      <sheetData sheetId="25"/>
      <sheetData sheetId="26"/>
      <sheetData sheetId="27"/>
      <sheetData sheetId="28"/>
      <sheetData sheetId="29"/>
      <sheetData sheetId="30"/>
      <sheetData sheetId="31" refreshError="1"/>
      <sheetData sheetId="32" refreshError="1"/>
      <sheetData sheetId="33" refreshError="1"/>
    </sheetDataSet>
  </externalBook>
</externalLink>
</file>

<file path=xl/externalLinks/externalLink18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se SyS"/>
      <sheetName val="Comparat Fisc y Gest"/>
      <sheetName val="Balance Gestion"/>
      <sheetName val="CUADRO DE RESULTADOS"/>
      <sheetName val="BALANCE GENERAL E &amp; Y"/>
      <sheetName val="CUADRO DE RESULTADOS E &amp; Y"/>
      <sheetName val="BALANCE GENERAL"/>
      <sheetName val="Balance Municipalidad"/>
      <sheetName val="Res.173 Balance"/>
      <sheetName val="Res.173 Cuadro Res"/>
      <sheetName val="Evol PN Res 173"/>
      <sheetName val="Anexo II Res 173"/>
      <sheetName val="Flujo Efect Res 173"/>
      <sheetName val="AD post al cierre "/>
      <sheetName val="Cua.Result. USGAAP"/>
      <sheetName val="KF Legal"/>
      <sheetName val="AD Imp.Diferidos "/>
      <sheetName val="Imp Diferido 0605"/>
      <sheetName val="prev estatfisc Jun05"/>
      <sheetName val="Saldos ME Jun05"/>
      <sheetName val="Base_SyS"/>
      <sheetName val="Comparat_Fisc_y_Gest"/>
      <sheetName val="Balance_Gestion"/>
      <sheetName val="CUADRO_DE_RESULTADOS"/>
      <sheetName val="BALANCE_GENERAL_E_&amp;_Y"/>
      <sheetName val="CUADRO_DE_RESULTADOS_E_&amp;_Y"/>
      <sheetName val="BALANCE_GENERAL"/>
      <sheetName val="Balance_Municipalidad"/>
      <sheetName val="Res_173_Balance"/>
      <sheetName val="Res_173_Cuadro_Res"/>
      <sheetName val="Evol_PN_Res_173"/>
      <sheetName val="Anexo_II_Res_173"/>
      <sheetName val="Flujo_Efect_Res_173"/>
      <sheetName val="AD_post_al_cierre_"/>
      <sheetName val="Cua_Result__USGAAP"/>
      <sheetName val="KF_Legal"/>
      <sheetName val="AD_Imp_Diferidos_"/>
      <sheetName val="Imp_Diferido_0605"/>
      <sheetName val="prev_estatfisc_Jun05"/>
      <sheetName val="Saldos_ME_Jun0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sheetData sheetId="18" refreshError="1"/>
      <sheetData sheetId="19" refreshError="1"/>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Set>
  </externalBook>
</externalLink>
</file>

<file path=xl/externalLinks/externalLink18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s-nue"/>
      <sheetName val="Cos-nue (2)"/>
      <sheetName val="Análisis Gs."/>
      <sheetName val="Análisis detallado"/>
      <sheetName val="Estimación de Comisiones"/>
      <sheetName val="Cos-nue_(2)"/>
      <sheetName val="Análisis_Gs_"/>
      <sheetName val="Análisis_detallado"/>
      <sheetName val="Estimación_de_Comisiones"/>
    </sheetNames>
    <sheetDataSet>
      <sheetData sheetId="0"/>
      <sheetData sheetId="1"/>
      <sheetData sheetId="2" refreshError="1"/>
      <sheetData sheetId="3" refreshError="1"/>
      <sheetData sheetId="4" refreshError="1"/>
      <sheetData sheetId="5"/>
      <sheetData sheetId="6"/>
      <sheetData sheetId="7"/>
      <sheetData sheetId="8"/>
    </sheetDataSet>
  </externalBook>
</externalLink>
</file>

<file path=xl/externalLinks/externalLink18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os del Balance"/>
      <sheetName val="Información"/>
      <sheetName val="controles"/>
      <sheetName val="Bce básico Resumido AIF "/>
      <sheetName val="Bce Conso Resumido AIF"/>
      <sheetName val="Bce Patrim"/>
      <sheetName val="Nota numérica"/>
      <sheetName val="EE.RR"/>
      <sheetName val="Resultado por tenencia"/>
      <sheetName val="Otros ingresos y egresos"/>
      <sheetName val="Info por segmento"/>
      <sheetName val="Soporte Segment"/>
      <sheetName val="Reseña cuadros"/>
      <sheetName val="Elim InterCo"/>
      <sheetName val="Rdos elim interCo"/>
      <sheetName val="Mayores valores"/>
      <sheetName val="Mayores valores 2"/>
      <sheetName val="Eliminaciones VPP"/>
      <sheetName val="Comprobacion art 33"/>
      <sheetName val="Irsa"/>
      <sheetName val="Datos_del_Balance"/>
      <sheetName val="Bce_básico_Resumido_AIF_"/>
      <sheetName val="Bce_Conso_Resumido_AIF"/>
      <sheetName val="Bce_Patrim"/>
      <sheetName val="Nota_numérica"/>
      <sheetName val="EE_RR"/>
      <sheetName val="Resultado_por_tenencia"/>
      <sheetName val="Otros_ingresos_y_egresos"/>
      <sheetName val="Info_por_segmento"/>
      <sheetName val="Soporte_Segment"/>
      <sheetName val="Reseña_cuadros"/>
      <sheetName val="Elim_InterCo"/>
      <sheetName val="Rdos_elim_interCo"/>
      <sheetName val="Mayores_valores"/>
      <sheetName val="Mayores_valores_2"/>
      <sheetName val="Eliminaciones_VPP"/>
      <sheetName val="Comprobacion_art_33"/>
    </sheetNames>
    <sheetDataSet>
      <sheetData sheetId="0">
        <row r="7">
          <cell r="B7">
            <v>39994</v>
          </cell>
        </row>
      </sheetData>
      <sheetData sheetId="1" refreshError="1"/>
      <sheetData sheetId="2" refreshError="1"/>
      <sheetData sheetId="3" refreshError="1"/>
      <sheetData sheetId="4" refreshError="1"/>
      <sheetData sheetId="5"/>
      <sheetData sheetId="6"/>
      <sheetData sheetId="7"/>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ow r="7">
          <cell r="B7">
            <v>39994</v>
          </cell>
        </row>
      </sheetData>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Set>
  </externalBook>
</externalLink>
</file>

<file path=xl/externalLinks/externalLink18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es"/>
      <sheetName val="EDO SIT PATRIM"/>
      <sheetName val="ESP_TIPEO"/>
      <sheetName val="Reclasificaciones"/>
      <sheetName val="EDO RDOS"/>
      <sheetName val="Segmento"/>
      <sheetName val="EEPN"/>
      <sheetName val="EOAF"/>
      <sheetName val="NOTA 4"/>
      <sheetName val="PRESTAMOS"/>
      <sheetName val=" VTOS"/>
      <sheetName val="VTOS_TIPEO"/>
      <sheetName val="ANEXO_A"/>
      <sheetName val="ANEXO_B"/>
      <sheetName val="ANEXO C"/>
      <sheetName val="INVERSIONES"/>
      <sheetName val="PREVISIONES"/>
      <sheetName val="CTO VTAS"/>
      <sheetName val="MON.EXTRANJERA"/>
      <sheetName val="ANEXO H"/>
      <sheetName val="EDO_SIT_PATRIM"/>
      <sheetName val="EDO_RDOS"/>
      <sheetName val="NOTA_4"/>
      <sheetName val="_VTOS"/>
      <sheetName val="ANEXO_C"/>
      <sheetName val="CTO_VTAS"/>
      <sheetName val="MON_EXTRANJERA"/>
      <sheetName val="ANEXO_H"/>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refreshError="1"/>
      <sheetData sheetId="12" refreshError="1"/>
      <sheetData sheetId="13" refreshError="1"/>
      <sheetData sheetId="14" refreshError="1"/>
      <sheetData sheetId="15"/>
      <sheetData sheetId="16"/>
      <sheetData sheetId="17"/>
      <sheetData sheetId="18"/>
      <sheetData sheetId="19" refreshError="1"/>
      <sheetData sheetId="20"/>
      <sheetData sheetId="21"/>
      <sheetData sheetId="22"/>
      <sheetData sheetId="23"/>
      <sheetData sheetId="24"/>
      <sheetData sheetId="25"/>
      <sheetData sheetId="26"/>
      <sheetData sheetId="27"/>
    </sheetDataSet>
  </externalBook>
</externalLink>
</file>

<file path=xl/externalLinks/externalLink18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 de asistencias año 2000"/>
      <sheetName val="Balance"/>
      <sheetName val="Estado de Resultados"/>
      <sheetName val="#REF"/>
      <sheetName val="Sueldos y Jornales"/>
      <sheetName val="Control_de_asistencias_año_2000"/>
      <sheetName val="Estado_de_Resultados"/>
      <sheetName val="Sueldos_y_Jornales"/>
      <sheetName val="Listas"/>
      <sheetName val="1 Listas de validación"/>
      <sheetName val="Marcos Battisitini"/>
      <sheetName val="10-Lista"/>
      <sheetName val="Control_de_asistencias_año_2001"/>
      <sheetName val="Estado_de_Resultados1"/>
      <sheetName val="Sueldos_y_Jornales1"/>
      <sheetName val="1_Listas_de_validación"/>
      <sheetName val="Marcos_Battisitini"/>
      <sheetName val="TD Exp. vs nac. 2"/>
      <sheetName val="TD por prod."/>
      <sheetName val="Hoja4"/>
      <sheetName val="Plan1"/>
    </sheetNames>
    <sheetDataSet>
      <sheetData sheetId="0" refreshError="1"/>
      <sheetData sheetId="1" refreshError="1"/>
      <sheetData sheetId="2" refreshError="1"/>
      <sheetData sheetId="3" refreshError="1"/>
      <sheetData sheetId="4" refreshError="1"/>
      <sheetData sheetId="5"/>
      <sheetData sheetId="6"/>
      <sheetData sheetId="7"/>
      <sheetData sheetId="8" refreshError="1"/>
      <sheetData sheetId="9" refreshError="1"/>
      <sheetData sheetId="10" refreshError="1"/>
      <sheetData sheetId="11" refreshError="1"/>
      <sheetData sheetId="12"/>
      <sheetData sheetId="13"/>
      <sheetData sheetId="14"/>
      <sheetData sheetId="15"/>
      <sheetData sheetId="16"/>
      <sheetData sheetId="17" refreshError="1"/>
      <sheetData sheetId="18" refreshError="1"/>
      <sheetData sheetId="19" refreshError="1"/>
      <sheetData sheetId="20" refreshError="1"/>
    </sheetDataSet>
  </externalBook>
</externalLink>
</file>

<file path=xl/externalLinks/externalLink18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siento"/>
      <sheetName val="Datos"/>
      <sheetName val="RENTA"/>
      <sheetName val="F805"/>
      <sheetName val="SALDOS"/>
      <sheetName val="1a"/>
      <sheetName val="1b"/>
      <sheetName val="1c"/>
      <sheetName val="1d"/>
      <sheetName val="1e"/>
      <sheetName val="2"/>
      <sheetName val="3a"/>
      <sheetName val="3b"/>
      <sheetName val="3c"/>
      <sheetName val="3d"/>
      <sheetName val="3e"/>
      <sheetName val="4a"/>
      <sheetName val="4b"/>
      <sheetName val="5"/>
      <sheetName val="6"/>
      <sheetName val="7"/>
      <sheetName val="8"/>
      <sheetName val="9"/>
      <sheetName val="10"/>
      <sheetName val="11"/>
      <sheetName val="12"/>
      <sheetName val="13"/>
    </sheetNames>
    <sheetDataSet>
      <sheetData sheetId="0" refreshError="1"/>
      <sheetData sheetId="1"/>
      <sheetData sheetId="2" refreshError="1"/>
      <sheetData sheetId="3" refreshError="1"/>
      <sheetData sheetId="4" refreshError="1">
        <row r="1">
          <cell r="A1" t="str">
            <v>NUMERO</v>
          </cell>
          <cell r="B1" t="str">
            <v>DESCRIPCIO</v>
          </cell>
          <cell r="C1" t="str">
            <v>DEB_EJER</v>
          </cell>
          <cell r="D1" t="str">
            <v>CRE_EJER</v>
          </cell>
          <cell r="E1" t="str">
            <v>DEB_PER</v>
          </cell>
          <cell r="F1" t="str">
            <v>CRE_PER</v>
          </cell>
          <cell r="G1" t="str">
            <v>Saldo Ejercicio</v>
          </cell>
        </row>
        <row r="2">
          <cell r="A2" t="str">
            <v>110101</v>
          </cell>
          <cell r="B2" t="str">
            <v>Bancos Moneda Nacional</v>
          </cell>
          <cell r="C2">
            <v>5449944350207.7002</v>
          </cell>
          <cell r="D2">
            <v>5447974229156.5996</v>
          </cell>
          <cell r="E2">
            <v>7600524204</v>
          </cell>
          <cell r="F2">
            <v>8578731135</v>
          </cell>
          <cell r="G2">
            <v>1970121051</v>
          </cell>
        </row>
        <row r="3">
          <cell r="A3" t="str">
            <v>110102</v>
          </cell>
          <cell r="B3" t="str">
            <v>Bancos Moneda Extranjera</v>
          </cell>
          <cell r="C3">
            <v>11841534059135</v>
          </cell>
          <cell r="D3">
            <v>11839354445072</v>
          </cell>
          <cell r="E3">
            <v>4645512237</v>
          </cell>
          <cell r="F3">
            <v>2698871546.4000001</v>
          </cell>
          <cell r="G3">
            <v>2179614063</v>
          </cell>
        </row>
        <row r="4">
          <cell r="A4" t="str">
            <v>110201</v>
          </cell>
          <cell r="B4" t="str">
            <v>Fondo Fijo Moneda Local</v>
          </cell>
          <cell r="C4">
            <v>289616510</v>
          </cell>
          <cell r="D4">
            <v>284920875</v>
          </cell>
          <cell r="E4">
            <v>18954692</v>
          </cell>
          <cell r="F4">
            <v>17891405</v>
          </cell>
          <cell r="G4">
            <v>4695635</v>
          </cell>
        </row>
        <row r="5">
          <cell r="A5" t="str">
            <v>110202</v>
          </cell>
          <cell r="B5" t="str">
            <v>Fondo Fijo Moneda Extranjera</v>
          </cell>
          <cell r="C5">
            <v>162138367.40000001</v>
          </cell>
          <cell r="D5">
            <v>152600367.40000001</v>
          </cell>
          <cell r="E5">
            <v>21317382</v>
          </cell>
          <cell r="F5">
            <v>21088118</v>
          </cell>
          <cell r="G5">
            <v>9538000</v>
          </cell>
        </row>
        <row r="6">
          <cell r="A6" t="str">
            <v>110301</v>
          </cell>
          <cell r="B6" t="str">
            <v>Cert.Credito Tributario - IVA</v>
          </cell>
          <cell r="C6">
            <v>3233688561</v>
          </cell>
          <cell r="D6">
            <v>3233688561</v>
          </cell>
          <cell r="E6">
            <v>306163660</v>
          </cell>
          <cell r="F6">
            <v>306163660</v>
          </cell>
          <cell r="G6">
            <v>0</v>
          </cell>
        </row>
        <row r="7">
          <cell r="A7" t="str">
            <v>110302</v>
          </cell>
          <cell r="B7" t="str">
            <v>Cert.Credito Tributario - Imp.Renta</v>
          </cell>
          <cell r="C7">
            <v>0</v>
          </cell>
          <cell r="D7">
            <v>0</v>
          </cell>
          <cell r="E7">
            <v>0</v>
          </cell>
          <cell r="F7">
            <v>0</v>
          </cell>
          <cell r="G7">
            <v>0</v>
          </cell>
        </row>
        <row r="8">
          <cell r="A8" t="str">
            <v>120101</v>
          </cell>
          <cell r="B8" t="str">
            <v>Deudores por Ventas Moneda Local</v>
          </cell>
          <cell r="C8">
            <v>491710532687.72998</v>
          </cell>
          <cell r="D8">
            <v>484550351136.29999</v>
          </cell>
          <cell r="E8">
            <v>7692540094</v>
          </cell>
          <cell r="F8">
            <v>7605966846.6599998</v>
          </cell>
          <cell r="G8">
            <v>7160181552</v>
          </cell>
        </row>
        <row r="9">
          <cell r="A9" t="str">
            <v>120102</v>
          </cell>
          <cell r="B9" t="str">
            <v>Deud.p/Vtas.Morosos ML-Doc.a Cobrar ML</v>
          </cell>
          <cell r="C9">
            <v>923058439</v>
          </cell>
          <cell r="D9">
            <v>777641284</v>
          </cell>
          <cell r="E9">
            <v>12314719</v>
          </cell>
          <cell r="F9">
            <v>33856227</v>
          </cell>
          <cell r="G9">
            <v>145417155</v>
          </cell>
        </row>
        <row r="10">
          <cell r="A10" t="str">
            <v>120104</v>
          </cell>
          <cell r="B10" t="str">
            <v>Deudores en Gesti¾n - Incobrables ML</v>
          </cell>
          <cell r="C10">
            <v>10373670461.809999</v>
          </cell>
          <cell r="D10">
            <v>9157816754.0699997</v>
          </cell>
          <cell r="E10">
            <v>490577518</v>
          </cell>
          <cell r="F10">
            <v>57256250</v>
          </cell>
          <cell r="G10">
            <v>1215853708</v>
          </cell>
        </row>
        <row r="11">
          <cell r="A11" t="str">
            <v>120201</v>
          </cell>
          <cell r="B11" t="str">
            <v>Deudores por Ventas Moneda Extranjera</v>
          </cell>
          <cell r="C11">
            <v>15664390972</v>
          </cell>
          <cell r="D11">
            <v>15664390972</v>
          </cell>
          <cell r="E11">
            <v>0</v>
          </cell>
          <cell r="F11">
            <v>0</v>
          </cell>
          <cell r="G11">
            <v>0</v>
          </cell>
        </row>
        <row r="12">
          <cell r="A12" t="str">
            <v>120202</v>
          </cell>
          <cell r="B12" t="str">
            <v>Documentos a Cobrar Moneda Extranjera</v>
          </cell>
          <cell r="C12">
            <v>399805000</v>
          </cell>
          <cell r="D12">
            <v>399805000</v>
          </cell>
          <cell r="E12">
            <v>0</v>
          </cell>
          <cell r="F12">
            <v>0</v>
          </cell>
          <cell r="G12">
            <v>0</v>
          </cell>
        </row>
        <row r="13">
          <cell r="A13" t="str">
            <v>120204</v>
          </cell>
          <cell r="B13" t="str">
            <v>Deudores en Gestion-Incobrables M.E.</v>
          </cell>
          <cell r="C13">
            <v>14941049676</v>
          </cell>
          <cell r="D13">
            <v>14941049676</v>
          </cell>
          <cell r="E13">
            <v>0</v>
          </cell>
          <cell r="F13">
            <v>0</v>
          </cell>
          <cell r="G13">
            <v>0</v>
          </cell>
        </row>
        <row r="14">
          <cell r="A14" t="str">
            <v>120301</v>
          </cell>
          <cell r="B14" t="str">
            <v>Valores a Depositar Moneda Local</v>
          </cell>
          <cell r="C14">
            <v>206064440179</v>
          </cell>
          <cell r="D14">
            <v>204622365655</v>
          </cell>
          <cell r="E14">
            <v>4982230086</v>
          </cell>
          <cell r="F14">
            <v>4882889864</v>
          </cell>
          <cell r="G14">
            <v>1442074524</v>
          </cell>
        </row>
        <row r="15">
          <cell r="A15" t="str">
            <v>120302</v>
          </cell>
          <cell r="B15" t="str">
            <v>Valores a Depositar Moneda Extranjera</v>
          </cell>
          <cell r="C15">
            <v>3666868806</v>
          </cell>
          <cell r="D15">
            <v>3666868806</v>
          </cell>
          <cell r="E15">
            <v>0</v>
          </cell>
          <cell r="F15">
            <v>0</v>
          </cell>
          <cell r="G15">
            <v>0</v>
          </cell>
        </row>
        <row r="16">
          <cell r="A16" t="str">
            <v>120401</v>
          </cell>
          <cell r="B16" t="str">
            <v>Previsi¾n Cuentas Incobrables ML</v>
          </cell>
          <cell r="C16">
            <v>9097250550</v>
          </cell>
          <cell r="D16">
            <v>10258245595</v>
          </cell>
          <cell r="E16">
            <v>0</v>
          </cell>
          <cell r="F16">
            <v>66738284</v>
          </cell>
          <cell r="G16">
            <v>-1160995045</v>
          </cell>
        </row>
        <row r="17">
          <cell r="A17" t="str">
            <v>120402</v>
          </cell>
          <cell r="B17" t="str">
            <v>Previsi¾n Cuentas Incobrables ME</v>
          </cell>
          <cell r="C17">
            <v>13500560666</v>
          </cell>
          <cell r="D17">
            <v>13500560666</v>
          </cell>
          <cell r="E17">
            <v>0</v>
          </cell>
          <cell r="F17">
            <v>0</v>
          </cell>
          <cell r="G17">
            <v>0</v>
          </cell>
        </row>
        <row r="18">
          <cell r="A18" t="str">
            <v>130101</v>
          </cell>
          <cell r="B18" t="str">
            <v>Adelanto a Empleados</v>
          </cell>
          <cell r="C18">
            <v>153053717</v>
          </cell>
          <cell r="D18">
            <v>153053717</v>
          </cell>
          <cell r="E18">
            <v>0</v>
          </cell>
          <cell r="F18">
            <v>0</v>
          </cell>
          <cell r="G18">
            <v>0</v>
          </cell>
        </row>
        <row r="19">
          <cell r="A19" t="str">
            <v>130102</v>
          </cell>
          <cell r="B19" t="str">
            <v>Adelantos a Obreros</v>
          </cell>
          <cell r="C19">
            <v>20877500</v>
          </cell>
          <cell r="D19">
            <v>20877500</v>
          </cell>
          <cell r="E19">
            <v>0</v>
          </cell>
          <cell r="F19">
            <v>0</v>
          </cell>
          <cell r="G19">
            <v>0</v>
          </cell>
        </row>
        <row r="20">
          <cell r="A20" t="str">
            <v>130103</v>
          </cell>
          <cell r="B20" t="str">
            <v>PrÚstamos a Empleados</v>
          </cell>
          <cell r="C20">
            <v>579722702</v>
          </cell>
          <cell r="D20">
            <v>551040863</v>
          </cell>
          <cell r="E20">
            <v>0</v>
          </cell>
          <cell r="F20">
            <v>4218187</v>
          </cell>
          <cell r="G20">
            <v>28681839</v>
          </cell>
        </row>
        <row r="21">
          <cell r="A21" t="str">
            <v>130104</v>
          </cell>
          <cell r="B21" t="str">
            <v>PrÚstamos a Obreros</v>
          </cell>
          <cell r="C21">
            <v>152100916</v>
          </cell>
          <cell r="D21">
            <v>144334416</v>
          </cell>
          <cell r="E21">
            <v>1000000</v>
          </cell>
          <cell r="F21">
            <v>1159000</v>
          </cell>
          <cell r="G21">
            <v>7766500</v>
          </cell>
        </row>
        <row r="22">
          <cell r="A22" t="str">
            <v>130105</v>
          </cell>
          <cell r="B22" t="str">
            <v>Gastos a rendir</v>
          </cell>
          <cell r="C22">
            <v>872421098</v>
          </cell>
          <cell r="D22">
            <v>870438438</v>
          </cell>
          <cell r="E22">
            <v>2509674</v>
          </cell>
          <cell r="F22">
            <v>3412485</v>
          </cell>
          <cell r="G22">
            <v>1982660</v>
          </cell>
        </row>
        <row r="23">
          <cell r="A23" t="str">
            <v>130106</v>
          </cell>
          <cell r="B23" t="str">
            <v>Prestamo a Directores</v>
          </cell>
          <cell r="C23">
            <v>362682000</v>
          </cell>
          <cell r="D23">
            <v>264286110</v>
          </cell>
          <cell r="E23">
            <v>98395890</v>
          </cell>
          <cell r="F23">
            <v>90000000</v>
          </cell>
          <cell r="G23">
            <v>98395890</v>
          </cell>
        </row>
        <row r="24">
          <cell r="A24" t="str">
            <v>130107</v>
          </cell>
          <cell r="B24" t="str">
            <v>Viaticos a Rendir</v>
          </cell>
          <cell r="C24">
            <v>48069025</v>
          </cell>
          <cell r="D24">
            <v>48069025</v>
          </cell>
          <cell r="E24">
            <v>0</v>
          </cell>
          <cell r="F24">
            <v>0</v>
          </cell>
          <cell r="G24">
            <v>0</v>
          </cell>
        </row>
        <row r="25">
          <cell r="A25" t="str">
            <v>130108</v>
          </cell>
          <cell r="B25" t="str">
            <v>Gastos a Rendir - Tesoreria</v>
          </cell>
          <cell r="C25">
            <v>1309778240</v>
          </cell>
          <cell r="D25">
            <v>1321040551</v>
          </cell>
          <cell r="E25">
            <v>54293611</v>
          </cell>
          <cell r="F25">
            <v>80628451</v>
          </cell>
          <cell r="G25">
            <v>-11262311</v>
          </cell>
        </row>
        <row r="26">
          <cell r="A26" t="str">
            <v>130109</v>
          </cell>
          <cell r="B26" t="str">
            <v>Anticipo de Aguinaldo</v>
          </cell>
          <cell r="C26">
            <v>10256022</v>
          </cell>
          <cell r="D26">
            <v>10256022</v>
          </cell>
          <cell r="E26">
            <v>1298917</v>
          </cell>
          <cell r="F26">
            <v>10256022</v>
          </cell>
          <cell r="G26">
            <v>0</v>
          </cell>
        </row>
        <row r="27">
          <cell r="A27" t="str">
            <v>140101</v>
          </cell>
          <cell r="B27" t="str">
            <v>Trigo Nacional</v>
          </cell>
          <cell r="C27">
            <v>1730005867949</v>
          </cell>
          <cell r="D27">
            <v>1719061813767</v>
          </cell>
          <cell r="E27">
            <v>11737865723</v>
          </cell>
          <cell r="F27">
            <v>5741257286</v>
          </cell>
          <cell r="G27">
            <v>10944054182</v>
          </cell>
        </row>
        <row r="28">
          <cell r="A28" t="str">
            <v>140102</v>
          </cell>
          <cell r="B28" t="str">
            <v>Trigo Importado</v>
          </cell>
          <cell r="C28">
            <v>41870015381.5</v>
          </cell>
          <cell r="D28">
            <v>41870015381.5</v>
          </cell>
          <cell r="E28">
            <v>0</v>
          </cell>
          <cell r="F28">
            <v>0</v>
          </cell>
          <cell r="G28">
            <v>0</v>
          </cell>
        </row>
        <row r="29">
          <cell r="A29" t="str">
            <v>140103</v>
          </cell>
          <cell r="B29" t="str">
            <v>Maiz Importado</v>
          </cell>
          <cell r="C29">
            <v>1431195378</v>
          </cell>
          <cell r="D29">
            <v>1431195378</v>
          </cell>
          <cell r="E29">
            <v>0</v>
          </cell>
          <cell r="F29">
            <v>0</v>
          </cell>
          <cell r="G29">
            <v>0</v>
          </cell>
        </row>
        <row r="30">
          <cell r="A30" t="str">
            <v>140201</v>
          </cell>
          <cell r="B30" t="str">
            <v>Insumos - Harinas Industriales</v>
          </cell>
          <cell r="C30">
            <v>5985260211</v>
          </cell>
          <cell r="D30">
            <v>5885010125</v>
          </cell>
          <cell r="E30">
            <v>200864578</v>
          </cell>
          <cell r="F30">
            <v>171632397</v>
          </cell>
          <cell r="G30">
            <v>100250086</v>
          </cell>
        </row>
        <row r="31">
          <cell r="A31" t="str">
            <v>140202</v>
          </cell>
          <cell r="B31" t="str">
            <v>Insumos - Harinas Fraccionadas</v>
          </cell>
          <cell r="C31">
            <v>2447195305</v>
          </cell>
          <cell r="D31">
            <v>2417322534</v>
          </cell>
          <cell r="E31">
            <v>55603585</v>
          </cell>
          <cell r="F31">
            <v>59306250</v>
          </cell>
          <cell r="G31">
            <v>29872771</v>
          </cell>
        </row>
        <row r="32">
          <cell r="A32" t="str">
            <v>140203</v>
          </cell>
          <cell r="B32" t="str">
            <v>Insumos - Fabrica Balanceados</v>
          </cell>
          <cell r="C32">
            <v>22684186147.5</v>
          </cell>
          <cell r="D32">
            <v>22069788252.5</v>
          </cell>
          <cell r="E32">
            <v>556315353</v>
          </cell>
          <cell r="F32">
            <v>503250956</v>
          </cell>
          <cell r="G32">
            <v>614397895</v>
          </cell>
        </row>
        <row r="33">
          <cell r="A33" t="str">
            <v>140301</v>
          </cell>
          <cell r="B33" t="str">
            <v>Envases - Harinas Industriales</v>
          </cell>
          <cell r="C33">
            <v>5339925139</v>
          </cell>
          <cell r="D33">
            <v>5017103391</v>
          </cell>
          <cell r="E33">
            <v>552578758</v>
          </cell>
          <cell r="F33">
            <v>433191301</v>
          </cell>
          <cell r="G33">
            <v>322821748</v>
          </cell>
        </row>
        <row r="34">
          <cell r="A34" t="str">
            <v>140302</v>
          </cell>
          <cell r="B34" t="str">
            <v>Envases - Harinas Fraccionadas</v>
          </cell>
          <cell r="C34">
            <v>7312211074</v>
          </cell>
          <cell r="D34">
            <v>7148205105</v>
          </cell>
          <cell r="E34">
            <v>181317094</v>
          </cell>
          <cell r="F34">
            <v>187840280</v>
          </cell>
          <cell r="G34">
            <v>164005969</v>
          </cell>
        </row>
        <row r="35">
          <cell r="A35" t="str">
            <v>140303</v>
          </cell>
          <cell r="B35" t="str">
            <v>Envases - Fabrica Balanceados</v>
          </cell>
          <cell r="C35">
            <v>5023047072</v>
          </cell>
          <cell r="D35">
            <v>4786528592</v>
          </cell>
          <cell r="E35">
            <v>350806751</v>
          </cell>
          <cell r="F35">
            <v>309855443</v>
          </cell>
          <cell r="G35">
            <v>236518480</v>
          </cell>
        </row>
        <row r="36">
          <cell r="A36" t="str">
            <v>140401</v>
          </cell>
          <cell r="B36" t="str">
            <v>Productos Terminados Industriales</v>
          </cell>
          <cell r="C36">
            <v>362791181097</v>
          </cell>
          <cell r="D36">
            <v>361759130150</v>
          </cell>
          <cell r="E36">
            <v>12534269882</v>
          </cell>
          <cell r="F36">
            <v>12239936421</v>
          </cell>
          <cell r="G36">
            <v>1032050947</v>
          </cell>
        </row>
        <row r="37">
          <cell r="A37" t="str">
            <v>140402</v>
          </cell>
          <cell r="B37" t="str">
            <v>Productos Terminados Fraccionados</v>
          </cell>
          <cell r="C37">
            <v>73277059505</v>
          </cell>
          <cell r="D37">
            <v>73026027314</v>
          </cell>
          <cell r="E37">
            <v>1820430580</v>
          </cell>
          <cell r="F37">
            <v>1842650925</v>
          </cell>
          <cell r="G37">
            <v>251032191</v>
          </cell>
        </row>
        <row r="38">
          <cell r="A38" t="str">
            <v>140403</v>
          </cell>
          <cell r="B38" t="str">
            <v>Productos Terminados FB</v>
          </cell>
          <cell r="C38">
            <v>66419806615</v>
          </cell>
          <cell r="D38">
            <v>66254124937</v>
          </cell>
          <cell r="E38">
            <v>2920263510</v>
          </cell>
          <cell r="F38">
            <v>3050783316</v>
          </cell>
          <cell r="G38">
            <v>165681678</v>
          </cell>
        </row>
        <row r="39">
          <cell r="A39" t="str">
            <v>140404</v>
          </cell>
          <cell r="B39" t="str">
            <v>Productos Terminados Otros</v>
          </cell>
          <cell r="C39">
            <v>23714602</v>
          </cell>
          <cell r="D39">
            <v>23714602</v>
          </cell>
          <cell r="E39">
            <v>0</v>
          </cell>
          <cell r="F39">
            <v>0</v>
          </cell>
          <cell r="G39">
            <v>0</v>
          </cell>
        </row>
        <row r="40">
          <cell r="A40" t="str">
            <v>140501</v>
          </cell>
          <cell r="B40" t="str">
            <v>Importaci¾n Insumos</v>
          </cell>
          <cell r="C40">
            <v>10875047623</v>
          </cell>
          <cell r="D40">
            <v>10875047624</v>
          </cell>
          <cell r="E40">
            <v>27177859</v>
          </cell>
          <cell r="F40">
            <v>27177859</v>
          </cell>
          <cell r="G40">
            <v>-1</v>
          </cell>
        </row>
        <row r="41">
          <cell r="A41" t="str">
            <v>140502</v>
          </cell>
          <cell r="B41" t="str">
            <v>Importaci¾n Materia Prima</v>
          </cell>
          <cell r="C41">
            <v>122171863084.34</v>
          </cell>
          <cell r="D41">
            <v>122171886553.34</v>
          </cell>
          <cell r="E41">
            <v>2407118</v>
          </cell>
          <cell r="F41">
            <v>2430556</v>
          </cell>
          <cell r="G41">
            <v>-23469</v>
          </cell>
        </row>
        <row r="42">
          <cell r="A42" t="str">
            <v>140601</v>
          </cell>
          <cell r="B42" t="str">
            <v>Revaluaci¾n de Contratos Open con Precio</v>
          </cell>
          <cell r="C42">
            <v>125467040</v>
          </cell>
          <cell r="D42">
            <v>125467040</v>
          </cell>
          <cell r="E42">
            <v>0</v>
          </cell>
          <cell r="F42">
            <v>0</v>
          </cell>
          <cell r="G42">
            <v>0</v>
          </cell>
        </row>
        <row r="43">
          <cell r="A43" t="str">
            <v>140701</v>
          </cell>
          <cell r="B43" t="str">
            <v>Anticipo a Proveedores Comunes ML</v>
          </cell>
          <cell r="C43">
            <v>1979747950</v>
          </cell>
          <cell r="D43">
            <v>1953101815</v>
          </cell>
          <cell r="E43">
            <v>44695082</v>
          </cell>
          <cell r="F43">
            <v>44695082</v>
          </cell>
          <cell r="G43">
            <v>26646135</v>
          </cell>
        </row>
        <row r="44">
          <cell r="A44" t="str">
            <v>140702</v>
          </cell>
          <cell r="B44" t="str">
            <v>Anticipo a Proveedores Trigo ML</v>
          </cell>
          <cell r="C44">
            <v>13246131085</v>
          </cell>
          <cell r="D44">
            <v>13246131085</v>
          </cell>
          <cell r="E44">
            <v>0</v>
          </cell>
          <cell r="F44">
            <v>0</v>
          </cell>
          <cell r="G44">
            <v>0</v>
          </cell>
        </row>
        <row r="45">
          <cell r="A45" t="str">
            <v>140703</v>
          </cell>
          <cell r="B45" t="str">
            <v>Anticipo a Proveedores Trigo ME</v>
          </cell>
          <cell r="C45">
            <v>10959934865</v>
          </cell>
          <cell r="D45">
            <v>10959934865</v>
          </cell>
          <cell r="E45">
            <v>0</v>
          </cell>
          <cell r="F45">
            <v>0</v>
          </cell>
          <cell r="G45">
            <v>0</v>
          </cell>
        </row>
        <row r="46">
          <cell r="A46" t="str">
            <v>140704</v>
          </cell>
          <cell r="B46" t="str">
            <v>Anticipo a Proveedores Comunes ME</v>
          </cell>
          <cell r="C46">
            <v>871598660.20000005</v>
          </cell>
          <cell r="D46">
            <v>871598660.60000002</v>
          </cell>
          <cell r="E46">
            <v>0</v>
          </cell>
          <cell r="F46">
            <v>0</v>
          </cell>
          <cell r="G46">
            <v>-1</v>
          </cell>
        </row>
        <row r="47">
          <cell r="A47" t="str">
            <v>140801</v>
          </cell>
          <cell r="B47" t="str">
            <v>Contrato de trigo - Abierto ML</v>
          </cell>
          <cell r="C47">
            <v>0</v>
          </cell>
          <cell r="D47">
            <v>0</v>
          </cell>
          <cell r="E47">
            <v>0</v>
          </cell>
          <cell r="F47">
            <v>0</v>
          </cell>
          <cell r="G47">
            <v>0</v>
          </cell>
        </row>
        <row r="48">
          <cell r="A48" t="str">
            <v>140802</v>
          </cell>
          <cell r="B48" t="str">
            <v>Contrato de Trigo - Abierto ME</v>
          </cell>
          <cell r="C48">
            <v>5824672710</v>
          </cell>
          <cell r="D48">
            <v>5824672710</v>
          </cell>
          <cell r="E48">
            <v>0</v>
          </cell>
          <cell r="F48">
            <v>0</v>
          </cell>
          <cell r="G48">
            <v>0</v>
          </cell>
        </row>
        <row r="49">
          <cell r="A49" t="str">
            <v>150101</v>
          </cell>
          <cell r="B49" t="str">
            <v>Inversiones</v>
          </cell>
          <cell r="C49">
            <v>299832896</v>
          </cell>
          <cell r="D49">
            <v>291694264</v>
          </cell>
          <cell r="E49">
            <v>0</v>
          </cell>
          <cell r="F49">
            <v>0</v>
          </cell>
          <cell r="G49">
            <v>8138632</v>
          </cell>
        </row>
        <row r="50">
          <cell r="A50" t="str">
            <v>150102</v>
          </cell>
          <cell r="B50" t="str">
            <v>Reinversiones</v>
          </cell>
          <cell r="C50">
            <v>114130000</v>
          </cell>
          <cell r="D50">
            <v>114130000</v>
          </cell>
          <cell r="E50">
            <v>0</v>
          </cell>
          <cell r="F50">
            <v>0</v>
          </cell>
          <cell r="G50">
            <v>0</v>
          </cell>
        </row>
        <row r="51">
          <cell r="A51" t="str">
            <v>160101</v>
          </cell>
          <cell r="B51" t="str">
            <v>Muebles y Utiles</v>
          </cell>
          <cell r="C51">
            <v>2282282505</v>
          </cell>
          <cell r="D51">
            <v>1740162483</v>
          </cell>
          <cell r="E51">
            <v>4132004</v>
          </cell>
          <cell r="F51">
            <v>0</v>
          </cell>
          <cell r="G51">
            <v>542120022</v>
          </cell>
        </row>
        <row r="52">
          <cell r="A52" t="str">
            <v>160201</v>
          </cell>
          <cell r="B52" t="str">
            <v>Maquinarias, Herramientas y Equipos</v>
          </cell>
          <cell r="C52">
            <v>91486001369</v>
          </cell>
          <cell r="D52">
            <v>67237578715</v>
          </cell>
          <cell r="E52">
            <v>300464564</v>
          </cell>
          <cell r="F52">
            <v>0</v>
          </cell>
          <cell r="G52">
            <v>24248422654</v>
          </cell>
        </row>
        <row r="53">
          <cell r="A53" t="str">
            <v>160301</v>
          </cell>
          <cell r="B53" t="str">
            <v>Equipos y Sistemas de Computaci¾n</v>
          </cell>
          <cell r="C53">
            <v>4648249722</v>
          </cell>
          <cell r="D53">
            <v>3170547179</v>
          </cell>
          <cell r="E53">
            <v>13795905</v>
          </cell>
          <cell r="F53">
            <v>0</v>
          </cell>
          <cell r="G53">
            <v>1477702543</v>
          </cell>
        </row>
        <row r="54">
          <cell r="A54" t="str">
            <v>160401</v>
          </cell>
          <cell r="B54" t="str">
            <v>Vehiculos</v>
          </cell>
          <cell r="C54">
            <v>4427407422</v>
          </cell>
          <cell r="D54">
            <v>3535001076</v>
          </cell>
          <cell r="E54">
            <v>9386860</v>
          </cell>
          <cell r="F54">
            <v>0</v>
          </cell>
          <cell r="G54">
            <v>892406346</v>
          </cell>
        </row>
        <row r="55">
          <cell r="A55" t="str">
            <v>160501</v>
          </cell>
          <cell r="B55" t="str">
            <v>Inmuebles</v>
          </cell>
          <cell r="C55">
            <v>34945097508</v>
          </cell>
          <cell r="D55">
            <v>25631481664</v>
          </cell>
          <cell r="E55">
            <v>129971324</v>
          </cell>
          <cell r="F55">
            <v>0</v>
          </cell>
          <cell r="G55">
            <v>9313615844</v>
          </cell>
        </row>
        <row r="56">
          <cell r="A56" t="str">
            <v>160601</v>
          </cell>
          <cell r="B56" t="str">
            <v>Terrenos</v>
          </cell>
          <cell r="C56">
            <v>5572019602</v>
          </cell>
          <cell r="D56">
            <v>4075278833</v>
          </cell>
          <cell r="E56">
            <v>24189589</v>
          </cell>
          <cell r="F56">
            <v>0</v>
          </cell>
          <cell r="G56">
            <v>1496740769</v>
          </cell>
        </row>
        <row r="57">
          <cell r="A57" t="str">
            <v>160701</v>
          </cell>
          <cell r="B57" t="str">
            <v>Obras en Ejecuci¾n</v>
          </cell>
          <cell r="C57">
            <v>9588220041.1900005</v>
          </cell>
          <cell r="D57">
            <v>9091925095.1900005</v>
          </cell>
          <cell r="E57">
            <v>56528030</v>
          </cell>
          <cell r="F57">
            <v>1886977</v>
          </cell>
          <cell r="G57">
            <v>496294946</v>
          </cell>
        </row>
        <row r="58">
          <cell r="A58" t="str">
            <v>160702</v>
          </cell>
          <cell r="B58" t="str">
            <v>Importaciones en Curso - Bienes  de Uso</v>
          </cell>
          <cell r="C58">
            <v>0</v>
          </cell>
          <cell r="D58">
            <v>0</v>
          </cell>
          <cell r="E58">
            <v>0</v>
          </cell>
          <cell r="F58">
            <v>0</v>
          </cell>
          <cell r="G58">
            <v>0</v>
          </cell>
        </row>
        <row r="59">
          <cell r="A59" t="str">
            <v>161001</v>
          </cell>
          <cell r="B59" t="str">
            <v>A.A. Muebles y Utiles</v>
          </cell>
          <cell r="C59">
            <v>1110462488</v>
          </cell>
          <cell r="D59">
            <v>1534244414</v>
          </cell>
          <cell r="E59">
            <v>0</v>
          </cell>
          <cell r="F59">
            <v>4252701</v>
          </cell>
          <cell r="G59">
            <v>-423781926</v>
          </cell>
        </row>
        <row r="60">
          <cell r="A60" t="str">
            <v>161101</v>
          </cell>
          <cell r="B60" t="str">
            <v>A.A.Maquinarias Herramientas y Equipos</v>
          </cell>
          <cell r="C60">
            <v>38060417237</v>
          </cell>
          <cell r="D60">
            <v>54474410695</v>
          </cell>
          <cell r="E60">
            <v>0</v>
          </cell>
          <cell r="F60">
            <v>306137900</v>
          </cell>
          <cell r="G60">
            <v>-16413993458</v>
          </cell>
        </row>
        <row r="61">
          <cell r="A61" t="str">
            <v>161201</v>
          </cell>
          <cell r="B61" t="str">
            <v>A.A.Equipos y Sistemas de Computaci¾n</v>
          </cell>
          <cell r="C61">
            <v>2080700036</v>
          </cell>
          <cell r="D61">
            <v>3144259411</v>
          </cell>
          <cell r="E61">
            <v>0</v>
          </cell>
          <cell r="F61">
            <v>28182899</v>
          </cell>
          <cell r="G61">
            <v>-1063559375</v>
          </cell>
        </row>
        <row r="62">
          <cell r="A62" t="str">
            <v>161301</v>
          </cell>
          <cell r="B62" t="str">
            <v>A.A.Vehiculos</v>
          </cell>
          <cell r="C62">
            <v>2960923378</v>
          </cell>
          <cell r="D62">
            <v>3713837846</v>
          </cell>
          <cell r="E62">
            <v>0</v>
          </cell>
          <cell r="F62">
            <v>14797765</v>
          </cell>
          <cell r="G62">
            <v>-752914468</v>
          </cell>
        </row>
        <row r="63">
          <cell r="A63" t="str">
            <v>161401</v>
          </cell>
          <cell r="B63" t="str">
            <v>A.A. Inmuebles</v>
          </cell>
          <cell r="C63">
            <v>16333849556</v>
          </cell>
          <cell r="D63">
            <v>22800186508</v>
          </cell>
          <cell r="E63">
            <v>0</v>
          </cell>
          <cell r="F63">
            <v>118491201</v>
          </cell>
          <cell r="G63">
            <v>-6466336952</v>
          </cell>
        </row>
        <row r="64">
          <cell r="A64" t="str">
            <v>170101</v>
          </cell>
          <cell r="B64" t="str">
            <v>Creditos a Cobrar a LP Moneda Local</v>
          </cell>
          <cell r="C64">
            <v>4529343700</v>
          </cell>
          <cell r="D64">
            <v>3695657757</v>
          </cell>
          <cell r="E64">
            <v>0</v>
          </cell>
          <cell r="F64">
            <v>0</v>
          </cell>
          <cell r="G64">
            <v>833685943</v>
          </cell>
        </row>
        <row r="65">
          <cell r="A65" t="str">
            <v>170401</v>
          </cell>
          <cell r="B65" t="str">
            <v>Prevision Cuentas Incobrables ML- LP</v>
          </cell>
          <cell r="C65">
            <v>833685943</v>
          </cell>
          <cell r="D65">
            <v>1667371886</v>
          </cell>
          <cell r="E65">
            <v>833685943</v>
          </cell>
          <cell r="F65">
            <v>1667371886</v>
          </cell>
          <cell r="G65">
            <v>-833685943</v>
          </cell>
        </row>
        <row r="66">
          <cell r="A66" t="str">
            <v>180101</v>
          </cell>
          <cell r="B66" t="str">
            <v>Seguros Pagados por Adelantado-ML</v>
          </cell>
          <cell r="C66">
            <v>1325891062</v>
          </cell>
          <cell r="D66">
            <v>1285091731</v>
          </cell>
          <cell r="E66">
            <v>0</v>
          </cell>
          <cell r="F66">
            <v>4629446</v>
          </cell>
          <cell r="G66">
            <v>40799331</v>
          </cell>
        </row>
        <row r="67">
          <cell r="A67" t="str">
            <v>180102</v>
          </cell>
          <cell r="B67" t="str">
            <v>Seguros Pagados por Adelantado-ME</v>
          </cell>
          <cell r="C67">
            <v>1181381015</v>
          </cell>
          <cell r="D67">
            <v>1081381052</v>
          </cell>
          <cell r="E67">
            <v>2178798</v>
          </cell>
          <cell r="F67">
            <v>16967041</v>
          </cell>
          <cell r="G67">
            <v>99999963</v>
          </cell>
        </row>
        <row r="68">
          <cell r="A68" t="str">
            <v>180201</v>
          </cell>
          <cell r="B68" t="str">
            <v>Impuestos Municipales</v>
          </cell>
          <cell r="C68">
            <v>515722507</v>
          </cell>
          <cell r="D68">
            <v>515722507</v>
          </cell>
          <cell r="E68">
            <v>0</v>
          </cell>
          <cell r="F68">
            <v>15161729</v>
          </cell>
          <cell r="G68">
            <v>0</v>
          </cell>
        </row>
        <row r="69">
          <cell r="A69" t="str">
            <v>180202</v>
          </cell>
          <cell r="B69" t="str">
            <v>Servicios a Vencer</v>
          </cell>
          <cell r="C69">
            <v>16949782</v>
          </cell>
          <cell r="D69">
            <v>16949782</v>
          </cell>
          <cell r="E69">
            <v>0</v>
          </cell>
          <cell r="F69">
            <v>0</v>
          </cell>
          <cell r="G69">
            <v>0</v>
          </cell>
        </row>
        <row r="70">
          <cell r="A70" t="str">
            <v>180203</v>
          </cell>
          <cell r="B70" t="str">
            <v>Activo por Impuesto Diferido - CP</v>
          </cell>
          <cell r="C70">
            <v>18261043096</v>
          </cell>
          <cell r="D70">
            <v>17693694067</v>
          </cell>
          <cell r="E70">
            <v>269587413</v>
          </cell>
          <cell r="F70">
            <v>106139006</v>
          </cell>
          <cell r="G70">
            <v>567349029</v>
          </cell>
        </row>
        <row r="71">
          <cell r="A71" t="str">
            <v>180204</v>
          </cell>
          <cell r="B71" t="str">
            <v>Activo por Impuesto Diferido - L.P.</v>
          </cell>
          <cell r="C71">
            <v>2941809093</v>
          </cell>
          <cell r="D71">
            <v>1156658432</v>
          </cell>
          <cell r="E71">
            <v>977975534</v>
          </cell>
          <cell r="F71">
            <v>647196134</v>
          </cell>
          <cell r="G71">
            <v>1785150661</v>
          </cell>
        </row>
        <row r="72">
          <cell r="A72" t="str">
            <v>210101</v>
          </cell>
          <cell r="B72" t="str">
            <v>Proveedores Comunes Moneda Local</v>
          </cell>
          <cell r="C72">
            <v>101857352760.99001</v>
          </cell>
          <cell r="D72">
            <v>102894175059.99001</v>
          </cell>
          <cell r="E72">
            <v>2115807430</v>
          </cell>
          <cell r="F72">
            <v>2520890507</v>
          </cell>
          <cell r="G72">
            <v>-1036822299</v>
          </cell>
        </row>
        <row r="73">
          <cell r="A73" t="str">
            <v>210201</v>
          </cell>
          <cell r="B73" t="str">
            <v>Proveedores de Materia Prima Moneda Loca</v>
          </cell>
          <cell r="C73">
            <v>82644731472</v>
          </cell>
          <cell r="D73">
            <v>88928704556</v>
          </cell>
          <cell r="E73">
            <v>1340130000</v>
          </cell>
          <cell r="F73">
            <v>7021181584</v>
          </cell>
          <cell r="G73">
            <v>-6283973084</v>
          </cell>
        </row>
        <row r="74">
          <cell r="A74" t="str">
            <v>210301</v>
          </cell>
          <cell r="B74" t="str">
            <v>Proveedores de Materia Prima Moneda Extr</v>
          </cell>
          <cell r="C74">
            <v>151537435902.29999</v>
          </cell>
          <cell r="D74">
            <v>156065871027.25</v>
          </cell>
          <cell r="E74">
            <v>2048828184</v>
          </cell>
          <cell r="F74">
            <v>4603508717</v>
          </cell>
          <cell r="G74">
            <v>-4528435125</v>
          </cell>
        </row>
        <row r="75">
          <cell r="A75" t="str">
            <v>210401</v>
          </cell>
          <cell r="B75" t="str">
            <v>Proveedores Comunes Moneda Extranjera</v>
          </cell>
          <cell r="C75">
            <v>84299095459.839996</v>
          </cell>
          <cell r="D75">
            <v>85149281211.740005</v>
          </cell>
          <cell r="E75">
            <v>593990658</v>
          </cell>
          <cell r="F75">
            <v>818593405</v>
          </cell>
          <cell r="G75">
            <v>-850185752</v>
          </cell>
        </row>
        <row r="76">
          <cell r="A76" t="str">
            <v>220101</v>
          </cell>
          <cell r="B76" t="str">
            <v>Remuneraciones a Pagar</v>
          </cell>
          <cell r="C76">
            <v>3938713860</v>
          </cell>
          <cell r="D76">
            <v>4057484508</v>
          </cell>
          <cell r="E76">
            <v>108947312</v>
          </cell>
          <cell r="F76">
            <v>99437921</v>
          </cell>
          <cell r="G76">
            <v>-118770648</v>
          </cell>
        </row>
        <row r="77">
          <cell r="A77" t="str">
            <v>220201</v>
          </cell>
          <cell r="B77" t="str">
            <v>Leyes Sociales a Pagar</v>
          </cell>
          <cell r="C77">
            <v>56917777604</v>
          </cell>
          <cell r="D77">
            <v>56973810995</v>
          </cell>
          <cell r="E77">
            <v>76401005</v>
          </cell>
          <cell r="F77">
            <v>73233774</v>
          </cell>
          <cell r="G77">
            <v>-56033391</v>
          </cell>
        </row>
        <row r="78">
          <cell r="A78" t="str">
            <v>220301</v>
          </cell>
          <cell r="B78" t="str">
            <v>Retenciones  Judiciales Sobre Haberes</v>
          </cell>
          <cell r="C78">
            <v>28266776</v>
          </cell>
          <cell r="D78">
            <v>28516776</v>
          </cell>
          <cell r="E78">
            <v>250000</v>
          </cell>
          <cell r="F78">
            <v>250000</v>
          </cell>
          <cell r="G78">
            <v>-250000</v>
          </cell>
        </row>
        <row r="79">
          <cell r="A79" t="str">
            <v>220402</v>
          </cell>
          <cell r="B79" t="str">
            <v>Garantias Recibidas de Clientes ME</v>
          </cell>
          <cell r="C79">
            <v>0</v>
          </cell>
          <cell r="D79">
            <v>75000000</v>
          </cell>
          <cell r="E79">
            <v>0</v>
          </cell>
          <cell r="F79">
            <v>1380000</v>
          </cell>
          <cell r="G79">
            <v>-75000000</v>
          </cell>
        </row>
        <row r="80">
          <cell r="A80" t="str">
            <v>230101</v>
          </cell>
          <cell r="B80" t="str">
            <v>Obligaciones Bancarias  ML Corto Plazo</v>
          </cell>
          <cell r="C80">
            <v>4763726907674.5</v>
          </cell>
          <cell r="D80">
            <v>4764327302194.5</v>
          </cell>
          <cell r="E80">
            <v>5351612</v>
          </cell>
          <cell r="F80">
            <v>605746132</v>
          </cell>
          <cell r="G80">
            <v>-600394520</v>
          </cell>
        </row>
        <row r="81">
          <cell r="A81" t="str">
            <v>230102</v>
          </cell>
          <cell r="B81" t="str">
            <v>Obligaciones Bancarias ME Corto Plazos</v>
          </cell>
          <cell r="C81">
            <v>87053348547</v>
          </cell>
          <cell r="D81">
            <v>87053348547</v>
          </cell>
          <cell r="E81">
            <v>0</v>
          </cell>
          <cell r="F81">
            <v>0</v>
          </cell>
          <cell r="G81">
            <v>0</v>
          </cell>
        </row>
        <row r="82">
          <cell r="A82" t="str">
            <v>240101</v>
          </cell>
          <cell r="B82" t="str">
            <v>Cargill SACI</v>
          </cell>
          <cell r="C82">
            <v>11103523783.790001</v>
          </cell>
          <cell r="D82">
            <v>11119386908.959999</v>
          </cell>
          <cell r="E82">
            <v>148026760.40000001</v>
          </cell>
          <cell r="F82">
            <v>66186329</v>
          </cell>
          <cell r="G82">
            <v>-15863125</v>
          </cell>
        </row>
        <row r="83">
          <cell r="A83" t="str">
            <v>240102</v>
          </cell>
          <cell r="B83" t="str">
            <v>Cargill de Venezuela, C.A.</v>
          </cell>
          <cell r="C83">
            <v>51177176.25</v>
          </cell>
          <cell r="D83">
            <v>51177176.25</v>
          </cell>
          <cell r="E83">
            <v>0</v>
          </cell>
          <cell r="F83">
            <v>0</v>
          </cell>
          <cell r="G83">
            <v>0</v>
          </cell>
        </row>
        <row r="84">
          <cell r="A84" t="str">
            <v>240201</v>
          </cell>
          <cell r="B84" t="str">
            <v>Trigalia S.A.</v>
          </cell>
          <cell r="C84">
            <v>7010645868.3500004</v>
          </cell>
          <cell r="D84">
            <v>7082333367.8999996</v>
          </cell>
          <cell r="E84">
            <v>44527826</v>
          </cell>
          <cell r="F84">
            <v>71857435</v>
          </cell>
          <cell r="G84">
            <v>-71687500</v>
          </cell>
        </row>
        <row r="85">
          <cell r="A85" t="str">
            <v>250101</v>
          </cell>
          <cell r="B85" t="str">
            <v>Provisi¾n para Sueldo Anual Complementar</v>
          </cell>
          <cell r="C85">
            <v>32563693777</v>
          </cell>
          <cell r="D85">
            <v>32566051515</v>
          </cell>
          <cell r="E85">
            <v>294253640</v>
          </cell>
          <cell r="F85">
            <v>32711257</v>
          </cell>
          <cell r="G85">
            <v>-2357738</v>
          </cell>
        </row>
        <row r="86">
          <cell r="A86" t="str">
            <v>250201</v>
          </cell>
          <cell r="B86" t="str">
            <v>Provisi¾n para EnergÝa ElÚctrica</v>
          </cell>
          <cell r="C86">
            <v>6334734004</v>
          </cell>
          <cell r="D86">
            <v>6429286625</v>
          </cell>
          <cell r="E86">
            <v>161955771</v>
          </cell>
          <cell r="F86">
            <v>150693523</v>
          </cell>
          <cell r="G86">
            <v>-94552621</v>
          </cell>
        </row>
        <row r="87">
          <cell r="A87" t="str">
            <v>250202</v>
          </cell>
          <cell r="B87" t="str">
            <v>Provisi¾n para Gastos de Comunicaciones</v>
          </cell>
          <cell r="C87">
            <v>973644956</v>
          </cell>
          <cell r="D87">
            <v>998644956</v>
          </cell>
          <cell r="E87">
            <v>26520059</v>
          </cell>
          <cell r="F87">
            <v>26520059</v>
          </cell>
          <cell r="G87">
            <v>-25000000</v>
          </cell>
        </row>
        <row r="88">
          <cell r="A88" t="str">
            <v>250203</v>
          </cell>
          <cell r="B88" t="str">
            <v>Provisi¾n para Consumo Agua</v>
          </cell>
          <cell r="C88">
            <v>10170802</v>
          </cell>
          <cell r="D88">
            <v>12370802</v>
          </cell>
          <cell r="E88">
            <v>4443769</v>
          </cell>
          <cell r="F88">
            <v>4443769</v>
          </cell>
          <cell r="G88">
            <v>-2200000</v>
          </cell>
        </row>
        <row r="89">
          <cell r="A89" t="str">
            <v>250301</v>
          </cell>
          <cell r="B89" t="str">
            <v>Provisi¾n para Gastos de Ventas</v>
          </cell>
          <cell r="C89">
            <v>10650577072</v>
          </cell>
          <cell r="D89">
            <v>10885201300</v>
          </cell>
          <cell r="E89">
            <v>235410037</v>
          </cell>
          <cell r="F89">
            <v>231351266</v>
          </cell>
          <cell r="G89">
            <v>-234624228</v>
          </cell>
        </row>
        <row r="90">
          <cell r="A90" t="str">
            <v>250401</v>
          </cell>
          <cell r="B90" t="str">
            <v>Provisi¾n para Juicios ML</v>
          </cell>
          <cell r="C90">
            <v>5139118123</v>
          </cell>
          <cell r="D90">
            <v>5176806944</v>
          </cell>
          <cell r="E90">
            <v>104693372</v>
          </cell>
          <cell r="F90">
            <v>52346686</v>
          </cell>
          <cell r="G90">
            <v>-37688821</v>
          </cell>
        </row>
        <row r="91">
          <cell r="A91" t="str">
            <v>250402</v>
          </cell>
          <cell r="B91" t="str">
            <v>Provisi¾n para Juicios ME</v>
          </cell>
          <cell r="C91">
            <v>740850000</v>
          </cell>
          <cell r="D91">
            <v>865850000</v>
          </cell>
          <cell r="E91">
            <v>620750000</v>
          </cell>
          <cell r="F91">
            <v>316300000</v>
          </cell>
          <cell r="G91">
            <v>-125000000</v>
          </cell>
        </row>
        <row r="92">
          <cell r="A92" t="str">
            <v>250501</v>
          </cell>
          <cell r="B92" t="str">
            <v>Fact. Recib. Prov.Comunes ML</v>
          </cell>
          <cell r="C92">
            <v>45431938102</v>
          </cell>
          <cell r="D92">
            <v>45437238102</v>
          </cell>
          <cell r="E92">
            <v>0</v>
          </cell>
          <cell r="F92">
            <v>5300000</v>
          </cell>
          <cell r="G92">
            <v>-5300000</v>
          </cell>
        </row>
        <row r="93">
          <cell r="A93" t="str">
            <v>250502</v>
          </cell>
          <cell r="B93" t="str">
            <v>Fact. Recib. Prov.Trigo ML</v>
          </cell>
          <cell r="C93">
            <v>0</v>
          </cell>
          <cell r="D93">
            <v>0</v>
          </cell>
          <cell r="E93">
            <v>0</v>
          </cell>
          <cell r="F93">
            <v>0</v>
          </cell>
          <cell r="G93">
            <v>0</v>
          </cell>
        </row>
        <row r="94">
          <cell r="A94" t="str">
            <v>250503</v>
          </cell>
          <cell r="B94" t="str">
            <v>Fact. Recib. Prov.Trigo ME</v>
          </cell>
          <cell r="C94">
            <v>671071783</v>
          </cell>
          <cell r="D94">
            <v>671071783</v>
          </cell>
          <cell r="E94">
            <v>0</v>
          </cell>
          <cell r="F94">
            <v>0</v>
          </cell>
          <cell r="G94">
            <v>0</v>
          </cell>
        </row>
        <row r="95">
          <cell r="A95" t="str">
            <v>250504</v>
          </cell>
          <cell r="B95" t="str">
            <v>Fact. Recib. Prov.Comunes ME</v>
          </cell>
          <cell r="C95">
            <v>110437500</v>
          </cell>
          <cell r="D95">
            <v>172312500</v>
          </cell>
          <cell r="E95">
            <v>0</v>
          </cell>
          <cell r="F95">
            <v>50832000</v>
          </cell>
          <cell r="G95">
            <v>-61875000</v>
          </cell>
        </row>
        <row r="96">
          <cell r="A96" t="str">
            <v>250505</v>
          </cell>
          <cell r="B96" t="str">
            <v>Trigo a Recib.s/Contrat.Open ML</v>
          </cell>
          <cell r="C96">
            <v>0</v>
          </cell>
          <cell r="D96">
            <v>0</v>
          </cell>
          <cell r="E96">
            <v>0</v>
          </cell>
          <cell r="F96">
            <v>0</v>
          </cell>
          <cell r="G96">
            <v>0</v>
          </cell>
        </row>
        <row r="97">
          <cell r="A97" t="str">
            <v>250601</v>
          </cell>
          <cell r="B97" t="str">
            <v>Provisiones Varias</v>
          </cell>
          <cell r="C97">
            <v>24179816975</v>
          </cell>
          <cell r="D97">
            <v>24280159345</v>
          </cell>
          <cell r="E97">
            <v>2506341</v>
          </cell>
          <cell r="F97">
            <v>35203968</v>
          </cell>
          <cell r="G97">
            <v>-100342370</v>
          </cell>
        </row>
        <row r="98">
          <cell r="A98" t="str">
            <v>250701</v>
          </cell>
          <cell r="B98" t="str">
            <v>Provisiones Proveedores Comunes ML</v>
          </cell>
          <cell r="C98">
            <v>13078298714</v>
          </cell>
          <cell r="D98">
            <v>13097456767</v>
          </cell>
          <cell r="E98">
            <v>487699091</v>
          </cell>
          <cell r="F98">
            <v>468875732</v>
          </cell>
          <cell r="G98">
            <v>-19158053</v>
          </cell>
        </row>
        <row r="99">
          <cell r="A99" t="str">
            <v>250702</v>
          </cell>
          <cell r="B99" t="str">
            <v>Provisiones Proveedores Materia Prima ML</v>
          </cell>
          <cell r="C99">
            <v>16671418814</v>
          </cell>
          <cell r="D99">
            <v>17062600515</v>
          </cell>
          <cell r="E99">
            <v>7046983347</v>
          </cell>
          <cell r="F99">
            <v>6479767074</v>
          </cell>
          <cell r="G99">
            <v>-391181701</v>
          </cell>
        </row>
        <row r="100">
          <cell r="A100" t="str">
            <v>250703</v>
          </cell>
          <cell r="B100" t="str">
            <v>Provisiones Proveedores Materia Prima ME</v>
          </cell>
          <cell r="C100">
            <v>110170084345</v>
          </cell>
          <cell r="D100">
            <v>110449638450</v>
          </cell>
          <cell r="E100">
            <v>4892916006</v>
          </cell>
          <cell r="F100">
            <v>3223783499</v>
          </cell>
          <cell r="G100">
            <v>-279554105</v>
          </cell>
        </row>
        <row r="101">
          <cell r="A101" t="str">
            <v>250704</v>
          </cell>
          <cell r="B101" t="str">
            <v>Provisiones Proveedores Comunes ME</v>
          </cell>
          <cell r="C101">
            <v>18354916884</v>
          </cell>
          <cell r="D101">
            <v>18388445875</v>
          </cell>
          <cell r="E101">
            <v>1357524803</v>
          </cell>
          <cell r="F101">
            <v>1390886737</v>
          </cell>
          <cell r="G101">
            <v>-33528991</v>
          </cell>
        </row>
        <row r="102">
          <cell r="A102" t="str">
            <v>260101</v>
          </cell>
          <cell r="B102" t="str">
            <v>Impuesto a la Renta</v>
          </cell>
          <cell r="C102">
            <v>17079186015.5</v>
          </cell>
          <cell r="D102">
            <v>17420084644.5</v>
          </cell>
          <cell r="E102">
            <v>14642095</v>
          </cell>
          <cell r="F102">
            <v>457518067</v>
          </cell>
          <cell r="G102">
            <v>-340898629</v>
          </cell>
        </row>
        <row r="103">
          <cell r="A103" t="str">
            <v>260201</v>
          </cell>
          <cell r="B103" t="str">
            <v>I.V.A. CrÚdito Fiscal</v>
          </cell>
          <cell r="C103">
            <v>11734031318.9</v>
          </cell>
          <cell r="D103">
            <v>11507272272.9</v>
          </cell>
          <cell r="E103">
            <v>228070148</v>
          </cell>
          <cell r="F103">
            <v>135772398</v>
          </cell>
          <cell r="G103">
            <v>226759046</v>
          </cell>
        </row>
        <row r="104">
          <cell r="A104" t="str">
            <v>260301</v>
          </cell>
          <cell r="B104" t="str">
            <v>I.V.A. DÚbito Fiscal</v>
          </cell>
          <cell r="C104">
            <v>43819465446.5</v>
          </cell>
          <cell r="D104">
            <v>44490430025.650002</v>
          </cell>
          <cell r="E104">
            <v>729301652</v>
          </cell>
          <cell r="F104">
            <v>715514155</v>
          </cell>
          <cell r="G104">
            <v>-670964579</v>
          </cell>
        </row>
        <row r="105">
          <cell r="A105" t="str">
            <v>260401</v>
          </cell>
          <cell r="B105" t="str">
            <v>Impuesto Diferido</v>
          </cell>
          <cell r="C105">
            <v>0</v>
          </cell>
          <cell r="D105">
            <v>0</v>
          </cell>
          <cell r="E105">
            <v>0</v>
          </cell>
          <cell r="F105">
            <v>0</v>
          </cell>
          <cell r="G105">
            <v>0</v>
          </cell>
        </row>
        <row r="106">
          <cell r="A106" t="str">
            <v>260402</v>
          </cell>
          <cell r="B106" t="str">
            <v>Impuesto Diferido - L.P.</v>
          </cell>
          <cell r="C106">
            <v>0</v>
          </cell>
          <cell r="D106">
            <v>0</v>
          </cell>
          <cell r="E106">
            <v>0</v>
          </cell>
          <cell r="F106">
            <v>0</v>
          </cell>
          <cell r="G106">
            <v>0</v>
          </cell>
        </row>
        <row r="107">
          <cell r="A107" t="str">
            <v>270101</v>
          </cell>
          <cell r="B107" t="str">
            <v>Dividendos a Pagar</v>
          </cell>
          <cell r="C107">
            <v>5916472214</v>
          </cell>
          <cell r="D107">
            <v>5916472214</v>
          </cell>
          <cell r="E107">
            <v>0</v>
          </cell>
          <cell r="F107">
            <v>0</v>
          </cell>
          <cell r="G107">
            <v>0</v>
          </cell>
        </row>
        <row r="108">
          <cell r="A108" t="str">
            <v>280101</v>
          </cell>
          <cell r="B108" t="str">
            <v>InterÚs a Devengar</v>
          </cell>
          <cell r="C108">
            <v>261651704</v>
          </cell>
          <cell r="D108">
            <v>261651704</v>
          </cell>
          <cell r="E108">
            <v>0</v>
          </cell>
          <cell r="F108">
            <v>0</v>
          </cell>
          <cell r="G108">
            <v>0</v>
          </cell>
        </row>
        <row r="109">
          <cell r="A109" t="str">
            <v>290101</v>
          </cell>
          <cell r="B109" t="str">
            <v>Capital</v>
          </cell>
          <cell r="C109">
            <v>65550000000</v>
          </cell>
          <cell r="D109">
            <v>83550000000</v>
          </cell>
          <cell r="E109">
            <v>0</v>
          </cell>
          <cell r="F109">
            <v>0</v>
          </cell>
          <cell r="G109">
            <v>-18000000000</v>
          </cell>
        </row>
        <row r="110">
          <cell r="A110" t="str">
            <v>290201</v>
          </cell>
          <cell r="B110" t="str">
            <v>Reserva Legal</v>
          </cell>
          <cell r="C110">
            <v>6520714133</v>
          </cell>
          <cell r="D110">
            <v>8595894674</v>
          </cell>
          <cell r="E110">
            <v>0</v>
          </cell>
          <cell r="F110">
            <v>0</v>
          </cell>
          <cell r="G110">
            <v>-2075180541</v>
          </cell>
        </row>
        <row r="111">
          <cell r="A111" t="str">
            <v>290301</v>
          </cell>
          <cell r="B111" t="str">
            <v>Reserva Contingencias</v>
          </cell>
          <cell r="C111">
            <v>33905346175.68</v>
          </cell>
          <cell r="D111">
            <v>44041981828.360001</v>
          </cell>
          <cell r="E111">
            <v>235529701</v>
          </cell>
          <cell r="F111">
            <v>481940246</v>
          </cell>
          <cell r="G111">
            <v>-10136635652</v>
          </cell>
        </row>
        <row r="112">
          <cell r="A112" t="str">
            <v>290401</v>
          </cell>
          <cell r="B112" t="str">
            <v>Resultados Acumulados</v>
          </cell>
          <cell r="C112">
            <v>29825031761.290001</v>
          </cell>
          <cell r="D112">
            <v>24217335258.09</v>
          </cell>
          <cell r="E112">
            <v>0</v>
          </cell>
          <cell r="F112">
            <v>0</v>
          </cell>
          <cell r="G112">
            <v>5607696503</v>
          </cell>
        </row>
        <row r="113">
          <cell r="A113" t="str">
            <v>290501</v>
          </cell>
          <cell r="B113" t="str">
            <v>Dividendos</v>
          </cell>
          <cell r="C113">
            <v>0</v>
          </cell>
          <cell r="D113">
            <v>0</v>
          </cell>
          <cell r="E113">
            <v>0</v>
          </cell>
          <cell r="F113">
            <v>0</v>
          </cell>
          <cell r="G113">
            <v>0</v>
          </cell>
        </row>
        <row r="114">
          <cell r="A114" t="str">
            <v>290601</v>
          </cell>
          <cell r="B114" t="str">
            <v>Reserva por Ajuste de Traducci¾n ME</v>
          </cell>
          <cell r="C114">
            <v>0</v>
          </cell>
          <cell r="D114">
            <v>0</v>
          </cell>
          <cell r="E114">
            <v>0</v>
          </cell>
          <cell r="F114">
            <v>0</v>
          </cell>
          <cell r="G114">
            <v>0</v>
          </cell>
        </row>
        <row r="115">
          <cell r="A115" t="str">
            <v>290602</v>
          </cell>
          <cell r="B115" t="str">
            <v>Impuesto Diferido-Ajuste Traduccion Acum</v>
          </cell>
          <cell r="C115">
            <v>0</v>
          </cell>
          <cell r="D115">
            <v>0</v>
          </cell>
          <cell r="E115">
            <v>0</v>
          </cell>
          <cell r="F115">
            <v>0</v>
          </cell>
          <cell r="G115">
            <v>0</v>
          </cell>
        </row>
        <row r="116">
          <cell r="A116" t="str">
            <v>310101</v>
          </cell>
          <cell r="B116" t="str">
            <v>Ventas Harinas Industriales</v>
          </cell>
          <cell r="C116">
            <v>147740732487.67999</v>
          </cell>
          <cell r="D116">
            <v>196130543469.67999</v>
          </cell>
          <cell r="E116">
            <v>182360939</v>
          </cell>
          <cell r="F116">
            <v>4086781479</v>
          </cell>
          <cell r="G116">
            <v>-48389810982</v>
          </cell>
        </row>
        <row r="117">
          <cell r="A117" t="str">
            <v>310102</v>
          </cell>
          <cell r="B117" t="str">
            <v>Ventas Harinas Fraccionadas</v>
          </cell>
          <cell r="C117">
            <v>53372798037</v>
          </cell>
          <cell r="D117">
            <v>69821639545</v>
          </cell>
          <cell r="E117">
            <v>76532328</v>
          </cell>
          <cell r="F117">
            <v>1420219056</v>
          </cell>
          <cell r="G117">
            <v>-16448841508</v>
          </cell>
        </row>
        <row r="118">
          <cell r="A118" t="str">
            <v>310103</v>
          </cell>
          <cell r="B118" t="str">
            <v>Ventas Fabrica de Balanceados</v>
          </cell>
          <cell r="C118">
            <v>27524230116.330002</v>
          </cell>
          <cell r="D118">
            <v>39160761078.330002</v>
          </cell>
          <cell r="E118">
            <v>18032425</v>
          </cell>
          <cell r="F118">
            <v>1204423462</v>
          </cell>
          <cell r="G118">
            <v>-11636530962</v>
          </cell>
        </row>
        <row r="119">
          <cell r="A119" t="str">
            <v>310104</v>
          </cell>
          <cell r="B119" t="str">
            <v>Ventas Materias Primas</v>
          </cell>
          <cell r="C119">
            <v>805274933</v>
          </cell>
          <cell r="D119">
            <v>1565352433</v>
          </cell>
          <cell r="E119">
            <v>0</v>
          </cell>
          <cell r="F119">
            <v>0</v>
          </cell>
          <cell r="G119">
            <v>-760077500</v>
          </cell>
        </row>
        <row r="120">
          <cell r="A120" t="str">
            <v>310105</v>
          </cell>
          <cell r="B120" t="str">
            <v>Ventas varias otras</v>
          </cell>
          <cell r="C120">
            <v>35168399</v>
          </cell>
          <cell r="D120">
            <v>38685899</v>
          </cell>
          <cell r="E120">
            <v>0</v>
          </cell>
          <cell r="F120">
            <v>0</v>
          </cell>
          <cell r="G120">
            <v>-3517500</v>
          </cell>
        </row>
        <row r="121">
          <cell r="A121" t="str">
            <v>310201</v>
          </cell>
          <cell r="B121" t="str">
            <v>Bonificaciones Harinas Industriales</v>
          </cell>
          <cell r="C121">
            <v>1621120389</v>
          </cell>
          <cell r="D121">
            <v>1348960265</v>
          </cell>
          <cell r="E121">
            <v>25215313</v>
          </cell>
          <cell r="F121">
            <v>0</v>
          </cell>
          <cell r="G121">
            <v>272160124</v>
          </cell>
        </row>
        <row r="122">
          <cell r="A122" t="str">
            <v>310202</v>
          </cell>
          <cell r="B122" t="str">
            <v>Bonificaciones Harinas Fraccionadas</v>
          </cell>
          <cell r="C122">
            <v>556082087</v>
          </cell>
          <cell r="D122">
            <v>491816049</v>
          </cell>
          <cell r="E122">
            <v>5428953</v>
          </cell>
          <cell r="F122">
            <v>0</v>
          </cell>
          <cell r="G122">
            <v>64266038</v>
          </cell>
        </row>
        <row r="123">
          <cell r="A123" t="str">
            <v>310203</v>
          </cell>
          <cell r="B123" t="str">
            <v>Bonificaciones Raciones Balanceadas</v>
          </cell>
          <cell r="C123">
            <v>635436621</v>
          </cell>
          <cell r="D123">
            <v>563077899</v>
          </cell>
          <cell r="E123">
            <v>114545</v>
          </cell>
          <cell r="F123">
            <v>0</v>
          </cell>
          <cell r="G123">
            <v>72358722</v>
          </cell>
        </row>
        <row r="124">
          <cell r="A124" t="str">
            <v>310301</v>
          </cell>
          <cell r="B124" t="str">
            <v>Devoluciones Harinas Industriales</v>
          </cell>
          <cell r="C124">
            <v>2355468491</v>
          </cell>
          <cell r="D124">
            <v>1941424964</v>
          </cell>
          <cell r="E124">
            <v>122188270</v>
          </cell>
          <cell r="F124">
            <v>0</v>
          </cell>
          <cell r="G124">
            <v>414043527</v>
          </cell>
        </row>
        <row r="125">
          <cell r="A125" t="str">
            <v>310302</v>
          </cell>
          <cell r="B125" t="str">
            <v>Devoluciones Harinas Fraccionadas</v>
          </cell>
          <cell r="C125">
            <v>433844453</v>
          </cell>
          <cell r="D125">
            <v>287402672</v>
          </cell>
          <cell r="E125">
            <v>17073450</v>
          </cell>
          <cell r="F125">
            <v>0</v>
          </cell>
          <cell r="G125">
            <v>146441781</v>
          </cell>
        </row>
        <row r="126">
          <cell r="A126" t="str">
            <v>310303</v>
          </cell>
          <cell r="B126" t="str">
            <v>Devoluciones Raciones Balanceadas</v>
          </cell>
          <cell r="C126">
            <v>78707574</v>
          </cell>
          <cell r="D126">
            <v>48557108</v>
          </cell>
          <cell r="E126">
            <v>145000</v>
          </cell>
          <cell r="F126">
            <v>0</v>
          </cell>
          <cell r="G126">
            <v>30150466</v>
          </cell>
        </row>
        <row r="127">
          <cell r="A127" t="str">
            <v>310304</v>
          </cell>
          <cell r="B127" t="str">
            <v>Devoluciones de Trigo</v>
          </cell>
          <cell r="C127">
            <v>0</v>
          </cell>
          <cell r="D127">
            <v>0</v>
          </cell>
          <cell r="E127">
            <v>0</v>
          </cell>
          <cell r="F127">
            <v>0</v>
          </cell>
          <cell r="G127">
            <v>0</v>
          </cell>
        </row>
        <row r="128">
          <cell r="A128" t="str">
            <v>310305</v>
          </cell>
          <cell r="B128" t="str">
            <v>Devoluciones Otros Varios</v>
          </cell>
          <cell r="C128">
            <v>440000</v>
          </cell>
          <cell r="D128">
            <v>440000</v>
          </cell>
          <cell r="E128">
            <v>0</v>
          </cell>
          <cell r="F128">
            <v>0</v>
          </cell>
          <cell r="G128">
            <v>0</v>
          </cell>
        </row>
        <row r="129">
          <cell r="A129" t="str">
            <v>410101</v>
          </cell>
          <cell r="B129" t="str">
            <v>Fletes Harinas Industriales</v>
          </cell>
          <cell r="C129">
            <v>3504203201</v>
          </cell>
          <cell r="D129">
            <v>2381004021</v>
          </cell>
          <cell r="E129">
            <v>117163143</v>
          </cell>
          <cell r="F129">
            <v>0</v>
          </cell>
          <cell r="G129">
            <v>1123199180</v>
          </cell>
        </row>
        <row r="130">
          <cell r="A130" t="str">
            <v>410102</v>
          </cell>
          <cell r="B130" t="str">
            <v>Fletes Harinas Fraccionadas</v>
          </cell>
          <cell r="C130">
            <v>1054137461</v>
          </cell>
          <cell r="D130">
            <v>694210765</v>
          </cell>
          <cell r="E130">
            <v>36518694</v>
          </cell>
          <cell r="F130">
            <v>0</v>
          </cell>
          <cell r="G130">
            <v>359926696</v>
          </cell>
        </row>
        <row r="131">
          <cell r="A131" t="str">
            <v>410103</v>
          </cell>
          <cell r="B131" t="str">
            <v>Fletes Raciones Balanceadas</v>
          </cell>
          <cell r="C131">
            <v>2042363089</v>
          </cell>
          <cell r="D131">
            <v>1341679051</v>
          </cell>
          <cell r="E131">
            <v>77143793</v>
          </cell>
          <cell r="F131">
            <v>0</v>
          </cell>
          <cell r="G131">
            <v>700684038</v>
          </cell>
        </row>
        <row r="132">
          <cell r="A132" t="str">
            <v>410104</v>
          </cell>
          <cell r="B132" t="str">
            <v>Fletes Maiz</v>
          </cell>
          <cell r="C132">
            <v>0</v>
          </cell>
          <cell r="D132">
            <v>0</v>
          </cell>
          <cell r="E132">
            <v>0</v>
          </cell>
          <cell r="F132">
            <v>0</v>
          </cell>
          <cell r="G132">
            <v>0</v>
          </cell>
        </row>
        <row r="133">
          <cell r="A133" t="str">
            <v>410105</v>
          </cell>
          <cell r="B133" t="str">
            <v>Fletes Interno</v>
          </cell>
          <cell r="C133">
            <v>10263300</v>
          </cell>
          <cell r="D133">
            <v>10263300</v>
          </cell>
          <cell r="E133">
            <v>0</v>
          </cell>
          <cell r="F133">
            <v>0</v>
          </cell>
          <cell r="G133">
            <v>0</v>
          </cell>
        </row>
        <row r="134">
          <cell r="A134" t="str">
            <v>410106</v>
          </cell>
          <cell r="B134" t="str">
            <v>Fletes Varios Otros</v>
          </cell>
          <cell r="C134">
            <v>735873</v>
          </cell>
          <cell r="D134">
            <v>597903</v>
          </cell>
          <cell r="E134">
            <v>0</v>
          </cell>
          <cell r="F134">
            <v>0</v>
          </cell>
          <cell r="G134">
            <v>137970</v>
          </cell>
        </row>
        <row r="135">
          <cell r="A135" t="str">
            <v>410201</v>
          </cell>
          <cell r="B135" t="str">
            <v>Comisiones Harinas Industriales</v>
          </cell>
          <cell r="C135">
            <v>4243598528</v>
          </cell>
          <cell r="D135">
            <v>3822671844</v>
          </cell>
          <cell r="E135">
            <v>38244261</v>
          </cell>
          <cell r="F135">
            <v>0</v>
          </cell>
          <cell r="G135">
            <v>420926684</v>
          </cell>
        </row>
        <row r="136">
          <cell r="A136" t="str">
            <v>410202</v>
          </cell>
          <cell r="B136" t="str">
            <v>Comisiones Harinas Fraccionadas</v>
          </cell>
          <cell r="C136">
            <v>2611418271</v>
          </cell>
          <cell r="D136">
            <v>2461572748</v>
          </cell>
          <cell r="E136">
            <v>13725923</v>
          </cell>
          <cell r="F136">
            <v>0</v>
          </cell>
          <cell r="G136">
            <v>149845523</v>
          </cell>
        </row>
        <row r="137">
          <cell r="A137" t="str">
            <v>410203</v>
          </cell>
          <cell r="B137" t="str">
            <v>Comisiones Raciones Balanceadas</v>
          </cell>
          <cell r="C137">
            <v>1388615495</v>
          </cell>
          <cell r="D137">
            <v>1113372680</v>
          </cell>
          <cell r="E137">
            <v>24812879</v>
          </cell>
          <cell r="F137">
            <v>0</v>
          </cell>
          <cell r="G137">
            <v>275242815</v>
          </cell>
        </row>
        <row r="138">
          <cell r="A138" t="str">
            <v>410401</v>
          </cell>
          <cell r="B138" t="str">
            <v>Otros variables s/vtas Harinas Industria</v>
          </cell>
          <cell r="C138">
            <v>23352979</v>
          </cell>
          <cell r="D138">
            <v>17180362</v>
          </cell>
          <cell r="E138">
            <v>0</v>
          </cell>
          <cell r="F138">
            <v>0</v>
          </cell>
          <cell r="G138">
            <v>6172617</v>
          </cell>
        </row>
        <row r="139">
          <cell r="A139" t="str">
            <v>410402</v>
          </cell>
          <cell r="B139" t="str">
            <v>Otros variables s/vtas Harinas Fracciona</v>
          </cell>
          <cell r="C139">
            <v>10846614</v>
          </cell>
          <cell r="D139">
            <v>9528132</v>
          </cell>
          <cell r="E139">
            <v>0</v>
          </cell>
          <cell r="F139">
            <v>0</v>
          </cell>
          <cell r="G139">
            <v>1318482</v>
          </cell>
        </row>
        <row r="140">
          <cell r="A140" t="str">
            <v>410404</v>
          </cell>
          <cell r="B140" t="str">
            <v>Otras variables s/vtas. Afrecho exportac</v>
          </cell>
          <cell r="C140">
            <v>42136676</v>
          </cell>
          <cell r="D140">
            <v>41148224</v>
          </cell>
          <cell r="E140">
            <v>0</v>
          </cell>
          <cell r="F140">
            <v>0</v>
          </cell>
          <cell r="G140">
            <v>988452</v>
          </cell>
        </row>
        <row r="141">
          <cell r="A141" t="str">
            <v>420101</v>
          </cell>
          <cell r="B141" t="str">
            <v>Trigo Harinas Industriales</v>
          </cell>
          <cell r="C141">
            <v>173847112133</v>
          </cell>
          <cell r="D141">
            <v>137763013130</v>
          </cell>
          <cell r="E141">
            <v>3838544592</v>
          </cell>
          <cell r="F141">
            <v>1189410048</v>
          </cell>
          <cell r="G141">
            <v>36084099003</v>
          </cell>
        </row>
        <row r="142">
          <cell r="A142" t="str">
            <v>420102</v>
          </cell>
          <cell r="B142" t="str">
            <v>Trigo Harinas Fraccionadas</v>
          </cell>
          <cell r="C142">
            <v>52856939072</v>
          </cell>
          <cell r="D142">
            <v>42172424835</v>
          </cell>
          <cell r="E142">
            <v>1193722663</v>
          </cell>
          <cell r="F142">
            <v>355327855</v>
          </cell>
          <cell r="G142">
            <v>10684514237</v>
          </cell>
        </row>
        <row r="143">
          <cell r="A143" t="str">
            <v>420103</v>
          </cell>
          <cell r="B143" t="str">
            <v>Trigo Raciones Balanceadas</v>
          </cell>
          <cell r="C143">
            <v>336885217</v>
          </cell>
          <cell r="D143">
            <v>332911647</v>
          </cell>
          <cell r="E143">
            <v>282573</v>
          </cell>
          <cell r="F143">
            <v>282573</v>
          </cell>
          <cell r="G143">
            <v>3973570</v>
          </cell>
        </row>
        <row r="144">
          <cell r="A144" t="str">
            <v>420104</v>
          </cell>
          <cell r="B144" t="str">
            <v>Trigo Harinas Industriales Gastos</v>
          </cell>
          <cell r="C144">
            <v>5347873435</v>
          </cell>
          <cell r="D144">
            <v>5349860220</v>
          </cell>
          <cell r="E144">
            <v>0</v>
          </cell>
          <cell r="F144">
            <v>0</v>
          </cell>
          <cell r="G144">
            <v>-1986785</v>
          </cell>
        </row>
        <row r="145">
          <cell r="A145" t="str">
            <v>420105</v>
          </cell>
          <cell r="B145" t="str">
            <v>Trigo Harinas Fraccionadas Gastos</v>
          </cell>
          <cell r="C145">
            <v>912906052</v>
          </cell>
          <cell r="D145">
            <v>912906052</v>
          </cell>
          <cell r="E145">
            <v>0</v>
          </cell>
          <cell r="F145">
            <v>0</v>
          </cell>
          <cell r="G145">
            <v>0</v>
          </cell>
        </row>
        <row r="146">
          <cell r="A146" t="str">
            <v>420106</v>
          </cell>
          <cell r="B146" t="str">
            <v>Costo de Venta de Trigo</v>
          </cell>
          <cell r="C146">
            <v>1834326497</v>
          </cell>
          <cell r="D146">
            <v>1136106960</v>
          </cell>
          <cell r="E146">
            <v>0</v>
          </cell>
          <cell r="F146">
            <v>0</v>
          </cell>
          <cell r="G146">
            <v>698219537</v>
          </cell>
        </row>
        <row r="147">
          <cell r="A147" t="str">
            <v>420201</v>
          </cell>
          <cell r="B147" t="str">
            <v>Subproducto Harinas Industriales</v>
          </cell>
          <cell r="C147">
            <v>11260662474</v>
          </cell>
          <cell r="D147">
            <v>14659463766</v>
          </cell>
          <cell r="E147">
            <v>0</v>
          </cell>
          <cell r="F147">
            <v>402515264</v>
          </cell>
          <cell r="G147">
            <v>-3398801292</v>
          </cell>
        </row>
        <row r="148">
          <cell r="A148" t="str">
            <v>420202</v>
          </cell>
          <cell r="B148" t="str">
            <v>Subproducto Harinas Fraccionadas</v>
          </cell>
          <cell r="C148">
            <v>3121041871</v>
          </cell>
          <cell r="D148">
            <v>4266122853</v>
          </cell>
          <cell r="E148">
            <v>0</v>
          </cell>
          <cell r="F148">
            <v>148196549</v>
          </cell>
          <cell r="G148">
            <v>-1145080982</v>
          </cell>
        </row>
        <row r="149">
          <cell r="A149" t="str">
            <v>420203</v>
          </cell>
          <cell r="B149" t="str">
            <v>Subproducto Raciones Balanceadas</v>
          </cell>
          <cell r="C149">
            <v>23884124707</v>
          </cell>
          <cell r="D149">
            <v>19340242433</v>
          </cell>
          <cell r="E149">
            <v>835347285</v>
          </cell>
          <cell r="F149">
            <v>284635472</v>
          </cell>
          <cell r="G149">
            <v>4543882274</v>
          </cell>
        </row>
        <row r="150">
          <cell r="A150" t="str">
            <v>420301</v>
          </cell>
          <cell r="B150" t="str">
            <v>Envases Harinas Industriales</v>
          </cell>
          <cell r="C150">
            <v>3561175453</v>
          </cell>
          <cell r="D150">
            <v>2803694401</v>
          </cell>
          <cell r="E150">
            <v>116925951</v>
          </cell>
          <cell r="F150">
            <v>40052106</v>
          </cell>
          <cell r="G150">
            <v>757481052</v>
          </cell>
        </row>
        <row r="151">
          <cell r="A151" t="str">
            <v>420302</v>
          </cell>
          <cell r="B151" t="str">
            <v>Envases Harinas Fraccionadas</v>
          </cell>
          <cell r="C151">
            <v>5788126821</v>
          </cell>
          <cell r="D151">
            <v>4564984245</v>
          </cell>
          <cell r="E151">
            <v>196384735</v>
          </cell>
          <cell r="F151">
            <v>67636102</v>
          </cell>
          <cell r="G151">
            <v>1223142576</v>
          </cell>
        </row>
        <row r="152">
          <cell r="A152" t="str">
            <v>420303</v>
          </cell>
          <cell r="B152" t="str">
            <v>Envases Raciones Balanceadas</v>
          </cell>
          <cell r="C152">
            <v>3850871902</v>
          </cell>
          <cell r="D152">
            <v>3133961542</v>
          </cell>
          <cell r="E152">
            <v>111186390</v>
          </cell>
          <cell r="F152">
            <v>42754240</v>
          </cell>
          <cell r="G152">
            <v>716910360</v>
          </cell>
        </row>
        <row r="153">
          <cell r="A153" t="str">
            <v>420401</v>
          </cell>
          <cell r="B153" t="str">
            <v>Aditivos Harinas Industriales</v>
          </cell>
          <cell r="C153">
            <v>4205420771</v>
          </cell>
          <cell r="D153">
            <v>3323900808</v>
          </cell>
          <cell r="E153">
            <v>133006553</v>
          </cell>
          <cell r="F153">
            <v>44541903</v>
          </cell>
          <cell r="G153">
            <v>881519963</v>
          </cell>
        </row>
        <row r="154">
          <cell r="A154" t="str">
            <v>420402</v>
          </cell>
          <cell r="B154" t="str">
            <v>Aditivos Harinas Fraccionadas</v>
          </cell>
          <cell r="C154">
            <v>1885122504</v>
          </cell>
          <cell r="D154">
            <v>1436377569</v>
          </cell>
          <cell r="E154">
            <v>65528134</v>
          </cell>
          <cell r="F154">
            <v>24352456</v>
          </cell>
          <cell r="G154">
            <v>448744935</v>
          </cell>
        </row>
        <row r="155">
          <cell r="A155" t="str">
            <v>420403</v>
          </cell>
          <cell r="B155" t="str">
            <v>Aditivos Raciones Balanceadas</v>
          </cell>
          <cell r="C155">
            <v>13286662989</v>
          </cell>
          <cell r="D155">
            <v>9674155613</v>
          </cell>
          <cell r="E155">
            <v>493190741</v>
          </cell>
          <cell r="F155">
            <v>163554839</v>
          </cell>
          <cell r="G155">
            <v>3612507376</v>
          </cell>
        </row>
        <row r="156">
          <cell r="A156" t="str">
            <v>420501</v>
          </cell>
          <cell r="B156" t="str">
            <v>Otras Variables Industrial</v>
          </cell>
          <cell r="C156">
            <v>136871393</v>
          </cell>
          <cell r="D156">
            <v>135498181</v>
          </cell>
          <cell r="E156">
            <v>0</v>
          </cell>
          <cell r="F156">
            <v>0</v>
          </cell>
          <cell r="G156">
            <v>1373212</v>
          </cell>
        </row>
        <row r="157">
          <cell r="A157" t="str">
            <v>420502</v>
          </cell>
          <cell r="B157" t="str">
            <v>Otras variables Fraccionadas</v>
          </cell>
          <cell r="C157">
            <v>137270435</v>
          </cell>
          <cell r="D157">
            <v>137105435</v>
          </cell>
          <cell r="E157">
            <v>0</v>
          </cell>
          <cell r="F157">
            <v>0</v>
          </cell>
          <cell r="G157">
            <v>165000</v>
          </cell>
        </row>
        <row r="158">
          <cell r="A158" t="str">
            <v>420503</v>
          </cell>
          <cell r="B158" t="str">
            <v>Variaci¾n Raciones Balanceadas</v>
          </cell>
          <cell r="C158">
            <v>84827957</v>
          </cell>
          <cell r="D158">
            <v>84827957</v>
          </cell>
          <cell r="E158">
            <v>0</v>
          </cell>
          <cell r="F158">
            <v>0</v>
          </cell>
          <cell r="G158">
            <v>0</v>
          </cell>
        </row>
        <row r="159">
          <cell r="A159" t="str">
            <v>420601</v>
          </cell>
          <cell r="B159" t="str">
            <v>Ajustes de Inventario Harinas Industrial</v>
          </cell>
          <cell r="C159">
            <v>1895657036</v>
          </cell>
          <cell r="D159">
            <v>1773504074</v>
          </cell>
          <cell r="E159">
            <v>16304480</v>
          </cell>
          <cell r="F159">
            <v>6782075</v>
          </cell>
          <cell r="G159">
            <v>122152962</v>
          </cell>
        </row>
        <row r="160">
          <cell r="A160" t="str">
            <v>420602</v>
          </cell>
          <cell r="B160" t="str">
            <v>Ajustes de Inventario Harinas Fraccionad</v>
          </cell>
          <cell r="C160">
            <v>729641025</v>
          </cell>
          <cell r="D160">
            <v>563731757</v>
          </cell>
          <cell r="E160">
            <v>4900833</v>
          </cell>
          <cell r="F160">
            <v>1979150</v>
          </cell>
          <cell r="G160">
            <v>165909268</v>
          </cell>
        </row>
        <row r="161">
          <cell r="A161" t="str">
            <v>420603</v>
          </cell>
          <cell r="B161" t="str">
            <v>Ajustes de Inventario Raciones Balancead</v>
          </cell>
          <cell r="C161">
            <v>208781506</v>
          </cell>
          <cell r="D161">
            <v>263655613</v>
          </cell>
          <cell r="E161">
            <v>4264034</v>
          </cell>
          <cell r="F161">
            <v>1052517</v>
          </cell>
          <cell r="G161">
            <v>-54874107</v>
          </cell>
        </row>
        <row r="162">
          <cell r="A162" t="str">
            <v>420604</v>
          </cell>
          <cell r="B162" t="str">
            <v>ajuste de inventario de maiz</v>
          </cell>
          <cell r="C162">
            <v>197946199</v>
          </cell>
          <cell r="D162">
            <v>197946199</v>
          </cell>
          <cell r="E162">
            <v>0</v>
          </cell>
          <cell r="F162">
            <v>0</v>
          </cell>
          <cell r="G162">
            <v>0</v>
          </cell>
        </row>
        <row r="163">
          <cell r="A163" t="str">
            <v>420605</v>
          </cell>
          <cell r="B163" t="str">
            <v>Ajuste de Inventario Trigo</v>
          </cell>
          <cell r="C163">
            <v>1377947546</v>
          </cell>
          <cell r="D163">
            <v>1748835722</v>
          </cell>
          <cell r="E163">
            <v>2407118</v>
          </cell>
          <cell r="F163">
            <v>2407118</v>
          </cell>
          <cell r="G163">
            <v>-370888176</v>
          </cell>
        </row>
        <row r="164">
          <cell r="A164" t="str">
            <v>420701</v>
          </cell>
          <cell r="B164" t="str">
            <v>Resultado por tenencia (trading)</v>
          </cell>
          <cell r="C164">
            <v>125467040</v>
          </cell>
          <cell r="D164">
            <v>125467040</v>
          </cell>
          <cell r="E164">
            <v>0</v>
          </cell>
          <cell r="F164">
            <v>0</v>
          </cell>
          <cell r="G164">
            <v>0</v>
          </cell>
        </row>
        <row r="165">
          <cell r="A165" t="str">
            <v>420702</v>
          </cell>
          <cell r="B165" t="str">
            <v>Ajuste Costo Trigo - Variaci¾n TC</v>
          </cell>
          <cell r="C165">
            <v>0</v>
          </cell>
          <cell r="D165">
            <v>0</v>
          </cell>
          <cell r="E165">
            <v>0</v>
          </cell>
          <cell r="F165">
            <v>0</v>
          </cell>
          <cell r="G165">
            <v>0</v>
          </cell>
        </row>
        <row r="166">
          <cell r="A166" t="str">
            <v>420801</v>
          </cell>
          <cell r="B166" t="str">
            <v>Costo de Venta Maiz</v>
          </cell>
          <cell r="C166">
            <v>661244357</v>
          </cell>
          <cell r="D166">
            <v>660176857</v>
          </cell>
          <cell r="E166">
            <v>0</v>
          </cell>
          <cell r="F166">
            <v>0</v>
          </cell>
          <cell r="G166">
            <v>1067500</v>
          </cell>
        </row>
        <row r="167">
          <cell r="A167" t="str">
            <v>420901</v>
          </cell>
          <cell r="B167" t="str">
            <v>Costo de Venta Hna. Importada</v>
          </cell>
          <cell r="C167">
            <v>3299494423</v>
          </cell>
          <cell r="D167">
            <v>3150249545</v>
          </cell>
          <cell r="E167">
            <v>22982199</v>
          </cell>
          <cell r="F167">
            <v>0</v>
          </cell>
          <cell r="G167">
            <v>149244878</v>
          </cell>
        </row>
        <row r="168">
          <cell r="A168" t="str">
            <v>421001</v>
          </cell>
          <cell r="B168" t="str">
            <v>Costo de Venta Varios Otros</v>
          </cell>
          <cell r="C168">
            <v>14891966</v>
          </cell>
          <cell r="D168">
            <v>14891966</v>
          </cell>
          <cell r="E168">
            <v>0</v>
          </cell>
          <cell r="F168">
            <v>0</v>
          </cell>
          <cell r="G168">
            <v>0</v>
          </cell>
        </row>
        <row r="169">
          <cell r="A169" t="str">
            <v>421101</v>
          </cell>
          <cell r="B169" t="str">
            <v>Variaciones Hnas. Industriales</v>
          </cell>
          <cell r="C169">
            <v>415754793</v>
          </cell>
          <cell r="D169">
            <v>513222891</v>
          </cell>
          <cell r="E169">
            <v>29283511</v>
          </cell>
          <cell r="F169">
            <v>38960691</v>
          </cell>
          <cell r="G169">
            <v>-97468098</v>
          </cell>
        </row>
        <row r="170">
          <cell r="A170" t="str">
            <v>421102</v>
          </cell>
          <cell r="B170" t="str">
            <v>Variaciones Hnas. Fraccionadas</v>
          </cell>
          <cell r="C170">
            <v>375904263</v>
          </cell>
          <cell r="D170">
            <v>424952561</v>
          </cell>
          <cell r="E170">
            <v>10966722</v>
          </cell>
          <cell r="F170">
            <v>12685610</v>
          </cell>
          <cell r="G170">
            <v>-49048298</v>
          </cell>
        </row>
        <row r="171">
          <cell r="A171" t="str">
            <v>421103</v>
          </cell>
          <cell r="B171" t="str">
            <v>Variaciones Raciones Balanceadas.</v>
          </cell>
          <cell r="C171">
            <v>807291684</v>
          </cell>
          <cell r="D171">
            <v>1003776133</v>
          </cell>
          <cell r="E171">
            <v>55151425</v>
          </cell>
          <cell r="F171">
            <v>82760787</v>
          </cell>
          <cell r="G171">
            <v>-196484449</v>
          </cell>
        </row>
        <row r="172">
          <cell r="A172" t="str">
            <v>430101</v>
          </cell>
          <cell r="B172" t="str">
            <v>Energia</v>
          </cell>
          <cell r="C172">
            <v>5934039528</v>
          </cell>
          <cell r="D172">
            <v>4777244089</v>
          </cell>
          <cell r="E172">
            <v>153930746</v>
          </cell>
          <cell r="F172">
            <v>56980095</v>
          </cell>
          <cell r="G172">
            <v>1156795439</v>
          </cell>
        </row>
        <row r="173">
          <cell r="A173" t="str">
            <v>430201</v>
          </cell>
          <cell r="B173" t="str">
            <v>Jefatura de Produccion</v>
          </cell>
          <cell r="C173">
            <v>8682679624.1599998</v>
          </cell>
          <cell r="D173">
            <v>7024484953.6000004</v>
          </cell>
          <cell r="E173">
            <v>175225610.59999999</v>
          </cell>
          <cell r="F173">
            <v>16893126</v>
          </cell>
          <cell r="G173">
            <v>1658194670</v>
          </cell>
        </row>
        <row r="174">
          <cell r="A174" t="str">
            <v>430202</v>
          </cell>
          <cell r="B174" t="str">
            <v>Descarga Rejilla y Silos</v>
          </cell>
          <cell r="C174">
            <v>894790108.79999995</v>
          </cell>
          <cell r="D174">
            <v>768462915.79999995</v>
          </cell>
          <cell r="E174">
            <v>13806654</v>
          </cell>
          <cell r="F174">
            <v>0</v>
          </cell>
          <cell r="G174">
            <v>126327193</v>
          </cell>
        </row>
        <row r="175">
          <cell r="A175" t="str">
            <v>430203</v>
          </cell>
          <cell r="B175" t="str">
            <v>Molino de  Trigo</v>
          </cell>
          <cell r="C175">
            <v>3488554294</v>
          </cell>
          <cell r="D175">
            <v>2856012810</v>
          </cell>
          <cell r="E175">
            <v>67813195</v>
          </cell>
          <cell r="F175">
            <v>130000</v>
          </cell>
          <cell r="G175">
            <v>632541484</v>
          </cell>
        </row>
        <row r="176">
          <cell r="A176" t="str">
            <v>430204</v>
          </cell>
          <cell r="B176" t="str">
            <v>Envasamiento de Harinas Industriales</v>
          </cell>
          <cell r="C176">
            <v>578625696</v>
          </cell>
          <cell r="D176">
            <v>440629129</v>
          </cell>
          <cell r="E176">
            <v>8960180</v>
          </cell>
          <cell r="F176">
            <v>0</v>
          </cell>
          <cell r="G176">
            <v>137996567</v>
          </cell>
        </row>
        <row r="177">
          <cell r="A177" t="str">
            <v>430205</v>
          </cell>
          <cell r="B177" t="str">
            <v>Envasamiento de Harinas Fraccionadas</v>
          </cell>
          <cell r="C177">
            <v>695512474</v>
          </cell>
          <cell r="D177">
            <v>551475269</v>
          </cell>
          <cell r="E177">
            <v>11445347</v>
          </cell>
          <cell r="F177">
            <v>1530788</v>
          </cell>
          <cell r="G177">
            <v>144037205</v>
          </cell>
        </row>
        <row r="178">
          <cell r="A178" t="str">
            <v>430206</v>
          </cell>
          <cell r="B178" t="str">
            <v>Fabrica de Balanceados</v>
          </cell>
          <cell r="C178">
            <v>1247509354</v>
          </cell>
          <cell r="D178">
            <v>967175372</v>
          </cell>
          <cell r="E178">
            <v>17317658</v>
          </cell>
          <cell r="F178">
            <v>360000</v>
          </cell>
          <cell r="G178">
            <v>280333982</v>
          </cell>
        </row>
        <row r="179">
          <cell r="A179" t="str">
            <v>430207</v>
          </cell>
          <cell r="B179" t="str">
            <v>Deposito de Envases e Insumos</v>
          </cell>
          <cell r="C179">
            <v>33411311</v>
          </cell>
          <cell r="D179">
            <v>33411311</v>
          </cell>
          <cell r="E179">
            <v>0</v>
          </cell>
          <cell r="F179">
            <v>0</v>
          </cell>
          <cell r="G179">
            <v>0</v>
          </cell>
        </row>
        <row r="180">
          <cell r="A180" t="str">
            <v>430208</v>
          </cell>
          <cell r="B180" t="str">
            <v>Deposito de Productos Terminados</v>
          </cell>
          <cell r="C180">
            <v>1643537117</v>
          </cell>
          <cell r="D180">
            <v>1312359334</v>
          </cell>
          <cell r="E180">
            <v>51579603</v>
          </cell>
          <cell r="F180">
            <v>6200000</v>
          </cell>
          <cell r="G180">
            <v>331177783</v>
          </cell>
        </row>
        <row r="181">
          <cell r="A181" t="str">
            <v>430209</v>
          </cell>
          <cell r="B181" t="str">
            <v>Mantenimiento</v>
          </cell>
          <cell r="C181">
            <v>1966042080.3</v>
          </cell>
          <cell r="D181">
            <v>1513252837.3</v>
          </cell>
          <cell r="E181">
            <v>49512996</v>
          </cell>
          <cell r="F181">
            <v>8461462</v>
          </cell>
          <cell r="G181">
            <v>452789243</v>
          </cell>
        </row>
        <row r="182">
          <cell r="A182" t="str">
            <v>430210</v>
          </cell>
          <cell r="B182" t="str">
            <v>Control de Calidad</v>
          </cell>
          <cell r="C182">
            <v>537675385</v>
          </cell>
          <cell r="D182">
            <v>437563667</v>
          </cell>
          <cell r="E182">
            <v>11138220</v>
          </cell>
          <cell r="F182">
            <v>92146</v>
          </cell>
          <cell r="G182">
            <v>100111718</v>
          </cell>
        </row>
        <row r="183">
          <cell r="A183" t="str">
            <v>430301</v>
          </cell>
          <cell r="B183" t="str">
            <v>Amortizaciones</v>
          </cell>
          <cell r="C183">
            <v>9600122938</v>
          </cell>
          <cell r="D183">
            <v>7197533903</v>
          </cell>
          <cell r="E183">
            <v>236332765</v>
          </cell>
          <cell r="F183">
            <v>0</v>
          </cell>
          <cell r="G183">
            <v>2402589035</v>
          </cell>
        </row>
        <row r="184">
          <cell r="A184" t="str">
            <v>440101</v>
          </cell>
          <cell r="B184" t="str">
            <v>Gastos Fijos Comerciales</v>
          </cell>
          <cell r="C184">
            <v>3658611424.7199998</v>
          </cell>
          <cell r="D184">
            <v>2730903719.7199998</v>
          </cell>
          <cell r="E184">
            <v>108693709</v>
          </cell>
          <cell r="F184">
            <v>7940952</v>
          </cell>
          <cell r="G184">
            <v>927707705</v>
          </cell>
        </row>
        <row r="185">
          <cell r="A185" t="str">
            <v>440201</v>
          </cell>
          <cell r="B185" t="str">
            <v>Incobrables CP</v>
          </cell>
          <cell r="C185">
            <v>4431766752</v>
          </cell>
          <cell r="D185">
            <v>4425488351</v>
          </cell>
          <cell r="E185">
            <v>66738284</v>
          </cell>
          <cell r="F185">
            <v>0</v>
          </cell>
          <cell r="G185">
            <v>6278401</v>
          </cell>
        </row>
        <row r="186">
          <cell r="A186" t="str">
            <v>440202</v>
          </cell>
          <cell r="B186" t="str">
            <v>Incobrables LP</v>
          </cell>
          <cell r="C186">
            <v>1667371886</v>
          </cell>
          <cell r="D186">
            <v>833685943</v>
          </cell>
          <cell r="E186">
            <v>1667371886</v>
          </cell>
          <cell r="F186">
            <v>833685943</v>
          </cell>
          <cell r="G186">
            <v>833685943</v>
          </cell>
        </row>
        <row r="187">
          <cell r="A187" t="str">
            <v>440301</v>
          </cell>
          <cell r="B187" t="str">
            <v>Gerencias</v>
          </cell>
          <cell r="C187">
            <v>426148275868</v>
          </cell>
          <cell r="D187">
            <v>424555383391</v>
          </cell>
          <cell r="E187">
            <v>619273308</v>
          </cell>
          <cell r="F187">
            <v>783094918</v>
          </cell>
          <cell r="G187">
            <v>1592892477</v>
          </cell>
        </row>
        <row r="188">
          <cell r="A188" t="str">
            <v>440302</v>
          </cell>
          <cell r="B188" t="str">
            <v>RRHH</v>
          </cell>
          <cell r="C188">
            <v>2391921044</v>
          </cell>
          <cell r="D188">
            <v>1716955995</v>
          </cell>
          <cell r="E188">
            <v>90849893</v>
          </cell>
          <cell r="F188">
            <v>917319</v>
          </cell>
          <cell r="G188">
            <v>674965049</v>
          </cell>
        </row>
        <row r="189">
          <cell r="A189" t="str">
            <v>440303</v>
          </cell>
          <cell r="B189" t="str">
            <v>Sistemas</v>
          </cell>
          <cell r="C189">
            <v>1234559870</v>
          </cell>
          <cell r="D189">
            <v>918381971</v>
          </cell>
          <cell r="E189">
            <v>20991091</v>
          </cell>
          <cell r="F189">
            <v>813312</v>
          </cell>
          <cell r="G189">
            <v>316177899</v>
          </cell>
        </row>
        <row r="190">
          <cell r="A190" t="str">
            <v>440304</v>
          </cell>
          <cell r="B190" t="str">
            <v>Compras</v>
          </cell>
          <cell r="C190">
            <v>231242098</v>
          </cell>
          <cell r="D190">
            <v>200967815</v>
          </cell>
          <cell r="E190">
            <v>3487777</v>
          </cell>
          <cell r="F190">
            <v>0</v>
          </cell>
          <cell r="G190">
            <v>30274283</v>
          </cell>
        </row>
        <row r="191">
          <cell r="A191" t="str">
            <v>440305</v>
          </cell>
          <cell r="B191" t="str">
            <v>Servicios Generales</v>
          </cell>
          <cell r="C191">
            <v>1041742293.84</v>
          </cell>
          <cell r="D191">
            <v>811360056.39999998</v>
          </cell>
          <cell r="E191">
            <v>34452413.399999999</v>
          </cell>
          <cell r="F191">
            <v>10345572</v>
          </cell>
          <cell r="G191">
            <v>230382238</v>
          </cell>
        </row>
        <row r="192">
          <cell r="A192" t="str">
            <v>440401</v>
          </cell>
          <cell r="B192" t="str">
            <v>Balances y Presupuestos</v>
          </cell>
          <cell r="C192">
            <v>2398280466.25</v>
          </cell>
          <cell r="D192">
            <v>1618135465.25</v>
          </cell>
          <cell r="E192">
            <v>93466160</v>
          </cell>
          <cell r="F192">
            <v>17418180</v>
          </cell>
          <cell r="G192">
            <v>780145001</v>
          </cell>
        </row>
        <row r="193">
          <cell r="A193" t="str">
            <v>440402</v>
          </cell>
          <cell r="B193" t="str">
            <v>Administracion de Creditos y Ventas</v>
          </cell>
          <cell r="C193">
            <v>769431282</v>
          </cell>
          <cell r="D193">
            <v>617843689</v>
          </cell>
          <cell r="E193">
            <v>21419057</v>
          </cell>
          <cell r="F193">
            <v>149228</v>
          </cell>
          <cell r="G193">
            <v>151587593</v>
          </cell>
        </row>
        <row r="194">
          <cell r="A194" t="str">
            <v>440403</v>
          </cell>
          <cell r="B194" t="str">
            <v>Administracion de Planta</v>
          </cell>
          <cell r="C194">
            <v>299351675</v>
          </cell>
          <cell r="D194">
            <v>246769874</v>
          </cell>
          <cell r="E194">
            <v>5348984</v>
          </cell>
          <cell r="F194">
            <v>0</v>
          </cell>
          <cell r="G194">
            <v>52581801</v>
          </cell>
        </row>
        <row r="195">
          <cell r="A195" t="str">
            <v>450101</v>
          </cell>
          <cell r="B195" t="str">
            <v>Intereses Financieros Pagados CP</v>
          </cell>
          <cell r="C195">
            <v>11850769432.91</v>
          </cell>
          <cell r="D195">
            <v>10099264986.91</v>
          </cell>
          <cell r="E195">
            <v>0</v>
          </cell>
          <cell r="F195">
            <v>0</v>
          </cell>
          <cell r="G195">
            <v>1751504446</v>
          </cell>
        </row>
        <row r="196">
          <cell r="A196" t="str">
            <v>450102</v>
          </cell>
          <cell r="B196" t="str">
            <v>Intereses Financieros por Warrant</v>
          </cell>
          <cell r="C196">
            <v>104984461</v>
          </cell>
          <cell r="D196">
            <v>104984461</v>
          </cell>
          <cell r="E196">
            <v>0</v>
          </cell>
          <cell r="F196">
            <v>0</v>
          </cell>
          <cell r="G196">
            <v>0</v>
          </cell>
        </row>
        <row r="197">
          <cell r="A197" t="str">
            <v>450103</v>
          </cell>
          <cell r="B197" t="str">
            <v>Int. Fin. Pag. C.P. - Deudores p/ Ventas</v>
          </cell>
          <cell r="C197">
            <v>406144730</v>
          </cell>
          <cell r="D197">
            <v>84183130</v>
          </cell>
          <cell r="E197">
            <v>208979</v>
          </cell>
          <cell r="F197">
            <v>0</v>
          </cell>
          <cell r="G197">
            <v>321961600</v>
          </cell>
        </row>
        <row r="198">
          <cell r="A198" t="str">
            <v>450104</v>
          </cell>
          <cell r="B198" t="str">
            <v>Intereses Pagados p/ Stock Trigo</v>
          </cell>
          <cell r="C198">
            <v>526317521</v>
          </cell>
          <cell r="D198">
            <v>130013651</v>
          </cell>
          <cell r="E198">
            <v>2702379</v>
          </cell>
          <cell r="F198">
            <v>0</v>
          </cell>
          <cell r="G198">
            <v>396303870</v>
          </cell>
        </row>
        <row r="199">
          <cell r="A199" t="str">
            <v>450105</v>
          </cell>
          <cell r="B199" t="str">
            <v>Impuestos a los Actos y Documentos</v>
          </cell>
          <cell r="C199">
            <v>2834774</v>
          </cell>
          <cell r="D199">
            <v>0</v>
          </cell>
          <cell r="E199">
            <v>2834774</v>
          </cell>
          <cell r="F199">
            <v>0</v>
          </cell>
          <cell r="G199">
            <v>2834774</v>
          </cell>
        </row>
        <row r="200">
          <cell r="A200" t="str">
            <v>450301</v>
          </cell>
          <cell r="B200" t="str">
            <v>Diferencia de cambio</v>
          </cell>
          <cell r="C200">
            <v>11565527630895</v>
          </cell>
          <cell r="D200">
            <v>11565689232657</v>
          </cell>
          <cell r="E200">
            <v>107611148.04000001</v>
          </cell>
          <cell r="F200">
            <v>2561458.38</v>
          </cell>
          <cell r="G200">
            <v>-161601762</v>
          </cell>
        </row>
        <row r="201">
          <cell r="A201" t="str">
            <v>450401</v>
          </cell>
          <cell r="B201" t="str">
            <v>Ventas de bienes de uso</v>
          </cell>
          <cell r="C201">
            <v>108582554885</v>
          </cell>
          <cell r="D201">
            <v>108614672463</v>
          </cell>
          <cell r="E201">
            <v>0</v>
          </cell>
          <cell r="F201">
            <v>0</v>
          </cell>
          <cell r="G201">
            <v>-32117578</v>
          </cell>
        </row>
        <row r="202">
          <cell r="A202" t="str">
            <v>450402</v>
          </cell>
          <cell r="B202" t="str">
            <v>Costo venta bienes de uso</v>
          </cell>
          <cell r="C202">
            <v>21763279</v>
          </cell>
          <cell r="D202">
            <v>21763279</v>
          </cell>
          <cell r="E202">
            <v>0</v>
          </cell>
          <cell r="F202">
            <v>0</v>
          </cell>
          <cell r="G202">
            <v>0</v>
          </cell>
        </row>
        <row r="203">
          <cell r="A203" t="str">
            <v>450403</v>
          </cell>
          <cell r="B203" t="str">
            <v>Ventas Varias</v>
          </cell>
          <cell r="C203">
            <v>4427467435.5</v>
          </cell>
          <cell r="D203">
            <v>4466552262.5</v>
          </cell>
          <cell r="E203">
            <v>4365266</v>
          </cell>
          <cell r="F203">
            <v>1798636</v>
          </cell>
          <cell r="G203">
            <v>-39084827</v>
          </cell>
        </row>
        <row r="204">
          <cell r="A204" t="str">
            <v>450404</v>
          </cell>
          <cell r="B204" t="str">
            <v>Costo ventas varias</v>
          </cell>
          <cell r="C204">
            <v>49510729</v>
          </cell>
          <cell r="D204">
            <v>38750000</v>
          </cell>
          <cell r="E204">
            <v>0</v>
          </cell>
          <cell r="F204">
            <v>0</v>
          </cell>
          <cell r="G204">
            <v>10760729</v>
          </cell>
        </row>
        <row r="205">
          <cell r="A205" t="str">
            <v>450405</v>
          </cell>
          <cell r="B205" t="str">
            <v>Ingresos y egresos varios</v>
          </cell>
          <cell r="C205">
            <v>3369179451.1199999</v>
          </cell>
          <cell r="D205">
            <v>3833606330.1199999</v>
          </cell>
          <cell r="E205">
            <v>28200398</v>
          </cell>
          <cell r="F205">
            <v>453178151</v>
          </cell>
          <cell r="G205">
            <v>-464426879</v>
          </cell>
        </row>
        <row r="206">
          <cell r="A206" t="str">
            <v>450408</v>
          </cell>
          <cell r="B206" t="str">
            <v>Ajuste Ejercicios Anteriores-G.N.D.</v>
          </cell>
          <cell r="C206">
            <v>80223529</v>
          </cell>
          <cell r="D206">
            <v>88635607</v>
          </cell>
          <cell r="E206">
            <v>0</v>
          </cell>
          <cell r="F206">
            <v>0</v>
          </cell>
          <cell r="G206">
            <v>-8412078</v>
          </cell>
        </row>
        <row r="207">
          <cell r="A207" t="str">
            <v>450409</v>
          </cell>
          <cell r="B207" t="str">
            <v>I.V.A. Gastos</v>
          </cell>
          <cell r="C207">
            <v>10973227</v>
          </cell>
          <cell r="D207">
            <v>3261183</v>
          </cell>
          <cell r="E207">
            <v>1561706</v>
          </cell>
          <cell r="F207">
            <v>0</v>
          </cell>
          <cell r="G207">
            <v>7712044</v>
          </cell>
        </row>
        <row r="208">
          <cell r="A208" t="str">
            <v>450410</v>
          </cell>
          <cell r="B208" t="str">
            <v>Desc.Obtenidos Compra Cert.Cred.Trib.</v>
          </cell>
          <cell r="C208">
            <v>29737935</v>
          </cell>
          <cell r="D208">
            <v>116154612</v>
          </cell>
          <cell r="E208">
            <v>0</v>
          </cell>
          <cell r="F208">
            <v>10715728</v>
          </cell>
          <cell r="G208">
            <v>-86416677</v>
          </cell>
        </row>
        <row r="209">
          <cell r="A209" t="str">
            <v>450411</v>
          </cell>
          <cell r="B209" t="str">
            <v>Retencion s/ Contrataciones Publicas</v>
          </cell>
          <cell r="C209">
            <v>5191321</v>
          </cell>
          <cell r="D209">
            <v>0</v>
          </cell>
          <cell r="E209">
            <v>323223</v>
          </cell>
          <cell r="F209">
            <v>0</v>
          </cell>
          <cell r="G209">
            <v>5191321</v>
          </cell>
        </row>
        <row r="210">
          <cell r="A210" t="str">
            <v>460101</v>
          </cell>
          <cell r="B210" t="str">
            <v>Impuesto a la Renta Ejercicios Anteriore</v>
          </cell>
          <cell r="C210">
            <v>0</v>
          </cell>
          <cell r="D210">
            <v>0</v>
          </cell>
          <cell r="E210">
            <v>0</v>
          </cell>
          <cell r="F210">
            <v>0</v>
          </cell>
          <cell r="G210">
            <v>0</v>
          </cell>
        </row>
        <row r="211">
          <cell r="A211" t="str">
            <v>460102</v>
          </cell>
          <cell r="B211" t="str">
            <v>Impuesto a la Renta del Ejercicio</v>
          </cell>
          <cell r="C211">
            <v>6845144795</v>
          </cell>
          <cell r="D211">
            <v>5165435073</v>
          </cell>
          <cell r="E211">
            <v>453554246</v>
          </cell>
          <cell r="F211">
            <v>0</v>
          </cell>
          <cell r="G211">
            <v>1679709722</v>
          </cell>
        </row>
        <row r="212">
          <cell r="A212" t="str">
            <v>460103</v>
          </cell>
          <cell r="B212" t="str">
            <v>Impuesto diferido a±os anteriores</v>
          </cell>
          <cell r="C212">
            <v>2726577607</v>
          </cell>
          <cell r="D212">
            <v>3036882476</v>
          </cell>
          <cell r="E212">
            <v>647196134</v>
          </cell>
          <cell r="F212">
            <v>977975534</v>
          </cell>
          <cell r="G212">
            <v>-310304869</v>
          </cell>
        </row>
        <row r="213">
          <cell r="A213" t="str">
            <v>460104</v>
          </cell>
          <cell r="B213" t="str">
            <v>Impuesto diferido del ejercicio</v>
          </cell>
          <cell r="C213">
            <v>7763784803</v>
          </cell>
          <cell r="D213">
            <v>7824856997</v>
          </cell>
          <cell r="E213">
            <v>106139006</v>
          </cell>
          <cell r="F213">
            <v>269587413</v>
          </cell>
          <cell r="G213">
            <v>-61072194</v>
          </cell>
        </row>
        <row r="214">
          <cell r="A214" t="str">
            <v>3101010001</v>
          </cell>
          <cell r="B214" t="str">
            <v>Ventas Harinas Industriales 000</v>
          </cell>
          <cell r="C214">
            <v>110450068159.39999</v>
          </cell>
          <cell r="D214">
            <v>146695525345.39999</v>
          </cell>
          <cell r="E214">
            <v>58449344</v>
          </cell>
          <cell r="F214">
            <v>3016724562</v>
          </cell>
          <cell r="G214">
            <v>-36245457186</v>
          </cell>
        </row>
        <row r="215">
          <cell r="A215" t="str">
            <v>3101010002</v>
          </cell>
          <cell r="B215" t="str">
            <v>Ventas Harinas Industriales 0000</v>
          </cell>
          <cell r="C215">
            <v>30277117205.439999</v>
          </cell>
          <cell r="D215">
            <v>40817380699.440002</v>
          </cell>
          <cell r="E215">
            <v>115547933</v>
          </cell>
          <cell r="F215">
            <v>882972686</v>
          </cell>
          <cell r="G215">
            <v>-10540263494</v>
          </cell>
        </row>
        <row r="216">
          <cell r="A216" t="str">
            <v>3101010003</v>
          </cell>
          <cell r="B216" t="str">
            <v>Ventas Harinas Industriales otras</v>
          </cell>
          <cell r="C216">
            <v>3398072038.9400001</v>
          </cell>
          <cell r="D216">
            <v>4821898832.9399996</v>
          </cell>
          <cell r="E216">
            <v>8363662</v>
          </cell>
          <cell r="F216">
            <v>163157031</v>
          </cell>
          <cell r="G216">
            <v>-1423826794</v>
          </cell>
        </row>
        <row r="217">
          <cell r="A217" t="str">
            <v>3101010004</v>
          </cell>
          <cell r="B217" t="str">
            <v>Ventas Harinas Industriales Importadas</v>
          </cell>
          <cell r="C217">
            <v>3615475083.9000001</v>
          </cell>
          <cell r="D217">
            <v>3795738591.9000001</v>
          </cell>
          <cell r="E217">
            <v>0</v>
          </cell>
          <cell r="F217">
            <v>23927200</v>
          </cell>
          <cell r="G217">
            <v>-180263508</v>
          </cell>
        </row>
        <row r="218">
          <cell r="A218" t="str">
            <v>3101020001</v>
          </cell>
          <cell r="B218" t="str">
            <v>Ventas Harinas Fraccionadas 5 Kg</v>
          </cell>
          <cell r="C218">
            <v>22419447404</v>
          </cell>
          <cell r="D218">
            <v>29959058453</v>
          </cell>
          <cell r="E218">
            <v>48735572</v>
          </cell>
          <cell r="F218">
            <v>662632826</v>
          </cell>
          <cell r="G218">
            <v>-7539611049</v>
          </cell>
        </row>
        <row r="219">
          <cell r="A219" t="str">
            <v>3101020002</v>
          </cell>
          <cell r="B219" t="str">
            <v>Ventas Harinas Fraccionadas 1 Kg</v>
          </cell>
          <cell r="C219">
            <v>15715347595</v>
          </cell>
          <cell r="D219">
            <v>19758076858</v>
          </cell>
          <cell r="E219">
            <v>14847640</v>
          </cell>
          <cell r="F219">
            <v>327143249</v>
          </cell>
          <cell r="G219">
            <v>-4042729263</v>
          </cell>
        </row>
        <row r="220">
          <cell r="A220" t="str">
            <v>3101020003</v>
          </cell>
          <cell r="B220" t="str">
            <v>Ventas Harinas Leudantes</v>
          </cell>
          <cell r="C220">
            <v>13722369630</v>
          </cell>
          <cell r="D220">
            <v>18504526684</v>
          </cell>
          <cell r="E220">
            <v>12949116</v>
          </cell>
          <cell r="F220">
            <v>425897557</v>
          </cell>
          <cell r="G220">
            <v>-4782157054</v>
          </cell>
        </row>
        <row r="221">
          <cell r="A221" t="str">
            <v>3101020004</v>
          </cell>
          <cell r="B221" t="str">
            <v>Ventas Harinas Fraccionado 4 K</v>
          </cell>
          <cell r="C221">
            <v>1462661980</v>
          </cell>
          <cell r="D221">
            <v>1547006122</v>
          </cell>
          <cell r="E221">
            <v>0</v>
          </cell>
          <cell r="F221">
            <v>4545424</v>
          </cell>
          <cell r="G221">
            <v>-84344142</v>
          </cell>
        </row>
        <row r="222">
          <cell r="A222" t="str">
            <v>3101020005</v>
          </cell>
          <cell r="B222" t="str">
            <v>Ventas Harinas Fraccionado 0.9Kg</v>
          </cell>
          <cell r="C222">
            <v>52971428</v>
          </cell>
          <cell r="D222">
            <v>52971428</v>
          </cell>
          <cell r="E222">
            <v>0</v>
          </cell>
          <cell r="F222">
            <v>0</v>
          </cell>
          <cell r="G222">
            <v>0</v>
          </cell>
        </row>
        <row r="223">
          <cell r="A223" t="str">
            <v>3101030001</v>
          </cell>
          <cell r="B223" t="str">
            <v>Ventas Raciones Balanceadas</v>
          </cell>
          <cell r="C223">
            <v>15692695713</v>
          </cell>
          <cell r="D223">
            <v>23576034996</v>
          </cell>
          <cell r="E223">
            <v>11732535</v>
          </cell>
          <cell r="F223">
            <v>764037581</v>
          </cell>
          <cell r="G223">
            <v>-7883339283</v>
          </cell>
        </row>
        <row r="224">
          <cell r="A224" t="str">
            <v>3101030002</v>
          </cell>
          <cell r="B224" t="str">
            <v>Ventas Afrecho</v>
          </cell>
          <cell r="C224">
            <v>11831534403.33</v>
          </cell>
          <cell r="D224">
            <v>15584726082.33</v>
          </cell>
          <cell r="E224">
            <v>6299890</v>
          </cell>
          <cell r="F224">
            <v>440385881</v>
          </cell>
          <cell r="G224">
            <v>-3753191679</v>
          </cell>
        </row>
        <row r="225">
          <cell r="A225" t="str">
            <v>3101040001</v>
          </cell>
          <cell r="B225" t="str">
            <v>Venta Maiz</v>
          </cell>
          <cell r="C225">
            <v>804792388</v>
          </cell>
          <cell r="D225">
            <v>804792388</v>
          </cell>
          <cell r="E225">
            <v>0</v>
          </cell>
          <cell r="F225">
            <v>0</v>
          </cell>
          <cell r="G225">
            <v>0</v>
          </cell>
        </row>
        <row r="226">
          <cell r="A226" t="str">
            <v>3101040002</v>
          </cell>
          <cell r="B226" t="str">
            <v>Ventas Trigo</v>
          </cell>
          <cell r="C226">
            <v>482545</v>
          </cell>
          <cell r="D226">
            <v>760560045</v>
          </cell>
          <cell r="E226">
            <v>0</v>
          </cell>
          <cell r="F226">
            <v>0</v>
          </cell>
          <cell r="G226">
            <v>-760077500</v>
          </cell>
        </row>
        <row r="227">
          <cell r="A227" t="str">
            <v>3101050001</v>
          </cell>
          <cell r="B227" t="str">
            <v>Ventas de Uva Pasa</v>
          </cell>
          <cell r="C227">
            <v>3274546</v>
          </cell>
          <cell r="D227">
            <v>3274546</v>
          </cell>
          <cell r="E227">
            <v>0</v>
          </cell>
          <cell r="F227">
            <v>0</v>
          </cell>
          <cell r="G227">
            <v>0</v>
          </cell>
        </row>
        <row r="228">
          <cell r="A228" t="str">
            <v>3101050002</v>
          </cell>
          <cell r="B228" t="str">
            <v>Venta de Frutas Abrillantadas</v>
          </cell>
          <cell r="C228">
            <v>0</v>
          </cell>
          <cell r="D228">
            <v>0</v>
          </cell>
          <cell r="E228">
            <v>0</v>
          </cell>
          <cell r="F228">
            <v>0</v>
          </cell>
          <cell r="G228">
            <v>0</v>
          </cell>
        </row>
        <row r="229">
          <cell r="A229" t="str">
            <v>3101050003</v>
          </cell>
          <cell r="B229" t="str">
            <v>Venta de Sal Gruesa com·n yodada</v>
          </cell>
          <cell r="C229">
            <v>753005</v>
          </cell>
          <cell r="D229">
            <v>753005</v>
          </cell>
          <cell r="E229">
            <v>0</v>
          </cell>
          <cell r="F229">
            <v>0</v>
          </cell>
          <cell r="G229">
            <v>0</v>
          </cell>
        </row>
        <row r="230">
          <cell r="A230" t="str">
            <v>3101050004</v>
          </cell>
          <cell r="B230" t="str">
            <v>Venta de Sal Entrefina com·n yodada</v>
          </cell>
          <cell r="C230">
            <v>2774727</v>
          </cell>
          <cell r="D230">
            <v>2774727</v>
          </cell>
          <cell r="E230">
            <v>0</v>
          </cell>
          <cell r="F230">
            <v>0</v>
          </cell>
          <cell r="G230">
            <v>0</v>
          </cell>
        </row>
        <row r="231">
          <cell r="A231" t="str">
            <v>3101050005</v>
          </cell>
          <cell r="B231" t="str">
            <v>Venta de Sal Fina seca yodada</v>
          </cell>
          <cell r="C231">
            <v>694455</v>
          </cell>
          <cell r="D231">
            <v>694455</v>
          </cell>
          <cell r="E231">
            <v>0</v>
          </cell>
          <cell r="F231">
            <v>0</v>
          </cell>
          <cell r="G231">
            <v>0</v>
          </cell>
        </row>
        <row r="232">
          <cell r="A232" t="str">
            <v>3101050006</v>
          </cell>
          <cell r="B232" t="str">
            <v>Venta de Sal Gruesa seca yodada</v>
          </cell>
          <cell r="C232">
            <v>0</v>
          </cell>
          <cell r="D232">
            <v>0</v>
          </cell>
          <cell r="E232">
            <v>0</v>
          </cell>
          <cell r="F232">
            <v>0</v>
          </cell>
          <cell r="G232">
            <v>0</v>
          </cell>
        </row>
        <row r="233">
          <cell r="A233" t="str">
            <v>3101050007</v>
          </cell>
          <cell r="B233" t="str">
            <v>Venta de Sal Entrefina seca yodada</v>
          </cell>
          <cell r="C233">
            <v>0</v>
          </cell>
          <cell r="D233">
            <v>0</v>
          </cell>
          <cell r="E233">
            <v>0</v>
          </cell>
          <cell r="F233">
            <v>0</v>
          </cell>
          <cell r="G233">
            <v>0</v>
          </cell>
        </row>
        <row r="234">
          <cell r="A234" t="str">
            <v>3101050008</v>
          </cell>
          <cell r="B234" t="str">
            <v>Venta de Sal Fina impalpable yodada</v>
          </cell>
          <cell r="C234">
            <v>0</v>
          </cell>
          <cell r="D234">
            <v>0</v>
          </cell>
          <cell r="E234">
            <v>0</v>
          </cell>
          <cell r="F234">
            <v>0</v>
          </cell>
          <cell r="G234">
            <v>0</v>
          </cell>
        </row>
        <row r="235">
          <cell r="A235" t="str">
            <v>3101050009</v>
          </cell>
          <cell r="B235" t="str">
            <v>Venta de Sal Fina Comun Yodada 50kls</v>
          </cell>
          <cell r="C235">
            <v>2133072</v>
          </cell>
          <cell r="D235">
            <v>2133072</v>
          </cell>
          <cell r="E235">
            <v>0</v>
          </cell>
          <cell r="F235">
            <v>0</v>
          </cell>
          <cell r="G235">
            <v>0</v>
          </cell>
        </row>
        <row r="236">
          <cell r="A236" t="str">
            <v>3101050010</v>
          </cell>
          <cell r="B236" t="str">
            <v>Ventas de Gluten 25 Kg.</v>
          </cell>
          <cell r="C236">
            <v>16309096</v>
          </cell>
          <cell r="D236">
            <v>16309096</v>
          </cell>
          <cell r="E236">
            <v>0</v>
          </cell>
          <cell r="F236">
            <v>0</v>
          </cell>
          <cell r="G236">
            <v>0</v>
          </cell>
        </row>
        <row r="237">
          <cell r="A237" t="str">
            <v>3101050011</v>
          </cell>
          <cell r="B237" t="str">
            <v>Ventas de Gluten 10 Kg.</v>
          </cell>
          <cell r="C237">
            <v>1999998</v>
          </cell>
          <cell r="D237">
            <v>1999998</v>
          </cell>
          <cell r="E237">
            <v>0</v>
          </cell>
          <cell r="F237">
            <v>0</v>
          </cell>
          <cell r="G237">
            <v>0</v>
          </cell>
        </row>
        <row r="238">
          <cell r="A238" t="str">
            <v>3101050012</v>
          </cell>
          <cell r="B238" t="str">
            <v>Ventas Maiz Granos 50kls.</v>
          </cell>
          <cell r="C238">
            <v>7229500</v>
          </cell>
          <cell r="D238">
            <v>10747000</v>
          </cell>
          <cell r="E238">
            <v>0</v>
          </cell>
          <cell r="F238">
            <v>0</v>
          </cell>
          <cell r="G238">
            <v>-3517500</v>
          </cell>
        </row>
        <row r="239">
          <cell r="A239" t="str">
            <v>3101050013</v>
          </cell>
          <cell r="B239" t="str">
            <v>Ventas Maiz Partido 50kls.</v>
          </cell>
          <cell r="C239">
            <v>0</v>
          </cell>
          <cell r="D239">
            <v>0</v>
          </cell>
          <cell r="E239">
            <v>0</v>
          </cell>
          <cell r="F239">
            <v>0</v>
          </cell>
          <cell r="G239">
            <v>0</v>
          </cell>
        </row>
        <row r="240">
          <cell r="A240" t="str">
            <v>3102010001</v>
          </cell>
          <cell r="B240" t="str">
            <v>Bonificaciones Harinas Industriales 000</v>
          </cell>
          <cell r="C240">
            <v>865959996</v>
          </cell>
          <cell r="D240">
            <v>746954082</v>
          </cell>
          <cell r="E240">
            <v>21018014</v>
          </cell>
          <cell r="F240">
            <v>0</v>
          </cell>
          <cell r="G240">
            <v>119005914</v>
          </cell>
        </row>
        <row r="241">
          <cell r="A241" t="str">
            <v>3102010002</v>
          </cell>
          <cell r="B241" t="str">
            <v>Bonificaciones Harinas Industriales 0000</v>
          </cell>
          <cell r="C241">
            <v>691682141</v>
          </cell>
          <cell r="D241">
            <v>548102675</v>
          </cell>
          <cell r="E241">
            <v>3567072</v>
          </cell>
          <cell r="F241">
            <v>0</v>
          </cell>
          <cell r="G241">
            <v>143579466</v>
          </cell>
        </row>
        <row r="242">
          <cell r="A242" t="str">
            <v>3102010003</v>
          </cell>
          <cell r="B242" t="str">
            <v>Bonificaciones Harinas Industriales otra</v>
          </cell>
          <cell r="C242">
            <v>58455487</v>
          </cell>
          <cell r="D242">
            <v>48971652</v>
          </cell>
          <cell r="E242">
            <v>630227</v>
          </cell>
          <cell r="F242">
            <v>0</v>
          </cell>
          <cell r="G242">
            <v>9483835</v>
          </cell>
        </row>
        <row r="243">
          <cell r="A243" t="str">
            <v>3102010004</v>
          </cell>
          <cell r="B243" t="str">
            <v>Bonificaciones Harinas Industriales Impo</v>
          </cell>
          <cell r="C243">
            <v>5022765</v>
          </cell>
          <cell r="D243">
            <v>4931856</v>
          </cell>
          <cell r="E243">
            <v>0</v>
          </cell>
          <cell r="F243">
            <v>0</v>
          </cell>
          <cell r="G243">
            <v>90909</v>
          </cell>
        </row>
        <row r="244">
          <cell r="A244" t="str">
            <v>3102020001</v>
          </cell>
          <cell r="B244" t="str">
            <v>Bonificaciones Harinas Fraccionadas 5 Kg</v>
          </cell>
          <cell r="C244">
            <v>225196351</v>
          </cell>
          <cell r="D244">
            <v>190034420</v>
          </cell>
          <cell r="E244">
            <v>1987918</v>
          </cell>
          <cell r="F244">
            <v>0</v>
          </cell>
          <cell r="G244">
            <v>35161931</v>
          </cell>
        </row>
        <row r="245">
          <cell r="A245" t="str">
            <v>3102020002</v>
          </cell>
          <cell r="B245" t="str">
            <v>Bonificaciones Harinas Fraccionadas 1 Kg</v>
          </cell>
          <cell r="C245">
            <v>201352903</v>
          </cell>
          <cell r="D245">
            <v>181673182</v>
          </cell>
          <cell r="E245">
            <v>2147470</v>
          </cell>
          <cell r="F245">
            <v>0</v>
          </cell>
          <cell r="G245">
            <v>19679721</v>
          </cell>
        </row>
        <row r="246">
          <cell r="A246" t="str">
            <v>3102020003</v>
          </cell>
          <cell r="B246" t="str">
            <v>Bonificaciones Harinas Leudantes</v>
          </cell>
          <cell r="C246">
            <v>125152618</v>
          </cell>
          <cell r="D246">
            <v>115992271</v>
          </cell>
          <cell r="E246">
            <v>1273534</v>
          </cell>
          <cell r="F246">
            <v>0</v>
          </cell>
          <cell r="G246">
            <v>9160347</v>
          </cell>
        </row>
        <row r="247">
          <cell r="A247" t="str">
            <v>3102020004</v>
          </cell>
          <cell r="B247" t="str">
            <v>Bonificaciones Harinas Fraccionadas 4 Kg</v>
          </cell>
          <cell r="C247">
            <v>4380215</v>
          </cell>
          <cell r="D247">
            <v>4116176</v>
          </cell>
          <cell r="E247">
            <v>20031</v>
          </cell>
          <cell r="F247">
            <v>0</v>
          </cell>
          <cell r="G247">
            <v>264039</v>
          </cell>
        </row>
        <row r="248">
          <cell r="A248" t="str">
            <v>3102020005</v>
          </cell>
          <cell r="B248" t="str">
            <v>Bonificaciones Harinas Fraccionadas 0.9k</v>
          </cell>
          <cell r="C248">
            <v>0</v>
          </cell>
          <cell r="D248">
            <v>0</v>
          </cell>
          <cell r="E248">
            <v>0</v>
          </cell>
          <cell r="F248">
            <v>0</v>
          </cell>
          <cell r="G248">
            <v>0</v>
          </cell>
        </row>
        <row r="249">
          <cell r="A249" t="str">
            <v>3102030001</v>
          </cell>
          <cell r="B249" t="str">
            <v>Bonificaciones Raciones Balanceadas</v>
          </cell>
          <cell r="C249">
            <v>191598230</v>
          </cell>
          <cell r="D249">
            <v>148078608</v>
          </cell>
          <cell r="E249">
            <v>0</v>
          </cell>
          <cell r="F249">
            <v>0</v>
          </cell>
          <cell r="G249">
            <v>43519622</v>
          </cell>
        </row>
        <row r="250">
          <cell r="A250" t="str">
            <v>3102030002</v>
          </cell>
          <cell r="B250" t="str">
            <v>Bonificaciones Afrecho</v>
          </cell>
          <cell r="C250">
            <v>443838391</v>
          </cell>
          <cell r="D250">
            <v>414999291</v>
          </cell>
          <cell r="E250">
            <v>114545</v>
          </cell>
          <cell r="F250">
            <v>0</v>
          </cell>
          <cell r="G250">
            <v>28839100</v>
          </cell>
        </row>
        <row r="251">
          <cell r="A251" t="str">
            <v>3103010001</v>
          </cell>
          <cell r="B251" t="str">
            <v>Devoluciones Harinas Industriales 000</v>
          </cell>
          <cell r="C251">
            <v>885361246</v>
          </cell>
          <cell r="D251">
            <v>622339256</v>
          </cell>
          <cell r="E251">
            <v>99105864</v>
          </cell>
          <cell r="F251">
            <v>0</v>
          </cell>
          <cell r="G251">
            <v>263021990</v>
          </cell>
        </row>
        <row r="252">
          <cell r="A252" t="str">
            <v>3103010002</v>
          </cell>
          <cell r="B252" t="str">
            <v>Devoluciones Harinas Industriales 0000</v>
          </cell>
          <cell r="C252">
            <v>1376007328</v>
          </cell>
          <cell r="D252">
            <v>1233084694</v>
          </cell>
          <cell r="E252">
            <v>22814440</v>
          </cell>
          <cell r="F252">
            <v>0</v>
          </cell>
          <cell r="G252">
            <v>142922634</v>
          </cell>
        </row>
        <row r="253">
          <cell r="A253" t="str">
            <v>3103010003</v>
          </cell>
          <cell r="B253" t="str">
            <v>Devoluciones Harinas Industriales otras</v>
          </cell>
          <cell r="C253">
            <v>76119916</v>
          </cell>
          <cell r="D253">
            <v>68021013</v>
          </cell>
          <cell r="E253">
            <v>267966</v>
          </cell>
          <cell r="F253">
            <v>0</v>
          </cell>
          <cell r="G253">
            <v>8098903</v>
          </cell>
        </row>
        <row r="254">
          <cell r="A254" t="str">
            <v>3103010004</v>
          </cell>
          <cell r="B254" t="str">
            <v>Devoluciones Harinas Industriales Import</v>
          </cell>
          <cell r="C254">
            <v>17980001</v>
          </cell>
          <cell r="D254">
            <v>17980001</v>
          </cell>
          <cell r="E254">
            <v>0</v>
          </cell>
          <cell r="F254">
            <v>0</v>
          </cell>
          <cell r="G254">
            <v>0</v>
          </cell>
        </row>
        <row r="255">
          <cell r="A255" t="str">
            <v>3103020001</v>
          </cell>
          <cell r="B255" t="str">
            <v>Devoluciones Harinas Fraccionadas 5 Kg</v>
          </cell>
          <cell r="C255">
            <v>206282931</v>
          </cell>
          <cell r="D255">
            <v>120775947</v>
          </cell>
          <cell r="E255">
            <v>2080620</v>
          </cell>
          <cell r="F255">
            <v>0</v>
          </cell>
          <cell r="G255">
            <v>85506984</v>
          </cell>
        </row>
        <row r="256">
          <cell r="A256" t="str">
            <v>3103020002</v>
          </cell>
          <cell r="B256" t="str">
            <v>Devoluciones Harinas Fraccionadas 1 Kg</v>
          </cell>
          <cell r="C256">
            <v>170504969</v>
          </cell>
          <cell r="D256">
            <v>138962087</v>
          </cell>
          <cell r="E256">
            <v>7514471</v>
          </cell>
          <cell r="F256">
            <v>0</v>
          </cell>
          <cell r="G256">
            <v>31542882</v>
          </cell>
        </row>
        <row r="257">
          <cell r="A257" t="str">
            <v>3103020003</v>
          </cell>
          <cell r="B257" t="str">
            <v>Devoluciones Harinas Leudantes</v>
          </cell>
          <cell r="C257">
            <v>47935911</v>
          </cell>
          <cell r="D257">
            <v>21883030</v>
          </cell>
          <cell r="E257">
            <v>6592575</v>
          </cell>
          <cell r="F257">
            <v>0</v>
          </cell>
          <cell r="G257">
            <v>26052881</v>
          </cell>
        </row>
        <row r="258">
          <cell r="A258" t="str">
            <v>3103020004</v>
          </cell>
          <cell r="B258" t="str">
            <v>Devoluciones Harinas Fraccionadas 4kg.</v>
          </cell>
          <cell r="C258">
            <v>4956682</v>
          </cell>
          <cell r="D258">
            <v>1617648</v>
          </cell>
          <cell r="E258">
            <v>885784</v>
          </cell>
          <cell r="F258">
            <v>0</v>
          </cell>
          <cell r="G258">
            <v>3339034</v>
          </cell>
        </row>
        <row r="259">
          <cell r="A259" t="str">
            <v>3103020005</v>
          </cell>
          <cell r="B259" t="str">
            <v>Devoluciones Harinas Fraccionadas 0.9kg</v>
          </cell>
          <cell r="C259">
            <v>4163960</v>
          </cell>
          <cell r="D259">
            <v>4163960</v>
          </cell>
          <cell r="E259">
            <v>0</v>
          </cell>
          <cell r="F259">
            <v>0</v>
          </cell>
          <cell r="G259">
            <v>0</v>
          </cell>
        </row>
        <row r="260">
          <cell r="A260" t="str">
            <v>3103030001</v>
          </cell>
          <cell r="B260" t="str">
            <v>Devoluciones Raciones Balanceadas</v>
          </cell>
          <cell r="C260">
            <v>72839078</v>
          </cell>
          <cell r="D260">
            <v>43904281</v>
          </cell>
          <cell r="E260">
            <v>136082</v>
          </cell>
          <cell r="F260">
            <v>0</v>
          </cell>
          <cell r="G260">
            <v>28934797</v>
          </cell>
        </row>
        <row r="261">
          <cell r="A261" t="str">
            <v>3103030002</v>
          </cell>
          <cell r="B261" t="str">
            <v>Devoluciones Afrecho</v>
          </cell>
          <cell r="C261">
            <v>5868496</v>
          </cell>
          <cell r="D261">
            <v>4652827</v>
          </cell>
          <cell r="E261">
            <v>8918</v>
          </cell>
          <cell r="F261">
            <v>0</v>
          </cell>
          <cell r="G261">
            <v>1215669</v>
          </cell>
        </row>
        <row r="262">
          <cell r="A262" t="str">
            <v>3103040001</v>
          </cell>
          <cell r="B262" t="str">
            <v>Devoluci¾n de Granos Importados</v>
          </cell>
          <cell r="C262">
            <v>0</v>
          </cell>
          <cell r="D262">
            <v>0</v>
          </cell>
          <cell r="E262">
            <v>0</v>
          </cell>
          <cell r="F262">
            <v>0</v>
          </cell>
          <cell r="G262">
            <v>0</v>
          </cell>
        </row>
        <row r="263">
          <cell r="A263" t="str">
            <v>3103050001</v>
          </cell>
          <cell r="B263" t="str">
            <v>Devoluciones Uva Pasa</v>
          </cell>
          <cell r="C263">
            <v>0</v>
          </cell>
          <cell r="D263">
            <v>0</v>
          </cell>
          <cell r="E263">
            <v>0</v>
          </cell>
          <cell r="F263">
            <v>0</v>
          </cell>
          <cell r="G263">
            <v>0</v>
          </cell>
        </row>
        <row r="264">
          <cell r="A264" t="str">
            <v>3103050002</v>
          </cell>
          <cell r="B264" t="str">
            <v>Devoluciones Fruta Abrillantada</v>
          </cell>
          <cell r="C264">
            <v>0</v>
          </cell>
          <cell r="D264">
            <v>0</v>
          </cell>
          <cell r="E264">
            <v>0</v>
          </cell>
          <cell r="F264">
            <v>0</v>
          </cell>
          <cell r="G264">
            <v>0</v>
          </cell>
        </row>
        <row r="265">
          <cell r="A265" t="str">
            <v>3103050003</v>
          </cell>
          <cell r="B265" t="str">
            <v>Devoluciones Sal Gruesa Com·n Yodada</v>
          </cell>
          <cell r="C265">
            <v>0</v>
          </cell>
          <cell r="D265">
            <v>0</v>
          </cell>
          <cell r="E265">
            <v>0</v>
          </cell>
          <cell r="F265">
            <v>0</v>
          </cell>
          <cell r="G265">
            <v>0</v>
          </cell>
        </row>
        <row r="266">
          <cell r="A266" t="str">
            <v>3103050004</v>
          </cell>
          <cell r="B266" t="str">
            <v>Devoluciones Sal Entrefina Com·n Yodada</v>
          </cell>
          <cell r="C266">
            <v>440000</v>
          </cell>
          <cell r="D266">
            <v>440000</v>
          </cell>
          <cell r="E266">
            <v>0</v>
          </cell>
          <cell r="F266">
            <v>0</v>
          </cell>
          <cell r="G266">
            <v>0</v>
          </cell>
        </row>
        <row r="267">
          <cell r="A267" t="str">
            <v>3103050005</v>
          </cell>
          <cell r="B267" t="str">
            <v>Devoluciones Sal Fina Seca Yodada</v>
          </cell>
          <cell r="C267">
            <v>0</v>
          </cell>
          <cell r="D267">
            <v>0</v>
          </cell>
          <cell r="E267">
            <v>0</v>
          </cell>
          <cell r="F267">
            <v>0</v>
          </cell>
          <cell r="G267">
            <v>0</v>
          </cell>
        </row>
        <row r="268">
          <cell r="A268" t="str">
            <v>3103050006</v>
          </cell>
          <cell r="B268" t="str">
            <v>Devoluciones Sal Gruesa Seca Yodada</v>
          </cell>
          <cell r="C268">
            <v>0</v>
          </cell>
          <cell r="D268">
            <v>0</v>
          </cell>
          <cell r="E268">
            <v>0</v>
          </cell>
          <cell r="F268">
            <v>0</v>
          </cell>
          <cell r="G268">
            <v>0</v>
          </cell>
        </row>
        <row r="269">
          <cell r="A269" t="str">
            <v>3103050007</v>
          </cell>
          <cell r="B269" t="str">
            <v>Devoluciones Sal Entrefina Seca Yodada</v>
          </cell>
          <cell r="C269">
            <v>0</v>
          </cell>
          <cell r="D269">
            <v>0</v>
          </cell>
          <cell r="E269">
            <v>0</v>
          </cell>
          <cell r="F269">
            <v>0</v>
          </cell>
          <cell r="G269">
            <v>0</v>
          </cell>
        </row>
        <row r="270">
          <cell r="A270" t="str">
            <v>3103050008</v>
          </cell>
          <cell r="B270" t="str">
            <v>Devoluciones Sal Fina Impalpable Yodada</v>
          </cell>
          <cell r="C270">
            <v>0</v>
          </cell>
          <cell r="D270">
            <v>0</v>
          </cell>
          <cell r="E270">
            <v>0</v>
          </cell>
          <cell r="F270">
            <v>0</v>
          </cell>
          <cell r="G270">
            <v>0</v>
          </cell>
        </row>
        <row r="271">
          <cell r="A271" t="str">
            <v>4101010001</v>
          </cell>
          <cell r="B271" t="str">
            <v>Fletes Harinas Industrailes 000</v>
          </cell>
          <cell r="C271">
            <v>2667694577</v>
          </cell>
          <cell r="D271">
            <v>1800360807</v>
          </cell>
          <cell r="E271">
            <v>90798994</v>
          </cell>
          <cell r="F271">
            <v>0</v>
          </cell>
          <cell r="G271">
            <v>867333770</v>
          </cell>
        </row>
        <row r="272">
          <cell r="A272" t="str">
            <v>4101010002</v>
          </cell>
          <cell r="B272" t="str">
            <v>Fletes Harinas Industriales 0000</v>
          </cell>
          <cell r="C272">
            <v>756103145</v>
          </cell>
          <cell r="D272">
            <v>530601205</v>
          </cell>
          <cell r="E272">
            <v>22351994</v>
          </cell>
          <cell r="F272">
            <v>0</v>
          </cell>
          <cell r="G272">
            <v>225501940</v>
          </cell>
        </row>
        <row r="273">
          <cell r="A273" t="str">
            <v>4101010003</v>
          </cell>
          <cell r="B273" t="str">
            <v>Fletes Harinas Industriales otras</v>
          </cell>
          <cell r="C273">
            <v>74434063</v>
          </cell>
          <cell r="D273">
            <v>46610373</v>
          </cell>
          <cell r="E273">
            <v>3575522</v>
          </cell>
          <cell r="F273">
            <v>0</v>
          </cell>
          <cell r="G273">
            <v>27823690</v>
          </cell>
        </row>
        <row r="274">
          <cell r="A274" t="str">
            <v>4101010004</v>
          </cell>
          <cell r="B274" t="str">
            <v>Fletes Harinas Industriales Importadas</v>
          </cell>
          <cell r="C274">
            <v>5971416</v>
          </cell>
          <cell r="D274">
            <v>3431636</v>
          </cell>
          <cell r="E274">
            <v>436633</v>
          </cell>
          <cell r="F274">
            <v>0</v>
          </cell>
          <cell r="G274">
            <v>2539780</v>
          </cell>
        </row>
        <row r="275">
          <cell r="A275" t="str">
            <v>4101020001</v>
          </cell>
          <cell r="B275" t="str">
            <v>Fletes Harinas Fraccionadas 5 Kg</v>
          </cell>
          <cell r="C275">
            <v>559722088</v>
          </cell>
          <cell r="D275">
            <v>343151575</v>
          </cell>
          <cell r="E275">
            <v>22040927</v>
          </cell>
          <cell r="F275">
            <v>0</v>
          </cell>
          <cell r="G275">
            <v>216570513</v>
          </cell>
        </row>
        <row r="276">
          <cell r="A276" t="str">
            <v>4101020002</v>
          </cell>
          <cell r="B276" t="str">
            <v>Fletes Harinas Fraccionadas 1 Kg</v>
          </cell>
          <cell r="C276">
            <v>255133695</v>
          </cell>
          <cell r="D276">
            <v>183458652</v>
          </cell>
          <cell r="E276">
            <v>6909984</v>
          </cell>
          <cell r="F276">
            <v>0</v>
          </cell>
          <cell r="G276">
            <v>71675043</v>
          </cell>
        </row>
        <row r="277">
          <cell r="A277" t="str">
            <v>4101020003</v>
          </cell>
          <cell r="B277" t="str">
            <v>Fletes Harinas Leudantes</v>
          </cell>
          <cell r="C277">
            <v>215416924</v>
          </cell>
          <cell r="D277">
            <v>147364666</v>
          </cell>
          <cell r="E277">
            <v>7311202</v>
          </cell>
          <cell r="F277">
            <v>0</v>
          </cell>
          <cell r="G277">
            <v>68052258</v>
          </cell>
        </row>
        <row r="278">
          <cell r="A278" t="str">
            <v>4101020004</v>
          </cell>
          <cell r="B278" t="str">
            <v>Fletes Harinas Fraccionadas  10 x 900gs.</v>
          </cell>
          <cell r="C278">
            <v>424118</v>
          </cell>
          <cell r="D278">
            <v>424118</v>
          </cell>
          <cell r="E278">
            <v>0</v>
          </cell>
          <cell r="F278">
            <v>0</v>
          </cell>
          <cell r="G278">
            <v>0</v>
          </cell>
        </row>
        <row r="279">
          <cell r="A279" t="str">
            <v>4101020005</v>
          </cell>
          <cell r="B279" t="str">
            <v>Fletes Harinas Fraccionada 3 x 4</v>
          </cell>
          <cell r="C279">
            <v>23440636</v>
          </cell>
          <cell r="D279">
            <v>19811754</v>
          </cell>
          <cell r="E279">
            <v>256581</v>
          </cell>
          <cell r="F279">
            <v>0</v>
          </cell>
          <cell r="G279">
            <v>3628882</v>
          </cell>
        </row>
        <row r="280">
          <cell r="A280" t="str">
            <v>4101030001</v>
          </cell>
          <cell r="B280" t="str">
            <v>Fletes Raciones Balanceadas</v>
          </cell>
          <cell r="C280">
            <v>890092788</v>
          </cell>
          <cell r="D280">
            <v>530364229</v>
          </cell>
          <cell r="E280">
            <v>38384287</v>
          </cell>
          <cell r="F280">
            <v>0</v>
          </cell>
          <cell r="G280">
            <v>359728559</v>
          </cell>
        </row>
        <row r="281">
          <cell r="A281" t="str">
            <v>4101030002</v>
          </cell>
          <cell r="B281" t="str">
            <v>Fletes Afrecho</v>
          </cell>
          <cell r="C281">
            <v>1152270301</v>
          </cell>
          <cell r="D281">
            <v>811314822</v>
          </cell>
          <cell r="E281">
            <v>38759506</v>
          </cell>
          <cell r="F281">
            <v>0</v>
          </cell>
          <cell r="G281">
            <v>340955479</v>
          </cell>
        </row>
        <row r="282">
          <cell r="A282" t="str">
            <v>4101040001</v>
          </cell>
          <cell r="B282" t="str">
            <v>Fletes Maiz</v>
          </cell>
          <cell r="C282">
            <v>0</v>
          </cell>
          <cell r="D282">
            <v>0</v>
          </cell>
          <cell r="E282">
            <v>0</v>
          </cell>
          <cell r="F282">
            <v>0</v>
          </cell>
          <cell r="G282">
            <v>0</v>
          </cell>
        </row>
        <row r="283">
          <cell r="A283" t="str">
            <v>4101050001</v>
          </cell>
          <cell r="B283" t="str">
            <v>Fletes Interno</v>
          </cell>
          <cell r="C283">
            <v>10263300</v>
          </cell>
          <cell r="D283">
            <v>10263300</v>
          </cell>
          <cell r="E283">
            <v>0</v>
          </cell>
          <cell r="F283">
            <v>0</v>
          </cell>
          <cell r="G283">
            <v>0</v>
          </cell>
        </row>
        <row r="284">
          <cell r="A284" t="str">
            <v>4101060001</v>
          </cell>
          <cell r="B284" t="str">
            <v>Flete Sal Gruesa com·n yodada</v>
          </cell>
          <cell r="C284">
            <v>26964</v>
          </cell>
          <cell r="D284">
            <v>26964</v>
          </cell>
          <cell r="E284">
            <v>0</v>
          </cell>
          <cell r="F284">
            <v>0</v>
          </cell>
          <cell r="G284">
            <v>0</v>
          </cell>
        </row>
        <row r="285">
          <cell r="A285" t="str">
            <v>4101060002</v>
          </cell>
          <cell r="B285" t="str">
            <v>Flete Sal Entrefina com·n yodada</v>
          </cell>
          <cell r="C285">
            <v>188416</v>
          </cell>
          <cell r="D285">
            <v>188416</v>
          </cell>
          <cell r="E285">
            <v>0</v>
          </cell>
          <cell r="F285">
            <v>0</v>
          </cell>
          <cell r="G285">
            <v>0</v>
          </cell>
        </row>
        <row r="286">
          <cell r="A286" t="str">
            <v>4101060003</v>
          </cell>
          <cell r="B286" t="str">
            <v>Flete Sal Fina seca yodada</v>
          </cell>
          <cell r="C286">
            <v>83471</v>
          </cell>
          <cell r="D286">
            <v>83471</v>
          </cell>
          <cell r="E286">
            <v>0</v>
          </cell>
          <cell r="F286">
            <v>0</v>
          </cell>
          <cell r="G286">
            <v>0</v>
          </cell>
        </row>
        <row r="287">
          <cell r="A287" t="str">
            <v>4101060004</v>
          </cell>
          <cell r="B287" t="str">
            <v>Flete Sal Gruesa seca yodada</v>
          </cell>
          <cell r="C287">
            <v>0</v>
          </cell>
          <cell r="D287">
            <v>0</v>
          </cell>
          <cell r="E287">
            <v>0</v>
          </cell>
          <cell r="F287">
            <v>0</v>
          </cell>
          <cell r="G287">
            <v>0</v>
          </cell>
        </row>
        <row r="288">
          <cell r="A288" t="str">
            <v>4101060005</v>
          </cell>
          <cell r="B288" t="str">
            <v>Flete Sal Entrefina seca yodada</v>
          </cell>
          <cell r="C288">
            <v>0</v>
          </cell>
          <cell r="D288">
            <v>0</v>
          </cell>
          <cell r="E288">
            <v>0</v>
          </cell>
          <cell r="F288">
            <v>0</v>
          </cell>
          <cell r="G288">
            <v>0</v>
          </cell>
        </row>
        <row r="289">
          <cell r="A289" t="str">
            <v>4101060006</v>
          </cell>
          <cell r="B289" t="str">
            <v>Flete Sal Fina impalpable yodada</v>
          </cell>
          <cell r="C289">
            <v>0</v>
          </cell>
          <cell r="D289">
            <v>0</v>
          </cell>
          <cell r="E289">
            <v>0</v>
          </cell>
          <cell r="F289">
            <v>0</v>
          </cell>
          <cell r="G289">
            <v>0</v>
          </cell>
        </row>
        <row r="290">
          <cell r="A290" t="str">
            <v>4101060007</v>
          </cell>
          <cell r="B290" t="str">
            <v>Flete Uva Pasa</v>
          </cell>
          <cell r="C290">
            <v>9198</v>
          </cell>
          <cell r="D290">
            <v>9198</v>
          </cell>
          <cell r="E290">
            <v>0</v>
          </cell>
          <cell r="F290">
            <v>0</v>
          </cell>
          <cell r="G290">
            <v>0</v>
          </cell>
        </row>
        <row r="291">
          <cell r="A291" t="str">
            <v>4101060008</v>
          </cell>
          <cell r="B291" t="str">
            <v>Fletes Varios - Fruta Abrillantada</v>
          </cell>
          <cell r="C291">
            <v>123335</v>
          </cell>
          <cell r="D291">
            <v>67285</v>
          </cell>
          <cell r="E291">
            <v>0</v>
          </cell>
          <cell r="F291">
            <v>0</v>
          </cell>
          <cell r="G291">
            <v>56050</v>
          </cell>
        </row>
        <row r="292">
          <cell r="A292" t="str">
            <v>4101060009</v>
          </cell>
          <cell r="B292" t="str">
            <v>Flete Sal Fina com·n yodada</v>
          </cell>
          <cell r="C292">
            <v>65323</v>
          </cell>
          <cell r="D292">
            <v>65323</v>
          </cell>
          <cell r="E292">
            <v>0</v>
          </cell>
          <cell r="F292">
            <v>0</v>
          </cell>
          <cell r="G292">
            <v>0</v>
          </cell>
        </row>
        <row r="293">
          <cell r="A293" t="str">
            <v>4101060010</v>
          </cell>
          <cell r="B293" t="str">
            <v>Flete Gluten Vital 25 Kg.</v>
          </cell>
          <cell r="C293">
            <v>13463</v>
          </cell>
          <cell r="D293">
            <v>13463</v>
          </cell>
          <cell r="E293">
            <v>0</v>
          </cell>
          <cell r="F293">
            <v>0</v>
          </cell>
          <cell r="G293">
            <v>0</v>
          </cell>
        </row>
        <row r="294">
          <cell r="A294" t="str">
            <v>4101060011</v>
          </cell>
          <cell r="B294" t="str">
            <v>Flete Gluten Vital 10 Kg.</v>
          </cell>
          <cell r="C294">
            <v>3640</v>
          </cell>
          <cell r="D294">
            <v>3640</v>
          </cell>
          <cell r="E294">
            <v>0</v>
          </cell>
          <cell r="F294">
            <v>0</v>
          </cell>
          <cell r="G294">
            <v>0</v>
          </cell>
        </row>
        <row r="295">
          <cell r="A295" t="str">
            <v>4101060012</v>
          </cell>
          <cell r="B295" t="str">
            <v>Flete Maiz granos 50 kls</v>
          </cell>
          <cell r="C295">
            <v>222063</v>
          </cell>
          <cell r="D295">
            <v>140143</v>
          </cell>
          <cell r="E295">
            <v>0</v>
          </cell>
          <cell r="F295">
            <v>0</v>
          </cell>
          <cell r="G295">
            <v>81920</v>
          </cell>
        </row>
        <row r="296">
          <cell r="A296" t="str">
            <v>4101060013</v>
          </cell>
          <cell r="B296" t="str">
            <v>Flete Maiz Partido 50kls.</v>
          </cell>
          <cell r="C296">
            <v>0</v>
          </cell>
          <cell r="D296">
            <v>0</v>
          </cell>
          <cell r="E296">
            <v>0</v>
          </cell>
          <cell r="F296">
            <v>0</v>
          </cell>
          <cell r="G296">
            <v>0</v>
          </cell>
        </row>
        <row r="297">
          <cell r="A297" t="str">
            <v>4102010001</v>
          </cell>
          <cell r="B297" t="str">
            <v>Comisiones Harinas Industriales 000</v>
          </cell>
          <cell r="C297">
            <v>3898136268</v>
          </cell>
          <cell r="D297">
            <v>3550119591</v>
          </cell>
          <cell r="E297">
            <v>31669352</v>
          </cell>
          <cell r="F297">
            <v>0</v>
          </cell>
          <cell r="G297">
            <v>348016677</v>
          </cell>
        </row>
        <row r="298">
          <cell r="A298" t="str">
            <v>4102010002</v>
          </cell>
          <cell r="B298" t="str">
            <v>Comisiones Harinas Industriales 0000</v>
          </cell>
          <cell r="C298">
            <v>245028594</v>
          </cell>
          <cell r="D298">
            <v>183170229</v>
          </cell>
          <cell r="E298">
            <v>4941240</v>
          </cell>
          <cell r="F298">
            <v>0</v>
          </cell>
          <cell r="G298">
            <v>61858365</v>
          </cell>
        </row>
        <row r="299">
          <cell r="A299" t="str">
            <v>4102010003</v>
          </cell>
          <cell r="B299" t="str">
            <v>Comisiones Harinas Industriales otras</v>
          </cell>
          <cell r="C299">
            <v>89601045</v>
          </cell>
          <cell r="D299">
            <v>79278007</v>
          </cell>
          <cell r="E299">
            <v>1570127</v>
          </cell>
          <cell r="F299">
            <v>0</v>
          </cell>
          <cell r="G299">
            <v>10323038</v>
          </cell>
        </row>
        <row r="300">
          <cell r="A300" t="str">
            <v>4102010004</v>
          </cell>
          <cell r="B300" t="str">
            <v>Comisiones Harinas Industriales Importad</v>
          </cell>
          <cell r="C300">
            <v>10832621</v>
          </cell>
          <cell r="D300">
            <v>10104017</v>
          </cell>
          <cell r="E300">
            <v>63542</v>
          </cell>
          <cell r="F300">
            <v>0</v>
          </cell>
          <cell r="G300">
            <v>728604</v>
          </cell>
        </row>
        <row r="301">
          <cell r="A301" t="str">
            <v>4102020001</v>
          </cell>
          <cell r="B301" t="str">
            <v>Comisiones Harinas Fraccionadas 5 Kg</v>
          </cell>
          <cell r="C301">
            <v>1106279300</v>
          </cell>
          <cell r="D301">
            <v>1028660205</v>
          </cell>
          <cell r="E301">
            <v>7007468</v>
          </cell>
          <cell r="F301">
            <v>0</v>
          </cell>
          <cell r="G301">
            <v>77619095</v>
          </cell>
        </row>
        <row r="302">
          <cell r="A302" t="str">
            <v>4102020002</v>
          </cell>
          <cell r="B302" t="str">
            <v>Comisiones Harinas Fraccionadas 1 Kg</v>
          </cell>
          <cell r="C302">
            <v>725282023</v>
          </cell>
          <cell r="D302">
            <v>692679658</v>
          </cell>
          <cell r="E302">
            <v>2622113</v>
          </cell>
          <cell r="F302">
            <v>0</v>
          </cell>
          <cell r="G302">
            <v>32602365</v>
          </cell>
        </row>
        <row r="303">
          <cell r="A303" t="str">
            <v>4102020003</v>
          </cell>
          <cell r="B303" t="str">
            <v>Comisiones Harinas Leudantes</v>
          </cell>
          <cell r="C303">
            <v>713870332</v>
          </cell>
          <cell r="D303">
            <v>674246269</v>
          </cell>
          <cell r="E303">
            <v>4096342</v>
          </cell>
          <cell r="F303">
            <v>0</v>
          </cell>
          <cell r="G303">
            <v>39624063</v>
          </cell>
        </row>
        <row r="304">
          <cell r="A304" t="str">
            <v>4102020004</v>
          </cell>
          <cell r="B304" t="str">
            <v>Comisiones Harinas Fraccionadas 10 x 900</v>
          </cell>
          <cell r="C304">
            <v>2128744</v>
          </cell>
          <cell r="D304">
            <v>2128744</v>
          </cell>
          <cell r="E304">
            <v>0</v>
          </cell>
          <cell r="F304">
            <v>0</v>
          </cell>
          <cell r="G304">
            <v>0</v>
          </cell>
        </row>
        <row r="305">
          <cell r="A305" t="str">
            <v>4102020005</v>
          </cell>
          <cell r="B305" t="str">
            <v>Comisiones Harinas Fraccionadas 3 x 4</v>
          </cell>
          <cell r="C305">
            <v>63857872</v>
          </cell>
          <cell r="D305">
            <v>63857872</v>
          </cell>
          <cell r="E305">
            <v>0</v>
          </cell>
          <cell r="F305">
            <v>0</v>
          </cell>
          <cell r="G305">
            <v>0</v>
          </cell>
        </row>
        <row r="306">
          <cell r="A306" t="str">
            <v>4102030001</v>
          </cell>
          <cell r="B306" t="str">
            <v>Comisiones Raciones Balanceadas</v>
          </cell>
          <cell r="C306">
            <v>1308224484</v>
          </cell>
          <cell r="D306">
            <v>1085691943</v>
          </cell>
          <cell r="E306">
            <v>19271168</v>
          </cell>
          <cell r="F306">
            <v>0</v>
          </cell>
          <cell r="G306">
            <v>222532541</v>
          </cell>
        </row>
        <row r="307">
          <cell r="A307" t="str">
            <v>4102030002</v>
          </cell>
          <cell r="B307" t="str">
            <v>Comisiones Afrecho</v>
          </cell>
          <cell r="C307">
            <v>80391011</v>
          </cell>
          <cell r="D307">
            <v>27680737</v>
          </cell>
          <cell r="E307">
            <v>5541711</v>
          </cell>
          <cell r="F307">
            <v>0</v>
          </cell>
          <cell r="G307">
            <v>52710274</v>
          </cell>
        </row>
        <row r="308">
          <cell r="A308" t="str">
            <v>4104010001</v>
          </cell>
          <cell r="B308" t="str">
            <v>Otros gastos de ventas Harinas Industria</v>
          </cell>
          <cell r="C308">
            <v>1700980</v>
          </cell>
          <cell r="D308">
            <v>1700000</v>
          </cell>
          <cell r="E308">
            <v>0</v>
          </cell>
          <cell r="F308">
            <v>0</v>
          </cell>
          <cell r="G308">
            <v>980</v>
          </cell>
        </row>
        <row r="309">
          <cell r="A309" t="str">
            <v>4104010002</v>
          </cell>
          <cell r="B309" t="str">
            <v>Gastos de exportaci¾n harina industrial</v>
          </cell>
          <cell r="C309">
            <v>21651999</v>
          </cell>
          <cell r="D309">
            <v>15480362</v>
          </cell>
          <cell r="E309">
            <v>0</v>
          </cell>
          <cell r="F309">
            <v>0</v>
          </cell>
          <cell r="G309">
            <v>6171637</v>
          </cell>
        </row>
        <row r="310">
          <cell r="A310" t="str">
            <v>4104020001</v>
          </cell>
          <cell r="B310" t="str">
            <v>Gastos exportaci¾n harina fraccionada</v>
          </cell>
          <cell r="C310">
            <v>10846614</v>
          </cell>
          <cell r="D310">
            <v>9528132</v>
          </cell>
          <cell r="E310">
            <v>0</v>
          </cell>
          <cell r="F310">
            <v>0</v>
          </cell>
          <cell r="G310">
            <v>1318482</v>
          </cell>
        </row>
        <row r="311">
          <cell r="A311" t="str">
            <v>4104040001</v>
          </cell>
          <cell r="B311" t="str">
            <v>Gastos de exportaci¾n - Afrecho.</v>
          </cell>
          <cell r="C311">
            <v>42136676</v>
          </cell>
          <cell r="D311">
            <v>41148224</v>
          </cell>
          <cell r="E311">
            <v>0</v>
          </cell>
          <cell r="F311">
            <v>0</v>
          </cell>
          <cell r="G311">
            <v>988452</v>
          </cell>
        </row>
        <row r="312">
          <cell r="A312" t="str">
            <v>4201010001</v>
          </cell>
          <cell r="B312" t="str">
            <v>Trigo Harinas Industriales 000</v>
          </cell>
          <cell r="C312">
            <v>143862335503</v>
          </cell>
          <cell r="D312">
            <v>112695157254</v>
          </cell>
          <cell r="E312">
            <v>3105400401</v>
          </cell>
          <cell r="F312">
            <v>892060044</v>
          </cell>
          <cell r="G312">
            <v>31167178249</v>
          </cell>
        </row>
        <row r="313">
          <cell r="A313" t="str">
            <v>4201010002</v>
          </cell>
          <cell r="B313" t="str">
            <v>Trigo Harinas Industriales 0000</v>
          </cell>
          <cell r="C313">
            <v>24876098333</v>
          </cell>
          <cell r="D313">
            <v>21111862045</v>
          </cell>
          <cell r="E313">
            <v>555373180</v>
          </cell>
          <cell r="F313">
            <v>226998178</v>
          </cell>
          <cell r="G313">
            <v>3764236288</v>
          </cell>
        </row>
        <row r="314">
          <cell r="A314" t="str">
            <v>4201010003</v>
          </cell>
          <cell r="B314" t="str">
            <v>Trigo Harinas Industriales otras</v>
          </cell>
          <cell r="C314">
            <v>5108678297</v>
          </cell>
          <cell r="D314">
            <v>3955993831</v>
          </cell>
          <cell r="E314">
            <v>177771011</v>
          </cell>
          <cell r="F314">
            <v>70351826</v>
          </cell>
          <cell r="G314">
            <v>1152684466</v>
          </cell>
        </row>
        <row r="315">
          <cell r="A315" t="str">
            <v>4201010004</v>
          </cell>
          <cell r="B315" t="str">
            <v>Trigo Harinas Industriales Import.</v>
          </cell>
          <cell r="C315">
            <v>0</v>
          </cell>
          <cell r="D315">
            <v>0</v>
          </cell>
          <cell r="E315">
            <v>0</v>
          </cell>
          <cell r="F315">
            <v>0</v>
          </cell>
          <cell r="G315">
            <v>0</v>
          </cell>
        </row>
        <row r="316">
          <cell r="A316" t="str">
            <v>4201010005</v>
          </cell>
          <cell r="B316" t="str">
            <v>Trigo Hnas. - Ajuste P.U.Compra</v>
          </cell>
          <cell r="C316">
            <v>0</v>
          </cell>
          <cell r="D316">
            <v>0</v>
          </cell>
          <cell r="E316">
            <v>0</v>
          </cell>
          <cell r="F316">
            <v>0</v>
          </cell>
          <cell r="G316">
            <v>0</v>
          </cell>
        </row>
        <row r="317">
          <cell r="A317" t="str">
            <v>4201020001</v>
          </cell>
          <cell r="B317" t="str">
            <v>Trigo Harinas Fraccionadas 5 Kg</v>
          </cell>
          <cell r="C317">
            <v>28355821084</v>
          </cell>
          <cell r="D317">
            <v>22262128944</v>
          </cell>
          <cell r="E317">
            <v>696004050</v>
          </cell>
          <cell r="F317">
            <v>179621334</v>
          </cell>
          <cell r="G317">
            <v>6093692140</v>
          </cell>
        </row>
        <row r="318">
          <cell r="A318" t="str">
            <v>4201020002</v>
          </cell>
          <cell r="B318" t="str">
            <v>Trigo Harinas Fraccionadas 1 Kg</v>
          </cell>
          <cell r="C318">
            <v>13855566410</v>
          </cell>
          <cell r="D318">
            <v>11450363160</v>
          </cell>
          <cell r="E318">
            <v>247762843</v>
          </cell>
          <cell r="F318">
            <v>88282569</v>
          </cell>
          <cell r="G318">
            <v>2405203250</v>
          </cell>
        </row>
        <row r="319">
          <cell r="A319" t="str">
            <v>4201020003</v>
          </cell>
          <cell r="B319" t="str">
            <v>Trigo Harinas Leudantes</v>
          </cell>
          <cell r="C319">
            <v>9931504788</v>
          </cell>
          <cell r="D319">
            <v>7798355409</v>
          </cell>
          <cell r="E319">
            <v>246488449</v>
          </cell>
          <cell r="F319">
            <v>86039315</v>
          </cell>
          <cell r="G319">
            <v>2133149379</v>
          </cell>
        </row>
        <row r="320">
          <cell r="A320" t="str">
            <v>4201020004</v>
          </cell>
          <cell r="B320" t="str">
            <v>Trigo Harina Fraccionada 4kg.</v>
          </cell>
          <cell r="C320">
            <v>689708244</v>
          </cell>
          <cell r="D320">
            <v>637238776</v>
          </cell>
          <cell r="E320">
            <v>3467321</v>
          </cell>
          <cell r="F320">
            <v>1384637</v>
          </cell>
          <cell r="G320">
            <v>52469468</v>
          </cell>
        </row>
        <row r="321">
          <cell r="A321" t="str">
            <v>4201020005</v>
          </cell>
          <cell r="B321" t="str">
            <v>Trigo Harina Fraccionada 0.9Kg. c/fibra</v>
          </cell>
          <cell r="C321">
            <v>24338546</v>
          </cell>
          <cell r="D321">
            <v>24338546</v>
          </cell>
          <cell r="E321">
            <v>0</v>
          </cell>
          <cell r="F321">
            <v>0</v>
          </cell>
          <cell r="G321">
            <v>0</v>
          </cell>
        </row>
        <row r="322">
          <cell r="A322" t="str">
            <v>4201030001</v>
          </cell>
          <cell r="B322" t="str">
            <v>Trigo Raciones Balanceadas</v>
          </cell>
          <cell r="C322">
            <v>282573</v>
          </cell>
          <cell r="D322">
            <v>282573</v>
          </cell>
          <cell r="E322">
            <v>282573</v>
          </cell>
          <cell r="F322">
            <v>282573</v>
          </cell>
          <cell r="G322">
            <v>0</v>
          </cell>
        </row>
        <row r="323">
          <cell r="A323" t="str">
            <v>4201030002</v>
          </cell>
          <cell r="B323" t="str">
            <v>Trigo Afrecho</v>
          </cell>
          <cell r="C323">
            <v>336602644</v>
          </cell>
          <cell r="D323">
            <v>332629074</v>
          </cell>
          <cell r="E323">
            <v>0</v>
          </cell>
          <cell r="F323">
            <v>0</v>
          </cell>
          <cell r="G323">
            <v>3973570</v>
          </cell>
        </row>
        <row r="324">
          <cell r="A324" t="str">
            <v>4201040001</v>
          </cell>
          <cell r="B324" t="str">
            <v>Trigo Harinas Industriales 000</v>
          </cell>
          <cell r="C324">
            <v>4890632226</v>
          </cell>
          <cell r="D324">
            <v>4892619011</v>
          </cell>
          <cell r="E324">
            <v>0</v>
          </cell>
          <cell r="F324">
            <v>0</v>
          </cell>
          <cell r="G324">
            <v>-1986785</v>
          </cell>
        </row>
        <row r="325">
          <cell r="A325" t="str">
            <v>4201040002</v>
          </cell>
          <cell r="B325" t="str">
            <v>Trigo Harinas Industriales 0000</v>
          </cell>
          <cell r="C325">
            <v>353777552</v>
          </cell>
          <cell r="D325">
            <v>353777552</v>
          </cell>
          <cell r="E325">
            <v>0</v>
          </cell>
          <cell r="F325">
            <v>0</v>
          </cell>
          <cell r="G325">
            <v>0</v>
          </cell>
        </row>
        <row r="326">
          <cell r="A326" t="str">
            <v>4201040003</v>
          </cell>
          <cell r="B326" t="str">
            <v>Trigo Harinas Industriales Otras</v>
          </cell>
          <cell r="C326">
            <v>103463657</v>
          </cell>
          <cell r="D326">
            <v>103463657</v>
          </cell>
          <cell r="E326">
            <v>0</v>
          </cell>
          <cell r="F326">
            <v>0</v>
          </cell>
          <cell r="G326">
            <v>0</v>
          </cell>
        </row>
        <row r="327">
          <cell r="A327" t="str">
            <v>4201050001</v>
          </cell>
          <cell r="B327" t="str">
            <v>Trigo Harinas Fraccionadas 5 kg</v>
          </cell>
          <cell r="C327">
            <v>457632253</v>
          </cell>
          <cell r="D327">
            <v>457632253</v>
          </cell>
          <cell r="E327">
            <v>0</v>
          </cell>
          <cell r="F327">
            <v>0</v>
          </cell>
          <cell r="G327">
            <v>0</v>
          </cell>
        </row>
        <row r="328">
          <cell r="A328" t="str">
            <v>4201050002</v>
          </cell>
          <cell r="B328" t="str">
            <v>Trigo Harinas Fraccionadas 1 kg</v>
          </cell>
          <cell r="C328">
            <v>270265445</v>
          </cell>
          <cell r="D328">
            <v>270265445</v>
          </cell>
          <cell r="E328">
            <v>0</v>
          </cell>
          <cell r="F328">
            <v>0</v>
          </cell>
          <cell r="G328">
            <v>0</v>
          </cell>
        </row>
        <row r="329">
          <cell r="A329" t="str">
            <v>4201050003</v>
          </cell>
          <cell r="B329" t="str">
            <v>Trigo Harinas Leudantes</v>
          </cell>
          <cell r="C329">
            <v>185008354</v>
          </cell>
          <cell r="D329">
            <v>185008354</v>
          </cell>
          <cell r="E329">
            <v>0</v>
          </cell>
          <cell r="F329">
            <v>0</v>
          </cell>
          <cell r="G329">
            <v>0</v>
          </cell>
        </row>
        <row r="330">
          <cell r="A330" t="str">
            <v>4201060001</v>
          </cell>
          <cell r="B330" t="str">
            <v>Costo de Venta de Trigo</v>
          </cell>
          <cell r="C330">
            <v>1834326497</v>
          </cell>
          <cell r="D330">
            <v>1136106960</v>
          </cell>
          <cell r="E330">
            <v>0</v>
          </cell>
          <cell r="F330">
            <v>0</v>
          </cell>
          <cell r="G330">
            <v>698219537</v>
          </cell>
        </row>
        <row r="331">
          <cell r="A331" t="str">
            <v>4202010001</v>
          </cell>
          <cell r="B331" t="str">
            <v>Subproductos Harinas Industriales</v>
          </cell>
          <cell r="C331">
            <v>11260662474</v>
          </cell>
          <cell r="D331">
            <v>14659463766</v>
          </cell>
          <cell r="E331">
            <v>0</v>
          </cell>
          <cell r="F331">
            <v>402515264</v>
          </cell>
          <cell r="G331">
            <v>-3398801292</v>
          </cell>
        </row>
        <row r="332">
          <cell r="A332" t="str">
            <v>4202020001</v>
          </cell>
          <cell r="B332" t="str">
            <v>Subproducto Harinas Fraccionadas 5 Kg</v>
          </cell>
          <cell r="C332">
            <v>3078286784</v>
          </cell>
          <cell r="D332">
            <v>4223367766</v>
          </cell>
          <cell r="E332">
            <v>0</v>
          </cell>
          <cell r="F332">
            <v>148196549</v>
          </cell>
          <cell r="G332">
            <v>-1145080982</v>
          </cell>
        </row>
        <row r="333">
          <cell r="A333" t="str">
            <v>4202020002</v>
          </cell>
          <cell r="B333" t="str">
            <v>Subproducto Harinas Fraccionadas 1 Kg</v>
          </cell>
          <cell r="C333">
            <v>42755087</v>
          </cell>
          <cell r="D333">
            <v>42755087</v>
          </cell>
          <cell r="E333">
            <v>0</v>
          </cell>
          <cell r="F333">
            <v>0</v>
          </cell>
          <cell r="G333">
            <v>0</v>
          </cell>
        </row>
        <row r="334">
          <cell r="A334" t="str">
            <v>4202030001</v>
          </cell>
          <cell r="B334" t="str">
            <v>Subproducto Raciones Balanceados</v>
          </cell>
          <cell r="C334">
            <v>22594722894</v>
          </cell>
          <cell r="D334">
            <v>18846754483</v>
          </cell>
          <cell r="E334">
            <v>326420657</v>
          </cell>
          <cell r="F334">
            <v>94423013</v>
          </cell>
          <cell r="G334">
            <v>3747968411</v>
          </cell>
        </row>
        <row r="335">
          <cell r="A335" t="str">
            <v>4202030002</v>
          </cell>
          <cell r="B335" t="str">
            <v>Subproducto Afrecho</v>
          </cell>
          <cell r="C335">
            <v>1289401813</v>
          </cell>
          <cell r="D335">
            <v>493487950</v>
          </cell>
          <cell r="E335">
            <v>508926628</v>
          </cell>
          <cell r="F335">
            <v>190212459</v>
          </cell>
          <cell r="G335">
            <v>795913863</v>
          </cell>
        </row>
        <row r="336">
          <cell r="A336" t="str">
            <v>4203010001</v>
          </cell>
          <cell r="B336" t="str">
            <v>Envases Harinas Industriales 000</v>
          </cell>
          <cell r="C336">
            <v>2834527935</v>
          </cell>
          <cell r="D336">
            <v>2224970263</v>
          </cell>
          <cell r="E336">
            <v>90333326</v>
          </cell>
          <cell r="F336">
            <v>29935107</v>
          </cell>
          <cell r="G336">
            <v>609557672</v>
          </cell>
        </row>
        <row r="337">
          <cell r="A337" t="str">
            <v>4203010002</v>
          </cell>
          <cell r="B337" t="str">
            <v>Envases Harinas Industriales 0000</v>
          </cell>
          <cell r="C337">
            <v>586356781</v>
          </cell>
          <cell r="D337">
            <v>476564473</v>
          </cell>
          <cell r="E337">
            <v>20448004</v>
          </cell>
          <cell r="F337">
            <v>7749120</v>
          </cell>
          <cell r="G337">
            <v>109792308</v>
          </cell>
        </row>
        <row r="338">
          <cell r="A338" t="str">
            <v>4203010003</v>
          </cell>
          <cell r="B338" t="str">
            <v>Envases Harinas Industriales otras</v>
          </cell>
          <cell r="C338">
            <v>140290737</v>
          </cell>
          <cell r="D338">
            <v>102159665</v>
          </cell>
          <cell r="E338">
            <v>6144621</v>
          </cell>
          <cell r="F338">
            <v>2367879</v>
          </cell>
          <cell r="G338">
            <v>38131072</v>
          </cell>
        </row>
        <row r="339">
          <cell r="A339" t="str">
            <v>4203010004</v>
          </cell>
          <cell r="B339" t="str">
            <v>Envases Harinas Industriales Impor</v>
          </cell>
          <cell r="C339">
            <v>0</v>
          </cell>
          <cell r="D339">
            <v>0</v>
          </cell>
          <cell r="E339">
            <v>0</v>
          </cell>
          <cell r="F339">
            <v>0</v>
          </cell>
          <cell r="G339">
            <v>0</v>
          </cell>
        </row>
        <row r="340">
          <cell r="A340" t="str">
            <v>4203020001</v>
          </cell>
          <cell r="B340" t="str">
            <v>Envases Harinas Fraccionadas 5 Kg</v>
          </cell>
          <cell r="C340">
            <v>2519036538</v>
          </cell>
          <cell r="D340">
            <v>1958048581</v>
          </cell>
          <cell r="E340">
            <v>86345245</v>
          </cell>
          <cell r="F340">
            <v>28101762</v>
          </cell>
          <cell r="G340">
            <v>560987957</v>
          </cell>
        </row>
        <row r="341">
          <cell r="A341" t="str">
            <v>4203020002</v>
          </cell>
          <cell r="B341" t="str">
            <v>Envases Harinas Fraccionadas 1 Kg</v>
          </cell>
          <cell r="C341">
            <v>1880735711</v>
          </cell>
          <cell r="D341">
            <v>1521577490</v>
          </cell>
          <cell r="E341">
            <v>57242628</v>
          </cell>
          <cell r="F341">
            <v>20515141</v>
          </cell>
          <cell r="G341">
            <v>359158221</v>
          </cell>
        </row>
        <row r="342">
          <cell r="A342" t="str">
            <v>4203020003</v>
          </cell>
          <cell r="B342" t="str">
            <v>Envases Harinas Leudantes</v>
          </cell>
          <cell r="C342">
            <v>1313891981</v>
          </cell>
          <cell r="D342">
            <v>1018846654</v>
          </cell>
          <cell r="E342">
            <v>52215528</v>
          </cell>
          <cell r="F342">
            <v>18798895</v>
          </cell>
          <cell r="G342">
            <v>295045327</v>
          </cell>
        </row>
        <row r="343">
          <cell r="A343" t="str">
            <v>4203020004</v>
          </cell>
          <cell r="B343" t="str">
            <v>Envases Harinas Fraccionadas 4 kg.</v>
          </cell>
          <cell r="C343">
            <v>69810780</v>
          </cell>
          <cell r="D343">
            <v>61859709</v>
          </cell>
          <cell r="E343">
            <v>581334</v>
          </cell>
          <cell r="F343">
            <v>220304</v>
          </cell>
          <cell r="G343">
            <v>7951071</v>
          </cell>
        </row>
        <row r="344">
          <cell r="A344" t="str">
            <v>4203020005</v>
          </cell>
          <cell r="B344" t="str">
            <v>Envases Harinas Fraccion 0.9 Kg con fibr</v>
          </cell>
          <cell r="C344">
            <v>4651811</v>
          </cell>
          <cell r="D344">
            <v>4651811</v>
          </cell>
          <cell r="E344">
            <v>0</v>
          </cell>
          <cell r="F344">
            <v>0</v>
          </cell>
          <cell r="G344">
            <v>0</v>
          </cell>
        </row>
        <row r="345">
          <cell r="A345" t="str">
            <v>4203030001</v>
          </cell>
          <cell r="B345" t="str">
            <v>Envases Raciones Balanceadas</v>
          </cell>
          <cell r="C345">
            <v>1742456313</v>
          </cell>
          <cell r="D345">
            <v>1321933462</v>
          </cell>
          <cell r="E345">
            <v>57432628</v>
          </cell>
          <cell r="F345">
            <v>18569764</v>
          </cell>
          <cell r="G345">
            <v>420522851</v>
          </cell>
        </row>
        <row r="346">
          <cell r="A346" t="str">
            <v>4203030002</v>
          </cell>
          <cell r="B346" t="str">
            <v>Envases Afrecho</v>
          </cell>
          <cell r="C346">
            <v>2108415589</v>
          </cell>
          <cell r="D346">
            <v>1812028080</v>
          </cell>
          <cell r="E346">
            <v>53753762</v>
          </cell>
          <cell r="F346">
            <v>24184476</v>
          </cell>
          <cell r="G346">
            <v>296387509</v>
          </cell>
        </row>
        <row r="347">
          <cell r="A347" t="str">
            <v>4204010001</v>
          </cell>
          <cell r="B347" t="str">
            <v>Aditivos Harinas Industriales 000</v>
          </cell>
          <cell r="C347">
            <v>3598096656</v>
          </cell>
          <cell r="D347">
            <v>2797104248</v>
          </cell>
          <cell r="E347">
            <v>117478145</v>
          </cell>
          <cell r="F347">
            <v>38884563</v>
          </cell>
          <cell r="G347">
            <v>800992408</v>
          </cell>
        </row>
        <row r="348">
          <cell r="A348" t="str">
            <v>4204010002</v>
          </cell>
          <cell r="B348" t="str">
            <v>Aditivos Harinas Industriales 0000</v>
          </cell>
          <cell r="C348">
            <v>472963116</v>
          </cell>
          <cell r="D348">
            <v>422918476</v>
          </cell>
          <cell r="E348">
            <v>10013104</v>
          </cell>
          <cell r="F348">
            <v>3710877</v>
          </cell>
          <cell r="G348">
            <v>50044640</v>
          </cell>
        </row>
        <row r="349">
          <cell r="A349" t="str">
            <v>4204010003</v>
          </cell>
          <cell r="B349" t="str">
            <v>Aditivos Harinas Industriales otra</v>
          </cell>
          <cell r="C349">
            <v>134360999</v>
          </cell>
          <cell r="D349">
            <v>103878084</v>
          </cell>
          <cell r="E349">
            <v>5515304</v>
          </cell>
          <cell r="F349">
            <v>1946463</v>
          </cell>
          <cell r="G349">
            <v>30482915</v>
          </cell>
        </row>
        <row r="350">
          <cell r="A350" t="str">
            <v>4204010004</v>
          </cell>
          <cell r="B350" t="str">
            <v>Aditivos Harinas Industriales Impo</v>
          </cell>
          <cell r="C350">
            <v>0</v>
          </cell>
          <cell r="D350">
            <v>0</v>
          </cell>
          <cell r="E350">
            <v>0</v>
          </cell>
          <cell r="F350">
            <v>0</v>
          </cell>
          <cell r="G350">
            <v>0</v>
          </cell>
        </row>
        <row r="351">
          <cell r="A351" t="str">
            <v>4204020001</v>
          </cell>
          <cell r="B351" t="str">
            <v>Aditivos Harinas Fraccionadas 5 Kg</v>
          </cell>
          <cell r="C351">
            <v>137162550</v>
          </cell>
          <cell r="D351">
            <v>100527292</v>
          </cell>
          <cell r="E351">
            <v>4859733</v>
          </cell>
          <cell r="F351">
            <v>2636408</v>
          </cell>
          <cell r="G351">
            <v>36635258</v>
          </cell>
        </row>
        <row r="352">
          <cell r="A352" t="str">
            <v>4204020002</v>
          </cell>
          <cell r="B352" t="str">
            <v>Aditivos Harinas Fraccionadas 1 Kg</v>
          </cell>
          <cell r="C352">
            <v>48424121</v>
          </cell>
          <cell r="D352">
            <v>27679073</v>
          </cell>
          <cell r="E352">
            <v>2636832</v>
          </cell>
          <cell r="F352">
            <v>901429</v>
          </cell>
          <cell r="G352">
            <v>20745048</v>
          </cell>
        </row>
        <row r="353">
          <cell r="A353" t="str">
            <v>4204020003</v>
          </cell>
          <cell r="B353" t="str">
            <v>Aditivos Harinas Leudantes</v>
          </cell>
          <cell r="C353">
            <v>1699535833</v>
          </cell>
          <cell r="D353">
            <v>1308171204</v>
          </cell>
          <cell r="E353">
            <v>58031569</v>
          </cell>
          <cell r="F353">
            <v>20814619</v>
          </cell>
          <cell r="G353">
            <v>391364629</v>
          </cell>
        </row>
        <row r="354">
          <cell r="A354" t="str">
            <v>4204030001</v>
          </cell>
          <cell r="B354" t="str">
            <v>Aditivos Raciones Balanceadas</v>
          </cell>
          <cell r="C354">
            <v>13282772355</v>
          </cell>
          <cell r="D354">
            <v>9673545692</v>
          </cell>
          <cell r="E354">
            <v>490573429</v>
          </cell>
          <cell r="F354">
            <v>163473232</v>
          </cell>
          <cell r="G354">
            <v>3609226663</v>
          </cell>
        </row>
        <row r="355">
          <cell r="A355" t="str">
            <v>4204030002</v>
          </cell>
          <cell r="B355" t="str">
            <v>Aditivos Afrecho</v>
          </cell>
          <cell r="C355">
            <v>3890634</v>
          </cell>
          <cell r="D355">
            <v>609921</v>
          </cell>
          <cell r="E355">
            <v>2617312</v>
          </cell>
          <cell r="F355">
            <v>81607</v>
          </cell>
          <cell r="G355">
            <v>3280713</v>
          </cell>
        </row>
        <row r="356">
          <cell r="A356" t="str">
            <v>4205010001</v>
          </cell>
          <cell r="B356" t="str">
            <v>Otras Variables Industrial</v>
          </cell>
          <cell r="C356">
            <v>123551870</v>
          </cell>
          <cell r="D356">
            <v>123551870</v>
          </cell>
          <cell r="E356">
            <v>0</v>
          </cell>
          <cell r="F356">
            <v>0</v>
          </cell>
          <cell r="G356">
            <v>0</v>
          </cell>
        </row>
        <row r="357">
          <cell r="A357" t="str">
            <v>4205010002</v>
          </cell>
          <cell r="B357" t="str">
            <v>Variaci¾n Aditivos (Cantidad)</v>
          </cell>
          <cell r="C357">
            <v>2793209</v>
          </cell>
          <cell r="D357">
            <v>2793209</v>
          </cell>
          <cell r="E357">
            <v>0</v>
          </cell>
          <cell r="F357">
            <v>0</v>
          </cell>
          <cell r="G357">
            <v>0</v>
          </cell>
        </row>
        <row r="358">
          <cell r="A358" t="str">
            <v>4205010003</v>
          </cell>
          <cell r="B358" t="str">
            <v>Variaci¾n Envases (Precio)</v>
          </cell>
          <cell r="C358">
            <v>4957987</v>
          </cell>
          <cell r="D358">
            <v>4957987</v>
          </cell>
          <cell r="E358">
            <v>0</v>
          </cell>
          <cell r="F358">
            <v>0</v>
          </cell>
          <cell r="G358">
            <v>0</v>
          </cell>
        </row>
        <row r="359">
          <cell r="A359" t="str">
            <v>4205010004</v>
          </cell>
          <cell r="B359" t="str">
            <v>Variaci¾n Envases (Cantidad)</v>
          </cell>
          <cell r="C359">
            <v>5568327</v>
          </cell>
          <cell r="D359">
            <v>4195115</v>
          </cell>
          <cell r="E359">
            <v>0</v>
          </cell>
          <cell r="F359">
            <v>0</v>
          </cell>
          <cell r="G359">
            <v>1373212</v>
          </cell>
        </row>
        <row r="360">
          <cell r="A360" t="str">
            <v>4205020001</v>
          </cell>
          <cell r="B360" t="str">
            <v>Otras Variables Fraccionadas</v>
          </cell>
          <cell r="C360">
            <v>4763337</v>
          </cell>
          <cell r="D360">
            <v>4763337</v>
          </cell>
          <cell r="E360">
            <v>0</v>
          </cell>
          <cell r="F360">
            <v>0</v>
          </cell>
          <cell r="G360">
            <v>0</v>
          </cell>
        </row>
        <row r="361">
          <cell r="A361" t="str">
            <v>4205020002</v>
          </cell>
          <cell r="B361" t="str">
            <v>Variaci¾n Aditivos (Cantidad)</v>
          </cell>
          <cell r="C361">
            <v>8272504</v>
          </cell>
          <cell r="D361">
            <v>8272504</v>
          </cell>
          <cell r="E361">
            <v>0</v>
          </cell>
          <cell r="F361">
            <v>0</v>
          </cell>
          <cell r="G361">
            <v>0</v>
          </cell>
        </row>
        <row r="362">
          <cell r="A362" t="str">
            <v>4205020003</v>
          </cell>
          <cell r="B362" t="str">
            <v>Variaci¾n Envases (Precios)</v>
          </cell>
          <cell r="C362">
            <v>111406981</v>
          </cell>
          <cell r="D362">
            <v>111241981</v>
          </cell>
          <cell r="E362">
            <v>0</v>
          </cell>
          <cell r="F362">
            <v>0</v>
          </cell>
          <cell r="G362">
            <v>165000</v>
          </cell>
        </row>
        <row r="363">
          <cell r="A363" t="str">
            <v>4205020004</v>
          </cell>
          <cell r="B363" t="str">
            <v>Variaci¾n Envases (Cantidad)</v>
          </cell>
          <cell r="C363">
            <v>12827613</v>
          </cell>
          <cell r="D363">
            <v>12827613</v>
          </cell>
          <cell r="E363">
            <v>0</v>
          </cell>
          <cell r="F363">
            <v>0</v>
          </cell>
          <cell r="G363">
            <v>0</v>
          </cell>
        </row>
        <row r="364">
          <cell r="A364" t="str">
            <v>4205030001</v>
          </cell>
          <cell r="B364" t="str">
            <v>Variaci¾n Aditivos (Precios)</v>
          </cell>
          <cell r="C364">
            <v>6864179</v>
          </cell>
          <cell r="D364">
            <v>6864179</v>
          </cell>
          <cell r="E364">
            <v>0</v>
          </cell>
          <cell r="F364">
            <v>0</v>
          </cell>
          <cell r="G364">
            <v>0</v>
          </cell>
        </row>
        <row r="365">
          <cell r="A365" t="str">
            <v>4205030002</v>
          </cell>
          <cell r="B365" t="str">
            <v>Variaci¾n Aditivos (Cantidad)</v>
          </cell>
          <cell r="C365">
            <v>72106819</v>
          </cell>
          <cell r="D365">
            <v>72106819</v>
          </cell>
          <cell r="E365">
            <v>0</v>
          </cell>
          <cell r="F365">
            <v>0</v>
          </cell>
          <cell r="G365">
            <v>0</v>
          </cell>
        </row>
        <row r="366">
          <cell r="A366" t="str">
            <v>4205030003</v>
          </cell>
          <cell r="B366" t="str">
            <v>Variaci¾n Envases (Precios)</v>
          </cell>
          <cell r="C366">
            <v>4060333</v>
          </cell>
          <cell r="D366">
            <v>4060333</v>
          </cell>
          <cell r="E366">
            <v>0</v>
          </cell>
          <cell r="F366">
            <v>0</v>
          </cell>
          <cell r="G366">
            <v>0</v>
          </cell>
        </row>
        <row r="367">
          <cell r="A367" t="str">
            <v>4205030004</v>
          </cell>
          <cell r="B367" t="str">
            <v>Variaci¾n Envases (Cantidad)</v>
          </cell>
          <cell r="C367">
            <v>1796626</v>
          </cell>
          <cell r="D367">
            <v>1796626</v>
          </cell>
          <cell r="E367">
            <v>0</v>
          </cell>
          <cell r="F367">
            <v>0</v>
          </cell>
          <cell r="G367">
            <v>0</v>
          </cell>
        </row>
        <row r="368">
          <cell r="A368" t="str">
            <v>4206010001</v>
          </cell>
          <cell r="B368" t="str">
            <v>Ajuste Invent.Harinas Industriales 000</v>
          </cell>
          <cell r="C368">
            <v>1643324816</v>
          </cell>
          <cell r="D368">
            <v>1514928495</v>
          </cell>
          <cell r="E368">
            <v>16304480</v>
          </cell>
          <cell r="F368">
            <v>6782075</v>
          </cell>
          <cell r="G368">
            <v>128396321</v>
          </cell>
        </row>
        <row r="369">
          <cell r="A369" t="str">
            <v>4206010002</v>
          </cell>
          <cell r="B369" t="str">
            <v>Ajuste Invent.Harinas Industriales 0000</v>
          </cell>
          <cell r="C369">
            <v>211302470</v>
          </cell>
          <cell r="D369">
            <v>216263051</v>
          </cell>
          <cell r="E369">
            <v>0</v>
          </cell>
          <cell r="F369">
            <v>0</v>
          </cell>
          <cell r="G369">
            <v>-4960581</v>
          </cell>
        </row>
        <row r="370">
          <cell r="A370" t="str">
            <v>4206010003</v>
          </cell>
          <cell r="B370" t="str">
            <v>Ajuste Invent.Harinas Industriales otras</v>
          </cell>
          <cell r="C370">
            <v>41029750</v>
          </cell>
          <cell r="D370">
            <v>42312528</v>
          </cell>
          <cell r="E370">
            <v>0</v>
          </cell>
          <cell r="F370">
            <v>0</v>
          </cell>
          <cell r="G370">
            <v>-1282778</v>
          </cell>
        </row>
        <row r="371">
          <cell r="A371" t="str">
            <v>4206010004</v>
          </cell>
          <cell r="B371" t="str">
            <v>Ajuste Invent.Harinas Industriales Impor</v>
          </cell>
          <cell r="C371">
            <v>0</v>
          </cell>
          <cell r="D371">
            <v>0</v>
          </cell>
          <cell r="E371">
            <v>0</v>
          </cell>
          <cell r="F371">
            <v>0</v>
          </cell>
          <cell r="G371">
            <v>0</v>
          </cell>
        </row>
        <row r="372">
          <cell r="A372" t="str">
            <v>4206020001</v>
          </cell>
          <cell r="B372" t="str">
            <v>Ajuste Invent.Harinas Fraccionadas 5 Kg</v>
          </cell>
          <cell r="C372">
            <v>570987028</v>
          </cell>
          <cell r="D372">
            <v>419137765</v>
          </cell>
          <cell r="E372">
            <v>4900833</v>
          </cell>
          <cell r="F372">
            <v>1979150</v>
          </cell>
          <cell r="G372">
            <v>151849263</v>
          </cell>
        </row>
        <row r="373">
          <cell r="A373" t="str">
            <v>4206020002</v>
          </cell>
          <cell r="B373" t="str">
            <v>Ajuste Invent.Harinas Fraccionadas 1 Kg</v>
          </cell>
          <cell r="C373">
            <v>122248447</v>
          </cell>
          <cell r="D373">
            <v>108029809</v>
          </cell>
          <cell r="E373">
            <v>0</v>
          </cell>
          <cell r="F373">
            <v>0</v>
          </cell>
          <cell r="G373">
            <v>14218638</v>
          </cell>
        </row>
        <row r="374">
          <cell r="A374" t="str">
            <v>4206020003</v>
          </cell>
          <cell r="B374" t="str">
            <v>Ajuste Invent.Harinas Leudantes</v>
          </cell>
          <cell r="C374">
            <v>31198512</v>
          </cell>
          <cell r="D374">
            <v>31357145</v>
          </cell>
          <cell r="E374">
            <v>0</v>
          </cell>
          <cell r="F374">
            <v>0</v>
          </cell>
          <cell r="G374">
            <v>-158633</v>
          </cell>
        </row>
        <row r="375">
          <cell r="A375" t="str">
            <v>4206020004</v>
          </cell>
          <cell r="B375" t="str">
            <v>Ajuste Invent.Harinas Fraccionadas 4 Kg</v>
          </cell>
          <cell r="C375">
            <v>886071</v>
          </cell>
          <cell r="D375">
            <v>886071</v>
          </cell>
          <cell r="E375">
            <v>0</v>
          </cell>
          <cell r="F375">
            <v>0</v>
          </cell>
          <cell r="G375">
            <v>0</v>
          </cell>
        </row>
        <row r="376">
          <cell r="A376" t="str">
            <v>4206020005</v>
          </cell>
          <cell r="B376" t="str">
            <v>Ajuste Invent.Harinas Fraccionad. 0.9 Kg</v>
          </cell>
          <cell r="C376">
            <v>4320967</v>
          </cell>
          <cell r="D376">
            <v>4320967</v>
          </cell>
          <cell r="E376">
            <v>0</v>
          </cell>
          <cell r="F376">
            <v>0</v>
          </cell>
          <cell r="G376">
            <v>0</v>
          </cell>
        </row>
        <row r="377">
          <cell r="A377" t="str">
            <v>4206030001</v>
          </cell>
          <cell r="B377" t="str">
            <v>Ajuste Invent.Raciones Balanceadas</v>
          </cell>
          <cell r="C377">
            <v>98259422</v>
          </cell>
          <cell r="D377">
            <v>150843032</v>
          </cell>
          <cell r="E377">
            <v>2905450</v>
          </cell>
          <cell r="F377">
            <v>1052517</v>
          </cell>
          <cell r="G377">
            <v>-52583610</v>
          </cell>
        </row>
        <row r="378">
          <cell r="A378" t="str">
            <v>4206030002</v>
          </cell>
          <cell r="B378" t="str">
            <v>Ajuste Invent.Afrecho</v>
          </cell>
          <cell r="C378">
            <v>110522084</v>
          </cell>
          <cell r="D378">
            <v>112812581</v>
          </cell>
          <cell r="E378">
            <v>1358584</v>
          </cell>
          <cell r="F378">
            <v>0</v>
          </cell>
          <cell r="G378">
            <v>-2290497</v>
          </cell>
        </row>
        <row r="379">
          <cell r="A379" t="str">
            <v>4206040001</v>
          </cell>
          <cell r="B379" t="str">
            <v>Ajuste de inventario de maiz</v>
          </cell>
          <cell r="C379">
            <v>197946199</v>
          </cell>
          <cell r="D379">
            <v>197946199</v>
          </cell>
          <cell r="E379">
            <v>0</v>
          </cell>
          <cell r="F379">
            <v>0</v>
          </cell>
          <cell r="G379">
            <v>0</v>
          </cell>
        </row>
        <row r="380">
          <cell r="A380" t="str">
            <v>4206050001</v>
          </cell>
          <cell r="B380" t="str">
            <v>Ajuste de Inventario Trigo</v>
          </cell>
          <cell r="C380">
            <v>1007059370</v>
          </cell>
          <cell r="D380">
            <v>1007059370</v>
          </cell>
          <cell r="E380">
            <v>2407118</v>
          </cell>
          <cell r="F380">
            <v>2407118</v>
          </cell>
          <cell r="G380">
            <v>0</v>
          </cell>
        </row>
        <row r="381">
          <cell r="A381" t="str">
            <v>4206050002</v>
          </cell>
          <cell r="B381" t="str">
            <v>Ajuste de Inventario Trigo-Industriales</v>
          </cell>
          <cell r="C381">
            <v>285752633</v>
          </cell>
          <cell r="D381">
            <v>571505266</v>
          </cell>
          <cell r="E381">
            <v>0</v>
          </cell>
          <cell r="F381">
            <v>0</v>
          </cell>
          <cell r="G381">
            <v>-285752633</v>
          </cell>
        </row>
        <row r="382">
          <cell r="A382" t="str">
            <v>4206050003</v>
          </cell>
          <cell r="B382" t="str">
            <v>Ajuste de Inventario Trigo-Fraccionadas</v>
          </cell>
          <cell r="C382">
            <v>85135543</v>
          </cell>
          <cell r="D382">
            <v>170271086</v>
          </cell>
          <cell r="E382">
            <v>0</v>
          </cell>
          <cell r="F382">
            <v>0</v>
          </cell>
          <cell r="G382">
            <v>-85135543</v>
          </cell>
        </row>
        <row r="383">
          <cell r="A383" t="str">
            <v>4207010001</v>
          </cell>
          <cell r="B383" t="str">
            <v>Resultado Por Tenencia (Trading)</v>
          </cell>
          <cell r="C383">
            <v>125467040</v>
          </cell>
          <cell r="D383">
            <v>125467040</v>
          </cell>
          <cell r="E383">
            <v>0</v>
          </cell>
          <cell r="F383">
            <v>0</v>
          </cell>
          <cell r="G383">
            <v>0</v>
          </cell>
        </row>
        <row r="384">
          <cell r="A384" t="str">
            <v>4207010002</v>
          </cell>
          <cell r="B384" t="str">
            <v>Revaluo Stock Fisico Trigo Nacional</v>
          </cell>
          <cell r="C384">
            <v>0</v>
          </cell>
          <cell r="D384">
            <v>0</v>
          </cell>
          <cell r="E384">
            <v>0</v>
          </cell>
          <cell r="F384">
            <v>0</v>
          </cell>
          <cell r="G384">
            <v>0</v>
          </cell>
        </row>
        <row r="385">
          <cell r="A385" t="str">
            <v>4207020001</v>
          </cell>
          <cell r="B385" t="str">
            <v>Ajuste Costo Trigo - Variaci¾n TC</v>
          </cell>
          <cell r="C385">
            <v>0</v>
          </cell>
          <cell r="D385">
            <v>0</v>
          </cell>
          <cell r="E385">
            <v>0</v>
          </cell>
          <cell r="F385">
            <v>0</v>
          </cell>
          <cell r="G385">
            <v>0</v>
          </cell>
        </row>
        <row r="386">
          <cell r="A386" t="str">
            <v>4207020002</v>
          </cell>
          <cell r="B386" t="str">
            <v>Cuenta Nueva</v>
          </cell>
          <cell r="C386">
            <v>0</v>
          </cell>
          <cell r="D386">
            <v>0</v>
          </cell>
          <cell r="E386">
            <v>0</v>
          </cell>
          <cell r="F386">
            <v>0</v>
          </cell>
          <cell r="G386">
            <v>0</v>
          </cell>
        </row>
        <row r="387">
          <cell r="A387" t="str">
            <v>4208010001</v>
          </cell>
          <cell r="B387" t="str">
            <v>Costo de Venta Maiz</v>
          </cell>
          <cell r="C387">
            <v>661244357</v>
          </cell>
          <cell r="D387">
            <v>660176857</v>
          </cell>
          <cell r="E387">
            <v>0</v>
          </cell>
          <cell r="F387">
            <v>0</v>
          </cell>
          <cell r="G387">
            <v>1067500</v>
          </cell>
        </row>
        <row r="388">
          <cell r="A388" t="str">
            <v>4209010001</v>
          </cell>
          <cell r="B388" t="str">
            <v>Costo de Venta Hna. Importada</v>
          </cell>
          <cell r="C388">
            <v>3299494423</v>
          </cell>
          <cell r="D388">
            <v>3150249545</v>
          </cell>
          <cell r="E388">
            <v>22982199</v>
          </cell>
          <cell r="F388">
            <v>0</v>
          </cell>
          <cell r="G388">
            <v>149244878</v>
          </cell>
        </row>
        <row r="389">
          <cell r="A389" t="str">
            <v>4210010001</v>
          </cell>
          <cell r="B389" t="str">
            <v>Costo Venta Uva Pasa</v>
          </cell>
          <cell r="C389">
            <v>1000000</v>
          </cell>
          <cell r="D389">
            <v>1000000</v>
          </cell>
          <cell r="E389">
            <v>0</v>
          </cell>
          <cell r="F389">
            <v>0</v>
          </cell>
          <cell r="G389">
            <v>0</v>
          </cell>
        </row>
        <row r="390">
          <cell r="A390" t="str">
            <v>4210010002</v>
          </cell>
          <cell r="B390" t="str">
            <v>Costo Venta Fruta Abrillantada</v>
          </cell>
          <cell r="C390">
            <v>0</v>
          </cell>
          <cell r="D390">
            <v>0</v>
          </cell>
          <cell r="E390">
            <v>0</v>
          </cell>
          <cell r="F390">
            <v>0</v>
          </cell>
          <cell r="G390">
            <v>0</v>
          </cell>
        </row>
        <row r="391">
          <cell r="A391" t="str">
            <v>4210010003</v>
          </cell>
          <cell r="B391" t="str">
            <v>Costo Venta Sal Gruesa Comun Yodada</v>
          </cell>
          <cell r="C391">
            <v>283632</v>
          </cell>
          <cell r="D391">
            <v>283632</v>
          </cell>
          <cell r="E391">
            <v>0</v>
          </cell>
          <cell r="F391">
            <v>0</v>
          </cell>
          <cell r="G391">
            <v>0</v>
          </cell>
        </row>
        <row r="392">
          <cell r="A392" t="str">
            <v>4210010004</v>
          </cell>
          <cell r="B392" t="str">
            <v>Costo Venta Sal Entref.Com.Yodada</v>
          </cell>
          <cell r="C392">
            <v>403646</v>
          </cell>
          <cell r="D392">
            <v>403646</v>
          </cell>
          <cell r="E392">
            <v>0</v>
          </cell>
          <cell r="F392">
            <v>0</v>
          </cell>
          <cell r="G392">
            <v>0</v>
          </cell>
        </row>
        <row r="393">
          <cell r="A393" t="str">
            <v>4210010005</v>
          </cell>
          <cell r="B393" t="str">
            <v>Costo Venta Sal Fina Seca Yodada</v>
          </cell>
          <cell r="C393">
            <v>447276</v>
          </cell>
          <cell r="D393">
            <v>447276</v>
          </cell>
          <cell r="E393">
            <v>0</v>
          </cell>
          <cell r="F393">
            <v>0</v>
          </cell>
          <cell r="G393">
            <v>0</v>
          </cell>
        </row>
        <row r="394">
          <cell r="A394" t="str">
            <v>4210010006</v>
          </cell>
          <cell r="B394" t="str">
            <v>Costo Venta Sal Gruesa Seca Yodada</v>
          </cell>
          <cell r="C394">
            <v>0</v>
          </cell>
          <cell r="D394">
            <v>0</v>
          </cell>
          <cell r="E394">
            <v>0</v>
          </cell>
          <cell r="F394">
            <v>0</v>
          </cell>
          <cell r="G394">
            <v>0</v>
          </cell>
        </row>
        <row r="395">
          <cell r="A395" t="str">
            <v>4210010007</v>
          </cell>
          <cell r="B395" t="str">
            <v>Costo Venta Sal Entref.Seca yodada</v>
          </cell>
          <cell r="C395">
            <v>0</v>
          </cell>
          <cell r="D395">
            <v>0</v>
          </cell>
          <cell r="E395">
            <v>0</v>
          </cell>
          <cell r="F395">
            <v>0</v>
          </cell>
          <cell r="G395">
            <v>0</v>
          </cell>
        </row>
        <row r="396">
          <cell r="A396" t="str">
            <v>4210010008</v>
          </cell>
          <cell r="B396" t="str">
            <v>Costo Venta Sal Fina Impalp. yodada</v>
          </cell>
          <cell r="C396">
            <v>0</v>
          </cell>
          <cell r="D396">
            <v>0</v>
          </cell>
          <cell r="E396">
            <v>0</v>
          </cell>
          <cell r="F396">
            <v>0</v>
          </cell>
          <cell r="G396">
            <v>0</v>
          </cell>
        </row>
        <row r="397">
          <cell r="A397" t="str">
            <v>4210010009</v>
          </cell>
          <cell r="B397" t="str">
            <v>Costo Venta Sal Fina Comun Yod.50kl.</v>
          </cell>
          <cell r="C397">
            <v>1578940</v>
          </cell>
          <cell r="D397">
            <v>1578940</v>
          </cell>
          <cell r="E397">
            <v>0</v>
          </cell>
          <cell r="F397">
            <v>0</v>
          </cell>
          <cell r="G397">
            <v>0</v>
          </cell>
        </row>
        <row r="398">
          <cell r="A398" t="str">
            <v>4210010010</v>
          </cell>
          <cell r="B398" t="str">
            <v>Costo Venta Gluten Vital 25kg.</v>
          </cell>
          <cell r="C398">
            <v>10288360</v>
          </cell>
          <cell r="D398">
            <v>10288360</v>
          </cell>
          <cell r="E398">
            <v>0</v>
          </cell>
          <cell r="F398">
            <v>0</v>
          </cell>
          <cell r="G398">
            <v>0</v>
          </cell>
        </row>
        <row r="399">
          <cell r="A399" t="str">
            <v>4210010011</v>
          </cell>
          <cell r="B399" t="str">
            <v>Costo Venta Gluten Vital 10kg.</v>
          </cell>
          <cell r="C399">
            <v>890112</v>
          </cell>
          <cell r="D399">
            <v>890112</v>
          </cell>
          <cell r="E399">
            <v>0</v>
          </cell>
          <cell r="F399">
            <v>0</v>
          </cell>
          <cell r="G399">
            <v>0</v>
          </cell>
        </row>
        <row r="400">
          <cell r="A400" t="str">
            <v>4210010012</v>
          </cell>
          <cell r="B400" t="str">
            <v>Costo Vta. Maiz Granos 50kls.</v>
          </cell>
          <cell r="C400">
            <v>0</v>
          </cell>
          <cell r="D400">
            <v>0</v>
          </cell>
          <cell r="E400">
            <v>0</v>
          </cell>
          <cell r="F400">
            <v>0</v>
          </cell>
          <cell r="G400">
            <v>0</v>
          </cell>
        </row>
        <row r="401">
          <cell r="A401" t="str">
            <v>4210010013</v>
          </cell>
          <cell r="B401" t="str">
            <v>Costo Vta. Maiz Partido 50kls.</v>
          </cell>
          <cell r="C401">
            <v>0</v>
          </cell>
          <cell r="D401">
            <v>0</v>
          </cell>
          <cell r="E401">
            <v>0</v>
          </cell>
          <cell r="F401">
            <v>0</v>
          </cell>
          <cell r="G401">
            <v>0</v>
          </cell>
        </row>
        <row r="402">
          <cell r="A402" t="str">
            <v>4211010001</v>
          </cell>
          <cell r="B402" t="str">
            <v>Variaci¾n Aditivos Hna. Ind. (Precios)</v>
          </cell>
          <cell r="C402">
            <v>17302336</v>
          </cell>
          <cell r="D402">
            <v>32610562</v>
          </cell>
          <cell r="E402">
            <v>1239606</v>
          </cell>
          <cell r="F402">
            <v>856646</v>
          </cell>
          <cell r="G402">
            <v>-15308226</v>
          </cell>
        </row>
        <row r="403">
          <cell r="A403" t="str">
            <v>4211010002</v>
          </cell>
          <cell r="B403" t="str">
            <v>Variaci¾n Aditivos Hna. Ind.(Cantidad)</v>
          </cell>
          <cell r="C403">
            <v>219531140</v>
          </cell>
          <cell r="D403">
            <v>281565225</v>
          </cell>
          <cell r="E403">
            <v>3341601</v>
          </cell>
          <cell r="F403">
            <v>12491991</v>
          </cell>
          <cell r="G403">
            <v>-62034085</v>
          </cell>
        </row>
        <row r="404">
          <cell r="A404" t="str">
            <v>4211010003</v>
          </cell>
          <cell r="B404" t="str">
            <v>Variaci¾n Envases Hna. Ind (Precios)</v>
          </cell>
          <cell r="C404">
            <v>14455727</v>
          </cell>
          <cell r="D404">
            <v>24707147</v>
          </cell>
          <cell r="E404">
            <v>1046416</v>
          </cell>
          <cell r="F404">
            <v>785719</v>
          </cell>
          <cell r="G404">
            <v>-10251420</v>
          </cell>
        </row>
        <row r="405">
          <cell r="A405" t="str">
            <v>4211010004</v>
          </cell>
          <cell r="B405" t="str">
            <v>Variaci¾n Envases Hna Ind (Cantidad)</v>
          </cell>
          <cell r="C405">
            <v>164465590</v>
          </cell>
          <cell r="D405">
            <v>174339957</v>
          </cell>
          <cell r="E405">
            <v>23655888</v>
          </cell>
          <cell r="F405">
            <v>24826335</v>
          </cell>
          <cell r="G405">
            <v>-9874367</v>
          </cell>
        </row>
        <row r="406">
          <cell r="A406" t="str">
            <v>4211020001</v>
          </cell>
          <cell r="B406" t="str">
            <v>Variaci¾n Aditivos Hna Fr (Precios)</v>
          </cell>
          <cell r="C406">
            <v>11104073</v>
          </cell>
          <cell r="D406">
            <v>14491267</v>
          </cell>
          <cell r="E406">
            <v>1840150</v>
          </cell>
          <cell r="F406">
            <v>21000</v>
          </cell>
          <cell r="G406">
            <v>-3387194</v>
          </cell>
        </row>
        <row r="407">
          <cell r="A407" t="str">
            <v>4211020002</v>
          </cell>
          <cell r="B407" t="str">
            <v>Variaci¾n Aditivos Hna Fr (Cantidad)</v>
          </cell>
          <cell r="C407">
            <v>45182208</v>
          </cell>
          <cell r="D407">
            <v>33860100</v>
          </cell>
          <cell r="E407">
            <v>771</v>
          </cell>
          <cell r="F407">
            <v>2485413</v>
          </cell>
          <cell r="G407">
            <v>11322108</v>
          </cell>
        </row>
        <row r="408">
          <cell r="A408" t="str">
            <v>4211020003</v>
          </cell>
          <cell r="B408" t="str">
            <v>Variaci¾n Envases Hna Fr (Precios)</v>
          </cell>
          <cell r="C408">
            <v>170793513</v>
          </cell>
          <cell r="D408">
            <v>181287325</v>
          </cell>
          <cell r="E408">
            <v>4050536</v>
          </cell>
          <cell r="F408">
            <v>170964</v>
          </cell>
          <cell r="G408">
            <v>-10493812</v>
          </cell>
        </row>
        <row r="409">
          <cell r="A409" t="str">
            <v>4211020004</v>
          </cell>
          <cell r="B409" t="str">
            <v>Variaci¾n Envases Hna Fr (Cantidad)</v>
          </cell>
          <cell r="C409">
            <v>148824469</v>
          </cell>
          <cell r="D409">
            <v>195313869</v>
          </cell>
          <cell r="E409">
            <v>5075265</v>
          </cell>
          <cell r="F409">
            <v>10008233</v>
          </cell>
          <cell r="G409">
            <v>-46489400</v>
          </cell>
        </row>
        <row r="410">
          <cell r="A410" t="str">
            <v>4211030001</v>
          </cell>
          <cell r="B410" t="str">
            <v>Variaci¾n Aditivos FB (Precios)</v>
          </cell>
          <cell r="C410">
            <v>132130977</v>
          </cell>
          <cell r="D410">
            <v>91908820</v>
          </cell>
          <cell r="E410">
            <v>4546909</v>
          </cell>
          <cell r="F410">
            <v>3742472</v>
          </cell>
          <cell r="G410">
            <v>40222157</v>
          </cell>
        </row>
        <row r="411">
          <cell r="A411" t="str">
            <v>4211030002</v>
          </cell>
          <cell r="B411" t="str">
            <v>Variaci¾n Aditivos FB (Cantidad)</v>
          </cell>
          <cell r="C411">
            <v>563814406</v>
          </cell>
          <cell r="D411">
            <v>819265023</v>
          </cell>
          <cell r="E411">
            <v>39593288</v>
          </cell>
          <cell r="F411">
            <v>73260427</v>
          </cell>
          <cell r="G411">
            <v>-255450617</v>
          </cell>
        </row>
        <row r="412">
          <cell r="A412" t="str">
            <v>4211030003</v>
          </cell>
          <cell r="B412" t="str">
            <v>Variaci¾n Envases FB (Precios)</v>
          </cell>
          <cell r="C412">
            <v>37023140</v>
          </cell>
          <cell r="D412">
            <v>20286917</v>
          </cell>
          <cell r="E412">
            <v>5642169</v>
          </cell>
          <cell r="F412">
            <v>492911</v>
          </cell>
          <cell r="G412">
            <v>16736223</v>
          </cell>
        </row>
        <row r="413">
          <cell r="A413" t="str">
            <v>4211030004</v>
          </cell>
          <cell r="B413" t="str">
            <v>Variaci¾n Envases FB (Cantidad)</v>
          </cell>
          <cell r="C413">
            <v>74323161</v>
          </cell>
          <cell r="D413">
            <v>72315373</v>
          </cell>
          <cell r="E413">
            <v>5369059</v>
          </cell>
          <cell r="F413">
            <v>5264977</v>
          </cell>
          <cell r="G413">
            <v>2007788</v>
          </cell>
        </row>
        <row r="414">
          <cell r="A414" t="str">
            <v>4301010001</v>
          </cell>
          <cell r="B414" t="str">
            <v>Energia Electrica</v>
          </cell>
          <cell r="C414">
            <v>5039563513</v>
          </cell>
          <cell r="D414">
            <v>4078670916</v>
          </cell>
          <cell r="E414">
            <v>128141345</v>
          </cell>
          <cell r="F414">
            <v>48592715</v>
          </cell>
          <cell r="G414">
            <v>960892597</v>
          </cell>
        </row>
        <row r="415">
          <cell r="A415" t="str">
            <v>4301010002</v>
          </cell>
          <cell r="B415" t="str">
            <v>Combustibles</v>
          </cell>
          <cell r="C415">
            <v>420761075</v>
          </cell>
          <cell r="D415">
            <v>388609903</v>
          </cell>
          <cell r="E415">
            <v>0</v>
          </cell>
          <cell r="F415">
            <v>0</v>
          </cell>
          <cell r="G415">
            <v>32151172</v>
          </cell>
        </row>
        <row r="416">
          <cell r="A416" t="str">
            <v>4301010003</v>
          </cell>
          <cell r="B416" t="str">
            <v>Energia Electrica Raciones Balanceados</v>
          </cell>
          <cell r="C416">
            <v>289540369</v>
          </cell>
          <cell r="D416">
            <v>244095661</v>
          </cell>
          <cell r="E416">
            <v>5584652</v>
          </cell>
          <cell r="F416">
            <v>1715719</v>
          </cell>
          <cell r="G416">
            <v>45444708</v>
          </cell>
        </row>
        <row r="417">
          <cell r="A417" t="str">
            <v>4301010004</v>
          </cell>
          <cell r="B417" t="str">
            <v>Combustible-Montacarga</v>
          </cell>
          <cell r="C417">
            <v>35116178</v>
          </cell>
          <cell r="D417">
            <v>0</v>
          </cell>
          <cell r="E417">
            <v>0</v>
          </cell>
          <cell r="F417">
            <v>0</v>
          </cell>
          <cell r="G417">
            <v>35116178</v>
          </cell>
        </row>
        <row r="418">
          <cell r="A418" t="str">
            <v>4301010005</v>
          </cell>
          <cell r="B418" t="str">
            <v>Gas Licuado de Petroleo</v>
          </cell>
          <cell r="C418">
            <v>149058393</v>
          </cell>
          <cell r="D418">
            <v>65867609</v>
          </cell>
          <cell r="E418">
            <v>20204749</v>
          </cell>
          <cell r="F418">
            <v>6671661</v>
          </cell>
          <cell r="G418">
            <v>83190784</v>
          </cell>
        </row>
        <row r="419">
          <cell r="A419" t="str">
            <v>4302011001</v>
          </cell>
          <cell r="B419" t="str">
            <v>Sueldos y Jornales personal permanente J</v>
          </cell>
          <cell r="C419">
            <v>1932987496</v>
          </cell>
          <cell r="D419">
            <v>1625575248</v>
          </cell>
          <cell r="E419">
            <v>28834552</v>
          </cell>
          <cell r="F419">
            <v>0</v>
          </cell>
          <cell r="G419">
            <v>307412248</v>
          </cell>
        </row>
        <row r="420">
          <cell r="A420" t="str">
            <v>4302011002</v>
          </cell>
          <cell r="B420" t="str">
            <v>Sueldos y Jornales personal temporario J</v>
          </cell>
          <cell r="C420">
            <v>0</v>
          </cell>
          <cell r="D420">
            <v>0</v>
          </cell>
          <cell r="E420">
            <v>0</v>
          </cell>
          <cell r="F420">
            <v>0</v>
          </cell>
          <cell r="G420">
            <v>0</v>
          </cell>
        </row>
        <row r="421">
          <cell r="A421" t="str">
            <v>4302011003</v>
          </cell>
          <cell r="B421" t="str">
            <v>Horas Extras</v>
          </cell>
          <cell r="C421">
            <v>0</v>
          </cell>
          <cell r="D421">
            <v>0</v>
          </cell>
          <cell r="E421">
            <v>0</v>
          </cell>
          <cell r="F421">
            <v>0</v>
          </cell>
          <cell r="G421">
            <v>0</v>
          </cell>
        </row>
        <row r="422">
          <cell r="A422" t="str">
            <v>4302011004</v>
          </cell>
          <cell r="B422" t="str">
            <v>Cargas Sociales</v>
          </cell>
          <cell r="C422">
            <v>134577981</v>
          </cell>
          <cell r="D422">
            <v>95043497</v>
          </cell>
          <cell r="E422">
            <v>4757500</v>
          </cell>
          <cell r="F422">
            <v>0</v>
          </cell>
          <cell r="G422">
            <v>39534484</v>
          </cell>
        </row>
        <row r="423">
          <cell r="A423" t="str">
            <v>4302011005</v>
          </cell>
          <cell r="B423" t="str">
            <v>Sueldo Anual Complementario</v>
          </cell>
          <cell r="C423">
            <v>69944290</v>
          </cell>
          <cell r="D423">
            <v>43871091</v>
          </cell>
          <cell r="E423">
            <v>2402778</v>
          </cell>
          <cell r="F423">
            <v>0</v>
          </cell>
          <cell r="G423">
            <v>26073199</v>
          </cell>
        </row>
        <row r="424">
          <cell r="A424" t="str">
            <v>4302011006</v>
          </cell>
          <cell r="B424" t="str">
            <v>Vacaciones</v>
          </cell>
          <cell r="C424">
            <v>0</v>
          </cell>
          <cell r="D424">
            <v>0</v>
          </cell>
          <cell r="E424">
            <v>0</v>
          </cell>
          <cell r="F424">
            <v>0</v>
          </cell>
          <cell r="G424">
            <v>0</v>
          </cell>
        </row>
        <row r="425">
          <cell r="A425" t="str">
            <v>4302011007</v>
          </cell>
          <cell r="B425" t="str">
            <v>Plan de Jubilacion</v>
          </cell>
          <cell r="C425">
            <v>0</v>
          </cell>
          <cell r="D425">
            <v>0</v>
          </cell>
          <cell r="E425">
            <v>0</v>
          </cell>
          <cell r="F425">
            <v>0</v>
          </cell>
          <cell r="G425">
            <v>0</v>
          </cell>
        </row>
        <row r="426">
          <cell r="A426" t="str">
            <v>4302011008</v>
          </cell>
          <cell r="B426" t="str">
            <v>Gratificacion</v>
          </cell>
          <cell r="C426">
            <v>73871594</v>
          </cell>
          <cell r="D426">
            <v>34945448</v>
          </cell>
          <cell r="E426">
            <v>4800000</v>
          </cell>
          <cell r="F426">
            <v>0</v>
          </cell>
          <cell r="G426">
            <v>38926146</v>
          </cell>
        </row>
        <row r="427">
          <cell r="A427" t="str">
            <v>4302011009</v>
          </cell>
          <cell r="B427" t="str">
            <v>Vivienda</v>
          </cell>
          <cell r="C427">
            <v>120638325</v>
          </cell>
          <cell r="D427">
            <v>93647695</v>
          </cell>
          <cell r="E427">
            <v>5746534</v>
          </cell>
          <cell r="F427">
            <v>0</v>
          </cell>
          <cell r="G427">
            <v>26990630</v>
          </cell>
        </row>
        <row r="428">
          <cell r="A428" t="str">
            <v>4302011010</v>
          </cell>
          <cell r="B428" t="str">
            <v>Servicio Medico</v>
          </cell>
          <cell r="C428">
            <v>123597534</v>
          </cell>
          <cell r="D428">
            <v>83948598</v>
          </cell>
          <cell r="E428">
            <v>1483927</v>
          </cell>
          <cell r="F428">
            <v>0</v>
          </cell>
          <cell r="G428">
            <v>39648936</v>
          </cell>
        </row>
        <row r="429">
          <cell r="A429" t="str">
            <v>4302011011</v>
          </cell>
          <cell r="B429" t="str">
            <v>Capacitacion</v>
          </cell>
          <cell r="C429">
            <v>23857097</v>
          </cell>
          <cell r="D429">
            <v>16543095</v>
          </cell>
          <cell r="E429">
            <v>0</v>
          </cell>
          <cell r="F429">
            <v>0</v>
          </cell>
          <cell r="G429">
            <v>7314002</v>
          </cell>
        </row>
        <row r="430">
          <cell r="A430" t="str">
            <v>4302011012</v>
          </cell>
          <cell r="B430" t="str">
            <v>Otros Servicios al Personal</v>
          </cell>
          <cell r="C430">
            <v>208202839</v>
          </cell>
          <cell r="D430">
            <v>125516789</v>
          </cell>
          <cell r="E430">
            <v>17082100</v>
          </cell>
          <cell r="F430">
            <v>0</v>
          </cell>
          <cell r="G430">
            <v>82686050</v>
          </cell>
        </row>
        <row r="431">
          <cell r="A431" t="str">
            <v>4302011013</v>
          </cell>
          <cell r="B431" t="str">
            <v>Varios</v>
          </cell>
          <cell r="C431">
            <v>70935185</v>
          </cell>
          <cell r="D431">
            <v>70935185</v>
          </cell>
          <cell r="E431">
            <v>0</v>
          </cell>
          <cell r="F431">
            <v>0</v>
          </cell>
          <cell r="G431">
            <v>0</v>
          </cell>
        </row>
        <row r="432">
          <cell r="A432" t="str">
            <v>4302011014</v>
          </cell>
          <cell r="B432" t="str">
            <v>Indemnizaciones</v>
          </cell>
          <cell r="C432">
            <v>0</v>
          </cell>
          <cell r="D432">
            <v>0</v>
          </cell>
          <cell r="E432">
            <v>0</v>
          </cell>
          <cell r="F432">
            <v>0</v>
          </cell>
          <cell r="G432">
            <v>0</v>
          </cell>
        </row>
        <row r="433">
          <cell r="A433" t="str">
            <v>4302011015</v>
          </cell>
          <cell r="B433" t="str">
            <v>Gratificaciones</v>
          </cell>
          <cell r="C433">
            <v>0</v>
          </cell>
          <cell r="D433">
            <v>0</v>
          </cell>
          <cell r="E433">
            <v>0</v>
          </cell>
          <cell r="F433">
            <v>0</v>
          </cell>
          <cell r="G433">
            <v>0</v>
          </cell>
        </row>
        <row r="434">
          <cell r="A434" t="str">
            <v>4302011201</v>
          </cell>
          <cell r="B434" t="str">
            <v>Gastos de viaje</v>
          </cell>
          <cell r="C434">
            <v>157991442</v>
          </cell>
          <cell r="D434">
            <v>96732196</v>
          </cell>
          <cell r="E434">
            <v>12872272</v>
          </cell>
          <cell r="F434">
            <v>0</v>
          </cell>
          <cell r="G434">
            <v>61259246</v>
          </cell>
        </row>
        <row r="435">
          <cell r="A435" t="str">
            <v>4302011401</v>
          </cell>
          <cell r="B435" t="str">
            <v>Gastos de oficina</v>
          </cell>
          <cell r="C435">
            <v>79898496.400000006</v>
          </cell>
          <cell r="D435">
            <v>57702441.799999997</v>
          </cell>
          <cell r="E435">
            <v>2967953.8</v>
          </cell>
          <cell r="F435">
            <v>0</v>
          </cell>
          <cell r="G435">
            <v>22196054</v>
          </cell>
        </row>
        <row r="436">
          <cell r="A436" t="str">
            <v>4302011601</v>
          </cell>
          <cell r="B436" t="str">
            <v>Comunicaciones</v>
          </cell>
          <cell r="C436">
            <v>221949143</v>
          </cell>
          <cell r="D436">
            <v>167997923</v>
          </cell>
          <cell r="E436">
            <v>4683407</v>
          </cell>
          <cell r="F436">
            <v>11209</v>
          </cell>
          <cell r="G436">
            <v>53951220</v>
          </cell>
        </row>
        <row r="437">
          <cell r="A437" t="str">
            <v>4302011801</v>
          </cell>
          <cell r="B437" t="str">
            <v>Publicidad</v>
          </cell>
          <cell r="C437">
            <v>4950000</v>
          </cell>
          <cell r="D437">
            <v>4950000</v>
          </cell>
          <cell r="E437">
            <v>0</v>
          </cell>
          <cell r="F437">
            <v>0</v>
          </cell>
          <cell r="G437">
            <v>0</v>
          </cell>
        </row>
        <row r="438">
          <cell r="A438" t="str">
            <v>4302011802</v>
          </cell>
          <cell r="B438" t="str">
            <v>Promociones</v>
          </cell>
          <cell r="C438">
            <v>0</v>
          </cell>
          <cell r="D438">
            <v>0</v>
          </cell>
          <cell r="E438">
            <v>0</v>
          </cell>
          <cell r="F438">
            <v>0</v>
          </cell>
          <cell r="G438">
            <v>0</v>
          </cell>
        </row>
        <row r="439">
          <cell r="A439" t="str">
            <v>4302011803</v>
          </cell>
          <cell r="B439" t="str">
            <v>Servicios al Cliente</v>
          </cell>
          <cell r="C439">
            <v>0</v>
          </cell>
          <cell r="D439">
            <v>0</v>
          </cell>
          <cell r="E439">
            <v>0</v>
          </cell>
          <cell r="F439">
            <v>0</v>
          </cell>
          <cell r="G439">
            <v>0</v>
          </cell>
        </row>
        <row r="440">
          <cell r="A440" t="str">
            <v>4302012001</v>
          </cell>
          <cell r="B440" t="str">
            <v>Impuestos a la propiedad</v>
          </cell>
          <cell r="C440">
            <v>361492338</v>
          </cell>
          <cell r="D440">
            <v>250380863</v>
          </cell>
          <cell r="E440">
            <v>12263427</v>
          </cell>
          <cell r="F440">
            <v>0</v>
          </cell>
          <cell r="G440">
            <v>111111475</v>
          </cell>
        </row>
        <row r="441">
          <cell r="A441" t="str">
            <v>4302012002</v>
          </cell>
          <cell r="B441" t="str">
            <v>Otros impuestos</v>
          </cell>
          <cell r="C441">
            <v>12276579</v>
          </cell>
          <cell r="D441">
            <v>11781823</v>
          </cell>
          <cell r="E441">
            <v>88459</v>
          </cell>
          <cell r="F441">
            <v>46652</v>
          </cell>
          <cell r="G441">
            <v>494756</v>
          </cell>
        </row>
        <row r="442">
          <cell r="A442" t="str">
            <v>4302012201</v>
          </cell>
          <cell r="B442" t="str">
            <v>Seguros del personal</v>
          </cell>
          <cell r="C442">
            <v>0</v>
          </cell>
          <cell r="D442">
            <v>0</v>
          </cell>
          <cell r="E442">
            <v>0</v>
          </cell>
          <cell r="F442">
            <v>0</v>
          </cell>
          <cell r="G442">
            <v>0</v>
          </cell>
        </row>
        <row r="443">
          <cell r="A443" t="str">
            <v>4302012202</v>
          </cell>
          <cell r="B443" t="str">
            <v>Seguros de propiedades</v>
          </cell>
          <cell r="C443">
            <v>580274846</v>
          </cell>
          <cell r="D443">
            <v>423111440</v>
          </cell>
          <cell r="E443">
            <v>13070060</v>
          </cell>
          <cell r="F443">
            <v>0</v>
          </cell>
          <cell r="G443">
            <v>157163406</v>
          </cell>
        </row>
        <row r="444">
          <cell r="A444" t="str">
            <v>4302012401</v>
          </cell>
          <cell r="B444" t="str">
            <v>Honorarios auditores</v>
          </cell>
          <cell r="C444">
            <v>0</v>
          </cell>
          <cell r="D444">
            <v>0</v>
          </cell>
          <cell r="E444">
            <v>0</v>
          </cell>
          <cell r="F444">
            <v>0</v>
          </cell>
          <cell r="G444">
            <v>0</v>
          </cell>
        </row>
        <row r="445">
          <cell r="A445" t="str">
            <v>4302012402</v>
          </cell>
          <cell r="B445" t="str">
            <v>Honorarios legales</v>
          </cell>
          <cell r="C445">
            <v>0</v>
          </cell>
          <cell r="D445">
            <v>0</v>
          </cell>
          <cell r="E445">
            <v>0</v>
          </cell>
          <cell r="F445">
            <v>0</v>
          </cell>
          <cell r="G445">
            <v>0</v>
          </cell>
        </row>
        <row r="446">
          <cell r="A446" t="str">
            <v>4302012403</v>
          </cell>
          <cell r="B446" t="str">
            <v>Otros honorarios</v>
          </cell>
          <cell r="C446">
            <v>0</v>
          </cell>
          <cell r="D446">
            <v>0</v>
          </cell>
          <cell r="E446">
            <v>0</v>
          </cell>
          <cell r="F446">
            <v>0</v>
          </cell>
          <cell r="G446">
            <v>0</v>
          </cell>
        </row>
        <row r="447">
          <cell r="A447" t="str">
            <v>4302012404</v>
          </cell>
          <cell r="B447" t="str">
            <v>Recoleccion de basura</v>
          </cell>
          <cell r="C447">
            <v>6959998</v>
          </cell>
          <cell r="D447">
            <v>6959998</v>
          </cell>
          <cell r="E447">
            <v>0</v>
          </cell>
          <cell r="F447">
            <v>0</v>
          </cell>
          <cell r="G447">
            <v>0</v>
          </cell>
        </row>
        <row r="448">
          <cell r="A448" t="str">
            <v>4302012405</v>
          </cell>
          <cell r="B448" t="str">
            <v>Otros Servicios</v>
          </cell>
          <cell r="C448">
            <v>600633070.75999999</v>
          </cell>
          <cell r="D448">
            <v>404514871.80000001</v>
          </cell>
          <cell r="E448">
            <v>18191307.800000001</v>
          </cell>
          <cell r="F448">
            <v>0</v>
          </cell>
          <cell r="G448">
            <v>196118199</v>
          </cell>
        </row>
        <row r="449">
          <cell r="A449" t="str">
            <v>4302012406</v>
          </cell>
          <cell r="B449" t="str">
            <v>Fumigaci¾n</v>
          </cell>
          <cell r="C449">
            <v>1096514344</v>
          </cell>
          <cell r="D449">
            <v>872168886</v>
          </cell>
          <cell r="E449">
            <v>10600000</v>
          </cell>
          <cell r="F449">
            <v>0</v>
          </cell>
          <cell r="G449">
            <v>224345458</v>
          </cell>
        </row>
        <row r="450">
          <cell r="A450" t="str">
            <v>4302012601</v>
          </cell>
          <cell r="B450" t="str">
            <v>Equipamiento</v>
          </cell>
          <cell r="C450">
            <v>12008932</v>
          </cell>
          <cell r="D450">
            <v>12008932</v>
          </cell>
          <cell r="E450">
            <v>0</v>
          </cell>
          <cell r="F450">
            <v>0</v>
          </cell>
          <cell r="G450">
            <v>0</v>
          </cell>
        </row>
        <row r="451">
          <cell r="A451" t="str">
            <v>4302012602</v>
          </cell>
          <cell r="B451" t="str">
            <v>Reparaciones y mantenimiento JP</v>
          </cell>
          <cell r="C451">
            <v>67134702</v>
          </cell>
          <cell r="D451">
            <v>64099768</v>
          </cell>
          <cell r="E451">
            <v>0</v>
          </cell>
          <cell r="F451">
            <v>0</v>
          </cell>
          <cell r="G451">
            <v>3034934</v>
          </cell>
        </row>
        <row r="452">
          <cell r="A452" t="str">
            <v>4302012801</v>
          </cell>
          <cell r="B452" t="str">
            <v>Otros proveedores</v>
          </cell>
          <cell r="C452">
            <v>0</v>
          </cell>
          <cell r="D452">
            <v>0</v>
          </cell>
          <cell r="E452">
            <v>0</v>
          </cell>
          <cell r="F452">
            <v>0</v>
          </cell>
          <cell r="G452">
            <v>0</v>
          </cell>
        </row>
        <row r="453">
          <cell r="A453" t="str">
            <v>4302012802</v>
          </cell>
          <cell r="B453" t="str">
            <v>Proveedores</v>
          </cell>
          <cell r="C453">
            <v>0</v>
          </cell>
          <cell r="D453">
            <v>0</v>
          </cell>
          <cell r="E453">
            <v>0</v>
          </cell>
          <cell r="F453">
            <v>0</v>
          </cell>
          <cell r="G453">
            <v>0</v>
          </cell>
        </row>
        <row r="454">
          <cell r="A454" t="str">
            <v>4302012803</v>
          </cell>
          <cell r="B454" t="str">
            <v>Energia electrica</v>
          </cell>
          <cell r="C454">
            <v>37607946</v>
          </cell>
          <cell r="D454">
            <v>37607946</v>
          </cell>
          <cell r="E454">
            <v>0</v>
          </cell>
          <cell r="F454">
            <v>0</v>
          </cell>
          <cell r="G454">
            <v>0</v>
          </cell>
        </row>
        <row r="455">
          <cell r="A455" t="str">
            <v>4302012804</v>
          </cell>
          <cell r="B455" t="str">
            <v>Aceites y Lubricantes</v>
          </cell>
          <cell r="C455">
            <v>75128838</v>
          </cell>
          <cell r="D455">
            <v>55292048</v>
          </cell>
          <cell r="E455">
            <v>0</v>
          </cell>
          <cell r="F455">
            <v>0</v>
          </cell>
          <cell r="G455">
            <v>19836790</v>
          </cell>
        </row>
        <row r="456">
          <cell r="A456" t="str">
            <v>4302012805</v>
          </cell>
          <cell r="B456" t="str">
            <v>Agua</v>
          </cell>
          <cell r="C456">
            <v>64663877</v>
          </cell>
          <cell r="D456">
            <v>39993580</v>
          </cell>
          <cell r="E456">
            <v>4355310</v>
          </cell>
          <cell r="F456">
            <v>2264640</v>
          </cell>
          <cell r="G456">
            <v>24670297</v>
          </cell>
        </row>
        <row r="457">
          <cell r="A457" t="str">
            <v>4302012806</v>
          </cell>
          <cell r="B457" t="str">
            <v>Gastos en Seguridad JP</v>
          </cell>
          <cell r="C457">
            <v>346183748</v>
          </cell>
          <cell r="D457">
            <v>309623962</v>
          </cell>
          <cell r="E457">
            <v>1267250</v>
          </cell>
          <cell r="F457">
            <v>0</v>
          </cell>
          <cell r="G457">
            <v>36559786</v>
          </cell>
        </row>
        <row r="458">
          <cell r="A458" t="str">
            <v>4302013001</v>
          </cell>
          <cell r="B458" t="str">
            <v>Alquiler de equipos</v>
          </cell>
          <cell r="C458">
            <v>0</v>
          </cell>
          <cell r="D458">
            <v>0</v>
          </cell>
          <cell r="E458">
            <v>0</v>
          </cell>
          <cell r="F458">
            <v>0</v>
          </cell>
          <cell r="G458">
            <v>0</v>
          </cell>
        </row>
        <row r="459">
          <cell r="A459" t="str">
            <v>4302013002</v>
          </cell>
          <cell r="B459" t="str">
            <v>Alquiler de oficinas</v>
          </cell>
          <cell r="C459">
            <v>0</v>
          </cell>
          <cell r="D459">
            <v>0</v>
          </cell>
          <cell r="E459">
            <v>0</v>
          </cell>
          <cell r="F459">
            <v>0</v>
          </cell>
          <cell r="G459">
            <v>0</v>
          </cell>
        </row>
        <row r="460">
          <cell r="A460" t="str">
            <v>4302013003</v>
          </cell>
          <cell r="B460" t="str">
            <v>Fletes</v>
          </cell>
          <cell r="C460">
            <v>120000</v>
          </cell>
          <cell r="D460">
            <v>120000</v>
          </cell>
          <cell r="E460">
            <v>0</v>
          </cell>
          <cell r="F460">
            <v>0</v>
          </cell>
          <cell r="G460">
            <v>0</v>
          </cell>
        </row>
        <row r="461">
          <cell r="A461" t="str">
            <v>4302013004</v>
          </cell>
          <cell r="B461" t="str">
            <v>Depositos</v>
          </cell>
          <cell r="C461">
            <v>0</v>
          </cell>
          <cell r="D461">
            <v>0</v>
          </cell>
          <cell r="E461">
            <v>0</v>
          </cell>
          <cell r="F461">
            <v>0</v>
          </cell>
          <cell r="G461">
            <v>0</v>
          </cell>
        </row>
        <row r="462">
          <cell r="A462" t="str">
            <v>4302013005</v>
          </cell>
          <cell r="B462" t="str">
            <v>Suscripciones</v>
          </cell>
          <cell r="C462">
            <v>0</v>
          </cell>
          <cell r="D462">
            <v>0</v>
          </cell>
          <cell r="E462">
            <v>0</v>
          </cell>
          <cell r="F462">
            <v>0</v>
          </cell>
          <cell r="G462">
            <v>0</v>
          </cell>
        </row>
        <row r="463">
          <cell r="A463" t="str">
            <v>4302013006</v>
          </cell>
          <cell r="B463" t="str">
            <v>Otros gastos</v>
          </cell>
          <cell r="C463">
            <v>16213749</v>
          </cell>
          <cell r="D463">
            <v>11137020</v>
          </cell>
          <cell r="E463">
            <v>213773</v>
          </cell>
          <cell r="F463">
            <v>0</v>
          </cell>
          <cell r="G463">
            <v>5076729</v>
          </cell>
        </row>
        <row r="464">
          <cell r="A464" t="str">
            <v>4302013007</v>
          </cell>
          <cell r="B464" t="str">
            <v>Recreacion</v>
          </cell>
          <cell r="C464">
            <v>2162414</v>
          </cell>
          <cell r="D464">
            <v>2162414</v>
          </cell>
          <cell r="E464">
            <v>0</v>
          </cell>
          <cell r="F464">
            <v>0</v>
          </cell>
          <cell r="G464">
            <v>0</v>
          </cell>
        </row>
        <row r="465">
          <cell r="A465" t="str">
            <v>4302013008</v>
          </cell>
          <cell r="B465" t="str">
            <v>Estructura</v>
          </cell>
          <cell r="C465">
            <v>2179902820</v>
          </cell>
          <cell r="D465">
            <v>2006112195</v>
          </cell>
          <cell r="E465">
            <v>29545000</v>
          </cell>
          <cell r="F465">
            <v>14570625</v>
          </cell>
          <cell r="G465">
            <v>173790625</v>
          </cell>
        </row>
        <row r="466">
          <cell r="A466" t="str">
            <v>4302021001</v>
          </cell>
          <cell r="B466" t="str">
            <v>Sueldos y Jornales personal permanente</v>
          </cell>
          <cell r="C466">
            <v>269915111</v>
          </cell>
          <cell r="D466">
            <v>200304007</v>
          </cell>
          <cell r="E466">
            <v>5936060</v>
          </cell>
          <cell r="F466">
            <v>0</v>
          </cell>
          <cell r="G466">
            <v>69611104</v>
          </cell>
        </row>
        <row r="467">
          <cell r="A467" t="str">
            <v>4302021002</v>
          </cell>
          <cell r="B467" t="str">
            <v>Sueldos y Jornales personal temporario</v>
          </cell>
          <cell r="C467">
            <v>0</v>
          </cell>
          <cell r="D467">
            <v>0</v>
          </cell>
          <cell r="E467">
            <v>0</v>
          </cell>
          <cell r="F467">
            <v>0</v>
          </cell>
          <cell r="G467">
            <v>0</v>
          </cell>
        </row>
        <row r="468">
          <cell r="A468" t="str">
            <v>4302021003</v>
          </cell>
          <cell r="B468" t="str">
            <v>Horas Extras</v>
          </cell>
          <cell r="C468">
            <v>29622933</v>
          </cell>
          <cell r="D468">
            <v>24723158</v>
          </cell>
          <cell r="E468">
            <v>382884</v>
          </cell>
          <cell r="F468">
            <v>0</v>
          </cell>
          <cell r="G468">
            <v>4899775</v>
          </cell>
        </row>
        <row r="469">
          <cell r="A469" t="str">
            <v>4302021004</v>
          </cell>
          <cell r="B469" t="str">
            <v>Cargas Sociales</v>
          </cell>
          <cell r="C469">
            <v>76842337</v>
          </cell>
          <cell r="D469">
            <v>67476122</v>
          </cell>
          <cell r="E469">
            <v>1020418</v>
          </cell>
          <cell r="F469">
            <v>0</v>
          </cell>
          <cell r="G469">
            <v>9366215</v>
          </cell>
        </row>
        <row r="470">
          <cell r="A470" t="str">
            <v>4302021005</v>
          </cell>
          <cell r="B470" t="str">
            <v>Sueldo Anual Complementario</v>
          </cell>
          <cell r="C470">
            <v>26505754</v>
          </cell>
          <cell r="D470">
            <v>20386650</v>
          </cell>
          <cell r="E470">
            <v>566142</v>
          </cell>
          <cell r="F470">
            <v>0</v>
          </cell>
          <cell r="G470">
            <v>6119104</v>
          </cell>
        </row>
        <row r="471">
          <cell r="A471" t="str">
            <v>4302021006</v>
          </cell>
          <cell r="B471" t="str">
            <v>Vacaciones</v>
          </cell>
          <cell r="C471">
            <v>0</v>
          </cell>
          <cell r="D471">
            <v>0</v>
          </cell>
          <cell r="E471">
            <v>0</v>
          </cell>
          <cell r="F471">
            <v>0</v>
          </cell>
          <cell r="G471">
            <v>0</v>
          </cell>
        </row>
        <row r="472">
          <cell r="A472" t="str">
            <v>4302021007</v>
          </cell>
          <cell r="B472" t="str">
            <v>Plan de Jubilacion</v>
          </cell>
          <cell r="C472">
            <v>0</v>
          </cell>
          <cell r="D472">
            <v>0</v>
          </cell>
          <cell r="E472">
            <v>0</v>
          </cell>
          <cell r="F472">
            <v>0</v>
          </cell>
          <cell r="G472">
            <v>0</v>
          </cell>
        </row>
        <row r="473">
          <cell r="A473" t="str">
            <v>4302021008</v>
          </cell>
          <cell r="B473" t="str">
            <v>Distribucion utilidades</v>
          </cell>
          <cell r="C473">
            <v>0</v>
          </cell>
          <cell r="D473">
            <v>0</v>
          </cell>
          <cell r="E473">
            <v>0</v>
          </cell>
          <cell r="F473">
            <v>0</v>
          </cell>
          <cell r="G473">
            <v>0</v>
          </cell>
        </row>
        <row r="474">
          <cell r="A474" t="str">
            <v>4302021009</v>
          </cell>
          <cell r="B474" t="str">
            <v>Vivienda</v>
          </cell>
          <cell r="C474">
            <v>0</v>
          </cell>
          <cell r="D474">
            <v>0</v>
          </cell>
          <cell r="E474">
            <v>0</v>
          </cell>
          <cell r="F474">
            <v>0</v>
          </cell>
          <cell r="G474">
            <v>0</v>
          </cell>
        </row>
        <row r="475">
          <cell r="A475" t="str">
            <v>4302021010</v>
          </cell>
          <cell r="B475" t="str">
            <v>Servicio Medico</v>
          </cell>
          <cell r="C475">
            <v>45000</v>
          </cell>
          <cell r="D475">
            <v>45000</v>
          </cell>
          <cell r="E475">
            <v>0</v>
          </cell>
          <cell r="F475">
            <v>0</v>
          </cell>
          <cell r="G475">
            <v>0</v>
          </cell>
        </row>
        <row r="476">
          <cell r="A476" t="str">
            <v>4302021011</v>
          </cell>
          <cell r="B476" t="str">
            <v>Capacitacion</v>
          </cell>
          <cell r="C476">
            <v>0</v>
          </cell>
          <cell r="D476">
            <v>0</v>
          </cell>
          <cell r="E476">
            <v>0</v>
          </cell>
          <cell r="F476">
            <v>0</v>
          </cell>
          <cell r="G476">
            <v>0</v>
          </cell>
        </row>
        <row r="477">
          <cell r="A477" t="str">
            <v>4302021012</v>
          </cell>
          <cell r="B477" t="str">
            <v>Otros Servicios al Personal</v>
          </cell>
          <cell r="C477">
            <v>0</v>
          </cell>
          <cell r="D477">
            <v>0</v>
          </cell>
          <cell r="E477">
            <v>0</v>
          </cell>
          <cell r="F477">
            <v>0</v>
          </cell>
          <cell r="G477">
            <v>0</v>
          </cell>
        </row>
        <row r="478">
          <cell r="A478" t="str">
            <v>4302021013</v>
          </cell>
          <cell r="B478" t="str">
            <v>Varios</v>
          </cell>
          <cell r="C478">
            <v>2643900</v>
          </cell>
          <cell r="D478">
            <v>2516600</v>
          </cell>
          <cell r="E478">
            <v>0</v>
          </cell>
          <cell r="F478">
            <v>0</v>
          </cell>
          <cell r="G478">
            <v>127300</v>
          </cell>
        </row>
        <row r="479">
          <cell r="A479" t="str">
            <v>4302021014</v>
          </cell>
          <cell r="B479" t="str">
            <v>Indemnizaciones</v>
          </cell>
          <cell r="C479">
            <v>4903650</v>
          </cell>
          <cell r="D479">
            <v>4903650</v>
          </cell>
          <cell r="E479">
            <v>0</v>
          </cell>
          <cell r="F479">
            <v>0</v>
          </cell>
          <cell r="G479">
            <v>0</v>
          </cell>
        </row>
        <row r="480">
          <cell r="A480" t="str">
            <v>4302021015</v>
          </cell>
          <cell r="B480" t="str">
            <v>Gratificaciones</v>
          </cell>
          <cell r="C480">
            <v>5194440</v>
          </cell>
          <cell r="D480">
            <v>5097200</v>
          </cell>
          <cell r="E480">
            <v>0</v>
          </cell>
          <cell r="F480">
            <v>0</v>
          </cell>
          <cell r="G480">
            <v>97240</v>
          </cell>
        </row>
        <row r="481">
          <cell r="A481" t="str">
            <v>4302021201</v>
          </cell>
          <cell r="B481" t="str">
            <v>Gastos de viaje</v>
          </cell>
          <cell r="C481">
            <v>0</v>
          </cell>
          <cell r="D481">
            <v>0</v>
          </cell>
          <cell r="E481">
            <v>0</v>
          </cell>
          <cell r="F481">
            <v>0</v>
          </cell>
          <cell r="G481">
            <v>0</v>
          </cell>
        </row>
        <row r="482">
          <cell r="A482" t="str">
            <v>4302021401</v>
          </cell>
          <cell r="B482" t="str">
            <v>Gastos de oficina</v>
          </cell>
          <cell r="C482">
            <v>0</v>
          </cell>
          <cell r="D482">
            <v>0</v>
          </cell>
          <cell r="E482">
            <v>0</v>
          </cell>
          <cell r="F482">
            <v>0</v>
          </cell>
          <cell r="G482">
            <v>0</v>
          </cell>
        </row>
        <row r="483">
          <cell r="A483" t="str">
            <v>4302021601</v>
          </cell>
          <cell r="B483" t="str">
            <v>Comunicaciones</v>
          </cell>
          <cell r="C483">
            <v>266508</v>
          </cell>
          <cell r="D483">
            <v>266508</v>
          </cell>
          <cell r="E483">
            <v>0</v>
          </cell>
          <cell r="F483">
            <v>0</v>
          </cell>
          <cell r="G483">
            <v>0</v>
          </cell>
        </row>
        <row r="484">
          <cell r="A484" t="str">
            <v>4302021801</v>
          </cell>
          <cell r="B484" t="str">
            <v>Publicidad</v>
          </cell>
          <cell r="C484">
            <v>0</v>
          </cell>
          <cell r="D484">
            <v>0</v>
          </cell>
          <cell r="E484">
            <v>0</v>
          </cell>
          <cell r="F484">
            <v>0</v>
          </cell>
          <cell r="G484">
            <v>0</v>
          </cell>
        </row>
        <row r="485">
          <cell r="A485" t="str">
            <v>4302021802</v>
          </cell>
          <cell r="B485" t="str">
            <v>Promociones</v>
          </cell>
          <cell r="C485">
            <v>0</v>
          </cell>
          <cell r="D485">
            <v>0</v>
          </cell>
          <cell r="E485">
            <v>0</v>
          </cell>
          <cell r="F485">
            <v>0</v>
          </cell>
          <cell r="G485">
            <v>0</v>
          </cell>
        </row>
        <row r="486">
          <cell r="A486" t="str">
            <v>4302021803</v>
          </cell>
          <cell r="B486" t="str">
            <v>Servicios al Cliente</v>
          </cell>
          <cell r="C486">
            <v>0</v>
          </cell>
          <cell r="D486">
            <v>0</v>
          </cell>
          <cell r="E486">
            <v>0</v>
          </cell>
          <cell r="F486">
            <v>0</v>
          </cell>
          <cell r="G486">
            <v>0</v>
          </cell>
        </row>
        <row r="487">
          <cell r="A487" t="str">
            <v>4302022001</v>
          </cell>
          <cell r="B487" t="str">
            <v>Impuestos a la propiedad</v>
          </cell>
          <cell r="C487">
            <v>15101814</v>
          </cell>
          <cell r="D487">
            <v>15101814</v>
          </cell>
          <cell r="E487">
            <v>0</v>
          </cell>
          <cell r="F487">
            <v>0</v>
          </cell>
          <cell r="G487">
            <v>0</v>
          </cell>
        </row>
        <row r="488">
          <cell r="A488" t="str">
            <v>4302022002</v>
          </cell>
          <cell r="B488" t="str">
            <v>Otros impuestos</v>
          </cell>
          <cell r="C488">
            <v>0</v>
          </cell>
          <cell r="D488">
            <v>0</v>
          </cell>
          <cell r="E488">
            <v>0</v>
          </cell>
          <cell r="F488">
            <v>0</v>
          </cell>
          <cell r="G488">
            <v>0</v>
          </cell>
        </row>
        <row r="489">
          <cell r="A489" t="str">
            <v>4302022201</v>
          </cell>
          <cell r="B489" t="str">
            <v>Seguros del personal</v>
          </cell>
          <cell r="C489">
            <v>0</v>
          </cell>
          <cell r="D489">
            <v>0</v>
          </cell>
          <cell r="E489">
            <v>0</v>
          </cell>
          <cell r="F489">
            <v>0</v>
          </cell>
          <cell r="G489">
            <v>0</v>
          </cell>
        </row>
        <row r="490">
          <cell r="A490" t="str">
            <v>4302022202</v>
          </cell>
          <cell r="B490" t="str">
            <v>Seguros de propiedades</v>
          </cell>
          <cell r="C490">
            <v>19372926</v>
          </cell>
          <cell r="D490">
            <v>19372926</v>
          </cell>
          <cell r="E490">
            <v>0</v>
          </cell>
          <cell r="F490">
            <v>0</v>
          </cell>
          <cell r="G490">
            <v>0</v>
          </cell>
        </row>
        <row r="491">
          <cell r="A491" t="str">
            <v>4302022401</v>
          </cell>
          <cell r="B491" t="str">
            <v>Honorarios auditores</v>
          </cell>
          <cell r="C491">
            <v>0</v>
          </cell>
          <cell r="D491">
            <v>0</v>
          </cell>
          <cell r="E491">
            <v>0</v>
          </cell>
          <cell r="F491">
            <v>0</v>
          </cell>
          <cell r="G491">
            <v>0</v>
          </cell>
        </row>
        <row r="492">
          <cell r="A492" t="str">
            <v>4302022402</v>
          </cell>
          <cell r="B492" t="str">
            <v>Honorarios legales</v>
          </cell>
          <cell r="C492">
            <v>0</v>
          </cell>
          <cell r="D492">
            <v>0</v>
          </cell>
          <cell r="E492">
            <v>0</v>
          </cell>
          <cell r="F492">
            <v>0</v>
          </cell>
          <cell r="G492">
            <v>0</v>
          </cell>
        </row>
        <row r="493">
          <cell r="A493" t="str">
            <v>4302022403</v>
          </cell>
          <cell r="B493" t="str">
            <v>Otros honorarios</v>
          </cell>
          <cell r="C493">
            <v>0</v>
          </cell>
          <cell r="D493">
            <v>0</v>
          </cell>
          <cell r="E493">
            <v>0</v>
          </cell>
          <cell r="F493">
            <v>0</v>
          </cell>
          <cell r="G493">
            <v>0</v>
          </cell>
        </row>
        <row r="494">
          <cell r="A494" t="str">
            <v>4302022404</v>
          </cell>
          <cell r="B494" t="str">
            <v>Recoleccion de basura</v>
          </cell>
          <cell r="C494">
            <v>0</v>
          </cell>
          <cell r="D494">
            <v>0</v>
          </cell>
          <cell r="E494">
            <v>0</v>
          </cell>
          <cell r="F494">
            <v>0</v>
          </cell>
          <cell r="G494">
            <v>0</v>
          </cell>
        </row>
        <row r="495">
          <cell r="A495" t="str">
            <v>4302022405</v>
          </cell>
          <cell r="B495" t="str">
            <v>Otros Servicios</v>
          </cell>
          <cell r="C495">
            <v>5150000</v>
          </cell>
          <cell r="D495">
            <v>3220000</v>
          </cell>
          <cell r="E495">
            <v>1930000</v>
          </cell>
          <cell r="F495">
            <v>0</v>
          </cell>
          <cell r="G495">
            <v>1930000</v>
          </cell>
        </row>
        <row r="496">
          <cell r="A496" t="str">
            <v>4302022406</v>
          </cell>
          <cell r="B496" t="str">
            <v>Fumigaci¾n</v>
          </cell>
          <cell r="C496">
            <v>203506690</v>
          </cell>
          <cell r="D496">
            <v>201706690</v>
          </cell>
          <cell r="E496">
            <v>1800000</v>
          </cell>
          <cell r="F496">
            <v>0</v>
          </cell>
          <cell r="G496">
            <v>1800000</v>
          </cell>
        </row>
        <row r="497">
          <cell r="A497" t="str">
            <v>4302022601</v>
          </cell>
          <cell r="B497" t="str">
            <v>Equipamiento</v>
          </cell>
          <cell r="C497">
            <v>0</v>
          </cell>
          <cell r="D497">
            <v>0</v>
          </cell>
          <cell r="E497">
            <v>0</v>
          </cell>
          <cell r="F497">
            <v>0</v>
          </cell>
          <cell r="G497">
            <v>0</v>
          </cell>
        </row>
        <row r="498">
          <cell r="A498" t="str">
            <v>4302022602</v>
          </cell>
          <cell r="B498" t="str">
            <v>Reparaciones y mantenimiento RS</v>
          </cell>
          <cell r="C498">
            <v>223861263</v>
          </cell>
          <cell r="D498">
            <v>191484808</v>
          </cell>
          <cell r="E498">
            <v>2171150</v>
          </cell>
          <cell r="F498">
            <v>0</v>
          </cell>
          <cell r="G498">
            <v>32376455</v>
          </cell>
        </row>
        <row r="499">
          <cell r="A499" t="str">
            <v>4302022801</v>
          </cell>
          <cell r="B499" t="str">
            <v>Otros proveedores</v>
          </cell>
          <cell r="C499">
            <v>0</v>
          </cell>
          <cell r="D499">
            <v>0</v>
          </cell>
          <cell r="E499">
            <v>0</v>
          </cell>
          <cell r="F499">
            <v>0</v>
          </cell>
          <cell r="G499">
            <v>0</v>
          </cell>
        </row>
        <row r="500">
          <cell r="A500" t="str">
            <v>4302022802</v>
          </cell>
          <cell r="B500" t="str">
            <v>Proveedores</v>
          </cell>
          <cell r="C500">
            <v>0</v>
          </cell>
          <cell r="D500">
            <v>0</v>
          </cell>
          <cell r="E500">
            <v>0</v>
          </cell>
          <cell r="F500">
            <v>0</v>
          </cell>
          <cell r="G500">
            <v>0</v>
          </cell>
        </row>
        <row r="501">
          <cell r="A501" t="str">
            <v>4302022803</v>
          </cell>
          <cell r="B501" t="str">
            <v>Energia electrica</v>
          </cell>
          <cell r="C501">
            <v>0</v>
          </cell>
          <cell r="D501">
            <v>0</v>
          </cell>
          <cell r="E501">
            <v>0</v>
          </cell>
          <cell r="F501">
            <v>0</v>
          </cell>
          <cell r="G501">
            <v>0</v>
          </cell>
        </row>
        <row r="502">
          <cell r="A502" t="str">
            <v>4302022804</v>
          </cell>
          <cell r="B502" t="str">
            <v>Gas</v>
          </cell>
          <cell r="C502">
            <v>0</v>
          </cell>
          <cell r="D502">
            <v>0</v>
          </cell>
          <cell r="E502">
            <v>0</v>
          </cell>
          <cell r="F502">
            <v>0</v>
          </cell>
          <cell r="G502">
            <v>0</v>
          </cell>
        </row>
        <row r="503">
          <cell r="A503" t="str">
            <v>4302022805</v>
          </cell>
          <cell r="B503" t="str">
            <v>Agua</v>
          </cell>
          <cell r="C503">
            <v>0</v>
          </cell>
          <cell r="D503">
            <v>0</v>
          </cell>
          <cell r="E503">
            <v>0</v>
          </cell>
          <cell r="F503">
            <v>0</v>
          </cell>
          <cell r="G503">
            <v>0</v>
          </cell>
        </row>
        <row r="504">
          <cell r="A504" t="str">
            <v>4302022806</v>
          </cell>
          <cell r="B504" t="str">
            <v>Gastos en Seguridad RS</v>
          </cell>
          <cell r="C504">
            <v>10605089.800000001</v>
          </cell>
          <cell r="D504">
            <v>10605089.800000001</v>
          </cell>
          <cell r="E504">
            <v>0</v>
          </cell>
          <cell r="F504">
            <v>0</v>
          </cell>
          <cell r="G504">
            <v>0</v>
          </cell>
        </row>
        <row r="505">
          <cell r="A505" t="str">
            <v>4302023001</v>
          </cell>
          <cell r="B505" t="str">
            <v>Alquiler de equipos</v>
          </cell>
          <cell r="C505">
            <v>0</v>
          </cell>
          <cell r="D505">
            <v>0</v>
          </cell>
          <cell r="E505">
            <v>0</v>
          </cell>
          <cell r="F505">
            <v>0</v>
          </cell>
          <cell r="G505">
            <v>0</v>
          </cell>
        </row>
        <row r="506">
          <cell r="A506" t="str">
            <v>4302023002</v>
          </cell>
          <cell r="B506" t="str">
            <v>Alquiler de oficinas</v>
          </cell>
          <cell r="C506">
            <v>0</v>
          </cell>
          <cell r="D506">
            <v>0</v>
          </cell>
          <cell r="E506">
            <v>0</v>
          </cell>
          <cell r="F506">
            <v>0</v>
          </cell>
          <cell r="G506">
            <v>0</v>
          </cell>
        </row>
        <row r="507">
          <cell r="A507" t="str">
            <v>4302023003</v>
          </cell>
          <cell r="B507" t="str">
            <v>Fletes</v>
          </cell>
          <cell r="C507">
            <v>0</v>
          </cell>
          <cell r="D507">
            <v>0</v>
          </cell>
          <cell r="E507">
            <v>0</v>
          </cell>
          <cell r="F507">
            <v>0</v>
          </cell>
          <cell r="G507">
            <v>0</v>
          </cell>
        </row>
        <row r="508">
          <cell r="A508" t="str">
            <v>4302023004</v>
          </cell>
          <cell r="B508" t="str">
            <v>Depositos</v>
          </cell>
          <cell r="C508">
            <v>0</v>
          </cell>
          <cell r="D508">
            <v>0</v>
          </cell>
          <cell r="E508">
            <v>0</v>
          </cell>
          <cell r="F508">
            <v>0</v>
          </cell>
          <cell r="G508">
            <v>0</v>
          </cell>
        </row>
        <row r="509">
          <cell r="A509" t="str">
            <v>4302023005</v>
          </cell>
          <cell r="B509" t="str">
            <v>Suscripciones</v>
          </cell>
          <cell r="C509">
            <v>0</v>
          </cell>
          <cell r="D509">
            <v>0</v>
          </cell>
          <cell r="E509">
            <v>0</v>
          </cell>
          <cell r="F509">
            <v>0</v>
          </cell>
          <cell r="G509">
            <v>0</v>
          </cell>
        </row>
        <row r="510">
          <cell r="A510" t="str">
            <v>4302023006</v>
          </cell>
          <cell r="B510" t="str">
            <v>Otros gastos</v>
          </cell>
          <cell r="C510">
            <v>1252693</v>
          </cell>
          <cell r="D510">
            <v>1252693</v>
          </cell>
          <cell r="E510">
            <v>0</v>
          </cell>
          <cell r="F510">
            <v>0</v>
          </cell>
          <cell r="G510">
            <v>0</v>
          </cell>
        </row>
        <row r="511">
          <cell r="A511" t="str">
            <v>4302023007</v>
          </cell>
          <cell r="B511" t="str">
            <v>Recreacion</v>
          </cell>
          <cell r="C511">
            <v>0</v>
          </cell>
          <cell r="D511">
            <v>0</v>
          </cell>
          <cell r="E511">
            <v>0</v>
          </cell>
          <cell r="F511">
            <v>0</v>
          </cell>
          <cell r="G511">
            <v>0</v>
          </cell>
        </row>
        <row r="512">
          <cell r="A512" t="str">
            <v>4302023008</v>
          </cell>
          <cell r="B512" t="str">
            <v>Estructura</v>
          </cell>
          <cell r="C512">
            <v>0</v>
          </cell>
          <cell r="D512">
            <v>0</v>
          </cell>
          <cell r="E512">
            <v>0</v>
          </cell>
          <cell r="F512">
            <v>0</v>
          </cell>
          <cell r="G512">
            <v>0</v>
          </cell>
        </row>
        <row r="513">
          <cell r="A513" t="str">
            <v>4302031001</v>
          </cell>
          <cell r="B513" t="str">
            <v>Sueldos y Jornales personal permanente</v>
          </cell>
          <cell r="C513">
            <v>838100278</v>
          </cell>
          <cell r="D513">
            <v>682788437</v>
          </cell>
          <cell r="E513">
            <v>14132130</v>
          </cell>
          <cell r="F513">
            <v>0</v>
          </cell>
          <cell r="G513">
            <v>155311841</v>
          </cell>
        </row>
        <row r="514">
          <cell r="A514" t="str">
            <v>4302031002</v>
          </cell>
          <cell r="B514" t="str">
            <v>Sueldos y Jornales personal temporario</v>
          </cell>
          <cell r="C514">
            <v>0</v>
          </cell>
          <cell r="D514">
            <v>0</v>
          </cell>
          <cell r="E514">
            <v>0</v>
          </cell>
          <cell r="F514">
            <v>0</v>
          </cell>
          <cell r="G514">
            <v>0</v>
          </cell>
        </row>
        <row r="515">
          <cell r="A515" t="str">
            <v>4302031003</v>
          </cell>
          <cell r="B515" t="str">
            <v>Horas Extras</v>
          </cell>
          <cell r="C515">
            <v>57644535</v>
          </cell>
          <cell r="D515">
            <v>42556104</v>
          </cell>
          <cell r="E515">
            <v>922496</v>
          </cell>
          <cell r="F515">
            <v>0</v>
          </cell>
          <cell r="G515">
            <v>15088431</v>
          </cell>
        </row>
        <row r="516">
          <cell r="A516" t="str">
            <v>4302031004</v>
          </cell>
          <cell r="B516" t="str">
            <v>Cargas Sociales</v>
          </cell>
          <cell r="C516">
            <v>173306046</v>
          </cell>
          <cell r="D516">
            <v>151794969</v>
          </cell>
          <cell r="E516">
            <v>2334532</v>
          </cell>
          <cell r="F516">
            <v>0</v>
          </cell>
          <cell r="G516">
            <v>21511077</v>
          </cell>
        </row>
        <row r="517">
          <cell r="A517" t="str">
            <v>4302031005</v>
          </cell>
          <cell r="B517" t="str">
            <v>Sueldo Anual Complementario</v>
          </cell>
          <cell r="C517">
            <v>59642319</v>
          </cell>
          <cell r="D517">
            <v>46653597</v>
          </cell>
          <cell r="E517">
            <v>1272057</v>
          </cell>
          <cell r="F517">
            <v>0</v>
          </cell>
          <cell r="G517">
            <v>12988722</v>
          </cell>
        </row>
        <row r="518">
          <cell r="A518" t="str">
            <v>4302031006</v>
          </cell>
          <cell r="B518" t="str">
            <v>Vacaciones</v>
          </cell>
          <cell r="C518">
            <v>0</v>
          </cell>
          <cell r="D518">
            <v>0</v>
          </cell>
          <cell r="E518">
            <v>0</v>
          </cell>
          <cell r="F518">
            <v>0</v>
          </cell>
          <cell r="G518">
            <v>0</v>
          </cell>
        </row>
        <row r="519">
          <cell r="A519" t="str">
            <v>4302031007</v>
          </cell>
          <cell r="B519" t="str">
            <v>Plan de Jubilacion</v>
          </cell>
          <cell r="C519">
            <v>0</v>
          </cell>
          <cell r="D519">
            <v>0</v>
          </cell>
          <cell r="E519">
            <v>0</v>
          </cell>
          <cell r="F519">
            <v>0</v>
          </cell>
          <cell r="G519">
            <v>0</v>
          </cell>
        </row>
        <row r="520">
          <cell r="A520" t="str">
            <v>4302031008</v>
          </cell>
          <cell r="B520" t="str">
            <v>Distribucion utilidades</v>
          </cell>
          <cell r="C520">
            <v>0</v>
          </cell>
          <cell r="D520">
            <v>0</v>
          </cell>
          <cell r="E520">
            <v>0</v>
          </cell>
          <cell r="F520">
            <v>0</v>
          </cell>
          <cell r="G520">
            <v>0</v>
          </cell>
        </row>
        <row r="521">
          <cell r="A521" t="str">
            <v>4302031009</v>
          </cell>
          <cell r="B521" t="str">
            <v>Vivienda</v>
          </cell>
          <cell r="C521">
            <v>0</v>
          </cell>
          <cell r="D521">
            <v>0</v>
          </cell>
          <cell r="E521">
            <v>0</v>
          </cell>
          <cell r="F521">
            <v>0</v>
          </cell>
          <cell r="G521">
            <v>0</v>
          </cell>
        </row>
        <row r="522">
          <cell r="A522" t="str">
            <v>4302031010</v>
          </cell>
          <cell r="B522" t="str">
            <v>Servicio Medico</v>
          </cell>
          <cell r="C522">
            <v>0</v>
          </cell>
          <cell r="D522">
            <v>0</v>
          </cell>
          <cell r="E522">
            <v>0</v>
          </cell>
          <cell r="F522">
            <v>0</v>
          </cell>
          <cell r="G522">
            <v>0</v>
          </cell>
        </row>
        <row r="523">
          <cell r="A523" t="str">
            <v>4302031011</v>
          </cell>
          <cell r="B523" t="str">
            <v>Capacitacion</v>
          </cell>
          <cell r="C523">
            <v>0</v>
          </cell>
          <cell r="D523">
            <v>0</v>
          </cell>
          <cell r="E523">
            <v>0</v>
          </cell>
          <cell r="F523">
            <v>0</v>
          </cell>
          <cell r="G523">
            <v>0</v>
          </cell>
        </row>
        <row r="524">
          <cell r="A524" t="str">
            <v>4302031012</v>
          </cell>
          <cell r="B524" t="str">
            <v>Otros Servicios al Personal</v>
          </cell>
          <cell r="C524">
            <v>15000</v>
          </cell>
          <cell r="D524">
            <v>15000</v>
          </cell>
          <cell r="E524">
            <v>0</v>
          </cell>
          <cell r="F524">
            <v>0</v>
          </cell>
          <cell r="G524">
            <v>0</v>
          </cell>
        </row>
        <row r="525">
          <cell r="A525" t="str">
            <v>4302031013</v>
          </cell>
          <cell r="B525" t="str">
            <v>Varios</v>
          </cell>
          <cell r="C525">
            <v>0</v>
          </cell>
          <cell r="D525">
            <v>0</v>
          </cell>
          <cell r="E525">
            <v>0</v>
          </cell>
          <cell r="F525">
            <v>0</v>
          </cell>
          <cell r="G525">
            <v>0</v>
          </cell>
        </row>
        <row r="526">
          <cell r="A526" t="str">
            <v>4302031014</v>
          </cell>
          <cell r="B526" t="str">
            <v>Indemnizaciones</v>
          </cell>
          <cell r="C526">
            <v>17470418</v>
          </cell>
          <cell r="D526">
            <v>17470418</v>
          </cell>
          <cell r="E526">
            <v>0</v>
          </cell>
          <cell r="F526">
            <v>0</v>
          </cell>
          <cell r="G526">
            <v>0</v>
          </cell>
        </row>
        <row r="527">
          <cell r="A527" t="str">
            <v>4302031015</v>
          </cell>
          <cell r="B527" t="str">
            <v>Gratificaciones</v>
          </cell>
          <cell r="C527">
            <v>26285320</v>
          </cell>
          <cell r="D527">
            <v>25993600</v>
          </cell>
          <cell r="E527">
            <v>0</v>
          </cell>
          <cell r="F527">
            <v>0</v>
          </cell>
          <cell r="G527">
            <v>291720</v>
          </cell>
        </row>
        <row r="528">
          <cell r="A528" t="str">
            <v>4302031201</v>
          </cell>
          <cell r="B528" t="str">
            <v>Gastos de viaje</v>
          </cell>
          <cell r="C528">
            <v>0</v>
          </cell>
          <cell r="D528">
            <v>0</v>
          </cell>
          <cell r="E528">
            <v>0</v>
          </cell>
          <cell r="F528">
            <v>0</v>
          </cell>
          <cell r="G528">
            <v>0</v>
          </cell>
        </row>
        <row r="529">
          <cell r="A529" t="str">
            <v>4302031401</v>
          </cell>
          <cell r="B529" t="str">
            <v>Gastos de oficina</v>
          </cell>
          <cell r="C529">
            <v>0</v>
          </cell>
          <cell r="D529">
            <v>0</v>
          </cell>
          <cell r="E529">
            <v>0</v>
          </cell>
          <cell r="F529">
            <v>0</v>
          </cell>
          <cell r="G529">
            <v>0</v>
          </cell>
        </row>
        <row r="530">
          <cell r="A530" t="str">
            <v>4302031601</v>
          </cell>
          <cell r="B530" t="str">
            <v>Comunicaciones</v>
          </cell>
          <cell r="C530">
            <v>49308</v>
          </cell>
          <cell r="D530">
            <v>49308</v>
          </cell>
          <cell r="E530">
            <v>0</v>
          </cell>
          <cell r="F530">
            <v>0</v>
          </cell>
          <cell r="G530">
            <v>0</v>
          </cell>
        </row>
        <row r="531">
          <cell r="A531" t="str">
            <v>4302031801</v>
          </cell>
          <cell r="B531" t="str">
            <v>Publicidad</v>
          </cell>
          <cell r="C531">
            <v>0</v>
          </cell>
          <cell r="D531">
            <v>0</v>
          </cell>
          <cell r="E531">
            <v>0</v>
          </cell>
          <cell r="F531">
            <v>0</v>
          </cell>
          <cell r="G531">
            <v>0</v>
          </cell>
        </row>
        <row r="532">
          <cell r="A532" t="str">
            <v>4302031802</v>
          </cell>
          <cell r="B532" t="str">
            <v>Promociones</v>
          </cell>
          <cell r="C532">
            <v>0</v>
          </cell>
          <cell r="D532">
            <v>0</v>
          </cell>
          <cell r="E532">
            <v>0</v>
          </cell>
          <cell r="F532">
            <v>0</v>
          </cell>
          <cell r="G532">
            <v>0</v>
          </cell>
        </row>
        <row r="533">
          <cell r="A533" t="str">
            <v>4302031803</v>
          </cell>
          <cell r="B533" t="str">
            <v>Servicios al Cliente</v>
          </cell>
          <cell r="C533">
            <v>0</v>
          </cell>
          <cell r="D533">
            <v>0</v>
          </cell>
          <cell r="E533">
            <v>0</v>
          </cell>
          <cell r="F533">
            <v>0</v>
          </cell>
          <cell r="G533">
            <v>0</v>
          </cell>
        </row>
        <row r="534">
          <cell r="A534" t="str">
            <v>4302032001</v>
          </cell>
          <cell r="B534" t="str">
            <v>Impuestos a la propiedad</v>
          </cell>
          <cell r="C534">
            <v>2137820</v>
          </cell>
          <cell r="D534">
            <v>2137820</v>
          </cell>
          <cell r="E534">
            <v>0</v>
          </cell>
          <cell r="F534">
            <v>0</v>
          </cell>
          <cell r="G534">
            <v>0</v>
          </cell>
        </row>
        <row r="535">
          <cell r="A535" t="str">
            <v>4302032002</v>
          </cell>
          <cell r="B535" t="str">
            <v>Otros impuestos</v>
          </cell>
          <cell r="C535">
            <v>2054748</v>
          </cell>
          <cell r="D535">
            <v>2054748</v>
          </cell>
          <cell r="E535">
            <v>0</v>
          </cell>
          <cell r="F535">
            <v>0</v>
          </cell>
          <cell r="G535">
            <v>0</v>
          </cell>
        </row>
        <row r="536">
          <cell r="A536" t="str">
            <v>4302032201</v>
          </cell>
          <cell r="B536" t="str">
            <v>Seguros del personal</v>
          </cell>
          <cell r="C536">
            <v>0</v>
          </cell>
          <cell r="D536">
            <v>0</v>
          </cell>
          <cell r="E536">
            <v>0</v>
          </cell>
          <cell r="F536">
            <v>0</v>
          </cell>
          <cell r="G536">
            <v>0</v>
          </cell>
        </row>
        <row r="537">
          <cell r="A537" t="str">
            <v>4302032202</v>
          </cell>
          <cell r="B537" t="str">
            <v>Seguros de propiedades</v>
          </cell>
          <cell r="C537">
            <v>2447107</v>
          </cell>
          <cell r="D537">
            <v>2447107</v>
          </cell>
          <cell r="E537">
            <v>0</v>
          </cell>
          <cell r="F537">
            <v>0</v>
          </cell>
          <cell r="G537">
            <v>0</v>
          </cell>
        </row>
        <row r="538">
          <cell r="A538" t="str">
            <v>4302032401</v>
          </cell>
          <cell r="B538" t="str">
            <v>Honorarios auditores</v>
          </cell>
          <cell r="C538">
            <v>0</v>
          </cell>
          <cell r="D538">
            <v>0</v>
          </cell>
          <cell r="E538">
            <v>0</v>
          </cell>
          <cell r="F538">
            <v>0</v>
          </cell>
          <cell r="G538">
            <v>0</v>
          </cell>
        </row>
        <row r="539">
          <cell r="A539" t="str">
            <v>4302032402</v>
          </cell>
          <cell r="B539" t="str">
            <v>Honorarios legales</v>
          </cell>
          <cell r="C539">
            <v>0</v>
          </cell>
          <cell r="D539">
            <v>0</v>
          </cell>
          <cell r="E539">
            <v>0</v>
          </cell>
          <cell r="F539">
            <v>0</v>
          </cell>
          <cell r="G539">
            <v>0</v>
          </cell>
        </row>
        <row r="540">
          <cell r="A540" t="str">
            <v>4302032403</v>
          </cell>
          <cell r="B540" t="str">
            <v>Otros honorarios</v>
          </cell>
          <cell r="C540">
            <v>0</v>
          </cell>
          <cell r="D540">
            <v>0</v>
          </cell>
          <cell r="E540">
            <v>0</v>
          </cell>
          <cell r="F540">
            <v>0</v>
          </cell>
          <cell r="G540">
            <v>0</v>
          </cell>
        </row>
        <row r="541">
          <cell r="A541" t="str">
            <v>4302032404</v>
          </cell>
          <cell r="B541" t="str">
            <v>Recoleccion de basura</v>
          </cell>
          <cell r="C541">
            <v>0</v>
          </cell>
          <cell r="D541">
            <v>0</v>
          </cell>
          <cell r="E541">
            <v>0</v>
          </cell>
          <cell r="F541">
            <v>0</v>
          </cell>
          <cell r="G541">
            <v>0</v>
          </cell>
        </row>
        <row r="542">
          <cell r="A542" t="str">
            <v>4302032405</v>
          </cell>
          <cell r="B542" t="str">
            <v>Otros Servicios</v>
          </cell>
          <cell r="C542">
            <v>0</v>
          </cell>
          <cell r="D542">
            <v>0</v>
          </cell>
          <cell r="E542">
            <v>0</v>
          </cell>
          <cell r="F542">
            <v>0</v>
          </cell>
          <cell r="G542">
            <v>0</v>
          </cell>
        </row>
        <row r="543">
          <cell r="A543" t="str">
            <v>4302032406</v>
          </cell>
          <cell r="B543" t="str">
            <v>Fumigaci¾n</v>
          </cell>
          <cell r="C543">
            <v>59003533</v>
          </cell>
          <cell r="D543">
            <v>49003533</v>
          </cell>
          <cell r="E543">
            <v>0</v>
          </cell>
          <cell r="F543">
            <v>0</v>
          </cell>
          <cell r="G543">
            <v>10000000</v>
          </cell>
        </row>
        <row r="544">
          <cell r="A544" t="str">
            <v>4302032601</v>
          </cell>
          <cell r="B544" t="str">
            <v>Equipamiento</v>
          </cell>
          <cell r="C544">
            <v>8043072</v>
          </cell>
          <cell r="D544">
            <v>8043072</v>
          </cell>
          <cell r="E544">
            <v>0</v>
          </cell>
          <cell r="F544">
            <v>0</v>
          </cell>
          <cell r="G544">
            <v>0</v>
          </cell>
        </row>
        <row r="545">
          <cell r="A545" t="str">
            <v>4302032602</v>
          </cell>
          <cell r="B545" t="str">
            <v>Reparaciones y mantenimiento MT</v>
          </cell>
          <cell r="C545">
            <v>1621761132</v>
          </cell>
          <cell r="D545">
            <v>1204411439</v>
          </cell>
          <cell r="E545">
            <v>49151980</v>
          </cell>
          <cell r="F545">
            <v>130000</v>
          </cell>
          <cell r="G545">
            <v>417349693</v>
          </cell>
        </row>
        <row r="546">
          <cell r="A546" t="str">
            <v>4302032801</v>
          </cell>
          <cell r="B546" t="str">
            <v>Otros proveedores</v>
          </cell>
          <cell r="C546">
            <v>0</v>
          </cell>
          <cell r="D546">
            <v>0</v>
          </cell>
          <cell r="E546">
            <v>0</v>
          </cell>
          <cell r="F546">
            <v>0</v>
          </cell>
          <cell r="G546">
            <v>0</v>
          </cell>
        </row>
        <row r="547">
          <cell r="A547" t="str">
            <v>4302032802</v>
          </cell>
          <cell r="B547" t="str">
            <v>Proveedores</v>
          </cell>
          <cell r="C547">
            <v>0</v>
          </cell>
          <cell r="D547">
            <v>0</v>
          </cell>
          <cell r="E547">
            <v>0</v>
          </cell>
          <cell r="F547">
            <v>0</v>
          </cell>
          <cell r="G547">
            <v>0</v>
          </cell>
        </row>
        <row r="548">
          <cell r="A548" t="str">
            <v>4302032803</v>
          </cell>
          <cell r="B548" t="str">
            <v>Energia electrica</v>
          </cell>
          <cell r="C548">
            <v>0</v>
          </cell>
          <cell r="D548">
            <v>0</v>
          </cell>
          <cell r="E548">
            <v>0</v>
          </cell>
          <cell r="F548">
            <v>0</v>
          </cell>
          <cell r="G548">
            <v>0</v>
          </cell>
        </row>
        <row r="549">
          <cell r="A549" t="str">
            <v>4302032804</v>
          </cell>
          <cell r="B549" t="str">
            <v>Gas</v>
          </cell>
          <cell r="C549">
            <v>0</v>
          </cell>
          <cell r="D549">
            <v>0</v>
          </cell>
          <cell r="E549">
            <v>0</v>
          </cell>
          <cell r="F549">
            <v>0</v>
          </cell>
          <cell r="G549">
            <v>0</v>
          </cell>
        </row>
        <row r="550">
          <cell r="A550" t="str">
            <v>4302032805</v>
          </cell>
          <cell r="B550" t="str">
            <v>Agua</v>
          </cell>
          <cell r="C550">
            <v>134182751</v>
          </cell>
          <cell r="D550">
            <v>134182751</v>
          </cell>
          <cell r="E550">
            <v>0</v>
          </cell>
          <cell r="F550">
            <v>0</v>
          </cell>
          <cell r="G550">
            <v>0</v>
          </cell>
        </row>
        <row r="551">
          <cell r="A551" t="str">
            <v>4302032806</v>
          </cell>
          <cell r="B551" t="str">
            <v>Gastos en Seguridad MT</v>
          </cell>
          <cell r="C551">
            <v>3788577</v>
          </cell>
          <cell r="D551">
            <v>3788577</v>
          </cell>
          <cell r="E551">
            <v>0</v>
          </cell>
          <cell r="F551">
            <v>0</v>
          </cell>
          <cell r="G551">
            <v>0</v>
          </cell>
        </row>
        <row r="552">
          <cell r="A552" t="str">
            <v>4302033001</v>
          </cell>
          <cell r="B552" t="str">
            <v>Alquiler de equipos</v>
          </cell>
          <cell r="C552">
            <v>0</v>
          </cell>
          <cell r="D552">
            <v>0</v>
          </cell>
          <cell r="E552">
            <v>0</v>
          </cell>
          <cell r="F552">
            <v>0</v>
          </cell>
          <cell r="G552">
            <v>0</v>
          </cell>
        </row>
        <row r="553">
          <cell r="A553" t="str">
            <v>4302033002</v>
          </cell>
          <cell r="B553" t="str">
            <v>Alquiler de oficinas</v>
          </cell>
          <cell r="C553">
            <v>0</v>
          </cell>
          <cell r="D553">
            <v>0</v>
          </cell>
          <cell r="E553">
            <v>0</v>
          </cell>
          <cell r="F553">
            <v>0</v>
          </cell>
          <cell r="G553">
            <v>0</v>
          </cell>
        </row>
        <row r="554">
          <cell r="A554" t="str">
            <v>4302033003</v>
          </cell>
          <cell r="B554" t="str">
            <v>Fletes</v>
          </cell>
          <cell r="C554">
            <v>0</v>
          </cell>
          <cell r="D554">
            <v>0</v>
          </cell>
          <cell r="E554">
            <v>0</v>
          </cell>
          <cell r="F554">
            <v>0</v>
          </cell>
          <cell r="G554">
            <v>0</v>
          </cell>
        </row>
        <row r="555">
          <cell r="A555" t="str">
            <v>4302033004</v>
          </cell>
          <cell r="B555" t="str">
            <v>Depositos</v>
          </cell>
          <cell r="C555">
            <v>0</v>
          </cell>
          <cell r="D555">
            <v>0</v>
          </cell>
          <cell r="E555">
            <v>0</v>
          </cell>
          <cell r="F555">
            <v>0</v>
          </cell>
          <cell r="G555">
            <v>0</v>
          </cell>
        </row>
        <row r="556">
          <cell r="A556" t="str">
            <v>4302033005</v>
          </cell>
          <cell r="B556" t="str">
            <v>Suscripciones</v>
          </cell>
          <cell r="C556">
            <v>0</v>
          </cell>
          <cell r="D556">
            <v>0</v>
          </cell>
          <cell r="E556">
            <v>0</v>
          </cell>
          <cell r="F556">
            <v>0</v>
          </cell>
          <cell r="G556">
            <v>0</v>
          </cell>
        </row>
        <row r="557">
          <cell r="A557" t="str">
            <v>4302033006</v>
          </cell>
          <cell r="B557" t="str">
            <v>Otros gastos</v>
          </cell>
          <cell r="C557">
            <v>120188575</v>
          </cell>
          <cell r="D557">
            <v>120188575</v>
          </cell>
          <cell r="E557">
            <v>0</v>
          </cell>
          <cell r="F557">
            <v>0</v>
          </cell>
          <cell r="G557">
            <v>0</v>
          </cell>
        </row>
        <row r="558">
          <cell r="A558" t="str">
            <v>4302033007</v>
          </cell>
          <cell r="B558" t="str">
            <v>Recreacion</v>
          </cell>
          <cell r="C558">
            <v>0</v>
          </cell>
          <cell r="D558">
            <v>0</v>
          </cell>
          <cell r="E558">
            <v>0</v>
          </cell>
          <cell r="F558">
            <v>0</v>
          </cell>
          <cell r="G558">
            <v>0</v>
          </cell>
        </row>
        <row r="559">
          <cell r="A559" t="str">
            <v>4302033008</v>
          </cell>
          <cell r="B559" t="str">
            <v>Estructura</v>
          </cell>
          <cell r="C559">
            <v>362433755</v>
          </cell>
          <cell r="D559">
            <v>362433755</v>
          </cell>
          <cell r="E559">
            <v>0</v>
          </cell>
          <cell r="F559">
            <v>0</v>
          </cell>
          <cell r="G559">
            <v>0</v>
          </cell>
        </row>
        <row r="560">
          <cell r="A560" t="str">
            <v>4302041001</v>
          </cell>
          <cell r="B560" t="str">
            <v>Sueldos y Jornales personal permanente</v>
          </cell>
          <cell r="C560">
            <v>224812219</v>
          </cell>
          <cell r="D560">
            <v>164891791</v>
          </cell>
          <cell r="E560">
            <v>6168296</v>
          </cell>
          <cell r="F560">
            <v>0</v>
          </cell>
          <cell r="G560">
            <v>59920428</v>
          </cell>
        </row>
        <row r="561">
          <cell r="A561" t="str">
            <v>4302041002</v>
          </cell>
          <cell r="B561" t="str">
            <v>Sueldos y Jornales personal temporario</v>
          </cell>
          <cell r="C561">
            <v>0</v>
          </cell>
          <cell r="D561">
            <v>0</v>
          </cell>
          <cell r="E561">
            <v>0</v>
          </cell>
          <cell r="F561">
            <v>0</v>
          </cell>
          <cell r="G561">
            <v>0</v>
          </cell>
        </row>
        <row r="562">
          <cell r="A562" t="str">
            <v>4302041003</v>
          </cell>
          <cell r="B562" t="str">
            <v>Horas Extras</v>
          </cell>
          <cell r="C562">
            <v>10651955</v>
          </cell>
          <cell r="D562">
            <v>7124000</v>
          </cell>
          <cell r="E562">
            <v>119298</v>
          </cell>
          <cell r="F562">
            <v>0</v>
          </cell>
          <cell r="G562">
            <v>3527955</v>
          </cell>
        </row>
        <row r="563">
          <cell r="A563" t="str">
            <v>4302041004</v>
          </cell>
          <cell r="B563" t="str">
            <v>Cargas Sociales</v>
          </cell>
          <cell r="C563">
            <v>74502697</v>
          </cell>
          <cell r="D563">
            <v>66416066</v>
          </cell>
          <cell r="E563">
            <v>954763</v>
          </cell>
          <cell r="F563">
            <v>0</v>
          </cell>
          <cell r="G563">
            <v>8086631</v>
          </cell>
        </row>
        <row r="564">
          <cell r="A564" t="str">
            <v>4302041005</v>
          </cell>
          <cell r="B564" t="str">
            <v>Sueldo Anual Complementario</v>
          </cell>
          <cell r="C564">
            <v>19562869</v>
          </cell>
          <cell r="D564">
            <v>14864342</v>
          </cell>
          <cell r="E564">
            <v>482205</v>
          </cell>
          <cell r="F564">
            <v>0</v>
          </cell>
          <cell r="G564">
            <v>4698527</v>
          </cell>
        </row>
        <row r="565">
          <cell r="A565" t="str">
            <v>4302041006</v>
          </cell>
          <cell r="B565" t="str">
            <v>Vacaciones</v>
          </cell>
          <cell r="C565">
            <v>0</v>
          </cell>
          <cell r="D565">
            <v>0</v>
          </cell>
          <cell r="E565">
            <v>0</v>
          </cell>
          <cell r="F565">
            <v>0</v>
          </cell>
          <cell r="G565">
            <v>0</v>
          </cell>
        </row>
        <row r="566">
          <cell r="A566" t="str">
            <v>4302041007</v>
          </cell>
          <cell r="B566" t="str">
            <v>Plan de Jubilacion</v>
          </cell>
          <cell r="C566">
            <v>0</v>
          </cell>
          <cell r="D566">
            <v>0</v>
          </cell>
          <cell r="E566">
            <v>0</v>
          </cell>
          <cell r="F566">
            <v>0</v>
          </cell>
          <cell r="G566">
            <v>0</v>
          </cell>
        </row>
        <row r="567">
          <cell r="A567" t="str">
            <v>4302041008</v>
          </cell>
          <cell r="B567" t="str">
            <v>Distribucion utilidades</v>
          </cell>
          <cell r="C567">
            <v>0</v>
          </cell>
          <cell r="D567">
            <v>0</v>
          </cell>
          <cell r="E567">
            <v>0</v>
          </cell>
          <cell r="F567">
            <v>0</v>
          </cell>
          <cell r="G567">
            <v>0</v>
          </cell>
        </row>
        <row r="568">
          <cell r="A568" t="str">
            <v>4302041009</v>
          </cell>
          <cell r="B568" t="str">
            <v>Vivienda</v>
          </cell>
          <cell r="C568">
            <v>0</v>
          </cell>
          <cell r="D568">
            <v>0</v>
          </cell>
          <cell r="E568">
            <v>0</v>
          </cell>
          <cell r="F568">
            <v>0</v>
          </cell>
          <cell r="G568">
            <v>0</v>
          </cell>
        </row>
        <row r="569">
          <cell r="A569" t="str">
            <v>4302041010</v>
          </cell>
          <cell r="B569" t="str">
            <v>Servicio Medico</v>
          </cell>
          <cell r="C569">
            <v>0</v>
          </cell>
          <cell r="D569">
            <v>0</v>
          </cell>
          <cell r="E569">
            <v>0</v>
          </cell>
          <cell r="F569">
            <v>0</v>
          </cell>
          <cell r="G569">
            <v>0</v>
          </cell>
        </row>
        <row r="570">
          <cell r="A570" t="str">
            <v>4302041011</v>
          </cell>
          <cell r="B570" t="str">
            <v>Capacitacion</v>
          </cell>
          <cell r="C570">
            <v>0</v>
          </cell>
          <cell r="D570">
            <v>0</v>
          </cell>
          <cell r="E570">
            <v>0</v>
          </cell>
          <cell r="F570">
            <v>0</v>
          </cell>
          <cell r="G570">
            <v>0</v>
          </cell>
        </row>
        <row r="571">
          <cell r="A571" t="str">
            <v>4302041012</v>
          </cell>
          <cell r="B571" t="str">
            <v>Otros Servicios al Personal</v>
          </cell>
          <cell r="C571">
            <v>0</v>
          </cell>
          <cell r="D571">
            <v>0</v>
          </cell>
          <cell r="E571">
            <v>0</v>
          </cell>
          <cell r="F571">
            <v>0</v>
          </cell>
          <cell r="G571">
            <v>0</v>
          </cell>
        </row>
        <row r="572">
          <cell r="A572" t="str">
            <v>4302041013</v>
          </cell>
          <cell r="B572" t="str">
            <v>Varios</v>
          </cell>
          <cell r="C572">
            <v>0</v>
          </cell>
          <cell r="D572">
            <v>0</v>
          </cell>
          <cell r="E572">
            <v>0</v>
          </cell>
          <cell r="F572">
            <v>0</v>
          </cell>
          <cell r="G572">
            <v>0</v>
          </cell>
        </row>
        <row r="573">
          <cell r="A573" t="str">
            <v>4302041014</v>
          </cell>
          <cell r="B573" t="str">
            <v>Indemnizaciones</v>
          </cell>
          <cell r="C573">
            <v>9364860</v>
          </cell>
          <cell r="D573">
            <v>9364860</v>
          </cell>
          <cell r="E573">
            <v>0</v>
          </cell>
          <cell r="F573">
            <v>0</v>
          </cell>
          <cell r="G573">
            <v>0</v>
          </cell>
        </row>
        <row r="574">
          <cell r="A574" t="str">
            <v>4302041015</v>
          </cell>
          <cell r="B574" t="str">
            <v>Gratificaciones</v>
          </cell>
          <cell r="C574">
            <v>583320</v>
          </cell>
          <cell r="D574">
            <v>291600</v>
          </cell>
          <cell r="E574">
            <v>0</v>
          </cell>
          <cell r="F574">
            <v>0</v>
          </cell>
          <cell r="G574">
            <v>291720</v>
          </cell>
        </row>
        <row r="575">
          <cell r="A575" t="str">
            <v>4302041201</v>
          </cell>
          <cell r="B575" t="str">
            <v>Gastos de viaje</v>
          </cell>
          <cell r="C575">
            <v>0</v>
          </cell>
          <cell r="D575">
            <v>0</v>
          </cell>
          <cell r="E575">
            <v>0</v>
          </cell>
          <cell r="F575">
            <v>0</v>
          </cell>
          <cell r="G575">
            <v>0</v>
          </cell>
        </row>
        <row r="576">
          <cell r="A576" t="str">
            <v>4302041401</v>
          </cell>
          <cell r="B576" t="str">
            <v>Gastos de oficina</v>
          </cell>
          <cell r="C576">
            <v>0</v>
          </cell>
          <cell r="D576">
            <v>0</v>
          </cell>
          <cell r="E576">
            <v>0</v>
          </cell>
          <cell r="F576">
            <v>0</v>
          </cell>
          <cell r="G576">
            <v>0</v>
          </cell>
        </row>
        <row r="577">
          <cell r="A577" t="str">
            <v>4302041601</v>
          </cell>
          <cell r="B577" t="str">
            <v>Comunicaciones</v>
          </cell>
          <cell r="C577">
            <v>0</v>
          </cell>
          <cell r="D577">
            <v>0</v>
          </cell>
          <cell r="E577">
            <v>0</v>
          </cell>
          <cell r="F577">
            <v>0</v>
          </cell>
          <cell r="G577">
            <v>0</v>
          </cell>
        </row>
        <row r="578">
          <cell r="A578" t="str">
            <v>4302041801</v>
          </cell>
          <cell r="B578" t="str">
            <v>Publicidad</v>
          </cell>
          <cell r="C578">
            <v>0</v>
          </cell>
          <cell r="D578">
            <v>0</v>
          </cell>
          <cell r="E578">
            <v>0</v>
          </cell>
          <cell r="F578">
            <v>0</v>
          </cell>
          <cell r="G578">
            <v>0</v>
          </cell>
        </row>
        <row r="579">
          <cell r="A579" t="str">
            <v>4302041802</v>
          </cell>
          <cell r="B579" t="str">
            <v>Promociones</v>
          </cell>
          <cell r="C579">
            <v>0</v>
          </cell>
          <cell r="D579">
            <v>0</v>
          </cell>
          <cell r="E579">
            <v>0</v>
          </cell>
          <cell r="F579">
            <v>0</v>
          </cell>
          <cell r="G579">
            <v>0</v>
          </cell>
        </row>
        <row r="580">
          <cell r="A580" t="str">
            <v>4302041803</v>
          </cell>
          <cell r="B580" t="str">
            <v>Servicios al Cliente</v>
          </cell>
          <cell r="C580">
            <v>0</v>
          </cell>
          <cell r="D580">
            <v>0</v>
          </cell>
          <cell r="E580">
            <v>0</v>
          </cell>
          <cell r="F580">
            <v>0</v>
          </cell>
          <cell r="G580">
            <v>0</v>
          </cell>
        </row>
        <row r="581">
          <cell r="A581" t="str">
            <v>4302042001</v>
          </cell>
          <cell r="B581" t="str">
            <v>Impuestos a la propiedad</v>
          </cell>
          <cell r="C581">
            <v>1710256</v>
          </cell>
          <cell r="D581">
            <v>1710256</v>
          </cell>
          <cell r="E581">
            <v>0</v>
          </cell>
          <cell r="F581">
            <v>0</v>
          </cell>
          <cell r="G581">
            <v>0</v>
          </cell>
        </row>
        <row r="582">
          <cell r="A582" t="str">
            <v>4302042002</v>
          </cell>
          <cell r="B582" t="str">
            <v>Otros impuestos</v>
          </cell>
          <cell r="C582">
            <v>0</v>
          </cell>
          <cell r="D582">
            <v>0</v>
          </cell>
          <cell r="E582">
            <v>0</v>
          </cell>
          <cell r="F582">
            <v>0</v>
          </cell>
          <cell r="G582">
            <v>0</v>
          </cell>
        </row>
        <row r="583">
          <cell r="A583" t="str">
            <v>4302042201</v>
          </cell>
          <cell r="B583" t="str">
            <v>Seguros del personal</v>
          </cell>
          <cell r="C583">
            <v>0</v>
          </cell>
          <cell r="D583">
            <v>0</v>
          </cell>
          <cell r="E583">
            <v>0</v>
          </cell>
          <cell r="F583">
            <v>0</v>
          </cell>
          <cell r="G583">
            <v>0</v>
          </cell>
        </row>
        <row r="584">
          <cell r="A584" t="str">
            <v>4302042202</v>
          </cell>
          <cell r="B584" t="str">
            <v>Seguros de propiedades</v>
          </cell>
          <cell r="C584">
            <v>2039256</v>
          </cell>
          <cell r="D584">
            <v>2039256</v>
          </cell>
          <cell r="E584">
            <v>0</v>
          </cell>
          <cell r="F584">
            <v>0</v>
          </cell>
          <cell r="G584">
            <v>0</v>
          </cell>
        </row>
        <row r="585">
          <cell r="A585" t="str">
            <v>4302042401</v>
          </cell>
          <cell r="B585" t="str">
            <v>Honorarios auditores</v>
          </cell>
          <cell r="C585">
            <v>0</v>
          </cell>
          <cell r="D585">
            <v>0</v>
          </cell>
          <cell r="E585">
            <v>0</v>
          </cell>
          <cell r="F585">
            <v>0</v>
          </cell>
          <cell r="G585">
            <v>0</v>
          </cell>
        </row>
        <row r="586">
          <cell r="A586" t="str">
            <v>4302042402</v>
          </cell>
          <cell r="B586" t="str">
            <v>Honorarios legales</v>
          </cell>
          <cell r="C586">
            <v>0</v>
          </cell>
          <cell r="D586">
            <v>0</v>
          </cell>
          <cell r="E586">
            <v>0</v>
          </cell>
          <cell r="F586">
            <v>0</v>
          </cell>
          <cell r="G586">
            <v>0</v>
          </cell>
        </row>
        <row r="587">
          <cell r="A587" t="str">
            <v>4302042403</v>
          </cell>
          <cell r="B587" t="str">
            <v>Otros honorarios</v>
          </cell>
          <cell r="C587">
            <v>0</v>
          </cell>
          <cell r="D587">
            <v>0</v>
          </cell>
          <cell r="E587">
            <v>0</v>
          </cell>
          <cell r="F587">
            <v>0</v>
          </cell>
          <cell r="G587">
            <v>0</v>
          </cell>
        </row>
        <row r="588">
          <cell r="A588" t="str">
            <v>4302042404</v>
          </cell>
          <cell r="B588" t="str">
            <v>Recoleccion de basura</v>
          </cell>
          <cell r="C588">
            <v>0</v>
          </cell>
          <cell r="D588">
            <v>0</v>
          </cell>
          <cell r="E588">
            <v>0</v>
          </cell>
          <cell r="F588">
            <v>0</v>
          </cell>
          <cell r="G588">
            <v>0</v>
          </cell>
        </row>
        <row r="589">
          <cell r="A589" t="str">
            <v>4302042405</v>
          </cell>
          <cell r="B589" t="str">
            <v>Otros Servicios</v>
          </cell>
          <cell r="C589">
            <v>426960</v>
          </cell>
          <cell r="D589">
            <v>426960</v>
          </cell>
          <cell r="E589">
            <v>0</v>
          </cell>
          <cell r="F589">
            <v>0</v>
          </cell>
          <cell r="G589">
            <v>0</v>
          </cell>
        </row>
        <row r="590">
          <cell r="A590" t="str">
            <v>4302042601</v>
          </cell>
          <cell r="B590" t="str">
            <v>Equipamiento</v>
          </cell>
          <cell r="C590">
            <v>0</v>
          </cell>
          <cell r="D590">
            <v>0</v>
          </cell>
          <cell r="E590">
            <v>0</v>
          </cell>
          <cell r="F590">
            <v>0</v>
          </cell>
          <cell r="G590">
            <v>0</v>
          </cell>
        </row>
        <row r="591">
          <cell r="A591" t="str">
            <v>4302042602</v>
          </cell>
          <cell r="B591" t="str">
            <v>Reparaciones y mantenimiento EI</v>
          </cell>
          <cell r="C591">
            <v>225970564</v>
          </cell>
          <cell r="D591">
            <v>164499258</v>
          </cell>
          <cell r="E591">
            <v>1235618</v>
          </cell>
          <cell r="F591">
            <v>0</v>
          </cell>
          <cell r="G591">
            <v>61471306</v>
          </cell>
        </row>
        <row r="592">
          <cell r="A592" t="str">
            <v>4302042801</v>
          </cell>
          <cell r="B592" t="str">
            <v>Otros proveedores</v>
          </cell>
          <cell r="C592">
            <v>0</v>
          </cell>
          <cell r="D592">
            <v>0</v>
          </cell>
          <cell r="E592">
            <v>0</v>
          </cell>
          <cell r="F592">
            <v>0</v>
          </cell>
          <cell r="G592">
            <v>0</v>
          </cell>
        </row>
        <row r="593">
          <cell r="A593" t="str">
            <v>4302042802</v>
          </cell>
          <cell r="B593" t="str">
            <v>Proveedores</v>
          </cell>
          <cell r="C593">
            <v>0</v>
          </cell>
          <cell r="D593">
            <v>0</v>
          </cell>
          <cell r="E593">
            <v>0</v>
          </cell>
          <cell r="F593">
            <v>0</v>
          </cell>
          <cell r="G593">
            <v>0</v>
          </cell>
        </row>
        <row r="594">
          <cell r="A594" t="str">
            <v>4302042803</v>
          </cell>
          <cell r="B594" t="str">
            <v>Energia electrica</v>
          </cell>
          <cell r="C594">
            <v>0</v>
          </cell>
          <cell r="D594">
            <v>0</v>
          </cell>
          <cell r="E594">
            <v>0</v>
          </cell>
          <cell r="F594">
            <v>0</v>
          </cell>
          <cell r="G594">
            <v>0</v>
          </cell>
        </row>
        <row r="595">
          <cell r="A595" t="str">
            <v>4302042804</v>
          </cell>
          <cell r="B595" t="str">
            <v>Gas</v>
          </cell>
          <cell r="C595">
            <v>0</v>
          </cell>
          <cell r="D595">
            <v>0</v>
          </cell>
          <cell r="E595">
            <v>0</v>
          </cell>
          <cell r="F595">
            <v>0</v>
          </cell>
          <cell r="G595">
            <v>0</v>
          </cell>
        </row>
        <row r="596">
          <cell r="A596" t="str">
            <v>4302042805</v>
          </cell>
          <cell r="B596" t="str">
            <v>Agua</v>
          </cell>
          <cell r="C596">
            <v>0</v>
          </cell>
          <cell r="D596">
            <v>0</v>
          </cell>
          <cell r="E596">
            <v>0</v>
          </cell>
          <cell r="F596">
            <v>0</v>
          </cell>
          <cell r="G596">
            <v>0</v>
          </cell>
        </row>
        <row r="597">
          <cell r="A597" t="str">
            <v>4302042806</v>
          </cell>
          <cell r="B597" t="str">
            <v>Gastos en Seguridad</v>
          </cell>
          <cell r="C597">
            <v>8604280</v>
          </cell>
          <cell r="D597">
            <v>8604280</v>
          </cell>
          <cell r="E597">
            <v>0</v>
          </cell>
          <cell r="F597">
            <v>0</v>
          </cell>
          <cell r="G597">
            <v>0</v>
          </cell>
        </row>
        <row r="598">
          <cell r="A598" t="str">
            <v>4302043001</v>
          </cell>
          <cell r="B598" t="str">
            <v>Alquiler de equipos</v>
          </cell>
          <cell r="C598">
            <v>0</v>
          </cell>
          <cell r="D598">
            <v>0</v>
          </cell>
          <cell r="E598">
            <v>0</v>
          </cell>
          <cell r="F598">
            <v>0</v>
          </cell>
          <cell r="G598">
            <v>0</v>
          </cell>
        </row>
        <row r="599">
          <cell r="A599" t="str">
            <v>4302043002</v>
          </cell>
          <cell r="B599" t="str">
            <v>Alquiler de oficinas</v>
          </cell>
          <cell r="C599">
            <v>0</v>
          </cell>
          <cell r="D599">
            <v>0</v>
          </cell>
          <cell r="E599">
            <v>0</v>
          </cell>
          <cell r="F599">
            <v>0</v>
          </cell>
          <cell r="G599">
            <v>0</v>
          </cell>
        </row>
        <row r="600">
          <cell r="A600" t="str">
            <v>4302043003</v>
          </cell>
          <cell r="B600" t="str">
            <v>Fletes</v>
          </cell>
          <cell r="C600">
            <v>0</v>
          </cell>
          <cell r="D600">
            <v>0</v>
          </cell>
          <cell r="E600">
            <v>0</v>
          </cell>
          <cell r="F600">
            <v>0</v>
          </cell>
          <cell r="G600">
            <v>0</v>
          </cell>
        </row>
        <row r="601">
          <cell r="A601" t="str">
            <v>4302043004</v>
          </cell>
          <cell r="B601" t="str">
            <v>Depositos</v>
          </cell>
          <cell r="C601">
            <v>0</v>
          </cell>
          <cell r="D601">
            <v>0</v>
          </cell>
          <cell r="E601">
            <v>0</v>
          </cell>
          <cell r="F601">
            <v>0</v>
          </cell>
          <cell r="G601">
            <v>0</v>
          </cell>
        </row>
        <row r="602">
          <cell r="A602" t="str">
            <v>4302043005</v>
          </cell>
          <cell r="B602" t="str">
            <v>Suscripciones</v>
          </cell>
          <cell r="C602">
            <v>0</v>
          </cell>
          <cell r="D602">
            <v>0</v>
          </cell>
          <cell r="E602">
            <v>0</v>
          </cell>
          <cell r="F602">
            <v>0</v>
          </cell>
          <cell r="G602">
            <v>0</v>
          </cell>
        </row>
        <row r="603">
          <cell r="A603" t="str">
            <v>4302043006</v>
          </cell>
          <cell r="B603" t="str">
            <v>Otros gastos</v>
          </cell>
          <cell r="C603">
            <v>396460</v>
          </cell>
          <cell r="D603">
            <v>396460</v>
          </cell>
          <cell r="E603">
            <v>0</v>
          </cell>
          <cell r="F603">
            <v>0</v>
          </cell>
          <cell r="G603">
            <v>0</v>
          </cell>
        </row>
        <row r="604">
          <cell r="A604" t="str">
            <v>4302043007</v>
          </cell>
          <cell r="B604" t="str">
            <v>Recreacion</v>
          </cell>
          <cell r="C604">
            <v>0</v>
          </cell>
          <cell r="D604">
            <v>0</v>
          </cell>
          <cell r="E604">
            <v>0</v>
          </cell>
          <cell r="F604">
            <v>0</v>
          </cell>
          <cell r="G604">
            <v>0</v>
          </cell>
        </row>
        <row r="605">
          <cell r="A605" t="str">
            <v>4302043008</v>
          </cell>
          <cell r="B605" t="str">
            <v>Estructura</v>
          </cell>
          <cell r="C605">
            <v>0</v>
          </cell>
          <cell r="D605">
            <v>0</v>
          </cell>
          <cell r="E605">
            <v>0</v>
          </cell>
          <cell r="F605">
            <v>0</v>
          </cell>
          <cell r="G605">
            <v>0</v>
          </cell>
        </row>
        <row r="606">
          <cell r="A606" t="str">
            <v>4302051001</v>
          </cell>
          <cell r="B606" t="str">
            <v>Sueldos y Jornales personal permanente</v>
          </cell>
          <cell r="C606">
            <v>306684945</v>
          </cell>
          <cell r="D606">
            <v>225811156</v>
          </cell>
          <cell r="E606">
            <v>6367927</v>
          </cell>
          <cell r="F606">
            <v>0</v>
          </cell>
          <cell r="G606">
            <v>80873789</v>
          </cell>
        </row>
        <row r="607">
          <cell r="A607" t="str">
            <v>4302051002</v>
          </cell>
          <cell r="B607" t="str">
            <v>Sueldos y Jornales personal temporario</v>
          </cell>
          <cell r="C607">
            <v>0</v>
          </cell>
          <cell r="D607">
            <v>0</v>
          </cell>
          <cell r="E607">
            <v>0</v>
          </cell>
          <cell r="F607">
            <v>0</v>
          </cell>
          <cell r="G607">
            <v>0</v>
          </cell>
        </row>
        <row r="608">
          <cell r="A608" t="str">
            <v>4302051003</v>
          </cell>
          <cell r="B608" t="str">
            <v>Horas Extras</v>
          </cell>
          <cell r="C608">
            <v>13101351</v>
          </cell>
          <cell r="D608">
            <v>9002611</v>
          </cell>
          <cell r="E608">
            <v>168646</v>
          </cell>
          <cell r="F608">
            <v>0</v>
          </cell>
          <cell r="G608">
            <v>4098740</v>
          </cell>
        </row>
        <row r="609">
          <cell r="A609" t="str">
            <v>4302051004</v>
          </cell>
          <cell r="B609" t="str">
            <v>Cargas Sociales</v>
          </cell>
          <cell r="C609">
            <v>68532670</v>
          </cell>
          <cell r="D609">
            <v>57083765</v>
          </cell>
          <cell r="E609">
            <v>1034305</v>
          </cell>
          <cell r="F609">
            <v>0</v>
          </cell>
          <cell r="G609">
            <v>11448905</v>
          </cell>
        </row>
        <row r="610">
          <cell r="A610" t="str">
            <v>4302051005</v>
          </cell>
          <cell r="B610" t="str">
            <v>Sueldo Anual Complementario</v>
          </cell>
          <cell r="C610">
            <v>30696331</v>
          </cell>
          <cell r="D610">
            <v>23516015</v>
          </cell>
          <cell r="E610">
            <v>535872</v>
          </cell>
          <cell r="F610">
            <v>0</v>
          </cell>
          <cell r="G610">
            <v>7180316</v>
          </cell>
        </row>
        <row r="611">
          <cell r="A611" t="str">
            <v>4302051006</v>
          </cell>
          <cell r="B611" t="str">
            <v>Vacaciones</v>
          </cell>
          <cell r="C611">
            <v>0</v>
          </cell>
          <cell r="D611">
            <v>0</v>
          </cell>
          <cell r="E611">
            <v>0</v>
          </cell>
          <cell r="F611">
            <v>0</v>
          </cell>
          <cell r="G611">
            <v>0</v>
          </cell>
        </row>
        <row r="612">
          <cell r="A612" t="str">
            <v>4302051007</v>
          </cell>
          <cell r="B612" t="str">
            <v>Plan de Jubilacion</v>
          </cell>
          <cell r="C612">
            <v>0</v>
          </cell>
          <cell r="D612">
            <v>0</v>
          </cell>
          <cell r="E612">
            <v>0</v>
          </cell>
          <cell r="F612">
            <v>0</v>
          </cell>
          <cell r="G612">
            <v>0</v>
          </cell>
        </row>
        <row r="613">
          <cell r="A613" t="str">
            <v>4302051008</v>
          </cell>
          <cell r="B613" t="str">
            <v>Distribucion utilidades</v>
          </cell>
          <cell r="C613">
            <v>0</v>
          </cell>
          <cell r="D613">
            <v>0</v>
          </cell>
          <cell r="E613">
            <v>0</v>
          </cell>
          <cell r="F613">
            <v>0</v>
          </cell>
          <cell r="G613">
            <v>0</v>
          </cell>
        </row>
        <row r="614">
          <cell r="A614" t="str">
            <v>4302051009</v>
          </cell>
          <cell r="B614" t="str">
            <v>Vivienda</v>
          </cell>
          <cell r="C614">
            <v>0</v>
          </cell>
          <cell r="D614">
            <v>0</v>
          </cell>
          <cell r="E614">
            <v>0</v>
          </cell>
          <cell r="F614">
            <v>0</v>
          </cell>
          <cell r="G614">
            <v>0</v>
          </cell>
        </row>
        <row r="615">
          <cell r="A615" t="str">
            <v>4302051010</v>
          </cell>
          <cell r="B615" t="str">
            <v>Servicio Medico</v>
          </cell>
          <cell r="C615">
            <v>135000</v>
          </cell>
          <cell r="D615">
            <v>135000</v>
          </cell>
          <cell r="E615">
            <v>0</v>
          </cell>
          <cell r="F615">
            <v>0</v>
          </cell>
          <cell r="G615">
            <v>0</v>
          </cell>
        </row>
        <row r="616">
          <cell r="A616" t="str">
            <v>4302051011</v>
          </cell>
          <cell r="B616" t="str">
            <v>Capacitacion</v>
          </cell>
          <cell r="C616">
            <v>0</v>
          </cell>
          <cell r="D616">
            <v>0</v>
          </cell>
          <cell r="E616">
            <v>0</v>
          </cell>
          <cell r="F616">
            <v>0</v>
          </cell>
          <cell r="G616">
            <v>0</v>
          </cell>
        </row>
        <row r="617">
          <cell r="A617" t="str">
            <v>4302051012</v>
          </cell>
          <cell r="B617" t="str">
            <v>Otros Servicios al Personal</v>
          </cell>
          <cell r="C617">
            <v>0</v>
          </cell>
          <cell r="D617">
            <v>0</v>
          </cell>
          <cell r="E617">
            <v>0</v>
          </cell>
          <cell r="F617">
            <v>0</v>
          </cell>
          <cell r="G617">
            <v>0</v>
          </cell>
        </row>
        <row r="618">
          <cell r="A618" t="str">
            <v>4302051013</v>
          </cell>
          <cell r="B618" t="str">
            <v>Varios</v>
          </cell>
          <cell r="C618">
            <v>0</v>
          </cell>
          <cell r="D618">
            <v>0</v>
          </cell>
          <cell r="E618">
            <v>0</v>
          </cell>
          <cell r="F618">
            <v>0</v>
          </cell>
          <cell r="G618">
            <v>0</v>
          </cell>
        </row>
        <row r="619">
          <cell r="A619" t="str">
            <v>4302051014</v>
          </cell>
          <cell r="B619" t="str">
            <v>Indemnizaciones</v>
          </cell>
          <cell r="C619">
            <v>6666000</v>
          </cell>
          <cell r="D619">
            <v>3300000</v>
          </cell>
          <cell r="E619">
            <v>0</v>
          </cell>
          <cell r="F619">
            <v>0</v>
          </cell>
          <cell r="G619">
            <v>3366000</v>
          </cell>
        </row>
        <row r="620">
          <cell r="A620" t="str">
            <v>4302051015</v>
          </cell>
          <cell r="B620" t="str">
            <v>Gratificaciones</v>
          </cell>
          <cell r="C620">
            <v>32466642</v>
          </cell>
          <cell r="D620">
            <v>32466642</v>
          </cell>
          <cell r="E620">
            <v>0</v>
          </cell>
          <cell r="F620">
            <v>0</v>
          </cell>
          <cell r="G620">
            <v>0</v>
          </cell>
        </row>
        <row r="621">
          <cell r="A621" t="str">
            <v>4302051201</v>
          </cell>
          <cell r="B621" t="str">
            <v>Gastos de viaje</v>
          </cell>
          <cell r="C621">
            <v>0</v>
          </cell>
          <cell r="D621">
            <v>0</v>
          </cell>
          <cell r="E621">
            <v>0</v>
          </cell>
          <cell r="F621">
            <v>0</v>
          </cell>
          <cell r="G621">
            <v>0</v>
          </cell>
        </row>
        <row r="622">
          <cell r="A622" t="str">
            <v>4302051401</v>
          </cell>
          <cell r="B622" t="str">
            <v>Gastos de oficina</v>
          </cell>
          <cell r="C622">
            <v>0</v>
          </cell>
          <cell r="D622">
            <v>0</v>
          </cell>
          <cell r="E622">
            <v>0</v>
          </cell>
          <cell r="F622">
            <v>0</v>
          </cell>
          <cell r="G622">
            <v>0</v>
          </cell>
        </row>
        <row r="623">
          <cell r="A623" t="str">
            <v>4302051601</v>
          </cell>
          <cell r="B623" t="str">
            <v>Comunicaciones</v>
          </cell>
          <cell r="C623">
            <v>0</v>
          </cell>
          <cell r="D623">
            <v>0</v>
          </cell>
          <cell r="E623">
            <v>0</v>
          </cell>
          <cell r="F623">
            <v>0</v>
          </cell>
          <cell r="G623">
            <v>0</v>
          </cell>
        </row>
        <row r="624">
          <cell r="A624" t="str">
            <v>4302051801</v>
          </cell>
          <cell r="B624" t="str">
            <v>Publicidad</v>
          </cell>
          <cell r="C624">
            <v>0</v>
          </cell>
          <cell r="D624">
            <v>0</v>
          </cell>
          <cell r="E624">
            <v>0</v>
          </cell>
          <cell r="F624">
            <v>0</v>
          </cell>
          <cell r="G624">
            <v>0</v>
          </cell>
        </row>
        <row r="625">
          <cell r="A625" t="str">
            <v>4302051802</v>
          </cell>
          <cell r="B625" t="str">
            <v>Promociones</v>
          </cell>
          <cell r="C625">
            <v>879660</v>
          </cell>
          <cell r="D625">
            <v>879660</v>
          </cell>
          <cell r="E625">
            <v>0</v>
          </cell>
          <cell r="F625">
            <v>0</v>
          </cell>
          <cell r="G625">
            <v>0</v>
          </cell>
        </row>
        <row r="626">
          <cell r="A626" t="str">
            <v>4302051803</v>
          </cell>
          <cell r="B626" t="str">
            <v>Servicios al Cliente</v>
          </cell>
          <cell r="C626">
            <v>0</v>
          </cell>
          <cell r="D626">
            <v>0</v>
          </cell>
          <cell r="E626">
            <v>0</v>
          </cell>
          <cell r="F626">
            <v>0</v>
          </cell>
          <cell r="G626">
            <v>0</v>
          </cell>
        </row>
        <row r="627">
          <cell r="A627" t="str">
            <v>4302052001</v>
          </cell>
          <cell r="B627" t="str">
            <v>Impuestos a la propiedad</v>
          </cell>
          <cell r="C627">
            <v>0</v>
          </cell>
          <cell r="D627">
            <v>0</v>
          </cell>
          <cell r="E627">
            <v>0</v>
          </cell>
          <cell r="F627">
            <v>0</v>
          </cell>
          <cell r="G627">
            <v>0</v>
          </cell>
        </row>
        <row r="628">
          <cell r="A628" t="str">
            <v>4302052002</v>
          </cell>
          <cell r="B628" t="str">
            <v>Otros impuestos</v>
          </cell>
          <cell r="C628">
            <v>0</v>
          </cell>
          <cell r="D628">
            <v>0</v>
          </cell>
          <cell r="E628">
            <v>0</v>
          </cell>
          <cell r="F628">
            <v>0</v>
          </cell>
          <cell r="G628">
            <v>0</v>
          </cell>
        </row>
        <row r="629">
          <cell r="A629" t="str">
            <v>4302052201</v>
          </cell>
          <cell r="B629" t="str">
            <v>Seguros del personal</v>
          </cell>
          <cell r="C629">
            <v>0</v>
          </cell>
          <cell r="D629">
            <v>0</v>
          </cell>
          <cell r="E629">
            <v>0</v>
          </cell>
          <cell r="F629">
            <v>0</v>
          </cell>
          <cell r="G629">
            <v>0</v>
          </cell>
        </row>
        <row r="630">
          <cell r="A630" t="str">
            <v>4302052202</v>
          </cell>
          <cell r="B630" t="str">
            <v>Seguros de propiedades</v>
          </cell>
          <cell r="C630">
            <v>0</v>
          </cell>
          <cell r="D630">
            <v>0</v>
          </cell>
          <cell r="E630">
            <v>0</v>
          </cell>
          <cell r="F630">
            <v>0</v>
          </cell>
          <cell r="G630">
            <v>0</v>
          </cell>
        </row>
        <row r="631">
          <cell r="A631" t="str">
            <v>4302052401</v>
          </cell>
          <cell r="B631" t="str">
            <v>Honorarios auditores</v>
          </cell>
          <cell r="C631">
            <v>0</v>
          </cell>
          <cell r="D631">
            <v>0</v>
          </cell>
          <cell r="E631">
            <v>0</v>
          </cell>
          <cell r="F631">
            <v>0</v>
          </cell>
          <cell r="G631">
            <v>0</v>
          </cell>
        </row>
        <row r="632">
          <cell r="A632" t="str">
            <v>4302052402</v>
          </cell>
          <cell r="B632" t="str">
            <v>Honorarios legales</v>
          </cell>
          <cell r="C632">
            <v>0</v>
          </cell>
          <cell r="D632">
            <v>0</v>
          </cell>
          <cell r="E632">
            <v>0</v>
          </cell>
          <cell r="F632">
            <v>0</v>
          </cell>
          <cell r="G632">
            <v>0</v>
          </cell>
        </row>
        <row r="633">
          <cell r="A633" t="str">
            <v>4302052403</v>
          </cell>
          <cell r="B633" t="str">
            <v>Otros honorarios</v>
          </cell>
          <cell r="C633">
            <v>0</v>
          </cell>
          <cell r="D633">
            <v>0</v>
          </cell>
          <cell r="E633">
            <v>0</v>
          </cell>
          <cell r="F633">
            <v>0</v>
          </cell>
          <cell r="G633">
            <v>0</v>
          </cell>
        </row>
        <row r="634">
          <cell r="A634" t="str">
            <v>4302052404</v>
          </cell>
          <cell r="B634" t="str">
            <v>Recoleccion de basura</v>
          </cell>
          <cell r="C634">
            <v>0</v>
          </cell>
          <cell r="D634">
            <v>0</v>
          </cell>
          <cell r="E634">
            <v>0</v>
          </cell>
          <cell r="F634">
            <v>0</v>
          </cell>
          <cell r="G634">
            <v>0</v>
          </cell>
        </row>
        <row r="635">
          <cell r="A635" t="str">
            <v>4302052405</v>
          </cell>
          <cell r="B635" t="str">
            <v>Otros Servicios</v>
          </cell>
          <cell r="C635">
            <v>0</v>
          </cell>
          <cell r="D635">
            <v>0</v>
          </cell>
          <cell r="E635">
            <v>0</v>
          </cell>
          <cell r="F635">
            <v>0</v>
          </cell>
          <cell r="G635">
            <v>0</v>
          </cell>
        </row>
        <row r="636">
          <cell r="A636" t="str">
            <v>4302052406</v>
          </cell>
          <cell r="B636" t="str">
            <v>Fumigaci¾n</v>
          </cell>
          <cell r="C636">
            <v>819500</v>
          </cell>
          <cell r="D636">
            <v>819500</v>
          </cell>
          <cell r="E636">
            <v>0</v>
          </cell>
          <cell r="F636">
            <v>0</v>
          </cell>
          <cell r="G636">
            <v>0</v>
          </cell>
        </row>
        <row r="637">
          <cell r="A637" t="str">
            <v>4302052601</v>
          </cell>
          <cell r="B637" t="str">
            <v>Equipamiento</v>
          </cell>
          <cell r="C637">
            <v>0</v>
          </cell>
          <cell r="D637">
            <v>0</v>
          </cell>
          <cell r="E637">
            <v>0</v>
          </cell>
          <cell r="F637">
            <v>0</v>
          </cell>
          <cell r="G637">
            <v>0</v>
          </cell>
        </row>
        <row r="638">
          <cell r="A638" t="str">
            <v>4302052602</v>
          </cell>
          <cell r="B638" t="str">
            <v>Reparaciones y mantenimiento EF</v>
          </cell>
          <cell r="C638">
            <v>235518462</v>
          </cell>
          <cell r="D638">
            <v>198449007</v>
          </cell>
          <cell r="E638">
            <v>3338597</v>
          </cell>
          <cell r="F638">
            <v>1530788</v>
          </cell>
          <cell r="G638">
            <v>37069455</v>
          </cell>
        </row>
        <row r="639">
          <cell r="A639" t="str">
            <v>4302052801</v>
          </cell>
          <cell r="B639" t="str">
            <v>Otros proveedores</v>
          </cell>
          <cell r="C639">
            <v>0</v>
          </cell>
          <cell r="D639">
            <v>0</v>
          </cell>
          <cell r="E639">
            <v>0</v>
          </cell>
          <cell r="F639">
            <v>0</v>
          </cell>
          <cell r="G639">
            <v>0</v>
          </cell>
        </row>
        <row r="640">
          <cell r="A640" t="str">
            <v>4302052802</v>
          </cell>
          <cell r="B640" t="str">
            <v>Proveedores</v>
          </cell>
          <cell r="C640">
            <v>0</v>
          </cell>
          <cell r="D640">
            <v>0</v>
          </cell>
          <cell r="E640">
            <v>0</v>
          </cell>
          <cell r="F640">
            <v>0</v>
          </cell>
          <cell r="G640">
            <v>0</v>
          </cell>
        </row>
        <row r="641">
          <cell r="A641" t="str">
            <v>4302052803</v>
          </cell>
          <cell r="B641" t="str">
            <v>Energia electrica</v>
          </cell>
          <cell r="C641">
            <v>0</v>
          </cell>
          <cell r="D641">
            <v>0</v>
          </cell>
          <cell r="E641">
            <v>0</v>
          </cell>
          <cell r="F641">
            <v>0</v>
          </cell>
          <cell r="G641">
            <v>0</v>
          </cell>
        </row>
        <row r="642">
          <cell r="A642" t="str">
            <v>4302052804</v>
          </cell>
          <cell r="B642" t="str">
            <v>Gas</v>
          </cell>
          <cell r="C642">
            <v>0</v>
          </cell>
          <cell r="D642">
            <v>0</v>
          </cell>
          <cell r="E642">
            <v>0</v>
          </cell>
          <cell r="F642">
            <v>0</v>
          </cell>
          <cell r="G642">
            <v>0</v>
          </cell>
        </row>
        <row r="643">
          <cell r="A643" t="str">
            <v>4302052805</v>
          </cell>
          <cell r="B643" t="str">
            <v>Agua</v>
          </cell>
          <cell r="C643">
            <v>0</v>
          </cell>
          <cell r="D643">
            <v>0</v>
          </cell>
          <cell r="E643">
            <v>0</v>
          </cell>
          <cell r="F643">
            <v>0</v>
          </cell>
          <cell r="G643">
            <v>0</v>
          </cell>
        </row>
        <row r="644">
          <cell r="A644" t="str">
            <v>4302052806</v>
          </cell>
          <cell r="B644" t="str">
            <v>Gastos en Seguridad</v>
          </cell>
          <cell r="C644">
            <v>0</v>
          </cell>
          <cell r="D644">
            <v>0</v>
          </cell>
          <cell r="E644">
            <v>0</v>
          </cell>
          <cell r="F644">
            <v>0</v>
          </cell>
          <cell r="G644">
            <v>0</v>
          </cell>
        </row>
        <row r="645">
          <cell r="A645" t="str">
            <v>4302053001</v>
          </cell>
          <cell r="B645" t="str">
            <v>Alquiler de equipos</v>
          </cell>
          <cell r="C645">
            <v>0</v>
          </cell>
          <cell r="D645">
            <v>0</v>
          </cell>
          <cell r="E645">
            <v>0</v>
          </cell>
          <cell r="F645">
            <v>0</v>
          </cell>
          <cell r="G645">
            <v>0</v>
          </cell>
        </row>
        <row r="646">
          <cell r="A646" t="str">
            <v>4302053002</v>
          </cell>
          <cell r="B646" t="str">
            <v>Alquiler de oficinas</v>
          </cell>
          <cell r="C646">
            <v>0</v>
          </cell>
          <cell r="D646">
            <v>0</v>
          </cell>
          <cell r="E646">
            <v>0</v>
          </cell>
          <cell r="F646">
            <v>0</v>
          </cell>
          <cell r="G646">
            <v>0</v>
          </cell>
        </row>
        <row r="647">
          <cell r="A647" t="str">
            <v>4302053003</v>
          </cell>
          <cell r="B647" t="str">
            <v>Fletes</v>
          </cell>
          <cell r="C647">
            <v>0</v>
          </cell>
          <cell r="D647">
            <v>0</v>
          </cell>
          <cell r="E647">
            <v>0</v>
          </cell>
          <cell r="F647">
            <v>0</v>
          </cell>
          <cell r="G647">
            <v>0</v>
          </cell>
        </row>
        <row r="648">
          <cell r="A648" t="str">
            <v>4302053004</v>
          </cell>
          <cell r="B648" t="str">
            <v>Depositos</v>
          </cell>
          <cell r="C648">
            <v>0</v>
          </cell>
          <cell r="D648">
            <v>0</v>
          </cell>
          <cell r="E648">
            <v>0</v>
          </cell>
          <cell r="F648">
            <v>0</v>
          </cell>
          <cell r="G648">
            <v>0</v>
          </cell>
        </row>
        <row r="649">
          <cell r="A649" t="str">
            <v>4302053005</v>
          </cell>
          <cell r="B649" t="str">
            <v>Suscripciones</v>
          </cell>
          <cell r="C649">
            <v>0</v>
          </cell>
          <cell r="D649">
            <v>0</v>
          </cell>
          <cell r="E649">
            <v>0</v>
          </cell>
          <cell r="F649">
            <v>0</v>
          </cell>
          <cell r="G649">
            <v>0</v>
          </cell>
        </row>
        <row r="650">
          <cell r="A650" t="str">
            <v>4302053006</v>
          </cell>
          <cell r="B650" t="str">
            <v>Otros gastos</v>
          </cell>
          <cell r="C650">
            <v>11913</v>
          </cell>
          <cell r="D650">
            <v>11913</v>
          </cell>
          <cell r="E650">
            <v>0</v>
          </cell>
          <cell r="F650">
            <v>0</v>
          </cell>
          <cell r="G650">
            <v>0</v>
          </cell>
        </row>
        <row r="651">
          <cell r="A651" t="str">
            <v>4302053007</v>
          </cell>
          <cell r="B651" t="str">
            <v>Recreacion</v>
          </cell>
          <cell r="C651">
            <v>0</v>
          </cell>
          <cell r="D651">
            <v>0</v>
          </cell>
          <cell r="E651">
            <v>0</v>
          </cell>
          <cell r="F651">
            <v>0</v>
          </cell>
          <cell r="G651">
            <v>0</v>
          </cell>
        </row>
        <row r="652">
          <cell r="A652" t="str">
            <v>4302053008</v>
          </cell>
          <cell r="B652" t="str">
            <v>Estructura</v>
          </cell>
          <cell r="C652">
            <v>0</v>
          </cell>
          <cell r="D652">
            <v>0</v>
          </cell>
          <cell r="E652">
            <v>0</v>
          </cell>
          <cell r="F652">
            <v>0</v>
          </cell>
          <cell r="G652">
            <v>0</v>
          </cell>
        </row>
        <row r="653">
          <cell r="A653" t="str">
            <v>4302061001</v>
          </cell>
          <cell r="B653" t="str">
            <v>Sueldos y Jornales personal permanente</v>
          </cell>
          <cell r="C653">
            <v>540587595</v>
          </cell>
          <cell r="D653">
            <v>375998293</v>
          </cell>
          <cell r="E653">
            <v>12590335</v>
          </cell>
          <cell r="F653">
            <v>0</v>
          </cell>
          <cell r="G653">
            <v>164589302</v>
          </cell>
        </row>
        <row r="654">
          <cell r="A654" t="str">
            <v>4302061002</v>
          </cell>
          <cell r="B654" t="str">
            <v>Sueldos y Jornales personal temporario</v>
          </cell>
          <cell r="C654">
            <v>0</v>
          </cell>
          <cell r="D654">
            <v>0</v>
          </cell>
          <cell r="E654">
            <v>0</v>
          </cell>
          <cell r="F654">
            <v>0</v>
          </cell>
          <cell r="G654">
            <v>0</v>
          </cell>
        </row>
        <row r="655">
          <cell r="A655" t="str">
            <v>4302061003</v>
          </cell>
          <cell r="B655" t="str">
            <v>Horas Extras</v>
          </cell>
          <cell r="C655">
            <v>41305471</v>
          </cell>
          <cell r="D655">
            <v>35809056</v>
          </cell>
          <cell r="E655">
            <v>206014</v>
          </cell>
          <cell r="F655">
            <v>0</v>
          </cell>
          <cell r="G655">
            <v>5496415</v>
          </cell>
        </row>
        <row r="656">
          <cell r="A656" t="str">
            <v>4302061004</v>
          </cell>
          <cell r="B656" t="str">
            <v>Cargas Sociales</v>
          </cell>
          <cell r="C656">
            <v>168491385</v>
          </cell>
          <cell r="D656">
            <v>146966122</v>
          </cell>
          <cell r="E656">
            <v>2017578</v>
          </cell>
          <cell r="F656">
            <v>0</v>
          </cell>
          <cell r="G656">
            <v>21525263</v>
          </cell>
        </row>
        <row r="657">
          <cell r="A657" t="str">
            <v>4302061005</v>
          </cell>
          <cell r="B657" t="str">
            <v>Sueldo Anual Complementario</v>
          </cell>
          <cell r="C657">
            <v>50483001</v>
          </cell>
          <cell r="D657">
            <v>35996684</v>
          </cell>
          <cell r="E657">
            <v>1075314</v>
          </cell>
          <cell r="F657">
            <v>0</v>
          </cell>
          <cell r="G657">
            <v>14486317</v>
          </cell>
        </row>
        <row r="658">
          <cell r="A658" t="str">
            <v>4302061006</v>
          </cell>
          <cell r="B658" t="str">
            <v>Vacaciones</v>
          </cell>
          <cell r="C658">
            <v>1525920</v>
          </cell>
          <cell r="D658">
            <v>1525920</v>
          </cell>
          <cell r="E658">
            <v>0</v>
          </cell>
          <cell r="F658">
            <v>0</v>
          </cell>
          <cell r="G658">
            <v>0</v>
          </cell>
        </row>
        <row r="659">
          <cell r="A659" t="str">
            <v>4302061007</v>
          </cell>
          <cell r="B659" t="str">
            <v>Plan de Jubilacion</v>
          </cell>
          <cell r="C659">
            <v>0</v>
          </cell>
          <cell r="D659">
            <v>0</v>
          </cell>
          <cell r="E659">
            <v>0</v>
          </cell>
          <cell r="F659">
            <v>0</v>
          </cell>
          <cell r="G659">
            <v>0</v>
          </cell>
        </row>
        <row r="660">
          <cell r="A660" t="str">
            <v>4302061008</v>
          </cell>
          <cell r="B660" t="str">
            <v>Distribucion utilidades</v>
          </cell>
          <cell r="C660">
            <v>0</v>
          </cell>
          <cell r="D660">
            <v>0</v>
          </cell>
          <cell r="E660">
            <v>0</v>
          </cell>
          <cell r="F660">
            <v>0</v>
          </cell>
          <cell r="G660">
            <v>0</v>
          </cell>
        </row>
        <row r="661">
          <cell r="A661" t="str">
            <v>4302061009</v>
          </cell>
          <cell r="B661" t="str">
            <v>Vivienda</v>
          </cell>
          <cell r="C661">
            <v>0</v>
          </cell>
          <cell r="D661">
            <v>0</v>
          </cell>
          <cell r="E661">
            <v>0</v>
          </cell>
          <cell r="F661">
            <v>0</v>
          </cell>
          <cell r="G661">
            <v>0</v>
          </cell>
        </row>
        <row r="662">
          <cell r="A662" t="str">
            <v>4302061010</v>
          </cell>
          <cell r="B662" t="str">
            <v>Servicio Medico</v>
          </cell>
          <cell r="C662">
            <v>333000</v>
          </cell>
          <cell r="D662">
            <v>333000</v>
          </cell>
          <cell r="E662">
            <v>0</v>
          </cell>
          <cell r="F662">
            <v>0</v>
          </cell>
          <cell r="G662">
            <v>0</v>
          </cell>
        </row>
        <row r="663">
          <cell r="A663" t="str">
            <v>4302061011</v>
          </cell>
          <cell r="B663" t="str">
            <v>Capacitacion</v>
          </cell>
          <cell r="C663">
            <v>139000</v>
          </cell>
          <cell r="D663">
            <v>139000</v>
          </cell>
          <cell r="E663">
            <v>0</v>
          </cell>
          <cell r="F663">
            <v>0</v>
          </cell>
          <cell r="G663">
            <v>0</v>
          </cell>
        </row>
        <row r="664">
          <cell r="A664" t="str">
            <v>4302061012</v>
          </cell>
          <cell r="B664" t="str">
            <v>Otros Servicios al Personal</v>
          </cell>
          <cell r="C664">
            <v>50500</v>
          </cell>
          <cell r="D664">
            <v>50500</v>
          </cell>
          <cell r="E664">
            <v>0</v>
          </cell>
          <cell r="F664">
            <v>0</v>
          </cell>
          <cell r="G664">
            <v>0</v>
          </cell>
        </row>
        <row r="665">
          <cell r="A665" t="str">
            <v>4302061013</v>
          </cell>
          <cell r="B665" t="str">
            <v>Varios</v>
          </cell>
          <cell r="C665">
            <v>0</v>
          </cell>
          <cell r="D665">
            <v>0</v>
          </cell>
          <cell r="E665">
            <v>0</v>
          </cell>
          <cell r="F665">
            <v>0</v>
          </cell>
          <cell r="G665">
            <v>0</v>
          </cell>
        </row>
        <row r="666">
          <cell r="A666" t="str">
            <v>4302061014</v>
          </cell>
          <cell r="B666" t="str">
            <v>Indemnizaciones</v>
          </cell>
          <cell r="C666">
            <v>24050509</v>
          </cell>
          <cell r="D666">
            <v>24050509</v>
          </cell>
          <cell r="E666">
            <v>0</v>
          </cell>
          <cell r="F666">
            <v>0</v>
          </cell>
          <cell r="G666">
            <v>0</v>
          </cell>
        </row>
        <row r="667">
          <cell r="A667" t="str">
            <v>4302061015</v>
          </cell>
          <cell r="B667" t="str">
            <v>Gratificaciones</v>
          </cell>
          <cell r="C667">
            <v>11913750</v>
          </cell>
          <cell r="D667">
            <v>11427550</v>
          </cell>
          <cell r="E667">
            <v>0</v>
          </cell>
          <cell r="F667">
            <v>0</v>
          </cell>
          <cell r="G667">
            <v>486200</v>
          </cell>
        </row>
        <row r="668">
          <cell r="A668" t="str">
            <v>4302061201</v>
          </cell>
          <cell r="B668" t="str">
            <v>Gastos de viaje</v>
          </cell>
          <cell r="C668">
            <v>0</v>
          </cell>
          <cell r="D668">
            <v>0</v>
          </cell>
          <cell r="E668">
            <v>0</v>
          </cell>
          <cell r="F668">
            <v>0</v>
          </cell>
          <cell r="G668">
            <v>0</v>
          </cell>
        </row>
        <row r="669">
          <cell r="A669" t="str">
            <v>4302061401</v>
          </cell>
          <cell r="B669" t="str">
            <v>Gastos de oficina</v>
          </cell>
          <cell r="C669">
            <v>0</v>
          </cell>
          <cell r="D669">
            <v>0</v>
          </cell>
          <cell r="E669">
            <v>0</v>
          </cell>
          <cell r="F669">
            <v>0</v>
          </cell>
          <cell r="G669">
            <v>0</v>
          </cell>
        </row>
        <row r="670">
          <cell r="A670" t="str">
            <v>4302061601</v>
          </cell>
          <cell r="B670" t="str">
            <v>Comunicaciones</v>
          </cell>
          <cell r="C670">
            <v>113400</v>
          </cell>
          <cell r="D670">
            <v>113400</v>
          </cell>
          <cell r="E670">
            <v>0</v>
          </cell>
          <cell r="F670">
            <v>0</v>
          </cell>
          <cell r="G670">
            <v>0</v>
          </cell>
        </row>
        <row r="671">
          <cell r="A671" t="str">
            <v>4302061801</v>
          </cell>
          <cell r="B671" t="str">
            <v>Publicidad</v>
          </cell>
          <cell r="C671">
            <v>0</v>
          </cell>
          <cell r="D671">
            <v>0</v>
          </cell>
          <cell r="E671">
            <v>0</v>
          </cell>
          <cell r="F671">
            <v>0</v>
          </cell>
          <cell r="G671">
            <v>0</v>
          </cell>
        </row>
        <row r="672">
          <cell r="A672" t="str">
            <v>4302061802</v>
          </cell>
          <cell r="B672" t="str">
            <v>Promociones</v>
          </cell>
          <cell r="C672">
            <v>0</v>
          </cell>
          <cell r="D672">
            <v>0</v>
          </cell>
          <cell r="E672">
            <v>0</v>
          </cell>
          <cell r="F672">
            <v>0</v>
          </cell>
          <cell r="G672">
            <v>0</v>
          </cell>
        </row>
        <row r="673">
          <cell r="A673" t="str">
            <v>4302061803</v>
          </cell>
          <cell r="B673" t="str">
            <v>Servicios al Cliente</v>
          </cell>
          <cell r="C673">
            <v>0</v>
          </cell>
          <cell r="D673">
            <v>0</v>
          </cell>
          <cell r="E673">
            <v>0</v>
          </cell>
          <cell r="F673">
            <v>0</v>
          </cell>
          <cell r="G673">
            <v>0</v>
          </cell>
        </row>
        <row r="674">
          <cell r="A674" t="str">
            <v>4302062001</v>
          </cell>
          <cell r="B674" t="str">
            <v>Impuestos a la propiedad</v>
          </cell>
          <cell r="C674">
            <v>4275640</v>
          </cell>
          <cell r="D674">
            <v>4275640</v>
          </cell>
          <cell r="E674">
            <v>0</v>
          </cell>
          <cell r="F674">
            <v>0</v>
          </cell>
          <cell r="G674">
            <v>0</v>
          </cell>
        </row>
        <row r="675">
          <cell r="A675" t="str">
            <v>4302062002</v>
          </cell>
          <cell r="B675" t="str">
            <v>Otros impuestos</v>
          </cell>
          <cell r="C675">
            <v>0</v>
          </cell>
          <cell r="D675">
            <v>0</v>
          </cell>
          <cell r="E675">
            <v>0</v>
          </cell>
          <cell r="F675">
            <v>0</v>
          </cell>
          <cell r="G675">
            <v>0</v>
          </cell>
        </row>
        <row r="676">
          <cell r="A676" t="str">
            <v>4302062201</v>
          </cell>
          <cell r="B676" t="str">
            <v>Seguros del personal</v>
          </cell>
          <cell r="C676">
            <v>0</v>
          </cell>
          <cell r="D676">
            <v>0</v>
          </cell>
          <cell r="E676">
            <v>0</v>
          </cell>
          <cell r="F676">
            <v>0</v>
          </cell>
          <cell r="G676">
            <v>0</v>
          </cell>
        </row>
        <row r="677">
          <cell r="A677" t="str">
            <v>4302062202</v>
          </cell>
          <cell r="B677" t="str">
            <v>Seguros de propiedades</v>
          </cell>
          <cell r="C677">
            <v>5098137</v>
          </cell>
          <cell r="D677">
            <v>5098137</v>
          </cell>
          <cell r="E677">
            <v>0</v>
          </cell>
          <cell r="F677">
            <v>0</v>
          </cell>
          <cell r="G677">
            <v>0</v>
          </cell>
        </row>
        <row r="678">
          <cell r="A678" t="str">
            <v>4302062401</v>
          </cell>
          <cell r="B678" t="str">
            <v>Honorarios auditores</v>
          </cell>
          <cell r="C678">
            <v>0</v>
          </cell>
          <cell r="D678">
            <v>0</v>
          </cell>
          <cell r="E678">
            <v>0</v>
          </cell>
          <cell r="F678">
            <v>0</v>
          </cell>
          <cell r="G678">
            <v>0</v>
          </cell>
        </row>
        <row r="679">
          <cell r="A679" t="str">
            <v>4302062402</v>
          </cell>
          <cell r="B679" t="str">
            <v>Honorarios legales</v>
          </cell>
          <cell r="C679">
            <v>0</v>
          </cell>
          <cell r="D679">
            <v>0</v>
          </cell>
          <cell r="E679">
            <v>0</v>
          </cell>
          <cell r="F679">
            <v>0</v>
          </cell>
          <cell r="G679">
            <v>0</v>
          </cell>
        </row>
        <row r="680">
          <cell r="A680" t="str">
            <v>4302062403</v>
          </cell>
          <cell r="B680" t="str">
            <v>Otros honorarios</v>
          </cell>
          <cell r="C680">
            <v>0</v>
          </cell>
          <cell r="D680">
            <v>0</v>
          </cell>
          <cell r="E680">
            <v>0</v>
          </cell>
          <cell r="F680">
            <v>0</v>
          </cell>
          <cell r="G680">
            <v>0</v>
          </cell>
        </row>
        <row r="681">
          <cell r="A681" t="str">
            <v>4302062404</v>
          </cell>
          <cell r="B681" t="str">
            <v>Recoleccion de basura</v>
          </cell>
          <cell r="C681">
            <v>0</v>
          </cell>
          <cell r="D681">
            <v>0</v>
          </cell>
          <cell r="E681">
            <v>0</v>
          </cell>
          <cell r="F681">
            <v>0</v>
          </cell>
          <cell r="G681">
            <v>0</v>
          </cell>
        </row>
        <row r="682">
          <cell r="A682" t="str">
            <v>4302062405</v>
          </cell>
          <cell r="B682" t="str">
            <v>Otros Servicios</v>
          </cell>
          <cell r="C682">
            <v>640000</v>
          </cell>
          <cell r="D682">
            <v>0</v>
          </cell>
          <cell r="E682">
            <v>640000</v>
          </cell>
          <cell r="F682">
            <v>0</v>
          </cell>
          <cell r="G682">
            <v>640000</v>
          </cell>
        </row>
        <row r="683">
          <cell r="A683" t="str">
            <v>4302062406</v>
          </cell>
          <cell r="B683" t="str">
            <v>Fumigaci¾n</v>
          </cell>
          <cell r="C683">
            <v>4992730</v>
          </cell>
          <cell r="D683">
            <v>4992730</v>
          </cell>
          <cell r="E683">
            <v>0</v>
          </cell>
          <cell r="F683">
            <v>0</v>
          </cell>
          <cell r="G683">
            <v>0</v>
          </cell>
        </row>
        <row r="684">
          <cell r="A684" t="str">
            <v>4302062601</v>
          </cell>
          <cell r="B684" t="str">
            <v>Equipamiento</v>
          </cell>
          <cell r="C684">
            <v>0</v>
          </cell>
          <cell r="D684">
            <v>0</v>
          </cell>
          <cell r="E684">
            <v>0</v>
          </cell>
          <cell r="F684">
            <v>0</v>
          </cell>
          <cell r="G684">
            <v>0</v>
          </cell>
        </row>
        <row r="685">
          <cell r="A685" t="str">
            <v>4302062602</v>
          </cell>
          <cell r="B685" t="str">
            <v>Reparaciones y mantenimiento FB</v>
          </cell>
          <cell r="C685">
            <v>375678067</v>
          </cell>
          <cell r="D685">
            <v>302567582</v>
          </cell>
          <cell r="E685">
            <v>788417</v>
          </cell>
          <cell r="F685">
            <v>360000</v>
          </cell>
          <cell r="G685">
            <v>73110485</v>
          </cell>
        </row>
        <row r="686">
          <cell r="A686" t="str">
            <v>4302062801</v>
          </cell>
          <cell r="B686" t="str">
            <v>Otros proveedores</v>
          </cell>
          <cell r="C686">
            <v>0</v>
          </cell>
          <cell r="D686">
            <v>0</v>
          </cell>
          <cell r="E686">
            <v>0</v>
          </cell>
          <cell r="F686">
            <v>0</v>
          </cell>
          <cell r="G686">
            <v>0</v>
          </cell>
        </row>
        <row r="687">
          <cell r="A687" t="str">
            <v>4302062802</v>
          </cell>
          <cell r="B687" t="str">
            <v>Proveedores</v>
          </cell>
          <cell r="C687">
            <v>0</v>
          </cell>
          <cell r="D687">
            <v>0</v>
          </cell>
          <cell r="E687">
            <v>0</v>
          </cell>
          <cell r="F687">
            <v>0</v>
          </cell>
          <cell r="G687">
            <v>0</v>
          </cell>
        </row>
        <row r="688">
          <cell r="A688" t="str">
            <v>4302062803</v>
          </cell>
          <cell r="B688" t="str">
            <v>Energia electrica</v>
          </cell>
          <cell r="C688">
            <v>0</v>
          </cell>
          <cell r="D688">
            <v>0</v>
          </cell>
          <cell r="E688">
            <v>0</v>
          </cell>
          <cell r="F688">
            <v>0</v>
          </cell>
          <cell r="G688">
            <v>0</v>
          </cell>
        </row>
        <row r="689">
          <cell r="A689" t="str">
            <v>4302062804</v>
          </cell>
          <cell r="B689" t="str">
            <v>Gas</v>
          </cell>
          <cell r="C689">
            <v>0</v>
          </cell>
          <cell r="D689">
            <v>0</v>
          </cell>
          <cell r="E689">
            <v>0</v>
          </cell>
          <cell r="F689">
            <v>0</v>
          </cell>
          <cell r="G689">
            <v>0</v>
          </cell>
        </row>
        <row r="690">
          <cell r="A690" t="str">
            <v>4302062805</v>
          </cell>
          <cell r="B690" t="str">
            <v>Agua</v>
          </cell>
          <cell r="C690">
            <v>0</v>
          </cell>
          <cell r="D690">
            <v>0</v>
          </cell>
          <cell r="E690">
            <v>0</v>
          </cell>
          <cell r="F690">
            <v>0</v>
          </cell>
          <cell r="G690">
            <v>0</v>
          </cell>
        </row>
        <row r="691">
          <cell r="A691" t="str">
            <v>4302062806</v>
          </cell>
          <cell r="B691" t="str">
            <v>Gastos en Seguridad</v>
          </cell>
          <cell r="C691">
            <v>16523464</v>
          </cell>
          <cell r="D691">
            <v>16523464</v>
          </cell>
          <cell r="E691">
            <v>0</v>
          </cell>
          <cell r="F691">
            <v>0</v>
          </cell>
          <cell r="G691">
            <v>0</v>
          </cell>
        </row>
        <row r="692">
          <cell r="A692" t="str">
            <v>4302063001</v>
          </cell>
          <cell r="B692" t="str">
            <v>Alquiler de equipos</v>
          </cell>
          <cell r="C692">
            <v>0</v>
          </cell>
          <cell r="D692">
            <v>0</v>
          </cell>
          <cell r="E692">
            <v>0</v>
          </cell>
          <cell r="F692">
            <v>0</v>
          </cell>
          <cell r="G692">
            <v>0</v>
          </cell>
        </row>
        <row r="693">
          <cell r="A693" t="str">
            <v>4302063002</v>
          </cell>
          <cell r="B693" t="str">
            <v>Alquiler de oficinas</v>
          </cell>
          <cell r="C693">
            <v>0</v>
          </cell>
          <cell r="D693">
            <v>0</v>
          </cell>
          <cell r="E693">
            <v>0</v>
          </cell>
          <cell r="F693">
            <v>0</v>
          </cell>
          <cell r="G693">
            <v>0</v>
          </cell>
        </row>
        <row r="694">
          <cell r="A694" t="str">
            <v>4302063003</v>
          </cell>
          <cell r="B694" t="str">
            <v>Fletes</v>
          </cell>
          <cell r="C694">
            <v>0</v>
          </cell>
          <cell r="D694">
            <v>0</v>
          </cell>
          <cell r="E694">
            <v>0</v>
          </cell>
          <cell r="F694">
            <v>0</v>
          </cell>
          <cell r="G694">
            <v>0</v>
          </cell>
        </row>
        <row r="695">
          <cell r="A695" t="str">
            <v>4302063004</v>
          </cell>
          <cell r="B695" t="str">
            <v>Depositos</v>
          </cell>
          <cell r="C695">
            <v>0</v>
          </cell>
          <cell r="D695">
            <v>0</v>
          </cell>
          <cell r="E695">
            <v>0</v>
          </cell>
          <cell r="F695">
            <v>0</v>
          </cell>
          <cell r="G695">
            <v>0</v>
          </cell>
        </row>
        <row r="696">
          <cell r="A696" t="str">
            <v>4302063005</v>
          </cell>
          <cell r="B696" t="str">
            <v>Suscripciones</v>
          </cell>
          <cell r="C696">
            <v>0</v>
          </cell>
          <cell r="D696">
            <v>0</v>
          </cell>
          <cell r="E696">
            <v>0</v>
          </cell>
          <cell r="F696">
            <v>0</v>
          </cell>
          <cell r="G696">
            <v>0</v>
          </cell>
        </row>
        <row r="697">
          <cell r="A697" t="str">
            <v>4302063006</v>
          </cell>
          <cell r="B697" t="str">
            <v>Otros gastos</v>
          </cell>
          <cell r="C697">
            <v>1307785</v>
          </cell>
          <cell r="D697">
            <v>1307785</v>
          </cell>
          <cell r="E697">
            <v>0</v>
          </cell>
          <cell r="F697">
            <v>0</v>
          </cell>
          <cell r="G697">
            <v>0</v>
          </cell>
        </row>
        <row r="698">
          <cell r="A698" t="str">
            <v>4302063007</v>
          </cell>
          <cell r="B698" t="str">
            <v>Recreacion</v>
          </cell>
          <cell r="C698">
            <v>0</v>
          </cell>
          <cell r="D698">
            <v>0</v>
          </cell>
          <cell r="E698">
            <v>0</v>
          </cell>
          <cell r="F698">
            <v>0</v>
          </cell>
          <cell r="G698">
            <v>0</v>
          </cell>
        </row>
        <row r="699">
          <cell r="A699" t="str">
            <v>4302063008</v>
          </cell>
          <cell r="B699" t="str">
            <v>Estructura</v>
          </cell>
          <cell r="C699">
            <v>0</v>
          </cell>
          <cell r="D699">
            <v>0</v>
          </cell>
          <cell r="E699">
            <v>0</v>
          </cell>
          <cell r="F699">
            <v>0</v>
          </cell>
          <cell r="G699">
            <v>0</v>
          </cell>
        </row>
        <row r="700">
          <cell r="A700" t="str">
            <v>4302071001</v>
          </cell>
          <cell r="B700" t="str">
            <v>Sueldos y Jornales personal permanente</v>
          </cell>
          <cell r="C700">
            <v>16023859</v>
          </cell>
          <cell r="D700">
            <v>16023859</v>
          </cell>
          <cell r="E700">
            <v>0</v>
          </cell>
          <cell r="F700">
            <v>0</v>
          </cell>
          <cell r="G700">
            <v>0</v>
          </cell>
        </row>
        <row r="701">
          <cell r="A701" t="str">
            <v>4302071002</v>
          </cell>
          <cell r="B701" t="str">
            <v>Sueldos y Jornales personal temporario</v>
          </cell>
          <cell r="C701">
            <v>0</v>
          </cell>
          <cell r="D701">
            <v>0</v>
          </cell>
          <cell r="E701">
            <v>0</v>
          </cell>
          <cell r="F701">
            <v>0</v>
          </cell>
          <cell r="G701">
            <v>0</v>
          </cell>
        </row>
        <row r="702">
          <cell r="A702" t="str">
            <v>4302071003</v>
          </cell>
          <cell r="B702" t="str">
            <v>Horas Extras</v>
          </cell>
          <cell r="C702">
            <v>2878218</v>
          </cell>
          <cell r="D702">
            <v>2878218</v>
          </cell>
          <cell r="E702">
            <v>0</v>
          </cell>
          <cell r="F702">
            <v>0</v>
          </cell>
          <cell r="G702">
            <v>0</v>
          </cell>
        </row>
        <row r="703">
          <cell r="A703" t="str">
            <v>4302071004</v>
          </cell>
          <cell r="B703" t="str">
            <v>Cargas Sociales</v>
          </cell>
          <cell r="C703">
            <v>6648686</v>
          </cell>
          <cell r="D703">
            <v>6648686</v>
          </cell>
          <cell r="E703">
            <v>0</v>
          </cell>
          <cell r="F703">
            <v>0</v>
          </cell>
          <cell r="G703">
            <v>0</v>
          </cell>
        </row>
        <row r="704">
          <cell r="A704" t="str">
            <v>4302071005</v>
          </cell>
          <cell r="B704" t="str">
            <v>Sueldo Anual Complementario</v>
          </cell>
          <cell r="C704">
            <v>1781352</v>
          </cell>
          <cell r="D704">
            <v>1781352</v>
          </cell>
          <cell r="E704">
            <v>0</v>
          </cell>
          <cell r="F704">
            <v>0</v>
          </cell>
          <cell r="G704">
            <v>0</v>
          </cell>
        </row>
        <row r="705">
          <cell r="A705" t="str">
            <v>4302071006</v>
          </cell>
          <cell r="B705" t="str">
            <v>Vacaciones</v>
          </cell>
          <cell r="C705">
            <v>0</v>
          </cell>
          <cell r="D705">
            <v>0</v>
          </cell>
          <cell r="E705">
            <v>0</v>
          </cell>
          <cell r="F705">
            <v>0</v>
          </cell>
          <cell r="G705">
            <v>0</v>
          </cell>
        </row>
        <row r="706">
          <cell r="A706" t="str">
            <v>4302071007</v>
          </cell>
          <cell r="B706" t="str">
            <v>Plan de Jubilacion</v>
          </cell>
          <cell r="C706">
            <v>0</v>
          </cell>
          <cell r="D706">
            <v>0</v>
          </cell>
          <cell r="E706">
            <v>0</v>
          </cell>
          <cell r="F706">
            <v>0</v>
          </cell>
          <cell r="G706">
            <v>0</v>
          </cell>
        </row>
        <row r="707">
          <cell r="A707" t="str">
            <v>4302071008</v>
          </cell>
          <cell r="B707" t="str">
            <v>Distribucion utilidades</v>
          </cell>
          <cell r="C707">
            <v>0</v>
          </cell>
          <cell r="D707">
            <v>0</v>
          </cell>
          <cell r="E707">
            <v>0</v>
          </cell>
          <cell r="F707">
            <v>0</v>
          </cell>
          <cell r="G707">
            <v>0</v>
          </cell>
        </row>
        <row r="708">
          <cell r="A708" t="str">
            <v>4302071009</v>
          </cell>
          <cell r="B708" t="str">
            <v>Vivienda</v>
          </cell>
          <cell r="C708">
            <v>0</v>
          </cell>
          <cell r="D708">
            <v>0</v>
          </cell>
          <cell r="E708">
            <v>0</v>
          </cell>
          <cell r="F708">
            <v>0</v>
          </cell>
          <cell r="G708">
            <v>0</v>
          </cell>
        </row>
        <row r="709">
          <cell r="A709" t="str">
            <v>4302071010</v>
          </cell>
          <cell r="B709" t="str">
            <v>Servicio Medico</v>
          </cell>
          <cell r="C709">
            <v>0</v>
          </cell>
          <cell r="D709">
            <v>0</v>
          </cell>
          <cell r="E709">
            <v>0</v>
          </cell>
          <cell r="F709">
            <v>0</v>
          </cell>
          <cell r="G709">
            <v>0</v>
          </cell>
        </row>
        <row r="710">
          <cell r="A710" t="str">
            <v>4302071011</v>
          </cell>
          <cell r="B710" t="str">
            <v>Capacitacion</v>
          </cell>
          <cell r="C710">
            <v>139000</v>
          </cell>
          <cell r="D710">
            <v>139000</v>
          </cell>
          <cell r="E710">
            <v>0</v>
          </cell>
          <cell r="F710">
            <v>0</v>
          </cell>
          <cell r="G710">
            <v>0</v>
          </cell>
        </row>
        <row r="711">
          <cell r="A711" t="str">
            <v>4302071012</v>
          </cell>
          <cell r="B711" t="str">
            <v>Otros Servicios al Personal</v>
          </cell>
          <cell r="C711">
            <v>0</v>
          </cell>
          <cell r="D711">
            <v>0</v>
          </cell>
          <cell r="E711">
            <v>0</v>
          </cell>
          <cell r="F711">
            <v>0</v>
          </cell>
          <cell r="G711">
            <v>0</v>
          </cell>
        </row>
        <row r="712">
          <cell r="A712" t="str">
            <v>4302071013</v>
          </cell>
          <cell r="B712" t="str">
            <v>Varios</v>
          </cell>
          <cell r="C712">
            <v>0</v>
          </cell>
          <cell r="D712">
            <v>0</v>
          </cell>
          <cell r="E712">
            <v>0</v>
          </cell>
          <cell r="F712">
            <v>0</v>
          </cell>
          <cell r="G712">
            <v>0</v>
          </cell>
        </row>
        <row r="713">
          <cell r="A713" t="str">
            <v>4302071014</v>
          </cell>
          <cell r="B713" t="str">
            <v>Indemnizaciones</v>
          </cell>
          <cell r="C713">
            <v>2761740</v>
          </cell>
          <cell r="D713">
            <v>2761740</v>
          </cell>
          <cell r="E713">
            <v>0</v>
          </cell>
          <cell r="F713">
            <v>0</v>
          </cell>
          <cell r="G713">
            <v>0</v>
          </cell>
        </row>
        <row r="714">
          <cell r="A714" t="str">
            <v>4302071015</v>
          </cell>
          <cell r="B714" t="str">
            <v>Gratificaciones</v>
          </cell>
          <cell r="C714">
            <v>0</v>
          </cell>
          <cell r="D714">
            <v>0</v>
          </cell>
          <cell r="E714">
            <v>0</v>
          </cell>
          <cell r="F714">
            <v>0</v>
          </cell>
          <cell r="G714">
            <v>0</v>
          </cell>
        </row>
        <row r="715">
          <cell r="A715" t="str">
            <v>4302071201</v>
          </cell>
          <cell r="B715" t="str">
            <v>Gastos de viaje</v>
          </cell>
          <cell r="C715">
            <v>0</v>
          </cell>
          <cell r="D715">
            <v>0</v>
          </cell>
          <cell r="E715">
            <v>0</v>
          </cell>
          <cell r="F715">
            <v>0</v>
          </cell>
          <cell r="G715">
            <v>0</v>
          </cell>
        </row>
        <row r="716">
          <cell r="A716" t="str">
            <v>4302071401</v>
          </cell>
          <cell r="B716" t="str">
            <v>Gastos de oficina</v>
          </cell>
          <cell r="C716">
            <v>0</v>
          </cell>
          <cell r="D716">
            <v>0</v>
          </cell>
          <cell r="E716">
            <v>0</v>
          </cell>
          <cell r="F716">
            <v>0</v>
          </cell>
          <cell r="G716">
            <v>0</v>
          </cell>
        </row>
        <row r="717">
          <cell r="A717" t="str">
            <v>4302071601</v>
          </cell>
          <cell r="B717" t="str">
            <v>Comunicaciones</v>
          </cell>
          <cell r="C717">
            <v>0</v>
          </cell>
          <cell r="D717">
            <v>0</v>
          </cell>
          <cell r="E717">
            <v>0</v>
          </cell>
          <cell r="F717">
            <v>0</v>
          </cell>
          <cell r="G717">
            <v>0</v>
          </cell>
        </row>
        <row r="718">
          <cell r="A718" t="str">
            <v>4302071801</v>
          </cell>
          <cell r="B718" t="str">
            <v>Publicidad</v>
          </cell>
          <cell r="C718">
            <v>0</v>
          </cell>
          <cell r="D718">
            <v>0</v>
          </cell>
          <cell r="E718">
            <v>0</v>
          </cell>
          <cell r="F718">
            <v>0</v>
          </cell>
          <cell r="G718">
            <v>0</v>
          </cell>
        </row>
        <row r="719">
          <cell r="A719" t="str">
            <v>4302071802</v>
          </cell>
          <cell r="B719" t="str">
            <v>Promociones</v>
          </cell>
          <cell r="C719">
            <v>0</v>
          </cell>
          <cell r="D719">
            <v>0</v>
          </cell>
          <cell r="E719">
            <v>0</v>
          </cell>
          <cell r="F719">
            <v>0</v>
          </cell>
          <cell r="G719">
            <v>0</v>
          </cell>
        </row>
        <row r="720">
          <cell r="A720" t="str">
            <v>4302071803</v>
          </cell>
          <cell r="B720" t="str">
            <v>Servicios al Cliente</v>
          </cell>
          <cell r="C720">
            <v>0</v>
          </cell>
          <cell r="D720">
            <v>0</v>
          </cell>
          <cell r="E720">
            <v>0</v>
          </cell>
          <cell r="F720">
            <v>0</v>
          </cell>
          <cell r="G720">
            <v>0</v>
          </cell>
        </row>
        <row r="721">
          <cell r="A721" t="str">
            <v>4302072001</v>
          </cell>
          <cell r="B721" t="str">
            <v>Impuestos a la propiedad</v>
          </cell>
          <cell r="C721">
            <v>1122356</v>
          </cell>
          <cell r="D721">
            <v>1122356</v>
          </cell>
          <cell r="E721">
            <v>0</v>
          </cell>
          <cell r="F721">
            <v>0</v>
          </cell>
          <cell r="G721">
            <v>0</v>
          </cell>
        </row>
        <row r="722">
          <cell r="A722" t="str">
            <v>4302072002</v>
          </cell>
          <cell r="B722" t="str">
            <v>Otros impuestos</v>
          </cell>
          <cell r="C722">
            <v>0</v>
          </cell>
          <cell r="D722">
            <v>0</v>
          </cell>
          <cell r="E722">
            <v>0</v>
          </cell>
          <cell r="F722">
            <v>0</v>
          </cell>
          <cell r="G722">
            <v>0</v>
          </cell>
        </row>
        <row r="723">
          <cell r="A723" t="str">
            <v>4302072201</v>
          </cell>
          <cell r="B723" t="str">
            <v>Seguros del personal</v>
          </cell>
          <cell r="C723">
            <v>0</v>
          </cell>
          <cell r="D723">
            <v>0</v>
          </cell>
          <cell r="E723">
            <v>0</v>
          </cell>
          <cell r="F723">
            <v>0</v>
          </cell>
          <cell r="G723">
            <v>0</v>
          </cell>
        </row>
        <row r="724">
          <cell r="A724" t="str">
            <v>4302072202</v>
          </cell>
          <cell r="B724" t="str">
            <v>Seguros de propiedades</v>
          </cell>
          <cell r="C724">
            <v>1699379</v>
          </cell>
          <cell r="D724">
            <v>1699379</v>
          </cell>
          <cell r="E724">
            <v>0</v>
          </cell>
          <cell r="F724">
            <v>0</v>
          </cell>
          <cell r="G724">
            <v>0</v>
          </cell>
        </row>
        <row r="725">
          <cell r="A725" t="str">
            <v>4302072401</v>
          </cell>
          <cell r="B725" t="str">
            <v>Honorarios auditores</v>
          </cell>
          <cell r="C725">
            <v>0</v>
          </cell>
          <cell r="D725">
            <v>0</v>
          </cell>
          <cell r="E725">
            <v>0</v>
          </cell>
          <cell r="F725">
            <v>0</v>
          </cell>
          <cell r="G725">
            <v>0</v>
          </cell>
        </row>
        <row r="726">
          <cell r="A726" t="str">
            <v>4302072402</v>
          </cell>
          <cell r="B726" t="str">
            <v>Honorarios legales</v>
          </cell>
          <cell r="C726">
            <v>0</v>
          </cell>
          <cell r="D726">
            <v>0</v>
          </cell>
          <cell r="E726">
            <v>0</v>
          </cell>
          <cell r="F726">
            <v>0</v>
          </cell>
          <cell r="G726">
            <v>0</v>
          </cell>
        </row>
        <row r="727">
          <cell r="A727" t="str">
            <v>4302072403</v>
          </cell>
          <cell r="B727" t="str">
            <v>Otros honorarios</v>
          </cell>
          <cell r="C727">
            <v>0</v>
          </cell>
          <cell r="D727">
            <v>0</v>
          </cell>
          <cell r="E727">
            <v>0</v>
          </cell>
          <cell r="F727">
            <v>0</v>
          </cell>
          <cell r="G727">
            <v>0</v>
          </cell>
        </row>
        <row r="728">
          <cell r="A728" t="str">
            <v>4302072404</v>
          </cell>
          <cell r="B728" t="str">
            <v>Recoleccion de basura</v>
          </cell>
          <cell r="C728">
            <v>0</v>
          </cell>
          <cell r="D728">
            <v>0</v>
          </cell>
          <cell r="E728">
            <v>0</v>
          </cell>
          <cell r="F728">
            <v>0</v>
          </cell>
          <cell r="G728">
            <v>0</v>
          </cell>
        </row>
        <row r="729">
          <cell r="A729" t="str">
            <v>4302072405</v>
          </cell>
          <cell r="B729" t="str">
            <v>Otros Servicios</v>
          </cell>
          <cell r="C729">
            <v>0</v>
          </cell>
          <cell r="D729">
            <v>0</v>
          </cell>
          <cell r="E729">
            <v>0</v>
          </cell>
          <cell r="F729">
            <v>0</v>
          </cell>
          <cell r="G729">
            <v>0</v>
          </cell>
        </row>
        <row r="730">
          <cell r="A730" t="str">
            <v>4302072601</v>
          </cell>
          <cell r="B730" t="str">
            <v>Equipamiento</v>
          </cell>
          <cell r="C730">
            <v>0</v>
          </cell>
          <cell r="D730">
            <v>0</v>
          </cell>
          <cell r="E730">
            <v>0</v>
          </cell>
          <cell r="F730">
            <v>0</v>
          </cell>
          <cell r="G730">
            <v>0</v>
          </cell>
        </row>
        <row r="731">
          <cell r="A731" t="str">
            <v>4302072602</v>
          </cell>
          <cell r="B731" t="str">
            <v>Reparaciones y mantenimiento DE</v>
          </cell>
          <cell r="C731">
            <v>350000</v>
          </cell>
          <cell r="D731">
            <v>350000</v>
          </cell>
          <cell r="E731">
            <v>0</v>
          </cell>
          <cell r="F731">
            <v>0</v>
          </cell>
          <cell r="G731">
            <v>0</v>
          </cell>
        </row>
        <row r="732">
          <cell r="A732" t="str">
            <v>4302072801</v>
          </cell>
          <cell r="B732" t="str">
            <v>Otros proveedores</v>
          </cell>
          <cell r="C732">
            <v>0</v>
          </cell>
          <cell r="D732">
            <v>0</v>
          </cell>
          <cell r="E732">
            <v>0</v>
          </cell>
          <cell r="F732">
            <v>0</v>
          </cell>
          <cell r="G732">
            <v>0</v>
          </cell>
        </row>
        <row r="733">
          <cell r="A733" t="str">
            <v>4302072802</v>
          </cell>
          <cell r="B733" t="str">
            <v>Proveedores</v>
          </cell>
          <cell r="C733">
            <v>0</v>
          </cell>
          <cell r="D733">
            <v>0</v>
          </cell>
          <cell r="E733">
            <v>0</v>
          </cell>
          <cell r="F733">
            <v>0</v>
          </cell>
          <cell r="G733">
            <v>0</v>
          </cell>
        </row>
        <row r="734">
          <cell r="A734" t="str">
            <v>4302072803</v>
          </cell>
          <cell r="B734" t="str">
            <v>Energia electrica</v>
          </cell>
          <cell r="C734">
            <v>0</v>
          </cell>
          <cell r="D734">
            <v>0</v>
          </cell>
          <cell r="E734">
            <v>0</v>
          </cell>
          <cell r="F734">
            <v>0</v>
          </cell>
          <cell r="G734">
            <v>0</v>
          </cell>
        </row>
        <row r="735">
          <cell r="A735" t="str">
            <v>4302072804</v>
          </cell>
          <cell r="B735" t="str">
            <v>Gas</v>
          </cell>
          <cell r="C735">
            <v>0</v>
          </cell>
          <cell r="D735">
            <v>0</v>
          </cell>
          <cell r="E735">
            <v>0</v>
          </cell>
          <cell r="F735">
            <v>0</v>
          </cell>
          <cell r="G735">
            <v>0</v>
          </cell>
        </row>
        <row r="736">
          <cell r="A736" t="str">
            <v>4302072805</v>
          </cell>
          <cell r="B736" t="str">
            <v>Agua</v>
          </cell>
          <cell r="C736">
            <v>0</v>
          </cell>
          <cell r="D736">
            <v>0</v>
          </cell>
          <cell r="E736">
            <v>0</v>
          </cell>
          <cell r="F736">
            <v>0</v>
          </cell>
          <cell r="G736">
            <v>0</v>
          </cell>
        </row>
        <row r="737">
          <cell r="A737" t="str">
            <v>4302072806</v>
          </cell>
          <cell r="B737" t="str">
            <v>Gastos en Seguridad</v>
          </cell>
          <cell r="C737">
            <v>0</v>
          </cell>
          <cell r="D737">
            <v>0</v>
          </cell>
          <cell r="E737">
            <v>0</v>
          </cell>
          <cell r="F737">
            <v>0</v>
          </cell>
          <cell r="G737">
            <v>0</v>
          </cell>
        </row>
        <row r="738">
          <cell r="A738" t="str">
            <v>4302073001</v>
          </cell>
          <cell r="B738" t="str">
            <v>Alquiler de equipos</v>
          </cell>
          <cell r="C738">
            <v>0</v>
          </cell>
          <cell r="D738">
            <v>0</v>
          </cell>
          <cell r="E738">
            <v>0</v>
          </cell>
          <cell r="F738">
            <v>0</v>
          </cell>
          <cell r="G738">
            <v>0</v>
          </cell>
        </row>
        <row r="739">
          <cell r="A739" t="str">
            <v>4302073002</v>
          </cell>
          <cell r="B739" t="str">
            <v>Alquiler de oficinas</v>
          </cell>
          <cell r="C739">
            <v>0</v>
          </cell>
          <cell r="D739">
            <v>0</v>
          </cell>
          <cell r="E739">
            <v>0</v>
          </cell>
          <cell r="F739">
            <v>0</v>
          </cell>
          <cell r="G739">
            <v>0</v>
          </cell>
        </row>
        <row r="740">
          <cell r="A740" t="str">
            <v>4302073003</v>
          </cell>
          <cell r="B740" t="str">
            <v>Fletes</v>
          </cell>
          <cell r="C740">
            <v>0</v>
          </cell>
          <cell r="D740">
            <v>0</v>
          </cell>
          <cell r="E740">
            <v>0</v>
          </cell>
          <cell r="F740">
            <v>0</v>
          </cell>
          <cell r="G740">
            <v>0</v>
          </cell>
        </row>
        <row r="741">
          <cell r="A741" t="str">
            <v>4302073004</v>
          </cell>
          <cell r="B741" t="str">
            <v>Depositos</v>
          </cell>
          <cell r="C741">
            <v>0</v>
          </cell>
          <cell r="D741">
            <v>0</v>
          </cell>
          <cell r="E741">
            <v>0</v>
          </cell>
          <cell r="F741">
            <v>0</v>
          </cell>
          <cell r="G741">
            <v>0</v>
          </cell>
        </row>
        <row r="742">
          <cell r="A742" t="str">
            <v>4302073005</v>
          </cell>
          <cell r="B742" t="str">
            <v>Suscripciones</v>
          </cell>
          <cell r="C742">
            <v>0</v>
          </cell>
          <cell r="D742">
            <v>0</v>
          </cell>
          <cell r="E742">
            <v>0</v>
          </cell>
          <cell r="F742">
            <v>0</v>
          </cell>
          <cell r="G742">
            <v>0</v>
          </cell>
        </row>
        <row r="743">
          <cell r="A743" t="str">
            <v>4302073006</v>
          </cell>
          <cell r="B743" t="str">
            <v>Otros gastos</v>
          </cell>
          <cell r="C743">
            <v>6721</v>
          </cell>
          <cell r="D743">
            <v>6721</v>
          </cell>
          <cell r="E743">
            <v>0</v>
          </cell>
          <cell r="F743">
            <v>0</v>
          </cell>
          <cell r="G743">
            <v>0</v>
          </cell>
        </row>
        <row r="744">
          <cell r="A744" t="str">
            <v>4302073007</v>
          </cell>
          <cell r="B744" t="str">
            <v>Recreacion</v>
          </cell>
          <cell r="C744">
            <v>0</v>
          </cell>
          <cell r="D744">
            <v>0</v>
          </cell>
          <cell r="E744">
            <v>0</v>
          </cell>
          <cell r="F744">
            <v>0</v>
          </cell>
          <cell r="G744">
            <v>0</v>
          </cell>
        </row>
        <row r="745">
          <cell r="A745" t="str">
            <v>4302073008</v>
          </cell>
          <cell r="B745" t="str">
            <v>Estructura</v>
          </cell>
          <cell r="C745">
            <v>0</v>
          </cell>
          <cell r="D745">
            <v>0</v>
          </cell>
          <cell r="E745">
            <v>0</v>
          </cell>
          <cell r="F745">
            <v>0</v>
          </cell>
          <cell r="G745">
            <v>0</v>
          </cell>
        </row>
        <row r="746">
          <cell r="A746" t="str">
            <v>4302081001</v>
          </cell>
          <cell r="B746" t="str">
            <v>Sueldos y Jornales personal permanente</v>
          </cell>
          <cell r="C746">
            <v>769449112</v>
          </cell>
          <cell r="D746">
            <v>576597437</v>
          </cell>
          <cell r="E746">
            <v>19328648</v>
          </cell>
          <cell r="F746">
            <v>0</v>
          </cell>
          <cell r="G746">
            <v>192851675</v>
          </cell>
        </row>
        <row r="747">
          <cell r="A747" t="str">
            <v>4302081002</v>
          </cell>
          <cell r="B747" t="str">
            <v>Sueldos y Jornales personal temporario</v>
          </cell>
          <cell r="C747">
            <v>0</v>
          </cell>
          <cell r="D747">
            <v>0</v>
          </cell>
          <cell r="E747">
            <v>0</v>
          </cell>
          <cell r="F747">
            <v>0</v>
          </cell>
          <cell r="G747">
            <v>0</v>
          </cell>
        </row>
        <row r="748">
          <cell r="A748" t="str">
            <v>4302081003</v>
          </cell>
          <cell r="B748" t="str">
            <v>Horas Extras</v>
          </cell>
          <cell r="C748">
            <v>46477565</v>
          </cell>
          <cell r="D748">
            <v>32538658</v>
          </cell>
          <cell r="E748">
            <v>2076565</v>
          </cell>
          <cell r="F748">
            <v>0</v>
          </cell>
          <cell r="G748">
            <v>13938907</v>
          </cell>
        </row>
        <row r="749">
          <cell r="A749" t="str">
            <v>4302081004</v>
          </cell>
          <cell r="B749" t="str">
            <v>Cargas Sociales</v>
          </cell>
          <cell r="C749">
            <v>247080140</v>
          </cell>
          <cell r="D749">
            <v>220656324</v>
          </cell>
          <cell r="E749">
            <v>3284844</v>
          </cell>
          <cell r="F749">
            <v>0</v>
          </cell>
          <cell r="G749">
            <v>26423816</v>
          </cell>
        </row>
        <row r="750">
          <cell r="A750" t="str">
            <v>4302081005</v>
          </cell>
          <cell r="B750" t="str">
            <v>Sueldo Anual Complementario</v>
          </cell>
          <cell r="C750">
            <v>71829179</v>
          </cell>
          <cell r="D750">
            <v>54017813</v>
          </cell>
          <cell r="E750">
            <v>1659015</v>
          </cell>
          <cell r="F750">
            <v>0</v>
          </cell>
          <cell r="G750">
            <v>17811366</v>
          </cell>
        </row>
        <row r="751">
          <cell r="A751" t="str">
            <v>4302081006</v>
          </cell>
          <cell r="B751" t="str">
            <v>Vacaciones</v>
          </cell>
          <cell r="C751">
            <v>1945548</v>
          </cell>
          <cell r="D751">
            <v>1945548</v>
          </cell>
          <cell r="E751">
            <v>0</v>
          </cell>
          <cell r="F751">
            <v>0</v>
          </cell>
          <cell r="G751">
            <v>0</v>
          </cell>
        </row>
        <row r="752">
          <cell r="A752" t="str">
            <v>4302081007</v>
          </cell>
          <cell r="B752" t="str">
            <v>Plan de Jubilacion</v>
          </cell>
          <cell r="C752">
            <v>0</v>
          </cell>
          <cell r="D752">
            <v>0</v>
          </cell>
          <cell r="E752">
            <v>0</v>
          </cell>
          <cell r="F752">
            <v>0</v>
          </cell>
          <cell r="G752">
            <v>0</v>
          </cell>
        </row>
        <row r="753">
          <cell r="A753" t="str">
            <v>4302081008</v>
          </cell>
          <cell r="B753" t="str">
            <v>Distribucion utilidades</v>
          </cell>
          <cell r="C753">
            <v>0</v>
          </cell>
          <cell r="D753">
            <v>0</v>
          </cell>
          <cell r="E753">
            <v>0</v>
          </cell>
          <cell r="F753">
            <v>0</v>
          </cell>
          <cell r="G753">
            <v>0</v>
          </cell>
        </row>
        <row r="754">
          <cell r="A754" t="str">
            <v>4302081009</v>
          </cell>
          <cell r="B754" t="str">
            <v>Vivienda</v>
          </cell>
          <cell r="C754">
            <v>0</v>
          </cell>
          <cell r="D754">
            <v>0</v>
          </cell>
          <cell r="E754">
            <v>0</v>
          </cell>
          <cell r="F754">
            <v>0</v>
          </cell>
          <cell r="G754">
            <v>0</v>
          </cell>
        </row>
        <row r="755">
          <cell r="A755" t="str">
            <v>4302081010</v>
          </cell>
          <cell r="B755" t="str">
            <v>Servicio Medico</v>
          </cell>
          <cell r="C755">
            <v>45000</v>
          </cell>
          <cell r="D755">
            <v>45000</v>
          </cell>
          <cell r="E755">
            <v>0</v>
          </cell>
          <cell r="F755">
            <v>0</v>
          </cell>
          <cell r="G755">
            <v>0</v>
          </cell>
        </row>
        <row r="756">
          <cell r="A756" t="str">
            <v>4302081011</v>
          </cell>
          <cell r="B756" t="str">
            <v>Capacitacion</v>
          </cell>
          <cell r="C756">
            <v>0</v>
          </cell>
          <cell r="D756">
            <v>0</v>
          </cell>
          <cell r="E756">
            <v>0</v>
          </cell>
          <cell r="F756">
            <v>0</v>
          </cell>
          <cell r="G756">
            <v>0</v>
          </cell>
        </row>
        <row r="757">
          <cell r="A757" t="str">
            <v>4302081012</v>
          </cell>
          <cell r="B757" t="str">
            <v>Otros Servicios al Personal</v>
          </cell>
          <cell r="C757">
            <v>0</v>
          </cell>
          <cell r="D757">
            <v>0</v>
          </cell>
          <cell r="E757">
            <v>0</v>
          </cell>
          <cell r="F757">
            <v>0</v>
          </cell>
          <cell r="G757">
            <v>0</v>
          </cell>
        </row>
        <row r="758">
          <cell r="A758" t="str">
            <v>4302081013</v>
          </cell>
          <cell r="B758" t="str">
            <v>Varios</v>
          </cell>
          <cell r="C758">
            <v>0</v>
          </cell>
          <cell r="D758">
            <v>0</v>
          </cell>
          <cell r="E758">
            <v>0</v>
          </cell>
          <cell r="F758">
            <v>0</v>
          </cell>
          <cell r="G758">
            <v>0</v>
          </cell>
        </row>
        <row r="759">
          <cell r="A759" t="str">
            <v>4302081014</v>
          </cell>
          <cell r="B759" t="str">
            <v>Indemnizaciones</v>
          </cell>
          <cell r="C759">
            <v>37218004</v>
          </cell>
          <cell r="D759">
            <v>37218004</v>
          </cell>
          <cell r="E759">
            <v>0</v>
          </cell>
          <cell r="F759">
            <v>0</v>
          </cell>
          <cell r="G759">
            <v>0</v>
          </cell>
        </row>
        <row r="760">
          <cell r="A760" t="str">
            <v>4302081015</v>
          </cell>
          <cell r="B760" t="str">
            <v>Gratificaciones</v>
          </cell>
          <cell r="C760">
            <v>120935840</v>
          </cell>
          <cell r="D760">
            <v>120401020</v>
          </cell>
          <cell r="E760">
            <v>0</v>
          </cell>
          <cell r="F760">
            <v>0</v>
          </cell>
          <cell r="G760">
            <v>534820</v>
          </cell>
        </row>
        <row r="761">
          <cell r="A761" t="str">
            <v>4302081201</v>
          </cell>
          <cell r="B761" t="str">
            <v>Gastos de viaje</v>
          </cell>
          <cell r="C761">
            <v>0</v>
          </cell>
          <cell r="D761">
            <v>0</v>
          </cell>
          <cell r="E761">
            <v>0</v>
          </cell>
          <cell r="F761">
            <v>0</v>
          </cell>
          <cell r="G761">
            <v>0</v>
          </cell>
        </row>
        <row r="762">
          <cell r="A762" t="str">
            <v>4302081401</v>
          </cell>
          <cell r="B762" t="str">
            <v>Gastos de oficina</v>
          </cell>
          <cell r="C762">
            <v>0</v>
          </cell>
          <cell r="D762">
            <v>0</v>
          </cell>
          <cell r="E762">
            <v>0</v>
          </cell>
          <cell r="F762">
            <v>0</v>
          </cell>
          <cell r="G762">
            <v>0</v>
          </cell>
        </row>
        <row r="763">
          <cell r="A763" t="str">
            <v>4302081601</v>
          </cell>
          <cell r="B763" t="str">
            <v>Comunicaciones</v>
          </cell>
          <cell r="C763">
            <v>0</v>
          </cell>
          <cell r="D763">
            <v>0</v>
          </cell>
          <cell r="E763">
            <v>0</v>
          </cell>
          <cell r="F763">
            <v>0</v>
          </cell>
          <cell r="G763">
            <v>0</v>
          </cell>
        </row>
        <row r="764">
          <cell r="A764" t="str">
            <v>4302081801</v>
          </cell>
          <cell r="B764" t="str">
            <v>Publicidad</v>
          </cell>
          <cell r="C764">
            <v>0</v>
          </cell>
          <cell r="D764">
            <v>0</v>
          </cell>
          <cell r="E764">
            <v>0</v>
          </cell>
          <cell r="F764">
            <v>0</v>
          </cell>
          <cell r="G764">
            <v>0</v>
          </cell>
        </row>
        <row r="765">
          <cell r="A765" t="str">
            <v>4302081802</v>
          </cell>
          <cell r="B765" t="str">
            <v>Promociones</v>
          </cell>
          <cell r="C765">
            <v>0</v>
          </cell>
          <cell r="D765">
            <v>0</v>
          </cell>
          <cell r="E765">
            <v>0</v>
          </cell>
          <cell r="F765">
            <v>0</v>
          </cell>
          <cell r="G765">
            <v>0</v>
          </cell>
        </row>
        <row r="766">
          <cell r="A766" t="str">
            <v>4302081803</v>
          </cell>
          <cell r="B766" t="str">
            <v>Servicios al Cliente</v>
          </cell>
          <cell r="C766">
            <v>0</v>
          </cell>
          <cell r="D766">
            <v>0</v>
          </cell>
          <cell r="E766">
            <v>0</v>
          </cell>
          <cell r="F766">
            <v>0</v>
          </cell>
          <cell r="G766">
            <v>0</v>
          </cell>
        </row>
        <row r="767">
          <cell r="A767" t="str">
            <v>4302082001</v>
          </cell>
          <cell r="B767" t="str">
            <v>Impuestos a la propiedad</v>
          </cell>
          <cell r="C767">
            <v>10689100</v>
          </cell>
          <cell r="D767">
            <v>10689100</v>
          </cell>
          <cell r="E767">
            <v>0</v>
          </cell>
          <cell r="F767">
            <v>0</v>
          </cell>
          <cell r="G767">
            <v>0</v>
          </cell>
        </row>
        <row r="768">
          <cell r="A768" t="str">
            <v>4302082002</v>
          </cell>
          <cell r="B768" t="str">
            <v>Otros impuestos</v>
          </cell>
          <cell r="C768">
            <v>0</v>
          </cell>
          <cell r="D768">
            <v>0</v>
          </cell>
          <cell r="E768">
            <v>0</v>
          </cell>
          <cell r="F768">
            <v>0</v>
          </cell>
          <cell r="G768">
            <v>0</v>
          </cell>
        </row>
        <row r="769">
          <cell r="A769" t="str">
            <v>4302082201</v>
          </cell>
          <cell r="B769" t="str">
            <v>Seguros del personal</v>
          </cell>
          <cell r="C769">
            <v>0</v>
          </cell>
          <cell r="D769">
            <v>0</v>
          </cell>
          <cell r="E769">
            <v>0</v>
          </cell>
          <cell r="F769">
            <v>0</v>
          </cell>
          <cell r="G769">
            <v>0</v>
          </cell>
        </row>
        <row r="770">
          <cell r="A770" t="str">
            <v>4302082202</v>
          </cell>
          <cell r="B770" t="str">
            <v>Seguros de propiedades</v>
          </cell>
          <cell r="C770">
            <v>18353297</v>
          </cell>
          <cell r="D770">
            <v>18353297</v>
          </cell>
          <cell r="E770">
            <v>0</v>
          </cell>
          <cell r="F770">
            <v>0</v>
          </cell>
          <cell r="G770">
            <v>0</v>
          </cell>
        </row>
        <row r="771">
          <cell r="A771" t="str">
            <v>4302082401</v>
          </cell>
          <cell r="B771" t="str">
            <v>Honorarios auditores</v>
          </cell>
          <cell r="C771">
            <v>0</v>
          </cell>
          <cell r="D771">
            <v>0</v>
          </cell>
          <cell r="E771">
            <v>0</v>
          </cell>
          <cell r="F771">
            <v>0</v>
          </cell>
          <cell r="G771">
            <v>0</v>
          </cell>
        </row>
        <row r="772">
          <cell r="A772" t="str">
            <v>4302082402</v>
          </cell>
          <cell r="B772" t="str">
            <v>Honorarios legales</v>
          </cell>
          <cell r="C772">
            <v>0</v>
          </cell>
          <cell r="D772">
            <v>0</v>
          </cell>
          <cell r="E772">
            <v>0</v>
          </cell>
          <cell r="F772">
            <v>0</v>
          </cell>
          <cell r="G772">
            <v>0</v>
          </cell>
        </row>
        <row r="773">
          <cell r="A773" t="str">
            <v>4302082403</v>
          </cell>
          <cell r="B773" t="str">
            <v>Otros honorarios</v>
          </cell>
          <cell r="C773">
            <v>0</v>
          </cell>
          <cell r="D773">
            <v>0</v>
          </cell>
          <cell r="E773">
            <v>0</v>
          </cell>
          <cell r="F773">
            <v>0</v>
          </cell>
          <cell r="G773">
            <v>0</v>
          </cell>
        </row>
        <row r="774">
          <cell r="A774" t="str">
            <v>4302082404</v>
          </cell>
          <cell r="B774" t="str">
            <v>Recoleccion de basura</v>
          </cell>
          <cell r="C774">
            <v>330000</v>
          </cell>
          <cell r="D774">
            <v>330000</v>
          </cell>
          <cell r="E774">
            <v>0</v>
          </cell>
          <cell r="F774">
            <v>0</v>
          </cell>
          <cell r="G774">
            <v>0</v>
          </cell>
        </row>
        <row r="775">
          <cell r="A775" t="str">
            <v>4302082405</v>
          </cell>
          <cell r="B775" t="str">
            <v>Otros Servicios</v>
          </cell>
          <cell r="C775">
            <v>0</v>
          </cell>
          <cell r="D775">
            <v>0</v>
          </cell>
          <cell r="E775">
            <v>0</v>
          </cell>
          <cell r="F775">
            <v>0</v>
          </cell>
          <cell r="G775">
            <v>0</v>
          </cell>
        </row>
        <row r="776">
          <cell r="A776" t="str">
            <v>4302082406</v>
          </cell>
          <cell r="B776" t="str">
            <v>Fumigaci¾n</v>
          </cell>
          <cell r="C776">
            <v>1072730</v>
          </cell>
          <cell r="D776">
            <v>1072730</v>
          </cell>
          <cell r="E776">
            <v>0</v>
          </cell>
          <cell r="F776">
            <v>0</v>
          </cell>
          <cell r="G776">
            <v>0</v>
          </cell>
        </row>
        <row r="777">
          <cell r="A777" t="str">
            <v>4302082601</v>
          </cell>
          <cell r="B777" t="str">
            <v>Equipamiento</v>
          </cell>
          <cell r="C777">
            <v>0</v>
          </cell>
          <cell r="D777">
            <v>0</v>
          </cell>
          <cell r="E777">
            <v>0</v>
          </cell>
          <cell r="F777">
            <v>0</v>
          </cell>
          <cell r="G777">
            <v>0</v>
          </cell>
        </row>
        <row r="778">
          <cell r="A778" t="str">
            <v>4302082602</v>
          </cell>
          <cell r="B778" t="str">
            <v>Reparaciones y mantenimiento DP</v>
          </cell>
          <cell r="C778">
            <v>285452686</v>
          </cell>
          <cell r="D778">
            <v>222929887</v>
          </cell>
          <cell r="E778">
            <v>15438968</v>
          </cell>
          <cell r="F778">
            <v>6200000</v>
          </cell>
          <cell r="G778">
            <v>62522799</v>
          </cell>
        </row>
        <row r="779">
          <cell r="A779" t="str">
            <v>4302082801</v>
          </cell>
          <cell r="B779" t="str">
            <v>Otros proveedores</v>
          </cell>
          <cell r="C779">
            <v>0</v>
          </cell>
          <cell r="D779">
            <v>0</v>
          </cell>
          <cell r="E779">
            <v>0</v>
          </cell>
          <cell r="F779">
            <v>0</v>
          </cell>
          <cell r="G779">
            <v>0</v>
          </cell>
        </row>
        <row r="780">
          <cell r="A780" t="str">
            <v>4302082802</v>
          </cell>
          <cell r="B780" t="str">
            <v>Proveedores</v>
          </cell>
          <cell r="C780">
            <v>0</v>
          </cell>
          <cell r="D780">
            <v>0</v>
          </cell>
          <cell r="E780">
            <v>0</v>
          </cell>
          <cell r="F780">
            <v>0</v>
          </cell>
          <cell r="G780">
            <v>0</v>
          </cell>
        </row>
        <row r="781">
          <cell r="A781" t="str">
            <v>4302082803</v>
          </cell>
          <cell r="B781" t="str">
            <v>Energia electrica</v>
          </cell>
          <cell r="C781">
            <v>0</v>
          </cell>
          <cell r="D781">
            <v>0</v>
          </cell>
          <cell r="E781">
            <v>0</v>
          </cell>
          <cell r="F781">
            <v>0</v>
          </cell>
          <cell r="G781">
            <v>0</v>
          </cell>
        </row>
        <row r="782">
          <cell r="A782" t="str">
            <v>4302082804</v>
          </cell>
          <cell r="B782" t="str">
            <v>Gas - Gasoil</v>
          </cell>
          <cell r="C782">
            <v>17094400</v>
          </cell>
          <cell r="D782">
            <v>0</v>
          </cell>
          <cell r="E782">
            <v>9791563</v>
          </cell>
          <cell r="F782">
            <v>0</v>
          </cell>
          <cell r="G782">
            <v>17094400</v>
          </cell>
        </row>
        <row r="783">
          <cell r="A783" t="str">
            <v>4302082805</v>
          </cell>
          <cell r="B783" t="str">
            <v>Agua</v>
          </cell>
          <cell r="C783">
            <v>0</v>
          </cell>
          <cell r="D783">
            <v>0</v>
          </cell>
          <cell r="E783">
            <v>0</v>
          </cell>
          <cell r="F783">
            <v>0</v>
          </cell>
          <cell r="G783">
            <v>0</v>
          </cell>
        </row>
        <row r="784">
          <cell r="A784" t="str">
            <v>4302082806</v>
          </cell>
          <cell r="B784" t="str">
            <v>Gastos en Seguridad</v>
          </cell>
          <cell r="C784">
            <v>13423639</v>
          </cell>
          <cell r="D784">
            <v>13423639</v>
          </cell>
          <cell r="E784">
            <v>0</v>
          </cell>
          <cell r="F784">
            <v>0</v>
          </cell>
          <cell r="G784">
            <v>0</v>
          </cell>
        </row>
        <row r="785">
          <cell r="A785" t="str">
            <v>4302083001</v>
          </cell>
          <cell r="B785" t="str">
            <v>Alquiler de equipos</v>
          </cell>
          <cell r="C785">
            <v>0</v>
          </cell>
          <cell r="D785">
            <v>0</v>
          </cell>
          <cell r="E785">
            <v>0</v>
          </cell>
          <cell r="F785">
            <v>0</v>
          </cell>
          <cell r="G785">
            <v>0</v>
          </cell>
        </row>
        <row r="786">
          <cell r="A786" t="str">
            <v>4302083002</v>
          </cell>
          <cell r="B786" t="str">
            <v>Alquiler de oficinas</v>
          </cell>
          <cell r="C786">
            <v>0</v>
          </cell>
          <cell r="D786">
            <v>0</v>
          </cell>
          <cell r="E786">
            <v>0</v>
          </cell>
          <cell r="F786">
            <v>0</v>
          </cell>
          <cell r="G786">
            <v>0</v>
          </cell>
        </row>
        <row r="787">
          <cell r="A787" t="str">
            <v>4302083003</v>
          </cell>
          <cell r="B787" t="str">
            <v>Fletes</v>
          </cell>
          <cell r="C787">
            <v>1140000</v>
          </cell>
          <cell r="D787">
            <v>1140000</v>
          </cell>
          <cell r="E787">
            <v>0</v>
          </cell>
          <cell r="F787">
            <v>0</v>
          </cell>
          <cell r="G787">
            <v>0</v>
          </cell>
        </row>
        <row r="788">
          <cell r="A788" t="str">
            <v>4302083004</v>
          </cell>
          <cell r="B788" t="str">
            <v>Depositos</v>
          </cell>
          <cell r="C788">
            <v>0</v>
          </cell>
          <cell r="D788">
            <v>0</v>
          </cell>
          <cell r="E788">
            <v>0</v>
          </cell>
          <cell r="F788">
            <v>0</v>
          </cell>
          <cell r="G788">
            <v>0</v>
          </cell>
        </row>
        <row r="789">
          <cell r="A789" t="str">
            <v>4302083005</v>
          </cell>
          <cell r="B789" t="str">
            <v>Suscripciones</v>
          </cell>
          <cell r="C789">
            <v>0</v>
          </cell>
          <cell r="D789">
            <v>0</v>
          </cell>
          <cell r="E789">
            <v>0</v>
          </cell>
          <cell r="F789">
            <v>0</v>
          </cell>
          <cell r="G789">
            <v>0</v>
          </cell>
        </row>
        <row r="790">
          <cell r="A790" t="str">
            <v>4302083006</v>
          </cell>
          <cell r="B790" t="str">
            <v>Otros gastos</v>
          </cell>
          <cell r="C790">
            <v>1000877</v>
          </cell>
          <cell r="D790">
            <v>1000877</v>
          </cell>
          <cell r="E790">
            <v>0</v>
          </cell>
          <cell r="F790">
            <v>0</v>
          </cell>
          <cell r="G790">
            <v>0</v>
          </cell>
        </row>
        <row r="791">
          <cell r="A791" t="str">
            <v>4302083007</v>
          </cell>
          <cell r="B791" t="str">
            <v>Recreacion</v>
          </cell>
          <cell r="C791">
            <v>0</v>
          </cell>
          <cell r="D791">
            <v>0</v>
          </cell>
          <cell r="E791">
            <v>0</v>
          </cell>
          <cell r="F791">
            <v>0</v>
          </cell>
          <cell r="G791">
            <v>0</v>
          </cell>
        </row>
        <row r="792">
          <cell r="A792" t="str">
            <v>4302083008</v>
          </cell>
          <cell r="B792" t="str">
            <v>Estructura</v>
          </cell>
          <cell r="C792">
            <v>0</v>
          </cell>
          <cell r="D792">
            <v>0</v>
          </cell>
          <cell r="E792">
            <v>0</v>
          </cell>
          <cell r="F792">
            <v>0</v>
          </cell>
          <cell r="G792">
            <v>0</v>
          </cell>
        </row>
        <row r="793">
          <cell r="A793" t="str">
            <v>4302091001</v>
          </cell>
          <cell r="B793" t="str">
            <v>Sueldos y Jornales personal permanente</v>
          </cell>
          <cell r="C793">
            <v>812513345</v>
          </cell>
          <cell r="D793">
            <v>612902244</v>
          </cell>
          <cell r="E793">
            <v>16117343</v>
          </cell>
          <cell r="F793">
            <v>0</v>
          </cell>
          <cell r="G793">
            <v>199611101</v>
          </cell>
        </row>
        <row r="794">
          <cell r="A794" t="str">
            <v>4302091002</v>
          </cell>
          <cell r="B794" t="str">
            <v>Sueldos y Jornales personal temporario</v>
          </cell>
          <cell r="C794">
            <v>0</v>
          </cell>
          <cell r="D794">
            <v>0</v>
          </cell>
          <cell r="E794">
            <v>0</v>
          </cell>
          <cell r="F794">
            <v>0</v>
          </cell>
          <cell r="G794">
            <v>0</v>
          </cell>
        </row>
        <row r="795">
          <cell r="A795" t="str">
            <v>4302091003</v>
          </cell>
          <cell r="B795" t="str">
            <v>Horas Extras</v>
          </cell>
          <cell r="C795">
            <v>22049283</v>
          </cell>
          <cell r="D795">
            <v>19005310</v>
          </cell>
          <cell r="E795">
            <v>510846</v>
          </cell>
          <cell r="F795">
            <v>0</v>
          </cell>
          <cell r="G795">
            <v>3043973</v>
          </cell>
        </row>
        <row r="796">
          <cell r="A796" t="str">
            <v>4302091004</v>
          </cell>
          <cell r="B796" t="str">
            <v>Cargas Sociales</v>
          </cell>
          <cell r="C796">
            <v>191506720</v>
          </cell>
          <cell r="D796">
            <v>166474511</v>
          </cell>
          <cell r="E796">
            <v>2645683</v>
          </cell>
          <cell r="F796">
            <v>0</v>
          </cell>
          <cell r="G796">
            <v>25032209</v>
          </cell>
        </row>
        <row r="797">
          <cell r="A797" t="str">
            <v>4302091005</v>
          </cell>
          <cell r="B797" t="str">
            <v>Sueldo Anual Complementario</v>
          </cell>
          <cell r="C797">
            <v>70075302</v>
          </cell>
          <cell r="D797">
            <v>54393692</v>
          </cell>
          <cell r="E797">
            <v>1340785</v>
          </cell>
          <cell r="F797">
            <v>0</v>
          </cell>
          <cell r="G797">
            <v>15681610</v>
          </cell>
        </row>
        <row r="798">
          <cell r="A798" t="str">
            <v>4302091006</v>
          </cell>
          <cell r="B798" t="str">
            <v>Vacaciones</v>
          </cell>
          <cell r="C798">
            <v>0</v>
          </cell>
          <cell r="D798">
            <v>0</v>
          </cell>
          <cell r="E798">
            <v>0</v>
          </cell>
          <cell r="F798">
            <v>0</v>
          </cell>
          <cell r="G798">
            <v>0</v>
          </cell>
        </row>
        <row r="799">
          <cell r="A799" t="str">
            <v>4302091007</v>
          </cell>
          <cell r="B799" t="str">
            <v>Plan de Jubilacion</v>
          </cell>
          <cell r="C799">
            <v>0</v>
          </cell>
          <cell r="D799">
            <v>0</v>
          </cell>
          <cell r="E799">
            <v>0</v>
          </cell>
          <cell r="F799">
            <v>0</v>
          </cell>
          <cell r="G799">
            <v>0</v>
          </cell>
        </row>
        <row r="800">
          <cell r="A800" t="str">
            <v>4302091008</v>
          </cell>
          <cell r="B800" t="str">
            <v>Distribucion utilidades</v>
          </cell>
          <cell r="C800">
            <v>0</v>
          </cell>
          <cell r="D800">
            <v>0</v>
          </cell>
          <cell r="E800">
            <v>0</v>
          </cell>
          <cell r="F800">
            <v>0</v>
          </cell>
          <cell r="G800">
            <v>0</v>
          </cell>
        </row>
        <row r="801">
          <cell r="A801" t="str">
            <v>4302091009</v>
          </cell>
          <cell r="B801" t="str">
            <v>Vivienda</v>
          </cell>
          <cell r="C801">
            <v>19208086</v>
          </cell>
          <cell r="D801">
            <v>19050554</v>
          </cell>
          <cell r="E801">
            <v>0</v>
          </cell>
          <cell r="F801">
            <v>0</v>
          </cell>
          <cell r="G801">
            <v>157532</v>
          </cell>
        </row>
        <row r="802">
          <cell r="A802" t="str">
            <v>4302091010</v>
          </cell>
          <cell r="B802" t="str">
            <v>Servicio Medico</v>
          </cell>
          <cell r="C802">
            <v>547596</v>
          </cell>
          <cell r="D802">
            <v>547596</v>
          </cell>
          <cell r="E802">
            <v>0</v>
          </cell>
          <cell r="F802">
            <v>0</v>
          </cell>
          <cell r="G802">
            <v>0</v>
          </cell>
        </row>
        <row r="803">
          <cell r="A803" t="str">
            <v>4302091011</v>
          </cell>
          <cell r="B803" t="str">
            <v>Capacitacion</v>
          </cell>
          <cell r="C803">
            <v>3491800</v>
          </cell>
          <cell r="D803">
            <v>3491800</v>
          </cell>
          <cell r="E803">
            <v>0</v>
          </cell>
          <cell r="F803">
            <v>0</v>
          </cell>
          <cell r="G803">
            <v>0</v>
          </cell>
        </row>
        <row r="804">
          <cell r="A804" t="str">
            <v>4302091012</v>
          </cell>
          <cell r="B804" t="str">
            <v>Otros Servicios al Personal</v>
          </cell>
          <cell r="C804">
            <v>6228940</v>
          </cell>
          <cell r="D804">
            <v>6228940</v>
          </cell>
          <cell r="E804">
            <v>0</v>
          </cell>
          <cell r="F804">
            <v>0</v>
          </cell>
          <cell r="G804">
            <v>0</v>
          </cell>
        </row>
        <row r="805">
          <cell r="A805" t="str">
            <v>4302091013</v>
          </cell>
          <cell r="B805" t="str">
            <v>Varios</v>
          </cell>
          <cell r="C805">
            <v>844500</v>
          </cell>
          <cell r="D805">
            <v>844500</v>
          </cell>
          <cell r="E805">
            <v>0</v>
          </cell>
          <cell r="F805">
            <v>0</v>
          </cell>
          <cell r="G805">
            <v>0</v>
          </cell>
        </row>
        <row r="806">
          <cell r="A806" t="str">
            <v>4302091014</v>
          </cell>
          <cell r="B806" t="str">
            <v>Indemnizaciones</v>
          </cell>
          <cell r="C806">
            <v>12375000</v>
          </cell>
          <cell r="D806">
            <v>6750000</v>
          </cell>
          <cell r="E806">
            <v>0</v>
          </cell>
          <cell r="F806">
            <v>0</v>
          </cell>
          <cell r="G806">
            <v>5625000</v>
          </cell>
        </row>
        <row r="807">
          <cell r="A807" t="str">
            <v>4302091015</v>
          </cell>
          <cell r="B807" t="str">
            <v>Gratificaciones</v>
          </cell>
          <cell r="C807">
            <v>20992330</v>
          </cell>
          <cell r="D807">
            <v>20749230</v>
          </cell>
          <cell r="E807">
            <v>0</v>
          </cell>
          <cell r="F807">
            <v>0</v>
          </cell>
          <cell r="G807">
            <v>243100</v>
          </cell>
        </row>
        <row r="808">
          <cell r="A808" t="str">
            <v>4302091201</v>
          </cell>
          <cell r="B808" t="str">
            <v>Gastos de viaje</v>
          </cell>
          <cell r="C808">
            <v>6883646</v>
          </cell>
          <cell r="D808">
            <v>6883646</v>
          </cell>
          <cell r="E808">
            <v>0</v>
          </cell>
          <cell r="F808">
            <v>0</v>
          </cell>
          <cell r="G808">
            <v>0</v>
          </cell>
        </row>
        <row r="809">
          <cell r="A809" t="str">
            <v>4302091401</v>
          </cell>
          <cell r="B809" t="str">
            <v>Gastos de oficina</v>
          </cell>
          <cell r="C809">
            <v>1000</v>
          </cell>
          <cell r="D809">
            <v>1000</v>
          </cell>
          <cell r="E809">
            <v>0</v>
          </cell>
          <cell r="F809">
            <v>0</v>
          </cell>
          <cell r="G809">
            <v>0</v>
          </cell>
        </row>
        <row r="810">
          <cell r="A810" t="str">
            <v>4302091601</v>
          </cell>
          <cell r="B810" t="str">
            <v>Comunicaciones</v>
          </cell>
          <cell r="C810">
            <v>2056226</v>
          </cell>
          <cell r="D810">
            <v>2178291</v>
          </cell>
          <cell r="E810">
            <v>0</v>
          </cell>
          <cell r="F810">
            <v>122062</v>
          </cell>
          <cell r="G810">
            <v>-122065</v>
          </cell>
        </row>
        <row r="811">
          <cell r="A811" t="str">
            <v>4302091801</v>
          </cell>
          <cell r="B811" t="str">
            <v>Publicidad</v>
          </cell>
          <cell r="C811">
            <v>0</v>
          </cell>
          <cell r="D811">
            <v>0</v>
          </cell>
          <cell r="E811">
            <v>0</v>
          </cell>
          <cell r="F811">
            <v>0</v>
          </cell>
          <cell r="G811">
            <v>0</v>
          </cell>
        </row>
        <row r="812">
          <cell r="A812" t="str">
            <v>4302091802</v>
          </cell>
          <cell r="B812" t="str">
            <v>Promociones</v>
          </cell>
          <cell r="C812">
            <v>0</v>
          </cell>
          <cell r="D812">
            <v>0</v>
          </cell>
          <cell r="E812">
            <v>0</v>
          </cell>
          <cell r="F812">
            <v>0</v>
          </cell>
          <cell r="G812">
            <v>0</v>
          </cell>
        </row>
        <row r="813">
          <cell r="A813" t="str">
            <v>4302091803</v>
          </cell>
          <cell r="B813" t="str">
            <v>Servicios al Cliente</v>
          </cell>
          <cell r="C813">
            <v>0</v>
          </cell>
          <cell r="D813">
            <v>0</v>
          </cell>
          <cell r="E813">
            <v>0</v>
          </cell>
          <cell r="F813">
            <v>0</v>
          </cell>
          <cell r="G813">
            <v>0</v>
          </cell>
        </row>
        <row r="814">
          <cell r="A814" t="str">
            <v>4302092001</v>
          </cell>
          <cell r="B814" t="str">
            <v>Impuestos a la propiedad</v>
          </cell>
          <cell r="C814">
            <v>2060230</v>
          </cell>
          <cell r="D814">
            <v>2060230</v>
          </cell>
          <cell r="E814">
            <v>0</v>
          </cell>
          <cell r="F814">
            <v>0</v>
          </cell>
          <cell r="G814">
            <v>0</v>
          </cell>
        </row>
        <row r="815">
          <cell r="A815" t="str">
            <v>4302092002</v>
          </cell>
          <cell r="B815" t="str">
            <v>Otros impuestos</v>
          </cell>
          <cell r="C815">
            <v>0</v>
          </cell>
          <cell r="D815">
            <v>0</v>
          </cell>
          <cell r="E815">
            <v>0</v>
          </cell>
          <cell r="F815">
            <v>0</v>
          </cell>
          <cell r="G815">
            <v>0</v>
          </cell>
        </row>
        <row r="816">
          <cell r="A816" t="str">
            <v>4302092201</v>
          </cell>
          <cell r="B816" t="str">
            <v>Seguros del personal</v>
          </cell>
          <cell r="C816">
            <v>0</v>
          </cell>
          <cell r="D816">
            <v>0</v>
          </cell>
          <cell r="E816">
            <v>0</v>
          </cell>
          <cell r="F816">
            <v>0</v>
          </cell>
          <cell r="G816">
            <v>0</v>
          </cell>
        </row>
        <row r="817">
          <cell r="A817" t="str">
            <v>4302092202</v>
          </cell>
          <cell r="B817" t="str">
            <v>Seguros de propiedades</v>
          </cell>
          <cell r="C817">
            <v>2447107</v>
          </cell>
          <cell r="D817">
            <v>2447107</v>
          </cell>
          <cell r="E817">
            <v>0</v>
          </cell>
          <cell r="F817">
            <v>0</v>
          </cell>
          <cell r="G817">
            <v>0</v>
          </cell>
        </row>
        <row r="818">
          <cell r="A818" t="str">
            <v>4302092401</v>
          </cell>
          <cell r="B818" t="str">
            <v>Honorarios auditores</v>
          </cell>
          <cell r="C818">
            <v>0</v>
          </cell>
          <cell r="D818">
            <v>0</v>
          </cell>
          <cell r="E818">
            <v>0</v>
          </cell>
          <cell r="F818">
            <v>0</v>
          </cell>
          <cell r="G818">
            <v>0</v>
          </cell>
        </row>
        <row r="819">
          <cell r="A819" t="str">
            <v>4302092402</v>
          </cell>
          <cell r="B819" t="str">
            <v>Honorarios legales</v>
          </cell>
          <cell r="C819">
            <v>0</v>
          </cell>
          <cell r="D819">
            <v>0</v>
          </cell>
          <cell r="E819">
            <v>0</v>
          </cell>
          <cell r="F819">
            <v>0</v>
          </cell>
          <cell r="G819">
            <v>0</v>
          </cell>
        </row>
        <row r="820">
          <cell r="A820" t="str">
            <v>4302092403</v>
          </cell>
          <cell r="B820" t="str">
            <v>Otros honorarios</v>
          </cell>
          <cell r="C820">
            <v>0</v>
          </cell>
          <cell r="D820">
            <v>0</v>
          </cell>
          <cell r="E820">
            <v>0</v>
          </cell>
          <cell r="F820">
            <v>0</v>
          </cell>
          <cell r="G820">
            <v>0</v>
          </cell>
        </row>
        <row r="821">
          <cell r="A821" t="str">
            <v>4302092404</v>
          </cell>
          <cell r="B821" t="str">
            <v>Recoleccion de basura</v>
          </cell>
          <cell r="C821">
            <v>9360000</v>
          </cell>
          <cell r="D821">
            <v>9360000</v>
          </cell>
          <cell r="E821">
            <v>0</v>
          </cell>
          <cell r="F821">
            <v>0</v>
          </cell>
          <cell r="G821">
            <v>0</v>
          </cell>
        </row>
        <row r="822">
          <cell r="A822" t="str">
            <v>4302092405</v>
          </cell>
          <cell r="B822" t="str">
            <v>Otros Servicios</v>
          </cell>
          <cell r="C822">
            <v>0</v>
          </cell>
          <cell r="D822">
            <v>0</v>
          </cell>
          <cell r="E822">
            <v>0</v>
          </cell>
          <cell r="F822">
            <v>0</v>
          </cell>
          <cell r="G822">
            <v>0</v>
          </cell>
        </row>
        <row r="823">
          <cell r="A823" t="str">
            <v>4302092406</v>
          </cell>
          <cell r="B823" t="str">
            <v>Fumigaci¾n</v>
          </cell>
          <cell r="C823">
            <v>322727</v>
          </cell>
          <cell r="D823">
            <v>322727</v>
          </cell>
          <cell r="E823">
            <v>0</v>
          </cell>
          <cell r="F823">
            <v>0</v>
          </cell>
          <cell r="G823">
            <v>0</v>
          </cell>
        </row>
        <row r="824">
          <cell r="A824" t="str">
            <v>4302092601</v>
          </cell>
          <cell r="B824" t="str">
            <v>Equipamiento</v>
          </cell>
          <cell r="C824">
            <v>0</v>
          </cell>
          <cell r="D824">
            <v>0</v>
          </cell>
          <cell r="E824">
            <v>0</v>
          </cell>
          <cell r="F824">
            <v>0</v>
          </cell>
          <cell r="G824">
            <v>0</v>
          </cell>
        </row>
        <row r="825">
          <cell r="A825" t="str">
            <v>4302092602</v>
          </cell>
          <cell r="B825" t="str">
            <v>Reparaciones y mantenimiento MA</v>
          </cell>
          <cell r="C825">
            <v>763704087.29999995</v>
          </cell>
          <cell r="D825">
            <v>560187304.29999995</v>
          </cell>
          <cell r="E825">
            <v>28898339</v>
          </cell>
          <cell r="F825">
            <v>8339400</v>
          </cell>
          <cell r="G825">
            <v>203516783</v>
          </cell>
        </row>
        <row r="826">
          <cell r="A826" t="str">
            <v>4302092801</v>
          </cell>
          <cell r="B826" t="str">
            <v>Otros proveedores</v>
          </cell>
          <cell r="C826">
            <v>0</v>
          </cell>
          <cell r="D826">
            <v>0</v>
          </cell>
          <cell r="E826">
            <v>0</v>
          </cell>
          <cell r="F826">
            <v>0</v>
          </cell>
          <cell r="G826">
            <v>0</v>
          </cell>
        </row>
        <row r="827">
          <cell r="A827" t="str">
            <v>4302092802</v>
          </cell>
          <cell r="B827" t="str">
            <v>Proveedores</v>
          </cell>
          <cell r="C827">
            <v>0</v>
          </cell>
          <cell r="D827">
            <v>0</v>
          </cell>
          <cell r="E827">
            <v>0</v>
          </cell>
          <cell r="F827">
            <v>0</v>
          </cell>
          <cell r="G827">
            <v>0</v>
          </cell>
        </row>
        <row r="828">
          <cell r="A828" t="str">
            <v>4302092803</v>
          </cell>
          <cell r="B828" t="str">
            <v>Energia electrica</v>
          </cell>
          <cell r="C828">
            <v>0</v>
          </cell>
          <cell r="D828">
            <v>0</v>
          </cell>
          <cell r="E828">
            <v>0</v>
          </cell>
          <cell r="F828">
            <v>0</v>
          </cell>
          <cell r="G828">
            <v>0</v>
          </cell>
        </row>
        <row r="829">
          <cell r="A829" t="str">
            <v>4302092804</v>
          </cell>
          <cell r="B829" t="str">
            <v>Gas</v>
          </cell>
          <cell r="C829">
            <v>0</v>
          </cell>
          <cell r="D829">
            <v>0</v>
          </cell>
          <cell r="E829">
            <v>0</v>
          </cell>
          <cell r="F829">
            <v>0</v>
          </cell>
          <cell r="G829">
            <v>0</v>
          </cell>
        </row>
        <row r="830">
          <cell r="A830" t="str">
            <v>4302092805</v>
          </cell>
          <cell r="B830" t="str">
            <v>Agua</v>
          </cell>
          <cell r="C830">
            <v>0</v>
          </cell>
          <cell r="D830">
            <v>0</v>
          </cell>
          <cell r="E830">
            <v>0</v>
          </cell>
          <cell r="F830">
            <v>0</v>
          </cell>
          <cell r="G830">
            <v>0</v>
          </cell>
        </row>
        <row r="831">
          <cell r="A831" t="str">
            <v>4302092806</v>
          </cell>
          <cell r="B831" t="str">
            <v>Gastos en Seguridad</v>
          </cell>
          <cell r="C831">
            <v>14378414</v>
          </cell>
          <cell r="D831">
            <v>14378414</v>
          </cell>
          <cell r="E831">
            <v>0</v>
          </cell>
          <cell r="F831">
            <v>0</v>
          </cell>
          <cell r="G831">
            <v>0</v>
          </cell>
        </row>
        <row r="832">
          <cell r="A832" t="str">
            <v>4302093001</v>
          </cell>
          <cell r="B832" t="str">
            <v>Alquiler de equipos</v>
          </cell>
          <cell r="C832">
            <v>0</v>
          </cell>
          <cell r="D832">
            <v>0</v>
          </cell>
          <cell r="E832">
            <v>0</v>
          </cell>
          <cell r="F832">
            <v>0</v>
          </cell>
          <cell r="G832">
            <v>0</v>
          </cell>
        </row>
        <row r="833">
          <cell r="A833" t="str">
            <v>4302093002</v>
          </cell>
          <cell r="B833" t="str">
            <v>Alquiler de oficinas</v>
          </cell>
          <cell r="C833">
            <v>0</v>
          </cell>
          <cell r="D833">
            <v>0</v>
          </cell>
          <cell r="E833">
            <v>0</v>
          </cell>
          <cell r="F833">
            <v>0</v>
          </cell>
          <cell r="G833">
            <v>0</v>
          </cell>
        </row>
        <row r="834">
          <cell r="A834" t="str">
            <v>4302093003</v>
          </cell>
          <cell r="B834" t="str">
            <v>Fletes</v>
          </cell>
          <cell r="C834">
            <v>0</v>
          </cell>
          <cell r="D834">
            <v>0</v>
          </cell>
          <cell r="E834">
            <v>0</v>
          </cell>
          <cell r="F834">
            <v>0</v>
          </cell>
          <cell r="G834">
            <v>0</v>
          </cell>
        </row>
        <row r="835">
          <cell r="A835" t="str">
            <v>4302093004</v>
          </cell>
          <cell r="B835" t="str">
            <v>Depositos</v>
          </cell>
          <cell r="C835">
            <v>0</v>
          </cell>
          <cell r="D835">
            <v>0</v>
          </cell>
          <cell r="E835">
            <v>0</v>
          </cell>
          <cell r="F835">
            <v>0</v>
          </cell>
          <cell r="G835">
            <v>0</v>
          </cell>
        </row>
        <row r="836">
          <cell r="A836" t="str">
            <v>4302093005</v>
          </cell>
          <cell r="B836" t="str">
            <v>Suscripciones</v>
          </cell>
          <cell r="C836">
            <v>0</v>
          </cell>
          <cell r="D836">
            <v>0</v>
          </cell>
          <cell r="E836">
            <v>0</v>
          </cell>
          <cell r="F836">
            <v>0</v>
          </cell>
          <cell r="G836">
            <v>0</v>
          </cell>
        </row>
        <row r="837">
          <cell r="A837" t="str">
            <v>4302093006</v>
          </cell>
          <cell r="B837" t="str">
            <v>Otros gastos</v>
          </cell>
          <cell r="C837">
            <v>4995741</v>
          </cell>
          <cell r="D837">
            <v>4995741</v>
          </cell>
          <cell r="E837">
            <v>0</v>
          </cell>
          <cell r="F837">
            <v>0</v>
          </cell>
          <cell r="G837">
            <v>0</v>
          </cell>
        </row>
        <row r="838">
          <cell r="A838" t="str">
            <v>4302093007</v>
          </cell>
          <cell r="B838" t="str">
            <v>Recreacion</v>
          </cell>
          <cell r="C838">
            <v>0</v>
          </cell>
          <cell r="D838">
            <v>0</v>
          </cell>
          <cell r="E838">
            <v>0</v>
          </cell>
          <cell r="F838">
            <v>0</v>
          </cell>
          <cell r="G838">
            <v>0</v>
          </cell>
        </row>
        <row r="839">
          <cell r="A839" t="str">
            <v>4302093008</v>
          </cell>
          <cell r="B839" t="str">
            <v>Estructura</v>
          </cell>
          <cell r="C839">
            <v>0</v>
          </cell>
          <cell r="D839">
            <v>0</v>
          </cell>
          <cell r="E839">
            <v>0</v>
          </cell>
          <cell r="F839">
            <v>0</v>
          </cell>
          <cell r="G839">
            <v>0</v>
          </cell>
        </row>
        <row r="840">
          <cell r="A840" t="str">
            <v>4302101001</v>
          </cell>
          <cell r="B840" t="str">
            <v>Sueldos y Jornales personal permanente</v>
          </cell>
          <cell r="C840">
            <v>331581524</v>
          </cell>
          <cell r="D840">
            <v>252113203</v>
          </cell>
          <cell r="E840">
            <v>7857170</v>
          </cell>
          <cell r="F840">
            <v>0</v>
          </cell>
          <cell r="G840">
            <v>79468321</v>
          </cell>
        </row>
        <row r="841">
          <cell r="A841" t="str">
            <v>4302101002</v>
          </cell>
          <cell r="B841" t="str">
            <v>Sueldos y Jornales personal temporario</v>
          </cell>
          <cell r="C841">
            <v>0</v>
          </cell>
          <cell r="D841">
            <v>0</v>
          </cell>
          <cell r="E841">
            <v>0</v>
          </cell>
          <cell r="F841">
            <v>0</v>
          </cell>
          <cell r="G841">
            <v>0</v>
          </cell>
        </row>
        <row r="842">
          <cell r="A842" t="str">
            <v>4302101003</v>
          </cell>
          <cell r="B842" t="str">
            <v>Horas Extras</v>
          </cell>
          <cell r="C842">
            <v>11914363</v>
          </cell>
          <cell r="D842">
            <v>8054303</v>
          </cell>
          <cell r="E842">
            <v>873713</v>
          </cell>
          <cell r="F842">
            <v>0</v>
          </cell>
          <cell r="G842">
            <v>3860060</v>
          </cell>
        </row>
        <row r="843">
          <cell r="A843" t="str">
            <v>4302101004</v>
          </cell>
          <cell r="B843" t="str">
            <v>Cargas Sociales</v>
          </cell>
          <cell r="C843">
            <v>85302927</v>
          </cell>
          <cell r="D843">
            <v>75286703</v>
          </cell>
          <cell r="E843">
            <v>1431097</v>
          </cell>
          <cell r="F843">
            <v>0</v>
          </cell>
          <cell r="G843">
            <v>10016224</v>
          </cell>
        </row>
        <row r="844">
          <cell r="A844" t="str">
            <v>4302101005</v>
          </cell>
          <cell r="B844" t="str">
            <v>Sueldo Anual Complementario</v>
          </cell>
          <cell r="C844">
            <v>28940273</v>
          </cell>
          <cell r="D844">
            <v>22844669</v>
          </cell>
          <cell r="E844">
            <v>750823</v>
          </cell>
          <cell r="F844">
            <v>0</v>
          </cell>
          <cell r="G844">
            <v>6095604</v>
          </cell>
        </row>
        <row r="845">
          <cell r="A845" t="str">
            <v>4302101006</v>
          </cell>
          <cell r="B845" t="str">
            <v>Vacaciones</v>
          </cell>
          <cell r="C845">
            <v>0</v>
          </cell>
          <cell r="D845">
            <v>0</v>
          </cell>
          <cell r="E845">
            <v>0</v>
          </cell>
          <cell r="F845">
            <v>0</v>
          </cell>
          <cell r="G845">
            <v>0</v>
          </cell>
        </row>
        <row r="846">
          <cell r="A846" t="str">
            <v>4302101007</v>
          </cell>
          <cell r="B846" t="str">
            <v>Plan de Jubilacion</v>
          </cell>
          <cell r="C846">
            <v>0</v>
          </cell>
          <cell r="D846">
            <v>0</v>
          </cell>
          <cell r="E846">
            <v>0</v>
          </cell>
          <cell r="F846">
            <v>0</v>
          </cell>
          <cell r="G846">
            <v>0</v>
          </cell>
        </row>
        <row r="847">
          <cell r="A847" t="str">
            <v>4302101008</v>
          </cell>
          <cell r="B847" t="str">
            <v>Distribucion utilidades</v>
          </cell>
          <cell r="C847">
            <v>0</v>
          </cell>
          <cell r="D847">
            <v>0</v>
          </cell>
          <cell r="E847">
            <v>0</v>
          </cell>
          <cell r="F847">
            <v>0</v>
          </cell>
          <cell r="G847">
            <v>0</v>
          </cell>
        </row>
        <row r="848">
          <cell r="A848" t="str">
            <v>4302101009</v>
          </cell>
          <cell r="B848" t="str">
            <v>Vivienda</v>
          </cell>
          <cell r="C848">
            <v>0</v>
          </cell>
          <cell r="D848">
            <v>0</v>
          </cell>
          <cell r="E848">
            <v>0</v>
          </cell>
          <cell r="F848">
            <v>0</v>
          </cell>
          <cell r="G848">
            <v>0</v>
          </cell>
        </row>
        <row r="849">
          <cell r="A849" t="str">
            <v>4302101010</v>
          </cell>
          <cell r="B849" t="str">
            <v>Servicio Medico</v>
          </cell>
          <cell r="C849">
            <v>2340586</v>
          </cell>
          <cell r="D849">
            <v>2340586</v>
          </cell>
          <cell r="E849">
            <v>0</v>
          </cell>
          <cell r="F849">
            <v>0</v>
          </cell>
          <cell r="G849">
            <v>0</v>
          </cell>
        </row>
        <row r="850">
          <cell r="A850" t="str">
            <v>4302101011</v>
          </cell>
          <cell r="B850" t="str">
            <v>Capacitacion</v>
          </cell>
          <cell r="C850">
            <v>531350</v>
          </cell>
          <cell r="D850">
            <v>531350</v>
          </cell>
          <cell r="E850">
            <v>0</v>
          </cell>
          <cell r="F850">
            <v>0</v>
          </cell>
          <cell r="G850">
            <v>0</v>
          </cell>
        </row>
        <row r="851">
          <cell r="A851" t="str">
            <v>4302101012</v>
          </cell>
          <cell r="B851" t="str">
            <v>Otros Servicios al Personal</v>
          </cell>
          <cell r="C851">
            <v>325850</v>
          </cell>
          <cell r="D851">
            <v>325850</v>
          </cell>
          <cell r="E851">
            <v>0</v>
          </cell>
          <cell r="F851">
            <v>0</v>
          </cell>
          <cell r="G851">
            <v>0</v>
          </cell>
        </row>
        <row r="852">
          <cell r="A852" t="str">
            <v>4302101013</v>
          </cell>
          <cell r="B852" t="str">
            <v>Varios</v>
          </cell>
          <cell r="C852">
            <v>6538459</v>
          </cell>
          <cell r="D852">
            <v>5847860</v>
          </cell>
          <cell r="E852">
            <v>0</v>
          </cell>
          <cell r="F852">
            <v>0</v>
          </cell>
          <cell r="G852">
            <v>690599</v>
          </cell>
        </row>
        <row r="853">
          <cell r="A853" t="str">
            <v>4302101014</v>
          </cell>
          <cell r="B853" t="str">
            <v>Indemnizaciones</v>
          </cell>
          <cell r="C853">
            <v>24750000</v>
          </cell>
          <cell r="D853">
            <v>24750000</v>
          </cell>
          <cell r="E853">
            <v>0</v>
          </cell>
          <cell r="F853">
            <v>0</v>
          </cell>
          <cell r="G853">
            <v>0</v>
          </cell>
        </row>
        <row r="854">
          <cell r="A854" t="str">
            <v>4302101015</v>
          </cell>
          <cell r="B854" t="str">
            <v>Gratificaciones</v>
          </cell>
          <cell r="C854">
            <v>145800</v>
          </cell>
          <cell r="D854">
            <v>145800</v>
          </cell>
          <cell r="E854">
            <v>0</v>
          </cell>
          <cell r="F854">
            <v>0</v>
          </cell>
          <cell r="G854">
            <v>0</v>
          </cell>
        </row>
        <row r="855">
          <cell r="A855" t="str">
            <v>4302101201</v>
          </cell>
          <cell r="B855" t="str">
            <v>Gastos de viaje</v>
          </cell>
          <cell r="C855">
            <v>1625295</v>
          </cell>
          <cell r="D855">
            <v>1625295</v>
          </cell>
          <cell r="E855">
            <v>0</v>
          </cell>
          <cell r="F855">
            <v>0</v>
          </cell>
          <cell r="G855">
            <v>0</v>
          </cell>
        </row>
        <row r="856">
          <cell r="A856" t="str">
            <v>4302101401</v>
          </cell>
          <cell r="B856" t="str">
            <v>Gastos de oficina</v>
          </cell>
          <cell r="C856">
            <v>71059</v>
          </cell>
          <cell r="D856">
            <v>71059</v>
          </cell>
          <cell r="E856">
            <v>0</v>
          </cell>
          <cell r="F856">
            <v>0</v>
          </cell>
          <cell r="G856">
            <v>0</v>
          </cell>
        </row>
        <row r="857">
          <cell r="A857" t="str">
            <v>4302101601</v>
          </cell>
          <cell r="B857" t="str">
            <v>Comunicaciones</v>
          </cell>
          <cell r="C857">
            <v>276617</v>
          </cell>
          <cell r="D857">
            <v>549162</v>
          </cell>
          <cell r="E857">
            <v>225417</v>
          </cell>
          <cell r="F857">
            <v>92146</v>
          </cell>
          <cell r="G857">
            <v>-272545</v>
          </cell>
        </row>
        <row r="858">
          <cell r="A858" t="str">
            <v>4302101801</v>
          </cell>
          <cell r="B858" t="str">
            <v>Publicidad</v>
          </cell>
          <cell r="C858">
            <v>0</v>
          </cell>
          <cell r="D858">
            <v>0</v>
          </cell>
          <cell r="E858">
            <v>0</v>
          </cell>
          <cell r="F858">
            <v>0</v>
          </cell>
          <cell r="G858">
            <v>0</v>
          </cell>
        </row>
        <row r="859">
          <cell r="A859" t="str">
            <v>4302101802</v>
          </cell>
          <cell r="B859" t="str">
            <v>Promociones</v>
          </cell>
          <cell r="C859">
            <v>0</v>
          </cell>
          <cell r="D859">
            <v>0</v>
          </cell>
          <cell r="E859">
            <v>0</v>
          </cell>
          <cell r="F859">
            <v>0</v>
          </cell>
          <cell r="G859">
            <v>0</v>
          </cell>
        </row>
        <row r="860">
          <cell r="A860" t="str">
            <v>4302101803</v>
          </cell>
          <cell r="B860" t="str">
            <v>Servicios al Cliente</v>
          </cell>
          <cell r="C860">
            <v>0</v>
          </cell>
          <cell r="D860">
            <v>0</v>
          </cell>
          <cell r="E860">
            <v>0</v>
          </cell>
          <cell r="F860">
            <v>0</v>
          </cell>
          <cell r="G860">
            <v>0</v>
          </cell>
        </row>
        <row r="861">
          <cell r="A861" t="str">
            <v>4302102001</v>
          </cell>
          <cell r="B861" t="str">
            <v>Impuestos a la propiedad</v>
          </cell>
          <cell r="C861">
            <v>0</v>
          </cell>
          <cell r="D861">
            <v>0</v>
          </cell>
          <cell r="E861">
            <v>0</v>
          </cell>
          <cell r="F861">
            <v>0</v>
          </cell>
          <cell r="G861">
            <v>0</v>
          </cell>
        </row>
        <row r="862">
          <cell r="A862" t="str">
            <v>4302102002</v>
          </cell>
          <cell r="B862" t="str">
            <v>Otros impuestos</v>
          </cell>
          <cell r="C862">
            <v>0</v>
          </cell>
          <cell r="D862">
            <v>0</v>
          </cell>
          <cell r="E862">
            <v>0</v>
          </cell>
          <cell r="F862">
            <v>0</v>
          </cell>
          <cell r="G862">
            <v>0</v>
          </cell>
        </row>
        <row r="863">
          <cell r="A863" t="str">
            <v>4302102201</v>
          </cell>
          <cell r="B863" t="str">
            <v>Seguros del personal</v>
          </cell>
          <cell r="C863">
            <v>0</v>
          </cell>
          <cell r="D863">
            <v>0</v>
          </cell>
          <cell r="E863">
            <v>0</v>
          </cell>
          <cell r="F863">
            <v>0</v>
          </cell>
          <cell r="G863">
            <v>0</v>
          </cell>
        </row>
        <row r="864">
          <cell r="A864" t="str">
            <v>4302102202</v>
          </cell>
          <cell r="B864" t="str">
            <v>Seguros de propiedades</v>
          </cell>
          <cell r="C864">
            <v>0</v>
          </cell>
          <cell r="D864">
            <v>0</v>
          </cell>
          <cell r="E864">
            <v>0</v>
          </cell>
          <cell r="F864">
            <v>0</v>
          </cell>
          <cell r="G864">
            <v>0</v>
          </cell>
        </row>
        <row r="865">
          <cell r="A865" t="str">
            <v>4302102401</v>
          </cell>
          <cell r="B865" t="str">
            <v>Honorarios auditores</v>
          </cell>
          <cell r="C865">
            <v>0</v>
          </cell>
          <cell r="D865">
            <v>0</v>
          </cell>
          <cell r="E865">
            <v>0</v>
          </cell>
          <cell r="F865">
            <v>0</v>
          </cell>
          <cell r="G865">
            <v>0</v>
          </cell>
        </row>
        <row r="866">
          <cell r="A866" t="str">
            <v>4302102402</v>
          </cell>
          <cell r="B866" t="str">
            <v>Honorarios legales</v>
          </cell>
          <cell r="C866">
            <v>0</v>
          </cell>
          <cell r="D866">
            <v>0</v>
          </cell>
          <cell r="E866">
            <v>0</v>
          </cell>
          <cell r="F866">
            <v>0</v>
          </cell>
          <cell r="G866">
            <v>0</v>
          </cell>
        </row>
        <row r="867">
          <cell r="A867" t="str">
            <v>4302102403</v>
          </cell>
          <cell r="B867" t="str">
            <v>Otros honorarios</v>
          </cell>
          <cell r="C867">
            <v>0</v>
          </cell>
          <cell r="D867">
            <v>0</v>
          </cell>
          <cell r="E867">
            <v>0</v>
          </cell>
          <cell r="F867">
            <v>0</v>
          </cell>
          <cell r="G867">
            <v>0</v>
          </cell>
        </row>
        <row r="868">
          <cell r="A868" t="str">
            <v>4302102404</v>
          </cell>
          <cell r="B868" t="str">
            <v>Recoleccion de basura</v>
          </cell>
          <cell r="C868">
            <v>0</v>
          </cell>
          <cell r="D868">
            <v>0</v>
          </cell>
          <cell r="E868">
            <v>0</v>
          </cell>
          <cell r="F868">
            <v>0</v>
          </cell>
          <cell r="G868">
            <v>0</v>
          </cell>
        </row>
        <row r="869">
          <cell r="A869" t="str">
            <v>4302102405</v>
          </cell>
          <cell r="B869" t="str">
            <v>Otros Servicios</v>
          </cell>
          <cell r="C869">
            <v>0</v>
          </cell>
          <cell r="D869">
            <v>0</v>
          </cell>
          <cell r="E869">
            <v>0</v>
          </cell>
          <cell r="F869">
            <v>0</v>
          </cell>
          <cell r="G869">
            <v>0</v>
          </cell>
        </row>
        <row r="870">
          <cell r="A870" t="str">
            <v>4302102601</v>
          </cell>
          <cell r="B870" t="str">
            <v>Equipamiento</v>
          </cell>
          <cell r="C870">
            <v>553000</v>
          </cell>
          <cell r="D870">
            <v>553000</v>
          </cell>
          <cell r="E870">
            <v>0</v>
          </cell>
          <cell r="F870">
            <v>0</v>
          </cell>
          <cell r="G870">
            <v>0</v>
          </cell>
        </row>
        <row r="871">
          <cell r="A871" t="str">
            <v>4302102602</v>
          </cell>
          <cell r="B871" t="str">
            <v>Reparaciones y mantenimiento CC</v>
          </cell>
          <cell r="C871">
            <v>27807414</v>
          </cell>
          <cell r="D871">
            <v>27807414</v>
          </cell>
          <cell r="E871">
            <v>0</v>
          </cell>
          <cell r="F871">
            <v>0</v>
          </cell>
          <cell r="G871">
            <v>0</v>
          </cell>
        </row>
        <row r="872">
          <cell r="A872" t="str">
            <v>4302102801</v>
          </cell>
          <cell r="B872" t="str">
            <v>Otros proveedores</v>
          </cell>
          <cell r="C872">
            <v>0</v>
          </cell>
          <cell r="D872">
            <v>0</v>
          </cell>
          <cell r="E872">
            <v>0</v>
          </cell>
          <cell r="F872">
            <v>0</v>
          </cell>
          <cell r="G872">
            <v>0</v>
          </cell>
        </row>
        <row r="873">
          <cell r="A873" t="str">
            <v>4302102802</v>
          </cell>
          <cell r="B873" t="str">
            <v>Proveedores</v>
          </cell>
          <cell r="C873">
            <v>0</v>
          </cell>
          <cell r="D873">
            <v>0</v>
          </cell>
          <cell r="E873">
            <v>0</v>
          </cell>
          <cell r="F873">
            <v>0</v>
          </cell>
          <cell r="G873">
            <v>0</v>
          </cell>
        </row>
        <row r="874">
          <cell r="A874" t="str">
            <v>4302102803</v>
          </cell>
          <cell r="B874" t="str">
            <v>Energia electrica</v>
          </cell>
          <cell r="C874">
            <v>0</v>
          </cell>
          <cell r="D874">
            <v>0</v>
          </cell>
          <cell r="E874">
            <v>0</v>
          </cell>
          <cell r="F874">
            <v>0</v>
          </cell>
          <cell r="G874">
            <v>0</v>
          </cell>
        </row>
        <row r="875">
          <cell r="A875" t="str">
            <v>4302102804</v>
          </cell>
          <cell r="B875" t="str">
            <v>Gas</v>
          </cell>
          <cell r="C875">
            <v>0</v>
          </cell>
          <cell r="D875">
            <v>0</v>
          </cell>
          <cell r="E875">
            <v>0</v>
          </cell>
          <cell r="F875">
            <v>0</v>
          </cell>
          <cell r="G875">
            <v>0</v>
          </cell>
        </row>
        <row r="876">
          <cell r="A876" t="str">
            <v>4302102805</v>
          </cell>
          <cell r="B876" t="str">
            <v>Agua</v>
          </cell>
          <cell r="C876">
            <v>0</v>
          </cell>
          <cell r="D876">
            <v>0</v>
          </cell>
          <cell r="E876">
            <v>0</v>
          </cell>
          <cell r="F876">
            <v>0</v>
          </cell>
          <cell r="G876">
            <v>0</v>
          </cell>
        </row>
        <row r="877">
          <cell r="A877" t="str">
            <v>4302102806</v>
          </cell>
          <cell r="B877" t="str">
            <v>Gastos en Seguridad</v>
          </cell>
          <cell r="C877">
            <v>4741678</v>
          </cell>
          <cell r="D877">
            <v>4741678</v>
          </cell>
          <cell r="E877">
            <v>0</v>
          </cell>
          <cell r="F877">
            <v>0</v>
          </cell>
          <cell r="G877">
            <v>0</v>
          </cell>
        </row>
        <row r="878">
          <cell r="A878" t="str">
            <v>4302103001</v>
          </cell>
          <cell r="B878" t="str">
            <v>Alquiler de equipos</v>
          </cell>
          <cell r="C878">
            <v>0</v>
          </cell>
          <cell r="D878">
            <v>0</v>
          </cell>
          <cell r="E878">
            <v>0</v>
          </cell>
          <cell r="F878">
            <v>0</v>
          </cell>
          <cell r="G878">
            <v>0</v>
          </cell>
        </row>
        <row r="879">
          <cell r="A879" t="str">
            <v>4302103002</v>
          </cell>
          <cell r="B879" t="str">
            <v>Alquiler de oficinas</v>
          </cell>
          <cell r="C879">
            <v>0</v>
          </cell>
          <cell r="D879">
            <v>0</v>
          </cell>
          <cell r="E879">
            <v>0</v>
          </cell>
          <cell r="F879">
            <v>0</v>
          </cell>
          <cell r="G879">
            <v>0</v>
          </cell>
        </row>
        <row r="880">
          <cell r="A880" t="str">
            <v>4302103003</v>
          </cell>
          <cell r="B880" t="str">
            <v>Fletes</v>
          </cell>
          <cell r="C880">
            <v>0</v>
          </cell>
          <cell r="D880">
            <v>0</v>
          </cell>
          <cell r="E880">
            <v>0</v>
          </cell>
          <cell r="F880">
            <v>0</v>
          </cell>
          <cell r="G880">
            <v>0</v>
          </cell>
        </row>
        <row r="881">
          <cell r="A881" t="str">
            <v>4302103004</v>
          </cell>
          <cell r="B881" t="str">
            <v>Depositos</v>
          </cell>
          <cell r="C881">
            <v>0</v>
          </cell>
          <cell r="D881">
            <v>0</v>
          </cell>
          <cell r="E881">
            <v>0</v>
          </cell>
          <cell r="F881">
            <v>0</v>
          </cell>
          <cell r="G881">
            <v>0</v>
          </cell>
        </row>
        <row r="882">
          <cell r="A882" t="str">
            <v>4302103005</v>
          </cell>
          <cell r="B882" t="str">
            <v>Suscripciones</v>
          </cell>
          <cell r="C882">
            <v>0</v>
          </cell>
          <cell r="D882">
            <v>0</v>
          </cell>
          <cell r="E882">
            <v>0</v>
          </cell>
          <cell r="F882">
            <v>0</v>
          </cell>
          <cell r="G882">
            <v>0</v>
          </cell>
        </row>
        <row r="883">
          <cell r="A883" t="str">
            <v>4302103006</v>
          </cell>
          <cell r="B883" t="str">
            <v>Otros gastos</v>
          </cell>
          <cell r="C883">
            <v>10229190</v>
          </cell>
          <cell r="D883">
            <v>9975735</v>
          </cell>
          <cell r="E883">
            <v>0</v>
          </cell>
          <cell r="F883">
            <v>0</v>
          </cell>
          <cell r="G883">
            <v>253455</v>
          </cell>
        </row>
        <row r="884">
          <cell r="A884" t="str">
            <v>4302103007</v>
          </cell>
          <cell r="B884" t="str">
            <v>Recreacion</v>
          </cell>
          <cell r="C884">
            <v>0</v>
          </cell>
          <cell r="D884">
            <v>0</v>
          </cell>
          <cell r="E884">
            <v>0</v>
          </cell>
          <cell r="F884">
            <v>0</v>
          </cell>
          <cell r="G884">
            <v>0</v>
          </cell>
        </row>
        <row r="885">
          <cell r="A885" t="str">
            <v>4302103008</v>
          </cell>
          <cell r="B885" t="str">
            <v>Estructura</v>
          </cell>
          <cell r="C885">
            <v>0</v>
          </cell>
          <cell r="D885">
            <v>0</v>
          </cell>
          <cell r="E885">
            <v>0</v>
          </cell>
          <cell r="F885">
            <v>0</v>
          </cell>
          <cell r="G885">
            <v>0</v>
          </cell>
        </row>
        <row r="886">
          <cell r="A886" t="str">
            <v>4303010001</v>
          </cell>
          <cell r="B886" t="str">
            <v>Amortizaciones</v>
          </cell>
          <cell r="C886">
            <v>9600122938</v>
          </cell>
          <cell r="D886">
            <v>7197533903</v>
          </cell>
          <cell r="E886">
            <v>236332765</v>
          </cell>
          <cell r="F886">
            <v>0</v>
          </cell>
          <cell r="G886">
            <v>2402589035</v>
          </cell>
        </row>
        <row r="887">
          <cell r="A887" t="str">
            <v>4401011001</v>
          </cell>
          <cell r="B887" t="str">
            <v>Sueldos y Jornales personal permanente</v>
          </cell>
          <cell r="C887">
            <v>1102697153</v>
          </cell>
          <cell r="D887">
            <v>814078063</v>
          </cell>
          <cell r="E887">
            <v>29227553</v>
          </cell>
          <cell r="F887">
            <v>0</v>
          </cell>
          <cell r="G887">
            <v>288619090</v>
          </cell>
        </row>
        <row r="888">
          <cell r="A888" t="str">
            <v>4401011002</v>
          </cell>
          <cell r="B888" t="str">
            <v>Sueldos y Jornales personal temporario</v>
          </cell>
          <cell r="C888">
            <v>0</v>
          </cell>
          <cell r="D888">
            <v>0</v>
          </cell>
          <cell r="E888">
            <v>0</v>
          </cell>
          <cell r="F888">
            <v>0</v>
          </cell>
          <cell r="G888">
            <v>0</v>
          </cell>
        </row>
        <row r="889">
          <cell r="A889" t="str">
            <v>4401011003</v>
          </cell>
          <cell r="B889" t="str">
            <v>Horas Extras</v>
          </cell>
          <cell r="C889">
            <v>10618621</v>
          </cell>
          <cell r="D889">
            <v>9678203</v>
          </cell>
          <cell r="E889">
            <v>0</v>
          </cell>
          <cell r="F889">
            <v>0</v>
          </cell>
          <cell r="G889">
            <v>940418</v>
          </cell>
        </row>
        <row r="890">
          <cell r="A890" t="str">
            <v>4401011004</v>
          </cell>
          <cell r="B890" t="str">
            <v>Cargas Sociales</v>
          </cell>
          <cell r="C890">
            <v>193096097</v>
          </cell>
          <cell r="D890">
            <v>143900316</v>
          </cell>
          <cell r="E890">
            <v>4822125</v>
          </cell>
          <cell r="F890">
            <v>0</v>
          </cell>
          <cell r="G890">
            <v>49195781</v>
          </cell>
        </row>
        <row r="891">
          <cell r="A891" t="str">
            <v>4401011005</v>
          </cell>
          <cell r="B891" t="str">
            <v>Sueldo Anual Complementario</v>
          </cell>
          <cell r="C891">
            <v>115502547</v>
          </cell>
          <cell r="D891">
            <v>90541482</v>
          </cell>
          <cell r="E891">
            <v>2435417</v>
          </cell>
          <cell r="F891">
            <v>0</v>
          </cell>
          <cell r="G891">
            <v>24961065</v>
          </cell>
        </row>
        <row r="892">
          <cell r="A892" t="str">
            <v>4401011006</v>
          </cell>
          <cell r="B892" t="str">
            <v>Vacaciones</v>
          </cell>
          <cell r="C892">
            <v>2350000</v>
          </cell>
          <cell r="D892">
            <v>2350000</v>
          </cell>
          <cell r="E892">
            <v>0</v>
          </cell>
          <cell r="F892">
            <v>0</v>
          </cell>
          <cell r="G892">
            <v>0</v>
          </cell>
        </row>
        <row r="893">
          <cell r="A893" t="str">
            <v>4401011007</v>
          </cell>
          <cell r="B893" t="str">
            <v>Plan de Jubilacion</v>
          </cell>
          <cell r="C893">
            <v>0</v>
          </cell>
          <cell r="D893">
            <v>0</v>
          </cell>
          <cell r="E893">
            <v>0</v>
          </cell>
          <cell r="F893">
            <v>0</v>
          </cell>
          <cell r="G893">
            <v>0</v>
          </cell>
        </row>
        <row r="894">
          <cell r="A894" t="str">
            <v>4401011008</v>
          </cell>
          <cell r="B894" t="str">
            <v>Gratificacion</v>
          </cell>
          <cell r="C894">
            <v>72300353</v>
          </cell>
          <cell r="D894">
            <v>40256626</v>
          </cell>
          <cell r="E894">
            <v>4440000</v>
          </cell>
          <cell r="F894">
            <v>0</v>
          </cell>
          <cell r="G894">
            <v>32043727</v>
          </cell>
        </row>
        <row r="895">
          <cell r="A895" t="str">
            <v>4401011009</v>
          </cell>
          <cell r="B895" t="str">
            <v>Vivienda</v>
          </cell>
          <cell r="C895">
            <v>0</v>
          </cell>
          <cell r="D895">
            <v>0</v>
          </cell>
          <cell r="E895">
            <v>0</v>
          </cell>
          <cell r="F895">
            <v>0</v>
          </cell>
          <cell r="G895">
            <v>0</v>
          </cell>
        </row>
        <row r="896">
          <cell r="A896" t="str">
            <v>4401011010</v>
          </cell>
          <cell r="B896" t="str">
            <v>Servicio Medico</v>
          </cell>
          <cell r="C896">
            <v>5593036</v>
          </cell>
          <cell r="D896">
            <v>5499536</v>
          </cell>
          <cell r="E896">
            <v>0</v>
          </cell>
          <cell r="F896">
            <v>0</v>
          </cell>
          <cell r="G896">
            <v>93500</v>
          </cell>
        </row>
        <row r="897">
          <cell r="A897" t="str">
            <v>4401011011</v>
          </cell>
          <cell r="B897" t="str">
            <v>Capacitacion</v>
          </cell>
          <cell r="C897">
            <v>18449553</v>
          </cell>
          <cell r="D897">
            <v>16327932</v>
          </cell>
          <cell r="E897">
            <v>0</v>
          </cell>
          <cell r="F897">
            <v>0</v>
          </cell>
          <cell r="G897">
            <v>2121621</v>
          </cell>
        </row>
        <row r="898">
          <cell r="A898" t="str">
            <v>4401011012</v>
          </cell>
          <cell r="B898" t="str">
            <v>Otros Servicios al Personal</v>
          </cell>
          <cell r="C898">
            <v>38091</v>
          </cell>
          <cell r="D898">
            <v>38091</v>
          </cell>
          <cell r="E898">
            <v>0</v>
          </cell>
          <cell r="F898">
            <v>0</v>
          </cell>
          <cell r="G898">
            <v>0</v>
          </cell>
        </row>
        <row r="899">
          <cell r="A899" t="str">
            <v>4401011013</v>
          </cell>
          <cell r="B899" t="str">
            <v>Varios</v>
          </cell>
          <cell r="C899">
            <v>286433</v>
          </cell>
          <cell r="D899">
            <v>0</v>
          </cell>
          <cell r="E899">
            <v>71500</v>
          </cell>
          <cell r="F899">
            <v>0</v>
          </cell>
          <cell r="G899">
            <v>286433</v>
          </cell>
        </row>
        <row r="900">
          <cell r="A900" t="str">
            <v>4401011014</v>
          </cell>
          <cell r="B900" t="str">
            <v>Indemnizaciones</v>
          </cell>
          <cell r="C900">
            <v>41217285</v>
          </cell>
          <cell r="D900">
            <v>23305383</v>
          </cell>
          <cell r="E900">
            <v>0</v>
          </cell>
          <cell r="F900">
            <v>0</v>
          </cell>
          <cell r="G900">
            <v>17911902</v>
          </cell>
        </row>
        <row r="901">
          <cell r="A901" t="str">
            <v>4401011015</v>
          </cell>
          <cell r="B901" t="str">
            <v>Gratificaciones</v>
          </cell>
          <cell r="C901">
            <v>53851000</v>
          </cell>
          <cell r="D901">
            <v>53851000</v>
          </cell>
          <cell r="E901">
            <v>0</v>
          </cell>
          <cell r="F901">
            <v>0</v>
          </cell>
          <cell r="G901">
            <v>0</v>
          </cell>
        </row>
        <row r="902">
          <cell r="A902" t="str">
            <v>4401011201</v>
          </cell>
          <cell r="B902" t="str">
            <v>Gastos de viaje</v>
          </cell>
          <cell r="C902">
            <v>45997671</v>
          </cell>
          <cell r="D902">
            <v>31020394</v>
          </cell>
          <cell r="E902">
            <v>3302156</v>
          </cell>
          <cell r="F902">
            <v>0</v>
          </cell>
          <cell r="G902">
            <v>14977277</v>
          </cell>
        </row>
        <row r="903">
          <cell r="A903" t="str">
            <v>4401011401</v>
          </cell>
          <cell r="B903" t="str">
            <v>Gastos de oficina</v>
          </cell>
          <cell r="C903">
            <v>91802</v>
          </cell>
          <cell r="D903">
            <v>91802</v>
          </cell>
          <cell r="E903">
            <v>0</v>
          </cell>
          <cell r="F903">
            <v>0</v>
          </cell>
          <cell r="G903">
            <v>0</v>
          </cell>
        </row>
        <row r="904">
          <cell r="A904" t="str">
            <v>4401011601</v>
          </cell>
          <cell r="B904" t="str">
            <v>Comunicaciones</v>
          </cell>
          <cell r="C904">
            <v>446879983</v>
          </cell>
          <cell r="D904">
            <v>340496268</v>
          </cell>
          <cell r="E904">
            <v>10296447</v>
          </cell>
          <cell r="F904">
            <v>925426</v>
          </cell>
          <cell r="G904">
            <v>106383715</v>
          </cell>
        </row>
        <row r="905">
          <cell r="A905" t="str">
            <v>4401011801</v>
          </cell>
          <cell r="B905" t="str">
            <v>Publicidad</v>
          </cell>
          <cell r="C905">
            <v>437662280.06999999</v>
          </cell>
          <cell r="D905">
            <v>365906665.06999999</v>
          </cell>
          <cell r="E905">
            <v>600000</v>
          </cell>
          <cell r="F905">
            <v>0</v>
          </cell>
          <cell r="G905">
            <v>71755615</v>
          </cell>
        </row>
        <row r="906">
          <cell r="A906" t="str">
            <v>4401011802</v>
          </cell>
          <cell r="B906" t="str">
            <v>Promociones - Donaciones</v>
          </cell>
          <cell r="C906">
            <v>334959037</v>
          </cell>
          <cell r="D906">
            <v>253065388</v>
          </cell>
          <cell r="E906">
            <v>30337183</v>
          </cell>
          <cell r="F906">
            <v>7015526</v>
          </cell>
          <cell r="G906">
            <v>81893649</v>
          </cell>
        </row>
        <row r="907">
          <cell r="A907" t="str">
            <v>4401011803</v>
          </cell>
          <cell r="B907" t="str">
            <v>Servicios al Cliente</v>
          </cell>
          <cell r="C907">
            <v>100000</v>
          </cell>
          <cell r="D907">
            <v>100000</v>
          </cell>
          <cell r="E907">
            <v>0</v>
          </cell>
          <cell r="F907">
            <v>0</v>
          </cell>
          <cell r="G907">
            <v>0</v>
          </cell>
        </row>
        <row r="908">
          <cell r="A908" t="str">
            <v>4401012001</v>
          </cell>
          <cell r="B908" t="str">
            <v>Impuestos a la propiedad</v>
          </cell>
          <cell r="C908">
            <v>12490338</v>
          </cell>
          <cell r="D908">
            <v>12490338</v>
          </cell>
          <cell r="E908">
            <v>0</v>
          </cell>
          <cell r="F908">
            <v>0</v>
          </cell>
          <cell r="G908">
            <v>0</v>
          </cell>
        </row>
        <row r="909">
          <cell r="A909" t="str">
            <v>4401012002</v>
          </cell>
          <cell r="B909" t="str">
            <v>Otros impuestos</v>
          </cell>
          <cell r="C909">
            <v>1116685</v>
          </cell>
          <cell r="D909">
            <v>1116685</v>
          </cell>
          <cell r="E909">
            <v>0</v>
          </cell>
          <cell r="F909">
            <v>0</v>
          </cell>
          <cell r="G909">
            <v>0</v>
          </cell>
        </row>
        <row r="910">
          <cell r="A910" t="str">
            <v>4401012201</v>
          </cell>
          <cell r="B910" t="str">
            <v>Seguros del personal</v>
          </cell>
          <cell r="C910">
            <v>7661</v>
          </cell>
          <cell r="D910">
            <v>7661</v>
          </cell>
          <cell r="E910">
            <v>0</v>
          </cell>
          <cell r="F910">
            <v>0</v>
          </cell>
          <cell r="G910">
            <v>0</v>
          </cell>
        </row>
        <row r="911">
          <cell r="A911" t="str">
            <v>4401012202</v>
          </cell>
          <cell r="B911" t="str">
            <v>Seguros de propiedades</v>
          </cell>
          <cell r="C911">
            <v>85110448.900000006</v>
          </cell>
          <cell r="D911">
            <v>61246660.899999999</v>
          </cell>
          <cell r="E911">
            <v>2793079</v>
          </cell>
          <cell r="F911">
            <v>0</v>
          </cell>
          <cell r="G911">
            <v>23863788</v>
          </cell>
        </row>
        <row r="912">
          <cell r="A912" t="str">
            <v>4401012401</v>
          </cell>
          <cell r="B912" t="str">
            <v>Honorarios auditores</v>
          </cell>
          <cell r="C912">
            <v>0</v>
          </cell>
          <cell r="D912">
            <v>0</v>
          </cell>
          <cell r="E912">
            <v>0</v>
          </cell>
          <cell r="F912">
            <v>0</v>
          </cell>
          <cell r="G912">
            <v>0</v>
          </cell>
        </row>
        <row r="913">
          <cell r="A913" t="str">
            <v>4401012402</v>
          </cell>
          <cell r="B913" t="str">
            <v>Honorarios legales</v>
          </cell>
          <cell r="C913">
            <v>16637657</v>
          </cell>
          <cell r="D913">
            <v>16637657</v>
          </cell>
          <cell r="E913">
            <v>0</v>
          </cell>
          <cell r="F913">
            <v>0</v>
          </cell>
          <cell r="G913">
            <v>0</v>
          </cell>
        </row>
        <row r="914">
          <cell r="A914" t="str">
            <v>4401012403</v>
          </cell>
          <cell r="B914" t="str">
            <v>Otros honorarios</v>
          </cell>
          <cell r="C914">
            <v>3260000</v>
          </cell>
          <cell r="D914">
            <v>3260000</v>
          </cell>
          <cell r="E914">
            <v>0</v>
          </cell>
          <cell r="F914">
            <v>0</v>
          </cell>
          <cell r="G914">
            <v>0</v>
          </cell>
        </row>
        <row r="915">
          <cell r="A915" t="str">
            <v>4401012404</v>
          </cell>
          <cell r="B915" t="str">
            <v>Recoleccion de basura</v>
          </cell>
          <cell r="C915">
            <v>0</v>
          </cell>
          <cell r="D915">
            <v>0</v>
          </cell>
          <cell r="E915">
            <v>0</v>
          </cell>
          <cell r="F915">
            <v>0</v>
          </cell>
          <cell r="G915">
            <v>0</v>
          </cell>
        </row>
        <row r="916">
          <cell r="A916" t="str">
            <v>4401012405</v>
          </cell>
          <cell r="B916" t="str">
            <v>Otros Servicios</v>
          </cell>
          <cell r="C916">
            <v>28572977</v>
          </cell>
          <cell r="D916">
            <v>22465799</v>
          </cell>
          <cell r="E916">
            <v>674128</v>
          </cell>
          <cell r="F916">
            <v>0</v>
          </cell>
          <cell r="G916">
            <v>6107178</v>
          </cell>
        </row>
        <row r="917">
          <cell r="A917" t="str">
            <v>4401012601</v>
          </cell>
          <cell r="B917" t="str">
            <v>Equipamiento</v>
          </cell>
          <cell r="C917">
            <v>15070028</v>
          </cell>
          <cell r="D917">
            <v>15070028</v>
          </cell>
          <cell r="E917">
            <v>0</v>
          </cell>
          <cell r="F917">
            <v>0</v>
          </cell>
          <cell r="G917">
            <v>0</v>
          </cell>
        </row>
        <row r="918">
          <cell r="A918" t="str">
            <v>4401012602</v>
          </cell>
          <cell r="B918" t="str">
            <v>Reparaciones y mantenimiento</v>
          </cell>
          <cell r="C918">
            <v>455657861.75</v>
          </cell>
          <cell r="D918">
            <v>285123152.75</v>
          </cell>
          <cell r="E918">
            <v>18038820</v>
          </cell>
          <cell r="F918">
            <v>0</v>
          </cell>
          <cell r="G918">
            <v>170534709</v>
          </cell>
        </row>
        <row r="919">
          <cell r="A919" t="str">
            <v>4401012801</v>
          </cell>
          <cell r="B919" t="str">
            <v>Otros proveedores</v>
          </cell>
          <cell r="C919">
            <v>0</v>
          </cell>
          <cell r="D919">
            <v>0</v>
          </cell>
          <cell r="E919">
            <v>0</v>
          </cell>
          <cell r="F919">
            <v>0</v>
          </cell>
          <cell r="G919">
            <v>0</v>
          </cell>
        </row>
        <row r="920">
          <cell r="A920" t="str">
            <v>4401012802</v>
          </cell>
          <cell r="B920" t="str">
            <v>Proveedores</v>
          </cell>
          <cell r="C920">
            <v>0</v>
          </cell>
          <cell r="D920">
            <v>0</v>
          </cell>
          <cell r="E920">
            <v>0</v>
          </cell>
          <cell r="F920">
            <v>0</v>
          </cell>
          <cell r="G920">
            <v>0</v>
          </cell>
        </row>
        <row r="921">
          <cell r="A921" t="str">
            <v>4401012803</v>
          </cell>
          <cell r="B921" t="str">
            <v>Energia electrica</v>
          </cell>
          <cell r="C921">
            <v>0</v>
          </cell>
          <cell r="D921">
            <v>0</v>
          </cell>
          <cell r="E921">
            <v>0</v>
          </cell>
          <cell r="F921">
            <v>0</v>
          </cell>
          <cell r="G921">
            <v>0</v>
          </cell>
        </row>
        <row r="922">
          <cell r="A922" t="str">
            <v>4401012804</v>
          </cell>
          <cell r="B922" t="str">
            <v>Gas</v>
          </cell>
          <cell r="C922">
            <v>0</v>
          </cell>
          <cell r="D922">
            <v>0</v>
          </cell>
          <cell r="E922">
            <v>0</v>
          </cell>
          <cell r="F922">
            <v>0</v>
          </cell>
          <cell r="G922">
            <v>0</v>
          </cell>
        </row>
        <row r="923">
          <cell r="A923" t="str">
            <v>4401012805</v>
          </cell>
          <cell r="B923" t="str">
            <v>Agua</v>
          </cell>
          <cell r="C923">
            <v>0</v>
          </cell>
          <cell r="D923">
            <v>0</v>
          </cell>
          <cell r="E923">
            <v>0</v>
          </cell>
          <cell r="F923">
            <v>0</v>
          </cell>
          <cell r="G923">
            <v>0</v>
          </cell>
        </row>
        <row r="924">
          <cell r="A924" t="str">
            <v>4401012806</v>
          </cell>
          <cell r="B924" t="str">
            <v>Gastos en Seguridad</v>
          </cell>
          <cell r="C924">
            <v>3500000</v>
          </cell>
          <cell r="D924">
            <v>3500000</v>
          </cell>
          <cell r="E924">
            <v>0</v>
          </cell>
          <cell r="F924">
            <v>0</v>
          </cell>
          <cell r="G924">
            <v>0</v>
          </cell>
        </row>
        <row r="925">
          <cell r="A925" t="str">
            <v>4401013001</v>
          </cell>
          <cell r="B925" t="str">
            <v>Alquiler de equipos</v>
          </cell>
          <cell r="C925">
            <v>0</v>
          </cell>
          <cell r="D925">
            <v>0</v>
          </cell>
          <cell r="E925">
            <v>0</v>
          </cell>
          <cell r="F925">
            <v>0</v>
          </cell>
          <cell r="G925">
            <v>0</v>
          </cell>
        </row>
        <row r="926">
          <cell r="A926" t="str">
            <v>4401013002</v>
          </cell>
          <cell r="B926" t="str">
            <v>Alquiler de oficinas</v>
          </cell>
          <cell r="C926">
            <v>0</v>
          </cell>
          <cell r="D926">
            <v>0</v>
          </cell>
          <cell r="E926">
            <v>0</v>
          </cell>
          <cell r="F926">
            <v>0</v>
          </cell>
          <cell r="G926">
            <v>0</v>
          </cell>
        </row>
        <row r="927">
          <cell r="A927" t="str">
            <v>4401013003</v>
          </cell>
          <cell r="B927" t="str">
            <v>Fletes</v>
          </cell>
          <cell r="C927">
            <v>0</v>
          </cell>
          <cell r="D927">
            <v>0</v>
          </cell>
          <cell r="E927">
            <v>0</v>
          </cell>
          <cell r="F927">
            <v>0</v>
          </cell>
          <cell r="G927">
            <v>0</v>
          </cell>
        </row>
        <row r="928">
          <cell r="A928" t="str">
            <v>4401013004</v>
          </cell>
          <cell r="B928" t="str">
            <v>Depositos</v>
          </cell>
          <cell r="C928">
            <v>0</v>
          </cell>
          <cell r="D928">
            <v>0</v>
          </cell>
          <cell r="E928">
            <v>0</v>
          </cell>
          <cell r="F928">
            <v>0</v>
          </cell>
          <cell r="G928">
            <v>0</v>
          </cell>
        </row>
        <row r="929">
          <cell r="A929" t="str">
            <v>4401013005</v>
          </cell>
          <cell r="B929" t="str">
            <v>Suscripciones</v>
          </cell>
          <cell r="C929">
            <v>4920618</v>
          </cell>
          <cell r="D929">
            <v>4920618</v>
          </cell>
          <cell r="E929">
            <v>0</v>
          </cell>
          <cell r="F929">
            <v>0</v>
          </cell>
          <cell r="G929">
            <v>0</v>
          </cell>
        </row>
        <row r="930">
          <cell r="A930" t="str">
            <v>4401013006</v>
          </cell>
          <cell r="B930" t="str">
            <v>Otros gastos</v>
          </cell>
          <cell r="C930">
            <v>150576208</v>
          </cell>
          <cell r="D930">
            <v>114557971</v>
          </cell>
          <cell r="E930">
            <v>1655301</v>
          </cell>
          <cell r="F930">
            <v>0</v>
          </cell>
          <cell r="G930">
            <v>36018237</v>
          </cell>
        </row>
        <row r="931">
          <cell r="A931" t="str">
            <v>4401013007</v>
          </cell>
          <cell r="B931" t="str">
            <v>Recreacion</v>
          </cell>
          <cell r="C931">
            <v>0</v>
          </cell>
          <cell r="D931">
            <v>0</v>
          </cell>
          <cell r="E931">
            <v>0</v>
          </cell>
          <cell r="F931">
            <v>0</v>
          </cell>
          <cell r="G931">
            <v>0</v>
          </cell>
        </row>
        <row r="932">
          <cell r="A932" t="str">
            <v>4401013008</v>
          </cell>
          <cell r="B932" t="str">
            <v>Estructura</v>
          </cell>
          <cell r="C932">
            <v>0</v>
          </cell>
          <cell r="D932">
            <v>0</v>
          </cell>
          <cell r="E932">
            <v>0</v>
          </cell>
          <cell r="F932">
            <v>0</v>
          </cell>
          <cell r="G932">
            <v>0</v>
          </cell>
        </row>
        <row r="933">
          <cell r="A933" t="str">
            <v>4402010001</v>
          </cell>
          <cell r="B933" t="str">
            <v>Incobrables</v>
          </cell>
          <cell r="C933">
            <v>4431766752</v>
          </cell>
          <cell r="D933">
            <v>4425488351</v>
          </cell>
          <cell r="E933">
            <v>66738284</v>
          </cell>
          <cell r="F933">
            <v>0</v>
          </cell>
          <cell r="G933">
            <v>6278401</v>
          </cell>
        </row>
        <row r="934">
          <cell r="A934" t="str">
            <v>4402020001</v>
          </cell>
          <cell r="B934" t="str">
            <v>Incobrables LP</v>
          </cell>
          <cell r="C934">
            <v>1667371886</v>
          </cell>
          <cell r="D934">
            <v>833685943</v>
          </cell>
          <cell r="E934">
            <v>1667371886</v>
          </cell>
          <cell r="F934">
            <v>833685943</v>
          </cell>
          <cell r="G934">
            <v>833685943</v>
          </cell>
        </row>
        <row r="935">
          <cell r="A935" t="str">
            <v>4403011001</v>
          </cell>
          <cell r="B935" t="str">
            <v>Sueldos y Jornales personal permanente</v>
          </cell>
          <cell r="C935">
            <v>349691839295</v>
          </cell>
          <cell r="D935">
            <v>349208236347</v>
          </cell>
          <cell r="E935">
            <v>40300500</v>
          </cell>
          <cell r="F935">
            <v>0</v>
          </cell>
          <cell r="G935">
            <v>483602948</v>
          </cell>
        </row>
        <row r="936">
          <cell r="A936" t="str">
            <v>4403011002</v>
          </cell>
          <cell r="B936" t="str">
            <v>Sueldos y Jornales personal temporario</v>
          </cell>
          <cell r="C936">
            <v>0</v>
          </cell>
          <cell r="D936">
            <v>0</v>
          </cell>
          <cell r="E936">
            <v>0</v>
          </cell>
          <cell r="F936">
            <v>0</v>
          </cell>
          <cell r="G936">
            <v>0</v>
          </cell>
        </row>
        <row r="937">
          <cell r="A937" t="str">
            <v>4403011003</v>
          </cell>
          <cell r="B937" t="str">
            <v>Horas Extras</v>
          </cell>
          <cell r="C937">
            <v>0</v>
          </cell>
          <cell r="D937">
            <v>0</v>
          </cell>
          <cell r="E937">
            <v>0</v>
          </cell>
          <cell r="F937">
            <v>0</v>
          </cell>
          <cell r="G937">
            <v>0</v>
          </cell>
        </row>
        <row r="938">
          <cell r="A938" t="str">
            <v>4403011004</v>
          </cell>
          <cell r="B938" t="str">
            <v>Cargas Sociales</v>
          </cell>
          <cell r="C938">
            <v>34573299148</v>
          </cell>
          <cell r="D938">
            <v>34569339148</v>
          </cell>
          <cell r="E938">
            <v>330000</v>
          </cell>
          <cell r="F938">
            <v>0</v>
          </cell>
          <cell r="G938">
            <v>3960000</v>
          </cell>
        </row>
        <row r="939">
          <cell r="A939" t="str">
            <v>4403011005</v>
          </cell>
          <cell r="B939" t="str">
            <v>Sueldo Anual Complementario</v>
          </cell>
          <cell r="C939">
            <v>31566384455</v>
          </cell>
          <cell r="D939">
            <v>31526084447</v>
          </cell>
          <cell r="E939">
            <v>3358334</v>
          </cell>
          <cell r="F939">
            <v>0</v>
          </cell>
          <cell r="G939">
            <v>40300008</v>
          </cell>
        </row>
        <row r="940">
          <cell r="A940" t="str">
            <v>4403011006</v>
          </cell>
          <cell r="B940" t="str">
            <v>Vacaciones</v>
          </cell>
          <cell r="C940">
            <v>0</v>
          </cell>
          <cell r="D940">
            <v>0</v>
          </cell>
          <cell r="E940">
            <v>0</v>
          </cell>
          <cell r="F940">
            <v>0</v>
          </cell>
          <cell r="G940">
            <v>0</v>
          </cell>
        </row>
        <row r="941">
          <cell r="A941" t="str">
            <v>4403011007</v>
          </cell>
          <cell r="B941" t="str">
            <v>Plan de Jubilacion</v>
          </cell>
          <cell r="C941">
            <v>0</v>
          </cell>
          <cell r="D941">
            <v>0</v>
          </cell>
          <cell r="E941">
            <v>0</v>
          </cell>
          <cell r="F941">
            <v>0</v>
          </cell>
          <cell r="G941">
            <v>0</v>
          </cell>
        </row>
        <row r="942">
          <cell r="A942" t="str">
            <v>4403011008</v>
          </cell>
          <cell r="B942" t="str">
            <v>Gratificacion</v>
          </cell>
          <cell r="C942">
            <v>182276457</v>
          </cell>
          <cell r="D942">
            <v>31677457</v>
          </cell>
          <cell r="E942">
            <v>11490000</v>
          </cell>
          <cell r="F942">
            <v>0</v>
          </cell>
          <cell r="G942">
            <v>150599000</v>
          </cell>
        </row>
        <row r="943">
          <cell r="A943" t="str">
            <v>4403011009</v>
          </cell>
          <cell r="B943" t="str">
            <v>Vivienda</v>
          </cell>
          <cell r="C943">
            <v>373169204</v>
          </cell>
          <cell r="D943">
            <v>317269204</v>
          </cell>
          <cell r="E943">
            <v>8900000</v>
          </cell>
          <cell r="F943">
            <v>0</v>
          </cell>
          <cell r="G943">
            <v>55900000</v>
          </cell>
        </row>
        <row r="944">
          <cell r="A944" t="str">
            <v>4403011010</v>
          </cell>
          <cell r="B944" t="str">
            <v>Servicio Medico</v>
          </cell>
          <cell r="C944">
            <v>58094975</v>
          </cell>
          <cell r="D944">
            <v>47094975</v>
          </cell>
          <cell r="E944">
            <v>1100000</v>
          </cell>
          <cell r="F944">
            <v>0</v>
          </cell>
          <cell r="G944">
            <v>11000000</v>
          </cell>
        </row>
        <row r="945">
          <cell r="A945" t="str">
            <v>4403011011</v>
          </cell>
          <cell r="B945" t="str">
            <v>Capacitacion</v>
          </cell>
          <cell r="C945">
            <v>26665043</v>
          </cell>
          <cell r="D945">
            <v>21996096</v>
          </cell>
          <cell r="E945">
            <v>0</v>
          </cell>
          <cell r="F945">
            <v>0</v>
          </cell>
          <cell r="G945">
            <v>4668947</v>
          </cell>
        </row>
        <row r="946">
          <cell r="A946" t="str">
            <v>4403011012</v>
          </cell>
          <cell r="B946" t="str">
            <v>Otros Servicios al Personal</v>
          </cell>
          <cell r="C946">
            <v>3661555</v>
          </cell>
          <cell r="D946">
            <v>3487555</v>
          </cell>
          <cell r="E946">
            <v>0</v>
          </cell>
          <cell r="F946">
            <v>0</v>
          </cell>
          <cell r="G946">
            <v>174000</v>
          </cell>
        </row>
        <row r="947">
          <cell r="A947" t="str">
            <v>4403011013</v>
          </cell>
          <cell r="B947" t="str">
            <v>Varios</v>
          </cell>
          <cell r="C947">
            <v>344900</v>
          </cell>
          <cell r="D947">
            <v>344900</v>
          </cell>
          <cell r="E947">
            <v>0</v>
          </cell>
          <cell r="F947">
            <v>0</v>
          </cell>
          <cell r="G947">
            <v>0</v>
          </cell>
        </row>
        <row r="948">
          <cell r="A948" t="str">
            <v>4403011014</v>
          </cell>
          <cell r="B948" t="str">
            <v>Indemnizaciones</v>
          </cell>
          <cell r="C948">
            <v>5100000</v>
          </cell>
          <cell r="D948">
            <v>5100000</v>
          </cell>
          <cell r="E948">
            <v>0</v>
          </cell>
          <cell r="F948">
            <v>0</v>
          </cell>
          <cell r="G948">
            <v>0</v>
          </cell>
        </row>
        <row r="949">
          <cell r="A949" t="str">
            <v>4403011015</v>
          </cell>
          <cell r="B949" t="str">
            <v>Gratificaciones</v>
          </cell>
          <cell r="C949">
            <v>54376892</v>
          </cell>
          <cell r="D949">
            <v>54376892</v>
          </cell>
          <cell r="E949">
            <v>0</v>
          </cell>
          <cell r="F949">
            <v>0</v>
          </cell>
          <cell r="G949">
            <v>0</v>
          </cell>
        </row>
        <row r="950">
          <cell r="A950" t="str">
            <v>4403011201</v>
          </cell>
          <cell r="B950" t="str">
            <v>Gastos de viaje</v>
          </cell>
          <cell r="C950">
            <v>191157550</v>
          </cell>
          <cell r="D950">
            <v>153534548</v>
          </cell>
          <cell r="E950">
            <v>9135994</v>
          </cell>
          <cell r="F950">
            <v>0</v>
          </cell>
          <cell r="G950">
            <v>37623002</v>
          </cell>
        </row>
        <row r="951">
          <cell r="A951" t="str">
            <v>4403011401</v>
          </cell>
          <cell r="B951" t="str">
            <v>Gastos de oficina</v>
          </cell>
          <cell r="C951">
            <v>11093028</v>
          </cell>
          <cell r="D951">
            <v>11093028</v>
          </cell>
          <cell r="E951">
            <v>0</v>
          </cell>
          <cell r="F951">
            <v>0</v>
          </cell>
          <cell r="G951">
            <v>0</v>
          </cell>
        </row>
        <row r="952">
          <cell r="A952" t="str">
            <v>4403011601</v>
          </cell>
          <cell r="B952" t="str">
            <v>Comunicaciones</v>
          </cell>
          <cell r="C952">
            <v>247805158</v>
          </cell>
          <cell r="D952">
            <v>179571402</v>
          </cell>
          <cell r="E952">
            <v>6666577</v>
          </cell>
          <cell r="F952">
            <v>0</v>
          </cell>
          <cell r="G952">
            <v>68233756</v>
          </cell>
        </row>
        <row r="953">
          <cell r="A953" t="str">
            <v>4403011801</v>
          </cell>
          <cell r="B953" t="str">
            <v>Publicidad</v>
          </cell>
          <cell r="C953">
            <v>0</v>
          </cell>
          <cell r="D953">
            <v>0</v>
          </cell>
          <cell r="E953">
            <v>0</v>
          </cell>
          <cell r="F953">
            <v>0</v>
          </cell>
          <cell r="G953">
            <v>0</v>
          </cell>
        </row>
        <row r="954">
          <cell r="A954" t="str">
            <v>4403011802</v>
          </cell>
          <cell r="B954" t="str">
            <v>Promociones</v>
          </cell>
          <cell r="C954">
            <v>3316500</v>
          </cell>
          <cell r="D954">
            <v>3316500</v>
          </cell>
          <cell r="E954">
            <v>0</v>
          </cell>
          <cell r="F954">
            <v>0</v>
          </cell>
          <cell r="G954">
            <v>0</v>
          </cell>
        </row>
        <row r="955">
          <cell r="A955" t="str">
            <v>4403011803</v>
          </cell>
          <cell r="B955" t="str">
            <v>Servicios al Cliente</v>
          </cell>
          <cell r="C955">
            <v>0</v>
          </cell>
          <cell r="D955">
            <v>0</v>
          </cell>
          <cell r="E955">
            <v>0</v>
          </cell>
          <cell r="F955">
            <v>0</v>
          </cell>
          <cell r="G955">
            <v>0</v>
          </cell>
        </row>
        <row r="956">
          <cell r="A956" t="str">
            <v>4403012001</v>
          </cell>
          <cell r="B956" t="str">
            <v>Impuestos a la propiedad</v>
          </cell>
          <cell r="C956">
            <v>10277215</v>
          </cell>
          <cell r="D956">
            <v>10277215</v>
          </cell>
          <cell r="E956">
            <v>0</v>
          </cell>
          <cell r="F956">
            <v>0</v>
          </cell>
          <cell r="G956">
            <v>0</v>
          </cell>
        </row>
        <row r="957">
          <cell r="A957" t="str">
            <v>4403012002</v>
          </cell>
          <cell r="B957" t="str">
            <v>Otros impuestos</v>
          </cell>
          <cell r="C957">
            <v>6290139</v>
          </cell>
          <cell r="D957">
            <v>6290139</v>
          </cell>
          <cell r="E957">
            <v>0</v>
          </cell>
          <cell r="F957">
            <v>0</v>
          </cell>
          <cell r="G957">
            <v>0</v>
          </cell>
        </row>
        <row r="958">
          <cell r="A958" t="str">
            <v>4403012201</v>
          </cell>
          <cell r="B958" t="str">
            <v>Seguros del personal</v>
          </cell>
          <cell r="C958">
            <v>0</v>
          </cell>
          <cell r="D958">
            <v>0</v>
          </cell>
          <cell r="E958">
            <v>0</v>
          </cell>
          <cell r="F958">
            <v>0</v>
          </cell>
          <cell r="G958">
            <v>0</v>
          </cell>
        </row>
        <row r="959">
          <cell r="A959" t="str">
            <v>4403012202</v>
          </cell>
          <cell r="B959" t="str">
            <v>Seguros de propiedades</v>
          </cell>
          <cell r="C959">
            <v>24599788</v>
          </cell>
          <cell r="D959">
            <v>18016792</v>
          </cell>
          <cell r="E959">
            <v>777773</v>
          </cell>
          <cell r="F959">
            <v>0</v>
          </cell>
          <cell r="G959">
            <v>6582996</v>
          </cell>
        </row>
        <row r="960">
          <cell r="A960" t="str">
            <v>4403012401</v>
          </cell>
          <cell r="B960" t="str">
            <v>Honorarios auditores</v>
          </cell>
          <cell r="C960">
            <v>374914895</v>
          </cell>
          <cell r="D960">
            <v>286481645</v>
          </cell>
          <cell r="E960">
            <v>68826500</v>
          </cell>
          <cell r="F960">
            <v>0</v>
          </cell>
          <cell r="G960">
            <v>88433250</v>
          </cell>
        </row>
        <row r="961">
          <cell r="A961" t="str">
            <v>4403012402</v>
          </cell>
          <cell r="B961" t="str">
            <v>Honorarios legales</v>
          </cell>
          <cell r="C961">
            <v>2591221974</v>
          </cell>
          <cell r="D961">
            <v>2298377490</v>
          </cell>
          <cell r="E961">
            <v>63346686</v>
          </cell>
          <cell r="F961">
            <v>104693372</v>
          </cell>
          <cell r="G961">
            <v>292844484</v>
          </cell>
        </row>
        <row r="962">
          <cell r="A962" t="str">
            <v>4403012403</v>
          </cell>
          <cell r="B962" t="str">
            <v>Otros honorarios</v>
          </cell>
          <cell r="C962">
            <v>60718080</v>
          </cell>
          <cell r="D962">
            <v>46518080</v>
          </cell>
          <cell r="E962">
            <v>0</v>
          </cell>
          <cell r="F962">
            <v>0</v>
          </cell>
          <cell r="G962">
            <v>14200000</v>
          </cell>
        </row>
        <row r="963">
          <cell r="A963" t="str">
            <v>4403012404</v>
          </cell>
          <cell r="B963" t="str">
            <v>Intereses Juicios</v>
          </cell>
          <cell r="C963">
            <v>1104650000</v>
          </cell>
          <cell r="D963">
            <v>1104650000</v>
          </cell>
          <cell r="E963">
            <v>314000000</v>
          </cell>
          <cell r="F963">
            <v>617300000</v>
          </cell>
          <cell r="G963">
            <v>0</v>
          </cell>
        </row>
        <row r="964">
          <cell r="A964" t="str">
            <v>4403012405</v>
          </cell>
          <cell r="B964" t="str">
            <v>Otros Servicios</v>
          </cell>
          <cell r="C964">
            <v>33928822</v>
          </cell>
          <cell r="D964">
            <v>29875513</v>
          </cell>
          <cell r="E964">
            <v>491200</v>
          </cell>
          <cell r="F964">
            <v>0</v>
          </cell>
          <cell r="G964">
            <v>4053309</v>
          </cell>
        </row>
        <row r="965">
          <cell r="A965" t="str">
            <v>4403012601</v>
          </cell>
          <cell r="B965" t="str">
            <v>Equipamiento</v>
          </cell>
          <cell r="C965">
            <v>521000</v>
          </cell>
          <cell r="D965">
            <v>521000</v>
          </cell>
          <cell r="E965">
            <v>0</v>
          </cell>
          <cell r="F965">
            <v>0</v>
          </cell>
          <cell r="G965">
            <v>0</v>
          </cell>
        </row>
        <row r="966">
          <cell r="A966" t="str">
            <v>4403012602</v>
          </cell>
          <cell r="B966" t="str">
            <v>Reparaciones y mantenimiento</v>
          </cell>
          <cell r="C966">
            <v>92330974</v>
          </cell>
          <cell r="D966">
            <v>76862694</v>
          </cell>
          <cell r="E966">
            <v>1816039</v>
          </cell>
          <cell r="F966">
            <v>0</v>
          </cell>
          <cell r="G966">
            <v>15468280</v>
          </cell>
        </row>
        <row r="967">
          <cell r="A967" t="str">
            <v>4403012801</v>
          </cell>
          <cell r="B967" t="str">
            <v>Otros proveedores</v>
          </cell>
          <cell r="C967">
            <v>0</v>
          </cell>
          <cell r="D967">
            <v>0</v>
          </cell>
          <cell r="E967">
            <v>0</v>
          </cell>
          <cell r="F967">
            <v>0</v>
          </cell>
          <cell r="G967">
            <v>0</v>
          </cell>
        </row>
        <row r="968">
          <cell r="A968" t="str">
            <v>4403012802</v>
          </cell>
          <cell r="B968" t="str">
            <v>Proveedores</v>
          </cell>
          <cell r="C968">
            <v>0</v>
          </cell>
          <cell r="D968">
            <v>0</v>
          </cell>
          <cell r="E968">
            <v>0</v>
          </cell>
          <cell r="F968">
            <v>0</v>
          </cell>
          <cell r="G968">
            <v>0</v>
          </cell>
        </row>
        <row r="969">
          <cell r="A969" t="str">
            <v>4403012803</v>
          </cell>
          <cell r="B969" t="str">
            <v>Energia electrica</v>
          </cell>
          <cell r="C969">
            <v>0</v>
          </cell>
          <cell r="D969">
            <v>0</v>
          </cell>
          <cell r="E969">
            <v>0</v>
          </cell>
          <cell r="F969">
            <v>0</v>
          </cell>
          <cell r="G969">
            <v>0</v>
          </cell>
        </row>
        <row r="970">
          <cell r="A970" t="str">
            <v>4403012804</v>
          </cell>
          <cell r="B970" t="str">
            <v>Gas</v>
          </cell>
          <cell r="C970">
            <v>0</v>
          </cell>
          <cell r="D970">
            <v>0</v>
          </cell>
          <cell r="E970">
            <v>0</v>
          </cell>
          <cell r="F970">
            <v>0</v>
          </cell>
          <cell r="G970">
            <v>0</v>
          </cell>
        </row>
        <row r="971">
          <cell r="A971" t="str">
            <v>4403012805</v>
          </cell>
          <cell r="B971" t="str">
            <v>Agua</v>
          </cell>
          <cell r="C971">
            <v>0</v>
          </cell>
          <cell r="D971">
            <v>0</v>
          </cell>
          <cell r="E971">
            <v>0</v>
          </cell>
          <cell r="F971">
            <v>0</v>
          </cell>
          <cell r="G971">
            <v>0</v>
          </cell>
        </row>
        <row r="972">
          <cell r="A972" t="str">
            <v>4403012806</v>
          </cell>
          <cell r="B972" t="str">
            <v>Gastos en Seguridad</v>
          </cell>
          <cell r="C972">
            <v>102935</v>
          </cell>
          <cell r="D972">
            <v>102935</v>
          </cell>
          <cell r="E972">
            <v>0</v>
          </cell>
          <cell r="F972">
            <v>0</v>
          </cell>
          <cell r="G972">
            <v>0</v>
          </cell>
        </row>
        <row r="973">
          <cell r="A973" t="str">
            <v>4403013001</v>
          </cell>
          <cell r="B973" t="str">
            <v>Alquiler de equipos</v>
          </cell>
          <cell r="C973">
            <v>0</v>
          </cell>
          <cell r="D973">
            <v>0</v>
          </cell>
          <cell r="E973">
            <v>0</v>
          </cell>
          <cell r="F973">
            <v>0</v>
          </cell>
          <cell r="G973">
            <v>0</v>
          </cell>
        </row>
        <row r="974">
          <cell r="A974" t="str">
            <v>4403013002</v>
          </cell>
          <cell r="B974" t="str">
            <v>Alquiler de oficinas</v>
          </cell>
          <cell r="C974">
            <v>0</v>
          </cell>
          <cell r="D974">
            <v>0</v>
          </cell>
          <cell r="E974">
            <v>0</v>
          </cell>
          <cell r="F974">
            <v>0</v>
          </cell>
          <cell r="G974">
            <v>0</v>
          </cell>
        </row>
        <row r="975">
          <cell r="A975" t="str">
            <v>4403013003</v>
          </cell>
          <cell r="B975" t="str">
            <v>Fletes</v>
          </cell>
          <cell r="C975">
            <v>0</v>
          </cell>
          <cell r="D975">
            <v>0</v>
          </cell>
          <cell r="E975">
            <v>0</v>
          </cell>
          <cell r="F975">
            <v>0</v>
          </cell>
          <cell r="G975">
            <v>0</v>
          </cell>
        </row>
        <row r="976">
          <cell r="A976" t="str">
            <v>4403013004</v>
          </cell>
          <cell r="B976" t="str">
            <v>Depositos</v>
          </cell>
          <cell r="C976">
            <v>0</v>
          </cell>
          <cell r="D976">
            <v>0</v>
          </cell>
          <cell r="E976">
            <v>0</v>
          </cell>
          <cell r="F976">
            <v>0</v>
          </cell>
          <cell r="G976">
            <v>0</v>
          </cell>
        </row>
        <row r="977">
          <cell r="A977" t="str">
            <v>4403013005</v>
          </cell>
          <cell r="B977" t="str">
            <v>Suscripciones</v>
          </cell>
          <cell r="C977">
            <v>88183600</v>
          </cell>
          <cell r="D977">
            <v>60214534</v>
          </cell>
          <cell r="E977">
            <v>1768858</v>
          </cell>
          <cell r="F977">
            <v>0</v>
          </cell>
          <cell r="G977">
            <v>27969066</v>
          </cell>
        </row>
        <row r="978">
          <cell r="A978" t="str">
            <v>4403013006</v>
          </cell>
          <cell r="B978" t="str">
            <v>Otros gastos</v>
          </cell>
          <cell r="C978">
            <v>1072034372</v>
          </cell>
          <cell r="D978">
            <v>965126412</v>
          </cell>
          <cell r="E978">
            <v>10987047</v>
          </cell>
          <cell r="F978">
            <v>0</v>
          </cell>
          <cell r="G978">
            <v>106907960</v>
          </cell>
        </row>
        <row r="979">
          <cell r="A979" t="str">
            <v>4403013007</v>
          </cell>
          <cell r="B979" t="str">
            <v>Recreacion</v>
          </cell>
          <cell r="C979">
            <v>110000</v>
          </cell>
          <cell r="D979">
            <v>110000</v>
          </cell>
          <cell r="E979">
            <v>0</v>
          </cell>
          <cell r="F979">
            <v>0</v>
          </cell>
          <cell r="G979">
            <v>0</v>
          </cell>
        </row>
        <row r="980">
          <cell r="A980" t="str">
            <v>4403013008</v>
          </cell>
          <cell r="B980" t="str">
            <v>Estructura</v>
          </cell>
          <cell r="C980">
            <v>3699807914</v>
          </cell>
          <cell r="D980">
            <v>3519436443</v>
          </cell>
          <cell r="E980">
            <v>75977800</v>
          </cell>
          <cell r="F980">
            <v>61101546</v>
          </cell>
          <cell r="G980">
            <v>180371471</v>
          </cell>
        </row>
        <row r="981">
          <cell r="A981" t="str">
            <v>4403021001</v>
          </cell>
          <cell r="B981" t="str">
            <v>Sueldos y Jornales personal permanente</v>
          </cell>
          <cell r="C981">
            <v>534621249</v>
          </cell>
          <cell r="D981">
            <v>372636943</v>
          </cell>
          <cell r="E981">
            <v>15000806</v>
          </cell>
          <cell r="F981">
            <v>0</v>
          </cell>
          <cell r="G981">
            <v>161984306</v>
          </cell>
        </row>
        <row r="982">
          <cell r="A982" t="str">
            <v>4403021002</v>
          </cell>
          <cell r="B982" t="str">
            <v>Sueldos y Jornales personal temporario</v>
          </cell>
          <cell r="C982">
            <v>0</v>
          </cell>
          <cell r="D982">
            <v>0</v>
          </cell>
          <cell r="E982">
            <v>0</v>
          </cell>
          <cell r="F982">
            <v>0</v>
          </cell>
          <cell r="G982">
            <v>0</v>
          </cell>
        </row>
        <row r="983">
          <cell r="A983" t="str">
            <v>4403021003</v>
          </cell>
          <cell r="B983" t="str">
            <v>Horas Extras</v>
          </cell>
          <cell r="C983">
            <v>15246461</v>
          </cell>
          <cell r="D983">
            <v>15246461</v>
          </cell>
          <cell r="E983">
            <v>0</v>
          </cell>
          <cell r="F983">
            <v>0</v>
          </cell>
          <cell r="G983">
            <v>0</v>
          </cell>
        </row>
        <row r="984">
          <cell r="A984" t="str">
            <v>4403021004</v>
          </cell>
          <cell r="B984" t="str">
            <v>Cargas Sociales</v>
          </cell>
          <cell r="C984">
            <v>86340840</v>
          </cell>
          <cell r="D984">
            <v>59613590</v>
          </cell>
          <cell r="E984">
            <v>2475000</v>
          </cell>
          <cell r="F984">
            <v>0</v>
          </cell>
          <cell r="G984">
            <v>26727250</v>
          </cell>
        </row>
        <row r="985">
          <cell r="A985" t="str">
            <v>4403021005</v>
          </cell>
          <cell r="B985" t="str">
            <v>Sueldo Anual Complementario</v>
          </cell>
          <cell r="C985">
            <v>44686667</v>
          </cell>
          <cell r="D985">
            <v>31188061</v>
          </cell>
          <cell r="E985">
            <v>1250000</v>
          </cell>
          <cell r="F985">
            <v>0</v>
          </cell>
          <cell r="G985">
            <v>13498606</v>
          </cell>
        </row>
        <row r="986">
          <cell r="A986" t="str">
            <v>4403021006</v>
          </cell>
          <cell r="B986" t="str">
            <v>Vacaciones</v>
          </cell>
          <cell r="C986">
            <v>1253333</v>
          </cell>
          <cell r="D986">
            <v>1253333</v>
          </cell>
          <cell r="E986">
            <v>0</v>
          </cell>
          <cell r="F986">
            <v>0</v>
          </cell>
          <cell r="G986">
            <v>0</v>
          </cell>
        </row>
        <row r="987">
          <cell r="A987" t="str">
            <v>4403021007</v>
          </cell>
          <cell r="B987" t="str">
            <v>Plan de Jubilacion</v>
          </cell>
          <cell r="C987">
            <v>0</v>
          </cell>
          <cell r="D987">
            <v>0</v>
          </cell>
          <cell r="E987">
            <v>0</v>
          </cell>
          <cell r="F987">
            <v>0</v>
          </cell>
          <cell r="G987">
            <v>0</v>
          </cell>
        </row>
        <row r="988">
          <cell r="A988" t="str">
            <v>4403021008</v>
          </cell>
          <cell r="B988" t="str">
            <v>Gratificacion</v>
          </cell>
          <cell r="C988">
            <v>53244328</v>
          </cell>
          <cell r="D988">
            <v>29644556</v>
          </cell>
          <cell r="E988">
            <v>3270000</v>
          </cell>
          <cell r="F988">
            <v>0</v>
          </cell>
          <cell r="G988">
            <v>23599772</v>
          </cell>
        </row>
        <row r="989">
          <cell r="A989" t="str">
            <v>4403021009</v>
          </cell>
          <cell r="B989" t="str">
            <v>Vivienda</v>
          </cell>
          <cell r="C989">
            <v>298413</v>
          </cell>
          <cell r="D989">
            <v>298413</v>
          </cell>
          <cell r="E989">
            <v>0</v>
          </cell>
          <cell r="F989">
            <v>0</v>
          </cell>
          <cell r="G989">
            <v>0</v>
          </cell>
        </row>
        <row r="990">
          <cell r="A990" t="str">
            <v>4403021010</v>
          </cell>
          <cell r="B990" t="str">
            <v>Servicio Medico</v>
          </cell>
          <cell r="C990">
            <v>457414369</v>
          </cell>
          <cell r="D990">
            <v>293070915</v>
          </cell>
          <cell r="E990">
            <v>15544300</v>
          </cell>
          <cell r="F990">
            <v>917319</v>
          </cell>
          <cell r="G990">
            <v>164343454</v>
          </cell>
        </row>
        <row r="991">
          <cell r="A991" t="str">
            <v>4403021011</v>
          </cell>
          <cell r="B991" t="str">
            <v>Capacitacion</v>
          </cell>
          <cell r="C991">
            <v>72193217</v>
          </cell>
          <cell r="D991">
            <v>35161325</v>
          </cell>
          <cell r="E991">
            <v>5385250</v>
          </cell>
          <cell r="F991">
            <v>0</v>
          </cell>
          <cell r="G991">
            <v>37031892</v>
          </cell>
        </row>
        <row r="992">
          <cell r="A992" t="str">
            <v>4403021012</v>
          </cell>
          <cell r="B992" t="str">
            <v>Otros Servicios al Personal</v>
          </cell>
          <cell r="C992">
            <v>527491215</v>
          </cell>
          <cell r="D992">
            <v>382015544</v>
          </cell>
          <cell r="E992">
            <v>20277932</v>
          </cell>
          <cell r="F992">
            <v>0</v>
          </cell>
          <cell r="G992">
            <v>145475671</v>
          </cell>
        </row>
        <row r="993">
          <cell r="A993" t="str">
            <v>4403021013</v>
          </cell>
          <cell r="B993" t="str">
            <v>Varios</v>
          </cell>
          <cell r="C993">
            <v>32720536</v>
          </cell>
          <cell r="D993">
            <v>27038625</v>
          </cell>
          <cell r="E993">
            <v>764500</v>
          </cell>
          <cell r="F993">
            <v>0</v>
          </cell>
          <cell r="G993">
            <v>5681911</v>
          </cell>
        </row>
        <row r="994">
          <cell r="A994" t="str">
            <v>4403021014</v>
          </cell>
          <cell r="B994" t="str">
            <v>Indemnizaciones</v>
          </cell>
          <cell r="C994">
            <v>2600000</v>
          </cell>
          <cell r="D994">
            <v>2600000</v>
          </cell>
          <cell r="E994">
            <v>0</v>
          </cell>
          <cell r="F994">
            <v>0</v>
          </cell>
          <cell r="G994">
            <v>0</v>
          </cell>
        </row>
        <row r="995">
          <cell r="A995" t="str">
            <v>4403021015</v>
          </cell>
          <cell r="B995" t="str">
            <v>Gratificaciones</v>
          </cell>
          <cell r="C995">
            <v>90507000</v>
          </cell>
          <cell r="D995">
            <v>90507000</v>
          </cell>
          <cell r="E995">
            <v>0</v>
          </cell>
          <cell r="F995">
            <v>0</v>
          </cell>
          <cell r="G995">
            <v>0</v>
          </cell>
        </row>
        <row r="996">
          <cell r="A996" t="str">
            <v>4403021201</v>
          </cell>
          <cell r="B996" t="str">
            <v>Gastos de viaje</v>
          </cell>
          <cell r="C996">
            <v>17541579</v>
          </cell>
          <cell r="D996">
            <v>7757763</v>
          </cell>
          <cell r="E996">
            <v>2277653</v>
          </cell>
          <cell r="F996">
            <v>0</v>
          </cell>
          <cell r="G996">
            <v>9783816</v>
          </cell>
        </row>
        <row r="997">
          <cell r="A997" t="str">
            <v>4403021401</v>
          </cell>
          <cell r="B997" t="str">
            <v>Gastos de oficina</v>
          </cell>
          <cell r="C997">
            <v>1114436</v>
          </cell>
          <cell r="D997">
            <v>1058436</v>
          </cell>
          <cell r="E997">
            <v>0</v>
          </cell>
          <cell r="F997">
            <v>0</v>
          </cell>
          <cell r="G997">
            <v>56000</v>
          </cell>
        </row>
        <row r="998">
          <cell r="A998" t="str">
            <v>4403021601</v>
          </cell>
          <cell r="B998" t="str">
            <v>Comunicaciones</v>
          </cell>
          <cell r="C998">
            <v>125940</v>
          </cell>
          <cell r="D998">
            <v>125940</v>
          </cell>
          <cell r="E998">
            <v>0</v>
          </cell>
          <cell r="F998">
            <v>0</v>
          </cell>
          <cell r="G998">
            <v>0</v>
          </cell>
        </row>
        <row r="999">
          <cell r="A999" t="str">
            <v>4403021801</v>
          </cell>
          <cell r="B999" t="str">
            <v>Publicidad</v>
          </cell>
          <cell r="C999">
            <v>41731393</v>
          </cell>
          <cell r="D999">
            <v>41731393</v>
          </cell>
          <cell r="E999">
            <v>0</v>
          </cell>
          <cell r="F999">
            <v>0</v>
          </cell>
          <cell r="G999">
            <v>0</v>
          </cell>
        </row>
        <row r="1000">
          <cell r="A1000" t="str">
            <v>4403021802</v>
          </cell>
          <cell r="B1000" t="str">
            <v>Promociones</v>
          </cell>
          <cell r="C1000">
            <v>10692181</v>
          </cell>
          <cell r="D1000">
            <v>10692181</v>
          </cell>
          <cell r="E1000">
            <v>0</v>
          </cell>
          <cell r="F1000">
            <v>0</v>
          </cell>
          <cell r="G1000">
            <v>0</v>
          </cell>
        </row>
        <row r="1001">
          <cell r="A1001" t="str">
            <v>4403021803</v>
          </cell>
          <cell r="B1001" t="str">
            <v>Servicios al Cliente</v>
          </cell>
          <cell r="C1001">
            <v>0</v>
          </cell>
          <cell r="D1001">
            <v>0</v>
          </cell>
          <cell r="E1001">
            <v>0</v>
          </cell>
          <cell r="F1001">
            <v>0</v>
          </cell>
          <cell r="G1001">
            <v>0</v>
          </cell>
        </row>
        <row r="1002">
          <cell r="A1002" t="str">
            <v>4403022001</v>
          </cell>
          <cell r="B1002" t="str">
            <v>Impuestos a la propiedad</v>
          </cell>
          <cell r="C1002">
            <v>8273841</v>
          </cell>
          <cell r="D1002">
            <v>8273841</v>
          </cell>
          <cell r="E1002">
            <v>0</v>
          </cell>
          <cell r="F1002">
            <v>0</v>
          </cell>
          <cell r="G1002">
            <v>0</v>
          </cell>
        </row>
        <row r="1003">
          <cell r="A1003" t="str">
            <v>4403022002</v>
          </cell>
          <cell r="B1003" t="str">
            <v>Otros impuestos</v>
          </cell>
          <cell r="C1003">
            <v>3128591</v>
          </cell>
          <cell r="D1003">
            <v>3128591</v>
          </cell>
          <cell r="E1003">
            <v>0</v>
          </cell>
          <cell r="F1003">
            <v>0</v>
          </cell>
          <cell r="G1003">
            <v>0</v>
          </cell>
        </row>
        <row r="1004">
          <cell r="A1004" t="str">
            <v>4403022201</v>
          </cell>
          <cell r="B1004" t="str">
            <v>Seguros del personal</v>
          </cell>
          <cell r="C1004">
            <v>64820497</v>
          </cell>
          <cell r="D1004">
            <v>45330451</v>
          </cell>
          <cell r="E1004">
            <v>1377183</v>
          </cell>
          <cell r="F1004">
            <v>0</v>
          </cell>
          <cell r="G1004">
            <v>19490046</v>
          </cell>
        </row>
        <row r="1005">
          <cell r="A1005" t="str">
            <v>4403022202</v>
          </cell>
          <cell r="B1005" t="str">
            <v>Seguros de propiedades</v>
          </cell>
          <cell r="C1005">
            <v>7137394</v>
          </cell>
          <cell r="D1005">
            <v>7137394</v>
          </cell>
          <cell r="E1005">
            <v>0</v>
          </cell>
          <cell r="F1005">
            <v>0</v>
          </cell>
          <cell r="G1005">
            <v>0</v>
          </cell>
        </row>
        <row r="1006">
          <cell r="A1006" t="str">
            <v>4403022401</v>
          </cell>
          <cell r="B1006" t="str">
            <v>Honorarios auditores</v>
          </cell>
          <cell r="C1006">
            <v>0</v>
          </cell>
          <cell r="D1006">
            <v>0</v>
          </cell>
          <cell r="E1006">
            <v>0</v>
          </cell>
          <cell r="F1006">
            <v>0</v>
          </cell>
          <cell r="G1006">
            <v>0</v>
          </cell>
        </row>
        <row r="1007">
          <cell r="A1007" t="str">
            <v>4403022402</v>
          </cell>
          <cell r="B1007" t="str">
            <v>Honorarios legales</v>
          </cell>
          <cell r="C1007">
            <v>54740000</v>
          </cell>
          <cell r="D1007">
            <v>39340000</v>
          </cell>
          <cell r="E1007">
            <v>0</v>
          </cell>
          <cell r="F1007">
            <v>0</v>
          </cell>
          <cell r="G1007">
            <v>15400000</v>
          </cell>
        </row>
        <row r="1008">
          <cell r="A1008" t="str">
            <v>4403022403</v>
          </cell>
          <cell r="B1008" t="str">
            <v>Otros honorarios</v>
          </cell>
          <cell r="C1008">
            <v>0</v>
          </cell>
          <cell r="D1008">
            <v>0</v>
          </cell>
          <cell r="E1008">
            <v>0</v>
          </cell>
          <cell r="F1008">
            <v>0</v>
          </cell>
          <cell r="G1008">
            <v>0</v>
          </cell>
        </row>
        <row r="1009">
          <cell r="A1009" t="str">
            <v>4403022404</v>
          </cell>
          <cell r="B1009" t="str">
            <v>Recoleccion de basura</v>
          </cell>
          <cell r="C1009">
            <v>0</v>
          </cell>
          <cell r="D1009">
            <v>0</v>
          </cell>
          <cell r="E1009">
            <v>0</v>
          </cell>
          <cell r="F1009">
            <v>0</v>
          </cell>
          <cell r="G1009">
            <v>0</v>
          </cell>
        </row>
        <row r="1010">
          <cell r="A1010" t="str">
            <v>4403022405</v>
          </cell>
          <cell r="B1010" t="str">
            <v>Otros Servicios</v>
          </cell>
          <cell r="C1010">
            <v>97547616</v>
          </cell>
          <cell r="D1010">
            <v>80989872</v>
          </cell>
          <cell r="E1010">
            <v>789818</v>
          </cell>
          <cell r="F1010">
            <v>0</v>
          </cell>
          <cell r="G1010">
            <v>16557744</v>
          </cell>
        </row>
        <row r="1011">
          <cell r="A1011" t="str">
            <v>4403022601</v>
          </cell>
          <cell r="B1011" t="str">
            <v>Equipamiento</v>
          </cell>
          <cell r="C1011">
            <v>17911306</v>
          </cell>
          <cell r="D1011">
            <v>17911306</v>
          </cell>
          <cell r="E1011">
            <v>0</v>
          </cell>
          <cell r="F1011">
            <v>0</v>
          </cell>
          <cell r="G1011">
            <v>0</v>
          </cell>
        </row>
        <row r="1012">
          <cell r="A1012" t="str">
            <v>4403022602</v>
          </cell>
          <cell r="B1012" t="str">
            <v>Reparaciones y mantenimiento</v>
          </cell>
          <cell r="C1012">
            <v>2474693</v>
          </cell>
          <cell r="D1012">
            <v>2311504</v>
          </cell>
          <cell r="E1012">
            <v>0</v>
          </cell>
          <cell r="F1012">
            <v>0</v>
          </cell>
          <cell r="G1012">
            <v>163189</v>
          </cell>
        </row>
        <row r="1013">
          <cell r="A1013" t="str">
            <v>4403022801</v>
          </cell>
          <cell r="B1013" t="str">
            <v>Otros proveedores</v>
          </cell>
          <cell r="C1013">
            <v>0</v>
          </cell>
          <cell r="D1013">
            <v>0</v>
          </cell>
          <cell r="E1013">
            <v>0</v>
          </cell>
          <cell r="F1013">
            <v>0</v>
          </cell>
          <cell r="G1013">
            <v>0</v>
          </cell>
        </row>
        <row r="1014">
          <cell r="A1014" t="str">
            <v>4403022802</v>
          </cell>
          <cell r="B1014" t="str">
            <v>Proveedores</v>
          </cell>
          <cell r="C1014">
            <v>0</v>
          </cell>
          <cell r="D1014">
            <v>0</v>
          </cell>
          <cell r="E1014">
            <v>0</v>
          </cell>
          <cell r="F1014">
            <v>0</v>
          </cell>
          <cell r="G1014">
            <v>0</v>
          </cell>
        </row>
        <row r="1015">
          <cell r="A1015" t="str">
            <v>4403022803</v>
          </cell>
          <cell r="B1015" t="str">
            <v>Energia electrica</v>
          </cell>
          <cell r="C1015">
            <v>0</v>
          </cell>
          <cell r="D1015">
            <v>0</v>
          </cell>
          <cell r="E1015">
            <v>0</v>
          </cell>
          <cell r="F1015">
            <v>0</v>
          </cell>
          <cell r="G1015">
            <v>0</v>
          </cell>
        </row>
        <row r="1016">
          <cell r="A1016" t="str">
            <v>4403022804</v>
          </cell>
          <cell r="B1016" t="str">
            <v>Gas</v>
          </cell>
          <cell r="C1016">
            <v>0</v>
          </cell>
          <cell r="D1016">
            <v>0</v>
          </cell>
          <cell r="E1016">
            <v>0</v>
          </cell>
          <cell r="F1016">
            <v>0</v>
          </cell>
          <cell r="G1016">
            <v>0</v>
          </cell>
        </row>
        <row r="1017">
          <cell r="A1017" t="str">
            <v>4403022805</v>
          </cell>
          <cell r="B1017" t="str">
            <v>Agua</v>
          </cell>
          <cell r="C1017">
            <v>0</v>
          </cell>
          <cell r="D1017">
            <v>0</v>
          </cell>
          <cell r="E1017">
            <v>0</v>
          </cell>
          <cell r="F1017">
            <v>0</v>
          </cell>
          <cell r="G1017">
            <v>0</v>
          </cell>
        </row>
        <row r="1018">
          <cell r="A1018" t="str">
            <v>4403022806</v>
          </cell>
          <cell r="B1018" t="str">
            <v>Gastos en Seguridad</v>
          </cell>
          <cell r="C1018">
            <v>3637229</v>
          </cell>
          <cell r="D1018">
            <v>3637229</v>
          </cell>
          <cell r="E1018">
            <v>0</v>
          </cell>
          <cell r="F1018">
            <v>0</v>
          </cell>
          <cell r="G1018">
            <v>0</v>
          </cell>
        </row>
        <row r="1019">
          <cell r="A1019" t="str">
            <v>4403023001</v>
          </cell>
          <cell r="B1019" t="str">
            <v>Alquiler de equipos</v>
          </cell>
          <cell r="C1019">
            <v>0</v>
          </cell>
          <cell r="D1019">
            <v>0</v>
          </cell>
          <cell r="E1019">
            <v>0</v>
          </cell>
          <cell r="F1019">
            <v>0</v>
          </cell>
          <cell r="G1019">
            <v>0</v>
          </cell>
        </row>
        <row r="1020">
          <cell r="A1020" t="str">
            <v>4403023002</v>
          </cell>
          <cell r="B1020" t="str">
            <v>Alquiler de oficinas</v>
          </cell>
          <cell r="C1020">
            <v>0</v>
          </cell>
          <cell r="D1020">
            <v>0</v>
          </cell>
          <cell r="E1020">
            <v>0</v>
          </cell>
          <cell r="F1020">
            <v>0</v>
          </cell>
          <cell r="G1020">
            <v>0</v>
          </cell>
        </row>
        <row r="1021">
          <cell r="A1021" t="str">
            <v>4403023003</v>
          </cell>
          <cell r="B1021" t="str">
            <v>Fletes</v>
          </cell>
          <cell r="C1021">
            <v>0</v>
          </cell>
          <cell r="D1021">
            <v>0</v>
          </cell>
          <cell r="E1021">
            <v>0</v>
          </cell>
          <cell r="F1021">
            <v>0</v>
          </cell>
          <cell r="G1021">
            <v>0</v>
          </cell>
        </row>
        <row r="1022">
          <cell r="A1022" t="str">
            <v>4403023004</v>
          </cell>
          <cell r="B1022" t="str">
            <v>Depositos</v>
          </cell>
          <cell r="C1022">
            <v>0</v>
          </cell>
          <cell r="D1022">
            <v>0</v>
          </cell>
          <cell r="E1022">
            <v>0</v>
          </cell>
          <cell r="F1022">
            <v>0</v>
          </cell>
          <cell r="G1022">
            <v>0</v>
          </cell>
        </row>
        <row r="1023">
          <cell r="A1023" t="str">
            <v>4403023005</v>
          </cell>
          <cell r="B1023" t="str">
            <v>Suscripciones</v>
          </cell>
          <cell r="C1023">
            <v>72727</v>
          </cell>
          <cell r="D1023">
            <v>72727</v>
          </cell>
          <cell r="E1023">
            <v>0</v>
          </cell>
          <cell r="F1023">
            <v>0</v>
          </cell>
          <cell r="G1023">
            <v>0</v>
          </cell>
        </row>
        <row r="1024">
          <cell r="A1024" t="str">
            <v>4403023006</v>
          </cell>
          <cell r="B1024" t="str">
            <v>Otros gastos</v>
          </cell>
          <cell r="C1024">
            <v>18158759</v>
          </cell>
          <cell r="D1024">
            <v>18098259</v>
          </cell>
          <cell r="E1024">
            <v>0</v>
          </cell>
          <cell r="F1024">
            <v>0</v>
          </cell>
          <cell r="G1024">
            <v>60500</v>
          </cell>
        </row>
        <row r="1025">
          <cell r="A1025" t="str">
            <v>4403023007</v>
          </cell>
          <cell r="B1025" t="str">
            <v>Recreacion</v>
          </cell>
          <cell r="C1025">
            <v>124195234</v>
          </cell>
          <cell r="D1025">
            <v>89084342</v>
          </cell>
          <cell r="E1025">
            <v>22437451</v>
          </cell>
          <cell r="F1025">
            <v>0</v>
          </cell>
          <cell r="G1025">
            <v>35110892</v>
          </cell>
        </row>
        <row r="1026">
          <cell r="A1026" t="str">
            <v>4403023008</v>
          </cell>
          <cell r="B1026" t="str">
            <v>Estructura</v>
          </cell>
          <cell r="C1026">
            <v>0</v>
          </cell>
          <cell r="D1026">
            <v>0</v>
          </cell>
          <cell r="E1026">
            <v>0</v>
          </cell>
          <cell r="F1026">
            <v>0</v>
          </cell>
          <cell r="G1026">
            <v>0</v>
          </cell>
        </row>
        <row r="1027">
          <cell r="A1027" t="str">
            <v>4403031001</v>
          </cell>
          <cell r="B1027" t="str">
            <v>Sueldos y Jornales personal permanente</v>
          </cell>
          <cell r="C1027">
            <v>277269012</v>
          </cell>
          <cell r="D1027">
            <v>222765618</v>
          </cell>
          <cell r="E1027">
            <v>5000793</v>
          </cell>
          <cell r="F1027">
            <v>0</v>
          </cell>
          <cell r="G1027">
            <v>54503394</v>
          </cell>
        </row>
        <row r="1028">
          <cell r="A1028" t="str">
            <v>4403031002</v>
          </cell>
          <cell r="B1028" t="str">
            <v>Sueldos y Jornales personal temporario</v>
          </cell>
          <cell r="C1028">
            <v>0</v>
          </cell>
          <cell r="D1028">
            <v>0</v>
          </cell>
          <cell r="E1028">
            <v>0</v>
          </cell>
          <cell r="F1028">
            <v>0</v>
          </cell>
          <cell r="G1028">
            <v>0</v>
          </cell>
        </row>
        <row r="1029">
          <cell r="A1029" t="str">
            <v>4403031003</v>
          </cell>
          <cell r="B1029" t="str">
            <v>Horas Extras</v>
          </cell>
          <cell r="C1029">
            <v>0</v>
          </cell>
          <cell r="D1029">
            <v>0</v>
          </cell>
          <cell r="E1029">
            <v>0</v>
          </cell>
          <cell r="F1029">
            <v>0</v>
          </cell>
          <cell r="G1029">
            <v>0</v>
          </cell>
        </row>
        <row r="1030">
          <cell r="A1030" t="str">
            <v>4403031004</v>
          </cell>
          <cell r="B1030" t="str">
            <v>Cargas Sociales</v>
          </cell>
          <cell r="C1030">
            <v>59850300</v>
          </cell>
          <cell r="D1030">
            <v>50857800</v>
          </cell>
          <cell r="E1030">
            <v>825000</v>
          </cell>
          <cell r="F1030">
            <v>0</v>
          </cell>
          <cell r="G1030">
            <v>8992500</v>
          </cell>
        </row>
        <row r="1031">
          <cell r="A1031" t="str">
            <v>4403031005</v>
          </cell>
          <cell r="B1031" t="str">
            <v>Sueldo Anual Complementario</v>
          </cell>
          <cell r="C1031">
            <v>24446169</v>
          </cell>
          <cell r="D1031">
            <v>19904502</v>
          </cell>
          <cell r="E1031">
            <v>416667</v>
          </cell>
          <cell r="F1031">
            <v>0</v>
          </cell>
          <cell r="G1031">
            <v>4541667</v>
          </cell>
        </row>
        <row r="1032">
          <cell r="A1032" t="str">
            <v>4403031006</v>
          </cell>
          <cell r="B1032" t="str">
            <v>Vacaciones</v>
          </cell>
          <cell r="C1032">
            <v>2860000</v>
          </cell>
          <cell r="D1032">
            <v>2860000</v>
          </cell>
          <cell r="E1032">
            <v>0</v>
          </cell>
          <cell r="F1032">
            <v>0</v>
          </cell>
          <cell r="G1032">
            <v>0</v>
          </cell>
        </row>
        <row r="1033">
          <cell r="A1033" t="str">
            <v>4403031007</v>
          </cell>
          <cell r="B1033" t="str">
            <v>Plan de Jubilacion</v>
          </cell>
          <cell r="C1033">
            <v>0</v>
          </cell>
          <cell r="D1033">
            <v>0</v>
          </cell>
          <cell r="E1033">
            <v>0</v>
          </cell>
          <cell r="F1033">
            <v>0</v>
          </cell>
          <cell r="G1033">
            <v>0</v>
          </cell>
        </row>
        <row r="1034">
          <cell r="A1034" t="str">
            <v>4403031008</v>
          </cell>
          <cell r="B1034" t="str">
            <v>Distribucion utilidades</v>
          </cell>
          <cell r="C1034">
            <v>0</v>
          </cell>
          <cell r="D1034">
            <v>0</v>
          </cell>
          <cell r="E1034">
            <v>0</v>
          </cell>
          <cell r="F1034">
            <v>0</v>
          </cell>
          <cell r="G1034">
            <v>0</v>
          </cell>
        </row>
        <row r="1035">
          <cell r="A1035" t="str">
            <v>4403031009</v>
          </cell>
          <cell r="B1035" t="str">
            <v>Vivienda</v>
          </cell>
          <cell r="C1035">
            <v>0</v>
          </cell>
          <cell r="D1035">
            <v>0</v>
          </cell>
          <cell r="E1035">
            <v>0</v>
          </cell>
          <cell r="F1035">
            <v>0</v>
          </cell>
          <cell r="G1035">
            <v>0</v>
          </cell>
        </row>
        <row r="1036">
          <cell r="A1036" t="str">
            <v>4403031010</v>
          </cell>
          <cell r="B1036" t="str">
            <v>Servicio Medico</v>
          </cell>
          <cell r="C1036">
            <v>1680586</v>
          </cell>
          <cell r="D1036">
            <v>1680586</v>
          </cell>
          <cell r="E1036">
            <v>0</v>
          </cell>
          <cell r="F1036">
            <v>0</v>
          </cell>
          <cell r="G1036">
            <v>0</v>
          </cell>
        </row>
        <row r="1037">
          <cell r="A1037" t="str">
            <v>4403031011</v>
          </cell>
          <cell r="B1037" t="str">
            <v>Capacitacion</v>
          </cell>
          <cell r="C1037">
            <v>2655093</v>
          </cell>
          <cell r="D1037">
            <v>2616174</v>
          </cell>
          <cell r="E1037">
            <v>0</v>
          </cell>
          <cell r="F1037">
            <v>0</v>
          </cell>
          <cell r="G1037">
            <v>38919</v>
          </cell>
        </row>
        <row r="1038">
          <cell r="A1038" t="str">
            <v>4403031012</v>
          </cell>
          <cell r="B1038" t="str">
            <v>Otros Servicios al Personal</v>
          </cell>
          <cell r="C1038">
            <v>0</v>
          </cell>
          <cell r="D1038">
            <v>0</v>
          </cell>
          <cell r="E1038">
            <v>0</v>
          </cell>
          <cell r="F1038">
            <v>0</v>
          </cell>
          <cell r="G1038">
            <v>0</v>
          </cell>
        </row>
        <row r="1039">
          <cell r="A1039" t="str">
            <v>4403031013</v>
          </cell>
          <cell r="B1039" t="str">
            <v>Varios</v>
          </cell>
          <cell r="C1039">
            <v>0</v>
          </cell>
          <cell r="D1039">
            <v>0</v>
          </cell>
          <cell r="E1039">
            <v>0</v>
          </cell>
          <cell r="F1039">
            <v>0</v>
          </cell>
          <cell r="G1039">
            <v>0</v>
          </cell>
        </row>
        <row r="1040">
          <cell r="A1040" t="str">
            <v>4403031014</v>
          </cell>
          <cell r="B1040" t="str">
            <v>Indemnizaciones</v>
          </cell>
          <cell r="C1040">
            <v>0</v>
          </cell>
          <cell r="D1040">
            <v>0</v>
          </cell>
          <cell r="E1040">
            <v>0</v>
          </cell>
          <cell r="F1040">
            <v>0</v>
          </cell>
          <cell r="G1040">
            <v>0</v>
          </cell>
        </row>
        <row r="1041">
          <cell r="A1041" t="str">
            <v>4403031015</v>
          </cell>
          <cell r="B1041" t="str">
            <v>Gratificaciones</v>
          </cell>
          <cell r="C1041">
            <v>137955500</v>
          </cell>
          <cell r="D1041">
            <v>137955500</v>
          </cell>
          <cell r="E1041">
            <v>0</v>
          </cell>
          <cell r="F1041">
            <v>0</v>
          </cell>
          <cell r="G1041">
            <v>0</v>
          </cell>
        </row>
        <row r="1042">
          <cell r="A1042" t="str">
            <v>4403031201</v>
          </cell>
          <cell r="B1042" t="str">
            <v>Gastos de viaje</v>
          </cell>
          <cell r="C1042">
            <v>7205313</v>
          </cell>
          <cell r="D1042">
            <v>4683580</v>
          </cell>
          <cell r="E1042">
            <v>0</v>
          </cell>
          <cell r="F1042">
            <v>0</v>
          </cell>
          <cell r="G1042">
            <v>2521733</v>
          </cell>
        </row>
        <row r="1043">
          <cell r="A1043" t="str">
            <v>4403031401</v>
          </cell>
          <cell r="B1043" t="str">
            <v>Gastos de oficina</v>
          </cell>
          <cell r="C1043">
            <v>1370105</v>
          </cell>
          <cell r="D1043">
            <v>1370105</v>
          </cell>
          <cell r="E1043">
            <v>0</v>
          </cell>
          <cell r="F1043">
            <v>0</v>
          </cell>
          <cell r="G1043">
            <v>0</v>
          </cell>
        </row>
        <row r="1044">
          <cell r="A1044" t="str">
            <v>4403031601</v>
          </cell>
          <cell r="B1044" t="str">
            <v>Comunicaciones</v>
          </cell>
          <cell r="C1044">
            <v>28839386</v>
          </cell>
          <cell r="D1044">
            <v>4915846</v>
          </cell>
          <cell r="E1044">
            <v>2464951</v>
          </cell>
          <cell r="F1044">
            <v>1782</v>
          </cell>
          <cell r="G1044">
            <v>23923540</v>
          </cell>
        </row>
        <row r="1045">
          <cell r="A1045" t="str">
            <v>4403031801</v>
          </cell>
          <cell r="B1045" t="str">
            <v>Publicidad</v>
          </cell>
          <cell r="C1045">
            <v>0</v>
          </cell>
          <cell r="D1045">
            <v>0</v>
          </cell>
          <cell r="E1045">
            <v>0</v>
          </cell>
          <cell r="F1045">
            <v>0</v>
          </cell>
          <cell r="G1045">
            <v>0</v>
          </cell>
        </row>
        <row r="1046">
          <cell r="A1046" t="str">
            <v>4403031802</v>
          </cell>
          <cell r="B1046" t="str">
            <v>Promociones</v>
          </cell>
          <cell r="C1046">
            <v>0</v>
          </cell>
          <cell r="D1046">
            <v>0</v>
          </cell>
          <cell r="E1046">
            <v>0</v>
          </cell>
          <cell r="F1046">
            <v>0</v>
          </cell>
          <cell r="G1046">
            <v>0</v>
          </cell>
        </row>
        <row r="1047">
          <cell r="A1047" t="str">
            <v>4403031803</v>
          </cell>
          <cell r="B1047" t="str">
            <v>Servicios al Cliente</v>
          </cell>
          <cell r="C1047">
            <v>0</v>
          </cell>
          <cell r="D1047">
            <v>0</v>
          </cell>
          <cell r="E1047">
            <v>0</v>
          </cell>
          <cell r="F1047">
            <v>0</v>
          </cell>
          <cell r="G1047">
            <v>0</v>
          </cell>
        </row>
        <row r="1048">
          <cell r="A1048" t="str">
            <v>4403032001</v>
          </cell>
          <cell r="B1048" t="str">
            <v>Impuestos a la propiedad</v>
          </cell>
          <cell r="C1048">
            <v>0</v>
          </cell>
          <cell r="D1048">
            <v>0</v>
          </cell>
          <cell r="E1048">
            <v>0</v>
          </cell>
          <cell r="F1048">
            <v>0</v>
          </cell>
          <cell r="G1048">
            <v>0</v>
          </cell>
        </row>
        <row r="1049">
          <cell r="A1049" t="str">
            <v>4403032002</v>
          </cell>
          <cell r="B1049" t="str">
            <v>Otros impuestos</v>
          </cell>
          <cell r="C1049">
            <v>0</v>
          </cell>
          <cell r="D1049">
            <v>0</v>
          </cell>
          <cell r="E1049">
            <v>0</v>
          </cell>
          <cell r="F1049">
            <v>0</v>
          </cell>
          <cell r="G1049">
            <v>0</v>
          </cell>
        </row>
        <row r="1050">
          <cell r="A1050" t="str">
            <v>4403032201</v>
          </cell>
          <cell r="B1050" t="str">
            <v>Seguros del personal</v>
          </cell>
          <cell r="C1050">
            <v>0</v>
          </cell>
          <cell r="D1050">
            <v>0</v>
          </cell>
          <cell r="E1050">
            <v>0</v>
          </cell>
          <cell r="F1050">
            <v>0</v>
          </cell>
          <cell r="G1050">
            <v>0</v>
          </cell>
        </row>
        <row r="1051">
          <cell r="A1051" t="str">
            <v>4403032202</v>
          </cell>
          <cell r="B1051" t="str">
            <v>Seguros de propiedades</v>
          </cell>
          <cell r="C1051">
            <v>2039256</v>
          </cell>
          <cell r="D1051">
            <v>2039256</v>
          </cell>
          <cell r="E1051">
            <v>0</v>
          </cell>
          <cell r="F1051">
            <v>0</v>
          </cell>
          <cell r="G1051">
            <v>0</v>
          </cell>
        </row>
        <row r="1052">
          <cell r="A1052" t="str">
            <v>4403032401</v>
          </cell>
          <cell r="B1052" t="str">
            <v>Honorarios auditores</v>
          </cell>
          <cell r="C1052">
            <v>0</v>
          </cell>
          <cell r="D1052">
            <v>0</v>
          </cell>
          <cell r="E1052">
            <v>0</v>
          </cell>
          <cell r="F1052">
            <v>0</v>
          </cell>
          <cell r="G1052">
            <v>0</v>
          </cell>
        </row>
        <row r="1053">
          <cell r="A1053" t="str">
            <v>4403032402</v>
          </cell>
          <cell r="B1053" t="str">
            <v>Honorarios legales</v>
          </cell>
          <cell r="C1053">
            <v>66000</v>
          </cell>
          <cell r="D1053">
            <v>66000</v>
          </cell>
          <cell r="E1053">
            <v>0</v>
          </cell>
          <cell r="F1053">
            <v>0</v>
          </cell>
          <cell r="G1053">
            <v>0</v>
          </cell>
        </row>
        <row r="1054">
          <cell r="A1054" t="str">
            <v>4403032403</v>
          </cell>
          <cell r="B1054" t="str">
            <v>Otros honorarios</v>
          </cell>
          <cell r="C1054">
            <v>0</v>
          </cell>
          <cell r="D1054">
            <v>0</v>
          </cell>
          <cell r="E1054">
            <v>0</v>
          </cell>
          <cell r="F1054">
            <v>0</v>
          </cell>
          <cell r="G1054">
            <v>0</v>
          </cell>
        </row>
        <row r="1055">
          <cell r="A1055" t="str">
            <v>4403032404</v>
          </cell>
          <cell r="B1055" t="str">
            <v>Recoleccion de basura</v>
          </cell>
          <cell r="C1055">
            <v>0</v>
          </cell>
          <cell r="D1055">
            <v>0</v>
          </cell>
          <cell r="E1055">
            <v>0</v>
          </cell>
          <cell r="F1055">
            <v>0</v>
          </cell>
          <cell r="G1055">
            <v>0</v>
          </cell>
        </row>
        <row r="1056">
          <cell r="A1056" t="str">
            <v>4403032405</v>
          </cell>
          <cell r="B1056" t="str">
            <v>Otros Servicios</v>
          </cell>
          <cell r="C1056">
            <v>260313602</v>
          </cell>
          <cell r="D1056">
            <v>155395719</v>
          </cell>
          <cell r="E1056">
            <v>9972000</v>
          </cell>
          <cell r="F1056">
            <v>0</v>
          </cell>
          <cell r="G1056">
            <v>104917883</v>
          </cell>
        </row>
        <row r="1057">
          <cell r="A1057" t="str">
            <v>4403032601</v>
          </cell>
          <cell r="B1057" t="str">
            <v>Equipamiento</v>
          </cell>
          <cell r="C1057">
            <v>103545413</v>
          </cell>
          <cell r="D1057">
            <v>56661233</v>
          </cell>
          <cell r="E1057">
            <v>1514060</v>
          </cell>
          <cell r="F1057">
            <v>710220</v>
          </cell>
          <cell r="G1057">
            <v>46884180</v>
          </cell>
        </row>
        <row r="1058">
          <cell r="A1058" t="str">
            <v>4403032602</v>
          </cell>
          <cell r="B1058" t="str">
            <v>Reparaciones y mantenimiento</v>
          </cell>
          <cell r="C1058">
            <v>181729907</v>
          </cell>
          <cell r="D1058">
            <v>127693824</v>
          </cell>
          <cell r="E1058">
            <v>696310</v>
          </cell>
          <cell r="F1058">
            <v>0</v>
          </cell>
          <cell r="G1058">
            <v>54036083</v>
          </cell>
        </row>
        <row r="1059">
          <cell r="A1059" t="str">
            <v>4403032801</v>
          </cell>
          <cell r="B1059" t="str">
            <v>Otros proveedores</v>
          </cell>
          <cell r="C1059">
            <v>0</v>
          </cell>
          <cell r="D1059">
            <v>0</v>
          </cell>
          <cell r="E1059">
            <v>0</v>
          </cell>
          <cell r="F1059">
            <v>0</v>
          </cell>
          <cell r="G1059">
            <v>0</v>
          </cell>
        </row>
        <row r="1060">
          <cell r="A1060" t="str">
            <v>4403032802</v>
          </cell>
          <cell r="B1060" t="str">
            <v>Proveedores</v>
          </cell>
          <cell r="C1060">
            <v>0</v>
          </cell>
          <cell r="D1060">
            <v>0</v>
          </cell>
          <cell r="E1060">
            <v>0</v>
          </cell>
          <cell r="F1060">
            <v>0</v>
          </cell>
          <cell r="G1060">
            <v>0</v>
          </cell>
        </row>
        <row r="1061">
          <cell r="A1061" t="str">
            <v>4403032803</v>
          </cell>
          <cell r="B1061" t="str">
            <v>Energia electrica</v>
          </cell>
          <cell r="C1061">
            <v>0</v>
          </cell>
          <cell r="D1061">
            <v>0</v>
          </cell>
          <cell r="E1061">
            <v>0</v>
          </cell>
          <cell r="F1061">
            <v>0</v>
          </cell>
          <cell r="G1061">
            <v>0</v>
          </cell>
        </row>
        <row r="1062">
          <cell r="A1062" t="str">
            <v>4403032804</v>
          </cell>
          <cell r="B1062" t="str">
            <v>Repuestos</v>
          </cell>
          <cell r="C1062">
            <v>17244208</v>
          </cell>
          <cell r="D1062">
            <v>1426208</v>
          </cell>
          <cell r="E1062">
            <v>101310</v>
          </cell>
          <cell r="F1062">
            <v>101310</v>
          </cell>
          <cell r="G1062">
            <v>15818000</v>
          </cell>
        </row>
        <row r="1063">
          <cell r="A1063" t="str">
            <v>4403032805</v>
          </cell>
          <cell r="B1063" t="str">
            <v>Agua</v>
          </cell>
          <cell r="C1063">
            <v>0</v>
          </cell>
          <cell r="D1063">
            <v>0</v>
          </cell>
          <cell r="E1063">
            <v>0</v>
          </cell>
          <cell r="F1063">
            <v>0</v>
          </cell>
          <cell r="G1063">
            <v>0</v>
          </cell>
        </row>
        <row r="1064">
          <cell r="A1064" t="str">
            <v>4403032806</v>
          </cell>
          <cell r="B1064" t="str">
            <v>Gastos en Seguridad</v>
          </cell>
          <cell r="C1064">
            <v>280000</v>
          </cell>
          <cell r="D1064">
            <v>280000</v>
          </cell>
          <cell r="E1064">
            <v>0</v>
          </cell>
          <cell r="F1064">
            <v>0</v>
          </cell>
          <cell r="G1064">
            <v>0</v>
          </cell>
        </row>
        <row r="1065">
          <cell r="A1065" t="str">
            <v>4403033001</v>
          </cell>
          <cell r="B1065" t="str">
            <v>Alquiler de equipos</v>
          </cell>
          <cell r="C1065">
            <v>0</v>
          </cell>
          <cell r="D1065">
            <v>0</v>
          </cell>
          <cell r="E1065">
            <v>0</v>
          </cell>
          <cell r="F1065">
            <v>0</v>
          </cell>
          <cell r="G1065">
            <v>0</v>
          </cell>
        </row>
        <row r="1066">
          <cell r="A1066" t="str">
            <v>4403033002</v>
          </cell>
          <cell r="B1066" t="str">
            <v>Alquiler de oficinas</v>
          </cell>
          <cell r="C1066">
            <v>0</v>
          </cell>
          <cell r="D1066">
            <v>0</v>
          </cell>
          <cell r="E1066">
            <v>0</v>
          </cell>
          <cell r="F1066">
            <v>0</v>
          </cell>
          <cell r="G1066">
            <v>0</v>
          </cell>
        </row>
        <row r="1067">
          <cell r="A1067" t="str">
            <v>4403033003</v>
          </cell>
          <cell r="B1067" t="str">
            <v>Fletes</v>
          </cell>
          <cell r="C1067">
            <v>0</v>
          </cell>
          <cell r="D1067">
            <v>0</v>
          </cell>
          <cell r="E1067">
            <v>0</v>
          </cell>
          <cell r="F1067">
            <v>0</v>
          </cell>
          <cell r="G1067">
            <v>0</v>
          </cell>
        </row>
        <row r="1068">
          <cell r="A1068" t="str">
            <v>4403033004</v>
          </cell>
          <cell r="B1068" t="str">
            <v>Depositos</v>
          </cell>
          <cell r="C1068">
            <v>0</v>
          </cell>
          <cell r="D1068">
            <v>0</v>
          </cell>
          <cell r="E1068">
            <v>0</v>
          </cell>
          <cell r="F1068">
            <v>0</v>
          </cell>
          <cell r="G1068">
            <v>0</v>
          </cell>
        </row>
        <row r="1069">
          <cell r="A1069" t="str">
            <v>4403033005</v>
          </cell>
          <cell r="B1069" t="str">
            <v>Suscripciones</v>
          </cell>
          <cell r="C1069">
            <v>0</v>
          </cell>
          <cell r="D1069">
            <v>0</v>
          </cell>
          <cell r="E1069">
            <v>0</v>
          </cell>
          <cell r="F1069">
            <v>0</v>
          </cell>
          <cell r="G1069">
            <v>0</v>
          </cell>
        </row>
        <row r="1070">
          <cell r="A1070" t="str">
            <v>4403033006</v>
          </cell>
          <cell r="B1070" t="str">
            <v>Otros gastos</v>
          </cell>
          <cell r="C1070">
            <v>125210020</v>
          </cell>
          <cell r="D1070">
            <v>125210020</v>
          </cell>
          <cell r="E1070">
            <v>0</v>
          </cell>
          <cell r="F1070">
            <v>0</v>
          </cell>
          <cell r="G1070">
            <v>0</v>
          </cell>
        </row>
        <row r="1071">
          <cell r="A1071" t="str">
            <v>4403033007</v>
          </cell>
          <cell r="B1071" t="str">
            <v>Recreacion</v>
          </cell>
          <cell r="C1071">
            <v>0</v>
          </cell>
          <cell r="D1071">
            <v>0</v>
          </cell>
          <cell r="E1071">
            <v>0</v>
          </cell>
          <cell r="F1071">
            <v>0</v>
          </cell>
          <cell r="G1071">
            <v>0</v>
          </cell>
        </row>
        <row r="1072">
          <cell r="A1072" t="str">
            <v>4403033008</v>
          </cell>
          <cell r="B1072" t="str">
            <v>Estructura</v>
          </cell>
          <cell r="C1072">
            <v>0</v>
          </cell>
          <cell r="D1072">
            <v>0</v>
          </cell>
          <cell r="E1072">
            <v>0</v>
          </cell>
          <cell r="F1072">
            <v>0</v>
          </cell>
          <cell r="G1072">
            <v>0</v>
          </cell>
        </row>
        <row r="1073">
          <cell r="A1073" t="str">
            <v>4403041001</v>
          </cell>
          <cell r="B1073" t="str">
            <v>Sueldos y Jornales personal permanente</v>
          </cell>
          <cell r="C1073">
            <v>73264508</v>
          </cell>
          <cell r="D1073">
            <v>57359997</v>
          </cell>
          <cell r="E1073">
            <v>1328263</v>
          </cell>
          <cell r="F1073">
            <v>0</v>
          </cell>
          <cell r="G1073">
            <v>15904511</v>
          </cell>
        </row>
        <row r="1074">
          <cell r="A1074" t="str">
            <v>4403041002</v>
          </cell>
          <cell r="B1074" t="str">
            <v>Sueldos y Jornales personal temporario</v>
          </cell>
          <cell r="C1074">
            <v>0</v>
          </cell>
          <cell r="D1074">
            <v>0</v>
          </cell>
          <cell r="E1074">
            <v>0</v>
          </cell>
          <cell r="F1074">
            <v>0</v>
          </cell>
          <cell r="G1074">
            <v>0</v>
          </cell>
        </row>
        <row r="1075">
          <cell r="A1075" t="str">
            <v>4403041003</v>
          </cell>
          <cell r="B1075" t="str">
            <v>Horas Extras</v>
          </cell>
          <cell r="C1075">
            <v>4802089</v>
          </cell>
          <cell r="D1075">
            <v>2010419</v>
          </cell>
          <cell r="E1075">
            <v>304688</v>
          </cell>
          <cell r="F1075">
            <v>0</v>
          </cell>
          <cell r="G1075">
            <v>2791670</v>
          </cell>
        </row>
        <row r="1076">
          <cell r="A1076" t="str">
            <v>4403041004</v>
          </cell>
          <cell r="B1076" t="str">
            <v>Cargas Sociales</v>
          </cell>
          <cell r="C1076">
            <v>16092329</v>
          </cell>
          <cell r="D1076">
            <v>13154897</v>
          </cell>
          <cell r="E1076">
            <v>256524</v>
          </cell>
          <cell r="F1076">
            <v>0</v>
          </cell>
          <cell r="G1076">
            <v>2937432</v>
          </cell>
        </row>
        <row r="1077">
          <cell r="A1077" t="str">
            <v>4403041005</v>
          </cell>
          <cell r="B1077" t="str">
            <v>Sueldo Anual Complementario</v>
          </cell>
          <cell r="C1077">
            <v>6768437</v>
          </cell>
          <cell r="D1077">
            <v>5251467</v>
          </cell>
          <cell r="E1077">
            <v>162977</v>
          </cell>
          <cell r="F1077">
            <v>0</v>
          </cell>
          <cell r="G1077">
            <v>1516970</v>
          </cell>
        </row>
        <row r="1078">
          <cell r="A1078" t="str">
            <v>4403041006</v>
          </cell>
          <cell r="B1078" t="str">
            <v>Vacaciones</v>
          </cell>
          <cell r="C1078">
            <v>300000</v>
          </cell>
          <cell r="D1078">
            <v>300000</v>
          </cell>
          <cell r="E1078">
            <v>0</v>
          </cell>
          <cell r="F1078">
            <v>0</v>
          </cell>
          <cell r="G1078">
            <v>0</v>
          </cell>
        </row>
        <row r="1079">
          <cell r="A1079" t="str">
            <v>4403041007</v>
          </cell>
          <cell r="B1079" t="str">
            <v>Plan de Jubilacion</v>
          </cell>
          <cell r="C1079">
            <v>0</v>
          </cell>
          <cell r="D1079">
            <v>0</v>
          </cell>
          <cell r="E1079">
            <v>0</v>
          </cell>
          <cell r="F1079">
            <v>0</v>
          </cell>
          <cell r="G1079">
            <v>0</v>
          </cell>
        </row>
        <row r="1080">
          <cell r="A1080" t="str">
            <v>4403041008</v>
          </cell>
          <cell r="B1080" t="str">
            <v>Distribucion utilidades</v>
          </cell>
          <cell r="C1080">
            <v>0</v>
          </cell>
          <cell r="D1080">
            <v>0</v>
          </cell>
          <cell r="E1080">
            <v>0</v>
          </cell>
          <cell r="F1080">
            <v>0</v>
          </cell>
          <cell r="G1080">
            <v>0</v>
          </cell>
        </row>
        <row r="1081">
          <cell r="A1081" t="str">
            <v>4403041009</v>
          </cell>
          <cell r="B1081" t="str">
            <v>Vivienda</v>
          </cell>
          <cell r="C1081">
            <v>0</v>
          </cell>
          <cell r="D1081">
            <v>0</v>
          </cell>
          <cell r="E1081">
            <v>0</v>
          </cell>
          <cell r="F1081">
            <v>0</v>
          </cell>
          <cell r="G1081">
            <v>0</v>
          </cell>
        </row>
        <row r="1082">
          <cell r="A1082" t="str">
            <v>4403041010</v>
          </cell>
          <cell r="B1082" t="str">
            <v>Servicio Medico</v>
          </cell>
          <cell r="C1082">
            <v>1727586</v>
          </cell>
          <cell r="D1082">
            <v>1727586</v>
          </cell>
          <cell r="E1082">
            <v>0</v>
          </cell>
          <cell r="F1082">
            <v>0</v>
          </cell>
          <cell r="G1082">
            <v>0</v>
          </cell>
        </row>
        <row r="1083">
          <cell r="A1083" t="str">
            <v>4403041011</v>
          </cell>
          <cell r="B1083" t="str">
            <v>Capacitacion</v>
          </cell>
          <cell r="C1083">
            <v>0</v>
          </cell>
          <cell r="D1083">
            <v>0</v>
          </cell>
          <cell r="E1083">
            <v>0</v>
          </cell>
          <cell r="F1083">
            <v>0</v>
          </cell>
          <cell r="G1083">
            <v>0</v>
          </cell>
        </row>
        <row r="1084">
          <cell r="A1084" t="str">
            <v>4403041012</v>
          </cell>
          <cell r="B1084" t="str">
            <v>Otros Servicios al Personal</v>
          </cell>
          <cell r="C1084">
            <v>0</v>
          </cell>
          <cell r="D1084">
            <v>0</v>
          </cell>
          <cell r="E1084">
            <v>0</v>
          </cell>
          <cell r="F1084">
            <v>0</v>
          </cell>
          <cell r="G1084">
            <v>0</v>
          </cell>
        </row>
        <row r="1085">
          <cell r="A1085" t="str">
            <v>4403041013</v>
          </cell>
          <cell r="B1085" t="str">
            <v>Varios</v>
          </cell>
          <cell r="C1085">
            <v>0</v>
          </cell>
          <cell r="D1085">
            <v>0</v>
          </cell>
          <cell r="E1085">
            <v>0</v>
          </cell>
          <cell r="F1085">
            <v>0</v>
          </cell>
          <cell r="G1085">
            <v>0</v>
          </cell>
        </row>
        <row r="1086">
          <cell r="A1086" t="str">
            <v>4403041014</v>
          </cell>
          <cell r="B1086" t="str">
            <v>Indemnizaciones</v>
          </cell>
          <cell r="C1086">
            <v>15626340</v>
          </cell>
          <cell r="D1086">
            <v>15626340</v>
          </cell>
          <cell r="E1086">
            <v>0</v>
          </cell>
          <cell r="F1086">
            <v>0</v>
          </cell>
          <cell r="G1086">
            <v>0</v>
          </cell>
        </row>
        <row r="1087">
          <cell r="A1087" t="str">
            <v>4403041015</v>
          </cell>
          <cell r="B1087" t="str">
            <v>Gratificaciones</v>
          </cell>
          <cell r="C1087">
            <v>0</v>
          </cell>
          <cell r="D1087">
            <v>0</v>
          </cell>
          <cell r="E1087">
            <v>0</v>
          </cell>
          <cell r="F1087">
            <v>0</v>
          </cell>
          <cell r="G1087">
            <v>0</v>
          </cell>
        </row>
        <row r="1088">
          <cell r="A1088" t="str">
            <v>4403041201</v>
          </cell>
          <cell r="B1088" t="str">
            <v>Gastos de viaje</v>
          </cell>
          <cell r="C1088">
            <v>0</v>
          </cell>
          <cell r="D1088">
            <v>0</v>
          </cell>
          <cell r="E1088">
            <v>0</v>
          </cell>
          <cell r="F1088">
            <v>0</v>
          </cell>
          <cell r="G1088">
            <v>0</v>
          </cell>
        </row>
        <row r="1089">
          <cell r="A1089" t="str">
            <v>4403041401</v>
          </cell>
          <cell r="B1089" t="str">
            <v>Gastos de oficina</v>
          </cell>
          <cell r="C1089">
            <v>33000</v>
          </cell>
          <cell r="D1089">
            <v>33000</v>
          </cell>
          <cell r="E1089">
            <v>0</v>
          </cell>
          <cell r="F1089">
            <v>0</v>
          </cell>
          <cell r="G1089">
            <v>0</v>
          </cell>
        </row>
        <row r="1090">
          <cell r="A1090" t="str">
            <v>4403041601</v>
          </cell>
          <cell r="B1090" t="str">
            <v>Comunicaciones</v>
          </cell>
          <cell r="C1090">
            <v>1554345</v>
          </cell>
          <cell r="D1090">
            <v>1708597</v>
          </cell>
          <cell r="E1090">
            <v>0</v>
          </cell>
          <cell r="F1090">
            <v>0</v>
          </cell>
          <cell r="G1090">
            <v>-154252</v>
          </cell>
        </row>
        <row r="1091">
          <cell r="A1091" t="str">
            <v>4403041801</v>
          </cell>
          <cell r="B1091" t="str">
            <v>Publicidad</v>
          </cell>
          <cell r="C1091">
            <v>0</v>
          </cell>
          <cell r="D1091">
            <v>0</v>
          </cell>
          <cell r="E1091">
            <v>0</v>
          </cell>
          <cell r="F1091">
            <v>0</v>
          </cell>
          <cell r="G1091">
            <v>0</v>
          </cell>
        </row>
        <row r="1092">
          <cell r="A1092" t="str">
            <v>4403041802</v>
          </cell>
          <cell r="B1092" t="str">
            <v>Promociones</v>
          </cell>
          <cell r="C1092">
            <v>0</v>
          </cell>
          <cell r="D1092">
            <v>0</v>
          </cell>
          <cell r="E1092">
            <v>0</v>
          </cell>
          <cell r="F1092">
            <v>0</v>
          </cell>
          <cell r="G1092">
            <v>0</v>
          </cell>
        </row>
        <row r="1093">
          <cell r="A1093" t="str">
            <v>4403041803</v>
          </cell>
          <cell r="B1093" t="str">
            <v>Servicios al Cliente</v>
          </cell>
          <cell r="C1093">
            <v>0</v>
          </cell>
          <cell r="D1093">
            <v>0</v>
          </cell>
          <cell r="E1093">
            <v>0</v>
          </cell>
          <cell r="F1093">
            <v>0</v>
          </cell>
          <cell r="G1093">
            <v>0</v>
          </cell>
        </row>
        <row r="1094">
          <cell r="A1094" t="str">
            <v>4403042001</v>
          </cell>
          <cell r="B1094" t="str">
            <v>Impuestos a la propiedad</v>
          </cell>
          <cell r="C1094">
            <v>0</v>
          </cell>
          <cell r="D1094">
            <v>0</v>
          </cell>
          <cell r="E1094">
            <v>0</v>
          </cell>
          <cell r="F1094">
            <v>0</v>
          </cell>
          <cell r="G1094">
            <v>0</v>
          </cell>
        </row>
        <row r="1095">
          <cell r="A1095" t="str">
            <v>4403042002</v>
          </cell>
          <cell r="B1095" t="str">
            <v>Otros impuestos</v>
          </cell>
          <cell r="C1095">
            <v>259470</v>
          </cell>
          <cell r="D1095">
            <v>259470</v>
          </cell>
          <cell r="E1095">
            <v>0</v>
          </cell>
          <cell r="F1095">
            <v>0</v>
          </cell>
          <cell r="G1095">
            <v>0</v>
          </cell>
        </row>
        <row r="1096">
          <cell r="A1096" t="str">
            <v>4403042201</v>
          </cell>
          <cell r="B1096" t="str">
            <v>Seguros del personal</v>
          </cell>
          <cell r="C1096">
            <v>0</v>
          </cell>
          <cell r="D1096">
            <v>0</v>
          </cell>
          <cell r="E1096">
            <v>0</v>
          </cell>
          <cell r="F1096">
            <v>0</v>
          </cell>
          <cell r="G1096">
            <v>0</v>
          </cell>
        </row>
        <row r="1097">
          <cell r="A1097" t="str">
            <v>4403042202</v>
          </cell>
          <cell r="B1097" t="str">
            <v>Seguros de propiedades</v>
          </cell>
          <cell r="C1097">
            <v>1019628</v>
          </cell>
          <cell r="D1097">
            <v>1019628</v>
          </cell>
          <cell r="E1097">
            <v>0</v>
          </cell>
          <cell r="F1097">
            <v>0</v>
          </cell>
          <cell r="G1097">
            <v>0</v>
          </cell>
        </row>
        <row r="1098">
          <cell r="A1098" t="str">
            <v>4403042401</v>
          </cell>
          <cell r="B1098" t="str">
            <v>Honorarios auditores</v>
          </cell>
          <cell r="C1098">
            <v>0</v>
          </cell>
          <cell r="D1098">
            <v>0</v>
          </cell>
          <cell r="E1098">
            <v>0</v>
          </cell>
          <cell r="F1098">
            <v>0</v>
          </cell>
          <cell r="G1098">
            <v>0</v>
          </cell>
        </row>
        <row r="1099">
          <cell r="A1099" t="str">
            <v>4403042402</v>
          </cell>
          <cell r="B1099" t="str">
            <v>Honorarios legales</v>
          </cell>
          <cell r="C1099">
            <v>0</v>
          </cell>
          <cell r="D1099">
            <v>0</v>
          </cell>
          <cell r="E1099">
            <v>0</v>
          </cell>
          <cell r="F1099">
            <v>0</v>
          </cell>
          <cell r="G1099">
            <v>0</v>
          </cell>
        </row>
        <row r="1100">
          <cell r="A1100" t="str">
            <v>4403042403</v>
          </cell>
          <cell r="B1100" t="str">
            <v>Otros honorarios</v>
          </cell>
          <cell r="C1100">
            <v>0</v>
          </cell>
          <cell r="D1100">
            <v>0</v>
          </cell>
          <cell r="E1100">
            <v>0</v>
          </cell>
          <cell r="F1100">
            <v>0</v>
          </cell>
          <cell r="G1100">
            <v>0</v>
          </cell>
        </row>
        <row r="1101">
          <cell r="A1101" t="str">
            <v>4403042404</v>
          </cell>
          <cell r="B1101" t="str">
            <v>Recoleccion de basura</v>
          </cell>
          <cell r="C1101">
            <v>0</v>
          </cell>
          <cell r="D1101">
            <v>0</v>
          </cell>
          <cell r="E1101">
            <v>0</v>
          </cell>
          <cell r="F1101">
            <v>0</v>
          </cell>
          <cell r="G1101">
            <v>0</v>
          </cell>
        </row>
        <row r="1102">
          <cell r="A1102" t="str">
            <v>4403042405</v>
          </cell>
          <cell r="B1102" t="str">
            <v>Otros Servicios</v>
          </cell>
          <cell r="C1102">
            <v>94999288</v>
          </cell>
          <cell r="D1102">
            <v>94999288</v>
          </cell>
          <cell r="E1102">
            <v>0</v>
          </cell>
          <cell r="F1102">
            <v>0</v>
          </cell>
          <cell r="G1102">
            <v>0</v>
          </cell>
        </row>
        <row r="1103">
          <cell r="A1103" t="str">
            <v>4403042601</v>
          </cell>
          <cell r="B1103" t="str">
            <v>Equipamiento</v>
          </cell>
          <cell r="C1103">
            <v>0</v>
          </cell>
          <cell r="D1103">
            <v>0</v>
          </cell>
          <cell r="E1103">
            <v>0</v>
          </cell>
          <cell r="F1103">
            <v>0</v>
          </cell>
          <cell r="G1103">
            <v>0</v>
          </cell>
        </row>
        <row r="1104">
          <cell r="A1104" t="str">
            <v>4403042602</v>
          </cell>
          <cell r="B1104" t="str">
            <v>Reparaciones y mantenimiento</v>
          </cell>
          <cell r="C1104">
            <v>14282727</v>
          </cell>
          <cell r="D1104">
            <v>7004775</v>
          </cell>
          <cell r="E1104">
            <v>1435325</v>
          </cell>
          <cell r="F1104">
            <v>0</v>
          </cell>
          <cell r="G1104">
            <v>7277952</v>
          </cell>
        </row>
        <row r="1105">
          <cell r="A1105" t="str">
            <v>4403042801</v>
          </cell>
          <cell r="B1105" t="str">
            <v>Otros proveedores</v>
          </cell>
          <cell r="C1105">
            <v>0</v>
          </cell>
          <cell r="D1105">
            <v>0</v>
          </cell>
          <cell r="E1105">
            <v>0</v>
          </cell>
          <cell r="F1105">
            <v>0</v>
          </cell>
          <cell r="G1105">
            <v>0</v>
          </cell>
        </row>
        <row r="1106">
          <cell r="A1106" t="str">
            <v>4403042802</v>
          </cell>
          <cell r="B1106" t="str">
            <v>Proveedores</v>
          </cell>
          <cell r="C1106">
            <v>0</v>
          </cell>
          <cell r="D1106">
            <v>0</v>
          </cell>
          <cell r="E1106">
            <v>0</v>
          </cell>
          <cell r="F1106">
            <v>0</v>
          </cell>
          <cell r="G1106">
            <v>0</v>
          </cell>
        </row>
        <row r="1107">
          <cell r="A1107" t="str">
            <v>4403042803</v>
          </cell>
          <cell r="B1107" t="str">
            <v>Energia electrica</v>
          </cell>
          <cell r="C1107">
            <v>0</v>
          </cell>
          <cell r="D1107">
            <v>0</v>
          </cell>
          <cell r="E1107">
            <v>0</v>
          </cell>
          <cell r="F1107">
            <v>0</v>
          </cell>
          <cell r="G1107">
            <v>0</v>
          </cell>
        </row>
        <row r="1108">
          <cell r="A1108" t="str">
            <v>4403042804</v>
          </cell>
          <cell r="B1108" t="str">
            <v>Gas</v>
          </cell>
          <cell r="C1108">
            <v>0</v>
          </cell>
          <cell r="D1108">
            <v>0</v>
          </cell>
          <cell r="E1108">
            <v>0</v>
          </cell>
          <cell r="F1108">
            <v>0</v>
          </cell>
          <cell r="G1108">
            <v>0</v>
          </cell>
        </row>
        <row r="1109">
          <cell r="A1109" t="str">
            <v>4403042805</v>
          </cell>
          <cell r="B1109" t="str">
            <v>Agua</v>
          </cell>
          <cell r="C1109">
            <v>0</v>
          </cell>
          <cell r="D1109">
            <v>0</v>
          </cell>
          <cell r="E1109">
            <v>0</v>
          </cell>
          <cell r="F1109">
            <v>0</v>
          </cell>
          <cell r="G1109">
            <v>0</v>
          </cell>
        </row>
        <row r="1110">
          <cell r="A1110" t="str">
            <v>4403042806</v>
          </cell>
          <cell r="B1110" t="str">
            <v>Gastos en Seguridad</v>
          </cell>
          <cell r="C1110">
            <v>68500</v>
          </cell>
          <cell r="D1110">
            <v>68500</v>
          </cell>
          <cell r="E1110">
            <v>0</v>
          </cell>
          <cell r="F1110">
            <v>0</v>
          </cell>
          <cell r="G1110">
            <v>0</v>
          </cell>
        </row>
        <row r="1111">
          <cell r="A1111" t="str">
            <v>4403043001</v>
          </cell>
          <cell r="B1111" t="str">
            <v>Alquiler de equipos</v>
          </cell>
          <cell r="C1111">
            <v>0</v>
          </cell>
          <cell r="D1111">
            <v>0</v>
          </cell>
          <cell r="E1111">
            <v>0</v>
          </cell>
          <cell r="F1111">
            <v>0</v>
          </cell>
          <cell r="G1111">
            <v>0</v>
          </cell>
        </row>
        <row r="1112">
          <cell r="A1112" t="str">
            <v>4403043002</v>
          </cell>
          <cell r="B1112" t="str">
            <v>Alquiler de oficinas</v>
          </cell>
          <cell r="C1112">
            <v>0</v>
          </cell>
          <cell r="D1112">
            <v>0</v>
          </cell>
          <cell r="E1112">
            <v>0</v>
          </cell>
          <cell r="F1112">
            <v>0</v>
          </cell>
          <cell r="G1112">
            <v>0</v>
          </cell>
        </row>
        <row r="1113">
          <cell r="A1113" t="str">
            <v>4403043003</v>
          </cell>
          <cell r="B1113" t="str">
            <v>Fletes</v>
          </cell>
          <cell r="C1113">
            <v>0</v>
          </cell>
          <cell r="D1113">
            <v>0</v>
          </cell>
          <cell r="E1113">
            <v>0</v>
          </cell>
          <cell r="F1113">
            <v>0</v>
          </cell>
          <cell r="G1113">
            <v>0</v>
          </cell>
        </row>
        <row r="1114">
          <cell r="A1114" t="str">
            <v>4403043004</v>
          </cell>
          <cell r="B1114" t="str">
            <v>Depositos</v>
          </cell>
          <cell r="C1114">
            <v>0</v>
          </cell>
          <cell r="D1114">
            <v>0</v>
          </cell>
          <cell r="E1114">
            <v>0</v>
          </cell>
          <cell r="F1114">
            <v>0</v>
          </cell>
          <cell r="G1114">
            <v>0</v>
          </cell>
        </row>
        <row r="1115">
          <cell r="A1115" t="str">
            <v>4403043005</v>
          </cell>
          <cell r="B1115" t="str">
            <v>Suscripciones</v>
          </cell>
          <cell r="C1115">
            <v>0</v>
          </cell>
          <cell r="D1115">
            <v>0</v>
          </cell>
          <cell r="E1115">
            <v>0</v>
          </cell>
          <cell r="F1115">
            <v>0</v>
          </cell>
          <cell r="G1115">
            <v>0</v>
          </cell>
        </row>
        <row r="1116">
          <cell r="A1116" t="str">
            <v>4403043006</v>
          </cell>
          <cell r="B1116" t="str">
            <v>Otros gastos</v>
          </cell>
          <cell r="C1116">
            <v>443851</v>
          </cell>
          <cell r="D1116">
            <v>443851</v>
          </cell>
          <cell r="E1116">
            <v>0</v>
          </cell>
          <cell r="F1116">
            <v>0</v>
          </cell>
          <cell r="G1116">
            <v>0</v>
          </cell>
        </row>
        <row r="1117">
          <cell r="A1117" t="str">
            <v>4403043007</v>
          </cell>
          <cell r="B1117" t="str">
            <v>Recreacion</v>
          </cell>
          <cell r="C1117">
            <v>0</v>
          </cell>
          <cell r="D1117">
            <v>0</v>
          </cell>
          <cell r="E1117">
            <v>0</v>
          </cell>
          <cell r="F1117">
            <v>0</v>
          </cell>
          <cell r="G1117">
            <v>0</v>
          </cell>
        </row>
        <row r="1118">
          <cell r="A1118" t="str">
            <v>4403043008</v>
          </cell>
          <cell r="B1118" t="str">
            <v>Estructura</v>
          </cell>
          <cell r="C1118">
            <v>0</v>
          </cell>
          <cell r="D1118">
            <v>0</v>
          </cell>
          <cell r="E1118">
            <v>0</v>
          </cell>
          <cell r="F1118">
            <v>0</v>
          </cell>
          <cell r="G1118">
            <v>0</v>
          </cell>
        </row>
        <row r="1119">
          <cell r="A1119" t="str">
            <v>4403051001</v>
          </cell>
          <cell r="B1119" t="str">
            <v>Sueldos y Jornales personal permanente</v>
          </cell>
          <cell r="C1119">
            <v>0</v>
          </cell>
          <cell r="D1119">
            <v>0</v>
          </cell>
          <cell r="E1119">
            <v>0</v>
          </cell>
          <cell r="F1119">
            <v>0</v>
          </cell>
          <cell r="G1119">
            <v>0</v>
          </cell>
        </row>
        <row r="1120">
          <cell r="A1120" t="str">
            <v>4403051002</v>
          </cell>
          <cell r="B1120" t="str">
            <v>Sueldos y Jornales personal temporario</v>
          </cell>
          <cell r="C1120">
            <v>0</v>
          </cell>
          <cell r="D1120">
            <v>0</v>
          </cell>
          <cell r="E1120">
            <v>0</v>
          </cell>
          <cell r="F1120">
            <v>0</v>
          </cell>
          <cell r="G1120">
            <v>0</v>
          </cell>
        </row>
        <row r="1121">
          <cell r="A1121" t="str">
            <v>4403051003</v>
          </cell>
          <cell r="B1121" t="str">
            <v>Horas Extras</v>
          </cell>
          <cell r="C1121">
            <v>0</v>
          </cell>
          <cell r="D1121">
            <v>0</v>
          </cell>
          <cell r="E1121">
            <v>0</v>
          </cell>
          <cell r="F1121">
            <v>0</v>
          </cell>
          <cell r="G1121">
            <v>0</v>
          </cell>
        </row>
        <row r="1122">
          <cell r="A1122" t="str">
            <v>4403051004</v>
          </cell>
          <cell r="B1122" t="str">
            <v>Cargas Sociales</v>
          </cell>
          <cell r="C1122">
            <v>0</v>
          </cell>
          <cell r="D1122">
            <v>0</v>
          </cell>
          <cell r="E1122">
            <v>0</v>
          </cell>
          <cell r="F1122">
            <v>0</v>
          </cell>
          <cell r="G1122">
            <v>0</v>
          </cell>
        </row>
        <row r="1123">
          <cell r="A1123" t="str">
            <v>4403051005</v>
          </cell>
          <cell r="B1123" t="str">
            <v>Sueldo Anual Complementario</v>
          </cell>
          <cell r="C1123">
            <v>283</v>
          </cell>
          <cell r="D1123">
            <v>283</v>
          </cell>
          <cell r="E1123">
            <v>0</v>
          </cell>
          <cell r="F1123">
            <v>0</v>
          </cell>
          <cell r="G1123">
            <v>0</v>
          </cell>
        </row>
        <row r="1124">
          <cell r="A1124" t="str">
            <v>4403051006</v>
          </cell>
          <cell r="B1124" t="str">
            <v>Vacaciones</v>
          </cell>
          <cell r="C1124">
            <v>0</v>
          </cell>
          <cell r="D1124">
            <v>0</v>
          </cell>
          <cell r="E1124">
            <v>0</v>
          </cell>
          <cell r="F1124">
            <v>0</v>
          </cell>
          <cell r="G1124">
            <v>0</v>
          </cell>
        </row>
        <row r="1125">
          <cell r="A1125" t="str">
            <v>4403051007</v>
          </cell>
          <cell r="B1125" t="str">
            <v>Plan de Jubilacion</v>
          </cell>
          <cell r="C1125">
            <v>0</v>
          </cell>
          <cell r="D1125">
            <v>0</v>
          </cell>
          <cell r="E1125">
            <v>0</v>
          </cell>
          <cell r="F1125">
            <v>0</v>
          </cell>
          <cell r="G1125">
            <v>0</v>
          </cell>
        </row>
        <row r="1126">
          <cell r="A1126" t="str">
            <v>4403051008</v>
          </cell>
          <cell r="B1126" t="str">
            <v>Distribucion utilidades</v>
          </cell>
          <cell r="C1126">
            <v>0</v>
          </cell>
          <cell r="D1126">
            <v>0</v>
          </cell>
          <cell r="E1126">
            <v>0</v>
          </cell>
          <cell r="F1126">
            <v>0</v>
          </cell>
          <cell r="G1126">
            <v>0</v>
          </cell>
        </row>
        <row r="1127">
          <cell r="A1127" t="str">
            <v>4403051009</v>
          </cell>
          <cell r="B1127" t="str">
            <v>Vivienda</v>
          </cell>
          <cell r="C1127">
            <v>0</v>
          </cell>
          <cell r="D1127">
            <v>0</v>
          </cell>
          <cell r="E1127">
            <v>0</v>
          </cell>
          <cell r="F1127">
            <v>0</v>
          </cell>
          <cell r="G1127">
            <v>0</v>
          </cell>
        </row>
        <row r="1128">
          <cell r="A1128" t="str">
            <v>4403051010</v>
          </cell>
          <cell r="B1128" t="str">
            <v>Servicio Medico</v>
          </cell>
          <cell r="C1128">
            <v>330000</v>
          </cell>
          <cell r="D1128">
            <v>330000</v>
          </cell>
          <cell r="E1128">
            <v>0</v>
          </cell>
          <cell r="F1128">
            <v>0</v>
          </cell>
          <cell r="G1128">
            <v>0</v>
          </cell>
        </row>
        <row r="1129">
          <cell r="A1129" t="str">
            <v>4403051011</v>
          </cell>
          <cell r="B1129" t="str">
            <v>Capacitacion</v>
          </cell>
          <cell r="C1129">
            <v>0</v>
          </cell>
          <cell r="D1129">
            <v>0</v>
          </cell>
          <cell r="E1129">
            <v>0</v>
          </cell>
          <cell r="F1129">
            <v>0</v>
          </cell>
          <cell r="G1129">
            <v>0</v>
          </cell>
        </row>
        <row r="1130">
          <cell r="A1130" t="str">
            <v>4403051012</v>
          </cell>
          <cell r="B1130" t="str">
            <v>Otros Servicios al Personal</v>
          </cell>
          <cell r="C1130">
            <v>8000</v>
          </cell>
          <cell r="D1130">
            <v>8000</v>
          </cell>
          <cell r="E1130">
            <v>0</v>
          </cell>
          <cell r="F1130">
            <v>0</v>
          </cell>
          <cell r="G1130">
            <v>0</v>
          </cell>
        </row>
        <row r="1131">
          <cell r="A1131" t="str">
            <v>4403051013</v>
          </cell>
          <cell r="B1131" t="str">
            <v>Varios</v>
          </cell>
          <cell r="C1131">
            <v>152990</v>
          </cell>
          <cell r="D1131">
            <v>152990</v>
          </cell>
          <cell r="E1131">
            <v>0</v>
          </cell>
          <cell r="F1131">
            <v>0</v>
          </cell>
          <cell r="G1131">
            <v>0</v>
          </cell>
        </row>
        <row r="1132">
          <cell r="A1132" t="str">
            <v>4403051014</v>
          </cell>
          <cell r="B1132" t="str">
            <v>Indemnizaciones</v>
          </cell>
          <cell r="C1132">
            <v>0</v>
          </cell>
          <cell r="D1132">
            <v>0</v>
          </cell>
          <cell r="E1132">
            <v>0</v>
          </cell>
          <cell r="F1132">
            <v>0</v>
          </cell>
          <cell r="G1132">
            <v>0</v>
          </cell>
        </row>
        <row r="1133">
          <cell r="A1133" t="str">
            <v>4403051015</v>
          </cell>
          <cell r="B1133" t="str">
            <v>Gratificaciones</v>
          </cell>
          <cell r="C1133">
            <v>0</v>
          </cell>
          <cell r="D1133">
            <v>0</v>
          </cell>
          <cell r="E1133">
            <v>0</v>
          </cell>
          <cell r="F1133">
            <v>0</v>
          </cell>
          <cell r="G1133">
            <v>0</v>
          </cell>
        </row>
        <row r="1134">
          <cell r="A1134" t="str">
            <v>4403051201</v>
          </cell>
          <cell r="B1134" t="str">
            <v>Gastos de viajes</v>
          </cell>
          <cell r="C1134">
            <v>747060</v>
          </cell>
          <cell r="D1134">
            <v>743560</v>
          </cell>
          <cell r="E1134">
            <v>0</v>
          </cell>
          <cell r="F1134">
            <v>0</v>
          </cell>
          <cell r="G1134">
            <v>3500</v>
          </cell>
        </row>
        <row r="1135">
          <cell r="A1135" t="str">
            <v>4403051401</v>
          </cell>
          <cell r="B1135" t="str">
            <v>Gastos de oficina</v>
          </cell>
          <cell r="C1135">
            <v>226860592.59999999</v>
          </cell>
          <cell r="D1135">
            <v>167858616.19999999</v>
          </cell>
          <cell r="E1135">
            <v>9547517.1999999993</v>
          </cell>
          <cell r="F1135">
            <v>0</v>
          </cell>
          <cell r="G1135">
            <v>59001977</v>
          </cell>
        </row>
        <row r="1136">
          <cell r="A1136" t="str">
            <v>4403051601</v>
          </cell>
          <cell r="B1136" t="str">
            <v>Comunicaciones</v>
          </cell>
          <cell r="C1136">
            <v>188228742</v>
          </cell>
          <cell r="D1136">
            <v>173462613</v>
          </cell>
          <cell r="E1136">
            <v>0</v>
          </cell>
          <cell r="F1136">
            <v>0</v>
          </cell>
          <cell r="G1136">
            <v>14766129</v>
          </cell>
        </row>
        <row r="1137">
          <cell r="A1137" t="str">
            <v>4403051801</v>
          </cell>
          <cell r="B1137" t="str">
            <v>Publicidad</v>
          </cell>
          <cell r="C1137">
            <v>0</v>
          </cell>
          <cell r="D1137">
            <v>0</v>
          </cell>
          <cell r="E1137">
            <v>0</v>
          </cell>
          <cell r="F1137">
            <v>0</v>
          </cell>
          <cell r="G1137">
            <v>0</v>
          </cell>
        </row>
        <row r="1138">
          <cell r="A1138" t="str">
            <v>4403051802</v>
          </cell>
          <cell r="B1138" t="str">
            <v>Promociones</v>
          </cell>
          <cell r="C1138">
            <v>0</v>
          </cell>
          <cell r="D1138">
            <v>0</v>
          </cell>
          <cell r="E1138">
            <v>0</v>
          </cell>
          <cell r="F1138">
            <v>0</v>
          </cell>
          <cell r="G1138">
            <v>0</v>
          </cell>
        </row>
        <row r="1139">
          <cell r="A1139" t="str">
            <v>4403051803</v>
          </cell>
          <cell r="B1139" t="str">
            <v>Servicios al Cliente</v>
          </cell>
          <cell r="C1139">
            <v>0</v>
          </cell>
          <cell r="D1139">
            <v>0</v>
          </cell>
          <cell r="E1139">
            <v>0</v>
          </cell>
          <cell r="F1139">
            <v>0</v>
          </cell>
          <cell r="G1139">
            <v>0</v>
          </cell>
        </row>
        <row r="1140">
          <cell r="A1140" t="str">
            <v>4403052001</v>
          </cell>
          <cell r="B1140" t="str">
            <v>Impuestos a la propiedad</v>
          </cell>
          <cell r="C1140">
            <v>91402790</v>
          </cell>
          <cell r="D1140">
            <v>64220843</v>
          </cell>
          <cell r="E1140">
            <v>2898302</v>
          </cell>
          <cell r="F1140">
            <v>0</v>
          </cell>
          <cell r="G1140">
            <v>27181947</v>
          </cell>
        </row>
        <row r="1141">
          <cell r="A1141" t="str">
            <v>4403052002</v>
          </cell>
          <cell r="B1141" t="str">
            <v>Otros impuestos</v>
          </cell>
          <cell r="C1141">
            <v>13586195</v>
          </cell>
          <cell r="D1141">
            <v>12197533</v>
          </cell>
          <cell r="E1141">
            <v>0</v>
          </cell>
          <cell r="F1141">
            <v>0</v>
          </cell>
          <cell r="G1141">
            <v>1388662</v>
          </cell>
        </row>
        <row r="1142">
          <cell r="A1142" t="str">
            <v>4403052201</v>
          </cell>
          <cell r="B1142" t="str">
            <v>Seguros del personal</v>
          </cell>
          <cell r="C1142">
            <v>0</v>
          </cell>
          <cell r="D1142">
            <v>0</v>
          </cell>
          <cell r="E1142">
            <v>0</v>
          </cell>
          <cell r="F1142">
            <v>0</v>
          </cell>
          <cell r="G1142">
            <v>0</v>
          </cell>
        </row>
        <row r="1143">
          <cell r="A1143" t="str">
            <v>4403052202</v>
          </cell>
          <cell r="B1143" t="str">
            <v>Seguros de propiedades</v>
          </cell>
          <cell r="C1143">
            <v>169923752</v>
          </cell>
          <cell r="D1143">
            <v>130004717</v>
          </cell>
          <cell r="E1143">
            <v>3313973</v>
          </cell>
          <cell r="F1143">
            <v>0</v>
          </cell>
          <cell r="G1143">
            <v>39919035</v>
          </cell>
        </row>
        <row r="1144">
          <cell r="A1144" t="str">
            <v>4403052401</v>
          </cell>
          <cell r="B1144" t="str">
            <v>Honorarios auditores</v>
          </cell>
          <cell r="C1144">
            <v>0</v>
          </cell>
          <cell r="D1144">
            <v>0</v>
          </cell>
          <cell r="E1144">
            <v>0</v>
          </cell>
          <cell r="F1144">
            <v>0</v>
          </cell>
          <cell r="G1144">
            <v>0</v>
          </cell>
        </row>
        <row r="1145">
          <cell r="A1145" t="str">
            <v>4403052402</v>
          </cell>
          <cell r="B1145" t="str">
            <v>Honorarios legales</v>
          </cell>
          <cell r="C1145">
            <v>0</v>
          </cell>
          <cell r="D1145">
            <v>0</v>
          </cell>
          <cell r="E1145">
            <v>0</v>
          </cell>
          <cell r="F1145">
            <v>0</v>
          </cell>
          <cell r="G1145">
            <v>0</v>
          </cell>
        </row>
        <row r="1146">
          <cell r="A1146" t="str">
            <v>4403052403</v>
          </cell>
          <cell r="B1146" t="str">
            <v>Otros honorarios</v>
          </cell>
          <cell r="C1146">
            <v>600000</v>
          </cell>
          <cell r="D1146">
            <v>600000</v>
          </cell>
          <cell r="E1146">
            <v>0</v>
          </cell>
          <cell r="F1146">
            <v>0</v>
          </cell>
          <cell r="G1146">
            <v>0</v>
          </cell>
        </row>
        <row r="1147">
          <cell r="A1147" t="str">
            <v>4403052404</v>
          </cell>
          <cell r="B1147" t="str">
            <v>Recolecci¾n de basura</v>
          </cell>
          <cell r="C1147">
            <v>0</v>
          </cell>
          <cell r="D1147">
            <v>0</v>
          </cell>
          <cell r="E1147">
            <v>0</v>
          </cell>
          <cell r="F1147">
            <v>0</v>
          </cell>
          <cell r="G1147">
            <v>0</v>
          </cell>
        </row>
        <row r="1148">
          <cell r="A1148" t="str">
            <v>4403052405</v>
          </cell>
          <cell r="B1148" t="str">
            <v>Otros Servicios</v>
          </cell>
          <cell r="C1148">
            <v>237366738.24000001</v>
          </cell>
          <cell r="D1148">
            <v>174111487.19999999</v>
          </cell>
          <cell r="E1148">
            <v>17650602.199999999</v>
          </cell>
          <cell r="F1148">
            <v>10345572</v>
          </cell>
          <cell r="G1148">
            <v>63255251</v>
          </cell>
        </row>
        <row r="1149">
          <cell r="A1149" t="str">
            <v>4403052601</v>
          </cell>
          <cell r="B1149" t="str">
            <v>Equipamiento</v>
          </cell>
          <cell r="C1149">
            <v>0</v>
          </cell>
          <cell r="D1149">
            <v>0</v>
          </cell>
          <cell r="E1149">
            <v>0</v>
          </cell>
          <cell r="F1149">
            <v>0</v>
          </cell>
          <cell r="G1149">
            <v>0</v>
          </cell>
        </row>
        <row r="1150">
          <cell r="A1150" t="str">
            <v>4403052602</v>
          </cell>
          <cell r="B1150" t="str">
            <v>Reparacion y mantenimiento</v>
          </cell>
          <cell r="C1150">
            <v>105809761</v>
          </cell>
          <cell r="D1150">
            <v>82052053</v>
          </cell>
          <cell r="E1150">
            <v>1042019</v>
          </cell>
          <cell r="F1150">
            <v>0</v>
          </cell>
          <cell r="G1150">
            <v>23757708</v>
          </cell>
        </row>
        <row r="1151">
          <cell r="A1151" t="str">
            <v>4403052801</v>
          </cell>
          <cell r="B1151" t="str">
            <v>Otros proveedores</v>
          </cell>
          <cell r="C1151">
            <v>0</v>
          </cell>
          <cell r="D1151">
            <v>0</v>
          </cell>
          <cell r="E1151">
            <v>0</v>
          </cell>
          <cell r="F1151">
            <v>0</v>
          </cell>
          <cell r="G1151">
            <v>0</v>
          </cell>
        </row>
        <row r="1152">
          <cell r="A1152" t="str">
            <v>4403052802</v>
          </cell>
          <cell r="B1152" t="str">
            <v>Proveedores</v>
          </cell>
          <cell r="C1152">
            <v>0</v>
          </cell>
          <cell r="D1152">
            <v>0</v>
          </cell>
          <cell r="E1152">
            <v>0</v>
          </cell>
          <cell r="F1152">
            <v>0</v>
          </cell>
          <cell r="G1152">
            <v>0</v>
          </cell>
        </row>
        <row r="1153">
          <cell r="A1153" t="str">
            <v>4403052803</v>
          </cell>
          <cell r="B1153" t="str">
            <v>Energia electrica</v>
          </cell>
          <cell r="C1153">
            <v>0</v>
          </cell>
          <cell r="D1153">
            <v>0</v>
          </cell>
          <cell r="E1153">
            <v>0</v>
          </cell>
          <cell r="F1153">
            <v>0</v>
          </cell>
          <cell r="G1153">
            <v>0</v>
          </cell>
        </row>
        <row r="1154">
          <cell r="A1154" t="str">
            <v>4403052804</v>
          </cell>
          <cell r="B1154" t="str">
            <v>Gas</v>
          </cell>
          <cell r="C1154">
            <v>0</v>
          </cell>
          <cell r="D1154">
            <v>0</v>
          </cell>
          <cell r="E1154">
            <v>0</v>
          </cell>
          <cell r="F1154">
            <v>0</v>
          </cell>
          <cell r="G1154">
            <v>0</v>
          </cell>
        </row>
        <row r="1155">
          <cell r="A1155" t="str">
            <v>4403052805</v>
          </cell>
          <cell r="B1155" t="str">
            <v>Agua</v>
          </cell>
          <cell r="C1155">
            <v>0</v>
          </cell>
          <cell r="D1155">
            <v>0</v>
          </cell>
          <cell r="E1155">
            <v>0</v>
          </cell>
          <cell r="F1155">
            <v>0</v>
          </cell>
          <cell r="G1155">
            <v>0</v>
          </cell>
        </row>
        <row r="1156">
          <cell r="A1156" t="str">
            <v>4403052806</v>
          </cell>
          <cell r="B1156" t="str">
            <v>Gastos de Seguridad</v>
          </cell>
          <cell r="C1156">
            <v>0</v>
          </cell>
          <cell r="D1156">
            <v>0</v>
          </cell>
          <cell r="E1156">
            <v>0</v>
          </cell>
          <cell r="F1156">
            <v>0</v>
          </cell>
          <cell r="G1156">
            <v>0</v>
          </cell>
        </row>
        <row r="1157">
          <cell r="A1157" t="str">
            <v>4403053001</v>
          </cell>
          <cell r="B1157" t="str">
            <v>Alquiler de equipos</v>
          </cell>
          <cell r="C1157">
            <v>0</v>
          </cell>
          <cell r="D1157">
            <v>0</v>
          </cell>
          <cell r="E1157">
            <v>0</v>
          </cell>
          <cell r="F1157">
            <v>0</v>
          </cell>
          <cell r="G1157">
            <v>0</v>
          </cell>
        </row>
        <row r="1158">
          <cell r="A1158" t="str">
            <v>4403053002</v>
          </cell>
          <cell r="B1158" t="str">
            <v>Alquiler de oficinas</v>
          </cell>
          <cell r="C1158">
            <v>0</v>
          </cell>
          <cell r="D1158">
            <v>0</v>
          </cell>
          <cell r="E1158">
            <v>0</v>
          </cell>
          <cell r="F1158">
            <v>0</v>
          </cell>
          <cell r="G1158">
            <v>0</v>
          </cell>
        </row>
        <row r="1159">
          <cell r="A1159" t="str">
            <v>4403053003</v>
          </cell>
          <cell r="B1159" t="str">
            <v>Fletes</v>
          </cell>
          <cell r="C1159">
            <v>0</v>
          </cell>
          <cell r="D1159">
            <v>0</v>
          </cell>
          <cell r="E1159">
            <v>0</v>
          </cell>
          <cell r="F1159">
            <v>0</v>
          </cell>
          <cell r="G1159">
            <v>0</v>
          </cell>
        </row>
        <row r="1160">
          <cell r="A1160" t="str">
            <v>4403053004</v>
          </cell>
          <cell r="B1160" t="str">
            <v>Depositos</v>
          </cell>
          <cell r="C1160">
            <v>0</v>
          </cell>
          <cell r="D1160">
            <v>0</v>
          </cell>
          <cell r="E1160">
            <v>0</v>
          </cell>
          <cell r="F1160">
            <v>0</v>
          </cell>
          <cell r="G1160">
            <v>0</v>
          </cell>
        </row>
        <row r="1161">
          <cell r="A1161" t="str">
            <v>4403053005</v>
          </cell>
          <cell r="B1161" t="str">
            <v>Suscripciones</v>
          </cell>
          <cell r="C1161">
            <v>2218500</v>
          </cell>
          <cell r="D1161">
            <v>2218500</v>
          </cell>
          <cell r="E1161">
            <v>0</v>
          </cell>
          <cell r="F1161">
            <v>0</v>
          </cell>
          <cell r="G1161">
            <v>0</v>
          </cell>
        </row>
        <row r="1162">
          <cell r="A1162" t="str">
            <v>4403053006</v>
          </cell>
          <cell r="B1162" t="str">
            <v>Otros gastos</v>
          </cell>
          <cell r="C1162">
            <v>4506890</v>
          </cell>
          <cell r="D1162">
            <v>3398861</v>
          </cell>
          <cell r="E1162">
            <v>0</v>
          </cell>
          <cell r="F1162">
            <v>0</v>
          </cell>
          <cell r="G1162">
            <v>1108029</v>
          </cell>
        </row>
        <row r="1163">
          <cell r="A1163" t="str">
            <v>4403053007</v>
          </cell>
          <cell r="B1163" t="str">
            <v>Recreacion</v>
          </cell>
          <cell r="C1163">
            <v>0</v>
          </cell>
          <cell r="D1163">
            <v>0</v>
          </cell>
          <cell r="E1163">
            <v>0</v>
          </cell>
          <cell r="F1163">
            <v>0</v>
          </cell>
          <cell r="G1163">
            <v>0</v>
          </cell>
        </row>
        <row r="1164">
          <cell r="A1164" t="str">
            <v>4403053008</v>
          </cell>
          <cell r="B1164" t="str">
            <v>Estructura</v>
          </cell>
          <cell r="C1164">
            <v>0</v>
          </cell>
          <cell r="D1164">
            <v>0</v>
          </cell>
          <cell r="E1164">
            <v>0</v>
          </cell>
          <cell r="F1164">
            <v>0</v>
          </cell>
          <cell r="G1164">
            <v>0</v>
          </cell>
        </row>
        <row r="1165">
          <cell r="A1165" t="str">
            <v>4404011001</v>
          </cell>
          <cell r="B1165" t="str">
            <v>Sueldos y Jornales personal permanente</v>
          </cell>
          <cell r="C1165">
            <v>1467799831</v>
          </cell>
          <cell r="D1165">
            <v>1003496524</v>
          </cell>
          <cell r="E1165">
            <v>39670736</v>
          </cell>
          <cell r="F1165">
            <v>0</v>
          </cell>
          <cell r="G1165">
            <v>464303307</v>
          </cell>
        </row>
        <row r="1166">
          <cell r="A1166" t="str">
            <v>4404011002</v>
          </cell>
          <cell r="B1166" t="str">
            <v>Sueldos y Jornales personal temporario</v>
          </cell>
          <cell r="C1166">
            <v>0</v>
          </cell>
          <cell r="D1166">
            <v>0</v>
          </cell>
          <cell r="E1166">
            <v>0</v>
          </cell>
          <cell r="F1166">
            <v>0</v>
          </cell>
          <cell r="G1166">
            <v>0</v>
          </cell>
        </row>
        <row r="1167">
          <cell r="A1167" t="str">
            <v>4404011003</v>
          </cell>
          <cell r="B1167" t="str">
            <v>Horas Extras</v>
          </cell>
          <cell r="C1167">
            <v>0</v>
          </cell>
          <cell r="D1167">
            <v>0</v>
          </cell>
          <cell r="E1167">
            <v>0</v>
          </cell>
          <cell r="F1167">
            <v>0</v>
          </cell>
          <cell r="G1167">
            <v>0</v>
          </cell>
        </row>
        <row r="1168">
          <cell r="A1168" t="str">
            <v>4404011004</v>
          </cell>
          <cell r="B1168" t="str">
            <v>Cargas Sociales</v>
          </cell>
          <cell r="C1168">
            <v>231068967</v>
          </cell>
          <cell r="D1168">
            <v>153621248</v>
          </cell>
          <cell r="E1168">
            <v>6545437</v>
          </cell>
          <cell r="F1168">
            <v>0</v>
          </cell>
          <cell r="G1168">
            <v>77447719</v>
          </cell>
        </row>
        <row r="1169">
          <cell r="A1169" t="str">
            <v>4404011005</v>
          </cell>
          <cell r="B1169" t="str">
            <v>Sueldo Anual Complementario</v>
          </cell>
          <cell r="C1169">
            <v>126414695</v>
          </cell>
          <cell r="D1169">
            <v>88252186</v>
          </cell>
          <cell r="E1169">
            <v>3305776</v>
          </cell>
          <cell r="F1169">
            <v>0</v>
          </cell>
          <cell r="G1169">
            <v>38162509</v>
          </cell>
        </row>
        <row r="1170">
          <cell r="A1170" t="str">
            <v>4404011006</v>
          </cell>
          <cell r="B1170" t="str">
            <v>Vacaciones</v>
          </cell>
          <cell r="C1170">
            <v>5080000</v>
          </cell>
          <cell r="D1170">
            <v>0</v>
          </cell>
          <cell r="E1170">
            <v>0</v>
          </cell>
          <cell r="F1170">
            <v>0</v>
          </cell>
          <cell r="G1170">
            <v>5080000</v>
          </cell>
        </row>
        <row r="1171">
          <cell r="A1171" t="str">
            <v>4404011007</v>
          </cell>
          <cell r="B1171" t="str">
            <v>Plan de Jubilacion</v>
          </cell>
          <cell r="C1171">
            <v>0</v>
          </cell>
          <cell r="D1171">
            <v>0</v>
          </cell>
          <cell r="E1171">
            <v>0</v>
          </cell>
          <cell r="F1171">
            <v>0</v>
          </cell>
          <cell r="G1171">
            <v>0</v>
          </cell>
        </row>
        <row r="1172">
          <cell r="A1172" t="str">
            <v>4404011008</v>
          </cell>
          <cell r="B1172" t="str">
            <v>Gratificacion</v>
          </cell>
          <cell r="C1172">
            <v>137848672</v>
          </cell>
          <cell r="D1172">
            <v>71382133</v>
          </cell>
          <cell r="E1172">
            <v>8694294</v>
          </cell>
          <cell r="F1172">
            <v>0</v>
          </cell>
          <cell r="G1172">
            <v>66466539</v>
          </cell>
        </row>
        <row r="1173">
          <cell r="A1173" t="str">
            <v>4404011009</v>
          </cell>
          <cell r="B1173" t="str">
            <v>Vivienda</v>
          </cell>
          <cell r="C1173">
            <v>170000000</v>
          </cell>
          <cell r="D1173">
            <v>110000000</v>
          </cell>
          <cell r="E1173">
            <v>5000000</v>
          </cell>
          <cell r="F1173">
            <v>0</v>
          </cell>
          <cell r="G1173">
            <v>60000000</v>
          </cell>
        </row>
        <row r="1174">
          <cell r="A1174" t="str">
            <v>4404011010</v>
          </cell>
          <cell r="B1174" t="str">
            <v>Servicio Medico</v>
          </cell>
          <cell r="C1174">
            <v>803206</v>
          </cell>
          <cell r="D1174">
            <v>803206</v>
          </cell>
          <cell r="E1174">
            <v>0</v>
          </cell>
          <cell r="F1174">
            <v>0</v>
          </cell>
          <cell r="G1174">
            <v>0</v>
          </cell>
        </row>
        <row r="1175">
          <cell r="A1175" t="str">
            <v>4404011011</v>
          </cell>
          <cell r="B1175" t="str">
            <v>Capacitacion</v>
          </cell>
          <cell r="C1175">
            <v>18105298</v>
          </cell>
          <cell r="D1175">
            <v>16913341</v>
          </cell>
          <cell r="E1175">
            <v>0</v>
          </cell>
          <cell r="F1175">
            <v>0</v>
          </cell>
          <cell r="G1175">
            <v>1191957</v>
          </cell>
        </row>
        <row r="1176">
          <cell r="A1176" t="str">
            <v>4404011012</v>
          </cell>
          <cell r="B1176" t="str">
            <v>Otros Servicios al Personal</v>
          </cell>
          <cell r="C1176">
            <v>43000</v>
          </cell>
          <cell r="D1176">
            <v>43000</v>
          </cell>
          <cell r="E1176">
            <v>0</v>
          </cell>
          <cell r="F1176">
            <v>0</v>
          </cell>
          <cell r="G1176">
            <v>0</v>
          </cell>
        </row>
        <row r="1177">
          <cell r="A1177" t="str">
            <v>4404011013</v>
          </cell>
          <cell r="B1177" t="str">
            <v>Varios</v>
          </cell>
          <cell r="C1177">
            <v>48000</v>
          </cell>
          <cell r="D1177">
            <v>48000</v>
          </cell>
          <cell r="E1177">
            <v>0</v>
          </cell>
          <cell r="F1177">
            <v>0</v>
          </cell>
          <cell r="G1177">
            <v>0</v>
          </cell>
        </row>
        <row r="1178">
          <cell r="A1178" t="str">
            <v>4404011014</v>
          </cell>
          <cell r="B1178" t="str">
            <v>Indemnizaciones</v>
          </cell>
          <cell r="C1178">
            <v>950000</v>
          </cell>
          <cell r="D1178">
            <v>950000</v>
          </cell>
          <cell r="E1178">
            <v>0</v>
          </cell>
          <cell r="F1178">
            <v>0</v>
          </cell>
          <cell r="G1178">
            <v>0</v>
          </cell>
        </row>
        <row r="1179">
          <cell r="A1179" t="str">
            <v>4404011015</v>
          </cell>
          <cell r="B1179" t="str">
            <v>Gratificaciones</v>
          </cell>
          <cell r="C1179">
            <v>0</v>
          </cell>
          <cell r="D1179">
            <v>0</v>
          </cell>
          <cell r="E1179">
            <v>0</v>
          </cell>
          <cell r="F1179">
            <v>0</v>
          </cell>
          <cell r="G1179">
            <v>0</v>
          </cell>
        </row>
        <row r="1180">
          <cell r="A1180" t="str">
            <v>4404011201</v>
          </cell>
          <cell r="B1180" t="str">
            <v>Gastos de viaje</v>
          </cell>
          <cell r="C1180">
            <v>61734667</v>
          </cell>
          <cell r="D1180">
            <v>35255654</v>
          </cell>
          <cell r="E1180">
            <v>4522560</v>
          </cell>
          <cell r="F1180">
            <v>0</v>
          </cell>
          <cell r="G1180">
            <v>26479013</v>
          </cell>
        </row>
        <row r="1181">
          <cell r="A1181" t="str">
            <v>4404011401</v>
          </cell>
          <cell r="B1181" t="str">
            <v>Gastos de oficina</v>
          </cell>
          <cell r="C1181">
            <v>440859</v>
          </cell>
          <cell r="D1181">
            <v>440859</v>
          </cell>
          <cell r="E1181">
            <v>0</v>
          </cell>
          <cell r="F1181">
            <v>0</v>
          </cell>
          <cell r="G1181">
            <v>0</v>
          </cell>
        </row>
        <row r="1182">
          <cell r="A1182" t="str">
            <v>4404011601</v>
          </cell>
          <cell r="B1182" t="str">
            <v>Comunicaciones</v>
          </cell>
          <cell r="C1182">
            <v>55236669</v>
          </cell>
          <cell r="D1182">
            <v>35054231</v>
          </cell>
          <cell r="E1182">
            <v>1971961</v>
          </cell>
          <cell r="F1182">
            <v>0</v>
          </cell>
          <cell r="G1182">
            <v>20182438</v>
          </cell>
        </row>
        <row r="1183">
          <cell r="A1183" t="str">
            <v>4404011801</v>
          </cell>
          <cell r="B1183" t="str">
            <v>Publicidad</v>
          </cell>
          <cell r="C1183">
            <v>6349757</v>
          </cell>
          <cell r="D1183">
            <v>6349757</v>
          </cell>
          <cell r="E1183">
            <v>0</v>
          </cell>
          <cell r="F1183">
            <v>0</v>
          </cell>
          <cell r="G1183">
            <v>0</v>
          </cell>
        </row>
        <row r="1184">
          <cell r="A1184" t="str">
            <v>4404011802</v>
          </cell>
          <cell r="B1184" t="str">
            <v>Promociones</v>
          </cell>
          <cell r="C1184">
            <v>0</v>
          </cell>
          <cell r="D1184">
            <v>0</v>
          </cell>
          <cell r="E1184">
            <v>0</v>
          </cell>
          <cell r="F1184">
            <v>0</v>
          </cell>
          <cell r="G1184">
            <v>0</v>
          </cell>
        </row>
        <row r="1185">
          <cell r="A1185" t="str">
            <v>4404011803</v>
          </cell>
          <cell r="B1185" t="str">
            <v>Servicios al Cliente</v>
          </cell>
          <cell r="C1185">
            <v>0</v>
          </cell>
          <cell r="D1185">
            <v>0</v>
          </cell>
          <cell r="E1185">
            <v>0</v>
          </cell>
          <cell r="F1185">
            <v>0</v>
          </cell>
          <cell r="G1185">
            <v>0</v>
          </cell>
        </row>
        <row r="1186">
          <cell r="A1186" t="str">
            <v>4404012001</v>
          </cell>
          <cell r="B1186" t="str">
            <v>Impuestos a la propiedad</v>
          </cell>
          <cell r="C1186">
            <v>0</v>
          </cell>
          <cell r="D1186">
            <v>0</v>
          </cell>
          <cell r="E1186">
            <v>0</v>
          </cell>
          <cell r="F1186">
            <v>0</v>
          </cell>
          <cell r="G1186">
            <v>0</v>
          </cell>
        </row>
        <row r="1187">
          <cell r="A1187" t="str">
            <v>4404012002</v>
          </cell>
          <cell r="B1187" t="str">
            <v>Otros impuestos</v>
          </cell>
          <cell r="C1187">
            <v>0</v>
          </cell>
          <cell r="D1187">
            <v>0</v>
          </cell>
          <cell r="E1187">
            <v>0</v>
          </cell>
          <cell r="F1187">
            <v>0</v>
          </cell>
          <cell r="G1187">
            <v>0</v>
          </cell>
        </row>
        <row r="1188">
          <cell r="A1188" t="str">
            <v>4404012201</v>
          </cell>
          <cell r="B1188" t="str">
            <v>Seguros del personal</v>
          </cell>
          <cell r="C1188">
            <v>0</v>
          </cell>
          <cell r="D1188">
            <v>0</v>
          </cell>
          <cell r="E1188">
            <v>0</v>
          </cell>
          <cell r="F1188">
            <v>0</v>
          </cell>
          <cell r="G1188">
            <v>0</v>
          </cell>
        </row>
        <row r="1189">
          <cell r="A1189" t="str">
            <v>4404012202</v>
          </cell>
          <cell r="B1189" t="str">
            <v>Seguros de propiedades</v>
          </cell>
          <cell r="C1189">
            <v>29031787</v>
          </cell>
          <cell r="D1189">
            <v>21050078</v>
          </cell>
          <cell r="E1189">
            <v>22972964</v>
          </cell>
          <cell r="F1189">
            <v>17418180</v>
          </cell>
          <cell r="G1189">
            <v>7981709</v>
          </cell>
        </row>
        <row r="1190">
          <cell r="A1190" t="str">
            <v>4404012401</v>
          </cell>
          <cell r="B1190" t="str">
            <v>Honorarios auditores</v>
          </cell>
          <cell r="C1190">
            <v>4023662</v>
          </cell>
          <cell r="D1190">
            <v>4023662</v>
          </cell>
          <cell r="E1190">
            <v>0</v>
          </cell>
          <cell r="F1190">
            <v>0</v>
          </cell>
          <cell r="G1190">
            <v>0</v>
          </cell>
        </row>
        <row r="1191">
          <cell r="A1191" t="str">
            <v>4404012402</v>
          </cell>
          <cell r="B1191" t="str">
            <v>Honorarios legales</v>
          </cell>
          <cell r="C1191">
            <v>21798018</v>
          </cell>
          <cell r="D1191">
            <v>21798018</v>
          </cell>
          <cell r="E1191">
            <v>0</v>
          </cell>
          <cell r="F1191">
            <v>0</v>
          </cell>
          <cell r="G1191">
            <v>0</v>
          </cell>
        </row>
        <row r="1192">
          <cell r="A1192" t="str">
            <v>4404012403</v>
          </cell>
          <cell r="B1192" t="str">
            <v>Otros honorarios</v>
          </cell>
          <cell r="C1192">
            <v>23577968</v>
          </cell>
          <cell r="D1192">
            <v>23577968</v>
          </cell>
          <cell r="E1192">
            <v>0</v>
          </cell>
          <cell r="F1192">
            <v>0</v>
          </cell>
          <cell r="G1192">
            <v>0</v>
          </cell>
        </row>
        <row r="1193">
          <cell r="A1193" t="str">
            <v>4404012404</v>
          </cell>
          <cell r="B1193" t="str">
            <v>Recoleccion de basura</v>
          </cell>
          <cell r="C1193">
            <v>0</v>
          </cell>
          <cell r="D1193">
            <v>0</v>
          </cell>
          <cell r="E1193">
            <v>0</v>
          </cell>
          <cell r="F1193">
            <v>0</v>
          </cell>
          <cell r="G1193">
            <v>0</v>
          </cell>
        </row>
        <row r="1194">
          <cell r="A1194" t="str">
            <v>4404012405</v>
          </cell>
          <cell r="B1194" t="str">
            <v>Otros Servicios</v>
          </cell>
          <cell r="C1194">
            <v>2131500</v>
          </cell>
          <cell r="D1194">
            <v>2131500</v>
          </cell>
          <cell r="E1194">
            <v>0</v>
          </cell>
          <cell r="F1194">
            <v>0</v>
          </cell>
          <cell r="G1194">
            <v>0</v>
          </cell>
        </row>
        <row r="1195">
          <cell r="A1195" t="str">
            <v>4404012601</v>
          </cell>
          <cell r="B1195" t="str">
            <v>Equipamiento</v>
          </cell>
          <cell r="C1195">
            <v>0</v>
          </cell>
          <cell r="D1195">
            <v>0</v>
          </cell>
          <cell r="E1195">
            <v>0</v>
          </cell>
          <cell r="F1195">
            <v>0</v>
          </cell>
          <cell r="G1195">
            <v>0</v>
          </cell>
        </row>
        <row r="1196">
          <cell r="A1196" t="str">
            <v>4404012602</v>
          </cell>
          <cell r="B1196" t="str">
            <v>Reparaciones y mantenimiento</v>
          </cell>
          <cell r="C1196">
            <v>20526658.25</v>
          </cell>
          <cell r="D1196">
            <v>13127057.25</v>
          </cell>
          <cell r="E1196">
            <v>501068</v>
          </cell>
          <cell r="F1196">
            <v>0</v>
          </cell>
          <cell r="G1196">
            <v>7399601</v>
          </cell>
        </row>
        <row r="1197">
          <cell r="A1197" t="str">
            <v>4404012801</v>
          </cell>
          <cell r="B1197" t="str">
            <v>Otros proveedores</v>
          </cell>
          <cell r="C1197">
            <v>0</v>
          </cell>
          <cell r="D1197">
            <v>0</v>
          </cell>
          <cell r="E1197">
            <v>0</v>
          </cell>
          <cell r="F1197">
            <v>0</v>
          </cell>
          <cell r="G1197">
            <v>0</v>
          </cell>
        </row>
        <row r="1198">
          <cell r="A1198" t="str">
            <v>4404012802</v>
          </cell>
          <cell r="B1198" t="str">
            <v>Proveedores</v>
          </cell>
          <cell r="C1198">
            <v>0</v>
          </cell>
          <cell r="D1198">
            <v>0</v>
          </cell>
          <cell r="E1198">
            <v>0</v>
          </cell>
          <cell r="F1198">
            <v>0</v>
          </cell>
          <cell r="G1198">
            <v>0</v>
          </cell>
        </row>
        <row r="1199">
          <cell r="A1199" t="str">
            <v>4404012803</v>
          </cell>
          <cell r="B1199" t="str">
            <v>Energia electrica</v>
          </cell>
          <cell r="C1199">
            <v>0</v>
          </cell>
          <cell r="D1199">
            <v>0</v>
          </cell>
          <cell r="E1199">
            <v>0</v>
          </cell>
          <cell r="F1199">
            <v>0</v>
          </cell>
          <cell r="G1199">
            <v>0</v>
          </cell>
        </row>
        <row r="1200">
          <cell r="A1200" t="str">
            <v>4404012804</v>
          </cell>
          <cell r="B1200" t="str">
            <v>Gas</v>
          </cell>
          <cell r="C1200">
            <v>0</v>
          </cell>
          <cell r="D1200">
            <v>0</v>
          </cell>
          <cell r="E1200">
            <v>0</v>
          </cell>
          <cell r="F1200">
            <v>0</v>
          </cell>
          <cell r="G1200">
            <v>0</v>
          </cell>
        </row>
        <row r="1201">
          <cell r="A1201" t="str">
            <v>4404012805</v>
          </cell>
          <cell r="B1201" t="str">
            <v>Agua</v>
          </cell>
          <cell r="C1201">
            <v>0</v>
          </cell>
          <cell r="D1201">
            <v>0</v>
          </cell>
          <cell r="E1201">
            <v>0</v>
          </cell>
          <cell r="F1201">
            <v>0</v>
          </cell>
          <cell r="G1201">
            <v>0</v>
          </cell>
        </row>
        <row r="1202">
          <cell r="A1202" t="str">
            <v>4404012806</v>
          </cell>
          <cell r="B1202" t="str">
            <v>Gastos en Seguridad</v>
          </cell>
          <cell r="C1202">
            <v>730000</v>
          </cell>
          <cell r="D1202">
            <v>730000</v>
          </cell>
          <cell r="E1202">
            <v>0</v>
          </cell>
          <cell r="F1202">
            <v>0</v>
          </cell>
          <cell r="G1202">
            <v>0</v>
          </cell>
        </row>
        <row r="1203">
          <cell r="A1203" t="str">
            <v>4404013001</v>
          </cell>
          <cell r="B1203" t="str">
            <v>Alquiler de equipos</v>
          </cell>
          <cell r="C1203">
            <v>0</v>
          </cell>
          <cell r="D1203">
            <v>0</v>
          </cell>
          <cell r="E1203">
            <v>0</v>
          </cell>
          <cell r="F1203">
            <v>0</v>
          </cell>
          <cell r="G1203">
            <v>0</v>
          </cell>
        </row>
        <row r="1204">
          <cell r="A1204" t="str">
            <v>4404013002</v>
          </cell>
          <cell r="B1204" t="str">
            <v>Alquiler de oficinas</v>
          </cell>
          <cell r="C1204">
            <v>0</v>
          </cell>
          <cell r="D1204">
            <v>0</v>
          </cell>
          <cell r="E1204">
            <v>0</v>
          </cell>
          <cell r="F1204">
            <v>0</v>
          </cell>
          <cell r="G1204">
            <v>0</v>
          </cell>
        </row>
        <row r="1205">
          <cell r="A1205" t="str">
            <v>4404013003</v>
          </cell>
          <cell r="B1205" t="str">
            <v>Fletes</v>
          </cell>
          <cell r="C1205">
            <v>0</v>
          </cell>
          <cell r="D1205">
            <v>0</v>
          </cell>
          <cell r="E1205">
            <v>0</v>
          </cell>
          <cell r="F1205">
            <v>0</v>
          </cell>
          <cell r="G1205">
            <v>0</v>
          </cell>
        </row>
        <row r="1206">
          <cell r="A1206" t="str">
            <v>4404013004</v>
          </cell>
          <cell r="B1206" t="str">
            <v>Depositos</v>
          </cell>
          <cell r="C1206">
            <v>0</v>
          </cell>
          <cell r="D1206">
            <v>0</v>
          </cell>
          <cell r="E1206">
            <v>0</v>
          </cell>
          <cell r="F1206">
            <v>0</v>
          </cell>
          <cell r="G1206">
            <v>0</v>
          </cell>
        </row>
        <row r="1207">
          <cell r="A1207" t="str">
            <v>4404013005</v>
          </cell>
          <cell r="B1207" t="str">
            <v>Suscripciones</v>
          </cell>
          <cell r="C1207">
            <v>3999000</v>
          </cell>
          <cell r="D1207">
            <v>2529000</v>
          </cell>
          <cell r="E1207">
            <v>75000</v>
          </cell>
          <cell r="F1207">
            <v>0</v>
          </cell>
          <cell r="G1207">
            <v>1470000</v>
          </cell>
        </row>
        <row r="1208">
          <cell r="A1208" t="str">
            <v>4404013006</v>
          </cell>
          <cell r="B1208" t="str">
            <v>Otros gastos</v>
          </cell>
          <cell r="C1208">
            <v>10538252</v>
          </cell>
          <cell r="D1208">
            <v>6558043</v>
          </cell>
          <cell r="E1208">
            <v>206364</v>
          </cell>
          <cell r="F1208">
            <v>0</v>
          </cell>
          <cell r="G1208">
            <v>3980209</v>
          </cell>
        </row>
        <row r="1209">
          <cell r="A1209" t="str">
            <v>4404013007</v>
          </cell>
          <cell r="B1209" t="str">
            <v>Recreacion</v>
          </cell>
          <cell r="C1209">
            <v>0</v>
          </cell>
          <cell r="D1209">
            <v>0</v>
          </cell>
          <cell r="E1209">
            <v>0</v>
          </cell>
          <cell r="F1209">
            <v>0</v>
          </cell>
          <cell r="G1209">
            <v>0</v>
          </cell>
        </row>
        <row r="1210">
          <cell r="A1210" t="str">
            <v>4404013008</v>
          </cell>
          <cell r="B1210" t="str">
            <v>Estructura</v>
          </cell>
          <cell r="C1210">
            <v>0</v>
          </cell>
          <cell r="D1210">
            <v>0</v>
          </cell>
          <cell r="E1210">
            <v>0</v>
          </cell>
          <cell r="F1210">
            <v>0</v>
          </cell>
          <cell r="G1210">
            <v>0</v>
          </cell>
        </row>
        <row r="1211">
          <cell r="A1211" t="str">
            <v>4404021001</v>
          </cell>
          <cell r="B1211" t="str">
            <v>Sueldos y Jornales personal permanente</v>
          </cell>
          <cell r="C1211">
            <v>437739039</v>
          </cell>
          <cell r="D1211">
            <v>352810994</v>
          </cell>
          <cell r="E1211">
            <v>7301094</v>
          </cell>
          <cell r="F1211">
            <v>0</v>
          </cell>
          <cell r="G1211">
            <v>84928045</v>
          </cell>
        </row>
        <row r="1212">
          <cell r="A1212" t="str">
            <v>4404021002</v>
          </cell>
          <cell r="B1212" t="str">
            <v>Sueldos y Jornales personal temporario</v>
          </cell>
          <cell r="C1212">
            <v>0</v>
          </cell>
          <cell r="D1212">
            <v>0</v>
          </cell>
          <cell r="E1212">
            <v>0</v>
          </cell>
          <cell r="F1212">
            <v>0</v>
          </cell>
          <cell r="G1212">
            <v>0</v>
          </cell>
        </row>
        <row r="1213">
          <cell r="A1213" t="str">
            <v>4404021003</v>
          </cell>
          <cell r="B1213" t="str">
            <v>Horas Extras</v>
          </cell>
          <cell r="C1213">
            <v>0</v>
          </cell>
          <cell r="D1213">
            <v>0</v>
          </cell>
          <cell r="E1213">
            <v>0</v>
          </cell>
          <cell r="F1213">
            <v>0</v>
          </cell>
          <cell r="G1213">
            <v>0</v>
          </cell>
        </row>
        <row r="1214">
          <cell r="A1214" t="str">
            <v>4404021004</v>
          </cell>
          <cell r="B1214" t="str">
            <v>Cargas Sociales</v>
          </cell>
          <cell r="C1214">
            <v>72224696</v>
          </cell>
          <cell r="D1214">
            <v>58212346</v>
          </cell>
          <cell r="E1214">
            <v>1204500</v>
          </cell>
          <cell r="F1214">
            <v>0</v>
          </cell>
          <cell r="G1214">
            <v>14012350</v>
          </cell>
        </row>
        <row r="1215">
          <cell r="A1215" t="str">
            <v>4404021005</v>
          </cell>
          <cell r="B1215" t="str">
            <v>Sueldo Anual Complementario</v>
          </cell>
          <cell r="C1215">
            <v>39368348</v>
          </cell>
          <cell r="D1215">
            <v>32341092</v>
          </cell>
          <cell r="E1215">
            <v>650312</v>
          </cell>
          <cell r="F1215">
            <v>0</v>
          </cell>
          <cell r="G1215">
            <v>7027256</v>
          </cell>
        </row>
        <row r="1216">
          <cell r="A1216" t="str">
            <v>4404021006</v>
          </cell>
          <cell r="B1216" t="str">
            <v>Vacaciones</v>
          </cell>
          <cell r="C1216">
            <v>0</v>
          </cell>
          <cell r="D1216">
            <v>0</v>
          </cell>
          <cell r="E1216">
            <v>0</v>
          </cell>
          <cell r="F1216">
            <v>0</v>
          </cell>
          <cell r="G1216">
            <v>0</v>
          </cell>
        </row>
        <row r="1217">
          <cell r="A1217" t="str">
            <v>4404021007</v>
          </cell>
          <cell r="B1217" t="str">
            <v>Plan de Jubilacion</v>
          </cell>
          <cell r="C1217">
            <v>0</v>
          </cell>
          <cell r="D1217">
            <v>0</v>
          </cell>
          <cell r="E1217">
            <v>0</v>
          </cell>
          <cell r="F1217">
            <v>0</v>
          </cell>
          <cell r="G1217">
            <v>0</v>
          </cell>
        </row>
        <row r="1218">
          <cell r="A1218" t="str">
            <v>4404021008</v>
          </cell>
          <cell r="B1218" t="str">
            <v>Distribucion utilidades</v>
          </cell>
          <cell r="C1218">
            <v>0</v>
          </cell>
          <cell r="D1218">
            <v>0</v>
          </cell>
          <cell r="E1218">
            <v>0</v>
          </cell>
          <cell r="F1218">
            <v>0</v>
          </cell>
          <cell r="G1218">
            <v>0</v>
          </cell>
        </row>
        <row r="1219">
          <cell r="A1219" t="str">
            <v>4404021009</v>
          </cell>
          <cell r="B1219" t="str">
            <v>Vivienda</v>
          </cell>
          <cell r="C1219">
            <v>0</v>
          </cell>
          <cell r="D1219">
            <v>0</v>
          </cell>
          <cell r="E1219">
            <v>0</v>
          </cell>
          <cell r="F1219">
            <v>0</v>
          </cell>
          <cell r="G1219">
            <v>0</v>
          </cell>
        </row>
        <row r="1220">
          <cell r="A1220" t="str">
            <v>4404021010</v>
          </cell>
          <cell r="B1220" t="str">
            <v>Servicio Medico</v>
          </cell>
          <cell r="C1220">
            <v>534000</v>
          </cell>
          <cell r="D1220">
            <v>534000</v>
          </cell>
          <cell r="E1220">
            <v>0</v>
          </cell>
          <cell r="F1220">
            <v>0</v>
          </cell>
          <cell r="G1220">
            <v>0</v>
          </cell>
        </row>
        <row r="1221">
          <cell r="A1221" t="str">
            <v>4404021011</v>
          </cell>
          <cell r="B1221" t="str">
            <v>Capacitacion</v>
          </cell>
          <cell r="C1221">
            <v>2636007</v>
          </cell>
          <cell r="D1221">
            <v>2480331</v>
          </cell>
          <cell r="E1221">
            <v>0</v>
          </cell>
          <cell r="F1221">
            <v>0</v>
          </cell>
          <cell r="G1221">
            <v>155676</v>
          </cell>
        </row>
        <row r="1222">
          <cell r="A1222" t="str">
            <v>4404021012</v>
          </cell>
          <cell r="B1222" t="str">
            <v>Otros Servicios al Personal</v>
          </cell>
          <cell r="C1222">
            <v>0</v>
          </cell>
          <cell r="D1222">
            <v>0</v>
          </cell>
          <cell r="E1222">
            <v>0</v>
          </cell>
          <cell r="F1222">
            <v>0</v>
          </cell>
          <cell r="G1222">
            <v>0</v>
          </cell>
        </row>
        <row r="1223">
          <cell r="A1223" t="str">
            <v>4404021013</v>
          </cell>
          <cell r="B1223" t="str">
            <v>Varios</v>
          </cell>
          <cell r="C1223">
            <v>0</v>
          </cell>
          <cell r="D1223">
            <v>0</v>
          </cell>
          <cell r="E1223">
            <v>0</v>
          </cell>
          <cell r="F1223">
            <v>0</v>
          </cell>
          <cell r="G1223">
            <v>0</v>
          </cell>
        </row>
        <row r="1224">
          <cell r="A1224" t="str">
            <v>4404021014</v>
          </cell>
          <cell r="B1224" t="str">
            <v>Indemnizaciones</v>
          </cell>
          <cell r="C1224">
            <v>0</v>
          </cell>
          <cell r="D1224">
            <v>200200</v>
          </cell>
          <cell r="E1224">
            <v>0</v>
          </cell>
          <cell r="F1224">
            <v>0</v>
          </cell>
          <cell r="G1224">
            <v>-200200</v>
          </cell>
        </row>
        <row r="1225">
          <cell r="A1225" t="str">
            <v>4404021015</v>
          </cell>
          <cell r="B1225" t="str">
            <v>Gratificaciones</v>
          </cell>
          <cell r="C1225">
            <v>0</v>
          </cell>
          <cell r="D1225">
            <v>0</v>
          </cell>
          <cell r="E1225">
            <v>0</v>
          </cell>
          <cell r="F1225">
            <v>0</v>
          </cell>
          <cell r="G1225">
            <v>0</v>
          </cell>
        </row>
        <row r="1226">
          <cell r="A1226" t="str">
            <v>4404021201</v>
          </cell>
          <cell r="B1226" t="str">
            <v>Gastos de viaje</v>
          </cell>
          <cell r="C1226">
            <v>4392738</v>
          </cell>
          <cell r="D1226">
            <v>4392738</v>
          </cell>
          <cell r="E1226">
            <v>0</v>
          </cell>
          <cell r="F1226">
            <v>0</v>
          </cell>
          <cell r="G1226">
            <v>0</v>
          </cell>
        </row>
        <row r="1227">
          <cell r="A1227" t="str">
            <v>4404021401</v>
          </cell>
          <cell r="B1227" t="str">
            <v>Gastos de oficina</v>
          </cell>
          <cell r="C1227">
            <v>3961707</v>
          </cell>
          <cell r="D1227">
            <v>3961707</v>
          </cell>
          <cell r="E1227">
            <v>0</v>
          </cell>
          <cell r="F1227">
            <v>0</v>
          </cell>
          <cell r="G1227">
            <v>0</v>
          </cell>
        </row>
        <row r="1228">
          <cell r="A1228" t="str">
            <v>4404021601</v>
          </cell>
          <cell r="B1228" t="str">
            <v>Comunicaciones</v>
          </cell>
          <cell r="C1228">
            <v>4394708</v>
          </cell>
          <cell r="D1228">
            <v>4377901</v>
          </cell>
          <cell r="E1228">
            <v>0</v>
          </cell>
          <cell r="F1228">
            <v>9428</v>
          </cell>
          <cell r="G1228">
            <v>16807</v>
          </cell>
        </row>
        <row r="1229">
          <cell r="A1229" t="str">
            <v>4404021801</v>
          </cell>
          <cell r="B1229" t="str">
            <v>Publicidad</v>
          </cell>
          <cell r="C1229">
            <v>0</v>
          </cell>
          <cell r="D1229">
            <v>0</v>
          </cell>
          <cell r="E1229">
            <v>0</v>
          </cell>
          <cell r="F1229">
            <v>0</v>
          </cell>
          <cell r="G1229">
            <v>0</v>
          </cell>
        </row>
        <row r="1230">
          <cell r="A1230" t="str">
            <v>4404021802</v>
          </cell>
          <cell r="B1230" t="str">
            <v>Promociones</v>
          </cell>
          <cell r="C1230">
            <v>0</v>
          </cell>
          <cell r="D1230">
            <v>0</v>
          </cell>
          <cell r="E1230">
            <v>0</v>
          </cell>
          <cell r="F1230">
            <v>0</v>
          </cell>
          <cell r="G1230">
            <v>0</v>
          </cell>
        </row>
        <row r="1231">
          <cell r="A1231" t="str">
            <v>4404021803</v>
          </cell>
          <cell r="B1231" t="str">
            <v>Servicios al Cliente</v>
          </cell>
          <cell r="C1231">
            <v>0</v>
          </cell>
          <cell r="D1231">
            <v>0</v>
          </cell>
          <cell r="E1231">
            <v>0</v>
          </cell>
          <cell r="F1231">
            <v>0</v>
          </cell>
          <cell r="G1231">
            <v>0</v>
          </cell>
        </row>
        <row r="1232">
          <cell r="A1232" t="str">
            <v>4404022001</v>
          </cell>
          <cell r="B1232" t="str">
            <v>Impuestos a la propiedad</v>
          </cell>
          <cell r="C1232">
            <v>0</v>
          </cell>
          <cell r="D1232">
            <v>0</v>
          </cell>
          <cell r="E1232">
            <v>0</v>
          </cell>
          <cell r="F1232">
            <v>0</v>
          </cell>
          <cell r="G1232">
            <v>0</v>
          </cell>
        </row>
        <row r="1233">
          <cell r="A1233" t="str">
            <v>4404022002</v>
          </cell>
          <cell r="B1233" t="str">
            <v>Otros impuestos</v>
          </cell>
          <cell r="C1233">
            <v>0</v>
          </cell>
          <cell r="D1233">
            <v>0</v>
          </cell>
          <cell r="E1233">
            <v>0</v>
          </cell>
          <cell r="F1233">
            <v>0</v>
          </cell>
          <cell r="G1233">
            <v>0</v>
          </cell>
        </row>
        <row r="1234">
          <cell r="A1234" t="str">
            <v>4404022201</v>
          </cell>
          <cell r="B1234" t="str">
            <v>Seguros del personal</v>
          </cell>
          <cell r="C1234">
            <v>0</v>
          </cell>
          <cell r="D1234">
            <v>0</v>
          </cell>
          <cell r="E1234">
            <v>0</v>
          </cell>
          <cell r="F1234">
            <v>0</v>
          </cell>
          <cell r="G1234">
            <v>0</v>
          </cell>
        </row>
        <row r="1235">
          <cell r="A1235" t="str">
            <v>4404022202</v>
          </cell>
          <cell r="B1235" t="str">
            <v>Seguros de propiedades</v>
          </cell>
          <cell r="C1235">
            <v>84801</v>
          </cell>
          <cell r="D1235">
            <v>84801</v>
          </cell>
          <cell r="E1235">
            <v>0</v>
          </cell>
          <cell r="F1235">
            <v>0</v>
          </cell>
          <cell r="G1235">
            <v>0</v>
          </cell>
        </row>
        <row r="1236">
          <cell r="A1236" t="str">
            <v>4404022401</v>
          </cell>
          <cell r="B1236" t="str">
            <v>Honorarios auditores</v>
          </cell>
          <cell r="C1236">
            <v>0</v>
          </cell>
          <cell r="D1236">
            <v>0</v>
          </cell>
          <cell r="E1236">
            <v>0</v>
          </cell>
          <cell r="F1236">
            <v>0</v>
          </cell>
          <cell r="G1236">
            <v>0</v>
          </cell>
        </row>
        <row r="1237">
          <cell r="A1237" t="str">
            <v>4404022402</v>
          </cell>
          <cell r="B1237" t="str">
            <v>Honorarios legales</v>
          </cell>
          <cell r="C1237">
            <v>98043901</v>
          </cell>
          <cell r="D1237">
            <v>68795635</v>
          </cell>
          <cell r="E1237">
            <v>1028980</v>
          </cell>
          <cell r="F1237">
            <v>139800</v>
          </cell>
          <cell r="G1237">
            <v>29248266</v>
          </cell>
        </row>
        <row r="1238">
          <cell r="A1238" t="str">
            <v>4404022403</v>
          </cell>
          <cell r="B1238" t="str">
            <v>Otros honorarios</v>
          </cell>
          <cell r="C1238">
            <v>9486675</v>
          </cell>
          <cell r="D1238">
            <v>9486675</v>
          </cell>
          <cell r="E1238">
            <v>0</v>
          </cell>
          <cell r="F1238">
            <v>0</v>
          </cell>
          <cell r="G1238">
            <v>0</v>
          </cell>
        </row>
        <row r="1239">
          <cell r="A1239" t="str">
            <v>4404022404</v>
          </cell>
          <cell r="B1239" t="str">
            <v>Recoleccion de basura</v>
          </cell>
          <cell r="C1239">
            <v>0</v>
          </cell>
          <cell r="D1239">
            <v>0</v>
          </cell>
          <cell r="E1239">
            <v>0</v>
          </cell>
          <cell r="F1239">
            <v>0</v>
          </cell>
          <cell r="G1239">
            <v>0</v>
          </cell>
        </row>
        <row r="1240">
          <cell r="A1240" t="str">
            <v>4404022405</v>
          </cell>
          <cell r="B1240" t="str">
            <v>Otros Servicios</v>
          </cell>
          <cell r="C1240">
            <v>76751855</v>
          </cell>
          <cell r="D1240">
            <v>71570633</v>
          </cell>
          <cell r="E1240">
            <v>16000</v>
          </cell>
          <cell r="F1240">
            <v>0</v>
          </cell>
          <cell r="G1240">
            <v>5181222</v>
          </cell>
        </row>
        <row r="1241">
          <cell r="A1241" t="str">
            <v>4404022601</v>
          </cell>
          <cell r="B1241" t="str">
            <v>Equipamiento</v>
          </cell>
          <cell r="C1241">
            <v>11690898</v>
          </cell>
          <cell r="D1241">
            <v>472727</v>
          </cell>
          <cell r="E1241">
            <v>11218171</v>
          </cell>
          <cell r="F1241">
            <v>0</v>
          </cell>
          <cell r="G1241">
            <v>11218171</v>
          </cell>
        </row>
        <row r="1242">
          <cell r="A1242" t="str">
            <v>4404022602</v>
          </cell>
          <cell r="B1242" t="str">
            <v>Reparaciones y mantenimiento</v>
          </cell>
          <cell r="C1242">
            <v>1046173</v>
          </cell>
          <cell r="D1242">
            <v>1046173</v>
          </cell>
          <cell r="E1242">
            <v>0</v>
          </cell>
          <cell r="F1242">
            <v>0</v>
          </cell>
          <cell r="G1242">
            <v>0</v>
          </cell>
        </row>
        <row r="1243">
          <cell r="A1243" t="str">
            <v>4404022801</v>
          </cell>
          <cell r="B1243" t="str">
            <v>Otros proveedores</v>
          </cell>
          <cell r="C1243">
            <v>0</v>
          </cell>
          <cell r="D1243">
            <v>0</v>
          </cell>
          <cell r="E1243">
            <v>0</v>
          </cell>
          <cell r="F1243">
            <v>0</v>
          </cell>
          <cell r="G1243">
            <v>0</v>
          </cell>
        </row>
        <row r="1244">
          <cell r="A1244" t="str">
            <v>4404022802</v>
          </cell>
          <cell r="B1244" t="str">
            <v>Proveedores</v>
          </cell>
          <cell r="C1244">
            <v>0</v>
          </cell>
          <cell r="D1244">
            <v>0</v>
          </cell>
          <cell r="E1244">
            <v>0</v>
          </cell>
          <cell r="F1244">
            <v>0</v>
          </cell>
          <cell r="G1244">
            <v>0</v>
          </cell>
        </row>
        <row r="1245">
          <cell r="A1245" t="str">
            <v>4404022803</v>
          </cell>
          <cell r="B1245" t="str">
            <v>Energia electrica</v>
          </cell>
          <cell r="C1245">
            <v>0</v>
          </cell>
          <cell r="D1245">
            <v>0</v>
          </cell>
          <cell r="E1245">
            <v>0</v>
          </cell>
          <cell r="F1245">
            <v>0</v>
          </cell>
          <cell r="G1245">
            <v>0</v>
          </cell>
        </row>
        <row r="1246">
          <cell r="A1246" t="str">
            <v>4404022804</v>
          </cell>
          <cell r="B1246" t="str">
            <v>Gas</v>
          </cell>
          <cell r="C1246">
            <v>0</v>
          </cell>
          <cell r="D1246">
            <v>0</v>
          </cell>
          <cell r="E1246">
            <v>0</v>
          </cell>
          <cell r="F1246">
            <v>0</v>
          </cell>
          <cell r="G1246">
            <v>0</v>
          </cell>
        </row>
        <row r="1247">
          <cell r="A1247" t="str">
            <v>4404022805</v>
          </cell>
          <cell r="B1247" t="str">
            <v>Agua</v>
          </cell>
          <cell r="C1247">
            <v>0</v>
          </cell>
          <cell r="D1247">
            <v>0</v>
          </cell>
          <cell r="E1247">
            <v>0</v>
          </cell>
          <cell r="F1247">
            <v>0</v>
          </cell>
          <cell r="G1247">
            <v>0</v>
          </cell>
        </row>
        <row r="1248">
          <cell r="A1248" t="str">
            <v>4404022806</v>
          </cell>
          <cell r="B1248" t="str">
            <v>Gastos en Seguridad</v>
          </cell>
          <cell r="C1248">
            <v>0</v>
          </cell>
          <cell r="D1248">
            <v>0</v>
          </cell>
          <cell r="E1248">
            <v>0</v>
          </cell>
          <cell r="F1248">
            <v>0</v>
          </cell>
          <cell r="G1248">
            <v>0</v>
          </cell>
        </row>
        <row r="1249">
          <cell r="A1249" t="str">
            <v>4404023001</v>
          </cell>
          <cell r="B1249" t="str">
            <v>Alquiler de equipos</v>
          </cell>
          <cell r="C1249">
            <v>0</v>
          </cell>
          <cell r="D1249">
            <v>0</v>
          </cell>
          <cell r="E1249">
            <v>0</v>
          </cell>
          <cell r="F1249">
            <v>0</v>
          </cell>
          <cell r="G1249">
            <v>0</v>
          </cell>
        </row>
        <row r="1250">
          <cell r="A1250" t="str">
            <v>4404023002</v>
          </cell>
          <cell r="B1250" t="str">
            <v>Alquiler de oficinas</v>
          </cell>
          <cell r="C1250">
            <v>0</v>
          </cell>
          <cell r="D1250">
            <v>0</v>
          </cell>
          <cell r="E1250">
            <v>0</v>
          </cell>
          <cell r="F1250">
            <v>0</v>
          </cell>
          <cell r="G1250">
            <v>0</v>
          </cell>
        </row>
        <row r="1251">
          <cell r="A1251" t="str">
            <v>4404023003</v>
          </cell>
          <cell r="B1251" t="str">
            <v>Fletes</v>
          </cell>
          <cell r="C1251">
            <v>0</v>
          </cell>
          <cell r="D1251">
            <v>0</v>
          </cell>
          <cell r="E1251">
            <v>0</v>
          </cell>
          <cell r="F1251">
            <v>0</v>
          </cell>
          <cell r="G1251">
            <v>0</v>
          </cell>
        </row>
        <row r="1252">
          <cell r="A1252" t="str">
            <v>4404023004</v>
          </cell>
          <cell r="B1252" t="str">
            <v>Depositos</v>
          </cell>
          <cell r="C1252">
            <v>0</v>
          </cell>
          <cell r="D1252">
            <v>0</v>
          </cell>
          <cell r="E1252">
            <v>0</v>
          </cell>
          <cell r="F1252">
            <v>0</v>
          </cell>
          <cell r="G1252">
            <v>0</v>
          </cell>
        </row>
        <row r="1253">
          <cell r="A1253" t="str">
            <v>4404023005</v>
          </cell>
          <cell r="B1253" t="str">
            <v>Suscripciones</v>
          </cell>
          <cell r="C1253">
            <v>0</v>
          </cell>
          <cell r="D1253">
            <v>0</v>
          </cell>
          <cell r="E1253">
            <v>0</v>
          </cell>
          <cell r="F1253">
            <v>0</v>
          </cell>
          <cell r="G1253">
            <v>0</v>
          </cell>
        </row>
        <row r="1254">
          <cell r="A1254" t="str">
            <v>4404023006</v>
          </cell>
          <cell r="B1254" t="str">
            <v>Otros gastos</v>
          </cell>
          <cell r="C1254">
            <v>7075736</v>
          </cell>
          <cell r="D1254">
            <v>7075736</v>
          </cell>
          <cell r="E1254">
            <v>0</v>
          </cell>
          <cell r="F1254">
            <v>0</v>
          </cell>
          <cell r="G1254">
            <v>0</v>
          </cell>
        </row>
        <row r="1255">
          <cell r="A1255" t="str">
            <v>4404023007</v>
          </cell>
          <cell r="B1255" t="str">
            <v>Recreacion</v>
          </cell>
          <cell r="C1255">
            <v>0</v>
          </cell>
          <cell r="D1255">
            <v>0</v>
          </cell>
          <cell r="E1255">
            <v>0</v>
          </cell>
          <cell r="F1255">
            <v>0</v>
          </cell>
          <cell r="G1255">
            <v>0</v>
          </cell>
        </row>
        <row r="1256">
          <cell r="A1256" t="str">
            <v>4404023008</v>
          </cell>
          <cell r="B1256" t="str">
            <v>Estructura</v>
          </cell>
          <cell r="C1256">
            <v>0</v>
          </cell>
          <cell r="D1256">
            <v>0</v>
          </cell>
          <cell r="E1256">
            <v>0</v>
          </cell>
          <cell r="F1256">
            <v>0</v>
          </cell>
          <cell r="G1256">
            <v>0</v>
          </cell>
        </row>
        <row r="1257">
          <cell r="A1257" t="str">
            <v>4404031001</v>
          </cell>
          <cell r="B1257" t="str">
            <v>Sueldos y Jornales personal permanente</v>
          </cell>
          <cell r="C1257">
            <v>188229004</v>
          </cell>
          <cell r="D1257">
            <v>151834621</v>
          </cell>
          <cell r="E1257">
            <v>4086479</v>
          </cell>
          <cell r="F1257">
            <v>0</v>
          </cell>
          <cell r="G1257">
            <v>36394383</v>
          </cell>
        </row>
        <row r="1258">
          <cell r="A1258" t="str">
            <v>4404031002</v>
          </cell>
          <cell r="B1258" t="str">
            <v>Sueldos y Jornales personal temporario</v>
          </cell>
          <cell r="C1258">
            <v>0</v>
          </cell>
          <cell r="D1258">
            <v>0</v>
          </cell>
          <cell r="E1258">
            <v>0</v>
          </cell>
          <cell r="F1258">
            <v>0</v>
          </cell>
          <cell r="G1258">
            <v>0</v>
          </cell>
        </row>
        <row r="1259">
          <cell r="A1259" t="str">
            <v>4404031003</v>
          </cell>
          <cell r="B1259" t="str">
            <v>Horas Extras</v>
          </cell>
          <cell r="C1259">
            <v>19437731</v>
          </cell>
          <cell r="D1259">
            <v>15637731</v>
          </cell>
          <cell r="E1259">
            <v>215625</v>
          </cell>
          <cell r="F1259">
            <v>0</v>
          </cell>
          <cell r="G1259">
            <v>3800000</v>
          </cell>
        </row>
        <row r="1260">
          <cell r="A1260" t="str">
            <v>4404031004</v>
          </cell>
          <cell r="B1260" t="str">
            <v>Cargas Sociales</v>
          </cell>
          <cell r="C1260">
            <v>39320434</v>
          </cell>
          <cell r="D1260">
            <v>32830673</v>
          </cell>
          <cell r="E1260">
            <v>695578</v>
          </cell>
          <cell r="F1260">
            <v>0</v>
          </cell>
          <cell r="G1260">
            <v>6489761</v>
          </cell>
        </row>
        <row r="1261">
          <cell r="A1261" t="str">
            <v>4404031005</v>
          </cell>
          <cell r="B1261" t="str">
            <v>Sueldo Anual Complementario</v>
          </cell>
          <cell r="C1261">
            <v>18123035</v>
          </cell>
          <cell r="D1261">
            <v>14845378</v>
          </cell>
          <cell r="E1261">
            <v>351302</v>
          </cell>
          <cell r="F1261">
            <v>0</v>
          </cell>
          <cell r="G1261">
            <v>3277657</v>
          </cell>
        </row>
        <row r="1262">
          <cell r="A1262" t="str">
            <v>4404031006</v>
          </cell>
          <cell r="B1262" t="str">
            <v>Vacaciones</v>
          </cell>
          <cell r="C1262">
            <v>886666</v>
          </cell>
          <cell r="D1262">
            <v>886666</v>
          </cell>
          <cell r="E1262">
            <v>0</v>
          </cell>
          <cell r="F1262">
            <v>0</v>
          </cell>
          <cell r="G1262">
            <v>0</v>
          </cell>
        </row>
        <row r="1263">
          <cell r="A1263" t="str">
            <v>4404031007</v>
          </cell>
          <cell r="B1263" t="str">
            <v>Plan de Jubilacion</v>
          </cell>
          <cell r="C1263">
            <v>0</v>
          </cell>
          <cell r="D1263">
            <v>0</v>
          </cell>
          <cell r="E1263">
            <v>0</v>
          </cell>
          <cell r="F1263">
            <v>0</v>
          </cell>
          <cell r="G1263">
            <v>0</v>
          </cell>
        </row>
        <row r="1264">
          <cell r="A1264" t="str">
            <v>4404031008</v>
          </cell>
          <cell r="B1264" t="str">
            <v>Distribucion utilidades</v>
          </cell>
          <cell r="C1264">
            <v>0</v>
          </cell>
          <cell r="D1264">
            <v>0</v>
          </cell>
          <cell r="E1264">
            <v>0</v>
          </cell>
          <cell r="F1264">
            <v>0</v>
          </cell>
          <cell r="G1264">
            <v>0</v>
          </cell>
        </row>
        <row r="1265">
          <cell r="A1265" t="str">
            <v>4404031009</v>
          </cell>
          <cell r="B1265" t="str">
            <v>Vivienda</v>
          </cell>
          <cell r="C1265">
            <v>0</v>
          </cell>
          <cell r="D1265">
            <v>0</v>
          </cell>
          <cell r="E1265">
            <v>0</v>
          </cell>
          <cell r="F1265">
            <v>0</v>
          </cell>
          <cell r="G1265">
            <v>0</v>
          </cell>
        </row>
        <row r="1266">
          <cell r="A1266" t="str">
            <v>4404031010</v>
          </cell>
          <cell r="B1266" t="str">
            <v>Servicio Medico</v>
          </cell>
          <cell r="C1266">
            <v>1393788</v>
          </cell>
          <cell r="D1266">
            <v>1393788</v>
          </cell>
          <cell r="E1266">
            <v>0</v>
          </cell>
          <cell r="F1266">
            <v>0</v>
          </cell>
          <cell r="G1266">
            <v>0</v>
          </cell>
        </row>
        <row r="1267">
          <cell r="A1267" t="str">
            <v>4404031011</v>
          </cell>
          <cell r="B1267" t="str">
            <v>Capacitacion</v>
          </cell>
          <cell r="C1267">
            <v>0</v>
          </cell>
          <cell r="D1267">
            <v>0</v>
          </cell>
          <cell r="E1267">
            <v>0</v>
          </cell>
          <cell r="F1267">
            <v>0</v>
          </cell>
          <cell r="G1267">
            <v>0</v>
          </cell>
        </row>
        <row r="1268">
          <cell r="A1268" t="str">
            <v>4404031012</v>
          </cell>
          <cell r="B1268" t="str">
            <v>Otros Servicios al Personal</v>
          </cell>
          <cell r="C1268">
            <v>19000</v>
          </cell>
          <cell r="D1268">
            <v>19000</v>
          </cell>
          <cell r="E1268">
            <v>0</v>
          </cell>
          <cell r="F1268">
            <v>0</v>
          </cell>
          <cell r="G1268">
            <v>0</v>
          </cell>
        </row>
        <row r="1269">
          <cell r="A1269" t="str">
            <v>4404031013</v>
          </cell>
          <cell r="B1269" t="str">
            <v>Varios</v>
          </cell>
          <cell r="C1269">
            <v>0</v>
          </cell>
          <cell r="D1269">
            <v>0</v>
          </cell>
          <cell r="E1269">
            <v>0</v>
          </cell>
          <cell r="F1269">
            <v>0</v>
          </cell>
          <cell r="G1269">
            <v>0</v>
          </cell>
        </row>
        <row r="1270">
          <cell r="A1270" t="str">
            <v>4404031014</v>
          </cell>
          <cell r="B1270" t="str">
            <v>Indemnizaciones</v>
          </cell>
          <cell r="C1270">
            <v>5700000</v>
          </cell>
          <cell r="D1270">
            <v>5700000</v>
          </cell>
          <cell r="E1270">
            <v>0</v>
          </cell>
          <cell r="F1270">
            <v>0</v>
          </cell>
          <cell r="G1270">
            <v>0</v>
          </cell>
        </row>
        <row r="1271">
          <cell r="A1271" t="str">
            <v>4404031015</v>
          </cell>
          <cell r="B1271" t="str">
            <v>Gratificaciones</v>
          </cell>
          <cell r="C1271">
            <v>0</v>
          </cell>
          <cell r="D1271">
            <v>0</v>
          </cell>
          <cell r="E1271">
            <v>0</v>
          </cell>
          <cell r="F1271">
            <v>0</v>
          </cell>
          <cell r="G1271">
            <v>0</v>
          </cell>
        </row>
        <row r="1272">
          <cell r="A1272" t="str">
            <v>4404031201</v>
          </cell>
          <cell r="B1272" t="str">
            <v>Gastos de viaje</v>
          </cell>
          <cell r="C1272">
            <v>33000</v>
          </cell>
          <cell r="D1272">
            <v>33000</v>
          </cell>
          <cell r="E1272">
            <v>0</v>
          </cell>
          <cell r="F1272">
            <v>0</v>
          </cell>
          <cell r="G1272">
            <v>0</v>
          </cell>
        </row>
        <row r="1273">
          <cell r="A1273" t="str">
            <v>4404031401</v>
          </cell>
          <cell r="B1273" t="str">
            <v>Gastos de oficina</v>
          </cell>
          <cell r="C1273">
            <v>180545</v>
          </cell>
          <cell r="D1273">
            <v>180545</v>
          </cell>
          <cell r="E1273">
            <v>0</v>
          </cell>
          <cell r="F1273">
            <v>0</v>
          </cell>
          <cell r="G1273">
            <v>0</v>
          </cell>
        </row>
        <row r="1274">
          <cell r="A1274" t="str">
            <v>4404031601</v>
          </cell>
          <cell r="B1274" t="str">
            <v>Comunicaciones</v>
          </cell>
          <cell r="C1274">
            <v>1881119</v>
          </cell>
          <cell r="D1274">
            <v>1881119</v>
          </cell>
          <cell r="E1274">
            <v>0</v>
          </cell>
          <cell r="F1274">
            <v>0</v>
          </cell>
          <cell r="G1274">
            <v>0</v>
          </cell>
        </row>
        <row r="1275">
          <cell r="A1275" t="str">
            <v>4404031801</v>
          </cell>
          <cell r="B1275" t="str">
            <v>Publicidad</v>
          </cell>
          <cell r="C1275">
            <v>1196382</v>
          </cell>
          <cell r="D1275">
            <v>1196382</v>
          </cell>
          <cell r="E1275">
            <v>0</v>
          </cell>
          <cell r="F1275">
            <v>0</v>
          </cell>
          <cell r="G1275">
            <v>0</v>
          </cell>
        </row>
        <row r="1276">
          <cell r="A1276" t="str">
            <v>4404031802</v>
          </cell>
          <cell r="B1276" t="str">
            <v>Promociones</v>
          </cell>
          <cell r="C1276">
            <v>0</v>
          </cell>
          <cell r="D1276">
            <v>0</v>
          </cell>
          <cell r="E1276">
            <v>0</v>
          </cell>
          <cell r="F1276">
            <v>0</v>
          </cell>
          <cell r="G1276">
            <v>0</v>
          </cell>
        </row>
        <row r="1277">
          <cell r="A1277" t="str">
            <v>4404031803</v>
          </cell>
          <cell r="B1277" t="str">
            <v>Servicios al Cliente</v>
          </cell>
          <cell r="C1277">
            <v>0</v>
          </cell>
          <cell r="D1277">
            <v>0</v>
          </cell>
          <cell r="E1277">
            <v>0</v>
          </cell>
          <cell r="F1277">
            <v>0</v>
          </cell>
          <cell r="G1277">
            <v>0</v>
          </cell>
        </row>
        <row r="1278">
          <cell r="A1278" t="str">
            <v>4404032001</v>
          </cell>
          <cell r="B1278" t="str">
            <v>Impuestos a la propiedad</v>
          </cell>
          <cell r="C1278">
            <v>4275640</v>
          </cell>
          <cell r="D1278">
            <v>4275640</v>
          </cell>
          <cell r="E1278">
            <v>0</v>
          </cell>
          <cell r="F1278">
            <v>0</v>
          </cell>
          <cell r="G1278">
            <v>0</v>
          </cell>
        </row>
        <row r="1279">
          <cell r="A1279" t="str">
            <v>4404032002</v>
          </cell>
          <cell r="B1279" t="str">
            <v>Otros impuestos</v>
          </cell>
          <cell r="C1279">
            <v>0</v>
          </cell>
          <cell r="D1279">
            <v>0</v>
          </cell>
          <cell r="E1279">
            <v>0</v>
          </cell>
          <cell r="F1279">
            <v>0</v>
          </cell>
          <cell r="G1279">
            <v>0</v>
          </cell>
        </row>
        <row r="1280">
          <cell r="A1280" t="str">
            <v>4404032201</v>
          </cell>
          <cell r="B1280" t="str">
            <v>Seguros del personal</v>
          </cell>
          <cell r="C1280">
            <v>937379</v>
          </cell>
          <cell r="D1280">
            <v>937379</v>
          </cell>
          <cell r="E1280">
            <v>0</v>
          </cell>
          <cell r="F1280">
            <v>0</v>
          </cell>
          <cell r="G1280">
            <v>0</v>
          </cell>
        </row>
        <row r="1281">
          <cell r="A1281" t="str">
            <v>4404032202</v>
          </cell>
          <cell r="B1281" t="str">
            <v>Seguros de propiedades</v>
          </cell>
          <cell r="C1281">
            <v>5098136</v>
          </cell>
          <cell r="D1281">
            <v>5098136</v>
          </cell>
          <cell r="E1281">
            <v>0</v>
          </cell>
          <cell r="F1281">
            <v>0</v>
          </cell>
          <cell r="G1281">
            <v>0</v>
          </cell>
        </row>
        <row r="1282">
          <cell r="A1282" t="str">
            <v>4404032401</v>
          </cell>
          <cell r="B1282" t="str">
            <v>Honorarios auditores</v>
          </cell>
          <cell r="C1282">
            <v>0</v>
          </cell>
          <cell r="D1282">
            <v>0</v>
          </cell>
          <cell r="E1282">
            <v>0</v>
          </cell>
          <cell r="F1282">
            <v>0</v>
          </cell>
          <cell r="G1282">
            <v>0</v>
          </cell>
        </row>
        <row r="1283">
          <cell r="A1283" t="str">
            <v>4404032402</v>
          </cell>
          <cell r="B1283" t="str">
            <v>Honorarios legales</v>
          </cell>
          <cell r="C1283">
            <v>1200000</v>
          </cell>
          <cell r="D1283">
            <v>0</v>
          </cell>
          <cell r="E1283">
            <v>0</v>
          </cell>
          <cell r="F1283">
            <v>0</v>
          </cell>
          <cell r="G1283">
            <v>1200000</v>
          </cell>
        </row>
        <row r="1284">
          <cell r="A1284" t="str">
            <v>4404032403</v>
          </cell>
          <cell r="B1284" t="str">
            <v>Otros honorarios</v>
          </cell>
          <cell r="C1284">
            <v>0</v>
          </cell>
          <cell r="D1284">
            <v>0</v>
          </cell>
          <cell r="E1284">
            <v>0</v>
          </cell>
          <cell r="F1284">
            <v>0</v>
          </cell>
          <cell r="G1284">
            <v>0</v>
          </cell>
        </row>
        <row r="1285">
          <cell r="A1285" t="str">
            <v>4404032404</v>
          </cell>
          <cell r="B1285" t="str">
            <v>Recoleccion de basura</v>
          </cell>
          <cell r="C1285">
            <v>0</v>
          </cell>
          <cell r="D1285">
            <v>0</v>
          </cell>
          <cell r="E1285">
            <v>0</v>
          </cell>
          <cell r="F1285">
            <v>0</v>
          </cell>
          <cell r="G1285">
            <v>0</v>
          </cell>
        </row>
        <row r="1286">
          <cell r="A1286" t="str">
            <v>4404032405</v>
          </cell>
          <cell r="B1286" t="str">
            <v>Otros Servicios</v>
          </cell>
          <cell r="C1286">
            <v>267500</v>
          </cell>
          <cell r="D1286">
            <v>267500</v>
          </cell>
          <cell r="E1286">
            <v>0</v>
          </cell>
          <cell r="F1286">
            <v>0</v>
          </cell>
          <cell r="G1286">
            <v>0</v>
          </cell>
        </row>
        <row r="1287">
          <cell r="A1287" t="str">
            <v>4404032601</v>
          </cell>
          <cell r="B1287" t="str">
            <v>Equipamiento</v>
          </cell>
          <cell r="C1287">
            <v>2300000</v>
          </cell>
          <cell r="D1287">
            <v>2300000</v>
          </cell>
          <cell r="E1287">
            <v>0</v>
          </cell>
          <cell r="F1287">
            <v>0</v>
          </cell>
          <cell r="G1287">
            <v>0</v>
          </cell>
        </row>
        <row r="1288">
          <cell r="A1288" t="str">
            <v>4404032602</v>
          </cell>
          <cell r="B1288" t="str">
            <v>Reparaciones y mantenimiento</v>
          </cell>
          <cell r="C1288">
            <v>5883122</v>
          </cell>
          <cell r="D1288">
            <v>4463122</v>
          </cell>
          <cell r="E1288">
            <v>0</v>
          </cell>
          <cell r="F1288">
            <v>0</v>
          </cell>
          <cell r="G1288">
            <v>1420000</v>
          </cell>
        </row>
        <row r="1289">
          <cell r="A1289" t="str">
            <v>4404032801</v>
          </cell>
          <cell r="B1289" t="str">
            <v>Otros proveedores</v>
          </cell>
          <cell r="C1289">
            <v>0</v>
          </cell>
          <cell r="D1289">
            <v>0</v>
          </cell>
          <cell r="E1289">
            <v>0</v>
          </cell>
          <cell r="F1289">
            <v>0</v>
          </cell>
          <cell r="G1289">
            <v>0</v>
          </cell>
        </row>
        <row r="1290">
          <cell r="A1290" t="str">
            <v>4404032802</v>
          </cell>
          <cell r="B1290" t="str">
            <v>Proveedores</v>
          </cell>
          <cell r="C1290">
            <v>0</v>
          </cell>
          <cell r="D1290">
            <v>0</v>
          </cell>
          <cell r="E1290">
            <v>0</v>
          </cell>
          <cell r="F1290">
            <v>0</v>
          </cell>
          <cell r="G1290">
            <v>0</v>
          </cell>
        </row>
        <row r="1291">
          <cell r="A1291" t="str">
            <v>4404032803</v>
          </cell>
          <cell r="B1291" t="str">
            <v>Energia electrica</v>
          </cell>
          <cell r="C1291">
            <v>0</v>
          </cell>
          <cell r="D1291">
            <v>0</v>
          </cell>
          <cell r="E1291">
            <v>0</v>
          </cell>
          <cell r="F1291">
            <v>0</v>
          </cell>
          <cell r="G1291">
            <v>0</v>
          </cell>
        </row>
        <row r="1292">
          <cell r="A1292" t="str">
            <v>4404032804</v>
          </cell>
          <cell r="B1292" t="str">
            <v>Gas</v>
          </cell>
          <cell r="C1292">
            <v>0</v>
          </cell>
          <cell r="D1292">
            <v>0</v>
          </cell>
          <cell r="E1292">
            <v>0</v>
          </cell>
          <cell r="F1292">
            <v>0</v>
          </cell>
          <cell r="G1292">
            <v>0</v>
          </cell>
        </row>
        <row r="1293">
          <cell r="A1293" t="str">
            <v>4404032805</v>
          </cell>
          <cell r="B1293" t="str">
            <v>Agua</v>
          </cell>
          <cell r="C1293">
            <v>0</v>
          </cell>
          <cell r="D1293">
            <v>0</v>
          </cell>
          <cell r="E1293">
            <v>0</v>
          </cell>
          <cell r="F1293">
            <v>0</v>
          </cell>
          <cell r="G1293">
            <v>0</v>
          </cell>
        </row>
        <row r="1294">
          <cell r="A1294" t="str">
            <v>4404032806</v>
          </cell>
          <cell r="B1294" t="str">
            <v>Gastos en Seguridad</v>
          </cell>
          <cell r="C1294">
            <v>42000</v>
          </cell>
          <cell r="D1294">
            <v>42000</v>
          </cell>
          <cell r="E1294">
            <v>0</v>
          </cell>
          <cell r="F1294">
            <v>0</v>
          </cell>
          <cell r="G1294">
            <v>0</v>
          </cell>
        </row>
        <row r="1295">
          <cell r="A1295" t="str">
            <v>4404033001</v>
          </cell>
          <cell r="B1295" t="str">
            <v>Alquiler de equipos</v>
          </cell>
          <cell r="C1295">
            <v>0</v>
          </cell>
          <cell r="D1295">
            <v>0</v>
          </cell>
          <cell r="E1295">
            <v>0</v>
          </cell>
          <cell r="F1295">
            <v>0</v>
          </cell>
          <cell r="G1295">
            <v>0</v>
          </cell>
        </row>
        <row r="1296">
          <cell r="A1296" t="str">
            <v>4404033002</v>
          </cell>
          <cell r="B1296" t="str">
            <v>Alquiler de oficinas</v>
          </cell>
          <cell r="C1296">
            <v>0</v>
          </cell>
          <cell r="D1296">
            <v>0</v>
          </cell>
          <cell r="E1296">
            <v>0</v>
          </cell>
          <cell r="F1296">
            <v>0</v>
          </cell>
          <cell r="G1296">
            <v>0</v>
          </cell>
        </row>
        <row r="1297">
          <cell r="A1297" t="str">
            <v>4404033003</v>
          </cell>
          <cell r="B1297" t="str">
            <v>Fletes</v>
          </cell>
          <cell r="C1297">
            <v>0</v>
          </cell>
          <cell r="D1297">
            <v>0</v>
          </cell>
          <cell r="E1297">
            <v>0</v>
          </cell>
          <cell r="F1297">
            <v>0</v>
          </cell>
          <cell r="G1297">
            <v>0</v>
          </cell>
        </row>
        <row r="1298">
          <cell r="A1298" t="str">
            <v>4404033004</v>
          </cell>
          <cell r="B1298" t="str">
            <v>Depositos</v>
          </cell>
          <cell r="C1298">
            <v>0</v>
          </cell>
          <cell r="D1298">
            <v>0</v>
          </cell>
          <cell r="E1298">
            <v>0</v>
          </cell>
          <cell r="F1298">
            <v>0</v>
          </cell>
          <cell r="G1298">
            <v>0</v>
          </cell>
        </row>
        <row r="1299">
          <cell r="A1299" t="str">
            <v>4404033005</v>
          </cell>
          <cell r="B1299" t="str">
            <v>Suscripciones</v>
          </cell>
          <cell r="C1299">
            <v>38400</v>
          </cell>
          <cell r="D1299">
            <v>38400</v>
          </cell>
          <cell r="E1299">
            <v>0</v>
          </cell>
          <cell r="F1299">
            <v>0</v>
          </cell>
          <cell r="G1299">
            <v>0</v>
          </cell>
        </row>
        <row r="1300">
          <cell r="A1300" t="str">
            <v>4404033006</v>
          </cell>
          <cell r="B1300" t="str">
            <v>Otros gastos</v>
          </cell>
          <cell r="C1300">
            <v>2908794</v>
          </cell>
          <cell r="D1300">
            <v>2908794</v>
          </cell>
          <cell r="E1300">
            <v>0</v>
          </cell>
          <cell r="F1300">
            <v>0</v>
          </cell>
          <cell r="G1300">
            <v>0</v>
          </cell>
        </row>
        <row r="1301">
          <cell r="A1301" t="str">
            <v>4404033007</v>
          </cell>
          <cell r="B1301" t="str">
            <v>Recreacion</v>
          </cell>
          <cell r="C1301">
            <v>0</v>
          </cell>
          <cell r="D1301">
            <v>0</v>
          </cell>
          <cell r="E1301">
            <v>0</v>
          </cell>
          <cell r="F1301">
            <v>0</v>
          </cell>
          <cell r="G1301">
            <v>0</v>
          </cell>
        </row>
        <row r="1302">
          <cell r="A1302" t="str">
            <v>4404033008</v>
          </cell>
          <cell r="B1302" t="str">
            <v>Estructura</v>
          </cell>
          <cell r="C1302">
            <v>0</v>
          </cell>
          <cell r="D1302">
            <v>0</v>
          </cell>
          <cell r="E1302">
            <v>0</v>
          </cell>
          <cell r="F1302">
            <v>0</v>
          </cell>
          <cell r="G1302">
            <v>0</v>
          </cell>
        </row>
        <row r="1303">
          <cell r="A1303" t="str">
            <v>4501010001</v>
          </cell>
          <cell r="B1303" t="str">
            <v>Intereses Financ.Pagados CP ML</v>
          </cell>
          <cell r="C1303">
            <v>11519096726.91</v>
          </cell>
          <cell r="D1303">
            <v>9808488887.9099998</v>
          </cell>
          <cell r="E1303">
            <v>0</v>
          </cell>
          <cell r="F1303">
            <v>0</v>
          </cell>
          <cell r="G1303">
            <v>1710607839</v>
          </cell>
        </row>
        <row r="1304">
          <cell r="A1304" t="str">
            <v>4501010002</v>
          </cell>
          <cell r="B1304" t="str">
            <v>Intereses Financ.Pagados CP ME</v>
          </cell>
          <cell r="C1304">
            <v>208758179</v>
          </cell>
          <cell r="D1304">
            <v>208758179</v>
          </cell>
          <cell r="E1304">
            <v>0</v>
          </cell>
          <cell r="F1304">
            <v>0</v>
          </cell>
          <cell r="G1304">
            <v>0</v>
          </cell>
        </row>
        <row r="1305">
          <cell r="A1305" t="str">
            <v>4501010003</v>
          </cell>
          <cell r="B1305" t="str">
            <v>Intereses Financ. - Juicio EDESA</v>
          </cell>
          <cell r="C1305">
            <v>122914527</v>
          </cell>
          <cell r="D1305">
            <v>82017920</v>
          </cell>
          <cell r="E1305">
            <v>0</v>
          </cell>
          <cell r="F1305">
            <v>0</v>
          </cell>
          <cell r="G1305">
            <v>40896607</v>
          </cell>
        </row>
        <row r="1306">
          <cell r="A1306" t="str">
            <v>4501020001</v>
          </cell>
          <cell r="B1306" t="str">
            <v>Intereses Financieros por Warrant</v>
          </cell>
          <cell r="C1306">
            <v>104984461</v>
          </cell>
          <cell r="D1306">
            <v>104984461</v>
          </cell>
          <cell r="E1306">
            <v>0</v>
          </cell>
          <cell r="F1306">
            <v>0</v>
          </cell>
          <cell r="G1306">
            <v>0</v>
          </cell>
        </row>
        <row r="1307">
          <cell r="A1307" t="str">
            <v>4501030001</v>
          </cell>
          <cell r="B1307" t="str">
            <v>Int. Fin. Pag. C.P. - Hnas. Industriales</v>
          </cell>
          <cell r="C1307">
            <v>251413103</v>
          </cell>
          <cell r="D1307">
            <v>54555094</v>
          </cell>
          <cell r="E1307">
            <v>124031</v>
          </cell>
          <cell r="F1307">
            <v>0</v>
          </cell>
          <cell r="G1307">
            <v>196858009</v>
          </cell>
        </row>
        <row r="1308">
          <cell r="A1308" t="str">
            <v>4501030002</v>
          </cell>
          <cell r="B1308" t="str">
            <v>Int. Fin. Pag. C.P. - Hnas. Fraccionadas</v>
          </cell>
          <cell r="C1308">
            <v>97045043</v>
          </cell>
          <cell r="D1308">
            <v>18914550</v>
          </cell>
          <cell r="E1308">
            <v>51005</v>
          </cell>
          <cell r="F1308">
            <v>0</v>
          </cell>
          <cell r="G1308">
            <v>78130493</v>
          </cell>
        </row>
        <row r="1309">
          <cell r="A1309" t="str">
            <v>4501030003</v>
          </cell>
          <cell r="B1309" t="str">
            <v>Int. Fin. Pag. C.P. - Balanceados</v>
          </cell>
          <cell r="C1309">
            <v>44350954</v>
          </cell>
          <cell r="D1309">
            <v>205653</v>
          </cell>
          <cell r="E1309">
            <v>33943</v>
          </cell>
          <cell r="F1309">
            <v>0</v>
          </cell>
          <cell r="G1309">
            <v>44145301</v>
          </cell>
        </row>
        <row r="1310">
          <cell r="A1310" t="str">
            <v>4501030004</v>
          </cell>
          <cell r="B1310" t="str">
            <v>Int. Fin. Pag. C.P. - Afrecho</v>
          </cell>
          <cell r="C1310">
            <v>12821841</v>
          </cell>
          <cell r="D1310">
            <v>10507833</v>
          </cell>
          <cell r="E1310">
            <v>0</v>
          </cell>
          <cell r="F1310">
            <v>0</v>
          </cell>
          <cell r="G1310">
            <v>2314008</v>
          </cell>
        </row>
        <row r="1311">
          <cell r="A1311" t="str">
            <v>4501030005</v>
          </cell>
          <cell r="B1311" t="str">
            <v>Int. Fin. Pag. C.P. - Hnas. Importadas</v>
          </cell>
          <cell r="C1311">
            <v>513789</v>
          </cell>
          <cell r="D1311">
            <v>0</v>
          </cell>
          <cell r="E1311">
            <v>0</v>
          </cell>
          <cell r="F1311">
            <v>0</v>
          </cell>
          <cell r="G1311">
            <v>513789</v>
          </cell>
        </row>
        <row r="1312">
          <cell r="A1312" t="str">
            <v>4501040001</v>
          </cell>
          <cell r="B1312" t="str">
            <v>Intereses Pag. p/ Stock Trigo - ML</v>
          </cell>
          <cell r="C1312">
            <v>523800682</v>
          </cell>
          <cell r="D1312">
            <v>130013651</v>
          </cell>
          <cell r="E1312">
            <v>185540</v>
          </cell>
          <cell r="F1312">
            <v>0</v>
          </cell>
          <cell r="G1312">
            <v>393787031</v>
          </cell>
        </row>
        <row r="1313">
          <cell r="A1313" t="str">
            <v>4501040002</v>
          </cell>
          <cell r="B1313" t="str">
            <v>Imp.a los Actos y Doc. p/ Stock de Trigo</v>
          </cell>
          <cell r="C1313">
            <v>2516839</v>
          </cell>
          <cell r="D1313">
            <v>0</v>
          </cell>
          <cell r="E1313">
            <v>2516839</v>
          </cell>
          <cell r="F1313">
            <v>0</v>
          </cell>
          <cell r="G1313">
            <v>2516839</v>
          </cell>
        </row>
        <row r="1314">
          <cell r="A1314" t="str">
            <v>4501050001</v>
          </cell>
          <cell r="B1314" t="str">
            <v>Imp.a los Actos y Documentos- Industrial</v>
          </cell>
          <cell r="C1314">
            <v>1682458</v>
          </cell>
          <cell r="D1314">
            <v>0</v>
          </cell>
          <cell r="E1314">
            <v>1682458</v>
          </cell>
          <cell r="F1314">
            <v>0</v>
          </cell>
          <cell r="G1314">
            <v>1682458</v>
          </cell>
        </row>
        <row r="1315">
          <cell r="A1315" t="str">
            <v>4501050002</v>
          </cell>
          <cell r="B1315" t="str">
            <v>Imp.a los Actos y Documentos- Fraccionad</v>
          </cell>
          <cell r="C1315">
            <v>691881</v>
          </cell>
          <cell r="D1315">
            <v>0</v>
          </cell>
          <cell r="E1315">
            <v>691881</v>
          </cell>
          <cell r="F1315">
            <v>0</v>
          </cell>
          <cell r="G1315">
            <v>691881</v>
          </cell>
        </row>
        <row r="1316">
          <cell r="A1316" t="str">
            <v>4501050003</v>
          </cell>
          <cell r="B1316" t="str">
            <v>Imp.a los Actos y Documentos- Balanceado</v>
          </cell>
          <cell r="C1316">
            <v>460435</v>
          </cell>
          <cell r="D1316">
            <v>0</v>
          </cell>
          <cell r="E1316">
            <v>460435</v>
          </cell>
          <cell r="F1316">
            <v>0</v>
          </cell>
          <cell r="G1316">
            <v>460435</v>
          </cell>
        </row>
        <row r="1317">
          <cell r="A1317" t="str">
            <v>4501050004</v>
          </cell>
          <cell r="B1317" t="str">
            <v>Imp.a los Actos y Documentos - Afrecho</v>
          </cell>
          <cell r="C1317">
            <v>0</v>
          </cell>
          <cell r="D1317">
            <v>0</v>
          </cell>
          <cell r="E1317">
            <v>0</v>
          </cell>
          <cell r="F1317">
            <v>0</v>
          </cell>
          <cell r="G1317">
            <v>0</v>
          </cell>
        </row>
        <row r="1318">
          <cell r="A1318" t="str">
            <v>4501050005</v>
          </cell>
          <cell r="B1318" t="str">
            <v>Imp.a los Actos y Documentos - Hnas. Imp</v>
          </cell>
          <cell r="C1318">
            <v>0</v>
          </cell>
          <cell r="D1318">
            <v>0</v>
          </cell>
          <cell r="E1318">
            <v>0</v>
          </cell>
          <cell r="F1318">
            <v>0</v>
          </cell>
          <cell r="G1318">
            <v>0</v>
          </cell>
        </row>
        <row r="1319">
          <cell r="A1319" t="str">
            <v>4503010001</v>
          </cell>
          <cell r="B1319" t="str">
            <v>Diferencia de cambio</v>
          </cell>
          <cell r="C1319">
            <v>11565527630895</v>
          </cell>
          <cell r="D1319">
            <v>11565689232657</v>
          </cell>
          <cell r="E1319">
            <v>107611148.04000001</v>
          </cell>
          <cell r="F1319">
            <v>2561458.38</v>
          </cell>
          <cell r="G1319">
            <v>-161601762</v>
          </cell>
        </row>
        <row r="1320">
          <cell r="A1320" t="str">
            <v>4504010001</v>
          </cell>
          <cell r="B1320" t="str">
            <v>Ventas de bienes de uso</v>
          </cell>
          <cell r="C1320">
            <v>108582554885</v>
          </cell>
          <cell r="D1320">
            <v>108614672463</v>
          </cell>
          <cell r="E1320">
            <v>0</v>
          </cell>
          <cell r="F1320">
            <v>0</v>
          </cell>
          <cell r="G1320">
            <v>-32117578</v>
          </cell>
        </row>
        <row r="1321">
          <cell r="A1321" t="str">
            <v>4504020001</v>
          </cell>
          <cell r="B1321" t="str">
            <v>Costo venta bienes de uso</v>
          </cell>
          <cell r="C1321">
            <v>21763279</v>
          </cell>
          <cell r="D1321">
            <v>21763279</v>
          </cell>
          <cell r="E1321">
            <v>0</v>
          </cell>
          <cell r="F1321">
            <v>0</v>
          </cell>
          <cell r="G1321">
            <v>0</v>
          </cell>
        </row>
        <row r="1322">
          <cell r="A1322" t="str">
            <v>4504030001</v>
          </cell>
          <cell r="B1322" t="str">
            <v>Ventas Varias</v>
          </cell>
          <cell r="C1322">
            <v>4422053685.5</v>
          </cell>
          <cell r="D1322">
            <v>4463221920.5</v>
          </cell>
          <cell r="E1322">
            <v>0</v>
          </cell>
          <cell r="F1322">
            <v>1435000</v>
          </cell>
          <cell r="G1322">
            <v>-41168235</v>
          </cell>
        </row>
        <row r="1323">
          <cell r="A1323" t="str">
            <v>4504030002</v>
          </cell>
          <cell r="B1323" t="str">
            <v>Fletes Maiz</v>
          </cell>
          <cell r="C1323">
            <v>0</v>
          </cell>
          <cell r="D1323">
            <v>0</v>
          </cell>
          <cell r="E1323">
            <v>0</v>
          </cell>
          <cell r="F1323">
            <v>0</v>
          </cell>
          <cell r="G1323">
            <v>0</v>
          </cell>
        </row>
        <row r="1324">
          <cell r="A1324" t="str">
            <v>4504030003</v>
          </cell>
          <cell r="B1324" t="str">
            <v>Alquileres Cobrados</v>
          </cell>
          <cell r="C1324">
            <v>1048484</v>
          </cell>
          <cell r="D1324">
            <v>3048482</v>
          </cell>
          <cell r="E1324">
            <v>0</v>
          </cell>
          <cell r="F1324">
            <v>363636</v>
          </cell>
          <cell r="G1324">
            <v>-1999998</v>
          </cell>
        </row>
        <row r="1325">
          <cell r="A1325" t="str">
            <v>4504030004</v>
          </cell>
          <cell r="B1325" t="str">
            <v>Venta de Desecho de Harina</v>
          </cell>
          <cell r="C1325">
            <v>2112745</v>
          </cell>
          <cell r="D1325">
            <v>281860</v>
          </cell>
          <cell r="E1325">
            <v>2112745</v>
          </cell>
          <cell r="F1325">
            <v>0</v>
          </cell>
          <cell r="G1325">
            <v>1830885</v>
          </cell>
        </row>
        <row r="1326">
          <cell r="A1326" t="str">
            <v>4504030005</v>
          </cell>
          <cell r="B1326" t="str">
            <v>Venta de Desecho de FB</v>
          </cell>
          <cell r="C1326">
            <v>2252521</v>
          </cell>
          <cell r="D1326">
            <v>0</v>
          </cell>
          <cell r="E1326">
            <v>2252521</v>
          </cell>
          <cell r="F1326">
            <v>0</v>
          </cell>
          <cell r="G1326">
            <v>2252521</v>
          </cell>
        </row>
        <row r="1327">
          <cell r="A1327" t="str">
            <v>4504040001</v>
          </cell>
          <cell r="B1327" t="str">
            <v>Costo de Ventas Varias</v>
          </cell>
          <cell r="C1327">
            <v>38750000</v>
          </cell>
          <cell r="D1327">
            <v>38750000</v>
          </cell>
          <cell r="E1327">
            <v>0</v>
          </cell>
          <cell r="F1327">
            <v>0</v>
          </cell>
          <cell r="G1327">
            <v>0</v>
          </cell>
        </row>
        <row r="1328">
          <cell r="A1328" t="str">
            <v>4504040002</v>
          </cell>
          <cell r="B1328" t="str">
            <v>Costo de Venta Harina Desecho</v>
          </cell>
          <cell r="C1328">
            <v>9758506</v>
          </cell>
          <cell r="D1328">
            <v>0</v>
          </cell>
          <cell r="E1328">
            <v>0</v>
          </cell>
          <cell r="F1328">
            <v>0</v>
          </cell>
          <cell r="G1328">
            <v>9758506</v>
          </cell>
        </row>
        <row r="1329">
          <cell r="A1329" t="str">
            <v>4504040003</v>
          </cell>
          <cell r="B1329" t="str">
            <v>Costo de Venta Desecho FB</v>
          </cell>
          <cell r="C1329">
            <v>1002223</v>
          </cell>
          <cell r="D1329">
            <v>0</v>
          </cell>
          <cell r="E1329">
            <v>0</v>
          </cell>
          <cell r="F1329">
            <v>0</v>
          </cell>
          <cell r="G1329">
            <v>1002223</v>
          </cell>
        </row>
        <row r="1330">
          <cell r="A1330" t="str">
            <v>4504050001</v>
          </cell>
          <cell r="B1330" t="str">
            <v>Ingresos y egresos varios</v>
          </cell>
          <cell r="C1330">
            <v>1145421712.28</v>
          </cell>
          <cell r="D1330">
            <v>1180738742.28</v>
          </cell>
          <cell r="E1330">
            <v>458830</v>
          </cell>
          <cell r="F1330">
            <v>5314743</v>
          </cell>
          <cell r="G1330">
            <v>-35317030</v>
          </cell>
        </row>
        <row r="1331">
          <cell r="A1331" t="str">
            <v>4504050002</v>
          </cell>
          <cell r="B1331" t="str">
            <v>Gastos Bancarios</v>
          </cell>
          <cell r="C1331">
            <v>215164956.5</v>
          </cell>
          <cell r="D1331">
            <v>166401121.5</v>
          </cell>
          <cell r="E1331">
            <v>5339001</v>
          </cell>
          <cell r="F1331">
            <v>0</v>
          </cell>
          <cell r="G1331">
            <v>48763835</v>
          </cell>
        </row>
        <row r="1332">
          <cell r="A1332" t="str">
            <v>4504050003</v>
          </cell>
          <cell r="B1332" t="str">
            <v>Intereses Ganados</v>
          </cell>
          <cell r="C1332">
            <v>650953965.34000003</v>
          </cell>
          <cell r="D1332">
            <v>659369536.34000003</v>
          </cell>
          <cell r="E1332">
            <v>34061</v>
          </cell>
          <cell r="F1332">
            <v>87701</v>
          </cell>
          <cell r="G1332">
            <v>-8415571</v>
          </cell>
        </row>
        <row r="1333">
          <cell r="A1333" t="str">
            <v>4504050004</v>
          </cell>
          <cell r="B1333" t="str">
            <v>Recupero de Gastos</v>
          </cell>
          <cell r="C1333">
            <v>132623891</v>
          </cell>
          <cell r="D1333">
            <v>133113876</v>
          </cell>
          <cell r="E1333">
            <v>12237726</v>
          </cell>
          <cell r="F1333">
            <v>12299996</v>
          </cell>
          <cell r="G1333">
            <v>-489985</v>
          </cell>
        </row>
        <row r="1334">
          <cell r="A1334" t="str">
            <v>4504050005</v>
          </cell>
          <cell r="B1334" t="str">
            <v>Intereses cobrados a clientes</v>
          </cell>
          <cell r="C1334">
            <v>366067327</v>
          </cell>
          <cell r="D1334">
            <v>415085923</v>
          </cell>
          <cell r="E1334">
            <v>0</v>
          </cell>
          <cell r="F1334">
            <v>19622739</v>
          </cell>
          <cell r="G1334">
            <v>-49018596</v>
          </cell>
        </row>
        <row r="1335">
          <cell r="A1335" t="str">
            <v>4504050006</v>
          </cell>
          <cell r="B1335" t="str">
            <v>Intereses Cobrados al Personal</v>
          </cell>
          <cell r="C1335">
            <v>12217109</v>
          </cell>
          <cell r="D1335">
            <v>22765023</v>
          </cell>
          <cell r="E1335">
            <v>0</v>
          </cell>
          <cell r="F1335">
            <v>935485</v>
          </cell>
          <cell r="G1335">
            <v>-10547914</v>
          </cell>
        </row>
        <row r="1336">
          <cell r="A1336" t="str">
            <v>4504050007</v>
          </cell>
          <cell r="B1336" t="str">
            <v>Intereses Devengados</v>
          </cell>
          <cell r="C1336">
            <v>833685943</v>
          </cell>
          <cell r="D1336">
            <v>1242776852</v>
          </cell>
          <cell r="E1336">
            <v>0</v>
          </cell>
          <cell r="F1336">
            <v>409090909</v>
          </cell>
          <cell r="G1336">
            <v>-409090909</v>
          </cell>
        </row>
        <row r="1337">
          <cell r="A1337" t="str">
            <v>4504050008</v>
          </cell>
          <cell r="B1337" t="str">
            <v>Ingresos y egresos varios-GND-no usar</v>
          </cell>
          <cell r="C1337">
            <v>468401</v>
          </cell>
          <cell r="D1337">
            <v>468401</v>
          </cell>
          <cell r="E1337">
            <v>0</v>
          </cell>
          <cell r="F1337">
            <v>0</v>
          </cell>
          <cell r="G1337">
            <v>0</v>
          </cell>
        </row>
        <row r="1338">
          <cell r="A1338" t="str">
            <v>4504050009</v>
          </cell>
          <cell r="B1338" t="str">
            <v>Recupero Gastos Gestion Cobranzas</v>
          </cell>
          <cell r="C1338">
            <v>7885166</v>
          </cell>
          <cell r="D1338">
            <v>5826578</v>
          </cell>
          <cell r="E1338">
            <v>5439800</v>
          </cell>
          <cell r="F1338">
            <v>5826578</v>
          </cell>
          <cell r="G1338">
            <v>2058588</v>
          </cell>
        </row>
        <row r="1339">
          <cell r="A1339" t="str">
            <v>4504050010</v>
          </cell>
          <cell r="B1339" t="str">
            <v>Recupero de Gastos - Indemn.Seguros.</v>
          </cell>
          <cell r="C1339">
            <v>4690980</v>
          </cell>
          <cell r="D1339">
            <v>7060277</v>
          </cell>
          <cell r="E1339">
            <v>4690980</v>
          </cell>
          <cell r="F1339">
            <v>0</v>
          </cell>
          <cell r="G1339">
            <v>-2369297</v>
          </cell>
        </row>
        <row r="1340">
          <cell r="A1340" t="str">
            <v>4504080001</v>
          </cell>
          <cell r="B1340" t="str">
            <v>Result.Ejerc. Anteriores-G.N.D.-Deudor</v>
          </cell>
          <cell r="C1340">
            <v>79925365</v>
          </cell>
          <cell r="D1340">
            <v>76645022</v>
          </cell>
          <cell r="E1340">
            <v>0</v>
          </cell>
          <cell r="F1340">
            <v>0</v>
          </cell>
          <cell r="G1340">
            <v>3280343</v>
          </cell>
        </row>
        <row r="1341">
          <cell r="A1341" t="str">
            <v>4504080002</v>
          </cell>
          <cell r="B1341" t="str">
            <v>Amort.Acum.a±os anteriores-GND</v>
          </cell>
          <cell r="C1341">
            <v>298164</v>
          </cell>
          <cell r="D1341">
            <v>298164</v>
          </cell>
          <cell r="E1341">
            <v>0</v>
          </cell>
          <cell r="F1341">
            <v>0</v>
          </cell>
          <cell r="G1341">
            <v>0</v>
          </cell>
        </row>
        <row r="1342">
          <cell r="A1342" t="str">
            <v>4504080003</v>
          </cell>
          <cell r="B1342" t="str">
            <v>Result.Ejerc. Anteriores-G.N.D.-Acreedor</v>
          </cell>
          <cell r="C1342">
            <v>0</v>
          </cell>
          <cell r="D1342">
            <v>11224020</v>
          </cell>
          <cell r="E1342">
            <v>0</v>
          </cell>
          <cell r="F1342">
            <v>0</v>
          </cell>
          <cell r="G1342">
            <v>-11224020</v>
          </cell>
        </row>
        <row r="1343">
          <cell r="A1343" t="str">
            <v>4504080004</v>
          </cell>
          <cell r="B1343" t="str">
            <v>Ingresos y egresos varios - G.N.D.</v>
          </cell>
          <cell r="C1343">
            <v>0</v>
          </cell>
          <cell r="D1343">
            <v>468401</v>
          </cell>
          <cell r="E1343">
            <v>0</v>
          </cell>
          <cell r="F1343">
            <v>0</v>
          </cell>
          <cell r="G1343">
            <v>-468401</v>
          </cell>
        </row>
        <row r="1344">
          <cell r="A1344" t="str">
            <v>4504090001</v>
          </cell>
          <cell r="B1344" t="str">
            <v>I.V.A. Gastos de Ventas</v>
          </cell>
          <cell r="C1344">
            <v>10973227</v>
          </cell>
          <cell r="D1344">
            <v>3261183</v>
          </cell>
          <cell r="E1344">
            <v>1561706</v>
          </cell>
          <cell r="F1344">
            <v>0</v>
          </cell>
          <cell r="G1344">
            <v>7712044</v>
          </cell>
        </row>
        <row r="1345">
          <cell r="A1345" t="str">
            <v>4504100001</v>
          </cell>
          <cell r="B1345" t="str">
            <v>Desc.Obtenidos Compra Cert.Cred.Trib.</v>
          </cell>
          <cell r="C1345">
            <v>29737935</v>
          </cell>
          <cell r="D1345">
            <v>116154612</v>
          </cell>
          <cell r="E1345">
            <v>0</v>
          </cell>
          <cell r="F1345">
            <v>10715728</v>
          </cell>
          <cell r="G1345">
            <v>-86416677</v>
          </cell>
        </row>
        <row r="1346">
          <cell r="A1346" t="str">
            <v>4504110001</v>
          </cell>
          <cell r="B1346" t="str">
            <v>Retenc.Art.41- Ley 2051 - Contrat.Public</v>
          </cell>
          <cell r="C1346">
            <v>5191321</v>
          </cell>
          <cell r="D1346">
            <v>0</v>
          </cell>
          <cell r="E1346">
            <v>323223</v>
          </cell>
          <cell r="F1346">
            <v>0</v>
          </cell>
          <cell r="G1346">
            <v>5191321</v>
          </cell>
        </row>
        <row r="1347">
          <cell r="A1347" t="str">
            <v>4601010001</v>
          </cell>
          <cell r="B1347" t="str">
            <v>Impuesto a la Renta Ejecicios Anteriores</v>
          </cell>
          <cell r="C1347">
            <v>0</v>
          </cell>
          <cell r="D1347">
            <v>0</v>
          </cell>
          <cell r="E1347">
            <v>0</v>
          </cell>
          <cell r="F1347">
            <v>0</v>
          </cell>
          <cell r="G1347">
            <v>0</v>
          </cell>
        </row>
        <row r="1348">
          <cell r="A1348" t="str">
            <v>4601020001</v>
          </cell>
          <cell r="B1348" t="str">
            <v>Impuesto a la Renta del Ejercicio</v>
          </cell>
          <cell r="C1348">
            <v>6516267668</v>
          </cell>
          <cell r="D1348">
            <v>4889325374</v>
          </cell>
          <cell r="E1348">
            <v>445954160</v>
          </cell>
          <cell r="F1348">
            <v>0</v>
          </cell>
          <cell r="G1348">
            <v>1626942294</v>
          </cell>
        </row>
        <row r="1349">
          <cell r="A1349" t="str">
            <v>4601020002</v>
          </cell>
          <cell r="B1349" t="str">
            <v>Impuesto a la Renta (Retenci¾n)</v>
          </cell>
          <cell r="C1349">
            <v>328877127</v>
          </cell>
          <cell r="D1349">
            <v>276109699</v>
          </cell>
          <cell r="E1349">
            <v>7600086</v>
          </cell>
          <cell r="F1349">
            <v>0</v>
          </cell>
          <cell r="G1349">
            <v>52767428</v>
          </cell>
        </row>
        <row r="1350">
          <cell r="A1350" t="str">
            <v>4601030001</v>
          </cell>
          <cell r="B1350" t="str">
            <v>Impuesto diferido a±os anteriores</v>
          </cell>
          <cell r="C1350">
            <v>2726577607</v>
          </cell>
          <cell r="D1350">
            <v>3036882476</v>
          </cell>
          <cell r="E1350">
            <v>647196134</v>
          </cell>
          <cell r="F1350">
            <v>977975534</v>
          </cell>
          <cell r="G1350">
            <v>-310304869</v>
          </cell>
        </row>
        <row r="1351">
          <cell r="A1351" t="str">
            <v>4601040001</v>
          </cell>
          <cell r="B1351" t="str">
            <v>Impuesto diferido del ejercicio</v>
          </cell>
          <cell r="C1351">
            <v>6672401042</v>
          </cell>
          <cell r="D1351">
            <v>6672401042</v>
          </cell>
          <cell r="E1351">
            <v>0</v>
          </cell>
          <cell r="F1351">
            <v>0</v>
          </cell>
          <cell r="G1351">
            <v>0</v>
          </cell>
        </row>
        <row r="1352">
          <cell r="A1352" t="str">
            <v>4601040002</v>
          </cell>
          <cell r="B1352" t="str">
            <v>Imp.Diferido - Credito Fiscal Quebrantos</v>
          </cell>
          <cell r="C1352">
            <v>0</v>
          </cell>
          <cell r="D1352">
            <v>0</v>
          </cell>
          <cell r="E1352">
            <v>0</v>
          </cell>
          <cell r="F1352">
            <v>0</v>
          </cell>
          <cell r="G1352">
            <v>0</v>
          </cell>
        </row>
        <row r="1353">
          <cell r="A1353" t="str">
            <v>4601040003</v>
          </cell>
          <cell r="B1353" t="str">
            <v>Imp. Diferido del Ejercicio-Incobrables</v>
          </cell>
          <cell r="C1353">
            <v>630744555</v>
          </cell>
          <cell r="D1353">
            <v>396683734</v>
          </cell>
          <cell r="E1353">
            <v>0</v>
          </cell>
          <cell r="F1353">
            <v>269587413</v>
          </cell>
          <cell r="G1353">
            <v>234060821</v>
          </cell>
        </row>
        <row r="1354">
          <cell r="A1354" t="str">
            <v>4601040004</v>
          </cell>
          <cell r="B1354" t="str">
            <v>Imp.Diferido del Ejerc.- Prov.de Juicios</v>
          </cell>
          <cell r="C1354">
            <v>454759796</v>
          </cell>
          <cell r="D1354">
            <v>300117977</v>
          </cell>
          <cell r="E1354">
            <v>106139006</v>
          </cell>
          <cell r="F1354">
            <v>0</v>
          </cell>
          <cell r="G1354">
            <v>154641819</v>
          </cell>
        </row>
        <row r="1355">
          <cell r="A1355" t="str">
            <v>4601040005</v>
          </cell>
          <cell r="B1355" t="str">
            <v>Imp. Diferido del Ejerc.-Allowance Incob</v>
          </cell>
          <cell r="C1355">
            <v>5879410</v>
          </cell>
          <cell r="D1355">
            <v>455654244</v>
          </cell>
          <cell r="E1355">
            <v>0</v>
          </cell>
          <cell r="F1355">
            <v>0</v>
          </cell>
          <cell r="G1355">
            <v>-449774834</v>
          </cell>
        </row>
        <row r="1356">
          <cell r="A1356" t="str">
            <v>4601040006</v>
          </cell>
          <cell r="B1356" t="str">
            <v>Imp.Diferido Ejercic-Allow.Prov.Juicios</v>
          </cell>
          <cell r="C1356">
            <v>0</v>
          </cell>
          <cell r="D1356">
            <v>0</v>
          </cell>
          <cell r="E1356">
            <v>0</v>
          </cell>
          <cell r="F1356">
            <v>0</v>
          </cell>
          <cell r="G1356">
            <v>0</v>
          </cell>
        </row>
        <row r="1357">
          <cell r="A1357" t="str">
            <v>4601040007</v>
          </cell>
          <cell r="B1357" t="str">
            <v>Impuesto Diferido - Activo Fijo</v>
          </cell>
          <cell r="C1357">
            <v>0</v>
          </cell>
          <cell r="D1357">
            <v>0</v>
          </cell>
          <cell r="E1357">
            <v>0</v>
          </cell>
          <cell r="F1357">
            <v>0</v>
          </cell>
          <cell r="G1357">
            <v>0</v>
          </cell>
        </row>
        <row r="1358">
          <cell r="G1358">
            <v>0</v>
          </cell>
        </row>
        <row r="1359">
          <cell r="G1359">
            <v>0</v>
          </cell>
        </row>
        <row r="1360">
          <cell r="G1360">
            <v>0</v>
          </cell>
        </row>
        <row r="1361">
          <cell r="G1361">
            <v>0</v>
          </cell>
        </row>
        <row r="1362">
          <cell r="G1362">
            <v>0</v>
          </cell>
        </row>
        <row r="1363">
          <cell r="G1363">
            <v>0</v>
          </cell>
        </row>
        <row r="1364">
          <cell r="G1364">
            <v>0</v>
          </cell>
        </row>
        <row r="1365">
          <cell r="G1365">
            <v>0</v>
          </cell>
        </row>
        <row r="1366">
          <cell r="G1366">
            <v>0</v>
          </cell>
        </row>
        <row r="1367">
          <cell r="G1367">
            <v>0</v>
          </cell>
        </row>
        <row r="1368">
          <cell r="G1368">
            <v>0</v>
          </cell>
        </row>
        <row r="1369">
          <cell r="G1369">
            <v>0</v>
          </cell>
        </row>
        <row r="1370">
          <cell r="G1370">
            <v>0</v>
          </cell>
        </row>
        <row r="1371">
          <cell r="G1371">
            <v>0</v>
          </cell>
        </row>
        <row r="1372">
          <cell r="G1372">
            <v>0</v>
          </cell>
        </row>
        <row r="1373">
          <cell r="G1373">
            <v>0</v>
          </cell>
        </row>
        <row r="1374">
          <cell r="G1374">
            <v>0</v>
          </cell>
        </row>
        <row r="1375">
          <cell r="G1375">
            <v>0</v>
          </cell>
        </row>
        <row r="1376">
          <cell r="G1376">
            <v>0</v>
          </cell>
        </row>
        <row r="1377">
          <cell r="G1377">
            <v>0</v>
          </cell>
        </row>
        <row r="1378">
          <cell r="G1378">
            <v>0</v>
          </cell>
        </row>
        <row r="1379">
          <cell r="G1379">
            <v>0</v>
          </cell>
        </row>
        <row r="1380">
          <cell r="G1380">
            <v>0</v>
          </cell>
        </row>
        <row r="1381">
          <cell r="G1381">
            <v>0</v>
          </cell>
        </row>
        <row r="1382">
          <cell r="G1382">
            <v>0</v>
          </cell>
        </row>
        <row r="1383">
          <cell r="G1383">
            <v>0</v>
          </cell>
        </row>
        <row r="1384">
          <cell r="G1384">
            <v>0</v>
          </cell>
        </row>
        <row r="1385">
          <cell r="G1385">
            <v>0</v>
          </cell>
        </row>
        <row r="1386">
          <cell r="G1386">
            <v>0</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refreshError="1"/>
      <sheetData sheetId="26"/>
    </sheetDataSet>
  </externalBook>
</externalLink>
</file>

<file path=xl/externalLinks/externalLink18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ta5GS"/>
      <sheetName val="Contabil"/>
    </sheetNames>
    <sheetDataSet>
      <sheetData sheetId="0" refreshError="1">
        <row r="3">
          <cell r="A3" t="str">
            <v>NUMERO</v>
          </cell>
          <cell r="B3" t="str">
            <v>DESCRIPCIO</v>
          </cell>
          <cell r="C3" t="str">
            <v>DEB_EJER</v>
          </cell>
          <cell r="D3" t="str">
            <v>CRE_EJER</v>
          </cell>
          <cell r="E3" t="str">
            <v>DEB_PER</v>
          </cell>
          <cell r="F3" t="str">
            <v>CRE_PER</v>
          </cell>
          <cell r="G3" t="str">
            <v>SALDO MES</v>
          </cell>
          <cell r="H3" t="str">
            <v>SALDO MES $</v>
          </cell>
        </row>
        <row r="4">
          <cell r="A4" t="str">
            <v>110101</v>
          </cell>
          <cell r="B4" t="str">
            <v>BANCOS MONEDA LOCAL</v>
          </cell>
          <cell r="C4">
            <v>1000000</v>
          </cell>
          <cell r="D4">
            <v>50</v>
          </cell>
          <cell r="E4">
            <v>1000000</v>
          </cell>
          <cell r="F4">
            <v>50</v>
          </cell>
          <cell r="G4">
            <v>999950</v>
          </cell>
          <cell r="H4">
            <v>168.91047297297297</v>
          </cell>
        </row>
        <row r="5">
          <cell r="A5" t="str">
            <v>110102</v>
          </cell>
          <cell r="B5" t="str">
            <v>BANCOS MONEDA EXTRANJERA</v>
          </cell>
          <cell r="C5">
            <v>1000000</v>
          </cell>
          <cell r="D5">
            <v>50</v>
          </cell>
          <cell r="E5">
            <v>1000000</v>
          </cell>
          <cell r="F5">
            <v>50</v>
          </cell>
          <cell r="G5">
            <v>999950</v>
          </cell>
          <cell r="H5">
            <v>168.91047297297297</v>
          </cell>
        </row>
        <row r="6">
          <cell r="A6" t="str">
            <v>110201</v>
          </cell>
          <cell r="B6" t="str">
            <v>FONDO FIJO MONEDA LOCAL</v>
          </cell>
          <cell r="C6">
            <v>1000000</v>
          </cell>
          <cell r="D6">
            <v>50</v>
          </cell>
          <cell r="E6">
            <v>1000000</v>
          </cell>
          <cell r="F6">
            <v>50</v>
          </cell>
          <cell r="G6">
            <v>999950</v>
          </cell>
          <cell r="H6">
            <v>168.91047297297297</v>
          </cell>
        </row>
        <row r="7">
          <cell r="A7" t="str">
            <v>110202</v>
          </cell>
          <cell r="B7" t="str">
            <v>FONDO FIJO MONEDA EXTRANJERA</v>
          </cell>
          <cell r="C7">
            <v>1000000</v>
          </cell>
          <cell r="D7">
            <v>50</v>
          </cell>
          <cell r="E7">
            <v>1000000</v>
          </cell>
          <cell r="F7">
            <v>50</v>
          </cell>
          <cell r="G7">
            <v>999950</v>
          </cell>
          <cell r="H7">
            <v>168.91047297297297</v>
          </cell>
        </row>
        <row r="8">
          <cell r="A8" t="str">
            <v>110301</v>
          </cell>
          <cell r="B8" t="str">
            <v>Cert.Credito Tributario - IVA</v>
          </cell>
          <cell r="C8">
            <v>1000000</v>
          </cell>
          <cell r="D8">
            <v>50</v>
          </cell>
          <cell r="E8">
            <v>1000000</v>
          </cell>
          <cell r="F8">
            <v>50</v>
          </cell>
          <cell r="G8">
            <v>999950</v>
          </cell>
          <cell r="H8">
            <v>168.91047297297297</v>
          </cell>
        </row>
        <row r="9">
          <cell r="A9" t="str">
            <v>110302</v>
          </cell>
          <cell r="B9" t="str">
            <v>Cert.Credito Tributario - Imp.Renta</v>
          </cell>
          <cell r="C9">
            <v>1000000</v>
          </cell>
          <cell r="D9">
            <v>50</v>
          </cell>
          <cell r="E9">
            <v>1000000</v>
          </cell>
          <cell r="F9">
            <v>50</v>
          </cell>
          <cell r="G9">
            <v>999950</v>
          </cell>
          <cell r="H9">
            <v>168.91047297297297</v>
          </cell>
        </row>
        <row r="10">
          <cell r="A10" t="str">
            <v>120101</v>
          </cell>
          <cell r="B10" t="str">
            <v>DEUDORES POR VENTAS MONEDA LOCAL</v>
          </cell>
          <cell r="C10">
            <v>1000000</v>
          </cell>
          <cell r="D10">
            <v>50</v>
          </cell>
          <cell r="E10">
            <v>1000000</v>
          </cell>
          <cell r="F10">
            <v>50</v>
          </cell>
          <cell r="G10">
            <v>999950</v>
          </cell>
          <cell r="H10">
            <v>168.91047297297297</v>
          </cell>
        </row>
        <row r="11">
          <cell r="A11" t="str">
            <v>120102</v>
          </cell>
          <cell r="B11" t="str">
            <v>Deud.p/Vtas.Morosos ML-Doc.a Cobrar ML</v>
          </cell>
          <cell r="C11">
            <v>1000000</v>
          </cell>
          <cell r="D11">
            <v>50</v>
          </cell>
          <cell r="E11">
            <v>1000000</v>
          </cell>
          <cell r="F11">
            <v>50</v>
          </cell>
          <cell r="G11">
            <v>999950</v>
          </cell>
          <cell r="H11">
            <v>168.91047297297297</v>
          </cell>
        </row>
        <row r="12">
          <cell r="A12" t="str">
            <v>120103</v>
          </cell>
          <cell r="B12" t="str">
            <v>DEUDORES HIPOTECARIOS MONEDA LOCAL</v>
          </cell>
          <cell r="C12">
            <v>1000000</v>
          </cell>
          <cell r="D12">
            <v>50</v>
          </cell>
          <cell r="E12">
            <v>1000000</v>
          </cell>
          <cell r="F12">
            <v>50</v>
          </cell>
          <cell r="G12">
            <v>999950</v>
          </cell>
          <cell r="H12">
            <v>168.91047297297297</v>
          </cell>
        </row>
        <row r="13">
          <cell r="A13" t="str">
            <v>120104</v>
          </cell>
          <cell r="B13" t="str">
            <v>Deudores en Gesti¾n - Incobrables ML</v>
          </cell>
          <cell r="C13">
            <v>1000000</v>
          </cell>
          <cell r="D13">
            <v>50</v>
          </cell>
          <cell r="E13">
            <v>1000000</v>
          </cell>
          <cell r="F13">
            <v>50</v>
          </cell>
          <cell r="G13">
            <v>999950</v>
          </cell>
          <cell r="H13">
            <v>168.91047297297297</v>
          </cell>
        </row>
        <row r="14">
          <cell r="A14" t="str">
            <v>120201</v>
          </cell>
          <cell r="B14" t="str">
            <v>DEUDORES POR VENTAS MONEDA EXTRANJERA</v>
          </cell>
          <cell r="C14">
            <v>1000000</v>
          </cell>
          <cell r="D14">
            <v>50</v>
          </cell>
          <cell r="E14">
            <v>1000000</v>
          </cell>
          <cell r="F14">
            <v>50</v>
          </cell>
          <cell r="G14">
            <v>999950</v>
          </cell>
          <cell r="H14">
            <v>168.91047297297297</v>
          </cell>
        </row>
        <row r="15">
          <cell r="A15" t="str">
            <v>120202</v>
          </cell>
          <cell r="B15" t="str">
            <v>DOCUMENTOS A COBRAR MONEDA EXTRANJERA</v>
          </cell>
          <cell r="C15">
            <v>1000000</v>
          </cell>
          <cell r="D15">
            <v>50</v>
          </cell>
          <cell r="E15">
            <v>1000000</v>
          </cell>
          <cell r="F15">
            <v>50</v>
          </cell>
          <cell r="G15">
            <v>999950</v>
          </cell>
          <cell r="H15">
            <v>168.91047297297297</v>
          </cell>
        </row>
        <row r="16">
          <cell r="A16" t="str">
            <v>120204</v>
          </cell>
          <cell r="B16" t="str">
            <v>Deudores en Gestion-Incobrables M.E.</v>
          </cell>
          <cell r="C16">
            <v>1000000</v>
          </cell>
          <cell r="D16">
            <v>50</v>
          </cell>
          <cell r="E16">
            <v>1000000</v>
          </cell>
          <cell r="F16">
            <v>50</v>
          </cell>
          <cell r="G16">
            <v>999950</v>
          </cell>
          <cell r="H16">
            <v>168.91047297297297</v>
          </cell>
        </row>
        <row r="17">
          <cell r="A17" t="str">
            <v>120301</v>
          </cell>
          <cell r="B17" t="str">
            <v>VALORES A DEPOSITAR MONEDA LOCAL</v>
          </cell>
          <cell r="C17">
            <v>1000000</v>
          </cell>
          <cell r="D17">
            <v>50</v>
          </cell>
          <cell r="E17">
            <v>1000000</v>
          </cell>
          <cell r="F17">
            <v>50</v>
          </cell>
          <cell r="G17">
            <v>999950</v>
          </cell>
          <cell r="H17">
            <v>168.91047297297297</v>
          </cell>
        </row>
        <row r="18">
          <cell r="A18" t="str">
            <v>120302</v>
          </cell>
          <cell r="B18" t="str">
            <v>VALORES A DEPOSITAR MONEDA EXTRANJERA</v>
          </cell>
          <cell r="C18">
            <v>1000000</v>
          </cell>
          <cell r="D18">
            <v>50</v>
          </cell>
          <cell r="E18">
            <v>1000000</v>
          </cell>
          <cell r="F18">
            <v>50</v>
          </cell>
          <cell r="G18">
            <v>999950</v>
          </cell>
          <cell r="H18">
            <v>168.91047297297297</v>
          </cell>
        </row>
        <row r="19">
          <cell r="A19" t="str">
            <v>120401</v>
          </cell>
          <cell r="B19" t="str">
            <v>PREVISION CUENTAS INCOBRABLES ML</v>
          </cell>
          <cell r="C19">
            <v>1000000</v>
          </cell>
          <cell r="D19">
            <v>50</v>
          </cell>
          <cell r="E19">
            <v>1000000</v>
          </cell>
          <cell r="F19">
            <v>50</v>
          </cell>
          <cell r="G19">
            <v>999950</v>
          </cell>
          <cell r="H19">
            <v>168.91047297297297</v>
          </cell>
        </row>
        <row r="20">
          <cell r="A20" t="str">
            <v>120402</v>
          </cell>
          <cell r="B20" t="str">
            <v>PREVISION CUENTAS INCOBRABLES ME</v>
          </cell>
          <cell r="C20">
            <v>1000000</v>
          </cell>
          <cell r="D20">
            <v>50</v>
          </cell>
          <cell r="E20">
            <v>1000000</v>
          </cell>
          <cell r="F20">
            <v>50</v>
          </cell>
          <cell r="G20">
            <v>999950</v>
          </cell>
          <cell r="H20">
            <v>168.91047297297297</v>
          </cell>
        </row>
        <row r="21">
          <cell r="A21" t="str">
            <v>130101</v>
          </cell>
          <cell r="B21" t="str">
            <v>ADELANTOS A EMPLEADOS</v>
          </cell>
          <cell r="C21">
            <v>1000000</v>
          </cell>
          <cell r="D21">
            <v>50</v>
          </cell>
          <cell r="E21">
            <v>1000000</v>
          </cell>
          <cell r="F21">
            <v>50</v>
          </cell>
          <cell r="G21">
            <v>999950</v>
          </cell>
          <cell r="H21">
            <v>168.91047297297297</v>
          </cell>
        </row>
        <row r="22">
          <cell r="A22" t="str">
            <v>130102</v>
          </cell>
          <cell r="B22" t="str">
            <v>ADELANTOS A OBREROS</v>
          </cell>
          <cell r="C22">
            <v>1000000</v>
          </cell>
          <cell r="D22">
            <v>50</v>
          </cell>
          <cell r="E22">
            <v>1000000</v>
          </cell>
          <cell r="F22">
            <v>50</v>
          </cell>
          <cell r="G22">
            <v>999950</v>
          </cell>
          <cell r="H22">
            <v>168.91047297297297</v>
          </cell>
        </row>
        <row r="23">
          <cell r="A23" t="str">
            <v>130103</v>
          </cell>
          <cell r="B23" t="str">
            <v>PRESTAMOS A EMPLEADOS</v>
          </cell>
          <cell r="C23">
            <v>1000000</v>
          </cell>
          <cell r="D23">
            <v>50</v>
          </cell>
          <cell r="E23">
            <v>1000000</v>
          </cell>
          <cell r="F23">
            <v>50</v>
          </cell>
          <cell r="G23">
            <v>999950</v>
          </cell>
          <cell r="H23">
            <v>168.91047297297297</v>
          </cell>
        </row>
        <row r="24">
          <cell r="A24" t="str">
            <v>130104</v>
          </cell>
          <cell r="B24" t="str">
            <v>PRESTAMOS A OBREROS</v>
          </cell>
          <cell r="C24">
            <v>1000000</v>
          </cell>
          <cell r="D24">
            <v>50</v>
          </cell>
          <cell r="E24">
            <v>1000000</v>
          </cell>
          <cell r="F24">
            <v>50</v>
          </cell>
          <cell r="G24">
            <v>999950</v>
          </cell>
          <cell r="H24">
            <v>168.91047297297297</v>
          </cell>
        </row>
        <row r="25">
          <cell r="A25" t="str">
            <v>130105</v>
          </cell>
          <cell r="B25" t="str">
            <v>GASTOS A RENDIR</v>
          </cell>
          <cell r="C25">
            <v>1000000</v>
          </cell>
          <cell r="D25">
            <v>50</v>
          </cell>
          <cell r="E25">
            <v>1000000</v>
          </cell>
          <cell r="F25">
            <v>50</v>
          </cell>
          <cell r="G25">
            <v>999950</v>
          </cell>
          <cell r="H25">
            <v>168.91047297297297</v>
          </cell>
        </row>
        <row r="26">
          <cell r="A26" t="str">
            <v>130106</v>
          </cell>
          <cell r="B26" t="str">
            <v>Prestamo a Directores</v>
          </cell>
          <cell r="C26">
            <v>1000000</v>
          </cell>
          <cell r="D26">
            <v>50</v>
          </cell>
          <cell r="E26">
            <v>1000000</v>
          </cell>
          <cell r="F26">
            <v>50</v>
          </cell>
          <cell r="G26">
            <v>999950</v>
          </cell>
          <cell r="H26">
            <v>168.91047297297297</v>
          </cell>
        </row>
        <row r="27">
          <cell r="A27" t="str">
            <v>130107</v>
          </cell>
          <cell r="B27" t="str">
            <v>Viaticos a Rendir</v>
          </cell>
          <cell r="C27">
            <v>1000000</v>
          </cell>
          <cell r="D27">
            <v>50</v>
          </cell>
          <cell r="E27">
            <v>1000000</v>
          </cell>
          <cell r="F27">
            <v>50</v>
          </cell>
          <cell r="G27">
            <v>999950</v>
          </cell>
          <cell r="H27">
            <v>168.91047297297297</v>
          </cell>
        </row>
        <row r="28">
          <cell r="A28" t="str">
            <v>130108</v>
          </cell>
          <cell r="B28" t="str">
            <v>Gastos a Rendir - Tesoreria</v>
          </cell>
          <cell r="C28">
            <v>1000000</v>
          </cell>
          <cell r="D28">
            <v>50</v>
          </cell>
          <cell r="E28">
            <v>1000000</v>
          </cell>
          <cell r="F28">
            <v>50</v>
          </cell>
          <cell r="G28">
            <v>999950</v>
          </cell>
          <cell r="H28">
            <v>168.91047297297297</v>
          </cell>
        </row>
        <row r="29">
          <cell r="A29" t="str">
            <v>140101</v>
          </cell>
          <cell r="B29" t="str">
            <v>TRIGO NACIONAL</v>
          </cell>
          <cell r="C29">
            <v>1000000</v>
          </cell>
          <cell r="D29">
            <v>50</v>
          </cell>
          <cell r="E29">
            <v>1000000</v>
          </cell>
          <cell r="F29">
            <v>50</v>
          </cell>
          <cell r="G29">
            <v>999950</v>
          </cell>
          <cell r="H29">
            <v>168.91047297297297</v>
          </cell>
        </row>
        <row r="30">
          <cell r="A30" t="str">
            <v>140102</v>
          </cell>
          <cell r="B30" t="str">
            <v>TRIGO IMPORTADO</v>
          </cell>
          <cell r="C30">
            <v>1000000</v>
          </cell>
          <cell r="D30">
            <v>50</v>
          </cell>
          <cell r="E30">
            <v>1000000</v>
          </cell>
          <cell r="F30">
            <v>50</v>
          </cell>
          <cell r="G30">
            <v>999950</v>
          </cell>
          <cell r="H30">
            <v>168.91047297297297</v>
          </cell>
        </row>
        <row r="31">
          <cell r="A31" t="str">
            <v>140103</v>
          </cell>
          <cell r="B31" t="str">
            <v>MAIZ IMPORTADO</v>
          </cell>
          <cell r="C31">
            <v>1000000</v>
          </cell>
          <cell r="D31">
            <v>50</v>
          </cell>
          <cell r="E31">
            <v>1000000</v>
          </cell>
          <cell r="F31">
            <v>50</v>
          </cell>
          <cell r="G31">
            <v>999950</v>
          </cell>
          <cell r="H31">
            <v>168.91047297297297</v>
          </cell>
        </row>
        <row r="32">
          <cell r="A32" t="str">
            <v>140201</v>
          </cell>
          <cell r="B32" t="str">
            <v>INSUMOS - HARINAS INDUSTRIALES</v>
          </cell>
          <cell r="C32">
            <v>1000000</v>
          </cell>
          <cell r="D32">
            <v>50</v>
          </cell>
          <cell r="E32">
            <v>1000000</v>
          </cell>
          <cell r="F32">
            <v>50</v>
          </cell>
          <cell r="G32">
            <v>999950</v>
          </cell>
          <cell r="H32">
            <v>168.91047297297297</v>
          </cell>
        </row>
        <row r="33">
          <cell r="A33" t="str">
            <v>140202</v>
          </cell>
          <cell r="B33" t="str">
            <v>INSUMOS - HARINAS FRACCIONADAS</v>
          </cell>
          <cell r="C33">
            <v>1000000</v>
          </cell>
          <cell r="D33">
            <v>50</v>
          </cell>
          <cell r="E33">
            <v>1000000</v>
          </cell>
          <cell r="F33">
            <v>50</v>
          </cell>
          <cell r="G33">
            <v>999950</v>
          </cell>
          <cell r="H33">
            <v>168.91047297297297</v>
          </cell>
        </row>
        <row r="34">
          <cell r="A34" t="str">
            <v>140203</v>
          </cell>
          <cell r="B34" t="str">
            <v>INSUMOS - FABRICA BALANCEADOS</v>
          </cell>
          <cell r="C34">
            <v>1000000</v>
          </cell>
          <cell r="D34">
            <v>50</v>
          </cell>
          <cell r="E34">
            <v>1000000</v>
          </cell>
          <cell r="F34">
            <v>50</v>
          </cell>
          <cell r="G34">
            <v>999950</v>
          </cell>
          <cell r="H34">
            <v>168.91047297297297</v>
          </cell>
        </row>
        <row r="35">
          <cell r="A35" t="str">
            <v>140301</v>
          </cell>
          <cell r="B35" t="str">
            <v>ENVASES - HARINAS INDUSTRIALES</v>
          </cell>
          <cell r="C35">
            <v>1000000</v>
          </cell>
          <cell r="D35">
            <v>50</v>
          </cell>
          <cell r="E35">
            <v>1000000</v>
          </cell>
          <cell r="F35">
            <v>50</v>
          </cell>
          <cell r="G35">
            <v>999950</v>
          </cell>
          <cell r="H35">
            <v>168.91047297297297</v>
          </cell>
        </row>
        <row r="36">
          <cell r="A36" t="str">
            <v>140302</v>
          </cell>
          <cell r="B36" t="str">
            <v>ENVASES - HARINAS FRACCIONADAS</v>
          </cell>
          <cell r="C36">
            <v>1000000</v>
          </cell>
          <cell r="D36">
            <v>50</v>
          </cell>
          <cell r="E36">
            <v>1000000</v>
          </cell>
          <cell r="F36">
            <v>50</v>
          </cell>
          <cell r="G36">
            <v>999950</v>
          </cell>
          <cell r="H36">
            <v>168.91047297297297</v>
          </cell>
        </row>
        <row r="37">
          <cell r="A37" t="str">
            <v>140303</v>
          </cell>
          <cell r="B37" t="str">
            <v>ENVASES - FABRICA BALANCEADOS</v>
          </cell>
          <cell r="C37">
            <v>1000000</v>
          </cell>
          <cell r="D37">
            <v>50</v>
          </cell>
          <cell r="E37">
            <v>1000000</v>
          </cell>
          <cell r="F37">
            <v>50</v>
          </cell>
          <cell r="G37">
            <v>999950</v>
          </cell>
          <cell r="H37">
            <v>168.91047297297297</v>
          </cell>
        </row>
        <row r="38">
          <cell r="A38" t="str">
            <v>140401</v>
          </cell>
          <cell r="B38" t="str">
            <v>PRODUCTOS TERMINADOS INDUSTRIALES</v>
          </cell>
          <cell r="C38">
            <v>1000000</v>
          </cell>
          <cell r="D38">
            <v>50</v>
          </cell>
          <cell r="E38">
            <v>1000000</v>
          </cell>
          <cell r="F38">
            <v>50</v>
          </cell>
          <cell r="G38">
            <v>999950</v>
          </cell>
          <cell r="H38">
            <v>168.91047297297297</v>
          </cell>
        </row>
        <row r="39">
          <cell r="A39" t="str">
            <v>140402</v>
          </cell>
          <cell r="B39" t="str">
            <v>PRODUCTOS TERMINADOS FRACCIONADOS</v>
          </cell>
          <cell r="C39">
            <v>1000000</v>
          </cell>
          <cell r="D39">
            <v>50</v>
          </cell>
          <cell r="E39">
            <v>1000000</v>
          </cell>
          <cell r="F39">
            <v>50</v>
          </cell>
          <cell r="G39">
            <v>999950</v>
          </cell>
          <cell r="H39">
            <v>168.91047297297297</v>
          </cell>
        </row>
        <row r="40">
          <cell r="A40" t="str">
            <v>140403</v>
          </cell>
          <cell r="B40" t="str">
            <v>PRODUCTOS TERMINADOS FB</v>
          </cell>
          <cell r="C40">
            <v>1000000</v>
          </cell>
          <cell r="D40">
            <v>50</v>
          </cell>
          <cell r="E40">
            <v>1000000</v>
          </cell>
          <cell r="F40">
            <v>50</v>
          </cell>
          <cell r="G40">
            <v>999950</v>
          </cell>
          <cell r="H40">
            <v>168.91047297297297</v>
          </cell>
        </row>
        <row r="41">
          <cell r="A41" t="str">
            <v>140404</v>
          </cell>
          <cell r="B41" t="str">
            <v>Productos Terminados Otros</v>
          </cell>
          <cell r="C41">
            <v>1000000</v>
          </cell>
          <cell r="D41">
            <v>50</v>
          </cell>
          <cell r="E41">
            <v>1000000</v>
          </cell>
          <cell r="F41">
            <v>50</v>
          </cell>
          <cell r="G41">
            <v>999950</v>
          </cell>
          <cell r="H41">
            <v>168.91047297297297</v>
          </cell>
        </row>
        <row r="42">
          <cell r="A42" t="str">
            <v>140501</v>
          </cell>
          <cell r="B42" t="str">
            <v>INSUMOS</v>
          </cell>
          <cell r="C42">
            <v>1000000</v>
          </cell>
          <cell r="D42">
            <v>50</v>
          </cell>
          <cell r="E42">
            <v>1000000</v>
          </cell>
          <cell r="F42">
            <v>50</v>
          </cell>
          <cell r="G42">
            <v>999950</v>
          </cell>
          <cell r="H42">
            <v>168.91047297297297</v>
          </cell>
        </row>
        <row r="43">
          <cell r="A43" t="str">
            <v>140502</v>
          </cell>
          <cell r="B43" t="str">
            <v>MATERIAS PRIMAS</v>
          </cell>
          <cell r="C43">
            <v>1000000</v>
          </cell>
          <cell r="D43">
            <v>50</v>
          </cell>
          <cell r="E43">
            <v>1000000</v>
          </cell>
          <cell r="F43">
            <v>50</v>
          </cell>
          <cell r="G43">
            <v>999950</v>
          </cell>
          <cell r="H43">
            <v>168.91047297297297</v>
          </cell>
        </row>
        <row r="44">
          <cell r="A44" t="str">
            <v>140601</v>
          </cell>
          <cell r="B44" t="str">
            <v>REVALUACION DE CONTRATOS OPEN CON PRECIO</v>
          </cell>
          <cell r="C44">
            <v>1000000</v>
          </cell>
          <cell r="D44">
            <v>50</v>
          </cell>
          <cell r="E44">
            <v>1000000</v>
          </cell>
          <cell r="F44">
            <v>50</v>
          </cell>
          <cell r="G44">
            <v>999950</v>
          </cell>
          <cell r="H44">
            <v>168.91047297297297</v>
          </cell>
        </row>
        <row r="45">
          <cell r="A45" t="str">
            <v>140701</v>
          </cell>
          <cell r="B45" t="str">
            <v>Anticipo a Proveedores Comunes ML</v>
          </cell>
          <cell r="C45">
            <v>1000000</v>
          </cell>
          <cell r="D45">
            <v>50</v>
          </cell>
          <cell r="E45">
            <v>1000000</v>
          </cell>
          <cell r="F45">
            <v>50</v>
          </cell>
          <cell r="G45">
            <v>999950</v>
          </cell>
          <cell r="H45">
            <v>168.91047297297297</v>
          </cell>
        </row>
        <row r="46">
          <cell r="A46" t="str">
            <v>140702</v>
          </cell>
          <cell r="B46" t="str">
            <v>Anticipo a Proveedores Trigo ML</v>
          </cell>
          <cell r="C46">
            <v>1000000</v>
          </cell>
          <cell r="D46">
            <v>50</v>
          </cell>
          <cell r="E46">
            <v>1000000</v>
          </cell>
          <cell r="F46">
            <v>50</v>
          </cell>
          <cell r="G46">
            <v>999950</v>
          </cell>
          <cell r="H46">
            <v>168.91047297297297</v>
          </cell>
        </row>
        <row r="47">
          <cell r="A47" t="str">
            <v>140703</v>
          </cell>
          <cell r="B47" t="str">
            <v>Anticipo a Proveedores Trigo ME</v>
          </cell>
          <cell r="C47">
            <v>1000000</v>
          </cell>
          <cell r="D47">
            <v>50</v>
          </cell>
          <cell r="E47">
            <v>1000000</v>
          </cell>
          <cell r="F47">
            <v>50</v>
          </cell>
          <cell r="G47">
            <v>999950</v>
          </cell>
          <cell r="H47">
            <v>168.91047297297297</v>
          </cell>
        </row>
        <row r="48">
          <cell r="A48" t="str">
            <v>140704</v>
          </cell>
          <cell r="B48" t="str">
            <v>Anticipo Proveedores Comunes ME</v>
          </cell>
          <cell r="C48">
            <v>1000000</v>
          </cell>
          <cell r="D48">
            <v>50</v>
          </cell>
          <cell r="E48">
            <v>1000000</v>
          </cell>
          <cell r="F48">
            <v>50</v>
          </cell>
          <cell r="G48">
            <v>999950</v>
          </cell>
          <cell r="H48">
            <v>168.91047297297297</v>
          </cell>
        </row>
        <row r="49">
          <cell r="A49" t="str">
            <v>140801</v>
          </cell>
          <cell r="B49" t="str">
            <v>Contrato de trigo - Abierto ML</v>
          </cell>
          <cell r="C49">
            <v>1000000</v>
          </cell>
          <cell r="D49">
            <v>50</v>
          </cell>
          <cell r="E49">
            <v>1000000</v>
          </cell>
          <cell r="F49">
            <v>50</v>
          </cell>
          <cell r="G49">
            <v>999950</v>
          </cell>
          <cell r="H49">
            <v>168.91047297297297</v>
          </cell>
        </row>
        <row r="50">
          <cell r="A50" t="str">
            <v>140802</v>
          </cell>
          <cell r="B50" t="str">
            <v>Contrato de Trigo - Abierto ME</v>
          </cell>
          <cell r="C50">
            <v>1000000</v>
          </cell>
          <cell r="D50">
            <v>50</v>
          </cell>
          <cell r="E50">
            <v>1000000</v>
          </cell>
          <cell r="F50">
            <v>50</v>
          </cell>
          <cell r="G50">
            <v>999950</v>
          </cell>
          <cell r="H50">
            <v>168.91047297297297</v>
          </cell>
        </row>
        <row r="51">
          <cell r="A51" t="str">
            <v>150101</v>
          </cell>
          <cell r="B51" t="str">
            <v>INVERSIONES</v>
          </cell>
          <cell r="C51">
            <v>1000000</v>
          </cell>
          <cell r="D51">
            <v>50</v>
          </cell>
          <cell r="E51">
            <v>1000000</v>
          </cell>
          <cell r="F51">
            <v>50</v>
          </cell>
          <cell r="G51">
            <v>999950</v>
          </cell>
          <cell r="H51">
            <v>168.91047297297297</v>
          </cell>
        </row>
        <row r="52">
          <cell r="A52" t="str">
            <v>150102</v>
          </cell>
          <cell r="B52" t="str">
            <v>REINVERSIONES</v>
          </cell>
          <cell r="C52">
            <v>1000000</v>
          </cell>
          <cell r="D52">
            <v>50</v>
          </cell>
          <cell r="E52">
            <v>1000000</v>
          </cell>
          <cell r="F52">
            <v>50</v>
          </cell>
          <cell r="G52">
            <v>999950</v>
          </cell>
          <cell r="H52">
            <v>168.91047297297297</v>
          </cell>
        </row>
        <row r="53">
          <cell r="A53" t="str">
            <v>160101</v>
          </cell>
          <cell r="B53" t="str">
            <v>MUEBLES Y UTILES</v>
          </cell>
          <cell r="C53">
            <v>1000000</v>
          </cell>
          <cell r="D53">
            <v>50</v>
          </cell>
          <cell r="E53">
            <v>1000000</v>
          </cell>
          <cell r="F53">
            <v>50</v>
          </cell>
          <cell r="G53">
            <v>999950</v>
          </cell>
          <cell r="H53">
            <v>168.91047297297297</v>
          </cell>
        </row>
        <row r="54">
          <cell r="A54" t="str">
            <v>160201</v>
          </cell>
          <cell r="B54" t="str">
            <v>MAQUINARIAS, HERRAMIENTAS Y EQUIPOS</v>
          </cell>
          <cell r="C54">
            <v>1000000</v>
          </cell>
          <cell r="D54">
            <v>50</v>
          </cell>
          <cell r="E54">
            <v>1000000</v>
          </cell>
          <cell r="F54">
            <v>50</v>
          </cell>
          <cell r="G54">
            <v>999950</v>
          </cell>
          <cell r="H54">
            <v>168.91047297297297</v>
          </cell>
        </row>
        <row r="55">
          <cell r="A55" t="str">
            <v>160301</v>
          </cell>
          <cell r="B55" t="str">
            <v>EQUIPOS Y SISTEMAS DE COMPUTACION</v>
          </cell>
          <cell r="C55">
            <v>1000000</v>
          </cell>
          <cell r="D55">
            <v>50</v>
          </cell>
          <cell r="E55">
            <v>1000000</v>
          </cell>
          <cell r="F55">
            <v>50</v>
          </cell>
          <cell r="G55">
            <v>999950</v>
          </cell>
          <cell r="H55">
            <v>168.91047297297297</v>
          </cell>
        </row>
        <row r="56">
          <cell r="A56" t="str">
            <v>160401</v>
          </cell>
          <cell r="B56" t="str">
            <v>VEHICULOS</v>
          </cell>
          <cell r="C56">
            <v>1000000</v>
          </cell>
          <cell r="D56">
            <v>50</v>
          </cell>
          <cell r="E56">
            <v>1000000</v>
          </cell>
          <cell r="F56">
            <v>50</v>
          </cell>
          <cell r="G56">
            <v>999950</v>
          </cell>
          <cell r="H56">
            <v>168.91047297297297</v>
          </cell>
        </row>
        <row r="57">
          <cell r="A57" t="str">
            <v>160501</v>
          </cell>
          <cell r="B57" t="str">
            <v>INMUEBLES</v>
          </cell>
          <cell r="C57">
            <v>1000000</v>
          </cell>
          <cell r="D57">
            <v>50</v>
          </cell>
          <cell r="E57">
            <v>1000000</v>
          </cell>
          <cell r="F57">
            <v>50</v>
          </cell>
          <cell r="G57">
            <v>999950</v>
          </cell>
          <cell r="H57">
            <v>168.91047297297297</v>
          </cell>
        </row>
        <row r="58">
          <cell r="A58" t="str">
            <v>160601</v>
          </cell>
          <cell r="B58" t="str">
            <v>TERRENOS</v>
          </cell>
          <cell r="C58">
            <v>1000000</v>
          </cell>
          <cell r="D58">
            <v>50</v>
          </cell>
          <cell r="E58">
            <v>1000000</v>
          </cell>
          <cell r="F58">
            <v>50</v>
          </cell>
          <cell r="G58">
            <v>999950</v>
          </cell>
          <cell r="H58">
            <v>168.91047297297297</v>
          </cell>
        </row>
        <row r="59">
          <cell r="A59" t="str">
            <v>160701</v>
          </cell>
          <cell r="B59" t="str">
            <v>OBRAS EN EJECUCION</v>
          </cell>
          <cell r="C59">
            <v>1000000</v>
          </cell>
          <cell r="D59">
            <v>50</v>
          </cell>
          <cell r="E59">
            <v>1000000</v>
          </cell>
          <cell r="F59">
            <v>50</v>
          </cell>
          <cell r="G59">
            <v>999950</v>
          </cell>
          <cell r="H59">
            <v>168.91047297297297</v>
          </cell>
        </row>
        <row r="60">
          <cell r="A60" t="str">
            <v>160702</v>
          </cell>
          <cell r="B60" t="str">
            <v>IMPORTACIONES EN CURSO - BIENES DE USO</v>
          </cell>
          <cell r="C60">
            <v>1000000</v>
          </cell>
          <cell r="D60">
            <v>50</v>
          </cell>
          <cell r="E60">
            <v>1000000</v>
          </cell>
          <cell r="F60">
            <v>50</v>
          </cell>
          <cell r="G60">
            <v>999950</v>
          </cell>
          <cell r="H60">
            <v>168.91047297297297</v>
          </cell>
        </row>
        <row r="61">
          <cell r="A61" t="str">
            <v>161001</v>
          </cell>
          <cell r="B61" t="str">
            <v>A.A. MUEBLES Y UTILES</v>
          </cell>
          <cell r="C61">
            <v>1000000</v>
          </cell>
          <cell r="D61">
            <v>50</v>
          </cell>
          <cell r="E61">
            <v>1000000</v>
          </cell>
          <cell r="F61">
            <v>50</v>
          </cell>
          <cell r="G61">
            <v>999950</v>
          </cell>
          <cell r="H61">
            <v>168.91047297297297</v>
          </cell>
        </row>
        <row r="62">
          <cell r="A62" t="str">
            <v>161101</v>
          </cell>
          <cell r="B62" t="str">
            <v>A.A.MAQUINARIAS HERRAMIENTAS Y EQUIPOS</v>
          </cell>
          <cell r="C62">
            <v>1000000</v>
          </cell>
          <cell r="D62">
            <v>50</v>
          </cell>
          <cell r="E62">
            <v>1000000</v>
          </cell>
          <cell r="F62">
            <v>50</v>
          </cell>
          <cell r="G62">
            <v>999950</v>
          </cell>
          <cell r="H62">
            <v>168.91047297297297</v>
          </cell>
        </row>
        <row r="63">
          <cell r="A63" t="str">
            <v>161201</v>
          </cell>
          <cell r="B63" t="str">
            <v>A.A.EQUIPOS Y SISTEMAS DE COMPUTACION</v>
          </cell>
          <cell r="C63">
            <v>1000000</v>
          </cell>
          <cell r="D63">
            <v>50</v>
          </cell>
          <cell r="E63">
            <v>1000000</v>
          </cell>
          <cell r="F63">
            <v>50</v>
          </cell>
          <cell r="G63">
            <v>999950</v>
          </cell>
          <cell r="H63">
            <v>168.91047297297297</v>
          </cell>
        </row>
        <row r="64">
          <cell r="A64" t="str">
            <v>161301</v>
          </cell>
          <cell r="B64" t="str">
            <v>A.A.VEHICULOS</v>
          </cell>
          <cell r="C64">
            <v>1000000</v>
          </cell>
          <cell r="D64">
            <v>50</v>
          </cell>
          <cell r="E64">
            <v>1000000</v>
          </cell>
          <cell r="F64">
            <v>50</v>
          </cell>
          <cell r="G64">
            <v>999950</v>
          </cell>
          <cell r="H64">
            <v>168.91047297297297</v>
          </cell>
        </row>
        <row r="65">
          <cell r="A65" t="str">
            <v>161401</v>
          </cell>
          <cell r="B65" t="str">
            <v>A.A. INMUEBLES</v>
          </cell>
          <cell r="C65">
            <v>1000000</v>
          </cell>
          <cell r="D65">
            <v>50</v>
          </cell>
          <cell r="E65">
            <v>1000000</v>
          </cell>
          <cell r="F65">
            <v>50</v>
          </cell>
          <cell r="G65">
            <v>999950</v>
          </cell>
          <cell r="H65">
            <v>168.91047297297297</v>
          </cell>
        </row>
        <row r="66">
          <cell r="A66" t="str">
            <v>170101</v>
          </cell>
          <cell r="B66" t="str">
            <v>Creditos a Cobrar a LP Moneda Local</v>
          </cell>
          <cell r="C66">
            <v>1000000</v>
          </cell>
          <cell r="D66">
            <v>50</v>
          </cell>
          <cell r="E66">
            <v>1000000</v>
          </cell>
          <cell r="F66">
            <v>50</v>
          </cell>
          <cell r="G66">
            <v>999950</v>
          </cell>
          <cell r="H66">
            <v>168.91047297297297</v>
          </cell>
        </row>
        <row r="67">
          <cell r="A67" t="str">
            <v>180101</v>
          </cell>
          <cell r="B67" t="str">
            <v>SEGUROS PAGADOS POR ADELANTADO-ML</v>
          </cell>
          <cell r="C67">
            <v>1000000</v>
          </cell>
          <cell r="D67">
            <v>50</v>
          </cell>
          <cell r="E67">
            <v>1000000</v>
          </cell>
          <cell r="F67">
            <v>50</v>
          </cell>
          <cell r="G67">
            <v>999950</v>
          </cell>
          <cell r="H67">
            <v>168.91047297297297</v>
          </cell>
        </row>
        <row r="68">
          <cell r="A68" t="str">
            <v>180102</v>
          </cell>
          <cell r="B68" t="str">
            <v>Seguros Pagados por Adelantado-ME</v>
          </cell>
          <cell r="C68">
            <v>1000000</v>
          </cell>
          <cell r="D68">
            <v>50</v>
          </cell>
          <cell r="E68">
            <v>1000000</v>
          </cell>
          <cell r="F68">
            <v>50</v>
          </cell>
          <cell r="G68">
            <v>999950</v>
          </cell>
          <cell r="H68">
            <v>168.91047297297297</v>
          </cell>
        </row>
        <row r="69">
          <cell r="A69" t="str">
            <v>180201</v>
          </cell>
          <cell r="B69" t="str">
            <v>IMPUESTOS MUNICIPALES</v>
          </cell>
          <cell r="C69">
            <v>1000000</v>
          </cell>
          <cell r="D69">
            <v>50</v>
          </cell>
          <cell r="E69">
            <v>1000000</v>
          </cell>
          <cell r="F69">
            <v>50</v>
          </cell>
          <cell r="G69">
            <v>999950</v>
          </cell>
          <cell r="H69">
            <v>168.91047297297297</v>
          </cell>
        </row>
        <row r="70">
          <cell r="A70" t="str">
            <v>180202</v>
          </cell>
          <cell r="B70" t="str">
            <v>SERVICIOS A VENCER</v>
          </cell>
          <cell r="C70">
            <v>1000000</v>
          </cell>
          <cell r="D70">
            <v>50</v>
          </cell>
          <cell r="E70">
            <v>1000000</v>
          </cell>
          <cell r="F70">
            <v>50</v>
          </cell>
          <cell r="G70">
            <v>999950</v>
          </cell>
          <cell r="H70">
            <v>168.91047297297297</v>
          </cell>
        </row>
        <row r="71">
          <cell r="A71" t="str">
            <v>180203</v>
          </cell>
          <cell r="B71" t="str">
            <v>ACTIVO POR IMPUESTO DIFERIDO</v>
          </cell>
          <cell r="C71">
            <v>1000000</v>
          </cell>
          <cell r="D71">
            <v>50</v>
          </cell>
          <cell r="E71">
            <v>1000000</v>
          </cell>
          <cell r="F71">
            <v>50</v>
          </cell>
          <cell r="G71">
            <v>999950</v>
          </cell>
          <cell r="H71">
            <v>168.91047297297297</v>
          </cell>
        </row>
        <row r="72">
          <cell r="A72" t="str">
            <v>180204</v>
          </cell>
          <cell r="B72" t="str">
            <v>Activo por Impuesto Diferido - L.P.</v>
          </cell>
          <cell r="C72">
            <v>1000000</v>
          </cell>
          <cell r="D72">
            <v>50</v>
          </cell>
          <cell r="E72">
            <v>1000000</v>
          </cell>
          <cell r="F72">
            <v>50</v>
          </cell>
          <cell r="G72">
            <v>999950</v>
          </cell>
          <cell r="H72">
            <v>168.91047297297297</v>
          </cell>
        </row>
        <row r="73">
          <cell r="A73" t="str">
            <v>210101</v>
          </cell>
          <cell r="B73" t="str">
            <v>PROVEEDORES COMUNES MONEDA LOCAL</v>
          </cell>
          <cell r="C73">
            <v>1000000</v>
          </cell>
          <cell r="D73">
            <v>50</v>
          </cell>
          <cell r="E73">
            <v>1000000</v>
          </cell>
          <cell r="F73">
            <v>50</v>
          </cell>
          <cell r="G73">
            <v>999950</v>
          </cell>
          <cell r="H73">
            <v>168.91047297297297</v>
          </cell>
        </row>
        <row r="74">
          <cell r="A74" t="str">
            <v>210201</v>
          </cell>
          <cell r="B74" t="str">
            <v>PROVEEDORES DE MATERIA PRIMA MONEDA LOCA</v>
          </cell>
          <cell r="C74">
            <v>1000000</v>
          </cell>
          <cell r="D74">
            <v>50</v>
          </cell>
          <cell r="E74">
            <v>1000000</v>
          </cell>
          <cell r="F74">
            <v>50</v>
          </cell>
          <cell r="G74">
            <v>999950</v>
          </cell>
          <cell r="H74">
            <v>168.91047297297297</v>
          </cell>
        </row>
        <row r="75">
          <cell r="A75" t="str">
            <v>210301</v>
          </cell>
          <cell r="B75" t="str">
            <v>PROVEEDORES DE MATERIA PRIMA MONEDA EXTR</v>
          </cell>
          <cell r="C75">
            <v>1000000</v>
          </cell>
          <cell r="D75">
            <v>50</v>
          </cell>
          <cell r="E75">
            <v>1000000</v>
          </cell>
          <cell r="F75">
            <v>50</v>
          </cell>
          <cell r="G75">
            <v>999950</v>
          </cell>
          <cell r="H75">
            <v>168.91047297297297</v>
          </cell>
        </row>
        <row r="76">
          <cell r="A76" t="str">
            <v>210401</v>
          </cell>
          <cell r="B76" t="str">
            <v>PROVEEDORES COMUNES MONEDA EXTRANJERA</v>
          </cell>
          <cell r="C76">
            <v>1000000</v>
          </cell>
          <cell r="D76">
            <v>50</v>
          </cell>
          <cell r="E76">
            <v>1000000</v>
          </cell>
          <cell r="F76">
            <v>50</v>
          </cell>
          <cell r="G76">
            <v>999950</v>
          </cell>
          <cell r="H76">
            <v>168.91047297297297</v>
          </cell>
        </row>
        <row r="77">
          <cell r="A77" t="str">
            <v>220101</v>
          </cell>
          <cell r="B77" t="str">
            <v>REMUNERACIONES A PAGAR</v>
          </cell>
          <cell r="C77">
            <v>1000000</v>
          </cell>
          <cell r="D77">
            <v>50</v>
          </cell>
          <cell r="E77">
            <v>1000000</v>
          </cell>
          <cell r="F77">
            <v>50</v>
          </cell>
          <cell r="G77">
            <v>999950</v>
          </cell>
          <cell r="H77">
            <v>168.91047297297297</v>
          </cell>
        </row>
        <row r="78">
          <cell r="A78" t="str">
            <v>220201</v>
          </cell>
          <cell r="B78" t="str">
            <v>LEYES SOCIALES A PAGAR</v>
          </cell>
          <cell r="C78">
            <v>1000000</v>
          </cell>
          <cell r="D78">
            <v>50</v>
          </cell>
          <cell r="E78">
            <v>1000000</v>
          </cell>
          <cell r="F78">
            <v>50</v>
          </cell>
          <cell r="G78">
            <v>999950</v>
          </cell>
          <cell r="H78">
            <v>168.91047297297297</v>
          </cell>
        </row>
        <row r="79">
          <cell r="A79" t="str">
            <v>220301</v>
          </cell>
          <cell r="B79" t="str">
            <v>RETENCIONES JUDICIALES SOBRE HABERES</v>
          </cell>
          <cell r="C79">
            <v>1000000</v>
          </cell>
          <cell r="D79">
            <v>50</v>
          </cell>
          <cell r="E79">
            <v>1000000</v>
          </cell>
          <cell r="F79">
            <v>50</v>
          </cell>
          <cell r="G79">
            <v>999950</v>
          </cell>
          <cell r="H79">
            <v>168.91047297297297</v>
          </cell>
        </row>
        <row r="80">
          <cell r="A80" t="str">
            <v>230101</v>
          </cell>
          <cell r="B80" t="str">
            <v>OBLIGACIONES BANCARIAS A PAGAR CORTO PLA</v>
          </cell>
          <cell r="C80">
            <v>1000000</v>
          </cell>
          <cell r="D80">
            <v>50</v>
          </cell>
          <cell r="E80">
            <v>1000000</v>
          </cell>
          <cell r="F80">
            <v>50</v>
          </cell>
          <cell r="G80">
            <v>999950</v>
          </cell>
          <cell r="H80">
            <v>168.91047297297297</v>
          </cell>
        </row>
        <row r="81">
          <cell r="A81" t="str">
            <v>230102</v>
          </cell>
          <cell r="B81" t="str">
            <v>OBLIGACIONES BANCARIAS ME CORTO PLA</v>
          </cell>
          <cell r="C81">
            <v>1000000</v>
          </cell>
          <cell r="D81">
            <v>50</v>
          </cell>
          <cell r="E81">
            <v>1000000</v>
          </cell>
          <cell r="F81">
            <v>50</v>
          </cell>
          <cell r="G81">
            <v>999950</v>
          </cell>
          <cell r="H81">
            <v>168.91047297297297</v>
          </cell>
        </row>
        <row r="82">
          <cell r="A82" t="str">
            <v>240101</v>
          </cell>
          <cell r="B82" t="str">
            <v>CARGILL SACI</v>
          </cell>
          <cell r="C82">
            <v>1000000</v>
          </cell>
          <cell r="D82">
            <v>50</v>
          </cell>
          <cell r="E82">
            <v>1000000</v>
          </cell>
          <cell r="F82">
            <v>50</v>
          </cell>
          <cell r="G82">
            <v>999950</v>
          </cell>
          <cell r="H82">
            <v>168.91047297297297</v>
          </cell>
        </row>
        <row r="83">
          <cell r="A83" t="str">
            <v>240102</v>
          </cell>
          <cell r="B83" t="str">
            <v>Cargill de Venezuela, C.A.</v>
          </cell>
          <cell r="C83">
            <v>1000000</v>
          </cell>
          <cell r="D83">
            <v>50</v>
          </cell>
          <cell r="E83">
            <v>1000000</v>
          </cell>
          <cell r="F83">
            <v>50</v>
          </cell>
          <cell r="G83">
            <v>999950</v>
          </cell>
          <cell r="H83">
            <v>168.91047297297297</v>
          </cell>
        </row>
        <row r="84">
          <cell r="A84" t="str">
            <v>240201</v>
          </cell>
          <cell r="B84" t="str">
            <v>TRIGALIA S.A.</v>
          </cell>
          <cell r="C84">
            <v>1000000</v>
          </cell>
          <cell r="D84">
            <v>50</v>
          </cell>
          <cell r="E84">
            <v>1000000</v>
          </cell>
          <cell r="F84">
            <v>50</v>
          </cell>
          <cell r="G84">
            <v>999950</v>
          </cell>
          <cell r="H84">
            <v>168.91047297297297</v>
          </cell>
        </row>
        <row r="85">
          <cell r="A85" t="str">
            <v>250101</v>
          </cell>
          <cell r="B85" t="str">
            <v>PROVISION PARA SUELDO ANUAL COMPLEMENTAR</v>
          </cell>
          <cell r="C85">
            <v>1000000</v>
          </cell>
          <cell r="D85">
            <v>50</v>
          </cell>
          <cell r="E85">
            <v>1000000</v>
          </cell>
          <cell r="F85">
            <v>50</v>
          </cell>
          <cell r="G85">
            <v>999950</v>
          </cell>
          <cell r="H85">
            <v>168.91047297297297</v>
          </cell>
        </row>
        <row r="86">
          <cell r="A86" t="str">
            <v>250201</v>
          </cell>
          <cell r="B86" t="str">
            <v>PROVISION PARA ENERGIA ELECTRICA</v>
          </cell>
          <cell r="C86">
            <v>1000000</v>
          </cell>
          <cell r="D86">
            <v>50</v>
          </cell>
          <cell r="E86">
            <v>1000000</v>
          </cell>
          <cell r="F86">
            <v>50</v>
          </cell>
          <cell r="G86">
            <v>999950</v>
          </cell>
          <cell r="H86">
            <v>168.91047297297297</v>
          </cell>
        </row>
        <row r="87">
          <cell r="A87" t="str">
            <v>250202</v>
          </cell>
          <cell r="B87" t="str">
            <v>PROVISION PARA GASTOS DE COMUNICACIONES</v>
          </cell>
          <cell r="C87">
            <v>1000000</v>
          </cell>
          <cell r="D87">
            <v>50</v>
          </cell>
          <cell r="E87">
            <v>1000000</v>
          </cell>
          <cell r="F87">
            <v>50</v>
          </cell>
          <cell r="G87">
            <v>999950</v>
          </cell>
          <cell r="H87">
            <v>168.91047297297297</v>
          </cell>
        </row>
        <row r="88">
          <cell r="A88" t="str">
            <v>250203</v>
          </cell>
          <cell r="B88" t="str">
            <v>PROVISION PARA CONSUMO AGUA</v>
          </cell>
          <cell r="C88">
            <v>1000000</v>
          </cell>
          <cell r="D88">
            <v>50</v>
          </cell>
          <cell r="E88">
            <v>1000000</v>
          </cell>
          <cell r="F88">
            <v>50</v>
          </cell>
          <cell r="G88">
            <v>999950</v>
          </cell>
          <cell r="H88">
            <v>168.91047297297297</v>
          </cell>
        </row>
        <row r="89">
          <cell r="A89" t="str">
            <v>250301</v>
          </cell>
          <cell r="B89" t="str">
            <v>PROVISION PARA GASTOS DE VENTAS</v>
          </cell>
          <cell r="C89">
            <v>1000000</v>
          </cell>
          <cell r="D89">
            <v>50</v>
          </cell>
          <cell r="E89">
            <v>1000000</v>
          </cell>
          <cell r="F89">
            <v>50</v>
          </cell>
          <cell r="G89">
            <v>999950</v>
          </cell>
          <cell r="H89">
            <v>168.91047297297297</v>
          </cell>
        </row>
        <row r="90">
          <cell r="A90" t="str">
            <v>250401</v>
          </cell>
          <cell r="B90" t="str">
            <v>PROVISION PARA JUICIOS</v>
          </cell>
          <cell r="C90">
            <v>1000000</v>
          </cell>
          <cell r="D90">
            <v>50</v>
          </cell>
          <cell r="E90">
            <v>1000000</v>
          </cell>
          <cell r="F90">
            <v>50</v>
          </cell>
          <cell r="G90">
            <v>999950</v>
          </cell>
          <cell r="H90">
            <v>168.91047297297297</v>
          </cell>
        </row>
        <row r="91">
          <cell r="A91" t="str">
            <v>250402</v>
          </cell>
          <cell r="B91" t="str">
            <v>Provisi¾n para Juicios ME</v>
          </cell>
          <cell r="C91">
            <v>1000000</v>
          </cell>
          <cell r="D91">
            <v>50</v>
          </cell>
          <cell r="E91">
            <v>1000000</v>
          </cell>
          <cell r="F91">
            <v>50</v>
          </cell>
          <cell r="G91">
            <v>999950</v>
          </cell>
          <cell r="H91">
            <v>168.91047297297297</v>
          </cell>
        </row>
        <row r="92">
          <cell r="A92" t="str">
            <v>250501</v>
          </cell>
          <cell r="B92" t="str">
            <v>FACTURAS A RECIBIR</v>
          </cell>
          <cell r="C92">
            <v>1000000</v>
          </cell>
          <cell r="D92">
            <v>50</v>
          </cell>
          <cell r="E92">
            <v>1000000</v>
          </cell>
          <cell r="F92">
            <v>50</v>
          </cell>
          <cell r="G92">
            <v>999950</v>
          </cell>
          <cell r="H92">
            <v>168.91047297297297</v>
          </cell>
        </row>
        <row r="93">
          <cell r="A93" t="str">
            <v>250502</v>
          </cell>
          <cell r="B93" t="str">
            <v>Fact. Recib. Prov.Trigo ML</v>
          </cell>
          <cell r="C93">
            <v>1000000</v>
          </cell>
          <cell r="D93">
            <v>50</v>
          </cell>
          <cell r="E93">
            <v>1000000</v>
          </cell>
          <cell r="F93">
            <v>50</v>
          </cell>
          <cell r="G93">
            <v>999950</v>
          </cell>
          <cell r="H93">
            <v>168.91047297297297</v>
          </cell>
        </row>
        <row r="94">
          <cell r="A94" t="str">
            <v>250503</v>
          </cell>
          <cell r="B94" t="str">
            <v>Fact. Recib. Prov.Trigo ME</v>
          </cell>
          <cell r="C94">
            <v>1000000</v>
          </cell>
          <cell r="D94">
            <v>50</v>
          </cell>
          <cell r="E94">
            <v>1000000</v>
          </cell>
          <cell r="F94">
            <v>50</v>
          </cell>
          <cell r="G94">
            <v>999950</v>
          </cell>
          <cell r="H94">
            <v>168.91047297297297</v>
          </cell>
        </row>
        <row r="95">
          <cell r="A95" t="str">
            <v>250504</v>
          </cell>
          <cell r="B95" t="str">
            <v>Fact. Recib. Prov.Comunes ME</v>
          </cell>
          <cell r="C95">
            <v>1000000</v>
          </cell>
          <cell r="D95">
            <v>50</v>
          </cell>
          <cell r="E95">
            <v>1000000</v>
          </cell>
          <cell r="F95">
            <v>50</v>
          </cell>
          <cell r="G95">
            <v>999950</v>
          </cell>
          <cell r="H95">
            <v>168.91047297297297</v>
          </cell>
        </row>
        <row r="96">
          <cell r="A96" t="str">
            <v>250505</v>
          </cell>
          <cell r="B96" t="str">
            <v>Trigo a Recib.s/Contrat.Open ML</v>
          </cell>
          <cell r="C96">
            <v>1000000</v>
          </cell>
          <cell r="D96">
            <v>50</v>
          </cell>
          <cell r="E96">
            <v>1000000</v>
          </cell>
          <cell r="F96">
            <v>50</v>
          </cell>
          <cell r="G96">
            <v>999950</v>
          </cell>
          <cell r="H96">
            <v>168.91047297297297</v>
          </cell>
        </row>
        <row r="97">
          <cell r="A97" t="str">
            <v>250601</v>
          </cell>
          <cell r="B97" t="str">
            <v>PROVISIONES VARIAS</v>
          </cell>
          <cell r="C97">
            <v>1000000</v>
          </cell>
          <cell r="D97">
            <v>50</v>
          </cell>
          <cell r="E97">
            <v>1000000</v>
          </cell>
          <cell r="F97">
            <v>50</v>
          </cell>
          <cell r="G97">
            <v>999950</v>
          </cell>
          <cell r="H97">
            <v>168.91047297297297</v>
          </cell>
        </row>
        <row r="98">
          <cell r="A98" t="str">
            <v>250701</v>
          </cell>
          <cell r="B98" t="str">
            <v>Provisiones Proveedores Comunes ML</v>
          </cell>
          <cell r="C98">
            <v>1000000</v>
          </cell>
          <cell r="D98">
            <v>50</v>
          </cell>
          <cell r="E98">
            <v>1000000</v>
          </cell>
          <cell r="F98">
            <v>50</v>
          </cell>
          <cell r="G98">
            <v>999950</v>
          </cell>
          <cell r="H98">
            <v>168.91047297297297</v>
          </cell>
        </row>
        <row r="99">
          <cell r="A99" t="str">
            <v>250702</v>
          </cell>
          <cell r="B99" t="str">
            <v>Provisiones Proveedores Materia Prima ML</v>
          </cell>
          <cell r="C99">
            <v>1000000</v>
          </cell>
          <cell r="D99">
            <v>50</v>
          </cell>
          <cell r="E99">
            <v>1000000</v>
          </cell>
          <cell r="F99">
            <v>50</v>
          </cell>
          <cell r="G99">
            <v>999950</v>
          </cell>
          <cell r="H99">
            <v>168.91047297297297</v>
          </cell>
        </row>
        <row r="100">
          <cell r="A100" t="str">
            <v>250703</v>
          </cell>
          <cell r="B100" t="str">
            <v>Provisiones Proveedores Materia Prima ME</v>
          </cell>
          <cell r="C100">
            <v>1000000</v>
          </cell>
          <cell r="D100">
            <v>50</v>
          </cell>
          <cell r="E100">
            <v>1000000</v>
          </cell>
          <cell r="F100">
            <v>50</v>
          </cell>
          <cell r="G100">
            <v>999950</v>
          </cell>
          <cell r="H100">
            <v>168.91047297297297</v>
          </cell>
        </row>
        <row r="101">
          <cell r="A101" t="str">
            <v>250704</v>
          </cell>
          <cell r="B101" t="str">
            <v>Provisiones Proveedores Comunes ME</v>
          </cell>
          <cell r="C101">
            <v>1000000</v>
          </cell>
          <cell r="D101">
            <v>50</v>
          </cell>
          <cell r="E101">
            <v>1000000</v>
          </cell>
          <cell r="F101">
            <v>50</v>
          </cell>
          <cell r="G101">
            <v>999950</v>
          </cell>
          <cell r="H101">
            <v>168.91047297297297</v>
          </cell>
        </row>
        <row r="102">
          <cell r="A102" t="str">
            <v>260101</v>
          </cell>
          <cell r="B102" t="str">
            <v>IMPUESTO A LA RENTA</v>
          </cell>
          <cell r="C102">
            <v>1000000</v>
          </cell>
          <cell r="D102">
            <v>50</v>
          </cell>
          <cell r="E102">
            <v>1000000</v>
          </cell>
          <cell r="F102">
            <v>50</v>
          </cell>
          <cell r="G102">
            <v>999950</v>
          </cell>
          <cell r="H102">
            <v>168.91047297297297</v>
          </cell>
        </row>
        <row r="103">
          <cell r="A103" t="str">
            <v>260201</v>
          </cell>
          <cell r="B103" t="str">
            <v>IVA CREDITO FISCAL</v>
          </cell>
          <cell r="C103">
            <v>1000000</v>
          </cell>
          <cell r="D103">
            <v>50</v>
          </cell>
          <cell r="E103">
            <v>1000000</v>
          </cell>
          <cell r="F103">
            <v>50</v>
          </cell>
          <cell r="G103">
            <v>999950</v>
          </cell>
          <cell r="H103">
            <v>168.91047297297297</v>
          </cell>
        </row>
        <row r="104">
          <cell r="A104" t="str">
            <v>260301</v>
          </cell>
          <cell r="B104" t="str">
            <v>IVA DEBITO FISCAL</v>
          </cell>
          <cell r="C104">
            <v>1000000</v>
          </cell>
          <cell r="D104">
            <v>50</v>
          </cell>
          <cell r="E104">
            <v>1000000</v>
          </cell>
          <cell r="F104">
            <v>50</v>
          </cell>
          <cell r="G104">
            <v>999950</v>
          </cell>
          <cell r="H104">
            <v>168.91047297297297</v>
          </cell>
        </row>
        <row r="105">
          <cell r="A105" t="str">
            <v>260401</v>
          </cell>
          <cell r="B105" t="str">
            <v>IMPUESTO DIFERIDO</v>
          </cell>
          <cell r="C105">
            <v>1000000</v>
          </cell>
          <cell r="D105">
            <v>50</v>
          </cell>
          <cell r="E105">
            <v>1000000</v>
          </cell>
          <cell r="F105">
            <v>50</v>
          </cell>
          <cell r="G105">
            <v>999950</v>
          </cell>
          <cell r="H105">
            <v>168.91047297297297</v>
          </cell>
        </row>
        <row r="106">
          <cell r="A106" t="str">
            <v>260402</v>
          </cell>
          <cell r="B106" t="str">
            <v>IMPUESTO DIFERIDO - L.P.</v>
          </cell>
          <cell r="C106">
            <v>1000000</v>
          </cell>
          <cell r="D106">
            <v>50</v>
          </cell>
          <cell r="E106">
            <v>1000000</v>
          </cell>
          <cell r="F106">
            <v>50</v>
          </cell>
          <cell r="G106">
            <v>999950</v>
          </cell>
          <cell r="H106">
            <v>168.91047297297297</v>
          </cell>
        </row>
        <row r="107">
          <cell r="A107" t="str">
            <v>270101</v>
          </cell>
          <cell r="B107" t="str">
            <v>DIVIDENDOS A PAGAR</v>
          </cell>
          <cell r="C107">
            <v>1000000</v>
          </cell>
          <cell r="D107">
            <v>50</v>
          </cell>
          <cell r="E107">
            <v>1000000</v>
          </cell>
          <cell r="F107">
            <v>50</v>
          </cell>
          <cell r="G107">
            <v>999950</v>
          </cell>
          <cell r="H107">
            <v>168.91047297297297</v>
          </cell>
        </row>
        <row r="108">
          <cell r="A108" t="str">
            <v>280101</v>
          </cell>
          <cell r="B108" t="str">
            <v>INTERESES A DEVENGAR</v>
          </cell>
          <cell r="C108">
            <v>1000000</v>
          </cell>
          <cell r="D108">
            <v>50</v>
          </cell>
          <cell r="E108">
            <v>1000000</v>
          </cell>
          <cell r="F108">
            <v>50</v>
          </cell>
          <cell r="G108">
            <v>999950</v>
          </cell>
          <cell r="H108">
            <v>168.91047297297297</v>
          </cell>
        </row>
        <row r="109">
          <cell r="A109" t="str">
            <v>290101</v>
          </cell>
          <cell r="B109" t="str">
            <v>CAPITAL</v>
          </cell>
          <cell r="C109">
            <v>1000000</v>
          </cell>
          <cell r="D109">
            <v>50</v>
          </cell>
          <cell r="E109">
            <v>1000000</v>
          </cell>
          <cell r="F109">
            <v>50</v>
          </cell>
          <cell r="G109">
            <v>999950</v>
          </cell>
          <cell r="H109">
            <v>168.91047297297297</v>
          </cell>
        </row>
        <row r="110">
          <cell r="A110" t="str">
            <v>290201</v>
          </cell>
          <cell r="B110" t="str">
            <v>RESERVA LEGAL</v>
          </cell>
          <cell r="C110">
            <v>1000000</v>
          </cell>
          <cell r="D110">
            <v>50</v>
          </cell>
          <cell r="E110">
            <v>1000000</v>
          </cell>
          <cell r="F110">
            <v>50</v>
          </cell>
          <cell r="G110">
            <v>999950</v>
          </cell>
          <cell r="H110">
            <v>168.91047297297297</v>
          </cell>
        </row>
        <row r="111">
          <cell r="A111" t="str">
            <v>290301</v>
          </cell>
          <cell r="B111" t="str">
            <v>RESERVA CONTINGENCIAS</v>
          </cell>
          <cell r="C111">
            <v>1000000</v>
          </cell>
          <cell r="D111">
            <v>50</v>
          </cell>
          <cell r="E111">
            <v>1000000</v>
          </cell>
          <cell r="F111">
            <v>50</v>
          </cell>
          <cell r="G111">
            <v>999950</v>
          </cell>
          <cell r="H111">
            <v>168.91047297297297</v>
          </cell>
        </row>
        <row r="112">
          <cell r="A112" t="str">
            <v>290401</v>
          </cell>
          <cell r="B112" t="str">
            <v>RESULTADOS ACUMULADOS</v>
          </cell>
          <cell r="C112">
            <v>1000000</v>
          </cell>
          <cell r="D112">
            <v>50</v>
          </cell>
          <cell r="E112">
            <v>1000000</v>
          </cell>
          <cell r="F112">
            <v>50</v>
          </cell>
          <cell r="G112">
            <v>999950</v>
          </cell>
          <cell r="H112">
            <v>168.91047297297297</v>
          </cell>
        </row>
        <row r="113">
          <cell r="A113" t="str">
            <v>290501</v>
          </cell>
          <cell r="B113" t="str">
            <v>Dividendos</v>
          </cell>
          <cell r="C113">
            <v>1000000</v>
          </cell>
          <cell r="D113">
            <v>50</v>
          </cell>
          <cell r="E113">
            <v>1000000</v>
          </cell>
          <cell r="F113">
            <v>50</v>
          </cell>
          <cell r="G113">
            <v>999950</v>
          </cell>
          <cell r="H113">
            <v>168.91047297297297</v>
          </cell>
        </row>
        <row r="114">
          <cell r="A114" t="str">
            <v>290601</v>
          </cell>
          <cell r="B114" t="str">
            <v>Reserva por Ajuste de Traducci¾n ME</v>
          </cell>
          <cell r="C114">
            <v>1000000</v>
          </cell>
          <cell r="D114">
            <v>50</v>
          </cell>
          <cell r="E114">
            <v>1000000</v>
          </cell>
          <cell r="F114">
            <v>50</v>
          </cell>
          <cell r="G114">
            <v>999950</v>
          </cell>
          <cell r="H114">
            <v>168.91047297297297</v>
          </cell>
        </row>
        <row r="115">
          <cell r="A115" t="str">
            <v>290602</v>
          </cell>
          <cell r="B115" t="str">
            <v>Impuesto Diferido-Ajuste Traduccion Acum</v>
          </cell>
          <cell r="C115">
            <v>1000000</v>
          </cell>
          <cell r="D115">
            <v>50</v>
          </cell>
          <cell r="E115">
            <v>1000000</v>
          </cell>
          <cell r="F115">
            <v>50</v>
          </cell>
          <cell r="G115">
            <v>999950</v>
          </cell>
          <cell r="H115">
            <v>168.91047297297297</v>
          </cell>
        </row>
        <row r="116">
          <cell r="A116" t="str">
            <v>310101</v>
          </cell>
          <cell r="B116" t="str">
            <v>Ventas Harinas Industriales</v>
          </cell>
          <cell r="C116">
            <v>1000000</v>
          </cell>
          <cell r="D116">
            <v>50</v>
          </cell>
          <cell r="E116">
            <v>1000000</v>
          </cell>
          <cell r="F116">
            <v>50</v>
          </cell>
          <cell r="G116">
            <v>999950</v>
          </cell>
          <cell r="H116">
            <v>168.91047297297297</v>
          </cell>
        </row>
        <row r="117">
          <cell r="A117" t="str">
            <v>310102</v>
          </cell>
          <cell r="B117" t="str">
            <v>Ventas Harinas Fraccionadas</v>
          </cell>
          <cell r="C117">
            <v>1000000</v>
          </cell>
          <cell r="D117">
            <v>50</v>
          </cell>
          <cell r="E117">
            <v>1000000</v>
          </cell>
          <cell r="F117">
            <v>50</v>
          </cell>
          <cell r="G117">
            <v>999950</v>
          </cell>
          <cell r="H117">
            <v>168.91047297297297</v>
          </cell>
        </row>
        <row r="118">
          <cell r="A118" t="str">
            <v>310103</v>
          </cell>
          <cell r="B118" t="str">
            <v>Ventas Fabrica de Balanceados</v>
          </cell>
          <cell r="C118">
            <v>1000000</v>
          </cell>
          <cell r="D118">
            <v>50</v>
          </cell>
          <cell r="E118">
            <v>1000000</v>
          </cell>
          <cell r="F118">
            <v>50</v>
          </cell>
          <cell r="G118">
            <v>999950</v>
          </cell>
          <cell r="H118">
            <v>168.91047297297297</v>
          </cell>
        </row>
        <row r="119">
          <cell r="A119" t="str">
            <v>310104</v>
          </cell>
          <cell r="B119" t="str">
            <v>Ventas Materias Primas</v>
          </cell>
          <cell r="C119">
            <v>1000000</v>
          </cell>
          <cell r="D119">
            <v>50</v>
          </cell>
          <cell r="E119">
            <v>1000000</v>
          </cell>
          <cell r="F119">
            <v>50</v>
          </cell>
          <cell r="G119">
            <v>999950</v>
          </cell>
          <cell r="H119">
            <v>168.91047297297297</v>
          </cell>
        </row>
        <row r="120">
          <cell r="A120" t="str">
            <v>310105</v>
          </cell>
          <cell r="B120" t="str">
            <v>Ventas varias otras</v>
          </cell>
          <cell r="C120">
            <v>1000000</v>
          </cell>
          <cell r="D120">
            <v>50</v>
          </cell>
          <cell r="E120">
            <v>1000000</v>
          </cell>
          <cell r="F120">
            <v>50</v>
          </cell>
          <cell r="G120">
            <v>999950</v>
          </cell>
          <cell r="H120">
            <v>168.91047297297297</v>
          </cell>
        </row>
        <row r="121">
          <cell r="A121" t="str">
            <v>310201</v>
          </cell>
          <cell r="B121" t="str">
            <v>Bonificaciones Harinas Industriales</v>
          </cell>
          <cell r="C121">
            <v>1000000</v>
          </cell>
          <cell r="D121">
            <v>50</v>
          </cell>
          <cell r="E121">
            <v>1000000</v>
          </cell>
          <cell r="F121">
            <v>50</v>
          </cell>
          <cell r="G121">
            <v>999950</v>
          </cell>
          <cell r="H121">
            <v>168.91047297297297</v>
          </cell>
        </row>
        <row r="122">
          <cell r="A122" t="str">
            <v>310202</v>
          </cell>
          <cell r="B122" t="str">
            <v>Bonificaciones Harinas Fraccionadas</v>
          </cell>
          <cell r="C122">
            <v>1000000</v>
          </cell>
          <cell r="D122">
            <v>50</v>
          </cell>
          <cell r="E122">
            <v>1000000</v>
          </cell>
          <cell r="F122">
            <v>50</v>
          </cell>
          <cell r="G122">
            <v>999950</v>
          </cell>
          <cell r="H122">
            <v>168.91047297297297</v>
          </cell>
        </row>
        <row r="123">
          <cell r="A123" t="str">
            <v>310203</v>
          </cell>
          <cell r="B123" t="str">
            <v>Bonificaciones Raciones Balanceadas</v>
          </cell>
          <cell r="C123">
            <v>1000000</v>
          </cell>
          <cell r="D123">
            <v>50</v>
          </cell>
          <cell r="E123">
            <v>1000000</v>
          </cell>
          <cell r="F123">
            <v>50</v>
          </cell>
          <cell r="G123">
            <v>999950</v>
          </cell>
          <cell r="H123">
            <v>168.91047297297297</v>
          </cell>
        </row>
        <row r="124">
          <cell r="A124" t="str">
            <v>310301</v>
          </cell>
          <cell r="B124" t="str">
            <v>Devoluciones Harinas Industriales</v>
          </cell>
          <cell r="C124">
            <v>1000000</v>
          </cell>
          <cell r="D124">
            <v>50</v>
          </cell>
          <cell r="E124">
            <v>1000000</v>
          </cell>
          <cell r="F124">
            <v>50</v>
          </cell>
          <cell r="G124">
            <v>999950</v>
          </cell>
          <cell r="H124">
            <v>168.91047297297297</v>
          </cell>
        </row>
        <row r="125">
          <cell r="A125" t="str">
            <v>310302</v>
          </cell>
          <cell r="B125" t="str">
            <v>Devoluciones Harinas Fraccionadas</v>
          </cell>
          <cell r="C125">
            <v>1000000</v>
          </cell>
          <cell r="D125">
            <v>50</v>
          </cell>
          <cell r="E125">
            <v>1000000</v>
          </cell>
          <cell r="F125">
            <v>50</v>
          </cell>
          <cell r="G125">
            <v>999950</v>
          </cell>
          <cell r="H125">
            <v>168.91047297297297</v>
          </cell>
        </row>
        <row r="126">
          <cell r="A126" t="str">
            <v>310303</v>
          </cell>
          <cell r="B126" t="str">
            <v>Devoluciones Raciones Balanceadas</v>
          </cell>
          <cell r="C126">
            <v>1000000</v>
          </cell>
          <cell r="D126">
            <v>50</v>
          </cell>
          <cell r="E126">
            <v>1000000</v>
          </cell>
          <cell r="F126">
            <v>50</v>
          </cell>
          <cell r="G126">
            <v>999950</v>
          </cell>
          <cell r="H126">
            <v>168.91047297297297</v>
          </cell>
        </row>
        <row r="127">
          <cell r="A127" t="str">
            <v>310304</v>
          </cell>
          <cell r="B127" t="str">
            <v>Devoluciones de Trigo</v>
          </cell>
          <cell r="C127">
            <v>1000000</v>
          </cell>
          <cell r="D127">
            <v>50</v>
          </cell>
          <cell r="E127">
            <v>1000000</v>
          </cell>
          <cell r="F127">
            <v>50</v>
          </cell>
          <cell r="G127">
            <v>999950</v>
          </cell>
          <cell r="H127">
            <v>168.91047297297297</v>
          </cell>
        </row>
        <row r="128">
          <cell r="A128" t="str">
            <v>310305</v>
          </cell>
          <cell r="B128" t="str">
            <v>Devoluciones Otros Varios</v>
          </cell>
          <cell r="C128">
            <v>1000000</v>
          </cell>
          <cell r="D128">
            <v>50</v>
          </cell>
          <cell r="E128">
            <v>1000000</v>
          </cell>
          <cell r="F128">
            <v>50</v>
          </cell>
          <cell r="G128">
            <v>999950</v>
          </cell>
          <cell r="H128">
            <v>168.91047297297297</v>
          </cell>
        </row>
        <row r="129">
          <cell r="A129" t="str">
            <v>410101</v>
          </cell>
          <cell r="B129" t="str">
            <v>Fletes Harinas Industriales</v>
          </cell>
          <cell r="C129">
            <v>1000000</v>
          </cell>
          <cell r="D129">
            <v>50</v>
          </cell>
          <cell r="E129">
            <v>1000000</v>
          </cell>
          <cell r="F129">
            <v>50</v>
          </cell>
          <cell r="G129">
            <v>999950</v>
          </cell>
          <cell r="H129">
            <v>168.91047297297297</v>
          </cell>
        </row>
        <row r="130">
          <cell r="A130" t="str">
            <v>410102</v>
          </cell>
          <cell r="B130" t="str">
            <v>Fletes Harinas Fraccionadas</v>
          </cell>
          <cell r="C130">
            <v>1000000</v>
          </cell>
          <cell r="D130">
            <v>50</v>
          </cell>
          <cell r="E130">
            <v>1000000</v>
          </cell>
          <cell r="F130">
            <v>50</v>
          </cell>
          <cell r="G130">
            <v>999950</v>
          </cell>
          <cell r="H130">
            <v>168.91047297297297</v>
          </cell>
        </row>
        <row r="131">
          <cell r="A131" t="str">
            <v>410103</v>
          </cell>
          <cell r="B131" t="str">
            <v>Fletes Raciones Balanceadas</v>
          </cell>
          <cell r="C131">
            <v>1000000</v>
          </cell>
          <cell r="D131">
            <v>50</v>
          </cell>
          <cell r="E131">
            <v>1000000</v>
          </cell>
          <cell r="F131">
            <v>50</v>
          </cell>
          <cell r="G131">
            <v>999950</v>
          </cell>
          <cell r="H131">
            <v>168.91047297297297</v>
          </cell>
        </row>
        <row r="132">
          <cell r="A132" t="str">
            <v>410104</v>
          </cell>
          <cell r="B132" t="str">
            <v>Fletes Maiz</v>
          </cell>
          <cell r="C132">
            <v>1000000</v>
          </cell>
          <cell r="D132">
            <v>50</v>
          </cell>
          <cell r="E132">
            <v>1000000</v>
          </cell>
          <cell r="F132">
            <v>50</v>
          </cell>
          <cell r="G132">
            <v>999950</v>
          </cell>
          <cell r="H132">
            <v>168.91047297297297</v>
          </cell>
        </row>
        <row r="133">
          <cell r="A133" t="str">
            <v>410105</v>
          </cell>
          <cell r="B133" t="str">
            <v>Fletes Interno</v>
          </cell>
          <cell r="C133">
            <v>1000000</v>
          </cell>
          <cell r="D133">
            <v>50</v>
          </cell>
          <cell r="E133">
            <v>1000000</v>
          </cell>
          <cell r="F133">
            <v>50</v>
          </cell>
          <cell r="G133">
            <v>999950</v>
          </cell>
          <cell r="H133">
            <v>168.91047297297297</v>
          </cell>
        </row>
        <row r="134">
          <cell r="A134" t="str">
            <v>410106</v>
          </cell>
          <cell r="B134" t="str">
            <v>Fletes Varios Otros</v>
          </cell>
          <cell r="C134">
            <v>1000000</v>
          </cell>
          <cell r="D134">
            <v>50</v>
          </cell>
          <cell r="E134">
            <v>1000000</v>
          </cell>
          <cell r="F134">
            <v>50</v>
          </cell>
          <cell r="G134">
            <v>999950</v>
          </cell>
          <cell r="H134">
            <v>168.91047297297297</v>
          </cell>
        </row>
        <row r="135">
          <cell r="A135" t="str">
            <v>410201</v>
          </cell>
          <cell r="B135" t="str">
            <v>Comisiones Harinas Industriales</v>
          </cell>
          <cell r="C135">
            <v>1000000</v>
          </cell>
          <cell r="D135">
            <v>50</v>
          </cell>
          <cell r="E135">
            <v>1000000</v>
          </cell>
          <cell r="F135">
            <v>50</v>
          </cell>
          <cell r="G135">
            <v>999950</v>
          </cell>
          <cell r="H135">
            <v>168.91047297297297</v>
          </cell>
        </row>
        <row r="136">
          <cell r="A136" t="str">
            <v>410202</v>
          </cell>
          <cell r="B136" t="str">
            <v>Comisiones Harinas Fraccionadas</v>
          </cell>
          <cell r="C136">
            <v>1000000</v>
          </cell>
          <cell r="D136">
            <v>50</v>
          </cell>
          <cell r="E136">
            <v>1000000</v>
          </cell>
          <cell r="F136">
            <v>50</v>
          </cell>
          <cell r="G136">
            <v>999950</v>
          </cell>
          <cell r="H136">
            <v>168.91047297297297</v>
          </cell>
        </row>
        <row r="137">
          <cell r="A137" t="str">
            <v>410203</v>
          </cell>
          <cell r="B137" t="str">
            <v>Comisiones Raciones Balanceadas</v>
          </cell>
          <cell r="C137">
            <v>1000000</v>
          </cell>
          <cell r="D137">
            <v>50</v>
          </cell>
          <cell r="E137">
            <v>1000000</v>
          </cell>
          <cell r="F137">
            <v>50</v>
          </cell>
          <cell r="G137">
            <v>999950</v>
          </cell>
          <cell r="H137">
            <v>168.91047297297297</v>
          </cell>
        </row>
        <row r="138">
          <cell r="A138" t="str">
            <v>410401</v>
          </cell>
          <cell r="B138" t="str">
            <v>Otros variables s/vtas Harinas Industria</v>
          </cell>
          <cell r="C138">
            <v>1000000</v>
          </cell>
          <cell r="D138">
            <v>50</v>
          </cell>
          <cell r="E138">
            <v>1000000</v>
          </cell>
          <cell r="F138">
            <v>50</v>
          </cell>
          <cell r="G138">
            <v>999950</v>
          </cell>
          <cell r="H138">
            <v>168.91047297297297</v>
          </cell>
        </row>
        <row r="139">
          <cell r="A139" t="str">
            <v>410402</v>
          </cell>
          <cell r="B139" t="str">
            <v>Otros variables s/vtas Harinas Fracciona</v>
          </cell>
          <cell r="C139">
            <v>1000000</v>
          </cell>
          <cell r="D139">
            <v>50</v>
          </cell>
          <cell r="E139">
            <v>1000000</v>
          </cell>
          <cell r="F139">
            <v>50</v>
          </cell>
          <cell r="G139">
            <v>999950</v>
          </cell>
          <cell r="H139">
            <v>168.91047297297297</v>
          </cell>
        </row>
        <row r="140">
          <cell r="A140" t="str">
            <v>410404</v>
          </cell>
          <cell r="B140" t="str">
            <v>Otras variables s/vtas. Afrecho exportac</v>
          </cell>
          <cell r="C140">
            <v>1000000</v>
          </cell>
          <cell r="D140">
            <v>50</v>
          </cell>
          <cell r="E140">
            <v>1000000</v>
          </cell>
          <cell r="F140">
            <v>50</v>
          </cell>
          <cell r="G140">
            <v>999950</v>
          </cell>
          <cell r="H140">
            <v>168.91047297297297</v>
          </cell>
        </row>
        <row r="141">
          <cell r="A141" t="str">
            <v>420101</v>
          </cell>
          <cell r="B141" t="str">
            <v>Trigo Harinas Industriales</v>
          </cell>
          <cell r="C141">
            <v>1000000</v>
          </cell>
          <cell r="D141">
            <v>50</v>
          </cell>
          <cell r="E141">
            <v>1000000</v>
          </cell>
          <cell r="F141">
            <v>50</v>
          </cell>
          <cell r="G141">
            <v>999950</v>
          </cell>
          <cell r="H141">
            <v>168.91047297297297</v>
          </cell>
        </row>
        <row r="142">
          <cell r="A142" t="str">
            <v>420102</v>
          </cell>
          <cell r="B142" t="str">
            <v>Trigo Harinas Fraccionadas</v>
          </cell>
          <cell r="C142">
            <v>1000000</v>
          </cell>
          <cell r="D142">
            <v>50</v>
          </cell>
          <cell r="E142">
            <v>1000000</v>
          </cell>
          <cell r="F142">
            <v>50</v>
          </cell>
          <cell r="G142">
            <v>999950</v>
          </cell>
          <cell r="H142">
            <v>168.91047297297297</v>
          </cell>
        </row>
        <row r="143">
          <cell r="A143" t="str">
            <v>420103</v>
          </cell>
          <cell r="B143" t="str">
            <v>Trigo Raciones Balanceadas</v>
          </cell>
          <cell r="C143">
            <v>1000000</v>
          </cell>
          <cell r="D143">
            <v>50</v>
          </cell>
          <cell r="E143">
            <v>1000000</v>
          </cell>
          <cell r="F143">
            <v>50</v>
          </cell>
          <cell r="G143">
            <v>999950</v>
          </cell>
          <cell r="H143">
            <v>168.91047297297297</v>
          </cell>
        </row>
        <row r="144">
          <cell r="A144" t="str">
            <v>420104</v>
          </cell>
          <cell r="B144" t="str">
            <v>Trigo Harinas Industriales Gastos</v>
          </cell>
          <cell r="C144">
            <v>1000000</v>
          </cell>
          <cell r="D144">
            <v>50</v>
          </cell>
          <cell r="E144">
            <v>1000000</v>
          </cell>
          <cell r="F144">
            <v>50</v>
          </cell>
          <cell r="G144">
            <v>999950</v>
          </cell>
          <cell r="H144">
            <v>168.91047297297297</v>
          </cell>
        </row>
        <row r="145">
          <cell r="A145" t="str">
            <v>420105</v>
          </cell>
          <cell r="B145" t="str">
            <v>Trigo Harinas Fraccionadas Gastos</v>
          </cell>
          <cell r="C145">
            <v>1000000</v>
          </cell>
          <cell r="D145">
            <v>50</v>
          </cell>
          <cell r="E145">
            <v>1000000</v>
          </cell>
          <cell r="F145">
            <v>50</v>
          </cell>
          <cell r="G145">
            <v>999950</v>
          </cell>
          <cell r="H145">
            <v>168.91047297297297</v>
          </cell>
        </row>
        <row r="146">
          <cell r="A146" t="str">
            <v>420201</v>
          </cell>
          <cell r="B146" t="str">
            <v>Subproducto Harinas Industriales</v>
          </cell>
          <cell r="C146">
            <v>1000000</v>
          </cell>
          <cell r="D146">
            <v>50</v>
          </cell>
          <cell r="E146">
            <v>1000000</v>
          </cell>
          <cell r="F146">
            <v>50</v>
          </cell>
          <cell r="G146">
            <v>999950</v>
          </cell>
          <cell r="H146">
            <v>168.91047297297297</v>
          </cell>
        </row>
        <row r="147">
          <cell r="A147" t="str">
            <v>420202</v>
          </cell>
          <cell r="B147" t="str">
            <v>Subproducto Harinas Fraccionadas</v>
          </cell>
          <cell r="C147">
            <v>1000000</v>
          </cell>
          <cell r="D147">
            <v>50</v>
          </cell>
          <cell r="E147">
            <v>1000000</v>
          </cell>
          <cell r="F147">
            <v>50</v>
          </cell>
          <cell r="G147">
            <v>999950</v>
          </cell>
          <cell r="H147">
            <v>168.91047297297297</v>
          </cell>
        </row>
        <row r="148">
          <cell r="A148" t="str">
            <v>420203</v>
          </cell>
          <cell r="B148" t="str">
            <v>Subproducto Raciones Balanceadas</v>
          </cell>
          <cell r="C148">
            <v>1000000</v>
          </cell>
          <cell r="D148">
            <v>50</v>
          </cell>
          <cell r="E148">
            <v>1000000</v>
          </cell>
          <cell r="F148">
            <v>50</v>
          </cell>
          <cell r="G148">
            <v>999950</v>
          </cell>
          <cell r="H148">
            <v>168.91047297297297</v>
          </cell>
        </row>
        <row r="149">
          <cell r="A149" t="str">
            <v>420301</v>
          </cell>
          <cell r="B149" t="str">
            <v>Envases Harinas Industriales</v>
          </cell>
          <cell r="C149">
            <v>1000000</v>
          </cell>
          <cell r="D149">
            <v>50</v>
          </cell>
          <cell r="E149">
            <v>1000000</v>
          </cell>
          <cell r="F149">
            <v>50</v>
          </cell>
          <cell r="G149">
            <v>999950</v>
          </cell>
          <cell r="H149">
            <v>168.91047297297297</v>
          </cell>
        </row>
        <row r="150">
          <cell r="A150" t="str">
            <v>420302</v>
          </cell>
          <cell r="B150" t="str">
            <v>Envases Harinas Fraccionadas</v>
          </cell>
          <cell r="C150">
            <v>1000000</v>
          </cell>
          <cell r="D150">
            <v>50</v>
          </cell>
          <cell r="E150">
            <v>1000000</v>
          </cell>
          <cell r="F150">
            <v>50</v>
          </cell>
          <cell r="G150">
            <v>999950</v>
          </cell>
          <cell r="H150">
            <v>168.91047297297297</v>
          </cell>
        </row>
        <row r="151">
          <cell r="A151" t="str">
            <v>420303</v>
          </cell>
          <cell r="B151" t="str">
            <v>Envases Raciones Balanceadas</v>
          </cell>
          <cell r="C151">
            <v>1000000</v>
          </cell>
          <cell r="D151">
            <v>50</v>
          </cell>
          <cell r="E151">
            <v>1000000</v>
          </cell>
          <cell r="F151">
            <v>50</v>
          </cell>
          <cell r="G151">
            <v>999950</v>
          </cell>
          <cell r="H151">
            <v>168.91047297297297</v>
          </cell>
        </row>
        <row r="152">
          <cell r="A152" t="str">
            <v>420401</v>
          </cell>
          <cell r="B152" t="str">
            <v>Aditivos Harinas Industriales</v>
          </cell>
          <cell r="C152">
            <v>1000000</v>
          </cell>
          <cell r="D152">
            <v>50</v>
          </cell>
          <cell r="E152">
            <v>1000000</v>
          </cell>
          <cell r="F152">
            <v>50</v>
          </cell>
          <cell r="G152">
            <v>999950</v>
          </cell>
          <cell r="H152">
            <v>168.91047297297297</v>
          </cell>
        </row>
        <row r="153">
          <cell r="A153" t="str">
            <v>420402</v>
          </cell>
          <cell r="B153" t="str">
            <v>Aditivos Harinas Fraccionadas</v>
          </cell>
          <cell r="C153">
            <v>1000000</v>
          </cell>
          <cell r="D153">
            <v>50</v>
          </cell>
          <cell r="E153">
            <v>1000000</v>
          </cell>
          <cell r="F153">
            <v>50</v>
          </cell>
          <cell r="G153">
            <v>999950</v>
          </cell>
          <cell r="H153">
            <v>168.91047297297297</v>
          </cell>
        </row>
        <row r="154">
          <cell r="A154" t="str">
            <v>420403</v>
          </cell>
          <cell r="B154" t="str">
            <v>Aditivos Raciones Balanceadas</v>
          </cell>
          <cell r="C154">
            <v>1000000</v>
          </cell>
          <cell r="D154">
            <v>50</v>
          </cell>
          <cell r="E154">
            <v>1000000</v>
          </cell>
          <cell r="F154">
            <v>50</v>
          </cell>
          <cell r="G154">
            <v>999950</v>
          </cell>
          <cell r="H154">
            <v>168.91047297297297</v>
          </cell>
        </row>
        <row r="155">
          <cell r="A155" t="str">
            <v>420501</v>
          </cell>
          <cell r="B155" t="str">
            <v>Variaciones Harinas Industriales</v>
          </cell>
          <cell r="C155">
            <v>1000000</v>
          </cell>
          <cell r="D155">
            <v>50</v>
          </cell>
          <cell r="E155">
            <v>1000000</v>
          </cell>
          <cell r="F155">
            <v>50</v>
          </cell>
          <cell r="G155">
            <v>999950</v>
          </cell>
          <cell r="H155">
            <v>168.91047297297297</v>
          </cell>
        </row>
        <row r="156">
          <cell r="A156" t="str">
            <v>420502</v>
          </cell>
          <cell r="B156" t="str">
            <v>Variaciones Harinas Fraccionadas</v>
          </cell>
          <cell r="C156">
            <v>1000000</v>
          </cell>
          <cell r="D156">
            <v>50</v>
          </cell>
          <cell r="E156">
            <v>1000000</v>
          </cell>
          <cell r="F156">
            <v>50</v>
          </cell>
          <cell r="G156">
            <v>999950</v>
          </cell>
          <cell r="H156">
            <v>168.91047297297297</v>
          </cell>
        </row>
        <row r="157">
          <cell r="A157" t="str">
            <v>420503</v>
          </cell>
          <cell r="B157" t="str">
            <v>Variaciones Raciones Balanceadas</v>
          </cell>
          <cell r="C157">
            <v>1000000</v>
          </cell>
          <cell r="D157">
            <v>50</v>
          </cell>
          <cell r="E157">
            <v>1000000</v>
          </cell>
          <cell r="F157">
            <v>50</v>
          </cell>
          <cell r="G157">
            <v>999950</v>
          </cell>
          <cell r="H157">
            <v>168.91047297297297</v>
          </cell>
        </row>
        <row r="158">
          <cell r="A158" t="str">
            <v>420601</v>
          </cell>
          <cell r="B158" t="str">
            <v>Ajustes de Inventario Harinas Industrial</v>
          </cell>
          <cell r="C158">
            <v>1000000</v>
          </cell>
          <cell r="D158">
            <v>50</v>
          </cell>
          <cell r="E158">
            <v>1000000</v>
          </cell>
          <cell r="F158">
            <v>50</v>
          </cell>
          <cell r="G158">
            <v>999950</v>
          </cell>
          <cell r="H158">
            <v>168.91047297297297</v>
          </cell>
        </row>
        <row r="159">
          <cell r="A159" t="str">
            <v>420602</v>
          </cell>
          <cell r="B159" t="str">
            <v>Ajustes de Inventario Harinas Fraccionad</v>
          </cell>
          <cell r="C159">
            <v>1000000</v>
          </cell>
          <cell r="D159">
            <v>50</v>
          </cell>
          <cell r="E159">
            <v>1000000</v>
          </cell>
          <cell r="F159">
            <v>50</v>
          </cell>
          <cell r="G159">
            <v>999950</v>
          </cell>
          <cell r="H159">
            <v>168.91047297297297</v>
          </cell>
        </row>
        <row r="160">
          <cell r="A160" t="str">
            <v>420603</v>
          </cell>
          <cell r="B160" t="str">
            <v>Ajustes de Inventario Raciones Balancead</v>
          </cell>
          <cell r="C160">
            <v>1000000</v>
          </cell>
          <cell r="D160">
            <v>50</v>
          </cell>
          <cell r="E160">
            <v>1000000</v>
          </cell>
          <cell r="F160">
            <v>50</v>
          </cell>
          <cell r="G160">
            <v>999950</v>
          </cell>
          <cell r="H160">
            <v>168.91047297297297</v>
          </cell>
        </row>
        <row r="161">
          <cell r="A161" t="str">
            <v>420604</v>
          </cell>
          <cell r="B161" t="str">
            <v>ajuste de inventario de maiz</v>
          </cell>
          <cell r="C161">
            <v>1000000</v>
          </cell>
          <cell r="D161">
            <v>50</v>
          </cell>
          <cell r="E161">
            <v>1000000</v>
          </cell>
          <cell r="F161">
            <v>50</v>
          </cell>
          <cell r="G161">
            <v>999950</v>
          </cell>
          <cell r="H161">
            <v>168.91047297297297</v>
          </cell>
        </row>
        <row r="162">
          <cell r="A162" t="str">
            <v>420605</v>
          </cell>
          <cell r="B162" t="str">
            <v>Ajuste de Inventario Trigo</v>
          </cell>
          <cell r="C162">
            <v>1000000</v>
          </cell>
          <cell r="D162">
            <v>50</v>
          </cell>
          <cell r="E162">
            <v>1000000</v>
          </cell>
          <cell r="F162">
            <v>50</v>
          </cell>
          <cell r="G162">
            <v>999950</v>
          </cell>
          <cell r="H162">
            <v>168.91047297297297</v>
          </cell>
        </row>
        <row r="163">
          <cell r="A163" t="str">
            <v>420701</v>
          </cell>
          <cell r="B163" t="str">
            <v>Resultado por tenencia (trading)</v>
          </cell>
          <cell r="C163">
            <v>1000000</v>
          </cell>
          <cell r="D163">
            <v>50</v>
          </cell>
          <cell r="E163">
            <v>1000000</v>
          </cell>
          <cell r="F163">
            <v>50</v>
          </cell>
          <cell r="G163">
            <v>999950</v>
          </cell>
          <cell r="H163">
            <v>168.91047297297297</v>
          </cell>
        </row>
        <row r="164">
          <cell r="A164" t="str">
            <v>420702</v>
          </cell>
          <cell r="B164" t="str">
            <v>Ajuste Costo Trigo - Variaci¾n TC</v>
          </cell>
          <cell r="C164">
            <v>1000000</v>
          </cell>
          <cell r="D164">
            <v>50</v>
          </cell>
          <cell r="E164">
            <v>1000000</v>
          </cell>
          <cell r="F164">
            <v>50</v>
          </cell>
          <cell r="G164">
            <v>999950</v>
          </cell>
          <cell r="H164">
            <v>168.91047297297297</v>
          </cell>
        </row>
        <row r="165">
          <cell r="A165" t="str">
            <v>420801</v>
          </cell>
          <cell r="B165" t="str">
            <v>Costo de Venta Maiz</v>
          </cell>
          <cell r="C165">
            <v>1000000</v>
          </cell>
          <cell r="D165">
            <v>50</v>
          </cell>
          <cell r="E165">
            <v>1000000</v>
          </cell>
          <cell r="F165">
            <v>50</v>
          </cell>
          <cell r="G165">
            <v>999950</v>
          </cell>
          <cell r="H165">
            <v>168.91047297297297</v>
          </cell>
        </row>
        <row r="166">
          <cell r="A166" t="str">
            <v>420901</v>
          </cell>
          <cell r="B166" t="str">
            <v>Costo de Venta Hna. Importada</v>
          </cell>
          <cell r="C166">
            <v>1000000</v>
          </cell>
          <cell r="D166">
            <v>50</v>
          </cell>
          <cell r="E166">
            <v>1000000</v>
          </cell>
          <cell r="F166">
            <v>50</v>
          </cell>
          <cell r="G166">
            <v>999950</v>
          </cell>
          <cell r="H166">
            <v>168.91047297297297</v>
          </cell>
        </row>
        <row r="167">
          <cell r="A167" t="str">
            <v>421001</v>
          </cell>
          <cell r="B167" t="str">
            <v>Costo de Venta Varios Otros</v>
          </cell>
          <cell r="C167">
            <v>1000000</v>
          </cell>
          <cell r="D167">
            <v>50</v>
          </cell>
          <cell r="E167">
            <v>1000000</v>
          </cell>
          <cell r="F167">
            <v>50</v>
          </cell>
          <cell r="G167">
            <v>999950</v>
          </cell>
          <cell r="H167">
            <v>168.91047297297297</v>
          </cell>
        </row>
        <row r="168">
          <cell r="A168" t="str">
            <v>421101</v>
          </cell>
          <cell r="B168" t="str">
            <v>Variaciones Hnas. Industriales</v>
          </cell>
          <cell r="C168">
            <v>1000000</v>
          </cell>
          <cell r="D168">
            <v>50</v>
          </cell>
          <cell r="E168">
            <v>1000000</v>
          </cell>
          <cell r="F168">
            <v>50</v>
          </cell>
          <cell r="G168">
            <v>999950</v>
          </cell>
          <cell r="H168">
            <v>168.91047297297297</v>
          </cell>
        </row>
        <row r="169">
          <cell r="A169" t="str">
            <v>421102</v>
          </cell>
          <cell r="B169" t="str">
            <v>Variaciones Hnas. Fraccionadas</v>
          </cell>
          <cell r="C169">
            <v>1000000</v>
          </cell>
          <cell r="D169">
            <v>50</v>
          </cell>
          <cell r="E169">
            <v>1000000</v>
          </cell>
          <cell r="F169">
            <v>50</v>
          </cell>
          <cell r="G169">
            <v>999950</v>
          </cell>
          <cell r="H169">
            <v>168.91047297297297</v>
          </cell>
        </row>
        <row r="170">
          <cell r="A170" t="str">
            <v>421103</v>
          </cell>
          <cell r="B170" t="str">
            <v>Variaciones Raciones Balanceadas.</v>
          </cell>
          <cell r="C170">
            <v>1000000</v>
          </cell>
          <cell r="D170">
            <v>50</v>
          </cell>
          <cell r="E170">
            <v>1000000</v>
          </cell>
          <cell r="F170">
            <v>50</v>
          </cell>
          <cell r="G170">
            <v>999950</v>
          </cell>
          <cell r="H170">
            <v>168.91047297297297</v>
          </cell>
        </row>
        <row r="171">
          <cell r="A171" t="str">
            <v>430101</v>
          </cell>
          <cell r="B171" t="str">
            <v>Energia</v>
          </cell>
          <cell r="C171">
            <v>1000000</v>
          </cell>
          <cell r="D171">
            <v>50</v>
          </cell>
          <cell r="E171">
            <v>1000000</v>
          </cell>
          <cell r="F171">
            <v>50</v>
          </cell>
          <cell r="G171">
            <v>999950</v>
          </cell>
          <cell r="H171">
            <v>168.91047297297297</v>
          </cell>
        </row>
        <row r="172">
          <cell r="A172" t="str">
            <v>430201</v>
          </cell>
          <cell r="B172" t="str">
            <v>Jefatura de Produccion</v>
          </cell>
          <cell r="C172">
            <v>1000000</v>
          </cell>
          <cell r="D172">
            <v>50</v>
          </cell>
          <cell r="E172">
            <v>1000000</v>
          </cell>
          <cell r="F172">
            <v>50</v>
          </cell>
          <cell r="G172">
            <v>999950</v>
          </cell>
          <cell r="H172">
            <v>168.91047297297297</v>
          </cell>
        </row>
        <row r="173">
          <cell r="A173" t="str">
            <v>430202</v>
          </cell>
          <cell r="B173" t="str">
            <v>Descarga Rejilla y Silos</v>
          </cell>
          <cell r="C173">
            <v>1000000</v>
          </cell>
          <cell r="D173">
            <v>50</v>
          </cell>
          <cell r="E173">
            <v>1000000</v>
          </cell>
          <cell r="F173">
            <v>50</v>
          </cell>
          <cell r="G173">
            <v>999950</v>
          </cell>
          <cell r="H173">
            <v>168.91047297297297</v>
          </cell>
        </row>
        <row r="174">
          <cell r="A174" t="str">
            <v>430203</v>
          </cell>
          <cell r="B174" t="str">
            <v>Molino de  Trigo</v>
          </cell>
          <cell r="C174">
            <v>1000000</v>
          </cell>
          <cell r="D174">
            <v>50</v>
          </cell>
          <cell r="E174">
            <v>1000000</v>
          </cell>
          <cell r="F174">
            <v>50</v>
          </cell>
          <cell r="G174">
            <v>999950</v>
          </cell>
          <cell r="H174">
            <v>168.91047297297297</v>
          </cell>
        </row>
        <row r="175">
          <cell r="A175" t="str">
            <v>430204</v>
          </cell>
          <cell r="B175" t="str">
            <v>Envasamiento de Harinas Industriales</v>
          </cell>
          <cell r="C175">
            <v>1000000</v>
          </cell>
          <cell r="D175">
            <v>50</v>
          </cell>
          <cell r="E175">
            <v>1000000</v>
          </cell>
          <cell r="F175">
            <v>50</v>
          </cell>
          <cell r="G175">
            <v>999950</v>
          </cell>
          <cell r="H175">
            <v>168.91047297297297</v>
          </cell>
        </row>
        <row r="176">
          <cell r="A176" t="str">
            <v>430205</v>
          </cell>
          <cell r="B176" t="str">
            <v>Envasamiento de Harinas Fraccionadas</v>
          </cell>
          <cell r="C176">
            <v>1000000</v>
          </cell>
          <cell r="D176">
            <v>50</v>
          </cell>
          <cell r="E176">
            <v>1000000</v>
          </cell>
          <cell r="F176">
            <v>50</v>
          </cell>
          <cell r="G176">
            <v>999950</v>
          </cell>
          <cell r="H176">
            <v>168.91047297297297</v>
          </cell>
        </row>
        <row r="177">
          <cell r="A177" t="str">
            <v>430206</v>
          </cell>
          <cell r="B177" t="str">
            <v>Fabrica de Balanceados</v>
          </cell>
          <cell r="C177">
            <v>1000000</v>
          </cell>
          <cell r="D177">
            <v>50</v>
          </cell>
          <cell r="E177">
            <v>1000000</v>
          </cell>
          <cell r="F177">
            <v>50</v>
          </cell>
          <cell r="G177">
            <v>999950</v>
          </cell>
          <cell r="H177">
            <v>168.91047297297297</v>
          </cell>
        </row>
        <row r="178">
          <cell r="A178" t="str">
            <v>430207</v>
          </cell>
          <cell r="B178" t="str">
            <v>Deposito de Envases e Insumos</v>
          </cell>
          <cell r="C178">
            <v>1000000</v>
          </cell>
          <cell r="D178">
            <v>50</v>
          </cell>
          <cell r="E178">
            <v>1000000</v>
          </cell>
          <cell r="F178">
            <v>50</v>
          </cell>
          <cell r="G178">
            <v>999950</v>
          </cell>
          <cell r="H178">
            <v>168.91047297297297</v>
          </cell>
        </row>
        <row r="179">
          <cell r="A179" t="str">
            <v>430208</v>
          </cell>
          <cell r="B179" t="str">
            <v>Deposito de Productos Terminados</v>
          </cell>
          <cell r="C179">
            <v>1000000</v>
          </cell>
          <cell r="D179">
            <v>50</v>
          </cell>
          <cell r="E179">
            <v>1000000</v>
          </cell>
          <cell r="F179">
            <v>50</v>
          </cell>
          <cell r="G179">
            <v>999950</v>
          </cell>
          <cell r="H179">
            <v>168.91047297297297</v>
          </cell>
        </row>
        <row r="180">
          <cell r="A180" t="str">
            <v>430209</v>
          </cell>
          <cell r="B180" t="str">
            <v>Mantenimiento</v>
          </cell>
          <cell r="C180">
            <v>1000000</v>
          </cell>
          <cell r="D180">
            <v>50</v>
          </cell>
          <cell r="E180">
            <v>1000000</v>
          </cell>
          <cell r="F180">
            <v>50</v>
          </cell>
          <cell r="G180">
            <v>999950</v>
          </cell>
          <cell r="H180">
            <v>168.91047297297297</v>
          </cell>
        </row>
        <row r="181">
          <cell r="A181" t="str">
            <v>430210</v>
          </cell>
          <cell r="B181" t="str">
            <v>Control de Calidad</v>
          </cell>
          <cell r="C181">
            <v>1000000</v>
          </cell>
          <cell r="D181">
            <v>50</v>
          </cell>
          <cell r="E181">
            <v>1000000</v>
          </cell>
          <cell r="F181">
            <v>50</v>
          </cell>
          <cell r="G181">
            <v>999950</v>
          </cell>
          <cell r="H181">
            <v>168.91047297297297</v>
          </cell>
        </row>
        <row r="182">
          <cell r="A182" t="str">
            <v>430301</v>
          </cell>
          <cell r="B182" t="str">
            <v>Amortizaciones</v>
          </cell>
          <cell r="C182">
            <v>1000000</v>
          </cell>
          <cell r="D182">
            <v>50</v>
          </cell>
          <cell r="E182">
            <v>1000000</v>
          </cell>
          <cell r="F182">
            <v>50</v>
          </cell>
          <cell r="G182">
            <v>999950</v>
          </cell>
          <cell r="H182">
            <v>168.91047297297297</v>
          </cell>
        </row>
        <row r="183">
          <cell r="A183" t="str">
            <v>440101</v>
          </cell>
          <cell r="B183" t="str">
            <v>Gastos Fijos Comerciales</v>
          </cell>
          <cell r="C183">
            <v>1000000</v>
          </cell>
          <cell r="D183">
            <v>50</v>
          </cell>
          <cell r="E183">
            <v>1000000</v>
          </cell>
          <cell r="F183">
            <v>50</v>
          </cell>
          <cell r="G183">
            <v>999950</v>
          </cell>
          <cell r="H183">
            <v>168.91047297297297</v>
          </cell>
        </row>
        <row r="184">
          <cell r="A184" t="str">
            <v>440201</v>
          </cell>
          <cell r="B184" t="str">
            <v>Incobrables</v>
          </cell>
          <cell r="C184">
            <v>1000000</v>
          </cell>
          <cell r="D184">
            <v>50</v>
          </cell>
          <cell r="E184">
            <v>1000000</v>
          </cell>
          <cell r="F184">
            <v>50</v>
          </cell>
          <cell r="G184">
            <v>999950</v>
          </cell>
          <cell r="H184">
            <v>168.91047297297297</v>
          </cell>
        </row>
        <row r="185">
          <cell r="A185" t="str">
            <v>440301</v>
          </cell>
          <cell r="B185" t="str">
            <v>Gerencias</v>
          </cell>
          <cell r="C185">
            <v>1000000</v>
          </cell>
          <cell r="D185">
            <v>50</v>
          </cell>
          <cell r="E185">
            <v>1000000</v>
          </cell>
          <cell r="F185">
            <v>50</v>
          </cell>
          <cell r="G185">
            <v>999950</v>
          </cell>
          <cell r="H185">
            <v>168.91047297297297</v>
          </cell>
        </row>
        <row r="186">
          <cell r="A186" t="str">
            <v>440302</v>
          </cell>
          <cell r="B186" t="str">
            <v>RRHH</v>
          </cell>
          <cell r="C186">
            <v>1000000</v>
          </cell>
          <cell r="D186">
            <v>50</v>
          </cell>
          <cell r="E186">
            <v>1000000</v>
          </cell>
          <cell r="F186">
            <v>50</v>
          </cell>
          <cell r="G186">
            <v>999950</v>
          </cell>
          <cell r="H186">
            <v>168.91047297297297</v>
          </cell>
        </row>
        <row r="187">
          <cell r="A187" t="str">
            <v>440303</v>
          </cell>
          <cell r="B187" t="str">
            <v>Sistemas</v>
          </cell>
          <cell r="C187">
            <v>1000000</v>
          </cell>
          <cell r="D187">
            <v>50</v>
          </cell>
          <cell r="E187">
            <v>1000000</v>
          </cell>
          <cell r="F187">
            <v>50</v>
          </cell>
          <cell r="G187">
            <v>999950</v>
          </cell>
          <cell r="H187">
            <v>168.91047297297297</v>
          </cell>
        </row>
        <row r="188">
          <cell r="A188" t="str">
            <v>440304</v>
          </cell>
          <cell r="B188" t="str">
            <v>Compras</v>
          </cell>
          <cell r="C188">
            <v>1000000</v>
          </cell>
          <cell r="D188">
            <v>50</v>
          </cell>
          <cell r="E188">
            <v>1000000</v>
          </cell>
          <cell r="F188">
            <v>50</v>
          </cell>
          <cell r="G188">
            <v>999950</v>
          </cell>
          <cell r="H188">
            <v>168.91047297297297</v>
          </cell>
        </row>
        <row r="189">
          <cell r="A189" t="str">
            <v>440305</v>
          </cell>
          <cell r="B189" t="str">
            <v>Servicios Generales</v>
          </cell>
          <cell r="C189">
            <v>1000000</v>
          </cell>
          <cell r="D189">
            <v>50</v>
          </cell>
          <cell r="E189">
            <v>1000000</v>
          </cell>
          <cell r="F189">
            <v>50</v>
          </cell>
          <cell r="G189">
            <v>999950</v>
          </cell>
          <cell r="H189">
            <v>168.91047297297297</v>
          </cell>
        </row>
        <row r="190">
          <cell r="A190" t="str">
            <v>440401</v>
          </cell>
          <cell r="B190" t="str">
            <v>Balances y Presupuestos</v>
          </cell>
          <cell r="C190">
            <v>1000000</v>
          </cell>
          <cell r="D190">
            <v>50</v>
          </cell>
          <cell r="E190">
            <v>1000000</v>
          </cell>
          <cell r="F190">
            <v>50</v>
          </cell>
          <cell r="G190">
            <v>999950</v>
          </cell>
          <cell r="H190">
            <v>168.91047297297297</v>
          </cell>
        </row>
        <row r="191">
          <cell r="A191" t="str">
            <v>440402</v>
          </cell>
          <cell r="B191" t="str">
            <v>Administracion de Creditos y Ventas</v>
          </cell>
          <cell r="C191">
            <v>1000000</v>
          </cell>
          <cell r="D191">
            <v>50</v>
          </cell>
          <cell r="E191">
            <v>1000000</v>
          </cell>
          <cell r="F191">
            <v>50</v>
          </cell>
          <cell r="G191">
            <v>999950</v>
          </cell>
          <cell r="H191">
            <v>168.91047297297297</v>
          </cell>
        </row>
        <row r="192">
          <cell r="A192" t="str">
            <v>440403</v>
          </cell>
          <cell r="B192" t="str">
            <v>Administracion de Planta</v>
          </cell>
          <cell r="C192">
            <v>1000000</v>
          </cell>
          <cell r="D192">
            <v>50</v>
          </cell>
          <cell r="E192">
            <v>1000000</v>
          </cell>
          <cell r="F192">
            <v>50</v>
          </cell>
          <cell r="G192">
            <v>999950</v>
          </cell>
          <cell r="H192">
            <v>168.91047297297297</v>
          </cell>
        </row>
        <row r="193">
          <cell r="A193" t="str">
            <v>450101</v>
          </cell>
          <cell r="B193" t="str">
            <v>Intereses Financieros Pagados CP</v>
          </cell>
          <cell r="C193">
            <v>1000000</v>
          </cell>
          <cell r="D193">
            <v>50</v>
          </cell>
          <cell r="E193">
            <v>1000000</v>
          </cell>
          <cell r="F193">
            <v>50</v>
          </cell>
          <cell r="G193">
            <v>999950</v>
          </cell>
          <cell r="H193">
            <v>168.91047297297297</v>
          </cell>
        </row>
        <row r="194">
          <cell r="A194" t="str">
            <v>450102</v>
          </cell>
          <cell r="B194" t="str">
            <v>Intereses Financieros por Warrant</v>
          </cell>
          <cell r="C194">
            <v>1000000</v>
          </cell>
          <cell r="D194">
            <v>50</v>
          </cell>
          <cell r="E194">
            <v>1000000</v>
          </cell>
          <cell r="F194">
            <v>50</v>
          </cell>
          <cell r="G194">
            <v>999950</v>
          </cell>
          <cell r="H194">
            <v>168.91047297297297</v>
          </cell>
        </row>
        <row r="195">
          <cell r="A195" t="str">
            <v>450103</v>
          </cell>
          <cell r="B195" t="str">
            <v>Int. Fin. Pag. C.P. - Deudores p/ Ventas</v>
          </cell>
          <cell r="C195">
            <v>1000000</v>
          </cell>
          <cell r="D195">
            <v>50</v>
          </cell>
          <cell r="E195">
            <v>1000000</v>
          </cell>
          <cell r="F195">
            <v>50</v>
          </cell>
          <cell r="G195">
            <v>999950</v>
          </cell>
          <cell r="H195">
            <v>168.91047297297297</v>
          </cell>
        </row>
        <row r="196">
          <cell r="A196" t="str">
            <v>450104</v>
          </cell>
          <cell r="B196" t="str">
            <v>Intereses Pagados p/ Stock Trigo</v>
          </cell>
          <cell r="C196">
            <v>1000000</v>
          </cell>
          <cell r="D196">
            <v>50</v>
          </cell>
          <cell r="E196">
            <v>1000000</v>
          </cell>
          <cell r="F196">
            <v>50</v>
          </cell>
          <cell r="G196">
            <v>999950</v>
          </cell>
          <cell r="H196">
            <v>168.91047297297297</v>
          </cell>
        </row>
        <row r="197">
          <cell r="A197" t="str">
            <v>450301</v>
          </cell>
          <cell r="B197" t="str">
            <v>Diferencia de Cambio</v>
          </cell>
          <cell r="C197">
            <v>1000000</v>
          </cell>
          <cell r="D197">
            <v>50</v>
          </cell>
          <cell r="E197">
            <v>1000000</v>
          </cell>
          <cell r="F197">
            <v>50</v>
          </cell>
          <cell r="G197">
            <v>999950</v>
          </cell>
          <cell r="H197">
            <v>168.91047297297297</v>
          </cell>
        </row>
        <row r="198">
          <cell r="A198" t="str">
            <v>450401</v>
          </cell>
          <cell r="B198" t="str">
            <v>Ventas de bienes de uso</v>
          </cell>
          <cell r="C198">
            <v>1000000</v>
          </cell>
          <cell r="D198">
            <v>50</v>
          </cell>
          <cell r="E198">
            <v>1000000</v>
          </cell>
          <cell r="F198">
            <v>50</v>
          </cell>
          <cell r="G198">
            <v>999950</v>
          </cell>
          <cell r="H198">
            <v>168.91047297297297</v>
          </cell>
        </row>
        <row r="199">
          <cell r="A199" t="str">
            <v>450402</v>
          </cell>
          <cell r="B199" t="str">
            <v>Costo venta bienes de uso</v>
          </cell>
          <cell r="C199">
            <v>1000000</v>
          </cell>
          <cell r="D199">
            <v>50</v>
          </cell>
          <cell r="E199">
            <v>1000000</v>
          </cell>
          <cell r="F199">
            <v>50</v>
          </cell>
          <cell r="G199">
            <v>999950</v>
          </cell>
          <cell r="H199">
            <v>168.91047297297297</v>
          </cell>
        </row>
        <row r="200">
          <cell r="A200" t="str">
            <v>450403</v>
          </cell>
          <cell r="B200" t="str">
            <v>Ventas Varias</v>
          </cell>
          <cell r="C200">
            <v>1000000</v>
          </cell>
          <cell r="D200">
            <v>50</v>
          </cell>
          <cell r="E200">
            <v>1000000</v>
          </cell>
          <cell r="F200">
            <v>50</v>
          </cell>
          <cell r="G200">
            <v>999950</v>
          </cell>
          <cell r="H200">
            <v>168.91047297297297</v>
          </cell>
        </row>
        <row r="201">
          <cell r="A201" t="str">
            <v>450404</v>
          </cell>
          <cell r="B201" t="str">
            <v>Costo ventas varias</v>
          </cell>
          <cell r="C201">
            <v>1000000</v>
          </cell>
          <cell r="D201">
            <v>50</v>
          </cell>
          <cell r="E201">
            <v>1000000</v>
          </cell>
          <cell r="F201">
            <v>50</v>
          </cell>
          <cell r="G201">
            <v>999950</v>
          </cell>
          <cell r="H201">
            <v>168.91047297297297</v>
          </cell>
        </row>
        <row r="202">
          <cell r="A202" t="str">
            <v>450405</v>
          </cell>
          <cell r="B202" t="str">
            <v>Ingresos y egresos varios</v>
          </cell>
          <cell r="C202">
            <v>1000000</v>
          </cell>
          <cell r="D202">
            <v>50</v>
          </cell>
          <cell r="E202">
            <v>1000000</v>
          </cell>
          <cell r="F202">
            <v>50</v>
          </cell>
          <cell r="G202">
            <v>999950</v>
          </cell>
          <cell r="H202">
            <v>168.91047297297297</v>
          </cell>
        </row>
        <row r="203">
          <cell r="A203" t="str">
            <v>450408</v>
          </cell>
          <cell r="B203" t="str">
            <v>Ajuste Ejercicios Anteriores-G.N.D.</v>
          </cell>
          <cell r="C203">
            <v>1000000</v>
          </cell>
          <cell r="D203">
            <v>50</v>
          </cell>
          <cell r="E203">
            <v>1000000</v>
          </cell>
          <cell r="F203">
            <v>50</v>
          </cell>
          <cell r="G203">
            <v>999950</v>
          </cell>
          <cell r="H203">
            <v>168.91047297297297</v>
          </cell>
        </row>
        <row r="204">
          <cell r="A204" t="str">
            <v>450409</v>
          </cell>
          <cell r="B204" t="str">
            <v>I.V.A. Gastos</v>
          </cell>
          <cell r="C204">
            <v>1000000</v>
          </cell>
          <cell r="D204">
            <v>50</v>
          </cell>
          <cell r="E204">
            <v>1000000</v>
          </cell>
          <cell r="F204">
            <v>50</v>
          </cell>
          <cell r="G204">
            <v>999950</v>
          </cell>
          <cell r="H204">
            <v>168.91047297297297</v>
          </cell>
        </row>
        <row r="205">
          <cell r="A205" t="str">
            <v>450410</v>
          </cell>
          <cell r="B205" t="str">
            <v>Desc.Obtenidos Compra Cert.Cred.Trib.</v>
          </cell>
          <cell r="C205">
            <v>1000000</v>
          </cell>
          <cell r="D205">
            <v>50</v>
          </cell>
          <cell r="E205">
            <v>1000000</v>
          </cell>
          <cell r="F205">
            <v>50</v>
          </cell>
          <cell r="G205">
            <v>999950</v>
          </cell>
          <cell r="H205">
            <v>168.91047297297297</v>
          </cell>
        </row>
        <row r="206">
          <cell r="A206" t="str">
            <v>450411</v>
          </cell>
          <cell r="B206" t="str">
            <v>Retencion s/ Contrataciones Publicas</v>
          </cell>
          <cell r="C206">
            <v>1000000</v>
          </cell>
          <cell r="D206">
            <v>50</v>
          </cell>
          <cell r="E206">
            <v>1000000</v>
          </cell>
          <cell r="F206">
            <v>50</v>
          </cell>
          <cell r="G206">
            <v>999950</v>
          </cell>
          <cell r="H206">
            <v>168.91047297297297</v>
          </cell>
        </row>
        <row r="207">
          <cell r="A207" t="str">
            <v>460101</v>
          </cell>
          <cell r="B207" t="str">
            <v>Impuesto a la Renta Ejercicios Anteriore</v>
          </cell>
          <cell r="C207">
            <v>1000000</v>
          </cell>
          <cell r="D207">
            <v>50</v>
          </cell>
          <cell r="E207">
            <v>1000000</v>
          </cell>
          <cell r="F207">
            <v>50</v>
          </cell>
          <cell r="G207">
            <v>999950</v>
          </cell>
          <cell r="H207">
            <v>168.91047297297297</v>
          </cell>
        </row>
        <row r="208">
          <cell r="A208" t="str">
            <v>460102</v>
          </cell>
          <cell r="B208" t="str">
            <v>Impuesto a la Renta del Ejercicio</v>
          </cell>
          <cell r="C208">
            <v>1000000</v>
          </cell>
          <cell r="D208">
            <v>50</v>
          </cell>
          <cell r="E208">
            <v>1000000</v>
          </cell>
          <cell r="F208">
            <v>50</v>
          </cell>
          <cell r="G208">
            <v>999950</v>
          </cell>
          <cell r="H208">
            <v>168.91047297297297</v>
          </cell>
        </row>
        <row r="209">
          <cell r="A209" t="str">
            <v>460103</v>
          </cell>
          <cell r="B209" t="str">
            <v>Impuesto diferido años anteriores</v>
          </cell>
          <cell r="C209">
            <v>1000000</v>
          </cell>
          <cell r="D209">
            <v>50</v>
          </cell>
          <cell r="E209">
            <v>1000000</v>
          </cell>
          <cell r="F209">
            <v>50</v>
          </cell>
          <cell r="G209">
            <v>999950</v>
          </cell>
          <cell r="H209">
            <v>168.91047297297297</v>
          </cell>
        </row>
        <row r="210">
          <cell r="A210" t="str">
            <v>460104</v>
          </cell>
          <cell r="B210" t="str">
            <v>Impuesto diferido del ejercicio</v>
          </cell>
          <cell r="C210">
            <v>1000000</v>
          </cell>
          <cell r="D210">
            <v>50</v>
          </cell>
          <cell r="E210">
            <v>1000000</v>
          </cell>
          <cell r="F210">
            <v>50</v>
          </cell>
          <cell r="G210">
            <v>999950</v>
          </cell>
          <cell r="H210">
            <v>168.91047297297297</v>
          </cell>
        </row>
        <row r="211">
          <cell r="A211" t="str">
            <v>3101010001</v>
          </cell>
          <cell r="B211" t="str">
            <v>Ventas Harinas Industriales 000</v>
          </cell>
          <cell r="C211">
            <v>1000000</v>
          </cell>
          <cell r="D211">
            <v>50</v>
          </cell>
          <cell r="E211">
            <v>1000000</v>
          </cell>
          <cell r="F211">
            <v>50</v>
          </cell>
          <cell r="G211">
            <v>999950</v>
          </cell>
          <cell r="H211">
            <v>168.91047297297297</v>
          </cell>
        </row>
        <row r="212">
          <cell r="A212" t="str">
            <v>3101010002</v>
          </cell>
          <cell r="B212" t="str">
            <v>Ventas Harinas Industriales 0000</v>
          </cell>
          <cell r="C212">
            <v>1000000</v>
          </cell>
          <cell r="D212">
            <v>50</v>
          </cell>
          <cell r="E212">
            <v>1000000</v>
          </cell>
          <cell r="F212">
            <v>50</v>
          </cell>
          <cell r="G212">
            <v>999950</v>
          </cell>
          <cell r="H212">
            <v>168.91047297297297</v>
          </cell>
        </row>
        <row r="213">
          <cell r="A213" t="str">
            <v>3101010003</v>
          </cell>
          <cell r="B213" t="str">
            <v>Ventas Harinas Industriales otras</v>
          </cell>
          <cell r="C213">
            <v>1000000</v>
          </cell>
          <cell r="D213">
            <v>50</v>
          </cell>
          <cell r="E213">
            <v>1000000</v>
          </cell>
          <cell r="F213">
            <v>50</v>
          </cell>
          <cell r="G213">
            <v>999950</v>
          </cell>
          <cell r="H213">
            <v>168.91047297297297</v>
          </cell>
        </row>
        <row r="214">
          <cell r="A214" t="str">
            <v>3101010004</v>
          </cell>
          <cell r="B214" t="str">
            <v>Ventas Harinas Industriales Importadas</v>
          </cell>
          <cell r="C214">
            <v>1000000</v>
          </cell>
          <cell r="D214">
            <v>50</v>
          </cell>
          <cell r="E214">
            <v>1000000</v>
          </cell>
          <cell r="F214">
            <v>50</v>
          </cell>
          <cell r="G214">
            <v>999950</v>
          </cell>
          <cell r="H214">
            <v>168.91047297297297</v>
          </cell>
        </row>
        <row r="215">
          <cell r="A215" t="str">
            <v>3101020001</v>
          </cell>
          <cell r="B215" t="str">
            <v>Ventas Harinas Fraccionadas 5 Kg</v>
          </cell>
          <cell r="C215">
            <v>1000000</v>
          </cell>
          <cell r="D215">
            <v>50</v>
          </cell>
          <cell r="E215">
            <v>1000000</v>
          </cell>
          <cell r="F215">
            <v>50</v>
          </cell>
          <cell r="G215">
            <v>999950</v>
          </cell>
          <cell r="H215">
            <v>168.91047297297297</v>
          </cell>
        </row>
        <row r="216">
          <cell r="A216" t="str">
            <v>3101020002</v>
          </cell>
          <cell r="B216" t="str">
            <v>Ventas Harinas Fraccionadas 1 Kg</v>
          </cell>
          <cell r="C216">
            <v>1000000</v>
          </cell>
          <cell r="D216">
            <v>50</v>
          </cell>
          <cell r="E216">
            <v>1000000</v>
          </cell>
          <cell r="F216">
            <v>50</v>
          </cell>
          <cell r="G216">
            <v>999950</v>
          </cell>
          <cell r="H216">
            <v>168.91047297297297</v>
          </cell>
        </row>
        <row r="217">
          <cell r="A217" t="str">
            <v>3101020003</v>
          </cell>
          <cell r="B217" t="str">
            <v>Ventas Harinas Leudantes</v>
          </cell>
          <cell r="C217">
            <v>1000000</v>
          </cell>
          <cell r="D217">
            <v>50</v>
          </cell>
          <cell r="E217">
            <v>1000000</v>
          </cell>
          <cell r="F217">
            <v>50</v>
          </cell>
          <cell r="G217">
            <v>999950</v>
          </cell>
          <cell r="H217">
            <v>168.91047297297297</v>
          </cell>
        </row>
        <row r="218">
          <cell r="A218" t="str">
            <v>3101020004</v>
          </cell>
          <cell r="B218" t="str">
            <v>Ventas Harinas Fraccionado 4 K</v>
          </cell>
          <cell r="C218">
            <v>1000000</v>
          </cell>
          <cell r="D218">
            <v>50</v>
          </cell>
          <cell r="E218">
            <v>1000000</v>
          </cell>
          <cell r="F218">
            <v>50</v>
          </cell>
          <cell r="G218">
            <v>999950</v>
          </cell>
          <cell r="H218">
            <v>168.91047297297297</v>
          </cell>
        </row>
        <row r="219">
          <cell r="A219" t="str">
            <v>3101020005</v>
          </cell>
          <cell r="B219" t="str">
            <v>Ventas Harinas Fraccionado 0.9Kg</v>
          </cell>
          <cell r="C219">
            <v>1000000</v>
          </cell>
          <cell r="D219">
            <v>50</v>
          </cell>
          <cell r="E219">
            <v>1000000</v>
          </cell>
          <cell r="F219">
            <v>50</v>
          </cell>
          <cell r="G219">
            <v>999950</v>
          </cell>
          <cell r="H219">
            <v>168.91047297297297</v>
          </cell>
        </row>
        <row r="220">
          <cell r="A220" t="str">
            <v>3101030001</v>
          </cell>
          <cell r="B220" t="str">
            <v>Ventas Raciones Balanceadas</v>
          </cell>
          <cell r="C220">
            <v>1000000</v>
          </cell>
          <cell r="D220">
            <v>50</v>
          </cell>
          <cell r="E220">
            <v>1000000</v>
          </cell>
          <cell r="F220">
            <v>50</v>
          </cell>
          <cell r="G220">
            <v>999950</v>
          </cell>
          <cell r="H220">
            <v>168.91047297297297</v>
          </cell>
        </row>
        <row r="221">
          <cell r="A221" t="str">
            <v>3101030002</v>
          </cell>
          <cell r="B221" t="str">
            <v>Ventas Afrecho</v>
          </cell>
          <cell r="C221">
            <v>1000000</v>
          </cell>
          <cell r="D221">
            <v>50</v>
          </cell>
          <cell r="E221">
            <v>1000000</v>
          </cell>
          <cell r="F221">
            <v>50</v>
          </cell>
          <cell r="G221">
            <v>999950</v>
          </cell>
          <cell r="H221">
            <v>168.91047297297297</v>
          </cell>
        </row>
        <row r="222">
          <cell r="A222" t="str">
            <v>3101040001</v>
          </cell>
          <cell r="B222" t="str">
            <v>Venta Maiz</v>
          </cell>
          <cell r="C222">
            <v>1000000</v>
          </cell>
          <cell r="D222">
            <v>50</v>
          </cell>
          <cell r="E222">
            <v>1000000</v>
          </cell>
          <cell r="F222">
            <v>50</v>
          </cell>
          <cell r="G222">
            <v>999950</v>
          </cell>
          <cell r="H222">
            <v>168.91047297297297</v>
          </cell>
        </row>
        <row r="223">
          <cell r="A223" t="str">
            <v>3101040002</v>
          </cell>
          <cell r="B223" t="str">
            <v>Ventas Trigo</v>
          </cell>
          <cell r="C223">
            <v>1000000</v>
          </cell>
          <cell r="D223">
            <v>50</v>
          </cell>
          <cell r="E223">
            <v>1000000</v>
          </cell>
          <cell r="F223">
            <v>50</v>
          </cell>
          <cell r="G223">
            <v>999950</v>
          </cell>
          <cell r="H223">
            <v>168.91047297297297</v>
          </cell>
        </row>
        <row r="224">
          <cell r="A224" t="str">
            <v>3101050001</v>
          </cell>
          <cell r="B224" t="str">
            <v>Ventas de Uva Pasa</v>
          </cell>
          <cell r="C224">
            <v>1000000</v>
          </cell>
          <cell r="D224">
            <v>50</v>
          </cell>
          <cell r="E224">
            <v>1000000</v>
          </cell>
          <cell r="F224">
            <v>50</v>
          </cell>
          <cell r="G224">
            <v>999950</v>
          </cell>
          <cell r="H224">
            <v>168.91047297297297</v>
          </cell>
        </row>
        <row r="225">
          <cell r="A225" t="str">
            <v>3101050002</v>
          </cell>
          <cell r="B225" t="str">
            <v>Venta de Frutas Abrillantadas</v>
          </cell>
          <cell r="C225">
            <v>1000000</v>
          </cell>
          <cell r="D225">
            <v>50</v>
          </cell>
          <cell r="E225">
            <v>1000000</v>
          </cell>
          <cell r="F225">
            <v>50</v>
          </cell>
          <cell r="G225">
            <v>999950</v>
          </cell>
          <cell r="H225">
            <v>168.91047297297297</v>
          </cell>
        </row>
        <row r="226">
          <cell r="A226" t="str">
            <v>3101050003</v>
          </cell>
          <cell r="B226" t="str">
            <v>Venta de Sal Gruesa com·n yodada</v>
          </cell>
          <cell r="C226">
            <v>1000000</v>
          </cell>
          <cell r="D226">
            <v>50</v>
          </cell>
          <cell r="E226">
            <v>1000000</v>
          </cell>
          <cell r="F226">
            <v>50</v>
          </cell>
          <cell r="G226">
            <v>999950</v>
          </cell>
          <cell r="H226">
            <v>168.91047297297297</v>
          </cell>
        </row>
        <row r="227">
          <cell r="A227" t="str">
            <v>3101050004</v>
          </cell>
          <cell r="B227" t="str">
            <v>Venta de Sal Entrefina com·n yodada</v>
          </cell>
          <cell r="C227">
            <v>1000000</v>
          </cell>
          <cell r="D227">
            <v>50</v>
          </cell>
          <cell r="E227">
            <v>1000000</v>
          </cell>
          <cell r="F227">
            <v>50</v>
          </cell>
          <cell r="G227">
            <v>999950</v>
          </cell>
          <cell r="H227">
            <v>168.91047297297297</v>
          </cell>
        </row>
        <row r="228">
          <cell r="A228" t="str">
            <v>3101050005</v>
          </cell>
          <cell r="B228" t="str">
            <v>Venta de Sal Fina seca yodada</v>
          </cell>
          <cell r="C228">
            <v>1000000</v>
          </cell>
          <cell r="D228">
            <v>50</v>
          </cell>
          <cell r="E228">
            <v>1000000</v>
          </cell>
          <cell r="F228">
            <v>50</v>
          </cell>
          <cell r="G228">
            <v>999950</v>
          </cell>
          <cell r="H228">
            <v>168.91047297297297</v>
          </cell>
        </row>
        <row r="229">
          <cell r="A229" t="str">
            <v>3101050006</v>
          </cell>
          <cell r="B229" t="str">
            <v>Venta de Sal Gruesa seca yodada</v>
          </cell>
          <cell r="C229">
            <v>1000000</v>
          </cell>
          <cell r="D229">
            <v>50</v>
          </cell>
          <cell r="E229">
            <v>1000000</v>
          </cell>
          <cell r="F229">
            <v>50</v>
          </cell>
          <cell r="G229">
            <v>999950</v>
          </cell>
          <cell r="H229">
            <v>168.91047297297297</v>
          </cell>
        </row>
        <row r="230">
          <cell r="A230" t="str">
            <v>3101050007</v>
          </cell>
          <cell r="B230" t="str">
            <v>Venta de Sal Entrefina seca yodada</v>
          </cell>
          <cell r="C230">
            <v>1000000</v>
          </cell>
          <cell r="D230">
            <v>50</v>
          </cell>
          <cell r="E230">
            <v>1000000</v>
          </cell>
          <cell r="F230">
            <v>50</v>
          </cell>
          <cell r="G230">
            <v>999950</v>
          </cell>
          <cell r="H230">
            <v>168.91047297297297</v>
          </cell>
        </row>
        <row r="231">
          <cell r="A231" t="str">
            <v>3101050008</v>
          </cell>
          <cell r="B231" t="str">
            <v>Venta de Sal Fina impalpable yodada</v>
          </cell>
          <cell r="C231">
            <v>1000000</v>
          </cell>
          <cell r="D231">
            <v>50</v>
          </cell>
          <cell r="E231">
            <v>1000000</v>
          </cell>
          <cell r="F231">
            <v>50</v>
          </cell>
          <cell r="G231">
            <v>999950</v>
          </cell>
          <cell r="H231">
            <v>168.91047297297297</v>
          </cell>
        </row>
        <row r="232">
          <cell r="A232" t="str">
            <v>3101050009</v>
          </cell>
          <cell r="B232" t="str">
            <v>Venta de Sal Fina Comun Yodada 50kls</v>
          </cell>
          <cell r="C232">
            <v>1000000</v>
          </cell>
          <cell r="D232">
            <v>50</v>
          </cell>
          <cell r="E232">
            <v>1000000</v>
          </cell>
          <cell r="F232">
            <v>50</v>
          </cell>
          <cell r="G232">
            <v>999950</v>
          </cell>
          <cell r="H232">
            <v>168.91047297297297</v>
          </cell>
        </row>
        <row r="233">
          <cell r="A233" t="str">
            <v>3101050010</v>
          </cell>
          <cell r="B233" t="str">
            <v>Ventas de Gluten 25 Kg.</v>
          </cell>
          <cell r="C233">
            <v>1000000</v>
          </cell>
          <cell r="D233">
            <v>50</v>
          </cell>
          <cell r="E233">
            <v>1000000</v>
          </cell>
          <cell r="F233">
            <v>50</v>
          </cell>
          <cell r="G233">
            <v>999950</v>
          </cell>
          <cell r="H233">
            <v>168.91047297297297</v>
          </cell>
        </row>
        <row r="234">
          <cell r="A234" t="str">
            <v>3101050011</v>
          </cell>
          <cell r="B234" t="str">
            <v>Ventas de Gluten 10 Kg.</v>
          </cell>
          <cell r="C234">
            <v>1000000</v>
          </cell>
          <cell r="D234">
            <v>50</v>
          </cell>
          <cell r="E234">
            <v>1000000</v>
          </cell>
          <cell r="F234">
            <v>50</v>
          </cell>
          <cell r="G234">
            <v>999950</v>
          </cell>
          <cell r="H234">
            <v>168.91047297297297</v>
          </cell>
        </row>
        <row r="235">
          <cell r="A235" t="str">
            <v>3101050012</v>
          </cell>
          <cell r="B235" t="str">
            <v>Ventas Maiz Granos 50kls.</v>
          </cell>
          <cell r="C235">
            <v>1000000</v>
          </cell>
          <cell r="D235">
            <v>50</v>
          </cell>
          <cell r="E235">
            <v>1000000</v>
          </cell>
          <cell r="F235">
            <v>50</v>
          </cell>
          <cell r="G235">
            <v>999950</v>
          </cell>
          <cell r="H235">
            <v>168.91047297297297</v>
          </cell>
        </row>
        <row r="236">
          <cell r="A236" t="str">
            <v>3101050013</v>
          </cell>
          <cell r="B236" t="str">
            <v>Ventas Maiz Partido 50kls.</v>
          </cell>
          <cell r="C236">
            <v>1000000</v>
          </cell>
          <cell r="D236">
            <v>50</v>
          </cell>
          <cell r="E236">
            <v>1000000</v>
          </cell>
          <cell r="F236">
            <v>50</v>
          </cell>
          <cell r="G236">
            <v>999950</v>
          </cell>
          <cell r="H236">
            <v>168.91047297297297</v>
          </cell>
        </row>
        <row r="237">
          <cell r="A237" t="str">
            <v>3102010001</v>
          </cell>
          <cell r="B237" t="str">
            <v>Bonificaciones Harinas Industriales 000</v>
          </cell>
          <cell r="C237">
            <v>1000000</v>
          </cell>
          <cell r="D237">
            <v>50</v>
          </cell>
          <cell r="E237">
            <v>1000000</v>
          </cell>
          <cell r="F237">
            <v>50</v>
          </cell>
          <cell r="G237">
            <v>999950</v>
          </cell>
          <cell r="H237">
            <v>168.91047297297297</v>
          </cell>
        </row>
        <row r="238">
          <cell r="A238" t="str">
            <v>3102010002</v>
          </cell>
          <cell r="B238" t="str">
            <v>Bonificaciones Harinas Industriales 0000</v>
          </cell>
          <cell r="C238">
            <v>1000000</v>
          </cell>
          <cell r="D238">
            <v>50</v>
          </cell>
          <cell r="E238">
            <v>1000000</v>
          </cell>
          <cell r="F238">
            <v>50</v>
          </cell>
          <cell r="G238">
            <v>999950</v>
          </cell>
          <cell r="H238">
            <v>168.91047297297297</v>
          </cell>
        </row>
        <row r="239">
          <cell r="A239" t="str">
            <v>3102010003</v>
          </cell>
          <cell r="B239" t="str">
            <v>Bonificaciones Harinas Industriales otra</v>
          </cell>
          <cell r="C239">
            <v>1000000</v>
          </cell>
          <cell r="D239">
            <v>50</v>
          </cell>
          <cell r="E239">
            <v>1000000</v>
          </cell>
          <cell r="F239">
            <v>50</v>
          </cell>
          <cell r="G239">
            <v>999950</v>
          </cell>
          <cell r="H239">
            <v>168.91047297297297</v>
          </cell>
        </row>
        <row r="240">
          <cell r="A240" t="str">
            <v>3102010004</v>
          </cell>
          <cell r="B240" t="str">
            <v>Bonificaciones Harinas Industriales Impo</v>
          </cell>
          <cell r="C240">
            <v>1000000</v>
          </cell>
          <cell r="D240">
            <v>50</v>
          </cell>
          <cell r="E240">
            <v>1000000</v>
          </cell>
          <cell r="F240">
            <v>50</v>
          </cell>
          <cell r="G240">
            <v>999950</v>
          </cell>
          <cell r="H240">
            <v>168.91047297297297</v>
          </cell>
        </row>
        <row r="241">
          <cell r="A241" t="str">
            <v>3102020001</v>
          </cell>
          <cell r="B241" t="str">
            <v>Bonificaciones Harinas Fraccionadas 5 Kg</v>
          </cell>
          <cell r="C241">
            <v>1000000</v>
          </cell>
          <cell r="D241">
            <v>50</v>
          </cell>
          <cell r="E241">
            <v>1000000</v>
          </cell>
          <cell r="F241">
            <v>50</v>
          </cell>
          <cell r="G241">
            <v>999950</v>
          </cell>
          <cell r="H241">
            <v>168.91047297297297</v>
          </cell>
        </row>
        <row r="242">
          <cell r="A242" t="str">
            <v>3102020002</v>
          </cell>
          <cell r="B242" t="str">
            <v>Bonificaciones Harinas Fraccionadas 1 Kg</v>
          </cell>
          <cell r="C242">
            <v>1000000</v>
          </cell>
          <cell r="D242">
            <v>50</v>
          </cell>
          <cell r="E242">
            <v>1000000</v>
          </cell>
          <cell r="F242">
            <v>50</v>
          </cell>
          <cell r="G242">
            <v>999950</v>
          </cell>
          <cell r="H242">
            <v>168.91047297297297</v>
          </cell>
        </row>
        <row r="243">
          <cell r="A243" t="str">
            <v>3102020003</v>
          </cell>
          <cell r="B243" t="str">
            <v>Bonificaciones Harinas Leudantes</v>
          </cell>
          <cell r="C243">
            <v>1000000</v>
          </cell>
          <cell r="D243">
            <v>50</v>
          </cell>
          <cell r="E243">
            <v>1000000</v>
          </cell>
          <cell r="F243">
            <v>50</v>
          </cell>
          <cell r="G243">
            <v>999950</v>
          </cell>
          <cell r="H243">
            <v>168.91047297297297</v>
          </cell>
        </row>
        <row r="244">
          <cell r="A244" t="str">
            <v>3102020004</v>
          </cell>
          <cell r="B244" t="str">
            <v>Bonificaciones Harinas Fraccionadas 4 Kg</v>
          </cell>
          <cell r="C244">
            <v>1000000</v>
          </cell>
          <cell r="D244">
            <v>50</v>
          </cell>
          <cell r="E244">
            <v>1000000</v>
          </cell>
          <cell r="F244">
            <v>50</v>
          </cell>
          <cell r="G244">
            <v>999950</v>
          </cell>
          <cell r="H244">
            <v>168.91047297297297</v>
          </cell>
        </row>
        <row r="245">
          <cell r="A245" t="str">
            <v>3102020005</v>
          </cell>
          <cell r="B245" t="str">
            <v>Bonificaciones Harinas Fraccionadas 0.9k</v>
          </cell>
          <cell r="C245">
            <v>1000000</v>
          </cell>
          <cell r="D245">
            <v>50</v>
          </cell>
          <cell r="E245">
            <v>1000000</v>
          </cell>
          <cell r="F245">
            <v>50</v>
          </cell>
          <cell r="G245">
            <v>999950</v>
          </cell>
          <cell r="H245">
            <v>168.91047297297297</v>
          </cell>
        </row>
        <row r="246">
          <cell r="A246" t="str">
            <v>3102030001</v>
          </cell>
          <cell r="B246" t="str">
            <v>Bonificaciones Raciones Balanceadas</v>
          </cell>
          <cell r="C246">
            <v>1000000</v>
          </cell>
          <cell r="D246">
            <v>50</v>
          </cell>
          <cell r="E246">
            <v>1000000</v>
          </cell>
          <cell r="F246">
            <v>50</v>
          </cell>
          <cell r="G246">
            <v>999950</v>
          </cell>
          <cell r="H246">
            <v>168.91047297297297</v>
          </cell>
        </row>
        <row r="247">
          <cell r="A247" t="str">
            <v>3102030002</v>
          </cell>
          <cell r="B247" t="str">
            <v>Bonificaciones Afrecho</v>
          </cell>
          <cell r="C247">
            <v>1000000</v>
          </cell>
          <cell r="D247">
            <v>50</v>
          </cell>
          <cell r="E247">
            <v>1000000</v>
          </cell>
          <cell r="F247">
            <v>50</v>
          </cell>
          <cell r="G247">
            <v>999950</v>
          </cell>
          <cell r="H247">
            <v>168.91047297297297</v>
          </cell>
        </row>
        <row r="248">
          <cell r="A248" t="str">
            <v>3103010001</v>
          </cell>
          <cell r="B248" t="str">
            <v>Devoluciones Harinas Industriales 000</v>
          </cell>
          <cell r="C248">
            <v>1000000</v>
          </cell>
          <cell r="D248">
            <v>50</v>
          </cell>
          <cell r="E248">
            <v>1000000</v>
          </cell>
          <cell r="F248">
            <v>50</v>
          </cell>
          <cell r="G248">
            <v>999950</v>
          </cell>
          <cell r="H248">
            <v>168.91047297297297</v>
          </cell>
        </row>
        <row r="249">
          <cell r="A249" t="str">
            <v>3103010002</v>
          </cell>
          <cell r="B249" t="str">
            <v>Devoluciones Harinas Industriales 0000</v>
          </cell>
          <cell r="C249">
            <v>1000000</v>
          </cell>
          <cell r="D249">
            <v>50</v>
          </cell>
          <cell r="E249">
            <v>1000000</v>
          </cell>
          <cell r="F249">
            <v>50</v>
          </cell>
          <cell r="G249">
            <v>999950</v>
          </cell>
          <cell r="H249">
            <v>168.91047297297297</v>
          </cell>
        </row>
        <row r="250">
          <cell r="A250" t="str">
            <v>3103010003</v>
          </cell>
          <cell r="B250" t="str">
            <v>Devoluciones Harinas Industriales otras</v>
          </cell>
          <cell r="C250">
            <v>1000000</v>
          </cell>
          <cell r="D250">
            <v>50</v>
          </cell>
          <cell r="E250">
            <v>1000000</v>
          </cell>
          <cell r="F250">
            <v>50</v>
          </cell>
          <cell r="G250">
            <v>999950</v>
          </cell>
          <cell r="H250">
            <v>168.91047297297297</v>
          </cell>
        </row>
        <row r="251">
          <cell r="A251" t="str">
            <v>3103010004</v>
          </cell>
          <cell r="B251" t="str">
            <v>Devoluciones Harinas Industriales Import</v>
          </cell>
          <cell r="C251">
            <v>1000000</v>
          </cell>
          <cell r="D251">
            <v>50</v>
          </cell>
          <cell r="E251">
            <v>1000000</v>
          </cell>
          <cell r="F251">
            <v>50</v>
          </cell>
          <cell r="G251">
            <v>999950</v>
          </cell>
          <cell r="H251">
            <v>168.91047297297297</v>
          </cell>
        </row>
        <row r="252">
          <cell r="A252" t="str">
            <v>3103020001</v>
          </cell>
          <cell r="B252" t="str">
            <v>Devoluciones Harinas Fraccionadas 5 Kg</v>
          </cell>
          <cell r="C252">
            <v>1000000</v>
          </cell>
          <cell r="D252">
            <v>50</v>
          </cell>
          <cell r="E252">
            <v>1000000</v>
          </cell>
          <cell r="F252">
            <v>50</v>
          </cell>
          <cell r="G252">
            <v>999950</v>
          </cell>
          <cell r="H252">
            <v>168.91047297297297</v>
          </cell>
        </row>
        <row r="253">
          <cell r="A253" t="str">
            <v>3103020002</v>
          </cell>
          <cell r="B253" t="str">
            <v>Devoluciones Harinas Fraccionadas 1 Kg</v>
          </cell>
          <cell r="C253">
            <v>1000000</v>
          </cell>
          <cell r="D253">
            <v>50</v>
          </cell>
          <cell r="E253">
            <v>1000000</v>
          </cell>
          <cell r="F253">
            <v>50</v>
          </cell>
          <cell r="G253">
            <v>999950</v>
          </cell>
          <cell r="H253">
            <v>168.91047297297297</v>
          </cell>
        </row>
        <row r="254">
          <cell r="A254" t="str">
            <v>3103020003</v>
          </cell>
          <cell r="B254" t="str">
            <v>Devoluciones Harinas Leudantes</v>
          </cell>
          <cell r="C254">
            <v>1000000</v>
          </cell>
          <cell r="D254">
            <v>50</v>
          </cell>
          <cell r="E254">
            <v>1000000</v>
          </cell>
          <cell r="F254">
            <v>50</v>
          </cell>
          <cell r="G254">
            <v>999950</v>
          </cell>
          <cell r="H254">
            <v>168.91047297297297</v>
          </cell>
        </row>
        <row r="255">
          <cell r="A255" t="str">
            <v>3103020004</v>
          </cell>
          <cell r="B255" t="str">
            <v>Devoluciones Harinas Fraccionadas 4kg.</v>
          </cell>
          <cell r="C255">
            <v>1000000</v>
          </cell>
          <cell r="D255">
            <v>50</v>
          </cell>
          <cell r="E255">
            <v>1000000</v>
          </cell>
          <cell r="F255">
            <v>50</v>
          </cell>
          <cell r="G255">
            <v>999950</v>
          </cell>
          <cell r="H255">
            <v>168.91047297297297</v>
          </cell>
        </row>
        <row r="256">
          <cell r="A256" t="str">
            <v>3103020005</v>
          </cell>
          <cell r="B256" t="str">
            <v>Devoluciones Harinas Fraccionadas 0.9kg</v>
          </cell>
          <cell r="C256">
            <v>1000000</v>
          </cell>
          <cell r="D256">
            <v>50</v>
          </cell>
          <cell r="E256">
            <v>1000000</v>
          </cell>
          <cell r="F256">
            <v>50</v>
          </cell>
          <cell r="G256">
            <v>999950</v>
          </cell>
          <cell r="H256">
            <v>168.91047297297297</v>
          </cell>
        </row>
        <row r="257">
          <cell r="A257" t="str">
            <v>3103030001</v>
          </cell>
          <cell r="B257" t="str">
            <v>Devoluciones Raciones Balanceadas</v>
          </cell>
          <cell r="C257">
            <v>1000000</v>
          </cell>
          <cell r="D257">
            <v>50</v>
          </cell>
          <cell r="E257">
            <v>1000000</v>
          </cell>
          <cell r="F257">
            <v>50</v>
          </cell>
          <cell r="G257">
            <v>999950</v>
          </cell>
          <cell r="H257">
            <v>168.91047297297297</v>
          </cell>
        </row>
        <row r="258">
          <cell r="A258" t="str">
            <v>3103030002</v>
          </cell>
          <cell r="B258" t="str">
            <v>Devoluciones Afrecho</v>
          </cell>
          <cell r="C258">
            <v>1000000</v>
          </cell>
          <cell r="D258">
            <v>50</v>
          </cell>
          <cell r="E258">
            <v>1000000</v>
          </cell>
          <cell r="F258">
            <v>50</v>
          </cell>
          <cell r="G258">
            <v>999950</v>
          </cell>
          <cell r="H258">
            <v>168.91047297297297</v>
          </cell>
        </row>
        <row r="259">
          <cell r="A259" t="str">
            <v>3103040001</v>
          </cell>
          <cell r="B259" t="str">
            <v>Devoluci¾n de Granos Importados</v>
          </cell>
          <cell r="C259">
            <v>1000000</v>
          </cell>
          <cell r="D259">
            <v>50</v>
          </cell>
          <cell r="E259">
            <v>1000000</v>
          </cell>
          <cell r="F259">
            <v>50</v>
          </cell>
          <cell r="G259">
            <v>999950</v>
          </cell>
          <cell r="H259">
            <v>168.91047297297297</v>
          </cell>
        </row>
        <row r="260">
          <cell r="A260" t="str">
            <v>3103050001</v>
          </cell>
          <cell r="B260" t="str">
            <v>Devoluciones Uva Pasa</v>
          </cell>
          <cell r="C260">
            <v>1000000</v>
          </cell>
          <cell r="D260">
            <v>50</v>
          </cell>
          <cell r="E260">
            <v>1000000</v>
          </cell>
          <cell r="F260">
            <v>50</v>
          </cell>
          <cell r="G260">
            <v>999950</v>
          </cell>
          <cell r="H260">
            <v>168.91047297297297</v>
          </cell>
        </row>
        <row r="261">
          <cell r="A261" t="str">
            <v>3103050002</v>
          </cell>
          <cell r="B261" t="str">
            <v>Devoluciones Fruta Abrillantada</v>
          </cell>
          <cell r="C261">
            <v>1000000</v>
          </cell>
          <cell r="D261">
            <v>50</v>
          </cell>
          <cell r="E261">
            <v>1000000</v>
          </cell>
          <cell r="F261">
            <v>50</v>
          </cell>
          <cell r="G261">
            <v>999950</v>
          </cell>
          <cell r="H261">
            <v>168.91047297297297</v>
          </cell>
        </row>
        <row r="262">
          <cell r="A262" t="str">
            <v>3103050003</v>
          </cell>
          <cell r="B262" t="str">
            <v>Devoluciones Sal Gruesa Com·n Yodada</v>
          </cell>
          <cell r="C262">
            <v>1000000</v>
          </cell>
          <cell r="D262">
            <v>50</v>
          </cell>
          <cell r="E262">
            <v>1000000</v>
          </cell>
          <cell r="F262">
            <v>50</v>
          </cell>
          <cell r="G262">
            <v>999950</v>
          </cell>
          <cell r="H262">
            <v>168.91047297297297</v>
          </cell>
        </row>
        <row r="263">
          <cell r="A263" t="str">
            <v>3103050004</v>
          </cell>
          <cell r="B263" t="str">
            <v>Devoluciones Sal Entrefina Com·n Yodada</v>
          </cell>
          <cell r="C263">
            <v>1000000</v>
          </cell>
          <cell r="D263">
            <v>50</v>
          </cell>
          <cell r="E263">
            <v>1000000</v>
          </cell>
          <cell r="F263">
            <v>50</v>
          </cell>
          <cell r="G263">
            <v>999950</v>
          </cell>
          <cell r="H263">
            <v>168.91047297297297</v>
          </cell>
        </row>
        <row r="264">
          <cell r="A264" t="str">
            <v>3103050005</v>
          </cell>
          <cell r="B264" t="str">
            <v>Devoluciones Sal Fina Seca Yodada</v>
          </cell>
          <cell r="C264">
            <v>1000000</v>
          </cell>
          <cell r="D264">
            <v>50</v>
          </cell>
          <cell r="E264">
            <v>1000000</v>
          </cell>
          <cell r="F264">
            <v>50</v>
          </cell>
          <cell r="G264">
            <v>999950</v>
          </cell>
          <cell r="H264">
            <v>168.91047297297297</v>
          </cell>
        </row>
        <row r="265">
          <cell r="A265" t="str">
            <v>3103050006</v>
          </cell>
          <cell r="B265" t="str">
            <v>Devoluciones Sal Gruesa Seca Yodada</v>
          </cell>
          <cell r="C265">
            <v>1000000</v>
          </cell>
          <cell r="D265">
            <v>50</v>
          </cell>
          <cell r="E265">
            <v>1000000</v>
          </cell>
          <cell r="F265">
            <v>50</v>
          </cell>
          <cell r="G265">
            <v>999950</v>
          </cell>
          <cell r="H265">
            <v>168.91047297297297</v>
          </cell>
        </row>
        <row r="266">
          <cell r="A266" t="str">
            <v>3103050007</v>
          </cell>
          <cell r="B266" t="str">
            <v>Devoluciones Sal Entrefina Seca Yodada</v>
          </cell>
          <cell r="C266">
            <v>1000000</v>
          </cell>
          <cell r="D266">
            <v>50</v>
          </cell>
          <cell r="E266">
            <v>1000000</v>
          </cell>
          <cell r="F266">
            <v>50</v>
          </cell>
          <cell r="G266">
            <v>999950</v>
          </cell>
          <cell r="H266">
            <v>168.91047297297297</v>
          </cell>
        </row>
        <row r="267">
          <cell r="A267" t="str">
            <v>3103050008</v>
          </cell>
          <cell r="B267" t="str">
            <v>Devoluciones Sal Fina Impalpable Yodada</v>
          </cell>
          <cell r="C267">
            <v>1000000</v>
          </cell>
          <cell r="D267">
            <v>50</v>
          </cell>
          <cell r="E267">
            <v>1000000</v>
          </cell>
          <cell r="F267">
            <v>50</v>
          </cell>
          <cell r="G267">
            <v>999950</v>
          </cell>
          <cell r="H267">
            <v>168.91047297297297</v>
          </cell>
        </row>
        <row r="268">
          <cell r="A268" t="str">
            <v>4101010001</v>
          </cell>
          <cell r="B268" t="str">
            <v>Fletes Harinas Industrailes 000</v>
          </cell>
          <cell r="C268">
            <v>1000000</v>
          </cell>
          <cell r="D268">
            <v>50</v>
          </cell>
          <cell r="E268">
            <v>1000000</v>
          </cell>
          <cell r="F268">
            <v>50</v>
          </cell>
          <cell r="G268">
            <v>999950</v>
          </cell>
          <cell r="H268">
            <v>168.91047297297297</v>
          </cell>
        </row>
        <row r="269">
          <cell r="A269" t="str">
            <v>4101010002</v>
          </cell>
          <cell r="B269" t="str">
            <v>Fletes Harinas Industriales 0000</v>
          </cell>
          <cell r="C269">
            <v>1000000</v>
          </cell>
          <cell r="D269">
            <v>50</v>
          </cell>
          <cell r="E269">
            <v>1000000</v>
          </cell>
          <cell r="F269">
            <v>50</v>
          </cell>
          <cell r="G269">
            <v>999950</v>
          </cell>
          <cell r="H269">
            <v>168.91047297297297</v>
          </cell>
        </row>
        <row r="270">
          <cell r="A270" t="str">
            <v>4101010003</v>
          </cell>
          <cell r="B270" t="str">
            <v>Fletes Harinas Industriales otras</v>
          </cell>
          <cell r="C270">
            <v>1000000</v>
          </cell>
          <cell r="D270">
            <v>50</v>
          </cell>
          <cell r="E270">
            <v>1000000</v>
          </cell>
          <cell r="F270">
            <v>50</v>
          </cell>
          <cell r="G270">
            <v>999950</v>
          </cell>
          <cell r="H270">
            <v>168.91047297297297</v>
          </cell>
        </row>
        <row r="271">
          <cell r="A271" t="str">
            <v>4101010004</v>
          </cell>
          <cell r="B271" t="str">
            <v>Fletes Harinas Industriales Importadas</v>
          </cell>
          <cell r="C271">
            <v>1000000</v>
          </cell>
          <cell r="D271">
            <v>50</v>
          </cell>
          <cell r="E271">
            <v>1000000</v>
          </cell>
          <cell r="F271">
            <v>50</v>
          </cell>
          <cell r="G271">
            <v>999950</v>
          </cell>
          <cell r="H271">
            <v>168.91047297297297</v>
          </cell>
        </row>
        <row r="272">
          <cell r="A272" t="str">
            <v>4101020001</v>
          </cell>
          <cell r="B272" t="str">
            <v>Fletes Harinas Fraccionadas 5 Kg</v>
          </cell>
          <cell r="C272">
            <v>1000000</v>
          </cell>
          <cell r="D272">
            <v>50</v>
          </cell>
          <cell r="E272">
            <v>1000000</v>
          </cell>
          <cell r="F272">
            <v>50</v>
          </cell>
          <cell r="G272">
            <v>999950</v>
          </cell>
          <cell r="H272">
            <v>168.91047297297297</v>
          </cell>
        </row>
        <row r="273">
          <cell r="A273" t="str">
            <v>4101020002</v>
          </cell>
          <cell r="B273" t="str">
            <v>Fletes Harinas Fraccionadas 1 Kg</v>
          </cell>
          <cell r="C273">
            <v>1000000</v>
          </cell>
          <cell r="D273">
            <v>50</v>
          </cell>
          <cell r="E273">
            <v>1000000</v>
          </cell>
          <cell r="F273">
            <v>50</v>
          </cell>
          <cell r="G273">
            <v>999950</v>
          </cell>
          <cell r="H273">
            <v>168.91047297297297</v>
          </cell>
        </row>
        <row r="274">
          <cell r="A274" t="str">
            <v>4101020003</v>
          </cell>
          <cell r="B274" t="str">
            <v>Fletes Harinas Leudantes</v>
          </cell>
          <cell r="C274">
            <v>1000000</v>
          </cell>
          <cell r="D274">
            <v>50</v>
          </cell>
          <cell r="E274">
            <v>1000000</v>
          </cell>
          <cell r="F274">
            <v>50</v>
          </cell>
          <cell r="G274">
            <v>999950</v>
          </cell>
          <cell r="H274">
            <v>168.91047297297297</v>
          </cell>
        </row>
        <row r="275">
          <cell r="A275" t="str">
            <v>4101020004</v>
          </cell>
          <cell r="B275" t="str">
            <v>Fletes Harinas Fraccionadas  10 x 900gs.</v>
          </cell>
          <cell r="C275">
            <v>1000000</v>
          </cell>
          <cell r="D275">
            <v>50</v>
          </cell>
          <cell r="E275">
            <v>1000000</v>
          </cell>
          <cell r="F275">
            <v>50</v>
          </cell>
          <cell r="G275">
            <v>999950</v>
          </cell>
          <cell r="H275">
            <v>168.91047297297297</v>
          </cell>
        </row>
        <row r="276">
          <cell r="A276" t="str">
            <v>4101020005</v>
          </cell>
          <cell r="B276" t="str">
            <v>Fletes Harinas Fraccionada 3 x 4</v>
          </cell>
          <cell r="C276">
            <v>1000000</v>
          </cell>
          <cell r="D276">
            <v>50</v>
          </cell>
          <cell r="E276">
            <v>1000000</v>
          </cell>
          <cell r="F276">
            <v>50</v>
          </cell>
          <cell r="G276">
            <v>999950</v>
          </cell>
          <cell r="H276">
            <v>168.91047297297297</v>
          </cell>
        </row>
        <row r="277">
          <cell r="A277" t="str">
            <v>4101030001</v>
          </cell>
          <cell r="B277" t="str">
            <v>Fletes Raciones Balanceadas</v>
          </cell>
          <cell r="C277">
            <v>1000000</v>
          </cell>
          <cell r="D277">
            <v>50</v>
          </cell>
          <cell r="E277">
            <v>1000000</v>
          </cell>
          <cell r="F277">
            <v>50</v>
          </cell>
          <cell r="G277">
            <v>999950</v>
          </cell>
          <cell r="H277">
            <v>168.91047297297297</v>
          </cell>
        </row>
        <row r="278">
          <cell r="A278" t="str">
            <v>4101030002</v>
          </cell>
          <cell r="B278" t="str">
            <v>Fletes Afrecho</v>
          </cell>
          <cell r="C278">
            <v>1000000</v>
          </cell>
          <cell r="D278">
            <v>50</v>
          </cell>
          <cell r="E278">
            <v>1000000</v>
          </cell>
          <cell r="F278">
            <v>50</v>
          </cell>
          <cell r="G278">
            <v>999950</v>
          </cell>
          <cell r="H278">
            <v>168.91047297297297</v>
          </cell>
        </row>
        <row r="279">
          <cell r="A279" t="str">
            <v>4101040001</v>
          </cell>
          <cell r="B279" t="str">
            <v>Fletes Maiz</v>
          </cell>
          <cell r="C279">
            <v>1000000</v>
          </cell>
          <cell r="D279">
            <v>50</v>
          </cell>
          <cell r="E279">
            <v>1000000</v>
          </cell>
          <cell r="F279">
            <v>50</v>
          </cell>
          <cell r="G279">
            <v>999950</v>
          </cell>
          <cell r="H279">
            <v>168.91047297297297</v>
          </cell>
        </row>
        <row r="280">
          <cell r="A280" t="str">
            <v>4101050001</v>
          </cell>
          <cell r="B280" t="str">
            <v>Fletes Interno</v>
          </cell>
          <cell r="C280">
            <v>1000000</v>
          </cell>
          <cell r="D280">
            <v>50</v>
          </cell>
          <cell r="E280">
            <v>1000000</v>
          </cell>
          <cell r="F280">
            <v>50</v>
          </cell>
          <cell r="G280">
            <v>999950</v>
          </cell>
          <cell r="H280">
            <v>168.91047297297297</v>
          </cell>
        </row>
        <row r="281">
          <cell r="A281" t="str">
            <v>4101060001</v>
          </cell>
          <cell r="B281" t="str">
            <v>Flete Sal Gruesa com·n yodada</v>
          </cell>
          <cell r="C281">
            <v>1000000</v>
          </cell>
          <cell r="D281">
            <v>50</v>
          </cell>
          <cell r="E281">
            <v>1000000</v>
          </cell>
          <cell r="F281">
            <v>50</v>
          </cell>
          <cell r="G281">
            <v>999950</v>
          </cell>
          <cell r="H281">
            <v>168.91047297297297</v>
          </cell>
        </row>
        <row r="282">
          <cell r="A282" t="str">
            <v>4101060002</v>
          </cell>
          <cell r="B282" t="str">
            <v>Flete Sal Entrefina com·n yodada</v>
          </cell>
          <cell r="C282">
            <v>1000000</v>
          </cell>
          <cell r="D282">
            <v>50</v>
          </cell>
          <cell r="E282">
            <v>1000000</v>
          </cell>
          <cell r="F282">
            <v>50</v>
          </cell>
          <cell r="G282">
            <v>999950</v>
          </cell>
          <cell r="H282">
            <v>168.91047297297297</v>
          </cell>
        </row>
        <row r="283">
          <cell r="A283" t="str">
            <v>4101060003</v>
          </cell>
          <cell r="B283" t="str">
            <v>Flete Sal Fina seca yodada</v>
          </cell>
          <cell r="C283">
            <v>1000000</v>
          </cell>
          <cell r="D283">
            <v>50</v>
          </cell>
          <cell r="E283">
            <v>1000000</v>
          </cell>
          <cell r="F283">
            <v>50</v>
          </cell>
          <cell r="G283">
            <v>999950</v>
          </cell>
          <cell r="H283">
            <v>168.91047297297297</v>
          </cell>
        </row>
        <row r="284">
          <cell r="A284" t="str">
            <v>4101060004</v>
          </cell>
          <cell r="B284" t="str">
            <v>Flete Sal Gruesa seca yodada</v>
          </cell>
          <cell r="C284">
            <v>1000000</v>
          </cell>
          <cell r="D284">
            <v>50</v>
          </cell>
          <cell r="E284">
            <v>1000000</v>
          </cell>
          <cell r="F284">
            <v>50</v>
          </cell>
          <cell r="G284">
            <v>999950</v>
          </cell>
          <cell r="H284">
            <v>168.91047297297297</v>
          </cell>
        </row>
        <row r="285">
          <cell r="A285" t="str">
            <v>4101060005</v>
          </cell>
          <cell r="B285" t="str">
            <v>Flete Sal Entrefina seca yodada</v>
          </cell>
          <cell r="C285">
            <v>1000000</v>
          </cell>
          <cell r="D285">
            <v>50</v>
          </cell>
          <cell r="E285">
            <v>1000000</v>
          </cell>
          <cell r="F285">
            <v>50</v>
          </cell>
          <cell r="G285">
            <v>999950</v>
          </cell>
          <cell r="H285">
            <v>168.91047297297297</v>
          </cell>
        </row>
        <row r="286">
          <cell r="A286" t="str">
            <v>4101060006</v>
          </cell>
          <cell r="B286" t="str">
            <v>Flete Sal Fina impalpable yodada</v>
          </cell>
          <cell r="C286">
            <v>1000000</v>
          </cell>
          <cell r="D286">
            <v>50</v>
          </cell>
          <cell r="E286">
            <v>1000000</v>
          </cell>
          <cell r="F286">
            <v>50</v>
          </cell>
          <cell r="G286">
            <v>999950</v>
          </cell>
          <cell r="H286">
            <v>168.91047297297297</v>
          </cell>
        </row>
        <row r="287">
          <cell r="A287" t="str">
            <v>4101060007</v>
          </cell>
          <cell r="B287" t="str">
            <v>Flete Uva Pasa</v>
          </cell>
          <cell r="C287">
            <v>1000000</v>
          </cell>
          <cell r="D287">
            <v>50</v>
          </cell>
          <cell r="E287">
            <v>1000000</v>
          </cell>
          <cell r="F287">
            <v>50</v>
          </cell>
          <cell r="G287">
            <v>999950</v>
          </cell>
          <cell r="H287">
            <v>168.91047297297297</v>
          </cell>
        </row>
        <row r="288">
          <cell r="A288" t="str">
            <v>4101060008</v>
          </cell>
          <cell r="B288" t="str">
            <v>Fletes Varios - Fruta Abrillantada</v>
          </cell>
          <cell r="C288">
            <v>1000000</v>
          </cell>
          <cell r="D288">
            <v>50</v>
          </cell>
          <cell r="E288">
            <v>1000000</v>
          </cell>
          <cell r="F288">
            <v>50</v>
          </cell>
          <cell r="G288">
            <v>999950</v>
          </cell>
          <cell r="H288">
            <v>168.91047297297297</v>
          </cell>
        </row>
        <row r="289">
          <cell r="A289" t="str">
            <v>4101060009</v>
          </cell>
          <cell r="B289" t="str">
            <v>Flete Sal Fina com·n yodada</v>
          </cell>
          <cell r="C289">
            <v>1000000</v>
          </cell>
          <cell r="D289">
            <v>50</v>
          </cell>
          <cell r="E289">
            <v>1000000</v>
          </cell>
          <cell r="F289">
            <v>50</v>
          </cell>
          <cell r="G289">
            <v>999950</v>
          </cell>
          <cell r="H289">
            <v>168.91047297297297</v>
          </cell>
        </row>
        <row r="290">
          <cell r="A290" t="str">
            <v>4101060010</v>
          </cell>
          <cell r="B290" t="str">
            <v>Flete Gluten Vital 25 Kg.</v>
          </cell>
          <cell r="C290">
            <v>1000000</v>
          </cell>
          <cell r="D290">
            <v>50</v>
          </cell>
          <cell r="E290">
            <v>1000000</v>
          </cell>
          <cell r="F290">
            <v>50</v>
          </cell>
          <cell r="G290">
            <v>999950</v>
          </cell>
          <cell r="H290">
            <v>168.91047297297297</v>
          </cell>
        </row>
        <row r="291">
          <cell r="A291" t="str">
            <v>4101060011</v>
          </cell>
          <cell r="B291" t="str">
            <v>Flete Gluten Vital 10 Kg.</v>
          </cell>
          <cell r="C291">
            <v>1000000</v>
          </cell>
          <cell r="D291">
            <v>50</v>
          </cell>
          <cell r="E291">
            <v>1000000</v>
          </cell>
          <cell r="F291">
            <v>50</v>
          </cell>
          <cell r="G291">
            <v>999950</v>
          </cell>
          <cell r="H291">
            <v>168.91047297297297</v>
          </cell>
        </row>
        <row r="292">
          <cell r="A292" t="str">
            <v>4101060012</v>
          </cell>
          <cell r="B292" t="str">
            <v>Flete Maiz granos 50 kls</v>
          </cell>
          <cell r="C292">
            <v>1000000</v>
          </cell>
          <cell r="D292">
            <v>50</v>
          </cell>
          <cell r="E292">
            <v>1000000</v>
          </cell>
          <cell r="F292">
            <v>50</v>
          </cell>
          <cell r="G292">
            <v>999950</v>
          </cell>
          <cell r="H292">
            <v>168.91047297297297</v>
          </cell>
        </row>
        <row r="293">
          <cell r="A293" t="str">
            <v>4101060013</v>
          </cell>
          <cell r="B293" t="str">
            <v>Flete Maiz Partido 50kls.</v>
          </cell>
          <cell r="C293">
            <v>1000000</v>
          </cell>
          <cell r="D293">
            <v>50</v>
          </cell>
          <cell r="E293">
            <v>1000000</v>
          </cell>
          <cell r="F293">
            <v>50</v>
          </cell>
          <cell r="G293">
            <v>999950</v>
          </cell>
          <cell r="H293">
            <v>168.91047297297297</v>
          </cell>
        </row>
        <row r="294">
          <cell r="A294" t="str">
            <v>4102010001</v>
          </cell>
          <cell r="B294" t="str">
            <v>Comisiones Harinas Industriales 000</v>
          </cell>
          <cell r="C294">
            <v>1000000</v>
          </cell>
          <cell r="D294">
            <v>50</v>
          </cell>
          <cell r="E294">
            <v>1000000</v>
          </cell>
          <cell r="F294">
            <v>50</v>
          </cell>
          <cell r="G294">
            <v>999950</v>
          </cell>
          <cell r="H294">
            <v>168.91047297297297</v>
          </cell>
        </row>
        <row r="295">
          <cell r="A295" t="str">
            <v>4102010002</v>
          </cell>
          <cell r="B295" t="str">
            <v>Comisiones Harinas Industriales 0000</v>
          </cell>
          <cell r="C295">
            <v>1000000</v>
          </cell>
          <cell r="D295">
            <v>50</v>
          </cell>
          <cell r="E295">
            <v>1000000</v>
          </cell>
          <cell r="F295">
            <v>50</v>
          </cell>
          <cell r="G295">
            <v>999950</v>
          </cell>
          <cell r="H295">
            <v>168.91047297297297</v>
          </cell>
        </row>
        <row r="296">
          <cell r="A296" t="str">
            <v>4102010003</v>
          </cell>
          <cell r="B296" t="str">
            <v>Comisiones Harinas Industriales otras</v>
          </cell>
          <cell r="C296">
            <v>1000000</v>
          </cell>
          <cell r="D296">
            <v>50</v>
          </cell>
          <cell r="E296">
            <v>1000000</v>
          </cell>
          <cell r="F296">
            <v>50</v>
          </cell>
          <cell r="G296">
            <v>999950</v>
          </cell>
          <cell r="H296">
            <v>168.91047297297297</v>
          </cell>
        </row>
        <row r="297">
          <cell r="A297" t="str">
            <v>4102010004</v>
          </cell>
          <cell r="B297" t="str">
            <v>Comisiones Harinas Industriales Importad</v>
          </cell>
          <cell r="C297">
            <v>1000000</v>
          </cell>
          <cell r="D297">
            <v>50</v>
          </cell>
          <cell r="E297">
            <v>1000000</v>
          </cell>
          <cell r="F297">
            <v>50</v>
          </cell>
          <cell r="G297">
            <v>999950</v>
          </cell>
          <cell r="H297">
            <v>168.91047297297297</v>
          </cell>
        </row>
        <row r="298">
          <cell r="A298" t="str">
            <v>4102020001</v>
          </cell>
          <cell r="B298" t="str">
            <v>Comisiones Harinas Fraccionadas 5 Kg</v>
          </cell>
          <cell r="C298">
            <v>1000000</v>
          </cell>
          <cell r="D298">
            <v>50</v>
          </cell>
          <cell r="E298">
            <v>1000000</v>
          </cell>
          <cell r="F298">
            <v>50</v>
          </cell>
          <cell r="G298">
            <v>999950</v>
          </cell>
          <cell r="H298">
            <v>168.91047297297297</v>
          </cell>
        </row>
        <row r="299">
          <cell r="A299" t="str">
            <v>4102020002</v>
          </cell>
          <cell r="B299" t="str">
            <v>Comisiones Harinas Fraccionadas 1 Kg</v>
          </cell>
          <cell r="C299">
            <v>1000000</v>
          </cell>
          <cell r="D299">
            <v>50</v>
          </cell>
          <cell r="E299">
            <v>1000000</v>
          </cell>
          <cell r="F299">
            <v>50</v>
          </cell>
          <cell r="G299">
            <v>999950</v>
          </cell>
          <cell r="H299">
            <v>168.91047297297297</v>
          </cell>
        </row>
        <row r="300">
          <cell r="A300" t="str">
            <v>4102020003</v>
          </cell>
          <cell r="B300" t="str">
            <v>Comisiones Harinas Leudantes</v>
          </cell>
          <cell r="C300">
            <v>1000000</v>
          </cell>
          <cell r="D300">
            <v>50</v>
          </cell>
          <cell r="E300">
            <v>1000000</v>
          </cell>
          <cell r="F300">
            <v>50</v>
          </cell>
          <cell r="G300">
            <v>999950</v>
          </cell>
          <cell r="H300">
            <v>168.91047297297297</v>
          </cell>
        </row>
        <row r="301">
          <cell r="A301" t="str">
            <v>4102020004</v>
          </cell>
          <cell r="B301" t="str">
            <v>Comisiones Harinas Fraccionadas 10 x 900</v>
          </cell>
          <cell r="C301">
            <v>1000000</v>
          </cell>
          <cell r="D301">
            <v>50</v>
          </cell>
          <cell r="E301">
            <v>1000000</v>
          </cell>
          <cell r="F301">
            <v>50</v>
          </cell>
          <cell r="G301">
            <v>999950</v>
          </cell>
          <cell r="H301">
            <v>168.91047297297297</v>
          </cell>
        </row>
        <row r="302">
          <cell r="A302" t="str">
            <v>4102020005</v>
          </cell>
          <cell r="B302" t="str">
            <v>Comisiones Harinas Fraccionadas 3 x 4</v>
          </cell>
          <cell r="C302">
            <v>1000000</v>
          </cell>
          <cell r="D302">
            <v>50</v>
          </cell>
          <cell r="E302">
            <v>1000000</v>
          </cell>
          <cell r="F302">
            <v>50</v>
          </cell>
          <cell r="G302">
            <v>999950</v>
          </cell>
          <cell r="H302">
            <v>168.91047297297297</v>
          </cell>
        </row>
        <row r="303">
          <cell r="A303" t="str">
            <v>4102030001</v>
          </cell>
          <cell r="B303" t="str">
            <v>Comisiones Raciones Balanceadas</v>
          </cell>
          <cell r="C303">
            <v>1000000</v>
          </cell>
          <cell r="D303">
            <v>50</v>
          </cell>
          <cell r="E303">
            <v>1000000</v>
          </cell>
          <cell r="F303">
            <v>50</v>
          </cell>
          <cell r="G303">
            <v>999950</v>
          </cell>
          <cell r="H303">
            <v>168.91047297297297</v>
          </cell>
        </row>
        <row r="304">
          <cell r="A304" t="str">
            <v>4102030002</v>
          </cell>
          <cell r="B304" t="str">
            <v>Comisiones Afrecho</v>
          </cell>
          <cell r="C304">
            <v>1000000</v>
          </cell>
          <cell r="D304">
            <v>50</v>
          </cell>
          <cell r="E304">
            <v>1000000</v>
          </cell>
          <cell r="F304">
            <v>50</v>
          </cell>
          <cell r="G304">
            <v>999950</v>
          </cell>
          <cell r="H304">
            <v>168.91047297297297</v>
          </cell>
        </row>
        <row r="305">
          <cell r="A305" t="str">
            <v>4104010001</v>
          </cell>
          <cell r="B305" t="str">
            <v>Otros gastos de ventas Harinas Industria</v>
          </cell>
          <cell r="C305">
            <v>1000000</v>
          </cell>
          <cell r="D305">
            <v>50</v>
          </cell>
          <cell r="E305">
            <v>1000000</v>
          </cell>
          <cell r="F305">
            <v>50</v>
          </cell>
          <cell r="G305">
            <v>999950</v>
          </cell>
          <cell r="H305">
            <v>168.91047297297297</v>
          </cell>
        </row>
        <row r="306">
          <cell r="A306" t="str">
            <v>4104010002</v>
          </cell>
          <cell r="B306" t="str">
            <v>Gastos de exportaci¾n harina industrial</v>
          </cell>
          <cell r="C306">
            <v>1000000</v>
          </cell>
          <cell r="D306">
            <v>50</v>
          </cell>
          <cell r="E306">
            <v>1000000</v>
          </cell>
          <cell r="F306">
            <v>50</v>
          </cell>
          <cell r="G306">
            <v>999950</v>
          </cell>
          <cell r="H306">
            <v>168.91047297297297</v>
          </cell>
        </row>
        <row r="307">
          <cell r="A307" t="str">
            <v>4104020001</v>
          </cell>
          <cell r="B307" t="str">
            <v>Gastos exportaci¾n harina fraccionada</v>
          </cell>
          <cell r="C307">
            <v>1000000</v>
          </cell>
          <cell r="D307">
            <v>50</v>
          </cell>
          <cell r="E307">
            <v>1000000</v>
          </cell>
          <cell r="F307">
            <v>50</v>
          </cell>
          <cell r="G307">
            <v>999950</v>
          </cell>
          <cell r="H307">
            <v>168.91047297297297</v>
          </cell>
        </row>
        <row r="308">
          <cell r="A308" t="str">
            <v>4104040001</v>
          </cell>
          <cell r="B308" t="str">
            <v>Gastos de exportaci¾n - Afrecho.</v>
          </cell>
          <cell r="C308">
            <v>1000000</v>
          </cell>
          <cell r="D308">
            <v>50</v>
          </cell>
          <cell r="E308">
            <v>1000000</v>
          </cell>
          <cell r="F308">
            <v>50</v>
          </cell>
          <cell r="G308">
            <v>999950</v>
          </cell>
          <cell r="H308">
            <v>168.91047297297297</v>
          </cell>
        </row>
        <row r="309">
          <cell r="A309" t="str">
            <v>4201010001</v>
          </cell>
          <cell r="B309" t="str">
            <v>Trigo Harinas Industriales 000</v>
          </cell>
          <cell r="C309">
            <v>1000000</v>
          </cell>
          <cell r="D309">
            <v>50</v>
          </cell>
          <cell r="E309">
            <v>1000000</v>
          </cell>
          <cell r="F309">
            <v>50</v>
          </cell>
          <cell r="G309">
            <v>999950</v>
          </cell>
          <cell r="H309">
            <v>168.91047297297297</v>
          </cell>
        </row>
        <row r="310">
          <cell r="A310" t="str">
            <v>4201010002</v>
          </cell>
          <cell r="B310" t="str">
            <v>Trigo Harinas Industriales 0000</v>
          </cell>
          <cell r="C310">
            <v>1000000</v>
          </cell>
          <cell r="D310">
            <v>50</v>
          </cell>
          <cell r="E310">
            <v>1000000</v>
          </cell>
          <cell r="F310">
            <v>50</v>
          </cell>
          <cell r="G310">
            <v>999950</v>
          </cell>
          <cell r="H310">
            <v>168.91047297297297</v>
          </cell>
        </row>
        <row r="311">
          <cell r="A311" t="str">
            <v>4201010003</v>
          </cell>
          <cell r="B311" t="str">
            <v>Trigo Harinas Industriales otras</v>
          </cell>
          <cell r="C311">
            <v>1000000</v>
          </cell>
          <cell r="D311">
            <v>50</v>
          </cell>
          <cell r="E311">
            <v>1000000</v>
          </cell>
          <cell r="F311">
            <v>50</v>
          </cell>
          <cell r="G311">
            <v>999950</v>
          </cell>
          <cell r="H311">
            <v>168.91047297297297</v>
          </cell>
        </row>
        <row r="312">
          <cell r="A312" t="str">
            <v>4201010004</v>
          </cell>
          <cell r="B312" t="str">
            <v>Trigo Harinas Industriales Import.</v>
          </cell>
          <cell r="C312">
            <v>1000000</v>
          </cell>
          <cell r="D312">
            <v>50</v>
          </cell>
          <cell r="E312">
            <v>1000000</v>
          </cell>
          <cell r="F312">
            <v>50</v>
          </cell>
          <cell r="G312">
            <v>999950</v>
          </cell>
          <cell r="H312">
            <v>168.91047297297297</v>
          </cell>
        </row>
        <row r="313">
          <cell r="A313" t="str">
            <v>4201020001</v>
          </cell>
          <cell r="B313" t="str">
            <v>Trigo Harinas Fraccionadas 5 Kg</v>
          </cell>
          <cell r="C313">
            <v>1000000</v>
          </cell>
          <cell r="D313">
            <v>50</v>
          </cell>
          <cell r="E313">
            <v>1000000</v>
          </cell>
          <cell r="F313">
            <v>50</v>
          </cell>
          <cell r="G313">
            <v>999950</v>
          </cell>
          <cell r="H313">
            <v>168.91047297297297</v>
          </cell>
        </row>
        <row r="314">
          <cell r="A314" t="str">
            <v>4201020002</v>
          </cell>
          <cell r="B314" t="str">
            <v>Trigo Harinas Fraccionadas 1 Kg</v>
          </cell>
          <cell r="C314">
            <v>1000000</v>
          </cell>
          <cell r="D314">
            <v>50</v>
          </cell>
          <cell r="E314">
            <v>1000000</v>
          </cell>
          <cell r="F314">
            <v>50</v>
          </cell>
          <cell r="G314">
            <v>999950</v>
          </cell>
          <cell r="H314">
            <v>168.91047297297297</v>
          </cell>
        </row>
        <row r="315">
          <cell r="A315" t="str">
            <v>4201020003</v>
          </cell>
          <cell r="B315" t="str">
            <v>Trigo Harinas Leudantes</v>
          </cell>
          <cell r="C315">
            <v>1000000</v>
          </cell>
          <cell r="D315">
            <v>50</v>
          </cell>
          <cell r="E315">
            <v>1000000</v>
          </cell>
          <cell r="F315">
            <v>50</v>
          </cell>
          <cell r="G315">
            <v>999950</v>
          </cell>
          <cell r="H315">
            <v>168.91047297297297</v>
          </cell>
        </row>
        <row r="316">
          <cell r="A316" t="str">
            <v>4201020004</v>
          </cell>
          <cell r="B316" t="str">
            <v>Trigo Harina Fraccionada 4 Kg</v>
          </cell>
          <cell r="C316">
            <v>1000000</v>
          </cell>
          <cell r="D316">
            <v>50</v>
          </cell>
          <cell r="E316">
            <v>1000000</v>
          </cell>
          <cell r="F316">
            <v>50</v>
          </cell>
          <cell r="G316">
            <v>999950</v>
          </cell>
          <cell r="H316">
            <v>168.91047297297297</v>
          </cell>
        </row>
        <row r="317">
          <cell r="A317" t="str">
            <v>4201020005</v>
          </cell>
          <cell r="B317" t="str">
            <v>Trigo Harina Fraccionada 0.9Kg. c/fibra</v>
          </cell>
          <cell r="C317">
            <v>1000000</v>
          </cell>
          <cell r="D317">
            <v>50</v>
          </cell>
          <cell r="E317">
            <v>1000000</v>
          </cell>
          <cell r="F317">
            <v>50</v>
          </cell>
          <cell r="G317">
            <v>999950</v>
          </cell>
          <cell r="H317">
            <v>168.91047297297297</v>
          </cell>
        </row>
        <row r="318">
          <cell r="A318" t="str">
            <v>4201030001</v>
          </cell>
          <cell r="B318" t="str">
            <v>Trigo Raciones Balanceadas</v>
          </cell>
          <cell r="C318">
            <v>1000000</v>
          </cell>
          <cell r="D318">
            <v>50</v>
          </cell>
          <cell r="E318">
            <v>1000000</v>
          </cell>
          <cell r="F318">
            <v>50</v>
          </cell>
          <cell r="G318">
            <v>999950</v>
          </cell>
          <cell r="H318">
            <v>168.91047297297297</v>
          </cell>
        </row>
        <row r="319">
          <cell r="A319" t="str">
            <v>4201030002</v>
          </cell>
          <cell r="B319" t="str">
            <v>Trigo Afrecho</v>
          </cell>
          <cell r="C319">
            <v>1000000</v>
          </cell>
          <cell r="D319">
            <v>50</v>
          </cell>
          <cell r="E319">
            <v>1000000</v>
          </cell>
          <cell r="F319">
            <v>50</v>
          </cell>
          <cell r="G319">
            <v>999950</v>
          </cell>
          <cell r="H319">
            <v>168.91047297297297</v>
          </cell>
        </row>
        <row r="320">
          <cell r="A320" t="str">
            <v>4201040001</v>
          </cell>
          <cell r="B320" t="str">
            <v>Trigo Harinas Industriales 000</v>
          </cell>
          <cell r="C320">
            <v>1000000</v>
          </cell>
          <cell r="D320">
            <v>50</v>
          </cell>
          <cell r="E320">
            <v>1000000</v>
          </cell>
          <cell r="F320">
            <v>50</v>
          </cell>
          <cell r="G320">
            <v>999950</v>
          </cell>
          <cell r="H320">
            <v>168.91047297297297</v>
          </cell>
        </row>
        <row r="321">
          <cell r="A321" t="str">
            <v>4201040002</v>
          </cell>
          <cell r="B321" t="str">
            <v>Trigo Harinas Industriales 0000</v>
          </cell>
          <cell r="C321">
            <v>1000000</v>
          </cell>
          <cell r="D321">
            <v>50</v>
          </cell>
          <cell r="E321">
            <v>1000000</v>
          </cell>
          <cell r="F321">
            <v>50</v>
          </cell>
          <cell r="G321">
            <v>999950</v>
          </cell>
          <cell r="H321">
            <v>168.91047297297297</v>
          </cell>
        </row>
        <row r="322">
          <cell r="A322" t="str">
            <v>4201040003</v>
          </cell>
          <cell r="B322" t="str">
            <v>Trigo Harinas Industriales Otras</v>
          </cell>
          <cell r="C322">
            <v>1000000</v>
          </cell>
          <cell r="D322">
            <v>50</v>
          </cell>
          <cell r="E322">
            <v>1000000</v>
          </cell>
          <cell r="F322">
            <v>50</v>
          </cell>
          <cell r="G322">
            <v>999950</v>
          </cell>
          <cell r="H322">
            <v>168.91047297297297</v>
          </cell>
        </row>
        <row r="323">
          <cell r="A323" t="str">
            <v>4201050001</v>
          </cell>
          <cell r="B323" t="str">
            <v>Trigo Harinas Fraccionadas 5 kg</v>
          </cell>
          <cell r="C323">
            <v>1000000</v>
          </cell>
          <cell r="D323">
            <v>50</v>
          </cell>
          <cell r="E323">
            <v>1000000</v>
          </cell>
          <cell r="F323">
            <v>50</v>
          </cell>
          <cell r="G323">
            <v>999950</v>
          </cell>
          <cell r="H323">
            <v>168.91047297297297</v>
          </cell>
        </row>
        <row r="324">
          <cell r="A324" t="str">
            <v>4201050002</v>
          </cell>
          <cell r="B324" t="str">
            <v>Trigo Harinas Fraccionadas 1 kg</v>
          </cell>
          <cell r="C324">
            <v>1000000</v>
          </cell>
          <cell r="D324">
            <v>50</v>
          </cell>
          <cell r="E324">
            <v>1000000</v>
          </cell>
          <cell r="F324">
            <v>50</v>
          </cell>
          <cell r="G324">
            <v>999950</v>
          </cell>
          <cell r="H324">
            <v>168.91047297297297</v>
          </cell>
        </row>
        <row r="325">
          <cell r="A325" t="str">
            <v>4201050003</v>
          </cell>
          <cell r="B325" t="str">
            <v>Trigo Harinas Leudantes</v>
          </cell>
          <cell r="C325">
            <v>1000000</v>
          </cell>
          <cell r="D325">
            <v>50</v>
          </cell>
          <cell r="E325">
            <v>1000000</v>
          </cell>
          <cell r="F325">
            <v>50</v>
          </cell>
          <cell r="G325">
            <v>999950</v>
          </cell>
          <cell r="H325">
            <v>168.91047297297297</v>
          </cell>
        </row>
        <row r="326">
          <cell r="A326" t="str">
            <v>4202010001</v>
          </cell>
          <cell r="B326" t="str">
            <v>Subproductos Harinas Industriales</v>
          </cell>
          <cell r="C326">
            <v>1000000</v>
          </cell>
          <cell r="D326">
            <v>50</v>
          </cell>
          <cell r="E326">
            <v>1000000</v>
          </cell>
          <cell r="F326">
            <v>50</v>
          </cell>
          <cell r="G326">
            <v>999950</v>
          </cell>
          <cell r="H326">
            <v>168.91047297297297</v>
          </cell>
        </row>
        <row r="327">
          <cell r="A327" t="str">
            <v>4202020001</v>
          </cell>
          <cell r="B327" t="str">
            <v>Subproducto Harinas Fraccionadas 5 Kg</v>
          </cell>
          <cell r="C327">
            <v>1000000</v>
          </cell>
          <cell r="D327">
            <v>50</v>
          </cell>
          <cell r="E327">
            <v>1000000</v>
          </cell>
          <cell r="F327">
            <v>50</v>
          </cell>
          <cell r="G327">
            <v>999950</v>
          </cell>
          <cell r="H327">
            <v>168.91047297297297</v>
          </cell>
        </row>
        <row r="328">
          <cell r="A328" t="str">
            <v>4202020002</v>
          </cell>
          <cell r="B328" t="str">
            <v>Subproducto Harinas Fraccionadas 1 Kg</v>
          </cell>
          <cell r="C328">
            <v>1000000</v>
          </cell>
          <cell r="D328">
            <v>50</v>
          </cell>
          <cell r="E328">
            <v>1000000</v>
          </cell>
          <cell r="F328">
            <v>50</v>
          </cell>
          <cell r="G328">
            <v>999950</v>
          </cell>
          <cell r="H328">
            <v>168.91047297297297</v>
          </cell>
        </row>
        <row r="329">
          <cell r="A329" t="str">
            <v>4202030001</v>
          </cell>
          <cell r="B329" t="str">
            <v>Subproducto Raciones Balanceados</v>
          </cell>
          <cell r="C329">
            <v>1000000</v>
          </cell>
          <cell r="D329">
            <v>50</v>
          </cell>
          <cell r="E329">
            <v>1000000</v>
          </cell>
          <cell r="F329">
            <v>50</v>
          </cell>
          <cell r="G329">
            <v>999950</v>
          </cell>
          <cell r="H329">
            <v>168.91047297297297</v>
          </cell>
        </row>
        <row r="330">
          <cell r="A330" t="str">
            <v>4203010001</v>
          </cell>
          <cell r="B330" t="str">
            <v>Envases Harinas Industriales 000</v>
          </cell>
          <cell r="C330">
            <v>1000000</v>
          </cell>
          <cell r="D330">
            <v>50</v>
          </cell>
          <cell r="E330">
            <v>1000000</v>
          </cell>
          <cell r="F330">
            <v>50</v>
          </cell>
          <cell r="G330">
            <v>999950</v>
          </cell>
          <cell r="H330">
            <v>168.91047297297297</v>
          </cell>
        </row>
        <row r="331">
          <cell r="A331" t="str">
            <v>4203010002</v>
          </cell>
          <cell r="B331" t="str">
            <v>Envases Harinas Industriales 0000</v>
          </cell>
          <cell r="C331">
            <v>1000000</v>
          </cell>
          <cell r="D331">
            <v>50</v>
          </cell>
          <cell r="E331">
            <v>1000000</v>
          </cell>
          <cell r="F331">
            <v>50</v>
          </cell>
          <cell r="G331">
            <v>999950</v>
          </cell>
          <cell r="H331">
            <v>168.91047297297297</v>
          </cell>
        </row>
        <row r="332">
          <cell r="A332" t="str">
            <v>4203010003</v>
          </cell>
          <cell r="B332" t="str">
            <v>Envases Harinas Industriales otras</v>
          </cell>
          <cell r="C332">
            <v>1000000</v>
          </cell>
          <cell r="D332">
            <v>50</v>
          </cell>
          <cell r="E332">
            <v>1000000</v>
          </cell>
          <cell r="F332">
            <v>50</v>
          </cell>
          <cell r="G332">
            <v>999950</v>
          </cell>
          <cell r="H332">
            <v>168.91047297297297</v>
          </cell>
        </row>
        <row r="333">
          <cell r="A333" t="str">
            <v>4203010004</v>
          </cell>
          <cell r="B333" t="str">
            <v>Envases Harinas Industriales Impor</v>
          </cell>
          <cell r="C333">
            <v>1000000</v>
          </cell>
          <cell r="D333">
            <v>50</v>
          </cell>
          <cell r="E333">
            <v>1000000</v>
          </cell>
          <cell r="F333">
            <v>50</v>
          </cell>
          <cell r="G333">
            <v>999950</v>
          </cell>
          <cell r="H333">
            <v>168.91047297297297</v>
          </cell>
        </row>
        <row r="334">
          <cell r="A334" t="str">
            <v>4203020001</v>
          </cell>
          <cell r="B334" t="str">
            <v>Envases Harinas Fraccionadas 5 Kg</v>
          </cell>
          <cell r="C334">
            <v>1000000</v>
          </cell>
          <cell r="D334">
            <v>50</v>
          </cell>
          <cell r="E334">
            <v>1000000</v>
          </cell>
          <cell r="F334">
            <v>50</v>
          </cell>
          <cell r="G334">
            <v>999950</v>
          </cell>
          <cell r="H334">
            <v>168.91047297297297</v>
          </cell>
        </row>
        <row r="335">
          <cell r="A335" t="str">
            <v>4203020002</v>
          </cell>
          <cell r="B335" t="str">
            <v>Envases Harinas Fraccionadas 1 Kg</v>
          </cell>
          <cell r="C335">
            <v>1000000</v>
          </cell>
          <cell r="D335">
            <v>50</v>
          </cell>
          <cell r="E335">
            <v>1000000</v>
          </cell>
          <cell r="F335">
            <v>50</v>
          </cell>
          <cell r="G335">
            <v>999950</v>
          </cell>
          <cell r="H335">
            <v>168.91047297297297</v>
          </cell>
        </row>
        <row r="336">
          <cell r="A336" t="str">
            <v>4203020003</v>
          </cell>
          <cell r="B336" t="str">
            <v>Envases Harinas Leudantes</v>
          </cell>
          <cell r="C336">
            <v>1000000</v>
          </cell>
          <cell r="D336">
            <v>50</v>
          </cell>
          <cell r="E336">
            <v>1000000</v>
          </cell>
          <cell r="F336">
            <v>50</v>
          </cell>
          <cell r="G336">
            <v>999950</v>
          </cell>
          <cell r="H336">
            <v>168.91047297297297</v>
          </cell>
        </row>
        <row r="337">
          <cell r="A337" t="str">
            <v>4203020004</v>
          </cell>
          <cell r="B337" t="str">
            <v>Envases Harinas Fraccionadas 4 kg.</v>
          </cell>
          <cell r="C337">
            <v>1000000</v>
          </cell>
          <cell r="D337">
            <v>50</v>
          </cell>
          <cell r="E337">
            <v>1000000</v>
          </cell>
          <cell r="F337">
            <v>50</v>
          </cell>
          <cell r="G337">
            <v>999950</v>
          </cell>
          <cell r="H337">
            <v>168.91047297297297</v>
          </cell>
        </row>
        <row r="338">
          <cell r="A338" t="str">
            <v>4203020005</v>
          </cell>
          <cell r="B338" t="str">
            <v>Envases Harinas Fraccion 0.9 Kg con fibr</v>
          </cell>
          <cell r="C338">
            <v>1000000</v>
          </cell>
          <cell r="D338">
            <v>50</v>
          </cell>
          <cell r="E338">
            <v>1000000</v>
          </cell>
          <cell r="F338">
            <v>50</v>
          </cell>
          <cell r="G338">
            <v>999950</v>
          </cell>
          <cell r="H338">
            <v>168.91047297297297</v>
          </cell>
        </row>
        <row r="339">
          <cell r="A339" t="str">
            <v>4203030001</v>
          </cell>
          <cell r="B339" t="str">
            <v>Envases Raciones Balanceadas</v>
          </cell>
          <cell r="C339">
            <v>1000000</v>
          </cell>
          <cell r="D339">
            <v>50</v>
          </cell>
          <cell r="E339">
            <v>1000000</v>
          </cell>
          <cell r="F339">
            <v>50</v>
          </cell>
          <cell r="G339">
            <v>999950</v>
          </cell>
          <cell r="H339">
            <v>168.91047297297297</v>
          </cell>
        </row>
        <row r="340">
          <cell r="A340" t="str">
            <v>4203030002</v>
          </cell>
          <cell r="B340" t="str">
            <v>Envases Afrecho</v>
          </cell>
          <cell r="C340">
            <v>1000000</v>
          </cell>
          <cell r="D340">
            <v>50</v>
          </cell>
          <cell r="E340">
            <v>1000000</v>
          </cell>
          <cell r="F340">
            <v>50</v>
          </cell>
          <cell r="G340">
            <v>999950</v>
          </cell>
          <cell r="H340">
            <v>168.91047297297297</v>
          </cell>
        </row>
        <row r="341">
          <cell r="A341" t="str">
            <v>4204010001</v>
          </cell>
          <cell r="B341" t="str">
            <v>Aditivos Harinas Industriales 000</v>
          </cell>
          <cell r="C341">
            <v>1000000</v>
          </cell>
          <cell r="D341">
            <v>50</v>
          </cell>
          <cell r="E341">
            <v>1000000</v>
          </cell>
          <cell r="F341">
            <v>50</v>
          </cell>
          <cell r="G341">
            <v>999950</v>
          </cell>
          <cell r="H341">
            <v>168.91047297297297</v>
          </cell>
        </row>
        <row r="342">
          <cell r="A342" t="str">
            <v>4204010002</v>
          </cell>
          <cell r="B342" t="str">
            <v>Aditivos Harinas Industriales 0000</v>
          </cell>
          <cell r="C342">
            <v>1000000</v>
          </cell>
          <cell r="D342">
            <v>50</v>
          </cell>
          <cell r="E342">
            <v>1000000</v>
          </cell>
          <cell r="F342">
            <v>50</v>
          </cell>
          <cell r="G342">
            <v>999950</v>
          </cell>
          <cell r="H342">
            <v>168.91047297297297</v>
          </cell>
        </row>
        <row r="343">
          <cell r="A343" t="str">
            <v>4204010003</v>
          </cell>
          <cell r="B343" t="str">
            <v>Aditivos Harinas Industriales otra</v>
          </cell>
          <cell r="C343">
            <v>1000000</v>
          </cell>
          <cell r="D343">
            <v>50</v>
          </cell>
          <cell r="E343">
            <v>1000000</v>
          </cell>
          <cell r="F343">
            <v>50</v>
          </cell>
          <cell r="G343">
            <v>999950</v>
          </cell>
          <cell r="H343">
            <v>168.91047297297297</v>
          </cell>
        </row>
        <row r="344">
          <cell r="A344" t="str">
            <v>4204010004</v>
          </cell>
          <cell r="B344" t="str">
            <v>Aditivos Harinas Industriales Impo</v>
          </cell>
          <cell r="C344">
            <v>1000000</v>
          </cell>
          <cell r="D344">
            <v>50</v>
          </cell>
          <cell r="E344">
            <v>1000000</v>
          </cell>
          <cell r="F344">
            <v>50</v>
          </cell>
          <cell r="G344">
            <v>999950</v>
          </cell>
          <cell r="H344">
            <v>168.91047297297297</v>
          </cell>
        </row>
        <row r="345">
          <cell r="A345" t="str">
            <v>4204020001</v>
          </cell>
          <cell r="B345" t="str">
            <v>Aditivos Harinas Fraccionadas 5 Kg</v>
          </cell>
          <cell r="C345">
            <v>1000000</v>
          </cell>
          <cell r="D345">
            <v>50</v>
          </cell>
          <cell r="E345">
            <v>1000000</v>
          </cell>
          <cell r="F345">
            <v>50</v>
          </cell>
          <cell r="G345">
            <v>999950</v>
          </cell>
          <cell r="H345">
            <v>168.91047297297297</v>
          </cell>
        </row>
        <row r="346">
          <cell r="A346" t="str">
            <v>4204020002</v>
          </cell>
          <cell r="B346" t="str">
            <v>Aditivos Harinas Fraccionadas 1 Kg</v>
          </cell>
          <cell r="C346">
            <v>1000000</v>
          </cell>
          <cell r="D346">
            <v>50</v>
          </cell>
          <cell r="E346">
            <v>1000000</v>
          </cell>
          <cell r="F346">
            <v>50</v>
          </cell>
          <cell r="G346">
            <v>999950</v>
          </cell>
          <cell r="H346">
            <v>168.91047297297297</v>
          </cell>
        </row>
        <row r="347">
          <cell r="A347" t="str">
            <v>4204020003</v>
          </cell>
          <cell r="B347" t="str">
            <v>Aditivos Harinas Leudantes</v>
          </cell>
          <cell r="C347">
            <v>1000000</v>
          </cell>
          <cell r="D347">
            <v>50</v>
          </cell>
          <cell r="E347">
            <v>1000000</v>
          </cell>
          <cell r="F347">
            <v>50</v>
          </cell>
          <cell r="G347">
            <v>999950</v>
          </cell>
          <cell r="H347">
            <v>168.91047297297297</v>
          </cell>
        </row>
        <row r="348">
          <cell r="A348" t="str">
            <v>4204030001</v>
          </cell>
          <cell r="B348" t="str">
            <v>Aditivos Raciones Balanceadas</v>
          </cell>
          <cell r="C348">
            <v>1000000</v>
          </cell>
          <cell r="D348">
            <v>50</v>
          </cell>
          <cell r="E348">
            <v>1000000</v>
          </cell>
          <cell r="F348">
            <v>50</v>
          </cell>
          <cell r="G348">
            <v>999950</v>
          </cell>
          <cell r="H348">
            <v>168.91047297297297</v>
          </cell>
        </row>
        <row r="349">
          <cell r="A349" t="str">
            <v>4204030002</v>
          </cell>
          <cell r="B349" t="str">
            <v>Aditivos Afrecho</v>
          </cell>
          <cell r="C349">
            <v>1000000</v>
          </cell>
          <cell r="D349">
            <v>50</v>
          </cell>
          <cell r="E349">
            <v>1000000</v>
          </cell>
          <cell r="F349">
            <v>50</v>
          </cell>
          <cell r="G349">
            <v>999950</v>
          </cell>
          <cell r="H349">
            <v>168.91047297297297</v>
          </cell>
        </row>
        <row r="350">
          <cell r="A350" t="str">
            <v>4205010001</v>
          </cell>
          <cell r="B350" t="str">
            <v>Variaci¾n Aditivos Ind. (Precio)</v>
          </cell>
          <cell r="C350">
            <v>1000000</v>
          </cell>
          <cell r="D350">
            <v>50</v>
          </cell>
          <cell r="E350">
            <v>1000000</v>
          </cell>
          <cell r="F350">
            <v>50</v>
          </cell>
          <cell r="G350">
            <v>999950</v>
          </cell>
          <cell r="H350">
            <v>168.91047297297297</v>
          </cell>
        </row>
        <row r="351">
          <cell r="A351" t="str">
            <v>4205010002</v>
          </cell>
          <cell r="B351" t="str">
            <v>Variaci¾n Aditivos Ind. (Cantidad)</v>
          </cell>
          <cell r="C351">
            <v>1000000</v>
          </cell>
          <cell r="D351">
            <v>50</v>
          </cell>
          <cell r="E351">
            <v>1000000</v>
          </cell>
          <cell r="F351">
            <v>50</v>
          </cell>
          <cell r="G351">
            <v>999950</v>
          </cell>
          <cell r="H351">
            <v>168.91047297297297</v>
          </cell>
        </row>
        <row r="352">
          <cell r="A352" t="str">
            <v>4205010003</v>
          </cell>
          <cell r="B352" t="str">
            <v>Variaci¾n Envases Ind. (Precio)</v>
          </cell>
          <cell r="C352">
            <v>1000000</v>
          </cell>
          <cell r="D352">
            <v>50</v>
          </cell>
          <cell r="E352">
            <v>1000000</v>
          </cell>
          <cell r="F352">
            <v>50</v>
          </cell>
          <cell r="G352">
            <v>999950</v>
          </cell>
          <cell r="H352">
            <v>168.91047297297297</v>
          </cell>
        </row>
        <row r="353">
          <cell r="A353" t="str">
            <v>4205010004</v>
          </cell>
          <cell r="B353" t="str">
            <v>Variaci¾n Envases Ind. (Cantidad)</v>
          </cell>
          <cell r="C353">
            <v>1000000</v>
          </cell>
          <cell r="D353">
            <v>50</v>
          </cell>
          <cell r="E353">
            <v>1000000</v>
          </cell>
          <cell r="F353">
            <v>50</v>
          </cell>
          <cell r="G353">
            <v>999950</v>
          </cell>
          <cell r="H353">
            <v>168.91047297297297</v>
          </cell>
        </row>
        <row r="354">
          <cell r="A354" t="str">
            <v>4205020001</v>
          </cell>
          <cell r="B354" t="str">
            <v>Variaciones Aditivos Fracc. (Precio)</v>
          </cell>
          <cell r="C354">
            <v>1000000</v>
          </cell>
          <cell r="D354">
            <v>50</v>
          </cell>
          <cell r="E354">
            <v>1000000</v>
          </cell>
          <cell r="F354">
            <v>50</v>
          </cell>
          <cell r="G354">
            <v>999950</v>
          </cell>
          <cell r="H354">
            <v>168.91047297297297</v>
          </cell>
        </row>
        <row r="355">
          <cell r="A355" t="str">
            <v>4205020002</v>
          </cell>
          <cell r="B355" t="str">
            <v>Variaci¾n Aditivos Fracc. (Cantidad)</v>
          </cell>
          <cell r="C355">
            <v>1000000</v>
          </cell>
          <cell r="D355">
            <v>50</v>
          </cell>
          <cell r="E355">
            <v>1000000</v>
          </cell>
          <cell r="F355">
            <v>50</v>
          </cell>
          <cell r="G355">
            <v>999950</v>
          </cell>
          <cell r="H355">
            <v>168.91047297297297</v>
          </cell>
        </row>
        <row r="356">
          <cell r="A356" t="str">
            <v>4205020003</v>
          </cell>
          <cell r="B356" t="str">
            <v>Variaci¾n Envases Fracc. (Precios)</v>
          </cell>
          <cell r="C356">
            <v>1000000</v>
          </cell>
          <cell r="D356">
            <v>50</v>
          </cell>
          <cell r="E356">
            <v>1000000</v>
          </cell>
          <cell r="F356">
            <v>50</v>
          </cell>
          <cell r="G356">
            <v>999950</v>
          </cell>
          <cell r="H356">
            <v>168.91047297297297</v>
          </cell>
        </row>
        <row r="357">
          <cell r="A357" t="str">
            <v>4205020004</v>
          </cell>
          <cell r="B357" t="str">
            <v>Variaci¾n Envases Fracc. (Cantidad)</v>
          </cell>
          <cell r="C357">
            <v>1000000</v>
          </cell>
          <cell r="D357">
            <v>50</v>
          </cell>
          <cell r="E357">
            <v>1000000</v>
          </cell>
          <cell r="F357">
            <v>50</v>
          </cell>
          <cell r="G357">
            <v>999950</v>
          </cell>
          <cell r="H357">
            <v>168.91047297297297</v>
          </cell>
        </row>
        <row r="358">
          <cell r="A358" t="str">
            <v>4205030001</v>
          </cell>
          <cell r="B358" t="str">
            <v>Variaci¾n Aditivos AB (Precios)</v>
          </cell>
          <cell r="C358">
            <v>1000000</v>
          </cell>
          <cell r="D358">
            <v>50</v>
          </cell>
          <cell r="E358">
            <v>1000000</v>
          </cell>
          <cell r="F358">
            <v>50</v>
          </cell>
          <cell r="G358">
            <v>999950</v>
          </cell>
          <cell r="H358">
            <v>168.91047297297297</v>
          </cell>
        </row>
        <row r="359">
          <cell r="A359" t="str">
            <v>4205030002</v>
          </cell>
          <cell r="B359" t="str">
            <v>Variaci¾n Aditivos AB (Cantidad)</v>
          </cell>
          <cell r="C359">
            <v>1000000</v>
          </cell>
          <cell r="D359">
            <v>50</v>
          </cell>
          <cell r="E359">
            <v>1000000</v>
          </cell>
          <cell r="F359">
            <v>50</v>
          </cell>
          <cell r="G359">
            <v>999950</v>
          </cell>
          <cell r="H359">
            <v>168.91047297297297</v>
          </cell>
        </row>
        <row r="360">
          <cell r="A360" t="str">
            <v>4205030003</v>
          </cell>
          <cell r="B360" t="str">
            <v>Variaci¾n Envases AB (Precios)</v>
          </cell>
          <cell r="C360">
            <v>1000000</v>
          </cell>
          <cell r="D360">
            <v>50</v>
          </cell>
          <cell r="E360">
            <v>1000000</v>
          </cell>
          <cell r="F360">
            <v>50</v>
          </cell>
          <cell r="G360">
            <v>999950</v>
          </cell>
          <cell r="H360">
            <v>168.91047297297297</v>
          </cell>
        </row>
        <row r="361">
          <cell r="A361" t="str">
            <v>4205030004</v>
          </cell>
          <cell r="B361" t="str">
            <v>Variaci¾n Envases AB (Cantidad)</v>
          </cell>
          <cell r="C361">
            <v>1000000</v>
          </cell>
          <cell r="D361">
            <v>50</v>
          </cell>
          <cell r="E361">
            <v>1000000</v>
          </cell>
          <cell r="F361">
            <v>50</v>
          </cell>
          <cell r="G361">
            <v>999950</v>
          </cell>
          <cell r="H361">
            <v>168.91047297297297</v>
          </cell>
        </row>
        <row r="362">
          <cell r="A362" t="str">
            <v>4206010001</v>
          </cell>
          <cell r="B362" t="str">
            <v>Ajuste Invent.Harinas Industriales 000</v>
          </cell>
          <cell r="C362">
            <v>1000000</v>
          </cell>
          <cell r="D362">
            <v>50</v>
          </cell>
          <cell r="E362">
            <v>1000000</v>
          </cell>
          <cell r="F362">
            <v>50</v>
          </cell>
          <cell r="G362">
            <v>999950</v>
          </cell>
          <cell r="H362">
            <v>168.91047297297297</v>
          </cell>
        </row>
        <row r="363">
          <cell r="A363" t="str">
            <v>4206010002</v>
          </cell>
          <cell r="B363" t="str">
            <v>Ajuste Invent.Harinas Industriales 0000</v>
          </cell>
          <cell r="C363">
            <v>1000000</v>
          </cell>
          <cell r="D363">
            <v>50</v>
          </cell>
          <cell r="E363">
            <v>1000000</v>
          </cell>
          <cell r="F363">
            <v>50</v>
          </cell>
          <cell r="G363">
            <v>999950</v>
          </cell>
          <cell r="H363">
            <v>168.91047297297297</v>
          </cell>
        </row>
        <row r="364">
          <cell r="A364" t="str">
            <v>4206010003</v>
          </cell>
          <cell r="B364" t="str">
            <v>Ajuste Invent.Harinas Industriales otras</v>
          </cell>
          <cell r="C364">
            <v>1000000</v>
          </cell>
          <cell r="D364">
            <v>50</v>
          </cell>
          <cell r="E364">
            <v>1000000</v>
          </cell>
          <cell r="F364">
            <v>50</v>
          </cell>
          <cell r="G364">
            <v>999950</v>
          </cell>
          <cell r="H364">
            <v>168.91047297297297</v>
          </cell>
        </row>
        <row r="365">
          <cell r="A365" t="str">
            <v>4206010004</v>
          </cell>
          <cell r="B365" t="str">
            <v>Ajuste Invent.Harinas Industriales Impor</v>
          </cell>
          <cell r="C365">
            <v>1000000</v>
          </cell>
          <cell r="D365">
            <v>50</v>
          </cell>
          <cell r="E365">
            <v>1000000</v>
          </cell>
          <cell r="F365">
            <v>50</v>
          </cell>
          <cell r="G365">
            <v>999950</v>
          </cell>
          <cell r="H365">
            <v>168.91047297297297</v>
          </cell>
        </row>
        <row r="366">
          <cell r="A366" t="str">
            <v>4206020001</v>
          </cell>
          <cell r="B366" t="str">
            <v>Ajuste Invent.Harinas Fraccionadas 5 Kg</v>
          </cell>
          <cell r="C366">
            <v>1000000</v>
          </cell>
          <cell r="D366">
            <v>50</v>
          </cell>
          <cell r="E366">
            <v>1000000</v>
          </cell>
          <cell r="F366">
            <v>50</v>
          </cell>
          <cell r="G366">
            <v>999950</v>
          </cell>
          <cell r="H366">
            <v>168.91047297297297</v>
          </cell>
        </row>
        <row r="367">
          <cell r="A367" t="str">
            <v>4206020002</v>
          </cell>
          <cell r="B367" t="str">
            <v>Ajuste Invent.Harinas Fraccionadas 1 Kg</v>
          </cell>
          <cell r="C367">
            <v>1000000</v>
          </cell>
          <cell r="D367">
            <v>50</v>
          </cell>
          <cell r="E367">
            <v>1000000</v>
          </cell>
          <cell r="F367">
            <v>50</v>
          </cell>
          <cell r="G367">
            <v>999950</v>
          </cell>
          <cell r="H367">
            <v>168.91047297297297</v>
          </cell>
        </row>
        <row r="368">
          <cell r="A368" t="str">
            <v>4206020003</v>
          </cell>
          <cell r="B368" t="str">
            <v>Ajuste Invent.Harinas Leudantes</v>
          </cell>
          <cell r="C368">
            <v>1000000</v>
          </cell>
          <cell r="D368">
            <v>50</v>
          </cell>
          <cell r="E368">
            <v>1000000</v>
          </cell>
          <cell r="F368">
            <v>50</v>
          </cell>
          <cell r="G368">
            <v>999950</v>
          </cell>
          <cell r="H368">
            <v>168.91047297297297</v>
          </cell>
        </row>
        <row r="369">
          <cell r="A369" t="str">
            <v>4206020004</v>
          </cell>
          <cell r="B369" t="str">
            <v>Ajuste Invent.Harinas Fraccionadas 4 Kg</v>
          </cell>
          <cell r="C369">
            <v>1000000</v>
          </cell>
          <cell r="D369">
            <v>50</v>
          </cell>
          <cell r="E369">
            <v>1000000</v>
          </cell>
          <cell r="F369">
            <v>50</v>
          </cell>
          <cell r="G369">
            <v>999950</v>
          </cell>
          <cell r="H369">
            <v>168.91047297297297</v>
          </cell>
        </row>
        <row r="370">
          <cell r="A370" t="str">
            <v>4206020005</v>
          </cell>
          <cell r="B370" t="str">
            <v>Ajuste Invent.Harinas Fraccionad. 0.9 Kg</v>
          </cell>
          <cell r="C370">
            <v>1000000</v>
          </cell>
          <cell r="D370">
            <v>50</v>
          </cell>
          <cell r="E370">
            <v>1000000</v>
          </cell>
          <cell r="F370">
            <v>50</v>
          </cell>
          <cell r="G370">
            <v>999950</v>
          </cell>
          <cell r="H370">
            <v>168.91047297297297</v>
          </cell>
        </row>
        <row r="371">
          <cell r="A371" t="str">
            <v>4206030001</v>
          </cell>
          <cell r="B371" t="str">
            <v>Ajuste Invent.Raciones Balanceadas</v>
          </cell>
          <cell r="C371">
            <v>1000000</v>
          </cell>
          <cell r="D371">
            <v>50</v>
          </cell>
          <cell r="E371">
            <v>1000000</v>
          </cell>
          <cell r="F371">
            <v>50</v>
          </cell>
          <cell r="G371">
            <v>999950</v>
          </cell>
          <cell r="H371">
            <v>168.91047297297297</v>
          </cell>
        </row>
        <row r="372">
          <cell r="A372" t="str">
            <v>4206030002</v>
          </cell>
          <cell r="B372" t="str">
            <v>Ajuste Invent.Afrecho</v>
          </cell>
          <cell r="C372">
            <v>1000000</v>
          </cell>
          <cell r="D372">
            <v>50</v>
          </cell>
          <cell r="E372">
            <v>1000000</v>
          </cell>
          <cell r="F372">
            <v>50</v>
          </cell>
          <cell r="G372">
            <v>999950</v>
          </cell>
          <cell r="H372">
            <v>168.91047297297297</v>
          </cell>
        </row>
        <row r="373">
          <cell r="A373" t="str">
            <v>4206040001</v>
          </cell>
          <cell r="B373" t="str">
            <v>Ajuste de inventario de maiz</v>
          </cell>
          <cell r="C373">
            <v>1000000</v>
          </cell>
          <cell r="D373">
            <v>50</v>
          </cell>
          <cell r="E373">
            <v>1000000</v>
          </cell>
          <cell r="F373">
            <v>50</v>
          </cell>
          <cell r="G373">
            <v>999950</v>
          </cell>
          <cell r="H373">
            <v>168.91047297297297</v>
          </cell>
        </row>
        <row r="374">
          <cell r="A374" t="str">
            <v>4206050001</v>
          </cell>
          <cell r="B374" t="str">
            <v>Ajuste de Inventario Trigo</v>
          </cell>
          <cell r="C374">
            <v>1000000</v>
          </cell>
          <cell r="D374">
            <v>50</v>
          </cell>
          <cell r="E374">
            <v>1000000</v>
          </cell>
          <cell r="F374">
            <v>50</v>
          </cell>
          <cell r="G374">
            <v>999950</v>
          </cell>
          <cell r="H374">
            <v>168.91047297297297</v>
          </cell>
        </row>
        <row r="375">
          <cell r="A375" t="str">
            <v>4207010001</v>
          </cell>
          <cell r="B375" t="str">
            <v>Resultado Por Tenencia (Trading)</v>
          </cell>
          <cell r="C375">
            <v>1000000</v>
          </cell>
          <cell r="D375">
            <v>50</v>
          </cell>
          <cell r="E375">
            <v>1000000</v>
          </cell>
          <cell r="F375">
            <v>50</v>
          </cell>
          <cell r="G375">
            <v>999950</v>
          </cell>
          <cell r="H375">
            <v>168.91047297297297</v>
          </cell>
        </row>
        <row r="376">
          <cell r="A376" t="str">
            <v>4207020001</v>
          </cell>
          <cell r="B376" t="str">
            <v>Ajuste Costo Trigo - Variaci¾n TC</v>
          </cell>
          <cell r="C376">
            <v>1000000</v>
          </cell>
          <cell r="D376">
            <v>50</v>
          </cell>
          <cell r="E376">
            <v>1000000</v>
          </cell>
          <cell r="F376">
            <v>50</v>
          </cell>
          <cell r="G376">
            <v>999950</v>
          </cell>
          <cell r="H376">
            <v>168.91047297297297</v>
          </cell>
        </row>
        <row r="377">
          <cell r="A377" t="str">
            <v>4208010001</v>
          </cell>
          <cell r="B377" t="str">
            <v>Costo de Venta Maiz</v>
          </cell>
          <cell r="C377">
            <v>1000000</v>
          </cell>
          <cell r="D377">
            <v>50</v>
          </cell>
          <cell r="E377">
            <v>1000000</v>
          </cell>
          <cell r="F377">
            <v>50</v>
          </cell>
          <cell r="G377">
            <v>999950</v>
          </cell>
          <cell r="H377">
            <v>168.91047297297297</v>
          </cell>
        </row>
        <row r="378">
          <cell r="A378" t="str">
            <v>4209010001</v>
          </cell>
          <cell r="B378" t="str">
            <v>Costo de Venta Hna. Importada</v>
          </cell>
          <cell r="C378">
            <v>1000000</v>
          </cell>
          <cell r="D378">
            <v>50</v>
          </cell>
          <cell r="E378">
            <v>1000000</v>
          </cell>
          <cell r="F378">
            <v>50</v>
          </cell>
          <cell r="G378">
            <v>999950</v>
          </cell>
          <cell r="H378">
            <v>168.91047297297297</v>
          </cell>
        </row>
        <row r="379">
          <cell r="A379" t="str">
            <v>4210010001</v>
          </cell>
          <cell r="B379" t="str">
            <v>Costo de Venta Sal Gruesa com·n</v>
          </cell>
          <cell r="C379">
            <v>1000000</v>
          </cell>
          <cell r="D379">
            <v>50</v>
          </cell>
          <cell r="E379">
            <v>1000000</v>
          </cell>
          <cell r="F379">
            <v>50</v>
          </cell>
          <cell r="G379">
            <v>999950</v>
          </cell>
          <cell r="H379">
            <v>168.91047297297297</v>
          </cell>
        </row>
        <row r="380">
          <cell r="A380" t="str">
            <v>4210010002</v>
          </cell>
          <cell r="B380" t="str">
            <v>Costo de Venta Sal Entrefina com·n</v>
          </cell>
          <cell r="C380">
            <v>1000000</v>
          </cell>
          <cell r="D380">
            <v>50</v>
          </cell>
          <cell r="E380">
            <v>1000000</v>
          </cell>
          <cell r="F380">
            <v>50</v>
          </cell>
          <cell r="G380">
            <v>999950</v>
          </cell>
          <cell r="H380">
            <v>168.91047297297297</v>
          </cell>
        </row>
        <row r="381">
          <cell r="A381" t="str">
            <v>4210010003</v>
          </cell>
          <cell r="B381" t="str">
            <v>Costo de Venta Sal Fina seca</v>
          </cell>
          <cell r="C381">
            <v>1000000</v>
          </cell>
          <cell r="D381">
            <v>50</v>
          </cell>
          <cell r="E381">
            <v>1000000</v>
          </cell>
          <cell r="F381">
            <v>50</v>
          </cell>
          <cell r="G381">
            <v>999950</v>
          </cell>
          <cell r="H381">
            <v>168.91047297297297</v>
          </cell>
        </row>
        <row r="382">
          <cell r="A382" t="str">
            <v>4210010004</v>
          </cell>
          <cell r="B382" t="str">
            <v>Costo de Venta Sal Gruesa seca</v>
          </cell>
          <cell r="C382">
            <v>1000000</v>
          </cell>
          <cell r="D382">
            <v>50</v>
          </cell>
          <cell r="E382">
            <v>1000000</v>
          </cell>
          <cell r="F382">
            <v>50</v>
          </cell>
          <cell r="G382">
            <v>999950</v>
          </cell>
          <cell r="H382">
            <v>168.91047297297297</v>
          </cell>
        </row>
        <row r="383">
          <cell r="A383" t="str">
            <v>4210010005</v>
          </cell>
          <cell r="B383" t="str">
            <v>Costo de Venta Sal Entrefina seca</v>
          </cell>
          <cell r="C383">
            <v>1000000</v>
          </cell>
          <cell r="D383">
            <v>50</v>
          </cell>
          <cell r="E383">
            <v>1000000</v>
          </cell>
          <cell r="F383">
            <v>50</v>
          </cell>
          <cell r="G383">
            <v>999950</v>
          </cell>
          <cell r="H383">
            <v>168.91047297297297</v>
          </cell>
        </row>
        <row r="384">
          <cell r="A384" t="str">
            <v>4210010006</v>
          </cell>
          <cell r="B384" t="str">
            <v>Costo de Venta Sal Fina impalpable</v>
          </cell>
          <cell r="C384">
            <v>1000000</v>
          </cell>
          <cell r="D384">
            <v>50</v>
          </cell>
          <cell r="E384">
            <v>1000000</v>
          </cell>
          <cell r="F384">
            <v>50</v>
          </cell>
          <cell r="G384">
            <v>999950</v>
          </cell>
          <cell r="H384">
            <v>168.91047297297297</v>
          </cell>
        </row>
        <row r="385">
          <cell r="A385" t="str">
            <v>4210010007</v>
          </cell>
          <cell r="B385" t="str">
            <v>Costo Venta Sal Entref.Seca yodada</v>
          </cell>
          <cell r="C385">
            <v>1000000</v>
          </cell>
          <cell r="D385">
            <v>50</v>
          </cell>
          <cell r="E385">
            <v>1000000</v>
          </cell>
          <cell r="F385">
            <v>50</v>
          </cell>
          <cell r="G385">
            <v>999950</v>
          </cell>
          <cell r="H385">
            <v>168.91047297297297</v>
          </cell>
        </row>
        <row r="386">
          <cell r="A386" t="str">
            <v>4210010008</v>
          </cell>
          <cell r="B386" t="str">
            <v>Costo Venta Sal Fina Impalp. yodada</v>
          </cell>
          <cell r="C386">
            <v>1000000</v>
          </cell>
          <cell r="D386">
            <v>50</v>
          </cell>
          <cell r="E386">
            <v>1000000</v>
          </cell>
          <cell r="F386">
            <v>50</v>
          </cell>
          <cell r="G386">
            <v>999950</v>
          </cell>
          <cell r="H386">
            <v>168.91047297297297</v>
          </cell>
        </row>
        <row r="387">
          <cell r="A387" t="str">
            <v>4210010009</v>
          </cell>
          <cell r="B387" t="str">
            <v>Costo Venta Sal Fina Comun Yod.50kl.</v>
          </cell>
          <cell r="C387">
            <v>1000000</v>
          </cell>
          <cell r="D387">
            <v>50</v>
          </cell>
          <cell r="E387">
            <v>1000000</v>
          </cell>
          <cell r="F387">
            <v>50</v>
          </cell>
          <cell r="G387">
            <v>999950</v>
          </cell>
          <cell r="H387">
            <v>168.91047297297297</v>
          </cell>
        </row>
        <row r="388">
          <cell r="A388" t="str">
            <v>4210010010</v>
          </cell>
          <cell r="B388" t="str">
            <v>Costo Venta Gluten Vital 25kg.</v>
          </cell>
          <cell r="C388">
            <v>1000000</v>
          </cell>
          <cell r="D388">
            <v>50</v>
          </cell>
          <cell r="E388">
            <v>1000000</v>
          </cell>
          <cell r="F388">
            <v>50</v>
          </cell>
          <cell r="G388">
            <v>999950</v>
          </cell>
          <cell r="H388">
            <v>168.91047297297297</v>
          </cell>
        </row>
        <row r="389">
          <cell r="A389" t="str">
            <v>4210010011</v>
          </cell>
          <cell r="B389" t="str">
            <v>Costo Venta Gluten Vital 10kg.</v>
          </cell>
          <cell r="C389">
            <v>1000000</v>
          </cell>
          <cell r="D389">
            <v>50</v>
          </cell>
          <cell r="E389">
            <v>1000000</v>
          </cell>
          <cell r="F389">
            <v>50</v>
          </cell>
          <cell r="G389">
            <v>999950</v>
          </cell>
          <cell r="H389">
            <v>168.91047297297297</v>
          </cell>
        </row>
        <row r="390">
          <cell r="A390" t="str">
            <v>4210010012</v>
          </cell>
          <cell r="B390" t="str">
            <v>Costo Vta. Maiz Granos 50kls.</v>
          </cell>
          <cell r="C390">
            <v>1000000</v>
          </cell>
          <cell r="D390">
            <v>50</v>
          </cell>
          <cell r="E390">
            <v>1000000</v>
          </cell>
          <cell r="F390">
            <v>50</v>
          </cell>
          <cell r="G390">
            <v>999950</v>
          </cell>
          <cell r="H390">
            <v>168.91047297297297</v>
          </cell>
        </row>
        <row r="391">
          <cell r="A391" t="str">
            <v>4210010013</v>
          </cell>
          <cell r="B391" t="str">
            <v>Costo Vta. Maiz Partido 50kls.</v>
          </cell>
          <cell r="C391">
            <v>1000000</v>
          </cell>
          <cell r="D391">
            <v>50</v>
          </cell>
          <cell r="E391">
            <v>1000000</v>
          </cell>
          <cell r="F391">
            <v>50</v>
          </cell>
          <cell r="G391">
            <v>999950</v>
          </cell>
          <cell r="H391">
            <v>168.91047297297297</v>
          </cell>
        </row>
        <row r="392">
          <cell r="A392" t="str">
            <v>4211010001</v>
          </cell>
          <cell r="B392" t="str">
            <v>Variaci¾n Aditivos Hna. Ind. (Precios)</v>
          </cell>
          <cell r="C392">
            <v>1000000</v>
          </cell>
          <cell r="D392">
            <v>50</v>
          </cell>
          <cell r="E392">
            <v>1000000</v>
          </cell>
          <cell r="F392">
            <v>50</v>
          </cell>
          <cell r="G392">
            <v>999950</v>
          </cell>
          <cell r="H392">
            <v>168.91047297297297</v>
          </cell>
        </row>
        <row r="393">
          <cell r="A393" t="str">
            <v>4211010002</v>
          </cell>
          <cell r="B393" t="str">
            <v>Variaci¾n Aditivos Hna. Ind.(Cantidad)</v>
          </cell>
          <cell r="C393">
            <v>1000000</v>
          </cell>
          <cell r="D393">
            <v>50</v>
          </cell>
          <cell r="E393">
            <v>1000000</v>
          </cell>
          <cell r="F393">
            <v>50</v>
          </cell>
          <cell r="G393">
            <v>999950</v>
          </cell>
          <cell r="H393">
            <v>168.91047297297297</v>
          </cell>
        </row>
        <row r="394">
          <cell r="A394" t="str">
            <v>4211010003</v>
          </cell>
          <cell r="B394" t="str">
            <v>Variaci¾n Envases Hna. Ind (Precios)</v>
          </cell>
          <cell r="C394">
            <v>1000000</v>
          </cell>
          <cell r="D394">
            <v>50</v>
          </cell>
          <cell r="E394">
            <v>1000000</v>
          </cell>
          <cell r="F394">
            <v>50</v>
          </cell>
          <cell r="G394">
            <v>999950</v>
          </cell>
          <cell r="H394">
            <v>168.91047297297297</v>
          </cell>
        </row>
        <row r="395">
          <cell r="A395" t="str">
            <v>4211010004</v>
          </cell>
          <cell r="B395" t="str">
            <v>Variaci¾n Envases Hna Ind (Cantidad)</v>
          </cell>
          <cell r="C395">
            <v>1000000</v>
          </cell>
          <cell r="D395">
            <v>50</v>
          </cell>
          <cell r="E395">
            <v>1000000</v>
          </cell>
          <cell r="F395">
            <v>50</v>
          </cell>
          <cell r="G395">
            <v>999950</v>
          </cell>
          <cell r="H395">
            <v>168.91047297297297</v>
          </cell>
        </row>
        <row r="396">
          <cell r="A396" t="str">
            <v>4211020001</v>
          </cell>
          <cell r="B396" t="str">
            <v>Variaci¾n Aditivos Hna Fr (Precios)</v>
          </cell>
          <cell r="C396">
            <v>1000000</v>
          </cell>
          <cell r="D396">
            <v>50</v>
          </cell>
          <cell r="E396">
            <v>1000000</v>
          </cell>
          <cell r="F396">
            <v>50</v>
          </cell>
          <cell r="G396">
            <v>999950</v>
          </cell>
          <cell r="H396">
            <v>168.91047297297297</v>
          </cell>
        </row>
        <row r="397">
          <cell r="A397" t="str">
            <v>4211020002</v>
          </cell>
          <cell r="B397" t="str">
            <v>Variaci¾n Aditivos Hna Fr (Cantidad)</v>
          </cell>
          <cell r="C397">
            <v>1000000</v>
          </cell>
          <cell r="D397">
            <v>50</v>
          </cell>
          <cell r="E397">
            <v>1000000</v>
          </cell>
          <cell r="F397">
            <v>50</v>
          </cell>
          <cell r="G397">
            <v>999950</v>
          </cell>
          <cell r="H397">
            <v>168.91047297297297</v>
          </cell>
        </row>
        <row r="398">
          <cell r="A398" t="str">
            <v>4211020003</v>
          </cell>
          <cell r="B398" t="str">
            <v>Variaci¾n Envases Hna Fr (Precios)</v>
          </cell>
          <cell r="C398">
            <v>1000000</v>
          </cell>
          <cell r="D398">
            <v>50</v>
          </cell>
          <cell r="E398">
            <v>1000000</v>
          </cell>
          <cell r="F398">
            <v>50</v>
          </cell>
          <cell r="G398">
            <v>999950</v>
          </cell>
          <cell r="H398">
            <v>168.91047297297297</v>
          </cell>
        </row>
        <row r="399">
          <cell r="A399" t="str">
            <v>4211020004</v>
          </cell>
          <cell r="B399" t="str">
            <v>Variaci¾n Envases Hna Fr (Cantidad)</v>
          </cell>
          <cell r="C399">
            <v>1000000</v>
          </cell>
          <cell r="D399">
            <v>50</v>
          </cell>
          <cell r="E399">
            <v>1000000</v>
          </cell>
          <cell r="F399">
            <v>50</v>
          </cell>
          <cell r="G399">
            <v>999950</v>
          </cell>
          <cell r="H399">
            <v>168.91047297297297</v>
          </cell>
        </row>
        <row r="400">
          <cell r="A400" t="str">
            <v>4211030001</v>
          </cell>
          <cell r="B400" t="str">
            <v>Variaci¾n Aditivos FB (Precios)</v>
          </cell>
          <cell r="C400">
            <v>1000000</v>
          </cell>
          <cell r="D400">
            <v>50</v>
          </cell>
          <cell r="E400">
            <v>1000000</v>
          </cell>
          <cell r="F400">
            <v>50</v>
          </cell>
          <cell r="G400">
            <v>999950</v>
          </cell>
          <cell r="H400">
            <v>168.91047297297297</v>
          </cell>
        </row>
        <row r="401">
          <cell r="A401" t="str">
            <v>4211030002</v>
          </cell>
          <cell r="B401" t="str">
            <v>Variaci¾n Aditivos FB (Cantidad)</v>
          </cell>
          <cell r="C401">
            <v>1000000</v>
          </cell>
          <cell r="D401">
            <v>50</v>
          </cell>
          <cell r="E401">
            <v>1000000</v>
          </cell>
          <cell r="F401">
            <v>50</v>
          </cell>
          <cell r="G401">
            <v>999950</v>
          </cell>
          <cell r="H401">
            <v>168.91047297297297</v>
          </cell>
        </row>
        <row r="402">
          <cell r="A402" t="str">
            <v>4211030003</v>
          </cell>
          <cell r="B402" t="str">
            <v>Variaci¾n Envases FB (Precios)</v>
          </cell>
          <cell r="C402">
            <v>1000000</v>
          </cell>
          <cell r="D402">
            <v>50</v>
          </cell>
          <cell r="E402">
            <v>1000000</v>
          </cell>
          <cell r="F402">
            <v>50</v>
          </cell>
          <cell r="G402">
            <v>999950</v>
          </cell>
          <cell r="H402">
            <v>168.91047297297297</v>
          </cell>
        </row>
        <row r="403">
          <cell r="A403" t="str">
            <v>4211030004</v>
          </cell>
          <cell r="B403" t="str">
            <v>Variaci¾n Envases FB (Cantidad)</v>
          </cell>
          <cell r="C403">
            <v>1000000</v>
          </cell>
          <cell r="D403">
            <v>50</v>
          </cell>
          <cell r="E403">
            <v>1000000</v>
          </cell>
          <cell r="F403">
            <v>50</v>
          </cell>
          <cell r="G403">
            <v>999950</v>
          </cell>
          <cell r="H403">
            <v>168.91047297297297</v>
          </cell>
        </row>
        <row r="404">
          <cell r="A404" t="str">
            <v>4301010001</v>
          </cell>
          <cell r="B404" t="str">
            <v>Energia Electrica</v>
          </cell>
          <cell r="C404">
            <v>1000000</v>
          </cell>
          <cell r="D404">
            <v>50</v>
          </cell>
          <cell r="E404">
            <v>1000000</v>
          </cell>
          <cell r="F404">
            <v>50</v>
          </cell>
          <cell r="G404">
            <v>999950</v>
          </cell>
          <cell r="H404">
            <v>168.91047297297297</v>
          </cell>
        </row>
        <row r="405">
          <cell r="A405" t="str">
            <v>4301010002</v>
          </cell>
          <cell r="B405" t="str">
            <v>Combustibles</v>
          </cell>
          <cell r="C405">
            <v>1000000</v>
          </cell>
          <cell r="D405">
            <v>50</v>
          </cell>
          <cell r="E405">
            <v>1000000</v>
          </cell>
          <cell r="F405">
            <v>50</v>
          </cell>
          <cell r="G405">
            <v>999950</v>
          </cell>
          <cell r="H405">
            <v>168.91047297297297</v>
          </cell>
        </row>
        <row r="406">
          <cell r="A406" t="str">
            <v>4301010003</v>
          </cell>
          <cell r="B406" t="str">
            <v>Energia Electrica Raciones Balanceados</v>
          </cell>
          <cell r="C406">
            <v>1000000</v>
          </cell>
          <cell r="D406">
            <v>50</v>
          </cell>
          <cell r="E406">
            <v>1000000</v>
          </cell>
          <cell r="F406">
            <v>50</v>
          </cell>
          <cell r="G406">
            <v>999950</v>
          </cell>
          <cell r="H406">
            <v>168.91047297297297</v>
          </cell>
        </row>
        <row r="407">
          <cell r="A407" t="str">
            <v>4301010004</v>
          </cell>
          <cell r="B407" t="str">
            <v>EnergÝa Electrica-Montacarga</v>
          </cell>
          <cell r="C407">
            <v>1000000</v>
          </cell>
          <cell r="D407">
            <v>50</v>
          </cell>
          <cell r="E407">
            <v>1000000</v>
          </cell>
          <cell r="F407">
            <v>50</v>
          </cell>
          <cell r="G407">
            <v>999950</v>
          </cell>
          <cell r="H407">
            <v>168.91047297297297</v>
          </cell>
        </row>
        <row r="408">
          <cell r="A408" t="str">
            <v>4301010005</v>
          </cell>
          <cell r="B408" t="str">
            <v>Gas Licuado de Petroleo</v>
          </cell>
          <cell r="C408">
            <v>1000000</v>
          </cell>
          <cell r="D408">
            <v>50</v>
          </cell>
          <cell r="E408">
            <v>1000000</v>
          </cell>
          <cell r="F408">
            <v>50</v>
          </cell>
          <cell r="G408">
            <v>999950</v>
          </cell>
          <cell r="H408">
            <v>168.91047297297297</v>
          </cell>
        </row>
        <row r="409">
          <cell r="A409" t="str">
            <v>4302011001</v>
          </cell>
          <cell r="B409" t="str">
            <v>Sueldos y Jornales personal permanente J</v>
          </cell>
          <cell r="C409">
            <v>1000000</v>
          </cell>
          <cell r="D409">
            <v>50</v>
          </cell>
          <cell r="E409">
            <v>1000000</v>
          </cell>
          <cell r="F409">
            <v>50</v>
          </cell>
          <cell r="G409">
            <v>999950</v>
          </cell>
          <cell r="H409">
            <v>168.91047297297297</v>
          </cell>
        </row>
        <row r="410">
          <cell r="A410" t="str">
            <v>4302011002</v>
          </cell>
          <cell r="B410" t="str">
            <v>Sueldos y Jornales personal temporario J</v>
          </cell>
          <cell r="C410">
            <v>1000000</v>
          </cell>
          <cell r="D410">
            <v>50</v>
          </cell>
          <cell r="E410">
            <v>1000000</v>
          </cell>
          <cell r="F410">
            <v>50</v>
          </cell>
          <cell r="G410">
            <v>999950</v>
          </cell>
          <cell r="H410">
            <v>168.91047297297297</v>
          </cell>
        </row>
        <row r="411">
          <cell r="A411" t="str">
            <v>4302011003</v>
          </cell>
          <cell r="B411" t="str">
            <v>Horas Extras</v>
          </cell>
          <cell r="C411">
            <v>1000000</v>
          </cell>
          <cell r="D411">
            <v>50</v>
          </cell>
          <cell r="E411">
            <v>1000000</v>
          </cell>
          <cell r="F411">
            <v>50</v>
          </cell>
          <cell r="G411">
            <v>999950</v>
          </cell>
          <cell r="H411">
            <v>168.91047297297297</v>
          </cell>
        </row>
        <row r="412">
          <cell r="A412" t="str">
            <v>4302011004</v>
          </cell>
          <cell r="B412" t="str">
            <v>Cargas Sociales</v>
          </cell>
          <cell r="C412">
            <v>1000000</v>
          </cell>
          <cell r="D412">
            <v>50</v>
          </cell>
          <cell r="E412">
            <v>1000000</v>
          </cell>
          <cell r="F412">
            <v>50</v>
          </cell>
          <cell r="G412">
            <v>999950</v>
          </cell>
          <cell r="H412">
            <v>168.91047297297297</v>
          </cell>
        </row>
        <row r="413">
          <cell r="A413" t="str">
            <v>4302011005</v>
          </cell>
          <cell r="B413" t="str">
            <v>Sueldo Anual Complementario</v>
          </cell>
          <cell r="C413">
            <v>1000000</v>
          </cell>
          <cell r="D413">
            <v>50</v>
          </cell>
          <cell r="E413">
            <v>1000000</v>
          </cell>
          <cell r="F413">
            <v>50</v>
          </cell>
          <cell r="G413">
            <v>999950</v>
          </cell>
          <cell r="H413">
            <v>168.91047297297297</v>
          </cell>
        </row>
        <row r="414">
          <cell r="A414" t="str">
            <v>4302011006</v>
          </cell>
          <cell r="B414" t="str">
            <v>Vacaciones</v>
          </cell>
          <cell r="C414">
            <v>1000000</v>
          </cell>
          <cell r="D414">
            <v>50</v>
          </cell>
          <cell r="E414">
            <v>1000000</v>
          </cell>
          <cell r="F414">
            <v>50</v>
          </cell>
          <cell r="G414">
            <v>999950</v>
          </cell>
          <cell r="H414">
            <v>168.91047297297297</v>
          </cell>
        </row>
        <row r="415">
          <cell r="A415" t="str">
            <v>4302011007</v>
          </cell>
          <cell r="B415" t="str">
            <v>Plan de Jubilacion</v>
          </cell>
          <cell r="C415">
            <v>1000000</v>
          </cell>
          <cell r="D415">
            <v>50</v>
          </cell>
          <cell r="E415">
            <v>1000000</v>
          </cell>
          <cell r="F415">
            <v>50</v>
          </cell>
          <cell r="G415">
            <v>999950</v>
          </cell>
          <cell r="H415">
            <v>168.91047297297297</v>
          </cell>
        </row>
        <row r="416">
          <cell r="A416" t="str">
            <v>4302011008</v>
          </cell>
          <cell r="B416" t="str">
            <v>Gratificacion</v>
          </cell>
          <cell r="C416">
            <v>1000000</v>
          </cell>
          <cell r="D416">
            <v>50</v>
          </cell>
          <cell r="E416">
            <v>1000000</v>
          </cell>
          <cell r="F416">
            <v>50</v>
          </cell>
          <cell r="G416">
            <v>999950</v>
          </cell>
          <cell r="H416">
            <v>168.91047297297297</v>
          </cell>
        </row>
        <row r="417">
          <cell r="A417" t="str">
            <v>4302011009</v>
          </cell>
          <cell r="B417" t="str">
            <v>Vivienda</v>
          </cell>
          <cell r="C417">
            <v>1000000</v>
          </cell>
          <cell r="D417">
            <v>50</v>
          </cell>
          <cell r="E417">
            <v>1000000</v>
          </cell>
          <cell r="F417">
            <v>50</v>
          </cell>
          <cell r="G417">
            <v>999950</v>
          </cell>
          <cell r="H417">
            <v>168.91047297297297</v>
          </cell>
        </row>
        <row r="418">
          <cell r="A418" t="str">
            <v>4302011010</v>
          </cell>
          <cell r="B418" t="str">
            <v>Servicio Medico</v>
          </cell>
          <cell r="C418">
            <v>1000000</v>
          </cell>
          <cell r="D418">
            <v>50</v>
          </cell>
          <cell r="E418">
            <v>1000000</v>
          </cell>
          <cell r="F418">
            <v>50</v>
          </cell>
          <cell r="G418">
            <v>999950</v>
          </cell>
          <cell r="H418">
            <v>168.91047297297297</v>
          </cell>
        </row>
        <row r="419">
          <cell r="A419" t="str">
            <v>4302011011</v>
          </cell>
          <cell r="B419" t="str">
            <v>Capacitacion</v>
          </cell>
          <cell r="C419">
            <v>1000000</v>
          </cell>
          <cell r="D419">
            <v>50</v>
          </cell>
          <cell r="E419">
            <v>1000000</v>
          </cell>
          <cell r="F419">
            <v>50</v>
          </cell>
          <cell r="G419">
            <v>999950</v>
          </cell>
          <cell r="H419">
            <v>168.91047297297297</v>
          </cell>
        </row>
        <row r="420">
          <cell r="A420" t="str">
            <v>4302011012</v>
          </cell>
          <cell r="B420" t="str">
            <v>Otros Servicios al Personal</v>
          </cell>
          <cell r="C420">
            <v>1000000</v>
          </cell>
          <cell r="D420">
            <v>50</v>
          </cell>
          <cell r="E420">
            <v>1000000</v>
          </cell>
          <cell r="F420">
            <v>50</v>
          </cell>
          <cell r="G420">
            <v>999950</v>
          </cell>
          <cell r="H420">
            <v>168.91047297297297</v>
          </cell>
        </row>
        <row r="421">
          <cell r="A421" t="str">
            <v>4302011013</v>
          </cell>
          <cell r="B421" t="str">
            <v>Varios</v>
          </cell>
          <cell r="C421">
            <v>1000000</v>
          </cell>
          <cell r="D421">
            <v>50</v>
          </cell>
          <cell r="E421">
            <v>1000000</v>
          </cell>
          <cell r="F421">
            <v>50</v>
          </cell>
          <cell r="G421">
            <v>999950</v>
          </cell>
          <cell r="H421">
            <v>168.91047297297297</v>
          </cell>
        </row>
        <row r="422">
          <cell r="A422" t="str">
            <v>4302011014</v>
          </cell>
          <cell r="B422" t="str">
            <v>Indemnizaciones</v>
          </cell>
          <cell r="C422">
            <v>1000000</v>
          </cell>
          <cell r="D422">
            <v>50</v>
          </cell>
          <cell r="E422">
            <v>1000000</v>
          </cell>
          <cell r="F422">
            <v>50</v>
          </cell>
          <cell r="G422">
            <v>999950</v>
          </cell>
          <cell r="H422">
            <v>168.91047297297297</v>
          </cell>
        </row>
        <row r="423">
          <cell r="A423" t="str">
            <v>4302011015</v>
          </cell>
          <cell r="B423" t="str">
            <v>Gratificaciones</v>
          </cell>
          <cell r="C423">
            <v>1000000</v>
          </cell>
          <cell r="D423">
            <v>50</v>
          </cell>
          <cell r="E423">
            <v>1000000</v>
          </cell>
          <cell r="F423">
            <v>50</v>
          </cell>
          <cell r="G423">
            <v>999950</v>
          </cell>
          <cell r="H423">
            <v>168.91047297297297</v>
          </cell>
        </row>
        <row r="424">
          <cell r="A424" t="str">
            <v>4302011201</v>
          </cell>
          <cell r="B424" t="str">
            <v>Gastos de viaje</v>
          </cell>
          <cell r="C424">
            <v>1000000</v>
          </cell>
          <cell r="D424">
            <v>50</v>
          </cell>
          <cell r="E424">
            <v>1000000</v>
          </cell>
          <cell r="F424">
            <v>50</v>
          </cell>
          <cell r="G424">
            <v>999950</v>
          </cell>
          <cell r="H424">
            <v>168.91047297297297</v>
          </cell>
        </row>
        <row r="425">
          <cell r="A425" t="str">
            <v>4302011401</v>
          </cell>
          <cell r="B425" t="str">
            <v>Gastos de oficina</v>
          </cell>
          <cell r="C425">
            <v>1000000</v>
          </cell>
          <cell r="D425">
            <v>50</v>
          </cell>
          <cell r="E425">
            <v>1000000</v>
          </cell>
          <cell r="F425">
            <v>50</v>
          </cell>
          <cell r="G425">
            <v>999950</v>
          </cell>
          <cell r="H425">
            <v>168.91047297297297</v>
          </cell>
        </row>
        <row r="426">
          <cell r="A426" t="str">
            <v>4302011601</v>
          </cell>
          <cell r="B426" t="str">
            <v>Comunicaciones</v>
          </cell>
          <cell r="C426">
            <v>1000000</v>
          </cell>
          <cell r="D426">
            <v>50</v>
          </cell>
          <cell r="E426">
            <v>1000000</v>
          </cell>
          <cell r="F426">
            <v>50</v>
          </cell>
          <cell r="G426">
            <v>999950</v>
          </cell>
          <cell r="H426">
            <v>168.91047297297297</v>
          </cell>
        </row>
        <row r="427">
          <cell r="A427" t="str">
            <v>4302011801</v>
          </cell>
          <cell r="B427" t="str">
            <v>Publicidad</v>
          </cell>
          <cell r="C427">
            <v>1000000</v>
          </cell>
          <cell r="D427">
            <v>50</v>
          </cell>
          <cell r="E427">
            <v>1000000</v>
          </cell>
          <cell r="F427">
            <v>50</v>
          </cell>
          <cell r="G427">
            <v>999950</v>
          </cell>
          <cell r="H427">
            <v>168.91047297297297</v>
          </cell>
        </row>
        <row r="428">
          <cell r="A428" t="str">
            <v>4302011802</v>
          </cell>
          <cell r="B428" t="str">
            <v>Promociones</v>
          </cell>
          <cell r="C428">
            <v>1000000</v>
          </cell>
          <cell r="D428">
            <v>50</v>
          </cell>
          <cell r="E428">
            <v>1000000</v>
          </cell>
          <cell r="F428">
            <v>50</v>
          </cell>
          <cell r="G428">
            <v>999950</v>
          </cell>
          <cell r="H428">
            <v>168.91047297297297</v>
          </cell>
        </row>
        <row r="429">
          <cell r="A429" t="str">
            <v>4302011803</v>
          </cell>
          <cell r="B429" t="str">
            <v>Servicios al Cliente</v>
          </cell>
          <cell r="C429">
            <v>1000000</v>
          </cell>
          <cell r="D429">
            <v>50</v>
          </cell>
          <cell r="E429">
            <v>1000000</v>
          </cell>
          <cell r="F429">
            <v>50</v>
          </cell>
          <cell r="G429">
            <v>999950</v>
          </cell>
          <cell r="H429">
            <v>168.91047297297297</v>
          </cell>
        </row>
        <row r="430">
          <cell r="A430" t="str">
            <v>4302012001</v>
          </cell>
          <cell r="B430" t="str">
            <v>Impuestos a la propiedad</v>
          </cell>
          <cell r="C430">
            <v>1000000</v>
          </cell>
          <cell r="D430">
            <v>50</v>
          </cell>
          <cell r="E430">
            <v>1000000</v>
          </cell>
          <cell r="F430">
            <v>50</v>
          </cell>
          <cell r="G430">
            <v>999950</v>
          </cell>
          <cell r="H430">
            <v>168.91047297297297</v>
          </cell>
        </row>
        <row r="431">
          <cell r="A431" t="str">
            <v>4302012002</v>
          </cell>
          <cell r="B431" t="str">
            <v>Otros impuestos</v>
          </cell>
          <cell r="C431">
            <v>1000000</v>
          </cell>
          <cell r="D431">
            <v>50</v>
          </cell>
          <cell r="E431">
            <v>1000000</v>
          </cell>
          <cell r="F431">
            <v>50</v>
          </cell>
          <cell r="G431">
            <v>999950</v>
          </cell>
          <cell r="H431">
            <v>168.91047297297297</v>
          </cell>
        </row>
        <row r="432">
          <cell r="A432" t="str">
            <v>4302012201</v>
          </cell>
          <cell r="B432" t="str">
            <v>Seguros del personal</v>
          </cell>
          <cell r="C432">
            <v>1000000</v>
          </cell>
          <cell r="D432">
            <v>50</v>
          </cell>
          <cell r="E432">
            <v>1000000</v>
          </cell>
          <cell r="F432">
            <v>50</v>
          </cell>
          <cell r="G432">
            <v>999950</v>
          </cell>
          <cell r="H432">
            <v>168.91047297297297</v>
          </cell>
        </row>
        <row r="433">
          <cell r="A433" t="str">
            <v>4302012202</v>
          </cell>
          <cell r="B433" t="str">
            <v>Seguros de propiedades</v>
          </cell>
          <cell r="C433">
            <v>1000000</v>
          </cell>
          <cell r="D433">
            <v>50</v>
          </cell>
          <cell r="E433">
            <v>1000000</v>
          </cell>
          <cell r="F433">
            <v>50</v>
          </cell>
          <cell r="G433">
            <v>999950</v>
          </cell>
          <cell r="H433">
            <v>168.91047297297297</v>
          </cell>
        </row>
        <row r="434">
          <cell r="A434" t="str">
            <v>4302012401</v>
          </cell>
          <cell r="B434" t="str">
            <v>Honorarios auditores</v>
          </cell>
          <cell r="C434">
            <v>1000000</v>
          </cell>
          <cell r="D434">
            <v>50</v>
          </cell>
          <cell r="E434">
            <v>1000000</v>
          </cell>
          <cell r="F434">
            <v>50</v>
          </cell>
          <cell r="G434">
            <v>999950</v>
          </cell>
          <cell r="H434">
            <v>168.91047297297297</v>
          </cell>
        </row>
        <row r="435">
          <cell r="A435" t="str">
            <v>4302012402</v>
          </cell>
          <cell r="B435" t="str">
            <v>Honorarios legales</v>
          </cell>
          <cell r="C435">
            <v>1000000</v>
          </cell>
          <cell r="D435">
            <v>50</v>
          </cell>
          <cell r="E435">
            <v>1000000</v>
          </cell>
          <cell r="F435">
            <v>50</v>
          </cell>
          <cell r="G435">
            <v>999950</v>
          </cell>
          <cell r="H435">
            <v>168.91047297297297</v>
          </cell>
        </row>
        <row r="436">
          <cell r="A436" t="str">
            <v>4302012403</v>
          </cell>
          <cell r="B436" t="str">
            <v>Otros honorarios</v>
          </cell>
          <cell r="C436">
            <v>1000000</v>
          </cell>
          <cell r="D436">
            <v>50</v>
          </cell>
          <cell r="E436">
            <v>1000000</v>
          </cell>
          <cell r="F436">
            <v>50</v>
          </cell>
          <cell r="G436">
            <v>999950</v>
          </cell>
          <cell r="H436">
            <v>168.91047297297297</v>
          </cell>
        </row>
        <row r="437">
          <cell r="A437" t="str">
            <v>4302012404</v>
          </cell>
          <cell r="B437" t="str">
            <v>Recoleccion de basura</v>
          </cell>
          <cell r="C437">
            <v>1000000</v>
          </cell>
          <cell r="D437">
            <v>50</v>
          </cell>
          <cell r="E437">
            <v>1000000</v>
          </cell>
          <cell r="F437">
            <v>50</v>
          </cell>
          <cell r="G437">
            <v>999950</v>
          </cell>
          <cell r="H437">
            <v>168.91047297297297</v>
          </cell>
        </row>
        <row r="438">
          <cell r="A438" t="str">
            <v>4302012405</v>
          </cell>
          <cell r="B438" t="str">
            <v>Otros Servicios</v>
          </cell>
          <cell r="C438">
            <v>1000000</v>
          </cell>
          <cell r="D438">
            <v>50</v>
          </cell>
          <cell r="E438">
            <v>1000000</v>
          </cell>
          <cell r="F438">
            <v>50</v>
          </cell>
          <cell r="G438">
            <v>999950</v>
          </cell>
          <cell r="H438">
            <v>168.91047297297297</v>
          </cell>
        </row>
        <row r="439">
          <cell r="A439" t="str">
            <v>4302012406</v>
          </cell>
          <cell r="B439" t="str">
            <v>Fumigaci¾n</v>
          </cell>
          <cell r="C439">
            <v>1000000</v>
          </cell>
          <cell r="D439">
            <v>50</v>
          </cell>
          <cell r="E439">
            <v>1000000</v>
          </cell>
          <cell r="F439">
            <v>50</v>
          </cell>
          <cell r="G439">
            <v>999950</v>
          </cell>
          <cell r="H439">
            <v>168.91047297297297</v>
          </cell>
        </row>
        <row r="440">
          <cell r="A440" t="str">
            <v>4302012601</v>
          </cell>
          <cell r="B440" t="str">
            <v>Equipamiento</v>
          </cell>
          <cell r="C440">
            <v>1000000</v>
          </cell>
          <cell r="D440">
            <v>50</v>
          </cell>
          <cell r="E440">
            <v>1000000</v>
          </cell>
          <cell r="F440">
            <v>50</v>
          </cell>
          <cell r="G440">
            <v>999950</v>
          </cell>
          <cell r="H440">
            <v>168.91047297297297</v>
          </cell>
        </row>
        <row r="441">
          <cell r="A441" t="str">
            <v>4302012602</v>
          </cell>
          <cell r="B441" t="str">
            <v>Reparaciones y mantenimiento JP</v>
          </cell>
          <cell r="C441">
            <v>1000000</v>
          </cell>
          <cell r="D441">
            <v>50</v>
          </cell>
          <cell r="E441">
            <v>1000000</v>
          </cell>
          <cell r="F441">
            <v>50</v>
          </cell>
          <cell r="G441">
            <v>999950</v>
          </cell>
          <cell r="H441">
            <v>168.91047297297297</v>
          </cell>
        </row>
        <row r="442">
          <cell r="A442" t="str">
            <v>4302012801</v>
          </cell>
          <cell r="B442" t="str">
            <v>Otros proveedores</v>
          </cell>
          <cell r="C442">
            <v>1000000</v>
          </cell>
          <cell r="D442">
            <v>50</v>
          </cell>
          <cell r="E442">
            <v>1000000</v>
          </cell>
          <cell r="F442">
            <v>50</v>
          </cell>
          <cell r="G442">
            <v>999950</v>
          </cell>
          <cell r="H442">
            <v>168.91047297297297</v>
          </cell>
        </row>
        <row r="443">
          <cell r="A443" t="str">
            <v>4302012802</v>
          </cell>
          <cell r="B443" t="str">
            <v>Proveedores</v>
          </cell>
          <cell r="C443">
            <v>1000000</v>
          </cell>
          <cell r="D443">
            <v>50</v>
          </cell>
          <cell r="E443">
            <v>1000000</v>
          </cell>
          <cell r="F443">
            <v>50</v>
          </cell>
          <cell r="G443">
            <v>999950</v>
          </cell>
          <cell r="H443">
            <v>168.91047297297297</v>
          </cell>
        </row>
        <row r="444">
          <cell r="A444" t="str">
            <v>4302012803</v>
          </cell>
          <cell r="B444" t="str">
            <v>Energia electrica</v>
          </cell>
          <cell r="C444">
            <v>1000000</v>
          </cell>
          <cell r="D444">
            <v>50</v>
          </cell>
          <cell r="E444">
            <v>1000000</v>
          </cell>
          <cell r="F444">
            <v>50</v>
          </cell>
          <cell r="G444">
            <v>999950</v>
          </cell>
          <cell r="H444">
            <v>168.91047297297297</v>
          </cell>
        </row>
        <row r="445">
          <cell r="A445" t="str">
            <v>4302012804</v>
          </cell>
          <cell r="B445" t="str">
            <v>Aceites y Lubricantes</v>
          </cell>
          <cell r="C445">
            <v>1000000</v>
          </cell>
          <cell r="D445">
            <v>50</v>
          </cell>
          <cell r="E445">
            <v>1000000</v>
          </cell>
          <cell r="F445">
            <v>50</v>
          </cell>
          <cell r="G445">
            <v>999950</v>
          </cell>
          <cell r="H445">
            <v>168.91047297297297</v>
          </cell>
        </row>
        <row r="446">
          <cell r="A446" t="str">
            <v>4302012805</v>
          </cell>
          <cell r="B446" t="str">
            <v>Agua</v>
          </cell>
          <cell r="C446">
            <v>1000000</v>
          </cell>
          <cell r="D446">
            <v>50</v>
          </cell>
          <cell r="E446">
            <v>1000000</v>
          </cell>
          <cell r="F446">
            <v>50</v>
          </cell>
          <cell r="G446">
            <v>999950</v>
          </cell>
          <cell r="H446">
            <v>168.91047297297297</v>
          </cell>
        </row>
        <row r="447">
          <cell r="A447" t="str">
            <v>4302012806</v>
          </cell>
          <cell r="B447" t="str">
            <v>Gastos en Seguridad JP</v>
          </cell>
          <cell r="C447">
            <v>1000000</v>
          </cell>
          <cell r="D447">
            <v>50</v>
          </cell>
          <cell r="E447">
            <v>1000000</v>
          </cell>
          <cell r="F447">
            <v>50</v>
          </cell>
          <cell r="G447">
            <v>999950</v>
          </cell>
          <cell r="H447">
            <v>168.91047297297297</v>
          </cell>
        </row>
        <row r="448">
          <cell r="A448" t="str">
            <v>4302013001</v>
          </cell>
          <cell r="B448" t="str">
            <v>Alquiler de equipos</v>
          </cell>
          <cell r="C448">
            <v>1000000</v>
          </cell>
          <cell r="D448">
            <v>50</v>
          </cell>
          <cell r="E448">
            <v>1000000</v>
          </cell>
          <cell r="F448">
            <v>50</v>
          </cell>
          <cell r="G448">
            <v>999950</v>
          </cell>
          <cell r="H448">
            <v>168.91047297297297</v>
          </cell>
        </row>
        <row r="449">
          <cell r="A449" t="str">
            <v>4302013002</v>
          </cell>
          <cell r="B449" t="str">
            <v>Alquiler de oficinas</v>
          </cell>
          <cell r="C449">
            <v>1000000</v>
          </cell>
          <cell r="D449">
            <v>50</v>
          </cell>
          <cell r="E449">
            <v>1000000</v>
          </cell>
          <cell r="F449">
            <v>50</v>
          </cell>
          <cell r="G449">
            <v>999950</v>
          </cell>
          <cell r="H449">
            <v>168.91047297297297</v>
          </cell>
        </row>
        <row r="450">
          <cell r="A450" t="str">
            <v>4302013003</v>
          </cell>
          <cell r="B450" t="str">
            <v>Fletes</v>
          </cell>
          <cell r="C450">
            <v>1000000</v>
          </cell>
          <cell r="D450">
            <v>50</v>
          </cell>
          <cell r="E450">
            <v>1000000</v>
          </cell>
          <cell r="F450">
            <v>50</v>
          </cell>
          <cell r="G450">
            <v>999950</v>
          </cell>
          <cell r="H450">
            <v>168.91047297297297</v>
          </cell>
        </row>
        <row r="451">
          <cell r="A451" t="str">
            <v>4302013004</v>
          </cell>
          <cell r="B451" t="str">
            <v>Depositos</v>
          </cell>
          <cell r="C451">
            <v>1000000</v>
          </cell>
          <cell r="D451">
            <v>50</v>
          </cell>
          <cell r="E451">
            <v>1000000</v>
          </cell>
          <cell r="F451">
            <v>50</v>
          </cell>
          <cell r="G451">
            <v>999950</v>
          </cell>
          <cell r="H451">
            <v>168.91047297297297</v>
          </cell>
        </row>
        <row r="452">
          <cell r="A452" t="str">
            <v>4302013005</v>
          </cell>
          <cell r="B452" t="str">
            <v>Suscripciones</v>
          </cell>
          <cell r="C452">
            <v>1000000</v>
          </cell>
          <cell r="D452">
            <v>50</v>
          </cell>
          <cell r="E452">
            <v>1000000</v>
          </cell>
          <cell r="F452">
            <v>50</v>
          </cell>
          <cell r="G452">
            <v>999950</v>
          </cell>
          <cell r="H452">
            <v>168.91047297297297</v>
          </cell>
        </row>
        <row r="453">
          <cell r="A453" t="str">
            <v>4302013006</v>
          </cell>
          <cell r="B453" t="str">
            <v>Otros gastos</v>
          </cell>
          <cell r="C453">
            <v>1000000</v>
          </cell>
          <cell r="D453">
            <v>50</v>
          </cell>
          <cell r="E453">
            <v>1000000</v>
          </cell>
          <cell r="F453">
            <v>50</v>
          </cell>
          <cell r="G453">
            <v>999950</v>
          </cell>
          <cell r="H453">
            <v>168.91047297297297</v>
          </cell>
        </row>
        <row r="454">
          <cell r="A454" t="str">
            <v>4302013007</v>
          </cell>
          <cell r="B454" t="str">
            <v>Recreacion</v>
          </cell>
          <cell r="C454">
            <v>1000000</v>
          </cell>
          <cell r="D454">
            <v>50</v>
          </cell>
          <cell r="E454">
            <v>1000000</v>
          </cell>
          <cell r="F454">
            <v>50</v>
          </cell>
          <cell r="G454">
            <v>999950</v>
          </cell>
          <cell r="H454">
            <v>168.91047297297297</v>
          </cell>
        </row>
        <row r="455">
          <cell r="A455" t="str">
            <v>4302013008</v>
          </cell>
          <cell r="B455" t="str">
            <v>Estructura</v>
          </cell>
          <cell r="C455">
            <v>1000000</v>
          </cell>
          <cell r="D455">
            <v>50</v>
          </cell>
          <cell r="E455">
            <v>1000000</v>
          </cell>
          <cell r="F455">
            <v>50</v>
          </cell>
          <cell r="G455">
            <v>999950</v>
          </cell>
          <cell r="H455">
            <v>168.91047297297297</v>
          </cell>
        </row>
        <row r="456">
          <cell r="A456" t="str">
            <v>4302021001</v>
          </cell>
          <cell r="B456" t="str">
            <v>Sueldos y Jornales personal permanente</v>
          </cell>
          <cell r="C456">
            <v>1000000</v>
          </cell>
          <cell r="D456">
            <v>50</v>
          </cell>
          <cell r="E456">
            <v>1000000</v>
          </cell>
          <cell r="F456">
            <v>50</v>
          </cell>
          <cell r="G456">
            <v>999950</v>
          </cell>
          <cell r="H456">
            <v>168.91047297297297</v>
          </cell>
        </row>
        <row r="457">
          <cell r="A457" t="str">
            <v>4302021002</v>
          </cell>
          <cell r="B457" t="str">
            <v>Sueldos y Jornales personal temporario</v>
          </cell>
          <cell r="C457">
            <v>1000000</v>
          </cell>
          <cell r="D457">
            <v>50</v>
          </cell>
          <cell r="E457">
            <v>1000000</v>
          </cell>
          <cell r="F457">
            <v>50</v>
          </cell>
          <cell r="G457">
            <v>999950</v>
          </cell>
          <cell r="H457">
            <v>168.91047297297297</v>
          </cell>
        </row>
        <row r="458">
          <cell r="A458" t="str">
            <v>4302021003</v>
          </cell>
          <cell r="B458" t="str">
            <v>Horas Extras</v>
          </cell>
          <cell r="C458">
            <v>1000000</v>
          </cell>
          <cell r="D458">
            <v>50</v>
          </cell>
          <cell r="E458">
            <v>1000000</v>
          </cell>
          <cell r="F458">
            <v>50</v>
          </cell>
          <cell r="G458">
            <v>999950</v>
          </cell>
          <cell r="H458">
            <v>168.91047297297297</v>
          </cell>
        </row>
        <row r="459">
          <cell r="A459" t="str">
            <v>4302021004</v>
          </cell>
          <cell r="B459" t="str">
            <v>Cargas Sociales</v>
          </cell>
          <cell r="C459">
            <v>1000000</v>
          </cell>
          <cell r="D459">
            <v>50</v>
          </cell>
          <cell r="E459">
            <v>1000000</v>
          </cell>
          <cell r="F459">
            <v>50</v>
          </cell>
          <cell r="G459">
            <v>999950</v>
          </cell>
          <cell r="H459">
            <v>168.91047297297297</v>
          </cell>
        </row>
        <row r="460">
          <cell r="A460" t="str">
            <v>4302021005</v>
          </cell>
          <cell r="B460" t="str">
            <v>Sueldo Anual Complementario</v>
          </cell>
          <cell r="C460">
            <v>1000000</v>
          </cell>
          <cell r="D460">
            <v>50</v>
          </cell>
          <cell r="E460">
            <v>1000000</v>
          </cell>
          <cell r="F460">
            <v>50</v>
          </cell>
          <cell r="G460">
            <v>999950</v>
          </cell>
          <cell r="H460">
            <v>168.91047297297297</v>
          </cell>
        </row>
        <row r="461">
          <cell r="A461" t="str">
            <v>4302021006</v>
          </cell>
          <cell r="B461" t="str">
            <v>Vacaciones</v>
          </cell>
          <cell r="C461">
            <v>1000000</v>
          </cell>
          <cell r="D461">
            <v>50</v>
          </cell>
          <cell r="E461">
            <v>1000000</v>
          </cell>
          <cell r="F461">
            <v>50</v>
          </cell>
          <cell r="G461">
            <v>999950</v>
          </cell>
          <cell r="H461">
            <v>168.91047297297297</v>
          </cell>
        </row>
        <row r="462">
          <cell r="A462" t="str">
            <v>4302021007</v>
          </cell>
          <cell r="B462" t="str">
            <v>Plan de Jubilacion</v>
          </cell>
          <cell r="C462">
            <v>1000000</v>
          </cell>
          <cell r="D462">
            <v>50</v>
          </cell>
          <cell r="E462">
            <v>1000000</v>
          </cell>
          <cell r="F462">
            <v>50</v>
          </cell>
          <cell r="G462">
            <v>999950</v>
          </cell>
          <cell r="H462">
            <v>168.91047297297297</v>
          </cell>
        </row>
        <row r="463">
          <cell r="A463" t="str">
            <v>4302021008</v>
          </cell>
          <cell r="B463" t="str">
            <v>Distribucion utilidades</v>
          </cell>
          <cell r="C463">
            <v>1000000</v>
          </cell>
          <cell r="D463">
            <v>50</v>
          </cell>
          <cell r="E463">
            <v>1000000</v>
          </cell>
          <cell r="F463">
            <v>50</v>
          </cell>
          <cell r="G463">
            <v>999950</v>
          </cell>
          <cell r="H463">
            <v>168.91047297297297</v>
          </cell>
        </row>
        <row r="464">
          <cell r="A464" t="str">
            <v>4302021009</v>
          </cell>
          <cell r="B464" t="str">
            <v>Vivienda</v>
          </cell>
          <cell r="C464">
            <v>1000000</v>
          </cell>
          <cell r="D464">
            <v>50</v>
          </cell>
          <cell r="E464">
            <v>1000000</v>
          </cell>
          <cell r="F464">
            <v>50</v>
          </cell>
          <cell r="G464">
            <v>999950</v>
          </cell>
          <cell r="H464">
            <v>168.91047297297297</v>
          </cell>
        </row>
        <row r="465">
          <cell r="A465" t="str">
            <v>4302021010</v>
          </cell>
          <cell r="B465" t="str">
            <v>Servicio Medico</v>
          </cell>
          <cell r="C465">
            <v>1000000</v>
          </cell>
          <cell r="D465">
            <v>50</v>
          </cell>
          <cell r="E465">
            <v>1000000</v>
          </cell>
          <cell r="F465">
            <v>50</v>
          </cell>
          <cell r="G465">
            <v>999950</v>
          </cell>
          <cell r="H465">
            <v>168.91047297297297</v>
          </cell>
        </row>
        <row r="466">
          <cell r="A466" t="str">
            <v>4302021011</v>
          </cell>
          <cell r="B466" t="str">
            <v>Capacitacion</v>
          </cell>
          <cell r="C466">
            <v>1000000</v>
          </cell>
          <cell r="D466">
            <v>50</v>
          </cell>
          <cell r="E466">
            <v>1000000</v>
          </cell>
          <cell r="F466">
            <v>50</v>
          </cell>
          <cell r="G466">
            <v>999950</v>
          </cell>
          <cell r="H466">
            <v>168.91047297297297</v>
          </cell>
        </row>
        <row r="467">
          <cell r="A467" t="str">
            <v>4302021012</v>
          </cell>
          <cell r="B467" t="str">
            <v>Otros Servicios al Personal</v>
          </cell>
          <cell r="C467">
            <v>1000000</v>
          </cell>
          <cell r="D467">
            <v>50</v>
          </cell>
          <cell r="E467">
            <v>1000000</v>
          </cell>
          <cell r="F467">
            <v>50</v>
          </cell>
          <cell r="G467">
            <v>999950</v>
          </cell>
          <cell r="H467">
            <v>168.91047297297297</v>
          </cell>
        </row>
        <row r="468">
          <cell r="A468" t="str">
            <v>4302021013</v>
          </cell>
          <cell r="B468" t="str">
            <v>Varios</v>
          </cell>
          <cell r="C468">
            <v>1000000</v>
          </cell>
          <cell r="D468">
            <v>50</v>
          </cell>
          <cell r="E468">
            <v>1000000</v>
          </cell>
          <cell r="F468">
            <v>50</v>
          </cell>
          <cell r="G468">
            <v>999950</v>
          </cell>
          <cell r="H468">
            <v>168.91047297297297</v>
          </cell>
        </row>
        <row r="469">
          <cell r="A469" t="str">
            <v>4302021014</v>
          </cell>
          <cell r="B469" t="str">
            <v>Indemnizaciones</v>
          </cell>
          <cell r="C469">
            <v>1000000</v>
          </cell>
          <cell r="D469">
            <v>50</v>
          </cell>
          <cell r="E469">
            <v>1000000</v>
          </cell>
          <cell r="F469">
            <v>50</v>
          </cell>
          <cell r="G469">
            <v>999950</v>
          </cell>
          <cell r="H469">
            <v>168.91047297297297</v>
          </cell>
        </row>
        <row r="470">
          <cell r="A470" t="str">
            <v>4302021015</v>
          </cell>
          <cell r="B470" t="str">
            <v>Gratificaciones</v>
          </cell>
          <cell r="C470">
            <v>1000000</v>
          </cell>
          <cell r="D470">
            <v>50</v>
          </cell>
          <cell r="E470">
            <v>1000000</v>
          </cell>
          <cell r="F470">
            <v>50</v>
          </cell>
          <cell r="G470">
            <v>999950</v>
          </cell>
          <cell r="H470">
            <v>168.91047297297297</v>
          </cell>
        </row>
        <row r="471">
          <cell r="A471" t="str">
            <v>4302021201</v>
          </cell>
          <cell r="B471" t="str">
            <v>Gastos de viaje</v>
          </cell>
          <cell r="C471">
            <v>1000000</v>
          </cell>
          <cell r="D471">
            <v>50</v>
          </cell>
          <cell r="E471">
            <v>1000000</v>
          </cell>
          <cell r="F471">
            <v>50</v>
          </cell>
          <cell r="G471">
            <v>999950</v>
          </cell>
          <cell r="H471">
            <v>168.91047297297297</v>
          </cell>
        </row>
        <row r="472">
          <cell r="A472" t="str">
            <v>4302021401</v>
          </cell>
          <cell r="B472" t="str">
            <v>Gastos de oficina</v>
          </cell>
          <cell r="C472">
            <v>1000000</v>
          </cell>
          <cell r="D472">
            <v>50</v>
          </cell>
          <cell r="E472">
            <v>1000000</v>
          </cell>
          <cell r="F472">
            <v>50</v>
          </cell>
          <cell r="G472">
            <v>999950</v>
          </cell>
          <cell r="H472">
            <v>168.91047297297297</v>
          </cell>
        </row>
        <row r="473">
          <cell r="A473" t="str">
            <v>4302021601</v>
          </cell>
          <cell r="B473" t="str">
            <v>Comunicaciones</v>
          </cell>
          <cell r="C473">
            <v>1000000</v>
          </cell>
          <cell r="D473">
            <v>50</v>
          </cell>
          <cell r="E473">
            <v>1000000</v>
          </cell>
          <cell r="F473">
            <v>50</v>
          </cell>
          <cell r="G473">
            <v>999950</v>
          </cell>
          <cell r="H473">
            <v>168.91047297297297</v>
          </cell>
        </row>
        <row r="474">
          <cell r="A474" t="str">
            <v>4302021801</v>
          </cell>
          <cell r="B474" t="str">
            <v>Publicidad</v>
          </cell>
          <cell r="C474">
            <v>1000000</v>
          </cell>
          <cell r="D474">
            <v>50</v>
          </cell>
          <cell r="E474">
            <v>1000000</v>
          </cell>
          <cell r="F474">
            <v>50</v>
          </cell>
          <cell r="G474">
            <v>999950</v>
          </cell>
          <cell r="H474">
            <v>168.91047297297297</v>
          </cell>
        </row>
        <row r="475">
          <cell r="A475" t="str">
            <v>4302021802</v>
          </cell>
          <cell r="B475" t="str">
            <v>Promociones</v>
          </cell>
          <cell r="C475">
            <v>1000000</v>
          </cell>
          <cell r="D475">
            <v>50</v>
          </cell>
          <cell r="E475">
            <v>1000000</v>
          </cell>
          <cell r="F475">
            <v>50</v>
          </cell>
          <cell r="G475">
            <v>999950</v>
          </cell>
          <cell r="H475">
            <v>168.91047297297297</v>
          </cell>
        </row>
        <row r="476">
          <cell r="A476" t="str">
            <v>4302021803</v>
          </cell>
          <cell r="B476" t="str">
            <v>Servicios al Cliente</v>
          </cell>
          <cell r="C476">
            <v>1000000</v>
          </cell>
          <cell r="D476">
            <v>50</v>
          </cell>
          <cell r="E476">
            <v>1000000</v>
          </cell>
          <cell r="F476">
            <v>50</v>
          </cell>
          <cell r="G476">
            <v>999950</v>
          </cell>
          <cell r="H476">
            <v>168.91047297297297</v>
          </cell>
        </row>
        <row r="477">
          <cell r="A477" t="str">
            <v>4302022001</v>
          </cell>
          <cell r="B477" t="str">
            <v>Impuestos a la propiedad</v>
          </cell>
          <cell r="C477">
            <v>1000000</v>
          </cell>
          <cell r="D477">
            <v>50</v>
          </cell>
          <cell r="E477">
            <v>1000000</v>
          </cell>
          <cell r="F477">
            <v>50</v>
          </cell>
          <cell r="G477">
            <v>999950</v>
          </cell>
          <cell r="H477">
            <v>168.91047297297297</v>
          </cell>
        </row>
        <row r="478">
          <cell r="A478" t="str">
            <v>4302022002</v>
          </cell>
          <cell r="B478" t="str">
            <v>Otros impuestos</v>
          </cell>
          <cell r="C478">
            <v>1000000</v>
          </cell>
          <cell r="D478">
            <v>50</v>
          </cell>
          <cell r="E478">
            <v>1000000</v>
          </cell>
          <cell r="F478">
            <v>50</v>
          </cell>
          <cell r="G478">
            <v>999950</v>
          </cell>
          <cell r="H478">
            <v>168.91047297297297</v>
          </cell>
        </row>
        <row r="479">
          <cell r="A479" t="str">
            <v>4302022201</v>
          </cell>
          <cell r="B479" t="str">
            <v>Seguros del personal</v>
          </cell>
          <cell r="C479">
            <v>1000000</v>
          </cell>
          <cell r="D479">
            <v>50</v>
          </cell>
          <cell r="E479">
            <v>1000000</v>
          </cell>
          <cell r="F479">
            <v>50</v>
          </cell>
          <cell r="G479">
            <v>999950</v>
          </cell>
          <cell r="H479">
            <v>168.91047297297297</v>
          </cell>
        </row>
        <row r="480">
          <cell r="A480" t="str">
            <v>4302022202</v>
          </cell>
          <cell r="B480" t="str">
            <v>Seguros de propiedades</v>
          </cell>
          <cell r="C480">
            <v>1000000</v>
          </cell>
          <cell r="D480">
            <v>50</v>
          </cell>
          <cell r="E480">
            <v>1000000</v>
          </cell>
          <cell r="F480">
            <v>50</v>
          </cell>
          <cell r="G480">
            <v>999950</v>
          </cell>
          <cell r="H480">
            <v>168.91047297297297</v>
          </cell>
        </row>
        <row r="481">
          <cell r="A481" t="str">
            <v>4302022401</v>
          </cell>
          <cell r="B481" t="str">
            <v>Honorarios auditores</v>
          </cell>
          <cell r="C481">
            <v>1000000</v>
          </cell>
          <cell r="D481">
            <v>50</v>
          </cell>
          <cell r="E481">
            <v>1000000</v>
          </cell>
          <cell r="F481">
            <v>50</v>
          </cell>
          <cell r="G481">
            <v>999950</v>
          </cell>
          <cell r="H481">
            <v>168.91047297297297</v>
          </cell>
        </row>
        <row r="482">
          <cell r="A482" t="str">
            <v>4302022402</v>
          </cell>
          <cell r="B482" t="str">
            <v>Honorarios legales</v>
          </cell>
          <cell r="C482">
            <v>1000000</v>
          </cell>
          <cell r="D482">
            <v>50</v>
          </cell>
          <cell r="E482">
            <v>1000000</v>
          </cell>
          <cell r="F482">
            <v>50</v>
          </cell>
          <cell r="G482">
            <v>999950</v>
          </cell>
          <cell r="H482">
            <v>168.91047297297297</v>
          </cell>
        </row>
        <row r="483">
          <cell r="A483" t="str">
            <v>4302022403</v>
          </cell>
          <cell r="B483" t="str">
            <v>Otros honorarios</v>
          </cell>
          <cell r="C483">
            <v>1000000</v>
          </cell>
          <cell r="D483">
            <v>50</v>
          </cell>
          <cell r="E483">
            <v>1000000</v>
          </cell>
          <cell r="F483">
            <v>50</v>
          </cell>
          <cell r="G483">
            <v>999950</v>
          </cell>
          <cell r="H483">
            <v>168.91047297297297</v>
          </cell>
        </row>
        <row r="484">
          <cell r="A484" t="str">
            <v>4302022404</v>
          </cell>
          <cell r="B484" t="str">
            <v>Recoleccion de basura</v>
          </cell>
          <cell r="C484">
            <v>1000000</v>
          </cell>
          <cell r="D484">
            <v>50</v>
          </cell>
          <cell r="E484">
            <v>1000000</v>
          </cell>
          <cell r="F484">
            <v>50</v>
          </cell>
          <cell r="G484">
            <v>999950</v>
          </cell>
          <cell r="H484">
            <v>168.91047297297297</v>
          </cell>
        </row>
        <row r="485">
          <cell r="A485" t="str">
            <v>4302022405</v>
          </cell>
          <cell r="B485" t="str">
            <v>Otros Servicios</v>
          </cell>
          <cell r="C485">
            <v>1000000</v>
          </cell>
          <cell r="D485">
            <v>50</v>
          </cell>
          <cell r="E485">
            <v>1000000</v>
          </cell>
          <cell r="F485">
            <v>50</v>
          </cell>
          <cell r="G485">
            <v>999950</v>
          </cell>
          <cell r="H485">
            <v>168.91047297297297</v>
          </cell>
        </row>
        <row r="486">
          <cell r="A486" t="str">
            <v>4302022406</v>
          </cell>
          <cell r="B486" t="str">
            <v>Fumigaci¾n</v>
          </cell>
          <cell r="C486">
            <v>1000000</v>
          </cell>
          <cell r="D486">
            <v>50</v>
          </cell>
          <cell r="E486">
            <v>1000000</v>
          </cell>
          <cell r="F486">
            <v>50</v>
          </cell>
          <cell r="G486">
            <v>999950</v>
          </cell>
          <cell r="H486">
            <v>168.91047297297297</v>
          </cell>
        </row>
        <row r="487">
          <cell r="A487" t="str">
            <v>4302022601</v>
          </cell>
          <cell r="B487" t="str">
            <v>Equipamiento</v>
          </cell>
          <cell r="C487">
            <v>1000000</v>
          </cell>
          <cell r="D487">
            <v>50</v>
          </cell>
          <cell r="E487">
            <v>1000000</v>
          </cell>
          <cell r="F487">
            <v>50</v>
          </cell>
          <cell r="G487">
            <v>999950</v>
          </cell>
          <cell r="H487">
            <v>168.91047297297297</v>
          </cell>
        </row>
        <row r="488">
          <cell r="A488" t="str">
            <v>4302022602</v>
          </cell>
          <cell r="B488" t="str">
            <v>Reparaciones y mantenimiento RS</v>
          </cell>
          <cell r="C488">
            <v>1000000</v>
          </cell>
          <cell r="D488">
            <v>50</v>
          </cell>
          <cell r="E488">
            <v>1000000</v>
          </cell>
          <cell r="F488">
            <v>50</v>
          </cell>
          <cell r="G488">
            <v>999950</v>
          </cell>
          <cell r="H488">
            <v>168.91047297297297</v>
          </cell>
        </row>
        <row r="489">
          <cell r="A489" t="str">
            <v>4302022801</v>
          </cell>
          <cell r="B489" t="str">
            <v>Otros proveedores</v>
          </cell>
          <cell r="C489">
            <v>1000000</v>
          </cell>
          <cell r="D489">
            <v>50</v>
          </cell>
          <cell r="E489">
            <v>1000000</v>
          </cell>
          <cell r="F489">
            <v>50</v>
          </cell>
          <cell r="G489">
            <v>999950</v>
          </cell>
          <cell r="H489">
            <v>168.91047297297297</v>
          </cell>
        </row>
        <row r="490">
          <cell r="A490" t="str">
            <v>4302022802</v>
          </cell>
          <cell r="B490" t="str">
            <v>Proveedores</v>
          </cell>
          <cell r="C490">
            <v>1000000</v>
          </cell>
          <cell r="D490">
            <v>50</v>
          </cell>
          <cell r="E490">
            <v>1000000</v>
          </cell>
          <cell r="F490">
            <v>50</v>
          </cell>
          <cell r="G490">
            <v>999950</v>
          </cell>
          <cell r="H490">
            <v>168.91047297297297</v>
          </cell>
        </row>
        <row r="491">
          <cell r="A491" t="str">
            <v>4302022803</v>
          </cell>
          <cell r="B491" t="str">
            <v>Energia electrica</v>
          </cell>
          <cell r="C491">
            <v>1000000</v>
          </cell>
          <cell r="D491">
            <v>50</v>
          </cell>
          <cell r="E491">
            <v>1000000</v>
          </cell>
          <cell r="F491">
            <v>50</v>
          </cell>
          <cell r="G491">
            <v>999950</v>
          </cell>
          <cell r="H491">
            <v>168.91047297297297</v>
          </cell>
        </row>
        <row r="492">
          <cell r="A492" t="str">
            <v>4302022804</v>
          </cell>
          <cell r="B492" t="str">
            <v>Gas</v>
          </cell>
          <cell r="C492">
            <v>1000000</v>
          </cell>
          <cell r="D492">
            <v>50</v>
          </cell>
          <cell r="E492">
            <v>1000000</v>
          </cell>
          <cell r="F492">
            <v>50</v>
          </cell>
          <cell r="G492">
            <v>999950</v>
          </cell>
          <cell r="H492">
            <v>168.91047297297297</v>
          </cell>
        </row>
        <row r="493">
          <cell r="A493" t="str">
            <v>4302022805</v>
          </cell>
          <cell r="B493" t="str">
            <v>Agua</v>
          </cell>
          <cell r="C493">
            <v>1000000</v>
          </cell>
          <cell r="D493">
            <v>50</v>
          </cell>
          <cell r="E493">
            <v>1000000</v>
          </cell>
          <cell r="F493">
            <v>50</v>
          </cell>
          <cell r="G493">
            <v>999950</v>
          </cell>
          <cell r="H493">
            <v>168.91047297297297</v>
          </cell>
        </row>
        <row r="494">
          <cell r="A494" t="str">
            <v>4302022806</v>
          </cell>
          <cell r="B494" t="str">
            <v>Gastos en Seguridad RS</v>
          </cell>
          <cell r="C494">
            <v>1000000</v>
          </cell>
          <cell r="D494">
            <v>50</v>
          </cell>
          <cell r="E494">
            <v>1000000</v>
          </cell>
          <cell r="F494">
            <v>50</v>
          </cell>
          <cell r="G494">
            <v>999950</v>
          </cell>
          <cell r="H494">
            <v>168.91047297297297</v>
          </cell>
        </row>
        <row r="495">
          <cell r="A495" t="str">
            <v>4302023001</v>
          </cell>
          <cell r="B495" t="str">
            <v>Alquiler de equipos</v>
          </cell>
          <cell r="C495">
            <v>1000000</v>
          </cell>
          <cell r="D495">
            <v>50</v>
          </cell>
          <cell r="E495">
            <v>1000000</v>
          </cell>
          <cell r="F495">
            <v>50</v>
          </cell>
          <cell r="G495">
            <v>999950</v>
          </cell>
          <cell r="H495">
            <v>168.91047297297297</v>
          </cell>
        </row>
        <row r="496">
          <cell r="A496" t="str">
            <v>4302023002</v>
          </cell>
          <cell r="B496" t="str">
            <v>Alquiler de oficinas</v>
          </cell>
          <cell r="C496">
            <v>1000000</v>
          </cell>
          <cell r="D496">
            <v>50</v>
          </cell>
          <cell r="E496">
            <v>1000000</v>
          </cell>
          <cell r="F496">
            <v>50</v>
          </cell>
          <cell r="G496">
            <v>999950</v>
          </cell>
          <cell r="H496">
            <v>168.91047297297297</v>
          </cell>
        </row>
        <row r="497">
          <cell r="A497" t="str">
            <v>4302023003</v>
          </cell>
          <cell r="B497" t="str">
            <v>Fletes</v>
          </cell>
          <cell r="C497">
            <v>1000000</v>
          </cell>
          <cell r="D497">
            <v>50</v>
          </cell>
          <cell r="E497">
            <v>1000000</v>
          </cell>
          <cell r="F497">
            <v>50</v>
          </cell>
          <cell r="G497">
            <v>999950</v>
          </cell>
          <cell r="H497">
            <v>168.91047297297297</v>
          </cell>
        </row>
        <row r="498">
          <cell r="A498" t="str">
            <v>4302023004</v>
          </cell>
          <cell r="B498" t="str">
            <v>Depositos</v>
          </cell>
          <cell r="C498">
            <v>1000000</v>
          </cell>
          <cell r="D498">
            <v>50</v>
          </cell>
          <cell r="E498">
            <v>1000000</v>
          </cell>
          <cell r="F498">
            <v>50</v>
          </cell>
          <cell r="G498">
            <v>999950</v>
          </cell>
          <cell r="H498">
            <v>168.91047297297297</v>
          </cell>
        </row>
        <row r="499">
          <cell r="A499" t="str">
            <v>4302023005</v>
          </cell>
          <cell r="B499" t="str">
            <v>Suscripciones</v>
          </cell>
          <cell r="C499">
            <v>1000000</v>
          </cell>
          <cell r="D499">
            <v>50</v>
          </cell>
          <cell r="E499">
            <v>1000000</v>
          </cell>
          <cell r="F499">
            <v>50</v>
          </cell>
          <cell r="G499">
            <v>999950</v>
          </cell>
          <cell r="H499">
            <v>168.91047297297297</v>
          </cell>
        </row>
        <row r="500">
          <cell r="A500" t="str">
            <v>4302023006</v>
          </cell>
          <cell r="B500" t="str">
            <v>Otros gastos</v>
          </cell>
          <cell r="C500">
            <v>1000000</v>
          </cell>
          <cell r="D500">
            <v>50</v>
          </cell>
          <cell r="E500">
            <v>1000000</v>
          </cell>
          <cell r="F500">
            <v>50</v>
          </cell>
          <cell r="G500">
            <v>999950</v>
          </cell>
          <cell r="H500">
            <v>168.91047297297297</v>
          </cell>
        </row>
        <row r="501">
          <cell r="A501" t="str">
            <v>4302023007</v>
          </cell>
          <cell r="B501" t="str">
            <v>Recreacion</v>
          </cell>
          <cell r="C501">
            <v>1000000</v>
          </cell>
          <cell r="D501">
            <v>50</v>
          </cell>
          <cell r="E501">
            <v>1000000</v>
          </cell>
          <cell r="F501">
            <v>50</v>
          </cell>
          <cell r="G501">
            <v>999950</v>
          </cell>
          <cell r="H501">
            <v>168.91047297297297</v>
          </cell>
        </row>
        <row r="502">
          <cell r="A502" t="str">
            <v>4302023008</v>
          </cell>
          <cell r="B502" t="str">
            <v>Estructura</v>
          </cell>
          <cell r="C502">
            <v>1000000</v>
          </cell>
          <cell r="D502">
            <v>50</v>
          </cell>
          <cell r="E502">
            <v>1000000</v>
          </cell>
          <cell r="F502">
            <v>50</v>
          </cell>
          <cell r="G502">
            <v>999950</v>
          </cell>
          <cell r="H502">
            <v>168.91047297297297</v>
          </cell>
        </row>
        <row r="503">
          <cell r="A503" t="str">
            <v>4302031001</v>
          </cell>
          <cell r="B503" t="str">
            <v>Sueldos y Jornales personal permanente</v>
          </cell>
          <cell r="C503">
            <v>1000000</v>
          </cell>
          <cell r="D503">
            <v>50</v>
          </cell>
          <cell r="E503">
            <v>1000000</v>
          </cell>
          <cell r="F503">
            <v>50</v>
          </cell>
          <cell r="G503">
            <v>999950</v>
          </cell>
          <cell r="H503">
            <v>168.91047297297297</v>
          </cell>
        </row>
        <row r="504">
          <cell r="A504" t="str">
            <v>4302031002</v>
          </cell>
          <cell r="B504" t="str">
            <v>Sueldos y Jornales personal temporario</v>
          </cell>
          <cell r="C504">
            <v>1000000</v>
          </cell>
          <cell r="D504">
            <v>50</v>
          </cell>
          <cell r="E504">
            <v>1000000</v>
          </cell>
          <cell r="F504">
            <v>50</v>
          </cell>
          <cell r="G504">
            <v>999950</v>
          </cell>
          <cell r="H504">
            <v>168.91047297297297</v>
          </cell>
        </row>
        <row r="505">
          <cell r="A505" t="str">
            <v>4302031003</v>
          </cell>
          <cell r="B505" t="str">
            <v>Horas Extras</v>
          </cell>
          <cell r="C505">
            <v>1000000</v>
          </cell>
          <cell r="D505">
            <v>50</v>
          </cell>
          <cell r="E505">
            <v>1000000</v>
          </cell>
          <cell r="F505">
            <v>50</v>
          </cell>
          <cell r="G505">
            <v>999950</v>
          </cell>
          <cell r="H505">
            <v>168.91047297297297</v>
          </cell>
        </row>
        <row r="506">
          <cell r="A506" t="str">
            <v>4302031004</v>
          </cell>
          <cell r="B506" t="str">
            <v>Cargas Sociales</v>
          </cell>
          <cell r="C506">
            <v>1000000</v>
          </cell>
          <cell r="D506">
            <v>50</v>
          </cell>
          <cell r="E506">
            <v>1000000</v>
          </cell>
          <cell r="F506">
            <v>50</v>
          </cell>
          <cell r="G506">
            <v>999950</v>
          </cell>
          <cell r="H506">
            <v>168.91047297297297</v>
          </cell>
        </row>
        <row r="507">
          <cell r="A507" t="str">
            <v>4302031005</v>
          </cell>
          <cell r="B507" t="str">
            <v>Sueldo Anual Complementario</v>
          </cell>
          <cell r="C507">
            <v>1000000</v>
          </cell>
          <cell r="D507">
            <v>50</v>
          </cell>
          <cell r="E507">
            <v>1000000</v>
          </cell>
          <cell r="F507">
            <v>50</v>
          </cell>
          <cell r="G507">
            <v>999950</v>
          </cell>
          <cell r="H507">
            <v>168.91047297297297</v>
          </cell>
        </row>
        <row r="508">
          <cell r="A508" t="str">
            <v>4302031006</v>
          </cell>
          <cell r="B508" t="str">
            <v>Vacaciones</v>
          </cell>
          <cell r="C508">
            <v>1000000</v>
          </cell>
          <cell r="D508">
            <v>50</v>
          </cell>
          <cell r="E508">
            <v>1000000</v>
          </cell>
          <cell r="F508">
            <v>50</v>
          </cell>
          <cell r="G508">
            <v>999950</v>
          </cell>
          <cell r="H508">
            <v>168.91047297297297</v>
          </cell>
        </row>
        <row r="509">
          <cell r="A509" t="str">
            <v>4302031007</v>
          </cell>
          <cell r="B509" t="str">
            <v>Plan de Jubilacion</v>
          </cell>
          <cell r="C509">
            <v>1000000</v>
          </cell>
          <cell r="D509">
            <v>50</v>
          </cell>
          <cell r="E509">
            <v>1000000</v>
          </cell>
          <cell r="F509">
            <v>50</v>
          </cell>
          <cell r="G509">
            <v>999950</v>
          </cell>
          <cell r="H509">
            <v>168.91047297297297</v>
          </cell>
        </row>
        <row r="510">
          <cell r="A510" t="str">
            <v>4302031008</v>
          </cell>
          <cell r="B510" t="str">
            <v>Distribucion utilidades</v>
          </cell>
          <cell r="C510">
            <v>1000000</v>
          </cell>
          <cell r="D510">
            <v>50</v>
          </cell>
          <cell r="E510">
            <v>1000000</v>
          </cell>
          <cell r="F510">
            <v>50</v>
          </cell>
          <cell r="G510">
            <v>999950</v>
          </cell>
          <cell r="H510">
            <v>168.91047297297297</v>
          </cell>
        </row>
        <row r="511">
          <cell r="A511" t="str">
            <v>4302031009</v>
          </cell>
          <cell r="B511" t="str">
            <v>Vivienda</v>
          </cell>
          <cell r="C511">
            <v>1000000</v>
          </cell>
          <cell r="D511">
            <v>50</v>
          </cell>
          <cell r="E511">
            <v>1000000</v>
          </cell>
          <cell r="F511">
            <v>50</v>
          </cell>
          <cell r="G511">
            <v>999950</v>
          </cell>
          <cell r="H511">
            <v>168.91047297297297</v>
          </cell>
        </row>
        <row r="512">
          <cell r="A512" t="str">
            <v>4302031010</v>
          </cell>
          <cell r="B512" t="str">
            <v>Servicio Medico</v>
          </cell>
          <cell r="C512">
            <v>1000000</v>
          </cell>
          <cell r="D512">
            <v>50</v>
          </cell>
          <cell r="E512">
            <v>1000000</v>
          </cell>
          <cell r="F512">
            <v>50</v>
          </cell>
          <cell r="G512">
            <v>999950</v>
          </cell>
          <cell r="H512">
            <v>168.91047297297297</v>
          </cell>
        </row>
        <row r="513">
          <cell r="A513" t="str">
            <v>4302031011</v>
          </cell>
          <cell r="B513" t="str">
            <v>Capacitacion</v>
          </cell>
          <cell r="C513">
            <v>1000000</v>
          </cell>
          <cell r="D513">
            <v>50</v>
          </cell>
          <cell r="E513">
            <v>1000000</v>
          </cell>
          <cell r="F513">
            <v>50</v>
          </cell>
          <cell r="G513">
            <v>999950</v>
          </cell>
          <cell r="H513">
            <v>168.91047297297297</v>
          </cell>
        </row>
        <row r="514">
          <cell r="A514" t="str">
            <v>4302031012</v>
          </cell>
          <cell r="B514" t="str">
            <v>Otros Servicios al Personal</v>
          </cell>
          <cell r="C514">
            <v>1000000</v>
          </cell>
          <cell r="D514">
            <v>50</v>
          </cell>
          <cell r="E514">
            <v>1000000</v>
          </cell>
          <cell r="F514">
            <v>50</v>
          </cell>
          <cell r="G514">
            <v>999950</v>
          </cell>
          <cell r="H514">
            <v>168.91047297297297</v>
          </cell>
        </row>
        <row r="515">
          <cell r="A515" t="str">
            <v>4302031013</v>
          </cell>
          <cell r="B515" t="str">
            <v>Varios</v>
          </cell>
          <cell r="C515">
            <v>1000000</v>
          </cell>
          <cell r="D515">
            <v>50</v>
          </cell>
          <cell r="E515">
            <v>1000000</v>
          </cell>
          <cell r="F515">
            <v>50</v>
          </cell>
          <cell r="G515">
            <v>999950</v>
          </cell>
          <cell r="H515">
            <v>168.91047297297297</v>
          </cell>
        </row>
        <row r="516">
          <cell r="A516" t="str">
            <v>4302031014</v>
          </cell>
          <cell r="B516" t="str">
            <v>Indemnizaciones</v>
          </cell>
          <cell r="C516">
            <v>1000000</v>
          </cell>
          <cell r="D516">
            <v>50</v>
          </cell>
          <cell r="E516">
            <v>1000000</v>
          </cell>
          <cell r="F516">
            <v>50</v>
          </cell>
          <cell r="G516">
            <v>999950</v>
          </cell>
          <cell r="H516">
            <v>168.91047297297297</v>
          </cell>
        </row>
        <row r="517">
          <cell r="A517" t="str">
            <v>4302031015</v>
          </cell>
          <cell r="B517" t="str">
            <v>Gratificaciones</v>
          </cell>
          <cell r="C517">
            <v>1000000</v>
          </cell>
          <cell r="D517">
            <v>50</v>
          </cell>
          <cell r="E517">
            <v>1000000</v>
          </cell>
          <cell r="F517">
            <v>50</v>
          </cell>
          <cell r="G517">
            <v>999950</v>
          </cell>
          <cell r="H517">
            <v>168.91047297297297</v>
          </cell>
        </row>
        <row r="518">
          <cell r="A518" t="str">
            <v>4302031201</v>
          </cell>
          <cell r="B518" t="str">
            <v>Gastos de viaje</v>
          </cell>
          <cell r="C518">
            <v>1000000</v>
          </cell>
          <cell r="D518">
            <v>50</v>
          </cell>
          <cell r="E518">
            <v>1000000</v>
          </cell>
          <cell r="F518">
            <v>50</v>
          </cell>
          <cell r="G518">
            <v>999950</v>
          </cell>
          <cell r="H518">
            <v>168.91047297297297</v>
          </cell>
        </row>
        <row r="519">
          <cell r="A519" t="str">
            <v>4302031401</v>
          </cell>
          <cell r="B519" t="str">
            <v>Gastos de oficina</v>
          </cell>
          <cell r="C519">
            <v>1000000</v>
          </cell>
          <cell r="D519">
            <v>50</v>
          </cell>
          <cell r="E519">
            <v>1000000</v>
          </cell>
          <cell r="F519">
            <v>50</v>
          </cell>
          <cell r="G519">
            <v>999950</v>
          </cell>
          <cell r="H519">
            <v>168.91047297297297</v>
          </cell>
        </row>
        <row r="520">
          <cell r="A520" t="str">
            <v>4302031601</v>
          </cell>
          <cell r="B520" t="str">
            <v>Comunicaciones</v>
          </cell>
          <cell r="C520">
            <v>1000000</v>
          </cell>
          <cell r="D520">
            <v>50</v>
          </cell>
          <cell r="E520">
            <v>1000000</v>
          </cell>
          <cell r="F520">
            <v>50</v>
          </cell>
          <cell r="G520">
            <v>999950</v>
          </cell>
          <cell r="H520">
            <v>168.91047297297297</v>
          </cell>
        </row>
        <row r="521">
          <cell r="A521" t="str">
            <v>4302031801</v>
          </cell>
          <cell r="B521" t="str">
            <v>Publicidad</v>
          </cell>
          <cell r="C521">
            <v>1000000</v>
          </cell>
          <cell r="D521">
            <v>50</v>
          </cell>
          <cell r="E521">
            <v>1000000</v>
          </cell>
          <cell r="F521">
            <v>50</v>
          </cell>
          <cell r="G521">
            <v>999950</v>
          </cell>
          <cell r="H521">
            <v>168.91047297297297</v>
          </cell>
        </row>
        <row r="522">
          <cell r="A522" t="str">
            <v>4302031802</v>
          </cell>
          <cell r="B522" t="str">
            <v>Promociones</v>
          </cell>
          <cell r="C522">
            <v>1000000</v>
          </cell>
          <cell r="D522">
            <v>50</v>
          </cell>
          <cell r="E522">
            <v>1000000</v>
          </cell>
          <cell r="F522">
            <v>50</v>
          </cell>
          <cell r="G522">
            <v>999950</v>
          </cell>
          <cell r="H522">
            <v>168.91047297297297</v>
          </cell>
        </row>
        <row r="523">
          <cell r="A523" t="str">
            <v>4302031803</v>
          </cell>
          <cell r="B523" t="str">
            <v>Servicios al Cliente</v>
          </cell>
          <cell r="C523">
            <v>1000000</v>
          </cell>
          <cell r="D523">
            <v>50</v>
          </cell>
          <cell r="E523">
            <v>1000000</v>
          </cell>
          <cell r="F523">
            <v>50</v>
          </cell>
          <cell r="G523">
            <v>999950</v>
          </cell>
          <cell r="H523">
            <v>168.91047297297297</v>
          </cell>
        </row>
        <row r="524">
          <cell r="A524" t="str">
            <v>4302032001</v>
          </cell>
          <cell r="B524" t="str">
            <v>Impuestos a la propiedad</v>
          </cell>
          <cell r="C524">
            <v>1000000</v>
          </cell>
          <cell r="D524">
            <v>50</v>
          </cell>
          <cell r="E524">
            <v>1000000</v>
          </cell>
          <cell r="F524">
            <v>50</v>
          </cell>
          <cell r="G524">
            <v>999950</v>
          </cell>
          <cell r="H524">
            <v>168.91047297297297</v>
          </cell>
        </row>
        <row r="525">
          <cell r="A525" t="str">
            <v>4302032002</v>
          </cell>
          <cell r="B525" t="str">
            <v>Otros impuestos</v>
          </cell>
          <cell r="C525">
            <v>1000000</v>
          </cell>
          <cell r="D525">
            <v>50</v>
          </cell>
          <cell r="E525">
            <v>1000000</v>
          </cell>
          <cell r="F525">
            <v>50</v>
          </cell>
          <cell r="G525">
            <v>999950</v>
          </cell>
          <cell r="H525">
            <v>168.91047297297297</v>
          </cell>
        </row>
        <row r="526">
          <cell r="A526" t="str">
            <v>4302032201</v>
          </cell>
          <cell r="B526" t="str">
            <v>Seguros del personal</v>
          </cell>
          <cell r="C526">
            <v>1000000</v>
          </cell>
          <cell r="D526">
            <v>50</v>
          </cell>
          <cell r="E526">
            <v>1000000</v>
          </cell>
          <cell r="F526">
            <v>50</v>
          </cell>
          <cell r="G526">
            <v>999950</v>
          </cell>
          <cell r="H526">
            <v>168.91047297297297</v>
          </cell>
        </row>
        <row r="527">
          <cell r="A527" t="str">
            <v>4302032202</v>
          </cell>
          <cell r="B527" t="str">
            <v>Seguros de propiedades</v>
          </cell>
          <cell r="C527">
            <v>1000000</v>
          </cell>
          <cell r="D527">
            <v>50</v>
          </cell>
          <cell r="E527">
            <v>1000000</v>
          </cell>
          <cell r="F527">
            <v>50</v>
          </cell>
          <cell r="G527">
            <v>999950</v>
          </cell>
          <cell r="H527">
            <v>168.91047297297297</v>
          </cell>
        </row>
        <row r="528">
          <cell r="A528" t="str">
            <v>4302032401</v>
          </cell>
          <cell r="B528" t="str">
            <v>Honorarios auditores</v>
          </cell>
          <cell r="C528">
            <v>1000000</v>
          </cell>
          <cell r="D528">
            <v>50</v>
          </cell>
          <cell r="E528">
            <v>1000000</v>
          </cell>
          <cell r="F528">
            <v>50</v>
          </cell>
          <cell r="G528">
            <v>999950</v>
          </cell>
          <cell r="H528">
            <v>168.91047297297297</v>
          </cell>
        </row>
        <row r="529">
          <cell r="A529" t="str">
            <v>4302032402</v>
          </cell>
          <cell r="B529" t="str">
            <v>Honorarios legales</v>
          </cell>
          <cell r="C529">
            <v>1000000</v>
          </cell>
          <cell r="D529">
            <v>50</v>
          </cell>
          <cell r="E529">
            <v>1000000</v>
          </cell>
          <cell r="F529">
            <v>50</v>
          </cell>
          <cell r="G529">
            <v>999950</v>
          </cell>
          <cell r="H529">
            <v>168.91047297297297</v>
          </cell>
        </row>
        <row r="530">
          <cell r="A530" t="str">
            <v>4302032403</v>
          </cell>
          <cell r="B530" t="str">
            <v>Otros honorarios</v>
          </cell>
          <cell r="C530">
            <v>1000000</v>
          </cell>
          <cell r="D530">
            <v>50</v>
          </cell>
          <cell r="E530">
            <v>1000000</v>
          </cell>
          <cell r="F530">
            <v>50</v>
          </cell>
          <cell r="G530">
            <v>999950</v>
          </cell>
          <cell r="H530">
            <v>168.91047297297297</v>
          </cell>
        </row>
        <row r="531">
          <cell r="A531" t="str">
            <v>4302032404</v>
          </cell>
          <cell r="B531" t="str">
            <v>Recoleccion de basura</v>
          </cell>
          <cell r="C531">
            <v>1000000</v>
          </cell>
          <cell r="D531">
            <v>50</v>
          </cell>
          <cell r="E531">
            <v>1000000</v>
          </cell>
          <cell r="F531">
            <v>50</v>
          </cell>
          <cell r="G531">
            <v>999950</v>
          </cell>
          <cell r="H531">
            <v>168.91047297297297</v>
          </cell>
        </row>
        <row r="532">
          <cell r="A532" t="str">
            <v>4302032405</v>
          </cell>
          <cell r="B532" t="str">
            <v>Otros Servicios</v>
          </cell>
          <cell r="C532">
            <v>1000000</v>
          </cell>
          <cell r="D532">
            <v>50</v>
          </cell>
          <cell r="E532">
            <v>1000000</v>
          </cell>
          <cell r="F532">
            <v>50</v>
          </cell>
          <cell r="G532">
            <v>999950</v>
          </cell>
          <cell r="H532">
            <v>168.91047297297297</v>
          </cell>
        </row>
        <row r="533">
          <cell r="A533" t="str">
            <v>4302032406</v>
          </cell>
          <cell r="B533" t="str">
            <v>Fumigaci¾n</v>
          </cell>
          <cell r="C533">
            <v>1000000</v>
          </cell>
          <cell r="D533">
            <v>50</v>
          </cell>
          <cell r="E533">
            <v>1000000</v>
          </cell>
          <cell r="F533">
            <v>50</v>
          </cell>
          <cell r="G533">
            <v>999950</v>
          </cell>
          <cell r="H533">
            <v>168.91047297297297</v>
          </cell>
        </row>
        <row r="534">
          <cell r="A534" t="str">
            <v>4302032601</v>
          </cell>
          <cell r="B534" t="str">
            <v>Equipamiento</v>
          </cell>
          <cell r="C534">
            <v>1000000</v>
          </cell>
          <cell r="D534">
            <v>50</v>
          </cell>
          <cell r="E534">
            <v>1000000</v>
          </cell>
          <cell r="F534">
            <v>50</v>
          </cell>
          <cell r="G534">
            <v>999950</v>
          </cell>
          <cell r="H534">
            <v>168.91047297297297</v>
          </cell>
        </row>
        <row r="535">
          <cell r="A535" t="str">
            <v>4302032602</v>
          </cell>
          <cell r="B535" t="str">
            <v>Reparaciones y mantenimiento MT</v>
          </cell>
          <cell r="C535">
            <v>1000000</v>
          </cell>
          <cell r="D535">
            <v>50</v>
          </cell>
          <cell r="E535">
            <v>1000000</v>
          </cell>
          <cell r="F535">
            <v>50</v>
          </cell>
          <cell r="G535">
            <v>999950</v>
          </cell>
          <cell r="H535">
            <v>168.91047297297297</v>
          </cell>
        </row>
        <row r="536">
          <cell r="A536" t="str">
            <v>4302032801</v>
          </cell>
          <cell r="B536" t="str">
            <v>Otros proveedores</v>
          </cell>
          <cell r="C536">
            <v>1000000</v>
          </cell>
          <cell r="D536">
            <v>50</v>
          </cell>
          <cell r="E536">
            <v>1000000</v>
          </cell>
          <cell r="F536">
            <v>50</v>
          </cell>
          <cell r="G536">
            <v>999950</v>
          </cell>
          <cell r="H536">
            <v>168.91047297297297</v>
          </cell>
        </row>
        <row r="537">
          <cell r="A537" t="str">
            <v>4302032802</v>
          </cell>
          <cell r="B537" t="str">
            <v>Proveedores</v>
          </cell>
          <cell r="C537">
            <v>1000000</v>
          </cell>
          <cell r="D537">
            <v>50</v>
          </cell>
          <cell r="E537">
            <v>1000000</v>
          </cell>
          <cell r="F537">
            <v>50</v>
          </cell>
          <cell r="G537">
            <v>999950</v>
          </cell>
          <cell r="H537">
            <v>168.91047297297297</v>
          </cell>
        </row>
        <row r="538">
          <cell r="A538" t="str">
            <v>4302032803</v>
          </cell>
          <cell r="B538" t="str">
            <v>Energia electrica</v>
          </cell>
          <cell r="C538">
            <v>1000000</v>
          </cell>
          <cell r="D538">
            <v>50</v>
          </cell>
          <cell r="E538">
            <v>1000000</v>
          </cell>
          <cell r="F538">
            <v>50</v>
          </cell>
          <cell r="G538">
            <v>999950</v>
          </cell>
          <cell r="H538">
            <v>168.91047297297297</v>
          </cell>
        </row>
        <row r="539">
          <cell r="A539" t="str">
            <v>4302032804</v>
          </cell>
          <cell r="B539" t="str">
            <v>Gas</v>
          </cell>
          <cell r="C539">
            <v>1000000</v>
          </cell>
          <cell r="D539">
            <v>50</v>
          </cell>
          <cell r="E539">
            <v>1000000</v>
          </cell>
          <cell r="F539">
            <v>50</v>
          </cell>
          <cell r="G539">
            <v>999950</v>
          </cell>
          <cell r="H539">
            <v>168.91047297297297</v>
          </cell>
        </row>
        <row r="540">
          <cell r="A540" t="str">
            <v>4302032805</v>
          </cell>
          <cell r="B540" t="str">
            <v>Agua</v>
          </cell>
          <cell r="C540">
            <v>1000000</v>
          </cell>
          <cell r="D540">
            <v>50</v>
          </cell>
          <cell r="E540">
            <v>1000000</v>
          </cell>
          <cell r="F540">
            <v>50</v>
          </cell>
          <cell r="G540">
            <v>999950</v>
          </cell>
          <cell r="H540">
            <v>168.91047297297297</v>
          </cell>
        </row>
        <row r="541">
          <cell r="A541" t="str">
            <v>4302032806</v>
          </cell>
          <cell r="B541" t="str">
            <v>Gastos en Seguridad MT</v>
          </cell>
          <cell r="C541">
            <v>1000000</v>
          </cell>
          <cell r="D541">
            <v>50</v>
          </cell>
          <cell r="E541">
            <v>1000000</v>
          </cell>
          <cell r="F541">
            <v>50</v>
          </cell>
          <cell r="G541">
            <v>999950</v>
          </cell>
          <cell r="H541">
            <v>168.91047297297297</v>
          </cell>
        </row>
        <row r="542">
          <cell r="A542" t="str">
            <v>4302033001</v>
          </cell>
          <cell r="B542" t="str">
            <v>Alquiler de equipos</v>
          </cell>
          <cell r="C542">
            <v>1000000</v>
          </cell>
          <cell r="D542">
            <v>50</v>
          </cell>
          <cell r="E542">
            <v>1000000</v>
          </cell>
          <cell r="F542">
            <v>50</v>
          </cell>
          <cell r="G542">
            <v>999950</v>
          </cell>
          <cell r="H542">
            <v>168.91047297297297</v>
          </cell>
        </row>
        <row r="543">
          <cell r="A543" t="str">
            <v>4302033002</v>
          </cell>
          <cell r="B543" t="str">
            <v>Alquiler de oficinas</v>
          </cell>
          <cell r="C543">
            <v>1000000</v>
          </cell>
          <cell r="D543">
            <v>50</v>
          </cell>
          <cell r="E543">
            <v>1000000</v>
          </cell>
          <cell r="F543">
            <v>50</v>
          </cell>
          <cell r="G543">
            <v>999950</v>
          </cell>
          <cell r="H543">
            <v>168.91047297297297</v>
          </cell>
        </row>
        <row r="544">
          <cell r="A544" t="str">
            <v>4302033003</v>
          </cell>
          <cell r="B544" t="str">
            <v>Fletes</v>
          </cell>
          <cell r="C544">
            <v>1000000</v>
          </cell>
          <cell r="D544">
            <v>50</v>
          </cell>
          <cell r="E544">
            <v>1000000</v>
          </cell>
          <cell r="F544">
            <v>50</v>
          </cell>
          <cell r="G544">
            <v>999950</v>
          </cell>
          <cell r="H544">
            <v>168.91047297297297</v>
          </cell>
        </row>
        <row r="545">
          <cell r="A545" t="str">
            <v>4302033004</v>
          </cell>
          <cell r="B545" t="str">
            <v>Depositos</v>
          </cell>
          <cell r="C545">
            <v>1000000</v>
          </cell>
          <cell r="D545">
            <v>50</v>
          </cell>
          <cell r="E545">
            <v>1000000</v>
          </cell>
          <cell r="F545">
            <v>50</v>
          </cell>
          <cell r="G545">
            <v>999950</v>
          </cell>
          <cell r="H545">
            <v>168.91047297297297</v>
          </cell>
        </row>
        <row r="546">
          <cell r="A546" t="str">
            <v>4302033005</v>
          </cell>
          <cell r="B546" t="str">
            <v>Suscripciones</v>
          </cell>
          <cell r="C546">
            <v>1000000</v>
          </cell>
          <cell r="D546">
            <v>50</v>
          </cell>
          <cell r="E546">
            <v>1000000</v>
          </cell>
          <cell r="F546">
            <v>50</v>
          </cell>
          <cell r="G546">
            <v>999950</v>
          </cell>
          <cell r="H546">
            <v>168.91047297297297</v>
          </cell>
        </row>
        <row r="547">
          <cell r="A547" t="str">
            <v>4302033006</v>
          </cell>
          <cell r="B547" t="str">
            <v>Otros gastos</v>
          </cell>
          <cell r="C547">
            <v>1000000</v>
          </cell>
          <cell r="D547">
            <v>50</v>
          </cell>
          <cell r="E547">
            <v>1000000</v>
          </cell>
          <cell r="F547">
            <v>50</v>
          </cell>
          <cell r="G547">
            <v>999950</v>
          </cell>
          <cell r="H547">
            <v>168.91047297297297</v>
          </cell>
        </row>
        <row r="548">
          <cell r="A548" t="str">
            <v>4302033007</v>
          </cell>
          <cell r="B548" t="str">
            <v>Recreacion</v>
          </cell>
          <cell r="C548">
            <v>1000000</v>
          </cell>
          <cell r="D548">
            <v>50</v>
          </cell>
          <cell r="E548">
            <v>1000000</v>
          </cell>
          <cell r="F548">
            <v>50</v>
          </cell>
          <cell r="G548">
            <v>999950</v>
          </cell>
          <cell r="H548">
            <v>168.91047297297297</v>
          </cell>
        </row>
        <row r="549">
          <cell r="A549" t="str">
            <v>4302033008</v>
          </cell>
          <cell r="B549" t="str">
            <v>Estructura</v>
          </cell>
          <cell r="C549">
            <v>1000000</v>
          </cell>
          <cell r="D549">
            <v>50</v>
          </cell>
          <cell r="E549">
            <v>1000000</v>
          </cell>
          <cell r="F549">
            <v>50</v>
          </cell>
          <cell r="G549">
            <v>999950</v>
          </cell>
          <cell r="H549">
            <v>168.91047297297297</v>
          </cell>
        </row>
        <row r="550">
          <cell r="A550" t="str">
            <v>4302041001</v>
          </cell>
          <cell r="B550" t="str">
            <v>Sueldos y Jornales personal permanente</v>
          </cell>
          <cell r="C550">
            <v>1000000</v>
          </cell>
          <cell r="D550">
            <v>50</v>
          </cell>
          <cell r="E550">
            <v>1000000</v>
          </cell>
          <cell r="F550">
            <v>50</v>
          </cell>
          <cell r="G550">
            <v>999950</v>
          </cell>
          <cell r="H550">
            <v>168.91047297297297</v>
          </cell>
        </row>
        <row r="551">
          <cell r="A551" t="str">
            <v>4302041002</v>
          </cell>
          <cell r="B551" t="str">
            <v>Sueldos y Jornales personal temporario</v>
          </cell>
          <cell r="C551">
            <v>1000000</v>
          </cell>
          <cell r="D551">
            <v>50</v>
          </cell>
          <cell r="E551">
            <v>1000000</v>
          </cell>
          <cell r="F551">
            <v>50</v>
          </cell>
          <cell r="G551">
            <v>999950</v>
          </cell>
          <cell r="H551">
            <v>168.91047297297297</v>
          </cell>
        </row>
        <row r="552">
          <cell r="A552" t="str">
            <v>4302041003</v>
          </cell>
          <cell r="B552" t="str">
            <v>Horas Extras</v>
          </cell>
          <cell r="C552">
            <v>1000000</v>
          </cell>
          <cell r="D552">
            <v>50</v>
          </cell>
          <cell r="E552">
            <v>1000000</v>
          </cell>
          <cell r="F552">
            <v>50</v>
          </cell>
          <cell r="G552">
            <v>999950</v>
          </cell>
          <cell r="H552">
            <v>168.91047297297297</v>
          </cell>
        </row>
        <row r="553">
          <cell r="A553" t="str">
            <v>4302041004</v>
          </cell>
          <cell r="B553" t="str">
            <v>Cargas Sociales</v>
          </cell>
          <cell r="C553">
            <v>1000000</v>
          </cell>
          <cell r="D553">
            <v>50</v>
          </cell>
          <cell r="E553">
            <v>1000000</v>
          </cell>
          <cell r="F553">
            <v>50</v>
          </cell>
          <cell r="G553">
            <v>999950</v>
          </cell>
          <cell r="H553">
            <v>168.91047297297297</v>
          </cell>
        </row>
        <row r="554">
          <cell r="A554" t="str">
            <v>4302041005</v>
          </cell>
          <cell r="B554" t="str">
            <v>Sueldo Anual Complementario</v>
          </cell>
          <cell r="C554">
            <v>1000000</v>
          </cell>
          <cell r="D554">
            <v>50</v>
          </cell>
          <cell r="E554">
            <v>1000000</v>
          </cell>
          <cell r="F554">
            <v>50</v>
          </cell>
          <cell r="G554">
            <v>999950</v>
          </cell>
          <cell r="H554">
            <v>168.91047297297297</v>
          </cell>
        </row>
        <row r="555">
          <cell r="A555" t="str">
            <v>4302041006</v>
          </cell>
          <cell r="B555" t="str">
            <v>Vacaciones</v>
          </cell>
          <cell r="C555">
            <v>1000000</v>
          </cell>
          <cell r="D555">
            <v>50</v>
          </cell>
          <cell r="E555">
            <v>1000000</v>
          </cell>
          <cell r="F555">
            <v>50</v>
          </cell>
          <cell r="G555">
            <v>999950</v>
          </cell>
          <cell r="H555">
            <v>168.91047297297297</v>
          </cell>
        </row>
        <row r="556">
          <cell r="A556" t="str">
            <v>4302041007</v>
          </cell>
          <cell r="B556" t="str">
            <v>Plan de Jubilacion</v>
          </cell>
          <cell r="C556">
            <v>1000000</v>
          </cell>
          <cell r="D556">
            <v>50</v>
          </cell>
          <cell r="E556">
            <v>1000000</v>
          </cell>
          <cell r="F556">
            <v>50</v>
          </cell>
          <cell r="G556">
            <v>999950</v>
          </cell>
          <cell r="H556">
            <v>168.91047297297297</v>
          </cell>
        </row>
        <row r="557">
          <cell r="A557" t="str">
            <v>4302041008</v>
          </cell>
          <cell r="B557" t="str">
            <v>Distribucion utilidades</v>
          </cell>
          <cell r="C557">
            <v>1000000</v>
          </cell>
          <cell r="D557">
            <v>50</v>
          </cell>
          <cell r="E557">
            <v>1000000</v>
          </cell>
          <cell r="F557">
            <v>50</v>
          </cell>
          <cell r="G557">
            <v>999950</v>
          </cell>
          <cell r="H557">
            <v>168.91047297297297</v>
          </cell>
        </row>
        <row r="558">
          <cell r="A558" t="str">
            <v>4302041009</v>
          </cell>
          <cell r="B558" t="str">
            <v>Vivienda</v>
          </cell>
          <cell r="C558">
            <v>1000000</v>
          </cell>
          <cell r="D558">
            <v>50</v>
          </cell>
          <cell r="E558">
            <v>1000000</v>
          </cell>
          <cell r="F558">
            <v>50</v>
          </cell>
          <cell r="G558">
            <v>999950</v>
          </cell>
          <cell r="H558">
            <v>168.91047297297297</v>
          </cell>
        </row>
        <row r="559">
          <cell r="A559" t="str">
            <v>4302041010</v>
          </cell>
          <cell r="B559" t="str">
            <v>Servicio Medico</v>
          </cell>
          <cell r="C559">
            <v>1000000</v>
          </cell>
          <cell r="D559">
            <v>50</v>
          </cell>
          <cell r="E559">
            <v>1000000</v>
          </cell>
          <cell r="F559">
            <v>50</v>
          </cell>
          <cell r="G559">
            <v>999950</v>
          </cell>
          <cell r="H559">
            <v>168.91047297297297</v>
          </cell>
        </row>
        <row r="560">
          <cell r="A560" t="str">
            <v>4302041011</v>
          </cell>
          <cell r="B560" t="str">
            <v>Capacitacion</v>
          </cell>
          <cell r="C560">
            <v>1000000</v>
          </cell>
          <cell r="D560">
            <v>50</v>
          </cell>
          <cell r="E560">
            <v>1000000</v>
          </cell>
          <cell r="F560">
            <v>50</v>
          </cell>
          <cell r="G560">
            <v>999950</v>
          </cell>
          <cell r="H560">
            <v>168.91047297297297</v>
          </cell>
        </row>
        <row r="561">
          <cell r="A561" t="str">
            <v>4302041012</v>
          </cell>
          <cell r="B561" t="str">
            <v>Otros Servicios al Personal</v>
          </cell>
          <cell r="C561">
            <v>1000000</v>
          </cell>
          <cell r="D561">
            <v>50</v>
          </cell>
          <cell r="E561">
            <v>1000000</v>
          </cell>
          <cell r="F561">
            <v>50</v>
          </cell>
          <cell r="G561">
            <v>999950</v>
          </cell>
          <cell r="H561">
            <v>168.91047297297297</v>
          </cell>
        </row>
        <row r="562">
          <cell r="A562" t="str">
            <v>4302041013</v>
          </cell>
          <cell r="B562" t="str">
            <v>Varios</v>
          </cell>
          <cell r="C562">
            <v>1000000</v>
          </cell>
          <cell r="D562">
            <v>50</v>
          </cell>
          <cell r="E562">
            <v>1000000</v>
          </cell>
          <cell r="F562">
            <v>50</v>
          </cell>
          <cell r="G562">
            <v>999950</v>
          </cell>
          <cell r="H562">
            <v>168.91047297297297</v>
          </cell>
        </row>
        <row r="563">
          <cell r="A563" t="str">
            <v>4302041014</v>
          </cell>
          <cell r="B563" t="str">
            <v>Indemnizaciones</v>
          </cell>
          <cell r="C563">
            <v>1000000</v>
          </cell>
          <cell r="D563">
            <v>50</v>
          </cell>
          <cell r="E563">
            <v>1000000</v>
          </cell>
          <cell r="F563">
            <v>50</v>
          </cell>
          <cell r="G563">
            <v>999950</v>
          </cell>
          <cell r="H563">
            <v>168.91047297297297</v>
          </cell>
        </row>
        <row r="564">
          <cell r="A564" t="str">
            <v>4302041015</v>
          </cell>
          <cell r="B564" t="str">
            <v>Gratificaciones</v>
          </cell>
          <cell r="C564">
            <v>1000000</v>
          </cell>
          <cell r="D564">
            <v>50</v>
          </cell>
          <cell r="E564">
            <v>1000000</v>
          </cell>
          <cell r="F564">
            <v>50</v>
          </cell>
          <cell r="G564">
            <v>999950</v>
          </cell>
          <cell r="H564">
            <v>168.91047297297297</v>
          </cell>
        </row>
        <row r="565">
          <cell r="A565" t="str">
            <v>4302041201</v>
          </cell>
          <cell r="B565" t="str">
            <v>Gastos de viaje</v>
          </cell>
          <cell r="C565">
            <v>1000000</v>
          </cell>
          <cell r="D565">
            <v>50</v>
          </cell>
          <cell r="E565">
            <v>1000000</v>
          </cell>
          <cell r="F565">
            <v>50</v>
          </cell>
          <cell r="G565">
            <v>999950</v>
          </cell>
          <cell r="H565">
            <v>168.91047297297297</v>
          </cell>
        </row>
        <row r="566">
          <cell r="A566" t="str">
            <v>4302041401</v>
          </cell>
          <cell r="B566" t="str">
            <v>Gastos de oficina</v>
          </cell>
          <cell r="C566">
            <v>1000000</v>
          </cell>
          <cell r="D566">
            <v>50</v>
          </cell>
          <cell r="E566">
            <v>1000000</v>
          </cell>
          <cell r="F566">
            <v>50</v>
          </cell>
          <cell r="G566">
            <v>999950</v>
          </cell>
          <cell r="H566">
            <v>168.91047297297297</v>
          </cell>
        </row>
        <row r="567">
          <cell r="A567" t="str">
            <v>4302041601</v>
          </cell>
          <cell r="B567" t="str">
            <v>Comunicaciones</v>
          </cell>
          <cell r="C567">
            <v>1000000</v>
          </cell>
          <cell r="D567">
            <v>50</v>
          </cell>
          <cell r="E567">
            <v>1000000</v>
          </cell>
          <cell r="F567">
            <v>50</v>
          </cell>
          <cell r="G567">
            <v>999950</v>
          </cell>
          <cell r="H567">
            <v>168.91047297297297</v>
          </cell>
        </row>
        <row r="568">
          <cell r="A568" t="str">
            <v>4302041801</v>
          </cell>
          <cell r="B568" t="str">
            <v>Publicidad</v>
          </cell>
          <cell r="C568">
            <v>1000000</v>
          </cell>
          <cell r="D568">
            <v>50</v>
          </cell>
          <cell r="E568">
            <v>1000000</v>
          </cell>
          <cell r="F568">
            <v>50</v>
          </cell>
          <cell r="G568">
            <v>999950</v>
          </cell>
          <cell r="H568">
            <v>168.91047297297297</v>
          </cell>
        </row>
        <row r="569">
          <cell r="A569" t="str">
            <v>4302041802</v>
          </cell>
          <cell r="B569" t="str">
            <v>Promociones</v>
          </cell>
          <cell r="C569">
            <v>1000000</v>
          </cell>
          <cell r="D569">
            <v>50</v>
          </cell>
          <cell r="E569">
            <v>1000000</v>
          </cell>
          <cell r="F569">
            <v>50</v>
          </cell>
          <cell r="G569">
            <v>999950</v>
          </cell>
          <cell r="H569">
            <v>168.91047297297297</v>
          </cell>
        </row>
        <row r="570">
          <cell r="A570" t="str">
            <v>4302041803</v>
          </cell>
          <cell r="B570" t="str">
            <v>Servicios al Cliente</v>
          </cell>
          <cell r="C570">
            <v>1000000</v>
          </cell>
          <cell r="D570">
            <v>50</v>
          </cell>
          <cell r="E570">
            <v>1000000</v>
          </cell>
          <cell r="F570">
            <v>50</v>
          </cell>
          <cell r="G570">
            <v>999950</v>
          </cell>
          <cell r="H570">
            <v>168.91047297297297</v>
          </cell>
        </row>
        <row r="571">
          <cell r="A571" t="str">
            <v>4302042001</v>
          </cell>
          <cell r="B571" t="str">
            <v>Impuestos a la propiedad</v>
          </cell>
          <cell r="C571">
            <v>1000000</v>
          </cell>
          <cell r="D571">
            <v>50</v>
          </cell>
          <cell r="E571">
            <v>1000000</v>
          </cell>
          <cell r="F571">
            <v>50</v>
          </cell>
          <cell r="G571">
            <v>999950</v>
          </cell>
          <cell r="H571">
            <v>168.91047297297297</v>
          </cell>
        </row>
        <row r="572">
          <cell r="A572" t="str">
            <v>4302042002</v>
          </cell>
          <cell r="B572" t="str">
            <v>Otros impuestos</v>
          </cell>
          <cell r="C572">
            <v>1000000</v>
          </cell>
          <cell r="D572">
            <v>50</v>
          </cell>
          <cell r="E572">
            <v>1000000</v>
          </cell>
          <cell r="F572">
            <v>50</v>
          </cell>
          <cell r="G572">
            <v>999950</v>
          </cell>
          <cell r="H572">
            <v>168.91047297297297</v>
          </cell>
        </row>
        <row r="573">
          <cell r="A573" t="str">
            <v>4302042201</v>
          </cell>
          <cell r="B573" t="str">
            <v>Seguros del personal</v>
          </cell>
          <cell r="C573">
            <v>1000000</v>
          </cell>
          <cell r="D573">
            <v>50</v>
          </cell>
          <cell r="E573">
            <v>1000000</v>
          </cell>
          <cell r="F573">
            <v>50</v>
          </cell>
          <cell r="G573">
            <v>999950</v>
          </cell>
          <cell r="H573">
            <v>168.91047297297297</v>
          </cell>
        </row>
        <row r="574">
          <cell r="A574" t="str">
            <v>4302042202</v>
          </cell>
          <cell r="B574" t="str">
            <v>Seguros de propiedades</v>
          </cell>
          <cell r="C574">
            <v>1000000</v>
          </cell>
          <cell r="D574">
            <v>50</v>
          </cell>
          <cell r="E574">
            <v>1000000</v>
          </cell>
          <cell r="F574">
            <v>50</v>
          </cell>
          <cell r="G574">
            <v>999950</v>
          </cell>
          <cell r="H574">
            <v>168.91047297297297</v>
          </cell>
        </row>
        <row r="575">
          <cell r="A575" t="str">
            <v>4302042401</v>
          </cell>
          <cell r="B575" t="str">
            <v>Honorarios auditores</v>
          </cell>
          <cell r="C575">
            <v>1000000</v>
          </cell>
          <cell r="D575">
            <v>50</v>
          </cell>
          <cell r="E575">
            <v>1000000</v>
          </cell>
          <cell r="F575">
            <v>50</v>
          </cell>
          <cell r="G575">
            <v>999950</v>
          </cell>
          <cell r="H575">
            <v>168.91047297297297</v>
          </cell>
        </row>
        <row r="576">
          <cell r="A576" t="str">
            <v>4302042402</v>
          </cell>
          <cell r="B576" t="str">
            <v>Honorarios legales</v>
          </cell>
          <cell r="C576">
            <v>1000000</v>
          </cell>
          <cell r="D576">
            <v>50</v>
          </cell>
          <cell r="E576">
            <v>1000000</v>
          </cell>
          <cell r="F576">
            <v>50</v>
          </cell>
          <cell r="G576">
            <v>999950</v>
          </cell>
          <cell r="H576">
            <v>168.91047297297297</v>
          </cell>
        </row>
        <row r="577">
          <cell r="A577" t="str">
            <v>4302042403</v>
          </cell>
          <cell r="B577" t="str">
            <v>Otros honorarios</v>
          </cell>
          <cell r="C577">
            <v>1000000</v>
          </cell>
          <cell r="D577">
            <v>50</v>
          </cell>
          <cell r="E577">
            <v>1000000</v>
          </cell>
          <cell r="F577">
            <v>50</v>
          </cell>
          <cell r="G577">
            <v>999950</v>
          </cell>
          <cell r="H577">
            <v>168.91047297297297</v>
          </cell>
        </row>
        <row r="578">
          <cell r="A578" t="str">
            <v>4302042404</v>
          </cell>
          <cell r="B578" t="str">
            <v>Recoleccion de basura</v>
          </cell>
          <cell r="C578">
            <v>1000000</v>
          </cell>
          <cell r="D578">
            <v>50</v>
          </cell>
          <cell r="E578">
            <v>1000000</v>
          </cell>
          <cell r="F578">
            <v>50</v>
          </cell>
          <cell r="G578">
            <v>999950</v>
          </cell>
          <cell r="H578">
            <v>168.91047297297297</v>
          </cell>
        </row>
        <row r="579">
          <cell r="A579" t="str">
            <v>4302042405</v>
          </cell>
          <cell r="B579" t="str">
            <v>Otros Servicios</v>
          </cell>
          <cell r="C579">
            <v>1000000</v>
          </cell>
          <cell r="D579">
            <v>50</v>
          </cell>
          <cell r="E579">
            <v>1000000</v>
          </cell>
          <cell r="F579">
            <v>50</v>
          </cell>
          <cell r="G579">
            <v>999950</v>
          </cell>
          <cell r="H579">
            <v>168.91047297297297</v>
          </cell>
        </row>
        <row r="580">
          <cell r="A580" t="str">
            <v>4302042601</v>
          </cell>
          <cell r="B580" t="str">
            <v>Equipamiento</v>
          </cell>
          <cell r="C580">
            <v>1000000</v>
          </cell>
          <cell r="D580">
            <v>50</v>
          </cell>
          <cell r="E580">
            <v>1000000</v>
          </cell>
          <cell r="F580">
            <v>50</v>
          </cell>
          <cell r="G580">
            <v>999950</v>
          </cell>
          <cell r="H580">
            <v>168.91047297297297</v>
          </cell>
        </row>
        <row r="581">
          <cell r="A581" t="str">
            <v>4302042602</v>
          </cell>
          <cell r="B581" t="str">
            <v>Reparaciones y mantenimiento</v>
          </cell>
          <cell r="C581">
            <v>1000000</v>
          </cell>
          <cell r="D581">
            <v>50</v>
          </cell>
          <cell r="E581">
            <v>1000000</v>
          </cell>
          <cell r="F581">
            <v>50</v>
          </cell>
          <cell r="G581">
            <v>999950</v>
          </cell>
          <cell r="H581">
            <v>168.91047297297297</v>
          </cell>
        </row>
        <row r="582">
          <cell r="A582" t="str">
            <v>4302042801</v>
          </cell>
          <cell r="B582" t="str">
            <v>Otros proveedores</v>
          </cell>
          <cell r="C582">
            <v>1000000</v>
          </cell>
          <cell r="D582">
            <v>50</v>
          </cell>
          <cell r="E582">
            <v>1000000</v>
          </cell>
          <cell r="F582">
            <v>50</v>
          </cell>
          <cell r="G582">
            <v>999950</v>
          </cell>
          <cell r="H582">
            <v>168.91047297297297</v>
          </cell>
        </row>
        <row r="583">
          <cell r="A583" t="str">
            <v>4302042802</v>
          </cell>
          <cell r="B583" t="str">
            <v>Proveedores</v>
          </cell>
          <cell r="C583">
            <v>1000000</v>
          </cell>
          <cell r="D583">
            <v>50</v>
          </cell>
          <cell r="E583">
            <v>1000000</v>
          </cell>
          <cell r="F583">
            <v>50</v>
          </cell>
          <cell r="G583">
            <v>999950</v>
          </cell>
          <cell r="H583">
            <v>168.91047297297297</v>
          </cell>
        </row>
        <row r="584">
          <cell r="A584" t="str">
            <v>4302042803</v>
          </cell>
          <cell r="B584" t="str">
            <v>Energia electrica</v>
          </cell>
          <cell r="C584">
            <v>1000000</v>
          </cell>
          <cell r="D584">
            <v>50</v>
          </cell>
          <cell r="E584">
            <v>1000000</v>
          </cell>
          <cell r="F584">
            <v>50</v>
          </cell>
          <cell r="G584">
            <v>999950</v>
          </cell>
          <cell r="H584">
            <v>168.91047297297297</v>
          </cell>
        </row>
        <row r="585">
          <cell r="A585" t="str">
            <v>4302042804</v>
          </cell>
          <cell r="B585" t="str">
            <v>Gas</v>
          </cell>
          <cell r="C585">
            <v>1000000</v>
          </cell>
          <cell r="D585">
            <v>50</v>
          </cell>
          <cell r="E585">
            <v>1000000</v>
          </cell>
          <cell r="F585">
            <v>50</v>
          </cell>
          <cell r="G585">
            <v>999950</v>
          </cell>
          <cell r="H585">
            <v>168.91047297297297</v>
          </cell>
        </row>
        <row r="586">
          <cell r="A586" t="str">
            <v>4302042805</v>
          </cell>
          <cell r="B586" t="str">
            <v>Agua</v>
          </cell>
          <cell r="C586">
            <v>1000000</v>
          </cell>
          <cell r="D586">
            <v>50</v>
          </cell>
          <cell r="E586">
            <v>1000000</v>
          </cell>
          <cell r="F586">
            <v>50</v>
          </cell>
          <cell r="G586">
            <v>999950</v>
          </cell>
          <cell r="H586">
            <v>168.91047297297297</v>
          </cell>
        </row>
        <row r="587">
          <cell r="A587" t="str">
            <v>4302042806</v>
          </cell>
          <cell r="B587" t="str">
            <v>Gastos en Seguridad</v>
          </cell>
          <cell r="C587">
            <v>1000000</v>
          </cell>
          <cell r="D587">
            <v>50</v>
          </cell>
          <cell r="E587">
            <v>1000000</v>
          </cell>
          <cell r="F587">
            <v>50</v>
          </cell>
          <cell r="G587">
            <v>999950</v>
          </cell>
          <cell r="H587">
            <v>168.91047297297297</v>
          </cell>
        </row>
        <row r="588">
          <cell r="A588" t="str">
            <v>4302043001</v>
          </cell>
          <cell r="B588" t="str">
            <v>Alquiler de equipos</v>
          </cell>
          <cell r="C588">
            <v>1000000</v>
          </cell>
          <cell r="D588">
            <v>50</v>
          </cell>
          <cell r="E588">
            <v>1000000</v>
          </cell>
          <cell r="F588">
            <v>50</v>
          </cell>
          <cell r="G588">
            <v>999950</v>
          </cell>
          <cell r="H588">
            <v>168.91047297297297</v>
          </cell>
        </row>
        <row r="589">
          <cell r="A589" t="str">
            <v>4302043002</v>
          </cell>
          <cell r="B589" t="str">
            <v>Alquiler de oficinas</v>
          </cell>
          <cell r="C589">
            <v>1000000</v>
          </cell>
          <cell r="D589">
            <v>50</v>
          </cell>
          <cell r="E589">
            <v>1000000</v>
          </cell>
          <cell r="F589">
            <v>50</v>
          </cell>
          <cell r="G589">
            <v>999950</v>
          </cell>
          <cell r="H589">
            <v>168.91047297297297</v>
          </cell>
        </row>
        <row r="590">
          <cell r="A590" t="str">
            <v>4302043003</v>
          </cell>
          <cell r="B590" t="str">
            <v>Fletes</v>
          </cell>
          <cell r="C590">
            <v>1000000</v>
          </cell>
          <cell r="D590">
            <v>50</v>
          </cell>
          <cell r="E590">
            <v>1000000</v>
          </cell>
          <cell r="F590">
            <v>50</v>
          </cell>
          <cell r="G590">
            <v>999950</v>
          </cell>
          <cell r="H590">
            <v>168.91047297297297</v>
          </cell>
        </row>
        <row r="591">
          <cell r="A591" t="str">
            <v>4302043004</v>
          </cell>
          <cell r="B591" t="str">
            <v>Depositos</v>
          </cell>
          <cell r="C591">
            <v>1000000</v>
          </cell>
          <cell r="D591">
            <v>50</v>
          </cell>
          <cell r="E591">
            <v>1000000</v>
          </cell>
          <cell r="F591">
            <v>50</v>
          </cell>
          <cell r="G591">
            <v>999950</v>
          </cell>
          <cell r="H591">
            <v>168.91047297297297</v>
          </cell>
        </row>
        <row r="592">
          <cell r="A592" t="str">
            <v>4302043005</v>
          </cell>
          <cell r="B592" t="str">
            <v>Suscripciones</v>
          </cell>
          <cell r="C592">
            <v>1000000</v>
          </cell>
          <cell r="D592">
            <v>50</v>
          </cell>
          <cell r="E592">
            <v>1000000</v>
          </cell>
          <cell r="F592">
            <v>50</v>
          </cell>
          <cell r="G592">
            <v>999950</v>
          </cell>
          <cell r="H592">
            <v>168.91047297297297</v>
          </cell>
        </row>
        <row r="593">
          <cell r="A593" t="str">
            <v>4302043006</v>
          </cell>
          <cell r="B593" t="str">
            <v>Otros gastos</v>
          </cell>
          <cell r="C593">
            <v>1000000</v>
          </cell>
          <cell r="D593">
            <v>50</v>
          </cell>
          <cell r="E593">
            <v>1000000</v>
          </cell>
          <cell r="F593">
            <v>50</v>
          </cell>
          <cell r="G593">
            <v>999950</v>
          </cell>
          <cell r="H593">
            <v>168.91047297297297</v>
          </cell>
        </row>
        <row r="594">
          <cell r="A594" t="str">
            <v>4302043007</v>
          </cell>
          <cell r="B594" t="str">
            <v>Recreacion</v>
          </cell>
          <cell r="C594">
            <v>1000000</v>
          </cell>
          <cell r="D594">
            <v>50</v>
          </cell>
          <cell r="E594">
            <v>1000000</v>
          </cell>
          <cell r="F594">
            <v>50</v>
          </cell>
          <cell r="G594">
            <v>999950</v>
          </cell>
          <cell r="H594">
            <v>168.91047297297297</v>
          </cell>
        </row>
        <row r="595">
          <cell r="A595" t="str">
            <v>4302043008</v>
          </cell>
          <cell r="B595" t="str">
            <v>Estructura</v>
          </cell>
          <cell r="C595">
            <v>1000000</v>
          </cell>
          <cell r="D595">
            <v>50</v>
          </cell>
          <cell r="E595">
            <v>1000000</v>
          </cell>
          <cell r="F595">
            <v>50</v>
          </cell>
          <cell r="G595">
            <v>999950</v>
          </cell>
          <cell r="H595">
            <v>168.91047297297297</v>
          </cell>
        </row>
        <row r="596">
          <cell r="A596" t="str">
            <v>4302051001</v>
          </cell>
          <cell r="B596" t="str">
            <v>Sueldos y Jornales personal permanente</v>
          </cell>
          <cell r="C596">
            <v>1000000</v>
          </cell>
          <cell r="D596">
            <v>50</v>
          </cell>
          <cell r="E596">
            <v>1000000</v>
          </cell>
          <cell r="F596">
            <v>50</v>
          </cell>
          <cell r="G596">
            <v>999950</v>
          </cell>
          <cell r="H596">
            <v>168.91047297297297</v>
          </cell>
        </row>
        <row r="597">
          <cell r="A597" t="str">
            <v>4302051002</v>
          </cell>
          <cell r="B597" t="str">
            <v>Sueldos y Jornales personal temporario</v>
          </cell>
          <cell r="C597">
            <v>1000000</v>
          </cell>
          <cell r="D597">
            <v>50</v>
          </cell>
          <cell r="E597">
            <v>1000000</v>
          </cell>
          <cell r="F597">
            <v>50</v>
          </cell>
          <cell r="G597">
            <v>999950</v>
          </cell>
          <cell r="H597">
            <v>168.91047297297297</v>
          </cell>
        </row>
        <row r="598">
          <cell r="A598" t="str">
            <v>4302051003</v>
          </cell>
          <cell r="B598" t="str">
            <v>Horas Extras</v>
          </cell>
          <cell r="C598">
            <v>1000000</v>
          </cell>
          <cell r="D598">
            <v>50</v>
          </cell>
          <cell r="E598">
            <v>1000000</v>
          </cell>
          <cell r="F598">
            <v>50</v>
          </cell>
          <cell r="G598">
            <v>999950</v>
          </cell>
          <cell r="H598">
            <v>168.91047297297297</v>
          </cell>
        </row>
        <row r="599">
          <cell r="A599" t="str">
            <v>4302051004</v>
          </cell>
          <cell r="B599" t="str">
            <v>Cargas Sociales</v>
          </cell>
          <cell r="C599">
            <v>1000000</v>
          </cell>
          <cell r="D599">
            <v>50</v>
          </cell>
          <cell r="E599">
            <v>1000000</v>
          </cell>
          <cell r="F599">
            <v>50</v>
          </cell>
          <cell r="G599">
            <v>999950</v>
          </cell>
          <cell r="H599">
            <v>168.91047297297297</v>
          </cell>
        </row>
        <row r="600">
          <cell r="A600" t="str">
            <v>4302051005</v>
          </cell>
          <cell r="B600" t="str">
            <v>Sueldo Anual Complementario</v>
          </cell>
          <cell r="C600">
            <v>1000000</v>
          </cell>
          <cell r="D600">
            <v>50</v>
          </cell>
          <cell r="E600">
            <v>1000000</v>
          </cell>
          <cell r="F600">
            <v>50</v>
          </cell>
          <cell r="G600">
            <v>999950</v>
          </cell>
          <cell r="H600">
            <v>168.91047297297297</v>
          </cell>
        </row>
        <row r="601">
          <cell r="A601" t="str">
            <v>4302051006</v>
          </cell>
          <cell r="B601" t="str">
            <v>Vacaciones</v>
          </cell>
          <cell r="C601">
            <v>1000000</v>
          </cell>
          <cell r="D601">
            <v>50</v>
          </cell>
          <cell r="E601">
            <v>1000000</v>
          </cell>
          <cell r="F601">
            <v>50</v>
          </cell>
          <cell r="G601">
            <v>999950</v>
          </cell>
          <cell r="H601">
            <v>168.91047297297297</v>
          </cell>
        </row>
        <row r="602">
          <cell r="A602" t="str">
            <v>4302051007</v>
          </cell>
          <cell r="B602" t="str">
            <v>Plan de Jubilacion</v>
          </cell>
          <cell r="C602">
            <v>1000000</v>
          </cell>
          <cell r="D602">
            <v>50</v>
          </cell>
          <cell r="E602">
            <v>1000000</v>
          </cell>
          <cell r="F602">
            <v>50</v>
          </cell>
          <cell r="G602">
            <v>999950</v>
          </cell>
          <cell r="H602">
            <v>168.91047297297297</v>
          </cell>
        </row>
        <row r="603">
          <cell r="A603" t="str">
            <v>4302051008</v>
          </cell>
          <cell r="B603" t="str">
            <v>Distribucion utilidades</v>
          </cell>
          <cell r="C603">
            <v>1000000</v>
          </cell>
          <cell r="D603">
            <v>50</v>
          </cell>
          <cell r="E603">
            <v>1000000</v>
          </cell>
          <cell r="F603">
            <v>50</v>
          </cell>
          <cell r="G603">
            <v>999950</v>
          </cell>
          <cell r="H603">
            <v>168.91047297297297</v>
          </cell>
        </row>
        <row r="604">
          <cell r="A604" t="str">
            <v>4302051009</v>
          </cell>
          <cell r="B604" t="str">
            <v>Vivienda</v>
          </cell>
          <cell r="C604">
            <v>1000000</v>
          </cell>
          <cell r="D604">
            <v>50</v>
          </cell>
          <cell r="E604">
            <v>1000000</v>
          </cell>
          <cell r="F604">
            <v>50</v>
          </cell>
          <cell r="G604">
            <v>999950</v>
          </cell>
          <cell r="H604">
            <v>168.91047297297297</v>
          </cell>
        </row>
        <row r="605">
          <cell r="A605" t="str">
            <v>4302051010</v>
          </cell>
          <cell r="B605" t="str">
            <v>Servicio Medico</v>
          </cell>
          <cell r="C605">
            <v>1000000</v>
          </cell>
          <cell r="D605">
            <v>50</v>
          </cell>
          <cell r="E605">
            <v>1000000</v>
          </cell>
          <cell r="F605">
            <v>50</v>
          </cell>
          <cell r="G605">
            <v>999950</v>
          </cell>
          <cell r="H605">
            <v>168.91047297297297</v>
          </cell>
        </row>
        <row r="606">
          <cell r="A606" t="str">
            <v>4302051011</v>
          </cell>
          <cell r="B606" t="str">
            <v>Capacitacion</v>
          </cell>
          <cell r="C606">
            <v>1000000</v>
          </cell>
          <cell r="D606">
            <v>50</v>
          </cell>
          <cell r="E606">
            <v>1000000</v>
          </cell>
          <cell r="F606">
            <v>50</v>
          </cell>
          <cell r="G606">
            <v>999950</v>
          </cell>
          <cell r="H606">
            <v>168.91047297297297</v>
          </cell>
        </row>
        <row r="607">
          <cell r="A607" t="str">
            <v>4302051012</v>
          </cell>
          <cell r="B607" t="str">
            <v>Otros Servicios al Personal</v>
          </cell>
          <cell r="C607">
            <v>1000000</v>
          </cell>
          <cell r="D607">
            <v>50</v>
          </cell>
          <cell r="E607">
            <v>1000000</v>
          </cell>
          <cell r="F607">
            <v>50</v>
          </cell>
          <cell r="G607">
            <v>999950</v>
          </cell>
          <cell r="H607">
            <v>168.91047297297297</v>
          </cell>
        </row>
        <row r="608">
          <cell r="A608" t="str">
            <v>4302051013</v>
          </cell>
          <cell r="B608" t="str">
            <v>Varios</v>
          </cell>
          <cell r="C608">
            <v>1000000</v>
          </cell>
          <cell r="D608">
            <v>50</v>
          </cell>
          <cell r="E608">
            <v>1000000</v>
          </cell>
          <cell r="F608">
            <v>50</v>
          </cell>
          <cell r="G608">
            <v>999950</v>
          </cell>
          <cell r="H608">
            <v>168.91047297297297</v>
          </cell>
        </row>
        <row r="609">
          <cell r="A609" t="str">
            <v>4302051014</v>
          </cell>
          <cell r="B609" t="str">
            <v>Indemnizaciones</v>
          </cell>
          <cell r="C609">
            <v>1000000</v>
          </cell>
          <cell r="D609">
            <v>50</v>
          </cell>
          <cell r="E609">
            <v>1000000</v>
          </cell>
          <cell r="F609">
            <v>50</v>
          </cell>
          <cell r="G609">
            <v>999950</v>
          </cell>
          <cell r="H609">
            <v>168.91047297297297</v>
          </cell>
        </row>
        <row r="610">
          <cell r="A610" t="str">
            <v>4302051015</v>
          </cell>
          <cell r="B610" t="str">
            <v>Gratificaciones</v>
          </cell>
          <cell r="C610">
            <v>1000000</v>
          </cell>
          <cell r="D610">
            <v>50</v>
          </cell>
          <cell r="E610">
            <v>1000000</v>
          </cell>
          <cell r="F610">
            <v>50</v>
          </cell>
          <cell r="G610">
            <v>999950</v>
          </cell>
          <cell r="H610">
            <v>168.91047297297297</v>
          </cell>
        </row>
        <row r="611">
          <cell r="A611" t="str">
            <v>4302051201</v>
          </cell>
          <cell r="B611" t="str">
            <v>Gastos de viaje</v>
          </cell>
          <cell r="C611">
            <v>1000000</v>
          </cell>
          <cell r="D611">
            <v>50</v>
          </cell>
          <cell r="E611">
            <v>1000000</v>
          </cell>
          <cell r="F611">
            <v>50</v>
          </cell>
          <cell r="G611">
            <v>999950</v>
          </cell>
          <cell r="H611">
            <v>168.91047297297297</v>
          </cell>
        </row>
        <row r="612">
          <cell r="A612" t="str">
            <v>4302051401</v>
          </cell>
          <cell r="B612" t="str">
            <v>Gastos de oficina</v>
          </cell>
          <cell r="C612">
            <v>1000000</v>
          </cell>
          <cell r="D612">
            <v>50</v>
          </cell>
          <cell r="E612">
            <v>1000000</v>
          </cell>
          <cell r="F612">
            <v>50</v>
          </cell>
          <cell r="G612">
            <v>999950</v>
          </cell>
          <cell r="H612">
            <v>168.91047297297297</v>
          </cell>
        </row>
        <row r="613">
          <cell r="A613" t="str">
            <v>4302051601</v>
          </cell>
          <cell r="B613" t="str">
            <v>Comunicaciones</v>
          </cell>
          <cell r="C613">
            <v>1000000</v>
          </cell>
          <cell r="D613">
            <v>50</v>
          </cell>
          <cell r="E613">
            <v>1000000</v>
          </cell>
          <cell r="F613">
            <v>50</v>
          </cell>
          <cell r="G613">
            <v>999950</v>
          </cell>
          <cell r="H613">
            <v>168.91047297297297</v>
          </cell>
        </row>
        <row r="614">
          <cell r="A614" t="str">
            <v>4302051801</v>
          </cell>
          <cell r="B614" t="str">
            <v>Publicidad</v>
          </cell>
          <cell r="C614">
            <v>1000000</v>
          </cell>
          <cell r="D614">
            <v>50</v>
          </cell>
          <cell r="E614">
            <v>1000000</v>
          </cell>
          <cell r="F614">
            <v>50</v>
          </cell>
          <cell r="G614">
            <v>999950</v>
          </cell>
          <cell r="H614">
            <v>168.91047297297297</v>
          </cell>
        </row>
        <row r="615">
          <cell r="A615" t="str">
            <v>4302051802</v>
          </cell>
          <cell r="B615" t="str">
            <v>Promociones</v>
          </cell>
          <cell r="C615">
            <v>1000000</v>
          </cell>
          <cell r="D615">
            <v>50</v>
          </cell>
          <cell r="E615">
            <v>1000000</v>
          </cell>
          <cell r="F615">
            <v>50</v>
          </cell>
          <cell r="G615">
            <v>999950</v>
          </cell>
          <cell r="H615">
            <v>168.91047297297297</v>
          </cell>
        </row>
        <row r="616">
          <cell r="A616" t="str">
            <v>4302051803</v>
          </cell>
          <cell r="B616" t="str">
            <v>Servicios al Cliente</v>
          </cell>
          <cell r="C616">
            <v>1000000</v>
          </cell>
          <cell r="D616">
            <v>50</v>
          </cell>
          <cell r="E616">
            <v>1000000</v>
          </cell>
          <cell r="F616">
            <v>50</v>
          </cell>
          <cell r="G616">
            <v>999950</v>
          </cell>
          <cell r="H616">
            <v>168.91047297297297</v>
          </cell>
        </row>
        <row r="617">
          <cell r="A617" t="str">
            <v>4302052001</v>
          </cell>
          <cell r="B617" t="str">
            <v>Impuestos a la propiedad</v>
          </cell>
          <cell r="C617">
            <v>1000000</v>
          </cell>
          <cell r="D617">
            <v>50</v>
          </cell>
          <cell r="E617">
            <v>1000000</v>
          </cell>
          <cell r="F617">
            <v>50</v>
          </cell>
          <cell r="G617">
            <v>999950</v>
          </cell>
          <cell r="H617">
            <v>168.91047297297297</v>
          </cell>
        </row>
        <row r="618">
          <cell r="A618" t="str">
            <v>4302052002</v>
          </cell>
          <cell r="B618" t="str">
            <v>Otros impuestos</v>
          </cell>
          <cell r="C618">
            <v>1000000</v>
          </cell>
          <cell r="D618">
            <v>50</v>
          </cell>
          <cell r="E618">
            <v>1000000</v>
          </cell>
          <cell r="F618">
            <v>50</v>
          </cell>
          <cell r="G618">
            <v>999950</v>
          </cell>
          <cell r="H618">
            <v>168.91047297297297</v>
          </cell>
        </row>
        <row r="619">
          <cell r="A619" t="str">
            <v>4302052201</v>
          </cell>
          <cell r="B619" t="str">
            <v>Seguros del personal</v>
          </cell>
          <cell r="C619">
            <v>1000000</v>
          </cell>
          <cell r="D619">
            <v>50</v>
          </cell>
          <cell r="E619">
            <v>1000000</v>
          </cell>
          <cell r="F619">
            <v>50</v>
          </cell>
          <cell r="G619">
            <v>999950</v>
          </cell>
          <cell r="H619">
            <v>168.91047297297297</v>
          </cell>
        </row>
        <row r="620">
          <cell r="A620" t="str">
            <v>4302052202</v>
          </cell>
          <cell r="B620" t="str">
            <v>Seguros de propiedades</v>
          </cell>
          <cell r="C620">
            <v>1000000</v>
          </cell>
          <cell r="D620">
            <v>50</v>
          </cell>
          <cell r="E620">
            <v>1000000</v>
          </cell>
          <cell r="F620">
            <v>50</v>
          </cell>
          <cell r="G620">
            <v>999950</v>
          </cell>
          <cell r="H620">
            <v>168.91047297297297</v>
          </cell>
        </row>
        <row r="621">
          <cell r="A621" t="str">
            <v>4302052401</v>
          </cell>
          <cell r="B621" t="str">
            <v>Honorarios auditores</v>
          </cell>
          <cell r="C621">
            <v>1000000</v>
          </cell>
          <cell r="D621">
            <v>50</v>
          </cell>
          <cell r="E621">
            <v>1000000</v>
          </cell>
          <cell r="F621">
            <v>50</v>
          </cell>
          <cell r="G621">
            <v>999950</v>
          </cell>
          <cell r="H621">
            <v>168.91047297297297</v>
          </cell>
        </row>
        <row r="622">
          <cell r="A622" t="str">
            <v>4302052402</v>
          </cell>
          <cell r="B622" t="str">
            <v>Honorarios legales</v>
          </cell>
          <cell r="C622">
            <v>1000000</v>
          </cell>
          <cell r="D622">
            <v>50</v>
          </cell>
          <cell r="E622">
            <v>1000000</v>
          </cell>
          <cell r="F622">
            <v>50</v>
          </cell>
          <cell r="G622">
            <v>999950</v>
          </cell>
          <cell r="H622">
            <v>168.91047297297297</v>
          </cell>
        </row>
        <row r="623">
          <cell r="A623" t="str">
            <v>4302052403</v>
          </cell>
          <cell r="B623" t="str">
            <v>Otros honorarios</v>
          </cell>
          <cell r="C623">
            <v>1000000</v>
          </cell>
          <cell r="D623">
            <v>50</v>
          </cell>
          <cell r="E623">
            <v>1000000</v>
          </cell>
          <cell r="F623">
            <v>50</v>
          </cell>
          <cell r="G623">
            <v>999950</v>
          </cell>
          <cell r="H623">
            <v>168.91047297297297</v>
          </cell>
        </row>
        <row r="624">
          <cell r="A624" t="str">
            <v>4302052404</v>
          </cell>
          <cell r="B624" t="str">
            <v>Recoleccion de basura</v>
          </cell>
          <cell r="C624">
            <v>1000000</v>
          </cell>
          <cell r="D624">
            <v>50</v>
          </cell>
          <cell r="E624">
            <v>1000000</v>
          </cell>
          <cell r="F624">
            <v>50</v>
          </cell>
          <cell r="G624">
            <v>999950</v>
          </cell>
          <cell r="H624">
            <v>168.91047297297297</v>
          </cell>
        </row>
        <row r="625">
          <cell r="A625" t="str">
            <v>4302052405</v>
          </cell>
          <cell r="B625" t="str">
            <v>Otros Servicios</v>
          </cell>
          <cell r="C625">
            <v>1000000</v>
          </cell>
          <cell r="D625">
            <v>50</v>
          </cell>
          <cell r="E625">
            <v>1000000</v>
          </cell>
          <cell r="F625">
            <v>50</v>
          </cell>
          <cell r="G625">
            <v>999950</v>
          </cell>
          <cell r="H625">
            <v>168.91047297297297</v>
          </cell>
        </row>
        <row r="626">
          <cell r="A626" t="str">
            <v>4302052406</v>
          </cell>
          <cell r="B626" t="str">
            <v>Fumigaci¾n</v>
          </cell>
          <cell r="C626">
            <v>1000000</v>
          </cell>
          <cell r="D626">
            <v>50</v>
          </cell>
          <cell r="E626">
            <v>1000000</v>
          </cell>
          <cell r="F626">
            <v>50</v>
          </cell>
          <cell r="G626">
            <v>999950</v>
          </cell>
          <cell r="H626">
            <v>168.91047297297297</v>
          </cell>
        </row>
        <row r="627">
          <cell r="A627" t="str">
            <v>4302052601</v>
          </cell>
          <cell r="B627" t="str">
            <v>Equipamiento</v>
          </cell>
          <cell r="C627">
            <v>1000000</v>
          </cell>
          <cell r="D627">
            <v>50</v>
          </cell>
          <cell r="E627">
            <v>1000000</v>
          </cell>
          <cell r="F627">
            <v>50</v>
          </cell>
          <cell r="G627">
            <v>999950</v>
          </cell>
          <cell r="H627">
            <v>168.91047297297297</v>
          </cell>
        </row>
        <row r="628">
          <cell r="A628" t="str">
            <v>4302052602</v>
          </cell>
          <cell r="B628" t="str">
            <v>Reparaciones y mantenimiento</v>
          </cell>
          <cell r="C628">
            <v>1000000</v>
          </cell>
          <cell r="D628">
            <v>50</v>
          </cell>
          <cell r="E628">
            <v>1000000</v>
          </cell>
          <cell r="F628">
            <v>50</v>
          </cell>
          <cell r="G628">
            <v>999950</v>
          </cell>
          <cell r="H628">
            <v>168.91047297297297</v>
          </cell>
        </row>
        <row r="629">
          <cell r="A629" t="str">
            <v>4302052801</v>
          </cell>
          <cell r="B629" t="str">
            <v>Otros proveedores</v>
          </cell>
          <cell r="C629">
            <v>1000000</v>
          </cell>
          <cell r="D629">
            <v>50</v>
          </cell>
          <cell r="E629">
            <v>1000000</v>
          </cell>
          <cell r="F629">
            <v>50</v>
          </cell>
          <cell r="G629">
            <v>999950</v>
          </cell>
          <cell r="H629">
            <v>168.91047297297297</v>
          </cell>
        </row>
        <row r="630">
          <cell r="A630" t="str">
            <v>4302052802</v>
          </cell>
          <cell r="B630" t="str">
            <v>Proveedores</v>
          </cell>
          <cell r="C630">
            <v>1000000</v>
          </cell>
          <cell r="D630">
            <v>50</v>
          </cell>
          <cell r="E630">
            <v>1000000</v>
          </cell>
          <cell r="F630">
            <v>50</v>
          </cell>
          <cell r="G630">
            <v>999950</v>
          </cell>
          <cell r="H630">
            <v>168.91047297297297</v>
          </cell>
        </row>
        <row r="631">
          <cell r="A631" t="str">
            <v>4302052803</v>
          </cell>
          <cell r="B631" t="str">
            <v>Energia electrica</v>
          </cell>
          <cell r="C631">
            <v>1000000</v>
          </cell>
          <cell r="D631">
            <v>50</v>
          </cell>
          <cell r="E631">
            <v>1000000</v>
          </cell>
          <cell r="F631">
            <v>50</v>
          </cell>
          <cell r="G631">
            <v>999950</v>
          </cell>
          <cell r="H631">
            <v>168.91047297297297</v>
          </cell>
        </row>
        <row r="632">
          <cell r="A632" t="str">
            <v>4302052804</v>
          </cell>
          <cell r="B632" t="str">
            <v>Gas</v>
          </cell>
          <cell r="C632">
            <v>1000000</v>
          </cell>
          <cell r="D632">
            <v>50</v>
          </cell>
          <cell r="E632">
            <v>1000000</v>
          </cell>
          <cell r="F632">
            <v>50</v>
          </cell>
          <cell r="G632">
            <v>999950</v>
          </cell>
          <cell r="H632">
            <v>168.91047297297297</v>
          </cell>
        </row>
        <row r="633">
          <cell r="A633" t="str">
            <v>4302052805</v>
          </cell>
          <cell r="B633" t="str">
            <v>Agua</v>
          </cell>
          <cell r="C633">
            <v>1000000</v>
          </cell>
          <cell r="D633">
            <v>50</v>
          </cell>
          <cell r="E633">
            <v>1000000</v>
          </cell>
          <cell r="F633">
            <v>50</v>
          </cell>
          <cell r="G633">
            <v>999950</v>
          </cell>
          <cell r="H633">
            <v>168.91047297297297</v>
          </cell>
        </row>
        <row r="634">
          <cell r="A634" t="str">
            <v>4302052806</v>
          </cell>
          <cell r="B634" t="str">
            <v>Gastos en Seguridad</v>
          </cell>
          <cell r="C634">
            <v>1000000</v>
          </cell>
          <cell r="D634">
            <v>50</v>
          </cell>
          <cell r="E634">
            <v>1000000</v>
          </cell>
          <cell r="F634">
            <v>50</v>
          </cell>
          <cell r="G634">
            <v>999950</v>
          </cell>
          <cell r="H634">
            <v>168.91047297297297</v>
          </cell>
        </row>
        <row r="635">
          <cell r="A635" t="str">
            <v>4302053001</v>
          </cell>
          <cell r="B635" t="str">
            <v>Alquiler de equipos</v>
          </cell>
          <cell r="C635">
            <v>1000000</v>
          </cell>
          <cell r="D635">
            <v>50</v>
          </cell>
          <cell r="E635">
            <v>1000000</v>
          </cell>
          <cell r="F635">
            <v>50</v>
          </cell>
          <cell r="G635">
            <v>999950</v>
          </cell>
          <cell r="H635">
            <v>168.91047297297297</v>
          </cell>
        </row>
        <row r="636">
          <cell r="A636" t="str">
            <v>4302053002</v>
          </cell>
          <cell r="B636" t="str">
            <v>Alquiler de oficinas</v>
          </cell>
          <cell r="C636">
            <v>1000000</v>
          </cell>
          <cell r="D636">
            <v>50</v>
          </cell>
          <cell r="E636">
            <v>1000000</v>
          </cell>
          <cell r="F636">
            <v>50</v>
          </cell>
          <cell r="G636">
            <v>999950</v>
          </cell>
          <cell r="H636">
            <v>168.91047297297297</v>
          </cell>
        </row>
        <row r="637">
          <cell r="A637" t="str">
            <v>4302053003</v>
          </cell>
          <cell r="B637" t="str">
            <v>Fletes</v>
          </cell>
          <cell r="C637">
            <v>1000000</v>
          </cell>
          <cell r="D637">
            <v>50</v>
          </cell>
          <cell r="E637">
            <v>1000000</v>
          </cell>
          <cell r="F637">
            <v>50</v>
          </cell>
          <cell r="G637">
            <v>999950</v>
          </cell>
          <cell r="H637">
            <v>168.91047297297297</v>
          </cell>
        </row>
        <row r="638">
          <cell r="A638" t="str">
            <v>4302053004</v>
          </cell>
          <cell r="B638" t="str">
            <v>Depositos</v>
          </cell>
          <cell r="C638">
            <v>1000000</v>
          </cell>
          <cell r="D638">
            <v>50</v>
          </cell>
          <cell r="E638">
            <v>1000000</v>
          </cell>
          <cell r="F638">
            <v>50</v>
          </cell>
          <cell r="G638">
            <v>999950</v>
          </cell>
          <cell r="H638">
            <v>168.91047297297297</v>
          </cell>
        </row>
        <row r="639">
          <cell r="A639" t="str">
            <v>4302053005</v>
          </cell>
          <cell r="B639" t="str">
            <v>Suscripciones</v>
          </cell>
          <cell r="C639">
            <v>1000000</v>
          </cell>
          <cell r="D639">
            <v>50</v>
          </cell>
          <cell r="E639">
            <v>1000000</v>
          </cell>
          <cell r="F639">
            <v>50</v>
          </cell>
          <cell r="G639">
            <v>999950</v>
          </cell>
          <cell r="H639">
            <v>168.91047297297297</v>
          </cell>
        </row>
        <row r="640">
          <cell r="A640" t="str">
            <v>4302053006</v>
          </cell>
          <cell r="B640" t="str">
            <v>Otros gastos</v>
          </cell>
          <cell r="C640">
            <v>1000000</v>
          </cell>
          <cell r="D640">
            <v>50</v>
          </cell>
          <cell r="E640">
            <v>1000000</v>
          </cell>
          <cell r="F640">
            <v>50</v>
          </cell>
          <cell r="G640">
            <v>999950</v>
          </cell>
          <cell r="H640">
            <v>168.91047297297297</v>
          </cell>
        </row>
        <row r="641">
          <cell r="A641" t="str">
            <v>4302053007</v>
          </cell>
          <cell r="B641" t="str">
            <v>Recreacion</v>
          </cell>
          <cell r="C641">
            <v>1000000</v>
          </cell>
          <cell r="D641">
            <v>50</v>
          </cell>
          <cell r="E641">
            <v>1000000</v>
          </cell>
          <cell r="F641">
            <v>50</v>
          </cell>
          <cell r="G641">
            <v>999950</v>
          </cell>
          <cell r="H641">
            <v>168.91047297297297</v>
          </cell>
        </row>
        <row r="642">
          <cell r="A642" t="str">
            <v>4302053008</v>
          </cell>
          <cell r="B642" t="str">
            <v>Estructura</v>
          </cell>
          <cell r="C642">
            <v>1000000</v>
          </cell>
          <cell r="D642">
            <v>50</v>
          </cell>
          <cell r="E642">
            <v>1000000</v>
          </cell>
          <cell r="F642">
            <v>50</v>
          </cell>
          <cell r="G642">
            <v>999950</v>
          </cell>
          <cell r="H642">
            <v>168.91047297297297</v>
          </cell>
        </row>
        <row r="643">
          <cell r="A643" t="str">
            <v>4302061001</v>
          </cell>
          <cell r="B643" t="str">
            <v>Sueldos y Jornales personal permanente</v>
          </cell>
          <cell r="C643">
            <v>1000000</v>
          </cell>
          <cell r="D643">
            <v>50</v>
          </cell>
          <cell r="E643">
            <v>1000000</v>
          </cell>
          <cell r="F643">
            <v>50</v>
          </cell>
          <cell r="G643">
            <v>999950</v>
          </cell>
          <cell r="H643">
            <v>168.91047297297297</v>
          </cell>
        </row>
        <row r="644">
          <cell r="A644" t="str">
            <v>4302061002</v>
          </cell>
          <cell r="B644" t="str">
            <v>Sueldos y Jornales personal temporario</v>
          </cell>
          <cell r="C644">
            <v>1000000</v>
          </cell>
          <cell r="D644">
            <v>50</v>
          </cell>
          <cell r="E644">
            <v>1000000</v>
          </cell>
          <cell r="F644">
            <v>50</v>
          </cell>
          <cell r="G644">
            <v>999950</v>
          </cell>
          <cell r="H644">
            <v>168.91047297297297</v>
          </cell>
        </row>
        <row r="645">
          <cell r="A645" t="str">
            <v>4302061003</v>
          </cell>
          <cell r="B645" t="str">
            <v>Horas Extras</v>
          </cell>
          <cell r="C645">
            <v>1000000</v>
          </cell>
          <cell r="D645">
            <v>50</v>
          </cell>
          <cell r="E645">
            <v>1000000</v>
          </cell>
          <cell r="F645">
            <v>50</v>
          </cell>
          <cell r="G645">
            <v>999950</v>
          </cell>
          <cell r="H645">
            <v>168.91047297297297</v>
          </cell>
        </row>
        <row r="646">
          <cell r="A646" t="str">
            <v>4302061004</v>
          </cell>
          <cell r="B646" t="str">
            <v>Cargas Sociales</v>
          </cell>
          <cell r="C646">
            <v>1000000</v>
          </cell>
          <cell r="D646">
            <v>50</v>
          </cell>
          <cell r="E646">
            <v>1000000</v>
          </cell>
          <cell r="F646">
            <v>50</v>
          </cell>
          <cell r="G646">
            <v>999950</v>
          </cell>
          <cell r="H646">
            <v>168.91047297297297</v>
          </cell>
        </row>
        <row r="647">
          <cell r="A647" t="str">
            <v>4302061005</v>
          </cell>
          <cell r="B647" t="str">
            <v>Sueldo Anual Complementario</v>
          </cell>
          <cell r="C647">
            <v>1000000</v>
          </cell>
          <cell r="D647">
            <v>50</v>
          </cell>
          <cell r="E647">
            <v>1000000</v>
          </cell>
          <cell r="F647">
            <v>50</v>
          </cell>
          <cell r="G647">
            <v>999950</v>
          </cell>
          <cell r="H647">
            <v>168.91047297297297</v>
          </cell>
        </row>
        <row r="648">
          <cell r="A648" t="str">
            <v>4302061006</v>
          </cell>
          <cell r="B648" t="str">
            <v>Vacaciones</v>
          </cell>
          <cell r="C648">
            <v>1000000</v>
          </cell>
          <cell r="D648">
            <v>50</v>
          </cell>
          <cell r="E648">
            <v>1000000</v>
          </cell>
          <cell r="F648">
            <v>50</v>
          </cell>
          <cell r="G648">
            <v>999950</v>
          </cell>
          <cell r="H648">
            <v>168.91047297297297</v>
          </cell>
        </row>
        <row r="649">
          <cell r="A649" t="str">
            <v>4302061007</v>
          </cell>
          <cell r="B649" t="str">
            <v>Plan de Jubilacion</v>
          </cell>
          <cell r="C649">
            <v>1000000</v>
          </cell>
          <cell r="D649">
            <v>50</v>
          </cell>
          <cell r="E649">
            <v>1000000</v>
          </cell>
          <cell r="F649">
            <v>50</v>
          </cell>
          <cell r="G649">
            <v>999950</v>
          </cell>
          <cell r="H649">
            <v>168.91047297297297</v>
          </cell>
        </row>
        <row r="650">
          <cell r="A650" t="str">
            <v>4302061008</v>
          </cell>
          <cell r="B650" t="str">
            <v>Distribucion utilidades</v>
          </cell>
          <cell r="C650">
            <v>1000000</v>
          </cell>
          <cell r="D650">
            <v>50</v>
          </cell>
          <cell r="E650">
            <v>1000000</v>
          </cell>
          <cell r="F650">
            <v>50</v>
          </cell>
          <cell r="G650">
            <v>999950</v>
          </cell>
          <cell r="H650">
            <v>168.91047297297297</v>
          </cell>
        </row>
        <row r="651">
          <cell r="A651" t="str">
            <v>4302061009</v>
          </cell>
          <cell r="B651" t="str">
            <v>Vivienda</v>
          </cell>
          <cell r="C651">
            <v>1000000</v>
          </cell>
          <cell r="D651">
            <v>50</v>
          </cell>
          <cell r="E651">
            <v>1000000</v>
          </cell>
          <cell r="F651">
            <v>50</v>
          </cell>
          <cell r="G651">
            <v>999950</v>
          </cell>
          <cell r="H651">
            <v>168.91047297297297</v>
          </cell>
        </row>
        <row r="652">
          <cell r="A652" t="str">
            <v>4302061010</v>
          </cell>
          <cell r="B652" t="str">
            <v>Servicio Medico</v>
          </cell>
          <cell r="C652">
            <v>1000000</v>
          </cell>
          <cell r="D652">
            <v>50</v>
          </cell>
          <cell r="E652">
            <v>1000000</v>
          </cell>
          <cell r="F652">
            <v>50</v>
          </cell>
          <cell r="G652">
            <v>999950</v>
          </cell>
          <cell r="H652">
            <v>168.91047297297297</v>
          </cell>
        </row>
        <row r="653">
          <cell r="A653" t="str">
            <v>4302061011</v>
          </cell>
          <cell r="B653" t="str">
            <v>Capacitacion</v>
          </cell>
          <cell r="C653">
            <v>1000000</v>
          </cell>
          <cell r="D653">
            <v>50</v>
          </cell>
          <cell r="E653">
            <v>1000000</v>
          </cell>
          <cell r="F653">
            <v>50</v>
          </cell>
          <cell r="G653">
            <v>999950</v>
          </cell>
          <cell r="H653">
            <v>168.91047297297297</v>
          </cell>
        </row>
        <row r="654">
          <cell r="A654" t="str">
            <v>4302061012</v>
          </cell>
          <cell r="B654" t="str">
            <v>Otros Servicios al Personal</v>
          </cell>
          <cell r="C654">
            <v>1000000</v>
          </cell>
          <cell r="D654">
            <v>50</v>
          </cell>
          <cell r="E654">
            <v>1000000</v>
          </cell>
          <cell r="F654">
            <v>50</v>
          </cell>
          <cell r="G654">
            <v>999950</v>
          </cell>
          <cell r="H654">
            <v>168.91047297297297</v>
          </cell>
        </row>
        <row r="655">
          <cell r="A655" t="str">
            <v>4302061013</v>
          </cell>
          <cell r="B655" t="str">
            <v>Varios</v>
          </cell>
          <cell r="C655">
            <v>1000000</v>
          </cell>
          <cell r="D655">
            <v>50</v>
          </cell>
          <cell r="E655">
            <v>1000000</v>
          </cell>
          <cell r="F655">
            <v>50</v>
          </cell>
          <cell r="G655">
            <v>999950</v>
          </cell>
          <cell r="H655">
            <v>168.91047297297297</v>
          </cell>
        </row>
        <row r="656">
          <cell r="A656" t="str">
            <v>4302061014</v>
          </cell>
          <cell r="B656" t="str">
            <v>Indemnizaciones</v>
          </cell>
          <cell r="C656">
            <v>1000000</v>
          </cell>
          <cell r="D656">
            <v>50</v>
          </cell>
          <cell r="E656">
            <v>1000000</v>
          </cell>
          <cell r="F656">
            <v>50</v>
          </cell>
          <cell r="G656">
            <v>999950</v>
          </cell>
          <cell r="H656">
            <v>168.91047297297297</v>
          </cell>
        </row>
        <row r="657">
          <cell r="A657" t="str">
            <v>4302061015</v>
          </cell>
          <cell r="B657" t="str">
            <v>Gratificaciones</v>
          </cell>
          <cell r="C657">
            <v>1000000</v>
          </cell>
          <cell r="D657">
            <v>50</v>
          </cell>
          <cell r="E657">
            <v>1000000</v>
          </cell>
          <cell r="F657">
            <v>50</v>
          </cell>
          <cell r="G657">
            <v>999950</v>
          </cell>
          <cell r="H657">
            <v>168.91047297297297</v>
          </cell>
        </row>
        <row r="658">
          <cell r="A658" t="str">
            <v>4302061201</v>
          </cell>
          <cell r="B658" t="str">
            <v>Gastos de viaje</v>
          </cell>
          <cell r="C658">
            <v>1000000</v>
          </cell>
          <cell r="D658">
            <v>50</v>
          </cell>
          <cell r="E658">
            <v>1000000</v>
          </cell>
          <cell r="F658">
            <v>50</v>
          </cell>
          <cell r="G658">
            <v>999950</v>
          </cell>
          <cell r="H658">
            <v>168.91047297297297</v>
          </cell>
        </row>
        <row r="659">
          <cell r="A659" t="str">
            <v>4302061401</v>
          </cell>
          <cell r="B659" t="str">
            <v>Gastos de oficina</v>
          </cell>
          <cell r="C659">
            <v>1000000</v>
          </cell>
          <cell r="D659">
            <v>50</v>
          </cell>
          <cell r="E659">
            <v>1000000</v>
          </cell>
          <cell r="F659">
            <v>50</v>
          </cell>
          <cell r="G659">
            <v>999950</v>
          </cell>
          <cell r="H659">
            <v>168.91047297297297</v>
          </cell>
        </row>
        <row r="660">
          <cell r="A660" t="str">
            <v>4302061601</v>
          </cell>
          <cell r="B660" t="str">
            <v>Comunicaciones</v>
          </cell>
          <cell r="C660">
            <v>1000000</v>
          </cell>
          <cell r="D660">
            <v>50</v>
          </cell>
          <cell r="E660">
            <v>1000000</v>
          </cell>
          <cell r="F660">
            <v>50</v>
          </cell>
          <cell r="G660">
            <v>999950</v>
          </cell>
          <cell r="H660">
            <v>168.91047297297297</v>
          </cell>
        </row>
        <row r="661">
          <cell r="A661" t="str">
            <v>4302061801</v>
          </cell>
          <cell r="B661" t="str">
            <v>Publicidad</v>
          </cell>
          <cell r="C661">
            <v>1000000</v>
          </cell>
          <cell r="D661">
            <v>50</v>
          </cell>
          <cell r="E661">
            <v>1000000</v>
          </cell>
          <cell r="F661">
            <v>50</v>
          </cell>
          <cell r="G661">
            <v>999950</v>
          </cell>
          <cell r="H661">
            <v>168.91047297297297</v>
          </cell>
        </row>
        <row r="662">
          <cell r="A662" t="str">
            <v>4302061802</v>
          </cell>
          <cell r="B662" t="str">
            <v>Promociones</v>
          </cell>
          <cell r="C662">
            <v>1000000</v>
          </cell>
          <cell r="D662">
            <v>50</v>
          </cell>
          <cell r="E662">
            <v>1000000</v>
          </cell>
          <cell r="F662">
            <v>50</v>
          </cell>
          <cell r="G662">
            <v>999950</v>
          </cell>
          <cell r="H662">
            <v>168.91047297297297</v>
          </cell>
        </row>
        <row r="663">
          <cell r="A663" t="str">
            <v>4302061803</v>
          </cell>
          <cell r="B663" t="str">
            <v>Servicios al Cliente</v>
          </cell>
          <cell r="C663">
            <v>1000000</v>
          </cell>
          <cell r="D663">
            <v>50</v>
          </cell>
          <cell r="E663">
            <v>1000000</v>
          </cell>
          <cell r="F663">
            <v>50</v>
          </cell>
          <cell r="G663">
            <v>999950</v>
          </cell>
          <cell r="H663">
            <v>168.91047297297297</v>
          </cell>
        </row>
        <row r="664">
          <cell r="A664" t="str">
            <v>4302062001</v>
          </cell>
          <cell r="B664" t="str">
            <v>Impuestos a la propiedad</v>
          </cell>
          <cell r="C664">
            <v>1000000</v>
          </cell>
          <cell r="D664">
            <v>50</v>
          </cell>
          <cell r="E664">
            <v>1000000</v>
          </cell>
          <cell r="F664">
            <v>50</v>
          </cell>
          <cell r="G664">
            <v>999950</v>
          </cell>
          <cell r="H664">
            <v>168.91047297297297</v>
          </cell>
        </row>
        <row r="665">
          <cell r="A665" t="str">
            <v>4302062002</v>
          </cell>
          <cell r="B665" t="str">
            <v>Otros impuestos</v>
          </cell>
          <cell r="C665">
            <v>1000000</v>
          </cell>
          <cell r="D665">
            <v>50</v>
          </cell>
          <cell r="E665">
            <v>1000000</v>
          </cell>
          <cell r="F665">
            <v>50</v>
          </cell>
          <cell r="G665">
            <v>999950</v>
          </cell>
          <cell r="H665">
            <v>168.91047297297297</v>
          </cell>
        </row>
        <row r="666">
          <cell r="A666" t="str">
            <v>4302062201</v>
          </cell>
          <cell r="B666" t="str">
            <v>Seguros del personal</v>
          </cell>
          <cell r="C666">
            <v>1000000</v>
          </cell>
          <cell r="D666">
            <v>50</v>
          </cell>
          <cell r="E666">
            <v>1000000</v>
          </cell>
          <cell r="F666">
            <v>50</v>
          </cell>
          <cell r="G666">
            <v>999950</v>
          </cell>
          <cell r="H666">
            <v>168.91047297297297</v>
          </cell>
        </row>
        <row r="667">
          <cell r="A667" t="str">
            <v>4302062202</v>
          </cell>
          <cell r="B667" t="str">
            <v>Seguros de propiedades</v>
          </cell>
          <cell r="C667">
            <v>1000000</v>
          </cell>
          <cell r="D667">
            <v>50</v>
          </cell>
          <cell r="E667">
            <v>1000000</v>
          </cell>
          <cell r="F667">
            <v>50</v>
          </cell>
          <cell r="G667">
            <v>999950</v>
          </cell>
          <cell r="H667">
            <v>168.91047297297297</v>
          </cell>
        </row>
        <row r="668">
          <cell r="A668" t="str">
            <v>4302062401</v>
          </cell>
          <cell r="B668" t="str">
            <v>Honorarios auditores</v>
          </cell>
          <cell r="C668">
            <v>1000000</v>
          </cell>
          <cell r="D668">
            <v>50</v>
          </cell>
          <cell r="E668">
            <v>1000000</v>
          </cell>
          <cell r="F668">
            <v>50</v>
          </cell>
          <cell r="G668">
            <v>999950</v>
          </cell>
          <cell r="H668">
            <v>168.91047297297297</v>
          </cell>
        </row>
        <row r="669">
          <cell r="A669" t="str">
            <v>4302062402</v>
          </cell>
          <cell r="B669" t="str">
            <v>Honorarios legales</v>
          </cell>
          <cell r="C669">
            <v>1000000</v>
          </cell>
          <cell r="D669">
            <v>50</v>
          </cell>
          <cell r="E669">
            <v>1000000</v>
          </cell>
          <cell r="F669">
            <v>50</v>
          </cell>
          <cell r="G669">
            <v>999950</v>
          </cell>
          <cell r="H669">
            <v>168.91047297297297</v>
          </cell>
        </row>
        <row r="670">
          <cell r="A670" t="str">
            <v>4302062403</v>
          </cell>
          <cell r="B670" t="str">
            <v>Otros honorarios</v>
          </cell>
          <cell r="C670">
            <v>1000000</v>
          </cell>
          <cell r="D670">
            <v>50</v>
          </cell>
          <cell r="E670">
            <v>1000000</v>
          </cell>
          <cell r="F670">
            <v>50</v>
          </cell>
          <cell r="G670">
            <v>999950</v>
          </cell>
          <cell r="H670">
            <v>168.91047297297297</v>
          </cell>
        </row>
        <row r="671">
          <cell r="A671" t="str">
            <v>4302062404</v>
          </cell>
          <cell r="B671" t="str">
            <v>Recoleccion de basura</v>
          </cell>
          <cell r="C671">
            <v>1000000</v>
          </cell>
          <cell r="D671">
            <v>50</v>
          </cell>
          <cell r="E671">
            <v>1000000</v>
          </cell>
          <cell r="F671">
            <v>50</v>
          </cell>
          <cell r="G671">
            <v>999950</v>
          </cell>
          <cell r="H671">
            <v>168.91047297297297</v>
          </cell>
        </row>
        <row r="672">
          <cell r="A672" t="str">
            <v>4302062405</v>
          </cell>
          <cell r="B672" t="str">
            <v>Otros Servicios</v>
          </cell>
          <cell r="C672">
            <v>1000000</v>
          </cell>
          <cell r="D672">
            <v>50</v>
          </cell>
          <cell r="E672">
            <v>1000000</v>
          </cell>
          <cell r="F672">
            <v>50</v>
          </cell>
          <cell r="G672">
            <v>999950</v>
          </cell>
          <cell r="H672">
            <v>168.91047297297297</v>
          </cell>
        </row>
        <row r="673">
          <cell r="A673" t="str">
            <v>4302062406</v>
          </cell>
          <cell r="B673" t="str">
            <v>Fumigaci¾n</v>
          </cell>
          <cell r="C673">
            <v>1000000</v>
          </cell>
          <cell r="D673">
            <v>50</v>
          </cell>
          <cell r="E673">
            <v>1000000</v>
          </cell>
          <cell r="F673">
            <v>50</v>
          </cell>
          <cell r="G673">
            <v>999950</v>
          </cell>
          <cell r="H673">
            <v>168.91047297297297</v>
          </cell>
        </row>
        <row r="674">
          <cell r="A674" t="str">
            <v>4302062601</v>
          </cell>
          <cell r="B674" t="str">
            <v>Equipamiento</v>
          </cell>
          <cell r="C674">
            <v>1000000</v>
          </cell>
          <cell r="D674">
            <v>50</v>
          </cell>
          <cell r="E674">
            <v>1000000</v>
          </cell>
          <cell r="F674">
            <v>50</v>
          </cell>
          <cell r="G674">
            <v>999950</v>
          </cell>
          <cell r="H674">
            <v>168.91047297297297</v>
          </cell>
        </row>
        <row r="675">
          <cell r="A675" t="str">
            <v>4302062602</v>
          </cell>
          <cell r="B675" t="str">
            <v>Reparaciones y mantenimiento</v>
          </cell>
          <cell r="C675">
            <v>1000000</v>
          </cell>
          <cell r="D675">
            <v>50</v>
          </cell>
          <cell r="E675">
            <v>1000000</v>
          </cell>
          <cell r="F675">
            <v>50</v>
          </cell>
          <cell r="G675">
            <v>999950</v>
          </cell>
          <cell r="H675">
            <v>168.91047297297297</v>
          </cell>
        </row>
        <row r="676">
          <cell r="A676" t="str">
            <v>4302062801</v>
          </cell>
          <cell r="B676" t="str">
            <v>Otros proveedores</v>
          </cell>
          <cell r="C676">
            <v>1000000</v>
          </cell>
          <cell r="D676">
            <v>50</v>
          </cell>
          <cell r="E676">
            <v>1000000</v>
          </cell>
          <cell r="F676">
            <v>50</v>
          </cell>
          <cell r="G676">
            <v>999950</v>
          </cell>
          <cell r="H676">
            <v>168.91047297297297</v>
          </cell>
        </row>
        <row r="677">
          <cell r="A677" t="str">
            <v>4302062802</v>
          </cell>
          <cell r="B677" t="str">
            <v>Proveedores</v>
          </cell>
          <cell r="C677">
            <v>1000000</v>
          </cell>
          <cell r="D677">
            <v>50</v>
          </cell>
          <cell r="E677">
            <v>1000000</v>
          </cell>
          <cell r="F677">
            <v>50</v>
          </cell>
          <cell r="G677">
            <v>999950</v>
          </cell>
          <cell r="H677">
            <v>168.91047297297297</v>
          </cell>
        </row>
        <row r="678">
          <cell r="A678" t="str">
            <v>4302062803</v>
          </cell>
          <cell r="B678" t="str">
            <v>Energia electrica</v>
          </cell>
          <cell r="C678">
            <v>1000000</v>
          </cell>
          <cell r="D678">
            <v>50</v>
          </cell>
          <cell r="E678">
            <v>1000000</v>
          </cell>
          <cell r="F678">
            <v>50</v>
          </cell>
          <cell r="G678">
            <v>999950</v>
          </cell>
          <cell r="H678">
            <v>168.91047297297297</v>
          </cell>
        </row>
        <row r="679">
          <cell r="A679" t="str">
            <v>4302062804</v>
          </cell>
          <cell r="B679" t="str">
            <v>Gas</v>
          </cell>
          <cell r="C679">
            <v>1000000</v>
          </cell>
          <cell r="D679">
            <v>50</v>
          </cell>
          <cell r="E679">
            <v>1000000</v>
          </cell>
          <cell r="F679">
            <v>50</v>
          </cell>
          <cell r="G679">
            <v>999950</v>
          </cell>
          <cell r="H679">
            <v>168.91047297297297</v>
          </cell>
        </row>
        <row r="680">
          <cell r="A680" t="str">
            <v>4302062805</v>
          </cell>
          <cell r="B680" t="str">
            <v>Agua</v>
          </cell>
          <cell r="C680">
            <v>1000000</v>
          </cell>
          <cell r="D680">
            <v>50</v>
          </cell>
          <cell r="E680">
            <v>1000000</v>
          </cell>
          <cell r="F680">
            <v>50</v>
          </cell>
          <cell r="G680">
            <v>999950</v>
          </cell>
          <cell r="H680">
            <v>168.91047297297297</v>
          </cell>
        </row>
        <row r="681">
          <cell r="A681" t="str">
            <v>4302062806</v>
          </cell>
          <cell r="B681" t="str">
            <v>Gastos en Seguridad</v>
          </cell>
          <cell r="C681">
            <v>1000000</v>
          </cell>
          <cell r="D681">
            <v>50</v>
          </cell>
          <cell r="E681">
            <v>1000000</v>
          </cell>
          <cell r="F681">
            <v>50</v>
          </cell>
          <cell r="G681">
            <v>999950</v>
          </cell>
          <cell r="H681">
            <v>168.91047297297297</v>
          </cell>
        </row>
        <row r="682">
          <cell r="A682" t="str">
            <v>4302063001</v>
          </cell>
          <cell r="B682" t="str">
            <v>Alquiler de equipos</v>
          </cell>
          <cell r="C682">
            <v>1000000</v>
          </cell>
          <cell r="D682">
            <v>50</v>
          </cell>
          <cell r="E682">
            <v>1000000</v>
          </cell>
          <cell r="F682">
            <v>50</v>
          </cell>
          <cell r="G682">
            <v>999950</v>
          </cell>
          <cell r="H682">
            <v>168.91047297297297</v>
          </cell>
        </row>
        <row r="683">
          <cell r="A683" t="str">
            <v>4302063002</v>
          </cell>
          <cell r="B683" t="str">
            <v>Alquiler de oficinas</v>
          </cell>
          <cell r="C683">
            <v>1000000</v>
          </cell>
          <cell r="D683">
            <v>50</v>
          </cell>
          <cell r="E683">
            <v>1000000</v>
          </cell>
          <cell r="F683">
            <v>50</v>
          </cell>
          <cell r="G683">
            <v>999950</v>
          </cell>
          <cell r="H683">
            <v>168.91047297297297</v>
          </cell>
        </row>
        <row r="684">
          <cell r="A684" t="str">
            <v>4302063003</v>
          </cell>
          <cell r="B684" t="str">
            <v>Fletes</v>
          </cell>
          <cell r="C684">
            <v>1000000</v>
          </cell>
          <cell r="D684">
            <v>50</v>
          </cell>
          <cell r="E684">
            <v>1000000</v>
          </cell>
          <cell r="F684">
            <v>50</v>
          </cell>
          <cell r="G684">
            <v>999950</v>
          </cell>
          <cell r="H684">
            <v>168.91047297297297</v>
          </cell>
        </row>
        <row r="685">
          <cell r="A685" t="str">
            <v>4302063004</v>
          </cell>
          <cell r="B685" t="str">
            <v>Depositos</v>
          </cell>
          <cell r="C685">
            <v>1000000</v>
          </cell>
          <cell r="D685">
            <v>50</v>
          </cell>
          <cell r="E685">
            <v>1000000</v>
          </cell>
          <cell r="F685">
            <v>50</v>
          </cell>
          <cell r="G685">
            <v>999950</v>
          </cell>
          <cell r="H685">
            <v>168.91047297297297</v>
          </cell>
        </row>
        <row r="686">
          <cell r="A686" t="str">
            <v>4302063005</v>
          </cell>
          <cell r="B686" t="str">
            <v>Suscripciones</v>
          </cell>
          <cell r="C686">
            <v>1000000</v>
          </cell>
          <cell r="D686">
            <v>50</v>
          </cell>
          <cell r="E686">
            <v>1000000</v>
          </cell>
          <cell r="F686">
            <v>50</v>
          </cell>
          <cell r="G686">
            <v>999950</v>
          </cell>
          <cell r="H686">
            <v>168.91047297297297</v>
          </cell>
        </row>
        <row r="687">
          <cell r="A687" t="str">
            <v>4302063006</v>
          </cell>
          <cell r="B687" t="str">
            <v>Otros gastos</v>
          </cell>
          <cell r="C687">
            <v>1000000</v>
          </cell>
          <cell r="D687">
            <v>50</v>
          </cell>
          <cell r="E687">
            <v>1000000</v>
          </cell>
          <cell r="F687">
            <v>50</v>
          </cell>
          <cell r="G687">
            <v>999950</v>
          </cell>
          <cell r="H687">
            <v>168.91047297297297</v>
          </cell>
        </row>
        <row r="688">
          <cell r="A688" t="str">
            <v>4302063007</v>
          </cell>
          <cell r="B688" t="str">
            <v>Recreacion</v>
          </cell>
          <cell r="C688">
            <v>1000000</v>
          </cell>
          <cell r="D688">
            <v>50</v>
          </cell>
          <cell r="E688">
            <v>1000000</v>
          </cell>
          <cell r="F688">
            <v>50</v>
          </cell>
          <cell r="G688">
            <v>999950</v>
          </cell>
          <cell r="H688">
            <v>168.91047297297297</v>
          </cell>
        </row>
        <row r="689">
          <cell r="A689" t="str">
            <v>4302063008</v>
          </cell>
          <cell r="B689" t="str">
            <v>Estructura</v>
          </cell>
          <cell r="C689">
            <v>1000000</v>
          </cell>
          <cell r="D689">
            <v>50</v>
          </cell>
          <cell r="E689">
            <v>1000000</v>
          </cell>
          <cell r="F689">
            <v>50</v>
          </cell>
          <cell r="G689">
            <v>999950</v>
          </cell>
          <cell r="H689">
            <v>168.91047297297297</v>
          </cell>
        </row>
        <row r="690">
          <cell r="A690" t="str">
            <v>4302071001</v>
          </cell>
          <cell r="B690" t="str">
            <v>Sueldos y Jornales personal permanente</v>
          </cell>
          <cell r="C690">
            <v>1000000</v>
          </cell>
          <cell r="D690">
            <v>50</v>
          </cell>
          <cell r="E690">
            <v>1000000</v>
          </cell>
          <cell r="F690">
            <v>50</v>
          </cell>
          <cell r="G690">
            <v>999950</v>
          </cell>
          <cell r="H690">
            <v>168.91047297297297</v>
          </cell>
        </row>
        <row r="691">
          <cell r="A691" t="str">
            <v>4302071002</v>
          </cell>
          <cell r="B691" t="str">
            <v>Sueldos y Jornales personal temporario</v>
          </cell>
          <cell r="C691">
            <v>1000000</v>
          </cell>
          <cell r="D691">
            <v>50</v>
          </cell>
          <cell r="E691">
            <v>1000000</v>
          </cell>
          <cell r="F691">
            <v>50</v>
          </cell>
          <cell r="G691">
            <v>999950</v>
          </cell>
          <cell r="H691">
            <v>168.91047297297297</v>
          </cell>
        </row>
        <row r="692">
          <cell r="A692" t="str">
            <v>4302071003</v>
          </cell>
          <cell r="B692" t="str">
            <v>Horas Extras</v>
          </cell>
          <cell r="C692">
            <v>1000000</v>
          </cell>
          <cell r="D692">
            <v>50</v>
          </cell>
          <cell r="E692">
            <v>1000000</v>
          </cell>
          <cell r="F692">
            <v>50</v>
          </cell>
          <cell r="G692">
            <v>999950</v>
          </cell>
          <cell r="H692">
            <v>168.91047297297297</v>
          </cell>
        </row>
        <row r="693">
          <cell r="A693" t="str">
            <v>4302071004</v>
          </cell>
          <cell r="B693" t="str">
            <v>Cargas Sociales</v>
          </cell>
          <cell r="C693">
            <v>1000000</v>
          </cell>
          <cell r="D693">
            <v>50</v>
          </cell>
          <cell r="E693">
            <v>1000000</v>
          </cell>
          <cell r="F693">
            <v>50</v>
          </cell>
          <cell r="G693">
            <v>999950</v>
          </cell>
          <cell r="H693">
            <v>168.91047297297297</v>
          </cell>
        </row>
        <row r="694">
          <cell r="A694" t="str">
            <v>4302071005</v>
          </cell>
          <cell r="B694" t="str">
            <v>Sueldo Anual Complementario</v>
          </cell>
          <cell r="C694">
            <v>1000000</v>
          </cell>
          <cell r="D694">
            <v>50</v>
          </cell>
          <cell r="E694">
            <v>1000000</v>
          </cell>
          <cell r="F694">
            <v>50</v>
          </cell>
          <cell r="G694">
            <v>999950</v>
          </cell>
          <cell r="H694">
            <v>168.91047297297297</v>
          </cell>
        </row>
        <row r="695">
          <cell r="A695" t="str">
            <v>4302071006</v>
          </cell>
          <cell r="B695" t="str">
            <v>Vacaciones</v>
          </cell>
          <cell r="C695">
            <v>1000000</v>
          </cell>
          <cell r="D695">
            <v>50</v>
          </cell>
          <cell r="E695">
            <v>1000000</v>
          </cell>
          <cell r="F695">
            <v>50</v>
          </cell>
          <cell r="G695">
            <v>999950</v>
          </cell>
          <cell r="H695">
            <v>168.91047297297297</v>
          </cell>
        </row>
        <row r="696">
          <cell r="A696" t="str">
            <v>4302071007</v>
          </cell>
          <cell r="B696" t="str">
            <v>Plan de Jubilacion</v>
          </cell>
          <cell r="C696">
            <v>1000000</v>
          </cell>
          <cell r="D696">
            <v>50</v>
          </cell>
          <cell r="E696">
            <v>1000000</v>
          </cell>
          <cell r="F696">
            <v>50</v>
          </cell>
          <cell r="G696">
            <v>999950</v>
          </cell>
          <cell r="H696">
            <v>168.91047297297297</v>
          </cell>
        </row>
        <row r="697">
          <cell r="A697" t="str">
            <v>4302071008</v>
          </cell>
          <cell r="B697" t="str">
            <v>Distribucion utilidades</v>
          </cell>
          <cell r="C697">
            <v>1000000</v>
          </cell>
          <cell r="D697">
            <v>50</v>
          </cell>
          <cell r="E697">
            <v>1000000</v>
          </cell>
          <cell r="F697">
            <v>50</v>
          </cell>
          <cell r="G697">
            <v>999950</v>
          </cell>
          <cell r="H697">
            <v>168.91047297297297</v>
          </cell>
        </row>
        <row r="698">
          <cell r="A698" t="str">
            <v>4302071009</v>
          </cell>
          <cell r="B698" t="str">
            <v>Vivienda</v>
          </cell>
          <cell r="C698">
            <v>1000000</v>
          </cell>
          <cell r="D698">
            <v>50</v>
          </cell>
          <cell r="E698">
            <v>1000000</v>
          </cell>
          <cell r="F698">
            <v>50</v>
          </cell>
          <cell r="G698">
            <v>999950</v>
          </cell>
          <cell r="H698">
            <v>168.91047297297297</v>
          </cell>
        </row>
        <row r="699">
          <cell r="A699" t="str">
            <v>4302071010</v>
          </cell>
          <cell r="B699" t="str">
            <v>Servicio Medico</v>
          </cell>
          <cell r="C699">
            <v>1000000</v>
          </cell>
          <cell r="D699">
            <v>50</v>
          </cell>
          <cell r="E699">
            <v>1000000</v>
          </cell>
          <cell r="F699">
            <v>50</v>
          </cell>
          <cell r="G699">
            <v>999950</v>
          </cell>
          <cell r="H699">
            <v>168.91047297297297</v>
          </cell>
        </row>
        <row r="700">
          <cell r="A700" t="str">
            <v>4302071011</v>
          </cell>
          <cell r="B700" t="str">
            <v>Capacitacion</v>
          </cell>
          <cell r="C700">
            <v>1000000</v>
          </cell>
          <cell r="D700">
            <v>50</v>
          </cell>
          <cell r="E700">
            <v>1000000</v>
          </cell>
          <cell r="F700">
            <v>50</v>
          </cell>
          <cell r="G700">
            <v>999950</v>
          </cell>
          <cell r="H700">
            <v>168.91047297297297</v>
          </cell>
        </row>
        <row r="701">
          <cell r="A701" t="str">
            <v>4302071012</v>
          </cell>
          <cell r="B701" t="str">
            <v>Otros Servicios al Personal</v>
          </cell>
          <cell r="C701">
            <v>1000000</v>
          </cell>
          <cell r="D701">
            <v>50</v>
          </cell>
          <cell r="E701">
            <v>1000000</v>
          </cell>
          <cell r="F701">
            <v>50</v>
          </cell>
          <cell r="G701">
            <v>999950</v>
          </cell>
          <cell r="H701">
            <v>168.91047297297297</v>
          </cell>
        </row>
        <row r="702">
          <cell r="A702" t="str">
            <v>4302071013</v>
          </cell>
          <cell r="B702" t="str">
            <v>Varios</v>
          </cell>
          <cell r="C702">
            <v>1000000</v>
          </cell>
          <cell r="D702">
            <v>50</v>
          </cell>
          <cell r="E702">
            <v>1000000</v>
          </cell>
          <cell r="F702">
            <v>50</v>
          </cell>
          <cell r="G702">
            <v>999950</v>
          </cell>
          <cell r="H702">
            <v>168.91047297297297</v>
          </cell>
        </row>
        <row r="703">
          <cell r="A703" t="str">
            <v>4302071014</v>
          </cell>
          <cell r="B703" t="str">
            <v>Indemnizaciones</v>
          </cell>
          <cell r="C703">
            <v>1000000</v>
          </cell>
          <cell r="D703">
            <v>50</v>
          </cell>
          <cell r="E703">
            <v>1000000</v>
          </cell>
          <cell r="F703">
            <v>50</v>
          </cell>
          <cell r="G703">
            <v>999950</v>
          </cell>
          <cell r="H703">
            <v>168.91047297297297</v>
          </cell>
        </row>
        <row r="704">
          <cell r="A704" t="str">
            <v>4302071015</v>
          </cell>
          <cell r="B704" t="str">
            <v>Gratificaciones</v>
          </cell>
          <cell r="C704">
            <v>1000000</v>
          </cell>
          <cell r="D704">
            <v>50</v>
          </cell>
          <cell r="E704">
            <v>1000000</v>
          </cell>
          <cell r="F704">
            <v>50</v>
          </cell>
          <cell r="G704">
            <v>999950</v>
          </cell>
          <cell r="H704">
            <v>168.91047297297297</v>
          </cell>
        </row>
        <row r="705">
          <cell r="A705" t="str">
            <v>4302071201</v>
          </cell>
          <cell r="B705" t="str">
            <v>Gastos de viaje</v>
          </cell>
          <cell r="C705">
            <v>1000000</v>
          </cell>
          <cell r="D705">
            <v>50</v>
          </cell>
          <cell r="E705">
            <v>1000000</v>
          </cell>
          <cell r="F705">
            <v>50</v>
          </cell>
          <cell r="G705">
            <v>999950</v>
          </cell>
          <cell r="H705">
            <v>168.91047297297297</v>
          </cell>
        </row>
        <row r="706">
          <cell r="A706" t="str">
            <v>4302071401</v>
          </cell>
          <cell r="B706" t="str">
            <v>Gastos de oficina</v>
          </cell>
          <cell r="C706">
            <v>1000000</v>
          </cell>
          <cell r="D706">
            <v>50</v>
          </cell>
          <cell r="E706">
            <v>1000000</v>
          </cell>
          <cell r="F706">
            <v>50</v>
          </cell>
          <cell r="G706">
            <v>999950</v>
          </cell>
          <cell r="H706">
            <v>168.91047297297297</v>
          </cell>
        </row>
        <row r="707">
          <cell r="A707" t="str">
            <v>4302071601</v>
          </cell>
          <cell r="B707" t="str">
            <v>Comunicaciones</v>
          </cell>
          <cell r="C707">
            <v>1000000</v>
          </cell>
          <cell r="D707">
            <v>50</v>
          </cell>
          <cell r="E707">
            <v>1000000</v>
          </cell>
          <cell r="F707">
            <v>50</v>
          </cell>
          <cell r="G707">
            <v>999950</v>
          </cell>
          <cell r="H707">
            <v>168.91047297297297</v>
          </cell>
        </row>
        <row r="708">
          <cell r="A708" t="str">
            <v>4302071801</v>
          </cell>
          <cell r="B708" t="str">
            <v>Publicidad</v>
          </cell>
          <cell r="C708">
            <v>1000000</v>
          </cell>
          <cell r="D708">
            <v>50</v>
          </cell>
          <cell r="E708">
            <v>1000000</v>
          </cell>
          <cell r="F708">
            <v>50</v>
          </cell>
          <cell r="G708">
            <v>999950</v>
          </cell>
          <cell r="H708">
            <v>168.91047297297297</v>
          </cell>
        </row>
        <row r="709">
          <cell r="A709" t="str">
            <v>4302071802</v>
          </cell>
          <cell r="B709" t="str">
            <v>Promociones</v>
          </cell>
          <cell r="C709">
            <v>1000000</v>
          </cell>
          <cell r="D709">
            <v>50</v>
          </cell>
          <cell r="E709">
            <v>1000000</v>
          </cell>
          <cell r="F709">
            <v>50</v>
          </cell>
          <cell r="G709">
            <v>999950</v>
          </cell>
          <cell r="H709">
            <v>168.91047297297297</v>
          </cell>
        </row>
        <row r="710">
          <cell r="A710" t="str">
            <v>4302071803</v>
          </cell>
          <cell r="B710" t="str">
            <v>Servicios al Cliente</v>
          </cell>
          <cell r="C710">
            <v>1000000</v>
          </cell>
          <cell r="D710">
            <v>50</v>
          </cell>
          <cell r="E710">
            <v>1000000</v>
          </cell>
          <cell r="F710">
            <v>50</v>
          </cell>
          <cell r="G710">
            <v>999950</v>
          </cell>
          <cell r="H710">
            <v>168.91047297297297</v>
          </cell>
        </row>
        <row r="711">
          <cell r="A711" t="str">
            <v>4302072001</v>
          </cell>
          <cell r="B711" t="str">
            <v>Impuestos a la propiedad</v>
          </cell>
          <cell r="C711">
            <v>1000000</v>
          </cell>
          <cell r="D711">
            <v>50</v>
          </cell>
          <cell r="E711">
            <v>1000000</v>
          </cell>
          <cell r="F711">
            <v>50</v>
          </cell>
          <cell r="G711">
            <v>999950</v>
          </cell>
          <cell r="H711">
            <v>168.91047297297297</v>
          </cell>
        </row>
        <row r="712">
          <cell r="A712" t="str">
            <v>4302072002</v>
          </cell>
          <cell r="B712" t="str">
            <v>Otros impuestos</v>
          </cell>
          <cell r="C712">
            <v>1000000</v>
          </cell>
          <cell r="D712">
            <v>50</v>
          </cell>
          <cell r="E712">
            <v>1000000</v>
          </cell>
          <cell r="F712">
            <v>50</v>
          </cell>
          <cell r="G712">
            <v>999950</v>
          </cell>
          <cell r="H712">
            <v>168.91047297297297</v>
          </cell>
        </row>
        <row r="713">
          <cell r="A713" t="str">
            <v>4302072201</v>
          </cell>
          <cell r="B713" t="str">
            <v>Seguros del personal</v>
          </cell>
          <cell r="C713">
            <v>1000000</v>
          </cell>
          <cell r="D713">
            <v>50</v>
          </cell>
          <cell r="E713">
            <v>1000000</v>
          </cell>
          <cell r="F713">
            <v>50</v>
          </cell>
          <cell r="G713">
            <v>999950</v>
          </cell>
          <cell r="H713">
            <v>168.91047297297297</v>
          </cell>
        </row>
        <row r="714">
          <cell r="A714" t="str">
            <v>4302072202</v>
          </cell>
          <cell r="B714" t="str">
            <v>Seguros de propiedades</v>
          </cell>
          <cell r="C714">
            <v>1000000</v>
          </cell>
          <cell r="D714">
            <v>50</v>
          </cell>
          <cell r="E714">
            <v>1000000</v>
          </cell>
          <cell r="F714">
            <v>50</v>
          </cell>
          <cell r="G714">
            <v>999950</v>
          </cell>
          <cell r="H714">
            <v>168.91047297297297</v>
          </cell>
        </row>
        <row r="715">
          <cell r="A715" t="str">
            <v>4302072401</v>
          </cell>
          <cell r="B715" t="str">
            <v>Honorarios auditores</v>
          </cell>
          <cell r="C715">
            <v>1000000</v>
          </cell>
          <cell r="D715">
            <v>50</v>
          </cell>
          <cell r="E715">
            <v>1000000</v>
          </cell>
          <cell r="F715">
            <v>50</v>
          </cell>
          <cell r="G715">
            <v>999950</v>
          </cell>
          <cell r="H715">
            <v>168.91047297297297</v>
          </cell>
        </row>
        <row r="716">
          <cell r="A716" t="str">
            <v>4302072402</v>
          </cell>
          <cell r="B716" t="str">
            <v>Honorarios legales</v>
          </cell>
          <cell r="C716">
            <v>1000000</v>
          </cell>
          <cell r="D716">
            <v>50</v>
          </cell>
          <cell r="E716">
            <v>1000000</v>
          </cell>
          <cell r="F716">
            <v>50</v>
          </cell>
          <cell r="G716">
            <v>999950</v>
          </cell>
          <cell r="H716">
            <v>168.91047297297297</v>
          </cell>
        </row>
        <row r="717">
          <cell r="A717" t="str">
            <v>4302072403</v>
          </cell>
          <cell r="B717" t="str">
            <v>Otros honorarios</v>
          </cell>
          <cell r="C717">
            <v>1000000</v>
          </cell>
          <cell r="D717">
            <v>50</v>
          </cell>
          <cell r="E717">
            <v>1000000</v>
          </cell>
          <cell r="F717">
            <v>50</v>
          </cell>
          <cell r="G717">
            <v>999950</v>
          </cell>
          <cell r="H717">
            <v>168.91047297297297</v>
          </cell>
        </row>
        <row r="718">
          <cell r="A718" t="str">
            <v>4302072404</v>
          </cell>
          <cell r="B718" t="str">
            <v>Recoleccion de basura</v>
          </cell>
          <cell r="C718">
            <v>1000000</v>
          </cell>
          <cell r="D718">
            <v>50</v>
          </cell>
          <cell r="E718">
            <v>1000000</v>
          </cell>
          <cell r="F718">
            <v>50</v>
          </cell>
          <cell r="G718">
            <v>999950</v>
          </cell>
          <cell r="H718">
            <v>168.91047297297297</v>
          </cell>
        </row>
        <row r="719">
          <cell r="A719" t="str">
            <v>4302072405</v>
          </cell>
          <cell r="B719" t="str">
            <v>Otros Servicios</v>
          </cell>
          <cell r="C719">
            <v>1000000</v>
          </cell>
          <cell r="D719">
            <v>50</v>
          </cell>
          <cell r="E719">
            <v>1000000</v>
          </cell>
          <cell r="F719">
            <v>50</v>
          </cell>
          <cell r="G719">
            <v>999950</v>
          </cell>
          <cell r="H719">
            <v>168.91047297297297</v>
          </cell>
        </row>
        <row r="720">
          <cell r="A720" t="str">
            <v>4302072601</v>
          </cell>
          <cell r="B720" t="str">
            <v>Equipamiento</v>
          </cell>
          <cell r="C720">
            <v>1000000</v>
          </cell>
          <cell r="D720">
            <v>50</v>
          </cell>
          <cell r="E720">
            <v>1000000</v>
          </cell>
          <cell r="F720">
            <v>50</v>
          </cell>
          <cell r="G720">
            <v>999950</v>
          </cell>
          <cell r="H720">
            <v>168.91047297297297</v>
          </cell>
        </row>
        <row r="721">
          <cell r="A721" t="str">
            <v>4302072602</v>
          </cell>
          <cell r="B721" t="str">
            <v>Reparaciones y mantenimiento</v>
          </cell>
          <cell r="C721">
            <v>1000000</v>
          </cell>
          <cell r="D721">
            <v>50</v>
          </cell>
          <cell r="E721">
            <v>1000000</v>
          </cell>
          <cell r="F721">
            <v>50</v>
          </cell>
          <cell r="G721">
            <v>999950</v>
          </cell>
          <cell r="H721">
            <v>168.91047297297297</v>
          </cell>
        </row>
        <row r="722">
          <cell r="A722" t="str">
            <v>4302072801</v>
          </cell>
          <cell r="B722" t="str">
            <v>Otros proveedores</v>
          </cell>
          <cell r="C722">
            <v>1000000</v>
          </cell>
          <cell r="D722">
            <v>50</v>
          </cell>
          <cell r="E722">
            <v>1000000</v>
          </cell>
          <cell r="F722">
            <v>50</v>
          </cell>
          <cell r="G722">
            <v>999950</v>
          </cell>
          <cell r="H722">
            <v>168.91047297297297</v>
          </cell>
        </row>
        <row r="723">
          <cell r="A723" t="str">
            <v>4302072802</v>
          </cell>
          <cell r="B723" t="str">
            <v>Proveedores</v>
          </cell>
          <cell r="C723">
            <v>1000000</v>
          </cell>
          <cell r="D723">
            <v>50</v>
          </cell>
          <cell r="E723">
            <v>1000000</v>
          </cell>
          <cell r="F723">
            <v>50</v>
          </cell>
          <cell r="G723">
            <v>999950</v>
          </cell>
          <cell r="H723">
            <v>168.91047297297297</v>
          </cell>
        </row>
        <row r="724">
          <cell r="A724" t="str">
            <v>4302072803</v>
          </cell>
          <cell r="B724" t="str">
            <v>Energia electrica</v>
          </cell>
          <cell r="C724">
            <v>1000000</v>
          </cell>
          <cell r="D724">
            <v>50</v>
          </cell>
          <cell r="E724">
            <v>1000000</v>
          </cell>
          <cell r="F724">
            <v>50</v>
          </cell>
          <cell r="G724">
            <v>999950</v>
          </cell>
          <cell r="H724">
            <v>168.91047297297297</v>
          </cell>
        </row>
        <row r="725">
          <cell r="A725" t="str">
            <v>4302072804</v>
          </cell>
          <cell r="B725" t="str">
            <v>Gas</v>
          </cell>
          <cell r="C725">
            <v>1000000</v>
          </cell>
          <cell r="D725">
            <v>50</v>
          </cell>
          <cell r="E725">
            <v>1000000</v>
          </cell>
          <cell r="F725">
            <v>50</v>
          </cell>
          <cell r="G725">
            <v>999950</v>
          </cell>
          <cell r="H725">
            <v>168.91047297297297</v>
          </cell>
        </row>
        <row r="726">
          <cell r="A726" t="str">
            <v>4302072805</v>
          </cell>
          <cell r="B726" t="str">
            <v>Agua</v>
          </cell>
          <cell r="C726">
            <v>1000000</v>
          </cell>
          <cell r="D726">
            <v>50</v>
          </cell>
          <cell r="E726">
            <v>1000000</v>
          </cell>
          <cell r="F726">
            <v>50</v>
          </cell>
          <cell r="G726">
            <v>999950</v>
          </cell>
          <cell r="H726">
            <v>168.91047297297297</v>
          </cell>
        </row>
        <row r="727">
          <cell r="A727" t="str">
            <v>4302072806</v>
          </cell>
          <cell r="B727" t="str">
            <v>Gastos en Seguridad</v>
          </cell>
          <cell r="C727">
            <v>1000000</v>
          </cell>
          <cell r="D727">
            <v>50</v>
          </cell>
          <cell r="E727">
            <v>1000000</v>
          </cell>
          <cell r="F727">
            <v>50</v>
          </cell>
          <cell r="G727">
            <v>999950</v>
          </cell>
          <cell r="H727">
            <v>168.91047297297297</v>
          </cell>
        </row>
        <row r="728">
          <cell r="A728" t="str">
            <v>4302073001</v>
          </cell>
          <cell r="B728" t="str">
            <v>Alquiler de equipos</v>
          </cell>
          <cell r="C728">
            <v>1000000</v>
          </cell>
          <cell r="D728">
            <v>50</v>
          </cell>
          <cell r="E728">
            <v>1000000</v>
          </cell>
          <cell r="F728">
            <v>50</v>
          </cell>
          <cell r="G728">
            <v>999950</v>
          </cell>
          <cell r="H728">
            <v>168.91047297297297</v>
          </cell>
        </row>
        <row r="729">
          <cell r="A729" t="str">
            <v>4302073002</v>
          </cell>
          <cell r="B729" t="str">
            <v>Alquiler de oficinas</v>
          </cell>
          <cell r="C729">
            <v>1000000</v>
          </cell>
          <cell r="D729">
            <v>50</v>
          </cell>
          <cell r="E729">
            <v>1000000</v>
          </cell>
          <cell r="F729">
            <v>50</v>
          </cell>
          <cell r="G729">
            <v>999950</v>
          </cell>
          <cell r="H729">
            <v>168.91047297297297</v>
          </cell>
        </row>
        <row r="730">
          <cell r="A730" t="str">
            <v>4302073003</v>
          </cell>
          <cell r="B730" t="str">
            <v>Fletes</v>
          </cell>
          <cell r="C730">
            <v>1000000</v>
          </cell>
          <cell r="D730">
            <v>50</v>
          </cell>
          <cell r="E730">
            <v>1000000</v>
          </cell>
          <cell r="F730">
            <v>50</v>
          </cell>
          <cell r="G730">
            <v>999950</v>
          </cell>
          <cell r="H730">
            <v>168.91047297297297</v>
          </cell>
        </row>
        <row r="731">
          <cell r="A731" t="str">
            <v>4302073004</v>
          </cell>
          <cell r="B731" t="str">
            <v>Depositos</v>
          </cell>
          <cell r="C731">
            <v>1000000</v>
          </cell>
          <cell r="D731">
            <v>50</v>
          </cell>
          <cell r="E731">
            <v>1000000</v>
          </cell>
          <cell r="F731">
            <v>50</v>
          </cell>
          <cell r="G731">
            <v>999950</v>
          </cell>
          <cell r="H731">
            <v>168.91047297297297</v>
          </cell>
        </row>
        <row r="732">
          <cell r="A732" t="str">
            <v>4302073005</v>
          </cell>
          <cell r="B732" t="str">
            <v>Suscripciones</v>
          </cell>
          <cell r="C732">
            <v>1000000</v>
          </cell>
          <cell r="D732">
            <v>50</v>
          </cell>
          <cell r="E732">
            <v>1000000</v>
          </cell>
          <cell r="F732">
            <v>50</v>
          </cell>
          <cell r="G732">
            <v>999950</v>
          </cell>
          <cell r="H732">
            <v>168.91047297297297</v>
          </cell>
        </row>
        <row r="733">
          <cell r="A733" t="str">
            <v>4302073006</v>
          </cell>
          <cell r="B733" t="str">
            <v>Otros gastos</v>
          </cell>
          <cell r="C733">
            <v>1000000</v>
          </cell>
          <cell r="D733">
            <v>50</v>
          </cell>
          <cell r="E733">
            <v>1000000</v>
          </cell>
          <cell r="F733">
            <v>50</v>
          </cell>
          <cell r="G733">
            <v>999950</v>
          </cell>
          <cell r="H733">
            <v>168.91047297297297</v>
          </cell>
        </row>
        <row r="734">
          <cell r="A734" t="str">
            <v>4302073007</v>
          </cell>
          <cell r="B734" t="str">
            <v>Recreacion</v>
          </cell>
          <cell r="C734">
            <v>1000000</v>
          </cell>
          <cell r="D734">
            <v>50</v>
          </cell>
          <cell r="E734">
            <v>1000000</v>
          </cell>
          <cell r="F734">
            <v>50</v>
          </cell>
          <cell r="G734">
            <v>999950</v>
          </cell>
          <cell r="H734">
            <v>168.91047297297297</v>
          </cell>
        </row>
        <row r="735">
          <cell r="A735" t="str">
            <v>4302073008</v>
          </cell>
          <cell r="B735" t="str">
            <v>Estructura</v>
          </cell>
          <cell r="C735">
            <v>1000000</v>
          </cell>
          <cell r="D735">
            <v>50</v>
          </cell>
          <cell r="E735">
            <v>1000000</v>
          </cell>
          <cell r="F735">
            <v>50</v>
          </cell>
          <cell r="G735">
            <v>999950</v>
          </cell>
          <cell r="H735">
            <v>168.91047297297297</v>
          </cell>
        </row>
        <row r="736">
          <cell r="A736" t="str">
            <v>4302081001</v>
          </cell>
          <cell r="B736" t="str">
            <v>Sueldos y Jornales personal permanente</v>
          </cell>
          <cell r="C736">
            <v>1000000</v>
          </cell>
          <cell r="D736">
            <v>50</v>
          </cell>
          <cell r="E736">
            <v>1000000</v>
          </cell>
          <cell r="F736">
            <v>50</v>
          </cell>
          <cell r="G736">
            <v>999950</v>
          </cell>
          <cell r="H736">
            <v>168.91047297297297</v>
          </cell>
        </row>
        <row r="737">
          <cell r="A737" t="str">
            <v>4302081002</v>
          </cell>
          <cell r="B737" t="str">
            <v>Sueldos y Jornales personal temporario</v>
          </cell>
          <cell r="C737">
            <v>1000000</v>
          </cell>
          <cell r="D737">
            <v>50</v>
          </cell>
          <cell r="E737">
            <v>1000000</v>
          </cell>
          <cell r="F737">
            <v>50</v>
          </cell>
          <cell r="G737">
            <v>999950</v>
          </cell>
          <cell r="H737">
            <v>168.91047297297297</v>
          </cell>
        </row>
        <row r="738">
          <cell r="A738" t="str">
            <v>4302081003</v>
          </cell>
          <cell r="B738" t="str">
            <v>Horas Extras</v>
          </cell>
          <cell r="C738">
            <v>1000000</v>
          </cell>
          <cell r="D738">
            <v>50</v>
          </cell>
          <cell r="E738">
            <v>1000000</v>
          </cell>
          <cell r="F738">
            <v>50</v>
          </cell>
          <cell r="G738">
            <v>999950</v>
          </cell>
          <cell r="H738">
            <v>168.91047297297297</v>
          </cell>
        </row>
        <row r="739">
          <cell r="A739" t="str">
            <v>4302081004</v>
          </cell>
          <cell r="B739" t="str">
            <v>Cargas Sociales</v>
          </cell>
          <cell r="C739">
            <v>1000000</v>
          </cell>
          <cell r="D739">
            <v>50</v>
          </cell>
          <cell r="E739">
            <v>1000000</v>
          </cell>
          <cell r="F739">
            <v>50</v>
          </cell>
          <cell r="G739">
            <v>999950</v>
          </cell>
          <cell r="H739">
            <v>168.91047297297297</v>
          </cell>
        </row>
        <row r="740">
          <cell r="A740" t="str">
            <v>4302081005</v>
          </cell>
          <cell r="B740" t="str">
            <v>Sueldo Anual Complementario</v>
          </cell>
          <cell r="C740">
            <v>1000000</v>
          </cell>
          <cell r="D740">
            <v>50</v>
          </cell>
          <cell r="E740">
            <v>1000000</v>
          </cell>
          <cell r="F740">
            <v>50</v>
          </cell>
          <cell r="G740">
            <v>999950</v>
          </cell>
          <cell r="H740">
            <v>168.91047297297297</v>
          </cell>
        </row>
        <row r="741">
          <cell r="A741" t="str">
            <v>4302081006</v>
          </cell>
          <cell r="B741" t="str">
            <v>Vacaciones</v>
          </cell>
          <cell r="C741">
            <v>1000000</v>
          </cell>
          <cell r="D741">
            <v>50</v>
          </cell>
          <cell r="E741">
            <v>1000000</v>
          </cell>
          <cell r="F741">
            <v>50</v>
          </cell>
          <cell r="G741">
            <v>999950</v>
          </cell>
          <cell r="H741">
            <v>168.91047297297297</v>
          </cell>
        </row>
        <row r="742">
          <cell r="A742" t="str">
            <v>4302081007</v>
          </cell>
          <cell r="B742" t="str">
            <v>Plan de Jubilacion</v>
          </cell>
          <cell r="C742">
            <v>1000000</v>
          </cell>
          <cell r="D742">
            <v>50</v>
          </cell>
          <cell r="E742">
            <v>1000000</v>
          </cell>
          <cell r="F742">
            <v>50</v>
          </cell>
          <cell r="G742">
            <v>999950</v>
          </cell>
          <cell r="H742">
            <v>168.91047297297297</v>
          </cell>
        </row>
        <row r="743">
          <cell r="A743" t="str">
            <v>4302081008</v>
          </cell>
          <cell r="B743" t="str">
            <v>Distribucion utilidades</v>
          </cell>
          <cell r="C743">
            <v>1000000</v>
          </cell>
          <cell r="D743">
            <v>50</v>
          </cell>
          <cell r="E743">
            <v>1000000</v>
          </cell>
          <cell r="F743">
            <v>50</v>
          </cell>
          <cell r="G743">
            <v>999950</v>
          </cell>
          <cell r="H743">
            <v>168.91047297297297</v>
          </cell>
        </row>
        <row r="744">
          <cell r="A744" t="str">
            <v>4302081009</v>
          </cell>
          <cell r="B744" t="str">
            <v>Vivienda</v>
          </cell>
          <cell r="C744">
            <v>1000000</v>
          </cell>
          <cell r="D744">
            <v>50</v>
          </cell>
          <cell r="E744">
            <v>1000000</v>
          </cell>
          <cell r="F744">
            <v>50</v>
          </cell>
          <cell r="G744">
            <v>999950</v>
          </cell>
          <cell r="H744">
            <v>168.91047297297297</v>
          </cell>
        </row>
        <row r="745">
          <cell r="A745" t="str">
            <v>4302081010</v>
          </cell>
          <cell r="B745" t="str">
            <v>Servicio Medico</v>
          </cell>
          <cell r="C745">
            <v>1000000</v>
          </cell>
          <cell r="D745">
            <v>50</v>
          </cell>
          <cell r="E745">
            <v>1000000</v>
          </cell>
          <cell r="F745">
            <v>50</v>
          </cell>
          <cell r="G745">
            <v>999950</v>
          </cell>
          <cell r="H745">
            <v>168.91047297297297</v>
          </cell>
        </row>
        <row r="746">
          <cell r="A746" t="str">
            <v>4302081011</v>
          </cell>
          <cell r="B746" t="str">
            <v>Capacitacion</v>
          </cell>
          <cell r="C746">
            <v>1000000</v>
          </cell>
          <cell r="D746">
            <v>50</v>
          </cell>
          <cell r="E746">
            <v>1000000</v>
          </cell>
          <cell r="F746">
            <v>50</v>
          </cell>
          <cell r="G746">
            <v>999950</v>
          </cell>
          <cell r="H746">
            <v>168.91047297297297</v>
          </cell>
        </row>
        <row r="747">
          <cell r="A747" t="str">
            <v>4302081012</v>
          </cell>
          <cell r="B747" t="str">
            <v>Otros Servicios al Personal</v>
          </cell>
          <cell r="C747">
            <v>1000000</v>
          </cell>
          <cell r="D747">
            <v>50</v>
          </cell>
          <cell r="E747">
            <v>1000000</v>
          </cell>
          <cell r="F747">
            <v>50</v>
          </cell>
          <cell r="G747">
            <v>999950</v>
          </cell>
          <cell r="H747">
            <v>168.91047297297297</v>
          </cell>
        </row>
        <row r="748">
          <cell r="A748" t="str">
            <v>4302081013</v>
          </cell>
          <cell r="B748" t="str">
            <v>Varios</v>
          </cell>
          <cell r="C748">
            <v>1000000</v>
          </cell>
          <cell r="D748">
            <v>50</v>
          </cell>
          <cell r="E748">
            <v>1000000</v>
          </cell>
          <cell r="F748">
            <v>50</v>
          </cell>
          <cell r="G748">
            <v>999950</v>
          </cell>
          <cell r="H748">
            <v>168.91047297297297</v>
          </cell>
        </row>
        <row r="749">
          <cell r="A749" t="str">
            <v>4302081014</v>
          </cell>
          <cell r="B749" t="str">
            <v>Indemnizaciones</v>
          </cell>
          <cell r="C749">
            <v>1000000</v>
          </cell>
          <cell r="D749">
            <v>50</v>
          </cell>
          <cell r="E749">
            <v>1000000</v>
          </cell>
          <cell r="F749">
            <v>50</v>
          </cell>
          <cell r="G749">
            <v>999950</v>
          </cell>
          <cell r="H749">
            <v>168.91047297297297</v>
          </cell>
        </row>
        <row r="750">
          <cell r="A750" t="str">
            <v>4302081015</v>
          </cell>
          <cell r="B750" t="str">
            <v>Gratificaciones</v>
          </cell>
          <cell r="C750">
            <v>1000000</v>
          </cell>
          <cell r="D750">
            <v>50</v>
          </cell>
          <cell r="E750">
            <v>1000000</v>
          </cell>
          <cell r="F750">
            <v>50</v>
          </cell>
          <cell r="G750">
            <v>999950</v>
          </cell>
          <cell r="H750">
            <v>168.91047297297297</v>
          </cell>
        </row>
        <row r="751">
          <cell r="A751" t="str">
            <v>4302081201</v>
          </cell>
          <cell r="B751" t="str">
            <v>Gastos de viaje</v>
          </cell>
          <cell r="C751">
            <v>1000000</v>
          </cell>
          <cell r="D751">
            <v>50</v>
          </cell>
          <cell r="E751">
            <v>1000000</v>
          </cell>
          <cell r="F751">
            <v>50</v>
          </cell>
          <cell r="G751">
            <v>999950</v>
          </cell>
          <cell r="H751">
            <v>168.91047297297297</v>
          </cell>
        </row>
        <row r="752">
          <cell r="A752" t="str">
            <v>4302081401</v>
          </cell>
          <cell r="B752" t="str">
            <v>Gastos de oficina</v>
          </cell>
          <cell r="C752">
            <v>1000000</v>
          </cell>
          <cell r="D752">
            <v>50</v>
          </cell>
          <cell r="E752">
            <v>1000000</v>
          </cell>
          <cell r="F752">
            <v>50</v>
          </cell>
          <cell r="G752">
            <v>999950</v>
          </cell>
          <cell r="H752">
            <v>168.91047297297297</v>
          </cell>
        </row>
        <row r="753">
          <cell r="A753" t="str">
            <v>4302081601</v>
          </cell>
          <cell r="B753" t="str">
            <v>Comunicaciones</v>
          </cell>
          <cell r="C753">
            <v>1000000</v>
          </cell>
          <cell r="D753">
            <v>50</v>
          </cell>
          <cell r="E753">
            <v>1000000</v>
          </cell>
          <cell r="F753">
            <v>50</v>
          </cell>
          <cell r="G753">
            <v>999950</v>
          </cell>
          <cell r="H753">
            <v>168.91047297297297</v>
          </cell>
        </row>
        <row r="754">
          <cell r="A754" t="str">
            <v>4302081801</v>
          </cell>
          <cell r="B754" t="str">
            <v>Publicidad</v>
          </cell>
          <cell r="C754">
            <v>1000000</v>
          </cell>
          <cell r="D754">
            <v>50</v>
          </cell>
          <cell r="E754">
            <v>1000000</v>
          </cell>
          <cell r="F754">
            <v>50</v>
          </cell>
          <cell r="G754">
            <v>999950</v>
          </cell>
          <cell r="H754">
            <v>168.91047297297297</v>
          </cell>
        </row>
        <row r="755">
          <cell r="A755" t="str">
            <v>4302081802</v>
          </cell>
          <cell r="B755" t="str">
            <v>Promociones</v>
          </cell>
          <cell r="C755">
            <v>1000000</v>
          </cell>
          <cell r="D755">
            <v>50</v>
          </cell>
          <cell r="E755">
            <v>1000000</v>
          </cell>
          <cell r="F755">
            <v>50</v>
          </cell>
          <cell r="G755">
            <v>999950</v>
          </cell>
          <cell r="H755">
            <v>168.91047297297297</v>
          </cell>
        </row>
        <row r="756">
          <cell r="A756" t="str">
            <v>4302081803</v>
          </cell>
          <cell r="B756" t="str">
            <v>Servicios al Cliente</v>
          </cell>
          <cell r="C756">
            <v>1000000</v>
          </cell>
          <cell r="D756">
            <v>50</v>
          </cell>
          <cell r="E756">
            <v>1000000</v>
          </cell>
          <cell r="F756">
            <v>50</v>
          </cell>
          <cell r="G756">
            <v>999950</v>
          </cell>
          <cell r="H756">
            <v>168.91047297297297</v>
          </cell>
        </row>
        <row r="757">
          <cell r="A757" t="str">
            <v>4302082001</v>
          </cell>
          <cell r="B757" t="str">
            <v>Impuestos a la propiedad</v>
          </cell>
          <cell r="C757">
            <v>1000000</v>
          </cell>
          <cell r="D757">
            <v>50</v>
          </cell>
          <cell r="E757">
            <v>1000000</v>
          </cell>
          <cell r="F757">
            <v>50</v>
          </cell>
          <cell r="G757">
            <v>999950</v>
          </cell>
          <cell r="H757">
            <v>168.91047297297297</v>
          </cell>
        </row>
        <row r="758">
          <cell r="A758" t="str">
            <v>4302082002</v>
          </cell>
          <cell r="B758" t="str">
            <v>Otros impuestos</v>
          </cell>
          <cell r="C758">
            <v>1000000</v>
          </cell>
          <cell r="D758">
            <v>50</v>
          </cell>
          <cell r="E758">
            <v>1000000</v>
          </cell>
          <cell r="F758">
            <v>50</v>
          </cell>
          <cell r="G758">
            <v>999950</v>
          </cell>
          <cell r="H758">
            <v>168.91047297297297</v>
          </cell>
        </row>
        <row r="759">
          <cell r="A759" t="str">
            <v>4302082201</v>
          </cell>
          <cell r="B759" t="str">
            <v>Seguros del personal</v>
          </cell>
          <cell r="C759">
            <v>1000000</v>
          </cell>
          <cell r="D759">
            <v>50</v>
          </cell>
          <cell r="E759">
            <v>1000000</v>
          </cell>
          <cell r="F759">
            <v>50</v>
          </cell>
          <cell r="G759">
            <v>999950</v>
          </cell>
          <cell r="H759">
            <v>168.91047297297297</v>
          </cell>
        </row>
        <row r="760">
          <cell r="A760" t="str">
            <v>4302082202</v>
          </cell>
          <cell r="B760" t="str">
            <v>Seguros de propiedades</v>
          </cell>
          <cell r="C760">
            <v>1000000</v>
          </cell>
          <cell r="D760">
            <v>50</v>
          </cell>
          <cell r="E760">
            <v>1000000</v>
          </cell>
          <cell r="F760">
            <v>50</v>
          </cell>
          <cell r="G760">
            <v>999950</v>
          </cell>
          <cell r="H760">
            <v>168.91047297297297</v>
          </cell>
        </row>
        <row r="761">
          <cell r="A761" t="str">
            <v>4302082401</v>
          </cell>
          <cell r="B761" t="str">
            <v>Honorarios auditores</v>
          </cell>
          <cell r="C761">
            <v>1000000</v>
          </cell>
          <cell r="D761">
            <v>50</v>
          </cell>
          <cell r="E761">
            <v>1000000</v>
          </cell>
          <cell r="F761">
            <v>50</v>
          </cell>
          <cell r="G761">
            <v>999950</v>
          </cell>
          <cell r="H761">
            <v>168.91047297297297</v>
          </cell>
        </row>
        <row r="762">
          <cell r="A762" t="str">
            <v>4302082402</v>
          </cell>
          <cell r="B762" t="str">
            <v>Honorarios legales</v>
          </cell>
          <cell r="C762">
            <v>1000000</v>
          </cell>
          <cell r="D762">
            <v>50</v>
          </cell>
          <cell r="E762">
            <v>1000000</v>
          </cell>
          <cell r="F762">
            <v>50</v>
          </cell>
          <cell r="G762">
            <v>999950</v>
          </cell>
          <cell r="H762">
            <v>168.91047297297297</v>
          </cell>
        </row>
        <row r="763">
          <cell r="A763" t="str">
            <v>4302082403</v>
          </cell>
          <cell r="B763" t="str">
            <v>Otros honorarios</v>
          </cell>
          <cell r="C763">
            <v>1000000</v>
          </cell>
          <cell r="D763">
            <v>50</v>
          </cell>
          <cell r="E763">
            <v>1000000</v>
          </cell>
          <cell r="F763">
            <v>50</v>
          </cell>
          <cell r="G763">
            <v>999950</v>
          </cell>
          <cell r="H763">
            <v>168.91047297297297</v>
          </cell>
        </row>
        <row r="764">
          <cell r="A764" t="str">
            <v>4302082404</v>
          </cell>
          <cell r="B764" t="str">
            <v>Recoleccion de basura</v>
          </cell>
          <cell r="C764">
            <v>1000000</v>
          </cell>
          <cell r="D764">
            <v>50</v>
          </cell>
          <cell r="E764">
            <v>1000000</v>
          </cell>
          <cell r="F764">
            <v>50</v>
          </cell>
          <cell r="G764">
            <v>999950</v>
          </cell>
          <cell r="H764">
            <v>168.91047297297297</v>
          </cell>
        </row>
        <row r="765">
          <cell r="A765" t="str">
            <v>4302082405</v>
          </cell>
          <cell r="B765" t="str">
            <v>Otros Servicios</v>
          </cell>
          <cell r="C765">
            <v>1000000</v>
          </cell>
          <cell r="D765">
            <v>50</v>
          </cell>
          <cell r="E765">
            <v>1000000</v>
          </cell>
          <cell r="F765">
            <v>50</v>
          </cell>
          <cell r="G765">
            <v>999950</v>
          </cell>
          <cell r="H765">
            <v>168.91047297297297</v>
          </cell>
        </row>
        <row r="766">
          <cell r="A766" t="str">
            <v>4302082406</v>
          </cell>
          <cell r="B766" t="str">
            <v>Fumigaci¾n</v>
          </cell>
          <cell r="C766">
            <v>1000000</v>
          </cell>
          <cell r="D766">
            <v>50</v>
          </cell>
          <cell r="E766">
            <v>1000000</v>
          </cell>
          <cell r="F766">
            <v>50</v>
          </cell>
          <cell r="G766">
            <v>999950</v>
          </cell>
          <cell r="H766">
            <v>168.91047297297297</v>
          </cell>
        </row>
        <row r="767">
          <cell r="A767" t="str">
            <v>4302082601</v>
          </cell>
          <cell r="B767" t="str">
            <v>Equipamiento</v>
          </cell>
          <cell r="C767">
            <v>1000000</v>
          </cell>
          <cell r="D767">
            <v>50</v>
          </cell>
          <cell r="E767">
            <v>1000000</v>
          </cell>
          <cell r="F767">
            <v>50</v>
          </cell>
          <cell r="G767">
            <v>999950</v>
          </cell>
          <cell r="H767">
            <v>168.91047297297297</v>
          </cell>
        </row>
        <row r="768">
          <cell r="A768" t="str">
            <v>4302082602</v>
          </cell>
          <cell r="B768" t="str">
            <v>Reparaciones y mantenimiento</v>
          </cell>
          <cell r="C768">
            <v>1000000</v>
          </cell>
          <cell r="D768">
            <v>50</v>
          </cell>
          <cell r="E768">
            <v>1000000</v>
          </cell>
          <cell r="F768">
            <v>50</v>
          </cell>
          <cell r="G768">
            <v>999950</v>
          </cell>
          <cell r="H768">
            <v>168.91047297297297</v>
          </cell>
        </row>
        <row r="769">
          <cell r="A769" t="str">
            <v>4302082801</v>
          </cell>
          <cell r="B769" t="str">
            <v>Otros proveedores</v>
          </cell>
          <cell r="C769">
            <v>1000000</v>
          </cell>
          <cell r="D769">
            <v>50</v>
          </cell>
          <cell r="E769">
            <v>1000000</v>
          </cell>
          <cell r="F769">
            <v>50</v>
          </cell>
          <cell r="G769">
            <v>999950</v>
          </cell>
          <cell r="H769">
            <v>168.91047297297297</v>
          </cell>
        </row>
        <row r="770">
          <cell r="A770" t="str">
            <v>4302082802</v>
          </cell>
          <cell r="B770" t="str">
            <v>Proveedores</v>
          </cell>
          <cell r="C770">
            <v>1000000</v>
          </cell>
          <cell r="D770">
            <v>50</v>
          </cell>
          <cell r="E770">
            <v>1000000</v>
          </cell>
          <cell r="F770">
            <v>50</v>
          </cell>
          <cell r="G770">
            <v>999950</v>
          </cell>
          <cell r="H770">
            <v>168.91047297297297</v>
          </cell>
        </row>
        <row r="771">
          <cell r="A771" t="str">
            <v>4302082803</v>
          </cell>
          <cell r="B771" t="str">
            <v>Energia electrica</v>
          </cell>
          <cell r="C771">
            <v>1000000</v>
          </cell>
          <cell r="D771">
            <v>50</v>
          </cell>
          <cell r="E771">
            <v>1000000</v>
          </cell>
          <cell r="F771">
            <v>50</v>
          </cell>
          <cell r="G771">
            <v>999950</v>
          </cell>
          <cell r="H771">
            <v>168.91047297297297</v>
          </cell>
        </row>
        <row r="772">
          <cell r="A772" t="str">
            <v>4302082804</v>
          </cell>
          <cell r="B772" t="str">
            <v>Gas</v>
          </cell>
          <cell r="C772">
            <v>1000000</v>
          </cell>
          <cell r="D772">
            <v>50</v>
          </cell>
          <cell r="E772">
            <v>1000000</v>
          </cell>
          <cell r="F772">
            <v>50</v>
          </cell>
          <cell r="G772">
            <v>999950</v>
          </cell>
          <cell r="H772">
            <v>168.91047297297297</v>
          </cell>
        </row>
        <row r="773">
          <cell r="A773" t="str">
            <v>4302082805</v>
          </cell>
          <cell r="B773" t="str">
            <v>Agua</v>
          </cell>
          <cell r="C773">
            <v>1000000</v>
          </cell>
          <cell r="D773">
            <v>50</v>
          </cell>
          <cell r="E773">
            <v>1000000</v>
          </cell>
          <cell r="F773">
            <v>50</v>
          </cell>
          <cell r="G773">
            <v>999950</v>
          </cell>
          <cell r="H773">
            <v>168.91047297297297</v>
          </cell>
        </row>
        <row r="774">
          <cell r="A774" t="str">
            <v>4302082806</v>
          </cell>
          <cell r="B774" t="str">
            <v>Gastos en Seguridad</v>
          </cell>
          <cell r="C774">
            <v>1000000</v>
          </cell>
          <cell r="D774">
            <v>50</v>
          </cell>
          <cell r="E774">
            <v>1000000</v>
          </cell>
          <cell r="F774">
            <v>50</v>
          </cell>
          <cell r="G774">
            <v>999950</v>
          </cell>
          <cell r="H774">
            <v>168.91047297297297</v>
          </cell>
        </row>
        <row r="775">
          <cell r="A775" t="str">
            <v>4302083001</v>
          </cell>
          <cell r="B775" t="str">
            <v>Alquiler de equipos</v>
          </cell>
          <cell r="C775">
            <v>1000000</v>
          </cell>
          <cell r="D775">
            <v>50</v>
          </cell>
          <cell r="E775">
            <v>1000000</v>
          </cell>
          <cell r="F775">
            <v>50</v>
          </cell>
          <cell r="G775">
            <v>999950</v>
          </cell>
          <cell r="H775">
            <v>168.91047297297297</v>
          </cell>
        </row>
        <row r="776">
          <cell r="A776" t="str">
            <v>4302083002</v>
          </cell>
          <cell r="B776" t="str">
            <v>Alquiler de oficinas</v>
          </cell>
          <cell r="C776">
            <v>1000000</v>
          </cell>
          <cell r="D776">
            <v>50</v>
          </cell>
          <cell r="E776">
            <v>1000000</v>
          </cell>
          <cell r="F776">
            <v>50</v>
          </cell>
          <cell r="G776">
            <v>999950</v>
          </cell>
          <cell r="H776">
            <v>168.91047297297297</v>
          </cell>
        </row>
        <row r="777">
          <cell r="A777" t="str">
            <v>4302083003</v>
          </cell>
          <cell r="B777" t="str">
            <v>Fletes</v>
          </cell>
          <cell r="C777">
            <v>1000000</v>
          </cell>
          <cell r="D777">
            <v>50</v>
          </cell>
          <cell r="E777">
            <v>1000000</v>
          </cell>
          <cell r="F777">
            <v>50</v>
          </cell>
          <cell r="G777">
            <v>999950</v>
          </cell>
          <cell r="H777">
            <v>168.91047297297297</v>
          </cell>
        </row>
        <row r="778">
          <cell r="A778" t="str">
            <v>4302083004</v>
          </cell>
          <cell r="B778" t="str">
            <v>Depositos</v>
          </cell>
          <cell r="C778">
            <v>1000000</v>
          </cell>
          <cell r="D778">
            <v>50</v>
          </cell>
          <cell r="E778">
            <v>1000000</v>
          </cell>
          <cell r="F778">
            <v>50</v>
          </cell>
          <cell r="G778">
            <v>999950</v>
          </cell>
          <cell r="H778">
            <v>168.91047297297297</v>
          </cell>
        </row>
        <row r="779">
          <cell r="A779" t="str">
            <v>4302083005</v>
          </cell>
          <cell r="B779" t="str">
            <v>Suscripciones</v>
          </cell>
          <cell r="C779">
            <v>1000000</v>
          </cell>
          <cell r="D779">
            <v>50</v>
          </cell>
          <cell r="E779">
            <v>1000000</v>
          </cell>
          <cell r="F779">
            <v>50</v>
          </cell>
          <cell r="G779">
            <v>999950</v>
          </cell>
          <cell r="H779">
            <v>168.91047297297297</v>
          </cell>
        </row>
        <row r="780">
          <cell r="A780" t="str">
            <v>4302083006</v>
          </cell>
          <cell r="B780" t="str">
            <v>Otros gastos</v>
          </cell>
          <cell r="C780">
            <v>1000000</v>
          </cell>
          <cell r="D780">
            <v>50</v>
          </cell>
          <cell r="E780">
            <v>1000000</v>
          </cell>
          <cell r="F780">
            <v>50</v>
          </cell>
          <cell r="G780">
            <v>999950</v>
          </cell>
          <cell r="H780">
            <v>168.91047297297297</v>
          </cell>
        </row>
        <row r="781">
          <cell r="A781" t="str">
            <v>4302083007</v>
          </cell>
          <cell r="B781" t="str">
            <v>Recreacion</v>
          </cell>
          <cell r="C781">
            <v>1000000</v>
          </cell>
          <cell r="D781">
            <v>50</v>
          </cell>
          <cell r="E781">
            <v>1000000</v>
          </cell>
          <cell r="F781">
            <v>50</v>
          </cell>
          <cell r="G781">
            <v>999950</v>
          </cell>
          <cell r="H781">
            <v>168.91047297297297</v>
          </cell>
        </row>
        <row r="782">
          <cell r="A782" t="str">
            <v>4302083008</v>
          </cell>
          <cell r="B782" t="str">
            <v>Estructura</v>
          </cell>
          <cell r="C782">
            <v>1000000</v>
          </cell>
          <cell r="D782">
            <v>50</v>
          </cell>
          <cell r="E782">
            <v>1000000</v>
          </cell>
          <cell r="F782">
            <v>50</v>
          </cell>
          <cell r="G782">
            <v>999950</v>
          </cell>
          <cell r="H782">
            <v>168.91047297297297</v>
          </cell>
        </row>
        <row r="783">
          <cell r="A783" t="str">
            <v>4302091001</v>
          </cell>
          <cell r="B783" t="str">
            <v>Sueldos y Jornales personal permanente</v>
          </cell>
          <cell r="C783">
            <v>1000000</v>
          </cell>
          <cell r="D783">
            <v>50</v>
          </cell>
          <cell r="E783">
            <v>1000000</v>
          </cell>
          <cell r="F783">
            <v>50</v>
          </cell>
          <cell r="G783">
            <v>999950</v>
          </cell>
          <cell r="H783">
            <v>168.91047297297297</v>
          </cell>
        </row>
        <row r="784">
          <cell r="A784" t="str">
            <v>4302091002</v>
          </cell>
          <cell r="B784" t="str">
            <v>Sueldos y Jornales personal temporario</v>
          </cell>
          <cell r="C784">
            <v>1000000</v>
          </cell>
          <cell r="D784">
            <v>50</v>
          </cell>
          <cell r="E784">
            <v>1000000</v>
          </cell>
          <cell r="F784">
            <v>50</v>
          </cell>
          <cell r="G784">
            <v>999950</v>
          </cell>
          <cell r="H784">
            <v>168.91047297297297</v>
          </cell>
        </row>
        <row r="785">
          <cell r="A785" t="str">
            <v>4302091003</v>
          </cell>
          <cell r="B785" t="str">
            <v>Horas Extras</v>
          </cell>
          <cell r="C785">
            <v>1000000</v>
          </cell>
          <cell r="D785">
            <v>50</v>
          </cell>
          <cell r="E785">
            <v>1000000</v>
          </cell>
          <cell r="F785">
            <v>50</v>
          </cell>
          <cell r="G785">
            <v>999950</v>
          </cell>
          <cell r="H785">
            <v>168.91047297297297</v>
          </cell>
        </row>
        <row r="786">
          <cell r="A786" t="str">
            <v>4302091004</v>
          </cell>
          <cell r="B786" t="str">
            <v>Cargas Sociales</v>
          </cell>
          <cell r="C786">
            <v>1000000</v>
          </cell>
          <cell r="D786">
            <v>50</v>
          </cell>
          <cell r="E786">
            <v>1000000</v>
          </cell>
          <cell r="F786">
            <v>50</v>
          </cell>
          <cell r="G786">
            <v>999950</v>
          </cell>
          <cell r="H786">
            <v>168.91047297297297</v>
          </cell>
        </row>
        <row r="787">
          <cell r="A787" t="str">
            <v>4302091005</v>
          </cell>
          <cell r="B787" t="str">
            <v>Sueldo Anual Complementario</v>
          </cell>
          <cell r="C787">
            <v>1000000</v>
          </cell>
          <cell r="D787">
            <v>50</v>
          </cell>
          <cell r="E787">
            <v>1000000</v>
          </cell>
          <cell r="F787">
            <v>50</v>
          </cell>
          <cell r="G787">
            <v>999950</v>
          </cell>
          <cell r="H787">
            <v>168.91047297297297</v>
          </cell>
        </row>
        <row r="788">
          <cell r="A788" t="str">
            <v>4302091006</v>
          </cell>
          <cell r="B788" t="str">
            <v>Vacaciones</v>
          </cell>
          <cell r="C788">
            <v>1000000</v>
          </cell>
          <cell r="D788">
            <v>50</v>
          </cell>
          <cell r="E788">
            <v>1000000</v>
          </cell>
          <cell r="F788">
            <v>50</v>
          </cell>
          <cell r="G788">
            <v>999950</v>
          </cell>
          <cell r="H788">
            <v>168.91047297297297</v>
          </cell>
        </row>
        <row r="789">
          <cell r="A789" t="str">
            <v>4302091007</v>
          </cell>
          <cell r="B789" t="str">
            <v>Plan de Jubilacion</v>
          </cell>
          <cell r="C789">
            <v>1000000</v>
          </cell>
          <cell r="D789">
            <v>50</v>
          </cell>
          <cell r="E789">
            <v>1000000</v>
          </cell>
          <cell r="F789">
            <v>50</v>
          </cell>
          <cell r="G789">
            <v>999950</v>
          </cell>
          <cell r="H789">
            <v>168.91047297297297</v>
          </cell>
        </row>
        <row r="790">
          <cell r="A790" t="str">
            <v>4302091008</v>
          </cell>
          <cell r="B790" t="str">
            <v>Distribucion utilidades</v>
          </cell>
          <cell r="C790">
            <v>1000000</v>
          </cell>
          <cell r="D790">
            <v>50</v>
          </cell>
          <cell r="E790">
            <v>1000000</v>
          </cell>
          <cell r="F790">
            <v>50</v>
          </cell>
          <cell r="G790">
            <v>999950</v>
          </cell>
          <cell r="H790">
            <v>168.91047297297297</v>
          </cell>
        </row>
        <row r="791">
          <cell r="A791" t="str">
            <v>4302091009</v>
          </cell>
          <cell r="B791" t="str">
            <v>Vivienda</v>
          </cell>
          <cell r="C791">
            <v>1000000</v>
          </cell>
          <cell r="D791">
            <v>50</v>
          </cell>
          <cell r="E791">
            <v>1000000</v>
          </cell>
          <cell r="F791">
            <v>50</v>
          </cell>
          <cell r="G791">
            <v>999950</v>
          </cell>
          <cell r="H791">
            <v>168.91047297297297</v>
          </cell>
        </row>
        <row r="792">
          <cell r="A792" t="str">
            <v>4302091010</v>
          </cell>
          <cell r="B792" t="str">
            <v>Servicio Medico</v>
          </cell>
          <cell r="C792">
            <v>1000000</v>
          </cell>
          <cell r="D792">
            <v>50</v>
          </cell>
          <cell r="E792">
            <v>1000000</v>
          </cell>
          <cell r="F792">
            <v>50</v>
          </cell>
          <cell r="G792">
            <v>999950</v>
          </cell>
          <cell r="H792">
            <v>168.91047297297297</v>
          </cell>
        </row>
        <row r="793">
          <cell r="A793" t="str">
            <v>4302091011</v>
          </cell>
          <cell r="B793" t="str">
            <v>Capacitacion</v>
          </cell>
          <cell r="C793">
            <v>1000000</v>
          </cell>
          <cell r="D793">
            <v>50</v>
          </cell>
          <cell r="E793">
            <v>1000000</v>
          </cell>
          <cell r="F793">
            <v>50</v>
          </cell>
          <cell r="G793">
            <v>999950</v>
          </cell>
          <cell r="H793">
            <v>168.91047297297297</v>
          </cell>
        </row>
        <row r="794">
          <cell r="A794" t="str">
            <v>4302091012</v>
          </cell>
          <cell r="B794" t="str">
            <v>Otros Servicios al Personal</v>
          </cell>
          <cell r="C794">
            <v>1000000</v>
          </cell>
          <cell r="D794">
            <v>50</v>
          </cell>
          <cell r="E794">
            <v>1000000</v>
          </cell>
          <cell r="F794">
            <v>50</v>
          </cell>
          <cell r="G794">
            <v>999950</v>
          </cell>
          <cell r="H794">
            <v>168.91047297297297</v>
          </cell>
        </row>
        <row r="795">
          <cell r="A795" t="str">
            <v>4302091013</v>
          </cell>
          <cell r="B795" t="str">
            <v>Varios</v>
          </cell>
          <cell r="C795">
            <v>1000000</v>
          </cell>
          <cell r="D795">
            <v>50</v>
          </cell>
          <cell r="E795">
            <v>1000000</v>
          </cell>
          <cell r="F795">
            <v>50</v>
          </cell>
          <cell r="G795">
            <v>999950</v>
          </cell>
          <cell r="H795">
            <v>168.91047297297297</v>
          </cell>
        </row>
        <row r="796">
          <cell r="A796" t="str">
            <v>4302091014</v>
          </cell>
          <cell r="B796" t="str">
            <v>Indemnizaciones</v>
          </cell>
          <cell r="C796">
            <v>1000000</v>
          </cell>
          <cell r="D796">
            <v>50</v>
          </cell>
          <cell r="E796">
            <v>1000000</v>
          </cell>
          <cell r="F796">
            <v>50</v>
          </cell>
          <cell r="G796">
            <v>999950</v>
          </cell>
          <cell r="H796">
            <v>168.91047297297297</v>
          </cell>
        </row>
        <row r="797">
          <cell r="A797" t="str">
            <v>4302091015</v>
          </cell>
          <cell r="B797" t="str">
            <v>Gratificaciones</v>
          </cell>
          <cell r="C797">
            <v>1000000</v>
          </cell>
          <cell r="D797">
            <v>50</v>
          </cell>
          <cell r="E797">
            <v>1000000</v>
          </cell>
          <cell r="F797">
            <v>50</v>
          </cell>
          <cell r="G797">
            <v>999950</v>
          </cell>
          <cell r="H797">
            <v>168.91047297297297</v>
          </cell>
        </row>
        <row r="798">
          <cell r="A798" t="str">
            <v>4302091201</v>
          </cell>
          <cell r="B798" t="str">
            <v>Gastos de viaje</v>
          </cell>
          <cell r="C798">
            <v>1000000</v>
          </cell>
          <cell r="D798">
            <v>50</v>
          </cell>
          <cell r="E798">
            <v>1000000</v>
          </cell>
          <cell r="F798">
            <v>50</v>
          </cell>
          <cell r="G798">
            <v>999950</v>
          </cell>
          <cell r="H798">
            <v>168.91047297297297</v>
          </cell>
        </row>
        <row r="799">
          <cell r="A799" t="str">
            <v>4302091401</v>
          </cell>
          <cell r="B799" t="str">
            <v>Gastos de oficina</v>
          </cell>
          <cell r="C799">
            <v>1000000</v>
          </cell>
          <cell r="D799">
            <v>50</v>
          </cell>
          <cell r="E799">
            <v>1000000</v>
          </cell>
          <cell r="F799">
            <v>50</v>
          </cell>
          <cell r="G799">
            <v>999950</v>
          </cell>
          <cell r="H799">
            <v>168.91047297297297</v>
          </cell>
        </row>
        <row r="800">
          <cell r="A800" t="str">
            <v>4302091601</v>
          </cell>
          <cell r="B800" t="str">
            <v>Comunicaciones</v>
          </cell>
          <cell r="C800">
            <v>1000000</v>
          </cell>
          <cell r="D800">
            <v>50</v>
          </cell>
          <cell r="E800">
            <v>1000000</v>
          </cell>
          <cell r="F800">
            <v>50</v>
          </cell>
          <cell r="G800">
            <v>999950</v>
          </cell>
          <cell r="H800">
            <v>168.91047297297297</v>
          </cell>
        </row>
        <row r="801">
          <cell r="A801" t="str">
            <v>4302091801</v>
          </cell>
          <cell r="B801" t="str">
            <v>Publicidad</v>
          </cell>
          <cell r="C801">
            <v>1000000</v>
          </cell>
          <cell r="D801">
            <v>50</v>
          </cell>
          <cell r="E801">
            <v>1000000</v>
          </cell>
          <cell r="F801">
            <v>50</v>
          </cell>
          <cell r="G801">
            <v>999950</v>
          </cell>
          <cell r="H801">
            <v>168.91047297297297</v>
          </cell>
        </row>
        <row r="802">
          <cell r="A802" t="str">
            <v>4302091802</v>
          </cell>
          <cell r="B802" t="str">
            <v>Promociones</v>
          </cell>
          <cell r="C802">
            <v>1000000</v>
          </cell>
          <cell r="D802">
            <v>50</v>
          </cell>
          <cell r="E802">
            <v>1000000</v>
          </cell>
          <cell r="F802">
            <v>50</v>
          </cell>
          <cell r="G802">
            <v>999950</v>
          </cell>
          <cell r="H802">
            <v>168.91047297297297</v>
          </cell>
        </row>
        <row r="803">
          <cell r="A803" t="str">
            <v>4302091803</v>
          </cell>
          <cell r="B803" t="str">
            <v>Servicios al Cliente</v>
          </cell>
          <cell r="C803">
            <v>1000000</v>
          </cell>
          <cell r="D803">
            <v>50</v>
          </cell>
          <cell r="E803">
            <v>1000000</v>
          </cell>
          <cell r="F803">
            <v>50</v>
          </cell>
          <cell r="G803">
            <v>999950</v>
          </cell>
          <cell r="H803">
            <v>168.91047297297297</v>
          </cell>
        </row>
        <row r="804">
          <cell r="A804" t="str">
            <v>4302092001</v>
          </cell>
          <cell r="B804" t="str">
            <v>Impuestos a la propiedad</v>
          </cell>
          <cell r="C804">
            <v>1000000</v>
          </cell>
          <cell r="D804">
            <v>50</v>
          </cell>
          <cell r="E804">
            <v>1000000</v>
          </cell>
          <cell r="F804">
            <v>50</v>
          </cell>
          <cell r="G804">
            <v>999950</v>
          </cell>
          <cell r="H804">
            <v>168.91047297297297</v>
          </cell>
        </row>
        <row r="805">
          <cell r="A805" t="str">
            <v>4302092002</v>
          </cell>
          <cell r="B805" t="str">
            <v>Otros impuestos</v>
          </cell>
          <cell r="C805">
            <v>1000000</v>
          </cell>
          <cell r="D805">
            <v>50</v>
          </cell>
          <cell r="E805">
            <v>1000000</v>
          </cell>
          <cell r="F805">
            <v>50</v>
          </cell>
          <cell r="G805">
            <v>999950</v>
          </cell>
          <cell r="H805">
            <v>168.91047297297297</v>
          </cell>
        </row>
        <row r="806">
          <cell r="A806" t="str">
            <v>4302092201</v>
          </cell>
          <cell r="B806" t="str">
            <v>Seguros del personal</v>
          </cell>
          <cell r="C806">
            <v>1000000</v>
          </cell>
          <cell r="D806">
            <v>50</v>
          </cell>
          <cell r="E806">
            <v>1000000</v>
          </cell>
          <cell r="F806">
            <v>50</v>
          </cell>
          <cell r="G806">
            <v>999950</v>
          </cell>
          <cell r="H806">
            <v>168.91047297297297</v>
          </cell>
        </row>
        <row r="807">
          <cell r="A807" t="str">
            <v>4302092202</v>
          </cell>
          <cell r="B807" t="str">
            <v>Seguros de propiedades</v>
          </cell>
          <cell r="C807">
            <v>1000000</v>
          </cell>
          <cell r="D807">
            <v>50</v>
          </cell>
          <cell r="E807">
            <v>1000000</v>
          </cell>
          <cell r="F807">
            <v>50</v>
          </cell>
          <cell r="G807">
            <v>999950</v>
          </cell>
          <cell r="H807">
            <v>168.91047297297297</v>
          </cell>
        </row>
        <row r="808">
          <cell r="A808" t="str">
            <v>4302092401</v>
          </cell>
          <cell r="B808" t="str">
            <v>Honorarios auditores</v>
          </cell>
          <cell r="C808">
            <v>1000000</v>
          </cell>
          <cell r="D808">
            <v>50</v>
          </cell>
          <cell r="E808">
            <v>1000000</v>
          </cell>
          <cell r="F808">
            <v>50</v>
          </cell>
          <cell r="G808">
            <v>999950</v>
          </cell>
          <cell r="H808">
            <v>168.91047297297297</v>
          </cell>
        </row>
        <row r="809">
          <cell r="A809" t="str">
            <v>4302092402</v>
          </cell>
          <cell r="B809" t="str">
            <v>Honorarios legales</v>
          </cell>
          <cell r="C809">
            <v>1000000</v>
          </cell>
          <cell r="D809">
            <v>50</v>
          </cell>
          <cell r="E809">
            <v>1000000</v>
          </cell>
          <cell r="F809">
            <v>50</v>
          </cell>
          <cell r="G809">
            <v>999950</v>
          </cell>
          <cell r="H809">
            <v>168.91047297297297</v>
          </cell>
        </row>
        <row r="810">
          <cell r="A810" t="str">
            <v>4302092403</v>
          </cell>
          <cell r="B810" t="str">
            <v>Otros honorarios</v>
          </cell>
          <cell r="C810">
            <v>1000000</v>
          </cell>
          <cell r="D810">
            <v>50</v>
          </cell>
          <cell r="E810">
            <v>1000000</v>
          </cell>
          <cell r="F810">
            <v>50</v>
          </cell>
          <cell r="G810">
            <v>999950</v>
          </cell>
          <cell r="H810">
            <v>168.91047297297297</v>
          </cell>
        </row>
        <row r="811">
          <cell r="A811" t="str">
            <v>4302092404</v>
          </cell>
          <cell r="B811" t="str">
            <v>Recoleccion de basura</v>
          </cell>
          <cell r="C811">
            <v>1000000</v>
          </cell>
          <cell r="D811">
            <v>50</v>
          </cell>
          <cell r="E811">
            <v>1000000</v>
          </cell>
          <cell r="F811">
            <v>50</v>
          </cell>
          <cell r="G811">
            <v>999950</v>
          </cell>
          <cell r="H811">
            <v>168.91047297297297</v>
          </cell>
        </row>
        <row r="812">
          <cell r="A812" t="str">
            <v>4302092405</v>
          </cell>
          <cell r="B812" t="str">
            <v>Otros Servicios</v>
          </cell>
          <cell r="C812">
            <v>1000000</v>
          </cell>
          <cell r="D812">
            <v>50</v>
          </cell>
          <cell r="E812">
            <v>1000000</v>
          </cell>
          <cell r="F812">
            <v>50</v>
          </cell>
          <cell r="G812">
            <v>999950</v>
          </cell>
          <cell r="H812">
            <v>168.91047297297297</v>
          </cell>
        </row>
        <row r="813">
          <cell r="A813" t="str">
            <v>4302092406</v>
          </cell>
          <cell r="B813" t="str">
            <v>Fumigaci¾n</v>
          </cell>
          <cell r="C813">
            <v>1000000</v>
          </cell>
          <cell r="D813">
            <v>50</v>
          </cell>
          <cell r="E813">
            <v>1000000</v>
          </cell>
          <cell r="F813">
            <v>50</v>
          </cell>
          <cell r="G813">
            <v>999950</v>
          </cell>
          <cell r="H813">
            <v>168.91047297297297</v>
          </cell>
        </row>
        <row r="814">
          <cell r="A814" t="str">
            <v>4302092601</v>
          </cell>
          <cell r="B814" t="str">
            <v>Equipamiento</v>
          </cell>
          <cell r="C814">
            <v>1000000</v>
          </cell>
          <cell r="D814">
            <v>50</v>
          </cell>
          <cell r="E814">
            <v>1000000</v>
          </cell>
          <cell r="F814">
            <v>50</v>
          </cell>
          <cell r="G814">
            <v>999950</v>
          </cell>
          <cell r="H814">
            <v>168.91047297297297</v>
          </cell>
        </row>
        <row r="815">
          <cell r="A815" t="str">
            <v>4302092602</v>
          </cell>
          <cell r="B815" t="str">
            <v>Reparaciones y mantenimiento</v>
          </cell>
          <cell r="C815">
            <v>1000000</v>
          </cell>
          <cell r="D815">
            <v>50</v>
          </cell>
          <cell r="E815">
            <v>1000000</v>
          </cell>
          <cell r="F815">
            <v>50</v>
          </cell>
          <cell r="G815">
            <v>999950</v>
          </cell>
          <cell r="H815">
            <v>168.91047297297297</v>
          </cell>
        </row>
        <row r="816">
          <cell r="A816" t="str">
            <v>4302092801</v>
          </cell>
          <cell r="B816" t="str">
            <v>Otros proveedores</v>
          </cell>
          <cell r="C816">
            <v>1000000</v>
          </cell>
          <cell r="D816">
            <v>50</v>
          </cell>
          <cell r="E816">
            <v>1000000</v>
          </cell>
          <cell r="F816">
            <v>50</v>
          </cell>
          <cell r="G816">
            <v>999950</v>
          </cell>
          <cell r="H816">
            <v>168.91047297297297</v>
          </cell>
        </row>
        <row r="817">
          <cell r="A817" t="str">
            <v>4302092802</v>
          </cell>
          <cell r="B817" t="str">
            <v>Proveedores</v>
          </cell>
          <cell r="C817">
            <v>1000000</v>
          </cell>
          <cell r="D817">
            <v>50</v>
          </cell>
          <cell r="E817">
            <v>1000000</v>
          </cell>
          <cell r="F817">
            <v>50</v>
          </cell>
          <cell r="G817">
            <v>999950</v>
          </cell>
          <cell r="H817">
            <v>168.91047297297297</v>
          </cell>
        </row>
        <row r="818">
          <cell r="A818" t="str">
            <v>4302092803</v>
          </cell>
          <cell r="B818" t="str">
            <v>Energia electrica</v>
          </cell>
          <cell r="C818">
            <v>1000000</v>
          </cell>
          <cell r="D818">
            <v>50</v>
          </cell>
          <cell r="E818">
            <v>1000000</v>
          </cell>
          <cell r="F818">
            <v>50</v>
          </cell>
          <cell r="G818">
            <v>999950</v>
          </cell>
          <cell r="H818">
            <v>168.91047297297297</v>
          </cell>
        </row>
        <row r="819">
          <cell r="A819" t="str">
            <v>4302092804</v>
          </cell>
          <cell r="B819" t="str">
            <v>Gas</v>
          </cell>
          <cell r="C819">
            <v>1000000</v>
          </cell>
          <cell r="D819">
            <v>50</v>
          </cell>
          <cell r="E819">
            <v>1000000</v>
          </cell>
          <cell r="F819">
            <v>50</v>
          </cell>
          <cell r="G819">
            <v>999950</v>
          </cell>
          <cell r="H819">
            <v>168.91047297297297</v>
          </cell>
        </row>
        <row r="820">
          <cell r="A820" t="str">
            <v>4302092805</v>
          </cell>
          <cell r="B820" t="str">
            <v>Agua</v>
          </cell>
          <cell r="C820">
            <v>1000000</v>
          </cell>
          <cell r="D820">
            <v>50</v>
          </cell>
          <cell r="E820">
            <v>1000000</v>
          </cell>
          <cell r="F820">
            <v>50</v>
          </cell>
          <cell r="G820">
            <v>999950</v>
          </cell>
          <cell r="H820">
            <v>168.91047297297297</v>
          </cell>
        </row>
        <row r="821">
          <cell r="A821" t="str">
            <v>4302092806</v>
          </cell>
          <cell r="B821" t="str">
            <v>Gastos en Seguridad</v>
          </cell>
          <cell r="C821">
            <v>1000000</v>
          </cell>
          <cell r="D821">
            <v>50</v>
          </cell>
          <cell r="E821">
            <v>1000000</v>
          </cell>
          <cell r="F821">
            <v>50</v>
          </cell>
          <cell r="G821">
            <v>999950</v>
          </cell>
          <cell r="H821">
            <v>168.91047297297297</v>
          </cell>
        </row>
        <row r="822">
          <cell r="A822" t="str">
            <v>4302093001</v>
          </cell>
          <cell r="B822" t="str">
            <v>Alquiler de equipos</v>
          </cell>
          <cell r="C822">
            <v>1000000</v>
          </cell>
          <cell r="D822">
            <v>50</v>
          </cell>
          <cell r="E822">
            <v>1000000</v>
          </cell>
          <cell r="F822">
            <v>50</v>
          </cell>
          <cell r="G822">
            <v>999950</v>
          </cell>
          <cell r="H822">
            <v>168.91047297297297</v>
          </cell>
        </row>
        <row r="823">
          <cell r="A823" t="str">
            <v>4302093002</v>
          </cell>
          <cell r="B823" t="str">
            <v>Alquiler de oficinas</v>
          </cell>
          <cell r="C823">
            <v>1000000</v>
          </cell>
          <cell r="D823">
            <v>50</v>
          </cell>
          <cell r="E823">
            <v>1000000</v>
          </cell>
          <cell r="F823">
            <v>50</v>
          </cell>
          <cell r="G823">
            <v>999950</v>
          </cell>
          <cell r="H823">
            <v>168.91047297297297</v>
          </cell>
        </row>
        <row r="824">
          <cell r="A824" t="str">
            <v>4302093003</v>
          </cell>
          <cell r="B824" t="str">
            <v>Fletes</v>
          </cell>
          <cell r="C824">
            <v>1000000</v>
          </cell>
          <cell r="D824">
            <v>50</v>
          </cell>
          <cell r="E824">
            <v>1000000</v>
          </cell>
          <cell r="F824">
            <v>50</v>
          </cell>
          <cell r="G824">
            <v>999950</v>
          </cell>
          <cell r="H824">
            <v>168.91047297297297</v>
          </cell>
        </row>
        <row r="825">
          <cell r="A825" t="str">
            <v>4302093004</v>
          </cell>
          <cell r="B825" t="str">
            <v>Depositos</v>
          </cell>
          <cell r="C825">
            <v>1000000</v>
          </cell>
          <cell r="D825">
            <v>50</v>
          </cell>
          <cell r="E825">
            <v>1000000</v>
          </cell>
          <cell r="F825">
            <v>50</v>
          </cell>
          <cell r="G825">
            <v>999950</v>
          </cell>
          <cell r="H825">
            <v>168.91047297297297</v>
          </cell>
        </row>
        <row r="826">
          <cell r="A826" t="str">
            <v>4302093005</v>
          </cell>
          <cell r="B826" t="str">
            <v>Suscripciones</v>
          </cell>
          <cell r="C826">
            <v>1000000</v>
          </cell>
          <cell r="D826">
            <v>50</v>
          </cell>
          <cell r="E826">
            <v>1000000</v>
          </cell>
          <cell r="F826">
            <v>50</v>
          </cell>
          <cell r="G826">
            <v>999950</v>
          </cell>
          <cell r="H826">
            <v>168.91047297297297</v>
          </cell>
        </row>
        <row r="827">
          <cell r="A827" t="str">
            <v>4302093006</v>
          </cell>
          <cell r="B827" t="str">
            <v>Otros gastos</v>
          </cell>
          <cell r="C827">
            <v>1000000</v>
          </cell>
          <cell r="D827">
            <v>50</v>
          </cell>
          <cell r="E827">
            <v>1000000</v>
          </cell>
          <cell r="F827">
            <v>50</v>
          </cell>
          <cell r="G827">
            <v>999950</v>
          </cell>
          <cell r="H827">
            <v>168.91047297297297</v>
          </cell>
        </row>
        <row r="828">
          <cell r="A828" t="str">
            <v>4302093007</v>
          </cell>
          <cell r="B828" t="str">
            <v>Recreacion</v>
          </cell>
          <cell r="C828">
            <v>1000000</v>
          </cell>
          <cell r="D828">
            <v>50</v>
          </cell>
          <cell r="E828">
            <v>1000000</v>
          </cell>
          <cell r="F828">
            <v>50</v>
          </cell>
          <cell r="G828">
            <v>999950</v>
          </cell>
          <cell r="H828">
            <v>168.91047297297297</v>
          </cell>
        </row>
        <row r="829">
          <cell r="A829" t="str">
            <v>4302093008</v>
          </cell>
          <cell r="B829" t="str">
            <v>Estructura</v>
          </cell>
          <cell r="C829">
            <v>1000000</v>
          </cell>
          <cell r="D829">
            <v>50</v>
          </cell>
          <cell r="E829">
            <v>1000000</v>
          </cell>
          <cell r="F829">
            <v>50</v>
          </cell>
          <cell r="G829">
            <v>999950</v>
          </cell>
          <cell r="H829">
            <v>168.91047297297297</v>
          </cell>
        </row>
        <row r="830">
          <cell r="A830" t="str">
            <v>4302101001</v>
          </cell>
          <cell r="B830" t="str">
            <v>Sueldos y Jornales personal permanente</v>
          </cell>
          <cell r="C830">
            <v>1000000</v>
          </cell>
          <cell r="D830">
            <v>50</v>
          </cell>
          <cell r="E830">
            <v>1000000</v>
          </cell>
          <cell r="F830">
            <v>50</v>
          </cell>
          <cell r="G830">
            <v>999950</v>
          </cell>
          <cell r="H830">
            <v>168.91047297297297</v>
          </cell>
        </row>
        <row r="831">
          <cell r="A831" t="str">
            <v>4302101002</v>
          </cell>
          <cell r="B831" t="str">
            <v>Sueldos y Jornales personal temporario</v>
          </cell>
          <cell r="C831">
            <v>1000000</v>
          </cell>
          <cell r="D831">
            <v>50</v>
          </cell>
          <cell r="E831">
            <v>1000000</v>
          </cell>
          <cell r="F831">
            <v>50</v>
          </cell>
          <cell r="G831">
            <v>999950</v>
          </cell>
          <cell r="H831">
            <v>168.91047297297297</v>
          </cell>
        </row>
        <row r="832">
          <cell r="A832" t="str">
            <v>4302101003</v>
          </cell>
          <cell r="B832" t="str">
            <v>Horas Extras</v>
          </cell>
          <cell r="C832">
            <v>1000000</v>
          </cell>
          <cell r="D832">
            <v>50</v>
          </cell>
          <cell r="E832">
            <v>1000000</v>
          </cell>
          <cell r="F832">
            <v>50</v>
          </cell>
          <cell r="G832">
            <v>999950</v>
          </cell>
          <cell r="H832">
            <v>168.91047297297297</v>
          </cell>
        </row>
        <row r="833">
          <cell r="A833" t="str">
            <v>4302101004</v>
          </cell>
          <cell r="B833" t="str">
            <v>Cargas Sociales</v>
          </cell>
          <cell r="C833">
            <v>1000000</v>
          </cell>
          <cell r="D833">
            <v>50</v>
          </cell>
          <cell r="E833">
            <v>1000000</v>
          </cell>
          <cell r="F833">
            <v>50</v>
          </cell>
          <cell r="G833">
            <v>999950</v>
          </cell>
          <cell r="H833">
            <v>168.91047297297297</v>
          </cell>
        </row>
        <row r="834">
          <cell r="A834" t="str">
            <v>4302101005</v>
          </cell>
          <cell r="B834" t="str">
            <v>Sueldo Anual Complementario</v>
          </cell>
          <cell r="C834">
            <v>1000000</v>
          </cell>
          <cell r="D834">
            <v>50</v>
          </cell>
          <cell r="E834">
            <v>1000000</v>
          </cell>
          <cell r="F834">
            <v>50</v>
          </cell>
          <cell r="G834">
            <v>999950</v>
          </cell>
          <cell r="H834">
            <v>168.91047297297297</v>
          </cell>
        </row>
        <row r="835">
          <cell r="A835" t="str">
            <v>4302101006</v>
          </cell>
          <cell r="B835" t="str">
            <v>Vacaciones</v>
          </cell>
          <cell r="C835">
            <v>1000000</v>
          </cell>
          <cell r="D835">
            <v>50</v>
          </cell>
          <cell r="E835">
            <v>1000000</v>
          </cell>
          <cell r="F835">
            <v>50</v>
          </cell>
          <cell r="G835">
            <v>999950</v>
          </cell>
          <cell r="H835">
            <v>168.91047297297297</v>
          </cell>
        </row>
        <row r="836">
          <cell r="A836" t="str">
            <v>4302101007</v>
          </cell>
          <cell r="B836" t="str">
            <v>Plan de Jubilacion</v>
          </cell>
          <cell r="C836">
            <v>1000000</v>
          </cell>
          <cell r="D836">
            <v>50</v>
          </cell>
          <cell r="E836">
            <v>1000000</v>
          </cell>
          <cell r="F836">
            <v>50</v>
          </cell>
          <cell r="G836">
            <v>999950</v>
          </cell>
          <cell r="H836">
            <v>168.91047297297297</v>
          </cell>
        </row>
        <row r="837">
          <cell r="A837" t="str">
            <v>4302101008</v>
          </cell>
          <cell r="B837" t="str">
            <v>Distribucion utilidades</v>
          </cell>
          <cell r="C837">
            <v>1000000</v>
          </cell>
          <cell r="D837">
            <v>50</v>
          </cell>
          <cell r="E837">
            <v>1000000</v>
          </cell>
          <cell r="F837">
            <v>50</v>
          </cell>
          <cell r="G837">
            <v>999950</v>
          </cell>
          <cell r="H837">
            <v>168.91047297297297</v>
          </cell>
        </row>
        <row r="838">
          <cell r="A838" t="str">
            <v>4302101009</v>
          </cell>
          <cell r="B838" t="str">
            <v>Vivienda</v>
          </cell>
          <cell r="C838">
            <v>1000000</v>
          </cell>
          <cell r="D838">
            <v>50</v>
          </cell>
          <cell r="E838">
            <v>1000000</v>
          </cell>
          <cell r="F838">
            <v>50</v>
          </cell>
          <cell r="G838">
            <v>999950</v>
          </cell>
          <cell r="H838">
            <v>168.91047297297297</v>
          </cell>
        </row>
        <row r="839">
          <cell r="A839" t="str">
            <v>4302101010</v>
          </cell>
          <cell r="B839" t="str">
            <v>Servicio Medico</v>
          </cell>
          <cell r="C839">
            <v>1000000</v>
          </cell>
          <cell r="D839">
            <v>50</v>
          </cell>
          <cell r="E839">
            <v>1000000</v>
          </cell>
          <cell r="F839">
            <v>50</v>
          </cell>
          <cell r="G839">
            <v>999950</v>
          </cell>
          <cell r="H839">
            <v>168.91047297297297</v>
          </cell>
        </row>
        <row r="840">
          <cell r="A840" t="str">
            <v>4302101011</v>
          </cell>
          <cell r="B840" t="str">
            <v>Capacitacion</v>
          </cell>
          <cell r="C840">
            <v>1000000</v>
          </cell>
          <cell r="D840">
            <v>50</v>
          </cell>
          <cell r="E840">
            <v>1000000</v>
          </cell>
          <cell r="F840">
            <v>50</v>
          </cell>
          <cell r="G840">
            <v>999950</v>
          </cell>
          <cell r="H840">
            <v>168.91047297297297</v>
          </cell>
        </row>
        <row r="841">
          <cell r="A841" t="str">
            <v>4302101012</v>
          </cell>
          <cell r="B841" t="str">
            <v>Otros Servicios al Personal</v>
          </cell>
          <cell r="C841">
            <v>1000000</v>
          </cell>
          <cell r="D841">
            <v>50</v>
          </cell>
          <cell r="E841">
            <v>1000000</v>
          </cell>
          <cell r="F841">
            <v>50</v>
          </cell>
          <cell r="G841">
            <v>999950</v>
          </cell>
          <cell r="H841">
            <v>168.91047297297297</v>
          </cell>
        </row>
        <row r="842">
          <cell r="A842" t="str">
            <v>4302101013</v>
          </cell>
          <cell r="B842" t="str">
            <v>Varios</v>
          </cell>
          <cell r="C842">
            <v>1000000</v>
          </cell>
          <cell r="D842">
            <v>50</v>
          </cell>
          <cell r="E842">
            <v>1000000</v>
          </cell>
          <cell r="F842">
            <v>50</v>
          </cell>
          <cell r="G842">
            <v>999950</v>
          </cell>
          <cell r="H842">
            <v>168.91047297297297</v>
          </cell>
        </row>
        <row r="843">
          <cell r="A843" t="str">
            <v>4302101014</v>
          </cell>
          <cell r="B843" t="str">
            <v>Indemnizaciones</v>
          </cell>
          <cell r="C843">
            <v>1000000</v>
          </cell>
          <cell r="D843">
            <v>50</v>
          </cell>
          <cell r="E843">
            <v>1000000</v>
          </cell>
          <cell r="F843">
            <v>50</v>
          </cell>
          <cell r="G843">
            <v>999950</v>
          </cell>
          <cell r="H843">
            <v>168.91047297297297</v>
          </cell>
        </row>
        <row r="844">
          <cell r="A844" t="str">
            <v>4302101015</v>
          </cell>
          <cell r="B844" t="str">
            <v>Gratificaciones</v>
          </cell>
          <cell r="C844">
            <v>1000000</v>
          </cell>
          <cell r="D844">
            <v>50</v>
          </cell>
          <cell r="E844">
            <v>1000000</v>
          </cell>
          <cell r="F844">
            <v>50</v>
          </cell>
          <cell r="G844">
            <v>999950</v>
          </cell>
          <cell r="H844">
            <v>168.91047297297297</v>
          </cell>
        </row>
        <row r="845">
          <cell r="A845" t="str">
            <v>4302101201</v>
          </cell>
          <cell r="B845" t="str">
            <v>Gastos de viaje</v>
          </cell>
          <cell r="C845">
            <v>1000000</v>
          </cell>
          <cell r="D845">
            <v>50</v>
          </cell>
          <cell r="E845">
            <v>1000000</v>
          </cell>
          <cell r="F845">
            <v>50</v>
          </cell>
          <cell r="G845">
            <v>999950</v>
          </cell>
          <cell r="H845">
            <v>168.91047297297297</v>
          </cell>
        </row>
        <row r="846">
          <cell r="A846" t="str">
            <v>4302101401</v>
          </cell>
          <cell r="B846" t="str">
            <v>Gastos de oficina</v>
          </cell>
          <cell r="C846">
            <v>1000000</v>
          </cell>
          <cell r="D846">
            <v>50</v>
          </cell>
          <cell r="E846">
            <v>1000000</v>
          </cell>
          <cell r="F846">
            <v>50</v>
          </cell>
          <cell r="G846">
            <v>999950</v>
          </cell>
          <cell r="H846">
            <v>168.91047297297297</v>
          </cell>
        </row>
        <row r="847">
          <cell r="A847" t="str">
            <v>4302101601</v>
          </cell>
          <cell r="B847" t="str">
            <v>Comunicaciones</v>
          </cell>
          <cell r="C847">
            <v>1000000</v>
          </cell>
          <cell r="D847">
            <v>50</v>
          </cell>
          <cell r="E847">
            <v>1000000</v>
          </cell>
          <cell r="F847">
            <v>50</v>
          </cell>
          <cell r="G847">
            <v>999950</v>
          </cell>
          <cell r="H847">
            <v>168.91047297297297</v>
          </cell>
        </row>
        <row r="848">
          <cell r="A848" t="str">
            <v>4302101801</v>
          </cell>
          <cell r="B848" t="str">
            <v>Publicidad</v>
          </cell>
          <cell r="C848">
            <v>1000000</v>
          </cell>
          <cell r="D848">
            <v>50</v>
          </cell>
          <cell r="E848">
            <v>1000000</v>
          </cell>
          <cell r="F848">
            <v>50</v>
          </cell>
          <cell r="G848">
            <v>999950</v>
          </cell>
          <cell r="H848">
            <v>168.91047297297297</v>
          </cell>
        </row>
        <row r="849">
          <cell r="A849" t="str">
            <v>4302101802</v>
          </cell>
          <cell r="B849" t="str">
            <v>Promociones</v>
          </cell>
          <cell r="C849">
            <v>1000000</v>
          </cell>
          <cell r="D849">
            <v>50</v>
          </cell>
          <cell r="E849">
            <v>1000000</v>
          </cell>
          <cell r="F849">
            <v>50</v>
          </cell>
          <cell r="G849">
            <v>999950</v>
          </cell>
          <cell r="H849">
            <v>168.91047297297297</v>
          </cell>
        </row>
        <row r="850">
          <cell r="A850" t="str">
            <v>4302101803</v>
          </cell>
          <cell r="B850" t="str">
            <v>Servicios al Cliente</v>
          </cell>
          <cell r="C850">
            <v>1000000</v>
          </cell>
          <cell r="D850">
            <v>50</v>
          </cell>
          <cell r="E850">
            <v>1000000</v>
          </cell>
          <cell r="F850">
            <v>50</v>
          </cell>
          <cell r="G850">
            <v>999950</v>
          </cell>
          <cell r="H850">
            <v>168.91047297297297</v>
          </cell>
        </row>
        <row r="851">
          <cell r="A851" t="str">
            <v>4302102001</v>
          </cell>
          <cell r="B851" t="str">
            <v>Impuestos a la propiedad</v>
          </cell>
          <cell r="C851">
            <v>1000000</v>
          </cell>
          <cell r="D851">
            <v>50</v>
          </cell>
          <cell r="E851">
            <v>1000000</v>
          </cell>
          <cell r="F851">
            <v>50</v>
          </cell>
          <cell r="G851">
            <v>999950</v>
          </cell>
          <cell r="H851">
            <v>168.91047297297297</v>
          </cell>
        </row>
        <row r="852">
          <cell r="A852" t="str">
            <v>4302102002</v>
          </cell>
          <cell r="B852" t="str">
            <v>Otros impuestos</v>
          </cell>
          <cell r="C852">
            <v>1000000</v>
          </cell>
          <cell r="D852">
            <v>50</v>
          </cell>
          <cell r="E852">
            <v>1000000</v>
          </cell>
          <cell r="F852">
            <v>50</v>
          </cell>
          <cell r="G852">
            <v>999950</v>
          </cell>
          <cell r="H852">
            <v>168.91047297297297</v>
          </cell>
        </row>
        <row r="853">
          <cell r="A853" t="str">
            <v>4302102201</v>
          </cell>
          <cell r="B853" t="str">
            <v>Seguros del personal</v>
          </cell>
          <cell r="C853">
            <v>1000000</v>
          </cell>
          <cell r="D853">
            <v>50</v>
          </cell>
          <cell r="E853">
            <v>1000000</v>
          </cell>
          <cell r="F853">
            <v>50</v>
          </cell>
          <cell r="G853">
            <v>999950</v>
          </cell>
          <cell r="H853">
            <v>168.91047297297297</v>
          </cell>
        </row>
        <row r="854">
          <cell r="A854" t="str">
            <v>4302102202</v>
          </cell>
          <cell r="B854" t="str">
            <v>Seguros de propiedades</v>
          </cell>
          <cell r="C854">
            <v>1000000</v>
          </cell>
          <cell r="D854">
            <v>50</v>
          </cell>
          <cell r="E854">
            <v>1000000</v>
          </cell>
          <cell r="F854">
            <v>50</v>
          </cell>
          <cell r="G854">
            <v>999950</v>
          </cell>
          <cell r="H854">
            <v>168.91047297297297</v>
          </cell>
        </row>
        <row r="855">
          <cell r="A855" t="str">
            <v>4302102401</v>
          </cell>
          <cell r="B855" t="str">
            <v>Honorarios auditores</v>
          </cell>
          <cell r="C855">
            <v>1000000</v>
          </cell>
          <cell r="D855">
            <v>50</v>
          </cell>
          <cell r="E855">
            <v>1000000</v>
          </cell>
          <cell r="F855">
            <v>50</v>
          </cell>
          <cell r="G855">
            <v>999950</v>
          </cell>
          <cell r="H855">
            <v>168.91047297297297</v>
          </cell>
        </row>
        <row r="856">
          <cell r="A856" t="str">
            <v>4302102402</v>
          </cell>
          <cell r="B856" t="str">
            <v>Honorarios legales</v>
          </cell>
          <cell r="C856">
            <v>1000000</v>
          </cell>
          <cell r="D856">
            <v>50</v>
          </cell>
          <cell r="E856">
            <v>1000000</v>
          </cell>
          <cell r="F856">
            <v>50</v>
          </cell>
          <cell r="G856">
            <v>999950</v>
          </cell>
          <cell r="H856">
            <v>168.91047297297297</v>
          </cell>
        </row>
        <row r="857">
          <cell r="A857" t="str">
            <v>4302102403</v>
          </cell>
          <cell r="B857" t="str">
            <v>Otros honorarios</v>
          </cell>
          <cell r="C857">
            <v>1000000</v>
          </cell>
          <cell r="D857">
            <v>50</v>
          </cell>
          <cell r="E857">
            <v>1000000</v>
          </cell>
          <cell r="F857">
            <v>50</v>
          </cell>
          <cell r="G857">
            <v>999950</v>
          </cell>
          <cell r="H857">
            <v>168.91047297297297</v>
          </cell>
        </row>
        <row r="858">
          <cell r="A858" t="str">
            <v>4302102404</v>
          </cell>
          <cell r="B858" t="str">
            <v>Recoleccion de basura</v>
          </cell>
          <cell r="C858">
            <v>1000000</v>
          </cell>
          <cell r="D858">
            <v>50</v>
          </cell>
          <cell r="E858">
            <v>1000000</v>
          </cell>
          <cell r="F858">
            <v>50</v>
          </cell>
          <cell r="G858">
            <v>999950</v>
          </cell>
          <cell r="H858">
            <v>168.91047297297297</v>
          </cell>
        </row>
        <row r="859">
          <cell r="A859" t="str">
            <v>4302102405</v>
          </cell>
          <cell r="B859" t="str">
            <v>Otros Servicios</v>
          </cell>
          <cell r="C859">
            <v>1000000</v>
          </cell>
          <cell r="D859">
            <v>50</v>
          </cell>
          <cell r="E859">
            <v>1000000</v>
          </cell>
          <cell r="F859">
            <v>50</v>
          </cell>
          <cell r="G859">
            <v>999950</v>
          </cell>
          <cell r="H859">
            <v>168.91047297297297</v>
          </cell>
        </row>
        <row r="860">
          <cell r="A860" t="str">
            <v>4302102601</v>
          </cell>
          <cell r="B860" t="str">
            <v>Equipamiento</v>
          </cell>
          <cell r="C860">
            <v>1000000</v>
          </cell>
          <cell r="D860">
            <v>50</v>
          </cell>
          <cell r="E860">
            <v>1000000</v>
          </cell>
          <cell r="F860">
            <v>50</v>
          </cell>
          <cell r="G860">
            <v>999950</v>
          </cell>
          <cell r="H860">
            <v>168.91047297297297</v>
          </cell>
        </row>
        <row r="861">
          <cell r="A861" t="str">
            <v>4302102602</v>
          </cell>
          <cell r="B861" t="str">
            <v>Reparaciones y mantenimiento</v>
          </cell>
          <cell r="C861">
            <v>1000000</v>
          </cell>
          <cell r="D861">
            <v>50</v>
          </cell>
          <cell r="E861">
            <v>1000000</v>
          </cell>
          <cell r="F861">
            <v>50</v>
          </cell>
          <cell r="G861">
            <v>999950</v>
          </cell>
          <cell r="H861">
            <v>168.91047297297297</v>
          </cell>
        </row>
        <row r="862">
          <cell r="A862" t="str">
            <v>4302102801</v>
          </cell>
          <cell r="B862" t="str">
            <v>Otros proveedores</v>
          </cell>
          <cell r="C862">
            <v>1000000</v>
          </cell>
          <cell r="D862">
            <v>50</v>
          </cell>
          <cell r="E862">
            <v>1000000</v>
          </cell>
          <cell r="F862">
            <v>50</v>
          </cell>
          <cell r="G862">
            <v>999950</v>
          </cell>
          <cell r="H862">
            <v>168.91047297297297</v>
          </cell>
        </row>
        <row r="863">
          <cell r="A863" t="str">
            <v>4302102802</v>
          </cell>
          <cell r="B863" t="str">
            <v>Proveedores</v>
          </cell>
          <cell r="C863">
            <v>1000000</v>
          </cell>
          <cell r="D863">
            <v>50</v>
          </cell>
          <cell r="E863">
            <v>1000000</v>
          </cell>
          <cell r="F863">
            <v>50</v>
          </cell>
          <cell r="G863">
            <v>999950</v>
          </cell>
          <cell r="H863">
            <v>168.91047297297297</v>
          </cell>
        </row>
        <row r="864">
          <cell r="A864" t="str">
            <v>4302102803</v>
          </cell>
          <cell r="B864" t="str">
            <v>Energia electrica</v>
          </cell>
          <cell r="C864">
            <v>1000000</v>
          </cell>
          <cell r="D864">
            <v>50</v>
          </cell>
          <cell r="E864">
            <v>1000000</v>
          </cell>
          <cell r="F864">
            <v>50</v>
          </cell>
          <cell r="G864">
            <v>999950</v>
          </cell>
          <cell r="H864">
            <v>168.91047297297297</v>
          </cell>
        </row>
        <row r="865">
          <cell r="A865" t="str">
            <v>4302102804</v>
          </cell>
          <cell r="B865" t="str">
            <v>Gas</v>
          </cell>
          <cell r="C865">
            <v>1000000</v>
          </cell>
          <cell r="D865">
            <v>50</v>
          </cell>
          <cell r="E865">
            <v>1000000</v>
          </cell>
          <cell r="F865">
            <v>50</v>
          </cell>
          <cell r="G865">
            <v>999950</v>
          </cell>
          <cell r="H865">
            <v>168.91047297297297</v>
          </cell>
        </row>
        <row r="866">
          <cell r="A866" t="str">
            <v>4302102805</v>
          </cell>
          <cell r="B866" t="str">
            <v>Agua</v>
          </cell>
          <cell r="C866">
            <v>1000000</v>
          </cell>
          <cell r="D866">
            <v>50</v>
          </cell>
          <cell r="E866">
            <v>1000000</v>
          </cell>
          <cell r="F866">
            <v>50</v>
          </cell>
          <cell r="G866">
            <v>999950</v>
          </cell>
          <cell r="H866">
            <v>168.91047297297297</v>
          </cell>
        </row>
        <row r="867">
          <cell r="A867" t="str">
            <v>4302102806</v>
          </cell>
          <cell r="B867" t="str">
            <v>Gastos en Seguridad</v>
          </cell>
          <cell r="C867">
            <v>1000000</v>
          </cell>
          <cell r="D867">
            <v>50</v>
          </cell>
          <cell r="E867">
            <v>1000000</v>
          </cell>
          <cell r="F867">
            <v>50</v>
          </cell>
          <cell r="G867">
            <v>999950</v>
          </cell>
          <cell r="H867">
            <v>168.91047297297297</v>
          </cell>
        </row>
        <row r="868">
          <cell r="A868" t="str">
            <v>4302103001</v>
          </cell>
          <cell r="B868" t="str">
            <v>Alquiler de equipos</v>
          </cell>
          <cell r="C868">
            <v>1000000</v>
          </cell>
          <cell r="D868">
            <v>50</v>
          </cell>
          <cell r="E868">
            <v>1000000</v>
          </cell>
          <cell r="F868">
            <v>50</v>
          </cell>
          <cell r="G868">
            <v>999950</v>
          </cell>
          <cell r="H868">
            <v>168.91047297297297</v>
          </cell>
        </row>
        <row r="869">
          <cell r="A869" t="str">
            <v>4302103002</v>
          </cell>
          <cell r="B869" t="str">
            <v>Alquiler de oficinas</v>
          </cell>
          <cell r="C869">
            <v>1000000</v>
          </cell>
          <cell r="D869">
            <v>50</v>
          </cell>
          <cell r="E869">
            <v>1000000</v>
          </cell>
          <cell r="F869">
            <v>50</v>
          </cell>
          <cell r="G869">
            <v>999950</v>
          </cell>
          <cell r="H869">
            <v>168.91047297297297</v>
          </cell>
        </row>
        <row r="870">
          <cell r="A870" t="str">
            <v>4302103003</v>
          </cell>
          <cell r="B870" t="str">
            <v>Fletes</v>
          </cell>
          <cell r="C870">
            <v>1000000</v>
          </cell>
          <cell r="D870">
            <v>50</v>
          </cell>
          <cell r="E870">
            <v>1000000</v>
          </cell>
          <cell r="F870">
            <v>50</v>
          </cell>
          <cell r="G870">
            <v>999950</v>
          </cell>
          <cell r="H870">
            <v>168.91047297297297</v>
          </cell>
        </row>
        <row r="871">
          <cell r="A871" t="str">
            <v>4302103004</v>
          </cell>
          <cell r="B871" t="str">
            <v>Depositos</v>
          </cell>
          <cell r="C871">
            <v>1000000</v>
          </cell>
          <cell r="D871">
            <v>50</v>
          </cell>
          <cell r="E871">
            <v>1000000</v>
          </cell>
          <cell r="F871">
            <v>50</v>
          </cell>
          <cell r="G871">
            <v>999950</v>
          </cell>
          <cell r="H871">
            <v>168.91047297297297</v>
          </cell>
        </row>
        <row r="872">
          <cell r="A872" t="str">
            <v>4302103005</v>
          </cell>
          <cell r="B872" t="str">
            <v>Suscripciones</v>
          </cell>
          <cell r="C872">
            <v>1000000</v>
          </cell>
          <cell r="D872">
            <v>50</v>
          </cell>
          <cell r="E872">
            <v>1000000</v>
          </cell>
          <cell r="F872">
            <v>50</v>
          </cell>
          <cell r="G872">
            <v>999950</v>
          </cell>
          <cell r="H872">
            <v>168.91047297297297</v>
          </cell>
        </row>
        <row r="873">
          <cell r="A873" t="str">
            <v>4302103006</v>
          </cell>
          <cell r="B873" t="str">
            <v>Otros gastos</v>
          </cell>
          <cell r="C873">
            <v>1000000</v>
          </cell>
          <cell r="D873">
            <v>50</v>
          </cell>
          <cell r="E873">
            <v>1000000</v>
          </cell>
          <cell r="F873">
            <v>50</v>
          </cell>
          <cell r="G873">
            <v>999950</v>
          </cell>
          <cell r="H873">
            <v>168.91047297297297</v>
          </cell>
        </row>
        <row r="874">
          <cell r="A874" t="str">
            <v>4302103007</v>
          </cell>
          <cell r="B874" t="str">
            <v>Recreacion</v>
          </cell>
          <cell r="C874">
            <v>1000000</v>
          </cell>
          <cell r="D874">
            <v>50</v>
          </cell>
          <cell r="E874">
            <v>1000000</v>
          </cell>
          <cell r="F874">
            <v>50</v>
          </cell>
          <cell r="G874">
            <v>999950</v>
          </cell>
          <cell r="H874">
            <v>168.91047297297297</v>
          </cell>
        </row>
        <row r="875">
          <cell r="A875" t="str">
            <v>4302103008</v>
          </cell>
          <cell r="B875" t="str">
            <v>Estructura</v>
          </cell>
          <cell r="C875">
            <v>1000000</v>
          </cell>
          <cell r="D875">
            <v>50</v>
          </cell>
          <cell r="E875">
            <v>1000000</v>
          </cell>
          <cell r="F875">
            <v>50</v>
          </cell>
          <cell r="G875">
            <v>999950</v>
          </cell>
          <cell r="H875">
            <v>168.91047297297297</v>
          </cell>
        </row>
        <row r="876">
          <cell r="A876" t="str">
            <v>4303010001</v>
          </cell>
          <cell r="B876" t="str">
            <v>Amortizaciones</v>
          </cell>
          <cell r="C876">
            <v>1000000</v>
          </cell>
          <cell r="D876">
            <v>50</v>
          </cell>
          <cell r="E876">
            <v>1000000</v>
          </cell>
          <cell r="F876">
            <v>50</v>
          </cell>
          <cell r="G876">
            <v>999950</v>
          </cell>
          <cell r="H876">
            <v>168.91047297297297</v>
          </cell>
        </row>
        <row r="877">
          <cell r="A877" t="str">
            <v>4401011001</v>
          </cell>
          <cell r="B877" t="str">
            <v>Sueldos y Jornales personal permanente</v>
          </cell>
          <cell r="C877">
            <v>1000000</v>
          </cell>
          <cell r="D877">
            <v>50</v>
          </cell>
          <cell r="E877">
            <v>1000000</v>
          </cell>
          <cell r="F877">
            <v>50</v>
          </cell>
          <cell r="G877">
            <v>999950</v>
          </cell>
          <cell r="H877">
            <v>168.91047297297297</v>
          </cell>
        </row>
        <row r="878">
          <cell r="A878" t="str">
            <v>4401011002</v>
          </cell>
          <cell r="B878" t="str">
            <v>Sueldos y Jornales personal temporario</v>
          </cell>
          <cell r="C878">
            <v>1000000</v>
          </cell>
          <cell r="D878">
            <v>50</v>
          </cell>
          <cell r="E878">
            <v>1000000</v>
          </cell>
          <cell r="F878">
            <v>50</v>
          </cell>
          <cell r="G878">
            <v>999950</v>
          </cell>
          <cell r="H878">
            <v>168.91047297297297</v>
          </cell>
        </row>
        <row r="879">
          <cell r="A879" t="str">
            <v>4401011003</v>
          </cell>
          <cell r="B879" t="str">
            <v>Horas Extras</v>
          </cell>
          <cell r="C879">
            <v>1000000</v>
          </cell>
          <cell r="D879">
            <v>50</v>
          </cell>
          <cell r="E879">
            <v>1000000</v>
          </cell>
          <cell r="F879">
            <v>50</v>
          </cell>
          <cell r="G879">
            <v>999950</v>
          </cell>
          <cell r="H879">
            <v>168.91047297297297</v>
          </cell>
        </row>
        <row r="880">
          <cell r="A880" t="str">
            <v>4401011004</v>
          </cell>
          <cell r="B880" t="str">
            <v>Cargas Sociales</v>
          </cell>
          <cell r="C880">
            <v>1000000</v>
          </cell>
          <cell r="D880">
            <v>50</v>
          </cell>
          <cell r="E880">
            <v>1000000</v>
          </cell>
          <cell r="F880">
            <v>50</v>
          </cell>
          <cell r="G880">
            <v>999950</v>
          </cell>
          <cell r="H880">
            <v>168.91047297297297</v>
          </cell>
        </row>
        <row r="881">
          <cell r="A881" t="str">
            <v>4401011005</v>
          </cell>
          <cell r="B881" t="str">
            <v>Sueldo Anual Complementario</v>
          </cell>
          <cell r="C881">
            <v>1000000</v>
          </cell>
          <cell r="D881">
            <v>50</v>
          </cell>
          <cell r="E881">
            <v>1000000</v>
          </cell>
          <cell r="F881">
            <v>50</v>
          </cell>
          <cell r="G881">
            <v>999950</v>
          </cell>
          <cell r="H881">
            <v>168.91047297297297</v>
          </cell>
        </row>
        <row r="882">
          <cell r="A882" t="str">
            <v>4401011006</v>
          </cell>
          <cell r="B882" t="str">
            <v>Vacaciones</v>
          </cell>
          <cell r="C882">
            <v>1000000</v>
          </cell>
          <cell r="D882">
            <v>50</v>
          </cell>
          <cell r="E882">
            <v>1000000</v>
          </cell>
          <cell r="F882">
            <v>50</v>
          </cell>
          <cell r="G882">
            <v>999950</v>
          </cell>
          <cell r="H882">
            <v>168.91047297297297</v>
          </cell>
        </row>
        <row r="883">
          <cell r="A883" t="str">
            <v>4401011007</v>
          </cell>
          <cell r="B883" t="str">
            <v>Plan de Jubilacion</v>
          </cell>
          <cell r="C883">
            <v>1000000</v>
          </cell>
          <cell r="D883">
            <v>50</v>
          </cell>
          <cell r="E883">
            <v>1000000</v>
          </cell>
          <cell r="F883">
            <v>50</v>
          </cell>
          <cell r="G883">
            <v>999950</v>
          </cell>
          <cell r="H883">
            <v>168.91047297297297</v>
          </cell>
        </row>
        <row r="884">
          <cell r="A884" t="str">
            <v>4401011008</v>
          </cell>
          <cell r="B884" t="str">
            <v>Gratificacion</v>
          </cell>
          <cell r="C884">
            <v>1000000</v>
          </cell>
          <cell r="D884">
            <v>50</v>
          </cell>
          <cell r="E884">
            <v>1000000</v>
          </cell>
          <cell r="F884">
            <v>50</v>
          </cell>
          <cell r="G884">
            <v>999950</v>
          </cell>
          <cell r="H884">
            <v>168.91047297297297</v>
          </cell>
        </row>
        <row r="885">
          <cell r="A885" t="str">
            <v>4401011009</v>
          </cell>
          <cell r="B885" t="str">
            <v>Vivienda</v>
          </cell>
          <cell r="C885">
            <v>1000000</v>
          </cell>
          <cell r="D885">
            <v>50</v>
          </cell>
          <cell r="E885">
            <v>1000000</v>
          </cell>
          <cell r="F885">
            <v>50</v>
          </cell>
          <cell r="G885">
            <v>999950</v>
          </cell>
          <cell r="H885">
            <v>168.91047297297297</v>
          </cell>
        </row>
        <row r="886">
          <cell r="A886" t="str">
            <v>4401011010</v>
          </cell>
          <cell r="B886" t="str">
            <v>Servicio Medico</v>
          </cell>
          <cell r="C886">
            <v>1000000</v>
          </cell>
          <cell r="D886">
            <v>50</v>
          </cell>
          <cell r="E886">
            <v>1000000</v>
          </cell>
          <cell r="F886">
            <v>50</v>
          </cell>
          <cell r="G886">
            <v>999950</v>
          </cell>
          <cell r="H886">
            <v>168.91047297297297</v>
          </cell>
        </row>
        <row r="887">
          <cell r="A887" t="str">
            <v>4401011011</v>
          </cell>
          <cell r="B887" t="str">
            <v>Capacitacion</v>
          </cell>
          <cell r="C887">
            <v>1000000</v>
          </cell>
          <cell r="D887">
            <v>50</v>
          </cell>
          <cell r="E887">
            <v>1000000</v>
          </cell>
          <cell r="F887">
            <v>50</v>
          </cell>
          <cell r="G887">
            <v>999950</v>
          </cell>
          <cell r="H887">
            <v>168.91047297297297</v>
          </cell>
        </row>
        <row r="888">
          <cell r="A888" t="str">
            <v>4401011012</v>
          </cell>
          <cell r="B888" t="str">
            <v>Otros Servicios al Personal</v>
          </cell>
          <cell r="C888">
            <v>1000000</v>
          </cell>
          <cell r="D888">
            <v>50</v>
          </cell>
          <cell r="E888">
            <v>1000000</v>
          </cell>
          <cell r="F888">
            <v>50</v>
          </cell>
          <cell r="G888">
            <v>999950</v>
          </cell>
          <cell r="H888">
            <v>168.91047297297297</v>
          </cell>
        </row>
        <row r="889">
          <cell r="A889" t="str">
            <v>4401011013</v>
          </cell>
          <cell r="B889" t="str">
            <v>Varios</v>
          </cell>
          <cell r="C889">
            <v>1000000</v>
          </cell>
          <cell r="D889">
            <v>50</v>
          </cell>
          <cell r="E889">
            <v>1000000</v>
          </cell>
          <cell r="F889">
            <v>50</v>
          </cell>
          <cell r="G889">
            <v>999950</v>
          </cell>
          <cell r="H889">
            <v>168.91047297297297</v>
          </cell>
        </row>
        <row r="890">
          <cell r="A890" t="str">
            <v>4401011014</v>
          </cell>
          <cell r="B890" t="str">
            <v>Indemnizaciones</v>
          </cell>
          <cell r="C890">
            <v>1000000</v>
          </cell>
          <cell r="D890">
            <v>50</v>
          </cell>
          <cell r="E890">
            <v>1000000</v>
          </cell>
          <cell r="F890">
            <v>50</v>
          </cell>
          <cell r="G890">
            <v>999950</v>
          </cell>
          <cell r="H890">
            <v>168.91047297297297</v>
          </cell>
        </row>
        <row r="891">
          <cell r="A891" t="str">
            <v>4401011015</v>
          </cell>
          <cell r="B891" t="str">
            <v>Gratificaciones</v>
          </cell>
          <cell r="C891">
            <v>1000000</v>
          </cell>
          <cell r="D891">
            <v>50</v>
          </cell>
          <cell r="E891">
            <v>1000000</v>
          </cell>
          <cell r="F891">
            <v>50</v>
          </cell>
          <cell r="G891">
            <v>999950</v>
          </cell>
          <cell r="H891">
            <v>168.91047297297297</v>
          </cell>
        </row>
        <row r="892">
          <cell r="A892" t="str">
            <v>4401011201</v>
          </cell>
          <cell r="B892" t="str">
            <v>Gastos de viaje</v>
          </cell>
          <cell r="C892">
            <v>1000000</v>
          </cell>
          <cell r="D892">
            <v>50</v>
          </cell>
          <cell r="E892">
            <v>1000000</v>
          </cell>
          <cell r="F892">
            <v>50</v>
          </cell>
          <cell r="G892">
            <v>999950</v>
          </cell>
          <cell r="H892">
            <v>168.91047297297297</v>
          </cell>
        </row>
        <row r="893">
          <cell r="A893" t="str">
            <v>4401011401</v>
          </cell>
          <cell r="B893" t="str">
            <v>Gastos de oficina</v>
          </cell>
          <cell r="C893">
            <v>1000000</v>
          </cell>
          <cell r="D893">
            <v>50</v>
          </cell>
          <cell r="E893">
            <v>1000000</v>
          </cell>
          <cell r="F893">
            <v>50</v>
          </cell>
          <cell r="G893">
            <v>999950</v>
          </cell>
          <cell r="H893">
            <v>168.91047297297297</v>
          </cell>
        </row>
        <row r="894">
          <cell r="A894" t="str">
            <v>4401011601</v>
          </cell>
          <cell r="B894" t="str">
            <v>Comunicaciones</v>
          </cell>
          <cell r="C894">
            <v>1000000</v>
          </cell>
          <cell r="D894">
            <v>50</v>
          </cell>
          <cell r="E894">
            <v>1000000</v>
          </cell>
          <cell r="F894">
            <v>50</v>
          </cell>
          <cell r="G894">
            <v>999950</v>
          </cell>
          <cell r="H894">
            <v>168.91047297297297</v>
          </cell>
        </row>
        <row r="895">
          <cell r="A895" t="str">
            <v>4401011801</v>
          </cell>
          <cell r="B895" t="str">
            <v>Publicidad</v>
          </cell>
          <cell r="C895">
            <v>1000000</v>
          </cell>
          <cell r="D895">
            <v>50</v>
          </cell>
          <cell r="E895">
            <v>1000000</v>
          </cell>
          <cell r="F895">
            <v>50</v>
          </cell>
          <cell r="G895">
            <v>999950</v>
          </cell>
          <cell r="H895">
            <v>168.91047297297297</v>
          </cell>
        </row>
        <row r="896">
          <cell r="A896" t="str">
            <v>4401011802</v>
          </cell>
          <cell r="B896" t="str">
            <v>Promociones</v>
          </cell>
          <cell r="C896">
            <v>1000000</v>
          </cell>
          <cell r="D896">
            <v>50</v>
          </cell>
          <cell r="E896">
            <v>1000000</v>
          </cell>
          <cell r="F896">
            <v>50</v>
          </cell>
          <cell r="G896">
            <v>999950</v>
          </cell>
          <cell r="H896">
            <v>168.91047297297297</v>
          </cell>
        </row>
        <row r="897">
          <cell r="A897" t="str">
            <v>4401011803</v>
          </cell>
          <cell r="B897" t="str">
            <v>Servicios al Cliente</v>
          </cell>
          <cell r="C897">
            <v>1000000</v>
          </cell>
          <cell r="D897">
            <v>50</v>
          </cell>
          <cell r="E897">
            <v>1000000</v>
          </cell>
          <cell r="F897">
            <v>50</v>
          </cell>
          <cell r="G897">
            <v>999950</v>
          </cell>
          <cell r="H897">
            <v>168.91047297297297</v>
          </cell>
        </row>
        <row r="898">
          <cell r="A898" t="str">
            <v>4401012001</v>
          </cell>
          <cell r="B898" t="str">
            <v>Impuestos a la propiedad</v>
          </cell>
          <cell r="C898">
            <v>1000000</v>
          </cell>
          <cell r="D898">
            <v>50</v>
          </cell>
          <cell r="E898">
            <v>1000000</v>
          </cell>
          <cell r="F898">
            <v>50</v>
          </cell>
          <cell r="G898">
            <v>999950</v>
          </cell>
          <cell r="H898">
            <v>168.91047297297297</v>
          </cell>
        </row>
        <row r="899">
          <cell r="A899" t="str">
            <v>4401012002</v>
          </cell>
          <cell r="B899" t="str">
            <v>Otros impuestos</v>
          </cell>
          <cell r="C899">
            <v>1000000</v>
          </cell>
          <cell r="D899">
            <v>50</v>
          </cell>
          <cell r="E899">
            <v>1000000</v>
          </cell>
          <cell r="F899">
            <v>50</v>
          </cell>
          <cell r="G899">
            <v>999950</v>
          </cell>
          <cell r="H899">
            <v>168.91047297297297</v>
          </cell>
        </row>
        <row r="900">
          <cell r="A900" t="str">
            <v>4401012201</v>
          </cell>
          <cell r="B900" t="str">
            <v>Seguros del personal</v>
          </cell>
          <cell r="C900">
            <v>1000000</v>
          </cell>
          <cell r="D900">
            <v>50</v>
          </cell>
          <cell r="E900">
            <v>1000000</v>
          </cell>
          <cell r="F900">
            <v>50</v>
          </cell>
          <cell r="G900">
            <v>999950</v>
          </cell>
          <cell r="H900">
            <v>168.91047297297297</v>
          </cell>
        </row>
        <row r="901">
          <cell r="A901" t="str">
            <v>4401012202</v>
          </cell>
          <cell r="B901" t="str">
            <v>Seguros de propiedades</v>
          </cell>
          <cell r="C901">
            <v>1000000</v>
          </cell>
          <cell r="D901">
            <v>50</v>
          </cell>
          <cell r="E901">
            <v>1000000</v>
          </cell>
          <cell r="F901">
            <v>50</v>
          </cell>
          <cell r="G901">
            <v>999950</v>
          </cell>
          <cell r="H901">
            <v>168.91047297297297</v>
          </cell>
        </row>
        <row r="902">
          <cell r="A902" t="str">
            <v>4401012401</v>
          </cell>
          <cell r="B902" t="str">
            <v>Honorarios auditores</v>
          </cell>
          <cell r="C902">
            <v>1000000</v>
          </cell>
          <cell r="D902">
            <v>50</v>
          </cell>
          <cell r="E902">
            <v>1000000</v>
          </cell>
          <cell r="F902">
            <v>50</v>
          </cell>
          <cell r="G902">
            <v>999950</v>
          </cell>
          <cell r="H902">
            <v>168.91047297297297</v>
          </cell>
        </row>
        <row r="903">
          <cell r="A903" t="str">
            <v>4401012402</v>
          </cell>
          <cell r="B903" t="str">
            <v>Honorarios legales</v>
          </cell>
          <cell r="C903">
            <v>1000000</v>
          </cell>
          <cell r="D903">
            <v>50</v>
          </cell>
          <cell r="E903">
            <v>1000000</v>
          </cell>
          <cell r="F903">
            <v>50</v>
          </cell>
          <cell r="G903">
            <v>999950</v>
          </cell>
          <cell r="H903">
            <v>168.91047297297297</v>
          </cell>
        </row>
        <row r="904">
          <cell r="A904" t="str">
            <v>4401012403</v>
          </cell>
          <cell r="B904" t="str">
            <v>Otros honorarios</v>
          </cell>
          <cell r="C904">
            <v>1000000</v>
          </cell>
          <cell r="D904">
            <v>50</v>
          </cell>
          <cell r="E904">
            <v>1000000</v>
          </cell>
          <cell r="F904">
            <v>50</v>
          </cell>
          <cell r="G904">
            <v>999950</v>
          </cell>
          <cell r="H904">
            <v>168.91047297297297</v>
          </cell>
        </row>
        <row r="905">
          <cell r="A905" t="str">
            <v>4401012404</v>
          </cell>
          <cell r="B905" t="str">
            <v>Recoleccion de basura</v>
          </cell>
          <cell r="C905">
            <v>1000000</v>
          </cell>
          <cell r="D905">
            <v>50</v>
          </cell>
          <cell r="E905">
            <v>1000000</v>
          </cell>
          <cell r="F905">
            <v>50</v>
          </cell>
          <cell r="G905">
            <v>999950</v>
          </cell>
          <cell r="H905">
            <v>168.91047297297297</v>
          </cell>
        </row>
        <row r="906">
          <cell r="A906" t="str">
            <v>4401012405</v>
          </cell>
          <cell r="B906" t="str">
            <v>Otros Servicios</v>
          </cell>
          <cell r="C906">
            <v>1000000</v>
          </cell>
          <cell r="D906">
            <v>50</v>
          </cell>
          <cell r="E906">
            <v>1000000</v>
          </cell>
          <cell r="F906">
            <v>50</v>
          </cell>
          <cell r="G906">
            <v>999950</v>
          </cell>
          <cell r="H906">
            <v>168.91047297297297</v>
          </cell>
        </row>
        <row r="907">
          <cell r="A907" t="str">
            <v>4401012601</v>
          </cell>
          <cell r="B907" t="str">
            <v>Equipamiento</v>
          </cell>
          <cell r="C907">
            <v>1000000</v>
          </cell>
          <cell r="D907">
            <v>50</v>
          </cell>
          <cell r="E907">
            <v>1000000</v>
          </cell>
          <cell r="F907">
            <v>50</v>
          </cell>
          <cell r="G907">
            <v>999950</v>
          </cell>
          <cell r="H907">
            <v>168.91047297297297</v>
          </cell>
        </row>
        <row r="908">
          <cell r="A908" t="str">
            <v>4401012602</v>
          </cell>
          <cell r="B908" t="str">
            <v>Reparaciones y mantenimiento</v>
          </cell>
          <cell r="C908">
            <v>1000000</v>
          </cell>
          <cell r="D908">
            <v>50</v>
          </cell>
          <cell r="E908">
            <v>1000000</v>
          </cell>
          <cell r="F908">
            <v>50</v>
          </cell>
          <cell r="G908">
            <v>999950</v>
          </cell>
          <cell r="H908">
            <v>168.91047297297297</v>
          </cell>
        </row>
        <row r="909">
          <cell r="A909" t="str">
            <v>4401012801</v>
          </cell>
          <cell r="B909" t="str">
            <v>Otros proveedores</v>
          </cell>
          <cell r="C909">
            <v>1000000</v>
          </cell>
          <cell r="D909">
            <v>50</v>
          </cell>
          <cell r="E909">
            <v>1000000</v>
          </cell>
          <cell r="F909">
            <v>50</v>
          </cell>
          <cell r="G909">
            <v>999950</v>
          </cell>
          <cell r="H909">
            <v>168.91047297297297</v>
          </cell>
        </row>
        <row r="910">
          <cell r="A910" t="str">
            <v>4401012802</v>
          </cell>
          <cell r="B910" t="str">
            <v>Proveedores</v>
          </cell>
          <cell r="C910">
            <v>1000000</v>
          </cell>
          <cell r="D910">
            <v>50</v>
          </cell>
          <cell r="E910">
            <v>1000000</v>
          </cell>
          <cell r="F910">
            <v>50</v>
          </cell>
          <cell r="G910">
            <v>999950</v>
          </cell>
          <cell r="H910">
            <v>168.91047297297297</v>
          </cell>
        </row>
        <row r="911">
          <cell r="A911" t="str">
            <v>4401012803</v>
          </cell>
          <cell r="B911" t="str">
            <v>Energia electrica</v>
          </cell>
          <cell r="C911">
            <v>1000000</v>
          </cell>
          <cell r="D911">
            <v>50</v>
          </cell>
          <cell r="E911">
            <v>1000000</v>
          </cell>
          <cell r="F911">
            <v>50</v>
          </cell>
          <cell r="G911">
            <v>999950</v>
          </cell>
          <cell r="H911">
            <v>168.91047297297297</v>
          </cell>
        </row>
        <row r="912">
          <cell r="A912" t="str">
            <v>4401012804</v>
          </cell>
          <cell r="B912" t="str">
            <v>Gas</v>
          </cell>
          <cell r="C912">
            <v>1000000</v>
          </cell>
          <cell r="D912">
            <v>50</v>
          </cell>
          <cell r="E912">
            <v>1000000</v>
          </cell>
          <cell r="F912">
            <v>50</v>
          </cell>
          <cell r="G912">
            <v>999950</v>
          </cell>
          <cell r="H912">
            <v>168.91047297297297</v>
          </cell>
        </row>
        <row r="913">
          <cell r="A913" t="str">
            <v>4401012805</v>
          </cell>
          <cell r="B913" t="str">
            <v>Agua</v>
          </cell>
          <cell r="C913">
            <v>1000000</v>
          </cell>
          <cell r="D913">
            <v>50</v>
          </cell>
          <cell r="E913">
            <v>1000000</v>
          </cell>
          <cell r="F913">
            <v>50</v>
          </cell>
          <cell r="G913">
            <v>999950</v>
          </cell>
          <cell r="H913">
            <v>168.91047297297297</v>
          </cell>
        </row>
        <row r="914">
          <cell r="A914" t="str">
            <v>4401012806</v>
          </cell>
          <cell r="B914" t="str">
            <v>Gastos en Seguridad</v>
          </cell>
          <cell r="C914">
            <v>1000000</v>
          </cell>
          <cell r="D914">
            <v>50</v>
          </cell>
          <cell r="E914">
            <v>1000000</v>
          </cell>
          <cell r="F914">
            <v>50</v>
          </cell>
          <cell r="G914">
            <v>999950</v>
          </cell>
          <cell r="H914">
            <v>168.91047297297297</v>
          </cell>
        </row>
        <row r="915">
          <cell r="A915" t="str">
            <v>4401013001</v>
          </cell>
          <cell r="B915" t="str">
            <v>Alquiler de equipos</v>
          </cell>
          <cell r="C915">
            <v>1000000</v>
          </cell>
          <cell r="D915">
            <v>50</v>
          </cell>
          <cell r="E915">
            <v>1000000</v>
          </cell>
          <cell r="F915">
            <v>50</v>
          </cell>
          <cell r="G915">
            <v>999950</v>
          </cell>
          <cell r="H915">
            <v>168.91047297297297</v>
          </cell>
        </row>
        <row r="916">
          <cell r="A916" t="str">
            <v>4401013002</v>
          </cell>
          <cell r="B916" t="str">
            <v>Alquiler de oficinas</v>
          </cell>
          <cell r="C916">
            <v>1000000</v>
          </cell>
          <cell r="D916">
            <v>50</v>
          </cell>
          <cell r="E916">
            <v>1000000</v>
          </cell>
          <cell r="F916">
            <v>50</v>
          </cell>
          <cell r="G916">
            <v>999950</v>
          </cell>
          <cell r="H916">
            <v>168.91047297297297</v>
          </cell>
        </row>
        <row r="917">
          <cell r="A917" t="str">
            <v>4401013003</v>
          </cell>
          <cell r="B917" t="str">
            <v>Fletes</v>
          </cell>
          <cell r="C917">
            <v>1000000</v>
          </cell>
          <cell r="D917">
            <v>50</v>
          </cell>
          <cell r="E917">
            <v>1000000</v>
          </cell>
          <cell r="F917">
            <v>50</v>
          </cell>
          <cell r="G917">
            <v>999950</v>
          </cell>
          <cell r="H917">
            <v>168.91047297297297</v>
          </cell>
        </row>
        <row r="918">
          <cell r="A918" t="str">
            <v>4401013004</v>
          </cell>
          <cell r="B918" t="str">
            <v>Depositos</v>
          </cell>
          <cell r="C918">
            <v>1000000</v>
          </cell>
          <cell r="D918">
            <v>50</v>
          </cell>
          <cell r="E918">
            <v>1000000</v>
          </cell>
          <cell r="F918">
            <v>50</v>
          </cell>
          <cell r="G918">
            <v>999950</v>
          </cell>
          <cell r="H918">
            <v>168.91047297297297</v>
          </cell>
        </row>
        <row r="919">
          <cell r="A919" t="str">
            <v>4401013005</v>
          </cell>
          <cell r="B919" t="str">
            <v>Suscripciones</v>
          </cell>
          <cell r="C919">
            <v>1000000</v>
          </cell>
          <cell r="D919">
            <v>50</v>
          </cell>
          <cell r="E919">
            <v>1000000</v>
          </cell>
          <cell r="F919">
            <v>50</v>
          </cell>
          <cell r="G919">
            <v>999950</v>
          </cell>
          <cell r="H919">
            <v>168.91047297297297</v>
          </cell>
        </row>
        <row r="920">
          <cell r="A920" t="str">
            <v>4401013006</v>
          </cell>
          <cell r="B920" t="str">
            <v>Otros gastos</v>
          </cell>
          <cell r="C920">
            <v>1000000</v>
          </cell>
          <cell r="D920">
            <v>50</v>
          </cell>
          <cell r="E920">
            <v>1000000</v>
          </cell>
          <cell r="F920">
            <v>50</v>
          </cell>
          <cell r="G920">
            <v>999950</v>
          </cell>
          <cell r="H920">
            <v>168.91047297297297</v>
          </cell>
        </row>
        <row r="921">
          <cell r="A921" t="str">
            <v>4401013007</v>
          </cell>
          <cell r="B921" t="str">
            <v>Recreacion</v>
          </cell>
          <cell r="C921">
            <v>1000000</v>
          </cell>
          <cell r="D921">
            <v>50</v>
          </cell>
          <cell r="E921">
            <v>1000000</v>
          </cell>
          <cell r="F921">
            <v>50</v>
          </cell>
          <cell r="G921">
            <v>999950</v>
          </cell>
          <cell r="H921">
            <v>168.91047297297297</v>
          </cell>
        </row>
        <row r="922">
          <cell r="A922" t="str">
            <v>4401013008</v>
          </cell>
          <cell r="B922" t="str">
            <v>Estructura</v>
          </cell>
          <cell r="C922">
            <v>1000000</v>
          </cell>
          <cell r="D922">
            <v>50</v>
          </cell>
          <cell r="E922">
            <v>1000000</v>
          </cell>
          <cell r="F922">
            <v>50</v>
          </cell>
          <cell r="G922">
            <v>999950</v>
          </cell>
          <cell r="H922">
            <v>168.91047297297297</v>
          </cell>
        </row>
        <row r="923">
          <cell r="A923" t="str">
            <v>4402010001</v>
          </cell>
          <cell r="B923" t="str">
            <v>Incobrables</v>
          </cell>
          <cell r="C923">
            <v>1000000</v>
          </cell>
          <cell r="D923">
            <v>50</v>
          </cell>
          <cell r="E923">
            <v>1000000</v>
          </cell>
          <cell r="F923">
            <v>50</v>
          </cell>
          <cell r="G923">
            <v>999950</v>
          </cell>
          <cell r="H923">
            <v>168.91047297297297</v>
          </cell>
        </row>
        <row r="924">
          <cell r="A924" t="str">
            <v>4403011001</v>
          </cell>
          <cell r="B924" t="str">
            <v>Sueldos y Jornales personal permanente</v>
          </cell>
          <cell r="C924">
            <v>1000000</v>
          </cell>
          <cell r="D924">
            <v>50</v>
          </cell>
          <cell r="E924">
            <v>1000000</v>
          </cell>
          <cell r="F924">
            <v>50</v>
          </cell>
          <cell r="G924">
            <v>999950</v>
          </cell>
          <cell r="H924">
            <v>168.91047297297297</v>
          </cell>
        </row>
        <row r="925">
          <cell r="A925" t="str">
            <v>4403011002</v>
          </cell>
          <cell r="B925" t="str">
            <v>Sueldos y Jornales personal temporario</v>
          </cell>
          <cell r="C925">
            <v>1000000</v>
          </cell>
          <cell r="D925">
            <v>50</v>
          </cell>
          <cell r="E925">
            <v>1000000</v>
          </cell>
          <cell r="F925">
            <v>50</v>
          </cell>
          <cell r="G925">
            <v>999950</v>
          </cell>
          <cell r="H925">
            <v>168.91047297297297</v>
          </cell>
        </row>
        <row r="926">
          <cell r="A926" t="str">
            <v>4403011003</v>
          </cell>
          <cell r="B926" t="str">
            <v>Horas Extras</v>
          </cell>
          <cell r="C926">
            <v>1000000</v>
          </cell>
          <cell r="D926">
            <v>50</v>
          </cell>
          <cell r="E926">
            <v>1000000</v>
          </cell>
          <cell r="F926">
            <v>50</v>
          </cell>
          <cell r="G926">
            <v>999950</v>
          </cell>
          <cell r="H926">
            <v>168.91047297297297</v>
          </cell>
        </row>
        <row r="927">
          <cell r="A927" t="str">
            <v>4403011004</v>
          </cell>
          <cell r="B927" t="str">
            <v>Cargas Sociales</v>
          </cell>
          <cell r="C927">
            <v>1000000</v>
          </cell>
          <cell r="D927">
            <v>50</v>
          </cell>
          <cell r="E927">
            <v>1000000</v>
          </cell>
          <cell r="F927">
            <v>50</v>
          </cell>
          <cell r="G927">
            <v>999950</v>
          </cell>
          <cell r="H927">
            <v>168.91047297297297</v>
          </cell>
        </row>
        <row r="928">
          <cell r="A928" t="str">
            <v>4403011005</v>
          </cell>
          <cell r="B928" t="str">
            <v>Sueldo Anual Complementario</v>
          </cell>
          <cell r="C928">
            <v>1000000</v>
          </cell>
          <cell r="D928">
            <v>50</v>
          </cell>
          <cell r="E928">
            <v>1000000</v>
          </cell>
          <cell r="F928">
            <v>50</v>
          </cell>
          <cell r="G928">
            <v>999950</v>
          </cell>
          <cell r="H928">
            <v>168.91047297297297</v>
          </cell>
        </row>
        <row r="929">
          <cell r="A929" t="str">
            <v>4403011006</v>
          </cell>
          <cell r="B929" t="str">
            <v>Vacaciones</v>
          </cell>
          <cell r="C929">
            <v>1000000</v>
          </cell>
          <cell r="D929">
            <v>50</v>
          </cell>
          <cell r="E929">
            <v>1000000</v>
          </cell>
          <cell r="F929">
            <v>50</v>
          </cell>
          <cell r="G929">
            <v>999950</v>
          </cell>
          <cell r="H929">
            <v>168.91047297297297</v>
          </cell>
        </row>
        <row r="930">
          <cell r="A930" t="str">
            <v>4403011007</v>
          </cell>
          <cell r="B930" t="str">
            <v>Plan de Jubilacion</v>
          </cell>
          <cell r="C930">
            <v>1000000</v>
          </cell>
          <cell r="D930">
            <v>50</v>
          </cell>
          <cell r="E930">
            <v>1000000</v>
          </cell>
          <cell r="F930">
            <v>50</v>
          </cell>
          <cell r="G930">
            <v>999950</v>
          </cell>
          <cell r="H930">
            <v>168.91047297297297</v>
          </cell>
        </row>
        <row r="931">
          <cell r="A931" t="str">
            <v>4403011008</v>
          </cell>
          <cell r="B931" t="str">
            <v>Gratificacion</v>
          </cell>
          <cell r="C931">
            <v>1000000</v>
          </cell>
          <cell r="D931">
            <v>50</v>
          </cell>
          <cell r="E931">
            <v>1000000</v>
          </cell>
          <cell r="F931">
            <v>50</v>
          </cell>
          <cell r="G931">
            <v>999950</v>
          </cell>
          <cell r="H931">
            <v>168.91047297297297</v>
          </cell>
        </row>
        <row r="932">
          <cell r="A932" t="str">
            <v>4403011009</v>
          </cell>
          <cell r="B932" t="str">
            <v>Vivienda</v>
          </cell>
          <cell r="C932">
            <v>1000000</v>
          </cell>
          <cell r="D932">
            <v>50</v>
          </cell>
          <cell r="E932">
            <v>1000000</v>
          </cell>
          <cell r="F932">
            <v>50</v>
          </cell>
          <cell r="G932">
            <v>999950</v>
          </cell>
          <cell r="H932">
            <v>168.91047297297297</v>
          </cell>
        </row>
        <row r="933">
          <cell r="A933" t="str">
            <v>4403011010</v>
          </cell>
          <cell r="B933" t="str">
            <v>Servicio Medico</v>
          </cell>
          <cell r="C933">
            <v>1000000</v>
          </cell>
          <cell r="D933">
            <v>50</v>
          </cell>
          <cell r="E933">
            <v>1000000</v>
          </cell>
          <cell r="F933">
            <v>50</v>
          </cell>
          <cell r="G933">
            <v>999950</v>
          </cell>
          <cell r="H933">
            <v>168.91047297297297</v>
          </cell>
        </row>
        <row r="934">
          <cell r="A934" t="str">
            <v>4403011011</v>
          </cell>
          <cell r="B934" t="str">
            <v>Capacitacion</v>
          </cell>
          <cell r="C934">
            <v>1000000</v>
          </cell>
          <cell r="D934">
            <v>50</v>
          </cell>
          <cell r="E934">
            <v>1000000</v>
          </cell>
          <cell r="F934">
            <v>50</v>
          </cell>
          <cell r="G934">
            <v>999950</v>
          </cell>
          <cell r="H934">
            <v>168.91047297297297</v>
          </cell>
        </row>
        <row r="935">
          <cell r="A935" t="str">
            <v>4403011012</v>
          </cell>
          <cell r="B935" t="str">
            <v>Otros Servicios al Personal</v>
          </cell>
          <cell r="C935">
            <v>1000000</v>
          </cell>
          <cell r="D935">
            <v>50</v>
          </cell>
          <cell r="E935">
            <v>1000000</v>
          </cell>
          <cell r="F935">
            <v>50</v>
          </cell>
          <cell r="G935">
            <v>999950</v>
          </cell>
          <cell r="H935">
            <v>168.91047297297297</v>
          </cell>
        </row>
        <row r="936">
          <cell r="A936" t="str">
            <v>4403011013</v>
          </cell>
          <cell r="B936" t="str">
            <v>Varios</v>
          </cell>
          <cell r="C936">
            <v>1000000</v>
          </cell>
          <cell r="D936">
            <v>50</v>
          </cell>
          <cell r="E936">
            <v>1000000</v>
          </cell>
          <cell r="F936">
            <v>50</v>
          </cell>
          <cell r="G936">
            <v>999950</v>
          </cell>
          <cell r="H936">
            <v>168.91047297297297</v>
          </cell>
        </row>
        <row r="937">
          <cell r="A937" t="str">
            <v>4403011014</v>
          </cell>
          <cell r="B937" t="str">
            <v>Indemnizaciones</v>
          </cell>
          <cell r="C937">
            <v>1000000</v>
          </cell>
          <cell r="D937">
            <v>50</v>
          </cell>
          <cell r="E937">
            <v>1000000</v>
          </cell>
          <cell r="F937">
            <v>50</v>
          </cell>
          <cell r="G937">
            <v>999950</v>
          </cell>
          <cell r="H937">
            <v>168.91047297297297</v>
          </cell>
        </row>
        <row r="938">
          <cell r="A938" t="str">
            <v>4403011015</v>
          </cell>
          <cell r="B938" t="str">
            <v>Gratificaciones</v>
          </cell>
          <cell r="C938">
            <v>1000000</v>
          </cell>
          <cell r="D938">
            <v>50</v>
          </cell>
          <cell r="E938">
            <v>1000000</v>
          </cell>
          <cell r="F938">
            <v>50</v>
          </cell>
          <cell r="G938">
            <v>999950</v>
          </cell>
          <cell r="H938">
            <v>168.91047297297297</v>
          </cell>
        </row>
        <row r="939">
          <cell r="A939" t="str">
            <v>4403011201</v>
          </cell>
          <cell r="B939" t="str">
            <v>Gastos de viaje</v>
          </cell>
          <cell r="C939">
            <v>1000000</v>
          </cell>
          <cell r="D939">
            <v>50</v>
          </cell>
          <cell r="E939">
            <v>1000000</v>
          </cell>
          <cell r="F939">
            <v>50</v>
          </cell>
          <cell r="G939">
            <v>999950</v>
          </cell>
          <cell r="H939">
            <v>168.91047297297297</v>
          </cell>
        </row>
        <row r="940">
          <cell r="A940" t="str">
            <v>4403011401</v>
          </cell>
          <cell r="B940" t="str">
            <v>Gastos de oficina</v>
          </cell>
          <cell r="C940">
            <v>1000000</v>
          </cell>
          <cell r="D940">
            <v>50</v>
          </cell>
          <cell r="E940">
            <v>1000000</v>
          </cell>
          <cell r="F940">
            <v>50</v>
          </cell>
          <cell r="G940">
            <v>999950</v>
          </cell>
          <cell r="H940">
            <v>168.91047297297297</v>
          </cell>
        </row>
        <row r="941">
          <cell r="A941" t="str">
            <v>4403011601</v>
          </cell>
          <cell r="B941" t="str">
            <v>Comunicaciones</v>
          </cell>
          <cell r="C941">
            <v>1000000</v>
          </cell>
          <cell r="D941">
            <v>50</v>
          </cell>
          <cell r="E941">
            <v>1000000</v>
          </cell>
          <cell r="F941">
            <v>50</v>
          </cell>
          <cell r="G941">
            <v>999950</v>
          </cell>
          <cell r="H941">
            <v>168.91047297297297</v>
          </cell>
        </row>
        <row r="942">
          <cell r="A942" t="str">
            <v>4403011801</v>
          </cell>
          <cell r="B942" t="str">
            <v>Publicidad</v>
          </cell>
          <cell r="C942">
            <v>1000000</v>
          </cell>
          <cell r="D942">
            <v>50</v>
          </cell>
          <cell r="E942">
            <v>1000000</v>
          </cell>
          <cell r="F942">
            <v>50</v>
          </cell>
          <cell r="G942">
            <v>999950</v>
          </cell>
          <cell r="H942">
            <v>168.91047297297297</v>
          </cell>
        </row>
        <row r="943">
          <cell r="A943" t="str">
            <v>4403011802</v>
          </cell>
          <cell r="B943" t="str">
            <v>Promociones</v>
          </cell>
          <cell r="C943">
            <v>1000000</v>
          </cell>
          <cell r="D943">
            <v>50</v>
          </cell>
          <cell r="E943">
            <v>1000000</v>
          </cell>
          <cell r="F943">
            <v>50</v>
          </cell>
          <cell r="G943">
            <v>999950</v>
          </cell>
          <cell r="H943">
            <v>168.91047297297297</v>
          </cell>
        </row>
        <row r="944">
          <cell r="A944" t="str">
            <v>4403011803</v>
          </cell>
          <cell r="B944" t="str">
            <v>Servicios al Cliente</v>
          </cell>
          <cell r="C944">
            <v>1000000</v>
          </cell>
          <cell r="D944">
            <v>50</v>
          </cell>
          <cell r="E944">
            <v>1000000</v>
          </cell>
          <cell r="F944">
            <v>50</v>
          </cell>
          <cell r="G944">
            <v>999950</v>
          </cell>
          <cell r="H944">
            <v>168.91047297297297</v>
          </cell>
        </row>
        <row r="945">
          <cell r="A945" t="str">
            <v>4403012001</v>
          </cell>
          <cell r="B945" t="str">
            <v>Impuestos a la propiedad</v>
          </cell>
          <cell r="C945">
            <v>1000000</v>
          </cell>
          <cell r="D945">
            <v>50</v>
          </cell>
          <cell r="E945">
            <v>1000000</v>
          </cell>
          <cell r="F945">
            <v>50</v>
          </cell>
          <cell r="G945">
            <v>999950</v>
          </cell>
          <cell r="H945">
            <v>168.91047297297297</v>
          </cell>
        </row>
        <row r="946">
          <cell r="A946" t="str">
            <v>4403012002</v>
          </cell>
          <cell r="B946" t="str">
            <v>Otros impuestos</v>
          </cell>
          <cell r="C946">
            <v>1000000</v>
          </cell>
          <cell r="D946">
            <v>50</v>
          </cell>
          <cell r="E946">
            <v>1000000</v>
          </cell>
          <cell r="F946">
            <v>50</v>
          </cell>
          <cell r="G946">
            <v>999950</v>
          </cell>
          <cell r="H946">
            <v>168.91047297297297</v>
          </cell>
        </row>
        <row r="947">
          <cell r="A947" t="str">
            <v>4403012201</v>
          </cell>
          <cell r="B947" t="str">
            <v>Seguros del personal</v>
          </cell>
          <cell r="C947">
            <v>1000000</v>
          </cell>
          <cell r="D947">
            <v>50</v>
          </cell>
          <cell r="E947">
            <v>1000000</v>
          </cell>
          <cell r="F947">
            <v>50</v>
          </cell>
          <cell r="G947">
            <v>999950</v>
          </cell>
          <cell r="H947">
            <v>168.91047297297297</v>
          </cell>
        </row>
        <row r="948">
          <cell r="A948" t="str">
            <v>4403012202</v>
          </cell>
          <cell r="B948" t="str">
            <v>Seguros de propiedades</v>
          </cell>
          <cell r="C948">
            <v>1000000</v>
          </cell>
          <cell r="D948">
            <v>50</v>
          </cell>
          <cell r="E948">
            <v>1000000</v>
          </cell>
          <cell r="F948">
            <v>50</v>
          </cell>
          <cell r="G948">
            <v>999950</v>
          </cell>
          <cell r="H948">
            <v>168.91047297297297</v>
          </cell>
        </row>
        <row r="949">
          <cell r="A949" t="str">
            <v>4403012401</v>
          </cell>
          <cell r="B949" t="str">
            <v>Honorarios auditores</v>
          </cell>
          <cell r="C949">
            <v>1000000</v>
          </cell>
          <cell r="D949">
            <v>50</v>
          </cell>
          <cell r="E949">
            <v>1000000</v>
          </cell>
          <cell r="F949">
            <v>50</v>
          </cell>
          <cell r="G949">
            <v>999950</v>
          </cell>
          <cell r="H949">
            <v>168.91047297297297</v>
          </cell>
        </row>
        <row r="950">
          <cell r="A950" t="str">
            <v>4403012402</v>
          </cell>
          <cell r="B950" t="str">
            <v>Honorarios legales</v>
          </cell>
          <cell r="C950">
            <v>1000000</v>
          </cell>
          <cell r="D950">
            <v>50</v>
          </cell>
          <cell r="E950">
            <v>1000000</v>
          </cell>
          <cell r="F950">
            <v>50</v>
          </cell>
          <cell r="G950">
            <v>999950</v>
          </cell>
          <cell r="H950">
            <v>168.91047297297297</v>
          </cell>
        </row>
        <row r="951">
          <cell r="A951" t="str">
            <v>4403012403</v>
          </cell>
          <cell r="B951" t="str">
            <v>Otros honorarios</v>
          </cell>
          <cell r="C951">
            <v>1000000</v>
          </cell>
          <cell r="D951">
            <v>50</v>
          </cell>
          <cell r="E951">
            <v>1000000</v>
          </cell>
          <cell r="F951">
            <v>50</v>
          </cell>
          <cell r="G951">
            <v>999950</v>
          </cell>
          <cell r="H951">
            <v>168.91047297297297</v>
          </cell>
        </row>
        <row r="952">
          <cell r="A952" t="str">
            <v>4403012404</v>
          </cell>
          <cell r="B952" t="str">
            <v>Recoleccion de basura</v>
          </cell>
          <cell r="C952">
            <v>1000000</v>
          </cell>
          <cell r="D952">
            <v>50</v>
          </cell>
          <cell r="E952">
            <v>1000000</v>
          </cell>
          <cell r="F952">
            <v>50</v>
          </cell>
          <cell r="G952">
            <v>999950</v>
          </cell>
          <cell r="H952">
            <v>168.91047297297297</v>
          </cell>
        </row>
        <row r="953">
          <cell r="A953" t="str">
            <v>4403012405</v>
          </cell>
          <cell r="B953" t="str">
            <v>Otros Servicios</v>
          </cell>
          <cell r="C953">
            <v>1000000</v>
          </cell>
          <cell r="D953">
            <v>50</v>
          </cell>
          <cell r="E953">
            <v>1000000</v>
          </cell>
          <cell r="F953">
            <v>50</v>
          </cell>
          <cell r="G953">
            <v>999950</v>
          </cell>
          <cell r="H953">
            <v>168.91047297297297</v>
          </cell>
        </row>
        <row r="954">
          <cell r="A954" t="str">
            <v>4403012601</v>
          </cell>
          <cell r="B954" t="str">
            <v>Equipamiento</v>
          </cell>
          <cell r="C954">
            <v>1000000</v>
          </cell>
          <cell r="D954">
            <v>50</v>
          </cell>
          <cell r="E954">
            <v>1000000</v>
          </cell>
          <cell r="F954">
            <v>50</v>
          </cell>
          <cell r="G954">
            <v>999950</v>
          </cell>
          <cell r="H954">
            <v>168.91047297297297</v>
          </cell>
        </row>
        <row r="955">
          <cell r="A955" t="str">
            <v>4403012602</v>
          </cell>
          <cell r="B955" t="str">
            <v>Reparaciones y mantenimiento</v>
          </cell>
          <cell r="C955">
            <v>1000000</v>
          </cell>
          <cell r="D955">
            <v>50</v>
          </cell>
          <cell r="E955">
            <v>1000000</v>
          </cell>
          <cell r="F955">
            <v>50</v>
          </cell>
          <cell r="G955">
            <v>999950</v>
          </cell>
          <cell r="H955">
            <v>168.91047297297297</v>
          </cell>
        </row>
        <row r="956">
          <cell r="A956" t="str">
            <v>4403012801</v>
          </cell>
          <cell r="B956" t="str">
            <v>Otros proveedores</v>
          </cell>
          <cell r="C956">
            <v>1000000</v>
          </cell>
          <cell r="D956">
            <v>50</v>
          </cell>
          <cell r="E956">
            <v>1000000</v>
          </cell>
          <cell r="F956">
            <v>50</v>
          </cell>
          <cell r="G956">
            <v>999950</v>
          </cell>
          <cell r="H956">
            <v>168.91047297297297</v>
          </cell>
        </row>
        <row r="957">
          <cell r="A957" t="str">
            <v>4403012802</v>
          </cell>
          <cell r="B957" t="str">
            <v>Proveedores</v>
          </cell>
          <cell r="C957">
            <v>1000000</v>
          </cell>
          <cell r="D957">
            <v>50</v>
          </cell>
          <cell r="E957">
            <v>1000000</v>
          </cell>
          <cell r="F957">
            <v>50</v>
          </cell>
          <cell r="G957">
            <v>999950</v>
          </cell>
          <cell r="H957">
            <v>168.91047297297297</v>
          </cell>
        </row>
        <row r="958">
          <cell r="A958" t="str">
            <v>4403012803</v>
          </cell>
          <cell r="B958" t="str">
            <v>Energia electrica</v>
          </cell>
          <cell r="C958">
            <v>1000000</v>
          </cell>
          <cell r="D958">
            <v>50</v>
          </cell>
          <cell r="E958">
            <v>1000000</v>
          </cell>
          <cell r="F958">
            <v>50</v>
          </cell>
          <cell r="G958">
            <v>999950</v>
          </cell>
          <cell r="H958">
            <v>168.91047297297297</v>
          </cell>
        </row>
        <row r="959">
          <cell r="A959" t="str">
            <v>4403012804</v>
          </cell>
          <cell r="B959" t="str">
            <v>Gas</v>
          </cell>
          <cell r="C959">
            <v>1000000</v>
          </cell>
          <cell r="D959">
            <v>50</v>
          </cell>
          <cell r="E959">
            <v>1000000</v>
          </cell>
          <cell r="F959">
            <v>50</v>
          </cell>
          <cell r="G959">
            <v>999950</v>
          </cell>
          <cell r="H959">
            <v>168.91047297297297</v>
          </cell>
        </row>
        <row r="960">
          <cell r="A960" t="str">
            <v>4403012805</v>
          </cell>
          <cell r="B960" t="str">
            <v>Agua</v>
          </cell>
          <cell r="C960">
            <v>1000000</v>
          </cell>
          <cell r="D960">
            <v>50</v>
          </cell>
          <cell r="E960">
            <v>1000000</v>
          </cell>
          <cell r="F960">
            <v>50</v>
          </cell>
          <cell r="G960">
            <v>999950</v>
          </cell>
          <cell r="H960">
            <v>168.91047297297297</v>
          </cell>
        </row>
        <row r="961">
          <cell r="A961" t="str">
            <v>4403012806</v>
          </cell>
          <cell r="B961" t="str">
            <v>Gastos en Seguridad</v>
          </cell>
          <cell r="C961">
            <v>1000000</v>
          </cell>
          <cell r="D961">
            <v>50</v>
          </cell>
          <cell r="E961">
            <v>1000000</v>
          </cell>
          <cell r="F961">
            <v>50</v>
          </cell>
          <cell r="G961">
            <v>999950</v>
          </cell>
          <cell r="H961">
            <v>168.91047297297297</v>
          </cell>
        </row>
        <row r="962">
          <cell r="A962" t="str">
            <v>4403013001</v>
          </cell>
          <cell r="B962" t="str">
            <v>Alquiler de equipos</v>
          </cell>
          <cell r="C962">
            <v>1000000</v>
          </cell>
          <cell r="D962">
            <v>50</v>
          </cell>
          <cell r="E962">
            <v>1000000</v>
          </cell>
          <cell r="F962">
            <v>50</v>
          </cell>
          <cell r="G962">
            <v>999950</v>
          </cell>
          <cell r="H962">
            <v>168.91047297297297</v>
          </cell>
        </row>
        <row r="963">
          <cell r="A963" t="str">
            <v>4403013002</v>
          </cell>
          <cell r="B963" t="str">
            <v>Alquiler de oficinas</v>
          </cell>
          <cell r="C963">
            <v>1000000</v>
          </cell>
          <cell r="D963">
            <v>50</v>
          </cell>
          <cell r="E963">
            <v>1000000</v>
          </cell>
          <cell r="F963">
            <v>50</v>
          </cell>
          <cell r="G963">
            <v>999950</v>
          </cell>
          <cell r="H963">
            <v>168.91047297297297</v>
          </cell>
        </row>
        <row r="964">
          <cell r="A964" t="str">
            <v>4403013003</v>
          </cell>
          <cell r="B964" t="str">
            <v>Fletes</v>
          </cell>
          <cell r="C964">
            <v>1000000</v>
          </cell>
          <cell r="D964">
            <v>50</v>
          </cell>
          <cell r="E964">
            <v>1000000</v>
          </cell>
          <cell r="F964">
            <v>50</v>
          </cell>
          <cell r="G964">
            <v>999950</v>
          </cell>
          <cell r="H964">
            <v>168.91047297297297</v>
          </cell>
        </row>
        <row r="965">
          <cell r="A965" t="str">
            <v>4403013004</v>
          </cell>
          <cell r="B965" t="str">
            <v>Depositos</v>
          </cell>
          <cell r="C965">
            <v>1000000</v>
          </cell>
          <cell r="D965">
            <v>50</v>
          </cell>
          <cell r="E965">
            <v>1000000</v>
          </cell>
          <cell r="F965">
            <v>50</v>
          </cell>
          <cell r="G965">
            <v>999950</v>
          </cell>
          <cell r="H965">
            <v>168.91047297297297</v>
          </cell>
        </row>
        <row r="966">
          <cell r="A966" t="str">
            <v>4403013005</v>
          </cell>
          <cell r="B966" t="str">
            <v>Suscripciones</v>
          </cell>
          <cell r="C966">
            <v>1000000</v>
          </cell>
          <cell r="D966">
            <v>50</v>
          </cell>
          <cell r="E966">
            <v>1000000</v>
          </cell>
          <cell r="F966">
            <v>50</v>
          </cell>
          <cell r="G966">
            <v>999950</v>
          </cell>
          <cell r="H966">
            <v>168.91047297297297</v>
          </cell>
        </row>
        <row r="967">
          <cell r="A967" t="str">
            <v>4403013006</v>
          </cell>
          <cell r="B967" t="str">
            <v>Otros gastos</v>
          </cell>
          <cell r="C967">
            <v>1000000</v>
          </cell>
          <cell r="D967">
            <v>50</v>
          </cell>
          <cell r="E967">
            <v>1000000</v>
          </cell>
          <cell r="F967">
            <v>50</v>
          </cell>
          <cell r="G967">
            <v>999950</v>
          </cell>
          <cell r="H967">
            <v>168.91047297297297</v>
          </cell>
        </row>
        <row r="968">
          <cell r="A968" t="str">
            <v>4403013007</v>
          </cell>
          <cell r="B968" t="str">
            <v>Recreacion</v>
          </cell>
          <cell r="C968">
            <v>1000000</v>
          </cell>
          <cell r="D968">
            <v>50</v>
          </cell>
          <cell r="E968">
            <v>1000000</v>
          </cell>
          <cell r="F968">
            <v>50</v>
          </cell>
          <cell r="G968">
            <v>999950</v>
          </cell>
          <cell r="H968">
            <v>168.91047297297297</v>
          </cell>
        </row>
        <row r="969">
          <cell r="A969" t="str">
            <v>4403013008</v>
          </cell>
          <cell r="B969" t="str">
            <v>Estructura</v>
          </cell>
          <cell r="C969">
            <v>1000000</v>
          </cell>
          <cell r="D969">
            <v>50</v>
          </cell>
          <cell r="E969">
            <v>1000000</v>
          </cell>
          <cell r="F969">
            <v>50</v>
          </cell>
          <cell r="G969">
            <v>999950</v>
          </cell>
          <cell r="H969">
            <v>168.91047297297297</v>
          </cell>
        </row>
        <row r="970">
          <cell r="A970" t="str">
            <v>4403021001</v>
          </cell>
          <cell r="B970" t="str">
            <v>Sueldos y Jornales personal permanente</v>
          </cell>
          <cell r="C970">
            <v>1000000</v>
          </cell>
          <cell r="D970">
            <v>50</v>
          </cell>
          <cell r="E970">
            <v>1000000</v>
          </cell>
          <cell r="F970">
            <v>50</v>
          </cell>
          <cell r="G970">
            <v>999950</v>
          </cell>
          <cell r="H970">
            <v>168.91047297297297</v>
          </cell>
        </row>
        <row r="971">
          <cell r="A971" t="str">
            <v>4403021002</v>
          </cell>
          <cell r="B971" t="str">
            <v>Sueldos y Jornales personal temporario</v>
          </cell>
          <cell r="C971">
            <v>1000000</v>
          </cell>
          <cell r="D971">
            <v>50</v>
          </cell>
          <cell r="E971">
            <v>1000000</v>
          </cell>
          <cell r="F971">
            <v>50</v>
          </cell>
          <cell r="G971">
            <v>999950</v>
          </cell>
          <cell r="H971">
            <v>168.91047297297297</v>
          </cell>
        </row>
        <row r="972">
          <cell r="A972" t="str">
            <v>4403021003</v>
          </cell>
          <cell r="B972" t="str">
            <v>Horas Extras</v>
          </cell>
          <cell r="C972">
            <v>1000000</v>
          </cell>
          <cell r="D972">
            <v>50</v>
          </cell>
          <cell r="E972">
            <v>1000000</v>
          </cell>
          <cell r="F972">
            <v>50</v>
          </cell>
          <cell r="G972">
            <v>999950</v>
          </cell>
          <cell r="H972">
            <v>168.91047297297297</v>
          </cell>
        </row>
        <row r="973">
          <cell r="A973" t="str">
            <v>4403021004</v>
          </cell>
          <cell r="B973" t="str">
            <v>Cargas Sociales</v>
          </cell>
          <cell r="C973">
            <v>1000000</v>
          </cell>
          <cell r="D973">
            <v>50</v>
          </cell>
          <cell r="E973">
            <v>1000000</v>
          </cell>
          <cell r="F973">
            <v>50</v>
          </cell>
          <cell r="G973">
            <v>999950</v>
          </cell>
          <cell r="H973">
            <v>168.91047297297297</v>
          </cell>
        </row>
        <row r="974">
          <cell r="A974" t="str">
            <v>4403021005</v>
          </cell>
          <cell r="B974" t="str">
            <v>Sueldo Anual Complementario</v>
          </cell>
          <cell r="C974">
            <v>1000000</v>
          </cell>
          <cell r="D974">
            <v>50</v>
          </cell>
          <cell r="E974">
            <v>1000000</v>
          </cell>
          <cell r="F974">
            <v>50</v>
          </cell>
          <cell r="G974">
            <v>999950</v>
          </cell>
          <cell r="H974">
            <v>168.91047297297297</v>
          </cell>
        </row>
        <row r="975">
          <cell r="A975" t="str">
            <v>4403021006</v>
          </cell>
          <cell r="B975" t="str">
            <v>Vacaciones</v>
          </cell>
          <cell r="C975">
            <v>1000000</v>
          </cell>
          <cell r="D975">
            <v>50</v>
          </cell>
          <cell r="E975">
            <v>1000000</v>
          </cell>
          <cell r="F975">
            <v>50</v>
          </cell>
          <cell r="G975">
            <v>999950</v>
          </cell>
          <cell r="H975">
            <v>168.91047297297297</v>
          </cell>
        </row>
        <row r="976">
          <cell r="A976" t="str">
            <v>4403021007</v>
          </cell>
          <cell r="B976" t="str">
            <v>Plan de Jubilacion</v>
          </cell>
          <cell r="C976">
            <v>1000000</v>
          </cell>
          <cell r="D976">
            <v>50</v>
          </cell>
          <cell r="E976">
            <v>1000000</v>
          </cell>
          <cell r="F976">
            <v>50</v>
          </cell>
          <cell r="G976">
            <v>999950</v>
          </cell>
          <cell r="H976">
            <v>168.91047297297297</v>
          </cell>
        </row>
        <row r="977">
          <cell r="A977" t="str">
            <v>4403021008</v>
          </cell>
          <cell r="B977" t="str">
            <v>Gratificacion</v>
          </cell>
          <cell r="C977">
            <v>1000000</v>
          </cell>
          <cell r="D977">
            <v>50</v>
          </cell>
          <cell r="E977">
            <v>1000000</v>
          </cell>
          <cell r="F977">
            <v>50</v>
          </cell>
          <cell r="G977">
            <v>999950</v>
          </cell>
          <cell r="H977">
            <v>168.91047297297297</v>
          </cell>
        </row>
        <row r="978">
          <cell r="A978" t="str">
            <v>4403021009</v>
          </cell>
          <cell r="B978" t="str">
            <v>Vivienda</v>
          </cell>
          <cell r="C978">
            <v>1000000</v>
          </cell>
          <cell r="D978">
            <v>50</v>
          </cell>
          <cell r="E978">
            <v>1000000</v>
          </cell>
          <cell r="F978">
            <v>50</v>
          </cell>
          <cell r="G978">
            <v>999950</v>
          </cell>
          <cell r="H978">
            <v>168.91047297297297</v>
          </cell>
        </row>
        <row r="979">
          <cell r="A979" t="str">
            <v>4403021010</v>
          </cell>
          <cell r="B979" t="str">
            <v>Servicio Medico</v>
          </cell>
          <cell r="C979">
            <v>1000000</v>
          </cell>
          <cell r="D979">
            <v>50</v>
          </cell>
          <cell r="E979">
            <v>1000000</v>
          </cell>
          <cell r="F979">
            <v>50</v>
          </cell>
          <cell r="G979">
            <v>999950</v>
          </cell>
          <cell r="H979">
            <v>168.91047297297297</v>
          </cell>
        </row>
        <row r="980">
          <cell r="A980" t="str">
            <v>4403021011</v>
          </cell>
          <cell r="B980" t="str">
            <v>Capacitacion</v>
          </cell>
          <cell r="C980">
            <v>1000000</v>
          </cell>
          <cell r="D980">
            <v>50</v>
          </cell>
          <cell r="E980">
            <v>1000000</v>
          </cell>
          <cell r="F980">
            <v>50</v>
          </cell>
          <cell r="G980">
            <v>999950</v>
          </cell>
          <cell r="H980">
            <v>168.91047297297297</v>
          </cell>
        </row>
        <row r="981">
          <cell r="A981" t="str">
            <v>4403021012</v>
          </cell>
          <cell r="B981" t="str">
            <v>Otros Servicios al Personal</v>
          </cell>
          <cell r="C981">
            <v>1000000</v>
          </cell>
          <cell r="D981">
            <v>50</v>
          </cell>
          <cell r="E981">
            <v>1000000</v>
          </cell>
          <cell r="F981">
            <v>50</v>
          </cell>
          <cell r="G981">
            <v>999950</v>
          </cell>
          <cell r="H981">
            <v>168.91047297297297</v>
          </cell>
        </row>
        <row r="982">
          <cell r="A982" t="str">
            <v>4403021013</v>
          </cell>
          <cell r="B982" t="str">
            <v>Varios</v>
          </cell>
          <cell r="C982">
            <v>1000000</v>
          </cell>
          <cell r="D982">
            <v>50</v>
          </cell>
          <cell r="E982">
            <v>1000000</v>
          </cell>
          <cell r="F982">
            <v>50</v>
          </cell>
          <cell r="G982">
            <v>999950</v>
          </cell>
          <cell r="H982">
            <v>168.91047297297297</v>
          </cell>
        </row>
        <row r="983">
          <cell r="A983" t="str">
            <v>4403021014</v>
          </cell>
          <cell r="B983" t="str">
            <v>Indemnizaciones</v>
          </cell>
          <cell r="C983">
            <v>1000000</v>
          </cell>
          <cell r="D983">
            <v>50</v>
          </cell>
          <cell r="E983">
            <v>1000000</v>
          </cell>
          <cell r="F983">
            <v>50</v>
          </cell>
          <cell r="G983">
            <v>999950</v>
          </cell>
          <cell r="H983">
            <v>168.91047297297297</v>
          </cell>
        </row>
        <row r="984">
          <cell r="A984" t="str">
            <v>4403021015</v>
          </cell>
          <cell r="B984" t="str">
            <v>Gratificaciones</v>
          </cell>
          <cell r="C984">
            <v>1000000</v>
          </cell>
          <cell r="D984">
            <v>50</v>
          </cell>
          <cell r="E984">
            <v>1000000</v>
          </cell>
          <cell r="F984">
            <v>50</v>
          </cell>
          <cell r="G984">
            <v>999950</v>
          </cell>
          <cell r="H984">
            <v>168.91047297297297</v>
          </cell>
        </row>
        <row r="985">
          <cell r="A985" t="str">
            <v>4403021201</v>
          </cell>
          <cell r="B985" t="str">
            <v>Gastos de viaje</v>
          </cell>
          <cell r="C985">
            <v>1000000</v>
          </cell>
          <cell r="D985">
            <v>50</v>
          </cell>
          <cell r="E985">
            <v>1000000</v>
          </cell>
          <cell r="F985">
            <v>50</v>
          </cell>
          <cell r="G985">
            <v>999950</v>
          </cell>
          <cell r="H985">
            <v>168.91047297297297</v>
          </cell>
        </row>
        <row r="986">
          <cell r="A986" t="str">
            <v>4403021401</v>
          </cell>
          <cell r="B986" t="str">
            <v>Gastos de oficina</v>
          </cell>
          <cell r="C986">
            <v>1000000</v>
          </cell>
          <cell r="D986">
            <v>50</v>
          </cell>
          <cell r="E986">
            <v>1000000</v>
          </cell>
          <cell r="F986">
            <v>50</v>
          </cell>
          <cell r="G986">
            <v>999950</v>
          </cell>
          <cell r="H986">
            <v>168.91047297297297</v>
          </cell>
        </row>
        <row r="987">
          <cell r="A987" t="str">
            <v>4403021601</v>
          </cell>
          <cell r="B987" t="str">
            <v>Comunicaciones</v>
          </cell>
          <cell r="C987">
            <v>1000000</v>
          </cell>
          <cell r="D987">
            <v>50</v>
          </cell>
          <cell r="E987">
            <v>1000000</v>
          </cell>
          <cell r="F987">
            <v>50</v>
          </cell>
          <cell r="G987">
            <v>999950</v>
          </cell>
          <cell r="H987">
            <v>168.91047297297297</v>
          </cell>
        </row>
        <row r="988">
          <cell r="A988" t="str">
            <v>4403021801</v>
          </cell>
          <cell r="B988" t="str">
            <v>Publicidad</v>
          </cell>
          <cell r="C988">
            <v>1000000</v>
          </cell>
          <cell r="D988">
            <v>50</v>
          </cell>
          <cell r="E988">
            <v>1000000</v>
          </cell>
          <cell r="F988">
            <v>50</v>
          </cell>
          <cell r="G988">
            <v>999950</v>
          </cell>
          <cell r="H988">
            <v>168.91047297297297</v>
          </cell>
        </row>
        <row r="989">
          <cell r="A989" t="str">
            <v>4403021802</v>
          </cell>
          <cell r="B989" t="str">
            <v>Promociones</v>
          </cell>
          <cell r="C989">
            <v>1000000</v>
          </cell>
          <cell r="D989">
            <v>50</v>
          </cell>
          <cell r="E989">
            <v>1000000</v>
          </cell>
          <cell r="F989">
            <v>50</v>
          </cell>
          <cell r="G989">
            <v>999950</v>
          </cell>
          <cell r="H989">
            <v>168.91047297297297</v>
          </cell>
        </row>
        <row r="990">
          <cell r="A990" t="str">
            <v>4403021803</v>
          </cell>
          <cell r="B990" t="str">
            <v>Servicios al Cliente</v>
          </cell>
          <cell r="C990">
            <v>1000000</v>
          </cell>
          <cell r="D990">
            <v>50</v>
          </cell>
          <cell r="E990">
            <v>1000000</v>
          </cell>
          <cell r="F990">
            <v>50</v>
          </cell>
          <cell r="G990">
            <v>999950</v>
          </cell>
          <cell r="H990">
            <v>168.91047297297297</v>
          </cell>
        </row>
        <row r="991">
          <cell r="A991" t="str">
            <v>4403022001</v>
          </cell>
          <cell r="B991" t="str">
            <v>Impuestos a la propiedad</v>
          </cell>
          <cell r="C991">
            <v>1000000</v>
          </cell>
          <cell r="D991">
            <v>50</v>
          </cell>
          <cell r="E991">
            <v>1000000</v>
          </cell>
          <cell r="F991">
            <v>50</v>
          </cell>
          <cell r="G991">
            <v>999950</v>
          </cell>
          <cell r="H991">
            <v>168.91047297297297</v>
          </cell>
        </row>
        <row r="992">
          <cell r="A992" t="str">
            <v>4403022002</v>
          </cell>
          <cell r="B992" t="str">
            <v>Otros impuestos</v>
          </cell>
          <cell r="C992">
            <v>1000000</v>
          </cell>
          <cell r="D992">
            <v>50</v>
          </cell>
          <cell r="E992">
            <v>1000000</v>
          </cell>
          <cell r="F992">
            <v>50</v>
          </cell>
          <cell r="G992">
            <v>999950</v>
          </cell>
          <cell r="H992">
            <v>168.91047297297297</v>
          </cell>
        </row>
        <row r="993">
          <cell r="A993" t="str">
            <v>4403022201</v>
          </cell>
          <cell r="B993" t="str">
            <v>Seguros del personal</v>
          </cell>
          <cell r="C993">
            <v>1000000</v>
          </cell>
          <cell r="D993">
            <v>50</v>
          </cell>
          <cell r="E993">
            <v>1000000</v>
          </cell>
          <cell r="F993">
            <v>50</v>
          </cell>
          <cell r="G993">
            <v>999950</v>
          </cell>
          <cell r="H993">
            <v>168.91047297297297</v>
          </cell>
        </row>
        <row r="994">
          <cell r="A994" t="str">
            <v>4403022202</v>
          </cell>
          <cell r="B994" t="str">
            <v>Seguros de propiedades</v>
          </cell>
          <cell r="C994">
            <v>1000000</v>
          </cell>
          <cell r="D994">
            <v>50</v>
          </cell>
          <cell r="E994">
            <v>1000000</v>
          </cell>
          <cell r="F994">
            <v>50</v>
          </cell>
          <cell r="G994">
            <v>999950</v>
          </cell>
          <cell r="H994">
            <v>168.91047297297297</v>
          </cell>
        </row>
        <row r="995">
          <cell r="A995" t="str">
            <v>4403022401</v>
          </cell>
          <cell r="B995" t="str">
            <v>Honorarios auditores</v>
          </cell>
          <cell r="C995">
            <v>1000000</v>
          </cell>
          <cell r="D995">
            <v>50</v>
          </cell>
          <cell r="E995">
            <v>1000000</v>
          </cell>
          <cell r="F995">
            <v>50</v>
          </cell>
          <cell r="G995">
            <v>999950</v>
          </cell>
          <cell r="H995">
            <v>168.91047297297297</v>
          </cell>
        </row>
        <row r="996">
          <cell r="A996" t="str">
            <v>4403022402</v>
          </cell>
          <cell r="B996" t="str">
            <v>Honorarios legales</v>
          </cell>
          <cell r="C996">
            <v>1000000</v>
          </cell>
          <cell r="D996">
            <v>50</v>
          </cell>
          <cell r="E996">
            <v>1000000</v>
          </cell>
          <cell r="F996">
            <v>50</v>
          </cell>
          <cell r="G996">
            <v>999950</v>
          </cell>
          <cell r="H996">
            <v>168.91047297297297</v>
          </cell>
        </row>
        <row r="997">
          <cell r="A997" t="str">
            <v>4403022403</v>
          </cell>
          <cell r="B997" t="str">
            <v>Otros honorarios</v>
          </cell>
          <cell r="C997">
            <v>1000000</v>
          </cell>
          <cell r="D997">
            <v>50</v>
          </cell>
          <cell r="E997">
            <v>1000000</v>
          </cell>
          <cell r="F997">
            <v>50</v>
          </cell>
          <cell r="G997">
            <v>999950</v>
          </cell>
          <cell r="H997">
            <v>168.91047297297297</v>
          </cell>
        </row>
        <row r="998">
          <cell r="A998" t="str">
            <v>4403022404</v>
          </cell>
          <cell r="B998" t="str">
            <v>Recoleccion de basura</v>
          </cell>
          <cell r="C998">
            <v>1000000</v>
          </cell>
          <cell r="D998">
            <v>50</v>
          </cell>
          <cell r="E998">
            <v>1000000</v>
          </cell>
          <cell r="F998">
            <v>50</v>
          </cell>
          <cell r="G998">
            <v>999950</v>
          </cell>
          <cell r="H998">
            <v>168.91047297297297</v>
          </cell>
        </row>
        <row r="999">
          <cell r="A999" t="str">
            <v>4403022405</v>
          </cell>
          <cell r="B999" t="str">
            <v>Otros Servicios</v>
          </cell>
          <cell r="C999">
            <v>1000000</v>
          </cell>
          <cell r="D999">
            <v>50</v>
          </cell>
          <cell r="E999">
            <v>1000000</v>
          </cell>
          <cell r="F999">
            <v>50</v>
          </cell>
          <cell r="G999">
            <v>999950</v>
          </cell>
          <cell r="H999">
            <v>168.91047297297297</v>
          </cell>
        </row>
        <row r="1000">
          <cell r="A1000" t="str">
            <v>4403022601</v>
          </cell>
          <cell r="B1000" t="str">
            <v>Equipamiento</v>
          </cell>
          <cell r="C1000">
            <v>1000000</v>
          </cell>
          <cell r="D1000">
            <v>50</v>
          </cell>
          <cell r="E1000">
            <v>1000000</v>
          </cell>
          <cell r="F1000">
            <v>50</v>
          </cell>
          <cell r="G1000">
            <v>999950</v>
          </cell>
          <cell r="H1000">
            <v>168.91047297297297</v>
          </cell>
        </row>
        <row r="1001">
          <cell r="A1001" t="str">
            <v>4403022602</v>
          </cell>
          <cell r="B1001" t="str">
            <v>Reparaciones y mantenimiento</v>
          </cell>
          <cell r="C1001">
            <v>1000000</v>
          </cell>
          <cell r="D1001">
            <v>50</v>
          </cell>
          <cell r="E1001">
            <v>1000000</v>
          </cell>
          <cell r="F1001">
            <v>50</v>
          </cell>
          <cell r="G1001">
            <v>999950</v>
          </cell>
          <cell r="H1001">
            <v>168.91047297297297</v>
          </cell>
        </row>
        <row r="1002">
          <cell r="A1002" t="str">
            <v>4403022801</v>
          </cell>
          <cell r="B1002" t="str">
            <v>Otros proveedores</v>
          </cell>
          <cell r="C1002">
            <v>1000000</v>
          </cell>
          <cell r="D1002">
            <v>50</v>
          </cell>
          <cell r="E1002">
            <v>1000000</v>
          </cell>
          <cell r="F1002">
            <v>50</v>
          </cell>
          <cell r="G1002">
            <v>999950</v>
          </cell>
          <cell r="H1002">
            <v>168.91047297297297</v>
          </cell>
        </row>
        <row r="1003">
          <cell r="A1003" t="str">
            <v>4403022802</v>
          </cell>
          <cell r="B1003" t="str">
            <v>Proveedores</v>
          </cell>
          <cell r="C1003">
            <v>1000000</v>
          </cell>
          <cell r="D1003">
            <v>50</v>
          </cell>
          <cell r="E1003">
            <v>1000000</v>
          </cell>
          <cell r="F1003">
            <v>50</v>
          </cell>
          <cell r="G1003">
            <v>999950</v>
          </cell>
          <cell r="H1003">
            <v>168.91047297297297</v>
          </cell>
        </row>
        <row r="1004">
          <cell r="A1004" t="str">
            <v>4403022803</v>
          </cell>
          <cell r="B1004" t="str">
            <v>Energia electrica</v>
          </cell>
          <cell r="C1004">
            <v>1000000</v>
          </cell>
          <cell r="D1004">
            <v>50</v>
          </cell>
          <cell r="E1004">
            <v>1000000</v>
          </cell>
          <cell r="F1004">
            <v>50</v>
          </cell>
          <cell r="G1004">
            <v>999950</v>
          </cell>
          <cell r="H1004">
            <v>168.91047297297297</v>
          </cell>
        </row>
        <row r="1005">
          <cell r="A1005" t="str">
            <v>4403022804</v>
          </cell>
          <cell r="B1005" t="str">
            <v>Gas</v>
          </cell>
          <cell r="C1005">
            <v>1000000</v>
          </cell>
          <cell r="D1005">
            <v>50</v>
          </cell>
          <cell r="E1005">
            <v>1000000</v>
          </cell>
          <cell r="F1005">
            <v>50</v>
          </cell>
          <cell r="G1005">
            <v>999950</v>
          </cell>
          <cell r="H1005">
            <v>168.91047297297297</v>
          </cell>
        </row>
        <row r="1006">
          <cell r="A1006" t="str">
            <v>4403022805</v>
          </cell>
          <cell r="B1006" t="str">
            <v>Agua</v>
          </cell>
          <cell r="C1006">
            <v>1000000</v>
          </cell>
          <cell r="D1006">
            <v>50</v>
          </cell>
          <cell r="E1006">
            <v>1000000</v>
          </cell>
          <cell r="F1006">
            <v>50</v>
          </cell>
          <cell r="G1006">
            <v>999950</v>
          </cell>
          <cell r="H1006">
            <v>168.91047297297297</v>
          </cell>
        </row>
        <row r="1007">
          <cell r="A1007" t="str">
            <v>4403022806</v>
          </cell>
          <cell r="B1007" t="str">
            <v>Gastos en Seguridad</v>
          </cell>
          <cell r="C1007">
            <v>1000000</v>
          </cell>
          <cell r="D1007">
            <v>50</v>
          </cell>
          <cell r="E1007">
            <v>1000000</v>
          </cell>
          <cell r="F1007">
            <v>50</v>
          </cell>
          <cell r="G1007">
            <v>999950</v>
          </cell>
          <cell r="H1007">
            <v>168.91047297297297</v>
          </cell>
        </row>
        <row r="1008">
          <cell r="A1008" t="str">
            <v>4403023001</v>
          </cell>
          <cell r="B1008" t="str">
            <v>Alquiler de equipos</v>
          </cell>
          <cell r="C1008">
            <v>1000000</v>
          </cell>
          <cell r="D1008">
            <v>50</v>
          </cell>
          <cell r="E1008">
            <v>1000000</v>
          </cell>
          <cell r="F1008">
            <v>50</v>
          </cell>
          <cell r="G1008">
            <v>999950</v>
          </cell>
          <cell r="H1008">
            <v>168.91047297297297</v>
          </cell>
        </row>
        <row r="1009">
          <cell r="A1009" t="str">
            <v>4403023002</v>
          </cell>
          <cell r="B1009" t="str">
            <v>Alquiler de oficinas</v>
          </cell>
          <cell r="C1009">
            <v>1000000</v>
          </cell>
          <cell r="D1009">
            <v>50</v>
          </cell>
          <cell r="E1009">
            <v>1000000</v>
          </cell>
          <cell r="F1009">
            <v>50</v>
          </cell>
          <cell r="G1009">
            <v>999950</v>
          </cell>
          <cell r="H1009">
            <v>168.91047297297297</v>
          </cell>
        </row>
        <row r="1010">
          <cell r="A1010" t="str">
            <v>4403023003</v>
          </cell>
          <cell r="B1010" t="str">
            <v>Fletes</v>
          </cell>
          <cell r="C1010">
            <v>1000000</v>
          </cell>
          <cell r="D1010">
            <v>50</v>
          </cell>
          <cell r="E1010">
            <v>1000000</v>
          </cell>
          <cell r="F1010">
            <v>50</v>
          </cell>
          <cell r="G1010">
            <v>999950</v>
          </cell>
          <cell r="H1010">
            <v>168.91047297297297</v>
          </cell>
        </row>
        <row r="1011">
          <cell r="A1011" t="str">
            <v>4403023004</v>
          </cell>
          <cell r="B1011" t="str">
            <v>Depositos</v>
          </cell>
          <cell r="C1011">
            <v>1000000</v>
          </cell>
          <cell r="D1011">
            <v>50</v>
          </cell>
          <cell r="E1011">
            <v>1000000</v>
          </cell>
          <cell r="F1011">
            <v>50</v>
          </cell>
          <cell r="G1011">
            <v>999950</v>
          </cell>
          <cell r="H1011">
            <v>168.91047297297297</v>
          </cell>
        </row>
        <row r="1012">
          <cell r="A1012" t="str">
            <v>4403023005</v>
          </cell>
          <cell r="B1012" t="str">
            <v>Suscripciones</v>
          </cell>
          <cell r="C1012">
            <v>1000000</v>
          </cell>
          <cell r="D1012">
            <v>50</v>
          </cell>
          <cell r="E1012">
            <v>1000000</v>
          </cell>
          <cell r="F1012">
            <v>50</v>
          </cell>
          <cell r="G1012">
            <v>999950</v>
          </cell>
          <cell r="H1012">
            <v>168.91047297297297</v>
          </cell>
        </row>
        <row r="1013">
          <cell r="A1013" t="str">
            <v>4403023006</v>
          </cell>
          <cell r="B1013" t="str">
            <v>Otros gastos</v>
          </cell>
          <cell r="C1013">
            <v>1000000</v>
          </cell>
          <cell r="D1013">
            <v>50</v>
          </cell>
          <cell r="E1013">
            <v>1000000</v>
          </cell>
          <cell r="F1013">
            <v>50</v>
          </cell>
          <cell r="G1013">
            <v>999950</v>
          </cell>
          <cell r="H1013">
            <v>168.91047297297297</v>
          </cell>
        </row>
        <row r="1014">
          <cell r="A1014" t="str">
            <v>4403023007</v>
          </cell>
          <cell r="B1014" t="str">
            <v>Recreacion</v>
          </cell>
          <cell r="C1014">
            <v>1000000</v>
          </cell>
          <cell r="D1014">
            <v>50</v>
          </cell>
          <cell r="E1014">
            <v>1000000</v>
          </cell>
          <cell r="F1014">
            <v>50</v>
          </cell>
          <cell r="G1014">
            <v>999950</v>
          </cell>
          <cell r="H1014">
            <v>168.91047297297297</v>
          </cell>
        </row>
        <row r="1015">
          <cell r="A1015" t="str">
            <v>4403023008</v>
          </cell>
          <cell r="B1015" t="str">
            <v>Estructura</v>
          </cell>
          <cell r="C1015">
            <v>1000000</v>
          </cell>
          <cell r="D1015">
            <v>50</v>
          </cell>
          <cell r="E1015">
            <v>1000000</v>
          </cell>
          <cell r="F1015">
            <v>50</v>
          </cell>
          <cell r="G1015">
            <v>999950</v>
          </cell>
          <cell r="H1015">
            <v>168.91047297297297</v>
          </cell>
        </row>
        <row r="1016">
          <cell r="A1016" t="str">
            <v>4403031001</v>
          </cell>
          <cell r="B1016" t="str">
            <v>Sueldos y Jornales personal permanente</v>
          </cell>
          <cell r="C1016">
            <v>1000000</v>
          </cell>
          <cell r="D1016">
            <v>50</v>
          </cell>
          <cell r="E1016">
            <v>1000000</v>
          </cell>
          <cell r="F1016">
            <v>50</v>
          </cell>
          <cell r="G1016">
            <v>999950</v>
          </cell>
          <cell r="H1016">
            <v>168.91047297297297</v>
          </cell>
        </row>
        <row r="1017">
          <cell r="A1017" t="str">
            <v>4403031002</v>
          </cell>
          <cell r="B1017" t="str">
            <v>Sueldos y Jornales personal temporario</v>
          </cell>
          <cell r="C1017">
            <v>1000000</v>
          </cell>
          <cell r="D1017">
            <v>50</v>
          </cell>
          <cell r="E1017">
            <v>1000000</v>
          </cell>
          <cell r="F1017">
            <v>50</v>
          </cell>
          <cell r="G1017">
            <v>999950</v>
          </cell>
          <cell r="H1017">
            <v>168.91047297297297</v>
          </cell>
        </row>
        <row r="1018">
          <cell r="A1018" t="str">
            <v>4403031003</v>
          </cell>
          <cell r="B1018" t="str">
            <v>Horas Extras</v>
          </cell>
          <cell r="C1018">
            <v>1000000</v>
          </cell>
          <cell r="D1018">
            <v>50</v>
          </cell>
          <cell r="E1018">
            <v>1000000</v>
          </cell>
          <cell r="F1018">
            <v>50</v>
          </cell>
          <cell r="G1018">
            <v>999950</v>
          </cell>
          <cell r="H1018">
            <v>168.91047297297297</v>
          </cell>
        </row>
        <row r="1019">
          <cell r="A1019" t="str">
            <v>4403031004</v>
          </cell>
          <cell r="B1019" t="str">
            <v>Cargas Sociales</v>
          </cell>
          <cell r="C1019">
            <v>1000000</v>
          </cell>
          <cell r="D1019">
            <v>50</v>
          </cell>
          <cell r="E1019">
            <v>1000000</v>
          </cell>
          <cell r="F1019">
            <v>50</v>
          </cell>
          <cell r="G1019">
            <v>999950</v>
          </cell>
          <cell r="H1019">
            <v>168.91047297297297</v>
          </cell>
        </row>
        <row r="1020">
          <cell r="A1020" t="str">
            <v>4403031005</v>
          </cell>
          <cell r="B1020" t="str">
            <v>Sueldo Anual Complementario</v>
          </cell>
          <cell r="C1020">
            <v>1000000</v>
          </cell>
          <cell r="D1020">
            <v>50</v>
          </cell>
          <cell r="E1020">
            <v>1000000</v>
          </cell>
          <cell r="F1020">
            <v>50</v>
          </cell>
          <cell r="G1020">
            <v>999950</v>
          </cell>
          <cell r="H1020">
            <v>168.91047297297297</v>
          </cell>
        </row>
        <row r="1021">
          <cell r="A1021" t="str">
            <v>4403031006</v>
          </cell>
          <cell r="B1021" t="str">
            <v>Vacaciones</v>
          </cell>
          <cell r="C1021">
            <v>1000000</v>
          </cell>
          <cell r="D1021">
            <v>50</v>
          </cell>
          <cell r="E1021">
            <v>1000000</v>
          </cell>
          <cell r="F1021">
            <v>50</v>
          </cell>
          <cell r="G1021">
            <v>999950</v>
          </cell>
          <cell r="H1021">
            <v>168.91047297297297</v>
          </cell>
        </row>
        <row r="1022">
          <cell r="A1022" t="str">
            <v>4403031007</v>
          </cell>
          <cell r="B1022" t="str">
            <v>Plan de Jubilacion</v>
          </cell>
          <cell r="C1022">
            <v>1000000</v>
          </cell>
          <cell r="D1022">
            <v>50</v>
          </cell>
          <cell r="E1022">
            <v>1000000</v>
          </cell>
          <cell r="F1022">
            <v>50</v>
          </cell>
          <cell r="G1022">
            <v>999950</v>
          </cell>
          <cell r="H1022">
            <v>168.91047297297297</v>
          </cell>
        </row>
        <row r="1023">
          <cell r="A1023" t="str">
            <v>4403031008</v>
          </cell>
          <cell r="B1023" t="str">
            <v>Distribucion utilidades</v>
          </cell>
          <cell r="C1023">
            <v>1000000</v>
          </cell>
          <cell r="D1023">
            <v>50</v>
          </cell>
          <cell r="E1023">
            <v>1000000</v>
          </cell>
          <cell r="F1023">
            <v>50</v>
          </cell>
          <cell r="G1023">
            <v>999950</v>
          </cell>
          <cell r="H1023">
            <v>168.91047297297297</v>
          </cell>
        </row>
        <row r="1024">
          <cell r="A1024" t="str">
            <v>4403031009</v>
          </cell>
          <cell r="B1024" t="str">
            <v>Vivienda</v>
          </cell>
          <cell r="C1024">
            <v>1000000</v>
          </cell>
          <cell r="D1024">
            <v>50</v>
          </cell>
          <cell r="E1024">
            <v>1000000</v>
          </cell>
          <cell r="F1024">
            <v>50</v>
          </cell>
          <cell r="G1024">
            <v>999950</v>
          </cell>
          <cell r="H1024">
            <v>168.91047297297297</v>
          </cell>
        </row>
        <row r="1025">
          <cell r="A1025" t="str">
            <v>4403031010</v>
          </cell>
          <cell r="B1025" t="str">
            <v>Servicio Medico</v>
          </cell>
          <cell r="C1025">
            <v>1000000</v>
          </cell>
          <cell r="D1025">
            <v>50</v>
          </cell>
          <cell r="E1025">
            <v>1000000</v>
          </cell>
          <cell r="F1025">
            <v>50</v>
          </cell>
          <cell r="G1025">
            <v>999950</v>
          </cell>
          <cell r="H1025">
            <v>168.91047297297297</v>
          </cell>
        </row>
        <row r="1026">
          <cell r="A1026" t="str">
            <v>4403031011</v>
          </cell>
          <cell r="B1026" t="str">
            <v>Capacitacion</v>
          </cell>
          <cell r="C1026">
            <v>1000000</v>
          </cell>
          <cell r="D1026">
            <v>50</v>
          </cell>
          <cell r="E1026">
            <v>1000000</v>
          </cell>
          <cell r="F1026">
            <v>50</v>
          </cell>
          <cell r="G1026">
            <v>999950</v>
          </cell>
          <cell r="H1026">
            <v>168.91047297297297</v>
          </cell>
        </row>
        <row r="1027">
          <cell r="A1027" t="str">
            <v>4403031012</v>
          </cell>
          <cell r="B1027" t="str">
            <v>Otros Servicios al Personal</v>
          </cell>
          <cell r="C1027">
            <v>1000000</v>
          </cell>
          <cell r="D1027">
            <v>50</v>
          </cell>
          <cell r="E1027">
            <v>1000000</v>
          </cell>
          <cell r="F1027">
            <v>50</v>
          </cell>
          <cell r="G1027">
            <v>999950</v>
          </cell>
          <cell r="H1027">
            <v>168.91047297297297</v>
          </cell>
        </row>
        <row r="1028">
          <cell r="A1028" t="str">
            <v>4403031013</v>
          </cell>
          <cell r="B1028" t="str">
            <v>Varios</v>
          </cell>
          <cell r="C1028">
            <v>1000000</v>
          </cell>
          <cell r="D1028">
            <v>50</v>
          </cell>
          <cell r="E1028">
            <v>1000000</v>
          </cell>
          <cell r="F1028">
            <v>50</v>
          </cell>
          <cell r="G1028">
            <v>999950</v>
          </cell>
          <cell r="H1028">
            <v>168.91047297297297</v>
          </cell>
        </row>
        <row r="1029">
          <cell r="A1029" t="str">
            <v>4403031014</v>
          </cell>
          <cell r="B1029" t="str">
            <v>Indemnizaciones</v>
          </cell>
          <cell r="C1029">
            <v>1000000</v>
          </cell>
          <cell r="D1029">
            <v>50</v>
          </cell>
          <cell r="E1029">
            <v>1000000</v>
          </cell>
          <cell r="F1029">
            <v>50</v>
          </cell>
          <cell r="G1029">
            <v>999950</v>
          </cell>
          <cell r="H1029">
            <v>168.91047297297297</v>
          </cell>
        </row>
        <row r="1030">
          <cell r="A1030" t="str">
            <v>4403031015</v>
          </cell>
          <cell r="B1030" t="str">
            <v>Gratificaciones</v>
          </cell>
          <cell r="C1030">
            <v>1000000</v>
          </cell>
          <cell r="D1030">
            <v>50</v>
          </cell>
          <cell r="E1030">
            <v>1000000</v>
          </cell>
          <cell r="F1030">
            <v>50</v>
          </cell>
          <cell r="G1030">
            <v>999950</v>
          </cell>
          <cell r="H1030">
            <v>168.91047297297297</v>
          </cell>
        </row>
        <row r="1031">
          <cell r="A1031" t="str">
            <v>4403031201</v>
          </cell>
          <cell r="B1031" t="str">
            <v>Gastos de viaje</v>
          </cell>
          <cell r="C1031">
            <v>1000000</v>
          </cell>
          <cell r="D1031">
            <v>50</v>
          </cell>
          <cell r="E1031">
            <v>1000000</v>
          </cell>
          <cell r="F1031">
            <v>50</v>
          </cell>
          <cell r="G1031">
            <v>999950</v>
          </cell>
          <cell r="H1031">
            <v>168.91047297297297</v>
          </cell>
        </row>
        <row r="1032">
          <cell r="A1032" t="str">
            <v>4403031401</v>
          </cell>
          <cell r="B1032" t="str">
            <v>Gastos de oficina</v>
          </cell>
          <cell r="C1032">
            <v>1000000</v>
          </cell>
          <cell r="D1032">
            <v>50</v>
          </cell>
          <cell r="E1032">
            <v>1000000</v>
          </cell>
          <cell r="F1032">
            <v>50</v>
          </cell>
          <cell r="G1032">
            <v>999950</v>
          </cell>
          <cell r="H1032">
            <v>168.91047297297297</v>
          </cell>
        </row>
        <row r="1033">
          <cell r="A1033" t="str">
            <v>4403031601</v>
          </cell>
          <cell r="B1033" t="str">
            <v>Comunicaciones</v>
          </cell>
          <cell r="C1033">
            <v>1000000</v>
          </cell>
          <cell r="D1033">
            <v>50</v>
          </cell>
          <cell r="E1033">
            <v>1000000</v>
          </cell>
          <cell r="F1033">
            <v>50</v>
          </cell>
          <cell r="G1033">
            <v>999950</v>
          </cell>
          <cell r="H1033">
            <v>168.91047297297297</v>
          </cell>
        </row>
        <row r="1034">
          <cell r="A1034" t="str">
            <v>4403031801</v>
          </cell>
          <cell r="B1034" t="str">
            <v>Publicidad</v>
          </cell>
          <cell r="C1034">
            <v>1000000</v>
          </cell>
          <cell r="D1034">
            <v>50</v>
          </cell>
          <cell r="E1034">
            <v>1000000</v>
          </cell>
          <cell r="F1034">
            <v>50</v>
          </cell>
          <cell r="G1034">
            <v>999950</v>
          </cell>
          <cell r="H1034">
            <v>168.91047297297297</v>
          </cell>
        </row>
        <row r="1035">
          <cell r="A1035" t="str">
            <v>4403031802</v>
          </cell>
          <cell r="B1035" t="str">
            <v>Promociones</v>
          </cell>
          <cell r="C1035">
            <v>1000000</v>
          </cell>
          <cell r="D1035">
            <v>50</v>
          </cell>
          <cell r="E1035">
            <v>1000000</v>
          </cell>
          <cell r="F1035">
            <v>50</v>
          </cell>
          <cell r="G1035">
            <v>999950</v>
          </cell>
          <cell r="H1035">
            <v>168.91047297297297</v>
          </cell>
        </row>
        <row r="1036">
          <cell r="A1036" t="str">
            <v>4403031803</v>
          </cell>
          <cell r="B1036" t="str">
            <v>Servicios al Cliente</v>
          </cell>
          <cell r="C1036">
            <v>1000000</v>
          </cell>
          <cell r="D1036">
            <v>50</v>
          </cell>
          <cell r="E1036">
            <v>1000000</v>
          </cell>
          <cell r="F1036">
            <v>50</v>
          </cell>
          <cell r="G1036">
            <v>999950</v>
          </cell>
          <cell r="H1036">
            <v>168.91047297297297</v>
          </cell>
        </row>
        <row r="1037">
          <cell r="A1037" t="str">
            <v>4403032001</v>
          </cell>
          <cell r="B1037" t="str">
            <v>Impuestos a la propiedad</v>
          </cell>
          <cell r="C1037">
            <v>1000000</v>
          </cell>
          <cell r="D1037">
            <v>50</v>
          </cell>
          <cell r="E1037">
            <v>1000000</v>
          </cell>
          <cell r="F1037">
            <v>50</v>
          </cell>
          <cell r="G1037">
            <v>999950</v>
          </cell>
          <cell r="H1037">
            <v>168.91047297297297</v>
          </cell>
        </row>
        <row r="1038">
          <cell r="A1038" t="str">
            <v>4403032002</v>
          </cell>
          <cell r="B1038" t="str">
            <v>Otros impuestos</v>
          </cell>
          <cell r="C1038">
            <v>1000000</v>
          </cell>
          <cell r="D1038">
            <v>50</v>
          </cell>
          <cell r="E1038">
            <v>1000000</v>
          </cell>
          <cell r="F1038">
            <v>50</v>
          </cell>
          <cell r="G1038">
            <v>999950</v>
          </cell>
          <cell r="H1038">
            <v>168.91047297297297</v>
          </cell>
        </row>
        <row r="1039">
          <cell r="A1039" t="str">
            <v>4403032201</v>
          </cell>
          <cell r="B1039" t="str">
            <v>Seguros del personal</v>
          </cell>
          <cell r="C1039">
            <v>1000000</v>
          </cell>
          <cell r="D1039">
            <v>50</v>
          </cell>
          <cell r="E1039">
            <v>1000000</v>
          </cell>
          <cell r="F1039">
            <v>50</v>
          </cell>
          <cell r="G1039">
            <v>999950</v>
          </cell>
          <cell r="H1039">
            <v>168.91047297297297</v>
          </cell>
        </row>
        <row r="1040">
          <cell r="A1040" t="str">
            <v>4403032202</v>
          </cell>
          <cell r="B1040" t="str">
            <v>Seguros de propiedades</v>
          </cell>
          <cell r="C1040">
            <v>1000000</v>
          </cell>
          <cell r="D1040">
            <v>50</v>
          </cell>
          <cell r="E1040">
            <v>1000000</v>
          </cell>
          <cell r="F1040">
            <v>50</v>
          </cell>
          <cell r="G1040">
            <v>999950</v>
          </cell>
          <cell r="H1040">
            <v>168.91047297297297</v>
          </cell>
        </row>
        <row r="1041">
          <cell r="A1041" t="str">
            <v>4403032401</v>
          </cell>
          <cell r="B1041" t="str">
            <v>Honorarios auditores</v>
          </cell>
          <cell r="C1041">
            <v>1000000</v>
          </cell>
          <cell r="D1041">
            <v>50</v>
          </cell>
          <cell r="E1041">
            <v>1000000</v>
          </cell>
          <cell r="F1041">
            <v>50</v>
          </cell>
          <cell r="G1041">
            <v>999950</v>
          </cell>
          <cell r="H1041">
            <v>168.91047297297297</v>
          </cell>
        </row>
        <row r="1042">
          <cell r="A1042" t="str">
            <v>4403032402</v>
          </cell>
          <cell r="B1042" t="str">
            <v>Honorarios legales</v>
          </cell>
          <cell r="C1042">
            <v>1000000</v>
          </cell>
          <cell r="D1042">
            <v>50</v>
          </cell>
          <cell r="E1042">
            <v>1000000</v>
          </cell>
          <cell r="F1042">
            <v>50</v>
          </cell>
          <cell r="G1042">
            <v>999950</v>
          </cell>
          <cell r="H1042">
            <v>168.91047297297297</v>
          </cell>
        </row>
        <row r="1043">
          <cell r="A1043" t="str">
            <v>4403032403</v>
          </cell>
          <cell r="B1043" t="str">
            <v>Otros honorarios</v>
          </cell>
          <cell r="C1043">
            <v>1000000</v>
          </cell>
          <cell r="D1043">
            <v>50</v>
          </cell>
          <cell r="E1043">
            <v>1000000</v>
          </cell>
          <cell r="F1043">
            <v>50</v>
          </cell>
          <cell r="G1043">
            <v>999950</v>
          </cell>
          <cell r="H1043">
            <v>168.91047297297297</v>
          </cell>
        </row>
        <row r="1044">
          <cell r="A1044" t="str">
            <v>4403032404</v>
          </cell>
          <cell r="B1044" t="str">
            <v>Recoleccion de basura</v>
          </cell>
          <cell r="C1044">
            <v>1000000</v>
          </cell>
          <cell r="D1044">
            <v>50</v>
          </cell>
          <cell r="E1044">
            <v>1000000</v>
          </cell>
          <cell r="F1044">
            <v>50</v>
          </cell>
          <cell r="G1044">
            <v>999950</v>
          </cell>
          <cell r="H1044">
            <v>168.91047297297297</v>
          </cell>
        </row>
        <row r="1045">
          <cell r="A1045" t="str">
            <v>4403032405</v>
          </cell>
          <cell r="B1045" t="str">
            <v>Otros Servicios</v>
          </cell>
          <cell r="C1045">
            <v>1000000</v>
          </cell>
          <cell r="D1045">
            <v>50</v>
          </cell>
          <cell r="E1045">
            <v>1000000</v>
          </cell>
          <cell r="F1045">
            <v>50</v>
          </cell>
          <cell r="G1045">
            <v>999950</v>
          </cell>
          <cell r="H1045">
            <v>168.91047297297297</v>
          </cell>
        </row>
        <row r="1046">
          <cell r="A1046" t="str">
            <v>4403032601</v>
          </cell>
          <cell r="B1046" t="str">
            <v>Equipamiento</v>
          </cell>
          <cell r="C1046">
            <v>1000000</v>
          </cell>
          <cell r="D1046">
            <v>50</v>
          </cell>
          <cell r="E1046">
            <v>1000000</v>
          </cell>
          <cell r="F1046">
            <v>50</v>
          </cell>
          <cell r="G1046">
            <v>999950</v>
          </cell>
          <cell r="H1046">
            <v>168.91047297297297</v>
          </cell>
        </row>
        <row r="1047">
          <cell r="A1047" t="str">
            <v>4403032602</v>
          </cell>
          <cell r="B1047" t="str">
            <v>Reparaciones y mantenimiento</v>
          </cell>
          <cell r="C1047">
            <v>1000000</v>
          </cell>
          <cell r="D1047">
            <v>50</v>
          </cell>
          <cell r="E1047">
            <v>1000000</v>
          </cell>
          <cell r="F1047">
            <v>50</v>
          </cell>
          <cell r="G1047">
            <v>999950</v>
          </cell>
          <cell r="H1047">
            <v>168.91047297297297</v>
          </cell>
        </row>
        <row r="1048">
          <cell r="A1048" t="str">
            <v>4403032801</v>
          </cell>
          <cell r="B1048" t="str">
            <v>Otros proveedores</v>
          </cell>
          <cell r="C1048">
            <v>1000000</v>
          </cell>
          <cell r="D1048">
            <v>50</v>
          </cell>
          <cell r="E1048">
            <v>1000000</v>
          </cell>
          <cell r="F1048">
            <v>50</v>
          </cell>
          <cell r="G1048">
            <v>999950</v>
          </cell>
          <cell r="H1048">
            <v>168.91047297297297</v>
          </cell>
        </row>
        <row r="1049">
          <cell r="A1049" t="str">
            <v>4403032802</v>
          </cell>
          <cell r="B1049" t="str">
            <v>Proveedores</v>
          </cell>
          <cell r="C1049">
            <v>1000000</v>
          </cell>
          <cell r="D1049">
            <v>50</v>
          </cell>
          <cell r="E1049">
            <v>1000000</v>
          </cell>
          <cell r="F1049">
            <v>50</v>
          </cell>
          <cell r="G1049">
            <v>999950</v>
          </cell>
          <cell r="H1049">
            <v>168.91047297297297</v>
          </cell>
        </row>
        <row r="1050">
          <cell r="A1050" t="str">
            <v>4403032803</v>
          </cell>
          <cell r="B1050" t="str">
            <v>Energia electrica</v>
          </cell>
          <cell r="C1050">
            <v>1000000</v>
          </cell>
          <cell r="D1050">
            <v>50</v>
          </cell>
          <cell r="E1050">
            <v>1000000</v>
          </cell>
          <cell r="F1050">
            <v>50</v>
          </cell>
          <cell r="G1050">
            <v>999950</v>
          </cell>
          <cell r="H1050">
            <v>168.91047297297297</v>
          </cell>
        </row>
        <row r="1051">
          <cell r="A1051" t="str">
            <v>4403032804</v>
          </cell>
          <cell r="B1051" t="str">
            <v>Gas</v>
          </cell>
          <cell r="C1051">
            <v>1000000</v>
          </cell>
          <cell r="D1051">
            <v>50</v>
          </cell>
          <cell r="E1051">
            <v>1000000</v>
          </cell>
          <cell r="F1051">
            <v>50</v>
          </cell>
          <cell r="G1051">
            <v>999950</v>
          </cell>
          <cell r="H1051">
            <v>168.91047297297297</v>
          </cell>
        </row>
        <row r="1052">
          <cell r="A1052" t="str">
            <v>4403032805</v>
          </cell>
          <cell r="B1052" t="str">
            <v>Agua</v>
          </cell>
          <cell r="C1052">
            <v>1000000</v>
          </cell>
          <cell r="D1052">
            <v>50</v>
          </cell>
          <cell r="E1052">
            <v>1000000</v>
          </cell>
          <cell r="F1052">
            <v>50</v>
          </cell>
          <cell r="G1052">
            <v>999950</v>
          </cell>
          <cell r="H1052">
            <v>168.91047297297297</v>
          </cell>
        </row>
        <row r="1053">
          <cell r="A1053" t="str">
            <v>4403032806</v>
          </cell>
          <cell r="B1053" t="str">
            <v>Gastos en Seguridad</v>
          </cell>
          <cell r="C1053">
            <v>1000000</v>
          </cell>
          <cell r="D1053">
            <v>50</v>
          </cell>
          <cell r="E1053">
            <v>1000000</v>
          </cell>
          <cell r="F1053">
            <v>50</v>
          </cell>
          <cell r="G1053">
            <v>999950</v>
          </cell>
          <cell r="H1053">
            <v>168.91047297297297</v>
          </cell>
        </row>
        <row r="1054">
          <cell r="A1054" t="str">
            <v>4403033001</v>
          </cell>
          <cell r="B1054" t="str">
            <v>Alquiler de equipos</v>
          </cell>
          <cell r="C1054">
            <v>1000000</v>
          </cell>
          <cell r="D1054">
            <v>50</v>
          </cell>
          <cell r="E1054">
            <v>1000000</v>
          </cell>
          <cell r="F1054">
            <v>50</v>
          </cell>
          <cell r="G1054">
            <v>999950</v>
          </cell>
          <cell r="H1054">
            <v>168.91047297297297</v>
          </cell>
        </row>
        <row r="1055">
          <cell r="A1055" t="str">
            <v>4403033002</v>
          </cell>
          <cell r="B1055" t="str">
            <v>Alquiler de oficinas</v>
          </cell>
          <cell r="C1055">
            <v>1000000</v>
          </cell>
          <cell r="D1055">
            <v>50</v>
          </cell>
          <cell r="E1055">
            <v>1000000</v>
          </cell>
          <cell r="F1055">
            <v>50</v>
          </cell>
          <cell r="G1055">
            <v>999950</v>
          </cell>
          <cell r="H1055">
            <v>168.91047297297297</v>
          </cell>
        </row>
        <row r="1056">
          <cell r="A1056" t="str">
            <v>4403033003</v>
          </cell>
          <cell r="B1056" t="str">
            <v>Fletes</v>
          </cell>
          <cell r="C1056">
            <v>1000000</v>
          </cell>
          <cell r="D1056">
            <v>50</v>
          </cell>
          <cell r="E1056">
            <v>1000000</v>
          </cell>
          <cell r="F1056">
            <v>50</v>
          </cell>
          <cell r="G1056">
            <v>999950</v>
          </cell>
          <cell r="H1056">
            <v>168.91047297297297</v>
          </cell>
        </row>
        <row r="1057">
          <cell r="A1057" t="str">
            <v>4403033004</v>
          </cell>
          <cell r="B1057" t="str">
            <v>Depositos</v>
          </cell>
          <cell r="C1057">
            <v>1000000</v>
          </cell>
          <cell r="D1057">
            <v>50</v>
          </cell>
          <cell r="E1057">
            <v>1000000</v>
          </cell>
          <cell r="F1057">
            <v>50</v>
          </cell>
          <cell r="G1057">
            <v>999950</v>
          </cell>
          <cell r="H1057">
            <v>168.91047297297297</v>
          </cell>
        </row>
        <row r="1058">
          <cell r="A1058" t="str">
            <v>4403033005</v>
          </cell>
          <cell r="B1058" t="str">
            <v>Suscripciones</v>
          </cell>
          <cell r="C1058">
            <v>1000000</v>
          </cell>
          <cell r="D1058">
            <v>50</v>
          </cell>
          <cell r="E1058">
            <v>1000000</v>
          </cell>
          <cell r="F1058">
            <v>50</v>
          </cell>
          <cell r="G1058">
            <v>999950</v>
          </cell>
          <cell r="H1058">
            <v>168.91047297297297</v>
          </cell>
        </row>
        <row r="1059">
          <cell r="A1059" t="str">
            <v>4403033006</v>
          </cell>
          <cell r="B1059" t="str">
            <v>Otros gastos</v>
          </cell>
          <cell r="C1059">
            <v>1000000</v>
          </cell>
          <cell r="D1059">
            <v>50</v>
          </cell>
          <cell r="E1059">
            <v>1000000</v>
          </cell>
          <cell r="F1059">
            <v>50</v>
          </cell>
          <cell r="G1059">
            <v>999950</v>
          </cell>
          <cell r="H1059">
            <v>168.91047297297297</v>
          </cell>
        </row>
        <row r="1060">
          <cell r="A1060" t="str">
            <v>4403033007</v>
          </cell>
          <cell r="B1060" t="str">
            <v>Recreacion</v>
          </cell>
          <cell r="C1060">
            <v>1000000</v>
          </cell>
          <cell r="D1060">
            <v>50</v>
          </cell>
          <cell r="E1060">
            <v>1000000</v>
          </cell>
          <cell r="F1060">
            <v>50</v>
          </cell>
          <cell r="G1060">
            <v>999950</v>
          </cell>
          <cell r="H1060">
            <v>168.91047297297297</v>
          </cell>
        </row>
        <row r="1061">
          <cell r="A1061" t="str">
            <v>4403033008</v>
          </cell>
          <cell r="B1061" t="str">
            <v>Estructura</v>
          </cell>
          <cell r="C1061">
            <v>1000000</v>
          </cell>
          <cell r="D1061">
            <v>50</v>
          </cell>
          <cell r="E1061">
            <v>1000000</v>
          </cell>
          <cell r="F1061">
            <v>50</v>
          </cell>
          <cell r="G1061">
            <v>999950</v>
          </cell>
          <cell r="H1061">
            <v>168.91047297297297</v>
          </cell>
        </row>
        <row r="1062">
          <cell r="A1062" t="str">
            <v>4403041001</v>
          </cell>
          <cell r="B1062" t="str">
            <v>Sueldos y Jornales personal permanente</v>
          </cell>
          <cell r="C1062">
            <v>1000000</v>
          </cell>
          <cell r="D1062">
            <v>50</v>
          </cell>
          <cell r="E1062">
            <v>1000000</v>
          </cell>
          <cell r="F1062">
            <v>50</v>
          </cell>
          <cell r="G1062">
            <v>999950</v>
          </cell>
          <cell r="H1062">
            <v>168.91047297297297</v>
          </cell>
        </row>
        <row r="1063">
          <cell r="A1063" t="str">
            <v>4403041002</v>
          </cell>
          <cell r="B1063" t="str">
            <v>Sueldos y Jornales personal temporario</v>
          </cell>
          <cell r="C1063">
            <v>1000000</v>
          </cell>
          <cell r="D1063">
            <v>50</v>
          </cell>
          <cell r="E1063">
            <v>1000000</v>
          </cell>
          <cell r="F1063">
            <v>50</v>
          </cell>
          <cell r="G1063">
            <v>999950</v>
          </cell>
          <cell r="H1063">
            <v>168.91047297297297</v>
          </cell>
        </row>
        <row r="1064">
          <cell r="A1064" t="str">
            <v>4403041003</v>
          </cell>
          <cell r="B1064" t="str">
            <v>Horas Extras</v>
          </cell>
          <cell r="C1064">
            <v>1000000</v>
          </cell>
          <cell r="D1064">
            <v>50</v>
          </cell>
          <cell r="E1064">
            <v>1000000</v>
          </cell>
          <cell r="F1064">
            <v>50</v>
          </cell>
          <cell r="G1064">
            <v>999950</v>
          </cell>
          <cell r="H1064">
            <v>168.91047297297297</v>
          </cell>
        </row>
        <row r="1065">
          <cell r="A1065" t="str">
            <v>4403041004</v>
          </cell>
          <cell r="B1065" t="str">
            <v>Cargas Sociales</v>
          </cell>
          <cell r="C1065">
            <v>1000000</v>
          </cell>
          <cell r="D1065">
            <v>50</v>
          </cell>
          <cell r="E1065">
            <v>1000000</v>
          </cell>
          <cell r="F1065">
            <v>50</v>
          </cell>
          <cell r="G1065">
            <v>999950</v>
          </cell>
          <cell r="H1065">
            <v>168.91047297297297</v>
          </cell>
        </row>
        <row r="1066">
          <cell r="A1066" t="str">
            <v>4403041005</v>
          </cell>
          <cell r="B1066" t="str">
            <v>Sueldo Anual Complementario</v>
          </cell>
          <cell r="C1066">
            <v>1000000</v>
          </cell>
          <cell r="D1066">
            <v>50</v>
          </cell>
          <cell r="E1066">
            <v>1000000</v>
          </cell>
          <cell r="F1066">
            <v>50</v>
          </cell>
          <cell r="G1066">
            <v>999950</v>
          </cell>
          <cell r="H1066">
            <v>168.91047297297297</v>
          </cell>
        </row>
        <row r="1067">
          <cell r="A1067" t="str">
            <v>4403041006</v>
          </cell>
          <cell r="B1067" t="str">
            <v>Vacaciones</v>
          </cell>
          <cell r="C1067">
            <v>1000000</v>
          </cell>
          <cell r="D1067">
            <v>50</v>
          </cell>
          <cell r="E1067">
            <v>1000000</v>
          </cell>
          <cell r="F1067">
            <v>50</v>
          </cell>
          <cell r="G1067">
            <v>999950</v>
          </cell>
          <cell r="H1067">
            <v>168.91047297297297</v>
          </cell>
        </row>
        <row r="1068">
          <cell r="A1068" t="str">
            <v>4403041007</v>
          </cell>
          <cell r="B1068" t="str">
            <v>Plan de Jubilacion</v>
          </cell>
          <cell r="C1068">
            <v>1000000</v>
          </cell>
          <cell r="D1068">
            <v>50</v>
          </cell>
          <cell r="E1068">
            <v>1000000</v>
          </cell>
          <cell r="F1068">
            <v>50</v>
          </cell>
          <cell r="G1068">
            <v>999950</v>
          </cell>
          <cell r="H1068">
            <v>168.91047297297297</v>
          </cell>
        </row>
        <row r="1069">
          <cell r="A1069" t="str">
            <v>4403041008</v>
          </cell>
          <cell r="B1069" t="str">
            <v>Distribucion utilidades</v>
          </cell>
          <cell r="C1069">
            <v>1000000</v>
          </cell>
          <cell r="D1069">
            <v>50</v>
          </cell>
          <cell r="E1069">
            <v>1000000</v>
          </cell>
          <cell r="F1069">
            <v>50</v>
          </cell>
          <cell r="G1069">
            <v>999950</v>
          </cell>
          <cell r="H1069">
            <v>168.91047297297297</v>
          </cell>
        </row>
        <row r="1070">
          <cell r="A1070" t="str">
            <v>4403041009</v>
          </cell>
          <cell r="B1070" t="str">
            <v>Vivienda</v>
          </cell>
          <cell r="C1070">
            <v>1000000</v>
          </cell>
          <cell r="D1070">
            <v>50</v>
          </cell>
          <cell r="E1070">
            <v>1000000</v>
          </cell>
          <cell r="F1070">
            <v>50</v>
          </cell>
          <cell r="G1070">
            <v>999950</v>
          </cell>
          <cell r="H1070">
            <v>168.91047297297297</v>
          </cell>
        </row>
        <row r="1071">
          <cell r="A1071" t="str">
            <v>4403041010</v>
          </cell>
          <cell r="B1071" t="str">
            <v>Servicio Medico</v>
          </cell>
          <cell r="C1071">
            <v>1000000</v>
          </cell>
          <cell r="D1071">
            <v>50</v>
          </cell>
          <cell r="E1071">
            <v>1000000</v>
          </cell>
          <cell r="F1071">
            <v>50</v>
          </cell>
          <cell r="G1071">
            <v>999950</v>
          </cell>
          <cell r="H1071">
            <v>168.91047297297297</v>
          </cell>
        </row>
        <row r="1072">
          <cell r="A1072" t="str">
            <v>4403041011</v>
          </cell>
          <cell r="B1072" t="str">
            <v>Capacitacion</v>
          </cell>
          <cell r="C1072">
            <v>1000000</v>
          </cell>
          <cell r="D1072">
            <v>50</v>
          </cell>
          <cell r="E1072">
            <v>1000000</v>
          </cell>
          <cell r="F1072">
            <v>50</v>
          </cell>
          <cell r="G1072">
            <v>999950</v>
          </cell>
          <cell r="H1072">
            <v>168.91047297297297</v>
          </cell>
        </row>
        <row r="1073">
          <cell r="A1073" t="str">
            <v>4403041012</v>
          </cell>
          <cell r="B1073" t="str">
            <v>Otros Servicios al Personal</v>
          </cell>
          <cell r="C1073">
            <v>1000000</v>
          </cell>
          <cell r="D1073">
            <v>50</v>
          </cell>
          <cell r="E1073">
            <v>1000000</v>
          </cell>
          <cell r="F1073">
            <v>50</v>
          </cell>
          <cell r="G1073">
            <v>999950</v>
          </cell>
          <cell r="H1073">
            <v>168.91047297297297</v>
          </cell>
        </row>
        <row r="1074">
          <cell r="A1074" t="str">
            <v>4403041013</v>
          </cell>
          <cell r="B1074" t="str">
            <v>Varios</v>
          </cell>
          <cell r="C1074">
            <v>1000000</v>
          </cell>
          <cell r="D1074">
            <v>50</v>
          </cell>
          <cell r="E1074">
            <v>1000000</v>
          </cell>
          <cell r="F1074">
            <v>50</v>
          </cell>
          <cell r="G1074">
            <v>999950</v>
          </cell>
          <cell r="H1074">
            <v>168.91047297297297</v>
          </cell>
        </row>
        <row r="1075">
          <cell r="A1075" t="str">
            <v>4403041014</v>
          </cell>
          <cell r="B1075" t="str">
            <v>Indemnizaciones</v>
          </cell>
          <cell r="C1075">
            <v>1000000</v>
          </cell>
          <cell r="D1075">
            <v>50</v>
          </cell>
          <cell r="E1075">
            <v>1000000</v>
          </cell>
          <cell r="F1075">
            <v>50</v>
          </cell>
          <cell r="G1075">
            <v>999950</v>
          </cell>
          <cell r="H1075">
            <v>168.91047297297297</v>
          </cell>
        </row>
        <row r="1076">
          <cell r="A1076" t="str">
            <v>4403041015</v>
          </cell>
          <cell r="B1076" t="str">
            <v>Gratificaciones</v>
          </cell>
          <cell r="C1076">
            <v>1000000</v>
          </cell>
          <cell r="D1076">
            <v>50</v>
          </cell>
          <cell r="E1076">
            <v>1000000</v>
          </cell>
          <cell r="F1076">
            <v>50</v>
          </cell>
          <cell r="G1076">
            <v>999950</v>
          </cell>
          <cell r="H1076">
            <v>168.91047297297297</v>
          </cell>
        </row>
        <row r="1077">
          <cell r="A1077" t="str">
            <v>4403041201</v>
          </cell>
          <cell r="B1077" t="str">
            <v>Gastos de viaje</v>
          </cell>
          <cell r="C1077">
            <v>1000000</v>
          </cell>
          <cell r="D1077">
            <v>50</v>
          </cell>
          <cell r="E1077">
            <v>1000000</v>
          </cell>
          <cell r="F1077">
            <v>50</v>
          </cell>
          <cell r="G1077">
            <v>999950</v>
          </cell>
          <cell r="H1077">
            <v>168.91047297297297</v>
          </cell>
        </row>
        <row r="1078">
          <cell r="A1078" t="str">
            <v>4403041401</v>
          </cell>
          <cell r="B1078" t="str">
            <v>Gastos de oficina</v>
          </cell>
          <cell r="C1078">
            <v>1000000</v>
          </cell>
          <cell r="D1078">
            <v>50</v>
          </cell>
          <cell r="E1078">
            <v>1000000</v>
          </cell>
          <cell r="F1078">
            <v>50</v>
          </cell>
          <cell r="G1078">
            <v>999950</v>
          </cell>
          <cell r="H1078">
            <v>168.91047297297297</v>
          </cell>
        </row>
        <row r="1079">
          <cell r="A1079" t="str">
            <v>4403041601</v>
          </cell>
          <cell r="B1079" t="str">
            <v>Comunicaciones</v>
          </cell>
          <cell r="C1079">
            <v>1000000</v>
          </cell>
          <cell r="D1079">
            <v>50</v>
          </cell>
          <cell r="E1079">
            <v>1000000</v>
          </cell>
          <cell r="F1079">
            <v>50</v>
          </cell>
          <cell r="G1079">
            <v>999950</v>
          </cell>
          <cell r="H1079">
            <v>168.91047297297297</v>
          </cell>
        </row>
        <row r="1080">
          <cell r="A1080" t="str">
            <v>4403041801</v>
          </cell>
          <cell r="B1080" t="str">
            <v>Publicidad</v>
          </cell>
          <cell r="C1080">
            <v>1000000</v>
          </cell>
          <cell r="D1080">
            <v>50</v>
          </cell>
          <cell r="E1080">
            <v>1000000</v>
          </cell>
          <cell r="F1080">
            <v>50</v>
          </cell>
          <cell r="G1080">
            <v>999950</v>
          </cell>
          <cell r="H1080">
            <v>168.91047297297297</v>
          </cell>
        </row>
        <row r="1081">
          <cell r="A1081" t="str">
            <v>4403041802</v>
          </cell>
          <cell r="B1081" t="str">
            <v>Promociones</v>
          </cell>
          <cell r="C1081">
            <v>1000000</v>
          </cell>
          <cell r="D1081">
            <v>50</v>
          </cell>
          <cell r="E1081">
            <v>1000000</v>
          </cell>
          <cell r="F1081">
            <v>50</v>
          </cell>
          <cell r="G1081">
            <v>999950</v>
          </cell>
          <cell r="H1081">
            <v>168.91047297297297</v>
          </cell>
        </row>
        <row r="1082">
          <cell r="A1082" t="str">
            <v>4403041803</v>
          </cell>
          <cell r="B1082" t="str">
            <v>Servicios al Cliente</v>
          </cell>
          <cell r="C1082">
            <v>1000000</v>
          </cell>
          <cell r="D1082">
            <v>50</v>
          </cell>
          <cell r="E1082">
            <v>1000000</v>
          </cell>
          <cell r="F1082">
            <v>50</v>
          </cell>
          <cell r="G1082">
            <v>999950</v>
          </cell>
          <cell r="H1082">
            <v>168.91047297297297</v>
          </cell>
        </row>
        <row r="1083">
          <cell r="A1083" t="str">
            <v>4403042001</v>
          </cell>
          <cell r="B1083" t="str">
            <v>Impuestos a la propiedad</v>
          </cell>
          <cell r="C1083">
            <v>1000000</v>
          </cell>
          <cell r="D1083">
            <v>50</v>
          </cell>
          <cell r="E1083">
            <v>1000000</v>
          </cell>
          <cell r="F1083">
            <v>50</v>
          </cell>
          <cell r="G1083">
            <v>999950</v>
          </cell>
          <cell r="H1083">
            <v>168.91047297297297</v>
          </cell>
        </row>
        <row r="1084">
          <cell r="A1084" t="str">
            <v>4403042002</v>
          </cell>
          <cell r="B1084" t="str">
            <v>Otros impuestos</v>
          </cell>
          <cell r="C1084">
            <v>1000000</v>
          </cell>
          <cell r="D1084">
            <v>50</v>
          </cell>
          <cell r="E1084">
            <v>1000000</v>
          </cell>
          <cell r="F1084">
            <v>50</v>
          </cell>
          <cell r="G1084">
            <v>999950</v>
          </cell>
          <cell r="H1084">
            <v>168.91047297297297</v>
          </cell>
        </row>
        <row r="1085">
          <cell r="A1085" t="str">
            <v>4403042201</v>
          </cell>
          <cell r="B1085" t="str">
            <v>Seguros del personal</v>
          </cell>
          <cell r="C1085">
            <v>1000000</v>
          </cell>
          <cell r="D1085">
            <v>50</v>
          </cell>
          <cell r="E1085">
            <v>1000000</v>
          </cell>
          <cell r="F1085">
            <v>50</v>
          </cell>
          <cell r="G1085">
            <v>999950</v>
          </cell>
          <cell r="H1085">
            <v>168.91047297297297</v>
          </cell>
        </row>
        <row r="1086">
          <cell r="A1086" t="str">
            <v>4403042202</v>
          </cell>
          <cell r="B1086" t="str">
            <v>Seguros de propiedades</v>
          </cell>
          <cell r="C1086">
            <v>1000000</v>
          </cell>
          <cell r="D1086">
            <v>50</v>
          </cell>
          <cell r="E1086">
            <v>1000000</v>
          </cell>
          <cell r="F1086">
            <v>50</v>
          </cell>
          <cell r="G1086">
            <v>999950</v>
          </cell>
          <cell r="H1086">
            <v>168.91047297297297</v>
          </cell>
        </row>
        <row r="1087">
          <cell r="A1087" t="str">
            <v>4403042401</v>
          </cell>
          <cell r="B1087" t="str">
            <v>Honorarios auditores</v>
          </cell>
          <cell r="C1087">
            <v>1000000</v>
          </cell>
          <cell r="D1087">
            <v>50</v>
          </cell>
          <cell r="E1087">
            <v>1000000</v>
          </cell>
          <cell r="F1087">
            <v>50</v>
          </cell>
          <cell r="G1087">
            <v>999950</v>
          </cell>
          <cell r="H1087">
            <v>168.91047297297297</v>
          </cell>
        </row>
        <row r="1088">
          <cell r="A1088" t="str">
            <v>4403042402</v>
          </cell>
          <cell r="B1088" t="str">
            <v>Honorarios legales</v>
          </cell>
          <cell r="C1088">
            <v>1000000</v>
          </cell>
          <cell r="D1088">
            <v>50</v>
          </cell>
          <cell r="E1088">
            <v>1000000</v>
          </cell>
          <cell r="F1088">
            <v>50</v>
          </cell>
          <cell r="G1088">
            <v>999950</v>
          </cell>
          <cell r="H1088">
            <v>168.91047297297297</v>
          </cell>
        </row>
        <row r="1089">
          <cell r="A1089" t="str">
            <v>4403042403</v>
          </cell>
          <cell r="B1089" t="str">
            <v>Otros honorarios</v>
          </cell>
          <cell r="C1089">
            <v>1000000</v>
          </cell>
          <cell r="D1089">
            <v>50</v>
          </cell>
          <cell r="E1089">
            <v>1000000</v>
          </cell>
          <cell r="F1089">
            <v>50</v>
          </cell>
          <cell r="G1089">
            <v>999950</v>
          </cell>
          <cell r="H1089">
            <v>168.91047297297297</v>
          </cell>
        </row>
        <row r="1090">
          <cell r="A1090" t="str">
            <v>4403042404</v>
          </cell>
          <cell r="B1090" t="str">
            <v>Recoleccion de basura</v>
          </cell>
          <cell r="C1090">
            <v>1000000</v>
          </cell>
          <cell r="D1090">
            <v>50</v>
          </cell>
          <cell r="E1090">
            <v>1000000</v>
          </cell>
          <cell r="F1090">
            <v>50</v>
          </cell>
          <cell r="G1090">
            <v>999950</v>
          </cell>
          <cell r="H1090">
            <v>168.91047297297297</v>
          </cell>
        </row>
        <row r="1091">
          <cell r="A1091" t="str">
            <v>4403042405</v>
          </cell>
          <cell r="B1091" t="str">
            <v>Otros Servicios</v>
          </cell>
          <cell r="C1091">
            <v>1000000</v>
          </cell>
          <cell r="D1091">
            <v>50</v>
          </cell>
          <cell r="E1091">
            <v>1000000</v>
          </cell>
          <cell r="F1091">
            <v>50</v>
          </cell>
          <cell r="G1091">
            <v>999950</v>
          </cell>
          <cell r="H1091">
            <v>168.91047297297297</v>
          </cell>
        </row>
        <row r="1092">
          <cell r="A1092" t="str">
            <v>4403042601</v>
          </cell>
          <cell r="B1092" t="str">
            <v>Equipamiento</v>
          </cell>
          <cell r="C1092">
            <v>1000000</v>
          </cell>
          <cell r="D1092">
            <v>50</v>
          </cell>
          <cell r="E1092">
            <v>1000000</v>
          </cell>
          <cell r="F1092">
            <v>50</v>
          </cell>
          <cell r="G1092">
            <v>999950</v>
          </cell>
          <cell r="H1092">
            <v>168.91047297297297</v>
          </cell>
        </row>
        <row r="1093">
          <cell r="A1093" t="str">
            <v>4403042602</v>
          </cell>
          <cell r="B1093" t="str">
            <v>Reparaciones y mantenimiento</v>
          </cell>
          <cell r="C1093">
            <v>1000000</v>
          </cell>
          <cell r="D1093">
            <v>50</v>
          </cell>
          <cell r="E1093">
            <v>1000000</v>
          </cell>
          <cell r="F1093">
            <v>50</v>
          </cell>
          <cell r="G1093">
            <v>999950</v>
          </cell>
          <cell r="H1093">
            <v>168.91047297297297</v>
          </cell>
        </row>
        <row r="1094">
          <cell r="A1094" t="str">
            <v>4403042801</v>
          </cell>
          <cell r="B1094" t="str">
            <v>Otros proveedores</v>
          </cell>
          <cell r="C1094">
            <v>1000000</v>
          </cell>
          <cell r="D1094">
            <v>50</v>
          </cell>
          <cell r="E1094">
            <v>1000000</v>
          </cell>
          <cell r="F1094">
            <v>50</v>
          </cell>
          <cell r="G1094">
            <v>999950</v>
          </cell>
          <cell r="H1094">
            <v>168.91047297297297</v>
          </cell>
        </row>
        <row r="1095">
          <cell r="A1095" t="str">
            <v>4403042802</v>
          </cell>
          <cell r="B1095" t="str">
            <v>Proveedores</v>
          </cell>
          <cell r="C1095">
            <v>1000000</v>
          </cell>
          <cell r="D1095">
            <v>50</v>
          </cell>
          <cell r="E1095">
            <v>1000000</v>
          </cell>
          <cell r="F1095">
            <v>50</v>
          </cell>
          <cell r="G1095">
            <v>999950</v>
          </cell>
          <cell r="H1095">
            <v>168.91047297297297</v>
          </cell>
        </row>
        <row r="1096">
          <cell r="A1096" t="str">
            <v>4403042803</v>
          </cell>
          <cell r="B1096" t="str">
            <v>Energia electrica</v>
          </cell>
          <cell r="C1096">
            <v>1000000</v>
          </cell>
          <cell r="D1096">
            <v>50</v>
          </cell>
          <cell r="E1096">
            <v>1000000</v>
          </cell>
          <cell r="F1096">
            <v>50</v>
          </cell>
          <cell r="G1096">
            <v>999950</v>
          </cell>
          <cell r="H1096">
            <v>168.91047297297297</v>
          </cell>
        </row>
        <row r="1097">
          <cell r="A1097" t="str">
            <v>4403042804</v>
          </cell>
          <cell r="B1097" t="str">
            <v>Gas</v>
          </cell>
          <cell r="C1097">
            <v>1000000</v>
          </cell>
          <cell r="D1097">
            <v>50</v>
          </cell>
          <cell r="E1097">
            <v>1000000</v>
          </cell>
          <cell r="F1097">
            <v>50</v>
          </cell>
          <cell r="G1097">
            <v>999950</v>
          </cell>
          <cell r="H1097">
            <v>168.91047297297297</v>
          </cell>
        </row>
        <row r="1098">
          <cell r="A1098" t="str">
            <v>4403042805</v>
          </cell>
          <cell r="B1098" t="str">
            <v>Agua</v>
          </cell>
          <cell r="C1098">
            <v>1000000</v>
          </cell>
          <cell r="D1098">
            <v>50</v>
          </cell>
          <cell r="E1098">
            <v>1000000</v>
          </cell>
          <cell r="F1098">
            <v>50</v>
          </cell>
          <cell r="G1098">
            <v>999950</v>
          </cell>
          <cell r="H1098">
            <v>168.91047297297297</v>
          </cell>
        </row>
        <row r="1099">
          <cell r="A1099" t="str">
            <v>4403042806</v>
          </cell>
          <cell r="B1099" t="str">
            <v>Gastos en Seguridad</v>
          </cell>
          <cell r="C1099">
            <v>1000000</v>
          </cell>
          <cell r="D1099">
            <v>50</v>
          </cell>
          <cell r="E1099">
            <v>1000000</v>
          </cell>
          <cell r="F1099">
            <v>50</v>
          </cell>
          <cell r="G1099">
            <v>999950</v>
          </cell>
          <cell r="H1099">
            <v>168.91047297297297</v>
          </cell>
        </row>
        <row r="1100">
          <cell r="A1100" t="str">
            <v>4403043001</v>
          </cell>
          <cell r="B1100" t="str">
            <v>Alquiler de equipos</v>
          </cell>
          <cell r="C1100">
            <v>1000000</v>
          </cell>
          <cell r="D1100">
            <v>50</v>
          </cell>
          <cell r="E1100">
            <v>1000000</v>
          </cell>
          <cell r="F1100">
            <v>50</v>
          </cell>
          <cell r="G1100">
            <v>999950</v>
          </cell>
          <cell r="H1100">
            <v>168.91047297297297</v>
          </cell>
        </row>
        <row r="1101">
          <cell r="A1101" t="str">
            <v>4403043002</v>
          </cell>
          <cell r="B1101" t="str">
            <v>Alquiler de oficinas</v>
          </cell>
          <cell r="C1101">
            <v>1000000</v>
          </cell>
          <cell r="D1101">
            <v>50</v>
          </cell>
          <cell r="E1101">
            <v>1000000</v>
          </cell>
          <cell r="F1101">
            <v>50</v>
          </cell>
          <cell r="G1101">
            <v>999950</v>
          </cell>
          <cell r="H1101">
            <v>168.91047297297297</v>
          </cell>
        </row>
        <row r="1102">
          <cell r="A1102" t="str">
            <v>4403043003</v>
          </cell>
          <cell r="B1102" t="str">
            <v>Fletes</v>
          </cell>
          <cell r="C1102">
            <v>1000000</v>
          </cell>
          <cell r="D1102">
            <v>50</v>
          </cell>
          <cell r="E1102">
            <v>1000000</v>
          </cell>
          <cell r="F1102">
            <v>50</v>
          </cell>
          <cell r="G1102">
            <v>999950</v>
          </cell>
          <cell r="H1102">
            <v>168.91047297297297</v>
          </cell>
        </row>
        <row r="1103">
          <cell r="A1103" t="str">
            <v>4403043004</v>
          </cell>
          <cell r="B1103" t="str">
            <v>Depositos</v>
          </cell>
          <cell r="C1103">
            <v>1000000</v>
          </cell>
          <cell r="D1103">
            <v>50</v>
          </cell>
          <cell r="E1103">
            <v>1000000</v>
          </cell>
          <cell r="F1103">
            <v>50</v>
          </cell>
          <cell r="G1103">
            <v>999950</v>
          </cell>
          <cell r="H1103">
            <v>168.91047297297297</v>
          </cell>
        </row>
        <row r="1104">
          <cell r="A1104" t="str">
            <v>4403043005</v>
          </cell>
          <cell r="B1104" t="str">
            <v>Suscripciones</v>
          </cell>
          <cell r="C1104">
            <v>1000000</v>
          </cell>
          <cell r="D1104">
            <v>50</v>
          </cell>
          <cell r="E1104">
            <v>1000000</v>
          </cell>
          <cell r="F1104">
            <v>50</v>
          </cell>
          <cell r="G1104">
            <v>999950</v>
          </cell>
          <cell r="H1104">
            <v>168.91047297297297</v>
          </cell>
        </row>
        <row r="1105">
          <cell r="A1105" t="str">
            <v>4403043006</v>
          </cell>
          <cell r="B1105" t="str">
            <v>Otros gastos</v>
          </cell>
          <cell r="C1105">
            <v>1000000</v>
          </cell>
          <cell r="D1105">
            <v>50</v>
          </cell>
          <cell r="E1105">
            <v>1000000</v>
          </cell>
          <cell r="F1105">
            <v>50</v>
          </cell>
          <cell r="G1105">
            <v>999950</v>
          </cell>
          <cell r="H1105">
            <v>168.91047297297297</v>
          </cell>
        </row>
        <row r="1106">
          <cell r="A1106" t="str">
            <v>4403043007</v>
          </cell>
          <cell r="B1106" t="str">
            <v>Recreacion</v>
          </cell>
          <cell r="C1106">
            <v>1000000</v>
          </cell>
          <cell r="D1106">
            <v>50</v>
          </cell>
          <cell r="E1106">
            <v>1000000</v>
          </cell>
          <cell r="F1106">
            <v>50</v>
          </cell>
          <cell r="G1106">
            <v>999950</v>
          </cell>
          <cell r="H1106">
            <v>168.91047297297297</v>
          </cell>
        </row>
        <row r="1107">
          <cell r="A1107" t="str">
            <v>4403043008</v>
          </cell>
          <cell r="B1107" t="str">
            <v>Estructura</v>
          </cell>
          <cell r="C1107">
            <v>1000000</v>
          </cell>
          <cell r="D1107">
            <v>50</v>
          </cell>
          <cell r="E1107">
            <v>1000000</v>
          </cell>
          <cell r="F1107">
            <v>50</v>
          </cell>
          <cell r="G1107">
            <v>999950</v>
          </cell>
          <cell r="H1107">
            <v>168.91047297297297</v>
          </cell>
        </row>
        <row r="1108">
          <cell r="A1108" t="str">
            <v>4403051001</v>
          </cell>
          <cell r="B1108" t="str">
            <v>Sueldos y Jornales personal permanente</v>
          </cell>
          <cell r="C1108">
            <v>1000000</v>
          </cell>
          <cell r="D1108">
            <v>50</v>
          </cell>
          <cell r="E1108">
            <v>1000000</v>
          </cell>
          <cell r="F1108">
            <v>50</v>
          </cell>
          <cell r="G1108">
            <v>999950</v>
          </cell>
          <cell r="H1108">
            <v>168.91047297297297</v>
          </cell>
        </row>
        <row r="1109">
          <cell r="A1109" t="str">
            <v>4403051002</v>
          </cell>
          <cell r="B1109" t="str">
            <v>Sueldos y Jornales personal temporario</v>
          </cell>
          <cell r="C1109">
            <v>1000000</v>
          </cell>
          <cell r="D1109">
            <v>50</v>
          </cell>
          <cell r="E1109">
            <v>1000000</v>
          </cell>
          <cell r="F1109">
            <v>50</v>
          </cell>
          <cell r="G1109">
            <v>999950</v>
          </cell>
          <cell r="H1109">
            <v>168.91047297297297</v>
          </cell>
        </row>
        <row r="1110">
          <cell r="A1110" t="str">
            <v>4403051003</v>
          </cell>
          <cell r="B1110" t="str">
            <v>Horas Extras</v>
          </cell>
          <cell r="C1110">
            <v>1000000</v>
          </cell>
          <cell r="D1110">
            <v>50</v>
          </cell>
          <cell r="E1110">
            <v>1000000</v>
          </cell>
          <cell r="F1110">
            <v>50</v>
          </cell>
          <cell r="G1110">
            <v>999950</v>
          </cell>
          <cell r="H1110">
            <v>168.91047297297297</v>
          </cell>
        </row>
        <row r="1111">
          <cell r="A1111" t="str">
            <v>4403051004</v>
          </cell>
          <cell r="B1111" t="str">
            <v>Cargas Sociales</v>
          </cell>
          <cell r="C1111">
            <v>1000000</v>
          </cell>
          <cell r="D1111">
            <v>50</v>
          </cell>
          <cell r="E1111">
            <v>1000000</v>
          </cell>
          <cell r="F1111">
            <v>50</v>
          </cell>
          <cell r="G1111">
            <v>999950</v>
          </cell>
          <cell r="H1111">
            <v>168.91047297297297</v>
          </cell>
        </row>
        <row r="1112">
          <cell r="A1112" t="str">
            <v>4403051005</v>
          </cell>
          <cell r="B1112" t="str">
            <v>Sueldo Anual Complementario</v>
          </cell>
          <cell r="C1112">
            <v>1000000</v>
          </cell>
          <cell r="D1112">
            <v>50</v>
          </cell>
          <cell r="E1112">
            <v>1000000</v>
          </cell>
          <cell r="F1112">
            <v>50</v>
          </cell>
          <cell r="G1112">
            <v>999950</v>
          </cell>
          <cell r="H1112">
            <v>168.91047297297297</v>
          </cell>
        </row>
        <row r="1113">
          <cell r="A1113" t="str">
            <v>4403051006</v>
          </cell>
          <cell r="B1113" t="str">
            <v>Vacaciones</v>
          </cell>
          <cell r="C1113">
            <v>1000000</v>
          </cell>
          <cell r="D1113">
            <v>50</v>
          </cell>
          <cell r="E1113">
            <v>1000000</v>
          </cell>
          <cell r="F1113">
            <v>50</v>
          </cell>
          <cell r="G1113">
            <v>999950</v>
          </cell>
          <cell r="H1113">
            <v>168.91047297297297</v>
          </cell>
        </row>
        <row r="1114">
          <cell r="A1114" t="str">
            <v>4403051007</v>
          </cell>
          <cell r="B1114" t="str">
            <v>Plan de Jubilacion</v>
          </cell>
          <cell r="C1114">
            <v>1000000</v>
          </cell>
          <cell r="D1114">
            <v>50</v>
          </cell>
          <cell r="E1114">
            <v>1000000</v>
          </cell>
          <cell r="F1114">
            <v>50</v>
          </cell>
          <cell r="G1114">
            <v>999950</v>
          </cell>
          <cell r="H1114">
            <v>168.91047297297297</v>
          </cell>
        </row>
        <row r="1115">
          <cell r="A1115" t="str">
            <v>4403051008</v>
          </cell>
          <cell r="B1115" t="str">
            <v>Distribucion utilidades</v>
          </cell>
          <cell r="C1115">
            <v>1000000</v>
          </cell>
          <cell r="D1115">
            <v>50</v>
          </cell>
          <cell r="E1115">
            <v>1000000</v>
          </cell>
          <cell r="F1115">
            <v>50</v>
          </cell>
          <cell r="G1115">
            <v>999950</v>
          </cell>
          <cell r="H1115">
            <v>168.91047297297297</v>
          </cell>
        </row>
        <row r="1116">
          <cell r="A1116" t="str">
            <v>4403051009</v>
          </cell>
          <cell r="B1116" t="str">
            <v>Vivienda</v>
          </cell>
          <cell r="C1116">
            <v>1000000</v>
          </cell>
          <cell r="D1116">
            <v>50</v>
          </cell>
          <cell r="E1116">
            <v>1000000</v>
          </cell>
          <cell r="F1116">
            <v>50</v>
          </cell>
          <cell r="G1116">
            <v>999950</v>
          </cell>
          <cell r="H1116">
            <v>168.91047297297297</v>
          </cell>
        </row>
        <row r="1117">
          <cell r="A1117" t="str">
            <v>4403051010</v>
          </cell>
          <cell r="B1117" t="str">
            <v>Servicio Medico</v>
          </cell>
          <cell r="C1117">
            <v>1000000</v>
          </cell>
          <cell r="D1117">
            <v>50</v>
          </cell>
          <cell r="E1117">
            <v>1000000</v>
          </cell>
          <cell r="F1117">
            <v>50</v>
          </cell>
          <cell r="G1117">
            <v>999950</v>
          </cell>
          <cell r="H1117">
            <v>168.91047297297297</v>
          </cell>
        </row>
        <row r="1118">
          <cell r="A1118" t="str">
            <v>4403051011</v>
          </cell>
          <cell r="B1118" t="str">
            <v>Capacitacion</v>
          </cell>
          <cell r="C1118">
            <v>1000000</v>
          </cell>
          <cell r="D1118">
            <v>50</v>
          </cell>
          <cell r="E1118">
            <v>1000000</v>
          </cell>
          <cell r="F1118">
            <v>50</v>
          </cell>
          <cell r="G1118">
            <v>999950</v>
          </cell>
          <cell r="H1118">
            <v>168.91047297297297</v>
          </cell>
        </row>
        <row r="1119">
          <cell r="A1119" t="str">
            <v>4403051012</v>
          </cell>
          <cell r="B1119" t="str">
            <v>Otros Servicios al Personal</v>
          </cell>
          <cell r="C1119">
            <v>1000000</v>
          </cell>
          <cell r="D1119">
            <v>50</v>
          </cell>
          <cell r="E1119">
            <v>1000000</v>
          </cell>
          <cell r="F1119">
            <v>50</v>
          </cell>
          <cell r="G1119">
            <v>999950</v>
          </cell>
          <cell r="H1119">
            <v>168.91047297297297</v>
          </cell>
        </row>
        <row r="1120">
          <cell r="A1120" t="str">
            <v>4403051013</v>
          </cell>
          <cell r="B1120" t="str">
            <v>Varios</v>
          </cell>
          <cell r="C1120">
            <v>1000000</v>
          </cell>
          <cell r="D1120">
            <v>50</v>
          </cell>
          <cell r="E1120">
            <v>1000000</v>
          </cell>
          <cell r="F1120">
            <v>50</v>
          </cell>
          <cell r="G1120">
            <v>999950</v>
          </cell>
          <cell r="H1120">
            <v>168.91047297297297</v>
          </cell>
        </row>
        <row r="1121">
          <cell r="A1121" t="str">
            <v>4403051014</v>
          </cell>
          <cell r="B1121" t="str">
            <v>Indemnizaciones</v>
          </cell>
          <cell r="C1121">
            <v>1000000</v>
          </cell>
          <cell r="D1121">
            <v>50</v>
          </cell>
          <cell r="E1121">
            <v>1000000</v>
          </cell>
          <cell r="F1121">
            <v>50</v>
          </cell>
          <cell r="G1121">
            <v>999950</v>
          </cell>
          <cell r="H1121">
            <v>168.91047297297297</v>
          </cell>
        </row>
        <row r="1122">
          <cell r="A1122" t="str">
            <v>4403051015</v>
          </cell>
          <cell r="B1122" t="str">
            <v>Gratificaciones</v>
          </cell>
          <cell r="C1122">
            <v>1000000</v>
          </cell>
          <cell r="D1122">
            <v>50</v>
          </cell>
          <cell r="E1122">
            <v>1000000</v>
          </cell>
          <cell r="F1122">
            <v>50</v>
          </cell>
          <cell r="G1122">
            <v>999950</v>
          </cell>
          <cell r="H1122">
            <v>168.91047297297297</v>
          </cell>
        </row>
        <row r="1123">
          <cell r="A1123" t="str">
            <v>4403051201</v>
          </cell>
          <cell r="B1123" t="str">
            <v>Gastos de viajes</v>
          </cell>
          <cell r="C1123">
            <v>1000000</v>
          </cell>
          <cell r="D1123">
            <v>50</v>
          </cell>
          <cell r="E1123">
            <v>1000000</v>
          </cell>
          <cell r="F1123">
            <v>50</v>
          </cell>
          <cell r="G1123">
            <v>999950</v>
          </cell>
          <cell r="H1123">
            <v>168.91047297297297</v>
          </cell>
        </row>
        <row r="1124">
          <cell r="A1124" t="str">
            <v>4403051401</v>
          </cell>
          <cell r="B1124" t="str">
            <v>Gastos de oficina</v>
          </cell>
          <cell r="C1124">
            <v>1000000</v>
          </cell>
          <cell r="D1124">
            <v>50</v>
          </cell>
          <cell r="E1124">
            <v>1000000</v>
          </cell>
          <cell r="F1124">
            <v>50</v>
          </cell>
          <cell r="G1124">
            <v>999950</v>
          </cell>
          <cell r="H1124">
            <v>168.91047297297297</v>
          </cell>
        </row>
        <row r="1125">
          <cell r="A1125" t="str">
            <v>4403051601</v>
          </cell>
          <cell r="B1125" t="str">
            <v>Comunicaciones</v>
          </cell>
          <cell r="C1125">
            <v>1000000</v>
          </cell>
          <cell r="D1125">
            <v>50</v>
          </cell>
          <cell r="E1125">
            <v>1000000</v>
          </cell>
          <cell r="F1125">
            <v>50</v>
          </cell>
          <cell r="G1125">
            <v>999950</v>
          </cell>
          <cell r="H1125">
            <v>168.91047297297297</v>
          </cell>
        </row>
        <row r="1126">
          <cell r="A1126" t="str">
            <v>4403051801</v>
          </cell>
          <cell r="B1126" t="str">
            <v>Publicidad</v>
          </cell>
          <cell r="C1126">
            <v>1000000</v>
          </cell>
          <cell r="D1126">
            <v>50</v>
          </cell>
          <cell r="E1126">
            <v>1000000</v>
          </cell>
          <cell r="F1126">
            <v>50</v>
          </cell>
          <cell r="G1126">
            <v>999950</v>
          </cell>
          <cell r="H1126">
            <v>168.91047297297297</v>
          </cell>
        </row>
        <row r="1127">
          <cell r="A1127" t="str">
            <v>4403051802</v>
          </cell>
          <cell r="B1127" t="str">
            <v>Promociones</v>
          </cell>
          <cell r="C1127">
            <v>1000000</v>
          </cell>
          <cell r="D1127">
            <v>50</v>
          </cell>
          <cell r="E1127">
            <v>1000000</v>
          </cell>
          <cell r="F1127">
            <v>50</v>
          </cell>
          <cell r="G1127">
            <v>999950</v>
          </cell>
          <cell r="H1127">
            <v>168.91047297297297</v>
          </cell>
        </row>
        <row r="1128">
          <cell r="A1128" t="str">
            <v>4403051803</v>
          </cell>
          <cell r="B1128" t="str">
            <v>Servicios al Cliente</v>
          </cell>
          <cell r="C1128">
            <v>1000000</v>
          </cell>
          <cell r="D1128">
            <v>50</v>
          </cell>
          <cell r="E1128">
            <v>1000000</v>
          </cell>
          <cell r="F1128">
            <v>50</v>
          </cell>
          <cell r="G1128">
            <v>999950</v>
          </cell>
          <cell r="H1128">
            <v>168.91047297297297</v>
          </cell>
        </row>
        <row r="1129">
          <cell r="A1129" t="str">
            <v>4403052001</v>
          </cell>
          <cell r="B1129" t="str">
            <v>Impuestos a la propiedad</v>
          </cell>
          <cell r="C1129">
            <v>1000000</v>
          </cell>
          <cell r="D1129">
            <v>50</v>
          </cell>
          <cell r="E1129">
            <v>1000000</v>
          </cell>
          <cell r="F1129">
            <v>50</v>
          </cell>
          <cell r="G1129">
            <v>999950</v>
          </cell>
          <cell r="H1129">
            <v>168.91047297297297</v>
          </cell>
        </row>
        <row r="1130">
          <cell r="A1130" t="str">
            <v>4403052002</v>
          </cell>
          <cell r="B1130" t="str">
            <v>Otros impuestos</v>
          </cell>
          <cell r="C1130">
            <v>1000000</v>
          </cell>
          <cell r="D1130">
            <v>50</v>
          </cell>
          <cell r="E1130">
            <v>1000000</v>
          </cell>
          <cell r="F1130">
            <v>50</v>
          </cell>
          <cell r="G1130">
            <v>999950</v>
          </cell>
          <cell r="H1130">
            <v>168.91047297297297</v>
          </cell>
        </row>
        <row r="1131">
          <cell r="A1131" t="str">
            <v>4403052201</v>
          </cell>
          <cell r="B1131" t="str">
            <v>Seguros del personal</v>
          </cell>
          <cell r="C1131">
            <v>1000000</v>
          </cell>
          <cell r="D1131">
            <v>50</v>
          </cell>
          <cell r="E1131">
            <v>1000000</v>
          </cell>
          <cell r="F1131">
            <v>50</v>
          </cell>
          <cell r="G1131">
            <v>999950</v>
          </cell>
          <cell r="H1131">
            <v>168.91047297297297</v>
          </cell>
        </row>
        <row r="1132">
          <cell r="A1132" t="str">
            <v>4403052202</v>
          </cell>
          <cell r="B1132" t="str">
            <v>Seguros de propiedades</v>
          </cell>
          <cell r="C1132">
            <v>1000000</v>
          </cell>
          <cell r="D1132">
            <v>50</v>
          </cell>
          <cell r="E1132">
            <v>1000000</v>
          </cell>
          <cell r="F1132">
            <v>50</v>
          </cell>
          <cell r="G1132">
            <v>999950</v>
          </cell>
          <cell r="H1132">
            <v>168.91047297297297</v>
          </cell>
        </row>
        <row r="1133">
          <cell r="A1133" t="str">
            <v>4403052401</v>
          </cell>
          <cell r="B1133" t="str">
            <v>Honorarios auditores</v>
          </cell>
          <cell r="C1133">
            <v>1000000</v>
          </cell>
          <cell r="D1133">
            <v>50</v>
          </cell>
          <cell r="E1133">
            <v>1000000</v>
          </cell>
          <cell r="F1133">
            <v>50</v>
          </cell>
          <cell r="G1133">
            <v>999950</v>
          </cell>
          <cell r="H1133">
            <v>168.91047297297297</v>
          </cell>
        </row>
        <row r="1134">
          <cell r="A1134" t="str">
            <v>4403052402</v>
          </cell>
          <cell r="B1134" t="str">
            <v>Honorarios legales</v>
          </cell>
          <cell r="C1134">
            <v>1000000</v>
          </cell>
          <cell r="D1134">
            <v>50</v>
          </cell>
          <cell r="E1134">
            <v>1000000</v>
          </cell>
          <cell r="F1134">
            <v>50</v>
          </cell>
          <cell r="G1134">
            <v>999950</v>
          </cell>
          <cell r="H1134">
            <v>168.91047297297297</v>
          </cell>
        </row>
        <row r="1135">
          <cell r="A1135" t="str">
            <v>4403052403</v>
          </cell>
          <cell r="B1135" t="str">
            <v>Otros honorarios</v>
          </cell>
          <cell r="C1135">
            <v>1000000</v>
          </cell>
          <cell r="D1135">
            <v>50</v>
          </cell>
          <cell r="E1135">
            <v>1000000</v>
          </cell>
          <cell r="F1135">
            <v>50</v>
          </cell>
          <cell r="G1135">
            <v>999950</v>
          </cell>
          <cell r="H1135">
            <v>168.91047297297297</v>
          </cell>
        </row>
        <row r="1136">
          <cell r="A1136" t="str">
            <v>4403052404</v>
          </cell>
          <cell r="B1136" t="str">
            <v>Recolecci¾n de basura</v>
          </cell>
          <cell r="C1136">
            <v>1000000</v>
          </cell>
          <cell r="D1136">
            <v>50</v>
          </cell>
          <cell r="E1136">
            <v>1000000</v>
          </cell>
          <cell r="F1136">
            <v>50</v>
          </cell>
          <cell r="G1136">
            <v>999950</v>
          </cell>
          <cell r="H1136">
            <v>168.91047297297297</v>
          </cell>
        </row>
        <row r="1137">
          <cell r="A1137" t="str">
            <v>4403052405</v>
          </cell>
          <cell r="B1137" t="str">
            <v>Otros Servicios</v>
          </cell>
          <cell r="C1137">
            <v>1000000</v>
          </cell>
          <cell r="D1137">
            <v>50</v>
          </cell>
          <cell r="E1137">
            <v>1000000</v>
          </cell>
          <cell r="F1137">
            <v>50</v>
          </cell>
          <cell r="G1137">
            <v>999950</v>
          </cell>
          <cell r="H1137">
            <v>168.91047297297297</v>
          </cell>
        </row>
        <row r="1138">
          <cell r="A1138" t="str">
            <v>4403052601</v>
          </cell>
          <cell r="B1138" t="str">
            <v>Equipamiento</v>
          </cell>
          <cell r="C1138">
            <v>1000000</v>
          </cell>
          <cell r="D1138">
            <v>50</v>
          </cell>
          <cell r="E1138">
            <v>1000000</v>
          </cell>
          <cell r="F1138">
            <v>50</v>
          </cell>
          <cell r="G1138">
            <v>999950</v>
          </cell>
          <cell r="H1138">
            <v>168.91047297297297</v>
          </cell>
        </row>
        <row r="1139">
          <cell r="A1139" t="str">
            <v>4403052602</v>
          </cell>
          <cell r="B1139" t="str">
            <v>Reparacion y mantenimiento</v>
          </cell>
          <cell r="C1139">
            <v>1000000</v>
          </cell>
          <cell r="D1139">
            <v>50</v>
          </cell>
          <cell r="E1139">
            <v>1000000</v>
          </cell>
          <cell r="F1139">
            <v>50</v>
          </cell>
          <cell r="G1139">
            <v>999950</v>
          </cell>
          <cell r="H1139">
            <v>168.91047297297297</v>
          </cell>
        </row>
        <row r="1140">
          <cell r="A1140" t="str">
            <v>4403052801</v>
          </cell>
          <cell r="B1140" t="str">
            <v>Otros proveedores</v>
          </cell>
          <cell r="C1140">
            <v>1000000</v>
          </cell>
          <cell r="D1140">
            <v>50</v>
          </cell>
          <cell r="E1140">
            <v>1000000</v>
          </cell>
          <cell r="F1140">
            <v>50</v>
          </cell>
          <cell r="G1140">
            <v>999950</v>
          </cell>
          <cell r="H1140">
            <v>168.91047297297297</v>
          </cell>
        </row>
        <row r="1141">
          <cell r="A1141" t="str">
            <v>4403052802</v>
          </cell>
          <cell r="B1141" t="str">
            <v>Proveedores</v>
          </cell>
          <cell r="C1141">
            <v>1000000</v>
          </cell>
          <cell r="D1141">
            <v>50</v>
          </cell>
          <cell r="E1141">
            <v>1000000</v>
          </cell>
          <cell r="F1141">
            <v>50</v>
          </cell>
          <cell r="G1141">
            <v>999950</v>
          </cell>
          <cell r="H1141">
            <v>168.91047297297297</v>
          </cell>
        </row>
        <row r="1142">
          <cell r="A1142" t="str">
            <v>4403052803</v>
          </cell>
          <cell r="B1142" t="str">
            <v>Energia electrica</v>
          </cell>
          <cell r="C1142">
            <v>1000000</v>
          </cell>
          <cell r="D1142">
            <v>50</v>
          </cell>
          <cell r="E1142">
            <v>1000000</v>
          </cell>
          <cell r="F1142">
            <v>50</v>
          </cell>
          <cell r="G1142">
            <v>999950</v>
          </cell>
          <cell r="H1142">
            <v>168.91047297297297</v>
          </cell>
        </row>
        <row r="1143">
          <cell r="A1143" t="str">
            <v>4403052804</v>
          </cell>
          <cell r="B1143" t="str">
            <v>Gas</v>
          </cell>
          <cell r="C1143">
            <v>1000000</v>
          </cell>
          <cell r="D1143">
            <v>50</v>
          </cell>
          <cell r="E1143">
            <v>1000000</v>
          </cell>
          <cell r="F1143">
            <v>50</v>
          </cell>
          <cell r="G1143">
            <v>999950</v>
          </cell>
          <cell r="H1143">
            <v>168.91047297297297</v>
          </cell>
        </row>
        <row r="1144">
          <cell r="A1144" t="str">
            <v>4403052805</v>
          </cell>
          <cell r="B1144" t="str">
            <v>Agua</v>
          </cell>
          <cell r="C1144">
            <v>1000000</v>
          </cell>
          <cell r="D1144">
            <v>50</v>
          </cell>
          <cell r="E1144">
            <v>1000000</v>
          </cell>
          <cell r="F1144">
            <v>50</v>
          </cell>
          <cell r="G1144">
            <v>999950</v>
          </cell>
          <cell r="H1144">
            <v>168.91047297297297</v>
          </cell>
        </row>
        <row r="1145">
          <cell r="A1145" t="str">
            <v>4403052806</v>
          </cell>
          <cell r="B1145" t="str">
            <v>Gastos de Seguridad</v>
          </cell>
          <cell r="C1145">
            <v>1000000</v>
          </cell>
          <cell r="D1145">
            <v>50</v>
          </cell>
          <cell r="E1145">
            <v>1000000</v>
          </cell>
          <cell r="F1145">
            <v>50</v>
          </cell>
          <cell r="G1145">
            <v>999950</v>
          </cell>
          <cell r="H1145">
            <v>168.91047297297297</v>
          </cell>
        </row>
        <row r="1146">
          <cell r="A1146" t="str">
            <v>4403053001</v>
          </cell>
          <cell r="B1146" t="str">
            <v>Alquiler de equipos</v>
          </cell>
          <cell r="C1146">
            <v>1000000</v>
          </cell>
          <cell r="D1146">
            <v>50</v>
          </cell>
          <cell r="E1146">
            <v>1000000</v>
          </cell>
          <cell r="F1146">
            <v>50</v>
          </cell>
          <cell r="G1146">
            <v>999950</v>
          </cell>
          <cell r="H1146">
            <v>168.91047297297297</v>
          </cell>
        </row>
        <row r="1147">
          <cell r="A1147" t="str">
            <v>4403053002</v>
          </cell>
          <cell r="B1147" t="str">
            <v>Alquiler de oficinas</v>
          </cell>
          <cell r="C1147">
            <v>1000000</v>
          </cell>
          <cell r="D1147">
            <v>50</v>
          </cell>
          <cell r="E1147">
            <v>1000000</v>
          </cell>
          <cell r="F1147">
            <v>50</v>
          </cell>
          <cell r="G1147">
            <v>999950</v>
          </cell>
          <cell r="H1147">
            <v>168.91047297297297</v>
          </cell>
        </row>
        <row r="1148">
          <cell r="A1148" t="str">
            <v>4403053003</v>
          </cell>
          <cell r="B1148" t="str">
            <v>Fletes</v>
          </cell>
          <cell r="C1148">
            <v>1000000</v>
          </cell>
          <cell r="D1148">
            <v>50</v>
          </cell>
          <cell r="E1148">
            <v>1000000</v>
          </cell>
          <cell r="F1148">
            <v>50</v>
          </cell>
          <cell r="G1148">
            <v>999950</v>
          </cell>
          <cell r="H1148">
            <v>168.91047297297297</v>
          </cell>
        </row>
        <row r="1149">
          <cell r="A1149" t="str">
            <v>4403053004</v>
          </cell>
          <cell r="B1149" t="str">
            <v>Depositos</v>
          </cell>
          <cell r="C1149">
            <v>1000000</v>
          </cell>
          <cell r="D1149">
            <v>50</v>
          </cell>
          <cell r="E1149">
            <v>1000000</v>
          </cell>
          <cell r="F1149">
            <v>50</v>
          </cell>
          <cell r="G1149">
            <v>999950</v>
          </cell>
          <cell r="H1149">
            <v>168.91047297297297</v>
          </cell>
        </row>
        <row r="1150">
          <cell r="A1150" t="str">
            <v>4403053005</v>
          </cell>
          <cell r="B1150" t="str">
            <v>Suscripciones</v>
          </cell>
          <cell r="C1150">
            <v>1000000</v>
          </cell>
          <cell r="D1150">
            <v>50</v>
          </cell>
          <cell r="E1150">
            <v>1000000</v>
          </cell>
          <cell r="F1150">
            <v>50</v>
          </cell>
          <cell r="G1150">
            <v>999950</v>
          </cell>
          <cell r="H1150">
            <v>168.91047297297297</v>
          </cell>
        </row>
        <row r="1151">
          <cell r="A1151" t="str">
            <v>4403053006</v>
          </cell>
          <cell r="B1151" t="str">
            <v>Otros gastos</v>
          </cell>
          <cell r="C1151">
            <v>1000000</v>
          </cell>
          <cell r="D1151">
            <v>50</v>
          </cell>
          <cell r="E1151">
            <v>1000000</v>
          </cell>
          <cell r="F1151">
            <v>50</v>
          </cell>
          <cell r="G1151">
            <v>999950</v>
          </cell>
          <cell r="H1151">
            <v>168.91047297297297</v>
          </cell>
        </row>
        <row r="1152">
          <cell r="A1152" t="str">
            <v>4403053007</v>
          </cell>
          <cell r="B1152" t="str">
            <v>Recreacion</v>
          </cell>
          <cell r="C1152">
            <v>1000000</v>
          </cell>
          <cell r="D1152">
            <v>50</v>
          </cell>
          <cell r="E1152">
            <v>1000000</v>
          </cell>
          <cell r="F1152">
            <v>50</v>
          </cell>
          <cell r="G1152">
            <v>999950</v>
          </cell>
          <cell r="H1152">
            <v>168.91047297297297</v>
          </cell>
        </row>
        <row r="1153">
          <cell r="A1153" t="str">
            <v>4403053008</v>
          </cell>
          <cell r="B1153" t="str">
            <v>Estructura</v>
          </cell>
          <cell r="C1153">
            <v>1000000</v>
          </cell>
          <cell r="D1153">
            <v>50</v>
          </cell>
          <cell r="E1153">
            <v>1000000</v>
          </cell>
          <cell r="F1153">
            <v>50</v>
          </cell>
          <cell r="G1153">
            <v>999950</v>
          </cell>
          <cell r="H1153">
            <v>168.91047297297297</v>
          </cell>
        </row>
        <row r="1154">
          <cell r="A1154" t="str">
            <v>4404011001</v>
          </cell>
          <cell r="B1154" t="str">
            <v>Sueldos y Jornales personal permanente</v>
          </cell>
          <cell r="C1154">
            <v>1000000</v>
          </cell>
          <cell r="D1154">
            <v>50</v>
          </cell>
          <cell r="E1154">
            <v>1000000</v>
          </cell>
          <cell r="F1154">
            <v>50</v>
          </cell>
          <cell r="G1154">
            <v>999950</v>
          </cell>
          <cell r="H1154">
            <v>168.91047297297297</v>
          </cell>
        </row>
        <row r="1155">
          <cell r="A1155" t="str">
            <v>4404011002</v>
          </cell>
          <cell r="B1155" t="str">
            <v>Sueldos y Jornales personal temporario</v>
          </cell>
          <cell r="C1155">
            <v>1000000</v>
          </cell>
          <cell r="D1155">
            <v>50</v>
          </cell>
          <cell r="E1155">
            <v>1000000</v>
          </cell>
          <cell r="F1155">
            <v>50</v>
          </cell>
          <cell r="G1155">
            <v>999950</v>
          </cell>
          <cell r="H1155">
            <v>168.91047297297297</v>
          </cell>
        </row>
        <row r="1156">
          <cell r="A1156" t="str">
            <v>4404011003</v>
          </cell>
          <cell r="B1156" t="str">
            <v>Horas Extras</v>
          </cell>
          <cell r="C1156">
            <v>1000000</v>
          </cell>
          <cell r="D1156">
            <v>50</v>
          </cell>
          <cell r="E1156">
            <v>1000000</v>
          </cell>
          <cell r="F1156">
            <v>50</v>
          </cell>
          <cell r="G1156">
            <v>999950</v>
          </cell>
          <cell r="H1156">
            <v>168.91047297297297</v>
          </cell>
        </row>
        <row r="1157">
          <cell r="A1157" t="str">
            <v>4404011004</v>
          </cell>
          <cell r="B1157" t="str">
            <v>Cargas Sociales</v>
          </cell>
          <cell r="C1157">
            <v>1000000</v>
          </cell>
          <cell r="D1157">
            <v>50</v>
          </cell>
          <cell r="E1157">
            <v>1000000</v>
          </cell>
          <cell r="F1157">
            <v>50</v>
          </cell>
          <cell r="G1157">
            <v>999950</v>
          </cell>
          <cell r="H1157">
            <v>168.91047297297297</v>
          </cell>
        </row>
        <row r="1158">
          <cell r="A1158" t="str">
            <v>4404011005</v>
          </cell>
          <cell r="B1158" t="str">
            <v>Sueldo Anual Complementario</v>
          </cell>
          <cell r="C1158">
            <v>1000000</v>
          </cell>
          <cell r="D1158">
            <v>50</v>
          </cell>
          <cell r="E1158">
            <v>1000000</v>
          </cell>
          <cell r="F1158">
            <v>50</v>
          </cell>
          <cell r="G1158">
            <v>999950</v>
          </cell>
          <cell r="H1158">
            <v>168.91047297297297</v>
          </cell>
        </row>
        <row r="1159">
          <cell r="A1159" t="str">
            <v>4404011006</v>
          </cell>
          <cell r="B1159" t="str">
            <v>Vacaciones</v>
          </cell>
          <cell r="C1159">
            <v>1000000</v>
          </cell>
          <cell r="D1159">
            <v>50</v>
          </cell>
          <cell r="E1159">
            <v>1000000</v>
          </cell>
          <cell r="F1159">
            <v>50</v>
          </cell>
          <cell r="G1159">
            <v>999950</v>
          </cell>
          <cell r="H1159">
            <v>168.91047297297297</v>
          </cell>
        </row>
        <row r="1160">
          <cell r="A1160" t="str">
            <v>4404011007</v>
          </cell>
          <cell r="B1160" t="str">
            <v>Plan de Jubilacion</v>
          </cell>
          <cell r="C1160">
            <v>1000000</v>
          </cell>
          <cell r="D1160">
            <v>50</v>
          </cell>
          <cell r="E1160">
            <v>1000000</v>
          </cell>
          <cell r="F1160">
            <v>50</v>
          </cell>
          <cell r="G1160">
            <v>999950</v>
          </cell>
          <cell r="H1160">
            <v>168.91047297297297</v>
          </cell>
        </row>
        <row r="1161">
          <cell r="A1161" t="str">
            <v>4404011008</v>
          </cell>
          <cell r="B1161" t="str">
            <v>Gratificacion</v>
          </cell>
          <cell r="C1161">
            <v>1000000</v>
          </cell>
          <cell r="D1161">
            <v>50</v>
          </cell>
          <cell r="E1161">
            <v>1000000</v>
          </cell>
          <cell r="F1161">
            <v>50</v>
          </cell>
          <cell r="G1161">
            <v>999950</v>
          </cell>
          <cell r="H1161">
            <v>168.91047297297297</v>
          </cell>
        </row>
        <row r="1162">
          <cell r="A1162" t="str">
            <v>4404011009</v>
          </cell>
          <cell r="B1162" t="str">
            <v>Vivienda</v>
          </cell>
          <cell r="C1162">
            <v>1000000</v>
          </cell>
          <cell r="D1162">
            <v>50</v>
          </cell>
          <cell r="E1162">
            <v>1000000</v>
          </cell>
          <cell r="F1162">
            <v>50</v>
          </cell>
          <cell r="G1162">
            <v>999950</v>
          </cell>
          <cell r="H1162">
            <v>168.91047297297297</v>
          </cell>
        </row>
        <row r="1163">
          <cell r="A1163" t="str">
            <v>4404011010</v>
          </cell>
          <cell r="B1163" t="str">
            <v>Servicio Medico</v>
          </cell>
          <cell r="C1163">
            <v>1000000</v>
          </cell>
          <cell r="D1163">
            <v>50</v>
          </cell>
          <cell r="E1163">
            <v>1000000</v>
          </cell>
          <cell r="F1163">
            <v>50</v>
          </cell>
          <cell r="G1163">
            <v>999950</v>
          </cell>
          <cell r="H1163">
            <v>168.91047297297297</v>
          </cell>
        </row>
        <row r="1164">
          <cell r="A1164" t="str">
            <v>4404011011</v>
          </cell>
          <cell r="B1164" t="str">
            <v>Capacitacion</v>
          </cell>
          <cell r="C1164">
            <v>1000000</v>
          </cell>
          <cell r="D1164">
            <v>50</v>
          </cell>
          <cell r="E1164">
            <v>1000000</v>
          </cell>
          <cell r="F1164">
            <v>50</v>
          </cell>
          <cell r="G1164">
            <v>999950</v>
          </cell>
          <cell r="H1164">
            <v>168.91047297297297</v>
          </cell>
        </row>
        <row r="1165">
          <cell r="A1165" t="str">
            <v>4404011012</v>
          </cell>
          <cell r="B1165" t="str">
            <v>Otros Servicios al Personal</v>
          </cell>
          <cell r="C1165">
            <v>1000000</v>
          </cell>
          <cell r="D1165">
            <v>50</v>
          </cell>
          <cell r="E1165">
            <v>1000000</v>
          </cell>
          <cell r="F1165">
            <v>50</v>
          </cell>
          <cell r="G1165">
            <v>999950</v>
          </cell>
          <cell r="H1165">
            <v>168.91047297297297</v>
          </cell>
        </row>
        <row r="1166">
          <cell r="A1166" t="str">
            <v>4404011013</v>
          </cell>
          <cell r="B1166" t="str">
            <v>Varios</v>
          </cell>
          <cell r="C1166">
            <v>1000000</v>
          </cell>
          <cell r="D1166">
            <v>50</v>
          </cell>
          <cell r="E1166">
            <v>1000000</v>
          </cell>
          <cell r="F1166">
            <v>50</v>
          </cell>
          <cell r="G1166">
            <v>999950</v>
          </cell>
          <cell r="H1166">
            <v>168.91047297297297</v>
          </cell>
        </row>
        <row r="1167">
          <cell r="A1167" t="str">
            <v>4404011014</v>
          </cell>
          <cell r="B1167" t="str">
            <v>Indemnizaciones</v>
          </cell>
          <cell r="C1167">
            <v>1000000</v>
          </cell>
          <cell r="D1167">
            <v>50</v>
          </cell>
          <cell r="E1167">
            <v>1000000</v>
          </cell>
          <cell r="F1167">
            <v>50</v>
          </cell>
          <cell r="G1167">
            <v>999950</v>
          </cell>
          <cell r="H1167">
            <v>168.91047297297297</v>
          </cell>
        </row>
        <row r="1168">
          <cell r="A1168" t="str">
            <v>4404011015</v>
          </cell>
          <cell r="B1168" t="str">
            <v>Gratificaciones</v>
          </cell>
          <cell r="C1168">
            <v>1000000</v>
          </cell>
          <cell r="D1168">
            <v>50</v>
          </cell>
          <cell r="E1168">
            <v>1000000</v>
          </cell>
          <cell r="F1168">
            <v>50</v>
          </cell>
          <cell r="G1168">
            <v>999950</v>
          </cell>
          <cell r="H1168">
            <v>168.91047297297297</v>
          </cell>
        </row>
        <row r="1169">
          <cell r="A1169" t="str">
            <v>4404011201</v>
          </cell>
          <cell r="B1169" t="str">
            <v>Gastos de viaje</v>
          </cell>
          <cell r="C1169">
            <v>1000000</v>
          </cell>
          <cell r="D1169">
            <v>50</v>
          </cell>
          <cell r="E1169">
            <v>1000000</v>
          </cell>
          <cell r="F1169">
            <v>50</v>
          </cell>
          <cell r="G1169">
            <v>999950</v>
          </cell>
          <cell r="H1169">
            <v>168.91047297297297</v>
          </cell>
        </row>
        <row r="1170">
          <cell r="A1170" t="str">
            <v>4404011401</v>
          </cell>
          <cell r="B1170" t="str">
            <v>Gastos de oficina</v>
          </cell>
          <cell r="C1170">
            <v>1000000</v>
          </cell>
          <cell r="D1170">
            <v>50</v>
          </cell>
          <cell r="E1170">
            <v>1000000</v>
          </cell>
          <cell r="F1170">
            <v>50</v>
          </cell>
          <cell r="G1170">
            <v>999950</v>
          </cell>
          <cell r="H1170">
            <v>168.91047297297297</v>
          </cell>
        </row>
        <row r="1171">
          <cell r="A1171" t="str">
            <v>4404011601</v>
          </cell>
          <cell r="B1171" t="str">
            <v>Comunicaciones</v>
          </cell>
          <cell r="C1171">
            <v>1000000</v>
          </cell>
          <cell r="D1171">
            <v>50</v>
          </cell>
          <cell r="E1171">
            <v>1000000</v>
          </cell>
          <cell r="F1171">
            <v>50</v>
          </cell>
          <cell r="G1171">
            <v>999950</v>
          </cell>
          <cell r="H1171">
            <v>168.91047297297297</v>
          </cell>
        </row>
        <row r="1172">
          <cell r="A1172" t="str">
            <v>4404011801</v>
          </cell>
          <cell r="B1172" t="str">
            <v>Publicidad</v>
          </cell>
          <cell r="C1172">
            <v>1000000</v>
          </cell>
          <cell r="D1172">
            <v>50</v>
          </cell>
          <cell r="E1172">
            <v>1000000</v>
          </cell>
          <cell r="F1172">
            <v>50</v>
          </cell>
          <cell r="G1172">
            <v>999950</v>
          </cell>
          <cell r="H1172">
            <v>168.91047297297297</v>
          </cell>
        </row>
        <row r="1173">
          <cell r="A1173" t="str">
            <v>4404011802</v>
          </cell>
          <cell r="B1173" t="str">
            <v>Promociones</v>
          </cell>
          <cell r="C1173">
            <v>1000000</v>
          </cell>
          <cell r="D1173">
            <v>50</v>
          </cell>
          <cell r="E1173">
            <v>1000000</v>
          </cell>
          <cell r="F1173">
            <v>50</v>
          </cell>
          <cell r="G1173">
            <v>999950</v>
          </cell>
          <cell r="H1173">
            <v>168.91047297297297</v>
          </cell>
        </row>
        <row r="1174">
          <cell r="A1174" t="str">
            <v>4404011803</v>
          </cell>
          <cell r="B1174" t="str">
            <v>Servicios al Cliente</v>
          </cell>
          <cell r="C1174">
            <v>1000000</v>
          </cell>
          <cell r="D1174">
            <v>50</v>
          </cell>
          <cell r="E1174">
            <v>1000000</v>
          </cell>
          <cell r="F1174">
            <v>50</v>
          </cell>
          <cell r="G1174">
            <v>999950</v>
          </cell>
          <cell r="H1174">
            <v>168.91047297297297</v>
          </cell>
        </row>
        <row r="1175">
          <cell r="A1175" t="str">
            <v>4404012001</v>
          </cell>
          <cell r="B1175" t="str">
            <v>Impuestos a la propiedad</v>
          </cell>
          <cell r="C1175">
            <v>1000000</v>
          </cell>
          <cell r="D1175">
            <v>50</v>
          </cell>
          <cell r="E1175">
            <v>1000000</v>
          </cell>
          <cell r="F1175">
            <v>50</v>
          </cell>
          <cell r="G1175">
            <v>999950</v>
          </cell>
          <cell r="H1175">
            <v>168.91047297297297</v>
          </cell>
        </row>
        <row r="1176">
          <cell r="A1176" t="str">
            <v>4404012002</v>
          </cell>
          <cell r="B1176" t="str">
            <v>Otros impuestos</v>
          </cell>
          <cell r="C1176">
            <v>1000000</v>
          </cell>
          <cell r="D1176">
            <v>50</v>
          </cell>
          <cell r="E1176">
            <v>1000000</v>
          </cell>
          <cell r="F1176">
            <v>50</v>
          </cell>
          <cell r="G1176">
            <v>999950</v>
          </cell>
          <cell r="H1176">
            <v>168.91047297297297</v>
          </cell>
        </row>
        <row r="1177">
          <cell r="A1177" t="str">
            <v>4404012201</v>
          </cell>
          <cell r="B1177" t="str">
            <v>Seguros del personal</v>
          </cell>
          <cell r="C1177">
            <v>1000000</v>
          </cell>
          <cell r="D1177">
            <v>50</v>
          </cell>
          <cell r="E1177">
            <v>1000000</v>
          </cell>
          <cell r="F1177">
            <v>50</v>
          </cell>
          <cell r="G1177">
            <v>999950</v>
          </cell>
          <cell r="H1177">
            <v>168.91047297297297</v>
          </cell>
        </row>
        <row r="1178">
          <cell r="A1178" t="str">
            <v>4404012202</v>
          </cell>
          <cell r="B1178" t="str">
            <v>Seguros de propiedades</v>
          </cell>
          <cell r="C1178">
            <v>1000000</v>
          </cell>
          <cell r="D1178">
            <v>50</v>
          </cell>
          <cell r="E1178">
            <v>1000000</v>
          </cell>
          <cell r="F1178">
            <v>50</v>
          </cell>
          <cell r="G1178">
            <v>999950</v>
          </cell>
          <cell r="H1178">
            <v>168.91047297297297</v>
          </cell>
        </row>
        <row r="1179">
          <cell r="A1179" t="str">
            <v>4404012401</v>
          </cell>
          <cell r="B1179" t="str">
            <v>Honorarios auditores</v>
          </cell>
          <cell r="C1179">
            <v>1000000</v>
          </cell>
          <cell r="D1179">
            <v>50</v>
          </cell>
          <cell r="E1179">
            <v>1000000</v>
          </cell>
          <cell r="F1179">
            <v>50</v>
          </cell>
          <cell r="G1179">
            <v>999950</v>
          </cell>
          <cell r="H1179">
            <v>168.91047297297297</v>
          </cell>
        </row>
        <row r="1180">
          <cell r="A1180" t="str">
            <v>4404012402</v>
          </cell>
          <cell r="B1180" t="str">
            <v>Honorarios legales</v>
          </cell>
          <cell r="C1180">
            <v>1000000</v>
          </cell>
          <cell r="D1180">
            <v>50</v>
          </cell>
          <cell r="E1180">
            <v>1000000</v>
          </cell>
          <cell r="F1180">
            <v>50</v>
          </cell>
          <cell r="G1180">
            <v>999950</v>
          </cell>
          <cell r="H1180">
            <v>168.91047297297297</v>
          </cell>
        </row>
        <row r="1181">
          <cell r="A1181" t="str">
            <v>4404012403</v>
          </cell>
          <cell r="B1181" t="str">
            <v>Otros honorarios</v>
          </cell>
          <cell r="C1181">
            <v>1000000</v>
          </cell>
          <cell r="D1181">
            <v>50</v>
          </cell>
          <cell r="E1181">
            <v>1000000</v>
          </cell>
          <cell r="F1181">
            <v>50</v>
          </cell>
          <cell r="G1181">
            <v>999950</v>
          </cell>
          <cell r="H1181">
            <v>168.91047297297297</v>
          </cell>
        </row>
        <row r="1182">
          <cell r="A1182" t="str">
            <v>4404012404</v>
          </cell>
          <cell r="B1182" t="str">
            <v>Recoleccion de basura</v>
          </cell>
          <cell r="C1182">
            <v>1000000</v>
          </cell>
          <cell r="D1182">
            <v>50</v>
          </cell>
          <cell r="E1182">
            <v>1000000</v>
          </cell>
          <cell r="F1182">
            <v>50</v>
          </cell>
          <cell r="G1182">
            <v>999950</v>
          </cell>
          <cell r="H1182">
            <v>168.91047297297297</v>
          </cell>
        </row>
        <row r="1183">
          <cell r="A1183" t="str">
            <v>4404012405</v>
          </cell>
          <cell r="B1183" t="str">
            <v>Otros Servicios</v>
          </cell>
          <cell r="C1183">
            <v>1000000</v>
          </cell>
          <cell r="D1183">
            <v>50</v>
          </cell>
          <cell r="E1183">
            <v>1000000</v>
          </cell>
          <cell r="F1183">
            <v>50</v>
          </cell>
          <cell r="G1183">
            <v>999950</v>
          </cell>
          <cell r="H1183">
            <v>168.91047297297297</v>
          </cell>
        </row>
        <row r="1184">
          <cell r="A1184" t="str">
            <v>4404012601</v>
          </cell>
          <cell r="B1184" t="str">
            <v>Equipamiento</v>
          </cell>
          <cell r="C1184">
            <v>1000000</v>
          </cell>
          <cell r="D1184">
            <v>50</v>
          </cell>
          <cell r="E1184">
            <v>1000000</v>
          </cell>
          <cell r="F1184">
            <v>50</v>
          </cell>
          <cell r="G1184">
            <v>999950</v>
          </cell>
          <cell r="H1184">
            <v>168.91047297297297</v>
          </cell>
        </row>
        <row r="1185">
          <cell r="A1185" t="str">
            <v>4404012602</v>
          </cell>
          <cell r="B1185" t="str">
            <v>Reparaciones y mantenimiento</v>
          </cell>
          <cell r="C1185">
            <v>1000000</v>
          </cell>
          <cell r="D1185">
            <v>50</v>
          </cell>
          <cell r="E1185">
            <v>1000000</v>
          </cell>
          <cell r="F1185">
            <v>50</v>
          </cell>
          <cell r="G1185">
            <v>999950</v>
          </cell>
          <cell r="H1185">
            <v>168.91047297297297</v>
          </cell>
        </row>
        <row r="1186">
          <cell r="A1186" t="str">
            <v>4404012801</v>
          </cell>
          <cell r="B1186" t="str">
            <v>Otros proveedores</v>
          </cell>
          <cell r="C1186">
            <v>1000000</v>
          </cell>
          <cell r="D1186">
            <v>50</v>
          </cell>
          <cell r="E1186">
            <v>1000000</v>
          </cell>
          <cell r="F1186">
            <v>50</v>
          </cell>
          <cell r="G1186">
            <v>999950</v>
          </cell>
          <cell r="H1186">
            <v>168.91047297297297</v>
          </cell>
        </row>
        <row r="1187">
          <cell r="A1187" t="str">
            <v>4404012802</v>
          </cell>
          <cell r="B1187" t="str">
            <v>Proveedores</v>
          </cell>
          <cell r="C1187">
            <v>1000000</v>
          </cell>
          <cell r="D1187">
            <v>50</v>
          </cell>
          <cell r="E1187">
            <v>1000000</v>
          </cell>
          <cell r="F1187">
            <v>50</v>
          </cell>
          <cell r="G1187">
            <v>999950</v>
          </cell>
          <cell r="H1187">
            <v>168.91047297297297</v>
          </cell>
        </row>
        <row r="1188">
          <cell r="A1188" t="str">
            <v>4404012803</v>
          </cell>
          <cell r="B1188" t="str">
            <v>Energia electrica</v>
          </cell>
          <cell r="C1188">
            <v>1000000</v>
          </cell>
          <cell r="D1188">
            <v>50</v>
          </cell>
          <cell r="E1188">
            <v>1000000</v>
          </cell>
          <cell r="F1188">
            <v>50</v>
          </cell>
          <cell r="G1188">
            <v>999950</v>
          </cell>
          <cell r="H1188">
            <v>168.91047297297297</v>
          </cell>
        </row>
        <row r="1189">
          <cell r="A1189" t="str">
            <v>4404012804</v>
          </cell>
          <cell r="B1189" t="str">
            <v>Gas</v>
          </cell>
          <cell r="C1189">
            <v>1000000</v>
          </cell>
          <cell r="D1189">
            <v>50</v>
          </cell>
          <cell r="E1189">
            <v>1000000</v>
          </cell>
          <cell r="F1189">
            <v>50</v>
          </cell>
          <cell r="G1189">
            <v>999950</v>
          </cell>
          <cell r="H1189">
            <v>168.91047297297297</v>
          </cell>
        </row>
        <row r="1190">
          <cell r="A1190" t="str">
            <v>4404012805</v>
          </cell>
          <cell r="B1190" t="str">
            <v>Agua</v>
          </cell>
          <cell r="C1190">
            <v>1000000</v>
          </cell>
          <cell r="D1190">
            <v>50</v>
          </cell>
          <cell r="E1190">
            <v>1000000</v>
          </cell>
          <cell r="F1190">
            <v>50</v>
          </cell>
          <cell r="G1190">
            <v>999950</v>
          </cell>
          <cell r="H1190">
            <v>168.91047297297297</v>
          </cell>
        </row>
        <row r="1191">
          <cell r="A1191" t="str">
            <v>4404012806</v>
          </cell>
          <cell r="B1191" t="str">
            <v>Gastos en Seguridad</v>
          </cell>
          <cell r="C1191">
            <v>1000000</v>
          </cell>
          <cell r="D1191">
            <v>50</v>
          </cell>
          <cell r="E1191">
            <v>1000000</v>
          </cell>
          <cell r="F1191">
            <v>50</v>
          </cell>
          <cell r="G1191">
            <v>999950</v>
          </cell>
          <cell r="H1191">
            <v>168.91047297297297</v>
          </cell>
        </row>
        <row r="1192">
          <cell r="A1192" t="str">
            <v>4404013001</v>
          </cell>
          <cell r="B1192" t="str">
            <v>Alquiler de equipos</v>
          </cell>
          <cell r="C1192">
            <v>1000000</v>
          </cell>
          <cell r="D1192">
            <v>50</v>
          </cell>
          <cell r="E1192">
            <v>1000000</v>
          </cell>
          <cell r="F1192">
            <v>50</v>
          </cell>
          <cell r="G1192">
            <v>999950</v>
          </cell>
          <cell r="H1192">
            <v>168.91047297297297</v>
          </cell>
        </row>
        <row r="1193">
          <cell r="A1193" t="str">
            <v>4404013002</v>
          </cell>
          <cell r="B1193" t="str">
            <v>Alquiler de oficinas</v>
          </cell>
          <cell r="C1193">
            <v>1000000</v>
          </cell>
          <cell r="D1193">
            <v>50</v>
          </cell>
          <cell r="E1193">
            <v>1000000</v>
          </cell>
          <cell r="F1193">
            <v>50</v>
          </cell>
          <cell r="G1193">
            <v>999950</v>
          </cell>
          <cell r="H1193">
            <v>168.91047297297297</v>
          </cell>
        </row>
        <row r="1194">
          <cell r="A1194" t="str">
            <v>4404013003</v>
          </cell>
          <cell r="B1194" t="str">
            <v>Fletes</v>
          </cell>
          <cell r="C1194">
            <v>1000000</v>
          </cell>
          <cell r="D1194">
            <v>50</v>
          </cell>
          <cell r="E1194">
            <v>1000000</v>
          </cell>
          <cell r="F1194">
            <v>50</v>
          </cell>
          <cell r="G1194">
            <v>999950</v>
          </cell>
          <cell r="H1194">
            <v>168.91047297297297</v>
          </cell>
        </row>
        <row r="1195">
          <cell r="A1195" t="str">
            <v>4404013004</v>
          </cell>
          <cell r="B1195" t="str">
            <v>Depositos</v>
          </cell>
          <cell r="C1195">
            <v>1000000</v>
          </cell>
          <cell r="D1195">
            <v>50</v>
          </cell>
          <cell r="E1195">
            <v>1000000</v>
          </cell>
          <cell r="F1195">
            <v>50</v>
          </cell>
          <cell r="G1195">
            <v>999950</v>
          </cell>
          <cell r="H1195">
            <v>168.91047297297297</v>
          </cell>
        </row>
        <row r="1196">
          <cell r="A1196" t="str">
            <v>4404013005</v>
          </cell>
          <cell r="B1196" t="str">
            <v>Suscripciones</v>
          </cell>
          <cell r="C1196">
            <v>1000000</v>
          </cell>
          <cell r="D1196">
            <v>50</v>
          </cell>
          <cell r="E1196">
            <v>1000000</v>
          </cell>
          <cell r="F1196">
            <v>50</v>
          </cell>
          <cell r="G1196">
            <v>999950</v>
          </cell>
          <cell r="H1196">
            <v>168.91047297297297</v>
          </cell>
        </row>
        <row r="1197">
          <cell r="A1197" t="str">
            <v>4404013006</v>
          </cell>
          <cell r="B1197" t="str">
            <v>Otros gastos</v>
          </cell>
          <cell r="C1197">
            <v>1000000</v>
          </cell>
          <cell r="D1197">
            <v>50</v>
          </cell>
          <cell r="E1197">
            <v>1000000</v>
          </cell>
          <cell r="F1197">
            <v>50</v>
          </cell>
          <cell r="G1197">
            <v>999950</v>
          </cell>
          <cell r="H1197">
            <v>168.91047297297297</v>
          </cell>
        </row>
        <row r="1198">
          <cell r="A1198" t="str">
            <v>4404013007</v>
          </cell>
          <cell r="B1198" t="str">
            <v>Recreacion</v>
          </cell>
          <cell r="C1198">
            <v>1000000</v>
          </cell>
          <cell r="D1198">
            <v>50</v>
          </cell>
          <cell r="E1198">
            <v>1000000</v>
          </cell>
          <cell r="F1198">
            <v>50</v>
          </cell>
          <cell r="G1198">
            <v>999950</v>
          </cell>
          <cell r="H1198">
            <v>168.91047297297297</v>
          </cell>
        </row>
        <row r="1199">
          <cell r="A1199" t="str">
            <v>4404013008</v>
          </cell>
          <cell r="B1199" t="str">
            <v>Estructura</v>
          </cell>
          <cell r="C1199">
            <v>1000000</v>
          </cell>
          <cell r="D1199">
            <v>50</v>
          </cell>
          <cell r="E1199">
            <v>1000000</v>
          </cell>
          <cell r="F1199">
            <v>50</v>
          </cell>
          <cell r="G1199">
            <v>999950</v>
          </cell>
          <cell r="H1199">
            <v>168.91047297297297</v>
          </cell>
        </row>
        <row r="1200">
          <cell r="A1200" t="str">
            <v>4404021001</v>
          </cell>
          <cell r="B1200" t="str">
            <v>Sueldos y Jornales personal permanente</v>
          </cell>
          <cell r="C1200">
            <v>1000000</v>
          </cell>
          <cell r="D1200">
            <v>50</v>
          </cell>
          <cell r="E1200">
            <v>1000000</v>
          </cell>
          <cell r="F1200">
            <v>50</v>
          </cell>
          <cell r="G1200">
            <v>999950</v>
          </cell>
          <cell r="H1200">
            <v>168.91047297297297</v>
          </cell>
        </row>
        <row r="1201">
          <cell r="A1201" t="str">
            <v>4404021002</v>
          </cell>
          <cell r="B1201" t="str">
            <v>Sueldos y Jornales personal temporario</v>
          </cell>
          <cell r="C1201">
            <v>1000000</v>
          </cell>
          <cell r="D1201">
            <v>50</v>
          </cell>
          <cell r="E1201">
            <v>1000000</v>
          </cell>
          <cell r="F1201">
            <v>50</v>
          </cell>
          <cell r="G1201">
            <v>999950</v>
          </cell>
          <cell r="H1201">
            <v>168.91047297297297</v>
          </cell>
        </row>
        <row r="1202">
          <cell r="A1202" t="str">
            <v>4404021003</v>
          </cell>
          <cell r="B1202" t="str">
            <v>Horas Extras</v>
          </cell>
          <cell r="C1202">
            <v>1000000</v>
          </cell>
          <cell r="D1202">
            <v>50</v>
          </cell>
          <cell r="E1202">
            <v>1000000</v>
          </cell>
          <cell r="F1202">
            <v>50</v>
          </cell>
          <cell r="G1202">
            <v>999950</v>
          </cell>
          <cell r="H1202">
            <v>168.91047297297297</v>
          </cell>
        </row>
        <row r="1203">
          <cell r="A1203" t="str">
            <v>4404021004</v>
          </cell>
          <cell r="B1203" t="str">
            <v>Cargas Sociales</v>
          </cell>
          <cell r="C1203">
            <v>1000000</v>
          </cell>
          <cell r="D1203">
            <v>50</v>
          </cell>
          <cell r="E1203">
            <v>1000000</v>
          </cell>
          <cell r="F1203">
            <v>50</v>
          </cell>
          <cell r="G1203">
            <v>999950</v>
          </cell>
          <cell r="H1203">
            <v>168.91047297297297</v>
          </cell>
        </row>
        <row r="1204">
          <cell r="A1204" t="str">
            <v>4404021005</v>
          </cell>
          <cell r="B1204" t="str">
            <v>Sueldo Anual Complementario</v>
          </cell>
          <cell r="C1204">
            <v>1000000</v>
          </cell>
          <cell r="D1204">
            <v>50</v>
          </cell>
          <cell r="E1204">
            <v>1000000</v>
          </cell>
          <cell r="F1204">
            <v>50</v>
          </cell>
          <cell r="G1204">
            <v>999950</v>
          </cell>
          <cell r="H1204">
            <v>168.91047297297297</v>
          </cell>
        </row>
        <row r="1205">
          <cell r="A1205" t="str">
            <v>4404021006</v>
          </cell>
          <cell r="B1205" t="str">
            <v>Vacaciones</v>
          </cell>
          <cell r="C1205">
            <v>1000000</v>
          </cell>
          <cell r="D1205">
            <v>50</v>
          </cell>
          <cell r="E1205">
            <v>1000000</v>
          </cell>
          <cell r="F1205">
            <v>50</v>
          </cell>
          <cell r="G1205">
            <v>999950</v>
          </cell>
          <cell r="H1205">
            <v>168.91047297297297</v>
          </cell>
        </row>
        <row r="1206">
          <cell r="A1206" t="str">
            <v>4404021007</v>
          </cell>
          <cell r="B1206" t="str">
            <v>Plan de Jubilacion</v>
          </cell>
          <cell r="C1206">
            <v>1000000</v>
          </cell>
          <cell r="D1206">
            <v>50</v>
          </cell>
          <cell r="E1206">
            <v>1000000</v>
          </cell>
          <cell r="F1206">
            <v>50</v>
          </cell>
          <cell r="G1206">
            <v>999950</v>
          </cell>
          <cell r="H1206">
            <v>168.91047297297297</v>
          </cell>
        </row>
        <row r="1207">
          <cell r="A1207" t="str">
            <v>4404021008</v>
          </cell>
          <cell r="B1207" t="str">
            <v>Distribucion utilidades</v>
          </cell>
          <cell r="C1207">
            <v>1000000</v>
          </cell>
          <cell r="D1207">
            <v>50</v>
          </cell>
          <cell r="E1207">
            <v>1000000</v>
          </cell>
          <cell r="F1207">
            <v>50</v>
          </cell>
          <cell r="G1207">
            <v>999950</v>
          </cell>
          <cell r="H1207">
            <v>168.91047297297297</v>
          </cell>
        </row>
        <row r="1208">
          <cell r="A1208" t="str">
            <v>4404021009</v>
          </cell>
          <cell r="B1208" t="str">
            <v>Vivienda</v>
          </cell>
          <cell r="C1208">
            <v>1000000</v>
          </cell>
          <cell r="D1208">
            <v>50</v>
          </cell>
          <cell r="E1208">
            <v>1000000</v>
          </cell>
          <cell r="F1208">
            <v>50</v>
          </cell>
          <cell r="G1208">
            <v>999950</v>
          </cell>
          <cell r="H1208">
            <v>168.91047297297297</v>
          </cell>
        </row>
        <row r="1209">
          <cell r="A1209" t="str">
            <v>4404021010</v>
          </cell>
          <cell r="B1209" t="str">
            <v>Servicio Medico</v>
          </cell>
          <cell r="C1209">
            <v>1000000</v>
          </cell>
          <cell r="D1209">
            <v>50</v>
          </cell>
          <cell r="E1209">
            <v>1000000</v>
          </cell>
          <cell r="F1209">
            <v>50</v>
          </cell>
          <cell r="G1209">
            <v>999950</v>
          </cell>
          <cell r="H1209">
            <v>168.91047297297297</v>
          </cell>
        </row>
        <row r="1210">
          <cell r="A1210" t="str">
            <v>4404021011</v>
          </cell>
          <cell r="B1210" t="str">
            <v>Capacitacion</v>
          </cell>
          <cell r="C1210">
            <v>1000000</v>
          </cell>
          <cell r="D1210">
            <v>50</v>
          </cell>
          <cell r="E1210">
            <v>1000000</v>
          </cell>
          <cell r="F1210">
            <v>50</v>
          </cell>
          <cell r="G1210">
            <v>999950</v>
          </cell>
          <cell r="H1210">
            <v>168.91047297297297</v>
          </cell>
        </row>
        <row r="1211">
          <cell r="A1211" t="str">
            <v>4404021012</v>
          </cell>
          <cell r="B1211" t="str">
            <v>Otros Servicios al Personal</v>
          </cell>
          <cell r="C1211">
            <v>1000000</v>
          </cell>
          <cell r="D1211">
            <v>50</v>
          </cell>
          <cell r="E1211">
            <v>1000000</v>
          </cell>
          <cell r="F1211">
            <v>50</v>
          </cell>
          <cell r="G1211">
            <v>999950</v>
          </cell>
          <cell r="H1211">
            <v>168.91047297297297</v>
          </cell>
        </row>
        <row r="1212">
          <cell r="A1212" t="str">
            <v>4404021013</v>
          </cell>
          <cell r="B1212" t="str">
            <v>Varios</v>
          </cell>
          <cell r="C1212">
            <v>1000000</v>
          </cell>
          <cell r="D1212">
            <v>50</v>
          </cell>
          <cell r="E1212">
            <v>1000000</v>
          </cell>
          <cell r="F1212">
            <v>50</v>
          </cell>
          <cell r="G1212">
            <v>999950</v>
          </cell>
          <cell r="H1212">
            <v>168.91047297297297</v>
          </cell>
        </row>
        <row r="1213">
          <cell r="A1213" t="str">
            <v>4404021014</v>
          </cell>
          <cell r="B1213" t="str">
            <v>Indemnizaciones</v>
          </cell>
          <cell r="C1213">
            <v>1000000</v>
          </cell>
          <cell r="D1213">
            <v>50</v>
          </cell>
          <cell r="E1213">
            <v>1000000</v>
          </cell>
          <cell r="F1213">
            <v>50</v>
          </cell>
          <cell r="G1213">
            <v>999950</v>
          </cell>
          <cell r="H1213">
            <v>168.91047297297297</v>
          </cell>
        </row>
        <row r="1214">
          <cell r="A1214" t="str">
            <v>4404021015</v>
          </cell>
          <cell r="B1214" t="str">
            <v>Gratificaciones</v>
          </cell>
          <cell r="C1214">
            <v>1000000</v>
          </cell>
          <cell r="D1214">
            <v>50</v>
          </cell>
          <cell r="E1214">
            <v>1000000</v>
          </cell>
          <cell r="F1214">
            <v>50</v>
          </cell>
          <cell r="G1214">
            <v>999950</v>
          </cell>
          <cell r="H1214">
            <v>168.91047297297297</v>
          </cell>
        </row>
        <row r="1215">
          <cell r="A1215" t="str">
            <v>4404021201</v>
          </cell>
          <cell r="B1215" t="str">
            <v>Gastos de viaje</v>
          </cell>
          <cell r="C1215">
            <v>1000000</v>
          </cell>
          <cell r="D1215">
            <v>50</v>
          </cell>
          <cell r="E1215">
            <v>1000000</v>
          </cell>
          <cell r="F1215">
            <v>50</v>
          </cell>
          <cell r="G1215">
            <v>999950</v>
          </cell>
          <cell r="H1215">
            <v>168.91047297297297</v>
          </cell>
        </row>
        <row r="1216">
          <cell r="A1216" t="str">
            <v>4404021401</v>
          </cell>
          <cell r="B1216" t="str">
            <v>Gastos de oficina</v>
          </cell>
          <cell r="C1216">
            <v>1000000</v>
          </cell>
          <cell r="D1216">
            <v>50</v>
          </cell>
          <cell r="E1216">
            <v>1000000</v>
          </cell>
          <cell r="F1216">
            <v>50</v>
          </cell>
          <cell r="G1216">
            <v>999950</v>
          </cell>
          <cell r="H1216">
            <v>168.91047297297297</v>
          </cell>
        </row>
        <row r="1217">
          <cell r="A1217" t="str">
            <v>4404021601</v>
          </cell>
          <cell r="B1217" t="str">
            <v>Comunicaciones</v>
          </cell>
          <cell r="C1217">
            <v>1000000</v>
          </cell>
          <cell r="D1217">
            <v>50</v>
          </cell>
          <cell r="E1217">
            <v>1000000</v>
          </cell>
          <cell r="F1217">
            <v>50</v>
          </cell>
          <cell r="G1217">
            <v>999950</v>
          </cell>
          <cell r="H1217">
            <v>168.91047297297297</v>
          </cell>
        </row>
        <row r="1218">
          <cell r="A1218" t="str">
            <v>4404021801</v>
          </cell>
          <cell r="B1218" t="str">
            <v>Publicidad</v>
          </cell>
          <cell r="C1218">
            <v>1000000</v>
          </cell>
          <cell r="D1218">
            <v>50</v>
          </cell>
          <cell r="E1218">
            <v>1000000</v>
          </cell>
          <cell r="F1218">
            <v>50</v>
          </cell>
          <cell r="G1218">
            <v>999950</v>
          </cell>
          <cell r="H1218">
            <v>168.91047297297297</v>
          </cell>
        </row>
        <row r="1219">
          <cell r="A1219" t="str">
            <v>4404021802</v>
          </cell>
          <cell r="B1219" t="str">
            <v>Promociones</v>
          </cell>
          <cell r="C1219">
            <v>1000000</v>
          </cell>
          <cell r="D1219">
            <v>50</v>
          </cell>
          <cell r="E1219">
            <v>1000000</v>
          </cell>
          <cell r="F1219">
            <v>50</v>
          </cell>
          <cell r="G1219">
            <v>999950</v>
          </cell>
          <cell r="H1219">
            <v>168.91047297297297</v>
          </cell>
        </row>
        <row r="1220">
          <cell r="A1220" t="str">
            <v>4404021803</v>
          </cell>
          <cell r="B1220" t="str">
            <v>Servicios al Cliente</v>
          </cell>
          <cell r="C1220">
            <v>1000000</v>
          </cell>
          <cell r="D1220">
            <v>50</v>
          </cell>
          <cell r="E1220">
            <v>1000000</v>
          </cell>
          <cell r="F1220">
            <v>50</v>
          </cell>
          <cell r="G1220">
            <v>999950</v>
          </cell>
          <cell r="H1220">
            <v>168.91047297297297</v>
          </cell>
        </row>
        <row r="1221">
          <cell r="A1221" t="str">
            <v>4404022001</v>
          </cell>
          <cell r="B1221" t="str">
            <v>Impuestos a la propiedad</v>
          </cell>
          <cell r="C1221">
            <v>1000000</v>
          </cell>
          <cell r="D1221">
            <v>50</v>
          </cell>
          <cell r="E1221">
            <v>1000000</v>
          </cell>
          <cell r="F1221">
            <v>50</v>
          </cell>
          <cell r="G1221">
            <v>999950</v>
          </cell>
          <cell r="H1221">
            <v>168.91047297297297</v>
          </cell>
        </row>
        <row r="1222">
          <cell r="A1222" t="str">
            <v>4404022002</v>
          </cell>
          <cell r="B1222" t="str">
            <v>Otros impuestos</v>
          </cell>
          <cell r="C1222">
            <v>1000000</v>
          </cell>
          <cell r="D1222">
            <v>50</v>
          </cell>
          <cell r="E1222">
            <v>1000000</v>
          </cell>
          <cell r="F1222">
            <v>50</v>
          </cell>
          <cell r="G1222">
            <v>999950</v>
          </cell>
          <cell r="H1222">
            <v>168.91047297297297</v>
          </cell>
        </row>
        <row r="1223">
          <cell r="A1223" t="str">
            <v>4404022201</v>
          </cell>
          <cell r="B1223" t="str">
            <v>Seguros del personal</v>
          </cell>
          <cell r="C1223">
            <v>1000000</v>
          </cell>
          <cell r="D1223">
            <v>50</v>
          </cell>
          <cell r="E1223">
            <v>1000000</v>
          </cell>
          <cell r="F1223">
            <v>50</v>
          </cell>
          <cell r="G1223">
            <v>999950</v>
          </cell>
          <cell r="H1223">
            <v>168.91047297297297</v>
          </cell>
        </row>
        <row r="1224">
          <cell r="A1224" t="str">
            <v>4404022202</v>
          </cell>
          <cell r="B1224" t="str">
            <v>Seguros de propiedades</v>
          </cell>
          <cell r="C1224">
            <v>1000000</v>
          </cell>
          <cell r="D1224">
            <v>50</v>
          </cell>
          <cell r="E1224">
            <v>1000000</v>
          </cell>
          <cell r="F1224">
            <v>50</v>
          </cell>
          <cell r="G1224">
            <v>999950</v>
          </cell>
          <cell r="H1224">
            <v>168.91047297297297</v>
          </cell>
        </row>
        <row r="1225">
          <cell r="A1225" t="str">
            <v>4404022401</v>
          </cell>
          <cell r="B1225" t="str">
            <v>Honorarios auditores</v>
          </cell>
          <cell r="C1225">
            <v>1000000</v>
          </cell>
          <cell r="D1225">
            <v>50</v>
          </cell>
          <cell r="E1225">
            <v>1000000</v>
          </cell>
          <cell r="F1225">
            <v>50</v>
          </cell>
          <cell r="G1225">
            <v>999950</v>
          </cell>
          <cell r="H1225">
            <v>168.91047297297297</v>
          </cell>
        </row>
        <row r="1226">
          <cell r="A1226" t="str">
            <v>4404022402</v>
          </cell>
          <cell r="B1226" t="str">
            <v>Honorarios legales</v>
          </cell>
          <cell r="C1226">
            <v>1000000</v>
          </cell>
          <cell r="D1226">
            <v>50</v>
          </cell>
          <cell r="E1226">
            <v>1000000</v>
          </cell>
          <cell r="F1226">
            <v>50</v>
          </cell>
          <cell r="G1226">
            <v>999950</v>
          </cell>
          <cell r="H1226">
            <v>168.91047297297297</v>
          </cell>
        </row>
        <row r="1227">
          <cell r="A1227" t="str">
            <v>4404022403</v>
          </cell>
          <cell r="B1227" t="str">
            <v>Otros honorarios</v>
          </cell>
          <cell r="C1227">
            <v>1000000</v>
          </cell>
          <cell r="D1227">
            <v>50</v>
          </cell>
          <cell r="E1227">
            <v>1000000</v>
          </cell>
          <cell r="F1227">
            <v>50</v>
          </cell>
          <cell r="G1227">
            <v>999950</v>
          </cell>
          <cell r="H1227">
            <v>168.91047297297297</v>
          </cell>
        </row>
        <row r="1228">
          <cell r="A1228" t="str">
            <v>4404022404</v>
          </cell>
          <cell r="B1228" t="str">
            <v>Recoleccion de basura</v>
          </cell>
          <cell r="C1228">
            <v>1000000</v>
          </cell>
          <cell r="D1228">
            <v>50</v>
          </cell>
          <cell r="E1228">
            <v>1000000</v>
          </cell>
          <cell r="F1228">
            <v>50</v>
          </cell>
          <cell r="G1228">
            <v>999950</v>
          </cell>
          <cell r="H1228">
            <v>168.91047297297297</v>
          </cell>
        </row>
        <row r="1229">
          <cell r="A1229" t="str">
            <v>4404022405</v>
          </cell>
          <cell r="B1229" t="str">
            <v>Otros Servicios</v>
          </cell>
          <cell r="C1229">
            <v>1000000</v>
          </cell>
          <cell r="D1229">
            <v>50</v>
          </cell>
          <cell r="E1229">
            <v>1000000</v>
          </cell>
          <cell r="F1229">
            <v>50</v>
          </cell>
          <cell r="G1229">
            <v>999950</v>
          </cell>
          <cell r="H1229">
            <v>168.91047297297297</v>
          </cell>
        </row>
        <row r="1230">
          <cell r="A1230" t="str">
            <v>4404022601</v>
          </cell>
          <cell r="B1230" t="str">
            <v>Equipamiento</v>
          </cell>
          <cell r="C1230">
            <v>1000000</v>
          </cell>
          <cell r="D1230">
            <v>50</v>
          </cell>
          <cell r="E1230">
            <v>1000000</v>
          </cell>
          <cell r="F1230">
            <v>50</v>
          </cell>
          <cell r="G1230">
            <v>999950</v>
          </cell>
          <cell r="H1230">
            <v>168.91047297297297</v>
          </cell>
        </row>
        <row r="1231">
          <cell r="A1231" t="str">
            <v>4404022602</v>
          </cell>
          <cell r="B1231" t="str">
            <v>Reparaciones y mantenimiento</v>
          </cell>
          <cell r="C1231">
            <v>1000000</v>
          </cell>
          <cell r="D1231">
            <v>50</v>
          </cell>
          <cell r="E1231">
            <v>1000000</v>
          </cell>
          <cell r="F1231">
            <v>50</v>
          </cell>
          <cell r="G1231">
            <v>999950</v>
          </cell>
          <cell r="H1231">
            <v>168.91047297297297</v>
          </cell>
        </row>
        <row r="1232">
          <cell r="A1232" t="str">
            <v>4404022801</v>
          </cell>
          <cell r="B1232" t="str">
            <v>Otros proveedores</v>
          </cell>
          <cell r="C1232">
            <v>1000000</v>
          </cell>
          <cell r="D1232">
            <v>50</v>
          </cell>
          <cell r="E1232">
            <v>1000000</v>
          </cell>
          <cell r="F1232">
            <v>50</v>
          </cell>
          <cell r="G1232">
            <v>999950</v>
          </cell>
          <cell r="H1232">
            <v>168.91047297297297</v>
          </cell>
        </row>
        <row r="1233">
          <cell r="A1233" t="str">
            <v>4404022802</v>
          </cell>
          <cell r="B1233" t="str">
            <v>Proveedores</v>
          </cell>
          <cell r="C1233">
            <v>1000000</v>
          </cell>
          <cell r="D1233">
            <v>50</v>
          </cell>
          <cell r="E1233">
            <v>1000000</v>
          </cell>
          <cell r="F1233">
            <v>50</v>
          </cell>
          <cell r="G1233">
            <v>999950</v>
          </cell>
          <cell r="H1233">
            <v>168.91047297297297</v>
          </cell>
        </row>
        <row r="1234">
          <cell r="A1234" t="str">
            <v>4404022803</v>
          </cell>
          <cell r="B1234" t="str">
            <v>Energia electrica</v>
          </cell>
          <cell r="C1234">
            <v>1000000</v>
          </cell>
          <cell r="D1234">
            <v>50</v>
          </cell>
          <cell r="E1234">
            <v>1000000</v>
          </cell>
          <cell r="F1234">
            <v>50</v>
          </cell>
          <cell r="G1234">
            <v>999950</v>
          </cell>
          <cell r="H1234">
            <v>168.91047297297297</v>
          </cell>
        </row>
        <row r="1235">
          <cell r="A1235" t="str">
            <v>4404022804</v>
          </cell>
          <cell r="B1235" t="str">
            <v>Gas</v>
          </cell>
          <cell r="C1235">
            <v>1000000</v>
          </cell>
          <cell r="D1235">
            <v>50</v>
          </cell>
          <cell r="E1235">
            <v>1000000</v>
          </cell>
          <cell r="F1235">
            <v>50</v>
          </cell>
          <cell r="G1235">
            <v>999950</v>
          </cell>
          <cell r="H1235">
            <v>168.91047297297297</v>
          </cell>
        </row>
        <row r="1236">
          <cell r="A1236" t="str">
            <v>4404022805</v>
          </cell>
          <cell r="B1236" t="str">
            <v>Agua</v>
          </cell>
          <cell r="C1236">
            <v>1000000</v>
          </cell>
          <cell r="D1236">
            <v>50</v>
          </cell>
          <cell r="E1236">
            <v>1000000</v>
          </cell>
          <cell r="F1236">
            <v>50</v>
          </cell>
          <cell r="G1236">
            <v>999950</v>
          </cell>
          <cell r="H1236">
            <v>168.91047297297297</v>
          </cell>
        </row>
        <row r="1237">
          <cell r="A1237" t="str">
            <v>4404022806</v>
          </cell>
          <cell r="B1237" t="str">
            <v>Gastos en Seguridad</v>
          </cell>
          <cell r="C1237">
            <v>1000000</v>
          </cell>
          <cell r="D1237">
            <v>50</v>
          </cell>
          <cell r="E1237">
            <v>1000000</v>
          </cell>
          <cell r="F1237">
            <v>50</v>
          </cell>
          <cell r="G1237">
            <v>999950</v>
          </cell>
          <cell r="H1237">
            <v>168.91047297297297</v>
          </cell>
        </row>
        <row r="1238">
          <cell r="A1238" t="str">
            <v>4404023001</v>
          </cell>
          <cell r="B1238" t="str">
            <v>Alquiler de equipos</v>
          </cell>
          <cell r="C1238">
            <v>1000000</v>
          </cell>
          <cell r="D1238">
            <v>50</v>
          </cell>
          <cell r="E1238">
            <v>1000000</v>
          </cell>
          <cell r="F1238">
            <v>50</v>
          </cell>
          <cell r="G1238">
            <v>999950</v>
          </cell>
          <cell r="H1238">
            <v>168.91047297297297</v>
          </cell>
        </row>
        <row r="1239">
          <cell r="A1239" t="str">
            <v>4404023002</v>
          </cell>
          <cell r="B1239" t="str">
            <v>Alquiler de oficinas</v>
          </cell>
          <cell r="C1239">
            <v>1000000</v>
          </cell>
          <cell r="D1239">
            <v>50</v>
          </cell>
          <cell r="E1239">
            <v>1000000</v>
          </cell>
          <cell r="F1239">
            <v>50</v>
          </cell>
          <cell r="G1239">
            <v>999950</v>
          </cell>
          <cell r="H1239">
            <v>168.91047297297297</v>
          </cell>
        </row>
        <row r="1240">
          <cell r="A1240" t="str">
            <v>4404023003</v>
          </cell>
          <cell r="B1240" t="str">
            <v>Fletes</v>
          </cell>
          <cell r="C1240">
            <v>1000000</v>
          </cell>
          <cell r="D1240">
            <v>50</v>
          </cell>
          <cell r="E1240">
            <v>1000000</v>
          </cell>
          <cell r="F1240">
            <v>50</v>
          </cell>
          <cell r="G1240">
            <v>999950</v>
          </cell>
          <cell r="H1240">
            <v>168.91047297297297</v>
          </cell>
        </row>
        <row r="1241">
          <cell r="A1241" t="str">
            <v>4404023004</v>
          </cell>
          <cell r="B1241" t="str">
            <v>Depositos</v>
          </cell>
          <cell r="C1241">
            <v>1000000</v>
          </cell>
          <cell r="D1241">
            <v>50</v>
          </cell>
          <cell r="E1241">
            <v>1000000</v>
          </cell>
          <cell r="F1241">
            <v>50</v>
          </cell>
          <cell r="G1241">
            <v>999950</v>
          </cell>
          <cell r="H1241">
            <v>168.91047297297297</v>
          </cell>
        </row>
        <row r="1242">
          <cell r="A1242" t="str">
            <v>4404023005</v>
          </cell>
          <cell r="B1242" t="str">
            <v>Suscripciones</v>
          </cell>
          <cell r="C1242">
            <v>1000000</v>
          </cell>
          <cell r="D1242">
            <v>50</v>
          </cell>
          <cell r="E1242">
            <v>1000000</v>
          </cell>
          <cell r="F1242">
            <v>50</v>
          </cell>
          <cell r="G1242">
            <v>999950</v>
          </cell>
          <cell r="H1242">
            <v>168.91047297297297</v>
          </cell>
        </row>
        <row r="1243">
          <cell r="A1243" t="str">
            <v>4404023006</v>
          </cell>
          <cell r="B1243" t="str">
            <v>Otros gastos</v>
          </cell>
          <cell r="C1243">
            <v>1000000</v>
          </cell>
          <cell r="D1243">
            <v>50</v>
          </cell>
          <cell r="E1243">
            <v>1000000</v>
          </cell>
          <cell r="F1243">
            <v>50</v>
          </cell>
          <cell r="G1243">
            <v>999950</v>
          </cell>
          <cell r="H1243">
            <v>168.91047297297297</v>
          </cell>
        </row>
        <row r="1244">
          <cell r="A1244" t="str">
            <v>4404023007</v>
          </cell>
          <cell r="B1244" t="str">
            <v>Recreacion</v>
          </cell>
          <cell r="C1244">
            <v>1000000</v>
          </cell>
          <cell r="D1244">
            <v>50</v>
          </cell>
          <cell r="E1244">
            <v>1000000</v>
          </cell>
          <cell r="F1244">
            <v>50</v>
          </cell>
          <cell r="G1244">
            <v>999950</v>
          </cell>
          <cell r="H1244">
            <v>168.91047297297297</v>
          </cell>
        </row>
        <row r="1245">
          <cell r="A1245" t="str">
            <v>4404023008</v>
          </cell>
          <cell r="B1245" t="str">
            <v>Estructura</v>
          </cell>
          <cell r="C1245">
            <v>1000000</v>
          </cell>
          <cell r="D1245">
            <v>50</v>
          </cell>
          <cell r="E1245">
            <v>1000000</v>
          </cell>
          <cell r="F1245">
            <v>50</v>
          </cell>
          <cell r="G1245">
            <v>999950</v>
          </cell>
          <cell r="H1245">
            <v>168.91047297297297</v>
          </cell>
        </row>
        <row r="1246">
          <cell r="A1246" t="str">
            <v>4404031001</v>
          </cell>
          <cell r="B1246" t="str">
            <v>Sueldos y Jornales personal permanente</v>
          </cell>
          <cell r="C1246">
            <v>1000000</v>
          </cell>
          <cell r="D1246">
            <v>50</v>
          </cell>
          <cell r="E1246">
            <v>1000000</v>
          </cell>
          <cell r="F1246">
            <v>50</v>
          </cell>
          <cell r="G1246">
            <v>999950</v>
          </cell>
          <cell r="H1246">
            <v>168.91047297297297</v>
          </cell>
        </row>
        <row r="1247">
          <cell r="A1247" t="str">
            <v>4404031002</v>
          </cell>
          <cell r="B1247" t="str">
            <v>Sueldos y Jornales personal temporario</v>
          </cell>
          <cell r="C1247">
            <v>1000000</v>
          </cell>
          <cell r="D1247">
            <v>50</v>
          </cell>
          <cell r="E1247">
            <v>1000000</v>
          </cell>
          <cell r="F1247">
            <v>50</v>
          </cell>
          <cell r="G1247">
            <v>999950</v>
          </cell>
          <cell r="H1247">
            <v>168.91047297297297</v>
          </cell>
        </row>
        <row r="1248">
          <cell r="A1248" t="str">
            <v>4404031003</v>
          </cell>
          <cell r="B1248" t="str">
            <v>Horas Extras</v>
          </cell>
          <cell r="C1248">
            <v>1000000</v>
          </cell>
          <cell r="D1248">
            <v>50</v>
          </cell>
          <cell r="E1248">
            <v>1000000</v>
          </cell>
          <cell r="F1248">
            <v>50</v>
          </cell>
          <cell r="G1248">
            <v>999950</v>
          </cell>
          <cell r="H1248">
            <v>168.91047297297297</v>
          </cell>
        </row>
        <row r="1249">
          <cell r="A1249" t="str">
            <v>4404031004</v>
          </cell>
          <cell r="B1249" t="str">
            <v>Cargas Sociales</v>
          </cell>
          <cell r="C1249">
            <v>1000000</v>
          </cell>
          <cell r="D1249">
            <v>50</v>
          </cell>
          <cell r="E1249">
            <v>1000000</v>
          </cell>
          <cell r="F1249">
            <v>50</v>
          </cell>
          <cell r="G1249">
            <v>999950</v>
          </cell>
          <cell r="H1249">
            <v>168.91047297297297</v>
          </cell>
        </row>
        <row r="1250">
          <cell r="A1250" t="str">
            <v>4404031005</v>
          </cell>
          <cell r="B1250" t="str">
            <v>Sueldo Anual Complementario</v>
          </cell>
          <cell r="C1250">
            <v>1000000</v>
          </cell>
          <cell r="D1250">
            <v>50</v>
          </cell>
          <cell r="E1250">
            <v>1000000</v>
          </cell>
          <cell r="F1250">
            <v>50</v>
          </cell>
          <cell r="G1250">
            <v>999950</v>
          </cell>
          <cell r="H1250">
            <v>168.91047297297297</v>
          </cell>
        </row>
        <row r="1251">
          <cell r="A1251" t="str">
            <v>4404031006</v>
          </cell>
          <cell r="B1251" t="str">
            <v>Vacaciones</v>
          </cell>
          <cell r="C1251">
            <v>1000000</v>
          </cell>
          <cell r="D1251">
            <v>50</v>
          </cell>
          <cell r="E1251">
            <v>1000000</v>
          </cell>
          <cell r="F1251">
            <v>50</v>
          </cell>
          <cell r="G1251">
            <v>999950</v>
          </cell>
          <cell r="H1251">
            <v>168.91047297297297</v>
          </cell>
        </row>
        <row r="1252">
          <cell r="A1252" t="str">
            <v>4404031007</v>
          </cell>
          <cell r="B1252" t="str">
            <v>Plan de Jubilacion</v>
          </cell>
          <cell r="C1252">
            <v>1000000</v>
          </cell>
          <cell r="D1252">
            <v>50</v>
          </cell>
          <cell r="E1252">
            <v>1000000</v>
          </cell>
          <cell r="F1252">
            <v>50</v>
          </cell>
          <cell r="G1252">
            <v>999950</v>
          </cell>
          <cell r="H1252">
            <v>168.91047297297297</v>
          </cell>
        </row>
        <row r="1253">
          <cell r="A1253" t="str">
            <v>4404031008</v>
          </cell>
          <cell r="B1253" t="str">
            <v>Distribucion utilidades</v>
          </cell>
          <cell r="C1253">
            <v>1000000</v>
          </cell>
          <cell r="D1253">
            <v>50</v>
          </cell>
          <cell r="E1253">
            <v>1000000</v>
          </cell>
          <cell r="F1253">
            <v>50</v>
          </cell>
          <cell r="G1253">
            <v>999950</v>
          </cell>
          <cell r="H1253">
            <v>168.91047297297297</v>
          </cell>
        </row>
        <row r="1254">
          <cell r="A1254" t="str">
            <v>4404031009</v>
          </cell>
          <cell r="B1254" t="str">
            <v>Vivienda</v>
          </cell>
          <cell r="C1254">
            <v>1000000</v>
          </cell>
          <cell r="D1254">
            <v>50</v>
          </cell>
          <cell r="E1254">
            <v>1000000</v>
          </cell>
          <cell r="F1254">
            <v>50</v>
          </cell>
          <cell r="G1254">
            <v>999950</v>
          </cell>
          <cell r="H1254">
            <v>168.91047297297297</v>
          </cell>
        </row>
        <row r="1255">
          <cell r="A1255" t="str">
            <v>4404031010</v>
          </cell>
          <cell r="B1255" t="str">
            <v>Servicio Medico</v>
          </cell>
          <cell r="C1255">
            <v>1000000</v>
          </cell>
          <cell r="D1255">
            <v>50</v>
          </cell>
          <cell r="E1255">
            <v>1000000</v>
          </cell>
          <cell r="F1255">
            <v>50</v>
          </cell>
          <cell r="G1255">
            <v>999950</v>
          </cell>
          <cell r="H1255">
            <v>168.91047297297297</v>
          </cell>
        </row>
        <row r="1256">
          <cell r="A1256" t="str">
            <v>4404031011</v>
          </cell>
          <cell r="B1256" t="str">
            <v>Capacitacion</v>
          </cell>
          <cell r="C1256">
            <v>1000000</v>
          </cell>
          <cell r="D1256">
            <v>50</v>
          </cell>
          <cell r="E1256">
            <v>1000000</v>
          </cell>
          <cell r="F1256">
            <v>50</v>
          </cell>
          <cell r="G1256">
            <v>999950</v>
          </cell>
          <cell r="H1256">
            <v>168.91047297297297</v>
          </cell>
        </row>
        <row r="1257">
          <cell r="A1257" t="str">
            <v>4404031012</v>
          </cell>
          <cell r="B1257" t="str">
            <v>Otros Servicios al Personal</v>
          </cell>
          <cell r="C1257">
            <v>1000000</v>
          </cell>
          <cell r="D1257">
            <v>50</v>
          </cell>
          <cell r="E1257">
            <v>1000000</v>
          </cell>
          <cell r="F1257">
            <v>50</v>
          </cell>
          <cell r="G1257">
            <v>999950</v>
          </cell>
          <cell r="H1257">
            <v>168.91047297297297</v>
          </cell>
        </row>
        <row r="1258">
          <cell r="A1258" t="str">
            <v>4404031013</v>
          </cell>
          <cell r="B1258" t="str">
            <v>Varios</v>
          </cell>
          <cell r="C1258">
            <v>1000000</v>
          </cell>
          <cell r="D1258">
            <v>50</v>
          </cell>
          <cell r="E1258">
            <v>1000000</v>
          </cell>
          <cell r="F1258">
            <v>50</v>
          </cell>
          <cell r="G1258">
            <v>999950</v>
          </cell>
          <cell r="H1258">
            <v>168.91047297297297</v>
          </cell>
        </row>
        <row r="1259">
          <cell r="A1259" t="str">
            <v>4404031014</v>
          </cell>
          <cell r="B1259" t="str">
            <v>Indemnizaciones</v>
          </cell>
          <cell r="C1259">
            <v>1000000</v>
          </cell>
          <cell r="D1259">
            <v>50</v>
          </cell>
          <cell r="E1259">
            <v>1000000</v>
          </cell>
          <cell r="F1259">
            <v>50</v>
          </cell>
          <cell r="G1259">
            <v>999950</v>
          </cell>
          <cell r="H1259">
            <v>168.91047297297297</v>
          </cell>
        </row>
        <row r="1260">
          <cell r="A1260" t="str">
            <v>4404031015</v>
          </cell>
          <cell r="B1260" t="str">
            <v>Gratificaciones</v>
          </cell>
          <cell r="C1260">
            <v>1000000</v>
          </cell>
          <cell r="D1260">
            <v>50</v>
          </cell>
          <cell r="E1260">
            <v>1000000</v>
          </cell>
          <cell r="F1260">
            <v>50</v>
          </cell>
          <cell r="G1260">
            <v>999950</v>
          </cell>
          <cell r="H1260">
            <v>168.91047297297297</v>
          </cell>
        </row>
        <row r="1261">
          <cell r="A1261" t="str">
            <v>4404031201</v>
          </cell>
          <cell r="B1261" t="str">
            <v>Gastos de viaje</v>
          </cell>
          <cell r="C1261">
            <v>1000000</v>
          </cell>
          <cell r="D1261">
            <v>50</v>
          </cell>
          <cell r="E1261">
            <v>1000000</v>
          </cell>
          <cell r="F1261">
            <v>50</v>
          </cell>
          <cell r="G1261">
            <v>999950</v>
          </cell>
          <cell r="H1261">
            <v>168.91047297297297</v>
          </cell>
        </row>
        <row r="1262">
          <cell r="A1262" t="str">
            <v>4404031401</v>
          </cell>
          <cell r="B1262" t="str">
            <v>Gastos de oficina</v>
          </cell>
          <cell r="C1262">
            <v>1000000</v>
          </cell>
          <cell r="D1262">
            <v>50</v>
          </cell>
          <cell r="E1262">
            <v>1000000</v>
          </cell>
          <cell r="F1262">
            <v>50</v>
          </cell>
          <cell r="G1262">
            <v>999950</v>
          </cell>
          <cell r="H1262">
            <v>168.91047297297297</v>
          </cell>
        </row>
        <row r="1263">
          <cell r="A1263" t="str">
            <v>4404031601</v>
          </cell>
          <cell r="B1263" t="str">
            <v>Comunicaciones</v>
          </cell>
          <cell r="C1263">
            <v>1000000</v>
          </cell>
          <cell r="D1263">
            <v>50</v>
          </cell>
          <cell r="E1263">
            <v>1000000</v>
          </cell>
          <cell r="F1263">
            <v>50</v>
          </cell>
          <cell r="G1263">
            <v>999950</v>
          </cell>
          <cell r="H1263">
            <v>168.91047297297297</v>
          </cell>
        </row>
        <row r="1264">
          <cell r="A1264" t="str">
            <v>4404031801</v>
          </cell>
          <cell r="B1264" t="str">
            <v>Publicidad</v>
          </cell>
          <cell r="C1264">
            <v>1000000</v>
          </cell>
          <cell r="D1264">
            <v>50</v>
          </cell>
          <cell r="E1264">
            <v>1000000</v>
          </cell>
          <cell r="F1264">
            <v>50</v>
          </cell>
          <cell r="G1264">
            <v>999950</v>
          </cell>
          <cell r="H1264">
            <v>168.91047297297297</v>
          </cell>
        </row>
        <row r="1265">
          <cell r="A1265" t="str">
            <v>4404031802</v>
          </cell>
          <cell r="B1265" t="str">
            <v>Promociones</v>
          </cell>
          <cell r="C1265">
            <v>1000000</v>
          </cell>
          <cell r="D1265">
            <v>50</v>
          </cell>
          <cell r="E1265">
            <v>1000000</v>
          </cell>
          <cell r="F1265">
            <v>50</v>
          </cell>
          <cell r="G1265">
            <v>999950</v>
          </cell>
          <cell r="H1265">
            <v>168.91047297297297</v>
          </cell>
        </row>
        <row r="1266">
          <cell r="A1266" t="str">
            <v>4404031803</v>
          </cell>
          <cell r="B1266" t="str">
            <v>Servicios al Cliente</v>
          </cell>
          <cell r="C1266">
            <v>1000000</v>
          </cell>
          <cell r="D1266">
            <v>50</v>
          </cell>
          <cell r="E1266">
            <v>1000000</v>
          </cell>
          <cell r="F1266">
            <v>50</v>
          </cell>
          <cell r="G1266">
            <v>999950</v>
          </cell>
          <cell r="H1266">
            <v>168.91047297297297</v>
          </cell>
        </row>
        <row r="1267">
          <cell r="A1267" t="str">
            <v>4404032001</v>
          </cell>
          <cell r="B1267" t="str">
            <v>Impuestos a la propiedad</v>
          </cell>
          <cell r="C1267">
            <v>1000000</v>
          </cell>
          <cell r="D1267">
            <v>50</v>
          </cell>
          <cell r="E1267">
            <v>1000000</v>
          </cell>
          <cell r="F1267">
            <v>50</v>
          </cell>
          <cell r="G1267">
            <v>999950</v>
          </cell>
          <cell r="H1267">
            <v>168.91047297297297</v>
          </cell>
        </row>
        <row r="1268">
          <cell r="A1268" t="str">
            <v>4404032002</v>
          </cell>
          <cell r="B1268" t="str">
            <v>Otros impuestos</v>
          </cell>
          <cell r="C1268">
            <v>1000000</v>
          </cell>
          <cell r="D1268">
            <v>50</v>
          </cell>
          <cell r="E1268">
            <v>1000000</v>
          </cell>
          <cell r="F1268">
            <v>50</v>
          </cell>
          <cell r="G1268">
            <v>999950</v>
          </cell>
          <cell r="H1268">
            <v>168.91047297297297</v>
          </cell>
        </row>
        <row r="1269">
          <cell r="A1269" t="str">
            <v>4404032201</v>
          </cell>
          <cell r="B1269" t="str">
            <v>Seguros del personal</v>
          </cell>
          <cell r="C1269">
            <v>1000000</v>
          </cell>
          <cell r="D1269">
            <v>50</v>
          </cell>
          <cell r="E1269">
            <v>1000000</v>
          </cell>
          <cell r="F1269">
            <v>50</v>
          </cell>
          <cell r="G1269">
            <v>999950</v>
          </cell>
          <cell r="H1269">
            <v>168.91047297297297</v>
          </cell>
        </row>
        <row r="1270">
          <cell r="A1270" t="str">
            <v>4404032202</v>
          </cell>
          <cell r="B1270" t="str">
            <v>Seguros de propiedades</v>
          </cell>
          <cell r="C1270">
            <v>1000000</v>
          </cell>
          <cell r="D1270">
            <v>50</v>
          </cell>
          <cell r="E1270">
            <v>1000000</v>
          </cell>
          <cell r="F1270">
            <v>50</v>
          </cell>
          <cell r="G1270">
            <v>999950</v>
          </cell>
          <cell r="H1270">
            <v>168.91047297297297</v>
          </cell>
        </row>
        <row r="1271">
          <cell r="A1271" t="str">
            <v>4404032401</v>
          </cell>
          <cell r="B1271" t="str">
            <v>Honorarios auditores</v>
          </cell>
          <cell r="C1271">
            <v>1000000</v>
          </cell>
          <cell r="D1271">
            <v>50</v>
          </cell>
          <cell r="E1271">
            <v>1000000</v>
          </cell>
          <cell r="F1271">
            <v>50</v>
          </cell>
          <cell r="G1271">
            <v>999950</v>
          </cell>
          <cell r="H1271">
            <v>168.91047297297297</v>
          </cell>
        </row>
        <row r="1272">
          <cell r="A1272" t="str">
            <v>4404032402</v>
          </cell>
          <cell r="B1272" t="str">
            <v>Honorarios legales</v>
          </cell>
          <cell r="C1272">
            <v>1000000</v>
          </cell>
          <cell r="D1272">
            <v>50</v>
          </cell>
          <cell r="E1272">
            <v>1000000</v>
          </cell>
          <cell r="F1272">
            <v>50</v>
          </cell>
          <cell r="G1272">
            <v>999950</v>
          </cell>
          <cell r="H1272">
            <v>168.91047297297297</v>
          </cell>
        </row>
        <row r="1273">
          <cell r="A1273" t="str">
            <v>4404032403</v>
          </cell>
          <cell r="B1273" t="str">
            <v>Otros honorarios</v>
          </cell>
          <cell r="C1273">
            <v>1000000</v>
          </cell>
          <cell r="D1273">
            <v>50</v>
          </cell>
          <cell r="E1273">
            <v>1000000</v>
          </cell>
          <cell r="F1273">
            <v>50</v>
          </cell>
          <cell r="G1273">
            <v>999950</v>
          </cell>
          <cell r="H1273">
            <v>168.91047297297297</v>
          </cell>
        </row>
        <row r="1274">
          <cell r="A1274" t="str">
            <v>4404032404</v>
          </cell>
          <cell r="B1274" t="str">
            <v>Recoleccion de basura</v>
          </cell>
          <cell r="C1274">
            <v>1000000</v>
          </cell>
          <cell r="D1274">
            <v>50</v>
          </cell>
          <cell r="E1274">
            <v>1000000</v>
          </cell>
          <cell r="F1274">
            <v>50</v>
          </cell>
          <cell r="G1274">
            <v>999950</v>
          </cell>
          <cell r="H1274">
            <v>168.91047297297297</v>
          </cell>
        </row>
        <row r="1275">
          <cell r="A1275" t="str">
            <v>4404032405</v>
          </cell>
          <cell r="B1275" t="str">
            <v>Otros Servicios</v>
          </cell>
          <cell r="C1275">
            <v>1000000</v>
          </cell>
          <cell r="D1275">
            <v>50</v>
          </cell>
          <cell r="E1275">
            <v>1000000</v>
          </cell>
          <cell r="F1275">
            <v>50</v>
          </cell>
          <cell r="G1275">
            <v>999950</v>
          </cell>
          <cell r="H1275">
            <v>168.91047297297297</v>
          </cell>
        </row>
        <row r="1276">
          <cell r="A1276" t="str">
            <v>4404032601</v>
          </cell>
          <cell r="B1276" t="str">
            <v>Equipamiento</v>
          </cell>
          <cell r="C1276">
            <v>1000000</v>
          </cell>
          <cell r="D1276">
            <v>50</v>
          </cell>
          <cell r="E1276">
            <v>1000000</v>
          </cell>
          <cell r="F1276">
            <v>50</v>
          </cell>
          <cell r="G1276">
            <v>999950</v>
          </cell>
          <cell r="H1276">
            <v>168.91047297297297</v>
          </cell>
        </row>
        <row r="1277">
          <cell r="A1277" t="str">
            <v>4404032602</v>
          </cell>
          <cell r="B1277" t="str">
            <v>Reparaciones y mantenimiento</v>
          </cell>
          <cell r="C1277">
            <v>1000000</v>
          </cell>
          <cell r="D1277">
            <v>50</v>
          </cell>
          <cell r="E1277">
            <v>1000000</v>
          </cell>
          <cell r="F1277">
            <v>50</v>
          </cell>
          <cell r="G1277">
            <v>999950</v>
          </cell>
          <cell r="H1277">
            <v>168.91047297297297</v>
          </cell>
        </row>
        <row r="1278">
          <cell r="A1278" t="str">
            <v>4404032801</v>
          </cell>
          <cell r="B1278" t="str">
            <v>Otros proveedores</v>
          </cell>
          <cell r="C1278">
            <v>1000000</v>
          </cell>
          <cell r="D1278">
            <v>50</v>
          </cell>
          <cell r="E1278">
            <v>1000000</v>
          </cell>
          <cell r="F1278">
            <v>50</v>
          </cell>
          <cell r="G1278">
            <v>999950</v>
          </cell>
          <cell r="H1278">
            <v>168.91047297297297</v>
          </cell>
        </row>
        <row r="1279">
          <cell r="A1279" t="str">
            <v>4404032802</v>
          </cell>
          <cell r="B1279" t="str">
            <v>Proveedores</v>
          </cell>
          <cell r="C1279">
            <v>1000000</v>
          </cell>
          <cell r="D1279">
            <v>50</v>
          </cell>
          <cell r="E1279">
            <v>1000000</v>
          </cell>
          <cell r="F1279">
            <v>50</v>
          </cell>
          <cell r="G1279">
            <v>999950</v>
          </cell>
          <cell r="H1279">
            <v>168.91047297297297</v>
          </cell>
        </row>
        <row r="1280">
          <cell r="A1280" t="str">
            <v>4404032803</v>
          </cell>
          <cell r="B1280" t="str">
            <v>Energia electrica</v>
          </cell>
          <cell r="C1280">
            <v>1000000</v>
          </cell>
          <cell r="D1280">
            <v>50</v>
          </cell>
          <cell r="E1280">
            <v>1000000</v>
          </cell>
          <cell r="F1280">
            <v>50</v>
          </cell>
          <cell r="G1280">
            <v>999950</v>
          </cell>
          <cell r="H1280">
            <v>168.91047297297297</v>
          </cell>
        </row>
        <row r="1281">
          <cell r="A1281" t="str">
            <v>4404032804</v>
          </cell>
          <cell r="B1281" t="str">
            <v>Gas</v>
          </cell>
          <cell r="C1281">
            <v>1000000</v>
          </cell>
          <cell r="D1281">
            <v>50</v>
          </cell>
          <cell r="E1281">
            <v>1000000</v>
          </cell>
          <cell r="F1281">
            <v>50</v>
          </cell>
          <cell r="G1281">
            <v>999950</v>
          </cell>
          <cell r="H1281">
            <v>168.91047297297297</v>
          </cell>
        </row>
        <row r="1282">
          <cell r="A1282" t="str">
            <v>4404032805</v>
          </cell>
          <cell r="B1282" t="str">
            <v>Agua</v>
          </cell>
          <cell r="C1282">
            <v>1000000</v>
          </cell>
          <cell r="D1282">
            <v>50</v>
          </cell>
          <cell r="E1282">
            <v>1000000</v>
          </cell>
          <cell r="F1282">
            <v>50</v>
          </cell>
          <cell r="G1282">
            <v>999950</v>
          </cell>
          <cell r="H1282">
            <v>168.91047297297297</v>
          </cell>
        </row>
        <row r="1283">
          <cell r="A1283" t="str">
            <v>4404032806</v>
          </cell>
          <cell r="B1283" t="str">
            <v>Gastos en Seguridad</v>
          </cell>
          <cell r="C1283">
            <v>1000000</v>
          </cell>
          <cell r="D1283">
            <v>50</v>
          </cell>
          <cell r="E1283">
            <v>1000000</v>
          </cell>
          <cell r="F1283">
            <v>50</v>
          </cell>
          <cell r="G1283">
            <v>999950</v>
          </cell>
          <cell r="H1283">
            <v>168.91047297297297</v>
          </cell>
        </row>
        <row r="1284">
          <cell r="A1284" t="str">
            <v>4404033001</v>
          </cell>
          <cell r="B1284" t="str">
            <v>Alquiler de equipos</v>
          </cell>
          <cell r="C1284">
            <v>1000000</v>
          </cell>
          <cell r="D1284">
            <v>50</v>
          </cell>
          <cell r="E1284">
            <v>1000000</v>
          </cell>
          <cell r="F1284">
            <v>50</v>
          </cell>
          <cell r="G1284">
            <v>999950</v>
          </cell>
          <cell r="H1284">
            <v>168.91047297297297</v>
          </cell>
        </row>
        <row r="1285">
          <cell r="A1285" t="str">
            <v>4404033002</v>
          </cell>
          <cell r="B1285" t="str">
            <v>Alquiler de oficinas</v>
          </cell>
          <cell r="C1285">
            <v>1000000</v>
          </cell>
          <cell r="D1285">
            <v>50</v>
          </cell>
          <cell r="E1285">
            <v>1000000</v>
          </cell>
          <cell r="F1285">
            <v>50</v>
          </cell>
          <cell r="G1285">
            <v>999950</v>
          </cell>
          <cell r="H1285">
            <v>168.91047297297297</v>
          </cell>
        </row>
        <row r="1286">
          <cell r="A1286" t="str">
            <v>4404033003</v>
          </cell>
          <cell r="B1286" t="str">
            <v>Fletes</v>
          </cell>
          <cell r="C1286">
            <v>1000000</v>
          </cell>
          <cell r="D1286">
            <v>50</v>
          </cell>
          <cell r="E1286">
            <v>1000000</v>
          </cell>
          <cell r="F1286">
            <v>50</v>
          </cell>
          <cell r="G1286">
            <v>999950</v>
          </cell>
          <cell r="H1286">
            <v>168.91047297297297</v>
          </cell>
        </row>
        <row r="1287">
          <cell r="A1287" t="str">
            <v>4404033004</v>
          </cell>
          <cell r="B1287" t="str">
            <v>Depositos</v>
          </cell>
          <cell r="C1287">
            <v>1000000</v>
          </cell>
          <cell r="D1287">
            <v>50</v>
          </cell>
          <cell r="E1287">
            <v>1000000</v>
          </cell>
          <cell r="F1287">
            <v>50</v>
          </cell>
          <cell r="G1287">
            <v>999950</v>
          </cell>
          <cell r="H1287">
            <v>168.91047297297297</v>
          </cell>
        </row>
        <row r="1288">
          <cell r="A1288" t="str">
            <v>4404033005</v>
          </cell>
          <cell r="B1288" t="str">
            <v>Suscripciones</v>
          </cell>
          <cell r="C1288">
            <v>1000000</v>
          </cell>
          <cell r="D1288">
            <v>50</v>
          </cell>
          <cell r="E1288">
            <v>1000000</v>
          </cell>
          <cell r="F1288">
            <v>50</v>
          </cell>
          <cell r="G1288">
            <v>999950</v>
          </cell>
          <cell r="H1288">
            <v>168.91047297297297</v>
          </cell>
        </row>
        <row r="1289">
          <cell r="A1289" t="str">
            <v>4404033006</v>
          </cell>
          <cell r="B1289" t="str">
            <v>Otros gastos</v>
          </cell>
          <cell r="C1289">
            <v>1000000</v>
          </cell>
          <cell r="D1289">
            <v>50</v>
          </cell>
          <cell r="E1289">
            <v>1000000</v>
          </cell>
          <cell r="F1289">
            <v>50</v>
          </cell>
          <cell r="G1289">
            <v>999950</v>
          </cell>
          <cell r="H1289">
            <v>168.91047297297297</v>
          </cell>
        </row>
        <row r="1290">
          <cell r="A1290" t="str">
            <v>4404033007</v>
          </cell>
          <cell r="B1290" t="str">
            <v>Recreacion</v>
          </cell>
          <cell r="C1290">
            <v>1000000</v>
          </cell>
          <cell r="D1290">
            <v>50</v>
          </cell>
          <cell r="E1290">
            <v>1000000</v>
          </cell>
          <cell r="F1290">
            <v>50</v>
          </cell>
          <cell r="G1290">
            <v>999950</v>
          </cell>
          <cell r="H1290">
            <v>168.91047297297297</v>
          </cell>
        </row>
        <row r="1291">
          <cell r="A1291" t="str">
            <v>4404033008</v>
          </cell>
          <cell r="B1291" t="str">
            <v>Estructura</v>
          </cell>
          <cell r="C1291">
            <v>1000000</v>
          </cell>
          <cell r="D1291">
            <v>50</v>
          </cell>
          <cell r="E1291">
            <v>1000000</v>
          </cell>
          <cell r="F1291">
            <v>50</v>
          </cell>
          <cell r="G1291">
            <v>999950</v>
          </cell>
          <cell r="H1291">
            <v>168.91047297297297</v>
          </cell>
        </row>
        <row r="1292">
          <cell r="A1292" t="str">
            <v>4404041001</v>
          </cell>
          <cell r="B1292" t="str">
            <v>Sueldos y Jornales personal permanente</v>
          </cell>
          <cell r="C1292">
            <v>1000000</v>
          </cell>
          <cell r="D1292">
            <v>50</v>
          </cell>
          <cell r="E1292">
            <v>1000000</v>
          </cell>
          <cell r="F1292">
            <v>50</v>
          </cell>
          <cell r="G1292">
            <v>999950</v>
          </cell>
          <cell r="H1292">
            <v>168.91047297297297</v>
          </cell>
        </row>
        <row r="1293">
          <cell r="A1293" t="str">
            <v>4404041004</v>
          </cell>
          <cell r="B1293" t="str">
            <v>Cargas Sociales</v>
          </cell>
          <cell r="C1293">
            <v>1000000</v>
          </cell>
          <cell r="D1293">
            <v>50</v>
          </cell>
          <cell r="E1293">
            <v>1000000</v>
          </cell>
          <cell r="F1293">
            <v>50</v>
          </cell>
          <cell r="G1293">
            <v>999950</v>
          </cell>
          <cell r="H1293">
            <v>168.91047297297297</v>
          </cell>
        </row>
        <row r="1294">
          <cell r="A1294" t="str">
            <v>4404043006</v>
          </cell>
          <cell r="B1294" t="str">
            <v>Otros Gastos</v>
          </cell>
          <cell r="C1294">
            <v>1000000</v>
          </cell>
          <cell r="D1294">
            <v>50</v>
          </cell>
          <cell r="E1294">
            <v>1000000</v>
          </cell>
          <cell r="F1294">
            <v>50</v>
          </cell>
          <cell r="G1294">
            <v>999950</v>
          </cell>
          <cell r="H1294">
            <v>168.91047297297297</v>
          </cell>
        </row>
        <row r="1295">
          <cell r="A1295" t="str">
            <v>4501010001</v>
          </cell>
          <cell r="B1295" t="str">
            <v>Intereses Financ.Pagados CP ML</v>
          </cell>
          <cell r="C1295">
            <v>1000000</v>
          </cell>
          <cell r="D1295">
            <v>50</v>
          </cell>
          <cell r="E1295">
            <v>1000000</v>
          </cell>
          <cell r="F1295">
            <v>50</v>
          </cell>
          <cell r="G1295">
            <v>999950</v>
          </cell>
          <cell r="H1295">
            <v>168.91047297297297</v>
          </cell>
        </row>
        <row r="1296">
          <cell r="A1296" t="str">
            <v>4501010002</v>
          </cell>
          <cell r="B1296" t="str">
            <v>Intereses Financ.Pagados CP ME</v>
          </cell>
          <cell r="C1296">
            <v>1000000</v>
          </cell>
          <cell r="D1296">
            <v>50</v>
          </cell>
          <cell r="E1296">
            <v>1000000</v>
          </cell>
          <cell r="F1296">
            <v>50</v>
          </cell>
          <cell r="G1296">
            <v>999950</v>
          </cell>
          <cell r="H1296">
            <v>168.91047297297297</v>
          </cell>
        </row>
        <row r="1297">
          <cell r="A1297" t="str">
            <v>4501010003</v>
          </cell>
          <cell r="B1297" t="str">
            <v>Intereses Financ. - Juicio EDESA</v>
          </cell>
          <cell r="C1297">
            <v>1000000</v>
          </cell>
          <cell r="D1297">
            <v>50</v>
          </cell>
          <cell r="E1297">
            <v>1000000</v>
          </cell>
          <cell r="F1297">
            <v>50</v>
          </cell>
          <cell r="G1297">
            <v>999950</v>
          </cell>
          <cell r="H1297">
            <v>168.91047297297297</v>
          </cell>
        </row>
        <row r="1298">
          <cell r="A1298" t="str">
            <v>4501020001</v>
          </cell>
          <cell r="B1298" t="str">
            <v>Intereses Financieros por Warrant</v>
          </cell>
          <cell r="C1298">
            <v>1000000</v>
          </cell>
          <cell r="D1298">
            <v>50</v>
          </cell>
          <cell r="E1298">
            <v>1000000</v>
          </cell>
          <cell r="F1298">
            <v>50</v>
          </cell>
          <cell r="G1298">
            <v>999950</v>
          </cell>
          <cell r="H1298">
            <v>168.91047297297297</v>
          </cell>
        </row>
        <row r="1299">
          <cell r="A1299" t="str">
            <v>4501030001</v>
          </cell>
          <cell r="B1299" t="str">
            <v>Int. Fin. Pag. C.P. - Hnas. Industriales</v>
          </cell>
          <cell r="C1299">
            <v>1000000</v>
          </cell>
          <cell r="D1299">
            <v>50</v>
          </cell>
          <cell r="E1299">
            <v>1000000</v>
          </cell>
          <cell r="F1299">
            <v>50</v>
          </cell>
          <cell r="G1299">
            <v>999950</v>
          </cell>
          <cell r="H1299">
            <v>168.91047297297297</v>
          </cell>
        </row>
        <row r="1300">
          <cell r="A1300" t="str">
            <v>4501030002</v>
          </cell>
          <cell r="B1300" t="str">
            <v>Int. Fin. Pag. C.P. - Hnas. Fraccionadas</v>
          </cell>
          <cell r="C1300">
            <v>1000000</v>
          </cell>
          <cell r="D1300">
            <v>50</v>
          </cell>
          <cell r="E1300">
            <v>1000000</v>
          </cell>
          <cell r="F1300">
            <v>50</v>
          </cell>
          <cell r="G1300">
            <v>999950</v>
          </cell>
          <cell r="H1300">
            <v>168.91047297297297</v>
          </cell>
        </row>
        <row r="1301">
          <cell r="A1301" t="str">
            <v>4501030003</v>
          </cell>
          <cell r="B1301" t="str">
            <v>Int. Fin. Pag. C.P. - Balanceados</v>
          </cell>
          <cell r="C1301">
            <v>1000000</v>
          </cell>
          <cell r="D1301">
            <v>50</v>
          </cell>
          <cell r="E1301">
            <v>1000000</v>
          </cell>
          <cell r="F1301">
            <v>50</v>
          </cell>
          <cell r="G1301">
            <v>999950</v>
          </cell>
          <cell r="H1301">
            <v>168.91047297297297</v>
          </cell>
        </row>
        <row r="1302">
          <cell r="A1302" t="str">
            <v>4501030004</v>
          </cell>
          <cell r="B1302" t="str">
            <v>Int. Fin. Pag. C.P. - Afrecho</v>
          </cell>
          <cell r="C1302">
            <v>1000000</v>
          </cell>
          <cell r="D1302">
            <v>50</v>
          </cell>
          <cell r="E1302">
            <v>1000000</v>
          </cell>
          <cell r="F1302">
            <v>50</v>
          </cell>
          <cell r="G1302">
            <v>999950</v>
          </cell>
          <cell r="H1302">
            <v>168.91047297297297</v>
          </cell>
        </row>
        <row r="1303">
          <cell r="A1303" t="str">
            <v>4501030005</v>
          </cell>
          <cell r="B1303" t="str">
            <v>Int. Fin. Pag. C.P. - Hnas. Importadas</v>
          </cell>
          <cell r="C1303">
            <v>1000000</v>
          </cell>
          <cell r="D1303">
            <v>50</v>
          </cell>
          <cell r="E1303">
            <v>1000000</v>
          </cell>
          <cell r="F1303">
            <v>50</v>
          </cell>
          <cell r="G1303">
            <v>999950</v>
          </cell>
          <cell r="H1303">
            <v>168.91047297297297</v>
          </cell>
        </row>
        <row r="1304">
          <cell r="A1304" t="str">
            <v>4501040001</v>
          </cell>
          <cell r="B1304" t="str">
            <v>Intereses Pag. p/ Stock Trigo - ML</v>
          </cell>
          <cell r="C1304">
            <v>1000000</v>
          </cell>
          <cell r="D1304">
            <v>50</v>
          </cell>
          <cell r="E1304">
            <v>1000000</v>
          </cell>
          <cell r="F1304">
            <v>50</v>
          </cell>
          <cell r="G1304">
            <v>999950</v>
          </cell>
          <cell r="H1304">
            <v>168.91047297297297</v>
          </cell>
        </row>
        <row r="1305">
          <cell r="A1305" t="str">
            <v>4503010001</v>
          </cell>
          <cell r="B1305" t="str">
            <v>Diferencia de Cambio</v>
          </cell>
          <cell r="C1305">
            <v>1000000</v>
          </cell>
          <cell r="D1305">
            <v>50</v>
          </cell>
          <cell r="E1305">
            <v>1000000</v>
          </cell>
          <cell r="F1305">
            <v>50</v>
          </cell>
          <cell r="G1305">
            <v>999950</v>
          </cell>
          <cell r="H1305">
            <v>168.91047297297297</v>
          </cell>
        </row>
        <row r="1306">
          <cell r="A1306" t="str">
            <v>4504010001</v>
          </cell>
          <cell r="B1306" t="str">
            <v>Ventas de bienes de uso</v>
          </cell>
          <cell r="C1306">
            <v>1000000</v>
          </cell>
          <cell r="D1306">
            <v>50</v>
          </cell>
          <cell r="E1306">
            <v>1000000</v>
          </cell>
          <cell r="F1306">
            <v>50</v>
          </cell>
          <cell r="G1306">
            <v>999950</v>
          </cell>
          <cell r="H1306">
            <v>168.91047297297297</v>
          </cell>
        </row>
        <row r="1307">
          <cell r="A1307" t="str">
            <v>4504020001</v>
          </cell>
          <cell r="B1307" t="str">
            <v>Costo venta bienes de uso</v>
          </cell>
          <cell r="C1307">
            <v>1000000</v>
          </cell>
          <cell r="D1307">
            <v>50</v>
          </cell>
          <cell r="E1307">
            <v>1000000</v>
          </cell>
          <cell r="F1307">
            <v>50</v>
          </cell>
          <cell r="G1307">
            <v>999950</v>
          </cell>
          <cell r="H1307">
            <v>168.91047297297297</v>
          </cell>
        </row>
        <row r="1308">
          <cell r="A1308" t="str">
            <v>4504030001</v>
          </cell>
          <cell r="B1308" t="str">
            <v>Ventas Varias</v>
          </cell>
          <cell r="C1308">
            <v>1000000</v>
          </cell>
          <cell r="D1308">
            <v>50</v>
          </cell>
          <cell r="E1308">
            <v>1000000</v>
          </cell>
          <cell r="F1308">
            <v>50</v>
          </cell>
          <cell r="G1308">
            <v>999950</v>
          </cell>
          <cell r="H1308">
            <v>168.91047297297297</v>
          </cell>
        </row>
        <row r="1309">
          <cell r="A1309" t="str">
            <v>4504030002</v>
          </cell>
          <cell r="B1309" t="str">
            <v>Fletes Maiz</v>
          </cell>
          <cell r="C1309">
            <v>1000000</v>
          </cell>
          <cell r="D1309">
            <v>50</v>
          </cell>
          <cell r="E1309">
            <v>1000000</v>
          </cell>
          <cell r="F1309">
            <v>50</v>
          </cell>
          <cell r="G1309">
            <v>999950</v>
          </cell>
          <cell r="H1309">
            <v>168.91047297297297</v>
          </cell>
        </row>
        <row r="1310">
          <cell r="A1310" t="str">
            <v>4504030003</v>
          </cell>
          <cell r="B1310" t="str">
            <v>Alquileres Cobrados</v>
          </cell>
          <cell r="C1310">
            <v>1000000</v>
          </cell>
          <cell r="D1310">
            <v>50</v>
          </cell>
          <cell r="E1310">
            <v>1000000</v>
          </cell>
          <cell r="F1310">
            <v>50</v>
          </cell>
          <cell r="G1310">
            <v>999950</v>
          </cell>
          <cell r="H1310">
            <v>168.91047297297297</v>
          </cell>
        </row>
        <row r="1311">
          <cell r="A1311" t="str">
            <v>4504040001</v>
          </cell>
          <cell r="B1311" t="str">
            <v>Costo de Ventas Varias</v>
          </cell>
          <cell r="C1311">
            <v>1000000</v>
          </cell>
          <cell r="D1311">
            <v>50</v>
          </cell>
          <cell r="E1311">
            <v>1000000</v>
          </cell>
          <cell r="F1311">
            <v>50</v>
          </cell>
          <cell r="G1311">
            <v>999950</v>
          </cell>
          <cell r="H1311">
            <v>168.91047297297297</v>
          </cell>
        </row>
        <row r="1312">
          <cell r="A1312" t="str">
            <v>4504050001</v>
          </cell>
          <cell r="B1312" t="str">
            <v>Ingresos y egresos varios</v>
          </cell>
          <cell r="C1312">
            <v>1000000</v>
          </cell>
          <cell r="D1312">
            <v>50</v>
          </cell>
          <cell r="E1312">
            <v>1000000</v>
          </cell>
          <cell r="F1312">
            <v>50</v>
          </cell>
          <cell r="G1312">
            <v>999950</v>
          </cell>
          <cell r="H1312">
            <v>168.91047297297297</v>
          </cell>
        </row>
        <row r="1313">
          <cell r="A1313" t="str">
            <v>4504050002</v>
          </cell>
          <cell r="B1313" t="str">
            <v>Gastos Bancarios</v>
          </cell>
          <cell r="C1313">
            <v>1000000</v>
          </cell>
          <cell r="D1313">
            <v>50</v>
          </cell>
          <cell r="E1313">
            <v>1000000</v>
          </cell>
          <cell r="F1313">
            <v>50</v>
          </cell>
          <cell r="G1313">
            <v>999950</v>
          </cell>
          <cell r="H1313">
            <v>168.91047297297297</v>
          </cell>
        </row>
        <row r="1314">
          <cell r="A1314" t="str">
            <v>4504050003</v>
          </cell>
          <cell r="B1314" t="str">
            <v>Intereses Ganados</v>
          </cell>
          <cell r="C1314">
            <v>1000000</v>
          </cell>
          <cell r="D1314">
            <v>50</v>
          </cell>
          <cell r="E1314">
            <v>1000000</v>
          </cell>
          <cell r="F1314">
            <v>50</v>
          </cell>
          <cell r="G1314">
            <v>999950</v>
          </cell>
          <cell r="H1314">
            <v>168.91047297297297</v>
          </cell>
        </row>
        <row r="1315">
          <cell r="A1315" t="str">
            <v>4504050004</v>
          </cell>
          <cell r="B1315" t="str">
            <v>Recupero de Gastos</v>
          </cell>
          <cell r="C1315">
            <v>1000000</v>
          </cell>
          <cell r="D1315">
            <v>50</v>
          </cell>
          <cell r="E1315">
            <v>1000000</v>
          </cell>
          <cell r="F1315">
            <v>50</v>
          </cell>
          <cell r="G1315">
            <v>999950</v>
          </cell>
          <cell r="H1315">
            <v>168.91047297297297</v>
          </cell>
        </row>
        <row r="1316">
          <cell r="A1316" t="str">
            <v>4504050005</v>
          </cell>
          <cell r="B1316" t="str">
            <v>Intereses cobrados a clientes</v>
          </cell>
          <cell r="C1316">
            <v>1000000</v>
          </cell>
          <cell r="D1316">
            <v>50</v>
          </cell>
          <cell r="E1316">
            <v>1000000</v>
          </cell>
          <cell r="F1316">
            <v>50</v>
          </cell>
          <cell r="G1316">
            <v>999950</v>
          </cell>
          <cell r="H1316">
            <v>168.91047297297297</v>
          </cell>
        </row>
        <row r="1317">
          <cell r="A1317" t="str">
            <v>4504050006</v>
          </cell>
          <cell r="B1317" t="str">
            <v>Intereses Cobrados al Personal</v>
          </cell>
          <cell r="C1317">
            <v>1000000</v>
          </cell>
          <cell r="D1317">
            <v>50</v>
          </cell>
          <cell r="E1317">
            <v>1000000</v>
          </cell>
          <cell r="F1317">
            <v>50</v>
          </cell>
          <cell r="G1317">
            <v>999950</v>
          </cell>
          <cell r="H1317">
            <v>168.91047297297297</v>
          </cell>
        </row>
        <row r="1318">
          <cell r="A1318" t="str">
            <v>4504050007</v>
          </cell>
          <cell r="B1318" t="str">
            <v>Intereses Devengados</v>
          </cell>
          <cell r="C1318">
            <v>1000000</v>
          </cell>
          <cell r="D1318">
            <v>50</v>
          </cell>
          <cell r="E1318">
            <v>1000000</v>
          </cell>
          <cell r="F1318">
            <v>50</v>
          </cell>
          <cell r="G1318">
            <v>999950</v>
          </cell>
          <cell r="H1318">
            <v>168.91047297297297</v>
          </cell>
        </row>
        <row r="1319">
          <cell r="A1319" t="str">
            <v>4504050008</v>
          </cell>
          <cell r="B1319" t="str">
            <v>Ingresos y egresos varios-GND-no usar</v>
          </cell>
          <cell r="C1319">
            <v>1000000</v>
          </cell>
          <cell r="D1319">
            <v>50</v>
          </cell>
          <cell r="E1319">
            <v>1000000</v>
          </cell>
          <cell r="F1319">
            <v>50</v>
          </cell>
          <cell r="G1319">
            <v>999950</v>
          </cell>
          <cell r="H1319">
            <v>168.91047297297297</v>
          </cell>
        </row>
        <row r="1320">
          <cell r="A1320" t="str">
            <v>4504080001</v>
          </cell>
          <cell r="B1320" t="str">
            <v>Ajuste Ejercicios Anteriores-G.N.D.</v>
          </cell>
          <cell r="C1320">
            <v>1000000</v>
          </cell>
          <cell r="D1320">
            <v>50</v>
          </cell>
          <cell r="E1320">
            <v>1000000</v>
          </cell>
          <cell r="F1320">
            <v>50</v>
          </cell>
          <cell r="G1320">
            <v>999950</v>
          </cell>
          <cell r="H1320">
            <v>168.91047297297297</v>
          </cell>
        </row>
        <row r="1321">
          <cell r="A1321" t="str">
            <v>4504080002</v>
          </cell>
          <cell r="B1321" t="str">
            <v>Amort.Acum.a±os anteriores-GND</v>
          </cell>
          <cell r="C1321">
            <v>1000000</v>
          </cell>
          <cell r="D1321">
            <v>50</v>
          </cell>
          <cell r="E1321">
            <v>1000000</v>
          </cell>
          <cell r="F1321">
            <v>50</v>
          </cell>
          <cell r="G1321">
            <v>999950</v>
          </cell>
          <cell r="H1321">
            <v>168.91047297297297</v>
          </cell>
        </row>
        <row r="1322">
          <cell r="A1322" t="str">
            <v>4504080003</v>
          </cell>
          <cell r="B1322" t="str">
            <v>Result.Ejerc. Anteriores-G.N.D.-Acreedor</v>
          </cell>
          <cell r="C1322">
            <v>1000000</v>
          </cell>
          <cell r="D1322">
            <v>50</v>
          </cell>
          <cell r="E1322">
            <v>1000000</v>
          </cell>
          <cell r="F1322">
            <v>50</v>
          </cell>
          <cell r="G1322">
            <v>999950</v>
          </cell>
          <cell r="H1322">
            <v>168.91047297297297</v>
          </cell>
        </row>
        <row r="1323">
          <cell r="A1323" t="str">
            <v>4504080004</v>
          </cell>
          <cell r="B1323" t="str">
            <v>Ingresos y egresos varios - G.N.D.</v>
          </cell>
          <cell r="C1323">
            <v>1000000</v>
          </cell>
          <cell r="D1323">
            <v>50</v>
          </cell>
          <cell r="E1323">
            <v>1000000</v>
          </cell>
          <cell r="F1323">
            <v>50</v>
          </cell>
          <cell r="G1323">
            <v>999950</v>
          </cell>
          <cell r="H1323">
            <v>168.91047297297297</v>
          </cell>
        </row>
        <row r="1324">
          <cell r="A1324" t="str">
            <v>4504090001</v>
          </cell>
          <cell r="B1324" t="str">
            <v>I.V.A. Gastos de Ventas</v>
          </cell>
          <cell r="C1324">
            <v>1000000</v>
          </cell>
          <cell r="D1324">
            <v>50</v>
          </cell>
          <cell r="E1324">
            <v>1000000</v>
          </cell>
          <cell r="F1324">
            <v>50</v>
          </cell>
          <cell r="G1324">
            <v>999950</v>
          </cell>
          <cell r="H1324">
            <v>168.91047297297297</v>
          </cell>
        </row>
        <row r="1325">
          <cell r="A1325" t="str">
            <v>4504100001</v>
          </cell>
          <cell r="B1325" t="str">
            <v>Desc.Obtenidos Compra Cert.Cred.Trib.</v>
          </cell>
          <cell r="C1325">
            <v>1000000</v>
          </cell>
          <cell r="D1325">
            <v>50</v>
          </cell>
          <cell r="E1325">
            <v>1000000</v>
          </cell>
          <cell r="F1325">
            <v>50</v>
          </cell>
          <cell r="G1325">
            <v>999950</v>
          </cell>
          <cell r="H1325">
            <v>168.91047297297297</v>
          </cell>
        </row>
        <row r="1326">
          <cell r="A1326" t="str">
            <v>4504110001</v>
          </cell>
          <cell r="B1326" t="str">
            <v>Retenc.Art.41- Ley 2051 - Contrat.Public</v>
          </cell>
          <cell r="C1326">
            <v>1000000</v>
          </cell>
          <cell r="D1326">
            <v>50</v>
          </cell>
          <cell r="E1326">
            <v>1000000</v>
          </cell>
          <cell r="F1326">
            <v>50</v>
          </cell>
          <cell r="G1326">
            <v>999950</v>
          </cell>
          <cell r="H1326">
            <v>168.91047297297297</v>
          </cell>
        </row>
        <row r="1327">
          <cell r="A1327" t="str">
            <v>4601010001</v>
          </cell>
          <cell r="B1327" t="str">
            <v>Impuesto a la Renta Ejecicios Anteriores</v>
          </cell>
          <cell r="C1327">
            <v>1000000</v>
          </cell>
          <cell r="D1327">
            <v>50</v>
          </cell>
          <cell r="E1327">
            <v>1000000</v>
          </cell>
          <cell r="F1327">
            <v>50</v>
          </cell>
          <cell r="G1327">
            <v>999950</v>
          </cell>
          <cell r="H1327">
            <v>168.91047297297297</v>
          </cell>
        </row>
        <row r="1328">
          <cell r="A1328" t="str">
            <v>4601020001</v>
          </cell>
          <cell r="B1328" t="str">
            <v>Impuesto a la Renta del Ejercicio</v>
          </cell>
          <cell r="C1328">
            <v>1000000</v>
          </cell>
          <cell r="D1328">
            <v>50</v>
          </cell>
          <cell r="E1328">
            <v>1000000</v>
          </cell>
          <cell r="F1328">
            <v>50</v>
          </cell>
          <cell r="G1328">
            <v>999950</v>
          </cell>
          <cell r="H1328">
            <v>168.91047297297297</v>
          </cell>
        </row>
        <row r="1329">
          <cell r="A1329" t="str">
            <v>4601020002</v>
          </cell>
          <cell r="B1329" t="str">
            <v>Impuesto a la Renta (Retenci¾n)</v>
          </cell>
          <cell r="C1329">
            <v>1000000</v>
          </cell>
          <cell r="D1329">
            <v>50</v>
          </cell>
          <cell r="E1329">
            <v>1000000</v>
          </cell>
          <cell r="F1329">
            <v>50</v>
          </cell>
          <cell r="G1329">
            <v>999950</v>
          </cell>
          <cell r="H1329">
            <v>168.91047297297297</v>
          </cell>
        </row>
        <row r="1330">
          <cell r="A1330" t="str">
            <v>4601030001</v>
          </cell>
          <cell r="B1330" t="str">
            <v>Impuesto diferido a±os anteriores</v>
          </cell>
          <cell r="C1330">
            <v>1000000</v>
          </cell>
          <cell r="D1330">
            <v>50</v>
          </cell>
          <cell r="E1330">
            <v>1000000</v>
          </cell>
          <cell r="F1330">
            <v>50</v>
          </cell>
          <cell r="G1330">
            <v>999950</v>
          </cell>
          <cell r="H1330">
            <v>168.91047297297297</v>
          </cell>
        </row>
        <row r="1331">
          <cell r="A1331" t="str">
            <v>4601040001</v>
          </cell>
          <cell r="B1331" t="str">
            <v>Impuesto diferido del ejercicio</v>
          </cell>
          <cell r="C1331">
            <v>1000000</v>
          </cell>
          <cell r="D1331">
            <v>50</v>
          </cell>
          <cell r="E1331">
            <v>1000000</v>
          </cell>
          <cell r="F1331">
            <v>50</v>
          </cell>
          <cell r="G1331">
            <v>999950</v>
          </cell>
          <cell r="H1331">
            <v>168.91047297297297</v>
          </cell>
        </row>
        <row r="1332">
          <cell r="A1332" t="str">
            <v>4601040002</v>
          </cell>
          <cell r="B1332" t="str">
            <v>Imp.Diferido - Credito Fiscal Quebrantos</v>
          </cell>
          <cell r="C1332">
            <v>1000000</v>
          </cell>
          <cell r="D1332">
            <v>50</v>
          </cell>
          <cell r="E1332">
            <v>1000000</v>
          </cell>
          <cell r="F1332">
            <v>50</v>
          </cell>
          <cell r="G1332">
            <v>999950</v>
          </cell>
          <cell r="H1332">
            <v>168.91047297297297</v>
          </cell>
        </row>
        <row r="1333">
          <cell r="A1333" t="str">
            <v>4601040003</v>
          </cell>
          <cell r="B1333" t="str">
            <v>Imp. Diferido del Ejercicio-Incobrables</v>
          </cell>
          <cell r="C1333">
            <v>1000000</v>
          </cell>
          <cell r="D1333">
            <v>50</v>
          </cell>
          <cell r="E1333">
            <v>1000000</v>
          </cell>
          <cell r="F1333">
            <v>50</v>
          </cell>
          <cell r="G1333">
            <v>999950</v>
          </cell>
          <cell r="H1333">
            <v>168.91047297297297</v>
          </cell>
        </row>
        <row r="1334">
          <cell r="A1334" t="str">
            <v>4601040004</v>
          </cell>
          <cell r="B1334" t="str">
            <v>Imp.Diferido del Ejerc.- Prov.de Juicios</v>
          </cell>
          <cell r="C1334">
            <v>1000000</v>
          </cell>
          <cell r="D1334">
            <v>50</v>
          </cell>
          <cell r="E1334">
            <v>1000000</v>
          </cell>
          <cell r="F1334">
            <v>50</v>
          </cell>
          <cell r="G1334">
            <v>999950</v>
          </cell>
          <cell r="H1334">
            <v>168.91047297297297</v>
          </cell>
        </row>
        <row r="1335">
          <cell r="A1335" t="str">
            <v>4601040005</v>
          </cell>
          <cell r="B1335" t="str">
            <v>Imp. Diferido del Ejerc.-Allowance Incob</v>
          </cell>
          <cell r="C1335">
            <v>1000000</v>
          </cell>
          <cell r="D1335">
            <v>50</v>
          </cell>
          <cell r="E1335">
            <v>1000000</v>
          </cell>
          <cell r="F1335">
            <v>50</v>
          </cell>
          <cell r="G1335">
            <v>999950</v>
          </cell>
          <cell r="H1335">
            <v>168.91047297297297</v>
          </cell>
        </row>
        <row r="1336">
          <cell r="A1336" t="str">
            <v>4601040006</v>
          </cell>
          <cell r="B1336" t="str">
            <v>Imp.Diferido Ejercic-Allow.Prov.Juicios</v>
          </cell>
          <cell r="C1336">
            <v>1000000</v>
          </cell>
          <cell r="D1336">
            <v>50</v>
          </cell>
          <cell r="E1336">
            <v>1000000</v>
          </cell>
          <cell r="F1336">
            <v>50</v>
          </cell>
          <cell r="G1336">
            <v>999950</v>
          </cell>
          <cell r="H1336">
            <v>168.91047297297297</v>
          </cell>
        </row>
        <row r="1337">
          <cell r="A1337" t="str">
            <v>4601040007</v>
          </cell>
          <cell r="B1337" t="str">
            <v>Impuesto Diferido - Activo Fijo</v>
          </cell>
          <cell r="C1337">
            <v>1000000</v>
          </cell>
          <cell r="D1337">
            <v>50</v>
          </cell>
          <cell r="E1337">
            <v>1000000</v>
          </cell>
          <cell r="F1337">
            <v>50</v>
          </cell>
          <cell r="G1337">
            <v>999950</v>
          </cell>
          <cell r="H1337">
            <v>168.91047297297297</v>
          </cell>
        </row>
        <row r="1338">
          <cell r="C1338">
            <v>1000000</v>
          </cell>
          <cell r="D1338">
            <v>50</v>
          </cell>
          <cell r="E1338">
            <v>1000000</v>
          </cell>
          <cell r="F1338">
            <v>50</v>
          </cell>
          <cell r="G1338">
            <v>999950</v>
          </cell>
          <cell r="H1338">
            <v>168.91047297297297</v>
          </cell>
        </row>
        <row r="1339">
          <cell r="C1339">
            <v>1000000</v>
          </cell>
          <cell r="D1339">
            <v>50</v>
          </cell>
          <cell r="E1339">
            <v>1000000</v>
          </cell>
          <cell r="F1339">
            <v>50</v>
          </cell>
          <cell r="G1339">
            <v>999950</v>
          </cell>
          <cell r="H1339">
            <v>168.91047297297297</v>
          </cell>
        </row>
        <row r="1340">
          <cell r="C1340">
            <v>1000000</v>
          </cell>
          <cell r="D1340">
            <v>50</v>
          </cell>
          <cell r="E1340">
            <v>1000000</v>
          </cell>
          <cell r="F1340">
            <v>50</v>
          </cell>
          <cell r="G1340">
            <v>999950</v>
          </cell>
          <cell r="H1340">
            <v>168.91047297297297</v>
          </cell>
        </row>
        <row r="1341">
          <cell r="G1341">
            <v>0</v>
          </cell>
          <cell r="H1341">
            <v>0</v>
          </cell>
        </row>
        <row r="1342">
          <cell r="G1342">
            <v>0</v>
          </cell>
          <cell r="H1342">
            <v>0</v>
          </cell>
        </row>
        <row r="1343">
          <cell r="G1343">
            <v>0</v>
          </cell>
          <cell r="H1343">
            <v>0</v>
          </cell>
        </row>
        <row r="1344">
          <cell r="G1344">
            <v>0</v>
          </cell>
          <cell r="H1344">
            <v>0</v>
          </cell>
        </row>
        <row r="1345">
          <cell r="G1345">
            <v>0</v>
          </cell>
          <cell r="H1345">
            <v>0</v>
          </cell>
        </row>
        <row r="1346">
          <cell r="G1346">
            <v>0</v>
          </cell>
          <cell r="H1346">
            <v>0</v>
          </cell>
        </row>
        <row r="1347">
          <cell r="G1347">
            <v>0</v>
          </cell>
          <cell r="H1347">
            <v>0</v>
          </cell>
        </row>
        <row r="1348">
          <cell r="G1348">
            <v>0</v>
          </cell>
          <cell r="H1348">
            <v>0</v>
          </cell>
        </row>
        <row r="1349">
          <cell r="G1349">
            <v>0</v>
          </cell>
          <cell r="H1349">
            <v>0</v>
          </cell>
        </row>
        <row r="1350">
          <cell r="G1350">
            <v>0</v>
          </cell>
          <cell r="H1350">
            <v>0</v>
          </cell>
        </row>
        <row r="1351">
          <cell r="G1351">
            <v>0</v>
          </cell>
          <cell r="H1351">
            <v>0</v>
          </cell>
        </row>
        <row r="1352">
          <cell r="G1352">
            <v>0</v>
          </cell>
          <cell r="H1352">
            <v>0</v>
          </cell>
        </row>
        <row r="1353">
          <cell r="G1353">
            <v>0</v>
          </cell>
          <cell r="H1353">
            <v>0</v>
          </cell>
        </row>
        <row r="1354">
          <cell r="G1354">
            <v>0</v>
          </cell>
          <cell r="H1354">
            <v>0</v>
          </cell>
        </row>
        <row r="1355">
          <cell r="G1355">
            <v>0</v>
          </cell>
          <cell r="H1355">
            <v>0</v>
          </cell>
        </row>
        <row r="1356">
          <cell r="G1356">
            <v>0</v>
          </cell>
          <cell r="H1356">
            <v>0</v>
          </cell>
        </row>
        <row r="1357">
          <cell r="G1357">
            <v>0</v>
          </cell>
          <cell r="H1357">
            <v>0</v>
          </cell>
        </row>
        <row r="1358">
          <cell r="G1358">
            <v>0</v>
          </cell>
          <cell r="H1358">
            <v>0</v>
          </cell>
        </row>
        <row r="1359">
          <cell r="G1359">
            <v>0</v>
          </cell>
          <cell r="H1359">
            <v>0</v>
          </cell>
        </row>
        <row r="1360">
          <cell r="G1360">
            <v>0</v>
          </cell>
          <cell r="H1360">
            <v>0</v>
          </cell>
        </row>
        <row r="1361">
          <cell r="G1361">
            <v>0</v>
          </cell>
          <cell r="H1361">
            <v>0</v>
          </cell>
        </row>
        <row r="1362">
          <cell r="G1362">
            <v>0</v>
          </cell>
          <cell r="H1362">
            <v>0</v>
          </cell>
        </row>
        <row r="1363">
          <cell r="G1363">
            <v>0</v>
          </cell>
          <cell r="H1363">
            <v>0</v>
          </cell>
        </row>
        <row r="1364">
          <cell r="G1364">
            <v>0</v>
          </cell>
          <cell r="H1364">
            <v>0</v>
          </cell>
        </row>
        <row r="1365">
          <cell r="G1365">
            <v>0</v>
          </cell>
          <cell r="H1365">
            <v>0</v>
          </cell>
        </row>
        <row r="1366">
          <cell r="G1366">
            <v>0</v>
          </cell>
          <cell r="H1366">
            <v>0</v>
          </cell>
        </row>
        <row r="1367">
          <cell r="G1367">
            <v>0</v>
          </cell>
          <cell r="H1367">
            <v>0</v>
          </cell>
        </row>
        <row r="1368">
          <cell r="G1368">
            <v>0</v>
          </cell>
          <cell r="H1368">
            <v>0</v>
          </cell>
        </row>
        <row r="1369">
          <cell r="G1369">
            <v>0</v>
          </cell>
          <cell r="H1369">
            <v>0</v>
          </cell>
        </row>
        <row r="1370">
          <cell r="G1370">
            <v>0</v>
          </cell>
          <cell r="H1370">
            <v>0</v>
          </cell>
        </row>
        <row r="1371">
          <cell r="G1371">
            <v>0</v>
          </cell>
          <cell r="H1371">
            <v>0</v>
          </cell>
        </row>
        <row r="1372">
          <cell r="G1372">
            <v>0</v>
          </cell>
          <cell r="H1372">
            <v>0</v>
          </cell>
        </row>
        <row r="1373">
          <cell r="G1373">
            <v>0</v>
          </cell>
          <cell r="H1373">
            <v>0</v>
          </cell>
        </row>
        <row r="1374">
          <cell r="G1374">
            <v>0</v>
          </cell>
          <cell r="H1374">
            <v>0</v>
          </cell>
        </row>
        <row r="1375">
          <cell r="G1375">
            <v>0</v>
          </cell>
          <cell r="H1375">
            <v>0</v>
          </cell>
        </row>
        <row r="1376">
          <cell r="G1376">
            <v>0</v>
          </cell>
          <cell r="H1376">
            <v>0</v>
          </cell>
        </row>
        <row r="1377">
          <cell r="G1377">
            <v>0</v>
          </cell>
          <cell r="H1377">
            <v>0</v>
          </cell>
        </row>
        <row r="1378">
          <cell r="G1378">
            <v>0</v>
          </cell>
          <cell r="H1378">
            <v>0</v>
          </cell>
        </row>
        <row r="1379">
          <cell r="G1379">
            <v>0</v>
          </cell>
          <cell r="H1379">
            <v>0</v>
          </cell>
        </row>
        <row r="1380">
          <cell r="G1380">
            <v>0</v>
          </cell>
          <cell r="H1380">
            <v>0</v>
          </cell>
        </row>
        <row r="1381">
          <cell r="G1381">
            <v>0</v>
          </cell>
          <cell r="H1381">
            <v>0</v>
          </cell>
        </row>
        <row r="1382">
          <cell r="G1382">
            <v>0</v>
          </cell>
          <cell r="H1382">
            <v>0</v>
          </cell>
        </row>
        <row r="1383">
          <cell r="G1383">
            <v>0</v>
          </cell>
          <cell r="H1383">
            <v>0</v>
          </cell>
        </row>
        <row r="1384">
          <cell r="G1384">
            <v>0</v>
          </cell>
          <cell r="H1384">
            <v>0</v>
          </cell>
        </row>
        <row r="1385">
          <cell r="G1385">
            <v>0</v>
          </cell>
          <cell r="H1385">
            <v>0</v>
          </cell>
        </row>
        <row r="1386">
          <cell r="G1386">
            <v>0</v>
          </cell>
          <cell r="H1386">
            <v>0</v>
          </cell>
        </row>
        <row r="1387">
          <cell r="G1387">
            <v>0</v>
          </cell>
          <cell r="H1387">
            <v>0</v>
          </cell>
        </row>
        <row r="1388">
          <cell r="G1388">
            <v>0</v>
          </cell>
          <cell r="H1388">
            <v>0</v>
          </cell>
        </row>
        <row r="1389">
          <cell r="G1389">
            <v>0</v>
          </cell>
          <cell r="H1389">
            <v>0</v>
          </cell>
        </row>
        <row r="1390">
          <cell r="G1390">
            <v>0</v>
          </cell>
          <cell r="H1390">
            <v>0</v>
          </cell>
        </row>
        <row r="1391">
          <cell r="G1391">
            <v>0</v>
          </cell>
          <cell r="H1391">
            <v>0</v>
          </cell>
        </row>
        <row r="1392">
          <cell r="G1392">
            <v>0</v>
          </cell>
          <cell r="H1392">
            <v>0</v>
          </cell>
        </row>
        <row r="1393">
          <cell r="G1393">
            <v>0</v>
          </cell>
          <cell r="H1393">
            <v>0</v>
          </cell>
        </row>
        <row r="1394">
          <cell r="G1394">
            <v>0</v>
          </cell>
          <cell r="H1394">
            <v>0</v>
          </cell>
        </row>
        <row r="1395">
          <cell r="G1395">
            <v>0</v>
          </cell>
          <cell r="H1395">
            <v>0</v>
          </cell>
        </row>
        <row r="1396">
          <cell r="G1396">
            <v>0</v>
          </cell>
          <cell r="H1396">
            <v>0</v>
          </cell>
        </row>
        <row r="1397">
          <cell r="G1397">
            <v>0</v>
          </cell>
          <cell r="H1397">
            <v>0</v>
          </cell>
        </row>
        <row r="1398">
          <cell r="G1398">
            <v>0</v>
          </cell>
          <cell r="H1398">
            <v>0</v>
          </cell>
        </row>
        <row r="1399">
          <cell r="G1399">
            <v>0</v>
          </cell>
          <cell r="H1399">
            <v>0</v>
          </cell>
        </row>
        <row r="1400">
          <cell r="G1400">
            <v>0</v>
          </cell>
          <cell r="H1400">
            <v>0</v>
          </cell>
        </row>
        <row r="1401">
          <cell r="G1401">
            <v>0</v>
          </cell>
          <cell r="H1401">
            <v>0</v>
          </cell>
        </row>
        <row r="1402">
          <cell r="G1402">
            <v>0</v>
          </cell>
          <cell r="H1402">
            <v>0</v>
          </cell>
        </row>
        <row r="1403">
          <cell r="G1403">
            <v>0</v>
          </cell>
          <cell r="H1403">
            <v>0</v>
          </cell>
        </row>
        <row r="1404">
          <cell r="G1404">
            <v>0</v>
          </cell>
          <cell r="H1404">
            <v>0</v>
          </cell>
        </row>
        <row r="1405">
          <cell r="G1405">
            <v>0</v>
          </cell>
          <cell r="H1405">
            <v>0</v>
          </cell>
        </row>
        <row r="1406">
          <cell r="G1406">
            <v>0</v>
          </cell>
          <cell r="H1406">
            <v>0</v>
          </cell>
        </row>
        <row r="1407">
          <cell r="G1407">
            <v>0</v>
          </cell>
          <cell r="H1407">
            <v>0</v>
          </cell>
        </row>
        <row r="1408">
          <cell r="G1408">
            <v>0</v>
          </cell>
          <cell r="H1408">
            <v>0</v>
          </cell>
        </row>
        <row r="1409">
          <cell r="G1409">
            <v>0</v>
          </cell>
          <cell r="H1409">
            <v>0</v>
          </cell>
        </row>
        <row r="1410">
          <cell r="G1410">
            <v>0</v>
          </cell>
          <cell r="H1410">
            <v>0</v>
          </cell>
        </row>
        <row r="1411">
          <cell r="G1411">
            <v>0</v>
          </cell>
          <cell r="H1411">
            <v>0</v>
          </cell>
        </row>
        <row r="1412">
          <cell r="G1412">
            <v>0</v>
          </cell>
          <cell r="H1412">
            <v>0</v>
          </cell>
        </row>
        <row r="1413">
          <cell r="G1413">
            <v>0</v>
          </cell>
          <cell r="H1413">
            <v>0</v>
          </cell>
        </row>
        <row r="1414">
          <cell r="G1414">
            <v>0</v>
          </cell>
          <cell r="H1414">
            <v>0</v>
          </cell>
        </row>
        <row r="1415">
          <cell r="G1415">
            <v>0</v>
          </cell>
          <cell r="H1415">
            <v>0</v>
          </cell>
        </row>
        <row r="1416">
          <cell r="G1416">
            <v>0</v>
          </cell>
          <cell r="H1416">
            <v>0</v>
          </cell>
        </row>
        <row r="1417">
          <cell r="G1417">
            <v>0</v>
          </cell>
          <cell r="H1417">
            <v>0</v>
          </cell>
        </row>
        <row r="1418">
          <cell r="G1418">
            <v>0</v>
          </cell>
          <cell r="H1418">
            <v>0</v>
          </cell>
        </row>
        <row r="1419">
          <cell r="G1419">
            <v>0</v>
          </cell>
          <cell r="H1419">
            <v>0</v>
          </cell>
        </row>
        <row r="1420">
          <cell r="G1420">
            <v>0</v>
          </cell>
          <cell r="H1420">
            <v>0</v>
          </cell>
        </row>
        <row r="1421">
          <cell r="G1421">
            <v>0</v>
          </cell>
          <cell r="H1421">
            <v>0</v>
          </cell>
        </row>
        <row r="1422">
          <cell r="G1422">
            <v>0</v>
          </cell>
          <cell r="H1422">
            <v>0</v>
          </cell>
        </row>
        <row r="1423">
          <cell r="G1423">
            <v>0</v>
          </cell>
          <cell r="H1423">
            <v>0</v>
          </cell>
        </row>
        <row r="1424">
          <cell r="G1424">
            <v>0</v>
          </cell>
          <cell r="H1424">
            <v>0</v>
          </cell>
        </row>
        <row r="1425">
          <cell r="G1425">
            <v>0</v>
          </cell>
          <cell r="H1425">
            <v>0</v>
          </cell>
        </row>
        <row r="1426">
          <cell r="G1426">
            <v>0</v>
          </cell>
          <cell r="H1426">
            <v>0</v>
          </cell>
        </row>
        <row r="1427">
          <cell r="G1427">
            <v>0</v>
          </cell>
          <cell r="H1427">
            <v>0</v>
          </cell>
        </row>
        <row r="1428">
          <cell r="G1428">
            <v>0</v>
          </cell>
          <cell r="H1428">
            <v>0</v>
          </cell>
        </row>
        <row r="1429">
          <cell r="G1429">
            <v>0</v>
          </cell>
          <cell r="H1429">
            <v>0</v>
          </cell>
        </row>
        <row r="1430">
          <cell r="G1430">
            <v>0</v>
          </cell>
          <cell r="H1430">
            <v>0</v>
          </cell>
        </row>
        <row r="1431">
          <cell r="G1431">
            <v>0</v>
          </cell>
          <cell r="H1431">
            <v>0</v>
          </cell>
        </row>
        <row r="1432">
          <cell r="G1432">
            <v>0</v>
          </cell>
          <cell r="H1432">
            <v>0</v>
          </cell>
        </row>
        <row r="1433">
          <cell r="G1433">
            <v>0</v>
          </cell>
          <cell r="H1433">
            <v>0</v>
          </cell>
        </row>
        <row r="1434">
          <cell r="G1434">
            <v>0</v>
          </cell>
          <cell r="H1434">
            <v>0</v>
          </cell>
        </row>
        <row r="1435">
          <cell r="G1435">
            <v>0</v>
          </cell>
          <cell r="H1435">
            <v>0</v>
          </cell>
        </row>
        <row r="1436">
          <cell r="G1436">
            <v>0</v>
          </cell>
          <cell r="H1436">
            <v>0</v>
          </cell>
        </row>
        <row r="1437">
          <cell r="G1437">
            <v>0</v>
          </cell>
          <cell r="H1437">
            <v>0</v>
          </cell>
        </row>
        <row r="1438">
          <cell r="G1438">
            <v>0</v>
          </cell>
          <cell r="H1438">
            <v>0</v>
          </cell>
        </row>
        <row r="1439">
          <cell r="G1439">
            <v>0</v>
          </cell>
          <cell r="H1439">
            <v>0</v>
          </cell>
        </row>
        <row r="1440">
          <cell r="G1440">
            <v>0</v>
          </cell>
          <cell r="H1440">
            <v>0</v>
          </cell>
        </row>
        <row r="1441">
          <cell r="G1441">
            <v>0</v>
          </cell>
          <cell r="H1441">
            <v>0</v>
          </cell>
        </row>
        <row r="1442">
          <cell r="G1442">
            <v>0</v>
          </cell>
          <cell r="H1442">
            <v>0</v>
          </cell>
        </row>
        <row r="1443">
          <cell r="G1443">
            <v>0</v>
          </cell>
          <cell r="H1443">
            <v>0</v>
          </cell>
        </row>
        <row r="1444">
          <cell r="G1444">
            <v>0</v>
          </cell>
          <cell r="H1444">
            <v>0</v>
          </cell>
        </row>
        <row r="1445">
          <cell r="G1445">
            <v>0</v>
          </cell>
          <cell r="H1445">
            <v>0</v>
          </cell>
        </row>
        <row r="1446">
          <cell r="G1446">
            <v>0</v>
          </cell>
          <cell r="H1446">
            <v>0</v>
          </cell>
        </row>
        <row r="1447">
          <cell r="G1447">
            <v>0</v>
          </cell>
          <cell r="H1447">
            <v>0</v>
          </cell>
        </row>
        <row r="1448">
          <cell r="G1448">
            <v>0</v>
          </cell>
          <cell r="H1448">
            <v>0</v>
          </cell>
        </row>
        <row r="1449">
          <cell r="G1449">
            <v>0</v>
          </cell>
          <cell r="H1449">
            <v>0</v>
          </cell>
        </row>
        <row r="1450">
          <cell r="G1450">
            <v>0</v>
          </cell>
          <cell r="H1450">
            <v>0</v>
          </cell>
        </row>
        <row r="1451">
          <cell r="G1451">
            <v>0</v>
          </cell>
          <cell r="H1451">
            <v>0</v>
          </cell>
        </row>
        <row r="1452">
          <cell r="G1452">
            <v>0</v>
          </cell>
          <cell r="H1452">
            <v>0</v>
          </cell>
        </row>
        <row r="1453">
          <cell r="G1453">
            <v>0</v>
          </cell>
          <cell r="H1453">
            <v>0</v>
          </cell>
        </row>
        <row r="1454">
          <cell r="G1454">
            <v>0</v>
          </cell>
          <cell r="H1454">
            <v>0</v>
          </cell>
        </row>
        <row r="1455">
          <cell r="G1455">
            <v>0</v>
          </cell>
          <cell r="H1455">
            <v>0</v>
          </cell>
        </row>
        <row r="1456">
          <cell r="G1456">
            <v>0</v>
          </cell>
          <cell r="H1456">
            <v>0</v>
          </cell>
        </row>
        <row r="1457">
          <cell r="G1457">
            <v>0</v>
          </cell>
          <cell r="H1457">
            <v>0</v>
          </cell>
        </row>
        <row r="1458">
          <cell r="G1458">
            <v>0</v>
          </cell>
          <cell r="H1458">
            <v>0</v>
          </cell>
        </row>
        <row r="1459">
          <cell r="G1459">
            <v>0</v>
          </cell>
          <cell r="H1459">
            <v>0</v>
          </cell>
        </row>
        <row r="1460">
          <cell r="G1460">
            <v>0</v>
          </cell>
          <cell r="H1460">
            <v>0</v>
          </cell>
        </row>
        <row r="1461">
          <cell r="G1461">
            <v>0</v>
          </cell>
          <cell r="H1461">
            <v>0</v>
          </cell>
        </row>
        <row r="1462">
          <cell r="G1462">
            <v>0</v>
          </cell>
          <cell r="H1462">
            <v>0</v>
          </cell>
        </row>
        <row r="1463">
          <cell r="G1463">
            <v>0</v>
          </cell>
          <cell r="H1463">
            <v>0</v>
          </cell>
        </row>
        <row r="1464">
          <cell r="G1464">
            <v>0</v>
          </cell>
          <cell r="H1464">
            <v>0</v>
          </cell>
        </row>
        <row r="1465">
          <cell r="G1465">
            <v>0</v>
          </cell>
          <cell r="H1465">
            <v>0</v>
          </cell>
        </row>
        <row r="1466">
          <cell r="G1466">
            <v>0</v>
          </cell>
          <cell r="H1466">
            <v>0</v>
          </cell>
        </row>
        <row r="1467">
          <cell r="G1467">
            <v>0</v>
          </cell>
          <cell r="H1467">
            <v>0</v>
          </cell>
        </row>
        <row r="1468">
          <cell r="G1468">
            <v>0</v>
          </cell>
          <cell r="H1468">
            <v>0</v>
          </cell>
        </row>
        <row r="1469">
          <cell r="G1469">
            <v>0</v>
          </cell>
          <cell r="H1469">
            <v>0</v>
          </cell>
        </row>
        <row r="1470">
          <cell r="G1470">
            <v>0</v>
          </cell>
          <cell r="H1470">
            <v>0</v>
          </cell>
        </row>
        <row r="1471">
          <cell r="G1471">
            <v>0</v>
          </cell>
          <cell r="H1471">
            <v>0</v>
          </cell>
        </row>
        <row r="1472">
          <cell r="G1472">
            <v>0</v>
          </cell>
          <cell r="H1472">
            <v>0</v>
          </cell>
        </row>
        <row r="1473">
          <cell r="G1473">
            <v>0</v>
          </cell>
          <cell r="H1473">
            <v>0</v>
          </cell>
        </row>
        <row r="1474">
          <cell r="G1474">
            <v>0</v>
          </cell>
          <cell r="H1474">
            <v>0</v>
          </cell>
        </row>
        <row r="1475">
          <cell r="G1475">
            <v>0</v>
          </cell>
          <cell r="H1475">
            <v>0</v>
          </cell>
        </row>
        <row r="1476">
          <cell r="G1476">
            <v>0</v>
          </cell>
          <cell r="H1476">
            <v>0</v>
          </cell>
        </row>
        <row r="1477">
          <cell r="G1477">
            <v>0</v>
          </cell>
          <cell r="H1477">
            <v>0</v>
          </cell>
        </row>
        <row r="1478">
          <cell r="G1478">
            <v>0</v>
          </cell>
          <cell r="H1478">
            <v>0</v>
          </cell>
        </row>
        <row r="1479">
          <cell r="G1479">
            <v>0</v>
          </cell>
          <cell r="H1479">
            <v>0</v>
          </cell>
        </row>
        <row r="1480">
          <cell r="G1480">
            <v>0</v>
          </cell>
          <cell r="H1480">
            <v>0</v>
          </cell>
        </row>
        <row r="1481">
          <cell r="G1481">
            <v>0</v>
          </cell>
          <cell r="H1481">
            <v>0</v>
          </cell>
        </row>
        <row r="1482">
          <cell r="G1482">
            <v>0</v>
          </cell>
          <cell r="H1482">
            <v>0</v>
          </cell>
        </row>
        <row r="1483">
          <cell r="G1483">
            <v>0</v>
          </cell>
          <cell r="H1483">
            <v>0</v>
          </cell>
        </row>
        <row r="1484">
          <cell r="G1484">
            <v>0</v>
          </cell>
          <cell r="H1484">
            <v>0</v>
          </cell>
        </row>
        <row r="1485">
          <cell r="G1485">
            <v>0</v>
          </cell>
          <cell r="H1485">
            <v>0</v>
          </cell>
        </row>
        <row r="1486">
          <cell r="G1486">
            <v>0</v>
          </cell>
          <cell r="H1486">
            <v>0</v>
          </cell>
        </row>
        <row r="1487">
          <cell r="G1487">
            <v>0</v>
          </cell>
          <cell r="H1487">
            <v>0</v>
          </cell>
        </row>
        <row r="1488">
          <cell r="G1488">
            <v>0</v>
          </cell>
          <cell r="H1488">
            <v>0</v>
          </cell>
        </row>
        <row r="1489">
          <cell r="G1489">
            <v>0</v>
          </cell>
          <cell r="H1489">
            <v>0</v>
          </cell>
        </row>
        <row r="1490">
          <cell r="G1490">
            <v>0</v>
          </cell>
          <cell r="H1490">
            <v>0</v>
          </cell>
        </row>
        <row r="1491">
          <cell r="G1491">
            <v>0</v>
          </cell>
          <cell r="H1491">
            <v>0</v>
          </cell>
        </row>
        <row r="1492">
          <cell r="G1492">
            <v>0</v>
          </cell>
          <cell r="H1492">
            <v>0</v>
          </cell>
        </row>
        <row r="1493">
          <cell r="G1493">
            <v>0</v>
          </cell>
          <cell r="H1493">
            <v>0</v>
          </cell>
        </row>
        <row r="1494">
          <cell r="G1494">
            <v>0</v>
          </cell>
          <cell r="H1494">
            <v>0</v>
          </cell>
        </row>
        <row r="1495">
          <cell r="G1495">
            <v>0</v>
          </cell>
          <cell r="H1495">
            <v>0</v>
          </cell>
        </row>
        <row r="1496">
          <cell r="G1496">
            <v>0</v>
          </cell>
          <cell r="H1496">
            <v>0</v>
          </cell>
        </row>
        <row r="1497">
          <cell r="G1497">
            <v>0</v>
          </cell>
          <cell r="H1497">
            <v>0</v>
          </cell>
        </row>
        <row r="1498">
          <cell r="G1498">
            <v>0</v>
          </cell>
          <cell r="H1498">
            <v>0</v>
          </cell>
        </row>
        <row r="1499">
          <cell r="G1499">
            <v>0</v>
          </cell>
          <cell r="H1499">
            <v>0</v>
          </cell>
        </row>
        <row r="1500">
          <cell r="G1500">
            <v>0</v>
          </cell>
          <cell r="H1500">
            <v>0</v>
          </cell>
        </row>
      </sheetData>
      <sheetData sheetId="1" refreshError="1"/>
    </sheetDataSet>
  </externalBook>
</externalLink>
</file>

<file path=xl/externalLinks/externalLink18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H - PLat - CC - SB"/>
      <sheetName val="Indirect Soft - Plat - CC - SB"/>
      <sheetName val="Dim"/>
      <sheetName val="Données (SB) G&amp;A"/>
      <sheetName val="Données (SB) Soft &amp; Grp G&amp;A"/>
      <sheetName val="Données table sbox"/>
      <sheetName val="Format OH Dir &amp; Ind"/>
      <sheetName val="Format Corporate"/>
      <sheetName val="OH_-_PLat_-_CC_-_SB"/>
      <sheetName val="Indirect_Soft_-_Plat_-_CC_-_SB"/>
      <sheetName val="Données_(SB)_G&amp;A"/>
      <sheetName val="Données_(SB)_Soft_&amp;_Grp_G&amp;A"/>
      <sheetName val="Données_table_sbox"/>
      <sheetName val="Format_OH_Dir_&amp;_Ind"/>
      <sheetName val="Format_Corporate"/>
      <sheetName val="OH_-_PLat_-_CC_-_SB1"/>
      <sheetName val="Indirect_Soft_-_Plat_-_CC_-_SB1"/>
      <sheetName val="Données_(SB)_G&amp;A1"/>
      <sheetName val="Données_(SB)_Soft_&amp;_Grp_G&amp;A1"/>
      <sheetName val="Données_table_sbox1"/>
      <sheetName val="Format_OH_Dir_&amp;_Ind1"/>
      <sheetName val="Format_Corporate1"/>
      <sheetName val="OH_-_PLat_-_CC_-_SB2"/>
      <sheetName val="Indirect_Soft_-_Plat_-_CC_-_SB2"/>
      <sheetName val="Données_(SB)_G&amp;A2"/>
      <sheetName val="Données_(SB)_Soft_&amp;_Grp_G&amp;A2"/>
      <sheetName val="Données_table_sbox2"/>
      <sheetName val="Format_OH_Dir_&amp;_Ind2"/>
      <sheetName val="Format_Corporate2"/>
      <sheetName val="RETENCIONES"/>
    </sheetNames>
    <sheetDataSet>
      <sheetData sheetId="0" refreshError="1"/>
      <sheetData sheetId="1" refreshError="1"/>
      <sheetData sheetId="2" refreshError="1"/>
      <sheetData sheetId="3" refreshError="1"/>
      <sheetData sheetId="4" refreshError="1"/>
      <sheetData sheetId="5" refreshError="1">
        <row r="3">
          <cell r="A3" t="str">
            <v>Code</v>
          </cell>
          <cell r="B3" t="str">
            <v>Long description</v>
          </cell>
          <cell r="C3" t="str">
            <v>Platform (Long description)</v>
          </cell>
          <cell r="D3" t="str">
            <v>Reporting Unit (Code)</v>
          </cell>
          <cell r="E3" t="str">
            <v>SBox Sub Region (Code)</v>
          </cell>
          <cell r="F3" t="str">
            <v>Region (Code)</v>
          </cell>
          <cell r="G3" t="str">
            <v>SBox Type (Code)</v>
          </cell>
          <cell r="H3" t="str">
            <v>BOX (Code)</v>
          </cell>
        </row>
        <row r="4">
          <cell r="A4" t="str">
            <v>B0012</v>
          </cell>
          <cell r="B4" t="str">
            <v>B0012-B-ETHANOL-UK-LDTLTD-CASH</v>
          </cell>
          <cell r="C4" t="str">
            <v>Sugar</v>
          </cell>
          <cell r="D4" t="str">
            <v>LDTLTD</v>
          </cell>
          <cell r="E4" t="str">
            <v>London</v>
          </cell>
          <cell r="F4" t="str">
            <v>EBS</v>
          </cell>
          <cell r="G4" t="str">
            <v>BASIC</v>
          </cell>
          <cell r="H4" t="str">
            <v>LOSUGAR</v>
          </cell>
        </row>
        <row r="5">
          <cell r="A5" t="str">
            <v>B0015</v>
          </cell>
          <cell r="B5" t="str">
            <v>B0015-B-COCOA-UK-LDTLTD-CASH</v>
          </cell>
          <cell r="C5" t="str">
            <v>Coffee</v>
          </cell>
          <cell r="D5" t="str">
            <v>LDTLTD</v>
          </cell>
          <cell r="E5" t="str">
            <v>London</v>
          </cell>
          <cell r="F5" t="str">
            <v>EBS</v>
          </cell>
          <cell r="G5" t="str">
            <v>BASIC</v>
          </cell>
          <cell r="H5" t="str">
            <v>LOCOCOA</v>
          </cell>
        </row>
        <row r="6">
          <cell r="A6" t="str">
            <v>B0016</v>
          </cell>
          <cell r="B6" t="str">
            <v>B0016-B-COCOA-UK-LDTLTD-HEDGE</v>
          </cell>
          <cell r="C6" t="str">
            <v>Coffee</v>
          </cell>
          <cell r="D6" t="str">
            <v>LDTLTD</v>
          </cell>
          <cell r="E6" t="str">
            <v>London</v>
          </cell>
          <cell r="F6" t="str">
            <v>EBS</v>
          </cell>
          <cell r="G6" t="str">
            <v>BASIC</v>
          </cell>
          <cell r="H6" t="str">
            <v>LOCOCOA</v>
          </cell>
        </row>
        <row r="7">
          <cell r="A7" t="str">
            <v>B0017</v>
          </cell>
          <cell r="B7" t="str">
            <v>B0017-B-ALLCOM-WE-LDROMA-MARKET</v>
          </cell>
          <cell r="C7" t="str">
            <v>Service</v>
          </cell>
          <cell r="D7" t="str">
            <v>LDROMA</v>
          </cell>
          <cell r="E7" t="str">
            <v>Western Europe</v>
          </cell>
          <cell r="F7" t="str">
            <v>EBS</v>
          </cell>
          <cell r="G7" t="str">
            <v>BASIC</v>
          </cell>
          <cell r="H7" t="str">
            <v>NONE</v>
          </cell>
        </row>
        <row r="8">
          <cell r="A8" t="str">
            <v>B0018</v>
          </cell>
          <cell r="B8" t="str">
            <v>B0018-B-ALLGRAIN-WE-HAMB-DISTRIB</v>
          </cell>
          <cell r="C8" t="str">
            <v>Grain</v>
          </cell>
          <cell r="D8" t="str">
            <v>HAMB</v>
          </cell>
          <cell r="E8" t="str">
            <v>Western Europe</v>
          </cell>
          <cell r="F8" t="str">
            <v>EBS</v>
          </cell>
          <cell r="G8" t="str">
            <v>BASIC</v>
          </cell>
          <cell r="H8" t="str">
            <v>NONE</v>
          </cell>
        </row>
        <row r="9">
          <cell r="A9" t="str">
            <v>B0021</v>
          </cell>
          <cell r="B9" t="str">
            <v>B0021-B-COFFEE-UK-LDTLTD-HEDGE</v>
          </cell>
          <cell r="C9" t="str">
            <v>Coffee</v>
          </cell>
          <cell r="D9" t="str">
            <v>LDTLTD</v>
          </cell>
          <cell r="E9" t="str">
            <v>London</v>
          </cell>
          <cell r="F9" t="str">
            <v>EBS</v>
          </cell>
          <cell r="G9" t="str">
            <v>BASIC</v>
          </cell>
          <cell r="H9" t="str">
            <v>LOCOFFEE</v>
          </cell>
        </row>
        <row r="10">
          <cell r="A10" t="str">
            <v>B0022</v>
          </cell>
          <cell r="B10" t="str">
            <v>B0022-B-COFFEE-WE-COFFEEAG-DISTRIB</v>
          </cell>
          <cell r="C10" t="str">
            <v>Coffee</v>
          </cell>
          <cell r="D10" t="str">
            <v>COFFEEAG</v>
          </cell>
          <cell r="E10" t="str">
            <v>Western Europe</v>
          </cell>
          <cell r="F10" t="str">
            <v>EBS</v>
          </cell>
          <cell r="G10" t="str">
            <v>BASIC</v>
          </cell>
          <cell r="H10" t="str">
            <v>LOCOFFEE</v>
          </cell>
        </row>
        <row r="11">
          <cell r="A11" t="str">
            <v>B0024</v>
          </cell>
          <cell r="B11" t="str">
            <v>B0024-B-CTA-UK-LDTLTD-HEDGE</v>
          </cell>
          <cell r="C11" t="str">
            <v>Finance</v>
          </cell>
          <cell r="D11" t="str">
            <v>LDTLTD</v>
          </cell>
          <cell r="E11" t="str">
            <v>London</v>
          </cell>
          <cell r="F11" t="str">
            <v>EBS</v>
          </cell>
          <cell r="G11" t="str">
            <v>BASIC</v>
          </cell>
          <cell r="H11" t="str">
            <v>LOFIN</v>
          </cell>
        </row>
        <row r="12">
          <cell r="A12" t="str">
            <v>B0025</v>
          </cell>
          <cell r="B12" t="str">
            <v>B0025-B-ALLFIN-UK-LDCOMFIN-HEDGE</v>
          </cell>
          <cell r="C12" t="str">
            <v>Finance</v>
          </cell>
          <cell r="D12" t="str">
            <v>LDCOMFIN</v>
          </cell>
          <cell r="E12" t="str">
            <v>London</v>
          </cell>
          <cell r="F12" t="str">
            <v>EBS</v>
          </cell>
          <cell r="G12" t="str">
            <v>BASIC</v>
          </cell>
          <cell r="H12" t="str">
            <v>LOFIN</v>
          </cell>
        </row>
        <row r="13">
          <cell r="A13" t="str">
            <v>B0028</v>
          </cell>
          <cell r="B13" t="str">
            <v>B0028-B-EQUITY-UK-LDCOMFIN-HEDGE</v>
          </cell>
          <cell r="C13" t="str">
            <v>Finance</v>
          </cell>
          <cell r="D13" t="str">
            <v>LDCOMFIN</v>
          </cell>
          <cell r="E13" t="str">
            <v>London</v>
          </cell>
          <cell r="F13" t="str">
            <v>EBS</v>
          </cell>
          <cell r="G13" t="str">
            <v>BASIC</v>
          </cell>
          <cell r="H13" t="str">
            <v>LOFIN</v>
          </cell>
        </row>
        <row r="14">
          <cell r="A14" t="str">
            <v>B0033</v>
          </cell>
          <cell r="B14" t="str">
            <v>B0033-B-RICE-UK-LDTLTD-CASH</v>
          </cell>
          <cell r="C14" t="str">
            <v>Rice</v>
          </cell>
          <cell r="D14" t="str">
            <v>LDTLTD</v>
          </cell>
          <cell r="E14" t="str">
            <v>London</v>
          </cell>
          <cell r="F14" t="str">
            <v>EBS</v>
          </cell>
          <cell r="G14" t="str">
            <v>BASIC</v>
          </cell>
          <cell r="H14" t="str">
            <v>LORICE</v>
          </cell>
        </row>
        <row r="15">
          <cell r="A15" t="str">
            <v>B0035</v>
          </cell>
          <cell r="B15" t="str">
            <v>B0035-B-METAL-UK-LDTLTD-HEDGE</v>
          </cell>
          <cell r="C15" t="str">
            <v>Finance</v>
          </cell>
          <cell r="D15" t="str">
            <v>LDTLTD</v>
          </cell>
          <cell r="E15" t="str">
            <v>London</v>
          </cell>
          <cell r="F15" t="str">
            <v>EBS</v>
          </cell>
          <cell r="G15" t="str">
            <v>BASIC</v>
          </cell>
          <cell r="H15" t="str">
            <v>LOFIN</v>
          </cell>
        </row>
        <row r="16">
          <cell r="A16" t="str">
            <v>B0036</v>
          </cell>
          <cell r="B16" t="str">
            <v>B0036-B-SUGAR-UK-LDTLTD-CASH</v>
          </cell>
          <cell r="C16" t="str">
            <v>Sugar</v>
          </cell>
          <cell r="D16" t="str">
            <v>LDTLTD</v>
          </cell>
          <cell r="E16" t="str">
            <v>London</v>
          </cell>
          <cell r="F16" t="str">
            <v>EBS</v>
          </cell>
          <cell r="G16" t="str">
            <v>BASIC</v>
          </cell>
          <cell r="H16" t="str">
            <v>LOSUGAR</v>
          </cell>
        </row>
        <row r="17">
          <cell r="A17" t="str">
            <v>B0037</v>
          </cell>
          <cell r="B17" t="str">
            <v>B0037-B-SUGAR-UK-LDTLTD-HEDGE</v>
          </cell>
          <cell r="C17" t="str">
            <v>Sugar</v>
          </cell>
          <cell r="D17" t="str">
            <v>LDTLTD</v>
          </cell>
          <cell r="E17" t="str">
            <v>London</v>
          </cell>
          <cell r="F17" t="str">
            <v>EBS</v>
          </cell>
          <cell r="G17" t="str">
            <v>BASIC</v>
          </cell>
          <cell r="H17" t="str">
            <v>LOSUGAR</v>
          </cell>
        </row>
        <row r="18">
          <cell r="A18" t="str">
            <v>B0042</v>
          </cell>
          <cell r="B18" t="str">
            <v>B0042-B-ALLGRAIN-BSU-LDVOSTOK-ORIGIN</v>
          </cell>
          <cell r="C18" t="str">
            <v>Grain</v>
          </cell>
          <cell r="D18" t="str">
            <v>LDVOSTOK</v>
          </cell>
          <cell r="E18" t="str">
            <v>Black Sea Unit</v>
          </cell>
          <cell r="F18" t="str">
            <v>EBS</v>
          </cell>
          <cell r="G18" t="str">
            <v>BASIC</v>
          </cell>
          <cell r="H18" t="str">
            <v>EBSGRAIN</v>
          </cell>
        </row>
        <row r="19">
          <cell r="A19" t="str">
            <v>B0043</v>
          </cell>
          <cell r="B19" t="str">
            <v>B0043-B-ALLGRAIN-BSU-LDUKRAINE-ORIGIN</v>
          </cell>
          <cell r="C19" t="str">
            <v>Grain</v>
          </cell>
          <cell r="D19" t="str">
            <v>LDUKRAINE</v>
          </cell>
          <cell r="E19" t="str">
            <v>Black Sea Unit</v>
          </cell>
          <cell r="F19" t="str">
            <v>EBS</v>
          </cell>
          <cell r="G19" t="str">
            <v>BASIC</v>
          </cell>
          <cell r="H19" t="str">
            <v>EBSGRAIN</v>
          </cell>
        </row>
        <row r="20">
          <cell r="A20" t="str">
            <v>B0044</v>
          </cell>
          <cell r="B20" t="str">
            <v>B0044-B-SEED-BSU-LDUKRAINE-CASH</v>
          </cell>
          <cell r="C20" t="str">
            <v>Oilseeds</v>
          </cell>
          <cell r="D20" t="str">
            <v>LDUKRAINE</v>
          </cell>
          <cell r="E20" t="str">
            <v>Black Sea Unit</v>
          </cell>
          <cell r="F20" t="str">
            <v>EBS</v>
          </cell>
          <cell r="G20" t="str">
            <v>BASIC</v>
          </cell>
          <cell r="H20" t="str">
            <v>EBSOIL</v>
          </cell>
        </row>
        <row r="21">
          <cell r="A21" t="str">
            <v>B0045</v>
          </cell>
          <cell r="B21" t="str">
            <v>B0045-B-SEED-BSU-LDVOSTOK-CASH</v>
          </cell>
          <cell r="C21" t="str">
            <v>Oilseeds</v>
          </cell>
          <cell r="D21" t="str">
            <v>LDVOSTOK</v>
          </cell>
          <cell r="E21" t="str">
            <v>Black Sea Unit</v>
          </cell>
          <cell r="F21" t="str">
            <v>EBS</v>
          </cell>
          <cell r="G21" t="str">
            <v>BASIC</v>
          </cell>
          <cell r="H21" t="str">
            <v>EBSOIL</v>
          </cell>
        </row>
        <row r="22">
          <cell r="A22" t="str">
            <v>B0047</v>
          </cell>
          <cell r="B22" t="str">
            <v>B0047-B-ALLGRAIN-BSU-SUNGRAIN-SILO</v>
          </cell>
          <cell r="C22" t="str">
            <v>Grain</v>
          </cell>
          <cell r="D22" t="str">
            <v>SUNGRAIN</v>
          </cell>
          <cell r="E22" t="str">
            <v>Black Sea Unit</v>
          </cell>
          <cell r="F22" t="str">
            <v>EBS</v>
          </cell>
          <cell r="G22" t="str">
            <v>BASIC</v>
          </cell>
          <cell r="H22" t="str">
            <v>EBSGRAIN</v>
          </cell>
        </row>
        <row r="23">
          <cell r="A23" t="str">
            <v>B0048</v>
          </cell>
          <cell r="B23" t="str">
            <v>B0048-B-SUGAR-BSU-LDVOSTOK-DISTRIB</v>
          </cell>
          <cell r="C23" t="str">
            <v>Sugar</v>
          </cell>
          <cell r="D23" t="str">
            <v>LDVOSTOK</v>
          </cell>
          <cell r="E23" t="str">
            <v>Black Sea Unit</v>
          </cell>
          <cell r="F23" t="str">
            <v>EBS</v>
          </cell>
          <cell r="G23" t="str">
            <v>BASIC</v>
          </cell>
          <cell r="H23" t="str">
            <v>LOSUGAR</v>
          </cell>
        </row>
        <row r="24">
          <cell r="A24" t="str">
            <v>B0049</v>
          </cell>
          <cell r="B24" t="str">
            <v>B0049-B-SUGAR-BSU-LDUKRAINE-DISTRIB</v>
          </cell>
          <cell r="C24" t="str">
            <v>Sugar</v>
          </cell>
          <cell r="D24" t="str">
            <v>LDUKRAINE</v>
          </cell>
          <cell r="E24" t="str">
            <v>Black Sea Unit</v>
          </cell>
          <cell r="F24" t="str">
            <v>EBS</v>
          </cell>
          <cell r="G24" t="str">
            <v>BASIC</v>
          </cell>
          <cell r="H24" t="str">
            <v>LOSUGAR</v>
          </cell>
        </row>
        <row r="25">
          <cell r="A25" t="str">
            <v>B0050</v>
          </cell>
          <cell r="B25" t="str">
            <v>B0050-B-ALLGRAIN-WE-SESOSTRIS-CASH</v>
          </cell>
          <cell r="C25" t="str">
            <v>Grain</v>
          </cell>
          <cell r="D25" t="str">
            <v>SESOSTRIS</v>
          </cell>
          <cell r="E25" t="str">
            <v>Western Europe</v>
          </cell>
          <cell r="F25" t="str">
            <v>EBS</v>
          </cell>
          <cell r="G25" t="str">
            <v>BASIC</v>
          </cell>
          <cell r="H25" t="str">
            <v>EBSGRAIN</v>
          </cell>
        </row>
        <row r="26">
          <cell r="A26" t="str">
            <v>B0053</v>
          </cell>
          <cell r="B26" t="str">
            <v>B0053-B-SEED-WE-SESOSTRIS-DISTRIB</v>
          </cell>
          <cell r="C26" t="str">
            <v>Oilseeds</v>
          </cell>
          <cell r="D26" t="str">
            <v>SESOSTRIS</v>
          </cell>
          <cell r="E26" t="str">
            <v>Western Europe</v>
          </cell>
          <cell r="F26" t="str">
            <v>EBS</v>
          </cell>
          <cell r="G26" t="str">
            <v>BASIC</v>
          </cell>
          <cell r="H26" t="str">
            <v>EBSOIL</v>
          </cell>
        </row>
        <row r="27">
          <cell r="A27" t="str">
            <v>B0059</v>
          </cell>
          <cell r="B27" t="str">
            <v>B0059-B-SOYAMEAL-WE-LDITAL-DISTRIB</v>
          </cell>
          <cell r="C27" t="str">
            <v>Oilseeds</v>
          </cell>
          <cell r="D27" t="str">
            <v>LDITAL</v>
          </cell>
          <cell r="E27" t="str">
            <v>Western Europe</v>
          </cell>
          <cell r="F27" t="str">
            <v>EBS</v>
          </cell>
          <cell r="G27" t="str">
            <v>BASIC</v>
          </cell>
          <cell r="H27" t="str">
            <v>EBSOIL</v>
          </cell>
        </row>
        <row r="28">
          <cell r="A28" t="str">
            <v>B0062</v>
          </cell>
          <cell r="B28" t="str">
            <v>B0062-B-ALLGRAIN-WE-LDPOLSKA-CASH</v>
          </cell>
          <cell r="C28" t="str">
            <v>Grain</v>
          </cell>
          <cell r="D28" t="str">
            <v>LDPOLSKA</v>
          </cell>
          <cell r="E28" t="str">
            <v>Western Europe</v>
          </cell>
          <cell r="F28" t="str">
            <v>EBS</v>
          </cell>
          <cell r="G28" t="str">
            <v>BASIC</v>
          </cell>
          <cell r="H28" t="str">
            <v>EBSGRAIN</v>
          </cell>
        </row>
        <row r="29">
          <cell r="A29" t="str">
            <v>B0063</v>
          </cell>
          <cell r="B29" t="str">
            <v>B0063-B-SEED-WE-LDPOLSKA-CASH</v>
          </cell>
          <cell r="C29" t="str">
            <v>Oilseeds</v>
          </cell>
          <cell r="D29" t="str">
            <v>LDPOLSKA</v>
          </cell>
          <cell r="E29" t="str">
            <v>Western Europe</v>
          </cell>
          <cell r="F29" t="str">
            <v>EBS</v>
          </cell>
          <cell r="G29" t="str">
            <v>BASIC</v>
          </cell>
          <cell r="H29" t="str">
            <v>EBSOIL</v>
          </cell>
        </row>
        <row r="30">
          <cell r="A30" t="str">
            <v>B0064</v>
          </cell>
          <cell r="B30" t="str">
            <v>B0064-B-SOYAMEAL-WE-LDPOLSKA-DISTRIB</v>
          </cell>
          <cell r="C30" t="str">
            <v>Oilseeds</v>
          </cell>
          <cell r="D30" t="str">
            <v>LDPOLSKA</v>
          </cell>
          <cell r="E30" t="str">
            <v>Western Europe</v>
          </cell>
          <cell r="F30" t="str">
            <v>EBS</v>
          </cell>
          <cell r="G30" t="str">
            <v>BASIC</v>
          </cell>
          <cell r="H30" t="str">
            <v>EBSOIL</v>
          </cell>
        </row>
        <row r="31">
          <cell r="A31" t="str">
            <v>B0065</v>
          </cell>
          <cell r="B31" t="str">
            <v>B0065-B-ALLGRAIN-WE-LDNEG-CASH</v>
          </cell>
          <cell r="C31" t="str">
            <v>Grain</v>
          </cell>
          <cell r="D31" t="str">
            <v>LDNEG</v>
          </cell>
          <cell r="E31" t="str">
            <v>Western Europe</v>
          </cell>
          <cell r="F31" t="str">
            <v>EBS</v>
          </cell>
          <cell r="G31" t="str">
            <v>BASIC</v>
          </cell>
          <cell r="H31" t="str">
            <v>EBSGRAIN</v>
          </cell>
        </row>
        <row r="32">
          <cell r="A32" t="str">
            <v>B0068</v>
          </cell>
          <cell r="B32" t="str">
            <v>B0068-B-ALLGRAIN-WE-LDBULGAR-CASH</v>
          </cell>
          <cell r="C32" t="str">
            <v>Grain</v>
          </cell>
          <cell r="D32" t="str">
            <v>LDBULGAR</v>
          </cell>
          <cell r="E32" t="str">
            <v>Western Europe</v>
          </cell>
          <cell r="F32" t="str">
            <v>EBS</v>
          </cell>
          <cell r="G32" t="str">
            <v>BASIC</v>
          </cell>
          <cell r="H32" t="str">
            <v>EBSGRAIN</v>
          </cell>
        </row>
        <row r="33">
          <cell r="A33" t="str">
            <v>B0069</v>
          </cell>
          <cell r="B33" t="str">
            <v>B0069-B-SEED-WE-LDBULGAR-CASH</v>
          </cell>
          <cell r="C33" t="str">
            <v>Oilseeds</v>
          </cell>
          <cell r="D33" t="str">
            <v>LDBULGAR</v>
          </cell>
          <cell r="E33" t="str">
            <v>Western Europe</v>
          </cell>
          <cell r="F33" t="str">
            <v>EBS</v>
          </cell>
          <cell r="G33" t="str">
            <v>BASIC</v>
          </cell>
          <cell r="H33" t="str">
            <v>EBSOIL</v>
          </cell>
        </row>
        <row r="34">
          <cell r="A34" t="str">
            <v>B0070</v>
          </cell>
          <cell r="B34" t="str">
            <v>B0070-B-SOYAMEAL-WE-LDNEG-CASH</v>
          </cell>
          <cell r="C34" t="str">
            <v>Oilseeds</v>
          </cell>
          <cell r="D34" t="str">
            <v>LDNEG</v>
          </cell>
          <cell r="E34" t="str">
            <v>Western Europe</v>
          </cell>
          <cell r="F34" t="str">
            <v>EBS</v>
          </cell>
          <cell r="G34" t="str">
            <v>BASIC</v>
          </cell>
          <cell r="H34" t="str">
            <v>EBSOIL</v>
          </cell>
        </row>
        <row r="35">
          <cell r="A35" t="str">
            <v>B0071</v>
          </cell>
          <cell r="B35" t="str">
            <v>B0071-B-SOYAMEAL-WE-LDNEG-HEDGE</v>
          </cell>
          <cell r="C35" t="str">
            <v>Oilseeds</v>
          </cell>
          <cell r="D35" t="str">
            <v>LDNEG</v>
          </cell>
          <cell r="E35" t="str">
            <v>Western Europe</v>
          </cell>
          <cell r="F35" t="str">
            <v>EBS</v>
          </cell>
          <cell r="G35" t="str">
            <v>BASIC</v>
          </cell>
          <cell r="H35" t="str">
            <v>EBSOIL</v>
          </cell>
        </row>
        <row r="36">
          <cell r="A36" t="str">
            <v>B0073</v>
          </cell>
          <cell r="B36" t="str">
            <v>B0073-B-SEED-WE-LDNEG-CASH</v>
          </cell>
          <cell r="C36" t="str">
            <v>Oilseeds</v>
          </cell>
          <cell r="D36" t="str">
            <v>LDNEG</v>
          </cell>
          <cell r="E36" t="str">
            <v>Western Europe</v>
          </cell>
          <cell r="F36" t="str">
            <v>EBS</v>
          </cell>
          <cell r="G36" t="str">
            <v>BASIC</v>
          </cell>
          <cell r="H36" t="str">
            <v>EBSOIL</v>
          </cell>
        </row>
        <row r="37">
          <cell r="A37" t="str">
            <v>B0076</v>
          </cell>
          <cell r="B37" t="str">
            <v>B0076-B-ALLOIL-WE-LDNEG-CASH</v>
          </cell>
          <cell r="C37" t="str">
            <v>Oilseeds</v>
          </cell>
          <cell r="D37" t="str">
            <v>LDNEG</v>
          </cell>
          <cell r="E37" t="str">
            <v>Western Europe</v>
          </cell>
          <cell r="F37" t="str">
            <v>EBS</v>
          </cell>
          <cell r="G37" t="str">
            <v>BASIC</v>
          </cell>
          <cell r="H37" t="str">
            <v>GLOOIL</v>
          </cell>
        </row>
        <row r="38">
          <cell r="A38" t="str">
            <v>B0077</v>
          </cell>
          <cell r="B38" t="str">
            <v>B0077-B-ALLOIL-WE-LDNEG-HEDGE</v>
          </cell>
          <cell r="C38" t="str">
            <v>Oilseeds</v>
          </cell>
          <cell r="D38" t="str">
            <v>LDNEG</v>
          </cell>
          <cell r="E38" t="str">
            <v>Western Europe</v>
          </cell>
          <cell r="F38" t="str">
            <v>EBS</v>
          </cell>
          <cell r="G38" t="str">
            <v>BASIC</v>
          </cell>
          <cell r="H38" t="str">
            <v>GLOOIL</v>
          </cell>
        </row>
        <row r="39">
          <cell r="A39" t="str">
            <v>B0078</v>
          </cell>
          <cell r="B39" t="str">
            <v>B0078-B-ALLFIN-UK-SOCEF-HEDGE</v>
          </cell>
          <cell r="C39" t="str">
            <v>Finance</v>
          </cell>
          <cell r="D39" t="str">
            <v>SOCEF</v>
          </cell>
          <cell r="E39" t="str">
            <v>London</v>
          </cell>
          <cell r="F39" t="str">
            <v>EBS</v>
          </cell>
          <cell r="G39" t="str">
            <v>BASIC</v>
          </cell>
          <cell r="H39" t="str">
            <v>LOFIN</v>
          </cell>
        </row>
        <row r="40">
          <cell r="A40" t="str">
            <v>B0079</v>
          </cell>
          <cell r="B40" t="str">
            <v>B0079-B-COFFEE-UK-LDTLTD-CASH</v>
          </cell>
          <cell r="C40" t="str">
            <v>Coffee</v>
          </cell>
          <cell r="D40" t="str">
            <v>LDTLTD</v>
          </cell>
          <cell r="E40" t="str">
            <v>London</v>
          </cell>
          <cell r="F40" t="str">
            <v>EBS</v>
          </cell>
          <cell r="G40" t="str">
            <v>BASIC</v>
          </cell>
          <cell r="H40" t="str">
            <v>LOCOFFEE</v>
          </cell>
        </row>
        <row r="41">
          <cell r="A41" t="str">
            <v>B0082</v>
          </cell>
          <cell r="B41" t="str">
            <v>B0082-B-ALLGRAIN-WE-LDNEG-HEDGE</v>
          </cell>
          <cell r="C41" t="str">
            <v>Grain</v>
          </cell>
          <cell r="D41" t="str">
            <v>LDNEG</v>
          </cell>
          <cell r="E41" t="str">
            <v>Western Europe</v>
          </cell>
          <cell r="F41" t="str">
            <v>EBS</v>
          </cell>
          <cell r="G41" t="str">
            <v>BASIC</v>
          </cell>
          <cell r="H41" t="str">
            <v>EBSGRAIN</v>
          </cell>
        </row>
        <row r="42">
          <cell r="A42" t="str">
            <v>B0088</v>
          </cell>
          <cell r="B42" t="str">
            <v>B0088-B-CUBA-WE-LDNEG-CASH</v>
          </cell>
          <cell r="C42" t="str">
            <v>Other</v>
          </cell>
          <cell r="D42" t="str">
            <v>LDNEG</v>
          </cell>
          <cell r="E42" t="str">
            <v>Western Europe</v>
          </cell>
          <cell r="F42" t="str">
            <v>EBS</v>
          </cell>
          <cell r="G42" t="str">
            <v>BASIC</v>
          </cell>
          <cell r="H42" t="str">
            <v>CUBA</v>
          </cell>
        </row>
        <row r="43">
          <cell r="A43" t="str">
            <v>B0095</v>
          </cell>
          <cell r="B43" t="str">
            <v>B0095-B-FREIGHT-WE-LDNEG-CASH</v>
          </cell>
          <cell r="C43" t="str">
            <v>Freight</v>
          </cell>
          <cell r="D43" t="str">
            <v>LDNEG</v>
          </cell>
          <cell r="E43" t="str">
            <v>Western Europe</v>
          </cell>
          <cell r="F43" t="str">
            <v>EBS</v>
          </cell>
          <cell r="G43" t="str">
            <v>BASIC</v>
          </cell>
          <cell r="H43" t="str">
            <v>GLOFRE</v>
          </cell>
        </row>
        <row r="44">
          <cell r="A44" t="str">
            <v>B0097</v>
          </cell>
          <cell r="B44" t="str">
            <v>B0097-B-FDGRAIN-AF-LDAFRICA-CASH</v>
          </cell>
          <cell r="C44" t="str">
            <v>Grain</v>
          </cell>
          <cell r="D44" t="str">
            <v>LDAFRICA</v>
          </cell>
          <cell r="E44" t="str">
            <v>Africa</v>
          </cell>
          <cell r="F44" t="str">
            <v>EBS</v>
          </cell>
          <cell r="G44" t="str">
            <v>BASIC</v>
          </cell>
          <cell r="H44" t="str">
            <v>AFRGRAIN</v>
          </cell>
        </row>
        <row r="45">
          <cell r="A45" t="str">
            <v>B0098</v>
          </cell>
          <cell r="B45" t="str">
            <v>B0098-B-FDGRAIN-AF-LDAFRICA-HEDGE</v>
          </cell>
          <cell r="C45" t="str">
            <v>Grain</v>
          </cell>
          <cell r="D45" t="str">
            <v>LDAFRICA</v>
          </cell>
          <cell r="E45" t="str">
            <v>Africa</v>
          </cell>
          <cell r="F45" t="str">
            <v>EBS</v>
          </cell>
          <cell r="G45" t="str">
            <v>BASIC</v>
          </cell>
          <cell r="H45" t="str">
            <v>AFRGRAIN</v>
          </cell>
        </row>
        <row r="46">
          <cell r="A46" t="str">
            <v>B0101</v>
          </cell>
          <cell r="B46" t="str">
            <v>B0101-B-SEED-AF-LDAFRICA-CASH</v>
          </cell>
          <cell r="C46" t="str">
            <v>Oilseeds</v>
          </cell>
          <cell r="D46" t="str">
            <v>LDAFRICA</v>
          </cell>
          <cell r="E46" t="str">
            <v>Africa</v>
          </cell>
          <cell r="F46" t="str">
            <v>EBS</v>
          </cell>
          <cell r="G46" t="str">
            <v>BASIC</v>
          </cell>
          <cell r="H46" t="str">
            <v>AFROIL</v>
          </cell>
        </row>
        <row r="47">
          <cell r="A47" t="str">
            <v>B0102</v>
          </cell>
          <cell r="B47" t="str">
            <v>B0102-B-SEED-AF-LDAFRICA-HEDGE</v>
          </cell>
          <cell r="C47" t="str">
            <v>Oilseeds</v>
          </cell>
          <cell r="D47" t="str">
            <v>LDAFRICA</v>
          </cell>
          <cell r="E47" t="str">
            <v>Africa</v>
          </cell>
          <cell r="F47" t="str">
            <v>EBS</v>
          </cell>
          <cell r="G47" t="str">
            <v>BASIC</v>
          </cell>
          <cell r="H47" t="str">
            <v>AFROIL</v>
          </cell>
        </row>
        <row r="48">
          <cell r="A48" t="str">
            <v>B0103</v>
          </cell>
          <cell r="B48" t="str">
            <v>B0103-B-WHEAT-NA-LDCANADA-CASH</v>
          </cell>
          <cell r="C48" t="str">
            <v>Grain</v>
          </cell>
          <cell r="D48" t="str">
            <v>LDCANADA</v>
          </cell>
          <cell r="E48" t="str">
            <v>North America</v>
          </cell>
          <cell r="F48" t="str">
            <v>NORTHAM</v>
          </cell>
          <cell r="G48" t="str">
            <v>BASIC</v>
          </cell>
          <cell r="H48" t="str">
            <v>NAGRAIN</v>
          </cell>
        </row>
        <row r="49">
          <cell r="A49" t="str">
            <v>B0104</v>
          </cell>
          <cell r="B49" t="str">
            <v>B0104-B-WHEAT-NA-LDCANADA-HEDGE</v>
          </cell>
          <cell r="C49" t="str">
            <v>Grain</v>
          </cell>
          <cell r="D49" t="str">
            <v>LDCANADA</v>
          </cell>
          <cell r="E49" t="str">
            <v>North America</v>
          </cell>
          <cell r="F49" t="str">
            <v>NORTHAM</v>
          </cell>
          <cell r="G49" t="str">
            <v>BASIC</v>
          </cell>
          <cell r="H49" t="str">
            <v>NAGRAIN</v>
          </cell>
        </row>
        <row r="50">
          <cell r="A50" t="str">
            <v>B0105</v>
          </cell>
          <cell r="B50" t="str">
            <v>B0105-B-ALLB-SD-NA-LDCANADA-CASH</v>
          </cell>
          <cell r="C50" t="str">
            <v>Oilseeds</v>
          </cell>
          <cell r="D50" t="str">
            <v>LDCANADA</v>
          </cell>
          <cell r="E50" t="str">
            <v>North America</v>
          </cell>
          <cell r="F50" t="str">
            <v>NORTHAM</v>
          </cell>
          <cell r="G50" t="str">
            <v>BASIC</v>
          </cell>
          <cell r="H50" t="str">
            <v>NAOIL</v>
          </cell>
        </row>
        <row r="51">
          <cell r="A51" t="str">
            <v>B0106</v>
          </cell>
          <cell r="B51" t="str">
            <v>B0106-B-ALLB-SD-NA-LDCANADA-HEDGE</v>
          </cell>
          <cell r="C51" t="str">
            <v>Oilseeds</v>
          </cell>
          <cell r="D51" t="str">
            <v>LDCANADA</v>
          </cell>
          <cell r="E51" t="str">
            <v>North America</v>
          </cell>
          <cell r="F51" t="str">
            <v>NORTHAM</v>
          </cell>
          <cell r="G51" t="str">
            <v>BASIC</v>
          </cell>
          <cell r="H51" t="str">
            <v>NAOIL</v>
          </cell>
        </row>
        <row r="52">
          <cell r="A52" t="str">
            <v>B0107</v>
          </cell>
          <cell r="B52" t="str">
            <v>B0107-B-FDGRAIN-NA-LDCANADA-CASH</v>
          </cell>
          <cell r="C52" t="str">
            <v>Grain</v>
          </cell>
          <cell r="D52" t="str">
            <v>LDCANADA</v>
          </cell>
          <cell r="E52" t="str">
            <v>North America</v>
          </cell>
          <cell r="F52" t="str">
            <v>NORTHAM</v>
          </cell>
          <cell r="G52" t="str">
            <v>BASIC</v>
          </cell>
          <cell r="H52" t="str">
            <v>NAGRAIN</v>
          </cell>
        </row>
        <row r="53">
          <cell r="A53" t="str">
            <v>B0108</v>
          </cell>
          <cell r="B53" t="str">
            <v>B0108-B-FDGRAIN-NA-LDCANADA-HEDGE</v>
          </cell>
          <cell r="C53" t="str">
            <v>Grain</v>
          </cell>
          <cell r="D53" t="str">
            <v>LDCANADA</v>
          </cell>
          <cell r="E53" t="str">
            <v>North America</v>
          </cell>
          <cell r="F53" t="str">
            <v>NORTHAM</v>
          </cell>
          <cell r="G53" t="str">
            <v>BASIC</v>
          </cell>
          <cell r="H53" t="str">
            <v>NAGRAIN</v>
          </cell>
        </row>
        <row r="54">
          <cell r="A54" t="str">
            <v>B0111</v>
          </cell>
          <cell r="B54" t="str">
            <v>B0111-B-ELEV-NA-LDCANADA-SILO</v>
          </cell>
          <cell r="C54" t="str">
            <v>Grain</v>
          </cell>
          <cell r="D54" t="str">
            <v>LDCANADA</v>
          </cell>
          <cell r="E54" t="str">
            <v>North America</v>
          </cell>
          <cell r="F54" t="str">
            <v>NORTHAM</v>
          </cell>
          <cell r="G54" t="str">
            <v>BASIC</v>
          </cell>
          <cell r="H54" t="str">
            <v>NAGRAIN</v>
          </cell>
        </row>
        <row r="55">
          <cell r="A55" t="str">
            <v>B0112</v>
          </cell>
          <cell r="B55" t="str">
            <v>B0112-B-ALLGRAIN-WE-LDITAL-CASH</v>
          </cell>
          <cell r="C55" t="str">
            <v>Grain</v>
          </cell>
          <cell r="D55" t="str">
            <v>LDITAL</v>
          </cell>
          <cell r="E55" t="str">
            <v>Western Europe</v>
          </cell>
          <cell r="F55" t="str">
            <v>EBS</v>
          </cell>
          <cell r="G55" t="str">
            <v>BASIC</v>
          </cell>
          <cell r="H55" t="str">
            <v>EBSGRAIN</v>
          </cell>
        </row>
        <row r="56">
          <cell r="A56" t="str">
            <v>B0116</v>
          </cell>
          <cell r="B56" t="str">
            <v>B0116-B-ALLGRAIN-WE-LUSOGRAIN-CASH</v>
          </cell>
          <cell r="C56" t="str">
            <v>Grain</v>
          </cell>
          <cell r="D56" t="str">
            <v>LUSOGRAIN</v>
          </cell>
          <cell r="E56" t="str">
            <v>Western Europe</v>
          </cell>
          <cell r="F56" t="str">
            <v>EBS</v>
          </cell>
          <cell r="G56" t="str">
            <v>BASIC</v>
          </cell>
          <cell r="H56" t="str">
            <v>EBSGRAIN</v>
          </cell>
        </row>
        <row r="57">
          <cell r="A57" t="str">
            <v>B0117</v>
          </cell>
          <cell r="B57" t="str">
            <v>B0117-B-SOYAMEAL-WE-LUSOGRAIN-DISTRIB</v>
          </cell>
          <cell r="C57" t="str">
            <v>Oilseeds</v>
          </cell>
          <cell r="D57" t="str">
            <v>LUSOGRAIN</v>
          </cell>
          <cell r="E57" t="str">
            <v>Western Europe</v>
          </cell>
          <cell r="F57" t="str">
            <v>EBS</v>
          </cell>
          <cell r="G57" t="str">
            <v>BASIC</v>
          </cell>
          <cell r="H57" t="str">
            <v>EBSOIL</v>
          </cell>
        </row>
        <row r="58">
          <cell r="A58" t="str">
            <v>B0125</v>
          </cell>
          <cell r="B58" t="str">
            <v>B0125-P-ORANGEJ-BR-CITINC-HEDGE</v>
          </cell>
          <cell r="C58" t="str">
            <v>Citrus</v>
          </cell>
          <cell r="D58" t="str">
            <v>CITINC</v>
          </cell>
          <cell r="E58" t="str">
            <v>Brasil</v>
          </cell>
          <cell r="F58" t="str">
            <v>BRAZIL</v>
          </cell>
          <cell r="G58" t="str">
            <v>PLATFORM</v>
          </cell>
          <cell r="H58" t="str">
            <v>CITPLAT</v>
          </cell>
        </row>
        <row r="59">
          <cell r="A59" t="str">
            <v>B0127</v>
          </cell>
          <cell r="B59" t="str">
            <v>B0127-B-ORANGEJ-BR-CITINC-DISTRIB</v>
          </cell>
          <cell r="C59" t="str">
            <v>Citrus</v>
          </cell>
          <cell r="D59" t="str">
            <v>CITINC</v>
          </cell>
          <cell r="E59" t="str">
            <v>Brasil</v>
          </cell>
          <cell r="F59" t="str">
            <v>BRAZIL</v>
          </cell>
          <cell r="G59" t="str">
            <v>BASIC</v>
          </cell>
          <cell r="H59" t="str">
            <v>BRCIT</v>
          </cell>
        </row>
        <row r="60">
          <cell r="A60" t="str">
            <v>B0129</v>
          </cell>
          <cell r="B60" t="str">
            <v>B0129-B-CITRUS-BR-CITINC-PROCESS</v>
          </cell>
          <cell r="C60" t="str">
            <v>Citrus</v>
          </cell>
          <cell r="D60" t="str">
            <v>CITINC</v>
          </cell>
          <cell r="E60" t="str">
            <v>Brasil</v>
          </cell>
          <cell r="F60" t="str">
            <v>BRAZIL</v>
          </cell>
          <cell r="G60" t="str">
            <v>BASIC</v>
          </cell>
          <cell r="H60" t="str">
            <v>NACIT</v>
          </cell>
        </row>
        <row r="61">
          <cell r="A61" t="str">
            <v>B0130</v>
          </cell>
          <cell r="B61" t="str">
            <v>B0130-B-COCOA-NA-CORPCOCOA-CASH</v>
          </cell>
          <cell r="C61" t="str">
            <v>Coffee</v>
          </cell>
          <cell r="D61" t="str">
            <v>CORPCOCOA</v>
          </cell>
          <cell r="E61" t="str">
            <v>North America</v>
          </cell>
          <cell r="F61" t="str">
            <v>NORTHAM</v>
          </cell>
          <cell r="G61" t="str">
            <v>BASIC</v>
          </cell>
          <cell r="H61" t="str">
            <v>NACOCOA</v>
          </cell>
        </row>
        <row r="62">
          <cell r="A62" t="str">
            <v>B0131</v>
          </cell>
          <cell r="B62" t="str">
            <v>B0131-B-COCOA-NA-CORPCOCOA-HEDGE</v>
          </cell>
          <cell r="C62" t="str">
            <v>Coffee</v>
          </cell>
          <cell r="D62" t="str">
            <v>CORPCOCOA</v>
          </cell>
          <cell r="E62" t="str">
            <v>North America</v>
          </cell>
          <cell r="F62" t="str">
            <v>NORTHAM</v>
          </cell>
          <cell r="G62" t="str">
            <v>BASIC</v>
          </cell>
          <cell r="H62" t="str">
            <v>NACOCOA</v>
          </cell>
        </row>
        <row r="63">
          <cell r="A63" t="str">
            <v>B0133</v>
          </cell>
          <cell r="B63" t="str">
            <v>B0133-B-COFFEE-NA-CORPCOFFEE-CASH</v>
          </cell>
          <cell r="C63" t="str">
            <v>Coffee</v>
          </cell>
          <cell r="D63" t="str">
            <v>CORPCOFFEE</v>
          </cell>
          <cell r="E63" t="str">
            <v>North America</v>
          </cell>
          <cell r="F63" t="str">
            <v>NORTHAM</v>
          </cell>
          <cell r="G63" t="str">
            <v>BASIC</v>
          </cell>
          <cell r="H63" t="str">
            <v>NACOFFEE</v>
          </cell>
        </row>
        <row r="64">
          <cell r="A64" t="str">
            <v>B0134</v>
          </cell>
          <cell r="B64" t="str">
            <v>B0134-B-COFFEE-NA-CORPCOFFEE-HEDGE</v>
          </cell>
          <cell r="C64" t="str">
            <v>Coffee</v>
          </cell>
          <cell r="D64" t="str">
            <v>CORPCOFFEE</v>
          </cell>
          <cell r="E64" t="str">
            <v>North America</v>
          </cell>
          <cell r="F64" t="str">
            <v>NORTHAM</v>
          </cell>
          <cell r="G64" t="str">
            <v>BASIC</v>
          </cell>
          <cell r="H64" t="str">
            <v>NACOFFEE</v>
          </cell>
        </row>
        <row r="65">
          <cell r="A65" t="str">
            <v>B0135</v>
          </cell>
          <cell r="B65" t="str">
            <v>B0135-B-FDGRAIN-NA-CORPGRAIN-CASH</v>
          </cell>
          <cell r="C65" t="str">
            <v>Grain</v>
          </cell>
          <cell r="D65" t="str">
            <v>CORPGRAIN</v>
          </cell>
          <cell r="E65" t="str">
            <v>North America</v>
          </cell>
          <cell r="F65" t="str">
            <v>NORTHAM</v>
          </cell>
          <cell r="G65" t="str">
            <v>BASIC</v>
          </cell>
          <cell r="H65" t="str">
            <v>NAGRAIN</v>
          </cell>
        </row>
        <row r="66">
          <cell r="A66" t="str">
            <v>B0136</v>
          </cell>
          <cell r="B66" t="str">
            <v>B0136-B-FDGRAIN-NA-CORPGRAIN-HEDGE</v>
          </cell>
          <cell r="C66" t="str">
            <v>Grain</v>
          </cell>
          <cell r="D66" t="str">
            <v>CORPGRAIN</v>
          </cell>
          <cell r="E66" t="str">
            <v>North America</v>
          </cell>
          <cell r="F66" t="str">
            <v>NORTHAM</v>
          </cell>
          <cell r="G66" t="str">
            <v>BASIC</v>
          </cell>
          <cell r="H66" t="str">
            <v>NAGRAIN</v>
          </cell>
        </row>
        <row r="67">
          <cell r="A67" t="str">
            <v>B0137</v>
          </cell>
          <cell r="B67" t="str">
            <v>B0137-B-ALLGRAIN-NA-CORPGRAIN-HEDGE</v>
          </cell>
          <cell r="C67" t="str">
            <v>Grain</v>
          </cell>
          <cell r="D67" t="str">
            <v>CORPGRAIN</v>
          </cell>
          <cell r="E67" t="str">
            <v>North America</v>
          </cell>
          <cell r="F67" t="str">
            <v>NORTHAM</v>
          </cell>
          <cell r="G67" t="str">
            <v>BASIC</v>
          </cell>
          <cell r="H67" t="str">
            <v>NAGRAIN</v>
          </cell>
        </row>
        <row r="68">
          <cell r="A68" t="str">
            <v>B0138</v>
          </cell>
          <cell r="B68" t="str">
            <v>B0138-B-SOYACO-NA-CORPGRAIN-HEDGE</v>
          </cell>
          <cell r="C68" t="str">
            <v>Oilseeds</v>
          </cell>
          <cell r="D68" t="str">
            <v>CORPGRAIN</v>
          </cell>
          <cell r="E68" t="str">
            <v>North America</v>
          </cell>
          <cell r="F68" t="str">
            <v>NORTHAM</v>
          </cell>
          <cell r="G68" t="str">
            <v>BASIC</v>
          </cell>
          <cell r="H68" t="str">
            <v>NAOIL</v>
          </cell>
        </row>
        <row r="69">
          <cell r="A69" t="str">
            <v>B0139</v>
          </cell>
          <cell r="B69" t="str">
            <v>B0139-B-WHEAT-NA-CORPGRAIN-CASH</v>
          </cell>
          <cell r="C69" t="str">
            <v>Grain</v>
          </cell>
          <cell r="D69" t="str">
            <v>CORPGRAIN</v>
          </cell>
          <cell r="E69" t="str">
            <v>North America</v>
          </cell>
          <cell r="F69" t="str">
            <v>NORTHAM</v>
          </cell>
          <cell r="G69" t="str">
            <v>BASIC</v>
          </cell>
          <cell r="H69" t="str">
            <v>NAGRAIN</v>
          </cell>
        </row>
        <row r="70">
          <cell r="A70" t="str">
            <v>B0140</v>
          </cell>
          <cell r="B70" t="str">
            <v>B0140-B-WHEAT-NA-CORPGRAIN-HEDGE</v>
          </cell>
          <cell r="C70" t="str">
            <v>Grain</v>
          </cell>
          <cell r="D70" t="str">
            <v>CORPGRAIN</v>
          </cell>
          <cell r="E70" t="str">
            <v>North America</v>
          </cell>
          <cell r="F70" t="str">
            <v>NORTHAM</v>
          </cell>
          <cell r="G70" t="str">
            <v>BASIC</v>
          </cell>
          <cell r="H70" t="str">
            <v>NAGRAIN</v>
          </cell>
        </row>
        <row r="71">
          <cell r="A71" t="str">
            <v>B0142</v>
          </cell>
          <cell r="B71" t="str">
            <v>B0142-B-SOYACO-NA-CORPGRAIN-CASH</v>
          </cell>
          <cell r="C71" t="str">
            <v>Oilseeds</v>
          </cell>
          <cell r="D71" t="str">
            <v>CORPGRAIN</v>
          </cell>
          <cell r="E71" t="str">
            <v>North America</v>
          </cell>
          <cell r="F71" t="str">
            <v>NORTHAM</v>
          </cell>
          <cell r="G71" t="str">
            <v>BASIC</v>
          </cell>
          <cell r="H71" t="str">
            <v>NAOIL</v>
          </cell>
        </row>
        <row r="72">
          <cell r="A72" t="str">
            <v>B0143</v>
          </cell>
          <cell r="B72" t="str">
            <v>B0143-B-SOYABEAN-NA-CORPGRAIN-HEDGE</v>
          </cell>
          <cell r="C72" t="str">
            <v>Oilseeds</v>
          </cell>
          <cell r="D72" t="str">
            <v>CORPGRAIN</v>
          </cell>
          <cell r="E72" t="str">
            <v>North America</v>
          </cell>
          <cell r="F72" t="str">
            <v>NORTHAM</v>
          </cell>
          <cell r="G72" t="str">
            <v>BASIC</v>
          </cell>
          <cell r="H72" t="str">
            <v>NAOIL</v>
          </cell>
        </row>
        <row r="73">
          <cell r="A73" t="str">
            <v>B0145</v>
          </cell>
          <cell r="B73" t="str">
            <v>B0145-B-COFFEE-NA-LDPERU-ORIGIN</v>
          </cell>
          <cell r="C73" t="str">
            <v>Coffee</v>
          </cell>
          <cell r="D73" t="str">
            <v>LDPERU</v>
          </cell>
          <cell r="E73" t="str">
            <v>North America</v>
          </cell>
          <cell r="F73" t="str">
            <v>NORTHAM</v>
          </cell>
          <cell r="G73" t="str">
            <v>BASIC</v>
          </cell>
          <cell r="H73" t="str">
            <v>NACOFFEE</v>
          </cell>
        </row>
        <row r="74">
          <cell r="A74" t="str">
            <v>B0147</v>
          </cell>
          <cell r="B74" t="str">
            <v>B0147-B-COFFEE-NA-COMPROMEX-ORIGIN</v>
          </cell>
          <cell r="C74" t="str">
            <v>Coffee</v>
          </cell>
          <cell r="D74" t="str">
            <v>COMPROMEX</v>
          </cell>
          <cell r="E74" t="str">
            <v>North America</v>
          </cell>
          <cell r="F74" t="str">
            <v>NORTHAM</v>
          </cell>
          <cell r="G74" t="str">
            <v>BASIC</v>
          </cell>
          <cell r="H74" t="str">
            <v>NACOFFEE</v>
          </cell>
        </row>
        <row r="75">
          <cell r="A75" t="str">
            <v>B0148</v>
          </cell>
          <cell r="B75" t="str">
            <v>B0148-B-ALLGRAIN-NA-COMPROMEX-CASH</v>
          </cell>
          <cell r="C75" t="str">
            <v>Grain</v>
          </cell>
          <cell r="D75" t="str">
            <v>COMPROMEX</v>
          </cell>
          <cell r="E75" t="str">
            <v>North America</v>
          </cell>
          <cell r="F75" t="str">
            <v>NORTHAM</v>
          </cell>
          <cell r="G75" t="str">
            <v>BASIC</v>
          </cell>
          <cell r="H75" t="str">
            <v>NAGRAIN</v>
          </cell>
        </row>
        <row r="76">
          <cell r="A76" t="str">
            <v>B0149</v>
          </cell>
          <cell r="B76" t="str">
            <v>B0149-B-ALLGRAIN-NA-LDPERU-CASH</v>
          </cell>
          <cell r="C76" t="str">
            <v>Grain</v>
          </cell>
          <cell r="D76" t="str">
            <v>LDPERU</v>
          </cell>
          <cell r="E76" t="str">
            <v>North America</v>
          </cell>
          <cell r="F76" t="str">
            <v>NORTHAM</v>
          </cell>
          <cell r="G76" t="str">
            <v>BASIC</v>
          </cell>
          <cell r="H76" t="str">
            <v>NAGRAIN</v>
          </cell>
        </row>
        <row r="77">
          <cell r="A77" t="str">
            <v>B0151</v>
          </cell>
          <cell r="B77" t="str">
            <v>B0151-B-SUGAR-NA-LDPERU-DISTRIB</v>
          </cell>
          <cell r="C77" t="str">
            <v>Sugar</v>
          </cell>
          <cell r="D77" t="str">
            <v>LDPERU</v>
          </cell>
          <cell r="E77" t="str">
            <v>North America</v>
          </cell>
          <cell r="F77" t="str">
            <v>NORTHAM</v>
          </cell>
          <cell r="G77" t="str">
            <v>BASIC</v>
          </cell>
          <cell r="H77" t="str">
            <v>NASUGAR</v>
          </cell>
        </row>
        <row r="78">
          <cell r="A78" t="str">
            <v>B0152</v>
          </cell>
          <cell r="B78" t="str">
            <v>B0152-B-SUGAR-NA-COMPROMEX-DISTRIB</v>
          </cell>
          <cell r="C78" t="str">
            <v>Sugar</v>
          </cell>
          <cell r="D78" t="str">
            <v>COMPROMEX</v>
          </cell>
          <cell r="E78" t="str">
            <v>North America</v>
          </cell>
          <cell r="F78" t="str">
            <v>NORTHAM</v>
          </cell>
          <cell r="G78" t="str">
            <v>BASIC</v>
          </cell>
          <cell r="H78" t="str">
            <v>NASUGAR</v>
          </cell>
        </row>
        <row r="79">
          <cell r="A79" t="str">
            <v>B0153</v>
          </cell>
          <cell r="B79" t="str">
            <v>B0153-B-SUGAR-NA-CORPSUGAR-CASH</v>
          </cell>
          <cell r="C79" t="str">
            <v>Sugar</v>
          </cell>
          <cell r="D79" t="str">
            <v>CORPSUGAR</v>
          </cell>
          <cell r="E79" t="str">
            <v>North America</v>
          </cell>
          <cell r="F79" t="str">
            <v>NORTHAM</v>
          </cell>
          <cell r="G79" t="str">
            <v>BASIC</v>
          </cell>
          <cell r="H79" t="str">
            <v>NASUGAR</v>
          </cell>
        </row>
        <row r="80">
          <cell r="A80" t="str">
            <v>B0154</v>
          </cell>
          <cell r="B80" t="str">
            <v>B0154-B-SUGAR-NA-CORPSUGAR-HEDGE</v>
          </cell>
          <cell r="C80" t="str">
            <v>Sugar</v>
          </cell>
          <cell r="D80" t="str">
            <v>CORPSUGAR</v>
          </cell>
          <cell r="E80" t="str">
            <v>North America</v>
          </cell>
          <cell r="F80" t="str">
            <v>NORTHAM</v>
          </cell>
          <cell r="G80" t="str">
            <v>BASIC</v>
          </cell>
          <cell r="H80" t="str">
            <v>NASUGAR</v>
          </cell>
        </row>
        <row r="81">
          <cell r="A81" t="str">
            <v>B0155</v>
          </cell>
          <cell r="B81" t="str">
            <v>B0155-B-EQUITY-NA-CORPGRAIN-HEDGE</v>
          </cell>
          <cell r="C81" t="str">
            <v>Finance</v>
          </cell>
          <cell r="D81" t="str">
            <v>CORPGRAIN</v>
          </cell>
          <cell r="E81" t="str">
            <v>North America</v>
          </cell>
          <cell r="F81" t="str">
            <v>NORTHAM</v>
          </cell>
          <cell r="G81" t="str">
            <v>BASIC</v>
          </cell>
          <cell r="H81" t="str">
            <v>NAFIN</v>
          </cell>
        </row>
        <row r="82">
          <cell r="A82" t="str">
            <v>B0156</v>
          </cell>
          <cell r="B82" t="str">
            <v>B0156-B-FREIGHT-NA-CORPFREIGHT-CASH</v>
          </cell>
          <cell r="C82" t="str">
            <v>Freight</v>
          </cell>
          <cell r="D82" t="str">
            <v>CORPFREIGHT</v>
          </cell>
          <cell r="E82" t="str">
            <v>North America</v>
          </cell>
          <cell r="F82" t="str">
            <v>NORTHAM</v>
          </cell>
          <cell r="G82" t="str">
            <v>BASIC</v>
          </cell>
          <cell r="H82" t="str">
            <v>GLOFRE</v>
          </cell>
        </row>
        <row r="83">
          <cell r="A83" t="str">
            <v>B0160</v>
          </cell>
          <cell r="B83" t="str">
            <v>B0160-B-ELEV-NA-CORPKANSAS-TERMINAL</v>
          </cell>
          <cell r="C83" t="str">
            <v>Grain</v>
          </cell>
          <cell r="D83" t="str">
            <v>CORPKANSAS</v>
          </cell>
          <cell r="E83" t="str">
            <v>North America</v>
          </cell>
          <cell r="F83" t="str">
            <v>NORTHAM</v>
          </cell>
          <cell r="G83" t="str">
            <v>BASIC</v>
          </cell>
          <cell r="H83" t="str">
            <v>NAGRAIN</v>
          </cell>
        </row>
        <row r="84">
          <cell r="A84" t="str">
            <v>B0161</v>
          </cell>
          <cell r="B84" t="str">
            <v>B0161-B-ELEV-NA-CORPKANSAS-TERMINAL</v>
          </cell>
          <cell r="C84" t="str">
            <v>Grain</v>
          </cell>
          <cell r="D84" t="str">
            <v>CORPKANSAS</v>
          </cell>
          <cell r="E84" t="str">
            <v>North America</v>
          </cell>
          <cell r="F84" t="str">
            <v>NORTHAM</v>
          </cell>
          <cell r="G84" t="str">
            <v>BASIC</v>
          </cell>
          <cell r="H84" t="str">
            <v>NAGRAIN</v>
          </cell>
        </row>
        <row r="85">
          <cell r="A85" t="str">
            <v>B0162</v>
          </cell>
          <cell r="B85" t="str">
            <v>B0162-B-ELEV-NA-LDCANADA-TERMINAL</v>
          </cell>
          <cell r="C85" t="str">
            <v>Grain</v>
          </cell>
          <cell r="D85" t="str">
            <v>LDCANADA</v>
          </cell>
          <cell r="E85" t="str">
            <v>North America</v>
          </cell>
          <cell r="F85" t="str">
            <v>NORTHAM</v>
          </cell>
          <cell r="G85" t="str">
            <v>BASIC</v>
          </cell>
          <cell r="H85" t="str">
            <v>NAGRAIN</v>
          </cell>
        </row>
        <row r="86">
          <cell r="A86" t="str">
            <v>B0163</v>
          </cell>
          <cell r="B86" t="str">
            <v>B0163-B-ALLGRAIN-NA-CORPKANSAS-SILO</v>
          </cell>
          <cell r="C86" t="str">
            <v>Grain</v>
          </cell>
          <cell r="D86" t="str">
            <v>CORPKANSAS</v>
          </cell>
          <cell r="E86" t="str">
            <v>North America</v>
          </cell>
          <cell r="F86" t="str">
            <v>NORTHAM</v>
          </cell>
          <cell r="G86" t="str">
            <v>BASIC</v>
          </cell>
          <cell r="H86" t="str">
            <v>NAGRAIN</v>
          </cell>
        </row>
        <row r="87">
          <cell r="A87" t="str">
            <v>B0165</v>
          </cell>
          <cell r="B87" t="str">
            <v>B0165-B-COFFEE-AS-LDASIAPTE-HEDGE</v>
          </cell>
          <cell r="C87" t="str">
            <v>Coffee</v>
          </cell>
          <cell r="D87" t="str">
            <v>LDASIAPTE</v>
          </cell>
          <cell r="E87" t="str">
            <v>Asia</v>
          </cell>
          <cell r="F87" t="str">
            <v>ASIA</v>
          </cell>
          <cell r="G87" t="str">
            <v>BASIC</v>
          </cell>
          <cell r="H87" t="str">
            <v>ASCOFFEE</v>
          </cell>
        </row>
        <row r="88">
          <cell r="A88" t="str">
            <v>B0173</v>
          </cell>
          <cell r="B88" t="str">
            <v>B0173-B-ALLGRAIN-AS-LDINDIA-CASH</v>
          </cell>
          <cell r="C88" t="str">
            <v>Grain</v>
          </cell>
          <cell r="D88" t="str">
            <v>LDINDIA</v>
          </cell>
          <cell r="E88" t="str">
            <v>Asia</v>
          </cell>
          <cell r="F88" t="str">
            <v>ASIA</v>
          </cell>
          <cell r="G88" t="str">
            <v>BASIC</v>
          </cell>
          <cell r="H88" t="str">
            <v>ASGRAIN</v>
          </cell>
        </row>
        <row r="89">
          <cell r="A89" t="str">
            <v>B0177</v>
          </cell>
          <cell r="B89" t="str">
            <v>B0177-B-ALLGRAIN-AS-LDASIAPTE-CASH</v>
          </cell>
          <cell r="C89" t="str">
            <v>Grain</v>
          </cell>
          <cell r="D89" t="str">
            <v>LDASIAPTE</v>
          </cell>
          <cell r="E89" t="str">
            <v>Asia</v>
          </cell>
          <cell r="F89" t="str">
            <v>ASIA</v>
          </cell>
          <cell r="G89" t="str">
            <v>BASIC</v>
          </cell>
          <cell r="H89" t="str">
            <v>ASGRAIN</v>
          </cell>
        </row>
        <row r="90">
          <cell r="A90" t="str">
            <v>B0179</v>
          </cell>
          <cell r="B90" t="str">
            <v>B0179-B-ALLGRAIN-AS-LDASIAPTE-HEDGE</v>
          </cell>
          <cell r="C90" t="str">
            <v>Grain</v>
          </cell>
          <cell r="D90" t="str">
            <v>LDASIAPTE</v>
          </cell>
          <cell r="E90" t="str">
            <v>Asia</v>
          </cell>
          <cell r="F90" t="str">
            <v>ASIA</v>
          </cell>
          <cell r="G90" t="str">
            <v>BASIC</v>
          </cell>
          <cell r="H90" t="str">
            <v>ASGRAIN</v>
          </cell>
        </row>
        <row r="91">
          <cell r="A91" t="str">
            <v>B0181</v>
          </cell>
          <cell r="B91" t="str">
            <v>B0181-B-SOYAOIL-AS-LDINDIA-CASH</v>
          </cell>
          <cell r="C91" t="str">
            <v>Oilseeds</v>
          </cell>
          <cell r="D91" t="str">
            <v>LDINDIA</v>
          </cell>
          <cell r="E91" t="str">
            <v>Asia</v>
          </cell>
          <cell r="F91" t="str">
            <v>ASIA</v>
          </cell>
          <cell r="G91" t="str">
            <v>BASIC</v>
          </cell>
          <cell r="H91" t="str">
            <v>ASOIL</v>
          </cell>
        </row>
        <row r="92">
          <cell r="A92" t="str">
            <v>B0184</v>
          </cell>
          <cell r="B92" t="str">
            <v>B0184-B-SOYACO-AS-LDASIAPTE-HEDGE</v>
          </cell>
          <cell r="C92" t="str">
            <v>Oilseeds</v>
          </cell>
          <cell r="D92" t="str">
            <v>LDASIAPTE</v>
          </cell>
          <cell r="E92" t="str">
            <v>Asia</v>
          </cell>
          <cell r="F92" t="str">
            <v>ASIA</v>
          </cell>
          <cell r="G92" t="str">
            <v>BASIC</v>
          </cell>
          <cell r="H92" t="str">
            <v>ASOIL</v>
          </cell>
        </row>
        <row r="93">
          <cell r="A93" t="str">
            <v>B0186</v>
          </cell>
          <cell r="B93" t="str">
            <v>B0186-B-SUGAR-AS-LDASIAPTE-HEDGE</v>
          </cell>
          <cell r="C93" t="str">
            <v>Sugar</v>
          </cell>
          <cell r="D93" t="str">
            <v>LDASIAPTE</v>
          </cell>
          <cell r="E93" t="str">
            <v>Asia</v>
          </cell>
          <cell r="F93" t="str">
            <v>ASIA</v>
          </cell>
          <cell r="G93" t="str">
            <v>BASIC</v>
          </cell>
          <cell r="H93" t="str">
            <v>ASSUGAR</v>
          </cell>
        </row>
        <row r="94">
          <cell r="A94" t="str">
            <v>B0187</v>
          </cell>
          <cell r="B94" t="str">
            <v>B0187-B-SUGAR-AS-LDASIAPTE-CASH</v>
          </cell>
          <cell r="C94" t="str">
            <v>Sugar</v>
          </cell>
          <cell r="D94" t="str">
            <v>LDASIAPTE</v>
          </cell>
          <cell r="E94" t="str">
            <v>Asia</v>
          </cell>
          <cell r="F94" t="str">
            <v>ASIA</v>
          </cell>
          <cell r="G94" t="str">
            <v>BASIC</v>
          </cell>
          <cell r="H94" t="str">
            <v>ASSUGAR</v>
          </cell>
        </row>
        <row r="95">
          <cell r="A95" t="str">
            <v>B0189</v>
          </cell>
          <cell r="B95" t="str">
            <v>B0189-B-SUGAR-AS-LDINDIA-CASH</v>
          </cell>
          <cell r="C95" t="str">
            <v>Sugar</v>
          </cell>
          <cell r="D95" t="str">
            <v>LDINDIA</v>
          </cell>
          <cell r="E95" t="str">
            <v>Asia</v>
          </cell>
          <cell r="F95" t="str">
            <v>ASIA</v>
          </cell>
          <cell r="G95" t="str">
            <v>BASIC</v>
          </cell>
          <cell r="H95" t="str">
            <v>ASSUGAR</v>
          </cell>
        </row>
        <row r="96">
          <cell r="A96" t="str">
            <v>B0194</v>
          </cell>
          <cell r="B96" t="str">
            <v>B0194-B-CITRUS-BR-COINFRUT-PROCESS</v>
          </cell>
          <cell r="C96" t="str">
            <v>Citrus</v>
          </cell>
          <cell r="D96" t="str">
            <v>COINFRUT</v>
          </cell>
          <cell r="E96" t="str">
            <v>Brasil</v>
          </cell>
          <cell r="F96" t="str">
            <v>BRAZIL</v>
          </cell>
          <cell r="G96" t="str">
            <v>BASIC</v>
          </cell>
          <cell r="H96" t="str">
            <v>NACIT</v>
          </cell>
        </row>
        <row r="97">
          <cell r="A97" t="str">
            <v>B0196</v>
          </cell>
          <cell r="B97" t="str">
            <v>B0196-B-CITRUS-BR-CITJTERM-PROCESS</v>
          </cell>
          <cell r="C97" t="str">
            <v>Citrus</v>
          </cell>
          <cell r="D97" t="str">
            <v>CITJTERM</v>
          </cell>
          <cell r="E97" t="str">
            <v>Brasil</v>
          </cell>
          <cell r="F97" t="str">
            <v>BRAZIL</v>
          </cell>
          <cell r="G97" t="str">
            <v>BASIC</v>
          </cell>
          <cell r="H97" t="str">
            <v>NACIT</v>
          </cell>
        </row>
        <row r="98">
          <cell r="A98" t="str">
            <v>B0198</v>
          </cell>
          <cell r="B98" t="str">
            <v>B0198-B-COFFEE-BR-COINBRA-CASH</v>
          </cell>
          <cell r="C98" t="str">
            <v>Coffee</v>
          </cell>
          <cell r="D98" t="str">
            <v>COINBRA</v>
          </cell>
          <cell r="E98" t="str">
            <v>Brasil</v>
          </cell>
          <cell r="F98" t="str">
            <v>BRAZIL</v>
          </cell>
          <cell r="G98" t="str">
            <v>BASIC</v>
          </cell>
          <cell r="H98" t="str">
            <v>BRCOFFEE</v>
          </cell>
        </row>
        <row r="99">
          <cell r="A99" t="str">
            <v>B0200</v>
          </cell>
          <cell r="B99" t="str">
            <v>B0200-B-COFFEE-BR-NETHBV-CASH</v>
          </cell>
          <cell r="C99" t="str">
            <v>Coffee</v>
          </cell>
          <cell r="D99" t="str">
            <v>NETHBV</v>
          </cell>
          <cell r="E99" t="str">
            <v>Brasil</v>
          </cell>
          <cell r="F99" t="str">
            <v>BRAZIL</v>
          </cell>
          <cell r="G99" t="str">
            <v>BASIC</v>
          </cell>
          <cell r="H99" t="str">
            <v>BRCOFFEE</v>
          </cell>
        </row>
        <row r="100">
          <cell r="A100" t="str">
            <v>B0202</v>
          </cell>
          <cell r="B100" t="str">
            <v>B0202-B-COFFEE-BR-COINTRAD-HEDGE</v>
          </cell>
          <cell r="C100" t="str">
            <v>Coffee</v>
          </cell>
          <cell r="D100" t="str">
            <v>COINTRAD</v>
          </cell>
          <cell r="E100" t="str">
            <v>Brasil</v>
          </cell>
          <cell r="F100" t="str">
            <v>BRAZIL</v>
          </cell>
          <cell r="G100" t="str">
            <v>BASIC</v>
          </cell>
          <cell r="H100" t="str">
            <v>BRCOFFEE</v>
          </cell>
        </row>
        <row r="101">
          <cell r="A101" t="str">
            <v>B0204</v>
          </cell>
          <cell r="B101" t="str">
            <v>B0204-B-COTTON-BR-COINBRA-CASH</v>
          </cell>
          <cell r="C101" t="str">
            <v>Cotton</v>
          </cell>
          <cell r="D101" t="str">
            <v>COINBRA</v>
          </cell>
          <cell r="E101" t="str">
            <v>Brasil</v>
          </cell>
          <cell r="F101" t="str">
            <v>BRAZIL</v>
          </cell>
          <cell r="G101" t="str">
            <v>BASIC</v>
          </cell>
          <cell r="H101" t="str">
            <v>COTTONJV</v>
          </cell>
        </row>
        <row r="102">
          <cell r="A102" t="str">
            <v>B0205</v>
          </cell>
          <cell r="B102" t="str">
            <v>B0205-B-COTTON-BR-COINTRAD-CASH</v>
          </cell>
          <cell r="C102" t="str">
            <v>Cotton</v>
          </cell>
          <cell r="D102" t="str">
            <v>COINTRAD</v>
          </cell>
          <cell r="E102" t="str">
            <v>Brasil</v>
          </cell>
          <cell r="F102" t="str">
            <v>BRAZIL</v>
          </cell>
          <cell r="G102" t="str">
            <v>BASIC</v>
          </cell>
          <cell r="H102" t="str">
            <v>COTTONJV</v>
          </cell>
        </row>
        <row r="103">
          <cell r="A103" t="str">
            <v>B0206</v>
          </cell>
          <cell r="B103" t="str">
            <v>B0206-B-COTTON-BR-NETHBV-CASH</v>
          </cell>
          <cell r="C103" t="str">
            <v>Cotton</v>
          </cell>
          <cell r="D103" t="str">
            <v>NETHBV</v>
          </cell>
          <cell r="E103" t="str">
            <v>Brasil</v>
          </cell>
          <cell r="F103" t="str">
            <v>BRAZIL</v>
          </cell>
          <cell r="G103" t="str">
            <v>BASIC</v>
          </cell>
          <cell r="H103" t="str">
            <v>COTTONJV</v>
          </cell>
        </row>
        <row r="104">
          <cell r="A104" t="str">
            <v>B0207</v>
          </cell>
          <cell r="B104" t="str">
            <v>B0207-B-ALLGRAIN-BR-COINBRA-ORIGIN</v>
          </cell>
          <cell r="C104" t="str">
            <v>Grain</v>
          </cell>
          <cell r="D104" t="str">
            <v>COINBRA</v>
          </cell>
          <cell r="E104" t="str">
            <v>Brasil</v>
          </cell>
          <cell r="F104" t="str">
            <v>BRAZIL</v>
          </cell>
          <cell r="G104" t="str">
            <v>BASIC</v>
          </cell>
          <cell r="H104" t="str">
            <v>BRGRAIN</v>
          </cell>
        </row>
        <row r="105">
          <cell r="A105" t="str">
            <v>B0210</v>
          </cell>
          <cell r="B105" t="str">
            <v>B0210-B-ALLGRAIN-BR-NETHBV-ORIGIN</v>
          </cell>
          <cell r="C105" t="str">
            <v>Grain</v>
          </cell>
          <cell r="D105" t="str">
            <v>NETHBV</v>
          </cell>
          <cell r="E105" t="str">
            <v>Brasil</v>
          </cell>
          <cell r="F105" t="str">
            <v>BRAZIL</v>
          </cell>
          <cell r="G105" t="str">
            <v>BASIC</v>
          </cell>
          <cell r="H105" t="str">
            <v>BRGRAIN</v>
          </cell>
        </row>
        <row r="106">
          <cell r="A106" t="str">
            <v>B0215</v>
          </cell>
          <cell r="B106" t="str">
            <v>B0215-B-ALLFIN-BR-COINBRA-HEDGE</v>
          </cell>
          <cell r="C106" t="str">
            <v>Finance</v>
          </cell>
          <cell r="D106" t="str">
            <v>COINBRA</v>
          </cell>
          <cell r="E106" t="str">
            <v>Brasil</v>
          </cell>
          <cell r="F106" t="str">
            <v>BRAZIL</v>
          </cell>
          <cell r="G106" t="str">
            <v>BASIC</v>
          </cell>
          <cell r="H106" t="str">
            <v>BRFIN</v>
          </cell>
        </row>
        <row r="107">
          <cell r="A107" t="str">
            <v>B0216</v>
          </cell>
          <cell r="B107" t="str">
            <v>B0216-B-SOYABEAN-BR-COINBRA-ORIGIN</v>
          </cell>
          <cell r="C107" t="str">
            <v>Oilseeds</v>
          </cell>
          <cell r="D107" t="str">
            <v>COINBRA</v>
          </cell>
          <cell r="E107" t="str">
            <v>Brasil</v>
          </cell>
          <cell r="F107" t="str">
            <v>BRAZIL</v>
          </cell>
          <cell r="G107" t="str">
            <v>BASIC</v>
          </cell>
          <cell r="H107" t="str">
            <v>BROIL</v>
          </cell>
        </row>
        <row r="108">
          <cell r="A108" t="str">
            <v>B0220</v>
          </cell>
          <cell r="B108" t="str">
            <v>B0220-B-SOYACO-BR-COINBRA-CASH</v>
          </cell>
          <cell r="C108" t="str">
            <v>Oilseeds</v>
          </cell>
          <cell r="D108" t="str">
            <v>COINBRA</v>
          </cell>
          <cell r="E108" t="str">
            <v>Brasil</v>
          </cell>
          <cell r="F108" t="str">
            <v>BRAZIL</v>
          </cell>
          <cell r="G108" t="str">
            <v>BASIC</v>
          </cell>
          <cell r="H108" t="str">
            <v>BROIL</v>
          </cell>
        </row>
        <row r="109">
          <cell r="A109" t="str">
            <v>B0221</v>
          </cell>
          <cell r="B109" t="str">
            <v>B0221-B-SOYACO-BR-COINBRA-CRUSH</v>
          </cell>
          <cell r="C109" t="str">
            <v>Oilseeds</v>
          </cell>
          <cell r="D109" t="str">
            <v>COINBRA</v>
          </cell>
          <cell r="E109" t="str">
            <v>Brasil</v>
          </cell>
          <cell r="F109" t="str">
            <v>BRAZIL</v>
          </cell>
          <cell r="G109" t="str">
            <v>BASIC</v>
          </cell>
          <cell r="H109" t="str">
            <v>BROIL</v>
          </cell>
        </row>
        <row r="110">
          <cell r="A110" t="str">
            <v>B0223</v>
          </cell>
          <cell r="B110" t="str">
            <v>B0223-B-SOYACO-BR-COINBRA-LECITHIN</v>
          </cell>
          <cell r="C110" t="str">
            <v>Oilseeds</v>
          </cell>
          <cell r="D110" t="str">
            <v>COINBRA</v>
          </cell>
          <cell r="E110" t="str">
            <v>Brasil</v>
          </cell>
          <cell r="F110" t="str">
            <v>BRAZIL</v>
          </cell>
          <cell r="G110" t="str">
            <v>BASIC</v>
          </cell>
          <cell r="H110" t="str">
            <v>BROIL</v>
          </cell>
        </row>
        <row r="111">
          <cell r="A111" t="str">
            <v>B0225</v>
          </cell>
          <cell r="B111" t="str">
            <v>B0225-B-SUGAR-BR-COINTRAD-HEDGE</v>
          </cell>
          <cell r="C111" t="str">
            <v>Sugar</v>
          </cell>
          <cell r="D111" t="str">
            <v>COINTRAD</v>
          </cell>
          <cell r="E111" t="str">
            <v>Brasil</v>
          </cell>
          <cell r="F111" t="str">
            <v>BRAZIL</v>
          </cell>
          <cell r="G111" t="str">
            <v>BASIC</v>
          </cell>
          <cell r="H111" t="str">
            <v>BRSUGAR</v>
          </cell>
        </row>
        <row r="112">
          <cell r="A112" t="str">
            <v>B0226</v>
          </cell>
          <cell r="B112" t="str">
            <v>B0226-B-SUGAR-BR-COINBRA-HEDGE</v>
          </cell>
          <cell r="C112" t="str">
            <v>Sugar</v>
          </cell>
          <cell r="D112" t="str">
            <v>COINBRA</v>
          </cell>
          <cell r="E112" t="str">
            <v>Brasil</v>
          </cell>
          <cell r="F112" t="str">
            <v>BRAZIL</v>
          </cell>
          <cell r="G112" t="str">
            <v>BASIC</v>
          </cell>
          <cell r="H112" t="str">
            <v>BRSUGAR</v>
          </cell>
        </row>
        <row r="113">
          <cell r="A113" t="str">
            <v>B0230</v>
          </cell>
          <cell r="B113" t="str">
            <v>B0230-B-SUGETH-BR-COINBRA-CASH</v>
          </cell>
          <cell r="C113" t="str">
            <v>Sugar</v>
          </cell>
          <cell r="D113" t="str">
            <v>COINBRA</v>
          </cell>
          <cell r="E113" t="str">
            <v>Brasil</v>
          </cell>
          <cell r="F113" t="str">
            <v>BRAZIL</v>
          </cell>
          <cell r="G113" t="str">
            <v>BASIC</v>
          </cell>
          <cell r="H113" t="str">
            <v>BRSUGAR</v>
          </cell>
        </row>
        <row r="114">
          <cell r="A114" t="str">
            <v>B0231</v>
          </cell>
          <cell r="B114" t="str">
            <v>B0231-B-SUGETH-BR-CRESCIU-MILL</v>
          </cell>
          <cell r="C114" t="str">
            <v>Sugar</v>
          </cell>
          <cell r="D114" t="str">
            <v>CRESCIU</v>
          </cell>
          <cell r="E114" t="str">
            <v>Brasil</v>
          </cell>
          <cell r="F114" t="str">
            <v>BRAZIL</v>
          </cell>
          <cell r="G114" t="str">
            <v>BASIC</v>
          </cell>
          <cell r="H114" t="str">
            <v>BRSUGAR</v>
          </cell>
        </row>
        <row r="115">
          <cell r="A115" t="str">
            <v>B0234</v>
          </cell>
          <cell r="B115" t="str">
            <v>B0234-B-SUGETH-BR-SAOCAR-MILL</v>
          </cell>
          <cell r="C115" t="str">
            <v>Sugar</v>
          </cell>
          <cell r="D115" t="str">
            <v>SAOCAR</v>
          </cell>
          <cell r="E115" t="str">
            <v>Brasil</v>
          </cell>
          <cell r="F115" t="str">
            <v>BRAZIL</v>
          </cell>
          <cell r="G115" t="str">
            <v>BASIC</v>
          </cell>
          <cell r="H115" t="str">
            <v>BRSUGAR</v>
          </cell>
        </row>
        <row r="116">
          <cell r="A116" t="str">
            <v>B0236</v>
          </cell>
          <cell r="B116" t="str">
            <v>B0236-B-ALLGRAIN-AU-LDAUSTRAL-CASH</v>
          </cell>
          <cell r="C116" t="str">
            <v>Grain</v>
          </cell>
          <cell r="D116" t="str">
            <v>LDAUSTRAL</v>
          </cell>
          <cell r="E116" t="str">
            <v>Australia</v>
          </cell>
          <cell r="F116" t="str">
            <v>ARGENTIN</v>
          </cell>
          <cell r="G116" t="str">
            <v>BASIC</v>
          </cell>
          <cell r="H116" t="str">
            <v>ARGGRAIN</v>
          </cell>
        </row>
        <row r="117">
          <cell r="A117" t="str">
            <v>B0237</v>
          </cell>
          <cell r="B117" t="str">
            <v>B0237-B-ALLGRAIN-AU-LDAUSTRAL-HEDGE</v>
          </cell>
          <cell r="C117" t="str">
            <v>Grain</v>
          </cell>
          <cell r="D117" t="str">
            <v>LDAUSTRAL</v>
          </cell>
          <cell r="E117" t="str">
            <v>Australia</v>
          </cell>
          <cell r="F117" t="str">
            <v>ARGENTIN</v>
          </cell>
          <cell r="G117" t="str">
            <v>BASIC</v>
          </cell>
          <cell r="H117" t="str">
            <v>ARGGRAIN</v>
          </cell>
        </row>
        <row r="118">
          <cell r="A118" t="str">
            <v>B0240</v>
          </cell>
          <cell r="B118" t="str">
            <v>B0240-B-SEED-AU-LDAUSTRAL-CASH</v>
          </cell>
          <cell r="C118" t="str">
            <v>Oilseeds</v>
          </cell>
          <cell r="D118" t="str">
            <v>LDAUSTRAL</v>
          </cell>
          <cell r="E118" t="str">
            <v>Australia</v>
          </cell>
          <cell r="F118" t="str">
            <v>ARGENTIN</v>
          </cell>
          <cell r="G118" t="str">
            <v>BASIC</v>
          </cell>
          <cell r="H118" t="str">
            <v>ARGOIL</v>
          </cell>
        </row>
        <row r="119">
          <cell r="A119" t="str">
            <v>B0241</v>
          </cell>
          <cell r="B119" t="str">
            <v>B0241-B-SEED-AU-LDAUSTRAL-HEDGE</v>
          </cell>
          <cell r="C119" t="str">
            <v>Oilseeds</v>
          </cell>
          <cell r="D119" t="str">
            <v>LDAUSTRAL</v>
          </cell>
          <cell r="E119" t="str">
            <v>Australia</v>
          </cell>
          <cell r="F119" t="str">
            <v>ARGENTIN</v>
          </cell>
          <cell r="G119" t="str">
            <v>BASIC</v>
          </cell>
          <cell r="H119" t="str">
            <v>ARGOIL</v>
          </cell>
        </row>
        <row r="120">
          <cell r="A120" t="str">
            <v>B0242</v>
          </cell>
          <cell r="B120" t="str">
            <v>B0242-B-WOOL-AU-LDAUSTRAL-CASH</v>
          </cell>
          <cell r="C120" t="str">
            <v>Other</v>
          </cell>
          <cell r="D120" t="str">
            <v>LDAUSTRAL</v>
          </cell>
          <cell r="E120" t="str">
            <v>Australia</v>
          </cell>
          <cell r="F120" t="str">
            <v>ARGENTIN</v>
          </cell>
          <cell r="G120" t="str">
            <v>BASIC</v>
          </cell>
          <cell r="H120" t="str">
            <v>ARGDIV</v>
          </cell>
        </row>
        <row r="121">
          <cell r="A121" t="str">
            <v>B0244</v>
          </cell>
          <cell r="B121" t="str">
            <v>B0244-B-FDGRAIN-AR-SACEIF-CASH</v>
          </cell>
          <cell r="C121" t="str">
            <v>Grain</v>
          </cell>
          <cell r="D121" t="str">
            <v>SACEIF</v>
          </cell>
          <cell r="E121" t="str">
            <v>Argentina</v>
          </cell>
          <cell r="F121" t="str">
            <v>ARGENTIN</v>
          </cell>
          <cell r="G121" t="str">
            <v>BASIC</v>
          </cell>
          <cell r="H121" t="str">
            <v>ARGGRAIN</v>
          </cell>
        </row>
        <row r="122">
          <cell r="A122" t="str">
            <v>B0246</v>
          </cell>
          <cell r="B122" t="str">
            <v>B0246-B-WHEAT-AR-SACEIF-CASH</v>
          </cell>
          <cell r="C122" t="str">
            <v>Grain</v>
          </cell>
          <cell r="D122" t="str">
            <v>SACEIF</v>
          </cell>
          <cell r="E122" t="str">
            <v>Argentina</v>
          </cell>
          <cell r="F122" t="str">
            <v>ARGENTIN</v>
          </cell>
          <cell r="G122" t="str">
            <v>BASIC</v>
          </cell>
          <cell r="H122" t="str">
            <v>ARGGRAIN</v>
          </cell>
        </row>
        <row r="123">
          <cell r="A123" t="str">
            <v>B0247</v>
          </cell>
          <cell r="B123" t="str">
            <v>B0247-B-WHEAT-AR-URUGRAIN-HEDGE</v>
          </cell>
          <cell r="C123" t="str">
            <v>Grain</v>
          </cell>
          <cell r="D123" t="str">
            <v>URUGRAIN</v>
          </cell>
          <cell r="E123" t="str">
            <v>Argentina</v>
          </cell>
          <cell r="F123" t="str">
            <v>ARGENTIN</v>
          </cell>
          <cell r="G123" t="str">
            <v>BASIC</v>
          </cell>
          <cell r="H123" t="str">
            <v>ARGGRAIN</v>
          </cell>
        </row>
        <row r="124">
          <cell r="A124" t="str">
            <v>B0248</v>
          </cell>
          <cell r="B124" t="str">
            <v>B0248-B-FDGRAIN-AR-URUGRAIN-CASH</v>
          </cell>
          <cell r="C124" t="str">
            <v>Grain</v>
          </cell>
          <cell r="D124" t="str">
            <v>URUGRAIN</v>
          </cell>
          <cell r="E124" t="str">
            <v>Argentina</v>
          </cell>
          <cell r="F124" t="str">
            <v>ARGENTIN</v>
          </cell>
          <cell r="G124" t="str">
            <v>BASIC</v>
          </cell>
          <cell r="H124" t="str">
            <v>ARGGRAIN</v>
          </cell>
        </row>
        <row r="125">
          <cell r="A125" t="str">
            <v>B0249</v>
          </cell>
          <cell r="B125" t="str">
            <v>B0249-B-FDGRAIN-AR-URUGRAIN-HEDGE</v>
          </cell>
          <cell r="C125" t="str">
            <v>Grain</v>
          </cell>
          <cell r="D125" t="str">
            <v>URUGRAIN</v>
          </cell>
          <cell r="E125" t="str">
            <v>Argentina</v>
          </cell>
          <cell r="F125" t="str">
            <v>ARGENTIN</v>
          </cell>
          <cell r="G125" t="str">
            <v>BASIC</v>
          </cell>
          <cell r="H125" t="str">
            <v>ARGGRAIN</v>
          </cell>
        </row>
        <row r="126">
          <cell r="A126" t="str">
            <v>B0250</v>
          </cell>
          <cell r="B126" t="str">
            <v>B0250-B-WHEAT-AR-URUGRAIN-CASH</v>
          </cell>
          <cell r="C126" t="str">
            <v>Grain</v>
          </cell>
          <cell r="D126" t="str">
            <v>URUGRAIN</v>
          </cell>
          <cell r="E126" t="str">
            <v>Argentina</v>
          </cell>
          <cell r="F126" t="str">
            <v>ARGENTIN</v>
          </cell>
          <cell r="G126" t="str">
            <v>BASIC</v>
          </cell>
          <cell r="H126" t="str">
            <v>ARGGRAIN</v>
          </cell>
        </row>
        <row r="127">
          <cell r="A127" t="str">
            <v>B0252</v>
          </cell>
          <cell r="B127" t="str">
            <v>B0252-B-FDGRAIN-AR-NETHBV-CASH</v>
          </cell>
          <cell r="C127" t="str">
            <v>Grain</v>
          </cell>
          <cell r="D127" t="str">
            <v>NETHBV</v>
          </cell>
          <cell r="E127" t="str">
            <v>Argentina</v>
          </cell>
          <cell r="F127" t="str">
            <v>ARGENTIN</v>
          </cell>
          <cell r="G127" t="str">
            <v>BASIC</v>
          </cell>
          <cell r="H127" t="str">
            <v>ARGGRAIN</v>
          </cell>
        </row>
        <row r="128">
          <cell r="A128" t="str">
            <v>B0254</v>
          </cell>
          <cell r="B128" t="str">
            <v>B0254-B-WHEAT-AR-NETHBV-CASH</v>
          </cell>
          <cell r="C128" t="str">
            <v>Grain</v>
          </cell>
          <cell r="D128" t="str">
            <v>NETHBV</v>
          </cell>
          <cell r="E128" t="str">
            <v>Argentina</v>
          </cell>
          <cell r="F128" t="str">
            <v>ARGENTIN</v>
          </cell>
          <cell r="G128" t="str">
            <v>BASIC</v>
          </cell>
          <cell r="H128" t="str">
            <v>ARGGRAIN</v>
          </cell>
        </row>
        <row r="129">
          <cell r="A129" t="str">
            <v>B0256</v>
          </cell>
          <cell r="B129" t="str">
            <v>B0256-B-SOYABEAN-AR-SACEIF-ORIGIN</v>
          </cell>
          <cell r="C129" t="str">
            <v>Oilseeds</v>
          </cell>
          <cell r="D129" t="str">
            <v>SACEIF</v>
          </cell>
          <cell r="E129" t="str">
            <v>Argentina</v>
          </cell>
          <cell r="F129" t="str">
            <v>ARGENTIN</v>
          </cell>
          <cell r="G129" t="str">
            <v>BASIC</v>
          </cell>
          <cell r="H129" t="str">
            <v>ARGOIL</v>
          </cell>
        </row>
        <row r="130">
          <cell r="A130" t="str">
            <v>B0259</v>
          </cell>
          <cell r="B130" t="str">
            <v>B0259-B-SOYACO-AR-SACEIF-CASH</v>
          </cell>
          <cell r="C130" t="str">
            <v>Oilseeds</v>
          </cell>
          <cell r="D130" t="str">
            <v>SACEIF</v>
          </cell>
          <cell r="E130" t="str">
            <v>Argentina</v>
          </cell>
          <cell r="F130" t="str">
            <v>ARGENTIN</v>
          </cell>
          <cell r="G130" t="str">
            <v>BASIC</v>
          </cell>
          <cell r="H130" t="str">
            <v>ARGOIL</v>
          </cell>
        </row>
        <row r="131">
          <cell r="A131" t="str">
            <v>B0260</v>
          </cell>
          <cell r="B131" t="str">
            <v>B0260-B-SOYACO-AR-URUGRAIN-CASH</v>
          </cell>
          <cell r="C131" t="str">
            <v>Oilseeds</v>
          </cell>
          <cell r="D131" t="str">
            <v>URUGRAIN</v>
          </cell>
          <cell r="E131" t="str">
            <v>Argentina</v>
          </cell>
          <cell r="F131" t="str">
            <v>ARGENTIN</v>
          </cell>
          <cell r="G131" t="str">
            <v>BASIC</v>
          </cell>
          <cell r="H131" t="str">
            <v>ARGOIL</v>
          </cell>
        </row>
        <row r="132">
          <cell r="A132" t="str">
            <v>B0262</v>
          </cell>
          <cell r="B132" t="str">
            <v>B0262-B-SOYACO-AR-URUGRAIN-HEDGE</v>
          </cell>
          <cell r="C132" t="str">
            <v>Oilseeds</v>
          </cell>
          <cell r="D132" t="str">
            <v>URUGRAIN</v>
          </cell>
          <cell r="E132" t="str">
            <v>Argentina</v>
          </cell>
          <cell r="F132" t="str">
            <v>ARGENTIN</v>
          </cell>
          <cell r="G132" t="str">
            <v>BASIC</v>
          </cell>
          <cell r="H132" t="str">
            <v>ARGOIL</v>
          </cell>
        </row>
        <row r="133">
          <cell r="A133" t="str">
            <v>B0265</v>
          </cell>
          <cell r="B133" t="str">
            <v>B0265-B-SOYACO-AR-NETHBV-CASH</v>
          </cell>
          <cell r="C133" t="str">
            <v>Oilseeds</v>
          </cell>
          <cell r="D133" t="str">
            <v>NETHBV</v>
          </cell>
          <cell r="E133" t="str">
            <v>Argentina</v>
          </cell>
          <cell r="F133" t="str">
            <v>ARGENTIN</v>
          </cell>
          <cell r="G133" t="str">
            <v>BASIC</v>
          </cell>
          <cell r="H133" t="str">
            <v>ARGOIL</v>
          </cell>
        </row>
        <row r="134">
          <cell r="A134" t="str">
            <v>B0266</v>
          </cell>
          <cell r="B134" t="str">
            <v>B0266-B-SOYACO-AR-SACEIF-CRUSH</v>
          </cell>
          <cell r="C134" t="str">
            <v>Oilseeds</v>
          </cell>
          <cell r="D134" t="str">
            <v>SACEIF</v>
          </cell>
          <cell r="E134" t="str">
            <v>Argentina</v>
          </cell>
          <cell r="F134" t="str">
            <v>ARGENTIN</v>
          </cell>
          <cell r="G134" t="str">
            <v>BASIC</v>
          </cell>
          <cell r="H134" t="str">
            <v>ARGOIL</v>
          </cell>
        </row>
        <row r="135">
          <cell r="A135" t="str">
            <v>B0267</v>
          </cell>
          <cell r="B135" t="str">
            <v>B0267-B-ALLFIN-AR-SACEIF-HEDGE</v>
          </cell>
          <cell r="C135" t="str">
            <v>Finance</v>
          </cell>
          <cell r="D135" t="str">
            <v>SACEIF</v>
          </cell>
          <cell r="E135" t="str">
            <v>Argentina</v>
          </cell>
          <cell r="F135" t="str">
            <v>ARGENTIN</v>
          </cell>
          <cell r="G135" t="str">
            <v>BASIC</v>
          </cell>
          <cell r="H135" t="str">
            <v>ARGFIN</v>
          </cell>
        </row>
        <row r="136">
          <cell r="A136" t="str">
            <v>B0268</v>
          </cell>
          <cell r="B136" t="str">
            <v>B0268-B-ALLFIN-AR-URUGRAIN-HEDGE</v>
          </cell>
          <cell r="C136" t="str">
            <v>Finance</v>
          </cell>
          <cell r="D136" t="str">
            <v>URUGRAIN</v>
          </cell>
          <cell r="E136" t="str">
            <v>Argentina</v>
          </cell>
          <cell r="F136" t="str">
            <v>ARGENTIN</v>
          </cell>
          <cell r="G136" t="str">
            <v>BASIC</v>
          </cell>
          <cell r="H136" t="str">
            <v>ARGFIN</v>
          </cell>
        </row>
        <row r="137">
          <cell r="A137" t="str">
            <v>B0269</v>
          </cell>
          <cell r="B137" t="str">
            <v>B0269-B-MILK-AR-SACEIF-CASH</v>
          </cell>
          <cell r="C137" t="str">
            <v>Other</v>
          </cell>
          <cell r="D137" t="str">
            <v>SACEIF</v>
          </cell>
          <cell r="E137" t="str">
            <v>Argentina</v>
          </cell>
          <cell r="F137" t="str">
            <v>ARGENTIN</v>
          </cell>
          <cell r="G137" t="str">
            <v>BASIC</v>
          </cell>
          <cell r="H137" t="str">
            <v>ARGDIV</v>
          </cell>
        </row>
        <row r="138">
          <cell r="A138" t="str">
            <v>B0270</v>
          </cell>
          <cell r="B138" t="str">
            <v>B0270-B-SOYAMEAL-WE-SESOSTRIS-DISTRIB</v>
          </cell>
          <cell r="C138" t="str">
            <v>Oilseeds</v>
          </cell>
          <cell r="D138" t="str">
            <v>SESOSTRIS</v>
          </cell>
          <cell r="E138" t="str">
            <v>Western Europe</v>
          </cell>
          <cell r="F138" t="str">
            <v>EBS</v>
          </cell>
          <cell r="G138" t="str">
            <v>BASIC</v>
          </cell>
          <cell r="H138" t="str">
            <v>EBSOIL</v>
          </cell>
        </row>
        <row r="139">
          <cell r="A139" t="str">
            <v>B0271</v>
          </cell>
          <cell r="B139" t="str">
            <v>B0271-B-ALLCOM-WE-LDNEG-MARKET</v>
          </cell>
          <cell r="C139" t="str">
            <v>Service</v>
          </cell>
          <cell r="D139" t="str">
            <v>LDNEG</v>
          </cell>
          <cell r="E139" t="str">
            <v>Western Europe</v>
          </cell>
          <cell r="F139" t="str">
            <v>EBS</v>
          </cell>
          <cell r="G139" t="str">
            <v>BASIC</v>
          </cell>
          <cell r="H139" t="str">
            <v>EBSMKG</v>
          </cell>
        </row>
        <row r="140">
          <cell r="A140" t="str">
            <v>B0274</v>
          </cell>
          <cell r="B140" t="str">
            <v>B0274-B-ALLCOM-WE-LDNEG-MANAGT</v>
          </cell>
          <cell r="C140" t="str">
            <v>Service</v>
          </cell>
          <cell r="D140" t="str">
            <v>LDNEG</v>
          </cell>
          <cell r="E140" t="str">
            <v>Western Europe</v>
          </cell>
          <cell r="F140" t="str">
            <v>EBS</v>
          </cell>
          <cell r="G140" t="str">
            <v>BASIC</v>
          </cell>
          <cell r="H140" t="str">
            <v>SCGMAN</v>
          </cell>
        </row>
        <row r="141">
          <cell r="A141" t="str">
            <v>B0275</v>
          </cell>
          <cell r="B141" t="str">
            <v>B0275-B-ALLCOM-UK-LDTLTD-MANAGT</v>
          </cell>
          <cell r="C141" t="str">
            <v>Service</v>
          </cell>
          <cell r="D141" t="str">
            <v>LDTLTD</v>
          </cell>
          <cell r="E141" t="str">
            <v>London</v>
          </cell>
          <cell r="F141" t="str">
            <v>EBS</v>
          </cell>
          <cell r="G141" t="str">
            <v>BASIC</v>
          </cell>
          <cell r="H141" t="str">
            <v>SCGMAN</v>
          </cell>
        </row>
        <row r="142">
          <cell r="A142" t="str">
            <v>B0278</v>
          </cell>
          <cell r="B142" t="str">
            <v>B0278-B-SOYACO-AS-LDASIAPTE-CASH</v>
          </cell>
          <cell r="C142" t="str">
            <v>Oilseeds</v>
          </cell>
          <cell r="D142" t="str">
            <v>LDASIAPTE</v>
          </cell>
          <cell r="E142" t="str">
            <v>Asia</v>
          </cell>
          <cell r="F142" t="str">
            <v>ASIA</v>
          </cell>
          <cell r="G142" t="str">
            <v>BASIC</v>
          </cell>
          <cell r="H142" t="str">
            <v>ASOIL</v>
          </cell>
        </row>
        <row r="143">
          <cell r="A143" t="str">
            <v>B0282</v>
          </cell>
          <cell r="B143" t="str">
            <v>B0282-B-ALLCOM-AS-LDASIAPTE-MARKET</v>
          </cell>
          <cell r="C143" t="str">
            <v>Service</v>
          </cell>
          <cell r="D143" t="str">
            <v>LDASIAPTE</v>
          </cell>
          <cell r="E143" t="str">
            <v>Asia</v>
          </cell>
          <cell r="F143" t="str">
            <v>ASIA</v>
          </cell>
          <cell r="G143" t="str">
            <v>BASIC</v>
          </cell>
          <cell r="H143" t="str">
            <v>ASMKG</v>
          </cell>
        </row>
        <row r="144">
          <cell r="A144" t="str">
            <v>B0285</v>
          </cell>
          <cell r="B144" t="str">
            <v>B0285-B-ALLCOM-AS-LDSHANGH-MARKET</v>
          </cell>
          <cell r="C144" t="str">
            <v>Service</v>
          </cell>
          <cell r="D144" t="str">
            <v>LDSHANGH</v>
          </cell>
          <cell r="E144" t="str">
            <v>Asia</v>
          </cell>
          <cell r="F144" t="str">
            <v>ASIA</v>
          </cell>
          <cell r="G144" t="str">
            <v>BASIC</v>
          </cell>
          <cell r="H144" t="str">
            <v>ASMKG</v>
          </cell>
        </row>
        <row r="145">
          <cell r="A145" t="str">
            <v>B0286</v>
          </cell>
          <cell r="B145" t="str">
            <v>B0286-B-ALLCOM-AS-LDINDONE-MARKET</v>
          </cell>
          <cell r="C145" t="str">
            <v>Service</v>
          </cell>
          <cell r="D145" t="str">
            <v>LDINDONE</v>
          </cell>
          <cell r="E145" t="str">
            <v>Asia</v>
          </cell>
          <cell r="F145" t="str">
            <v>ASIA</v>
          </cell>
          <cell r="G145" t="str">
            <v>BASIC</v>
          </cell>
          <cell r="H145" t="str">
            <v>ASMKG</v>
          </cell>
        </row>
        <row r="146">
          <cell r="A146" t="str">
            <v>B0287</v>
          </cell>
          <cell r="B146" t="str">
            <v>B0287-B-ALLCOM-AS-LDTSDN-MARKET</v>
          </cell>
          <cell r="C146" t="str">
            <v>Service</v>
          </cell>
          <cell r="D146" t="str">
            <v>LDTSDN</v>
          </cell>
          <cell r="E146" t="str">
            <v>Asia</v>
          </cell>
          <cell r="F146" t="str">
            <v>ASIA</v>
          </cell>
          <cell r="G146" t="str">
            <v>BASIC</v>
          </cell>
          <cell r="H146" t="str">
            <v>ASMKG</v>
          </cell>
        </row>
        <row r="147">
          <cell r="A147" t="str">
            <v>B0288</v>
          </cell>
          <cell r="B147" t="str">
            <v>B0288-B-ALLCOM-AS-LDPHILIP-MARKET</v>
          </cell>
          <cell r="C147" t="str">
            <v>Service</v>
          </cell>
          <cell r="D147" t="str">
            <v>LDPHILIP</v>
          </cell>
          <cell r="E147" t="str">
            <v>Asia</v>
          </cell>
          <cell r="F147" t="str">
            <v>ASIA</v>
          </cell>
          <cell r="G147" t="str">
            <v>BASIC</v>
          </cell>
          <cell r="H147" t="str">
            <v>ASMKG</v>
          </cell>
        </row>
        <row r="148">
          <cell r="A148" t="str">
            <v>B0297</v>
          </cell>
          <cell r="B148" t="str">
            <v>B0297-B-WHEAT-NA-CORPGRAIN-CASH</v>
          </cell>
          <cell r="C148" t="str">
            <v>Grain</v>
          </cell>
          <cell r="D148" t="str">
            <v>CORPGRAIN</v>
          </cell>
          <cell r="E148" t="str">
            <v>North America</v>
          </cell>
          <cell r="F148" t="str">
            <v>NORTHAM</v>
          </cell>
          <cell r="G148" t="str">
            <v>BASIC</v>
          </cell>
          <cell r="H148" t="str">
            <v>NAGRAIN</v>
          </cell>
        </row>
        <row r="149">
          <cell r="A149" t="str">
            <v>B0298</v>
          </cell>
          <cell r="B149" t="str">
            <v>B0298-B-ALLB-SD-NA-CORPGRAIN-CASH</v>
          </cell>
          <cell r="C149" t="str">
            <v>Oilseeds</v>
          </cell>
          <cell r="D149" t="str">
            <v>CORPGRAIN</v>
          </cell>
          <cell r="E149" t="str">
            <v>North America</v>
          </cell>
          <cell r="F149" t="str">
            <v>NORTHAM</v>
          </cell>
          <cell r="G149" t="str">
            <v>BASIC</v>
          </cell>
          <cell r="H149" t="str">
            <v>NAOIL</v>
          </cell>
        </row>
        <row r="150">
          <cell r="A150" t="str">
            <v>B0300</v>
          </cell>
          <cell r="B150" t="str">
            <v>B0300-B-SOYABEAN-NA-CORPGRAIN-SILO</v>
          </cell>
          <cell r="C150" t="str">
            <v>Oilseeds</v>
          </cell>
          <cell r="D150" t="str">
            <v>CORPGRAIN</v>
          </cell>
          <cell r="E150" t="str">
            <v>North America</v>
          </cell>
          <cell r="F150" t="str">
            <v>NORTHAM</v>
          </cell>
          <cell r="G150" t="str">
            <v>BASIC</v>
          </cell>
          <cell r="H150" t="str">
            <v>NAOIL</v>
          </cell>
        </row>
        <row r="151">
          <cell r="A151" t="str">
            <v>B0301</v>
          </cell>
          <cell r="B151" t="str">
            <v>B0301-B-SOYABEAN-NA-CORPGRAIN-CASH</v>
          </cell>
          <cell r="C151" t="str">
            <v>Oilseeds</v>
          </cell>
          <cell r="D151" t="str">
            <v>CORPGRAIN</v>
          </cell>
          <cell r="E151" t="str">
            <v>North America</v>
          </cell>
          <cell r="F151" t="str">
            <v>NORTHAM</v>
          </cell>
          <cell r="G151" t="str">
            <v>BASIC</v>
          </cell>
          <cell r="H151" t="str">
            <v>NAOIL</v>
          </cell>
        </row>
        <row r="152">
          <cell r="A152" t="str">
            <v>B0302</v>
          </cell>
          <cell r="B152" t="str">
            <v>B0302-B-ELEV-NA-CORPKANSAS-TERMINAL</v>
          </cell>
          <cell r="C152" t="str">
            <v>Grain</v>
          </cell>
          <cell r="D152" t="str">
            <v>CORPKANSAS</v>
          </cell>
          <cell r="E152" t="str">
            <v>North America</v>
          </cell>
          <cell r="F152" t="str">
            <v>NORTHAM</v>
          </cell>
          <cell r="G152" t="str">
            <v>BASIC</v>
          </cell>
          <cell r="H152" t="str">
            <v>NAGRAIN</v>
          </cell>
        </row>
        <row r="153">
          <cell r="A153" t="str">
            <v>B0304</v>
          </cell>
          <cell r="B153" t="str">
            <v>B0304-B-SWAP-NA-CORPGRAIN-HEDGE</v>
          </cell>
          <cell r="C153" t="str">
            <v>Other</v>
          </cell>
          <cell r="D153" t="str">
            <v>CORPGRAIN</v>
          </cell>
          <cell r="E153" t="str">
            <v>North America</v>
          </cell>
          <cell r="F153" t="str">
            <v>NORTHAM</v>
          </cell>
          <cell r="G153" t="str">
            <v>BASIC</v>
          </cell>
          <cell r="H153" t="str">
            <v>MINIMACR</v>
          </cell>
        </row>
        <row r="154">
          <cell r="A154" t="str">
            <v>B0305</v>
          </cell>
          <cell r="B154" t="str">
            <v>B0305-B-MILO-NA-CORPGRAIN-CASH</v>
          </cell>
          <cell r="C154" t="str">
            <v>Grain</v>
          </cell>
          <cell r="D154" t="str">
            <v>CORPGRAIN</v>
          </cell>
          <cell r="E154" t="str">
            <v>North America</v>
          </cell>
          <cell r="F154" t="str">
            <v>NORTHAM</v>
          </cell>
          <cell r="G154" t="str">
            <v>BASIC</v>
          </cell>
          <cell r="H154" t="str">
            <v>NAGRAIN</v>
          </cell>
        </row>
        <row r="155">
          <cell r="A155" t="str">
            <v>B0306</v>
          </cell>
          <cell r="B155" t="str">
            <v>B0306-B-SPGRAIN-NA-CORPGRAIN-CASH</v>
          </cell>
          <cell r="C155" t="str">
            <v>Grain</v>
          </cell>
          <cell r="D155" t="str">
            <v>CORPGRAIN</v>
          </cell>
          <cell r="E155" t="str">
            <v>North America</v>
          </cell>
          <cell r="F155" t="str">
            <v>NORTHAM</v>
          </cell>
          <cell r="G155" t="str">
            <v>BASIC</v>
          </cell>
          <cell r="H155" t="str">
            <v>NAGRAIN</v>
          </cell>
        </row>
        <row r="156">
          <cell r="A156" t="str">
            <v>B0309</v>
          </cell>
          <cell r="B156" t="str">
            <v>B0309-B-MINIMACR-NA-CORPGRAIN-HEDGE</v>
          </cell>
          <cell r="C156" t="str">
            <v>Other</v>
          </cell>
          <cell r="D156" t="str">
            <v>CORPGRAIN</v>
          </cell>
          <cell r="E156" t="str">
            <v>North America</v>
          </cell>
          <cell r="F156" t="str">
            <v>NORTHAM</v>
          </cell>
          <cell r="G156" t="str">
            <v>BASIC</v>
          </cell>
          <cell r="H156" t="str">
            <v>MINIMACR</v>
          </cell>
        </row>
        <row r="157">
          <cell r="A157" t="str">
            <v>B0310</v>
          </cell>
          <cell r="B157" t="str">
            <v>B0310-B-MINIMACR-NA-CORPGRAIN-HEDGE</v>
          </cell>
          <cell r="C157" t="str">
            <v>Other</v>
          </cell>
          <cell r="D157" t="str">
            <v>CORPGRAIN</v>
          </cell>
          <cell r="E157" t="str">
            <v>North America</v>
          </cell>
          <cell r="F157" t="str">
            <v>NORTHAM</v>
          </cell>
          <cell r="G157" t="str">
            <v>BASIC</v>
          </cell>
          <cell r="H157" t="str">
            <v>MINIMACR</v>
          </cell>
        </row>
        <row r="158">
          <cell r="A158" t="str">
            <v>B0311</v>
          </cell>
          <cell r="B158" t="str">
            <v>B0311-B-ALLCOM-NA-CORPGRAIN-MANAGT</v>
          </cell>
          <cell r="C158" t="str">
            <v>Service</v>
          </cell>
          <cell r="D158" t="str">
            <v>CORPGRAIN</v>
          </cell>
          <cell r="E158" t="str">
            <v>North America</v>
          </cell>
          <cell r="F158" t="str">
            <v>NORTHAM</v>
          </cell>
          <cell r="G158" t="str">
            <v>BASIC</v>
          </cell>
          <cell r="H158" t="str">
            <v>SCGMAN</v>
          </cell>
        </row>
        <row r="159">
          <cell r="A159" t="str">
            <v>B0315</v>
          </cell>
          <cell r="B159" t="str">
            <v>B0315-B-OPTION-NA-CORPGRAIN-HEDGE</v>
          </cell>
          <cell r="C159" t="str">
            <v>Grain</v>
          </cell>
          <cell r="D159" t="str">
            <v>CORPGRAIN</v>
          </cell>
          <cell r="E159" t="str">
            <v>North America</v>
          </cell>
          <cell r="F159" t="str">
            <v>NORTHAM</v>
          </cell>
          <cell r="G159" t="str">
            <v>BASIC</v>
          </cell>
          <cell r="H159" t="str">
            <v>NAGRAIN</v>
          </cell>
        </row>
        <row r="160">
          <cell r="A160" t="str">
            <v>B0317</v>
          </cell>
          <cell r="B160" t="str">
            <v>B0317-B-COTTON-AR-SACEIF-CASH</v>
          </cell>
          <cell r="C160" t="str">
            <v>Cotton</v>
          </cell>
          <cell r="D160" t="str">
            <v>SACEIF</v>
          </cell>
          <cell r="E160" t="str">
            <v>Argentina</v>
          </cell>
          <cell r="F160" t="str">
            <v>ARGENTIN</v>
          </cell>
          <cell r="G160" t="str">
            <v>BASIC</v>
          </cell>
          <cell r="H160" t="str">
            <v>COTTONJV</v>
          </cell>
        </row>
        <row r="161">
          <cell r="A161" t="str">
            <v>B0318</v>
          </cell>
          <cell r="B161" t="str">
            <v>B0318-B-ALLCOM-AR-SACEIF-MANAGT</v>
          </cell>
          <cell r="C161" t="str">
            <v>Service</v>
          </cell>
          <cell r="D161" t="str">
            <v>SACEIF</v>
          </cell>
          <cell r="E161" t="str">
            <v>Argentina</v>
          </cell>
          <cell r="F161" t="str">
            <v>ARGENTIN</v>
          </cell>
          <cell r="G161" t="str">
            <v>BASIC</v>
          </cell>
          <cell r="H161" t="str">
            <v>SCGMAN</v>
          </cell>
        </row>
        <row r="162">
          <cell r="A162" t="str">
            <v>B0319</v>
          </cell>
          <cell r="B162" t="str">
            <v>B0319-B-ALLCOM-BR-COINBRA-MANAGT</v>
          </cell>
          <cell r="C162" t="str">
            <v>Service</v>
          </cell>
          <cell r="D162" t="str">
            <v>COINBRA</v>
          </cell>
          <cell r="E162" t="str">
            <v>Brasil</v>
          </cell>
          <cell r="F162" t="str">
            <v>BRAZIL</v>
          </cell>
          <cell r="G162" t="str">
            <v>BASIC</v>
          </cell>
          <cell r="H162" t="str">
            <v>SCGMAN</v>
          </cell>
        </row>
        <row r="163">
          <cell r="A163" t="str">
            <v>B0320</v>
          </cell>
          <cell r="B163" t="str">
            <v>B0320-B-ELEV-AR-SACEIF-TERMINAL</v>
          </cell>
          <cell r="C163" t="str">
            <v>Grain</v>
          </cell>
          <cell r="D163" t="str">
            <v>SACEIF</v>
          </cell>
          <cell r="E163" t="str">
            <v>Argentina</v>
          </cell>
          <cell r="F163" t="str">
            <v>ARGENTIN</v>
          </cell>
          <cell r="G163" t="str">
            <v>BASIC</v>
          </cell>
          <cell r="H163" t="str">
            <v>ARGELEV</v>
          </cell>
        </row>
        <row r="164">
          <cell r="A164" t="str">
            <v>B0321</v>
          </cell>
          <cell r="B164" t="str">
            <v>B0321-B-ELEV-BR-COINBRA-TERMINAL</v>
          </cell>
          <cell r="C164" t="str">
            <v>Grain</v>
          </cell>
          <cell r="D164" t="str">
            <v>COINBRA</v>
          </cell>
          <cell r="E164" t="str">
            <v>Brasil</v>
          </cell>
          <cell r="F164" t="str">
            <v>BRAZIL</v>
          </cell>
          <cell r="G164" t="str">
            <v>BASIC</v>
          </cell>
          <cell r="H164" t="str">
            <v>BRELEV</v>
          </cell>
        </row>
        <row r="165">
          <cell r="A165" t="str">
            <v>B0322</v>
          </cell>
          <cell r="B165" t="str">
            <v>B0322-B-SOYACO-BR-COINBRA-CASH</v>
          </cell>
          <cell r="C165" t="str">
            <v>Oilseeds</v>
          </cell>
          <cell r="D165" t="str">
            <v>COINBRA</v>
          </cell>
          <cell r="E165" t="str">
            <v>Brasil</v>
          </cell>
          <cell r="F165" t="str">
            <v>BRAZIL</v>
          </cell>
          <cell r="G165" t="str">
            <v>BASIC</v>
          </cell>
          <cell r="H165" t="str">
            <v>BROIL</v>
          </cell>
        </row>
        <row r="166">
          <cell r="A166" t="str">
            <v>B0324</v>
          </cell>
          <cell r="B166" t="str">
            <v>B0324-B-SOYACO-BR-COINBRA-REFINING</v>
          </cell>
          <cell r="C166" t="str">
            <v>Oilseeds</v>
          </cell>
          <cell r="D166" t="str">
            <v>COINBRA</v>
          </cell>
          <cell r="E166" t="str">
            <v>Brasil</v>
          </cell>
          <cell r="F166" t="str">
            <v>BRAZIL</v>
          </cell>
          <cell r="G166" t="str">
            <v>BASIC</v>
          </cell>
          <cell r="H166" t="str">
            <v>BROIL</v>
          </cell>
        </row>
        <row r="167">
          <cell r="A167" t="str">
            <v>B0325</v>
          </cell>
          <cell r="B167" t="str">
            <v>B0325-B-WHEAT-AF-LDAFRICA-CASH</v>
          </cell>
          <cell r="C167" t="str">
            <v>Grain</v>
          </cell>
          <cell r="D167" t="str">
            <v>LDAFRICA</v>
          </cell>
          <cell r="E167" t="str">
            <v>Africa</v>
          </cell>
          <cell r="F167" t="str">
            <v>EBS</v>
          </cell>
          <cell r="G167" t="str">
            <v>BASIC</v>
          </cell>
          <cell r="H167" t="str">
            <v>AFRGRAIN</v>
          </cell>
        </row>
        <row r="168">
          <cell r="A168" t="str">
            <v>B0326</v>
          </cell>
          <cell r="B168" t="str">
            <v>B0326-B-WHEAT-AF-LDAFRICA-HEDGE</v>
          </cell>
          <cell r="C168" t="str">
            <v>Grain</v>
          </cell>
          <cell r="D168" t="str">
            <v>LDAFRICA</v>
          </cell>
          <cell r="E168" t="str">
            <v>Africa</v>
          </cell>
          <cell r="F168" t="str">
            <v>EBS</v>
          </cell>
          <cell r="G168" t="str">
            <v>BASIC</v>
          </cell>
          <cell r="H168" t="str">
            <v>AFRGRAIN</v>
          </cell>
        </row>
        <row r="169">
          <cell r="A169" t="str">
            <v>B0328</v>
          </cell>
          <cell r="B169" t="str">
            <v>B0328-B-SOYABEAN-AU-LDAUSTRAL-CASH</v>
          </cell>
          <cell r="C169" t="str">
            <v>Oilseeds</v>
          </cell>
          <cell r="D169" t="str">
            <v>LDAUSTRAL</v>
          </cell>
          <cell r="E169" t="str">
            <v>Australia</v>
          </cell>
          <cell r="F169" t="str">
            <v>ARGENTIN</v>
          </cell>
          <cell r="G169" t="str">
            <v>BASIC</v>
          </cell>
          <cell r="H169" t="str">
            <v>ARGOIL</v>
          </cell>
        </row>
        <row r="170">
          <cell r="A170" t="str">
            <v>B0329</v>
          </cell>
          <cell r="B170" t="str">
            <v>B0329-B-SOYABEAN-AU-LDAUSTRAL-HEDGE</v>
          </cell>
          <cell r="C170" t="str">
            <v>Oilseeds</v>
          </cell>
          <cell r="D170" t="str">
            <v>LDAUSTRAL</v>
          </cell>
          <cell r="E170" t="str">
            <v>Australia</v>
          </cell>
          <cell r="F170" t="str">
            <v>ARGENTIN</v>
          </cell>
          <cell r="G170" t="str">
            <v>BASIC</v>
          </cell>
          <cell r="H170" t="str">
            <v>ARGOIL</v>
          </cell>
        </row>
        <row r="171">
          <cell r="A171" t="str">
            <v>B0330</v>
          </cell>
          <cell r="B171" t="str">
            <v>B0330-B-CITRUS-BR-CITLDABR-PROCESS</v>
          </cell>
          <cell r="C171" t="str">
            <v>Citrus</v>
          </cell>
          <cell r="D171" t="str">
            <v>CITLDABR</v>
          </cell>
          <cell r="E171" t="str">
            <v>Brasil</v>
          </cell>
          <cell r="F171" t="str">
            <v>BRAZIL</v>
          </cell>
          <cell r="G171" t="str">
            <v>BASIC</v>
          </cell>
          <cell r="H171" t="str">
            <v>BRCIT</v>
          </cell>
        </row>
        <row r="172">
          <cell r="A172" t="str">
            <v>B0331</v>
          </cell>
          <cell r="B172" t="str">
            <v>B0331-B-ALLFIN-BR-COINTRAD-HEDGE</v>
          </cell>
          <cell r="C172" t="str">
            <v>Finance</v>
          </cell>
          <cell r="D172" t="str">
            <v>COINTRAD</v>
          </cell>
          <cell r="E172" t="str">
            <v>Brasil</v>
          </cell>
          <cell r="F172" t="str">
            <v>BRAZIL</v>
          </cell>
          <cell r="G172" t="str">
            <v>BASIC</v>
          </cell>
          <cell r="H172" t="str">
            <v>BRFIN</v>
          </cell>
        </row>
        <row r="173">
          <cell r="A173" t="str">
            <v>B0332</v>
          </cell>
          <cell r="B173" t="str">
            <v>B0332-B-ALLFIN-BR-COINVEST-HEDGE</v>
          </cell>
          <cell r="C173" t="str">
            <v>Finance</v>
          </cell>
          <cell r="D173" t="str">
            <v>COINVEST</v>
          </cell>
          <cell r="E173" t="str">
            <v>Brasil</v>
          </cell>
          <cell r="F173" t="str">
            <v>BRAZIL</v>
          </cell>
          <cell r="G173" t="str">
            <v>BASIC</v>
          </cell>
          <cell r="H173" t="str">
            <v>BRFIN</v>
          </cell>
        </row>
        <row r="174">
          <cell r="A174" t="str">
            <v>B0335</v>
          </cell>
          <cell r="B174" t="str">
            <v>B0335-B-COFFEE-BR-COINBRA-HEDGE</v>
          </cell>
          <cell r="C174" t="str">
            <v>Coffee</v>
          </cell>
          <cell r="D174" t="str">
            <v>COINBRA</v>
          </cell>
          <cell r="E174" t="str">
            <v>Brasil</v>
          </cell>
          <cell r="F174" t="str">
            <v>BRAZIL</v>
          </cell>
          <cell r="G174" t="str">
            <v>BASIC</v>
          </cell>
          <cell r="H174" t="str">
            <v>BRCOFFEE</v>
          </cell>
        </row>
        <row r="175">
          <cell r="A175" t="str">
            <v>B0341</v>
          </cell>
          <cell r="B175" t="str">
            <v>B0341-B-SOYACO-BR-COINTRAD-CASH</v>
          </cell>
          <cell r="C175" t="str">
            <v>Oilseeds</v>
          </cell>
          <cell r="D175" t="str">
            <v>COINTRAD</v>
          </cell>
          <cell r="E175" t="str">
            <v>Brasil</v>
          </cell>
          <cell r="F175" t="str">
            <v>BRAZIL</v>
          </cell>
          <cell r="G175" t="str">
            <v>BASIC</v>
          </cell>
          <cell r="H175" t="str">
            <v>BROIL</v>
          </cell>
        </row>
        <row r="176">
          <cell r="A176" t="str">
            <v>B0342</v>
          </cell>
          <cell r="B176" t="str">
            <v>B0342-B-SOYACO-BR-COINTRAD-HEDGE</v>
          </cell>
          <cell r="C176" t="str">
            <v>Oilseeds</v>
          </cell>
          <cell r="D176" t="str">
            <v>COINTRAD</v>
          </cell>
          <cell r="E176" t="str">
            <v>Brasil</v>
          </cell>
          <cell r="F176" t="str">
            <v>BRAZIL</v>
          </cell>
          <cell r="G176" t="str">
            <v>BASIC</v>
          </cell>
          <cell r="H176" t="str">
            <v>BROIL</v>
          </cell>
        </row>
        <row r="177">
          <cell r="A177" t="str">
            <v>B0343</v>
          </cell>
          <cell r="B177" t="str">
            <v>B0343-B-SOYACO-AR-URUGRAIN-CASH</v>
          </cell>
          <cell r="C177" t="str">
            <v>Oilseeds</v>
          </cell>
          <cell r="D177" t="str">
            <v>URUGRAIN</v>
          </cell>
          <cell r="E177" t="str">
            <v>Argentina</v>
          </cell>
          <cell r="F177" t="str">
            <v>ARGENTIN</v>
          </cell>
          <cell r="G177" t="str">
            <v>BASIC</v>
          </cell>
          <cell r="H177" t="str">
            <v>ARGOIL</v>
          </cell>
        </row>
        <row r="178">
          <cell r="A178" t="str">
            <v>B0344</v>
          </cell>
          <cell r="B178" t="str">
            <v>B0344-B-SOYACO-AR-SACEIF-HIPRO</v>
          </cell>
          <cell r="C178" t="str">
            <v>Oilseeds</v>
          </cell>
          <cell r="D178" t="str">
            <v>SACEIF</v>
          </cell>
          <cell r="E178" t="str">
            <v>Argentina</v>
          </cell>
          <cell r="F178" t="str">
            <v>ARGENTIN</v>
          </cell>
          <cell r="G178" t="str">
            <v>BASIC</v>
          </cell>
          <cell r="H178" t="str">
            <v>ARGOIL</v>
          </cell>
        </row>
        <row r="179">
          <cell r="A179" t="str">
            <v>B0345</v>
          </cell>
          <cell r="B179" t="str">
            <v>B0345-B-SOYABEAN-AR-URUGRAIN-ORIGIN</v>
          </cell>
          <cell r="C179" t="str">
            <v>Oilseeds</v>
          </cell>
          <cell r="D179" t="str">
            <v>URUGRAIN</v>
          </cell>
          <cell r="E179" t="str">
            <v>Argentina</v>
          </cell>
          <cell r="F179" t="str">
            <v>ARGENTIN</v>
          </cell>
          <cell r="G179" t="str">
            <v>BASIC</v>
          </cell>
          <cell r="H179" t="str">
            <v>ARGOIL</v>
          </cell>
        </row>
        <row r="180">
          <cell r="A180" t="str">
            <v>B0347</v>
          </cell>
          <cell r="B180" t="str">
            <v>B0347-B-MEAT-AR-NETHBV-CASH</v>
          </cell>
          <cell r="C180" t="str">
            <v>Other</v>
          </cell>
          <cell r="D180" t="str">
            <v>NETHBV</v>
          </cell>
          <cell r="E180" t="str">
            <v>Argentina</v>
          </cell>
          <cell r="F180" t="str">
            <v>ARGENTIN</v>
          </cell>
          <cell r="G180" t="str">
            <v>BASIC</v>
          </cell>
          <cell r="H180" t="str">
            <v>ARGDIV</v>
          </cell>
        </row>
        <row r="181">
          <cell r="A181" t="str">
            <v>B0348</v>
          </cell>
          <cell r="B181" t="str">
            <v>B0348-B-ALLCOM-UK-LDSERVICE-MANAGT</v>
          </cell>
          <cell r="C181" t="str">
            <v>Service</v>
          </cell>
          <cell r="D181" t="str">
            <v>LDSERVICE</v>
          </cell>
          <cell r="E181" t="str">
            <v>London</v>
          </cell>
          <cell r="F181" t="str">
            <v>EBS</v>
          </cell>
          <cell r="G181" t="str">
            <v>BASIC</v>
          </cell>
          <cell r="H181" t="str">
            <v>SCGMAN</v>
          </cell>
        </row>
        <row r="182">
          <cell r="A182" t="str">
            <v>B0350</v>
          </cell>
          <cell r="B182" t="str">
            <v>B0350-B-SOYACO-BR-COINBRA-HEDGE</v>
          </cell>
          <cell r="C182" t="str">
            <v>Oilseeds</v>
          </cell>
          <cell r="D182" t="str">
            <v>COINBRA</v>
          </cell>
          <cell r="E182" t="str">
            <v>Brasil</v>
          </cell>
          <cell r="F182" t="str">
            <v>BRAZIL</v>
          </cell>
          <cell r="G182" t="str">
            <v>BASIC</v>
          </cell>
          <cell r="H182" t="str">
            <v>BROIL</v>
          </cell>
        </row>
        <row r="183">
          <cell r="A183" t="str">
            <v>B0351</v>
          </cell>
          <cell r="B183" t="str">
            <v>B0351-P-COFFEE-BR-COINBRA-CASH</v>
          </cell>
          <cell r="C183" t="str">
            <v>Coffee</v>
          </cell>
          <cell r="D183" t="str">
            <v>COINBRA</v>
          </cell>
          <cell r="E183" t="str">
            <v>Brasil</v>
          </cell>
          <cell r="F183" t="str">
            <v>BRAZIL</v>
          </cell>
          <cell r="G183" t="str">
            <v>PLATFORM</v>
          </cell>
          <cell r="H183" t="str">
            <v>COFPLAT</v>
          </cell>
        </row>
        <row r="184">
          <cell r="A184" t="str">
            <v>B0353</v>
          </cell>
          <cell r="B184" t="str">
            <v>B0353-P-SUGAR-BR-COINBRA-CASH</v>
          </cell>
          <cell r="C184" t="str">
            <v>Sugar</v>
          </cell>
          <cell r="D184" t="str">
            <v>COINBRA</v>
          </cell>
          <cell r="E184" t="str">
            <v>Brasil</v>
          </cell>
          <cell r="F184" t="str">
            <v>BRAZIL</v>
          </cell>
          <cell r="G184" t="str">
            <v>PLATFORM</v>
          </cell>
          <cell r="H184" t="str">
            <v>SUGPLAT</v>
          </cell>
        </row>
        <row r="185">
          <cell r="A185" t="str">
            <v>B0354</v>
          </cell>
          <cell r="B185" t="str">
            <v>B0354-P-ALLFIN-BR-COINBRA-HEDGE</v>
          </cell>
          <cell r="C185" t="str">
            <v>Finance</v>
          </cell>
          <cell r="D185" t="str">
            <v>COINBRA</v>
          </cell>
          <cell r="E185" t="str">
            <v>Brasil</v>
          </cell>
          <cell r="F185" t="str">
            <v>BRAZIL</v>
          </cell>
          <cell r="G185" t="str">
            <v>PLATFORM</v>
          </cell>
          <cell r="H185" t="str">
            <v>FINPLAT</v>
          </cell>
        </row>
        <row r="186">
          <cell r="A186" t="str">
            <v>B0356</v>
          </cell>
          <cell r="B186" t="str">
            <v>B0356-P-SOYACO-BR-COINBRA-CASH</v>
          </cell>
          <cell r="C186" t="str">
            <v>Oilseeds</v>
          </cell>
          <cell r="D186" t="str">
            <v>COINBRA</v>
          </cell>
          <cell r="E186" t="str">
            <v>Brasil</v>
          </cell>
          <cell r="F186" t="str">
            <v>BRAZIL</v>
          </cell>
          <cell r="G186" t="str">
            <v>PLATFORM</v>
          </cell>
          <cell r="H186" t="str">
            <v>OILPLAT</v>
          </cell>
        </row>
        <row r="187">
          <cell r="A187" t="str">
            <v>B0357</v>
          </cell>
          <cell r="B187" t="str">
            <v>B0357-B-ALLCOM-BR-COINTRAD-MANAGT</v>
          </cell>
          <cell r="C187" t="str">
            <v>Service</v>
          </cell>
          <cell r="D187" t="str">
            <v>COINTRAD</v>
          </cell>
          <cell r="E187" t="str">
            <v>Brasil</v>
          </cell>
          <cell r="F187" t="str">
            <v>BRAZIL</v>
          </cell>
          <cell r="G187" t="str">
            <v>BASIC</v>
          </cell>
          <cell r="H187" t="str">
            <v>SCGMAN</v>
          </cell>
        </row>
        <row r="188">
          <cell r="A188" t="str">
            <v>B0358</v>
          </cell>
          <cell r="B188" t="str">
            <v>B0358-B-COFFEE-BR-COINTRAD-CASH</v>
          </cell>
          <cell r="C188" t="str">
            <v>Coffee</v>
          </cell>
          <cell r="D188" t="str">
            <v>COINTRAD</v>
          </cell>
          <cell r="E188" t="str">
            <v>Brasil</v>
          </cell>
          <cell r="F188" t="str">
            <v>BRAZIL</v>
          </cell>
          <cell r="G188" t="str">
            <v>BASIC</v>
          </cell>
          <cell r="H188" t="str">
            <v>BRCOFFEE</v>
          </cell>
        </row>
        <row r="189">
          <cell r="A189" t="str">
            <v>B0359</v>
          </cell>
          <cell r="B189" t="str">
            <v>B0359-B-SUGAR-BR-COINTRAD-CASH</v>
          </cell>
          <cell r="C189" t="str">
            <v>Sugar</v>
          </cell>
          <cell r="D189" t="str">
            <v>COINTRAD</v>
          </cell>
          <cell r="E189" t="str">
            <v>Brasil</v>
          </cell>
          <cell r="F189" t="str">
            <v>BRAZIL</v>
          </cell>
          <cell r="G189" t="str">
            <v>BASIC</v>
          </cell>
          <cell r="H189" t="str">
            <v>BRSUGAR</v>
          </cell>
        </row>
        <row r="190">
          <cell r="A190" t="str">
            <v>B0361</v>
          </cell>
          <cell r="B190" t="str">
            <v>B0361-B-ALLCOM-WE-LDEGYPT-MARKET</v>
          </cell>
          <cell r="C190" t="str">
            <v>Service</v>
          </cell>
          <cell r="D190" t="str">
            <v>LDEGYPT</v>
          </cell>
          <cell r="E190" t="str">
            <v>Western Europe</v>
          </cell>
          <cell r="F190" t="str">
            <v>EBS</v>
          </cell>
          <cell r="G190" t="str">
            <v>BASIC</v>
          </cell>
          <cell r="H190" t="str">
            <v>EBSMKG</v>
          </cell>
        </row>
        <row r="191">
          <cell r="A191" t="str">
            <v>B0362</v>
          </cell>
          <cell r="B191" t="str">
            <v>B0362-B-ALLCOM-WE-LDKENYA-MARKET</v>
          </cell>
          <cell r="C191" t="str">
            <v>Service</v>
          </cell>
          <cell r="D191" t="str">
            <v>LDKENYA</v>
          </cell>
          <cell r="E191" t="str">
            <v>Western Europe</v>
          </cell>
          <cell r="F191" t="str">
            <v>EBS</v>
          </cell>
          <cell r="G191" t="str">
            <v>BASIC</v>
          </cell>
          <cell r="H191" t="str">
            <v>EBSMKG</v>
          </cell>
        </row>
        <row r="192">
          <cell r="A192" t="str">
            <v>B0363</v>
          </cell>
          <cell r="B192" t="str">
            <v>B0363-B-ALLCOM-WE-SESOSPA-MARKET</v>
          </cell>
          <cell r="C192" t="str">
            <v>Service</v>
          </cell>
          <cell r="D192" t="str">
            <v>SESOSPA</v>
          </cell>
          <cell r="E192" t="str">
            <v>Western Europe</v>
          </cell>
          <cell r="F192" t="str">
            <v>EBS</v>
          </cell>
          <cell r="G192" t="str">
            <v>BASIC</v>
          </cell>
          <cell r="H192" t="str">
            <v>EBSMKG</v>
          </cell>
        </row>
        <row r="193">
          <cell r="A193" t="str">
            <v>B0364</v>
          </cell>
          <cell r="B193" t="str">
            <v>B0364-P-ALLOIL-WE-LDNEG-CASH</v>
          </cell>
          <cell r="C193" t="str">
            <v>Oilseeds</v>
          </cell>
          <cell r="D193" t="str">
            <v>LDNEG</v>
          </cell>
          <cell r="E193" t="str">
            <v>Western Europe</v>
          </cell>
          <cell r="F193" t="str">
            <v>EBS</v>
          </cell>
          <cell r="G193" t="str">
            <v>PLATFORM</v>
          </cell>
          <cell r="H193" t="str">
            <v>OILPLAT</v>
          </cell>
        </row>
        <row r="194">
          <cell r="A194" t="str">
            <v>B0365</v>
          </cell>
          <cell r="B194" t="str">
            <v>B0365-P-ALLGRAIN-WE-LDNEG-CASH</v>
          </cell>
          <cell r="C194" t="str">
            <v>Grain</v>
          </cell>
          <cell r="D194" t="str">
            <v>LDNEG</v>
          </cell>
          <cell r="E194" t="str">
            <v>Western Europe</v>
          </cell>
          <cell r="F194" t="str">
            <v>EBS</v>
          </cell>
          <cell r="G194" t="str">
            <v>PLATFORM</v>
          </cell>
          <cell r="H194" t="str">
            <v>GRAPLAT</v>
          </cell>
        </row>
        <row r="195">
          <cell r="A195" t="str">
            <v>B0366</v>
          </cell>
          <cell r="B195" t="str">
            <v>B0366-P-ALLGRAIN-NA-CORPGRAIN-CASH</v>
          </cell>
          <cell r="C195" t="str">
            <v>Grain</v>
          </cell>
          <cell r="D195" t="str">
            <v>CORPGRAIN</v>
          </cell>
          <cell r="E195" t="str">
            <v>North America</v>
          </cell>
          <cell r="F195" t="str">
            <v>NORTHAM</v>
          </cell>
          <cell r="G195" t="str">
            <v>PLATFORM</v>
          </cell>
          <cell r="H195" t="str">
            <v>GRAPLAT</v>
          </cell>
        </row>
        <row r="196">
          <cell r="A196" t="str">
            <v>B0367</v>
          </cell>
          <cell r="B196" t="str">
            <v>B0367-P-ALLGRAIN-NA-CORPGRAIN-HEDGE</v>
          </cell>
          <cell r="C196" t="str">
            <v>Grain</v>
          </cell>
          <cell r="D196" t="str">
            <v>CORPGRAIN</v>
          </cell>
          <cell r="E196" t="str">
            <v>North America</v>
          </cell>
          <cell r="F196" t="str">
            <v>NORTHAM</v>
          </cell>
          <cell r="G196" t="str">
            <v>PLATFORM</v>
          </cell>
          <cell r="H196" t="str">
            <v>GRAPLAT</v>
          </cell>
        </row>
        <row r="197">
          <cell r="A197" t="str">
            <v>B0368</v>
          </cell>
          <cell r="B197" t="str">
            <v>B0368-B-ALLFIN-UK-LDTLTD-HEDGE</v>
          </cell>
          <cell r="C197" t="str">
            <v>Finance</v>
          </cell>
          <cell r="D197" t="str">
            <v>LDTLTD</v>
          </cell>
          <cell r="E197" t="str">
            <v>London</v>
          </cell>
          <cell r="F197" t="str">
            <v>EBS</v>
          </cell>
          <cell r="G197" t="str">
            <v>BASIC</v>
          </cell>
          <cell r="H197" t="str">
            <v>LOFIN</v>
          </cell>
        </row>
        <row r="198">
          <cell r="A198" t="str">
            <v>B0369</v>
          </cell>
          <cell r="B198" t="str">
            <v>B0369-B-EQUITY-UK-LDTLTD-HEDGE</v>
          </cell>
          <cell r="C198" t="str">
            <v>Finance</v>
          </cell>
          <cell r="D198" t="str">
            <v>LDTLTD</v>
          </cell>
          <cell r="E198" t="str">
            <v>London</v>
          </cell>
          <cell r="F198" t="str">
            <v>EBS</v>
          </cell>
          <cell r="G198" t="str">
            <v>BASIC</v>
          </cell>
          <cell r="H198" t="str">
            <v>LOFIN</v>
          </cell>
        </row>
        <row r="199">
          <cell r="A199" t="str">
            <v>B0370</v>
          </cell>
          <cell r="B199" t="str">
            <v>B0370-P-COFFEE-UK-LDTLTD-HEDGE</v>
          </cell>
          <cell r="C199" t="str">
            <v>Coffee</v>
          </cell>
          <cell r="D199" t="str">
            <v>LDTLTD</v>
          </cell>
          <cell r="E199" t="str">
            <v>London</v>
          </cell>
          <cell r="F199" t="str">
            <v>EBS</v>
          </cell>
          <cell r="G199" t="str">
            <v>PLATFORM</v>
          </cell>
          <cell r="H199" t="str">
            <v>COFPLAT</v>
          </cell>
        </row>
        <row r="200">
          <cell r="A200" t="str">
            <v>B0371</v>
          </cell>
          <cell r="B200" t="str">
            <v>B0371-P-COFFEE-UK-LDTLTD-CASH</v>
          </cell>
          <cell r="C200" t="str">
            <v>Coffee</v>
          </cell>
          <cell r="D200" t="str">
            <v>LDTLTD</v>
          </cell>
          <cell r="E200" t="str">
            <v>London</v>
          </cell>
          <cell r="F200" t="str">
            <v>EBS</v>
          </cell>
          <cell r="G200" t="str">
            <v>PLATFORM</v>
          </cell>
          <cell r="H200" t="str">
            <v>COFPLAT</v>
          </cell>
        </row>
        <row r="201">
          <cell r="A201" t="str">
            <v>B0373</v>
          </cell>
          <cell r="B201" t="str">
            <v>B0373-P-SUGAR-UK-LDTLTD-HEDGE</v>
          </cell>
          <cell r="C201" t="str">
            <v>Sugar</v>
          </cell>
          <cell r="D201" t="str">
            <v>LDTLTD</v>
          </cell>
          <cell r="E201" t="str">
            <v>London</v>
          </cell>
          <cell r="F201" t="str">
            <v>EBS</v>
          </cell>
          <cell r="G201" t="str">
            <v>PLATFORM</v>
          </cell>
          <cell r="H201" t="str">
            <v>SUGPLAT</v>
          </cell>
        </row>
        <row r="202">
          <cell r="A202" t="str">
            <v>B0374</v>
          </cell>
          <cell r="B202" t="str">
            <v>B0374-P-SUGAR-UK-LDTLTD-CASH</v>
          </cell>
          <cell r="C202" t="str">
            <v>Sugar</v>
          </cell>
          <cell r="D202" t="str">
            <v>LDTLTD</v>
          </cell>
          <cell r="E202" t="str">
            <v>London</v>
          </cell>
          <cell r="F202" t="str">
            <v>EBS</v>
          </cell>
          <cell r="G202" t="str">
            <v>PLATFORM</v>
          </cell>
          <cell r="H202" t="str">
            <v>SUGPLAT</v>
          </cell>
        </row>
        <row r="203">
          <cell r="A203" t="str">
            <v>B0375</v>
          </cell>
          <cell r="B203" t="str">
            <v>B0375-P-COCOA-UK-LDTLTD-HEDGE</v>
          </cell>
          <cell r="C203" t="str">
            <v>Coffee</v>
          </cell>
          <cell r="D203" t="str">
            <v>LDTLTD</v>
          </cell>
          <cell r="E203" t="str">
            <v>London</v>
          </cell>
          <cell r="F203" t="str">
            <v>EBS</v>
          </cell>
          <cell r="G203" t="str">
            <v>PLATFORM</v>
          </cell>
          <cell r="H203" t="str">
            <v>COCPLAT</v>
          </cell>
        </row>
        <row r="204">
          <cell r="A204" t="str">
            <v>B0376</v>
          </cell>
          <cell r="B204" t="str">
            <v>B0376-P-COCOA-UK-LDTLTD-CASH</v>
          </cell>
          <cell r="C204" t="str">
            <v>Coffee</v>
          </cell>
          <cell r="D204" t="str">
            <v>LDTLTD</v>
          </cell>
          <cell r="E204" t="str">
            <v>London</v>
          </cell>
          <cell r="F204" t="str">
            <v>EBS</v>
          </cell>
          <cell r="G204" t="str">
            <v>PLATFORM</v>
          </cell>
          <cell r="H204" t="str">
            <v>COCPLAT</v>
          </cell>
        </row>
        <row r="205">
          <cell r="A205" t="str">
            <v>B0377</v>
          </cell>
          <cell r="B205" t="str">
            <v>B0377-P-ALLFIN-UK-LDCOMFIN-HEDGE</v>
          </cell>
          <cell r="C205" t="str">
            <v>Finance</v>
          </cell>
          <cell r="D205" t="str">
            <v>LDCOMFIN</v>
          </cell>
          <cell r="E205" t="str">
            <v>London</v>
          </cell>
          <cell r="F205" t="str">
            <v>EBS</v>
          </cell>
          <cell r="G205" t="str">
            <v>PLATFORM</v>
          </cell>
          <cell r="H205" t="str">
            <v>FINPLAT</v>
          </cell>
        </row>
        <row r="206">
          <cell r="A206" t="str">
            <v>B0380</v>
          </cell>
          <cell r="B206" t="str">
            <v>B0380-B-CRYSUGAR-UK-LDTLTD-CASH</v>
          </cell>
          <cell r="C206" t="str">
            <v>Sugar</v>
          </cell>
          <cell r="D206" t="str">
            <v>LDTLTD</v>
          </cell>
          <cell r="E206" t="str">
            <v>London</v>
          </cell>
          <cell r="F206" t="str">
            <v>EBS</v>
          </cell>
          <cell r="G206" t="str">
            <v>BASIC</v>
          </cell>
          <cell r="H206" t="str">
            <v>SUGARJV</v>
          </cell>
        </row>
        <row r="207">
          <cell r="A207" t="str">
            <v>B0387</v>
          </cell>
          <cell r="B207" t="str">
            <v>B0387-B-SOYACO-BR-AROEIRA-CASH</v>
          </cell>
          <cell r="C207" t="str">
            <v>Oilseeds</v>
          </cell>
          <cell r="D207" t="str">
            <v>AROEIRA</v>
          </cell>
          <cell r="E207" t="str">
            <v>Brasil</v>
          </cell>
          <cell r="F207" t="str">
            <v>BRAZIL</v>
          </cell>
          <cell r="G207" t="str">
            <v>BASIC</v>
          </cell>
          <cell r="H207" t="str">
            <v>BROIL</v>
          </cell>
        </row>
        <row r="208">
          <cell r="A208" t="str">
            <v>B0389</v>
          </cell>
          <cell r="B208" t="str">
            <v>B0389-B-SOYACO-BR-AROEIRA-REFINING</v>
          </cell>
          <cell r="C208" t="str">
            <v>Oilseeds</v>
          </cell>
          <cell r="D208" t="str">
            <v>AROEIRA</v>
          </cell>
          <cell r="E208" t="str">
            <v>Brasil</v>
          </cell>
          <cell r="F208" t="str">
            <v>BRAZIL</v>
          </cell>
          <cell r="G208" t="str">
            <v>BASIC</v>
          </cell>
          <cell r="H208" t="str">
            <v>BROIL</v>
          </cell>
        </row>
        <row r="209">
          <cell r="A209" t="str">
            <v>B0390</v>
          </cell>
          <cell r="B209" t="str">
            <v>B0390-B-SOYACO-BR-MANGA-CASH</v>
          </cell>
          <cell r="C209" t="str">
            <v>Oilseeds</v>
          </cell>
          <cell r="D209" t="str">
            <v>MANGA</v>
          </cell>
          <cell r="E209" t="str">
            <v>Brasil</v>
          </cell>
          <cell r="F209" t="str">
            <v>BRAZIL</v>
          </cell>
          <cell r="G209" t="str">
            <v>BASIC</v>
          </cell>
          <cell r="H209" t="str">
            <v>BROIL</v>
          </cell>
        </row>
        <row r="210">
          <cell r="A210" t="str">
            <v>B0391</v>
          </cell>
          <cell r="B210" t="str">
            <v>B0391-B-SOYABEAN-BR-MANGA-ORIGIN</v>
          </cell>
          <cell r="C210" t="str">
            <v>Oilseeds</v>
          </cell>
          <cell r="D210" t="str">
            <v>MANGA</v>
          </cell>
          <cell r="E210" t="str">
            <v>Brasil</v>
          </cell>
          <cell r="F210" t="str">
            <v>BRAZIL</v>
          </cell>
          <cell r="G210" t="str">
            <v>BASIC</v>
          </cell>
          <cell r="H210" t="str">
            <v>BROIL</v>
          </cell>
        </row>
        <row r="211">
          <cell r="A211" t="str">
            <v>B0392</v>
          </cell>
          <cell r="B211" t="str">
            <v>B0392-B-CUBA-BR-COINBRA-CASH</v>
          </cell>
          <cell r="C211" t="str">
            <v>Other</v>
          </cell>
          <cell r="D211" t="str">
            <v>COINBRA</v>
          </cell>
          <cell r="E211" t="str">
            <v>Brasil</v>
          </cell>
          <cell r="F211" t="str">
            <v>BRAZIL</v>
          </cell>
          <cell r="G211" t="str">
            <v>BASIC</v>
          </cell>
          <cell r="H211" t="str">
            <v>CUBA</v>
          </cell>
        </row>
        <row r="212">
          <cell r="A212" t="str">
            <v>B0396</v>
          </cell>
          <cell r="B212" t="str">
            <v>B0396-B-ALLCOM-NA-LDILLINOIS-DORMCY</v>
          </cell>
          <cell r="C212" t="str">
            <v>Service</v>
          </cell>
          <cell r="D212" t="str">
            <v>LDILLINOIS</v>
          </cell>
          <cell r="E212" t="str">
            <v>North America</v>
          </cell>
          <cell r="F212" t="str">
            <v>NORTHAM</v>
          </cell>
          <cell r="G212" t="str">
            <v>BASIC</v>
          </cell>
          <cell r="H212" t="str">
            <v>NONE</v>
          </cell>
        </row>
        <row r="213">
          <cell r="A213" t="str">
            <v>B0398</v>
          </cell>
          <cell r="B213" t="str">
            <v>B0398-B-ALLCOM-NA-LDDISTRI-DORMCY</v>
          </cell>
          <cell r="C213" t="str">
            <v>Service</v>
          </cell>
          <cell r="D213" t="str">
            <v>LDDISTRI</v>
          </cell>
          <cell r="E213" t="str">
            <v>North America</v>
          </cell>
          <cell r="F213" t="str">
            <v>NORTHAM</v>
          </cell>
          <cell r="G213" t="str">
            <v>BASIC</v>
          </cell>
          <cell r="H213" t="str">
            <v>NONE</v>
          </cell>
        </row>
        <row r="214">
          <cell r="A214" t="str">
            <v>B0399</v>
          </cell>
          <cell r="B214" t="str">
            <v>B0399-B-ALLCOM-NA-LDPREMIUM-DORMCY</v>
          </cell>
          <cell r="C214" t="str">
            <v>Service</v>
          </cell>
          <cell r="D214" t="str">
            <v>LDPREMIUM</v>
          </cell>
          <cell r="E214" t="str">
            <v>North America</v>
          </cell>
          <cell r="F214" t="str">
            <v>NORTHAM</v>
          </cell>
          <cell r="G214" t="str">
            <v>BASIC</v>
          </cell>
          <cell r="H214" t="str">
            <v>NONE</v>
          </cell>
        </row>
        <row r="215">
          <cell r="A215" t="str">
            <v>B0400</v>
          </cell>
          <cell r="B215" t="str">
            <v>B0400-B-ALLCOM-NA-LDAGRIC-DORMCY</v>
          </cell>
          <cell r="C215" t="str">
            <v>Service</v>
          </cell>
          <cell r="D215" t="str">
            <v>LDAGRIC</v>
          </cell>
          <cell r="E215" t="str">
            <v>North America</v>
          </cell>
          <cell r="F215" t="str">
            <v>NORTHAM</v>
          </cell>
          <cell r="G215" t="str">
            <v>BASIC</v>
          </cell>
          <cell r="H215" t="str">
            <v>NONE</v>
          </cell>
        </row>
        <row r="216">
          <cell r="A216" t="str">
            <v>B0401</v>
          </cell>
          <cell r="B216" t="str">
            <v>B0401-B-ALLCOM-NA-BIGMUDDY-DORMCY</v>
          </cell>
          <cell r="C216" t="str">
            <v>Service</v>
          </cell>
          <cell r="D216" t="str">
            <v>BIGMUDDY</v>
          </cell>
          <cell r="E216" t="str">
            <v>North America</v>
          </cell>
          <cell r="F216" t="str">
            <v>NORTHAM</v>
          </cell>
          <cell r="G216" t="str">
            <v>BASIC</v>
          </cell>
          <cell r="H216" t="str">
            <v>NONE</v>
          </cell>
        </row>
        <row r="217">
          <cell r="A217" t="str">
            <v>B0402</v>
          </cell>
          <cell r="B217" t="str">
            <v>B0402-B-ALLCOM-NA-ROCKYVIEW-DORMCY</v>
          </cell>
          <cell r="C217" t="str">
            <v>Service</v>
          </cell>
          <cell r="D217" t="str">
            <v>ROCKYVIEW</v>
          </cell>
          <cell r="E217" t="str">
            <v>North America</v>
          </cell>
          <cell r="F217" t="str">
            <v>NORTHAM</v>
          </cell>
          <cell r="G217" t="str">
            <v>BASIC</v>
          </cell>
          <cell r="H217" t="str">
            <v>NONE</v>
          </cell>
        </row>
        <row r="218">
          <cell r="A218" t="str">
            <v>B0403</v>
          </cell>
          <cell r="B218" t="str">
            <v>B0403-B-ALLCOM-NA-LDINTFINLTD-DORMCY</v>
          </cell>
          <cell r="C218" t="str">
            <v>Service</v>
          </cell>
          <cell r="D218" t="str">
            <v>LDINTFINLTD</v>
          </cell>
          <cell r="E218" t="str">
            <v>North America</v>
          </cell>
          <cell r="F218" t="str">
            <v>NORTHAM</v>
          </cell>
          <cell r="G218" t="str">
            <v>BASIC</v>
          </cell>
          <cell r="H218" t="str">
            <v>NONE</v>
          </cell>
        </row>
        <row r="219">
          <cell r="A219" t="str">
            <v>B0404</v>
          </cell>
          <cell r="B219" t="str">
            <v>B0404-B-ALLCOM-NA-GROWLINE-DORMCY</v>
          </cell>
          <cell r="C219" t="str">
            <v>Service</v>
          </cell>
          <cell r="D219" t="str">
            <v>GROWLINE</v>
          </cell>
          <cell r="E219" t="str">
            <v>North America</v>
          </cell>
          <cell r="F219" t="str">
            <v>NORTHAM</v>
          </cell>
          <cell r="G219" t="str">
            <v>BASIC</v>
          </cell>
          <cell r="H219" t="str">
            <v>NONE</v>
          </cell>
        </row>
        <row r="220">
          <cell r="A220" t="str">
            <v>B0405</v>
          </cell>
          <cell r="B220" t="str">
            <v>B0405-B-ALLCOM-NA-877839AL-DORMCY</v>
          </cell>
          <cell r="C220" t="str">
            <v>Service</v>
          </cell>
          <cell r="D220" t="str">
            <v>877839AL</v>
          </cell>
          <cell r="E220" t="str">
            <v>North America</v>
          </cell>
          <cell r="F220" t="str">
            <v>NORTHAM</v>
          </cell>
          <cell r="G220" t="str">
            <v>BASIC</v>
          </cell>
          <cell r="H220" t="str">
            <v>NONE</v>
          </cell>
        </row>
        <row r="221">
          <cell r="A221" t="str">
            <v>B0406</v>
          </cell>
          <cell r="B221" t="str">
            <v>B0406-B-ALLCOM-NA-AGINFONET-DORMCY</v>
          </cell>
          <cell r="C221" t="str">
            <v>Service</v>
          </cell>
          <cell r="D221" t="str">
            <v>AGINFONET</v>
          </cell>
          <cell r="E221" t="str">
            <v>North America</v>
          </cell>
          <cell r="F221" t="str">
            <v>NORTHAM</v>
          </cell>
          <cell r="G221" t="str">
            <v>BASIC</v>
          </cell>
          <cell r="H221" t="str">
            <v>NONE</v>
          </cell>
        </row>
        <row r="222">
          <cell r="A222" t="str">
            <v>B0407</v>
          </cell>
          <cell r="B222" t="str">
            <v>B0407-P-SOYACO-NA-CORPGRAIN-HEDGE</v>
          </cell>
          <cell r="C222" t="str">
            <v>Oilseeds</v>
          </cell>
          <cell r="D222" t="str">
            <v>CORPGRAIN</v>
          </cell>
          <cell r="E222" t="str">
            <v>North America</v>
          </cell>
          <cell r="F222" t="str">
            <v>NORTHAM</v>
          </cell>
          <cell r="G222" t="str">
            <v>PLATFORM</v>
          </cell>
          <cell r="H222" t="str">
            <v>OILPLAT</v>
          </cell>
        </row>
        <row r="223">
          <cell r="A223" t="str">
            <v>B0408</v>
          </cell>
          <cell r="B223" t="str">
            <v>B0408-M-COFFEE-NA-CORPGRAIN-HEDGE</v>
          </cell>
          <cell r="C223" t="str">
            <v>Coffee</v>
          </cell>
          <cell r="D223" t="str">
            <v>CORPGRAIN</v>
          </cell>
          <cell r="E223" t="str">
            <v>North America</v>
          </cell>
          <cell r="F223" t="str">
            <v>NORTHAM</v>
          </cell>
          <cell r="G223" t="str">
            <v>MACRO</v>
          </cell>
          <cell r="H223" t="str">
            <v>MACCOF</v>
          </cell>
        </row>
        <row r="224">
          <cell r="A224" t="str">
            <v>B0409</v>
          </cell>
          <cell r="B224" t="str">
            <v>B0409-M-SOYACO-NA-CORPGRAIN-HEDGE</v>
          </cell>
          <cell r="C224" t="str">
            <v>Oilseeds</v>
          </cell>
          <cell r="D224" t="str">
            <v>CORPGRAIN</v>
          </cell>
          <cell r="E224" t="str">
            <v>North America</v>
          </cell>
          <cell r="F224" t="str">
            <v>NORTHAM</v>
          </cell>
          <cell r="G224" t="str">
            <v>MACRO</v>
          </cell>
          <cell r="H224" t="str">
            <v>MACOIL</v>
          </cell>
        </row>
        <row r="225">
          <cell r="A225" t="str">
            <v>B0410</v>
          </cell>
          <cell r="B225" t="str">
            <v>B0410-M-ALLGRAIN-NA-CORPGRAIN-HEDGE</v>
          </cell>
          <cell r="C225" t="str">
            <v>Grain</v>
          </cell>
          <cell r="D225" t="str">
            <v>CORPGRAIN</v>
          </cell>
          <cell r="E225" t="str">
            <v>North America</v>
          </cell>
          <cell r="F225" t="str">
            <v>NORTHAM</v>
          </cell>
          <cell r="G225" t="str">
            <v>MACRO</v>
          </cell>
          <cell r="H225" t="str">
            <v>MACGRA</v>
          </cell>
        </row>
        <row r="226">
          <cell r="A226" t="str">
            <v>B0411</v>
          </cell>
          <cell r="B226" t="str">
            <v>B0411-B-MEAT-NA-ATLMEAT-DORMCY</v>
          </cell>
          <cell r="C226" t="str">
            <v>Other</v>
          </cell>
          <cell r="D226" t="str">
            <v>ATLMEAT</v>
          </cell>
          <cell r="E226" t="str">
            <v>North America</v>
          </cell>
          <cell r="F226" t="str">
            <v>NORTHAM</v>
          </cell>
          <cell r="G226" t="str">
            <v>BASIC</v>
          </cell>
          <cell r="H226" t="str">
            <v>NONE</v>
          </cell>
        </row>
        <row r="227">
          <cell r="A227" t="str">
            <v>B0412</v>
          </cell>
          <cell r="B227" t="str">
            <v>B0412-B-ALLGRAIN-BR-COINVEST-CASH</v>
          </cell>
          <cell r="C227" t="str">
            <v>Grain</v>
          </cell>
          <cell r="D227" t="str">
            <v>COINVEST</v>
          </cell>
          <cell r="E227" t="str">
            <v>Brasil</v>
          </cell>
          <cell r="F227" t="str">
            <v>BRAZIL</v>
          </cell>
          <cell r="G227" t="str">
            <v>BASIC</v>
          </cell>
          <cell r="H227" t="str">
            <v>BRGRAIN</v>
          </cell>
        </row>
        <row r="228">
          <cell r="A228" t="str">
            <v>B0413</v>
          </cell>
          <cell r="B228" t="str">
            <v>B0413-B-SOYACO-BR-COINVEST-HEDGE</v>
          </cell>
          <cell r="C228" t="str">
            <v>Oilseeds</v>
          </cell>
          <cell r="D228" t="str">
            <v>COINVEST</v>
          </cell>
          <cell r="E228" t="str">
            <v>Brasil</v>
          </cell>
          <cell r="F228" t="str">
            <v>BRAZIL</v>
          </cell>
          <cell r="G228" t="str">
            <v>BASIC</v>
          </cell>
          <cell r="H228" t="str">
            <v>BROIL</v>
          </cell>
        </row>
        <row r="229">
          <cell r="A229" t="str">
            <v>B0414</v>
          </cell>
          <cell r="B229" t="str">
            <v>B0414-B-COFFEE-BR-COINVEST-HEDGE</v>
          </cell>
          <cell r="C229" t="str">
            <v>Coffee</v>
          </cell>
          <cell r="D229" t="str">
            <v>COINVEST</v>
          </cell>
          <cell r="E229" t="str">
            <v>Brasil</v>
          </cell>
          <cell r="F229" t="str">
            <v>BRAZIL</v>
          </cell>
          <cell r="G229" t="str">
            <v>BASIC</v>
          </cell>
          <cell r="H229" t="str">
            <v>BRCOFFEE</v>
          </cell>
        </row>
        <row r="230">
          <cell r="A230" t="str">
            <v>B0415</v>
          </cell>
          <cell r="B230" t="str">
            <v>B0415-B-SUGAR-BR-COINVEST-HEDGE</v>
          </cell>
          <cell r="C230" t="str">
            <v>Sugar</v>
          </cell>
          <cell r="D230" t="str">
            <v>COINVEST</v>
          </cell>
          <cell r="E230" t="str">
            <v>Brasil</v>
          </cell>
          <cell r="F230" t="str">
            <v>BRAZIL</v>
          </cell>
          <cell r="G230" t="str">
            <v>BASIC</v>
          </cell>
          <cell r="H230" t="str">
            <v>BRSUGAR</v>
          </cell>
        </row>
        <row r="231">
          <cell r="A231" t="str">
            <v>B0416</v>
          </cell>
          <cell r="B231" t="str">
            <v>B0416-B-ALLCOM-BR-COINVEST-MANAGT</v>
          </cell>
          <cell r="C231" t="str">
            <v>Service</v>
          </cell>
          <cell r="D231" t="str">
            <v>COINVEST</v>
          </cell>
          <cell r="E231" t="str">
            <v>Brasil</v>
          </cell>
          <cell r="F231" t="str">
            <v>BRAZIL</v>
          </cell>
          <cell r="G231" t="str">
            <v>BASIC</v>
          </cell>
          <cell r="H231" t="str">
            <v>SCGMAN</v>
          </cell>
        </row>
        <row r="232">
          <cell r="A232" t="str">
            <v>B0417</v>
          </cell>
          <cell r="B232" t="str">
            <v>B0417-B-SUGETH-BR-COINDIST-CASH</v>
          </cell>
          <cell r="C232" t="str">
            <v>Sugar</v>
          </cell>
          <cell r="D232" t="str">
            <v>COINDIST</v>
          </cell>
          <cell r="E232" t="str">
            <v>Brasil</v>
          </cell>
          <cell r="F232" t="str">
            <v>BRAZIL</v>
          </cell>
          <cell r="G232" t="str">
            <v>BASIC</v>
          </cell>
          <cell r="H232" t="str">
            <v>BRSUGAR</v>
          </cell>
        </row>
        <row r="233">
          <cell r="A233" t="str">
            <v>B0418</v>
          </cell>
          <cell r="B233" t="str">
            <v>B0418-B-SUGETH-BR-COINDIST-HEDGE</v>
          </cell>
          <cell r="C233" t="str">
            <v>Sugar</v>
          </cell>
          <cell r="D233" t="str">
            <v>COINDIST</v>
          </cell>
          <cell r="E233" t="str">
            <v>Brasil</v>
          </cell>
          <cell r="F233" t="str">
            <v>BRAZIL</v>
          </cell>
          <cell r="G233" t="str">
            <v>BASIC</v>
          </cell>
          <cell r="H233" t="str">
            <v>BRSUGAR</v>
          </cell>
        </row>
        <row r="234">
          <cell r="A234" t="str">
            <v>B0419</v>
          </cell>
          <cell r="B234" t="str">
            <v>B0419-P-SUGAR-BR-COINDIST-CASH</v>
          </cell>
          <cell r="C234" t="str">
            <v>Sugar</v>
          </cell>
          <cell r="D234" t="str">
            <v>COINDIST</v>
          </cell>
          <cell r="E234" t="str">
            <v>Brasil</v>
          </cell>
          <cell r="F234" t="str">
            <v>BRAZIL</v>
          </cell>
          <cell r="G234" t="str">
            <v>PLATFORM</v>
          </cell>
          <cell r="H234" t="str">
            <v>SUGPLAT</v>
          </cell>
        </row>
        <row r="235">
          <cell r="A235" t="str">
            <v>B0421</v>
          </cell>
          <cell r="B235" t="str">
            <v>B0421-B-WATERWAY-BR-COINBRA-WATERWAY</v>
          </cell>
          <cell r="C235" t="str">
            <v>Other</v>
          </cell>
          <cell r="D235" t="str">
            <v>COINBRA</v>
          </cell>
          <cell r="E235" t="str">
            <v>Brasil</v>
          </cell>
          <cell r="F235" t="str">
            <v>BRAZIL</v>
          </cell>
          <cell r="G235" t="str">
            <v>BASIC</v>
          </cell>
          <cell r="H235" t="str">
            <v>BRWATER</v>
          </cell>
        </row>
        <row r="236">
          <cell r="A236" t="str">
            <v>B0422</v>
          </cell>
          <cell r="B236" t="str">
            <v>B0422-B-SOYACO-BR-COINFRUT-CASH</v>
          </cell>
          <cell r="C236" t="str">
            <v>Oilseeds</v>
          </cell>
          <cell r="D236" t="str">
            <v>COINFRUT</v>
          </cell>
          <cell r="E236" t="str">
            <v>Brasil</v>
          </cell>
          <cell r="F236" t="str">
            <v>BRAZIL</v>
          </cell>
          <cell r="G236" t="str">
            <v>BASIC</v>
          </cell>
          <cell r="H236" t="str">
            <v>BROIL</v>
          </cell>
        </row>
        <row r="237">
          <cell r="A237" t="str">
            <v>B0423</v>
          </cell>
          <cell r="B237" t="str">
            <v>B0423-B-SOYACO-BR-SAOCAR-CASH</v>
          </cell>
          <cell r="C237" t="str">
            <v>Oilseeds</v>
          </cell>
          <cell r="D237" t="str">
            <v>SAOCAR</v>
          </cell>
          <cell r="E237" t="str">
            <v>Brasil</v>
          </cell>
          <cell r="F237" t="str">
            <v>BRAZIL</v>
          </cell>
          <cell r="G237" t="str">
            <v>BASIC</v>
          </cell>
          <cell r="H237" t="str">
            <v>BROIL</v>
          </cell>
        </row>
        <row r="238">
          <cell r="A238" t="str">
            <v>B0424</v>
          </cell>
          <cell r="B238" t="str">
            <v>B0424-B-SOYACO-BR-NETHBV-CASH</v>
          </cell>
          <cell r="C238" t="str">
            <v>Oilseeds</v>
          </cell>
          <cell r="D238" t="str">
            <v>NETHBV</v>
          </cell>
          <cell r="E238" t="str">
            <v>Brasil</v>
          </cell>
          <cell r="F238" t="str">
            <v>BRAZIL</v>
          </cell>
          <cell r="G238" t="str">
            <v>BASIC</v>
          </cell>
          <cell r="H238" t="str">
            <v>BROIL</v>
          </cell>
        </row>
        <row r="239">
          <cell r="A239" t="str">
            <v>B0425</v>
          </cell>
          <cell r="B239" t="str">
            <v>B0425-B-SOYACO-BR-NETHBV-HEDGE</v>
          </cell>
          <cell r="C239" t="str">
            <v>Oilseeds</v>
          </cell>
          <cell r="D239" t="str">
            <v>NETHBV</v>
          </cell>
          <cell r="E239" t="str">
            <v>Brasil</v>
          </cell>
          <cell r="F239" t="str">
            <v>BRAZIL</v>
          </cell>
          <cell r="G239" t="str">
            <v>BASIC</v>
          </cell>
          <cell r="H239" t="str">
            <v>BROIL</v>
          </cell>
        </row>
        <row r="240">
          <cell r="A240" t="str">
            <v>B0426</v>
          </cell>
          <cell r="B240" t="str">
            <v>B0426-P-SOYACO-BR-NETHBV-CASH</v>
          </cell>
          <cell r="C240" t="str">
            <v>Oilseeds</v>
          </cell>
          <cell r="D240" t="str">
            <v>NETHBV</v>
          </cell>
          <cell r="E240" t="str">
            <v>Brasil</v>
          </cell>
          <cell r="F240" t="str">
            <v>BRAZIL</v>
          </cell>
          <cell r="G240" t="str">
            <v>PLATFORM</v>
          </cell>
          <cell r="H240" t="str">
            <v>OILPLAT</v>
          </cell>
        </row>
        <row r="241">
          <cell r="A241" t="str">
            <v>B0427</v>
          </cell>
          <cell r="B241" t="str">
            <v>B0427-B-COFFEE-BR-NETHBV-HEDGE</v>
          </cell>
          <cell r="C241" t="str">
            <v>Coffee</v>
          </cell>
          <cell r="D241" t="str">
            <v>NETHBV</v>
          </cell>
          <cell r="E241" t="str">
            <v>Brasil</v>
          </cell>
          <cell r="F241" t="str">
            <v>BRAZIL</v>
          </cell>
          <cell r="G241" t="str">
            <v>BASIC</v>
          </cell>
          <cell r="H241" t="str">
            <v>BRCOFFEE</v>
          </cell>
        </row>
        <row r="242">
          <cell r="A242" t="str">
            <v>B0428</v>
          </cell>
          <cell r="B242" t="str">
            <v>B0428-P-COFFEE-BR-NETHBV-CASH</v>
          </cell>
          <cell r="C242" t="str">
            <v>Coffee</v>
          </cell>
          <cell r="D242" t="str">
            <v>NETHBV</v>
          </cell>
          <cell r="E242" t="str">
            <v>Brasil</v>
          </cell>
          <cell r="F242" t="str">
            <v>BRAZIL</v>
          </cell>
          <cell r="G242" t="str">
            <v>PLATFORM</v>
          </cell>
          <cell r="H242" t="str">
            <v>COFPLAT</v>
          </cell>
        </row>
        <row r="243">
          <cell r="A243" t="str">
            <v>B0430</v>
          </cell>
          <cell r="B243" t="str">
            <v>B0430-B-SUGETH-BR-SAOCAR-HEDGE</v>
          </cell>
          <cell r="C243" t="str">
            <v>Sugar</v>
          </cell>
          <cell r="D243" t="str">
            <v>SAOCAR</v>
          </cell>
          <cell r="E243" t="str">
            <v>Brasil</v>
          </cell>
          <cell r="F243" t="str">
            <v>BRAZIL</v>
          </cell>
          <cell r="G243" t="str">
            <v>BASIC</v>
          </cell>
          <cell r="H243" t="str">
            <v>BRSUGAR</v>
          </cell>
        </row>
        <row r="244">
          <cell r="A244" t="str">
            <v>B0431</v>
          </cell>
          <cell r="B244" t="str">
            <v>B0431-P-SUGAR-BR-SAOCAR-CASH</v>
          </cell>
          <cell r="C244" t="str">
            <v>Sugar</v>
          </cell>
          <cell r="D244" t="str">
            <v>SAOCAR</v>
          </cell>
          <cell r="E244" t="str">
            <v>Brasil</v>
          </cell>
          <cell r="F244" t="str">
            <v>BRAZIL</v>
          </cell>
          <cell r="G244" t="str">
            <v>PLATFORM</v>
          </cell>
          <cell r="H244" t="str">
            <v>SUGPLAT</v>
          </cell>
        </row>
        <row r="245">
          <cell r="A245" t="str">
            <v>B0432</v>
          </cell>
          <cell r="B245" t="str">
            <v>B0432-B-SUGETH-BR-NETHBV-HEDGE</v>
          </cell>
          <cell r="C245" t="str">
            <v>Sugar</v>
          </cell>
          <cell r="D245" t="str">
            <v>NETHBV</v>
          </cell>
          <cell r="E245" t="str">
            <v>Brasil</v>
          </cell>
          <cell r="F245" t="str">
            <v>BRAZIL</v>
          </cell>
          <cell r="G245" t="str">
            <v>BASIC</v>
          </cell>
          <cell r="H245" t="str">
            <v>BRSUGAR</v>
          </cell>
        </row>
        <row r="246">
          <cell r="A246" t="str">
            <v>B0433</v>
          </cell>
          <cell r="B246" t="str">
            <v>B0433-P-SUGAR-BR-NETHBV-CASH</v>
          </cell>
          <cell r="C246" t="str">
            <v>Sugar</v>
          </cell>
          <cell r="D246" t="str">
            <v>NETHBV</v>
          </cell>
          <cell r="E246" t="str">
            <v>Brasil</v>
          </cell>
          <cell r="F246" t="str">
            <v>BRAZIL</v>
          </cell>
          <cell r="G246" t="str">
            <v>PLATFORM</v>
          </cell>
          <cell r="H246" t="str">
            <v>SUGPLAT</v>
          </cell>
        </row>
        <row r="247">
          <cell r="A247" t="str">
            <v>B0434</v>
          </cell>
          <cell r="B247" t="str">
            <v>B0434-B-SUGETH-BR-CRESCIU-HEDGE</v>
          </cell>
          <cell r="C247" t="str">
            <v>Sugar</v>
          </cell>
          <cell r="D247" t="str">
            <v>CRESCIU</v>
          </cell>
          <cell r="E247" t="str">
            <v>Brasil</v>
          </cell>
          <cell r="F247" t="str">
            <v>BRAZIL</v>
          </cell>
          <cell r="G247" t="str">
            <v>BASIC</v>
          </cell>
          <cell r="H247" t="str">
            <v>BRSUGAR</v>
          </cell>
        </row>
        <row r="248">
          <cell r="A248" t="str">
            <v>B0435</v>
          </cell>
          <cell r="B248" t="str">
            <v>B0435-P-SUGAR-BR-CRESCIU-CASH</v>
          </cell>
          <cell r="C248" t="str">
            <v>Sugar</v>
          </cell>
          <cell r="D248" t="str">
            <v>CRESCIU</v>
          </cell>
          <cell r="E248" t="str">
            <v>Brasil</v>
          </cell>
          <cell r="F248" t="str">
            <v>BRAZIL</v>
          </cell>
          <cell r="G248" t="str">
            <v>PLATFORM</v>
          </cell>
          <cell r="H248" t="str">
            <v>SUGPLAT</v>
          </cell>
        </row>
        <row r="249">
          <cell r="A249" t="str">
            <v>B0436</v>
          </cell>
          <cell r="B249" t="str">
            <v>B0436-B-SUGETH-BR-NETHBV-CASH</v>
          </cell>
          <cell r="C249" t="str">
            <v>Sugar</v>
          </cell>
          <cell r="D249" t="str">
            <v>NETHBV</v>
          </cell>
          <cell r="E249" t="str">
            <v>Brasil</v>
          </cell>
          <cell r="F249" t="str">
            <v>BRAZIL</v>
          </cell>
          <cell r="G249" t="str">
            <v>BASIC</v>
          </cell>
          <cell r="H249" t="str">
            <v>BRSUGAR</v>
          </cell>
        </row>
        <row r="250">
          <cell r="A250" t="str">
            <v>B0438</v>
          </cell>
          <cell r="B250" t="str">
            <v>B0438-B-CITRUS-BR-COINBRA-HEDGE</v>
          </cell>
          <cell r="C250" t="str">
            <v>Citrus</v>
          </cell>
          <cell r="D250" t="str">
            <v>COINBRA</v>
          </cell>
          <cell r="E250" t="str">
            <v>Brasil</v>
          </cell>
          <cell r="F250" t="str">
            <v>BRAZIL</v>
          </cell>
          <cell r="G250" t="str">
            <v>BASIC</v>
          </cell>
          <cell r="H250" t="str">
            <v>BRCIT</v>
          </cell>
        </row>
        <row r="251">
          <cell r="A251" t="str">
            <v>B0439</v>
          </cell>
          <cell r="B251" t="str">
            <v>B0439-B-COTTON-BR-NETHBV-HEDGE</v>
          </cell>
          <cell r="C251" t="str">
            <v>Cotton</v>
          </cell>
          <cell r="D251" t="str">
            <v>NETHBV</v>
          </cell>
          <cell r="E251" t="str">
            <v>Brasil</v>
          </cell>
          <cell r="F251" t="str">
            <v>BRAZIL</v>
          </cell>
          <cell r="G251" t="str">
            <v>BASIC</v>
          </cell>
          <cell r="H251" t="str">
            <v>COTTONJV</v>
          </cell>
        </row>
        <row r="252">
          <cell r="A252" t="str">
            <v>B0440</v>
          </cell>
          <cell r="B252" t="str">
            <v>B0440-B-COTTON-BR-COINBRA-HEDGE</v>
          </cell>
          <cell r="C252" t="str">
            <v>Cotton</v>
          </cell>
          <cell r="D252" t="str">
            <v>COINBRA</v>
          </cell>
          <cell r="E252" t="str">
            <v>Brasil</v>
          </cell>
          <cell r="F252" t="str">
            <v>BRAZIL</v>
          </cell>
          <cell r="G252" t="str">
            <v>BASIC</v>
          </cell>
          <cell r="H252" t="str">
            <v>COTTONJV</v>
          </cell>
        </row>
        <row r="253">
          <cell r="A253" t="str">
            <v>B0443</v>
          </cell>
          <cell r="B253" t="str">
            <v>B0443-B-TREASURY-BR-COINBRA-TREASURY</v>
          </cell>
          <cell r="C253" t="str">
            <v>Other</v>
          </cell>
          <cell r="D253" t="str">
            <v>COINBRA</v>
          </cell>
          <cell r="E253" t="str">
            <v>Brasil</v>
          </cell>
          <cell r="F253" t="str">
            <v>BRAZIL</v>
          </cell>
          <cell r="G253" t="str">
            <v>BASIC</v>
          </cell>
          <cell r="H253" t="str">
            <v>NONE</v>
          </cell>
        </row>
        <row r="254">
          <cell r="A254" t="str">
            <v>B0444</v>
          </cell>
          <cell r="B254" t="str">
            <v>B0444-B-TREASURY-BR-COINDIST-TREASURY</v>
          </cell>
          <cell r="C254" t="str">
            <v>Other</v>
          </cell>
          <cell r="D254" t="str">
            <v>COINDIST</v>
          </cell>
          <cell r="E254" t="str">
            <v>Brasil</v>
          </cell>
          <cell r="F254" t="str">
            <v>BRAZIL</v>
          </cell>
          <cell r="G254" t="str">
            <v>BASIC</v>
          </cell>
          <cell r="H254" t="str">
            <v>NONE</v>
          </cell>
        </row>
        <row r="255">
          <cell r="A255" t="str">
            <v>B0445</v>
          </cell>
          <cell r="B255" t="str">
            <v>B0445-B-TREASURY-BR-COINFRUT-TREASURY</v>
          </cell>
          <cell r="C255" t="str">
            <v>Other</v>
          </cell>
          <cell r="D255" t="str">
            <v>COINFRUT</v>
          </cell>
          <cell r="E255" t="str">
            <v>Brasil</v>
          </cell>
          <cell r="F255" t="str">
            <v>BRAZIL</v>
          </cell>
          <cell r="G255" t="str">
            <v>BASIC</v>
          </cell>
          <cell r="H255" t="str">
            <v>NONE</v>
          </cell>
        </row>
        <row r="256">
          <cell r="A256" t="str">
            <v>B0446</v>
          </cell>
          <cell r="B256" t="str">
            <v>B0446-B-TREASURY-BR-SAOCAR-TREASURY</v>
          </cell>
          <cell r="C256" t="str">
            <v>Other</v>
          </cell>
          <cell r="D256" t="str">
            <v>SAOCAR</v>
          </cell>
          <cell r="E256" t="str">
            <v>Brasil</v>
          </cell>
          <cell r="F256" t="str">
            <v>BRAZIL</v>
          </cell>
          <cell r="G256" t="str">
            <v>BASIC</v>
          </cell>
          <cell r="H256" t="str">
            <v>NONE</v>
          </cell>
        </row>
        <row r="257">
          <cell r="A257" t="str">
            <v>B0447</v>
          </cell>
          <cell r="B257" t="str">
            <v>B0447-B-TREASURY-BR-CRESCIU-TREASURY</v>
          </cell>
          <cell r="C257" t="str">
            <v>Other</v>
          </cell>
          <cell r="D257" t="str">
            <v>CRESCIU</v>
          </cell>
          <cell r="E257" t="str">
            <v>Brasil</v>
          </cell>
          <cell r="F257" t="str">
            <v>BRAZIL</v>
          </cell>
          <cell r="G257" t="str">
            <v>BASIC</v>
          </cell>
          <cell r="H257" t="str">
            <v>NONE</v>
          </cell>
        </row>
        <row r="258">
          <cell r="A258" t="str">
            <v>B0448</v>
          </cell>
          <cell r="B258" t="str">
            <v>B0448-B-TREASURY-BR-COINVEST-TREASURY</v>
          </cell>
          <cell r="C258" t="str">
            <v>Other</v>
          </cell>
          <cell r="D258" t="str">
            <v>COINVEST</v>
          </cell>
          <cell r="E258" t="str">
            <v>Brasil</v>
          </cell>
          <cell r="F258" t="str">
            <v>BRAZIL</v>
          </cell>
          <cell r="G258" t="str">
            <v>BASIC</v>
          </cell>
          <cell r="H258" t="str">
            <v>NONE</v>
          </cell>
        </row>
        <row r="259">
          <cell r="A259" t="str">
            <v>B0449</v>
          </cell>
          <cell r="B259" t="str">
            <v>B0449-B-TREASURY-BR-COINTRAD-TREASURY</v>
          </cell>
          <cell r="C259" t="str">
            <v>Other</v>
          </cell>
          <cell r="D259" t="str">
            <v>COINTRAD</v>
          </cell>
          <cell r="E259" t="str">
            <v>Brasil</v>
          </cell>
          <cell r="F259" t="str">
            <v>BRAZIL</v>
          </cell>
          <cell r="G259" t="str">
            <v>BASIC</v>
          </cell>
          <cell r="H259" t="str">
            <v>NONE</v>
          </cell>
        </row>
        <row r="260">
          <cell r="A260" t="str">
            <v>B0450</v>
          </cell>
          <cell r="B260" t="str">
            <v>B0450-B-TREASURY-BR-SOCAMER-TREASURY</v>
          </cell>
          <cell r="C260" t="str">
            <v>Other</v>
          </cell>
          <cell r="D260" t="str">
            <v>SOCAMER</v>
          </cell>
          <cell r="E260" t="str">
            <v>Brasil</v>
          </cell>
          <cell r="F260" t="str">
            <v>BRAZIL</v>
          </cell>
          <cell r="G260" t="str">
            <v>BASIC</v>
          </cell>
          <cell r="H260" t="str">
            <v>NONE</v>
          </cell>
        </row>
        <row r="261">
          <cell r="A261" t="str">
            <v>B0457</v>
          </cell>
          <cell r="B261" t="str">
            <v>B0457-B-SUGAR-UK-LDSUGAR-CASH</v>
          </cell>
          <cell r="C261" t="str">
            <v>Sugar</v>
          </cell>
          <cell r="D261" t="str">
            <v>LDSUGAR</v>
          </cell>
          <cell r="E261" t="str">
            <v>London</v>
          </cell>
          <cell r="F261" t="str">
            <v>EBS</v>
          </cell>
          <cell r="G261" t="str">
            <v>BASIC</v>
          </cell>
          <cell r="H261" t="str">
            <v>LOSUGAR</v>
          </cell>
        </row>
        <row r="262">
          <cell r="A262" t="str">
            <v>B0458</v>
          </cell>
          <cell r="B262" t="str">
            <v>B0458-B-SUGAR-UK-ROSYTH-CASH</v>
          </cell>
          <cell r="C262" t="str">
            <v>Sugar</v>
          </cell>
          <cell r="D262" t="str">
            <v>ROSYTH</v>
          </cell>
          <cell r="E262" t="str">
            <v>London</v>
          </cell>
          <cell r="F262" t="str">
            <v>EBS</v>
          </cell>
          <cell r="G262" t="str">
            <v>BASIC</v>
          </cell>
          <cell r="H262" t="str">
            <v>LOSUGAR</v>
          </cell>
        </row>
        <row r="263">
          <cell r="A263" t="str">
            <v>B0459</v>
          </cell>
          <cell r="B263" t="str">
            <v>B0459-B-SUGAR-UK-KAZHOLD-CASH</v>
          </cell>
          <cell r="C263" t="str">
            <v>Sugar</v>
          </cell>
          <cell r="D263" t="str">
            <v>KAZHOLD</v>
          </cell>
          <cell r="E263" t="str">
            <v>London</v>
          </cell>
          <cell r="F263" t="str">
            <v>EBS</v>
          </cell>
          <cell r="G263" t="str">
            <v>BASIC</v>
          </cell>
          <cell r="H263" t="str">
            <v>LOSUGAR</v>
          </cell>
        </row>
        <row r="264">
          <cell r="A264" t="str">
            <v>B0460</v>
          </cell>
          <cell r="B264" t="str">
            <v>B0460-B-SUGAR-UK-KAZTRAD-CASH</v>
          </cell>
          <cell r="C264" t="str">
            <v>Sugar</v>
          </cell>
          <cell r="D264" t="str">
            <v>KAZTRAD</v>
          </cell>
          <cell r="E264" t="str">
            <v>London</v>
          </cell>
          <cell r="F264" t="str">
            <v>EBS</v>
          </cell>
          <cell r="G264" t="str">
            <v>BASIC</v>
          </cell>
          <cell r="H264" t="str">
            <v>LOSUGAR</v>
          </cell>
        </row>
        <row r="265">
          <cell r="A265" t="str">
            <v>B0461</v>
          </cell>
          <cell r="B265" t="str">
            <v>B0461-B-SUGAR-UK-OZDOR-CASH</v>
          </cell>
          <cell r="C265" t="str">
            <v>Sugar</v>
          </cell>
          <cell r="D265" t="str">
            <v>OZDOR</v>
          </cell>
          <cell r="E265" t="str">
            <v>London</v>
          </cell>
          <cell r="F265" t="str">
            <v>EBS</v>
          </cell>
          <cell r="G265" t="str">
            <v>BASIC</v>
          </cell>
          <cell r="H265" t="str">
            <v>LOSUGAR</v>
          </cell>
        </row>
        <row r="266">
          <cell r="A266" t="str">
            <v>B0462</v>
          </cell>
          <cell r="B266" t="str">
            <v>B0462-B-SUGAR-UK-LDSCOMMOD-CASH</v>
          </cell>
          <cell r="C266" t="str">
            <v>Sugar</v>
          </cell>
          <cell r="D266" t="str">
            <v>LDSCOMMOD</v>
          </cell>
          <cell r="E266" t="str">
            <v>London</v>
          </cell>
          <cell r="F266" t="str">
            <v>EBS</v>
          </cell>
          <cell r="G266" t="str">
            <v>BASIC</v>
          </cell>
          <cell r="H266" t="str">
            <v>LOSUGAR</v>
          </cell>
        </row>
        <row r="267">
          <cell r="A267" t="str">
            <v>B0463</v>
          </cell>
          <cell r="B267" t="str">
            <v>B0463-B-ALLCOM-UK-ITS-MANAGT</v>
          </cell>
          <cell r="C267" t="str">
            <v>Service</v>
          </cell>
          <cell r="D267" t="str">
            <v>ITS</v>
          </cell>
          <cell r="E267" t="str">
            <v>London</v>
          </cell>
          <cell r="F267" t="str">
            <v>EBS</v>
          </cell>
          <cell r="G267" t="str">
            <v>BASIC</v>
          </cell>
          <cell r="H267" t="str">
            <v>SCGMAN</v>
          </cell>
        </row>
        <row r="268">
          <cell r="A268" t="str">
            <v>B0464</v>
          </cell>
          <cell r="B268" t="str">
            <v>B0464-B-ALLCOM-UK-LDAMHOLD-MANAGT</v>
          </cell>
          <cell r="C268" t="str">
            <v>Service</v>
          </cell>
          <cell r="D268" t="str">
            <v>LDAMHOLD</v>
          </cell>
          <cell r="E268" t="str">
            <v>London</v>
          </cell>
          <cell r="F268" t="str">
            <v>EBS</v>
          </cell>
          <cell r="G268" t="str">
            <v>BASIC</v>
          </cell>
          <cell r="H268" t="str">
            <v>SCGMAN</v>
          </cell>
        </row>
        <row r="269">
          <cell r="A269" t="str">
            <v>B0465</v>
          </cell>
          <cell r="B269" t="str">
            <v>B0465-B-ALLCOM-UK-LDAMLTD-MANAGT</v>
          </cell>
          <cell r="C269" t="str">
            <v>Service</v>
          </cell>
          <cell r="D269" t="str">
            <v>LDAMLTD</v>
          </cell>
          <cell r="E269" t="str">
            <v>London</v>
          </cell>
          <cell r="F269" t="str">
            <v>EBS</v>
          </cell>
          <cell r="G269" t="str">
            <v>BASIC</v>
          </cell>
          <cell r="H269" t="str">
            <v>SCGMAN</v>
          </cell>
        </row>
        <row r="270">
          <cell r="A270" t="str">
            <v>B0466</v>
          </cell>
          <cell r="B270" t="str">
            <v>B0466-B-ALLCOM-UK-LDFINLTD-MANAGT</v>
          </cell>
          <cell r="C270" t="str">
            <v>Service</v>
          </cell>
          <cell r="D270" t="str">
            <v>LDFINLTD</v>
          </cell>
          <cell r="E270" t="str">
            <v>London</v>
          </cell>
          <cell r="F270" t="str">
            <v>EBS</v>
          </cell>
          <cell r="G270" t="str">
            <v>BASIC</v>
          </cell>
          <cell r="H270" t="str">
            <v>SCGMAN</v>
          </cell>
        </row>
        <row r="271">
          <cell r="A271" t="str">
            <v>B0467</v>
          </cell>
          <cell r="B271" t="str">
            <v>B0467-B-ALLCOM-UK-LDLTD-MANAGT</v>
          </cell>
          <cell r="C271" t="str">
            <v>Service</v>
          </cell>
          <cell r="D271" t="str">
            <v>LDLTD</v>
          </cell>
          <cell r="E271" t="str">
            <v>London</v>
          </cell>
          <cell r="F271" t="str">
            <v>EBS</v>
          </cell>
          <cell r="G271" t="str">
            <v>BASIC</v>
          </cell>
          <cell r="H271" t="str">
            <v>SCGMAN</v>
          </cell>
        </row>
        <row r="272">
          <cell r="A272" t="str">
            <v>B0468</v>
          </cell>
          <cell r="B272" t="str">
            <v>B0468-B-ALLCOM-UK-LDTF-MANAGT</v>
          </cell>
          <cell r="C272" t="str">
            <v>Service</v>
          </cell>
          <cell r="D272" t="str">
            <v>LDTF</v>
          </cell>
          <cell r="E272" t="str">
            <v>London</v>
          </cell>
          <cell r="F272" t="str">
            <v>EBS</v>
          </cell>
          <cell r="G272" t="str">
            <v>BASIC</v>
          </cell>
          <cell r="H272" t="str">
            <v>SCGMAN</v>
          </cell>
        </row>
        <row r="273">
          <cell r="A273" t="str">
            <v>B0469</v>
          </cell>
          <cell r="B273" t="str">
            <v>B0469-B-ALLCOM-UK-LDTPLTD-MANAGT</v>
          </cell>
          <cell r="C273" t="str">
            <v>Service</v>
          </cell>
          <cell r="D273" t="str">
            <v>LDTPLTD</v>
          </cell>
          <cell r="E273" t="str">
            <v>London</v>
          </cell>
          <cell r="F273" t="str">
            <v>EBS</v>
          </cell>
          <cell r="G273" t="str">
            <v>BASIC</v>
          </cell>
          <cell r="H273" t="str">
            <v>SCGMAN</v>
          </cell>
        </row>
        <row r="274">
          <cell r="A274" t="str">
            <v>B0470</v>
          </cell>
          <cell r="B274" t="str">
            <v>B0470-B-ALLCOM-UK-LDCOMMOD-DORMCY</v>
          </cell>
          <cell r="C274" t="str">
            <v>Service</v>
          </cell>
          <cell r="D274" t="str">
            <v>LDCOMMOD</v>
          </cell>
          <cell r="E274" t="str">
            <v>London</v>
          </cell>
          <cell r="F274" t="str">
            <v>EBS</v>
          </cell>
          <cell r="G274" t="str">
            <v>BASIC</v>
          </cell>
          <cell r="H274" t="str">
            <v>NONE</v>
          </cell>
        </row>
        <row r="275">
          <cell r="A275" t="str">
            <v>B0471</v>
          </cell>
          <cell r="B275" t="str">
            <v>B0471-B-FREIGHT-UK-LDCOMFIN-CASH</v>
          </cell>
          <cell r="C275" t="str">
            <v>Freight</v>
          </cell>
          <cell r="D275" t="str">
            <v>LDCOMFIN</v>
          </cell>
          <cell r="E275" t="str">
            <v>London</v>
          </cell>
          <cell r="F275" t="str">
            <v>EBS</v>
          </cell>
          <cell r="G275" t="str">
            <v>BASIC</v>
          </cell>
          <cell r="H275" t="str">
            <v>GLOFRE</v>
          </cell>
        </row>
        <row r="276">
          <cell r="A276" t="str">
            <v>B0472</v>
          </cell>
          <cell r="B276" t="str">
            <v>B0472-B-FREIGHT-UK-LDTLTD-CASH</v>
          </cell>
          <cell r="C276" t="str">
            <v>Freight</v>
          </cell>
          <cell r="D276" t="str">
            <v>LDTLTD</v>
          </cell>
          <cell r="E276" t="str">
            <v>London</v>
          </cell>
          <cell r="F276" t="str">
            <v>EBS</v>
          </cell>
          <cell r="G276" t="str">
            <v>BASIC</v>
          </cell>
          <cell r="H276" t="str">
            <v>GLOFRE</v>
          </cell>
        </row>
        <row r="277">
          <cell r="A277" t="str">
            <v>B0473</v>
          </cell>
          <cell r="B277" t="str">
            <v>B0473-B-ALLGRAIN-AS-LDINDIA-HEDGE</v>
          </cell>
          <cell r="C277" t="str">
            <v>Grain</v>
          </cell>
          <cell r="D277" t="str">
            <v>LDINDIA</v>
          </cell>
          <cell r="E277" t="str">
            <v>Asia</v>
          </cell>
          <cell r="F277" t="str">
            <v>ASIA</v>
          </cell>
          <cell r="G277" t="str">
            <v>BASIC</v>
          </cell>
          <cell r="H277" t="str">
            <v>ASGRAIN</v>
          </cell>
        </row>
        <row r="278">
          <cell r="A278" t="str">
            <v>B0474</v>
          </cell>
          <cell r="B278" t="str">
            <v>B0474-B-SUGAR-AS-LDINDIA-HEDGE</v>
          </cell>
          <cell r="C278" t="str">
            <v>Sugar</v>
          </cell>
          <cell r="D278" t="str">
            <v>LDINDIA</v>
          </cell>
          <cell r="E278" t="str">
            <v>Asia</v>
          </cell>
          <cell r="F278" t="str">
            <v>ASIA</v>
          </cell>
          <cell r="G278" t="str">
            <v>BASIC</v>
          </cell>
          <cell r="H278" t="str">
            <v>ASSUGAR</v>
          </cell>
        </row>
        <row r="279">
          <cell r="A279" t="str">
            <v>B0475</v>
          </cell>
          <cell r="B279" t="str">
            <v>B0475-B-ALLCOM-AS-WFOE-MARKET</v>
          </cell>
          <cell r="C279" t="str">
            <v>Service</v>
          </cell>
          <cell r="D279" t="str">
            <v>WFOE</v>
          </cell>
          <cell r="E279" t="str">
            <v>Asia</v>
          </cell>
          <cell r="F279" t="str">
            <v>ASIA</v>
          </cell>
          <cell r="G279" t="str">
            <v>BASIC</v>
          </cell>
          <cell r="H279" t="str">
            <v>ASMKG</v>
          </cell>
        </row>
        <row r="280">
          <cell r="A280" t="str">
            <v>B0476</v>
          </cell>
          <cell r="B280" t="str">
            <v>B0476-B-ALLGRAIN-AS-WFOE-CASH</v>
          </cell>
          <cell r="C280" t="str">
            <v>Grain</v>
          </cell>
          <cell r="D280" t="str">
            <v>WFOE</v>
          </cell>
          <cell r="E280" t="str">
            <v>Asia</v>
          </cell>
          <cell r="F280" t="str">
            <v>ASIA</v>
          </cell>
          <cell r="G280" t="str">
            <v>BASIC</v>
          </cell>
          <cell r="H280" t="str">
            <v>ASGRAIN</v>
          </cell>
        </row>
        <row r="281">
          <cell r="A281" t="str">
            <v>B0477</v>
          </cell>
          <cell r="B281" t="str">
            <v>B0477-B-ALLGRAIN-AS-WFOE-HEDGE</v>
          </cell>
          <cell r="C281" t="str">
            <v>Grain</v>
          </cell>
          <cell r="D281" t="str">
            <v>WFOE</v>
          </cell>
          <cell r="E281" t="str">
            <v>Asia</v>
          </cell>
          <cell r="F281" t="str">
            <v>ASIA</v>
          </cell>
          <cell r="G281" t="str">
            <v>BASIC</v>
          </cell>
          <cell r="H281" t="str">
            <v>ASGRAIN</v>
          </cell>
        </row>
        <row r="282">
          <cell r="A282" t="str">
            <v>B0478</v>
          </cell>
          <cell r="B282" t="str">
            <v>B0478-B-SOYACO-AS-WFOE-CASH</v>
          </cell>
          <cell r="C282" t="str">
            <v>Oilseeds</v>
          </cell>
          <cell r="D282" t="str">
            <v>WFOE</v>
          </cell>
          <cell r="E282" t="str">
            <v>Asia</v>
          </cell>
          <cell r="F282" t="str">
            <v>ASIA</v>
          </cell>
          <cell r="G282" t="str">
            <v>BASIC</v>
          </cell>
          <cell r="H282" t="str">
            <v>ASOIL</v>
          </cell>
        </row>
        <row r="283">
          <cell r="A283" t="str">
            <v>B0479</v>
          </cell>
          <cell r="B283" t="str">
            <v>B0479-B-SOYACO-AS-WFOE-HEDGE</v>
          </cell>
          <cell r="C283" t="str">
            <v>Oilseeds</v>
          </cell>
          <cell r="D283" t="str">
            <v>WFOE</v>
          </cell>
          <cell r="E283" t="str">
            <v>Asia</v>
          </cell>
          <cell r="F283" t="str">
            <v>ASIA</v>
          </cell>
          <cell r="G283" t="str">
            <v>BASIC</v>
          </cell>
          <cell r="H283" t="str">
            <v>ASOIL</v>
          </cell>
        </row>
        <row r="284">
          <cell r="A284" t="str">
            <v>B0480</v>
          </cell>
          <cell r="B284" t="str">
            <v>B0480-B-SUGAR-AS-WFOE-CASH</v>
          </cell>
          <cell r="C284" t="str">
            <v>Sugar</v>
          </cell>
          <cell r="D284" t="str">
            <v>WFOE</v>
          </cell>
          <cell r="E284" t="str">
            <v>Asia</v>
          </cell>
          <cell r="F284" t="str">
            <v>ASIA</v>
          </cell>
          <cell r="G284" t="str">
            <v>BASIC</v>
          </cell>
          <cell r="H284" t="str">
            <v>ASSUGAR</v>
          </cell>
        </row>
        <row r="285">
          <cell r="A285" t="str">
            <v>B0481</v>
          </cell>
          <cell r="B285" t="str">
            <v>B0481-B-SUGAR-AS-WFOE-HEDGE</v>
          </cell>
          <cell r="C285" t="str">
            <v>Sugar</v>
          </cell>
          <cell r="D285" t="str">
            <v>WFOE</v>
          </cell>
          <cell r="E285" t="str">
            <v>Asia</v>
          </cell>
          <cell r="F285" t="str">
            <v>ASIA</v>
          </cell>
          <cell r="G285" t="str">
            <v>BASIC</v>
          </cell>
          <cell r="H285" t="str">
            <v>ASSUGAR</v>
          </cell>
        </row>
        <row r="286">
          <cell r="A286" t="str">
            <v>B0482</v>
          </cell>
          <cell r="B286" t="str">
            <v>B0482-B-TRANSPORT-NA-CORPKANSAS-HOPPER</v>
          </cell>
          <cell r="C286" t="str">
            <v>Other</v>
          </cell>
          <cell r="D286" t="str">
            <v>CORPKANSAS</v>
          </cell>
          <cell r="E286" t="str">
            <v>North America</v>
          </cell>
          <cell r="F286" t="str">
            <v>NORTHAM</v>
          </cell>
          <cell r="G286" t="str">
            <v>BASIC</v>
          </cell>
          <cell r="H286" t="str">
            <v>NAELEV</v>
          </cell>
        </row>
        <row r="287">
          <cell r="A287" t="str">
            <v>B0483</v>
          </cell>
          <cell r="B287" t="str">
            <v>B0483-B-WHEAT-NA-COMSUPPLY-CASH</v>
          </cell>
          <cell r="C287" t="str">
            <v>Grain</v>
          </cell>
          <cell r="D287" t="str">
            <v>COMSUPPLY</v>
          </cell>
          <cell r="E287" t="str">
            <v>North America</v>
          </cell>
          <cell r="F287" t="str">
            <v>NORTHAM</v>
          </cell>
          <cell r="G287" t="str">
            <v>BASIC</v>
          </cell>
          <cell r="H287" t="str">
            <v>NAGRAIN</v>
          </cell>
        </row>
        <row r="288">
          <cell r="A288" t="str">
            <v>B0485</v>
          </cell>
          <cell r="B288" t="str">
            <v>B0485-B-ALLCOM-AR-URUGRAIN-MANAGT</v>
          </cell>
          <cell r="C288" t="str">
            <v>Service</v>
          </cell>
          <cell r="D288" t="str">
            <v>URUGRAIN</v>
          </cell>
          <cell r="E288" t="str">
            <v>Argentina</v>
          </cell>
          <cell r="F288" t="str">
            <v>ARGENTIN</v>
          </cell>
          <cell r="G288" t="str">
            <v>BASIC</v>
          </cell>
          <cell r="H288" t="str">
            <v>SCGMAN</v>
          </cell>
        </row>
        <row r="289">
          <cell r="A289" t="str">
            <v>B0486</v>
          </cell>
          <cell r="B289" t="str">
            <v>B0486-B-ALLCOM-AR-NETHBV-MANAGT</v>
          </cell>
          <cell r="C289" t="str">
            <v>Service</v>
          </cell>
          <cell r="D289" t="str">
            <v>NETHBV</v>
          </cell>
          <cell r="E289" t="str">
            <v>Argentina</v>
          </cell>
          <cell r="F289" t="str">
            <v>ARGENTIN</v>
          </cell>
          <cell r="G289" t="str">
            <v>BASIC</v>
          </cell>
          <cell r="H289" t="str">
            <v>SCGMAN</v>
          </cell>
        </row>
        <row r="290">
          <cell r="A290" t="str">
            <v>B0487</v>
          </cell>
          <cell r="B290" t="str">
            <v>B0487-B-ALLCOM-AR-LDPARAG-MANAGT</v>
          </cell>
          <cell r="C290" t="str">
            <v>Service</v>
          </cell>
          <cell r="D290" t="str">
            <v>LDPARAG</v>
          </cell>
          <cell r="E290" t="str">
            <v>Argentina</v>
          </cell>
          <cell r="F290" t="str">
            <v>ARGENTIN</v>
          </cell>
          <cell r="G290" t="str">
            <v>BASIC</v>
          </cell>
          <cell r="H290" t="str">
            <v>SCGMAN</v>
          </cell>
        </row>
        <row r="291">
          <cell r="A291" t="str">
            <v>B0488</v>
          </cell>
          <cell r="B291" t="str">
            <v>B0488-P-ALLFIN-AR-SACEIF-HEDGE</v>
          </cell>
          <cell r="C291" t="str">
            <v>Finance</v>
          </cell>
          <cell r="D291" t="str">
            <v>SACEIF</v>
          </cell>
          <cell r="E291" t="str">
            <v>Argentina</v>
          </cell>
          <cell r="F291" t="str">
            <v>ARGENTIN</v>
          </cell>
          <cell r="G291" t="str">
            <v>PLATFORM</v>
          </cell>
          <cell r="H291" t="str">
            <v>FINPLAT</v>
          </cell>
        </row>
        <row r="292">
          <cell r="A292" t="str">
            <v>B0489</v>
          </cell>
          <cell r="B292" t="str">
            <v>B0489-M-ALLFIN-AR-SACEIF-HEDGE</v>
          </cell>
          <cell r="C292" t="str">
            <v>Finance</v>
          </cell>
          <cell r="D292" t="str">
            <v>SACEIF</v>
          </cell>
          <cell r="E292" t="str">
            <v>Argentina</v>
          </cell>
          <cell r="F292" t="str">
            <v>ARGENTIN</v>
          </cell>
          <cell r="G292" t="str">
            <v>MACRO</v>
          </cell>
          <cell r="H292" t="str">
            <v>MACFIN</v>
          </cell>
        </row>
        <row r="293">
          <cell r="A293" t="str">
            <v>B0490</v>
          </cell>
          <cell r="B293" t="str">
            <v>B0490-P-ALLFIN-AR-URUGRAIN-HEDGE</v>
          </cell>
          <cell r="C293" t="str">
            <v>Finance</v>
          </cell>
          <cell r="D293" t="str">
            <v>URUGRAIN</v>
          </cell>
          <cell r="E293" t="str">
            <v>Argentina</v>
          </cell>
          <cell r="F293" t="str">
            <v>ARGENTIN</v>
          </cell>
          <cell r="G293" t="str">
            <v>PLATFORM</v>
          </cell>
          <cell r="H293" t="str">
            <v>FINPLAT</v>
          </cell>
        </row>
        <row r="294">
          <cell r="A294" t="str">
            <v>B0491</v>
          </cell>
          <cell r="B294" t="str">
            <v>B0491-M-ALLFIN-AR-URUGRAIN-HEDGE</v>
          </cell>
          <cell r="C294" t="str">
            <v>Finance</v>
          </cell>
          <cell r="D294" t="str">
            <v>URUGRAIN</v>
          </cell>
          <cell r="E294" t="str">
            <v>Argentina</v>
          </cell>
          <cell r="F294" t="str">
            <v>ARGENTIN</v>
          </cell>
          <cell r="G294" t="str">
            <v>MACRO</v>
          </cell>
          <cell r="H294" t="str">
            <v>MACFIN</v>
          </cell>
        </row>
        <row r="295">
          <cell r="A295" t="str">
            <v>B0492</v>
          </cell>
          <cell r="B295" t="str">
            <v>B0492-B-COTTON-AR-URUGRAIN-CASH</v>
          </cell>
          <cell r="C295" t="str">
            <v>Cotton</v>
          </cell>
          <cell r="D295" t="str">
            <v>URUGRAIN</v>
          </cell>
          <cell r="E295" t="str">
            <v>Argentina</v>
          </cell>
          <cell r="F295" t="str">
            <v>ARGENTIN</v>
          </cell>
          <cell r="G295" t="str">
            <v>BASIC</v>
          </cell>
          <cell r="H295" t="str">
            <v>COTTONJV</v>
          </cell>
        </row>
        <row r="296">
          <cell r="A296" t="str">
            <v>B0493</v>
          </cell>
          <cell r="B296" t="str">
            <v>B0493-B-COTTON-AR-NETHBV-CASH</v>
          </cell>
          <cell r="C296" t="str">
            <v>Cotton</v>
          </cell>
          <cell r="D296" t="str">
            <v>NETHBV</v>
          </cell>
          <cell r="E296" t="str">
            <v>Argentina</v>
          </cell>
          <cell r="F296" t="str">
            <v>ARGENTIN</v>
          </cell>
          <cell r="G296" t="str">
            <v>BASIC</v>
          </cell>
          <cell r="H296" t="str">
            <v>COTTONJV</v>
          </cell>
        </row>
        <row r="297">
          <cell r="A297" t="str">
            <v>B0494</v>
          </cell>
          <cell r="B297" t="str">
            <v>B0494-B-MILK-AR-URUGRAIN-CASH</v>
          </cell>
          <cell r="C297" t="str">
            <v>Other</v>
          </cell>
          <cell r="D297" t="str">
            <v>URUGRAIN</v>
          </cell>
          <cell r="E297" t="str">
            <v>Argentina</v>
          </cell>
          <cell r="F297" t="str">
            <v>ARGENTIN</v>
          </cell>
          <cell r="G297" t="str">
            <v>BASIC</v>
          </cell>
          <cell r="H297" t="str">
            <v>ARGDIV</v>
          </cell>
        </row>
        <row r="298">
          <cell r="A298" t="str">
            <v>B0495</v>
          </cell>
          <cell r="B298" t="str">
            <v>B0495-B-MILK-AR-NETHBV-CASH</v>
          </cell>
          <cell r="C298" t="str">
            <v>Other</v>
          </cell>
          <cell r="D298" t="str">
            <v>NETHBV</v>
          </cell>
          <cell r="E298" t="str">
            <v>Argentina</v>
          </cell>
          <cell r="F298" t="str">
            <v>ARGENTIN</v>
          </cell>
          <cell r="G298" t="str">
            <v>BASIC</v>
          </cell>
          <cell r="H298" t="str">
            <v>ARGDIV</v>
          </cell>
        </row>
        <row r="299">
          <cell r="A299" t="str">
            <v>B0496</v>
          </cell>
          <cell r="B299" t="str">
            <v>B0496-B-MEAT-AR-URUGRAIN-CASH</v>
          </cell>
          <cell r="C299" t="str">
            <v>Other</v>
          </cell>
          <cell r="D299" t="str">
            <v>URUGRAIN</v>
          </cell>
          <cell r="E299" t="str">
            <v>Argentina</v>
          </cell>
          <cell r="F299" t="str">
            <v>ARGENTIN</v>
          </cell>
          <cell r="G299" t="str">
            <v>BASIC</v>
          </cell>
          <cell r="H299" t="str">
            <v>ARGDIV</v>
          </cell>
        </row>
        <row r="300">
          <cell r="A300" t="str">
            <v>B0497</v>
          </cell>
          <cell r="B300" t="str">
            <v>B0497-B-WHEAT-AR-LDPARAG-CASH</v>
          </cell>
          <cell r="C300" t="str">
            <v>Grain</v>
          </cell>
          <cell r="D300" t="str">
            <v>LDPARAG</v>
          </cell>
          <cell r="E300" t="str">
            <v>Argentina</v>
          </cell>
          <cell r="F300" t="str">
            <v>ARGENTIN</v>
          </cell>
          <cell r="G300" t="str">
            <v>BASIC</v>
          </cell>
          <cell r="H300" t="str">
            <v>ARGGRAIN</v>
          </cell>
        </row>
        <row r="301">
          <cell r="A301" t="str">
            <v>B0498</v>
          </cell>
          <cell r="B301" t="str">
            <v>B0498-B-WHEAT-AR-LDPARAG-HEDGE</v>
          </cell>
          <cell r="C301" t="str">
            <v>Grain</v>
          </cell>
          <cell r="D301" t="str">
            <v>LDPARAG</v>
          </cell>
          <cell r="E301" t="str">
            <v>Argentina</v>
          </cell>
          <cell r="F301" t="str">
            <v>ARGENTIN</v>
          </cell>
          <cell r="G301" t="str">
            <v>BASIC</v>
          </cell>
          <cell r="H301" t="str">
            <v>ARGGRAIN</v>
          </cell>
        </row>
        <row r="302">
          <cell r="A302" t="str">
            <v>B0499</v>
          </cell>
          <cell r="B302" t="str">
            <v>B0499-P-WHEAT-AR-LDPARAG-CASH</v>
          </cell>
          <cell r="C302" t="str">
            <v>Grain</v>
          </cell>
          <cell r="D302" t="str">
            <v>LDPARAG</v>
          </cell>
          <cell r="E302" t="str">
            <v>Argentina</v>
          </cell>
          <cell r="F302" t="str">
            <v>ARGENTIN</v>
          </cell>
          <cell r="G302" t="str">
            <v>PLATFORM</v>
          </cell>
          <cell r="H302" t="str">
            <v>GRAPLAT</v>
          </cell>
        </row>
        <row r="303">
          <cell r="A303" t="str">
            <v>B0500</v>
          </cell>
          <cell r="B303" t="str">
            <v>B0500-B-WHEAT-AR-NETHBV-CASH</v>
          </cell>
          <cell r="C303" t="str">
            <v>Grain</v>
          </cell>
          <cell r="D303" t="str">
            <v>NETHBV</v>
          </cell>
          <cell r="E303" t="str">
            <v>Argentina</v>
          </cell>
          <cell r="F303" t="str">
            <v>ARGENTIN</v>
          </cell>
          <cell r="G303" t="str">
            <v>BASIC</v>
          </cell>
          <cell r="H303" t="str">
            <v>ARGGRAIN</v>
          </cell>
        </row>
        <row r="304">
          <cell r="A304" t="str">
            <v>B0501</v>
          </cell>
          <cell r="B304" t="str">
            <v>B0501-P-WHEAT-AR-NETHBV-CASH</v>
          </cell>
          <cell r="C304" t="str">
            <v>Grain</v>
          </cell>
          <cell r="D304" t="str">
            <v>NETHBV</v>
          </cell>
          <cell r="E304" t="str">
            <v>Argentina</v>
          </cell>
          <cell r="F304" t="str">
            <v>ARGENTIN</v>
          </cell>
          <cell r="G304" t="str">
            <v>PLATFORM</v>
          </cell>
          <cell r="H304" t="str">
            <v>GRAPLAT</v>
          </cell>
        </row>
        <row r="305">
          <cell r="A305" t="str">
            <v>B0502</v>
          </cell>
          <cell r="B305" t="str">
            <v>B0502-P-WHEAT-AR-SACEIF-CASH</v>
          </cell>
          <cell r="C305" t="str">
            <v>Grain</v>
          </cell>
          <cell r="D305" t="str">
            <v>SACEIF</v>
          </cell>
          <cell r="E305" t="str">
            <v>Argentina</v>
          </cell>
          <cell r="F305" t="str">
            <v>ARGENTIN</v>
          </cell>
          <cell r="G305" t="str">
            <v>PLATFORM</v>
          </cell>
          <cell r="H305" t="str">
            <v>GRAPLAT</v>
          </cell>
        </row>
        <row r="306">
          <cell r="A306" t="str">
            <v>B0503</v>
          </cell>
          <cell r="B306" t="str">
            <v>B0503-P-WHEAT-AR-URUGRAIN-CASH</v>
          </cell>
          <cell r="C306" t="str">
            <v>Grain</v>
          </cell>
          <cell r="D306" t="str">
            <v>URUGRAIN</v>
          </cell>
          <cell r="E306" t="str">
            <v>Argentina</v>
          </cell>
          <cell r="F306" t="str">
            <v>ARGENTIN</v>
          </cell>
          <cell r="G306" t="str">
            <v>PLATFORM</v>
          </cell>
          <cell r="H306" t="str">
            <v>GRAPLAT</v>
          </cell>
        </row>
        <row r="307">
          <cell r="A307" t="str">
            <v>B0504</v>
          </cell>
          <cell r="B307" t="str">
            <v>B0504-B-WHEAT-AR-SACEIF-HEDGE</v>
          </cell>
          <cell r="C307" t="str">
            <v>Grain</v>
          </cell>
          <cell r="D307" t="str">
            <v>SACEIF</v>
          </cell>
          <cell r="E307" t="str">
            <v>Argentina</v>
          </cell>
          <cell r="F307" t="str">
            <v>ARGENTIN</v>
          </cell>
          <cell r="G307" t="str">
            <v>BASIC</v>
          </cell>
          <cell r="H307" t="str">
            <v>ARGGRAIN</v>
          </cell>
        </row>
        <row r="308">
          <cell r="A308" t="str">
            <v>B0505</v>
          </cell>
          <cell r="B308" t="str">
            <v>B0505-B-FDGRAIN-AR-SACEIF-HEDGE</v>
          </cell>
          <cell r="C308" t="str">
            <v>Grain</v>
          </cell>
          <cell r="D308" t="str">
            <v>SACEIF</v>
          </cell>
          <cell r="E308" t="str">
            <v>Argentina</v>
          </cell>
          <cell r="F308" t="str">
            <v>ARGENTIN</v>
          </cell>
          <cell r="G308" t="str">
            <v>BASIC</v>
          </cell>
          <cell r="H308" t="str">
            <v>ARGGRAIN</v>
          </cell>
        </row>
        <row r="309">
          <cell r="A309" t="str">
            <v>B0506</v>
          </cell>
          <cell r="B309" t="str">
            <v>B0506-B-FDGRAIN-AR-NETHBV-HEDGE</v>
          </cell>
          <cell r="C309" t="str">
            <v>Grain</v>
          </cell>
          <cell r="D309" t="str">
            <v>NETHBV</v>
          </cell>
          <cell r="E309" t="str">
            <v>Argentina</v>
          </cell>
          <cell r="F309" t="str">
            <v>ARGENTIN</v>
          </cell>
          <cell r="G309" t="str">
            <v>BASIC</v>
          </cell>
          <cell r="H309" t="str">
            <v>ARGGRAIN</v>
          </cell>
        </row>
        <row r="310">
          <cell r="A310" t="str">
            <v>B0507</v>
          </cell>
          <cell r="B310" t="str">
            <v>B0507-B-FDGRAIN-AR-LDPARAG-HEDGE</v>
          </cell>
          <cell r="C310" t="str">
            <v>Grain</v>
          </cell>
          <cell r="D310" t="str">
            <v>LDPARAG</v>
          </cell>
          <cell r="E310" t="str">
            <v>Argentina</v>
          </cell>
          <cell r="F310" t="str">
            <v>ARGENTIN</v>
          </cell>
          <cell r="G310" t="str">
            <v>BASIC</v>
          </cell>
          <cell r="H310" t="str">
            <v>ARGGRAIN</v>
          </cell>
        </row>
        <row r="311">
          <cell r="A311" t="str">
            <v>B0508</v>
          </cell>
          <cell r="B311" t="str">
            <v>B0508-B-FDGRAIN-AR-LDPARAG-CASH</v>
          </cell>
          <cell r="C311" t="str">
            <v>Grain</v>
          </cell>
          <cell r="D311" t="str">
            <v>LDPARAG</v>
          </cell>
          <cell r="E311" t="str">
            <v>Argentina</v>
          </cell>
          <cell r="F311" t="str">
            <v>ARGENTIN</v>
          </cell>
          <cell r="G311" t="str">
            <v>BASIC</v>
          </cell>
          <cell r="H311" t="str">
            <v>ARGGRAIN</v>
          </cell>
        </row>
        <row r="312">
          <cell r="A312" t="str">
            <v>B0509</v>
          </cell>
          <cell r="B312" t="str">
            <v>B0509-B-FDGRAIN-AR-SACEIF-CASH</v>
          </cell>
          <cell r="C312" t="str">
            <v>Grain</v>
          </cell>
          <cell r="D312" t="str">
            <v>SACEIF</v>
          </cell>
          <cell r="E312" t="str">
            <v>Argentina</v>
          </cell>
          <cell r="F312" t="str">
            <v>ARGENTIN</v>
          </cell>
          <cell r="G312" t="str">
            <v>BASIC</v>
          </cell>
          <cell r="H312" t="str">
            <v>GRAPLAT</v>
          </cell>
        </row>
        <row r="313">
          <cell r="A313" t="str">
            <v>B0510</v>
          </cell>
          <cell r="B313" t="str">
            <v>B0510-B-FDGRAIN-AR-URUGRAIN-CASH</v>
          </cell>
          <cell r="C313" t="str">
            <v>Grain</v>
          </cell>
          <cell r="D313" t="str">
            <v>URUGRAIN</v>
          </cell>
          <cell r="E313" t="str">
            <v>Argentina</v>
          </cell>
          <cell r="F313" t="str">
            <v>ARGENTIN</v>
          </cell>
          <cell r="G313" t="str">
            <v>BASIC</v>
          </cell>
          <cell r="H313" t="str">
            <v>GRAPLAT</v>
          </cell>
        </row>
        <row r="314">
          <cell r="A314" t="str">
            <v>B0511</v>
          </cell>
          <cell r="B314" t="str">
            <v>B0511-B-FDGRAIN-AR-NETHBV-CASH</v>
          </cell>
          <cell r="C314" t="str">
            <v>Grain</v>
          </cell>
          <cell r="D314" t="str">
            <v>NETHBV</v>
          </cell>
          <cell r="E314" t="str">
            <v>Argentina</v>
          </cell>
          <cell r="F314" t="str">
            <v>ARGENTIN</v>
          </cell>
          <cell r="G314" t="str">
            <v>BASIC</v>
          </cell>
          <cell r="H314" t="str">
            <v>GRAPLAT</v>
          </cell>
        </row>
        <row r="315">
          <cell r="A315" t="str">
            <v>B0512</v>
          </cell>
          <cell r="B315" t="str">
            <v>B0512-B-FDGRAIN-AR-LDPARAG-CASH</v>
          </cell>
          <cell r="C315" t="str">
            <v>Grain</v>
          </cell>
          <cell r="D315" t="str">
            <v>LDPARAG</v>
          </cell>
          <cell r="E315" t="str">
            <v>Argentina</v>
          </cell>
          <cell r="F315" t="str">
            <v>ARGENTIN</v>
          </cell>
          <cell r="G315" t="str">
            <v>BASIC</v>
          </cell>
          <cell r="H315" t="str">
            <v>GRAPLAT</v>
          </cell>
        </row>
        <row r="316">
          <cell r="A316" t="str">
            <v>B0513</v>
          </cell>
          <cell r="B316" t="str">
            <v>B0513-B-SOYACO-AR-LDPARAG-CASH</v>
          </cell>
          <cell r="C316" t="str">
            <v>Oilseeds</v>
          </cell>
          <cell r="D316" t="str">
            <v>LDPARAG</v>
          </cell>
          <cell r="E316" t="str">
            <v>Argentina</v>
          </cell>
          <cell r="F316" t="str">
            <v>ARGENTIN</v>
          </cell>
          <cell r="G316" t="str">
            <v>BASIC</v>
          </cell>
          <cell r="H316" t="str">
            <v>ARGOIL</v>
          </cell>
        </row>
        <row r="317">
          <cell r="A317" t="str">
            <v>B0514</v>
          </cell>
          <cell r="B317" t="str">
            <v>B0514-B-SOYABEAN-AR-LDPARAG-ORIGIN</v>
          </cell>
          <cell r="C317" t="str">
            <v>Oilseeds</v>
          </cell>
          <cell r="D317" t="str">
            <v>LDPARAG</v>
          </cell>
          <cell r="E317" t="str">
            <v>Argentina</v>
          </cell>
          <cell r="F317" t="str">
            <v>ARGENTIN</v>
          </cell>
          <cell r="G317" t="str">
            <v>BASIC</v>
          </cell>
          <cell r="H317" t="str">
            <v>ARGOIL</v>
          </cell>
        </row>
        <row r="318">
          <cell r="A318" t="str">
            <v>B0515</v>
          </cell>
          <cell r="B318" t="str">
            <v>B0515-B-SOYACO-AR-SACEIF-CASH</v>
          </cell>
          <cell r="C318" t="str">
            <v>Oilseeds</v>
          </cell>
          <cell r="D318" t="str">
            <v>SACEIF</v>
          </cell>
          <cell r="E318" t="str">
            <v>Argentina</v>
          </cell>
          <cell r="F318" t="str">
            <v>ARGENTIN</v>
          </cell>
          <cell r="G318" t="str">
            <v>BASIC</v>
          </cell>
          <cell r="H318" t="str">
            <v>ARGOIL</v>
          </cell>
        </row>
        <row r="319">
          <cell r="A319" t="str">
            <v>B0516</v>
          </cell>
          <cell r="B319" t="str">
            <v>B0516-B-SOYACO-AR-SACEIF-HEDGE</v>
          </cell>
          <cell r="C319" t="str">
            <v>Oilseeds</v>
          </cell>
          <cell r="D319" t="str">
            <v>SACEIF</v>
          </cell>
          <cell r="E319" t="str">
            <v>Argentina</v>
          </cell>
          <cell r="F319" t="str">
            <v>ARGENTIN</v>
          </cell>
          <cell r="G319" t="str">
            <v>BASIC</v>
          </cell>
          <cell r="H319" t="str">
            <v>ARGOIL</v>
          </cell>
        </row>
        <row r="320">
          <cell r="A320" t="str">
            <v>B0517</v>
          </cell>
          <cell r="B320" t="str">
            <v>B0517-P-SOYACO-AR-SACEIF-CASH</v>
          </cell>
          <cell r="C320" t="str">
            <v>Oilseeds</v>
          </cell>
          <cell r="D320" t="str">
            <v>SACEIF</v>
          </cell>
          <cell r="E320" t="str">
            <v>Argentina</v>
          </cell>
          <cell r="F320" t="str">
            <v>ARGENTIN</v>
          </cell>
          <cell r="G320" t="str">
            <v>PLATFORM</v>
          </cell>
          <cell r="H320" t="str">
            <v>OILPLAT</v>
          </cell>
        </row>
        <row r="321">
          <cell r="A321" t="str">
            <v>B0518</v>
          </cell>
          <cell r="B321" t="str">
            <v>B0518-P-SOYACO-AR-URUGRAIN-CASH</v>
          </cell>
          <cell r="C321" t="str">
            <v>Oilseeds</v>
          </cell>
          <cell r="D321" t="str">
            <v>URUGRAIN</v>
          </cell>
          <cell r="E321" t="str">
            <v>Argentina</v>
          </cell>
          <cell r="F321" t="str">
            <v>ARGENTIN</v>
          </cell>
          <cell r="G321" t="str">
            <v>PLATFORM</v>
          </cell>
          <cell r="H321" t="str">
            <v>OILPLAT</v>
          </cell>
        </row>
        <row r="322">
          <cell r="A322" t="str">
            <v>B0519</v>
          </cell>
          <cell r="B322" t="str">
            <v>B0519-B-SOYACO-AR-NETHBV-CASH</v>
          </cell>
          <cell r="C322" t="str">
            <v>Oilseeds</v>
          </cell>
          <cell r="D322" t="str">
            <v>NETHBV</v>
          </cell>
          <cell r="E322" t="str">
            <v>Argentina</v>
          </cell>
          <cell r="F322" t="str">
            <v>ARGENTIN</v>
          </cell>
          <cell r="G322" t="str">
            <v>BASIC</v>
          </cell>
          <cell r="H322" t="str">
            <v>ARGOIL</v>
          </cell>
        </row>
        <row r="323">
          <cell r="A323" t="str">
            <v>B0520</v>
          </cell>
          <cell r="B323" t="str">
            <v>B0520-B-SOYACO-AR-NETHBV-HEDGE</v>
          </cell>
          <cell r="C323" t="str">
            <v>Oilseeds</v>
          </cell>
          <cell r="D323" t="str">
            <v>NETHBV</v>
          </cell>
          <cell r="E323" t="str">
            <v>Argentina</v>
          </cell>
          <cell r="F323" t="str">
            <v>ARGENTIN</v>
          </cell>
          <cell r="G323" t="str">
            <v>BASIC</v>
          </cell>
          <cell r="H323" t="str">
            <v>ARGOIL</v>
          </cell>
        </row>
        <row r="324">
          <cell r="A324" t="str">
            <v>B0521</v>
          </cell>
          <cell r="B324" t="str">
            <v>B0521-P-SOYACO-AR-NETHBV-CASH</v>
          </cell>
          <cell r="C324" t="str">
            <v>Oilseeds</v>
          </cell>
          <cell r="D324" t="str">
            <v>NETHBV</v>
          </cell>
          <cell r="E324" t="str">
            <v>Argentina</v>
          </cell>
          <cell r="F324" t="str">
            <v>ARGENTIN</v>
          </cell>
          <cell r="G324" t="str">
            <v>PLATFORM</v>
          </cell>
          <cell r="H324" t="str">
            <v>OILPLAT</v>
          </cell>
        </row>
        <row r="325">
          <cell r="A325" t="str">
            <v>B0522</v>
          </cell>
          <cell r="B325" t="str">
            <v>B0522-B-SOYACO-AR-LDPARAG-CASH</v>
          </cell>
          <cell r="C325" t="str">
            <v>Oilseeds</v>
          </cell>
          <cell r="D325" t="str">
            <v>LDPARAG</v>
          </cell>
          <cell r="E325" t="str">
            <v>Argentina</v>
          </cell>
          <cell r="F325" t="str">
            <v>ARGENTIN</v>
          </cell>
          <cell r="G325" t="str">
            <v>BASIC</v>
          </cell>
          <cell r="H325" t="str">
            <v>ARGOIL</v>
          </cell>
        </row>
        <row r="326">
          <cell r="A326" t="str">
            <v>B0523</v>
          </cell>
          <cell r="B326" t="str">
            <v>B0523-B-SOYACO-AR-LDPARAG-HEDGE</v>
          </cell>
          <cell r="C326" t="str">
            <v>Oilseeds</v>
          </cell>
          <cell r="D326" t="str">
            <v>LDPARAG</v>
          </cell>
          <cell r="E326" t="str">
            <v>Argentina</v>
          </cell>
          <cell r="F326" t="str">
            <v>ARGENTIN</v>
          </cell>
          <cell r="G326" t="str">
            <v>BASIC</v>
          </cell>
          <cell r="H326" t="str">
            <v>ARGOIL</v>
          </cell>
        </row>
        <row r="327">
          <cell r="A327" t="str">
            <v>B0524</v>
          </cell>
          <cell r="B327" t="str">
            <v>B0524-P-SOYACO-AR-LDPARAG-CASH</v>
          </cell>
          <cell r="C327" t="str">
            <v>Oilseeds</v>
          </cell>
          <cell r="D327" t="str">
            <v>LDPARAG</v>
          </cell>
          <cell r="E327" t="str">
            <v>Argentina</v>
          </cell>
          <cell r="F327" t="str">
            <v>ARGENTIN</v>
          </cell>
          <cell r="G327" t="str">
            <v>PLATFORM</v>
          </cell>
          <cell r="H327" t="str">
            <v>OILPLAT</v>
          </cell>
        </row>
        <row r="328">
          <cell r="A328" t="str">
            <v>B0525</v>
          </cell>
          <cell r="B328" t="str">
            <v>B0525-B-CITRUS-BR-CITINC-CASH</v>
          </cell>
          <cell r="C328" t="str">
            <v>Citrus</v>
          </cell>
          <cell r="D328" t="str">
            <v>CITINC</v>
          </cell>
          <cell r="E328" t="str">
            <v>Brasil</v>
          </cell>
          <cell r="F328" t="str">
            <v>BRAZIL</v>
          </cell>
          <cell r="G328" t="str">
            <v>BASIC</v>
          </cell>
          <cell r="H328" t="str">
            <v>BRCIT</v>
          </cell>
        </row>
        <row r="329">
          <cell r="A329" t="str">
            <v>B0526</v>
          </cell>
          <cell r="B329" t="str">
            <v>B0526-B-CITRUS-BR-CITINC-HEDGE</v>
          </cell>
          <cell r="C329" t="str">
            <v>Citrus</v>
          </cell>
          <cell r="D329" t="str">
            <v>CITINC</v>
          </cell>
          <cell r="E329" t="str">
            <v>Brasil</v>
          </cell>
          <cell r="F329" t="str">
            <v>BRAZIL</v>
          </cell>
          <cell r="G329" t="str">
            <v>BASIC</v>
          </cell>
          <cell r="H329" t="str">
            <v>BRCIT</v>
          </cell>
        </row>
        <row r="330">
          <cell r="A330" t="str">
            <v>B0527</v>
          </cell>
          <cell r="B330" t="str">
            <v>B0527-B-CITRUS-BR-COINFRUT-CASH</v>
          </cell>
          <cell r="C330" t="str">
            <v>Citrus</v>
          </cell>
          <cell r="D330" t="str">
            <v>COINFRUT</v>
          </cell>
          <cell r="E330" t="str">
            <v>Brasil</v>
          </cell>
          <cell r="F330" t="str">
            <v>BRAZIL</v>
          </cell>
          <cell r="G330" t="str">
            <v>BASIC</v>
          </cell>
          <cell r="H330" t="str">
            <v>BRCIT</v>
          </cell>
        </row>
        <row r="331">
          <cell r="A331" t="str">
            <v>B0528</v>
          </cell>
          <cell r="B331" t="str">
            <v>B0528-B-ALLCOM-BR-COINBRA-ADMIN</v>
          </cell>
          <cell r="C331" t="str">
            <v>Service</v>
          </cell>
          <cell r="D331" t="str">
            <v>COINBRA</v>
          </cell>
          <cell r="E331" t="str">
            <v>Brasil</v>
          </cell>
          <cell r="F331" t="str">
            <v>BRAZIL</v>
          </cell>
          <cell r="G331" t="str">
            <v>BASIC</v>
          </cell>
          <cell r="H331" t="str">
            <v>NONE</v>
          </cell>
        </row>
        <row r="332">
          <cell r="A332" t="str">
            <v>B0529</v>
          </cell>
          <cell r="B332" t="str">
            <v>B0529-B-ALLCOM-BR-COINVEST-ADMIN</v>
          </cell>
          <cell r="C332" t="str">
            <v>Service</v>
          </cell>
          <cell r="D332" t="str">
            <v>COINVEST</v>
          </cell>
          <cell r="E332" t="str">
            <v>Brasil</v>
          </cell>
          <cell r="F332" t="str">
            <v>BRAZIL</v>
          </cell>
          <cell r="G332" t="str">
            <v>BASIC</v>
          </cell>
          <cell r="H332" t="str">
            <v>NONE</v>
          </cell>
        </row>
        <row r="333">
          <cell r="A333" t="str">
            <v>B0530</v>
          </cell>
          <cell r="B333" t="str">
            <v>B0530-B-ALLCOM-BR-COINTRAD-ADMIN</v>
          </cell>
          <cell r="C333" t="str">
            <v>Service</v>
          </cell>
          <cell r="D333" t="str">
            <v>COINTRAD</v>
          </cell>
          <cell r="E333" t="str">
            <v>Brasil</v>
          </cell>
          <cell r="F333" t="str">
            <v>BRAZIL</v>
          </cell>
          <cell r="G333" t="str">
            <v>BASIC</v>
          </cell>
          <cell r="H333" t="str">
            <v>SCGMAN</v>
          </cell>
        </row>
        <row r="334">
          <cell r="A334" t="str">
            <v>B0531</v>
          </cell>
          <cell r="B334" t="str">
            <v>B0531-B-ALLCOM-AR-SACEIF-ADMIN</v>
          </cell>
          <cell r="C334" t="str">
            <v>Service</v>
          </cell>
          <cell r="D334" t="str">
            <v>SACEIF</v>
          </cell>
          <cell r="E334" t="str">
            <v>Argentina</v>
          </cell>
          <cell r="F334" t="str">
            <v>ARGENTIN</v>
          </cell>
          <cell r="G334" t="str">
            <v>BASIC</v>
          </cell>
          <cell r="H334" t="str">
            <v>NONE</v>
          </cell>
        </row>
        <row r="335">
          <cell r="A335" t="str">
            <v>B0532</v>
          </cell>
          <cell r="B335" t="str">
            <v>B0532-B-ALLCOM-AR-URUGRAIN-ADMIN</v>
          </cell>
          <cell r="C335" t="str">
            <v>Service</v>
          </cell>
          <cell r="D335" t="str">
            <v>URUGRAIN</v>
          </cell>
          <cell r="E335" t="str">
            <v>Argentina</v>
          </cell>
          <cell r="F335" t="str">
            <v>ARGENTIN</v>
          </cell>
          <cell r="G335" t="str">
            <v>BASIC</v>
          </cell>
          <cell r="H335" t="str">
            <v>NONE</v>
          </cell>
        </row>
        <row r="336">
          <cell r="A336" t="str">
            <v>B0533</v>
          </cell>
          <cell r="B336" t="str">
            <v>B0533-B-ALLCOM-AR-NETHBV-ADMIN</v>
          </cell>
          <cell r="C336" t="str">
            <v>Service</v>
          </cell>
          <cell r="D336" t="str">
            <v>NETHBV</v>
          </cell>
          <cell r="E336" t="str">
            <v>Argentina</v>
          </cell>
          <cell r="F336" t="str">
            <v>ARGENTIN</v>
          </cell>
          <cell r="G336" t="str">
            <v>BASIC</v>
          </cell>
          <cell r="H336" t="str">
            <v>NONE</v>
          </cell>
        </row>
        <row r="337">
          <cell r="A337" t="str">
            <v>B0534</v>
          </cell>
          <cell r="B337" t="str">
            <v>B0534-B-ALLCOM-AR-LDPARAG-ADMIN</v>
          </cell>
          <cell r="C337" t="str">
            <v>Service</v>
          </cell>
          <cell r="D337" t="str">
            <v>LDPARAG</v>
          </cell>
          <cell r="E337" t="str">
            <v>Argentina</v>
          </cell>
          <cell r="F337" t="str">
            <v>ARGENTIN</v>
          </cell>
          <cell r="G337" t="str">
            <v>BASIC</v>
          </cell>
          <cell r="H337" t="str">
            <v>NONE</v>
          </cell>
        </row>
        <row r="338">
          <cell r="A338" t="str">
            <v>B0535</v>
          </cell>
          <cell r="B338" t="str">
            <v>B0535-B-FDGRAIN-NA-CORPKANSAS-CASH</v>
          </cell>
          <cell r="C338" t="str">
            <v>Grain</v>
          </cell>
          <cell r="D338" t="str">
            <v>CORPKANSAS</v>
          </cell>
          <cell r="E338" t="str">
            <v>North America</v>
          </cell>
          <cell r="F338" t="str">
            <v>NORTHAM</v>
          </cell>
          <cell r="G338" t="str">
            <v>BASIC</v>
          </cell>
          <cell r="H338" t="str">
            <v>NAGRAIN</v>
          </cell>
        </row>
        <row r="339">
          <cell r="A339" t="str">
            <v>B0536</v>
          </cell>
          <cell r="B339" t="str">
            <v>B0536-B-FDGRAIN-NA-CORPKANSAS-HEDGE</v>
          </cell>
          <cell r="C339" t="str">
            <v>Grain</v>
          </cell>
          <cell r="D339" t="str">
            <v>CORPKANSAS</v>
          </cell>
          <cell r="E339" t="str">
            <v>North America</v>
          </cell>
          <cell r="F339" t="str">
            <v>NORTHAM</v>
          </cell>
          <cell r="G339" t="str">
            <v>BASIC</v>
          </cell>
          <cell r="H339" t="str">
            <v>NAGRAIN</v>
          </cell>
        </row>
        <row r="340">
          <cell r="A340" t="str">
            <v>B0537</v>
          </cell>
          <cell r="B340" t="str">
            <v>B0537-B-WHEAT-NA-CORPKANSAS-CASH</v>
          </cell>
          <cell r="C340" t="str">
            <v>Grain</v>
          </cell>
          <cell r="D340" t="str">
            <v>CORPKANSAS</v>
          </cell>
          <cell r="E340" t="str">
            <v>North America</v>
          </cell>
          <cell r="F340" t="str">
            <v>NORTHAM</v>
          </cell>
          <cell r="G340" t="str">
            <v>BASIC</v>
          </cell>
          <cell r="H340" t="str">
            <v>NAGRAIN</v>
          </cell>
        </row>
        <row r="341">
          <cell r="A341" t="str">
            <v>B0538</v>
          </cell>
          <cell r="B341" t="str">
            <v>B0538-B-WHEAT-NA-CORPKANSAS-HEDGE</v>
          </cell>
          <cell r="C341" t="str">
            <v>Grain</v>
          </cell>
          <cell r="D341" t="str">
            <v>CORPKANSAS</v>
          </cell>
          <cell r="E341" t="str">
            <v>North America</v>
          </cell>
          <cell r="F341" t="str">
            <v>NORTHAM</v>
          </cell>
          <cell r="G341" t="str">
            <v>BASIC</v>
          </cell>
          <cell r="H341" t="str">
            <v>NAGRAIN</v>
          </cell>
        </row>
        <row r="342">
          <cell r="A342" t="str">
            <v>B0539</v>
          </cell>
          <cell r="B342" t="str">
            <v>B0539-B-SOYACO-NA-CORPKANSAS-CASH</v>
          </cell>
          <cell r="C342" t="str">
            <v>Oilseeds</v>
          </cell>
          <cell r="D342" t="str">
            <v>CORPKANSAS</v>
          </cell>
          <cell r="E342" t="str">
            <v>North America</v>
          </cell>
          <cell r="F342" t="str">
            <v>NORTHAM</v>
          </cell>
          <cell r="G342" t="str">
            <v>BASIC</v>
          </cell>
          <cell r="H342" t="str">
            <v>NAOIL</v>
          </cell>
        </row>
        <row r="343">
          <cell r="A343" t="str">
            <v>B0540</v>
          </cell>
          <cell r="B343" t="str">
            <v>B0540-B-SOYABEAN-NA-CORPKANSAS-HEDGE</v>
          </cell>
          <cell r="C343" t="str">
            <v>Oilseeds</v>
          </cell>
          <cell r="D343" t="str">
            <v>CORPKANSAS</v>
          </cell>
          <cell r="E343" t="str">
            <v>North America</v>
          </cell>
          <cell r="F343" t="str">
            <v>NORTHAM</v>
          </cell>
          <cell r="G343" t="str">
            <v>BASIC</v>
          </cell>
          <cell r="H343" t="str">
            <v>NAOIL</v>
          </cell>
        </row>
        <row r="344">
          <cell r="A344" t="str">
            <v>B0541</v>
          </cell>
          <cell r="B344" t="str">
            <v>B0541-B-MILO-NA-CORPKANSAS-CASH</v>
          </cell>
          <cell r="C344" t="str">
            <v>Grain</v>
          </cell>
          <cell r="D344" t="str">
            <v>CORPKANSAS</v>
          </cell>
          <cell r="E344" t="str">
            <v>North America</v>
          </cell>
          <cell r="F344" t="str">
            <v>NORTHAM</v>
          </cell>
          <cell r="G344" t="str">
            <v>BASIC</v>
          </cell>
          <cell r="H344" t="str">
            <v>NAGRAIN</v>
          </cell>
        </row>
        <row r="345">
          <cell r="A345" t="str">
            <v>B0542</v>
          </cell>
          <cell r="B345" t="str">
            <v>B0542-B-SPGRAIN-NA-CORPKANSAS-CASH</v>
          </cell>
          <cell r="C345" t="str">
            <v>Grain</v>
          </cell>
          <cell r="D345" t="str">
            <v>CORPKANSAS</v>
          </cell>
          <cell r="E345" t="str">
            <v>North America</v>
          </cell>
          <cell r="F345" t="str">
            <v>NORTHAM</v>
          </cell>
          <cell r="G345" t="str">
            <v>BASIC</v>
          </cell>
          <cell r="H345" t="str">
            <v>NAGRAIN</v>
          </cell>
        </row>
        <row r="346">
          <cell r="A346" t="str">
            <v>B0544</v>
          </cell>
          <cell r="B346" t="str">
            <v>B0544-B-ALLCOM-NA-CORPKANSAS-MANAGT</v>
          </cell>
          <cell r="C346" t="str">
            <v>Service</v>
          </cell>
          <cell r="D346" t="str">
            <v>CORPKANSAS</v>
          </cell>
          <cell r="E346" t="str">
            <v>North America</v>
          </cell>
          <cell r="F346" t="str">
            <v>NORTHAM</v>
          </cell>
          <cell r="G346" t="str">
            <v>BASIC</v>
          </cell>
          <cell r="H346" t="str">
            <v>SCGMAN</v>
          </cell>
        </row>
        <row r="347">
          <cell r="A347" t="str">
            <v>B0545</v>
          </cell>
          <cell r="B347" t="str">
            <v>B0545-B-TRANSPORT-NA-CORPKANSAS-HOPPER</v>
          </cell>
          <cell r="C347" t="str">
            <v>Other</v>
          </cell>
          <cell r="D347" t="str">
            <v>CORPKANSAS</v>
          </cell>
          <cell r="E347" t="str">
            <v>North America</v>
          </cell>
          <cell r="F347" t="str">
            <v>NORTHAM</v>
          </cell>
          <cell r="G347" t="str">
            <v>BASIC</v>
          </cell>
          <cell r="H347" t="str">
            <v>NAELEV</v>
          </cell>
        </row>
        <row r="348">
          <cell r="A348" t="str">
            <v>B0546</v>
          </cell>
          <cell r="B348" t="str">
            <v>B0546-B-ELEV-NA-CORPKANSAS-TERMINAL</v>
          </cell>
          <cell r="C348" t="str">
            <v>Grain</v>
          </cell>
          <cell r="D348" t="str">
            <v>CORPKANSAS</v>
          </cell>
          <cell r="E348" t="str">
            <v>North America</v>
          </cell>
          <cell r="F348" t="str">
            <v>NORTHAM</v>
          </cell>
          <cell r="G348" t="str">
            <v>BASIC</v>
          </cell>
          <cell r="H348" t="str">
            <v>NAGRAIN</v>
          </cell>
        </row>
        <row r="349">
          <cell r="A349" t="str">
            <v>B0547</v>
          </cell>
          <cell r="B349" t="str">
            <v>B0547-B-ELEV-NA-CORPGRAIN-TERMINAL</v>
          </cell>
          <cell r="C349" t="str">
            <v>Grain</v>
          </cell>
          <cell r="D349" t="str">
            <v>CORPGRAIN</v>
          </cell>
          <cell r="E349" t="str">
            <v>North America</v>
          </cell>
          <cell r="F349" t="str">
            <v>NORTHAM</v>
          </cell>
          <cell r="G349" t="str">
            <v>BASIC</v>
          </cell>
          <cell r="H349" t="str">
            <v>BROIL</v>
          </cell>
        </row>
        <row r="350">
          <cell r="A350" t="str">
            <v>B0549</v>
          </cell>
          <cell r="B350" t="str">
            <v>B0549-B-SOYACO-BR-COINSERV-CASH</v>
          </cell>
          <cell r="C350" t="str">
            <v>Oilseeds</v>
          </cell>
          <cell r="D350" t="str">
            <v>COINSERV</v>
          </cell>
          <cell r="E350" t="str">
            <v>Brasil</v>
          </cell>
          <cell r="F350" t="str">
            <v>BRAZIL</v>
          </cell>
          <cell r="G350" t="str">
            <v>BASIC</v>
          </cell>
          <cell r="H350" t="str">
            <v>ARGELEV</v>
          </cell>
        </row>
        <row r="351">
          <cell r="A351" t="str">
            <v>B0550</v>
          </cell>
          <cell r="B351" t="str">
            <v>B0550-B-SOYAOIL-AS-LDINDIA-HEDGE</v>
          </cell>
          <cell r="C351" t="str">
            <v>Oilseeds</v>
          </cell>
          <cell r="D351" t="str">
            <v>LDINDIA</v>
          </cell>
          <cell r="E351" t="str">
            <v>Asia</v>
          </cell>
          <cell r="F351" t="str">
            <v>ASIA</v>
          </cell>
          <cell r="G351" t="str">
            <v>BASIC</v>
          </cell>
          <cell r="H351" t="str">
            <v>NONE</v>
          </cell>
        </row>
        <row r="352">
          <cell r="A352" t="str">
            <v>B0551</v>
          </cell>
          <cell r="B352" t="str">
            <v>B0551-B-ELEV-AR-URUGRAIN-TERMINAL</v>
          </cell>
          <cell r="C352" t="str">
            <v>Grain</v>
          </cell>
          <cell r="D352" t="str">
            <v>URUGRAIN</v>
          </cell>
          <cell r="E352" t="str">
            <v>Argentina</v>
          </cell>
          <cell r="F352" t="str">
            <v>ARGENTIN</v>
          </cell>
          <cell r="G352" t="str">
            <v>BASIC</v>
          </cell>
          <cell r="H352" t="str">
            <v>ASOIL</v>
          </cell>
        </row>
        <row r="353">
          <cell r="A353" t="str">
            <v>B0552</v>
          </cell>
          <cell r="B353" t="str">
            <v>B0552-B-ALLCOM-UK-LDCIVOIRE-CASH</v>
          </cell>
          <cell r="C353" t="str">
            <v>Service</v>
          </cell>
          <cell r="D353" t="str">
            <v>LDCIVOIRE</v>
          </cell>
          <cell r="E353" t="str">
            <v>London</v>
          </cell>
          <cell r="F353" t="str">
            <v>EBS</v>
          </cell>
          <cell r="G353" t="str">
            <v>BASIC</v>
          </cell>
          <cell r="H353" t="str">
            <v>NAGRAIN</v>
          </cell>
        </row>
        <row r="354">
          <cell r="A354" t="str">
            <v>B0553</v>
          </cell>
          <cell r="B354" t="str">
            <v>B0553-B-SOYACO-NA-CORPGRAIN-SILO</v>
          </cell>
          <cell r="C354" t="str">
            <v>Oilseeds</v>
          </cell>
          <cell r="D354" t="str">
            <v>CORPGRAIN</v>
          </cell>
          <cell r="E354" t="str">
            <v>North America</v>
          </cell>
          <cell r="F354" t="str">
            <v>NORTHAM</v>
          </cell>
          <cell r="G354" t="str">
            <v>BASIC</v>
          </cell>
          <cell r="H354" t="str">
            <v>NAOIL</v>
          </cell>
        </row>
        <row r="355">
          <cell r="A355" t="str">
            <v>B0556</v>
          </cell>
          <cell r="B355" t="str">
            <v>B0556-M-SUGAR-UK-LDTLTD-HEDGE</v>
          </cell>
          <cell r="C355" t="str">
            <v>Sugar</v>
          </cell>
          <cell r="D355" t="str">
            <v>LDTLTD</v>
          </cell>
          <cell r="E355" t="str">
            <v>London</v>
          </cell>
          <cell r="F355" t="str">
            <v>EBS</v>
          </cell>
          <cell r="G355" t="str">
            <v>MACRO</v>
          </cell>
          <cell r="H355" t="str">
            <v>MACSUG</v>
          </cell>
        </row>
        <row r="356">
          <cell r="A356" t="str">
            <v>B0557</v>
          </cell>
          <cell r="B356" t="str">
            <v>B0557-M-SUGAR-BR-COINDIST-HEDGE</v>
          </cell>
          <cell r="C356" t="str">
            <v>Sugar</v>
          </cell>
          <cell r="D356" t="str">
            <v>COINDIST</v>
          </cell>
          <cell r="E356" t="str">
            <v>Brasil</v>
          </cell>
          <cell r="F356" t="str">
            <v>BRAZIL</v>
          </cell>
          <cell r="G356" t="str">
            <v>MACRO</v>
          </cell>
          <cell r="H356" t="str">
            <v>MACSUG</v>
          </cell>
        </row>
        <row r="357">
          <cell r="A357" t="str">
            <v>B0558</v>
          </cell>
          <cell r="B357" t="str">
            <v>B0558-M-SUGAR-BR-CRESCIU-HEDGE</v>
          </cell>
          <cell r="C357" t="str">
            <v>Sugar</v>
          </cell>
          <cell r="D357" t="str">
            <v>CRESCIU</v>
          </cell>
          <cell r="E357" t="str">
            <v>Brasil</v>
          </cell>
          <cell r="F357" t="str">
            <v>BRAZIL</v>
          </cell>
          <cell r="G357" t="str">
            <v>MACRO</v>
          </cell>
          <cell r="H357" t="str">
            <v>MACSUG</v>
          </cell>
        </row>
        <row r="358">
          <cell r="A358" t="str">
            <v>B0559</v>
          </cell>
          <cell r="B358" t="str">
            <v>B0559-M-SUGAR-BR-SAOCAR-HEDGE</v>
          </cell>
          <cell r="C358" t="str">
            <v>Sugar</v>
          </cell>
          <cell r="D358" t="str">
            <v>SAOCAR</v>
          </cell>
          <cell r="E358" t="str">
            <v>Brasil</v>
          </cell>
          <cell r="F358" t="str">
            <v>BRAZIL</v>
          </cell>
          <cell r="G358" t="str">
            <v>MACRO</v>
          </cell>
          <cell r="H358" t="str">
            <v>MACSUG</v>
          </cell>
        </row>
        <row r="359">
          <cell r="A359" t="str">
            <v>B0560</v>
          </cell>
          <cell r="B359" t="str">
            <v>B0560-M-SUGAR-BR-COINBRA-HEDGE</v>
          </cell>
          <cell r="C359" t="str">
            <v>Sugar</v>
          </cell>
          <cell r="D359" t="str">
            <v>COINBRA</v>
          </cell>
          <cell r="E359" t="str">
            <v>Brasil</v>
          </cell>
          <cell r="F359" t="str">
            <v>BRAZIL</v>
          </cell>
          <cell r="G359" t="str">
            <v>MACRO</v>
          </cell>
          <cell r="H359" t="str">
            <v>MACSUG</v>
          </cell>
        </row>
        <row r="360">
          <cell r="A360" t="str">
            <v>B0561</v>
          </cell>
          <cell r="B360" t="str">
            <v>B0561-M-ENERGY-NA-CORPGRAIN-HEDGE</v>
          </cell>
          <cell r="C360" t="str">
            <v>Other</v>
          </cell>
          <cell r="D360" t="str">
            <v>CORPGRAIN</v>
          </cell>
          <cell r="E360" t="str">
            <v>North America</v>
          </cell>
          <cell r="F360" t="str">
            <v>NORTHAM</v>
          </cell>
          <cell r="G360" t="str">
            <v>MACRO</v>
          </cell>
          <cell r="H360" t="str">
            <v>MACENE</v>
          </cell>
        </row>
        <row r="361">
          <cell r="A361" t="str">
            <v>B0562</v>
          </cell>
          <cell r="B361" t="str">
            <v>B0562-M-FREIGHT-NA-CORPGRAIN-HEDGE</v>
          </cell>
          <cell r="C361" t="str">
            <v>Freight</v>
          </cell>
          <cell r="D361" t="str">
            <v>CORPGRAIN</v>
          </cell>
          <cell r="E361" t="str">
            <v>North America</v>
          </cell>
          <cell r="F361" t="str">
            <v>NORTHAM</v>
          </cell>
          <cell r="G361" t="str">
            <v>MACRO</v>
          </cell>
          <cell r="H361" t="str">
            <v>MACFRE</v>
          </cell>
        </row>
        <row r="362">
          <cell r="A362" t="str">
            <v>B0563</v>
          </cell>
          <cell r="B362" t="str">
            <v>B0563-M-CITRUS-NA-CITINC-HEDGE</v>
          </cell>
          <cell r="C362" t="str">
            <v>Citrus</v>
          </cell>
          <cell r="D362" t="str">
            <v>CITINC</v>
          </cell>
          <cell r="E362" t="str">
            <v>North America</v>
          </cell>
          <cell r="F362" t="str">
            <v>NORTHAM</v>
          </cell>
          <cell r="G362" t="str">
            <v>MACRO</v>
          </cell>
          <cell r="H362" t="str">
            <v>MACCIT</v>
          </cell>
        </row>
        <row r="363">
          <cell r="A363" t="str">
            <v>B0564</v>
          </cell>
          <cell r="B363" t="str">
            <v>B0564-M-ALLFIN-UK-LDCOMFIN-HEDGE</v>
          </cell>
          <cell r="C363" t="str">
            <v>Finance</v>
          </cell>
          <cell r="D363" t="str">
            <v>LDCOMFIN</v>
          </cell>
          <cell r="E363" t="str">
            <v>London</v>
          </cell>
          <cell r="F363" t="str">
            <v>EBS</v>
          </cell>
          <cell r="G363" t="str">
            <v>MACRO</v>
          </cell>
          <cell r="H363" t="str">
            <v>MACFIN</v>
          </cell>
        </row>
        <row r="364">
          <cell r="A364" t="str">
            <v>B0565</v>
          </cell>
          <cell r="B364" t="str">
            <v>B0565-M-ALLFIN-BR-COINBRA-HEDGE</v>
          </cell>
          <cell r="C364" t="str">
            <v>Finance</v>
          </cell>
          <cell r="D364" t="str">
            <v>COINBRA</v>
          </cell>
          <cell r="E364" t="str">
            <v>Brasil</v>
          </cell>
          <cell r="F364" t="str">
            <v>BRAZIL</v>
          </cell>
          <cell r="G364" t="str">
            <v>MACRO</v>
          </cell>
          <cell r="H364" t="str">
            <v>MACFIN</v>
          </cell>
        </row>
        <row r="365">
          <cell r="A365" t="str">
            <v>B0566</v>
          </cell>
          <cell r="B365" t="str">
            <v>B0566-M-ALLFIN-BR-COINVEST-HEDGE</v>
          </cell>
          <cell r="C365" t="str">
            <v>Finance</v>
          </cell>
          <cell r="D365" t="str">
            <v>COINVEST</v>
          </cell>
          <cell r="E365" t="str">
            <v>Brasil</v>
          </cell>
          <cell r="F365" t="str">
            <v>BRAZIL</v>
          </cell>
          <cell r="G365" t="str">
            <v>MACRO</v>
          </cell>
          <cell r="H365" t="str">
            <v>MACFIN</v>
          </cell>
        </row>
        <row r="366">
          <cell r="A366" t="str">
            <v>B0567</v>
          </cell>
          <cell r="B366" t="str">
            <v>B0567-M-ALLFIN-UK-SOCEF-HEDGE</v>
          </cell>
          <cell r="C366" t="str">
            <v>Finance</v>
          </cell>
          <cell r="D366" t="str">
            <v>SOCEF</v>
          </cell>
          <cell r="E366" t="str">
            <v>London</v>
          </cell>
          <cell r="F366" t="str">
            <v>EBS</v>
          </cell>
          <cell r="G366" t="str">
            <v>MACRO</v>
          </cell>
          <cell r="H366" t="str">
            <v>MACFIN</v>
          </cell>
        </row>
        <row r="367">
          <cell r="A367" t="str">
            <v>B0568</v>
          </cell>
          <cell r="B367" t="str">
            <v>B0568-M-COCOA-NA-CORPGRAIN-HEDGE</v>
          </cell>
          <cell r="C367" t="str">
            <v>Coffee</v>
          </cell>
          <cell r="D367" t="str">
            <v>CORPGRAIN</v>
          </cell>
          <cell r="E367" t="str">
            <v>North America</v>
          </cell>
          <cell r="F367" t="str">
            <v>NORTHAM</v>
          </cell>
          <cell r="G367" t="str">
            <v>MACRO</v>
          </cell>
          <cell r="H367" t="str">
            <v>MACCOC</v>
          </cell>
        </row>
        <row r="368">
          <cell r="A368" t="str">
            <v>B0569</v>
          </cell>
          <cell r="B368" t="str">
            <v>B0569-B-BIOFUELS-WE-LDNEG-CASH</v>
          </cell>
          <cell r="C368" t="str">
            <v>Other</v>
          </cell>
          <cell r="D368" t="str">
            <v>LDNEG</v>
          </cell>
          <cell r="E368" t="str">
            <v>Western Europe</v>
          </cell>
          <cell r="F368" t="str">
            <v>EBS</v>
          </cell>
          <cell r="G368" t="str">
            <v>BASIC</v>
          </cell>
          <cell r="H368" t="str">
            <v>BIOFUELS</v>
          </cell>
        </row>
        <row r="369">
          <cell r="A369" t="str">
            <v>B0570</v>
          </cell>
          <cell r="B369" t="str">
            <v>B0570-B-MEAT-AR-SACEIF-CASH</v>
          </cell>
          <cell r="C369" t="str">
            <v>Other</v>
          </cell>
          <cell r="D369" t="str">
            <v>SACEIF</v>
          </cell>
          <cell r="E369" t="str">
            <v>Argentina</v>
          </cell>
          <cell r="F369" t="str">
            <v>ARGENTIN</v>
          </cell>
          <cell r="G369" t="str">
            <v>BASIC</v>
          </cell>
          <cell r="H369" t="str">
            <v>ARGDIV</v>
          </cell>
        </row>
        <row r="370">
          <cell r="A370" t="str">
            <v>B0571</v>
          </cell>
          <cell r="B370" t="str">
            <v>B0571-B-ALLFIN-AR-SACEIF-HEDGE</v>
          </cell>
          <cell r="C370" t="str">
            <v>Finance</v>
          </cell>
          <cell r="D370" t="str">
            <v>SACEIF</v>
          </cell>
          <cell r="E370" t="str">
            <v>Argentina</v>
          </cell>
          <cell r="F370" t="str">
            <v>ARGENTIN</v>
          </cell>
          <cell r="G370" t="str">
            <v>BASIC</v>
          </cell>
          <cell r="H370" t="str">
            <v>ARGFIN</v>
          </cell>
        </row>
        <row r="371">
          <cell r="A371" t="str">
            <v>B0572</v>
          </cell>
          <cell r="B371" t="str">
            <v>B0572-B-SEED-AR-SACEIF-CASH</v>
          </cell>
          <cell r="C371" t="str">
            <v>Oilseeds</v>
          </cell>
          <cell r="D371" t="str">
            <v>SACEIF</v>
          </cell>
          <cell r="E371" t="str">
            <v>Argentina</v>
          </cell>
          <cell r="F371" t="str">
            <v>ARGENTIN</v>
          </cell>
          <cell r="G371" t="str">
            <v>BASIC</v>
          </cell>
          <cell r="H371" t="str">
            <v>ARGOIL</v>
          </cell>
        </row>
        <row r="372">
          <cell r="A372" t="str">
            <v>B0573</v>
          </cell>
          <cell r="B372" t="str">
            <v>B0573-B-SEED-AR-URUGRAIN-CASH</v>
          </cell>
          <cell r="C372" t="str">
            <v>Oilseeds</v>
          </cell>
          <cell r="D372" t="str">
            <v>URUGRAIN</v>
          </cell>
          <cell r="E372" t="str">
            <v>Argentina</v>
          </cell>
          <cell r="F372" t="str">
            <v>ARGENTIN</v>
          </cell>
          <cell r="G372" t="str">
            <v>BASIC</v>
          </cell>
          <cell r="H372" t="str">
            <v>ARGOIL</v>
          </cell>
        </row>
        <row r="373">
          <cell r="A373" t="str">
            <v>B0574</v>
          </cell>
          <cell r="B373" t="str">
            <v>B0574-B-SEED-AR-NETHBV-CASH</v>
          </cell>
          <cell r="C373" t="str">
            <v>Oilseeds</v>
          </cell>
          <cell r="D373" t="str">
            <v>NETHBV</v>
          </cell>
          <cell r="E373" t="str">
            <v>Argentina</v>
          </cell>
          <cell r="F373" t="str">
            <v>ARGENTIN</v>
          </cell>
          <cell r="G373" t="str">
            <v>BASIC</v>
          </cell>
          <cell r="H373" t="str">
            <v>ARGOIL</v>
          </cell>
        </row>
        <row r="374">
          <cell r="A374" t="str">
            <v>B0575</v>
          </cell>
          <cell r="B374" t="str">
            <v>B0575-B-ALLFIN-AR-SACEIF-HEDGE</v>
          </cell>
          <cell r="C374" t="str">
            <v>Finance</v>
          </cell>
          <cell r="D374" t="str">
            <v>SACEIF</v>
          </cell>
          <cell r="E374" t="str">
            <v>Argentina</v>
          </cell>
          <cell r="F374" t="str">
            <v>ARGENTIN</v>
          </cell>
          <cell r="G374" t="str">
            <v>BASIC</v>
          </cell>
          <cell r="H374" t="str">
            <v>ARGFIN</v>
          </cell>
        </row>
        <row r="375">
          <cell r="A375" t="str">
            <v>C0001</v>
          </cell>
          <cell r="B375" t="str">
            <v>C0001-COTTONGP-CGP-WFOE</v>
          </cell>
          <cell r="C375" t="str">
            <v>Allenberg</v>
          </cell>
          <cell r="D375" t="str">
            <v>WFOE</v>
          </cell>
          <cell r="E375" t="str">
            <v>Cotton Group</v>
          </cell>
          <cell r="F375" t="str">
            <v>COTTONGP</v>
          </cell>
        </row>
        <row r="376">
          <cell r="A376" t="str">
            <v>C0002</v>
          </cell>
          <cell r="B376" t="str">
            <v>C0002-COTTONGP-CGP-LDTLTD</v>
          </cell>
          <cell r="C376" t="str">
            <v>Allenberg</v>
          </cell>
          <cell r="D376" t="str">
            <v>LDTLTD</v>
          </cell>
          <cell r="E376" t="str">
            <v>Cotton Group</v>
          </cell>
          <cell r="F376" t="str">
            <v>COTTONGP</v>
          </cell>
        </row>
        <row r="377">
          <cell r="A377" t="str">
            <v>C0003</v>
          </cell>
          <cell r="B377" t="str">
            <v>C0003-COTTONGP-CGP-COINBRA</v>
          </cell>
          <cell r="C377" t="str">
            <v>Allenberg</v>
          </cell>
          <cell r="D377" t="str">
            <v>COINBRA</v>
          </cell>
          <cell r="E377" t="str">
            <v>Cotton Group</v>
          </cell>
          <cell r="F377" t="str">
            <v>COTTONGP</v>
          </cell>
        </row>
        <row r="378">
          <cell r="A378" t="str">
            <v>C0004</v>
          </cell>
          <cell r="B378" t="str">
            <v>C0004-COTTONGP-CGP-SACEIF</v>
          </cell>
          <cell r="C378" t="str">
            <v>Allenberg</v>
          </cell>
          <cell r="D378" t="str">
            <v>SACEIF</v>
          </cell>
          <cell r="E378" t="str">
            <v>Cotton Group</v>
          </cell>
          <cell r="F378" t="str">
            <v>COTTONGP</v>
          </cell>
        </row>
        <row r="379">
          <cell r="A379" t="str">
            <v>C0005</v>
          </cell>
          <cell r="B379" t="str">
            <v>C0005-COTTONGP-CGP-LDPARAG</v>
          </cell>
          <cell r="C379" t="str">
            <v>Cotton</v>
          </cell>
          <cell r="D379" t="str">
            <v>LDPARAG</v>
          </cell>
          <cell r="E379" t="str">
            <v>Cotton Group</v>
          </cell>
          <cell r="F379" t="str">
            <v>COTTONGP</v>
          </cell>
        </row>
        <row r="380">
          <cell r="A380" t="str">
            <v>X0001</v>
          </cell>
          <cell r="B380" t="str">
            <v>X0001-B-SOYAMEAL-WE-LDNEG-CASH</v>
          </cell>
          <cell r="C380" t="str">
            <v>Oilseeds</v>
          </cell>
          <cell r="D380" t="str">
            <v>LDNEG</v>
          </cell>
          <cell r="E380" t="str">
            <v>Western Europe</v>
          </cell>
          <cell r="F380" t="str">
            <v>EBS</v>
          </cell>
          <cell r="G380" t="str">
            <v>BASIC</v>
          </cell>
          <cell r="H380" t="str">
            <v>GLOOIL</v>
          </cell>
        </row>
        <row r="381">
          <cell r="A381" t="str">
            <v>X0002</v>
          </cell>
          <cell r="B381" t="str">
            <v>X0002-B-FDWHEAT-WE-LDNEG-CASH</v>
          </cell>
          <cell r="C381" t="str">
            <v>Grain</v>
          </cell>
          <cell r="D381" t="str">
            <v>LDNEG</v>
          </cell>
          <cell r="E381" t="str">
            <v>Western Europe</v>
          </cell>
          <cell r="F381" t="str">
            <v>EBS</v>
          </cell>
          <cell r="G381" t="str">
            <v>BASIC</v>
          </cell>
          <cell r="H381" t="str">
            <v>EBSGRAIN</v>
          </cell>
        </row>
        <row r="382">
          <cell r="A382" t="str">
            <v>X0003</v>
          </cell>
          <cell r="B382" t="str">
            <v>X0003-B-WHEAT-WE-LDNEG-CASH</v>
          </cell>
          <cell r="C382" t="str">
            <v>Grain</v>
          </cell>
          <cell r="D382" t="str">
            <v>LDNEG</v>
          </cell>
          <cell r="E382" t="str">
            <v>Western Europe</v>
          </cell>
          <cell r="F382" t="str">
            <v>EBS</v>
          </cell>
          <cell r="G382" t="str">
            <v>BASIC</v>
          </cell>
          <cell r="H382" t="str">
            <v>EBSGRAIN</v>
          </cell>
        </row>
        <row r="383">
          <cell r="A383" t="str">
            <v>X0004</v>
          </cell>
          <cell r="B383" t="str">
            <v>X0004-B-MINIMACR-WE-LDNEG-HEDGE</v>
          </cell>
          <cell r="C383" t="str">
            <v>Other</v>
          </cell>
          <cell r="D383" t="str">
            <v>LDNEG</v>
          </cell>
          <cell r="E383" t="str">
            <v>Western Europe</v>
          </cell>
          <cell r="F383" t="str">
            <v>EBS</v>
          </cell>
          <cell r="G383" t="str">
            <v>BASIC</v>
          </cell>
          <cell r="H383" t="str">
            <v>GLOOIL</v>
          </cell>
        </row>
      </sheetData>
      <sheetData sheetId="6" refreshError="1"/>
      <sheetData sheetId="7" refreshError="1"/>
      <sheetData sheetId="8"/>
      <sheetData sheetId="9"/>
      <sheetData sheetId="10"/>
      <sheetData sheetId="11"/>
      <sheetData sheetId="12">
        <row r="3">
          <cell r="A3" t="str">
            <v>Code</v>
          </cell>
        </row>
      </sheetData>
      <sheetData sheetId="13"/>
      <sheetData sheetId="14"/>
      <sheetData sheetId="15"/>
      <sheetData sheetId="16"/>
      <sheetData sheetId="17"/>
      <sheetData sheetId="18"/>
      <sheetData sheetId="19">
        <row r="3">
          <cell r="A3" t="str">
            <v>Code</v>
          </cell>
        </row>
      </sheetData>
      <sheetData sheetId="20"/>
      <sheetData sheetId="21"/>
      <sheetData sheetId="22"/>
      <sheetData sheetId="23"/>
      <sheetData sheetId="24"/>
      <sheetData sheetId="25"/>
      <sheetData sheetId="26">
        <row r="3">
          <cell r="A3" t="str">
            <v>Code</v>
          </cell>
        </row>
      </sheetData>
      <sheetData sheetId="27"/>
      <sheetData sheetId="28"/>
      <sheetData sheetId="29" refreshError="1"/>
    </sheetDataSet>
  </externalBook>
</externalLink>
</file>

<file path=xl/externalLinks/externalLink18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proceso PwC"/>
      <sheetName val="DJ SET"/>
      <sheetName val="Conciliaciones"/>
      <sheetName val="IVA COMPRAS SET 08 PPC"/>
      <sheetName val="Libro Ventas PwC"/>
      <sheetName val="Libro ventas PPC"/>
      <sheetName val="Retenciones Computables"/>
      <sheetName val="DEFINITIVO PwC"/>
      <sheetName val="libro compras 09 PPC "/>
      <sheetName val="Setiembre-08 Mayor IVA Generado"/>
      <sheetName val="Mayor 41010001"/>
      <sheetName val="DESAFECTADOS"/>
      <sheetName val="PPC vs PwC"/>
      <sheetName val="REVERSADO"/>
      <sheetName val="AJUSTES DE PwC"/>
      <sheetName val="AGREGADOS PwC"/>
      <sheetName val="Reproceso_PwC"/>
      <sheetName val="DJ_SET"/>
      <sheetName val="IVA_COMPRAS_SET_08_PPC"/>
      <sheetName val="Libro_Ventas_PwC"/>
      <sheetName val="Libro_ventas_PPC"/>
      <sheetName val="Retenciones_Computables"/>
      <sheetName val="DEFINITIVO_PwC"/>
      <sheetName val="libro_compras_09_PPC_"/>
      <sheetName val="Setiembre-08_Mayor_IVA_Generado"/>
      <sheetName val="Mayor_41010001"/>
      <sheetName val="PPC_vs_PwC"/>
      <sheetName val="AJUSTES_DE_PwC"/>
      <sheetName val="AGREGADOS_PwC"/>
      <sheetName val="504010019"/>
      <sheetName val="Reproceso_PwC1"/>
      <sheetName val="DJ_SET1"/>
      <sheetName val="IVA_COMPRAS_SET_08_PPC1"/>
      <sheetName val="Libro_Ventas_PwC1"/>
      <sheetName val="Libro_ventas_PPC1"/>
      <sheetName val="Retenciones_Computables1"/>
      <sheetName val="DEFINITIVO_PwC1"/>
      <sheetName val="libro_compras_09_PPC_1"/>
      <sheetName val="Setiembre-08_Mayor_IVA_Generad1"/>
      <sheetName val="Mayor_410100011"/>
      <sheetName val="PPC_vs_PwC1"/>
      <sheetName val="AJUSTES_DE_PwC1"/>
      <sheetName val="AGREGADOS_PwC1"/>
      <sheetName val="Reproceso_PwC2"/>
      <sheetName val="DJ_SET2"/>
      <sheetName val="IVA_COMPRAS_SET_08_PPC2"/>
      <sheetName val="Libro_Ventas_PwC2"/>
      <sheetName val="Libro_ventas_PPC2"/>
      <sheetName val="Retenciones_Computables2"/>
      <sheetName val="DEFINITIVO_PwC2"/>
      <sheetName val="libro_compras_09_PPC_2"/>
      <sheetName val="Setiembre-08_Mayor_IVA_Generad2"/>
      <sheetName val="Mayor_410100012"/>
      <sheetName val="PPC_vs_PwC2"/>
      <sheetName val="AJUSTES_DE_PwC2"/>
      <sheetName val="AGREGADOS_PwC2"/>
      <sheetName val="Reproceso_PwC3"/>
      <sheetName val="DJ_SET3"/>
      <sheetName val="IVA_COMPRAS_SET_08_PPC3"/>
      <sheetName val="Libro_Ventas_PwC3"/>
      <sheetName val="Libro_ventas_PPC3"/>
      <sheetName val="Retenciones_Computables3"/>
      <sheetName val="DEFINITIVO_PwC3"/>
      <sheetName val="libro_compras_09_PPC_3"/>
      <sheetName val="Setiembre-08_Mayor_IVA_Generad3"/>
      <sheetName val="Mayor_410100013"/>
      <sheetName val="PPC_vs_PwC3"/>
      <sheetName val="AJUSTES_DE_PwC3"/>
      <sheetName val="AGREGADOS_PwC3"/>
    </sheetNames>
    <sheetDataSet>
      <sheetData sheetId="0"/>
      <sheetData sheetId="1">
        <row r="33">
          <cell r="L33" t="str">
            <v>Setiembre</v>
          </cell>
        </row>
      </sheetData>
      <sheetData sheetId="2">
        <row r="19">
          <cell r="E19">
            <v>-805888502</v>
          </cell>
        </row>
      </sheetData>
      <sheetData sheetId="3"/>
      <sheetData sheetId="4">
        <row r="102">
          <cell r="I102">
            <v>-805888502</v>
          </cell>
        </row>
      </sheetData>
      <sheetData sheetId="5"/>
      <sheetData sheetId="6">
        <row r="8">
          <cell r="I8">
            <v>164973119</v>
          </cell>
        </row>
      </sheetData>
      <sheetData sheetId="7"/>
      <sheetData sheetId="8">
        <row r="453">
          <cell r="I453">
            <v>745803922</v>
          </cell>
        </row>
      </sheetData>
      <sheetData sheetId="9"/>
      <sheetData sheetId="10"/>
      <sheetData sheetId="11">
        <row r="22">
          <cell r="J22">
            <v>47019948</v>
          </cell>
        </row>
      </sheetData>
      <sheetData sheetId="12"/>
      <sheetData sheetId="13"/>
      <sheetData sheetId="14">
        <row r="464">
          <cell r="K464">
            <v>-13820755.181818366</v>
          </cell>
        </row>
      </sheetData>
      <sheetData sheetId="15">
        <row r="13">
          <cell r="J13">
            <v>254506</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sheetData sheetId="31">
        <row r="33">
          <cell r="L33" t="str">
            <v>Setiembre</v>
          </cell>
        </row>
      </sheetData>
      <sheetData sheetId="32"/>
      <sheetData sheetId="33">
        <row r="102">
          <cell r="I102">
            <v>-805888502</v>
          </cell>
        </row>
      </sheetData>
      <sheetData sheetId="34"/>
      <sheetData sheetId="35">
        <row r="8">
          <cell r="I8">
            <v>164973119</v>
          </cell>
        </row>
      </sheetData>
      <sheetData sheetId="36"/>
      <sheetData sheetId="37">
        <row r="453">
          <cell r="I453">
            <v>745803922</v>
          </cell>
        </row>
      </sheetData>
      <sheetData sheetId="38"/>
      <sheetData sheetId="39"/>
      <sheetData sheetId="40"/>
      <sheetData sheetId="41">
        <row r="464">
          <cell r="K464">
            <v>-13820755.181818366</v>
          </cell>
        </row>
      </sheetData>
      <sheetData sheetId="42">
        <row r="13">
          <cell r="J13">
            <v>254506</v>
          </cell>
        </row>
      </sheetData>
      <sheetData sheetId="43"/>
      <sheetData sheetId="44">
        <row r="33">
          <cell r="L33" t="str">
            <v>Setiembre</v>
          </cell>
        </row>
      </sheetData>
      <sheetData sheetId="45"/>
      <sheetData sheetId="46">
        <row r="102">
          <cell r="I102">
            <v>-805888502</v>
          </cell>
        </row>
      </sheetData>
      <sheetData sheetId="47"/>
      <sheetData sheetId="48">
        <row r="8">
          <cell r="I8">
            <v>164973119</v>
          </cell>
        </row>
      </sheetData>
      <sheetData sheetId="49"/>
      <sheetData sheetId="50">
        <row r="453">
          <cell r="I453">
            <v>745803922</v>
          </cell>
        </row>
      </sheetData>
      <sheetData sheetId="51"/>
      <sheetData sheetId="52"/>
      <sheetData sheetId="53"/>
      <sheetData sheetId="54">
        <row r="464">
          <cell r="K464">
            <v>-13820755.181818366</v>
          </cell>
        </row>
      </sheetData>
      <sheetData sheetId="55">
        <row r="13">
          <cell r="J13">
            <v>254506</v>
          </cell>
        </row>
      </sheetData>
      <sheetData sheetId="56"/>
      <sheetData sheetId="57">
        <row r="33">
          <cell r="L33" t="str">
            <v>Setiembre</v>
          </cell>
        </row>
      </sheetData>
      <sheetData sheetId="58"/>
      <sheetData sheetId="59">
        <row r="102">
          <cell r="I102">
            <v>-805888502</v>
          </cell>
        </row>
      </sheetData>
      <sheetData sheetId="60"/>
      <sheetData sheetId="61">
        <row r="8">
          <cell r="I8">
            <v>164973119</v>
          </cell>
        </row>
      </sheetData>
      <sheetData sheetId="62"/>
      <sheetData sheetId="63">
        <row r="453">
          <cell r="I453">
            <v>745803922</v>
          </cell>
        </row>
      </sheetData>
      <sheetData sheetId="64"/>
      <sheetData sheetId="65"/>
      <sheetData sheetId="66"/>
      <sheetData sheetId="67">
        <row r="464">
          <cell r="K464">
            <v>-13820755.181818366</v>
          </cell>
        </row>
      </sheetData>
      <sheetData sheetId="68">
        <row r="13">
          <cell r="J13">
            <v>254506</v>
          </cell>
        </row>
      </sheetData>
    </sheetDataSet>
  </externalBook>
</externalLink>
</file>

<file path=xl/externalLinks/externalLink19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VDEB"/>
      <sheetName val="MOVCRE"/>
      <sheetName val="Prevision"/>
      <sheetName val="IVA799"/>
      <sheetName val="Conciliacion"/>
    </sheetNames>
    <sheetDataSet>
      <sheetData sheetId="0">
        <row r="1">
          <cell r="A1" t="str">
            <v>CODIGO</v>
          </cell>
        </row>
      </sheetData>
      <sheetData sheetId="1" refreshError="1">
        <row r="1">
          <cell r="A1" t="str">
            <v>CODIGO</v>
          </cell>
          <cell r="C1" t="str">
            <v>LETRA</v>
          </cell>
          <cell r="D1" t="str">
            <v>NUMCOM</v>
          </cell>
          <cell r="E1" t="str">
            <v>FECHA</v>
          </cell>
          <cell r="F1" t="str">
            <v>IMPTOT</v>
          </cell>
          <cell r="G1" t="str">
            <v>IMPNET</v>
          </cell>
          <cell r="H1" t="str">
            <v>IMPIVA</v>
          </cell>
          <cell r="I1" t="str">
            <v>ALICUOTA</v>
          </cell>
          <cell r="J1" t="str">
            <v>BUSO</v>
          </cell>
          <cell r="K1" t="str">
            <v>IVARET</v>
          </cell>
          <cell r="L1" t="str">
            <v>POSI</v>
          </cell>
        </row>
        <row r="2">
          <cell r="A2" t="str">
            <v>4131</v>
          </cell>
          <cell r="B2" t="e">
            <v>#N/A</v>
          </cell>
          <cell r="C2" t="str">
            <v>A</v>
          </cell>
          <cell r="D2" t="str">
            <v>000100000005</v>
          </cell>
          <cell r="E2">
            <v>36314</v>
          </cell>
          <cell r="F2">
            <v>108</v>
          </cell>
          <cell r="G2">
            <v>89.26</v>
          </cell>
          <cell r="H2">
            <v>18.739999999999998</v>
          </cell>
          <cell r="I2">
            <v>0.21</v>
          </cell>
          <cell r="J2">
            <v>0</v>
          </cell>
          <cell r="K2">
            <v>0</v>
          </cell>
          <cell r="L2" t="str">
            <v>0799</v>
          </cell>
        </row>
        <row r="3">
          <cell r="A3" t="str">
            <v>113</v>
          </cell>
          <cell r="B3" t="str">
            <v>FEDERAL EXPRESS CORP.</v>
          </cell>
          <cell r="C3" t="str">
            <v>C</v>
          </cell>
          <cell r="D3" t="str">
            <v>000500003365</v>
          </cell>
          <cell r="E3">
            <v>36315</v>
          </cell>
          <cell r="F3">
            <v>64</v>
          </cell>
          <cell r="G3">
            <v>0</v>
          </cell>
          <cell r="H3">
            <v>0</v>
          </cell>
          <cell r="I3">
            <v>0.21</v>
          </cell>
          <cell r="J3">
            <v>0</v>
          </cell>
          <cell r="K3">
            <v>0</v>
          </cell>
          <cell r="L3" t="str">
            <v>0799</v>
          </cell>
        </row>
        <row r="4">
          <cell r="A4" t="str">
            <v>187</v>
          </cell>
          <cell r="B4" t="str">
            <v>VICENTE FORLANO (DIARIOS)</v>
          </cell>
          <cell r="C4" t="str">
            <v>C</v>
          </cell>
          <cell r="D4" t="str">
            <v>000000007815</v>
          </cell>
          <cell r="E4">
            <v>36311</v>
          </cell>
          <cell r="F4">
            <v>29.1</v>
          </cell>
          <cell r="G4">
            <v>0</v>
          </cell>
          <cell r="H4">
            <v>0</v>
          </cell>
          <cell r="I4">
            <v>0.21</v>
          </cell>
          <cell r="J4">
            <v>0</v>
          </cell>
          <cell r="K4">
            <v>0</v>
          </cell>
          <cell r="L4" t="str">
            <v>0799</v>
          </cell>
        </row>
        <row r="5">
          <cell r="A5" t="str">
            <v>8915</v>
          </cell>
          <cell r="B5" t="e">
            <v>#N/A</v>
          </cell>
          <cell r="C5" t="str">
            <v>A</v>
          </cell>
          <cell r="D5" t="str">
            <v>000100000390</v>
          </cell>
          <cell r="E5">
            <v>36321</v>
          </cell>
          <cell r="F5">
            <v>254.1</v>
          </cell>
          <cell r="G5">
            <v>210</v>
          </cell>
          <cell r="H5">
            <v>44.1</v>
          </cell>
          <cell r="I5">
            <v>0.21</v>
          </cell>
          <cell r="J5">
            <v>0</v>
          </cell>
          <cell r="K5">
            <v>0</v>
          </cell>
          <cell r="L5" t="str">
            <v>0799</v>
          </cell>
        </row>
        <row r="6">
          <cell r="A6" t="str">
            <v>800</v>
          </cell>
          <cell r="B6" t="str">
            <v>CAMARA ARG. CORRED. DE TIT VAL</v>
          </cell>
          <cell r="C6" t="str">
            <v>C</v>
          </cell>
          <cell r="D6" t="str">
            <v>000000000062</v>
          </cell>
          <cell r="E6">
            <v>36321</v>
          </cell>
          <cell r="F6">
            <v>100</v>
          </cell>
          <cell r="G6">
            <v>0</v>
          </cell>
          <cell r="H6">
            <v>0</v>
          </cell>
          <cell r="I6">
            <v>0.21</v>
          </cell>
          <cell r="J6">
            <v>0</v>
          </cell>
          <cell r="K6">
            <v>0</v>
          </cell>
          <cell r="L6" t="str">
            <v>0799</v>
          </cell>
        </row>
        <row r="7">
          <cell r="A7" t="str">
            <v>777</v>
          </cell>
          <cell r="B7" t="str">
            <v>GWU SRL</v>
          </cell>
          <cell r="C7" t="str">
            <v>A</v>
          </cell>
          <cell r="D7" t="str">
            <v>000100000314</v>
          </cell>
          <cell r="E7">
            <v>36326</v>
          </cell>
          <cell r="F7">
            <v>74.55</v>
          </cell>
          <cell r="G7">
            <v>61.61</v>
          </cell>
          <cell r="H7">
            <v>12.94</v>
          </cell>
          <cell r="I7">
            <v>0.21</v>
          </cell>
          <cell r="J7">
            <v>0</v>
          </cell>
          <cell r="K7">
            <v>0</v>
          </cell>
          <cell r="L7" t="str">
            <v>0699</v>
          </cell>
        </row>
        <row r="8">
          <cell r="A8" t="str">
            <v>201</v>
          </cell>
          <cell r="B8" t="str">
            <v>OFISHOP</v>
          </cell>
          <cell r="C8" t="str">
            <v>A</v>
          </cell>
          <cell r="D8" t="str">
            <v>000500033202</v>
          </cell>
          <cell r="E8">
            <v>36339</v>
          </cell>
          <cell r="F8">
            <v>2.2599999999999998</v>
          </cell>
          <cell r="G8">
            <v>1.87</v>
          </cell>
          <cell r="H8">
            <v>0.39</v>
          </cell>
          <cell r="I8">
            <v>0.21</v>
          </cell>
          <cell r="J8">
            <v>0</v>
          </cell>
          <cell r="K8">
            <v>0</v>
          </cell>
          <cell r="L8" t="str">
            <v>0799</v>
          </cell>
        </row>
        <row r="9">
          <cell r="A9" t="str">
            <v>105</v>
          </cell>
          <cell r="B9" t="str">
            <v>ROBERTO FERNANDEZ</v>
          </cell>
          <cell r="C9" t="str">
            <v>A</v>
          </cell>
          <cell r="D9" t="str">
            <v>000100000102</v>
          </cell>
          <cell r="E9">
            <v>36346</v>
          </cell>
          <cell r="F9">
            <v>968</v>
          </cell>
          <cell r="G9">
            <v>800</v>
          </cell>
          <cell r="H9">
            <v>168</v>
          </cell>
          <cell r="I9">
            <v>0.21</v>
          </cell>
          <cell r="J9">
            <v>0</v>
          </cell>
          <cell r="K9">
            <v>0</v>
          </cell>
          <cell r="L9" t="str">
            <v>0799</v>
          </cell>
        </row>
        <row r="10">
          <cell r="A10" t="str">
            <v>131</v>
          </cell>
          <cell r="B10" t="str">
            <v>REUTERS LTD</v>
          </cell>
          <cell r="C10" t="str">
            <v>A</v>
          </cell>
          <cell r="D10" t="str">
            <v>000100000565</v>
          </cell>
          <cell r="E10">
            <v>36281</v>
          </cell>
          <cell r="F10">
            <v>9706.4</v>
          </cell>
          <cell r="G10">
            <v>8021.82</v>
          </cell>
          <cell r="H10">
            <v>1684.58</v>
          </cell>
          <cell r="I10">
            <v>0.21</v>
          </cell>
          <cell r="J10">
            <v>0</v>
          </cell>
          <cell r="K10">
            <v>0</v>
          </cell>
          <cell r="L10" t="str">
            <v>0799</v>
          </cell>
        </row>
        <row r="11">
          <cell r="A11" t="str">
            <v>131</v>
          </cell>
          <cell r="B11" t="str">
            <v>REUTERS LTD</v>
          </cell>
          <cell r="C11" t="str">
            <v>A</v>
          </cell>
          <cell r="D11" t="str">
            <v>000100000865</v>
          </cell>
          <cell r="E11">
            <v>36312</v>
          </cell>
          <cell r="F11">
            <v>2126.96</v>
          </cell>
          <cell r="G11">
            <v>1757.82</v>
          </cell>
          <cell r="H11">
            <v>369.14</v>
          </cell>
          <cell r="I11">
            <v>0.21</v>
          </cell>
          <cell r="J11">
            <v>0</v>
          </cell>
          <cell r="K11">
            <v>0</v>
          </cell>
          <cell r="L11" t="str">
            <v>0799</v>
          </cell>
        </row>
        <row r="12">
          <cell r="A12" t="str">
            <v>101</v>
          </cell>
          <cell r="B12" t="str">
            <v>BREA SOLANS &amp; ASOCIADOS S.C.</v>
          </cell>
          <cell r="C12" t="str">
            <v>A</v>
          </cell>
          <cell r="D12" t="str">
            <v>000100001149</v>
          </cell>
          <cell r="E12">
            <v>36349</v>
          </cell>
          <cell r="F12">
            <v>2255.98</v>
          </cell>
          <cell r="G12">
            <v>1838</v>
          </cell>
          <cell r="H12">
            <v>385.98</v>
          </cell>
          <cell r="I12">
            <v>0.21</v>
          </cell>
          <cell r="J12">
            <v>0</v>
          </cell>
          <cell r="K12">
            <v>0</v>
          </cell>
          <cell r="L12" t="str">
            <v>0799</v>
          </cell>
        </row>
        <row r="13">
          <cell r="A13" t="str">
            <v>113</v>
          </cell>
          <cell r="B13" t="str">
            <v>FEDERAL EXPRESS CORP.</v>
          </cell>
          <cell r="C13" t="str">
            <v>A</v>
          </cell>
          <cell r="D13" t="str">
            <v>000500034346</v>
          </cell>
          <cell r="E13">
            <v>36349</v>
          </cell>
          <cell r="F13">
            <v>28</v>
          </cell>
          <cell r="G13">
            <v>0</v>
          </cell>
          <cell r="H13">
            <v>0</v>
          </cell>
          <cell r="I13">
            <v>0.21</v>
          </cell>
          <cell r="J13">
            <v>0</v>
          </cell>
          <cell r="K13">
            <v>0</v>
          </cell>
          <cell r="L13" t="str">
            <v>0799</v>
          </cell>
        </row>
        <row r="14">
          <cell r="A14" t="str">
            <v>201</v>
          </cell>
          <cell r="B14" t="str">
            <v>OFISHOP</v>
          </cell>
          <cell r="C14" t="str">
            <v>A</v>
          </cell>
          <cell r="D14" t="str">
            <v>000500033446</v>
          </cell>
          <cell r="E14">
            <v>36342</v>
          </cell>
          <cell r="F14">
            <v>49.6</v>
          </cell>
          <cell r="G14">
            <v>40.99</v>
          </cell>
          <cell r="H14">
            <v>8.61</v>
          </cell>
          <cell r="I14">
            <v>0.21</v>
          </cell>
          <cell r="J14">
            <v>0</v>
          </cell>
          <cell r="K14">
            <v>0</v>
          </cell>
          <cell r="L14" t="str">
            <v>0799</v>
          </cell>
        </row>
        <row r="15">
          <cell r="A15" t="str">
            <v>123</v>
          </cell>
          <cell r="B15" t="str">
            <v>ELECTRO STAR (GUSTAVO RAMOS)</v>
          </cell>
          <cell r="C15" t="str">
            <v>A</v>
          </cell>
          <cell r="D15" t="str">
            <v>000100007623</v>
          </cell>
          <cell r="E15">
            <v>36336</v>
          </cell>
          <cell r="F15">
            <v>6.53</v>
          </cell>
          <cell r="G15">
            <v>5.4</v>
          </cell>
          <cell r="H15">
            <v>1.1299999999999999</v>
          </cell>
          <cell r="I15">
            <v>0.21</v>
          </cell>
          <cell r="J15">
            <v>0</v>
          </cell>
          <cell r="K15">
            <v>0</v>
          </cell>
          <cell r="L15" t="str">
            <v>0799</v>
          </cell>
        </row>
        <row r="16">
          <cell r="A16" t="str">
            <v>3003</v>
          </cell>
          <cell r="B16" t="e">
            <v>#N/A</v>
          </cell>
          <cell r="C16" t="str">
            <v>C</v>
          </cell>
          <cell r="D16" t="str">
            <v>000200000826</v>
          </cell>
          <cell r="E16">
            <v>36348</v>
          </cell>
          <cell r="F16">
            <v>20</v>
          </cell>
          <cell r="G16">
            <v>0</v>
          </cell>
          <cell r="H16">
            <v>0</v>
          </cell>
          <cell r="I16">
            <v>0.21</v>
          </cell>
          <cell r="J16">
            <v>0</v>
          </cell>
          <cell r="K16">
            <v>0</v>
          </cell>
          <cell r="L16" t="str">
            <v>0799</v>
          </cell>
        </row>
        <row r="17">
          <cell r="A17" t="str">
            <v>6528</v>
          </cell>
          <cell r="B17" t="e">
            <v>#N/A</v>
          </cell>
          <cell r="C17" t="str">
            <v>A</v>
          </cell>
          <cell r="D17" t="str">
            <v>001100000071</v>
          </cell>
          <cell r="E17">
            <v>36326</v>
          </cell>
          <cell r="F17">
            <v>19.5</v>
          </cell>
          <cell r="G17">
            <v>16.12</v>
          </cell>
          <cell r="H17">
            <v>3.38</v>
          </cell>
          <cell r="I17">
            <v>0.21</v>
          </cell>
          <cell r="J17">
            <v>0</v>
          </cell>
          <cell r="K17">
            <v>0</v>
          </cell>
          <cell r="L17" t="str">
            <v>0799</v>
          </cell>
        </row>
        <row r="18">
          <cell r="A18" t="str">
            <v>117</v>
          </cell>
          <cell r="B18" t="str">
            <v>SPARKLING S.A.</v>
          </cell>
          <cell r="C18" t="str">
            <v>A</v>
          </cell>
          <cell r="D18" t="str">
            <v>000100527580</v>
          </cell>
          <cell r="E18">
            <v>36341</v>
          </cell>
          <cell r="F18">
            <v>70.790000000000006</v>
          </cell>
          <cell r="G18">
            <v>58.5</v>
          </cell>
          <cell r="H18">
            <v>12.29</v>
          </cell>
          <cell r="I18">
            <v>0.21</v>
          </cell>
          <cell r="J18">
            <v>0</v>
          </cell>
          <cell r="K18">
            <v>0</v>
          </cell>
          <cell r="L18" t="str">
            <v>0799</v>
          </cell>
        </row>
        <row r="19">
          <cell r="A19" t="str">
            <v>117</v>
          </cell>
          <cell r="B19" t="str">
            <v>SPARKLING S.A.</v>
          </cell>
          <cell r="C19" t="str">
            <v>A</v>
          </cell>
          <cell r="D19" t="str">
            <v>000100518815</v>
          </cell>
          <cell r="E19">
            <v>36311</v>
          </cell>
          <cell r="F19">
            <v>104.42</v>
          </cell>
          <cell r="G19">
            <v>86.3</v>
          </cell>
          <cell r="H19">
            <v>18.12</v>
          </cell>
          <cell r="I19">
            <v>0.21</v>
          </cell>
          <cell r="J19">
            <v>0</v>
          </cell>
          <cell r="K19">
            <v>0</v>
          </cell>
          <cell r="L19" t="str">
            <v>0799</v>
          </cell>
        </row>
        <row r="20">
          <cell r="A20" t="str">
            <v>201</v>
          </cell>
          <cell r="B20" t="str">
            <v>OFISHOP</v>
          </cell>
          <cell r="C20" t="str">
            <v>A</v>
          </cell>
          <cell r="D20" t="str">
            <v>000500033708</v>
          </cell>
          <cell r="E20">
            <v>36349</v>
          </cell>
          <cell r="F20">
            <v>4.2</v>
          </cell>
          <cell r="G20">
            <v>3.47</v>
          </cell>
          <cell r="H20">
            <v>0.73</v>
          </cell>
          <cell r="I20">
            <v>0.21</v>
          </cell>
          <cell r="J20">
            <v>0</v>
          </cell>
          <cell r="K20">
            <v>0</v>
          </cell>
          <cell r="L20" t="str">
            <v>0799</v>
          </cell>
        </row>
        <row r="21">
          <cell r="A21" t="str">
            <v>184</v>
          </cell>
          <cell r="B21" t="str">
            <v>LOS INMORTALES</v>
          </cell>
          <cell r="C21" t="str">
            <v>A</v>
          </cell>
          <cell r="D21" t="str">
            <v>000100000516</v>
          </cell>
          <cell r="E21">
            <v>36349</v>
          </cell>
          <cell r="F21">
            <v>110</v>
          </cell>
          <cell r="G21">
            <v>0</v>
          </cell>
          <cell r="H21">
            <v>0</v>
          </cell>
          <cell r="I21">
            <v>0.21</v>
          </cell>
          <cell r="J21">
            <v>0</v>
          </cell>
          <cell r="K21">
            <v>0</v>
          </cell>
          <cell r="L21" t="str">
            <v>0799</v>
          </cell>
        </row>
        <row r="22">
          <cell r="A22" t="str">
            <v>160</v>
          </cell>
          <cell r="B22" t="str">
            <v>RUBRICOM S.A.</v>
          </cell>
          <cell r="C22" t="str">
            <v>A</v>
          </cell>
          <cell r="D22" t="str">
            <v>000100004251</v>
          </cell>
          <cell r="E22">
            <v>36322</v>
          </cell>
          <cell r="F22">
            <v>15.73</v>
          </cell>
          <cell r="G22">
            <v>13</v>
          </cell>
          <cell r="H22">
            <v>2.73</v>
          </cell>
          <cell r="I22">
            <v>0.21</v>
          </cell>
          <cell r="J22">
            <v>0</v>
          </cell>
          <cell r="K22">
            <v>0</v>
          </cell>
          <cell r="L22" t="str">
            <v>0799</v>
          </cell>
        </row>
        <row r="23">
          <cell r="A23" t="str">
            <v>800</v>
          </cell>
          <cell r="B23" t="str">
            <v>CAMARA ARG. CORRED. DE TIT VAL</v>
          </cell>
          <cell r="C23" t="str">
            <v>C</v>
          </cell>
          <cell r="D23" t="str">
            <v>000000000066</v>
          </cell>
          <cell r="E23">
            <v>36357</v>
          </cell>
          <cell r="F23">
            <v>100</v>
          </cell>
          <cell r="G23">
            <v>0</v>
          </cell>
          <cell r="H23">
            <v>0</v>
          </cell>
          <cell r="I23">
            <v>0.21</v>
          </cell>
          <cell r="J23">
            <v>0</v>
          </cell>
          <cell r="K23">
            <v>0</v>
          </cell>
          <cell r="L23" t="str">
            <v>0799</v>
          </cell>
        </row>
        <row r="24">
          <cell r="A24" t="str">
            <v>187</v>
          </cell>
          <cell r="B24" t="str">
            <v>VICENTE FORLANO (DIARIOS)</v>
          </cell>
          <cell r="C24" t="str">
            <v>C</v>
          </cell>
          <cell r="D24" t="str">
            <v>000000007874</v>
          </cell>
          <cell r="E24">
            <v>36341</v>
          </cell>
          <cell r="F24">
            <v>31.4</v>
          </cell>
          <cell r="G24">
            <v>0</v>
          </cell>
          <cell r="H24">
            <v>0</v>
          </cell>
          <cell r="I24">
            <v>0.21</v>
          </cell>
          <cell r="J24">
            <v>0</v>
          </cell>
          <cell r="K24">
            <v>0</v>
          </cell>
          <cell r="L24" t="str">
            <v>0799</v>
          </cell>
        </row>
        <row r="25">
          <cell r="F25">
            <v>16249.52</v>
          </cell>
          <cell r="G25">
            <v>13004.159999999998</v>
          </cell>
          <cell r="H25">
            <v>2730.86</v>
          </cell>
          <cell r="J25">
            <v>0</v>
          </cell>
          <cell r="K25">
            <v>0</v>
          </cell>
        </row>
        <row r="27">
          <cell r="A27" t="str">
            <v>118</v>
          </cell>
          <cell r="B27" t="str">
            <v>EDESUR S.A.</v>
          </cell>
          <cell r="C27" t="str">
            <v>A</v>
          </cell>
          <cell r="D27" t="str">
            <v>990302106118</v>
          </cell>
          <cell r="E27">
            <v>36346</v>
          </cell>
          <cell r="F27">
            <v>190.31</v>
          </cell>
          <cell r="G27">
            <v>142.04</v>
          </cell>
          <cell r="H27">
            <v>38.35</v>
          </cell>
          <cell r="I27">
            <v>0.27</v>
          </cell>
          <cell r="J27">
            <v>0</v>
          </cell>
          <cell r="K27">
            <v>0</v>
          </cell>
          <cell r="L27" t="str">
            <v>0799</v>
          </cell>
        </row>
        <row r="28">
          <cell r="A28" t="str">
            <v>110</v>
          </cell>
          <cell r="B28" t="str">
            <v>TELEFONICA DE ARGENTINA S.A.</v>
          </cell>
          <cell r="C28" t="str">
            <v>A</v>
          </cell>
          <cell r="D28" t="str">
            <v>300905831999</v>
          </cell>
          <cell r="E28">
            <v>36326</v>
          </cell>
          <cell r="F28">
            <v>8.59</v>
          </cell>
          <cell r="G28">
            <v>6.76</v>
          </cell>
          <cell r="H28">
            <v>1.83</v>
          </cell>
          <cell r="I28">
            <v>0.27</v>
          </cell>
          <cell r="J28">
            <v>0</v>
          </cell>
          <cell r="K28">
            <v>0</v>
          </cell>
          <cell r="L28" t="str">
            <v>0799</v>
          </cell>
        </row>
        <row r="29">
          <cell r="A29" t="str">
            <v>110</v>
          </cell>
          <cell r="B29" t="str">
            <v>TELEFONICA DE ARGENTINA S.A.</v>
          </cell>
          <cell r="C29" t="str">
            <v>A</v>
          </cell>
          <cell r="D29" t="str">
            <v>300905831999</v>
          </cell>
          <cell r="E29">
            <v>36326</v>
          </cell>
          <cell r="F29">
            <v>8.59</v>
          </cell>
          <cell r="G29">
            <v>6.76</v>
          </cell>
          <cell r="H29">
            <v>1.83</v>
          </cell>
          <cell r="I29">
            <v>0.27</v>
          </cell>
          <cell r="J29">
            <v>0</v>
          </cell>
          <cell r="K29">
            <v>0</v>
          </cell>
          <cell r="L29" t="str">
            <v>0799</v>
          </cell>
        </row>
        <row r="30">
          <cell r="A30" t="str">
            <v>172</v>
          </cell>
          <cell r="B30" t="str">
            <v>CAMARO CARRO'S</v>
          </cell>
          <cell r="C30" t="str">
            <v>C</v>
          </cell>
          <cell r="D30" t="str">
            <v>000000010907</v>
          </cell>
          <cell r="E30">
            <v>36314</v>
          </cell>
          <cell r="F30">
            <v>77.8</v>
          </cell>
          <cell r="G30">
            <v>0</v>
          </cell>
          <cell r="H30">
            <v>0</v>
          </cell>
          <cell r="I30">
            <v>0.27</v>
          </cell>
          <cell r="J30">
            <v>0</v>
          </cell>
          <cell r="K30">
            <v>0</v>
          </cell>
          <cell r="L30" t="str">
            <v>0799</v>
          </cell>
        </row>
        <row r="31">
          <cell r="A31" t="str">
            <v>110</v>
          </cell>
          <cell r="B31" t="str">
            <v>TELEFONICA DE ARGENTINA S.A.</v>
          </cell>
          <cell r="C31" t="str">
            <v>A</v>
          </cell>
          <cell r="D31" t="str">
            <v>641990250081</v>
          </cell>
          <cell r="E31">
            <v>36353</v>
          </cell>
          <cell r="F31">
            <v>8977.42</v>
          </cell>
          <cell r="G31">
            <v>6801.08</v>
          </cell>
          <cell r="H31">
            <v>1836.29</v>
          </cell>
          <cell r="I31">
            <v>0.27</v>
          </cell>
          <cell r="J31">
            <v>0</v>
          </cell>
          <cell r="K31">
            <v>340.05</v>
          </cell>
          <cell r="L31" t="str">
            <v>0799</v>
          </cell>
        </row>
        <row r="32">
          <cell r="A32" t="str">
            <v>803</v>
          </cell>
          <cell r="B32" t="str">
            <v>CMR</v>
          </cell>
          <cell r="C32" t="str">
            <v>A</v>
          </cell>
          <cell r="D32" t="str">
            <v>000106852814</v>
          </cell>
          <cell r="E32">
            <v>36332</v>
          </cell>
          <cell r="F32">
            <v>148.84</v>
          </cell>
          <cell r="G32">
            <v>117.2</v>
          </cell>
          <cell r="H32">
            <v>31.64</v>
          </cell>
          <cell r="I32">
            <v>0.27</v>
          </cell>
          <cell r="J32">
            <v>0</v>
          </cell>
          <cell r="K32">
            <v>0</v>
          </cell>
          <cell r="L32" t="str">
            <v>0799</v>
          </cell>
        </row>
        <row r="33">
          <cell r="A33" t="str">
            <v>208</v>
          </cell>
          <cell r="B33" t="str">
            <v>IMPSAT</v>
          </cell>
          <cell r="C33" t="str">
            <v>A</v>
          </cell>
          <cell r="D33" t="str">
            <v>005000004290</v>
          </cell>
          <cell r="E33">
            <v>36178</v>
          </cell>
          <cell r="F33">
            <v>45.01</v>
          </cell>
          <cell r="G33">
            <v>0</v>
          </cell>
          <cell r="H33">
            <v>0</v>
          </cell>
          <cell r="I33">
            <v>0.27</v>
          </cell>
          <cell r="J33">
            <v>0</v>
          </cell>
          <cell r="K33">
            <v>0</v>
          </cell>
          <cell r="L33" t="str">
            <v>0799</v>
          </cell>
        </row>
        <row r="34">
          <cell r="A34" t="str">
            <v>208</v>
          </cell>
          <cell r="B34" t="str">
            <v>IMPSAT</v>
          </cell>
          <cell r="C34" t="str">
            <v>A</v>
          </cell>
          <cell r="D34" t="str">
            <v>005000050991</v>
          </cell>
          <cell r="E34">
            <v>36248</v>
          </cell>
          <cell r="F34">
            <v>45.01</v>
          </cell>
          <cell r="G34">
            <v>0</v>
          </cell>
          <cell r="H34">
            <v>0</v>
          </cell>
          <cell r="I34">
            <v>0.27</v>
          </cell>
          <cell r="J34">
            <v>0</v>
          </cell>
          <cell r="K34">
            <v>0</v>
          </cell>
          <cell r="L34" t="str">
            <v>0799</v>
          </cell>
        </row>
        <row r="35">
          <cell r="A35" t="str">
            <v>805</v>
          </cell>
          <cell r="B35" t="str">
            <v>QUISPE SA</v>
          </cell>
          <cell r="C35" t="str">
            <v>A</v>
          </cell>
          <cell r="D35" t="str">
            <v>000100000156</v>
          </cell>
          <cell r="E35">
            <v>36313</v>
          </cell>
          <cell r="F35">
            <v>1186.3499999999999</v>
          </cell>
          <cell r="G35">
            <v>0</v>
          </cell>
          <cell r="H35">
            <v>0</v>
          </cell>
          <cell r="I35">
            <v>0.27</v>
          </cell>
          <cell r="J35">
            <v>0</v>
          </cell>
          <cell r="K35">
            <v>0</v>
          </cell>
          <cell r="L35" t="str">
            <v>0799</v>
          </cell>
        </row>
        <row r="36">
          <cell r="A36" t="str">
            <v>113</v>
          </cell>
          <cell r="B36" t="str">
            <v>FEDERAL EXPRESS CORP.</v>
          </cell>
          <cell r="C36" t="str">
            <v>C</v>
          </cell>
          <cell r="D36" t="str">
            <v>000500034335</v>
          </cell>
          <cell r="E36">
            <v>36349</v>
          </cell>
          <cell r="F36">
            <v>64</v>
          </cell>
          <cell r="G36">
            <v>0</v>
          </cell>
          <cell r="H36">
            <v>0</v>
          </cell>
          <cell r="I36">
            <v>0.27</v>
          </cell>
          <cell r="J36">
            <v>0</v>
          </cell>
          <cell r="K36">
            <v>0</v>
          </cell>
          <cell r="L36" t="str">
            <v>0799</v>
          </cell>
        </row>
        <row r="37">
          <cell r="A37" t="str">
            <v>110</v>
          </cell>
          <cell r="B37" t="str">
            <v>TELEFONICA DE ARGENTINA S.A.</v>
          </cell>
          <cell r="C37" t="str">
            <v>A</v>
          </cell>
          <cell r="D37" t="str">
            <v>518740824199</v>
          </cell>
          <cell r="E37">
            <v>36360</v>
          </cell>
          <cell r="F37">
            <v>1285.0999999999999</v>
          </cell>
          <cell r="G37">
            <v>1012.03</v>
          </cell>
          <cell r="H37">
            <v>273.25</v>
          </cell>
          <cell r="I37">
            <v>0.27</v>
          </cell>
          <cell r="J37">
            <v>0</v>
          </cell>
          <cell r="K37">
            <v>0</v>
          </cell>
          <cell r="L37" t="str">
            <v>0799</v>
          </cell>
        </row>
        <row r="38">
          <cell r="A38" t="str">
            <v>110</v>
          </cell>
          <cell r="B38" t="str">
            <v>TELEFONICA DE ARGENTINA S.A.</v>
          </cell>
          <cell r="C38" t="str">
            <v>A</v>
          </cell>
          <cell r="D38" t="str">
            <v>518740823199</v>
          </cell>
          <cell r="E38">
            <v>36360</v>
          </cell>
          <cell r="F38">
            <v>4576.1099999999997</v>
          </cell>
          <cell r="G38">
            <v>3613.43</v>
          </cell>
          <cell r="H38">
            <v>972.93</v>
          </cell>
          <cell r="I38">
            <v>0.27</v>
          </cell>
          <cell r="J38">
            <v>0</v>
          </cell>
          <cell r="K38">
            <v>0</v>
          </cell>
          <cell r="L38" t="str">
            <v>0799</v>
          </cell>
        </row>
      </sheetData>
      <sheetData sheetId="2" refreshError="1"/>
      <sheetData sheetId="3" refreshError="1"/>
      <sheetData sheetId="4" refreshError="1"/>
    </sheetDataSet>
  </externalBook>
</externalLink>
</file>

<file path=xl/externalLinks/externalLink19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s>
    <sheetDataSet>
      <sheetData sheetId="0" refreshError="1"/>
      <sheetData sheetId="1" refreshError="1">
        <row r="1">
          <cell r="A1" t="str">
            <v>QUINSA</v>
          </cell>
        </row>
        <row r="2">
          <cell r="A2" t="str">
            <v>Compañía: CCBA SA</v>
          </cell>
        </row>
        <row r="3">
          <cell r="A3" t="str">
            <v>Balance al 31.03.03 y 31.03.02</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Set>
  </externalBook>
</externalLink>
</file>

<file path=xl/externalLinks/externalLink19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DJUSTMENTS ON MTD"/>
      <sheetName val="ADJUSTMENTS ON YTD"/>
      <sheetName val="Interface Hub"/>
      <sheetName val="Summary Platform Results"/>
      <sheetName val="Summary Region Results"/>
      <sheetName val="Platform &amp; Region DLY"/>
      <sheetName val="Platform &amp; Region MTD"/>
      <sheetName val="Platform &amp; Region YTD"/>
      <sheetName val="Notes"/>
      <sheetName val="EVP UPLOAD"/>
      <sheetName val="Est MTD-2"/>
      <sheetName val="Est MTD-1"/>
      <sheetName val="YTD ACTUALS"/>
      <sheetName val="Sheet1"/>
      <sheetName val="DATA"/>
      <sheetName val="UPLOAD"/>
      <sheetName val="Feuil1"/>
      <sheetName val="Risk Summary"/>
      <sheetName val="Financials by profit centre"/>
      <sheetName val="RunSQL"/>
      <sheetName val="ADJUSTMENTS_ON_MTD"/>
      <sheetName val="ADJUSTMENTS_ON_YTD"/>
      <sheetName val="Interface_Hub"/>
      <sheetName val="Summary_Platform_Results"/>
      <sheetName val="Summary_Region_Results"/>
      <sheetName val="Platform_&amp;_Region_DLY"/>
      <sheetName val="Platform_&amp;_Region_MTD"/>
      <sheetName val="Platform_&amp;_Region_YTD"/>
      <sheetName val="EVP_UPLOAD"/>
      <sheetName val="Est_MTD-2"/>
      <sheetName val="Est_MTD-1"/>
      <sheetName val="YTD_ACTUALS"/>
      <sheetName val="Risk_Summary"/>
      <sheetName val="Financials_by_profit_centre"/>
      <sheetName val="ADJUSTMENTS_ON_MTD1"/>
      <sheetName val="ADJUSTMENTS_ON_YTD1"/>
      <sheetName val="Interface_Hub1"/>
      <sheetName val="Summary_Platform_Results1"/>
      <sheetName val="Summary_Region_Results1"/>
      <sheetName val="Platform_&amp;_Region_DLY1"/>
      <sheetName val="Platform_&amp;_Region_MTD1"/>
      <sheetName val="Platform_&amp;_Region_YTD1"/>
      <sheetName val="EVP_UPLOAD1"/>
      <sheetName val="Est_MTD-21"/>
      <sheetName val="Est_MTD-11"/>
      <sheetName val="YTD_ACTUALS1"/>
      <sheetName val="Risk_Summary1"/>
      <sheetName val="Financials_by_profit_centre1"/>
      <sheetName val="ADJUSTMENTS_ON_MTD2"/>
      <sheetName val="ADJUSTMENTS_ON_YTD2"/>
      <sheetName val="Interface_Hub2"/>
      <sheetName val="Summary_Platform_Results2"/>
      <sheetName val="Summary_Region_Results2"/>
      <sheetName val="Platform_&amp;_Region_DLY2"/>
      <sheetName val="Platform_&amp;_Region_MTD2"/>
      <sheetName val="Platform_&amp;_Region_YTD2"/>
      <sheetName val="EVP_UPLOAD2"/>
      <sheetName val="Est_MTD-22"/>
      <sheetName val="Est_MTD-12"/>
      <sheetName val="YTD_ACTUALS2"/>
      <sheetName val="Risk_Summary2"/>
      <sheetName val="Financials_by_profit_centre2"/>
      <sheetName val="Tipo de Gtos."/>
    </sheetNames>
    <sheetDataSet>
      <sheetData sheetId="0" refreshError="1"/>
      <sheetData sheetId="1" refreshError="1"/>
      <sheetData sheetId="2" refreshError="1">
        <row r="5">
          <cell r="U5" t="str">
            <v>JAN</v>
          </cell>
          <cell r="V5" t="str">
            <v>January</v>
          </cell>
        </row>
        <row r="6">
          <cell r="U6" t="str">
            <v>FEB</v>
          </cell>
          <cell r="V6" t="str">
            <v>February</v>
          </cell>
        </row>
        <row r="7">
          <cell r="C7">
            <v>39141</v>
          </cell>
          <cell r="U7" t="str">
            <v>MAR</v>
          </cell>
          <cell r="V7" t="str">
            <v>March</v>
          </cell>
        </row>
        <row r="8">
          <cell r="U8" t="str">
            <v>APR</v>
          </cell>
          <cell r="V8" t="str">
            <v>April</v>
          </cell>
        </row>
        <row r="9">
          <cell r="U9" t="str">
            <v>MAY</v>
          </cell>
          <cell r="V9" t="str">
            <v>May</v>
          </cell>
        </row>
        <row r="10">
          <cell r="U10" t="str">
            <v>JUN</v>
          </cell>
          <cell r="V10" t="str">
            <v>June</v>
          </cell>
        </row>
        <row r="11">
          <cell r="U11" t="str">
            <v>JUL</v>
          </cell>
          <cell r="V11" t="str">
            <v>July</v>
          </cell>
        </row>
        <row r="12">
          <cell r="U12" t="str">
            <v>AUG</v>
          </cell>
          <cell r="V12" t="str">
            <v>August</v>
          </cell>
        </row>
        <row r="13">
          <cell r="U13" t="str">
            <v>SEP</v>
          </cell>
          <cell r="V13" t="str">
            <v>September</v>
          </cell>
        </row>
        <row r="14">
          <cell r="U14" t="str">
            <v>OCT</v>
          </cell>
          <cell r="V14" t="str">
            <v>October</v>
          </cell>
        </row>
        <row r="15">
          <cell r="U15" t="str">
            <v>NOV</v>
          </cell>
          <cell r="V15" t="str">
            <v>November</v>
          </cell>
        </row>
        <row r="16">
          <cell r="U16" t="str">
            <v>DEC</v>
          </cell>
          <cell r="V16" t="str">
            <v>December</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sheetData sheetId="22">
        <row r="5">
          <cell r="U5" t="str">
            <v>JAN</v>
          </cell>
        </row>
      </sheetData>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row r="5">
          <cell r="U5" t="str">
            <v>JAN</v>
          </cell>
        </row>
      </sheetData>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row r="5">
          <cell r="U5" t="str">
            <v>JAN</v>
          </cell>
        </row>
      </sheetData>
      <sheetData sheetId="51"/>
      <sheetData sheetId="52"/>
      <sheetData sheetId="53"/>
      <sheetData sheetId="54"/>
      <sheetData sheetId="55"/>
      <sheetData sheetId="56"/>
      <sheetData sheetId="57"/>
      <sheetData sheetId="58"/>
      <sheetData sheetId="59"/>
      <sheetData sheetId="60"/>
      <sheetData sheetId="61"/>
      <sheetData sheetId="62" refreshError="1"/>
    </sheetDataSet>
  </externalBook>
</externalLink>
</file>

<file path=xl/externalLinks/externalLink19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LTS BY RISKBOX"/>
      <sheetName val="RESULTS ACTIVITY, REGION"/>
      <sheetName val="DATA"/>
      <sheetName val="SBOX-PLID-RISKBOX_MAP"/>
      <sheetName val="SQL1"/>
      <sheetName val="SQL"/>
      <sheetName val="EMAIL TEXT"/>
      <sheetName val="RESULTS_BY_RISKBOX"/>
      <sheetName val="RESULTS_ACTIVITY,_REGION"/>
      <sheetName val="EMAIL_TEXT"/>
      <sheetName val="Param"/>
      <sheetName val="RESULTS_BY_RISKBOX1"/>
      <sheetName val="RESULTS_ACTIVITY,_REGION1"/>
      <sheetName val="EMAIL_TEXT1"/>
      <sheetName val="RESULTS_BY_RISKBOX2"/>
      <sheetName val="RESULTS_ACTIVITY,_REGION2"/>
      <sheetName val="EMAIL_TEXT2"/>
      <sheetName val="MOVCRE"/>
    </sheetNames>
    <sheetDataSet>
      <sheetData sheetId="0" refreshError="1"/>
      <sheetData sheetId="1" refreshError="1"/>
      <sheetData sheetId="2" refreshError="1">
        <row r="2">
          <cell r="U2" t="str">
            <v>SUGAR</v>
          </cell>
        </row>
      </sheetData>
      <sheetData sheetId="3" refreshError="1"/>
      <sheetData sheetId="4" refreshError="1"/>
      <sheetData sheetId="5" refreshError="1"/>
      <sheetData sheetId="6" refreshError="1"/>
      <sheetData sheetId="7"/>
      <sheetData sheetId="8"/>
      <sheetData sheetId="9"/>
      <sheetData sheetId="10" refreshError="1"/>
      <sheetData sheetId="11"/>
      <sheetData sheetId="12"/>
      <sheetData sheetId="13"/>
      <sheetData sheetId="14"/>
      <sheetData sheetId="15"/>
      <sheetData sheetId="16"/>
      <sheetData sheetId="17" refreshError="1"/>
    </sheetDataSet>
  </externalBook>
</externalLink>
</file>

<file path=xl/externalLinks/externalLink19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Liquidaciones"/>
      <sheetName val="BS AXI"/>
      <sheetName val="Datos"/>
      <sheetName val="Imp"/>
      <sheetName val="Settings"/>
      <sheetName val="SALDOS"/>
      <sheetName val="Cálculo del Impuesto Diferido ("/>
    </sheetNames>
    <sheetDataSet>
      <sheetData sheetId="0" refreshError="1"/>
      <sheetData sheetId="1">
        <row r="2">
          <cell r="A2" t="str">
            <v>Temporal</v>
          </cell>
        </row>
        <row r="3">
          <cell r="A3" t="str">
            <v>Permanente</v>
          </cell>
        </row>
      </sheetData>
      <sheetData sheetId="2" refreshError="1"/>
      <sheetData sheetId="3">
        <row r="3">
          <cell r="A3" t="str">
            <v>Filtros Aplicados</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9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ueva reseña Jun-05 Def"/>
      <sheetName val="IRSA Jun-05"/>
      <sheetName val="IBSA Jun-05"/>
      <sheetName val="Baldo Jun-05"/>
      <sheetName val="nueva reseña Jun-05"/>
      <sheetName val="nueva reseña"/>
      <sheetName val="RESUMEN "/>
      <sheetName val="IRSA dic-04"/>
      <sheetName val="IBSA dic-04"/>
      <sheetName val="BALDO dic-04"/>
      <sheetName val="Prevision"/>
      <sheetName val="nueva_reseña_Jun-05_Def"/>
      <sheetName val="IRSA_Jun-05"/>
      <sheetName val="IBSA_Jun-05"/>
      <sheetName val="Baldo_Jun-05"/>
      <sheetName val="nueva_reseña_Jun-05"/>
      <sheetName val="nueva_reseña"/>
      <sheetName val="RESUMEN_"/>
      <sheetName val="IRSA_dic-04"/>
      <sheetName val="IBSA_dic-04"/>
      <sheetName val="BALDO_dic-04"/>
      <sheetName val="Liquidaciones"/>
      <sheetName val="nueva_reseña_Jun-05_Def1"/>
      <sheetName val="IRSA_Jun-051"/>
      <sheetName val="IBSA_Jun-051"/>
      <sheetName val="Baldo_Jun-051"/>
      <sheetName val="nueva_reseña_Jun-051"/>
      <sheetName val="nueva_reseña1"/>
      <sheetName val="RESUMEN_1"/>
      <sheetName val="IRSA_dic-041"/>
      <sheetName val="IBSA_dic-041"/>
      <sheetName val="BALDO_dic-041"/>
      <sheetName val="nueva_reseña_Jun-05_Def2"/>
      <sheetName val="IRSA_Jun-052"/>
      <sheetName val="IBSA_Jun-052"/>
      <sheetName val="Baldo_Jun-052"/>
      <sheetName val="nueva_reseña_Jun-052"/>
      <sheetName val="nueva_reseña2"/>
      <sheetName val="RESUMEN_2"/>
      <sheetName val="IRSA_dic-042"/>
      <sheetName val="IBSA_dic-042"/>
      <sheetName val="BALDO_dic-042"/>
      <sheetName val="SUMMARY - EN PESOS"/>
      <sheetName val="Dates"/>
    </sheetNames>
    <sheetDataSet>
      <sheetData sheetId="0"/>
      <sheetData sheetId="1"/>
      <sheetData sheetId="2"/>
      <sheetData sheetId="3"/>
      <sheetData sheetId="4"/>
      <sheetData sheetId="5"/>
      <sheetData sheetId="6"/>
      <sheetData sheetId="7"/>
      <sheetData sheetId="8"/>
      <sheetData sheetId="9"/>
      <sheetData sheetId="10" refreshError="1"/>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refreshError="1"/>
      <sheetData sheetId="43" refreshError="1"/>
    </sheetDataSet>
  </externalBook>
</externalLink>
</file>

<file path=xl/externalLinks/externalLink19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PLANILLA"/>
      <sheetName val="ASIENTOS"/>
      <sheetName val="PB"/>
      <sheetName val="COTIZACION"/>
      <sheetName val="CONTROL"/>
    </sheetNames>
    <sheetDataSet>
      <sheetData sheetId="0" refreshError="1"/>
      <sheetData sheetId="1" refreshError="1">
        <row r="1">
          <cell r="I1">
            <v>1</v>
          </cell>
          <cell r="J1">
            <v>2</v>
          </cell>
          <cell r="K1">
            <v>3</v>
          </cell>
          <cell r="L1">
            <v>4</v>
          </cell>
          <cell r="M1">
            <v>5</v>
          </cell>
          <cell r="N1">
            <v>6</v>
          </cell>
          <cell r="O1">
            <v>7</v>
          </cell>
          <cell r="P1">
            <v>8</v>
          </cell>
          <cell r="Q1">
            <v>9</v>
          </cell>
          <cell r="R1">
            <v>10</v>
          </cell>
          <cell r="S1">
            <v>11</v>
          </cell>
          <cell r="T1">
            <v>12</v>
          </cell>
        </row>
        <row r="2">
          <cell r="A2" t="str">
            <v>MOLINOS HARINEROS DEL PARAGUAY S.A.</v>
          </cell>
          <cell r="R2">
            <v>31</v>
          </cell>
          <cell r="S2" t="str">
            <v>de Diciembre-1999</v>
          </cell>
        </row>
        <row r="4">
          <cell r="C4" t="str">
            <v>VIGENCIA</v>
          </cell>
          <cell r="E4" t="str">
            <v>SALDO EJERC.</v>
          </cell>
          <cell r="F4" t="str">
            <v>PRIMA EJERC.</v>
          </cell>
          <cell r="G4" t="str">
            <v>SALDOS MESES</v>
          </cell>
          <cell r="H4" t="str">
            <v>APLICACIÓN</v>
          </cell>
          <cell r="I4">
            <v>36161</v>
          </cell>
          <cell r="J4">
            <v>36192</v>
          </cell>
          <cell r="K4">
            <v>36220</v>
          </cell>
          <cell r="L4">
            <v>36251</v>
          </cell>
          <cell r="M4">
            <v>36281</v>
          </cell>
          <cell r="N4">
            <v>36312</v>
          </cell>
          <cell r="O4">
            <v>36342</v>
          </cell>
          <cell r="P4">
            <v>36373</v>
          </cell>
          <cell r="Q4">
            <v>36404</v>
          </cell>
          <cell r="R4">
            <v>36434</v>
          </cell>
          <cell r="S4">
            <v>36465</v>
          </cell>
          <cell r="T4">
            <v>36495</v>
          </cell>
          <cell r="U4" t="str">
            <v>CONTROL</v>
          </cell>
        </row>
        <row r="5">
          <cell r="A5" t="str">
            <v>POLIZA</v>
          </cell>
          <cell r="B5" t="str">
            <v>CONCEPTOS</v>
          </cell>
          <cell r="C5" t="str">
            <v>DESDE</v>
          </cell>
          <cell r="D5" t="str">
            <v>HASTA</v>
          </cell>
          <cell r="E5" t="str">
            <v>ANTERIOR</v>
          </cell>
          <cell r="F5" t="str">
            <v>ACTUAL</v>
          </cell>
          <cell r="G5" t="str">
            <v>FUTUROS</v>
          </cell>
          <cell r="H5" t="str">
            <v>EJERC. ACTUAL</v>
          </cell>
        </row>
        <row r="6">
          <cell r="B6" t="str">
            <v>VALORES EN TRANSITO</v>
          </cell>
          <cell r="E6">
            <v>932800</v>
          </cell>
          <cell r="F6">
            <v>1017600</v>
          </cell>
          <cell r="G6">
            <v>1017600</v>
          </cell>
          <cell r="H6">
            <v>932800</v>
          </cell>
          <cell r="I6">
            <v>84800</v>
          </cell>
          <cell r="J6">
            <v>84800</v>
          </cell>
          <cell r="K6">
            <v>84800</v>
          </cell>
          <cell r="L6">
            <v>84800</v>
          </cell>
          <cell r="M6">
            <v>84800</v>
          </cell>
          <cell r="N6">
            <v>84800</v>
          </cell>
          <cell r="O6">
            <v>84800</v>
          </cell>
          <cell r="P6">
            <v>84800</v>
          </cell>
          <cell r="Q6">
            <v>84800</v>
          </cell>
          <cell r="R6">
            <v>84800</v>
          </cell>
          <cell r="S6">
            <v>84800</v>
          </cell>
          <cell r="T6">
            <v>84800</v>
          </cell>
          <cell r="U6">
            <v>932800</v>
          </cell>
        </row>
        <row r="7">
          <cell r="A7" t="str">
            <v>18,0703,00218/00</v>
          </cell>
          <cell r="B7" t="str">
            <v>Valores en Caja Fuerte</v>
          </cell>
          <cell r="C7">
            <v>36495</v>
          </cell>
          <cell r="D7">
            <v>36861</v>
          </cell>
          <cell r="E7">
            <v>349800</v>
          </cell>
          <cell r="F7">
            <v>381600</v>
          </cell>
          <cell r="G7">
            <v>381600</v>
          </cell>
          <cell r="H7">
            <v>349800</v>
          </cell>
          <cell r="I7">
            <v>31800</v>
          </cell>
          <cell r="J7">
            <v>31800</v>
          </cell>
          <cell r="K7">
            <v>31800</v>
          </cell>
          <cell r="L7">
            <v>31800</v>
          </cell>
          <cell r="M7">
            <v>31800</v>
          </cell>
          <cell r="N7">
            <v>31800</v>
          </cell>
          <cell r="O7">
            <v>31800</v>
          </cell>
          <cell r="P7">
            <v>31800</v>
          </cell>
          <cell r="Q7">
            <v>31800</v>
          </cell>
          <cell r="R7">
            <v>31800</v>
          </cell>
          <cell r="S7">
            <v>31800</v>
          </cell>
          <cell r="T7">
            <v>31800</v>
          </cell>
          <cell r="U7">
            <v>349800</v>
          </cell>
        </row>
        <row r="8">
          <cell r="A8" t="str">
            <v>18,0702,00073/00</v>
          </cell>
          <cell r="B8" t="str">
            <v>Valores en Tránsito</v>
          </cell>
          <cell r="C8">
            <v>36495</v>
          </cell>
          <cell r="D8">
            <v>36861</v>
          </cell>
          <cell r="E8">
            <v>583000</v>
          </cell>
          <cell r="F8">
            <v>636000</v>
          </cell>
          <cell r="G8">
            <v>636000</v>
          </cell>
          <cell r="H8">
            <v>583000</v>
          </cell>
          <cell r="I8">
            <v>53000</v>
          </cell>
          <cell r="J8">
            <v>53000</v>
          </cell>
          <cell r="K8">
            <v>53000</v>
          </cell>
          <cell r="L8">
            <v>53000</v>
          </cell>
          <cell r="M8">
            <v>53000</v>
          </cell>
          <cell r="N8">
            <v>53000</v>
          </cell>
          <cell r="O8">
            <v>53000</v>
          </cell>
          <cell r="P8">
            <v>53000</v>
          </cell>
          <cell r="Q8">
            <v>53000</v>
          </cell>
          <cell r="R8">
            <v>53000</v>
          </cell>
          <cell r="S8">
            <v>53000</v>
          </cell>
          <cell r="T8">
            <v>53000</v>
          </cell>
          <cell r="U8">
            <v>583000</v>
          </cell>
        </row>
        <row r="10">
          <cell r="B10" t="str">
            <v>EDIFICACIONES</v>
          </cell>
          <cell r="E10">
            <v>48402020</v>
          </cell>
          <cell r="F10">
            <v>96864180</v>
          </cell>
          <cell r="G10">
            <v>56504899</v>
          </cell>
          <cell r="H10">
            <v>88761301</v>
          </cell>
          <cell r="I10">
            <v>8066871</v>
          </cell>
          <cell r="J10">
            <v>8066871</v>
          </cell>
          <cell r="K10">
            <v>8066871</v>
          </cell>
          <cell r="L10">
            <v>8066871</v>
          </cell>
          <cell r="M10">
            <v>8066871</v>
          </cell>
          <cell r="N10">
            <v>8066871</v>
          </cell>
          <cell r="O10">
            <v>8072015</v>
          </cell>
          <cell r="P10">
            <v>8072015</v>
          </cell>
          <cell r="Q10">
            <v>8072015</v>
          </cell>
          <cell r="R10">
            <v>8072015</v>
          </cell>
          <cell r="S10">
            <v>8072015</v>
          </cell>
          <cell r="T10">
            <v>8072015</v>
          </cell>
          <cell r="U10">
            <v>88761301</v>
          </cell>
        </row>
        <row r="11">
          <cell r="A11">
            <v>3026</v>
          </cell>
          <cell r="B11" t="str">
            <v>Incendios - Edificios</v>
          </cell>
          <cell r="C11">
            <v>35511</v>
          </cell>
          <cell r="D11">
            <v>35876</v>
          </cell>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v>0</v>
          </cell>
          <cell r="U11">
            <v>0</v>
          </cell>
        </row>
        <row r="12">
          <cell r="A12">
            <v>3880</v>
          </cell>
          <cell r="B12" t="str">
            <v>Planta Industrial</v>
          </cell>
          <cell r="C12">
            <v>36342</v>
          </cell>
          <cell r="D12">
            <v>36708</v>
          </cell>
          <cell r="E12">
            <v>48402020</v>
          </cell>
          <cell r="F12">
            <v>96864180</v>
          </cell>
          <cell r="G12">
            <v>56504899</v>
          </cell>
          <cell r="H12">
            <v>88761301</v>
          </cell>
          <cell r="I12">
            <v>8066871</v>
          </cell>
          <cell r="J12">
            <v>8066871</v>
          </cell>
          <cell r="K12">
            <v>8066871</v>
          </cell>
          <cell r="L12">
            <v>8066871</v>
          </cell>
          <cell r="M12">
            <v>8066871</v>
          </cell>
          <cell r="N12">
            <v>8066871</v>
          </cell>
          <cell r="O12">
            <v>8072015</v>
          </cell>
          <cell r="P12">
            <v>8072015</v>
          </cell>
          <cell r="Q12">
            <v>8072015</v>
          </cell>
          <cell r="R12">
            <v>8072015</v>
          </cell>
          <cell r="S12">
            <v>8072015</v>
          </cell>
          <cell r="T12">
            <v>8072015</v>
          </cell>
          <cell r="U12">
            <v>88761301</v>
          </cell>
        </row>
        <row r="14">
          <cell r="B14" t="str">
            <v>ACCIDENTES PERSONALES</v>
          </cell>
          <cell r="E14">
            <v>5299822</v>
          </cell>
          <cell r="F14">
            <v>8641635</v>
          </cell>
          <cell r="G14">
            <v>2909984</v>
          </cell>
          <cell r="H14">
            <v>11031473</v>
          </cell>
          <cell r="I14">
            <v>1059967</v>
          </cell>
          <cell r="J14">
            <v>1059963</v>
          </cell>
          <cell r="K14">
            <v>1059963</v>
          </cell>
          <cell r="L14">
            <v>1059963</v>
          </cell>
          <cell r="M14">
            <v>1059966</v>
          </cell>
          <cell r="N14">
            <v>930985</v>
          </cell>
          <cell r="O14">
            <v>930985</v>
          </cell>
          <cell r="P14">
            <v>930985</v>
          </cell>
          <cell r="Q14">
            <v>965760</v>
          </cell>
          <cell r="R14">
            <v>979125</v>
          </cell>
          <cell r="S14">
            <v>993811</v>
          </cell>
          <cell r="T14">
            <v>969994.66666666663</v>
          </cell>
          <cell r="U14">
            <v>11031473</v>
          </cell>
        </row>
        <row r="15">
          <cell r="A15">
            <v>44</v>
          </cell>
          <cell r="B15" t="str">
            <v>Responsabilidad Civil</v>
          </cell>
          <cell r="C15">
            <v>35433</v>
          </cell>
          <cell r="D15">
            <v>35798</v>
          </cell>
          <cell r="E15">
            <v>0</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row>
        <row r="16">
          <cell r="A16">
            <v>428</v>
          </cell>
          <cell r="B16" t="str">
            <v>Gloria, Pardo, Torres, Ayala</v>
          </cell>
          <cell r="C16">
            <v>35339</v>
          </cell>
          <cell r="D16">
            <v>35704</v>
          </cell>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row>
        <row r="17">
          <cell r="A17">
            <v>95</v>
          </cell>
          <cell r="B17" t="str">
            <v>Hugo Riberi</v>
          </cell>
          <cell r="C17">
            <v>35352</v>
          </cell>
          <cell r="D17">
            <v>35717</v>
          </cell>
          <cell r="E17">
            <v>0</v>
          </cell>
          <cell r="F17">
            <v>0</v>
          </cell>
          <cell r="G17">
            <v>0</v>
          </cell>
          <cell r="H17">
            <v>0</v>
          </cell>
          <cell r="I17">
            <v>0</v>
          </cell>
          <cell r="J17">
            <v>0</v>
          </cell>
          <cell r="K17">
            <v>0</v>
          </cell>
          <cell r="L17">
            <v>0</v>
          </cell>
          <cell r="M17">
            <v>0</v>
          </cell>
          <cell r="N17">
            <v>0</v>
          </cell>
          <cell r="O17">
            <v>0</v>
          </cell>
          <cell r="P17">
            <v>0</v>
          </cell>
          <cell r="Q17">
            <v>0</v>
          </cell>
          <cell r="R17">
            <v>0</v>
          </cell>
          <cell r="S17">
            <v>0</v>
          </cell>
          <cell r="T17">
            <v>0</v>
          </cell>
          <cell r="U17">
            <v>0</v>
          </cell>
        </row>
        <row r="18">
          <cell r="A18">
            <v>127</v>
          </cell>
          <cell r="B18" t="str">
            <v>Julio Patricios</v>
          </cell>
          <cell r="C18">
            <v>35467</v>
          </cell>
          <cell r="D18">
            <v>35717</v>
          </cell>
          <cell r="E18">
            <v>0</v>
          </cell>
          <cell r="F18">
            <v>0</v>
          </cell>
          <cell r="G18">
            <v>0</v>
          </cell>
          <cell r="H18">
            <v>0</v>
          </cell>
          <cell r="I18">
            <v>0</v>
          </cell>
          <cell r="J18">
            <v>0</v>
          </cell>
          <cell r="K18">
            <v>0</v>
          </cell>
          <cell r="L18">
            <v>0</v>
          </cell>
          <cell r="M18">
            <v>0</v>
          </cell>
          <cell r="N18">
            <v>0</v>
          </cell>
          <cell r="O18">
            <v>0</v>
          </cell>
          <cell r="P18">
            <v>0</v>
          </cell>
          <cell r="Q18">
            <v>0</v>
          </cell>
          <cell r="R18">
            <v>0</v>
          </cell>
          <cell r="S18">
            <v>0</v>
          </cell>
          <cell r="T18">
            <v>0</v>
          </cell>
          <cell r="U18">
            <v>0</v>
          </cell>
        </row>
        <row r="19">
          <cell r="A19">
            <v>20</v>
          </cell>
          <cell r="B19" t="str">
            <v>Vida/Colectivo Empleados</v>
          </cell>
          <cell r="C19">
            <v>35389</v>
          </cell>
          <cell r="D19">
            <v>35754</v>
          </cell>
          <cell r="E19">
            <v>0</v>
          </cell>
          <cell r="F19">
            <v>0</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row>
        <row r="20">
          <cell r="A20" t="str">
            <v>18,0104,0000167</v>
          </cell>
          <cell r="B20" t="str">
            <v>Vida/Colectivo Empleados/Obreros</v>
          </cell>
          <cell r="C20">
            <v>36492</v>
          </cell>
          <cell r="D20">
            <v>36582</v>
          </cell>
          <cell r="E20">
            <v>5299822</v>
          </cell>
          <cell r="F20">
            <v>8641635</v>
          </cell>
          <cell r="G20">
            <v>2909984</v>
          </cell>
          <cell r="H20">
            <v>11031473</v>
          </cell>
          <cell r="I20">
            <v>1059967</v>
          </cell>
          <cell r="J20">
            <v>1059963</v>
          </cell>
          <cell r="K20">
            <v>1059963</v>
          </cell>
          <cell r="L20">
            <v>1059963</v>
          </cell>
          <cell r="M20">
            <v>1059966</v>
          </cell>
          <cell r="N20">
            <v>930985</v>
          </cell>
          <cell r="O20">
            <v>930985</v>
          </cell>
          <cell r="P20">
            <v>930985</v>
          </cell>
          <cell r="Q20">
            <v>965760</v>
          </cell>
          <cell r="R20">
            <v>979125</v>
          </cell>
          <cell r="S20">
            <v>993811</v>
          </cell>
          <cell r="T20">
            <v>969994.66666666663</v>
          </cell>
          <cell r="U20">
            <v>11031473</v>
          </cell>
        </row>
        <row r="21">
          <cell r="A21" t="str">
            <v>18,0401,0000142</v>
          </cell>
          <cell r="B21" t="str">
            <v>Ruben Camaraza</v>
          </cell>
          <cell r="C21">
            <v>35540</v>
          </cell>
          <cell r="D21">
            <v>35905</v>
          </cell>
          <cell r="E21">
            <v>0</v>
          </cell>
          <cell r="F21">
            <v>0</v>
          </cell>
          <cell r="G21">
            <v>0</v>
          </cell>
          <cell r="H21">
            <v>0</v>
          </cell>
          <cell r="I21">
            <v>0</v>
          </cell>
          <cell r="J21">
            <v>0</v>
          </cell>
          <cell r="K21">
            <v>0</v>
          </cell>
          <cell r="L21">
            <v>0</v>
          </cell>
          <cell r="M21">
            <v>0</v>
          </cell>
          <cell r="N21">
            <v>0</v>
          </cell>
          <cell r="O21">
            <v>0</v>
          </cell>
          <cell r="P21">
            <v>0</v>
          </cell>
          <cell r="Q21">
            <v>0</v>
          </cell>
          <cell r="R21">
            <v>0</v>
          </cell>
          <cell r="S21">
            <v>0</v>
          </cell>
          <cell r="T21">
            <v>0</v>
          </cell>
          <cell r="U21">
            <v>0</v>
          </cell>
        </row>
        <row r="23">
          <cell r="B23" t="str">
            <v>AUTOVEHICULOS</v>
          </cell>
          <cell r="E23">
            <v>13330146</v>
          </cell>
          <cell r="F23">
            <v>19399062</v>
          </cell>
          <cell r="G23">
            <v>16106332</v>
          </cell>
          <cell r="H23">
            <v>16622876</v>
          </cell>
          <cell r="I23">
            <v>1333000</v>
          </cell>
          <cell r="J23">
            <v>1333016</v>
          </cell>
          <cell r="K23">
            <v>1333016</v>
          </cell>
          <cell r="L23">
            <v>1466768</v>
          </cell>
          <cell r="M23">
            <v>1527395</v>
          </cell>
          <cell r="N23">
            <v>1683369</v>
          </cell>
          <cell r="O23">
            <v>1620525</v>
          </cell>
          <cell r="P23">
            <v>1620525</v>
          </cell>
          <cell r="Q23">
            <v>1620525</v>
          </cell>
          <cell r="R23">
            <v>1620526</v>
          </cell>
          <cell r="S23">
            <v>1464211</v>
          </cell>
          <cell r="T23">
            <v>1464211</v>
          </cell>
          <cell r="U23">
            <v>16622876</v>
          </cell>
        </row>
        <row r="24">
          <cell r="B24" t="str">
            <v>Corsa Chevrolet      B16NE31040488</v>
          </cell>
          <cell r="E24">
            <v>1101861</v>
          </cell>
          <cell r="F24">
            <v>1307140</v>
          </cell>
          <cell r="G24">
            <v>1198212</v>
          </cell>
          <cell r="H24">
            <v>1210789</v>
          </cell>
          <cell r="I24">
            <v>110186</v>
          </cell>
          <cell r="J24">
            <v>110186</v>
          </cell>
          <cell r="K24">
            <v>110186</v>
          </cell>
          <cell r="L24">
            <v>110186</v>
          </cell>
          <cell r="M24">
            <v>110186</v>
          </cell>
          <cell r="N24">
            <v>110186</v>
          </cell>
          <cell r="O24">
            <v>110186</v>
          </cell>
          <cell r="P24">
            <v>110186</v>
          </cell>
          <cell r="Q24">
            <v>110186</v>
          </cell>
          <cell r="R24">
            <v>110187</v>
          </cell>
          <cell r="S24">
            <v>108928</v>
          </cell>
          <cell r="T24">
            <v>108928</v>
          </cell>
          <cell r="U24">
            <v>1210789</v>
          </cell>
        </row>
        <row r="25">
          <cell r="A25">
            <v>6140</v>
          </cell>
          <cell r="B25" t="str">
            <v>Muerte ocupantes, Inc.Permanentes, Gto.Medicos</v>
          </cell>
          <cell r="C25">
            <v>36464</v>
          </cell>
          <cell r="D25">
            <v>36830</v>
          </cell>
          <cell r="E25">
            <v>0</v>
          </cell>
          <cell r="F25">
            <v>0</v>
          </cell>
          <cell r="G25">
            <v>0</v>
          </cell>
          <cell r="H25">
            <v>0</v>
          </cell>
          <cell r="I25">
            <v>0</v>
          </cell>
          <cell r="J25">
            <v>0</v>
          </cell>
          <cell r="K25">
            <v>0</v>
          </cell>
          <cell r="L25">
            <v>0</v>
          </cell>
          <cell r="M25">
            <v>0</v>
          </cell>
          <cell r="N25">
            <v>0</v>
          </cell>
          <cell r="O25">
            <v>0</v>
          </cell>
          <cell r="P25">
            <v>0</v>
          </cell>
          <cell r="Q25">
            <v>0</v>
          </cell>
          <cell r="R25">
            <v>0</v>
          </cell>
          <cell r="S25">
            <v>0</v>
          </cell>
          <cell r="T25">
            <v>0</v>
          </cell>
          <cell r="U25">
            <v>0</v>
          </cell>
        </row>
        <row r="26">
          <cell r="A26">
            <v>6140</v>
          </cell>
          <cell r="B26" t="str">
            <v>Resp.civil, Incendio, Accidente, Robo.</v>
          </cell>
          <cell r="C26">
            <v>36464</v>
          </cell>
          <cell r="D26">
            <v>36830</v>
          </cell>
          <cell r="E26">
            <v>1101861</v>
          </cell>
          <cell r="F26">
            <v>1307140</v>
          </cell>
          <cell r="G26">
            <v>1198212</v>
          </cell>
          <cell r="H26">
            <v>1210789</v>
          </cell>
          <cell r="I26">
            <v>110186</v>
          </cell>
          <cell r="J26">
            <v>110186</v>
          </cell>
          <cell r="K26">
            <v>110186</v>
          </cell>
          <cell r="L26">
            <v>110186</v>
          </cell>
          <cell r="M26">
            <v>110186</v>
          </cell>
          <cell r="N26">
            <v>110186</v>
          </cell>
          <cell r="O26">
            <v>110186</v>
          </cell>
          <cell r="P26">
            <v>110186</v>
          </cell>
          <cell r="Q26">
            <v>110186</v>
          </cell>
          <cell r="R26">
            <v>110187</v>
          </cell>
          <cell r="S26">
            <v>108928</v>
          </cell>
          <cell r="T26">
            <v>108928</v>
          </cell>
          <cell r="U26">
            <v>1210789</v>
          </cell>
        </row>
        <row r="28">
          <cell r="B28" t="str">
            <v>Corsa Chevrolet      B16NE31039593</v>
          </cell>
          <cell r="E28">
            <v>1000406</v>
          </cell>
          <cell r="F28">
            <v>1307140</v>
          </cell>
          <cell r="G28">
            <v>1198212</v>
          </cell>
          <cell r="H28">
            <v>1109334</v>
          </cell>
          <cell r="I28">
            <v>100037</v>
          </cell>
          <cell r="J28">
            <v>100041</v>
          </cell>
          <cell r="K28">
            <v>100041</v>
          </cell>
          <cell r="L28">
            <v>100041</v>
          </cell>
          <cell r="M28">
            <v>100041</v>
          </cell>
          <cell r="N28">
            <v>100041</v>
          </cell>
          <cell r="O28">
            <v>100041</v>
          </cell>
          <cell r="P28">
            <v>100041</v>
          </cell>
          <cell r="Q28">
            <v>100041</v>
          </cell>
          <cell r="R28">
            <v>100041</v>
          </cell>
          <cell r="S28">
            <v>108928</v>
          </cell>
          <cell r="T28">
            <v>108928</v>
          </cell>
          <cell r="U28">
            <v>1109334</v>
          </cell>
        </row>
        <row r="29">
          <cell r="A29">
            <v>6140</v>
          </cell>
          <cell r="B29" t="str">
            <v>Muerte ocupantes, Inc.Permanentes, Gto.Medicos</v>
          </cell>
          <cell r="C29">
            <v>36464</v>
          </cell>
          <cell r="D29">
            <v>36830</v>
          </cell>
          <cell r="E29">
            <v>0</v>
          </cell>
          <cell r="F29">
            <v>0</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row>
        <row r="30">
          <cell r="A30">
            <v>6140</v>
          </cell>
          <cell r="B30" t="str">
            <v>Resp.civil, Incendio, Accidente, Robo.</v>
          </cell>
          <cell r="C30">
            <v>36464</v>
          </cell>
          <cell r="D30">
            <v>36830</v>
          </cell>
          <cell r="E30">
            <v>1000406</v>
          </cell>
          <cell r="F30">
            <v>1307140</v>
          </cell>
          <cell r="G30">
            <v>1198212</v>
          </cell>
          <cell r="H30">
            <v>1109334</v>
          </cell>
          <cell r="I30">
            <v>100037</v>
          </cell>
          <cell r="J30">
            <v>100041</v>
          </cell>
          <cell r="K30">
            <v>100041</v>
          </cell>
          <cell r="L30">
            <v>100041</v>
          </cell>
          <cell r="M30">
            <v>100041</v>
          </cell>
          <cell r="N30">
            <v>100041</v>
          </cell>
          <cell r="O30">
            <v>100041</v>
          </cell>
          <cell r="P30">
            <v>100041</v>
          </cell>
          <cell r="Q30">
            <v>100041</v>
          </cell>
          <cell r="R30">
            <v>100041</v>
          </cell>
          <cell r="S30">
            <v>108928</v>
          </cell>
          <cell r="T30">
            <v>108928</v>
          </cell>
          <cell r="U30">
            <v>1109334</v>
          </cell>
        </row>
        <row r="32">
          <cell r="B32" t="str">
            <v>Isuzu Tropper 88     214494</v>
          </cell>
          <cell r="E32">
            <v>1112767</v>
          </cell>
          <cell r="F32">
            <v>-493541</v>
          </cell>
          <cell r="G32">
            <v>0</v>
          </cell>
          <cell r="H32">
            <v>619226</v>
          </cell>
          <cell r="I32">
            <v>111274</v>
          </cell>
          <cell r="J32">
            <v>111277</v>
          </cell>
          <cell r="K32">
            <v>111277</v>
          </cell>
          <cell r="L32">
            <v>111277</v>
          </cell>
          <cell r="M32">
            <v>111277</v>
          </cell>
          <cell r="N32">
            <v>62844</v>
          </cell>
          <cell r="O32">
            <v>0</v>
          </cell>
          <cell r="P32">
            <v>0</v>
          </cell>
          <cell r="Q32">
            <v>0</v>
          </cell>
          <cell r="R32">
            <v>0</v>
          </cell>
          <cell r="S32">
            <v>0</v>
          </cell>
          <cell r="T32">
            <v>0</v>
          </cell>
          <cell r="U32">
            <v>619226</v>
          </cell>
        </row>
        <row r="33">
          <cell r="A33">
            <v>6140</v>
          </cell>
          <cell r="B33" t="str">
            <v>Resp.civil, Incendio, Accidente, Robo.</v>
          </cell>
          <cell r="C33">
            <v>36464</v>
          </cell>
          <cell r="D33">
            <v>36830</v>
          </cell>
          <cell r="E33">
            <v>1112767</v>
          </cell>
          <cell r="F33">
            <v>-493541</v>
          </cell>
          <cell r="G33">
            <v>0</v>
          </cell>
          <cell r="H33">
            <v>619226</v>
          </cell>
          <cell r="I33">
            <v>111274</v>
          </cell>
          <cell r="J33">
            <v>111277</v>
          </cell>
          <cell r="K33">
            <v>111277</v>
          </cell>
          <cell r="L33">
            <v>111277</v>
          </cell>
          <cell r="M33">
            <v>111277</v>
          </cell>
          <cell r="N33">
            <v>62844</v>
          </cell>
          <cell r="O33">
            <v>0</v>
          </cell>
          <cell r="P33">
            <v>0</v>
          </cell>
          <cell r="Q33">
            <v>0</v>
          </cell>
          <cell r="R33">
            <v>0</v>
          </cell>
          <cell r="S33">
            <v>0</v>
          </cell>
          <cell r="T33">
            <v>0</v>
          </cell>
          <cell r="U33">
            <v>619226</v>
          </cell>
        </row>
        <row r="34">
          <cell r="A34">
            <v>6140</v>
          </cell>
          <cell r="B34" t="str">
            <v>Muerte ocupantes, Inc.Permanentes, Gto.Medicos</v>
          </cell>
          <cell r="C34">
            <v>36464</v>
          </cell>
          <cell r="D34">
            <v>36830</v>
          </cell>
          <cell r="E34">
            <v>0</v>
          </cell>
          <cell r="F34">
            <v>0</v>
          </cell>
          <cell r="G34">
            <v>0</v>
          </cell>
          <cell r="H34">
            <v>0</v>
          </cell>
          <cell r="I34">
            <v>0</v>
          </cell>
          <cell r="J34">
            <v>0</v>
          </cell>
          <cell r="K34">
            <v>0</v>
          </cell>
          <cell r="L34">
            <v>0</v>
          </cell>
          <cell r="M34">
            <v>0</v>
          </cell>
          <cell r="N34">
            <v>0</v>
          </cell>
          <cell r="O34">
            <v>0</v>
          </cell>
          <cell r="P34">
            <v>0</v>
          </cell>
          <cell r="Q34">
            <v>0</v>
          </cell>
          <cell r="R34">
            <v>0</v>
          </cell>
          <cell r="S34">
            <v>0</v>
          </cell>
          <cell r="T34">
            <v>0</v>
          </cell>
          <cell r="U34">
            <v>0</v>
          </cell>
        </row>
        <row r="36">
          <cell r="B36" t="str">
            <v>Toyota Corolla 94    2C-2593676</v>
          </cell>
          <cell r="E36">
            <v>1940840</v>
          </cell>
          <cell r="F36">
            <v>2096107</v>
          </cell>
          <cell r="G36">
            <v>1921431</v>
          </cell>
          <cell r="H36">
            <v>2115516</v>
          </cell>
          <cell r="I36">
            <v>194084</v>
          </cell>
          <cell r="J36">
            <v>194084</v>
          </cell>
          <cell r="K36">
            <v>194084</v>
          </cell>
          <cell r="L36">
            <v>194084</v>
          </cell>
          <cell r="M36">
            <v>194084</v>
          </cell>
          <cell r="N36">
            <v>194084</v>
          </cell>
          <cell r="O36">
            <v>194084</v>
          </cell>
          <cell r="P36">
            <v>194084</v>
          </cell>
          <cell r="Q36">
            <v>194084</v>
          </cell>
          <cell r="R36">
            <v>194084</v>
          </cell>
          <cell r="S36">
            <v>174676</v>
          </cell>
          <cell r="T36">
            <v>174676</v>
          </cell>
          <cell r="U36">
            <v>2115516</v>
          </cell>
        </row>
        <row r="37">
          <cell r="A37">
            <v>6140</v>
          </cell>
          <cell r="B37" t="str">
            <v>Resp.civil, Incendio, Accidente, Robo.</v>
          </cell>
          <cell r="C37">
            <v>36464</v>
          </cell>
          <cell r="D37">
            <v>36830</v>
          </cell>
          <cell r="E37">
            <v>1940840</v>
          </cell>
          <cell r="F37">
            <v>2096107</v>
          </cell>
          <cell r="G37">
            <v>1921431</v>
          </cell>
          <cell r="H37">
            <v>2115516</v>
          </cell>
          <cell r="I37">
            <v>194084</v>
          </cell>
          <cell r="J37">
            <v>194084</v>
          </cell>
          <cell r="K37">
            <v>194084</v>
          </cell>
          <cell r="L37">
            <v>194084</v>
          </cell>
          <cell r="M37">
            <v>194084</v>
          </cell>
          <cell r="N37">
            <v>194084</v>
          </cell>
          <cell r="O37">
            <v>194084</v>
          </cell>
          <cell r="P37">
            <v>194084</v>
          </cell>
          <cell r="Q37">
            <v>194084</v>
          </cell>
          <cell r="R37">
            <v>194084</v>
          </cell>
          <cell r="S37">
            <v>174676</v>
          </cell>
          <cell r="T37">
            <v>174676</v>
          </cell>
          <cell r="U37">
            <v>2115516</v>
          </cell>
        </row>
        <row r="38">
          <cell r="A38">
            <v>6140</v>
          </cell>
          <cell r="B38" t="str">
            <v>Muerte ocupantes, Inc.Permanentes, Gto.Medicos</v>
          </cell>
          <cell r="C38">
            <v>36464</v>
          </cell>
          <cell r="D38">
            <v>36830</v>
          </cell>
          <cell r="E38">
            <v>0</v>
          </cell>
          <cell r="F38">
            <v>0</v>
          </cell>
          <cell r="G38">
            <v>0</v>
          </cell>
          <cell r="H38">
            <v>0</v>
          </cell>
          <cell r="I38">
            <v>0</v>
          </cell>
          <cell r="J38">
            <v>0</v>
          </cell>
          <cell r="K38">
            <v>0</v>
          </cell>
          <cell r="L38">
            <v>0</v>
          </cell>
          <cell r="M38">
            <v>0</v>
          </cell>
          <cell r="N38">
            <v>0</v>
          </cell>
          <cell r="O38">
            <v>0</v>
          </cell>
          <cell r="P38">
            <v>0</v>
          </cell>
          <cell r="Q38">
            <v>0</v>
          </cell>
          <cell r="R38">
            <v>0</v>
          </cell>
          <cell r="S38">
            <v>0</v>
          </cell>
          <cell r="T38">
            <v>0</v>
          </cell>
          <cell r="U38">
            <v>0</v>
          </cell>
        </row>
        <row r="40">
          <cell r="B40" t="str">
            <v>Toyota Lexus 91     1UZ-0182286</v>
          </cell>
          <cell r="E40">
            <v>4052089</v>
          </cell>
          <cell r="F40">
            <v>4376257</v>
          </cell>
          <cell r="G40">
            <v>4011569</v>
          </cell>
          <cell r="H40">
            <v>4416777</v>
          </cell>
          <cell r="I40">
            <v>405208</v>
          </cell>
          <cell r="J40">
            <v>405209</v>
          </cell>
          <cell r="K40">
            <v>405209</v>
          </cell>
          <cell r="L40">
            <v>405209</v>
          </cell>
          <cell r="M40">
            <v>405209</v>
          </cell>
          <cell r="N40">
            <v>405209</v>
          </cell>
          <cell r="O40">
            <v>405209</v>
          </cell>
          <cell r="P40">
            <v>405209</v>
          </cell>
          <cell r="Q40">
            <v>405209</v>
          </cell>
          <cell r="R40">
            <v>405209</v>
          </cell>
          <cell r="S40">
            <v>364688</v>
          </cell>
          <cell r="T40">
            <v>364688</v>
          </cell>
          <cell r="U40">
            <v>4416777</v>
          </cell>
        </row>
        <row r="41">
          <cell r="A41">
            <v>6140</v>
          </cell>
          <cell r="B41" t="str">
            <v>Resp.civil, Incendio, Accidente, Robo.</v>
          </cell>
          <cell r="C41">
            <v>36464</v>
          </cell>
          <cell r="D41">
            <v>36830</v>
          </cell>
          <cell r="E41">
            <v>4052089</v>
          </cell>
          <cell r="F41">
            <v>4376257</v>
          </cell>
          <cell r="G41">
            <v>4011569</v>
          </cell>
          <cell r="H41">
            <v>4416777</v>
          </cell>
          <cell r="I41">
            <v>405208</v>
          </cell>
          <cell r="J41">
            <v>405209</v>
          </cell>
          <cell r="K41">
            <v>405209</v>
          </cell>
          <cell r="L41">
            <v>405209</v>
          </cell>
          <cell r="M41">
            <v>405209</v>
          </cell>
          <cell r="N41">
            <v>405209</v>
          </cell>
          <cell r="O41">
            <v>405209</v>
          </cell>
          <cell r="P41">
            <v>405209</v>
          </cell>
          <cell r="Q41">
            <v>405209</v>
          </cell>
          <cell r="R41">
            <v>405209</v>
          </cell>
          <cell r="S41">
            <v>364688</v>
          </cell>
          <cell r="T41">
            <v>364688</v>
          </cell>
          <cell r="U41">
            <v>4416777</v>
          </cell>
        </row>
        <row r="42">
          <cell r="A42">
            <v>6140</v>
          </cell>
          <cell r="B42" t="str">
            <v>Muerte ocupantes, Inc.Permanentes, Gto.Medicos</v>
          </cell>
          <cell r="C42">
            <v>36464</v>
          </cell>
          <cell r="D42">
            <v>36830</v>
          </cell>
          <cell r="E42">
            <v>0</v>
          </cell>
          <cell r="F42">
            <v>0</v>
          </cell>
          <cell r="G42">
            <v>0</v>
          </cell>
          <cell r="H42">
            <v>0</v>
          </cell>
          <cell r="I42">
            <v>0</v>
          </cell>
          <cell r="J42">
            <v>0</v>
          </cell>
          <cell r="K42">
            <v>0</v>
          </cell>
          <cell r="L42">
            <v>0</v>
          </cell>
          <cell r="M42">
            <v>0</v>
          </cell>
          <cell r="N42">
            <v>0</v>
          </cell>
          <cell r="O42">
            <v>0</v>
          </cell>
          <cell r="P42">
            <v>0</v>
          </cell>
          <cell r="Q42">
            <v>0</v>
          </cell>
          <cell r="R42">
            <v>0</v>
          </cell>
          <cell r="S42">
            <v>0</v>
          </cell>
          <cell r="T42">
            <v>0</v>
          </cell>
          <cell r="U42">
            <v>0</v>
          </cell>
        </row>
        <row r="44">
          <cell r="B44" t="str">
            <v>Nissan Sentra 95     GA16-74093OR</v>
          </cell>
          <cell r="E44">
            <v>1313491</v>
          </cell>
          <cell r="F44">
            <v>1418570</v>
          </cell>
          <cell r="G44">
            <v>1300357</v>
          </cell>
          <cell r="H44">
            <v>1431704</v>
          </cell>
          <cell r="I44">
            <v>131349</v>
          </cell>
          <cell r="J44">
            <v>131349</v>
          </cell>
          <cell r="K44">
            <v>131349</v>
          </cell>
          <cell r="L44">
            <v>131349</v>
          </cell>
          <cell r="M44">
            <v>131349</v>
          </cell>
          <cell r="N44">
            <v>131349</v>
          </cell>
          <cell r="O44">
            <v>131349</v>
          </cell>
          <cell r="P44">
            <v>131349</v>
          </cell>
          <cell r="Q44">
            <v>131349</v>
          </cell>
          <cell r="R44">
            <v>131349</v>
          </cell>
          <cell r="S44">
            <v>118214</v>
          </cell>
          <cell r="T44">
            <v>118214</v>
          </cell>
          <cell r="U44">
            <v>1431704</v>
          </cell>
        </row>
        <row r="45">
          <cell r="A45">
            <v>6140</v>
          </cell>
          <cell r="B45" t="str">
            <v>Resp.civil, Incendio, Accidente, Robo.</v>
          </cell>
          <cell r="C45">
            <v>36464</v>
          </cell>
          <cell r="D45">
            <v>36830</v>
          </cell>
          <cell r="E45">
            <v>1313491</v>
          </cell>
          <cell r="F45">
            <v>1418570</v>
          </cell>
          <cell r="G45">
            <v>1300357</v>
          </cell>
          <cell r="H45">
            <v>1431704</v>
          </cell>
          <cell r="I45">
            <v>131349</v>
          </cell>
          <cell r="J45">
            <v>131349</v>
          </cell>
          <cell r="K45">
            <v>131349</v>
          </cell>
          <cell r="L45">
            <v>131349</v>
          </cell>
          <cell r="M45">
            <v>131349</v>
          </cell>
          <cell r="N45">
            <v>131349</v>
          </cell>
          <cell r="O45">
            <v>131349</v>
          </cell>
          <cell r="P45">
            <v>131349</v>
          </cell>
          <cell r="Q45">
            <v>131349</v>
          </cell>
          <cell r="R45">
            <v>131349</v>
          </cell>
          <cell r="S45">
            <v>118214</v>
          </cell>
          <cell r="T45">
            <v>118214</v>
          </cell>
          <cell r="U45">
            <v>1431704</v>
          </cell>
        </row>
        <row r="46">
          <cell r="A46">
            <v>6140</v>
          </cell>
          <cell r="B46" t="str">
            <v>Muerte ocupantes, Inc.Permanentes, Gto.Medicos</v>
          </cell>
          <cell r="C46">
            <v>36464</v>
          </cell>
          <cell r="D46">
            <v>36830</v>
          </cell>
          <cell r="E46">
            <v>0</v>
          </cell>
          <cell r="F46">
            <v>0</v>
          </cell>
          <cell r="G46">
            <v>0</v>
          </cell>
          <cell r="H46">
            <v>0</v>
          </cell>
          <cell r="I46">
            <v>0</v>
          </cell>
          <cell r="J46">
            <v>0</v>
          </cell>
          <cell r="K46">
            <v>0</v>
          </cell>
          <cell r="L46">
            <v>0</v>
          </cell>
          <cell r="M46">
            <v>0</v>
          </cell>
          <cell r="N46">
            <v>0</v>
          </cell>
          <cell r="O46">
            <v>0</v>
          </cell>
          <cell r="P46">
            <v>0</v>
          </cell>
          <cell r="Q46">
            <v>0</v>
          </cell>
          <cell r="R46">
            <v>0</v>
          </cell>
          <cell r="S46">
            <v>0</v>
          </cell>
          <cell r="T46">
            <v>0</v>
          </cell>
          <cell r="U46">
            <v>0</v>
          </cell>
        </row>
        <row r="48">
          <cell r="B48" t="str">
            <v>Corsa Chevrolet      FW0367136</v>
          </cell>
          <cell r="E48">
            <v>1404346</v>
          </cell>
          <cell r="F48">
            <v>1075822</v>
          </cell>
          <cell r="G48">
            <v>986170</v>
          </cell>
          <cell r="H48">
            <v>1493998</v>
          </cell>
          <cell r="I48">
            <v>140431</v>
          </cell>
          <cell r="J48">
            <v>140435</v>
          </cell>
          <cell r="K48">
            <v>140435</v>
          </cell>
          <cell r="L48">
            <v>140435</v>
          </cell>
          <cell r="M48">
            <v>140435</v>
          </cell>
          <cell r="N48">
            <v>140435</v>
          </cell>
          <cell r="O48">
            <v>140435</v>
          </cell>
          <cell r="P48">
            <v>140435</v>
          </cell>
          <cell r="Q48">
            <v>140435</v>
          </cell>
          <cell r="R48">
            <v>140435</v>
          </cell>
          <cell r="S48">
            <v>89652</v>
          </cell>
          <cell r="T48">
            <v>89652</v>
          </cell>
          <cell r="U48">
            <v>1493998</v>
          </cell>
        </row>
        <row r="49">
          <cell r="A49">
            <v>6140</v>
          </cell>
          <cell r="B49" t="str">
            <v>Muerte ocupantes, Inc.Permanentes, Gto.Medicos</v>
          </cell>
          <cell r="C49">
            <v>36464</v>
          </cell>
          <cell r="D49">
            <v>36830</v>
          </cell>
          <cell r="E49">
            <v>0</v>
          </cell>
          <cell r="F49">
            <v>0</v>
          </cell>
          <cell r="G49">
            <v>0</v>
          </cell>
          <cell r="H49">
            <v>0</v>
          </cell>
          <cell r="I49">
            <v>0</v>
          </cell>
          <cell r="J49">
            <v>0</v>
          </cell>
          <cell r="K49">
            <v>0</v>
          </cell>
          <cell r="L49">
            <v>0</v>
          </cell>
          <cell r="M49">
            <v>0</v>
          </cell>
          <cell r="N49">
            <v>0</v>
          </cell>
          <cell r="O49">
            <v>0</v>
          </cell>
          <cell r="P49">
            <v>0</v>
          </cell>
          <cell r="Q49">
            <v>0</v>
          </cell>
          <cell r="R49">
            <v>0</v>
          </cell>
          <cell r="S49">
            <v>0</v>
          </cell>
          <cell r="T49">
            <v>0</v>
          </cell>
          <cell r="U49">
            <v>0</v>
          </cell>
        </row>
        <row r="50">
          <cell r="A50">
            <v>6140</v>
          </cell>
          <cell r="B50" t="str">
            <v>Resp.civil, Incendio, Accidente, Robo.</v>
          </cell>
          <cell r="C50">
            <v>36464</v>
          </cell>
          <cell r="D50">
            <v>36830</v>
          </cell>
          <cell r="E50">
            <v>1404346</v>
          </cell>
          <cell r="F50">
            <v>1075822</v>
          </cell>
          <cell r="G50">
            <v>986170</v>
          </cell>
          <cell r="H50">
            <v>1493998</v>
          </cell>
          <cell r="I50">
            <v>140431</v>
          </cell>
          <cell r="J50">
            <v>140435</v>
          </cell>
          <cell r="K50">
            <v>140435</v>
          </cell>
          <cell r="L50">
            <v>140435</v>
          </cell>
          <cell r="M50">
            <v>140435</v>
          </cell>
          <cell r="N50">
            <v>140435</v>
          </cell>
          <cell r="O50">
            <v>140435</v>
          </cell>
          <cell r="P50">
            <v>140435</v>
          </cell>
          <cell r="Q50">
            <v>140435</v>
          </cell>
          <cell r="R50">
            <v>140435</v>
          </cell>
          <cell r="S50">
            <v>89652</v>
          </cell>
          <cell r="T50">
            <v>89652</v>
          </cell>
          <cell r="U50">
            <v>1493998</v>
          </cell>
        </row>
        <row r="52">
          <cell r="B52" t="str">
            <v>Corsa Chevrolet      FW0364989</v>
          </cell>
          <cell r="E52">
            <v>1404346</v>
          </cell>
          <cell r="F52">
            <v>1512078</v>
          </cell>
          <cell r="G52">
            <v>1386071</v>
          </cell>
          <cell r="H52">
            <v>1530353</v>
          </cell>
          <cell r="I52">
            <v>140431</v>
          </cell>
          <cell r="J52">
            <v>140435</v>
          </cell>
          <cell r="K52">
            <v>140435</v>
          </cell>
          <cell r="L52">
            <v>140435</v>
          </cell>
          <cell r="M52">
            <v>140435</v>
          </cell>
          <cell r="N52">
            <v>140435</v>
          </cell>
          <cell r="O52">
            <v>140435</v>
          </cell>
          <cell r="P52">
            <v>140435</v>
          </cell>
          <cell r="Q52">
            <v>140435</v>
          </cell>
          <cell r="R52">
            <v>140435</v>
          </cell>
          <cell r="S52">
            <v>126007</v>
          </cell>
          <cell r="T52">
            <v>126007</v>
          </cell>
          <cell r="U52">
            <v>1530353</v>
          </cell>
        </row>
        <row r="53">
          <cell r="A53">
            <v>6140</v>
          </cell>
          <cell r="B53" t="str">
            <v>Muerte ocupantes, Inc.Permanentes, Gto.Medicos</v>
          </cell>
          <cell r="C53">
            <v>36464</v>
          </cell>
          <cell r="D53">
            <v>36830</v>
          </cell>
          <cell r="E53">
            <v>0</v>
          </cell>
          <cell r="F53">
            <v>0</v>
          </cell>
          <cell r="G53">
            <v>0</v>
          </cell>
          <cell r="H53">
            <v>0</v>
          </cell>
          <cell r="I53">
            <v>0</v>
          </cell>
          <cell r="J53">
            <v>0</v>
          </cell>
          <cell r="K53">
            <v>0</v>
          </cell>
          <cell r="L53">
            <v>0</v>
          </cell>
          <cell r="M53">
            <v>0</v>
          </cell>
          <cell r="N53">
            <v>0</v>
          </cell>
          <cell r="O53">
            <v>0</v>
          </cell>
          <cell r="P53">
            <v>0</v>
          </cell>
          <cell r="Q53">
            <v>0</v>
          </cell>
          <cell r="R53">
            <v>0</v>
          </cell>
          <cell r="S53">
            <v>0</v>
          </cell>
          <cell r="T53">
            <v>0</v>
          </cell>
          <cell r="U53">
            <v>0</v>
          </cell>
        </row>
        <row r="54">
          <cell r="A54">
            <v>6140</v>
          </cell>
          <cell r="B54" t="str">
            <v>Resp.civil, Incendio, Accidente, Robo.</v>
          </cell>
          <cell r="C54">
            <v>36464</v>
          </cell>
          <cell r="D54">
            <v>36830</v>
          </cell>
          <cell r="E54">
            <v>1404346</v>
          </cell>
          <cell r="F54">
            <v>1512078</v>
          </cell>
          <cell r="G54">
            <v>1386071</v>
          </cell>
          <cell r="H54">
            <v>1530353</v>
          </cell>
          <cell r="I54">
            <v>140431</v>
          </cell>
          <cell r="J54">
            <v>140435</v>
          </cell>
          <cell r="K54">
            <v>140435</v>
          </cell>
          <cell r="L54">
            <v>140435</v>
          </cell>
          <cell r="M54">
            <v>140435</v>
          </cell>
          <cell r="N54">
            <v>140435</v>
          </cell>
          <cell r="O54">
            <v>140435</v>
          </cell>
          <cell r="P54">
            <v>140435</v>
          </cell>
          <cell r="Q54">
            <v>140435</v>
          </cell>
          <cell r="R54">
            <v>140435</v>
          </cell>
          <cell r="S54">
            <v>126007</v>
          </cell>
          <cell r="T54">
            <v>126007</v>
          </cell>
          <cell r="U54">
            <v>1530353</v>
          </cell>
        </row>
        <row r="56">
          <cell r="B56" t="str">
            <v>Corsa Chevrolet     BT0001536</v>
          </cell>
          <cell r="E56">
            <v>0</v>
          </cell>
          <cell r="F56">
            <v>2568459</v>
          </cell>
          <cell r="G56">
            <v>1496185</v>
          </cell>
          <cell r="H56">
            <v>1072274</v>
          </cell>
          <cell r="I56">
            <v>0</v>
          </cell>
          <cell r="J56">
            <v>0</v>
          </cell>
          <cell r="K56">
            <v>0</v>
          </cell>
          <cell r="L56">
            <v>133752</v>
          </cell>
          <cell r="M56">
            <v>133751</v>
          </cell>
          <cell r="N56">
            <v>133751</v>
          </cell>
          <cell r="O56">
            <v>133751</v>
          </cell>
          <cell r="P56">
            <v>133751</v>
          </cell>
          <cell r="Q56">
            <v>133751</v>
          </cell>
          <cell r="R56">
            <v>133751</v>
          </cell>
          <cell r="S56">
            <v>136016</v>
          </cell>
          <cell r="T56">
            <v>136016</v>
          </cell>
          <cell r="U56">
            <v>1072274</v>
          </cell>
        </row>
        <row r="57">
          <cell r="A57">
            <v>6140</v>
          </cell>
          <cell r="B57" t="str">
            <v>Muerte ocupantes, Inc.Permanentes, Gto.Medicos</v>
          </cell>
          <cell r="C57">
            <v>36464</v>
          </cell>
          <cell r="D57">
            <v>36830</v>
          </cell>
          <cell r="E57">
            <v>0</v>
          </cell>
          <cell r="F57">
            <v>0</v>
          </cell>
          <cell r="G57">
            <v>0</v>
          </cell>
          <cell r="H57">
            <v>0</v>
          </cell>
          <cell r="I57">
            <v>0</v>
          </cell>
          <cell r="J57">
            <v>0</v>
          </cell>
          <cell r="K57">
            <v>0</v>
          </cell>
          <cell r="L57">
            <v>0</v>
          </cell>
          <cell r="M57">
            <v>0</v>
          </cell>
          <cell r="N57">
            <v>0</v>
          </cell>
          <cell r="O57">
            <v>0</v>
          </cell>
          <cell r="P57">
            <v>0</v>
          </cell>
          <cell r="Q57">
            <v>0</v>
          </cell>
          <cell r="R57">
            <v>0</v>
          </cell>
          <cell r="S57">
            <v>0</v>
          </cell>
          <cell r="T57">
            <v>0</v>
          </cell>
          <cell r="U57">
            <v>0</v>
          </cell>
        </row>
        <row r="58">
          <cell r="A58">
            <v>6140</v>
          </cell>
          <cell r="B58" t="str">
            <v>Resp.civil, Incendio, Accidente, Robo.</v>
          </cell>
          <cell r="C58">
            <v>36464</v>
          </cell>
          <cell r="D58">
            <v>36830</v>
          </cell>
          <cell r="E58">
            <v>0</v>
          </cell>
          <cell r="F58">
            <v>2568459</v>
          </cell>
          <cell r="G58">
            <v>1496185</v>
          </cell>
          <cell r="H58">
            <v>1072274</v>
          </cell>
          <cell r="I58">
            <v>0</v>
          </cell>
          <cell r="J58">
            <v>0</v>
          </cell>
          <cell r="K58">
            <v>0</v>
          </cell>
          <cell r="L58">
            <v>133752</v>
          </cell>
          <cell r="M58">
            <v>133751</v>
          </cell>
          <cell r="N58">
            <v>133751</v>
          </cell>
          <cell r="O58">
            <v>133751</v>
          </cell>
          <cell r="P58">
            <v>133751</v>
          </cell>
          <cell r="Q58">
            <v>133751</v>
          </cell>
          <cell r="R58">
            <v>133751</v>
          </cell>
          <cell r="S58">
            <v>136016</v>
          </cell>
          <cell r="T58">
            <v>136016</v>
          </cell>
          <cell r="U58">
            <v>1072274</v>
          </cell>
        </row>
        <row r="60">
          <cell r="B60" t="str">
            <v>Chevrolet 4x4  S-10 D/C  Año 1999</v>
          </cell>
          <cell r="E60">
            <v>0</v>
          </cell>
          <cell r="F60">
            <v>4231030</v>
          </cell>
          <cell r="G60">
            <v>2608125</v>
          </cell>
          <cell r="H60">
            <v>1622905</v>
          </cell>
          <cell r="I60">
            <v>0</v>
          </cell>
          <cell r="J60">
            <v>0</v>
          </cell>
          <cell r="K60">
            <v>0</v>
          </cell>
          <cell r="L60">
            <v>0</v>
          </cell>
          <cell r="M60">
            <v>60628</v>
          </cell>
          <cell r="N60">
            <v>265035</v>
          </cell>
          <cell r="O60">
            <v>265035</v>
          </cell>
          <cell r="P60">
            <v>265035</v>
          </cell>
          <cell r="Q60">
            <v>265035</v>
          </cell>
          <cell r="R60">
            <v>265035</v>
          </cell>
          <cell r="S60">
            <v>237102</v>
          </cell>
          <cell r="T60">
            <v>237102</v>
          </cell>
          <cell r="U60">
            <v>1622905</v>
          </cell>
        </row>
        <row r="61">
          <cell r="A61">
            <v>6140</v>
          </cell>
          <cell r="B61" t="str">
            <v>Muerte ocupantes, Inc.Permanentes, Gto.Medicos</v>
          </cell>
          <cell r="C61">
            <v>36464</v>
          </cell>
          <cell r="D61">
            <v>36830</v>
          </cell>
          <cell r="E61">
            <v>0</v>
          </cell>
          <cell r="F61">
            <v>4231030</v>
          </cell>
          <cell r="G61">
            <v>2608125</v>
          </cell>
          <cell r="H61">
            <v>1622905</v>
          </cell>
          <cell r="I61">
            <v>0</v>
          </cell>
          <cell r="J61">
            <v>0</v>
          </cell>
          <cell r="K61">
            <v>0</v>
          </cell>
          <cell r="L61">
            <v>0</v>
          </cell>
          <cell r="M61">
            <v>60628</v>
          </cell>
          <cell r="N61">
            <v>265035</v>
          </cell>
          <cell r="O61">
            <v>265035</v>
          </cell>
          <cell r="P61">
            <v>265035</v>
          </cell>
          <cell r="Q61">
            <v>265035</v>
          </cell>
          <cell r="R61">
            <v>265035</v>
          </cell>
          <cell r="S61">
            <v>237102</v>
          </cell>
          <cell r="T61">
            <v>237102</v>
          </cell>
          <cell r="U61">
            <v>1622905</v>
          </cell>
        </row>
        <row r="62">
          <cell r="A62">
            <v>6140</v>
          </cell>
          <cell r="B62" t="str">
            <v>Resp.civil, Incendio, Accidente, Robo.</v>
          </cell>
          <cell r="C62">
            <v>36464</v>
          </cell>
          <cell r="D62">
            <v>36830</v>
          </cell>
          <cell r="E62">
            <v>0</v>
          </cell>
          <cell r="F62">
            <v>0</v>
          </cell>
          <cell r="G62">
            <v>0</v>
          </cell>
          <cell r="H62">
            <v>0</v>
          </cell>
          <cell r="I62">
            <v>0</v>
          </cell>
          <cell r="J62">
            <v>0</v>
          </cell>
          <cell r="K62">
            <v>0</v>
          </cell>
          <cell r="L62">
            <v>0</v>
          </cell>
          <cell r="M62">
            <v>0</v>
          </cell>
          <cell r="N62">
            <v>0</v>
          </cell>
          <cell r="O62">
            <v>0</v>
          </cell>
          <cell r="P62">
            <v>0</v>
          </cell>
          <cell r="Q62">
            <v>0</v>
          </cell>
          <cell r="R62">
            <v>0</v>
          </cell>
          <cell r="S62">
            <v>0</v>
          </cell>
          <cell r="T62">
            <v>0</v>
          </cell>
          <cell r="U62">
            <v>0</v>
          </cell>
        </row>
        <row r="64">
          <cell r="B64" t="str">
            <v>AUTOGRUAS</v>
          </cell>
          <cell r="E64">
            <v>3095328</v>
          </cell>
          <cell r="F64">
            <v>4224751</v>
          </cell>
          <cell r="G64">
            <v>3872688.4166666665</v>
          </cell>
          <cell r="H64">
            <v>3447390.5833333335</v>
          </cell>
          <cell r="I64">
            <v>309540</v>
          </cell>
          <cell r="J64">
            <v>309532</v>
          </cell>
          <cell r="K64">
            <v>309532</v>
          </cell>
          <cell r="L64">
            <v>309532</v>
          </cell>
          <cell r="M64">
            <v>309532</v>
          </cell>
          <cell r="N64">
            <v>309532</v>
          </cell>
          <cell r="O64">
            <v>309532</v>
          </cell>
          <cell r="P64">
            <v>309532</v>
          </cell>
          <cell r="Q64">
            <v>309532</v>
          </cell>
          <cell r="R64">
            <v>309532</v>
          </cell>
          <cell r="S64">
            <v>352062.58333333331</v>
          </cell>
          <cell r="T64">
            <v>352065</v>
          </cell>
          <cell r="U64">
            <v>3447390.5833333335</v>
          </cell>
        </row>
        <row r="65">
          <cell r="A65">
            <v>6140</v>
          </cell>
          <cell r="B65" t="str">
            <v>Hyster H50XM 96  ISUZU DIES.N836970</v>
          </cell>
          <cell r="C65">
            <v>36464</v>
          </cell>
          <cell r="D65">
            <v>36830</v>
          </cell>
          <cell r="E65">
            <v>726790</v>
          </cell>
          <cell r="F65">
            <v>1038906</v>
          </cell>
          <cell r="G65">
            <v>952330.5</v>
          </cell>
          <cell r="H65">
            <v>813365.5</v>
          </cell>
          <cell r="I65">
            <v>72679</v>
          </cell>
          <cell r="J65">
            <v>72679</v>
          </cell>
          <cell r="K65">
            <v>72679</v>
          </cell>
          <cell r="L65">
            <v>72679</v>
          </cell>
          <cell r="M65">
            <v>72679</v>
          </cell>
          <cell r="N65">
            <v>72679</v>
          </cell>
          <cell r="O65">
            <v>72679</v>
          </cell>
          <cell r="P65">
            <v>72679</v>
          </cell>
          <cell r="Q65">
            <v>72679</v>
          </cell>
          <cell r="R65">
            <v>72679</v>
          </cell>
          <cell r="S65">
            <v>86575.5</v>
          </cell>
          <cell r="T65">
            <v>86576</v>
          </cell>
          <cell r="U65">
            <v>813365.5</v>
          </cell>
        </row>
        <row r="66">
          <cell r="A66">
            <v>6140</v>
          </cell>
          <cell r="B66" t="str">
            <v>Clark    HY466-0822-BRF-4205</v>
          </cell>
          <cell r="C66">
            <v>36464</v>
          </cell>
          <cell r="D66">
            <v>36830</v>
          </cell>
          <cell r="E66">
            <v>139124</v>
          </cell>
          <cell r="F66">
            <v>150255</v>
          </cell>
          <cell r="G66">
            <v>137733.75</v>
          </cell>
          <cell r="H66">
            <v>151645.25</v>
          </cell>
          <cell r="I66">
            <v>13916</v>
          </cell>
          <cell r="J66">
            <v>13912</v>
          </cell>
          <cell r="K66">
            <v>13912</v>
          </cell>
          <cell r="L66">
            <v>13912</v>
          </cell>
          <cell r="M66">
            <v>13912</v>
          </cell>
          <cell r="N66">
            <v>13912</v>
          </cell>
          <cell r="O66">
            <v>13912</v>
          </cell>
          <cell r="P66">
            <v>13912</v>
          </cell>
          <cell r="Q66">
            <v>13912</v>
          </cell>
          <cell r="R66">
            <v>13912</v>
          </cell>
          <cell r="S66">
            <v>12521.25</v>
          </cell>
          <cell r="T66">
            <v>12521</v>
          </cell>
          <cell r="U66">
            <v>151645.25</v>
          </cell>
        </row>
        <row r="67">
          <cell r="A67">
            <v>6140</v>
          </cell>
          <cell r="B67" t="str">
            <v>HISTER HCXL 80        P-N1320842</v>
          </cell>
          <cell r="C67">
            <v>36464</v>
          </cell>
          <cell r="D67">
            <v>36830</v>
          </cell>
          <cell r="E67">
            <v>344915</v>
          </cell>
          <cell r="F67">
            <v>547100</v>
          </cell>
          <cell r="G67">
            <v>501508.33333333331</v>
          </cell>
          <cell r="H67">
            <v>390506.66666666669</v>
          </cell>
          <cell r="I67">
            <v>34487</v>
          </cell>
          <cell r="J67">
            <v>34492</v>
          </cell>
          <cell r="K67">
            <v>34492</v>
          </cell>
          <cell r="L67">
            <v>34492</v>
          </cell>
          <cell r="M67">
            <v>34492</v>
          </cell>
          <cell r="N67">
            <v>34492</v>
          </cell>
          <cell r="O67">
            <v>34492</v>
          </cell>
          <cell r="P67">
            <v>34492</v>
          </cell>
          <cell r="Q67">
            <v>34492</v>
          </cell>
          <cell r="R67">
            <v>34492</v>
          </cell>
          <cell r="S67">
            <v>45591.666666666664</v>
          </cell>
          <cell r="T67">
            <v>45592</v>
          </cell>
          <cell r="U67">
            <v>390506.66666666669</v>
          </cell>
        </row>
        <row r="68">
          <cell r="A68">
            <v>6140</v>
          </cell>
          <cell r="B68" t="str">
            <v>HISTER H-300-XL       P-N1320873</v>
          </cell>
          <cell r="C68">
            <v>36464</v>
          </cell>
          <cell r="D68">
            <v>36830</v>
          </cell>
          <cell r="E68">
            <v>506575</v>
          </cell>
          <cell r="F68">
            <v>547100</v>
          </cell>
          <cell r="G68">
            <v>501508.33333333337</v>
          </cell>
          <cell r="H68">
            <v>552166.66666666663</v>
          </cell>
          <cell r="I68">
            <v>50662</v>
          </cell>
          <cell r="J68">
            <v>50657</v>
          </cell>
          <cell r="K68">
            <v>50657</v>
          </cell>
          <cell r="L68">
            <v>50657</v>
          </cell>
          <cell r="M68">
            <v>50657</v>
          </cell>
          <cell r="N68">
            <v>50657</v>
          </cell>
          <cell r="O68">
            <v>50657</v>
          </cell>
          <cell r="P68">
            <v>50657</v>
          </cell>
          <cell r="Q68">
            <v>50657</v>
          </cell>
          <cell r="R68">
            <v>50657</v>
          </cell>
          <cell r="S68">
            <v>45591.666666666664</v>
          </cell>
          <cell r="T68">
            <v>45592</v>
          </cell>
          <cell r="U68">
            <v>552166.66666666663</v>
          </cell>
        </row>
        <row r="69">
          <cell r="A69">
            <v>6140</v>
          </cell>
          <cell r="B69" t="str">
            <v>HYSLER H50XN 97325 ISUZU DIES.C240</v>
          </cell>
          <cell r="C69">
            <v>36464</v>
          </cell>
          <cell r="D69">
            <v>36830</v>
          </cell>
          <cell r="E69">
            <v>940676</v>
          </cell>
          <cell r="F69">
            <v>1416690</v>
          </cell>
          <cell r="G69">
            <v>1298632.5</v>
          </cell>
          <cell r="H69">
            <v>1058733.5</v>
          </cell>
          <cell r="I69">
            <v>94064</v>
          </cell>
          <cell r="J69">
            <v>94068</v>
          </cell>
          <cell r="K69">
            <v>94068</v>
          </cell>
          <cell r="L69">
            <v>94068</v>
          </cell>
          <cell r="M69">
            <v>94068</v>
          </cell>
          <cell r="N69">
            <v>94068</v>
          </cell>
          <cell r="O69">
            <v>94068</v>
          </cell>
          <cell r="P69">
            <v>94068</v>
          </cell>
          <cell r="Q69">
            <v>94068</v>
          </cell>
          <cell r="R69">
            <v>94068</v>
          </cell>
          <cell r="S69">
            <v>118057.5</v>
          </cell>
          <cell r="T69">
            <v>118058</v>
          </cell>
          <cell r="U69">
            <v>1058733.5</v>
          </cell>
        </row>
        <row r="70">
          <cell r="A70">
            <v>6140</v>
          </cell>
          <cell r="B70" t="str">
            <v>CLARK C-300Y-60D  JD8666-1-N-082115N</v>
          </cell>
          <cell r="C70">
            <v>36464</v>
          </cell>
          <cell r="D70">
            <v>36830</v>
          </cell>
          <cell r="E70">
            <v>218624</v>
          </cell>
          <cell r="F70">
            <v>262350</v>
          </cell>
          <cell r="G70">
            <v>240487.5</v>
          </cell>
          <cell r="H70">
            <v>240486.5</v>
          </cell>
          <cell r="I70">
            <v>21866</v>
          </cell>
          <cell r="J70">
            <v>21862</v>
          </cell>
          <cell r="K70">
            <v>21862</v>
          </cell>
          <cell r="L70">
            <v>21862</v>
          </cell>
          <cell r="M70">
            <v>21862</v>
          </cell>
          <cell r="N70">
            <v>21862</v>
          </cell>
          <cell r="O70">
            <v>21862</v>
          </cell>
          <cell r="P70">
            <v>21862</v>
          </cell>
          <cell r="Q70">
            <v>21862</v>
          </cell>
          <cell r="R70">
            <v>21862</v>
          </cell>
          <cell r="S70">
            <v>21862.5</v>
          </cell>
          <cell r="T70">
            <v>21863</v>
          </cell>
          <cell r="U70">
            <v>240486.5</v>
          </cell>
        </row>
        <row r="71">
          <cell r="A71">
            <v>6140</v>
          </cell>
          <cell r="B71" t="str">
            <v>CLARK C-300Y-60D  JD8666-1-N-082139N</v>
          </cell>
          <cell r="C71">
            <v>36464</v>
          </cell>
          <cell r="D71">
            <v>36830</v>
          </cell>
          <cell r="E71">
            <v>218624</v>
          </cell>
          <cell r="F71">
            <v>262350</v>
          </cell>
          <cell r="G71">
            <v>240487.5</v>
          </cell>
          <cell r="H71">
            <v>240486.5</v>
          </cell>
          <cell r="I71">
            <v>21866</v>
          </cell>
          <cell r="J71">
            <v>21862</v>
          </cell>
          <cell r="K71">
            <v>21862</v>
          </cell>
          <cell r="L71">
            <v>21862</v>
          </cell>
          <cell r="M71">
            <v>21862</v>
          </cell>
          <cell r="N71">
            <v>21862</v>
          </cell>
          <cell r="O71">
            <v>21862</v>
          </cell>
          <cell r="P71">
            <v>21862</v>
          </cell>
          <cell r="Q71">
            <v>21862</v>
          </cell>
          <cell r="R71">
            <v>21862</v>
          </cell>
          <cell r="S71">
            <v>21862.5</v>
          </cell>
          <cell r="T71">
            <v>21863</v>
          </cell>
          <cell r="U71">
            <v>240486.5</v>
          </cell>
        </row>
        <row r="72">
          <cell r="B72" t="str">
            <v>TOTAL GENERAL</v>
          </cell>
          <cell r="C72" t="str">
            <v>POR MES</v>
          </cell>
          <cell r="E72">
            <v>71060116</v>
          </cell>
          <cell r="F72">
            <v>130147228</v>
          </cell>
          <cell r="G72">
            <v>80411503.416666672</v>
          </cell>
          <cell r="I72">
            <v>10854178</v>
          </cell>
          <cell r="J72">
            <v>10854182</v>
          </cell>
          <cell r="K72">
            <v>10854182</v>
          </cell>
          <cell r="L72">
            <v>10987934</v>
          </cell>
          <cell r="M72">
            <v>11048564</v>
          </cell>
          <cell r="N72">
            <v>11075557</v>
          </cell>
          <cell r="O72">
            <v>11017857</v>
          </cell>
          <cell r="P72">
            <v>11017857</v>
          </cell>
          <cell r="Q72">
            <v>11052632</v>
          </cell>
          <cell r="R72">
            <v>11065998</v>
          </cell>
          <cell r="S72">
            <v>10966899.583333332</v>
          </cell>
          <cell r="T72">
            <v>10943085.666666666</v>
          </cell>
        </row>
        <row r="73">
          <cell r="C73" t="str">
            <v>ACUMULADO</v>
          </cell>
          <cell r="F73">
            <v>201207344</v>
          </cell>
          <cell r="I73">
            <v>10854178</v>
          </cell>
          <cell r="J73">
            <v>21708360</v>
          </cell>
          <cell r="K73">
            <v>32562542</v>
          </cell>
          <cell r="L73">
            <v>43550476</v>
          </cell>
          <cell r="M73">
            <v>54599040</v>
          </cell>
          <cell r="N73">
            <v>65674597</v>
          </cell>
          <cell r="O73">
            <v>76692454</v>
          </cell>
          <cell r="P73">
            <v>87710311</v>
          </cell>
          <cell r="Q73">
            <v>98762943</v>
          </cell>
          <cell r="R73">
            <v>109828941</v>
          </cell>
          <cell r="S73">
            <v>120795840.58333333</v>
          </cell>
          <cell r="T73">
            <v>131738926.25</v>
          </cell>
        </row>
        <row r="74">
          <cell r="F74">
            <v>201207344</v>
          </cell>
        </row>
      </sheetData>
      <sheetData sheetId="2" refreshError="1"/>
      <sheetData sheetId="3" refreshError="1"/>
      <sheetData sheetId="4" refreshError="1"/>
      <sheetData sheetId="5" refreshError="1"/>
    </sheetDataSet>
  </externalBook>
</externalLink>
</file>

<file path=xl/externalLinks/externalLink19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ovisión"/>
      <sheetName val="Distribucion"/>
      <sheetName val="Datos"/>
      <sheetName val="Ene'02"/>
      <sheetName val="Listado"/>
      <sheetName val="Antelco Febrero_03"/>
      <sheetName val="Res.173 Balance"/>
      <sheetName val="Res.173 Cuadro Res"/>
      <sheetName val="Instructions"/>
      <sheetName val="Antelco_Febrero_03"/>
      <sheetName val="Res_173_Balance"/>
      <sheetName val="Res_173_Cuadro_Res"/>
      <sheetName val="Antelco_Febrero_031"/>
      <sheetName val="Res_173_Balance1"/>
      <sheetName val="Res_173_Cuadro_Res1"/>
      <sheetName val="Antelco_Febrero_032"/>
      <sheetName val="Res_173_Balance2"/>
      <sheetName val="Res_173_Cuadro_Res2"/>
      <sheetName val="Antelco_Febrero_033"/>
      <sheetName val="Res_173_Balance3"/>
      <sheetName val="Res_173_Cuadro_Res3"/>
      <sheetName val="Antelco_Febrero_034"/>
      <sheetName val="Res_173_Balance4"/>
      <sheetName val="Res_173_Cuadro_Res4"/>
      <sheetName val="Antelco_Febrero_035"/>
      <sheetName val="Res_173_Balance5"/>
      <sheetName val="Res_173_Cuadro_Res5"/>
      <sheetName val="Antelco_Febrero_036"/>
      <sheetName val="Res_173_Balance6"/>
      <sheetName val="Res_173_Cuadro_Res6"/>
      <sheetName val="Antelco_Febrero_037"/>
      <sheetName val="Res_173_Balance7"/>
      <sheetName val="Res_173_Cuadro_Res7"/>
      <sheetName val="Antelco_Febrero_038"/>
      <sheetName val="Res_173_Balance8"/>
      <sheetName val="Res_173_Cuadro_Res8"/>
      <sheetName val="Antelco_Febrero_0310"/>
      <sheetName val="Res_173_Balance10"/>
      <sheetName val="Res_173_Cuadro_Res10"/>
      <sheetName val="Antelco_Febrero_039"/>
      <sheetName val="Res_173_Balance9"/>
      <sheetName val="Res_173_Cuadro_Res9"/>
      <sheetName val="Antelco_Febrero_0311"/>
      <sheetName val="Res_173_Balance11"/>
      <sheetName val="Res_173_Cuadro_Res11"/>
      <sheetName val="Antelco_Febrero_0312"/>
      <sheetName val="Res_173_Balance12"/>
      <sheetName val="Res_173_Cuadro_Res12"/>
      <sheetName val="Antelco_Febrero_0313"/>
      <sheetName val="Res_173_Balance13"/>
      <sheetName val="Res_173_Cuadro_Res13"/>
      <sheetName val="rd flat"/>
      <sheetName val="PLANILLA"/>
      <sheetName val="OBJETIVO"/>
      <sheetName val="rd_flat"/>
      <sheetName val="Antelco_Febrero_0314"/>
      <sheetName val="Res_173_Balance14"/>
      <sheetName val="Res_173_Cuadro_Res14"/>
      <sheetName val="rd_flat1"/>
      <sheetName val="nueva reseña"/>
      <sheetName val="31.00"/>
    </sheetNames>
    <sheetDataSet>
      <sheetData sheetId="0">
        <row r="13">
          <cell r="C13">
            <v>25633160</v>
          </cell>
        </row>
      </sheetData>
      <sheetData sheetId="1">
        <row r="13">
          <cell r="C13">
            <v>25633160</v>
          </cell>
        </row>
      </sheetData>
      <sheetData sheetId="2">
        <row r="13">
          <cell r="C13">
            <v>25633160</v>
          </cell>
        </row>
      </sheetData>
      <sheetData sheetId="3"/>
      <sheetData sheetId="4" refreshError="1"/>
      <sheetData sheetId="5" refreshError="1"/>
      <sheetData sheetId="6" refreshError="1"/>
      <sheetData sheetId="7" refreshError="1"/>
      <sheetData sheetId="8" refreshError="1"/>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refreshError="1"/>
      <sheetData sheetId="52" refreshError="1"/>
      <sheetData sheetId="53" refreshError="1"/>
      <sheetData sheetId="54"/>
      <sheetData sheetId="55"/>
      <sheetData sheetId="56"/>
      <sheetData sheetId="57"/>
      <sheetData sheetId="58"/>
      <sheetData sheetId="59" refreshError="1"/>
      <sheetData sheetId="60" refreshError="1"/>
    </sheetDataSet>
  </externalBook>
</externalLink>
</file>

<file path=xl/externalLinks/externalLink19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OD"/>
      <sheetName val="Sheet1"/>
      <sheetName val="RRHH"/>
      <sheetName val="CAL"/>
      <sheetName val="LOGISTICA"/>
      <sheetName val="mantto"/>
      <sheetName val="INGENIERIA"/>
      <sheetName val="DIR INDUST."/>
      <sheetName val="MKT"/>
      <sheetName val="Admon"/>
      <sheetName val="COMPRAS"/>
      <sheetName val="MANTENIMIENTO"/>
      <sheetName val="0.3 Check list"/>
      <sheetName val="DIR_INDUST_"/>
      <sheetName val="0_3_Check_list"/>
      <sheetName val="Set RB"/>
      <sheetName val="DIR_INDUST_1"/>
      <sheetName val="0_3_Check_list1"/>
      <sheetName val="Set_RB"/>
    </sheetNames>
    <sheetDataSet>
      <sheetData sheetId="0">
        <row r="4">
          <cell r="H4">
            <v>10.3</v>
          </cell>
        </row>
      </sheetData>
      <sheetData sheetId="1"/>
      <sheetData sheetId="2"/>
      <sheetData sheetId="3"/>
      <sheetData sheetId="4"/>
      <sheetData sheetId="5"/>
      <sheetData sheetId="6"/>
      <sheetData sheetId="7"/>
      <sheetData sheetId="8"/>
      <sheetData sheetId="9"/>
      <sheetData sheetId="10"/>
      <sheetData sheetId="11"/>
      <sheetData sheetId="12" refreshError="1"/>
      <sheetData sheetId="13"/>
      <sheetData sheetId="14"/>
      <sheetData sheetId="15" refreshError="1"/>
      <sheetData sheetId="16"/>
      <sheetData sheetId="17"/>
      <sheetData sheetId="18"/>
    </sheetDataSet>
  </externalBook>
</externalLink>
</file>

<file path=xl/externalLinks/externalLink19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Name val="Soporte"/>
      <sheetName val="ResumenMayor"/>
      <sheetName val="Mayor-XA-191#00"/>
      <sheetName val="Mayor-AA-191#00"/>
      <sheetName val="ID"/>
      <sheetName val="Ctrl-52802"/>
      <sheetName val="Reclasf"/>
    </sheetNames>
    <sheetDataSet>
      <sheetData sheetId="0">
        <row r="2">
          <cell r="L2">
            <v>4740</v>
          </cell>
        </row>
      </sheetData>
      <sheetData sheetId="1"/>
      <sheetData sheetId="2"/>
      <sheetData sheetId="3"/>
      <sheetData sheetId="4"/>
      <sheetData sheetId="5"/>
      <sheetData sheetId="6"/>
      <sheetData sheetId="7"/>
    </sheetDataSet>
  </externalBook>
</externalLink>
</file>

<file path=xl/externalLinks/externalLink20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ja1"/>
      <sheetName val="Hoja1 (2)"/>
      <sheetName val="122"/>
      <sheetName val="109"/>
      <sheetName val="Conciliación"/>
      <sheetName val="Balance PYG 31.07.10"/>
      <sheetName val="Recalculo"/>
      <sheetName val="Retenciones Locales 07"/>
      <sheetName val="Corte Doc.Ret.Loc."/>
      <sheetName val="Retenciones"/>
      <sheetName val="TC-SET"/>
      <sheetName val="FBL1N"/>
      <sheetName val="IMPORTACIONES"/>
      <sheetName val="Ret.Locales 06 2010"/>
      <sheetName val="Hoja1_(2)"/>
      <sheetName val="Balance_PYG_31_07_10"/>
      <sheetName val="Retenciones_Locales_07"/>
      <sheetName val="Corte_Doc_Ret_Loc_"/>
      <sheetName val="Ret_Locales_06_2010"/>
      <sheetName val="Hoja1_(2)1"/>
      <sheetName val="Balance_PYG_31_07_101"/>
      <sheetName val="Retenciones_Locales_071"/>
      <sheetName val="Corte_Doc_Ret_Loc_1"/>
      <sheetName val="Ret_Locales_06_20101"/>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41">
          <cell r="I41">
            <v>-18374</v>
          </cell>
        </row>
      </sheetData>
      <sheetData sheetId="8" refreshError="1"/>
      <sheetData sheetId="9">
        <row r="53">
          <cell r="H53">
            <v>25965</v>
          </cell>
        </row>
      </sheetData>
      <sheetData sheetId="10">
        <row r="6">
          <cell r="B6" t="str">
            <v>    </v>
          </cell>
          <cell r="C6" t="str">
            <v>Compra</v>
          </cell>
          <cell r="D6" t="str">
            <v>Venta</v>
          </cell>
        </row>
        <row r="7">
          <cell r="B7">
            <v>40360</v>
          </cell>
          <cell r="C7">
            <v>4761.4399999999996</v>
          </cell>
          <cell r="D7">
            <v>4768.53</v>
          </cell>
        </row>
        <row r="8">
          <cell r="B8">
            <v>40361</v>
          </cell>
          <cell r="C8">
            <v>4758.75</v>
          </cell>
          <cell r="D8">
            <v>4767.3599999999997</v>
          </cell>
        </row>
        <row r="9">
          <cell r="B9">
            <v>40362</v>
          </cell>
          <cell r="C9">
            <v>4758.75</v>
          </cell>
          <cell r="D9">
            <v>4767.3599999999997</v>
          </cell>
        </row>
        <row r="10">
          <cell r="B10">
            <v>40363</v>
          </cell>
          <cell r="C10">
            <v>4758.75</v>
          </cell>
          <cell r="D10">
            <v>4767.3599999999997</v>
          </cell>
        </row>
        <row r="11">
          <cell r="B11">
            <v>40364</v>
          </cell>
          <cell r="C11">
            <v>4757.01</v>
          </cell>
          <cell r="D11">
            <v>4766.8500000000004</v>
          </cell>
        </row>
        <row r="12">
          <cell r="B12">
            <v>40365</v>
          </cell>
          <cell r="C12">
            <v>4760.95</v>
          </cell>
          <cell r="D12">
            <v>4768.33</v>
          </cell>
        </row>
        <row r="13">
          <cell r="B13">
            <v>40366</v>
          </cell>
          <cell r="C13">
            <v>4766.38</v>
          </cell>
          <cell r="D13">
            <v>4774.1899999999996</v>
          </cell>
        </row>
        <row r="14">
          <cell r="B14">
            <v>40367</v>
          </cell>
          <cell r="C14">
            <v>4767.99</v>
          </cell>
          <cell r="D14">
            <v>4774.6899999999996</v>
          </cell>
        </row>
        <row r="15">
          <cell r="B15">
            <v>40368</v>
          </cell>
          <cell r="C15">
            <v>4764.24</v>
          </cell>
          <cell r="D15">
            <v>4772.13</v>
          </cell>
        </row>
        <row r="16">
          <cell r="B16">
            <v>40369</v>
          </cell>
          <cell r="C16">
            <v>4764.24</v>
          </cell>
          <cell r="D16">
            <v>4772.13</v>
          </cell>
        </row>
        <row r="17">
          <cell r="B17">
            <v>40370</v>
          </cell>
          <cell r="C17">
            <v>4764.24</v>
          </cell>
          <cell r="D17">
            <v>4772.13</v>
          </cell>
        </row>
        <row r="18">
          <cell r="B18">
            <v>40371</v>
          </cell>
          <cell r="C18">
            <v>4762.9799999999996</v>
          </cell>
          <cell r="D18">
            <v>4770.25</v>
          </cell>
        </row>
        <row r="19">
          <cell r="B19">
            <v>40372</v>
          </cell>
          <cell r="C19">
            <v>4757.0200000000004</v>
          </cell>
          <cell r="D19">
            <v>4763.8900000000003</v>
          </cell>
        </row>
        <row r="20">
          <cell r="B20">
            <v>40373</v>
          </cell>
          <cell r="C20">
            <v>4750.6899999999996</v>
          </cell>
          <cell r="D20">
            <v>4758.88</v>
          </cell>
        </row>
        <row r="21">
          <cell r="B21">
            <v>40374</v>
          </cell>
          <cell r="C21">
            <v>4749.79</v>
          </cell>
          <cell r="D21">
            <v>4756.8</v>
          </cell>
        </row>
        <row r="22">
          <cell r="B22">
            <v>40375</v>
          </cell>
          <cell r="C22">
            <v>4750.95</v>
          </cell>
          <cell r="D22">
            <v>4757.43</v>
          </cell>
        </row>
        <row r="23">
          <cell r="B23">
            <v>40376</v>
          </cell>
          <cell r="C23">
            <v>4750.95</v>
          </cell>
          <cell r="D23">
            <v>4757.43</v>
          </cell>
        </row>
        <row r="24">
          <cell r="B24">
            <v>40377</v>
          </cell>
          <cell r="C24">
            <v>4750.95</v>
          </cell>
          <cell r="D24">
            <v>4757.43</v>
          </cell>
        </row>
        <row r="25">
          <cell r="B25">
            <v>40378</v>
          </cell>
          <cell r="C25">
            <v>4748.1099999999997</v>
          </cell>
          <cell r="D25">
            <v>4755.3599999999997</v>
          </cell>
        </row>
        <row r="26">
          <cell r="B26">
            <v>40379</v>
          </cell>
          <cell r="C26">
            <v>4749.83</v>
          </cell>
          <cell r="D26">
            <v>4756.12</v>
          </cell>
        </row>
        <row r="27">
          <cell r="B27">
            <v>40380</v>
          </cell>
          <cell r="C27">
            <v>4752.91</v>
          </cell>
          <cell r="D27">
            <v>4760.51</v>
          </cell>
        </row>
        <row r="28">
          <cell r="B28">
            <v>40381</v>
          </cell>
          <cell r="C28">
            <v>4759.88</v>
          </cell>
          <cell r="D28">
            <v>4768.4399999999996</v>
          </cell>
        </row>
        <row r="29">
          <cell r="B29">
            <v>40382</v>
          </cell>
          <cell r="C29">
            <v>4766.38</v>
          </cell>
          <cell r="D29">
            <v>4773.53</v>
          </cell>
        </row>
        <row r="30">
          <cell r="B30">
            <v>40383</v>
          </cell>
          <cell r="C30">
            <v>4766.38</v>
          </cell>
          <cell r="D30">
            <v>4773.53</v>
          </cell>
        </row>
        <row r="31">
          <cell r="B31">
            <v>40384</v>
          </cell>
          <cell r="C31">
            <v>4766.38</v>
          </cell>
          <cell r="D31">
            <v>4773.53</v>
          </cell>
        </row>
        <row r="32">
          <cell r="B32">
            <v>40385</v>
          </cell>
          <cell r="C32">
            <v>4756.26</v>
          </cell>
          <cell r="D32">
            <v>4765.33</v>
          </cell>
        </row>
        <row r="33">
          <cell r="B33">
            <v>40386</v>
          </cell>
          <cell r="C33">
            <v>4751.12</v>
          </cell>
          <cell r="D33">
            <v>4758.8100000000004</v>
          </cell>
        </row>
        <row r="34">
          <cell r="B34">
            <v>40387</v>
          </cell>
          <cell r="C34">
            <v>4749.59</v>
          </cell>
          <cell r="D34">
            <v>4755.82</v>
          </cell>
        </row>
        <row r="35">
          <cell r="B35">
            <v>40388</v>
          </cell>
          <cell r="C35">
            <v>4748.4399999999996</v>
          </cell>
          <cell r="D35">
            <v>4755.28</v>
          </cell>
        </row>
        <row r="36">
          <cell r="B36">
            <v>40389</v>
          </cell>
          <cell r="C36">
            <v>4748.1400000000003</v>
          </cell>
          <cell r="D36">
            <v>4756.91</v>
          </cell>
        </row>
        <row r="37">
          <cell r="B37">
            <v>40390</v>
          </cell>
          <cell r="C37">
            <v>4748.1400000000003</v>
          </cell>
          <cell r="D37">
            <v>4756.91</v>
          </cell>
        </row>
      </sheetData>
      <sheetData sheetId="11" refreshError="1"/>
      <sheetData sheetId="12" refreshError="1"/>
      <sheetData sheetId="13" refreshError="1"/>
      <sheetData sheetId="14"/>
      <sheetData sheetId="15"/>
      <sheetData sheetId="16">
        <row r="41">
          <cell r="I41">
            <v>-18374</v>
          </cell>
        </row>
      </sheetData>
      <sheetData sheetId="17"/>
      <sheetData sheetId="18"/>
      <sheetData sheetId="19"/>
      <sheetData sheetId="20"/>
      <sheetData sheetId="21">
        <row r="41">
          <cell r="I41">
            <v>-18374</v>
          </cell>
        </row>
      </sheetData>
      <sheetData sheetId="22"/>
      <sheetData sheetId="23"/>
    </sheetDataSet>
  </externalBook>
</externalLink>
</file>

<file path=xl/externalLinks/externalLink20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aria"/>
      <sheetName val="Procedimiento Alternativo"/>
      <sheetName val="XREF"/>
      <sheetName val="Tickmarks"/>
      <sheetName val="Procedimiento_Alternativo"/>
    </sheetNames>
    <sheetDataSet>
      <sheetData sheetId="0">
        <row r="27">
          <cell r="M27" t="str">
            <v>{a}</v>
          </cell>
        </row>
      </sheetData>
      <sheetData sheetId="1"/>
      <sheetData sheetId="2"/>
      <sheetData sheetId="3"/>
      <sheetData sheetId="4"/>
    </sheetDataSet>
  </externalBook>
</externalLink>
</file>

<file path=xl/externalLinks/externalLink20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clusiones"/>
      <sheetName val="BG Analítico"/>
      <sheetName val="set 07 cierre previo"/>
      <sheetName val="Balance Marzo 07 TC Historico"/>
      <sheetName val="Balance Marzo 07 TC Cierre"/>
      <sheetName val="set 07 historico previo"/>
      <sheetName val="Analítico de ventas"/>
      <sheetName val="Gastos Gráficos"/>
      <sheetName val="Ratios"/>
      <sheetName val="EERR Analítico"/>
      <sheetName val="Final Cierre 30 09 07"/>
      <sheetName val="Sep final historico"/>
      <sheetName val="Real Vs. Budget"/>
      <sheetName val="Volumenes de vta 07 vs 06"/>
      <sheetName val="visua promo &amp; publ"/>
      <sheetName val="junio 07 historico"/>
      <sheetName val="Balance US$ Febrero TC Hstorico"/>
      <sheetName val="abril 07 historico."/>
      <sheetName val="mayo 07 historico."/>
      <sheetName val="Tickmarks"/>
      <sheetName val="Balance USD TC Historico 08_200"/>
      <sheetName val="PPC BG USD TC Cierre 08_2007"/>
      <sheetName val="PPC JULIO 07 USD HISTORICO"/>
      <sheetName val="PPC JULIO 07 USD CIERRE"/>
      <sheetName val="Sheet2"/>
      <sheetName val="BG_Analítico"/>
      <sheetName val="Analítico_de_ventas"/>
    </sheetNames>
    <sheetDataSet>
      <sheetData sheetId="0" refreshError="1"/>
      <sheetData sheetId="1" refreshError="1">
        <row r="53">
          <cell r="E53">
            <v>1052108.3900000001</v>
          </cell>
        </row>
      </sheetData>
      <sheetData sheetId="2" refreshError="1"/>
      <sheetData sheetId="3" refreshError="1"/>
      <sheetData sheetId="4" refreshError="1"/>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20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G "/>
      <sheetName val="EERR "/>
      <sheetName val="Evolucion PN"/>
      <sheetName val="CF"/>
      <sheetName val="Armado BG"/>
      <sheetName val="Armado EE.RR."/>
      <sheetName val="Aux CF"/>
      <sheetName val="Notas"/>
      <sheetName val="Nota de Activo Fijo"/>
      <sheetName val="Nota de patrimonio neto"/>
      <sheetName val="Nota de Partes relacionadas"/>
      <sheetName val="Nota de Costo"/>
      <sheetName val="Nota Moneda Extranjera"/>
      <sheetName val="Nota de deudas Comerciales"/>
      <sheetName val="Anexo I Préstamos"/>
      <sheetName val="Anexo II de Gastos"/>
      <sheetName val="Tickmarks"/>
      <sheetName val="BG_"/>
      <sheetName val="EERR_"/>
      <sheetName val="Evolucion_PN"/>
      <sheetName val="Armado_BG"/>
      <sheetName val="Armado_EE_RR_"/>
      <sheetName val="Aux_CF"/>
      <sheetName val="Nota_de_Activo_Fijo"/>
      <sheetName val="Nota_de_patrimonio_neto"/>
      <sheetName val="Nota_de_Partes_relacionadas"/>
      <sheetName val="Nota_de_Costo"/>
      <sheetName val="Nota_Moneda_Extranjera"/>
      <sheetName val="Nota_de_deudas_Comerciales"/>
      <sheetName val="Anexo_I_Préstamos"/>
      <sheetName val="Anexo_II_de_Gasto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Set>
  </externalBook>
</externalLink>
</file>

<file path=xl/externalLinks/externalLink20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SSUES"/>
      <sheetName val="Resumen"/>
      <sheetName val="Análisis Gs. al 30.06.08"/>
      <sheetName val="Análisis US$ al 30.06.08"/>
      <sheetName val="Cálculo del Lím. acum."/>
      <sheetName val="Revisión Part.Concil."/>
      <sheetName val="Total Partidas Conc."/>
      <sheetName val="MMA"/>
      <sheetName val="XREF"/>
      <sheetName val="Tickmarks"/>
      <sheetName val="#REF"/>
      <sheetName val="Análisis_Gs__al_30_06_08"/>
      <sheetName val="Análisis_US$_al_30_06_08"/>
      <sheetName val="Cálculo_del_Lím__acum_"/>
      <sheetName val="Revisión_Part_Concil_"/>
      <sheetName val="Total_Partidas_Conc_"/>
    </sheetNames>
    <sheetDataSet>
      <sheetData sheetId="0"/>
      <sheetData sheetId="1"/>
      <sheetData sheetId="2">
        <row r="26">
          <cell r="E26">
            <v>-392957634</v>
          </cell>
        </row>
        <row r="27">
          <cell r="E27">
            <v>-22098306</v>
          </cell>
        </row>
      </sheetData>
      <sheetData sheetId="3">
        <row r="13">
          <cell r="F13">
            <v>3740</v>
          </cell>
        </row>
        <row r="14">
          <cell r="F14">
            <v>0</v>
          </cell>
        </row>
        <row r="15">
          <cell r="F15">
            <v>373913.1</v>
          </cell>
        </row>
        <row r="16">
          <cell r="F16">
            <v>0</v>
          </cell>
        </row>
        <row r="17">
          <cell r="F17">
            <v>0</v>
          </cell>
        </row>
        <row r="19">
          <cell r="F19">
            <v>0</v>
          </cell>
        </row>
        <row r="23">
          <cell r="F23">
            <v>8376.2301265822789</v>
          </cell>
        </row>
        <row r="24">
          <cell r="F24">
            <v>92821.1</v>
          </cell>
        </row>
        <row r="25">
          <cell r="F25">
            <v>213130.7</v>
          </cell>
        </row>
        <row r="26">
          <cell r="F26">
            <v>191742.87012658227</v>
          </cell>
        </row>
        <row r="27">
          <cell r="F27">
            <v>245769.04</v>
          </cell>
        </row>
        <row r="28">
          <cell r="F28">
            <v>327993.47012658225</v>
          </cell>
        </row>
        <row r="29">
          <cell r="F29">
            <v>611580.5901265823</v>
          </cell>
        </row>
        <row r="36">
          <cell r="F36">
            <v>-6037.24</v>
          </cell>
        </row>
        <row r="37">
          <cell r="F37">
            <v>-8240</v>
          </cell>
        </row>
        <row r="38">
          <cell r="F38">
            <v>-17727</v>
          </cell>
        </row>
        <row r="39">
          <cell r="F39">
            <v>-24840</v>
          </cell>
        </row>
        <row r="40">
          <cell r="F40">
            <v>-12020</v>
          </cell>
        </row>
        <row r="41">
          <cell r="F41">
            <v>-4018</v>
          </cell>
        </row>
        <row r="42">
          <cell r="F42">
            <v>-44681.730126582275</v>
          </cell>
        </row>
        <row r="43">
          <cell r="F43">
            <v>-13912</v>
          </cell>
        </row>
        <row r="44">
          <cell r="F44">
            <v>-157384.32000000001</v>
          </cell>
        </row>
      </sheetData>
      <sheetData sheetId="4"/>
      <sheetData sheetId="5"/>
      <sheetData sheetId="6"/>
      <sheetData sheetId="7"/>
      <sheetData sheetId="8"/>
      <sheetData sheetId="9"/>
      <sheetData sheetId="10" refreshError="1"/>
      <sheetData sheetId="11">
        <row r="26">
          <cell r="E26">
            <v>-392957634</v>
          </cell>
        </row>
      </sheetData>
      <sheetData sheetId="12">
        <row r="13">
          <cell r="F13">
            <v>3740</v>
          </cell>
        </row>
      </sheetData>
      <sheetData sheetId="13"/>
      <sheetData sheetId="14"/>
      <sheetData sheetId="15"/>
    </sheetDataSet>
  </externalBook>
</externalLink>
</file>

<file path=xl/externalLinks/externalLink20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uentas analizadas"/>
      <sheetName val="Expectativa Sueldos y Jornales"/>
      <sheetName val="Vacaciones"/>
      <sheetName val="PPC Vacaciones"/>
      <sheetName val="Aguinaldo"/>
      <sheetName val="IPS "/>
      <sheetName val="Otros Incentivos"/>
      <sheetName val="Bonus e incentivos"/>
      <sheetName val="Provision pago incentivos"/>
      <sheetName val="Mayores Pasivos"/>
      <sheetName val="Mayores Resultados"/>
      <sheetName val="BG PY 30.09.08"/>
      <sheetName val="Sheet4"/>
      <sheetName val="Tickmarks"/>
      <sheetName val="Provision_pago_incentivos"/>
    </sheetNames>
    <sheetDataSet>
      <sheetData sheetId="0"/>
      <sheetData sheetId="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 sheetId="11"/>
      <sheetData sheetId="12" refreshError="1"/>
      <sheetData sheetId="13" refreshError="1"/>
      <sheetData sheetId="14" refreshError="1"/>
    </sheetDataSet>
  </externalBook>
</externalLink>
</file>

<file path=xl/externalLinks/externalLink20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ersonal Superior"/>
      <sheetName val="Honorarios"/>
      <sheetName val="Donaciones"/>
      <sheetName val="#REF"/>
      <sheetName val="Balance_General"/>
      <sheetName val="Cover"/>
      <sheetName val="Score Calidad"/>
      <sheetName val="Ret. y Perc. a pagar"/>
      <sheetName val="SALDOS"/>
      <sheetName val="Tickmarks"/>
      <sheetName val="Análisis Gs. al 30.06.08"/>
      <sheetName val="Análisis US$ al 30.06.08"/>
      <sheetName val="Estoques PT"/>
    </sheetNames>
    <sheetDataSet>
      <sheetData sheetId="0"/>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G"/>
      <sheetName val="ER"/>
      <sheetName val="EPN"/>
      <sheetName val="Cash flow"/>
      <sheetName val="Balance General"/>
      <sheetName val="Estado de Resultados"/>
      <sheetName val="Cash_flow"/>
      <sheetName val="Balance_General"/>
      <sheetName val="Estado_de_Resultados"/>
    </sheetNames>
    <sheetDataSet>
      <sheetData sheetId="0" refreshError="1"/>
      <sheetData sheetId="1" refreshError="1"/>
      <sheetData sheetId="2" refreshError="1"/>
      <sheetData sheetId="3" refreshError="1"/>
      <sheetData sheetId="4" refreshError="1"/>
      <sheetData sheetId="5" refreshError="1"/>
      <sheetData sheetId="6"/>
      <sheetData sheetId="7"/>
      <sheetData sheetId="8"/>
    </sheetDataSet>
  </externalBook>
</externalLink>
</file>

<file path=xl/externalLinks/externalLink20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Reproceso interes"/>
      <sheetName val="Tickmarks"/>
      <sheetName val="T.R."/>
      <sheetName val="Sumaria"/>
      <sheetName val="Reproceso_interes"/>
      <sheetName val="BG ARS Post ajuste"/>
    </sheetNames>
    <sheetDataSet>
      <sheetData sheetId="0"/>
      <sheetData sheetId="1"/>
      <sheetData sheetId="2"/>
      <sheetData sheetId="3" refreshError="1"/>
      <sheetData sheetId="4" refreshError="1"/>
      <sheetData sheetId="5" refreshError="1"/>
      <sheetData sheetId="6" refreshError="1"/>
    </sheetDataSet>
  </externalBook>
</externalLink>
</file>

<file path=xl/externalLinks/externalLink20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
      <sheetName val="MMA Clientes Consolidado"/>
      <sheetName val="Sumaria de Confirmaciones"/>
      <sheetName val="Procedimiento alternativo Jun05"/>
      <sheetName val="Anal. Part. Conc."/>
      <sheetName val="Proc. alternativo Manual"/>
      <sheetName val="El Inter"/>
      <sheetName val="Compos. Clientes 30.06.05"/>
      <sheetName val="XREF"/>
      <sheetName val="Tickmarks"/>
      <sheetName val="BG"/>
      <sheetName val="Anal__Part__Conc_"/>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Set>
  </externalBook>
</externalLink>
</file>

<file path=xl/externalLinks/externalLink2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terminación de IR"/>
      <sheetName val="CALCULO IR - 1"/>
      <sheetName val="CALCULO IR - 2"/>
      <sheetName val="Detalle de Ingresos"/>
      <sheetName val="Detalle de Egresos"/>
      <sheetName val="BG"/>
      <sheetName val="Tickmarks"/>
      <sheetName val="Determinación_de_IR"/>
      <sheetName val="CALCULO_IR_-_1"/>
      <sheetName val="CALCULO_IR_-_2"/>
      <sheetName val="Detalle_de_Ingresos"/>
      <sheetName val="Detalle_de_Egresos"/>
    </sheetNames>
    <sheetDataSet>
      <sheetData sheetId="0">
        <row r="20">
          <cell r="D20">
            <v>571485.09999996424</v>
          </cell>
        </row>
      </sheetData>
      <sheetData sheetId="1" refreshError="1"/>
      <sheetData sheetId="2">
        <row r="36">
          <cell r="E36">
            <v>381036521</v>
          </cell>
        </row>
      </sheetData>
      <sheetData sheetId="3" refreshError="1"/>
      <sheetData sheetId="4" refreshError="1"/>
      <sheetData sheetId="5" refreshError="1"/>
      <sheetData sheetId="6" refreshError="1"/>
      <sheetData sheetId="7">
        <row r="20">
          <cell r="D20">
            <v>571485.09999996424</v>
          </cell>
        </row>
      </sheetData>
      <sheetData sheetId="8"/>
      <sheetData sheetId="9">
        <row r="36">
          <cell r="E36">
            <v>381036521</v>
          </cell>
        </row>
      </sheetData>
      <sheetData sheetId="10"/>
      <sheetData sheetId="11"/>
    </sheetDataSet>
  </externalBook>
</externalLink>
</file>

<file path=xl/externalLinks/externalLink2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SSUE´s"/>
      <sheetName val="Análisis"/>
      <sheetName val="Part. Conciliatorias"/>
      <sheetName val="Corte de chequeras"/>
      <sheetName val="XREF"/>
      <sheetName val="Tickmarks"/>
      <sheetName val="#REF"/>
      <sheetName val="Detallado 2007"/>
      <sheetName val="Reproceso interes"/>
      <sheetName val="Resumen"/>
    </sheetNames>
    <sheetDataSet>
      <sheetData sheetId="0"/>
      <sheetData sheetId="1"/>
      <sheetData sheetId="2"/>
      <sheetData sheetId="3"/>
      <sheetData sheetId="4"/>
      <sheetData sheetId="5"/>
      <sheetData sheetId="6" refreshError="1"/>
      <sheetData sheetId="7" refreshError="1"/>
      <sheetData sheetId="8" refreshError="1"/>
      <sheetData sheetId="9" refreshError="1"/>
    </sheetDataSet>
  </externalBook>
</externalLink>
</file>

<file path=xl/externalLinks/externalLink2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aria"/>
      <sheetName val="Procedimiento Alternativo"/>
      <sheetName val="XREF"/>
      <sheetName val="Tickmarks"/>
      <sheetName val="Análisis"/>
      <sheetName val="Detallado 2007"/>
      <sheetName val="Procedimiento_Alternativo"/>
    </sheetNames>
    <sheetDataSet>
      <sheetData sheetId="0"/>
      <sheetData sheetId="1"/>
      <sheetData sheetId="2" refreshError="1"/>
      <sheetData sheetId="3"/>
      <sheetData sheetId="4" refreshError="1"/>
      <sheetData sheetId="5" refreshError="1"/>
      <sheetData sheetId="6" refreshError="1"/>
    </sheetDataSet>
  </externalBook>
</externalLink>
</file>

<file path=xl/externalLinks/externalLink2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SSUE"/>
      <sheetName val="T.R."/>
      <sheetName val="Asiento de Ajuste"/>
      <sheetName val="Análisis Conceptual"/>
      <sheetName val="Tickmarks"/>
    </sheetNames>
    <sheetDataSet>
      <sheetData sheetId="0"/>
      <sheetData sheetId="1"/>
      <sheetData sheetId="2">
        <row r="4">
          <cell r="E4">
            <v>60000000</v>
          </cell>
        </row>
      </sheetData>
      <sheetData sheetId="3"/>
      <sheetData sheetId="4"/>
    </sheetDataSet>
  </externalBook>
</externalLink>
</file>

<file path=xl/externalLinks/externalLink2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volucion PN"/>
      <sheetName val="Accionaria"/>
      <sheetName val="Asientos de Aportes"/>
      <sheetName val="Sheet3"/>
      <sheetName val="Tickmarks"/>
      <sheetName val="Mayores"/>
      <sheetName val="XREF"/>
      <sheetName val="Mayores "/>
      <sheetName val="Hoja 1"/>
      <sheetName val="Sumaria"/>
      <sheetName val="Procedimiento Alternativo"/>
      <sheetName val="Análisis"/>
      <sheetName val="Asientos_de_Aportes"/>
    </sheetNames>
    <sheetDataSet>
      <sheetData sheetId="0" refreshError="1"/>
      <sheetData sheetId="1" refreshError="1"/>
      <sheetData sheetId="2"/>
      <sheetData sheetId="3" refreshError="1"/>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Set>
  </externalBook>
</externalLink>
</file>

<file path=xl/externalLinks/externalLink2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MPRAS"/>
      <sheetName val="VENTAS"/>
      <sheetName val="RETENCIONES"/>
      <sheetName val="OTROS TIPOS DE AJUSTES"/>
      <sheetName val="PARAMETROS"/>
      <sheetName val="OTROS_TIPOS_DE_AJUSTES"/>
    </sheetNames>
    <sheetDataSet>
      <sheetData sheetId="0"/>
      <sheetData sheetId="1"/>
      <sheetData sheetId="2"/>
      <sheetData sheetId="3"/>
      <sheetData sheetId="4">
        <row r="14">
          <cell r="A14" t="str">
            <v>INCLUSION</v>
          </cell>
        </row>
        <row r="15">
          <cell r="A15" t="str">
            <v>EXCLUSION</v>
          </cell>
        </row>
      </sheetData>
      <sheetData sheetId="5"/>
    </sheetDataSet>
  </externalBook>
</externalLink>
</file>

<file path=xl/externalLinks/externalLink2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J Marzo"/>
      <sheetName val="Conciliaciones"/>
      <sheetName val="VENTAS PwC"/>
      <sheetName val="Ventas PPC"/>
      <sheetName val="MAYOR VENTAS"/>
      <sheetName val="Ret Compu"/>
      <sheetName val="mayor compras marzo "/>
      <sheetName val="LIBRO COMPRAS PWC ANALIZADO"/>
      <sheetName val="LIBRO COMPRAS PwC DEF."/>
      <sheetName val="Libro compras 03-09 PPC"/>
      <sheetName val="Agregados"/>
      <sheetName val="Desafectados"/>
      <sheetName val="AJUSTES"/>
      <sheetName val="Sheet6"/>
      <sheetName val="Sheet1"/>
      <sheetName val="Reversiones"/>
      <sheetName val="Ret.Iva"/>
      <sheetName val="DJ_Marzo"/>
      <sheetName val="VENTAS_PwC"/>
      <sheetName val="Ventas_PPC"/>
      <sheetName val="MAYOR_VENTAS"/>
      <sheetName val="Ret_Compu"/>
      <sheetName val="mayor_compras_marzo_"/>
      <sheetName val="LIBRO_COMPRAS_PWC_ANALIZADO"/>
      <sheetName val="LIBRO_COMPRAS_PwC_DEF_"/>
      <sheetName val="Libro_compras_03-09_PPC"/>
      <sheetName val="Ret_Iva"/>
      <sheetName val="Mayor Ret IVA"/>
      <sheetName val="Mayor Ret Renta"/>
      <sheetName val="DJ_Marzo1"/>
      <sheetName val="VENTAS_PwC1"/>
      <sheetName val="Ventas_PPC1"/>
      <sheetName val="MAYOR_VENTAS1"/>
      <sheetName val="Ret_Compu1"/>
      <sheetName val="mayor_compras_marzo_1"/>
      <sheetName val="LIBRO_COMPRAS_PWC_ANALIZADO1"/>
      <sheetName val="LIBRO_COMPRAS_PwC_DEF_1"/>
      <sheetName val="Libro_compras_03-09_PPC1"/>
      <sheetName val="Ret_Iva1"/>
      <sheetName val="Mayor_Ret_IVA"/>
      <sheetName val="Mayor_Ret_Renta"/>
      <sheetName val="DJ_Marzo2"/>
      <sheetName val="VENTAS_PwC2"/>
      <sheetName val="Ventas_PPC2"/>
      <sheetName val="MAYOR_VENTAS2"/>
      <sheetName val="Ret_Compu2"/>
      <sheetName val="mayor_compras_marzo_2"/>
      <sheetName val="LIBRO_COMPRAS_PWC_ANALIZADO2"/>
      <sheetName val="LIBRO_COMPRAS_PwC_DEF_2"/>
      <sheetName val="Libro_compras_03-09_PPC2"/>
      <sheetName val="Ret_Iva2"/>
      <sheetName val="Mayor_Ret_IVA1"/>
      <sheetName val="Mayor_Ret_Renta1"/>
      <sheetName val="DJ_Marzo3"/>
      <sheetName val="VENTAS_PwC3"/>
      <sheetName val="Ventas_PPC3"/>
      <sheetName val="MAYOR_VENTAS3"/>
      <sheetName val="Ret_Compu3"/>
      <sheetName val="mayor_compras_marzo_3"/>
      <sheetName val="LIBRO_COMPRAS_PWC_ANALIZADO3"/>
      <sheetName val="LIBRO_COMPRAS_PwC_DEF_3"/>
      <sheetName val="Libro_compras_03-09_PPC3"/>
      <sheetName val="Ret_Iva3"/>
      <sheetName val="Mayor_Ret_IVA2"/>
      <sheetName val="Mayor_Ret_Renta2"/>
    </sheetNames>
    <sheetDataSet>
      <sheetData sheetId="0"/>
      <sheetData sheetId="1">
        <row r="10">
          <cell r="E10">
            <v>3017925</v>
          </cell>
        </row>
        <row r="43">
          <cell r="F43">
            <v>798277546.08090913</v>
          </cell>
          <cell r="G43">
            <v>325799</v>
          </cell>
        </row>
      </sheetData>
      <sheetData sheetId="2"/>
      <sheetData sheetId="3"/>
      <sheetData sheetId="4"/>
      <sheetData sheetId="5">
        <row r="22">
          <cell r="H22">
            <v>253558999</v>
          </cell>
        </row>
      </sheetData>
      <sheetData sheetId="6"/>
      <sheetData sheetId="7"/>
      <sheetData sheetId="8"/>
      <sheetData sheetId="9"/>
      <sheetData sheetId="10"/>
      <sheetData sheetId="11"/>
      <sheetData sheetId="12"/>
      <sheetData sheetId="13"/>
      <sheetData sheetId="14"/>
      <sheetData sheetId="15"/>
      <sheetData sheetId="16"/>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sheetData sheetId="31"/>
      <sheetData sheetId="32"/>
      <sheetData sheetId="33">
        <row r="22">
          <cell r="H22">
            <v>253558999</v>
          </cell>
        </row>
      </sheetData>
      <sheetData sheetId="34"/>
      <sheetData sheetId="35"/>
      <sheetData sheetId="36"/>
      <sheetData sheetId="37"/>
      <sheetData sheetId="38"/>
      <sheetData sheetId="39"/>
      <sheetData sheetId="40"/>
      <sheetData sheetId="41"/>
      <sheetData sheetId="42"/>
      <sheetData sheetId="43"/>
      <sheetData sheetId="44"/>
      <sheetData sheetId="45">
        <row r="22">
          <cell r="H22">
            <v>253558999</v>
          </cell>
        </row>
      </sheetData>
      <sheetData sheetId="46"/>
      <sheetData sheetId="47"/>
      <sheetData sheetId="48"/>
      <sheetData sheetId="49"/>
      <sheetData sheetId="50"/>
      <sheetData sheetId="51"/>
      <sheetData sheetId="52"/>
      <sheetData sheetId="53"/>
      <sheetData sheetId="54"/>
      <sheetData sheetId="55"/>
      <sheetData sheetId="56"/>
      <sheetData sheetId="57">
        <row r="22">
          <cell r="H22">
            <v>253558999</v>
          </cell>
        </row>
      </sheetData>
      <sheetData sheetId="58"/>
      <sheetData sheetId="59"/>
      <sheetData sheetId="60"/>
      <sheetData sheetId="61"/>
      <sheetData sheetId="62"/>
      <sheetData sheetId="63"/>
      <sheetData sheetId="64"/>
    </sheetDataSet>
  </externalBook>
</externalLink>
</file>

<file path=xl/externalLinks/externalLink2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Capex"/>
      <sheetName val="Breakdwn"/>
      <sheetName val="Pivot"/>
      <sheetName val="Open Budget"/>
      <sheetName val="Mayor"/>
      <sheetName val="Caks-Base"/>
      <sheetName val="Projected"/>
      <sheetName val="data-Asptm"/>
      <sheetName val="ResuProy"/>
      <sheetName val="Status"/>
      <sheetName val="Resumen"/>
      <sheetName val="RankPrv"/>
      <sheetName val="Caks Detailed"/>
      <sheetName val="Schedule3"/>
      <sheetName val="Calculates"/>
      <sheetName val="Open_Budget"/>
      <sheetName val="Caks_Detailed"/>
    </sheetNames>
    <sheetDataSet>
      <sheetData sheetId="0"/>
      <sheetData sheetId="1"/>
      <sheetData sheetId="2"/>
      <sheetData sheetId="3"/>
      <sheetData sheetId="4">
        <row r="271">
          <cell r="N271">
            <v>10896640.4</v>
          </cell>
        </row>
      </sheetData>
      <sheetData sheetId="5"/>
      <sheetData sheetId="6"/>
      <sheetData sheetId="7"/>
      <sheetData sheetId="8"/>
      <sheetData sheetId="9"/>
      <sheetData sheetId="10"/>
      <sheetData sheetId="11"/>
      <sheetData sheetId="12"/>
      <sheetData sheetId="13"/>
      <sheetData sheetId="14"/>
      <sheetData sheetId="15"/>
      <sheetData sheetId="16">
        <row r="271">
          <cell r="N271">
            <v>10896640.4</v>
          </cell>
        </row>
      </sheetData>
      <sheetData sheetId="17"/>
    </sheetDataSet>
  </externalBook>
</externalLink>
</file>

<file path=xl/externalLinks/externalLink2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nitary Pricing"/>
      <sheetName val="MGW"/>
      <sheetName val="Sheet3"/>
      <sheetName val="Price Summary per Country"/>
      <sheetName val="Sheet2"/>
      <sheetName val="GCS per country"/>
      <sheetName val="MSS per country"/>
      <sheetName val="MSSi per country"/>
      <sheetName val="MGW per Columbia"/>
      <sheetName val="MGW per Ecuador"/>
      <sheetName val="MGW per Argentina"/>
      <sheetName val="MGW per Brazil"/>
      <sheetName val="Unitary Prices Application SW"/>
      <sheetName val="Application SW per country"/>
      <sheetName val="MGW 200K Col"/>
      <sheetName val="MGW 250K Col"/>
      <sheetName val="MGW 250K Col (2)"/>
      <sheetName val="Sheet1"/>
      <sheetName val="MGW 400K Col"/>
      <sheetName val="MGW 600K Col"/>
      <sheetName val="MGW 200K Ecu"/>
      <sheetName val="MGW 360k Ecu"/>
      <sheetName val="MGW 400K Ecu"/>
      <sheetName val="MGW 540K Ecu"/>
      <sheetName val="MGW 600k Ecu"/>
      <sheetName val="MGW 180k CTI"/>
      <sheetName val="MGW 240k CTI"/>
      <sheetName val="MGW 480k CTI"/>
      <sheetName val="MGW 180k CTI BA"/>
      <sheetName val="MGW 240k CTI BA"/>
      <sheetName val="MGW 480k CTI BA"/>
      <sheetName val="MGW 600k CTI BA"/>
      <sheetName val="MGW 600k CTI Transit"/>
      <sheetName val="MGW Medium Claro"/>
      <sheetName val="MGW Small Claro"/>
      <sheetName val="MGW Big Claro"/>
      <sheetName val="MSS_400K"/>
      <sheetName val="MSS_600K"/>
      <sheetName val="LC-Original"/>
      <sheetName val="Unitary_Pricing"/>
      <sheetName val="Price_Summary_per_Country"/>
      <sheetName val="GCS_per_country"/>
      <sheetName val="MSS_per_country"/>
      <sheetName val="MSSi_per_country"/>
      <sheetName val="MGW_per_Columbia"/>
      <sheetName val="MGW_per_Ecuador"/>
      <sheetName val="MGW_per_Argentina"/>
      <sheetName val="MGW_per_Brazil"/>
      <sheetName val="Unitary_Prices_Application_SW"/>
      <sheetName val="Application_SW_per_country"/>
      <sheetName val="MGW_200K_Col"/>
      <sheetName val="MGW_250K_Col"/>
      <sheetName val="MGW_250K_Col_(2)"/>
      <sheetName val="MGW_400K_Col"/>
      <sheetName val="MGW_600K_Col"/>
      <sheetName val="MGW_200K_Ecu"/>
      <sheetName val="MGW_360k_Ecu"/>
      <sheetName val="MGW_400K_Ecu"/>
      <sheetName val="MGW_540K_Ecu"/>
      <sheetName val="MGW_600k_Ecu"/>
      <sheetName val="MGW_180k_CTI"/>
      <sheetName val="MGW_240k_CTI"/>
      <sheetName val="MGW_480k_CTI"/>
      <sheetName val="MGW_180k_CTI_BA"/>
      <sheetName val="MGW_240k_CTI_BA"/>
      <sheetName val="MGW_480k_CTI_BA"/>
      <sheetName val="MGW_600k_CTI_BA"/>
      <sheetName val="MGW_600k_CTI_Transit"/>
      <sheetName val="MGW_Medium_Claro"/>
      <sheetName val="MGW_Small_Claro"/>
      <sheetName val="MGW_Big_Claro"/>
      <sheetName val="Menu"/>
      <sheetName val="TC-SET"/>
      <sheetName val="P&amp;L summary"/>
      <sheetName val="BG Analítico"/>
      <sheetName val="Ret. y Perc. a pagar"/>
      <sheetName val="Unitary_Pricing3"/>
      <sheetName val="Price_Summary_per_Country3"/>
      <sheetName val="GCS_per_country3"/>
      <sheetName val="MSS_per_country3"/>
      <sheetName val="MSSi_per_country3"/>
      <sheetName val="MGW_per_Columbia3"/>
      <sheetName val="MGW_per_Ecuador3"/>
      <sheetName val="MGW_per_Argentina3"/>
      <sheetName val="MGW_per_Brazil3"/>
      <sheetName val="Unitary_Prices_Application_SW3"/>
      <sheetName val="Application_SW_per_country3"/>
      <sheetName val="MGW_200K_Col3"/>
      <sheetName val="MGW_250K_Col3"/>
      <sheetName val="MGW_250K_Col_(2)3"/>
      <sheetName val="MGW_400K_Col3"/>
      <sheetName val="MGW_600K_Col3"/>
      <sheetName val="MGW_200K_Ecu3"/>
      <sheetName val="MGW_360k_Ecu3"/>
      <sheetName val="MGW_400K_Ecu3"/>
      <sheetName val="MGW_540K_Ecu3"/>
      <sheetName val="MGW_600k_Ecu3"/>
      <sheetName val="MGW_180k_CTI3"/>
      <sheetName val="MGW_240k_CTI3"/>
      <sheetName val="MGW_480k_CTI3"/>
      <sheetName val="MGW_180k_CTI_BA3"/>
      <sheetName val="MGW_240k_CTI_BA3"/>
      <sheetName val="MGW_480k_CTI_BA3"/>
      <sheetName val="MGW_600k_CTI_BA3"/>
      <sheetName val="MGW_600k_CTI_Transit3"/>
      <sheetName val="MGW_Medium_Claro3"/>
      <sheetName val="MGW_Small_Claro3"/>
      <sheetName val="MGW_Big_Claro3"/>
      <sheetName val="Unitary_Pricing1"/>
      <sheetName val="Price_Summary_per_Country1"/>
      <sheetName val="GCS_per_country1"/>
      <sheetName val="MSS_per_country1"/>
      <sheetName val="MSSi_per_country1"/>
      <sheetName val="MGW_per_Columbia1"/>
      <sheetName val="MGW_per_Ecuador1"/>
      <sheetName val="MGW_per_Argentina1"/>
      <sheetName val="MGW_per_Brazil1"/>
      <sheetName val="Unitary_Prices_Application_SW1"/>
      <sheetName val="Application_SW_per_country1"/>
      <sheetName val="MGW_200K_Col1"/>
      <sheetName val="MGW_250K_Col1"/>
      <sheetName val="MGW_250K_Col_(2)1"/>
      <sheetName val="MGW_400K_Col1"/>
      <sheetName val="MGW_600K_Col1"/>
      <sheetName val="MGW_200K_Ecu1"/>
      <sheetName val="MGW_360k_Ecu1"/>
      <sheetName val="MGW_400K_Ecu1"/>
      <sheetName val="MGW_540K_Ecu1"/>
      <sheetName val="MGW_600k_Ecu1"/>
      <sheetName val="MGW_180k_CTI1"/>
      <sheetName val="MGW_240k_CTI1"/>
      <sheetName val="MGW_480k_CTI1"/>
      <sheetName val="MGW_180k_CTI_BA1"/>
      <sheetName val="MGW_240k_CTI_BA1"/>
      <sheetName val="MGW_480k_CTI_BA1"/>
      <sheetName val="MGW_600k_CTI_BA1"/>
      <sheetName val="MGW_600k_CTI_Transit1"/>
      <sheetName val="MGW_Medium_Claro1"/>
      <sheetName val="MGW_Small_Claro1"/>
      <sheetName val="MGW_Big_Claro1"/>
      <sheetName val="Unitary_Pricing2"/>
      <sheetName val="Price_Summary_per_Country2"/>
      <sheetName val="GCS_per_country2"/>
      <sheetName val="MSS_per_country2"/>
      <sheetName val="MSSi_per_country2"/>
      <sheetName val="MGW_per_Columbia2"/>
      <sheetName val="MGW_per_Ecuador2"/>
      <sheetName val="MGW_per_Argentina2"/>
      <sheetName val="MGW_per_Brazil2"/>
      <sheetName val="Unitary_Prices_Application_SW2"/>
      <sheetName val="Application_SW_per_country2"/>
      <sheetName val="MGW_200K_Col2"/>
      <sheetName val="MGW_250K_Col2"/>
      <sheetName val="MGW_250K_Col_(2)2"/>
      <sheetName val="MGW_400K_Col2"/>
      <sheetName val="MGW_600K_Col2"/>
      <sheetName val="MGW_200K_Ecu2"/>
      <sheetName val="MGW_360k_Ecu2"/>
      <sheetName val="MGW_400K_Ecu2"/>
      <sheetName val="MGW_540K_Ecu2"/>
      <sheetName val="MGW_600k_Ecu2"/>
      <sheetName val="MGW_180k_CTI2"/>
      <sheetName val="MGW_240k_CTI2"/>
      <sheetName val="MGW_480k_CTI2"/>
      <sheetName val="MGW_180k_CTI_BA2"/>
      <sheetName val="MGW_240k_CTI_BA2"/>
      <sheetName val="MGW_480k_CTI_BA2"/>
      <sheetName val="MGW_600k_CTI_BA2"/>
      <sheetName val="MGW_600k_CTI_Transit2"/>
      <sheetName val="MGW_Medium_Claro2"/>
      <sheetName val="MGW_Small_Claro2"/>
      <sheetName val="MGW_Big_Claro2"/>
      <sheetName val="Unitary_Pricing4"/>
      <sheetName val="Price_Summary_per_Country4"/>
      <sheetName val="GCS_per_country4"/>
      <sheetName val="MSS_per_country4"/>
      <sheetName val="MSSi_per_country4"/>
      <sheetName val="MGW_per_Columbia4"/>
      <sheetName val="MGW_per_Ecuador4"/>
      <sheetName val="MGW_per_Argentina4"/>
      <sheetName val="MGW_per_Brazil4"/>
      <sheetName val="Unitary_Prices_Application_SW4"/>
      <sheetName val="Application_SW_per_country4"/>
      <sheetName val="MGW_200K_Col4"/>
      <sheetName val="MGW_250K_Col4"/>
      <sheetName val="MGW_250K_Col_(2)4"/>
      <sheetName val="MGW_400K_Col4"/>
      <sheetName val="MGW_600K_Col4"/>
      <sheetName val="MGW_200K_Ecu4"/>
      <sheetName val="MGW_360k_Ecu4"/>
      <sheetName val="MGW_400K_Ecu4"/>
      <sheetName val="MGW_540K_Ecu4"/>
      <sheetName val="MGW_600k_Ecu4"/>
      <sheetName val="MGW_180k_CTI4"/>
      <sheetName val="MGW_240k_CTI4"/>
      <sheetName val="MGW_480k_CTI4"/>
      <sheetName val="MGW_180k_CTI_BA4"/>
      <sheetName val="MGW_240k_CTI_BA4"/>
      <sheetName val="MGW_480k_CTI_BA4"/>
      <sheetName val="MGW_600k_CTI_BA4"/>
      <sheetName val="MGW_600k_CTI_Transit4"/>
      <sheetName val="MGW_Medium_Claro4"/>
      <sheetName val="MGW_Small_Claro4"/>
      <sheetName val="MGW_Big_Claro4"/>
      <sheetName val="Unitary_Pricing5"/>
      <sheetName val="Price_Summary_per_Country5"/>
      <sheetName val="GCS_per_country5"/>
      <sheetName val="MSS_per_country5"/>
      <sheetName val="MSSi_per_country5"/>
      <sheetName val="MGW_per_Columbia5"/>
      <sheetName val="MGW_per_Ecuador5"/>
      <sheetName val="MGW_per_Argentina5"/>
      <sheetName val="MGW_per_Brazil5"/>
      <sheetName val="Unitary_Prices_Application_SW5"/>
      <sheetName val="Application_SW_per_country5"/>
      <sheetName val="MGW_200K_Col5"/>
      <sheetName val="MGW_250K_Col5"/>
      <sheetName val="MGW_250K_Col_(2)5"/>
      <sheetName val="MGW_400K_Col5"/>
      <sheetName val="MGW_600K_Col5"/>
      <sheetName val="MGW_200K_Ecu5"/>
      <sheetName val="MGW_360k_Ecu5"/>
      <sheetName val="MGW_400K_Ecu5"/>
      <sheetName val="MGW_540K_Ecu5"/>
      <sheetName val="MGW_600k_Ecu5"/>
      <sheetName val="MGW_180k_CTI5"/>
      <sheetName val="MGW_240k_CTI5"/>
      <sheetName val="MGW_480k_CTI5"/>
      <sheetName val="MGW_180k_CTI_BA5"/>
      <sheetName val="MGW_240k_CTI_BA5"/>
      <sheetName val="MGW_480k_CTI_BA5"/>
      <sheetName val="MGW_600k_CTI_BA5"/>
      <sheetName val="MGW_600k_CTI_Transit5"/>
      <sheetName val="MGW_Medium_Claro5"/>
      <sheetName val="MGW_Small_Claro5"/>
      <sheetName val="MGW_Big_Claro5"/>
      <sheetName val="Unitary_Pricing6"/>
      <sheetName val="Price_Summary_per_Country6"/>
      <sheetName val="GCS_per_country6"/>
      <sheetName val="MSS_per_country6"/>
      <sheetName val="MSSi_per_country6"/>
      <sheetName val="MGW_per_Columbia6"/>
      <sheetName val="MGW_per_Ecuador6"/>
      <sheetName val="MGW_per_Argentina6"/>
      <sheetName val="MGW_per_Brazil6"/>
      <sheetName val="Unitary_Prices_Application_SW6"/>
      <sheetName val="Application_SW_per_country6"/>
      <sheetName val="MGW_200K_Col6"/>
      <sheetName val="MGW_250K_Col6"/>
      <sheetName val="MGW_250K_Col_(2)6"/>
      <sheetName val="MGW_400K_Col6"/>
      <sheetName val="MGW_600K_Col6"/>
      <sheetName val="MGW_200K_Ecu6"/>
      <sheetName val="MGW_360k_Ecu6"/>
      <sheetName val="MGW_400K_Ecu6"/>
      <sheetName val="MGW_540K_Ecu6"/>
      <sheetName val="MGW_600k_Ecu6"/>
      <sheetName val="MGW_180k_CTI6"/>
      <sheetName val="MGW_240k_CTI6"/>
      <sheetName val="MGW_480k_CTI6"/>
      <sheetName val="MGW_180k_CTI_BA6"/>
      <sheetName val="MGW_240k_CTI_BA6"/>
      <sheetName val="MGW_480k_CTI_BA6"/>
      <sheetName val="MGW_600k_CTI_BA6"/>
      <sheetName val="MGW_600k_CTI_Transit6"/>
      <sheetName val="MGW_Medium_Claro6"/>
      <sheetName val="MGW_Small_Claro6"/>
      <sheetName val="MGW_Big_Claro6"/>
      <sheetName val="Unitary_Pricing7"/>
      <sheetName val="Price_Summary_per_Country7"/>
      <sheetName val="GCS_per_country7"/>
      <sheetName val="MSS_per_country7"/>
      <sheetName val="MSSi_per_country7"/>
      <sheetName val="MGW_per_Columbia7"/>
      <sheetName val="MGW_per_Ecuador7"/>
      <sheetName val="MGW_per_Argentina7"/>
      <sheetName val="MGW_per_Brazil7"/>
      <sheetName val="Unitary_Prices_Application_SW7"/>
      <sheetName val="Application_SW_per_country7"/>
      <sheetName val="MGW_200K_Col7"/>
      <sheetName val="MGW_250K_Col7"/>
      <sheetName val="MGW_250K_Col_(2)7"/>
      <sheetName val="MGW_400K_Col7"/>
      <sheetName val="MGW_600K_Col7"/>
      <sheetName val="MGW_200K_Ecu7"/>
      <sheetName val="MGW_360k_Ecu7"/>
      <sheetName val="MGW_400K_Ecu7"/>
      <sheetName val="MGW_540K_Ecu7"/>
      <sheetName val="MGW_600k_Ecu7"/>
      <sheetName val="MGW_180k_CTI7"/>
      <sheetName val="MGW_240k_CTI7"/>
      <sheetName val="MGW_480k_CTI7"/>
      <sheetName val="MGW_180k_CTI_BA7"/>
      <sheetName val="MGW_240k_CTI_BA7"/>
      <sheetName val="MGW_480k_CTI_BA7"/>
      <sheetName val="MGW_600k_CTI_BA7"/>
      <sheetName val="MGW_600k_CTI_Transit7"/>
      <sheetName val="MGW_Medium_Claro7"/>
      <sheetName val="MGW_Small_Claro7"/>
      <sheetName val="MGW_Big_Claro7"/>
      <sheetName val="Unitary_Pricing8"/>
      <sheetName val="Price_Summary_per_Country8"/>
      <sheetName val="GCS_per_country8"/>
      <sheetName val="MSS_per_country8"/>
      <sheetName val="MSSi_per_country8"/>
      <sheetName val="MGW_per_Columbia8"/>
      <sheetName val="MGW_per_Ecuador8"/>
      <sheetName val="MGW_per_Argentina8"/>
      <sheetName val="MGW_per_Brazil8"/>
      <sheetName val="Unitary_Prices_Application_SW8"/>
      <sheetName val="Application_SW_per_country8"/>
      <sheetName val="MGW_200K_Col8"/>
      <sheetName val="MGW_250K_Col8"/>
      <sheetName val="MGW_250K_Col_(2)8"/>
      <sheetName val="MGW_400K_Col8"/>
      <sheetName val="MGW_600K_Col8"/>
      <sheetName val="MGW_200K_Ecu8"/>
      <sheetName val="MGW_360k_Ecu8"/>
      <sheetName val="MGW_400K_Ecu8"/>
      <sheetName val="MGW_540K_Ecu8"/>
      <sheetName val="MGW_600k_Ecu8"/>
      <sheetName val="MGW_180k_CTI8"/>
      <sheetName val="MGW_240k_CTI8"/>
      <sheetName val="MGW_480k_CTI8"/>
      <sheetName val="MGW_180k_CTI_BA8"/>
      <sheetName val="MGW_240k_CTI_BA8"/>
      <sheetName val="MGW_480k_CTI_BA8"/>
      <sheetName val="MGW_600k_CTI_BA8"/>
      <sheetName val="MGW_600k_CTI_Transit8"/>
      <sheetName val="MGW_Medium_Claro8"/>
      <sheetName val="MGW_Small_Claro8"/>
      <sheetName val="MGW_Big_Claro8"/>
      <sheetName val="Unitary_Pricing9"/>
      <sheetName val="Price_Summary_per_Country9"/>
      <sheetName val="GCS_per_country9"/>
      <sheetName val="MSS_per_country9"/>
      <sheetName val="MSSi_per_country9"/>
      <sheetName val="MGW_per_Columbia9"/>
      <sheetName val="MGW_per_Ecuador9"/>
      <sheetName val="MGW_per_Argentina9"/>
      <sheetName val="MGW_per_Brazil9"/>
      <sheetName val="Unitary_Prices_Application_SW9"/>
      <sheetName val="Application_SW_per_country9"/>
      <sheetName val="MGW_200K_Col9"/>
      <sheetName val="MGW_250K_Col9"/>
      <sheetName val="MGW_250K_Col_(2)9"/>
      <sheetName val="MGW_400K_Col9"/>
      <sheetName val="MGW_600K_Col9"/>
      <sheetName val="MGW_200K_Ecu9"/>
      <sheetName val="MGW_360k_Ecu9"/>
      <sheetName val="MGW_400K_Ecu9"/>
      <sheetName val="MGW_540K_Ecu9"/>
      <sheetName val="MGW_600k_Ecu9"/>
      <sheetName val="MGW_180k_CTI9"/>
      <sheetName val="MGW_240k_CTI9"/>
      <sheetName val="MGW_480k_CTI9"/>
      <sheetName val="MGW_180k_CTI_BA9"/>
      <sheetName val="MGW_240k_CTI_BA9"/>
      <sheetName val="MGW_480k_CTI_BA9"/>
      <sheetName val="MGW_600k_CTI_BA9"/>
      <sheetName val="MGW_600k_CTI_Transit9"/>
      <sheetName val="MGW_Medium_Claro9"/>
      <sheetName val="MGW_Small_Claro9"/>
      <sheetName val="MGW_Big_Claro9"/>
      <sheetName val="Unitary_Pricing11"/>
      <sheetName val="Price_Summary_per_Country11"/>
      <sheetName val="GCS_per_country11"/>
      <sheetName val="MSS_per_country11"/>
      <sheetName val="MSSi_per_country11"/>
      <sheetName val="MGW_per_Columbia11"/>
      <sheetName val="MGW_per_Ecuador11"/>
      <sheetName val="MGW_per_Argentina11"/>
      <sheetName val="MGW_per_Brazil11"/>
      <sheetName val="Unitary_Prices_Application_SW11"/>
      <sheetName val="Application_SW_per_country11"/>
      <sheetName val="MGW_200K_Col11"/>
      <sheetName val="MGW_250K_Col11"/>
      <sheetName val="MGW_250K_Col_(2)11"/>
      <sheetName val="MGW_400K_Col11"/>
      <sheetName val="MGW_600K_Col11"/>
      <sheetName val="MGW_200K_Ecu11"/>
      <sheetName val="MGW_360k_Ecu11"/>
      <sheetName val="MGW_400K_Ecu11"/>
      <sheetName val="MGW_540K_Ecu11"/>
      <sheetName val="MGW_600k_Ecu11"/>
      <sheetName val="MGW_180k_CTI11"/>
      <sheetName val="MGW_240k_CTI11"/>
      <sheetName val="MGW_480k_CTI11"/>
      <sheetName val="MGW_180k_CTI_BA11"/>
      <sheetName val="MGW_240k_CTI_BA11"/>
      <sheetName val="MGW_480k_CTI_BA11"/>
      <sheetName val="MGW_600k_CTI_BA11"/>
      <sheetName val="MGW_600k_CTI_Transit11"/>
      <sheetName val="MGW_Medium_Claro11"/>
      <sheetName val="MGW_Small_Claro11"/>
      <sheetName val="MGW_Big_Claro11"/>
      <sheetName val="Unitary_Pricing10"/>
      <sheetName val="Price_Summary_per_Country10"/>
      <sheetName val="GCS_per_country10"/>
      <sheetName val="MSS_per_country10"/>
      <sheetName val="MSSi_per_country10"/>
      <sheetName val="MGW_per_Columbia10"/>
      <sheetName val="MGW_per_Ecuador10"/>
      <sheetName val="MGW_per_Argentina10"/>
      <sheetName val="MGW_per_Brazil10"/>
      <sheetName val="Unitary_Prices_Application_SW10"/>
      <sheetName val="Application_SW_per_country10"/>
      <sheetName val="MGW_200K_Col10"/>
      <sheetName val="MGW_250K_Col10"/>
      <sheetName val="MGW_250K_Col_(2)10"/>
      <sheetName val="MGW_400K_Col10"/>
      <sheetName val="MGW_600K_Col10"/>
      <sheetName val="MGW_200K_Ecu10"/>
      <sheetName val="MGW_360k_Ecu10"/>
      <sheetName val="MGW_400K_Ecu10"/>
      <sheetName val="MGW_540K_Ecu10"/>
      <sheetName val="MGW_600k_Ecu10"/>
      <sheetName val="MGW_180k_CTI10"/>
      <sheetName val="MGW_240k_CTI10"/>
      <sheetName val="MGW_480k_CTI10"/>
      <sheetName val="MGW_180k_CTI_BA10"/>
      <sheetName val="MGW_240k_CTI_BA10"/>
      <sheetName val="MGW_480k_CTI_BA10"/>
      <sheetName val="MGW_600k_CTI_BA10"/>
      <sheetName val="MGW_600k_CTI_Transit10"/>
      <sheetName val="MGW_Medium_Claro10"/>
      <sheetName val="MGW_Small_Claro10"/>
      <sheetName val="MGW_Big_Claro10"/>
    </sheetNames>
    <sheetDataSet>
      <sheetData sheetId="0">
        <row r="25">
          <cell r="E25">
            <v>1.3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refreshError="1">
        <row r="25">
          <cell r="E25">
            <v>1.3</v>
          </cell>
        </row>
      </sheetData>
      <sheetData sheetId="37"/>
      <sheetData sheetId="38" refreshError="1"/>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Set>
  </externalBook>
</externalLink>
</file>

<file path=xl/externalLinks/externalLink2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Comp. BG Vs Forecast 2007 "/>
      <sheetName val="Ventas vs Costo EERR"/>
      <sheetName val="Comparat. 2007 vs 2006 "/>
      <sheetName val="Comparat.Real vs Budget"/>
      <sheetName val="Picos Mensuales"/>
      <sheetName val="Vtas U$S línea de prod."/>
      <sheetName val="XREF"/>
      <sheetName val="Tickmarks"/>
      <sheetName val="Vtas. en volúm.Set 06 vs 05"/>
      <sheetName val="Vtas.en volum.Mensual"/>
    </sheetNames>
    <sheetDataSet>
      <sheetData sheetId="0"/>
      <sheetData sheetId="1" refreshError="1"/>
      <sheetData sheetId="2">
        <row r="25">
          <cell r="D25">
            <v>-17199498693</v>
          </cell>
        </row>
      </sheetData>
      <sheetData sheetId="3"/>
      <sheetData sheetId="4" refreshError="1"/>
      <sheetData sheetId="5" refreshError="1"/>
      <sheetData sheetId="6" refreshError="1"/>
      <sheetData sheetId="7"/>
      <sheetData sheetId="8"/>
      <sheetData sheetId="9"/>
      <sheetData sheetId="10"/>
    </sheetDataSet>
  </externalBook>
</externalLink>
</file>

<file path=xl/externalLinks/externalLink2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ight"/>
      <sheetName val="T.R."/>
      <sheetName val="Asiento de Ajuste"/>
      <sheetName val="Análisis detallado 2248"/>
      <sheetName val="Analisis detallado 151"/>
      <sheetName val="Depurado 151"/>
      <sheetName val="PPC Anticipos 2248"/>
      <sheetName val="PPC Prestamos 151"/>
      <sheetName val="Partidas Seleccionadas"/>
      <sheetName val="CMA Reconciliation- Figure 5440"/>
      <sheetName val="Universo ACL"/>
      <sheetName val="PPC Registro"/>
      <sheetName val="XREF"/>
      <sheetName val="Tickmarks"/>
      <sheetName val="#REF"/>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2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emo"/>
      <sheetName val="DDJJ"/>
      <sheetName val="promovidos"/>
      <sheetName val="IVA a recuperar"/>
      <sheetName val="PG DF"/>
      <sheetName val="PG CF"/>
      <sheetName val="Umbral"/>
      <sheetName val="XREF"/>
      <sheetName val="Tickmarks"/>
      <sheetName val="Remuneraciones"/>
      <sheetName val="PG Cs.Sociales"/>
      <sheetName val="Macro1"/>
      <sheetName val="536-100"/>
      <sheetName val="VtasMayo-Jun"/>
      <sheetName val="Perda_Lata"/>
      <sheetName val="JUNIO"/>
      <sheetName val="Worksheet in 6411 Impuesto al V"/>
      <sheetName val="Hoja2"/>
      <sheetName val="Setup"/>
      <sheetName val="Ventas"/>
      <sheetName val="Cost Leadership Capex Div."/>
      <sheetName val="Cost Leadership Capex Inv."/>
      <sheetName val="PREMISAS"/>
      <sheetName val="Lista"/>
      <sheetName val="Share Price 2002"/>
      <sheetName val="dep pre"/>
      <sheetName val="Hoja4"/>
      <sheetName val="Retenciones a Pagar"/>
      <sheetName val="Distribución C"/>
      <sheetName val="LC"/>
      <sheetName val="LV"/>
      <sheetName val="C90_NET"/>
      <sheetName val="Packaging"/>
      <sheetName val="Assumptions"/>
      <sheetName val="Interdependent COUNTRY"/>
      <sheetName val="ETD"/>
      <sheetName val="Cons"/>
      <sheetName val="Tablas"/>
      <sheetName val="Sales"/>
      <sheetName val="Forecast"/>
      <sheetName val="IVA_a_recuperar"/>
      <sheetName val="PG_DF"/>
      <sheetName val="PG_CF"/>
      <sheetName val="PG_Cs_Sociales"/>
      <sheetName val="Worksheet_in_6411_Impuesto_al_V"/>
      <sheetName val="Cost_Leadership_Capex_Div_"/>
      <sheetName val="Cost_Leadership_Capex_Inv_"/>
      <sheetName val="Share_Price_2002"/>
      <sheetName val="dep_pre"/>
      <sheetName val="Distribución_C"/>
      <sheetName val="Retenciones_a_Pagar"/>
      <sheetName val="Interdependent_COUNTRY"/>
    </sheetNames>
    <sheetDataSet>
      <sheetData sheetId="0" refreshError="1"/>
      <sheetData sheetId="1"/>
      <sheetData sheetId="2"/>
      <sheetData sheetId="3" refreshError="1"/>
      <sheetData sheetId="4"/>
      <sheetData sheetId="5"/>
      <sheetData sheetId="6" refreshError="1"/>
      <sheetData sheetId="7"/>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sheetData sheetId="41"/>
      <sheetData sheetId="42"/>
      <sheetData sheetId="43"/>
      <sheetData sheetId="44"/>
      <sheetData sheetId="45"/>
      <sheetData sheetId="46"/>
      <sheetData sheetId="47"/>
      <sheetData sheetId="48"/>
      <sheetData sheetId="49"/>
      <sheetData sheetId="50"/>
      <sheetData sheetId="51"/>
    </sheetDataSet>
  </externalBook>
</externalLink>
</file>

<file path=xl/externalLinks/externalLink2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
      <sheetName val="Evolucion PN"/>
      <sheetName val="PPC composición de capital"/>
      <sheetName val="Mayores"/>
      <sheetName val="XREF"/>
      <sheetName val="Tickmarks"/>
    </sheetNames>
    <sheetDataSet>
      <sheetData sheetId="0"/>
      <sheetData sheetId="1"/>
      <sheetData sheetId="2" refreshError="1"/>
      <sheetData sheetId="3" refreshError="1"/>
      <sheetData sheetId="4" refreshError="1"/>
      <sheetData sheetId="5" refreshError="1"/>
    </sheetDataSet>
  </externalBook>
</externalLink>
</file>

<file path=xl/externalLinks/externalLink2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soildado"/>
      <sheetName val="Cálculo IR"/>
      <sheetName val="Personal Superior"/>
      <sheetName val="Límite honorarios"/>
      <sheetName val="Previsiones"/>
      <sheetName val="GND"/>
      <sheetName val="Donaciones"/>
      <sheetName val="XREF"/>
      <sheetName val="Tickmarks"/>
      <sheetName val="Cálculo_IR"/>
      <sheetName val="Personal_Superior"/>
      <sheetName val="Límite_honorarios"/>
    </sheetNames>
    <sheetDataSet>
      <sheetData sheetId="0" refreshError="1"/>
      <sheetData sheetId="1"/>
      <sheetData sheetId="2" refreshError="1"/>
      <sheetData sheetId="3"/>
      <sheetData sheetId="4" refreshError="1"/>
      <sheetData sheetId="5"/>
      <sheetData sheetId="6" refreshError="1"/>
      <sheetData sheetId="7"/>
      <sheetData sheetId="8"/>
      <sheetData sheetId="9"/>
      <sheetData sheetId="10"/>
      <sheetData sheetId="11"/>
    </sheetDataSet>
  </externalBook>
</externalLink>
</file>

<file path=xl/externalLinks/externalLink2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bjetivos"/>
      <sheetName val="Cálculo IRACIS e IMAGRO "/>
      <sheetName val="Limites RPS"/>
      <sheetName val="Limites Honorarios"/>
      <sheetName val="Determ. Pédidas compensables"/>
      <sheetName val="Determ. Imp. Diferido"/>
      <sheetName val="Balance al 31.12.09"/>
      <sheetName val="Balance al 30.09.2009"/>
      <sheetName val="Determ. Pérdida Compensable"/>
      <sheetName val="Plan de cuentas"/>
      <sheetName val="ACCIONISTAS"/>
      <sheetName val="Costo_adq_animales"/>
      <sheetName val="PPC STOCK CEREALES"/>
      <sheetName val="PPC Balance a Dic 2011"/>
      <sheetName val="PPC Valuacion"/>
      <sheetName val="Tickmarks"/>
      <sheetName val="EE.RR. Consolidado"/>
      <sheetName val="Cálculo_IRACIS_e_IMAGRO_"/>
      <sheetName val="Limites_RPS"/>
      <sheetName val="Limites_Honorarios"/>
      <sheetName val="Determ__Pédidas_compensables"/>
      <sheetName val="Determ__Imp__Diferido"/>
      <sheetName val="Balance_al_31_12_09"/>
      <sheetName val="Balance_al_30_09_2009"/>
      <sheetName val="Determ__Pérdida_Compensable"/>
      <sheetName val="Plan_de_cuentas"/>
      <sheetName val="PPC_STOCK_CEREALES"/>
      <sheetName val="PPC_Balance_a_Dic_2011"/>
      <sheetName val="PPC_Valuacion"/>
      <sheetName val="EE_RR__Consolidado"/>
      <sheetName val="Cálculo_IRACIS_e_IMAGRO_1"/>
      <sheetName val="Limites_RPS1"/>
      <sheetName val="Limites_Honorarios1"/>
      <sheetName val="Determ__Pédidas_compensables1"/>
      <sheetName val="Determ__Imp__Diferido1"/>
      <sheetName val="Balance_al_31_12_091"/>
      <sheetName val="Balance_al_30_09_20091"/>
      <sheetName val="Determ__Pérdida_Compensable1"/>
      <sheetName val="Plan_de_cuentas1"/>
      <sheetName val="PPC_STOCK_CEREALES1"/>
      <sheetName val="PPC_Balance_a_Dic_20111"/>
      <sheetName val="PPC_Valuacion1"/>
      <sheetName val="EE_RR__Consolidado1"/>
      <sheetName val="Cálculo_IRACIS_e_IMAGRO_2"/>
      <sheetName val="Limites_RPS2"/>
      <sheetName val="Limites_Honorarios2"/>
      <sheetName val="Determ__Pédidas_compensables2"/>
      <sheetName val="Determ__Imp__Diferido2"/>
      <sheetName val="Balance_al_31_12_092"/>
      <sheetName val="Balance_al_30_09_20092"/>
      <sheetName val="Determ__Pérdida_Compensable2"/>
      <sheetName val="Plan_de_cuentas2"/>
      <sheetName val="PPC_STOCK_CEREALES2"/>
      <sheetName val="PPC_Balance_a_Dic_20112"/>
      <sheetName val="PPC_Valuacion2"/>
      <sheetName val="EE_RR__Consolidado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Set>
  </externalBook>
</externalLink>
</file>

<file path=xl/externalLinks/externalLink2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
      <sheetName val="Puntos a consi."/>
      <sheetName val="Resumen"/>
      <sheetName val="Comp. Import."/>
      <sheetName val="Dep."/>
      <sheetName val="Dic 05 PPC"/>
      <sheetName val="costos"/>
      <sheetName val="Nov 05 PPC"/>
      <sheetName val="Oct 05 PPC"/>
      <sheetName val="Set 05 PPC"/>
      <sheetName val="Ago 05 PPC"/>
      <sheetName val="Jul 05 PPC"/>
      <sheetName val="Jun 05 PPC"/>
      <sheetName val="May 05 PPC"/>
      <sheetName val="Abr 05 PPC"/>
      <sheetName val="Mar 05 PPC"/>
      <sheetName val="Feb 05 PPC"/>
      <sheetName val="Ene 05 PPC"/>
      <sheetName val="XREF"/>
      <sheetName val="Tickmarks"/>
    </sheetNames>
    <sheetDataSet>
      <sheetData sheetId="0" refreshError="1"/>
      <sheetData sheetId="1" refreshError="1"/>
      <sheetData sheetId="2"/>
      <sheetData sheetId="3" refreshError="1"/>
      <sheetData sheetId="4" refreshError="1"/>
      <sheetData sheetId="5"/>
      <sheetData sheetId="6" refreshError="1"/>
      <sheetData sheetId="7"/>
      <sheetData sheetId="8"/>
      <sheetData sheetId="9"/>
      <sheetData sheetId="10"/>
      <sheetData sheetId="11"/>
      <sheetData sheetId="12"/>
      <sheetData sheetId="13"/>
      <sheetData sheetId="14"/>
      <sheetData sheetId="15"/>
      <sheetData sheetId="16"/>
      <sheetData sheetId="17"/>
      <sheetData sheetId="18"/>
      <sheetData sheetId="19" refreshError="1"/>
    </sheetDataSet>
  </externalBook>
</externalLink>
</file>

<file path=xl/externalLinks/externalLink2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 y Conclusión"/>
      <sheetName val="Analisis de Cuentas"/>
      <sheetName val="MMA"/>
      <sheetName val="Selección de Cuentas"/>
      <sheetName val="Cotizaciones"/>
      <sheetName val="Tickmarks"/>
      <sheetName val="#REF"/>
    </sheetNames>
    <sheetDataSet>
      <sheetData sheetId="0"/>
      <sheetData sheetId="1"/>
      <sheetData sheetId="2"/>
      <sheetData sheetId="3"/>
      <sheetData sheetId="4"/>
      <sheetData sheetId="5"/>
      <sheetData sheetId="6" refreshError="1"/>
    </sheetDataSet>
  </externalBook>
</externalLink>
</file>

<file path=xl/externalLinks/externalLink2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 y Conclusión"/>
      <sheetName val="Analisis de Cuentas"/>
      <sheetName val="MMA"/>
      <sheetName val="Selección de Cuentas"/>
      <sheetName val="XREF"/>
      <sheetName val="Tickmarks"/>
      <sheetName val="#REF"/>
      <sheetName val="Movimiento de Activo Fijo"/>
      <sheetName val="Prov. Circularizados"/>
    </sheetNames>
    <sheetDataSet>
      <sheetData sheetId="0" refreshError="1"/>
      <sheetData sheetId="1"/>
      <sheetData sheetId="2" refreshError="1"/>
      <sheetData sheetId="3"/>
      <sheetData sheetId="4"/>
      <sheetData sheetId="5" refreshError="1"/>
      <sheetData sheetId="6" refreshError="1"/>
      <sheetData sheetId="7" refreshError="1"/>
      <sheetData sheetId="8" refreshError="1"/>
    </sheetDataSet>
  </externalBook>
</externalLink>
</file>

<file path=xl/externalLinks/externalLink2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pectativa Sueldos"/>
      <sheetName val="Calculo del Exceso"/>
      <sheetName val="Aguinaldos"/>
      <sheetName val="IPS"/>
      <sheetName val="Comisiones"/>
      <sheetName val="Servicio de Terceros"/>
      <sheetName val="XREF"/>
      <sheetName val="Tickmarks"/>
      <sheetName val="Expectativa_Sueldos"/>
      <sheetName val="Calculo_del_Exceso"/>
      <sheetName val="Servicio_de_Terceros"/>
    </sheetNames>
    <sheetDataSet>
      <sheetData sheetId="0"/>
      <sheetData sheetId="1" refreshError="1"/>
      <sheetData sheetId="2"/>
      <sheetData sheetId="3"/>
      <sheetData sheetId="4" refreshError="1"/>
      <sheetData sheetId="5" refreshError="1"/>
      <sheetData sheetId="6" refreshError="1"/>
      <sheetData sheetId="7" refreshError="1"/>
      <sheetData sheetId="8"/>
      <sheetData sheetId="9"/>
      <sheetData sheetId="10"/>
    </sheetDataSet>
  </externalBook>
</externalLink>
</file>

<file path=xl/externalLinks/externalLink2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STADO"/>
      <sheetName val="Adaptación p-20F"/>
      <sheetName val="controles"/>
      <sheetName val="Datos del Balance"/>
      <sheetName val="eliminaciones vpp"/>
      <sheetName val="EBITDA"/>
      <sheetName val="EBITDA(Vtas establecim.eoaf)"/>
      <sheetName val="Bce Patrim"/>
      <sheetName val="Bce Resumido AIF"/>
      <sheetName val="Edo Rdos"/>
      <sheetName val="Edo Rdos (cactus)"/>
      <sheetName val="EOAF"/>
      <sheetName val="elim interco"/>
      <sheetName val="RDOS elim interco"/>
      <sheetName val="nota numérica cactus"/>
      <sheetName val="nota numérica"/>
      <sheetName val="rt12 activos"/>
      <sheetName val="rt12 pasivos"/>
      <sheetName val="rtdo por acción"/>
      <sheetName val="info por segmento"/>
      <sheetName val="ANEXO A"/>
      <sheetName val="ANEXO B"/>
      <sheetName val="ANEXO C"/>
      <sheetName val="ANEXO C  cactus"/>
      <sheetName val="ANEXO E"/>
      <sheetName val="ANEXO F"/>
      <sheetName val="Anexo F cactus"/>
      <sheetName val="ANEXO G"/>
      <sheetName val="ANEXO G (cactus)"/>
      <sheetName val="ANEXO H"/>
      <sheetName val="Anexo H (Cactus)"/>
      <sheetName val="Anexo H (VIEJO)"/>
      <sheetName val="Reseña cuadros"/>
      <sheetName val="INDICES"/>
      <sheetName val="Adaptación_p-20F"/>
      <sheetName val="Datos_del_Balance"/>
      <sheetName val="eliminaciones_vpp"/>
      <sheetName val="EBITDA(Vtas_establecim_eoaf)"/>
      <sheetName val="Bce_Patrim"/>
      <sheetName val="Bce_Resumido_AIF"/>
      <sheetName val="Edo_Rdos"/>
      <sheetName val="Edo_Rdos_(cactus)"/>
      <sheetName val="elim_interco"/>
      <sheetName val="RDOS_elim_interco"/>
      <sheetName val="nota_numérica_cactus"/>
      <sheetName val="nota_numérica"/>
      <sheetName val="rt12_activos"/>
      <sheetName val="rt12_pasivos"/>
      <sheetName val="rtdo_por_acción"/>
      <sheetName val="info_por_segmento"/>
      <sheetName val="ANEXO_A"/>
      <sheetName val="ANEXO_B"/>
      <sheetName val="ANEXO_C"/>
      <sheetName val="ANEXO_C__cactus"/>
      <sheetName val="ANEXO_E"/>
      <sheetName val="ANEXO_F"/>
      <sheetName val="Anexo_F_cactus"/>
      <sheetName val="ANEXO_G"/>
      <sheetName val="ANEXO_G_(cactus)"/>
      <sheetName val="ANEXO_H"/>
      <sheetName val="Anexo_H_(Cactus)"/>
      <sheetName val="Anexo_H_(VIEJO)"/>
      <sheetName val="Reseña_cuadros"/>
    </sheetNames>
    <sheetDataSet>
      <sheetData sheetId="0" refreshError="1"/>
      <sheetData sheetId="1" refreshError="1"/>
      <sheetData sheetId="2" refreshError="1"/>
      <sheetData sheetId="3" refreshError="1">
        <row r="9">
          <cell r="B9">
            <v>38077</v>
          </cell>
        </row>
        <row r="10">
          <cell r="B10">
            <v>38168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sheetData sheetId="35">
        <row r="9">
          <cell r="B9">
            <v>38077</v>
          </cell>
        </row>
      </sheetData>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Set>
  </externalBook>
</externalLink>
</file>

<file path=xl/externalLinks/externalLink2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DJJ"/>
      <sheetName val="DDJJA"/>
      <sheetName val="Hoja de Trab"/>
      <sheetName val="Prueba"/>
      <sheetName val="Mayor IVA Débito 10%"/>
      <sheetName val="Mayor IVA Débito 5%"/>
      <sheetName val="Clientes Exentos"/>
      <sheetName val="Mayor IVA Crédito"/>
      <sheetName val="Mayor IVA absorbido Agosto"/>
      <sheetName val="Mayor Retencion IVA Crédito"/>
      <sheetName val="BG Armado"/>
      <sheetName val="BG y ER"/>
      <sheetName val="Conciliación Ingresos"/>
      <sheetName val="Ingresos Diferidos"/>
      <sheetName val="Interconexion"/>
      <sheetName val="LC-Original"/>
      <sheetName val="Hoja_de_Trab"/>
      <sheetName val="Mayor_IVA_Débito_10%"/>
      <sheetName val="Mayor_IVA_Débito_5%"/>
      <sheetName val="Clientes_Exentos"/>
      <sheetName val="Mayor_IVA_Crédito"/>
      <sheetName val="Mayor_IVA_absorbido_Agosto"/>
      <sheetName val="Mayor_Retencion_IVA_Crédito"/>
      <sheetName val="BG_Armado"/>
      <sheetName val="BG_y_ER"/>
      <sheetName val="Conciliación_Ingresos"/>
      <sheetName val="Ingresos_Diferido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refreshError="1"/>
      <sheetData sheetId="16"/>
      <sheetData sheetId="17"/>
      <sheetData sheetId="18"/>
      <sheetData sheetId="19"/>
      <sheetData sheetId="20"/>
      <sheetData sheetId="21"/>
      <sheetData sheetId="22"/>
      <sheetData sheetId="23"/>
      <sheetData sheetId="24"/>
      <sheetData sheetId="25"/>
      <sheetData sheetId="26"/>
    </sheetDataSet>
  </externalBook>
</externalLink>
</file>

<file path=xl/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drawing" Target="../drawings/drawing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3A35B4-D0B1-4517-88A8-A62B4ABEC075}">
  <dimension ref="B1:O28"/>
  <sheetViews>
    <sheetView showGridLines="0" zoomScale="70" zoomScaleNormal="70" workbookViewId="0">
      <selection activeCell="F20" sqref="F20"/>
    </sheetView>
  </sheetViews>
  <sheetFormatPr baseColWidth="10" defaultColWidth="11.5546875" defaultRowHeight="13.8" x14ac:dyDescent="0.25"/>
  <cols>
    <col min="1" max="1" width="2.6640625" style="2" customWidth="1"/>
    <col min="2" max="2" width="11.5546875" style="2"/>
    <col min="3" max="3" width="5" style="2" customWidth="1"/>
    <col min="4" max="11" width="11.5546875" style="2"/>
    <col min="12" max="12" width="13.6640625" style="2" customWidth="1"/>
    <col min="13" max="14" width="11.5546875" style="2"/>
    <col min="15" max="15" width="15.33203125" style="2" customWidth="1"/>
    <col min="16" max="16384" width="11.5546875" style="2"/>
  </cols>
  <sheetData>
    <row r="1" spans="2:15" x14ac:dyDescent="0.25">
      <c r="B1" s="1"/>
      <c r="C1" s="1"/>
      <c r="D1" s="1"/>
      <c r="E1" s="1"/>
      <c r="F1" s="1"/>
      <c r="G1" s="1"/>
      <c r="H1" s="1"/>
      <c r="I1" s="1"/>
      <c r="J1" s="1"/>
      <c r="K1" s="1"/>
      <c r="L1" s="1"/>
      <c r="M1" s="1"/>
      <c r="N1" s="1"/>
      <c r="O1" s="1"/>
    </row>
    <row r="2" spans="2:15" ht="25.2" x14ac:dyDescent="0.25">
      <c r="B2" s="3"/>
      <c r="C2" s="3"/>
      <c r="D2" s="291" t="s">
        <v>0</v>
      </c>
      <c r="E2" s="291"/>
      <c r="F2" s="291"/>
      <c r="G2" s="291"/>
      <c r="H2" s="291"/>
      <c r="I2" s="291"/>
      <c r="J2" s="291"/>
      <c r="K2" s="291"/>
      <c r="L2" s="291"/>
      <c r="M2" s="291"/>
      <c r="N2" s="291"/>
      <c r="O2" s="291"/>
    </row>
    <row r="3" spans="2:15" ht="25.2" x14ac:dyDescent="0.25">
      <c r="B3" s="3"/>
      <c r="C3" s="3"/>
      <c r="D3" s="291"/>
      <c r="E3" s="291"/>
      <c r="F3" s="291"/>
      <c r="G3" s="291"/>
      <c r="H3" s="291"/>
      <c r="I3" s="291"/>
      <c r="J3" s="291"/>
      <c r="K3" s="291"/>
      <c r="L3" s="291"/>
      <c r="M3" s="291"/>
      <c r="N3" s="291"/>
      <c r="O3" s="291"/>
    </row>
    <row r="4" spans="2:15" ht="25.2" x14ac:dyDescent="0.25">
      <c r="B4" s="3"/>
      <c r="C4" s="3"/>
      <c r="D4" s="291"/>
      <c r="E4" s="291"/>
      <c r="F4" s="291"/>
      <c r="G4" s="291"/>
      <c r="H4" s="291"/>
      <c r="I4" s="291"/>
      <c r="J4" s="291"/>
      <c r="K4" s="291"/>
      <c r="L4" s="291"/>
      <c r="M4" s="291"/>
      <c r="N4" s="291"/>
      <c r="O4" s="291"/>
    </row>
    <row r="5" spans="2:15" ht="25.2" x14ac:dyDescent="0.25">
      <c r="B5" s="3"/>
      <c r="C5" s="3"/>
      <c r="D5" s="291"/>
      <c r="E5" s="291"/>
      <c r="F5" s="291"/>
      <c r="G5" s="291"/>
      <c r="H5" s="291"/>
      <c r="I5" s="291"/>
      <c r="J5" s="291"/>
      <c r="K5" s="291"/>
      <c r="L5" s="291"/>
      <c r="M5" s="291"/>
      <c r="N5" s="291"/>
      <c r="O5" s="291"/>
    </row>
    <row r="6" spans="2:15" ht="25.2" x14ac:dyDescent="0.25">
      <c r="B6" s="3"/>
      <c r="C6" s="3"/>
      <c r="D6" s="291"/>
      <c r="E6" s="291"/>
      <c r="F6" s="291"/>
      <c r="G6" s="291"/>
      <c r="H6" s="291"/>
      <c r="I6" s="291"/>
      <c r="J6" s="291"/>
      <c r="K6" s="291"/>
      <c r="L6" s="291"/>
      <c r="M6" s="291"/>
      <c r="N6" s="291"/>
      <c r="O6" s="291"/>
    </row>
    <row r="7" spans="2:15" ht="25.2" x14ac:dyDescent="0.25">
      <c r="B7" s="3"/>
      <c r="C7" s="3"/>
      <c r="D7" s="291"/>
      <c r="E7" s="291"/>
      <c r="F7" s="291"/>
      <c r="G7" s="291"/>
      <c r="H7" s="291"/>
      <c r="I7" s="291"/>
      <c r="J7" s="291"/>
      <c r="K7" s="291"/>
      <c r="L7" s="291"/>
      <c r="M7" s="291"/>
      <c r="N7" s="291"/>
      <c r="O7" s="291"/>
    </row>
    <row r="8" spans="2:15" ht="15.6" x14ac:dyDescent="0.25">
      <c r="B8" s="4"/>
      <c r="C8" s="4"/>
      <c r="D8" s="5"/>
      <c r="E8" s="4"/>
      <c r="F8" s="4"/>
      <c r="G8" s="4"/>
      <c r="H8" s="4"/>
      <c r="I8" s="4"/>
      <c r="J8" s="4"/>
      <c r="K8" s="4"/>
      <c r="L8" s="4"/>
      <c r="M8" s="4"/>
      <c r="N8" s="4"/>
      <c r="O8" s="4"/>
    </row>
    <row r="9" spans="2:15" ht="20.399999999999999" x14ac:dyDescent="0.35">
      <c r="B9" s="4"/>
      <c r="C9" s="6"/>
      <c r="D9" s="6"/>
      <c r="E9" s="6"/>
      <c r="F9" s="6"/>
      <c r="G9" s="6"/>
      <c r="H9" s="6"/>
      <c r="I9" s="6"/>
      <c r="J9" s="6"/>
      <c r="K9" s="6"/>
      <c r="L9" s="6"/>
      <c r="M9" s="6"/>
      <c r="N9" s="6"/>
      <c r="O9" s="6"/>
    </row>
    <row r="10" spans="2:15" ht="23.4" x14ac:dyDescent="0.45">
      <c r="B10" s="292" t="s">
        <v>1</v>
      </c>
      <c r="C10" s="292"/>
      <c r="D10" s="292"/>
      <c r="E10" s="292"/>
      <c r="F10" s="292"/>
      <c r="G10" s="292"/>
      <c r="H10" s="292"/>
      <c r="I10" s="292"/>
      <c r="J10" s="292"/>
      <c r="K10" s="292"/>
      <c r="L10" s="292"/>
      <c r="M10" s="292"/>
      <c r="N10" s="292"/>
      <c r="O10" s="292"/>
    </row>
    <row r="11" spans="2:15" ht="23.4" x14ac:dyDescent="0.45">
      <c r="B11" s="292" t="s">
        <v>2</v>
      </c>
      <c r="C11" s="292"/>
      <c r="D11" s="292"/>
      <c r="E11" s="292"/>
      <c r="F11" s="292"/>
      <c r="G11" s="292"/>
      <c r="H11" s="292"/>
      <c r="I11" s="292"/>
      <c r="J11" s="292"/>
      <c r="K11" s="292"/>
      <c r="L11" s="292"/>
      <c r="M11" s="292"/>
      <c r="N11" s="292"/>
      <c r="O11" s="292"/>
    </row>
    <row r="12" spans="2:15" x14ac:dyDescent="0.25">
      <c r="B12" s="4"/>
      <c r="C12" s="4"/>
      <c r="D12" s="4"/>
      <c r="E12" s="4"/>
      <c r="F12" s="4"/>
      <c r="G12" s="4"/>
      <c r="H12" s="4"/>
      <c r="I12" s="4"/>
      <c r="J12" s="4"/>
      <c r="K12" s="4"/>
      <c r="L12" s="4"/>
      <c r="M12" s="4"/>
      <c r="N12" s="4"/>
      <c r="O12" s="4"/>
    </row>
    <row r="13" spans="2:15" x14ac:dyDescent="0.25">
      <c r="B13" s="4"/>
      <c r="C13" s="4"/>
      <c r="D13" s="4"/>
      <c r="E13" s="4"/>
      <c r="F13" s="4"/>
      <c r="G13" s="4"/>
      <c r="H13" s="4"/>
      <c r="I13" s="4"/>
      <c r="J13" s="4"/>
      <c r="K13" s="4"/>
      <c r="L13" s="4"/>
      <c r="M13" s="4"/>
      <c r="N13" s="4"/>
      <c r="O13" s="4"/>
    </row>
    <row r="14" spans="2:15" ht="15.6" x14ac:dyDescent="0.3">
      <c r="B14" s="7"/>
      <c r="C14" s="7"/>
      <c r="D14" s="7"/>
      <c r="E14" s="7"/>
      <c r="F14" s="7"/>
      <c r="G14" s="7"/>
      <c r="H14" s="8"/>
      <c r="I14" s="7"/>
      <c r="J14" s="7"/>
      <c r="K14" s="8"/>
      <c r="L14" s="8"/>
      <c r="M14" s="9" t="s">
        <v>3</v>
      </c>
      <c r="N14" s="7"/>
      <c r="O14" s="7"/>
    </row>
    <row r="15" spans="2:15" x14ac:dyDescent="0.25">
      <c r="B15" s="7"/>
      <c r="C15" s="7"/>
      <c r="D15" s="7"/>
      <c r="E15" s="7"/>
      <c r="F15" s="7"/>
      <c r="G15" s="7"/>
      <c r="H15" s="8"/>
      <c r="I15" s="7"/>
      <c r="J15" s="7"/>
      <c r="K15" s="8"/>
      <c r="L15" s="8"/>
      <c r="M15" s="7"/>
      <c r="N15" s="7"/>
      <c r="O15" s="7"/>
    </row>
    <row r="16" spans="2:15" ht="16.8" x14ac:dyDescent="0.3">
      <c r="B16" s="7"/>
      <c r="C16" s="10"/>
      <c r="D16" s="10" t="s">
        <v>4</v>
      </c>
      <c r="E16" s="11"/>
      <c r="F16" s="12"/>
      <c r="G16" s="12"/>
      <c r="H16" s="13"/>
      <c r="I16" s="7"/>
      <c r="J16" s="7"/>
      <c r="K16" s="7"/>
      <c r="L16" s="13"/>
      <c r="M16" s="14" t="s">
        <v>5</v>
      </c>
      <c r="N16" s="7"/>
      <c r="O16" s="7"/>
    </row>
    <row r="17" spans="2:15" ht="16.8" x14ac:dyDescent="0.3">
      <c r="B17" s="7"/>
      <c r="C17" s="10"/>
      <c r="D17" s="10"/>
      <c r="E17" s="11"/>
      <c r="F17" s="12"/>
      <c r="G17" s="12"/>
      <c r="H17" s="15"/>
      <c r="I17" s="7"/>
      <c r="J17" s="7"/>
      <c r="K17" s="7"/>
      <c r="L17" s="15"/>
      <c r="M17" s="16"/>
      <c r="N17" s="7"/>
      <c r="O17" s="7"/>
    </row>
    <row r="18" spans="2:15" ht="16.8" x14ac:dyDescent="0.3">
      <c r="B18" s="7"/>
      <c r="C18" s="10"/>
      <c r="D18" s="10" t="s">
        <v>6</v>
      </c>
      <c r="E18" s="11"/>
      <c r="F18" s="12"/>
      <c r="G18" s="12"/>
      <c r="H18" s="13"/>
      <c r="I18" s="7"/>
      <c r="J18" s="7"/>
      <c r="K18" s="7"/>
      <c r="L18" s="13"/>
      <c r="M18" s="14" t="s">
        <v>7</v>
      </c>
      <c r="N18" s="7"/>
      <c r="O18" s="7"/>
    </row>
    <row r="19" spans="2:15" ht="16.8" x14ac:dyDescent="0.3">
      <c r="B19" s="7"/>
      <c r="C19" s="10"/>
      <c r="D19" s="10"/>
      <c r="E19" s="11"/>
      <c r="F19" s="12"/>
      <c r="G19" s="12"/>
      <c r="H19" s="15"/>
      <c r="I19" s="7"/>
      <c r="J19" s="7"/>
      <c r="K19" s="7"/>
      <c r="L19" s="15"/>
      <c r="M19" s="16"/>
      <c r="N19" s="7"/>
      <c r="O19" s="7"/>
    </row>
    <row r="20" spans="2:15" s="7" customFormat="1" ht="16.8" x14ac:dyDescent="0.3">
      <c r="C20" s="10"/>
      <c r="D20" s="10" t="s">
        <v>8</v>
      </c>
      <c r="E20" s="11"/>
      <c r="F20" s="12"/>
      <c r="G20" s="12"/>
      <c r="H20" s="13"/>
      <c r="L20" s="13"/>
      <c r="M20" s="14" t="s">
        <v>9</v>
      </c>
    </row>
    <row r="21" spans="2:15" s="7" customFormat="1" ht="16.8" x14ac:dyDescent="0.3">
      <c r="C21" s="10"/>
      <c r="D21" s="10"/>
      <c r="E21" s="11"/>
      <c r="F21" s="12"/>
      <c r="G21" s="12"/>
      <c r="H21" s="15"/>
      <c r="L21" s="15"/>
      <c r="M21" s="16"/>
    </row>
    <row r="22" spans="2:15" s="7" customFormat="1" ht="16.8" x14ac:dyDescent="0.3">
      <c r="C22" s="10"/>
      <c r="D22" s="10" t="s">
        <v>10</v>
      </c>
      <c r="E22" s="11"/>
      <c r="F22" s="12"/>
      <c r="G22" s="12"/>
      <c r="H22" s="13"/>
      <c r="L22" s="13"/>
      <c r="M22" s="14" t="s">
        <v>11</v>
      </c>
    </row>
    <row r="23" spans="2:15" s="7" customFormat="1" ht="16.8" x14ac:dyDescent="0.3">
      <c r="C23" s="10"/>
      <c r="D23" s="10"/>
      <c r="E23" s="11"/>
      <c r="F23" s="12"/>
      <c r="G23" s="12"/>
      <c r="H23" s="15"/>
      <c r="L23" s="15"/>
      <c r="M23" s="16"/>
    </row>
    <row r="24" spans="2:15" s="7" customFormat="1" ht="16.8" x14ac:dyDescent="0.3">
      <c r="C24" s="10"/>
      <c r="D24" s="10" t="s">
        <v>12</v>
      </c>
      <c r="E24" s="11"/>
      <c r="F24" s="12"/>
      <c r="G24" s="12"/>
      <c r="H24" s="13"/>
      <c r="L24" s="17"/>
      <c r="M24" s="14" t="s">
        <v>13</v>
      </c>
    </row>
    <row r="25" spans="2:15" s="7" customFormat="1" ht="16.8" x14ac:dyDescent="0.3">
      <c r="C25" s="10"/>
      <c r="D25" s="10"/>
      <c r="E25" s="11"/>
      <c r="F25" s="12"/>
      <c r="G25" s="12"/>
      <c r="H25" s="15"/>
      <c r="L25" s="15"/>
      <c r="M25" s="16"/>
    </row>
    <row r="26" spans="2:15" s="7" customFormat="1" ht="16.8" x14ac:dyDescent="0.3">
      <c r="C26" s="10"/>
      <c r="D26" s="10" t="s">
        <v>14</v>
      </c>
      <c r="E26" s="11"/>
      <c r="F26" s="12"/>
      <c r="G26" s="12"/>
      <c r="H26" s="13"/>
      <c r="L26" s="17"/>
      <c r="M26" s="14" t="s">
        <v>15</v>
      </c>
    </row>
    <row r="27" spans="2:15" s="7" customFormat="1" ht="16.8" x14ac:dyDescent="0.3">
      <c r="C27" s="18"/>
      <c r="D27" s="18"/>
      <c r="E27" s="11"/>
      <c r="F27" s="12"/>
      <c r="G27" s="12"/>
      <c r="H27" s="13"/>
      <c r="L27" s="19"/>
      <c r="M27" s="12"/>
    </row>
    <row r="28" spans="2:15" s="7" customFormat="1" ht="16.8" x14ac:dyDescent="0.3">
      <c r="C28" s="18"/>
      <c r="D28" s="10" t="s">
        <v>16</v>
      </c>
      <c r="E28" s="11"/>
      <c r="F28" s="12"/>
      <c r="G28" s="12"/>
      <c r="H28" s="13"/>
      <c r="L28" s="17"/>
      <c r="M28" s="20" t="s">
        <v>17</v>
      </c>
    </row>
  </sheetData>
  <mergeCells count="3">
    <mergeCell ref="D2:O7"/>
    <mergeCell ref="B10:O10"/>
    <mergeCell ref="B11:O11"/>
  </mergeCells>
  <hyperlinks>
    <hyperlink ref="M16" location="'Activo Neto'!A1" display="'Activo Neto'!A1" xr:uid="{5F9134D8-13AF-48DD-AD06-A36E4B7544E8}"/>
    <hyperlink ref="M18" location="'Estado de Ingresos y Egresos'!A1" display="'Estado de Ingresos y Egresos'!A1" xr:uid="{48F86506-8212-42E8-A5C6-66A4DD27BC33}"/>
    <hyperlink ref="M20" location="'Flujos de Efectivo'!A1" display="'Flujos de Efectivo'!A1" xr:uid="{C1CC17FE-0988-4A24-839D-ED78CA780E77}"/>
    <hyperlink ref="M22" location="'Variacion del Activo Neto'!A1" display="'Variacion del Activo Neto'!A1" xr:uid="{64D789F2-6DA2-4E19-BBFF-AD61E9287E79}"/>
    <hyperlink ref="M24" location="'Nota 1 a Nota 3.5'!A1" display="'Nota 1 a Nota 3.5'!A1" xr:uid="{DEC6CB44-A23C-4251-9092-206BAE44AD38}"/>
    <hyperlink ref="M26" location="'Nota 3.6 a Nota 8'!A1" display="'Nota 3.6 a Nota 8'!A1" xr:uid="{B05B6152-1B8F-40DB-95F8-FA8AF1342F66}"/>
    <hyperlink ref="M28" location="'Nota 9'!A1" display="Nota 9" xr:uid="{6C559167-F458-405A-8A9D-B28BE03A2786}"/>
  </hyperlink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1B3152-1711-4916-9E6B-D314A4B71DAD}">
  <sheetPr>
    <tabColor rgb="FF002060"/>
  </sheetPr>
  <dimension ref="B6:K49"/>
  <sheetViews>
    <sheetView showGridLines="0" topLeftCell="A29" zoomScale="70" zoomScaleNormal="70" workbookViewId="0">
      <selection activeCell="H58" sqref="H58"/>
    </sheetView>
  </sheetViews>
  <sheetFormatPr baseColWidth="10" defaultColWidth="11.44140625" defaultRowHeight="15.6" x14ac:dyDescent="0.3"/>
  <cols>
    <col min="1" max="1" width="3.33203125" style="22" customWidth="1"/>
    <col min="2" max="2" width="41.6640625" style="22" customWidth="1"/>
    <col min="3" max="3" width="19.5546875" style="22" customWidth="1"/>
    <col min="4" max="4" width="21.109375" style="23" customWidth="1"/>
    <col min="5" max="5" width="21.88671875" style="22" customWidth="1"/>
    <col min="6" max="6" width="21.33203125" style="22" customWidth="1"/>
    <col min="7" max="7" width="18.33203125" style="22" bestFit="1" customWidth="1"/>
    <col min="8" max="8" width="18.88671875" style="22" bestFit="1" customWidth="1"/>
    <col min="9" max="9" width="16.6640625" style="22" customWidth="1"/>
    <col min="10" max="11" width="18.88671875" style="22" bestFit="1" customWidth="1"/>
    <col min="12" max="12" width="13.5546875" style="22" bestFit="1" customWidth="1"/>
    <col min="13" max="16384" width="11.44140625" style="22"/>
  </cols>
  <sheetData>
    <row r="6" spans="2:9" ht="15.6" customHeight="1" x14ac:dyDescent="0.3">
      <c r="B6" s="286" t="s">
        <v>18</v>
      </c>
      <c r="C6" s="286"/>
      <c r="D6" s="286"/>
      <c r="E6" s="286"/>
      <c r="F6" s="286"/>
    </row>
    <row r="7" spans="2:9" ht="15.6" customHeight="1" x14ac:dyDescent="0.3">
      <c r="B7" s="286" t="s">
        <v>19</v>
      </c>
      <c r="C7" s="286"/>
      <c r="D7" s="286"/>
      <c r="E7" s="286"/>
      <c r="F7" s="286"/>
    </row>
    <row r="8" spans="2:9" x14ac:dyDescent="0.3">
      <c r="B8" s="24" t="s">
        <v>182</v>
      </c>
      <c r="C8" s="24"/>
      <c r="D8" s="25"/>
      <c r="E8" s="24"/>
      <c r="F8" s="24"/>
    </row>
    <row r="9" spans="2:9" x14ac:dyDescent="0.3">
      <c r="B9" s="26" t="s">
        <v>161</v>
      </c>
      <c r="C9" s="24"/>
      <c r="D9" s="25"/>
      <c r="E9" s="24"/>
      <c r="F9" s="24"/>
    </row>
    <row r="10" spans="2:9" ht="15.6" customHeight="1" x14ac:dyDescent="0.3">
      <c r="B10" s="287" t="s">
        <v>20</v>
      </c>
      <c r="C10" s="287"/>
      <c r="D10" s="287"/>
      <c r="E10" s="287"/>
      <c r="F10" s="287"/>
    </row>
    <row r="12" spans="2:9" ht="15.6" customHeight="1" x14ac:dyDescent="0.3">
      <c r="B12" s="288" t="s">
        <v>21</v>
      </c>
      <c r="C12" s="289"/>
      <c r="D12" s="289"/>
      <c r="E12" s="28">
        <v>46022</v>
      </c>
      <c r="F12" s="28">
        <v>45657</v>
      </c>
    </row>
    <row r="13" spans="2:9" x14ac:dyDescent="0.3">
      <c r="B13" s="29"/>
      <c r="C13" s="30"/>
      <c r="D13" s="31"/>
      <c r="E13" s="32"/>
      <c r="F13" s="32"/>
    </row>
    <row r="14" spans="2:9" x14ac:dyDescent="0.3">
      <c r="B14" s="33" t="s">
        <v>22</v>
      </c>
      <c r="D14" s="34" t="s">
        <v>23</v>
      </c>
      <c r="E14" s="35">
        <v>1404677.97</v>
      </c>
      <c r="F14" s="35">
        <v>491389.28</v>
      </c>
      <c r="G14" s="36"/>
      <c r="H14" s="37"/>
      <c r="I14" s="36"/>
    </row>
    <row r="15" spans="2:9" x14ac:dyDescent="0.3">
      <c r="B15" s="33"/>
      <c r="C15" s="38"/>
      <c r="D15" s="39"/>
      <c r="E15" s="35"/>
      <c r="F15" s="35"/>
      <c r="H15" s="40"/>
      <c r="I15" s="40"/>
    </row>
    <row r="16" spans="2:9" hidden="1" x14ac:dyDescent="0.3">
      <c r="B16" s="33" t="s">
        <v>24</v>
      </c>
      <c r="C16" s="38"/>
      <c r="D16" s="39"/>
      <c r="E16" s="35" t="e">
        <v>#VALUE!</v>
      </c>
      <c r="F16" s="35">
        <v>0</v>
      </c>
      <c r="G16" s="41"/>
      <c r="H16" s="40"/>
      <c r="I16" s="40"/>
    </row>
    <row r="17" spans="2:9" hidden="1" x14ac:dyDescent="0.3">
      <c r="B17" s="42"/>
      <c r="C17" s="43"/>
      <c r="D17" s="34"/>
      <c r="E17" s="35"/>
      <c r="F17" s="35"/>
      <c r="H17" s="44"/>
    </row>
    <row r="18" spans="2:9" x14ac:dyDescent="0.3">
      <c r="B18" s="33" t="s">
        <v>24</v>
      </c>
      <c r="C18" s="228"/>
      <c r="D18" s="34" t="s">
        <v>166</v>
      </c>
      <c r="E18" s="35">
        <v>7.5</v>
      </c>
      <c r="F18" s="35">
        <v>0</v>
      </c>
      <c r="H18" s="44"/>
    </row>
    <row r="19" spans="2:9" x14ac:dyDescent="0.3">
      <c r="B19" s="42"/>
      <c r="C19" s="43"/>
      <c r="D19" s="34"/>
      <c r="E19" s="35"/>
      <c r="F19" s="35"/>
      <c r="H19" s="44"/>
    </row>
    <row r="20" spans="2:9" x14ac:dyDescent="0.3">
      <c r="B20" s="33" t="s">
        <v>16</v>
      </c>
      <c r="C20" s="38"/>
      <c r="D20" s="34" t="s">
        <v>25</v>
      </c>
      <c r="E20" s="35">
        <v>25761333.039999999</v>
      </c>
      <c r="F20" s="35">
        <v>8284279.5700000003</v>
      </c>
      <c r="G20" s="45"/>
      <c r="H20" s="44"/>
      <c r="I20" s="44"/>
    </row>
    <row r="21" spans="2:9" x14ac:dyDescent="0.3">
      <c r="B21" s="33"/>
      <c r="C21" s="38"/>
      <c r="D21" s="34"/>
      <c r="E21" s="35"/>
      <c r="F21" s="35"/>
      <c r="G21" s="45"/>
      <c r="H21" s="44"/>
      <c r="I21" s="44"/>
    </row>
    <row r="22" spans="2:9" x14ac:dyDescent="0.3">
      <c r="B22" s="33" t="s">
        <v>26</v>
      </c>
      <c r="C22" s="38"/>
      <c r="D22" s="34" t="s">
        <v>25</v>
      </c>
      <c r="E22" s="35">
        <v>6115736.3199999994</v>
      </c>
      <c r="F22" s="46">
        <v>2463300.58</v>
      </c>
      <c r="G22" s="45"/>
      <c r="H22" s="44"/>
      <c r="I22" s="44"/>
    </row>
    <row r="23" spans="2:9" x14ac:dyDescent="0.3">
      <c r="B23" s="33"/>
      <c r="C23" s="38"/>
      <c r="D23" s="39"/>
      <c r="E23" s="35"/>
      <c r="F23" s="35"/>
      <c r="G23" s="44"/>
      <c r="H23" s="37"/>
      <c r="I23" s="44"/>
    </row>
    <row r="24" spans="2:9" x14ac:dyDescent="0.3">
      <c r="B24" s="42" t="s">
        <v>27</v>
      </c>
      <c r="C24" s="21"/>
      <c r="D24" s="47"/>
      <c r="E24" s="48">
        <v>33281754.829999998</v>
      </c>
      <c r="F24" s="48">
        <v>11238969.43</v>
      </c>
      <c r="G24" s="41"/>
      <c r="H24" s="36"/>
    </row>
    <row r="25" spans="2:9" x14ac:dyDescent="0.3">
      <c r="B25" s="42"/>
      <c r="C25" s="49"/>
      <c r="D25" s="50"/>
      <c r="E25" s="35"/>
      <c r="F25" s="35"/>
      <c r="H25" s="44"/>
    </row>
    <row r="26" spans="2:9" hidden="1" x14ac:dyDescent="0.3">
      <c r="B26" s="42"/>
      <c r="C26" s="49"/>
      <c r="D26" s="50"/>
      <c r="E26" s="35"/>
      <c r="F26" s="35"/>
      <c r="H26" s="51"/>
    </row>
    <row r="27" spans="2:9" hidden="1" x14ac:dyDescent="0.3">
      <c r="B27" s="33" t="s">
        <v>28</v>
      </c>
      <c r="C27" s="52"/>
      <c r="D27" s="53" t="s">
        <v>29</v>
      </c>
      <c r="E27" s="35" t="e">
        <v>#VALUE!</v>
      </c>
      <c r="F27" s="35">
        <v>0</v>
      </c>
      <c r="G27" s="44"/>
      <c r="H27" s="54"/>
    </row>
    <row r="28" spans="2:9" x14ac:dyDescent="0.3">
      <c r="B28" s="33"/>
      <c r="C28" s="38"/>
      <c r="D28" s="53"/>
      <c r="E28" s="35"/>
      <c r="F28" s="35"/>
      <c r="G28" s="44"/>
      <c r="H28" s="51"/>
    </row>
    <row r="29" spans="2:9" x14ac:dyDescent="0.3">
      <c r="B29" s="33" t="s">
        <v>28</v>
      </c>
      <c r="C29" s="228"/>
      <c r="D29" s="53" t="s">
        <v>31</v>
      </c>
      <c r="E29" s="35">
        <v>0</v>
      </c>
      <c r="F29" s="35">
        <v>0</v>
      </c>
      <c r="G29" s="41"/>
      <c r="H29" s="44"/>
      <c r="I29" s="36"/>
    </row>
    <row r="30" spans="2:9" x14ac:dyDescent="0.3">
      <c r="B30" s="42"/>
      <c r="C30" s="38"/>
      <c r="D30" s="53"/>
      <c r="E30" s="35"/>
      <c r="F30" s="35"/>
      <c r="H30" s="40"/>
    </row>
    <row r="31" spans="2:9" x14ac:dyDescent="0.3">
      <c r="B31" s="33" t="s">
        <v>30</v>
      </c>
      <c r="C31" s="228"/>
      <c r="D31" s="53" t="s">
        <v>167</v>
      </c>
      <c r="E31" s="35">
        <v>-46544.03</v>
      </c>
      <c r="F31" s="229">
        <v>-10060.11</v>
      </c>
      <c r="H31" s="55"/>
    </row>
    <row r="32" spans="2:9" x14ac:dyDescent="0.3">
      <c r="B32" s="33"/>
      <c r="C32" s="38"/>
      <c r="D32" s="50"/>
      <c r="E32" s="35"/>
      <c r="F32" s="35"/>
      <c r="H32" s="55"/>
    </row>
    <row r="33" spans="2:11" hidden="1" x14ac:dyDescent="0.3">
      <c r="B33" s="33" t="s">
        <v>32</v>
      </c>
      <c r="C33" s="38"/>
      <c r="D33" s="50"/>
      <c r="E33" s="35" t="e">
        <v>#VALUE!</v>
      </c>
      <c r="F33" s="35">
        <v>0</v>
      </c>
      <c r="H33" s="55"/>
    </row>
    <row r="34" spans="2:11" x14ac:dyDescent="0.3">
      <c r="B34" s="33" t="s">
        <v>168</v>
      </c>
      <c r="C34" s="38"/>
      <c r="D34" s="34" t="s">
        <v>25</v>
      </c>
      <c r="E34" s="35">
        <v>0</v>
      </c>
      <c r="F34" s="243">
        <v>-39754.870000000003</v>
      </c>
      <c r="H34" s="55"/>
    </row>
    <row r="35" spans="2:11" x14ac:dyDescent="0.3">
      <c r="B35" s="42"/>
      <c r="C35" s="38"/>
      <c r="D35" s="50"/>
      <c r="E35" s="35"/>
      <c r="F35" s="35"/>
      <c r="G35" s="56"/>
      <c r="H35" s="37"/>
      <c r="I35" s="36"/>
    </row>
    <row r="36" spans="2:11" x14ac:dyDescent="0.3">
      <c r="B36" s="42" t="s">
        <v>33</v>
      </c>
      <c r="C36" s="49"/>
      <c r="D36" s="50"/>
      <c r="E36" s="48">
        <v>33235210.799999997</v>
      </c>
      <c r="F36" s="48">
        <v>11189154.450000001</v>
      </c>
      <c r="G36" s="51"/>
      <c r="H36" s="205"/>
      <c r="I36" s="57">
        <v>33235210.799999997</v>
      </c>
      <c r="J36" s="36"/>
    </row>
    <row r="37" spans="2:11" x14ac:dyDescent="0.3">
      <c r="B37" s="42" t="s">
        <v>34</v>
      </c>
      <c r="C37" s="43"/>
      <c r="D37" s="53"/>
      <c r="E37" s="275">
        <v>29624.262913058759</v>
      </c>
      <c r="F37" s="276">
        <v>10644.476583235823</v>
      </c>
      <c r="H37" s="37"/>
      <c r="I37" s="41"/>
      <c r="J37" s="36"/>
      <c r="K37" s="36"/>
    </row>
    <row r="38" spans="2:11" x14ac:dyDescent="0.3">
      <c r="B38" s="58" t="s">
        <v>35</v>
      </c>
      <c r="C38" s="59"/>
      <c r="D38" s="60"/>
      <c r="E38" s="277">
        <v>1121.8915689999999</v>
      </c>
      <c r="F38" s="278">
        <v>1051.17</v>
      </c>
      <c r="H38" s="40"/>
      <c r="I38" s="45"/>
    </row>
    <row r="39" spans="2:11" x14ac:dyDescent="0.3">
      <c r="B39" s="61"/>
      <c r="C39" s="62"/>
      <c r="D39" s="63"/>
      <c r="E39" s="206"/>
      <c r="F39" s="64"/>
      <c r="G39" s="65"/>
      <c r="H39" s="66"/>
    </row>
    <row r="40" spans="2:11" ht="15.6" customHeight="1" x14ac:dyDescent="0.3">
      <c r="B40" s="290" t="s">
        <v>36</v>
      </c>
      <c r="C40" s="290"/>
      <c r="D40" s="290"/>
      <c r="E40" s="290"/>
      <c r="F40" s="290"/>
      <c r="G40" s="67"/>
      <c r="H40" s="67"/>
      <c r="I40" s="67"/>
    </row>
    <row r="41" spans="2:11" x14ac:dyDescent="0.3">
      <c r="E41" s="68"/>
      <c r="F41" s="68"/>
      <c r="G41" s="67"/>
      <c r="H41" s="67"/>
      <c r="I41" s="67"/>
    </row>
    <row r="42" spans="2:11" x14ac:dyDescent="0.3">
      <c r="B42" s="69" t="s">
        <v>37</v>
      </c>
      <c r="E42" s="68"/>
      <c r="F42" s="68"/>
    </row>
    <row r="43" spans="2:11" x14ac:dyDescent="0.3">
      <c r="B43" s="69"/>
      <c r="E43" s="36"/>
      <c r="F43" s="54"/>
    </row>
    <row r="44" spans="2:11" x14ac:dyDescent="0.3">
      <c r="B44" s="69"/>
      <c r="F44" s="54"/>
    </row>
    <row r="45" spans="2:11" x14ac:dyDescent="0.3">
      <c r="B45" s="69"/>
      <c r="F45" s="54"/>
    </row>
    <row r="46" spans="2:11" s="71" customFormat="1" x14ac:dyDescent="0.3">
      <c r="B46" s="70" t="s">
        <v>163</v>
      </c>
      <c r="C46" s="70"/>
      <c r="D46" s="70" t="s">
        <v>244</v>
      </c>
      <c r="F46" s="71" t="s">
        <v>162</v>
      </c>
    </row>
    <row r="47" spans="2:11" s="73" customFormat="1" ht="15.6" customHeight="1" x14ac:dyDescent="0.3">
      <c r="B47" s="72" t="s">
        <v>38</v>
      </c>
      <c r="C47" s="72"/>
      <c r="D47" s="72" t="s">
        <v>38</v>
      </c>
      <c r="F47" s="72" t="s">
        <v>39</v>
      </c>
    </row>
    <row r="48" spans="2:11" s="23" customFormat="1" x14ac:dyDescent="0.3">
      <c r="B48" s="74"/>
      <c r="D48" s="74"/>
      <c r="F48" s="74"/>
    </row>
    <row r="49" spans="2:6" s="23" customFormat="1" x14ac:dyDescent="0.3">
      <c r="B49" s="74"/>
      <c r="C49" s="74"/>
      <c r="D49" s="74"/>
      <c r="E49" s="74"/>
      <c r="F49" s="74"/>
    </row>
  </sheetData>
  <mergeCells count="5">
    <mergeCell ref="B6:F6"/>
    <mergeCell ref="B7:F7"/>
    <mergeCell ref="B10:F10"/>
    <mergeCell ref="B12:D12"/>
    <mergeCell ref="B40:F40"/>
  </mergeCells>
  <pageMargins left="0.7" right="0.7" top="0.75" bottom="0.75" header="0.3" footer="0.3"/>
  <drawing r:id="rId1"/>
  <legacy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7554D6-056B-41FA-AB32-3BB71882F6FA}">
  <sheetPr>
    <tabColor rgb="FF002060"/>
  </sheetPr>
  <dimension ref="A1:K41"/>
  <sheetViews>
    <sheetView showGridLines="0" topLeftCell="A19" zoomScale="70" zoomScaleNormal="70" workbookViewId="0">
      <selection activeCell="J49" sqref="J49"/>
    </sheetView>
  </sheetViews>
  <sheetFormatPr baseColWidth="10" defaultColWidth="11.44140625" defaultRowHeight="15.6" x14ac:dyDescent="0.3"/>
  <cols>
    <col min="1" max="1" width="2" style="22" customWidth="1"/>
    <col min="2" max="2" width="59" style="22" customWidth="1"/>
    <col min="3" max="3" width="13.109375" style="22" customWidth="1"/>
    <col min="4" max="4" width="15.44140625" style="22" customWidth="1"/>
    <col min="5" max="5" width="5.6640625" style="22" customWidth="1"/>
    <col min="6" max="6" width="21.5546875" style="22" customWidth="1"/>
    <col min="7" max="7" width="20" style="22" customWidth="1"/>
    <col min="8" max="9" width="17.88671875" style="22" bestFit="1" customWidth="1"/>
    <col min="10" max="10" width="17.33203125" style="22" bestFit="1" customWidth="1"/>
    <col min="11" max="11" width="18.33203125" style="22" bestFit="1" customWidth="1"/>
    <col min="12" max="16384" width="11.44140625" style="22"/>
  </cols>
  <sheetData>
    <row r="1" spans="1:11" x14ac:dyDescent="0.3">
      <c r="D1" s="23"/>
    </row>
    <row r="2" spans="1:11" x14ac:dyDescent="0.3">
      <c r="D2" s="23"/>
    </row>
    <row r="3" spans="1:11" x14ac:dyDescent="0.3">
      <c r="D3" s="23"/>
    </row>
    <row r="4" spans="1:11" x14ac:dyDescent="0.3">
      <c r="D4" s="23"/>
    </row>
    <row r="5" spans="1:11" x14ac:dyDescent="0.3">
      <c r="D5" s="23"/>
    </row>
    <row r="6" spans="1:11" x14ac:dyDescent="0.3">
      <c r="D6" s="23"/>
    </row>
    <row r="7" spans="1:11" x14ac:dyDescent="0.3">
      <c r="D7" s="23"/>
    </row>
    <row r="8" spans="1:11" x14ac:dyDescent="0.3">
      <c r="B8" s="286" t="s">
        <v>18</v>
      </c>
      <c r="C8" s="286"/>
      <c r="D8" s="286"/>
      <c r="E8" s="286"/>
      <c r="F8" s="286"/>
      <c r="G8" s="286"/>
      <c r="H8" s="75"/>
      <c r="I8" s="75"/>
      <c r="J8" s="75"/>
    </row>
    <row r="9" spans="1:11" x14ac:dyDescent="0.3">
      <c r="B9" s="286" t="s">
        <v>40</v>
      </c>
      <c r="C9" s="286"/>
      <c r="D9" s="286"/>
      <c r="E9" s="286"/>
      <c r="F9" s="286"/>
      <c r="G9" s="286"/>
      <c r="H9" s="75"/>
      <c r="I9" s="75"/>
      <c r="J9" s="75"/>
    </row>
    <row r="10" spans="1:11" x14ac:dyDescent="0.3">
      <c r="B10" s="24" t="s">
        <v>182</v>
      </c>
      <c r="C10" s="24"/>
      <c r="D10" s="24"/>
      <c r="E10" s="24"/>
      <c r="F10" s="24"/>
      <c r="G10" s="24"/>
      <c r="H10" s="24"/>
      <c r="I10" s="24"/>
      <c r="J10" s="24"/>
      <c r="K10" s="24"/>
    </row>
    <row r="11" spans="1:11" x14ac:dyDescent="0.3">
      <c r="B11" s="26" t="s">
        <v>169</v>
      </c>
      <c r="C11" s="24"/>
      <c r="D11" s="24"/>
      <c r="E11" s="24"/>
      <c r="F11" s="24"/>
      <c r="G11" s="24"/>
      <c r="H11" s="24"/>
      <c r="I11" s="24"/>
      <c r="J11" s="24"/>
      <c r="K11" s="24"/>
    </row>
    <row r="12" spans="1:11" x14ac:dyDescent="0.3">
      <c r="B12" s="287" t="s">
        <v>20</v>
      </c>
      <c r="C12" s="287"/>
      <c r="D12" s="287"/>
      <c r="E12" s="287"/>
      <c r="F12" s="287"/>
      <c r="G12" s="76"/>
      <c r="H12" s="24"/>
      <c r="I12" s="24"/>
    </row>
    <row r="13" spans="1:11" x14ac:dyDescent="0.3">
      <c r="B13" s="293"/>
      <c r="C13" s="293"/>
      <c r="D13" s="293"/>
      <c r="E13" s="293"/>
      <c r="F13" s="293"/>
      <c r="G13" s="293"/>
      <c r="H13" s="24"/>
      <c r="I13" s="24"/>
    </row>
    <row r="14" spans="1:11" x14ac:dyDescent="0.3">
      <c r="B14" s="77" t="s">
        <v>41</v>
      </c>
      <c r="C14" s="78"/>
      <c r="D14" s="78"/>
      <c r="E14" s="79"/>
      <c r="F14" s="80">
        <v>46022</v>
      </c>
      <c r="G14" s="80">
        <v>45657</v>
      </c>
      <c r="H14" s="73"/>
    </row>
    <row r="15" spans="1:11" x14ac:dyDescent="0.3">
      <c r="B15" s="81"/>
      <c r="C15" s="66"/>
      <c r="D15" s="66"/>
      <c r="E15" s="82"/>
      <c r="F15" s="83"/>
      <c r="G15" s="83"/>
      <c r="H15" s="73"/>
    </row>
    <row r="16" spans="1:11" x14ac:dyDescent="0.3">
      <c r="A16" s="84"/>
      <c r="B16" s="85" t="s">
        <v>42</v>
      </c>
      <c r="C16" s="21"/>
      <c r="D16" s="73" t="s">
        <v>43</v>
      </c>
      <c r="E16" s="86"/>
      <c r="F16" s="87">
        <v>1191676.1400000001</v>
      </c>
      <c r="G16" s="230">
        <v>398897.37</v>
      </c>
      <c r="H16" s="88"/>
    </row>
    <row r="17" spans="1:11" x14ac:dyDescent="0.3">
      <c r="A17" s="84"/>
      <c r="B17" s="85" t="s">
        <v>44</v>
      </c>
      <c r="C17" s="89"/>
      <c r="D17" s="90"/>
      <c r="E17" s="86"/>
      <c r="F17" s="87">
        <v>0</v>
      </c>
      <c r="G17" s="87">
        <v>0</v>
      </c>
      <c r="H17" s="88"/>
      <c r="I17" s="91"/>
    </row>
    <row r="18" spans="1:11" x14ac:dyDescent="0.3">
      <c r="A18" s="84"/>
      <c r="B18" s="92" t="s">
        <v>45</v>
      </c>
      <c r="C18" s="93"/>
      <c r="D18" s="94" t="s">
        <v>46</v>
      </c>
      <c r="E18" s="86"/>
      <c r="F18" s="87">
        <v>10772.31</v>
      </c>
      <c r="G18" s="87">
        <v>0</v>
      </c>
      <c r="H18" s="40"/>
      <c r="I18" s="91"/>
    </row>
    <row r="19" spans="1:11" x14ac:dyDescent="0.3">
      <c r="A19" s="84"/>
      <c r="B19" s="92"/>
      <c r="C19" s="93"/>
      <c r="D19" s="95"/>
      <c r="E19" s="86"/>
      <c r="F19" s="87"/>
      <c r="G19" s="87"/>
      <c r="I19" s="91"/>
    </row>
    <row r="20" spans="1:11" s="21" customFormat="1" x14ac:dyDescent="0.3">
      <c r="A20" s="84"/>
      <c r="B20" s="96" t="s">
        <v>47</v>
      </c>
      <c r="E20" s="86"/>
      <c r="F20" s="97">
        <v>1202448.4500000002</v>
      </c>
      <c r="G20" s="97">
        <v>398897.37</v>
      </c>
      <c r="I20" s="98"/>
    </row>
    <row r="21" spans="1:11" s="21" customFormat="1" x14ac:dyDescent="0.3">
      <c r="A21" s="99"/>
      <c r="B21" s="96"/>
      <c r="E21" s="86"/>
      <c r="F21" s="97"/>
      <c r="G21" s="97"/>
      <c r="I21" s="98"/>
    </row>
    <row r="22" spans="1:11" x14ac:dyDescent="0.3">
      <c r="B22" s="100" t="s">
        <v>48</v>
      </c>
      <c r="C22" s="101"/>
      <c r="D22" s="101"/>
      <c r="E22" s="102"/>
      <c r="F22" s="103"/>
      <c r="G22" s="103"/>
      <c r="H22" s="73"/>
    </row>
    <row r="23" spans="1:11" x14ac:dyDescent="0.3">
      <c r="A23" s="84"/>
      <c r="B23" s="92"/>
      <c r="C23" s="93"/>
      <c r="D23" s="93"/>
      <c r="E23" s="86"/>
      <c r="F23" s="87"/>
      <c r="G23" s="87"/>
      <c r="I23" s="91"/>
    </row>
    <row r="24" spans="1:11" x14ac:dyDescent="0.3">
      <c r="A24" s="84"/>
      <c r="B24" s="92" t="s">
        <v>49</v>
      </c>
      <c r="C24" s="93"/>
      <c r="D24" s="104" t="s">
        <v>50</v>
      </c>
      <c r="E24" s="86"/>
      <c r="F24" s="87">
        <v>-239364.85</v>
      </c>
      <c r="G24" s="230">
        <v>-62851.53</v>
      </c>
      <c r="H24" s="105"/>
      <c r="I24" s="91"/>
    </row>
    <row r="25" spans="1:11" x14ac:dyDescent="0.3">
      <c r="A25" s="84"/>
      <c r="B25" s="92" t="s">
        <v>51</v>
      </c>
      <c r="C25" s="93"/>
      <c r="D25" s="104" t="s">
        <v>50</v>
      </c>
      <c r="E25" s="86"/>
      <c r="F25" s="87">
        <v>-51818.619999999995</v>
      </c>
      <c r="G25" s="230">
        <v>-12599.72</v>
      </c>
      <c r="I25" s="91"/>
    </row>
    <row r="26" spans="1:11" hidden="1" x14ac:dyDescent="0.3">
      <c r="A26" s="106"/>
      <c r="B26" s="85" t="s">
        <v>52</v>
      </c>
      <c r="C26" s="89"/>
      <c r="D26" s="89"/>
      <c r="E26" s="107"/>
      <c r="F26" s="87" t="e">
        <v>#VALUE!</v>
      </c>
      <c r="G26" s="87">
        <v>0</v>
      </c>
      <c r="H26" s="91"/>
    </row>
    <row r="27" spans="1:11" hidden="1" x14ac:dyDescent="0.3">
      <c r="A27" s="108"/>
      <c r="B27" s="109" t="s">
        <v>53</v>
      </c>
      <c r="C27" s="93"/>
      <c r="D27" s="104"/>
      <c r="E27" s="110"/>
      <c r="F27" s="87">
        <v>0</v>
      </c>
      <c r="G27" s="87"/>
      <c r="I27" s="91"/>
    </row>
    <row r="28" spans="1:11" x14ac:dyDescent="0.3">
      <c r="A28" s="111"/>
      <c r="B28" s="92"/>
      <c r="C28" s="93"/>
      <c r="D28" s="93"/>
      <c r="E28" s="110"/>
      <c r="F28" s="87"/>
      <c r="G28" s="87"/>
      <c r="I28" s="91"/>
    </row>
    <row r="29" spans="1:11" x14ac:dyDescent="0.3">
      <c r="A29" s="84"/>
      <c r="B29" s="96" t="s">
        <v>54</v>
      </c>
      <c r="C29" s="21"/>
      <c r="D29" s="104"/>
      <c r="E29" s="86"/>
      <c r="F29" s="97">
        <v>-291183.46999999997</v>
      </c>
      <c r="G29" s="97">
        <v>-75451.25</v>
      </c>
      <c r="H29" s="91"/>
    </row>
    <row r="30" spans="1:11" x14ac:dyDescent="0.3">
      <c r="A30" s="84"/>
      <c r="B30" s="96"/>
      <c r="C30" s="21"/>
      <c r="D30" s="21"/>
      <c r="E30" s="86"/>
      <c r="F30" s="97"/>
      <c r="G30" s="97"/>
      <c r="H30" s="91"/>
    </row>
    <row r="31" spans="1:11" x14ac:dyDescent="0.3">
      <c r="A31" s="84"/>
      <c r="B31" s="112" t="s">
        <v>55</v>
      </c>
      <c r="C31" s="113"/>
      <c r="D31" s="113"/>
      <c r="E31" s="114"/>
      <c r="F31" s="115">
        <v>911264.98000000021</v>
      </c>
      <c r="G31" s="115">
        <v>323446.12</v>
      </c>
      <c r="H31" s="237"/>
      <c r="I31" s="55"/>
      <c r="J31" s="44"/>
      <c r="K31" s="105"/>
    </row>
    <row r="32" spans="1:11" x14ac:dyDescent="0.3">
      <c r="F32" s="51"/>
      <c r="J32" s="116"/>
      <c r="K32" s="105"/>
    </row>
    <row r="33" spans="2:10" x14ac:dyDescent="0.3">
      <c r="B33" s="290" t="s">
        <v>36</v>
      </c>
      <c r="C33" s="290"/>
      <c r="D33" s="290"/>
      <c r="E33" s="290"/>
      <c r="F33" s="290"/>
      <c r="G33" s="290"/>
      <c r="J33" s="117"/>
    </row>
    <row r="34" spans="2:10" x14ac:dyDescent="0.3">
      <c r="F34" s="91"/>
      <c r="H34" s="69"/>
      <c r="J34" s="118"/>
    </row>
    <row r="35" spans="2:10" x14ac:dyDescent="0.3">
      <c r="B35" s="69" t="s">
        <v>37</v>
      </c>
      <c r="C35" s="69"/>
      <c r="D35" s="69"/>
      <c r="E35" s="69"/>
      <c r="F35" s="91"/>
      <c r="H35" s="69"/>
      <c r="J35" s="118"/>
    </row>
    <row r="36" spans="2:10" x14ac:dyDescent="0.3">
      <c r="B36" s="69"/>
      <c r="C36" s="69"/>
      <c r="D36" s="69"/>
      <c r="E36" s="69"/>
      <c r="F36" s="36"/>
      <c r="H36" s="69"/>
      <c r="J36" s="119"/>
    </row>
    <row r="37" spans="2:10" x14ac:dyDescent="0.3">
      <c r="B37" s="69"/>
      <c r="C37" s="69"/>
      <c r="D37" s="69"/>
      <c r="E37" s="69"/>
      <c r="H37" s="69"/>
      <c r="J37" s="119"/>
    </row>
    <row r="38" spans="2:10" x14ac:dyDescent="0.3">
      <c r="B38" s="69"/>
      <c r="C38" s="69"/>
      <c r="D38" s="69"/>
      <c r="E38" s="69"/>
      <c r="F38" s="69"/>
      <c r="H38" s="69"/>
      <c r="J38" s="119"/>
    </row>
    <row r="39" spans="2:10" s="73" customFormat="1" x14ac:dyDescent="0.3">
      <c r="B39" s="120"/>
      <c r="C39" s="120"/>
      <c r="D39" s="120"/>
      <c r="E39" s="120"/>
      <c r="F39" s="120"/>
      <c r="G39" s="121"/>
    </row>
    <row r="40" spans="2:10" s="23" customFormat="1" x14ac:dyDescent="0.3">
      <c r="B40" s="74" t="s">
        <v>163</v>
      </c>
      <c r="D40" s="70" t="s">
        <v>244</v>
      </c>
      <c r="G40" s="74" t="s">
        <v>162</v>
      </c>
    </row>
    <row r="41" spans="2:10" s="21" customFormat="1" x14ac:dyDescent="0.3">
      <c r="B41" s="121" t="s">
        <v>38</v>
      </c>
      <c r="D41" s="121" t="s">
        <v>38</v>
      </c>
      <c r="G41" s="121" t="s">
        <v>39</v>
      </c>
    </row>
  </sheetData>
  <mergeCells count="5">
    <mergeCell ref="B8:G8"/>
    <mergeCell ref="B9:G9"/>
    <mergeCell ref="B12:F12"/>
    <mergeCell ref="B13:G13"/>
    <mergeCell ref="B33:G33"/>
  </mergeCells>
  <pageMargins left="0.7" right="0.7" top="0.75" bottom="0.75" header="0.3" footer="0.3"/>
  <drawing r:id="rId1"/>
  <legacyDrawing r:id="rId2"/>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D59234-D3CC-484C-8436-527CE34B1FEF}">
  <sheetPr>
    <tabColor rgb="FF002060"/>
  </sheetPr>
  <dimension ref="B2:O55"/>
  <sheetViews>
    <sheetView showGridLines="0" topLeftCell="A17" zoomScale="70" zoomScaleNormal="70" workbookViewId="0">
      <selection activeCell="L42" sqref="L42"/>
    </sheetView>
  </sheetViews>
  <sheetFormatPr baseColWidth="10" defaultColWidth="11.44140625" defaultRowHeight="15.6" x14ac:dyDescent="0.3"/>
  <cols>
    <col min="1" max="1" width="3.33203125" style="22" customWidth="1"/>
    <col min="2" max="2" width="35.33203125" style="69" customWidth="1"/>
    <col min="3" max="3" width="14.6640625" style="22" customWidth="1"/>
    <col min="4" max="4" width="6.44140625" style="22" customWidth="1"/>
    <col min="5" max="5" width="6.33203125" style="22" customWidth="1"/>
    <col min="6" max="6" width="9.109375" style="22" customWidth="1"/>
    <col min="7" max="7" width="5.33203125" style="22" customWidth="1"/>
    <col min="8" max="8" width="14.88671875" style="22" customWidth="1"/>
    <col min="9" max="9" width="23.6640625" style="22" customWidth="1"/>
    <col min="10" max="10" width="17.44140625" style="22" customWidth="1"/>
    <col min="11" max="11" width="17.5546875" style="22" bestFit="1" customWidth="1"/>
    <col min="12" max="12" width="15.44140625" style="22" bestFit="1" customWidth="1"/>
    <col min="13" max="15" width="15.109375" style="22" bestFit="1" customWidth="1"/>
    <col min="16" max="16384" width="11.44140625" style="22"/>
  </cols>
  <sheetData>
    <row r="2" spans="2:13" x14ac:dyDescent="0.3">
      <c r="B2" s="22"/>
      <c r="D2" s="23"/>
    </row>
    <row r="3" spans="2:13" x14ac:dyDescent="0.3">
      <c r="B3" s="22"/>
      <c r="D3" s="23"/>
    </row>
    <row r="4" spans="2:13" x14ac:dyDescent="0.3">
      <c r="B4" s="22"/>
      <c r="D4" s="23"/>
    </row>
    <row r="5" spans="2:13" x14ac:dyDescent="0.3">
      <c r="B5" s="22"/>
      <c r="D5" s="23"/>
    </row>
    <row r="6" spans="2:13" x14ac:dyDescent="0.3">
      <c r="B6" s="310" t="s">
        <v>18</v>
      </c>
      <c r="C6" s="310"/>
      <c r="D6" s="310"/>
      <c r="E6" s="310"/>
      <c r="F6" s="310"/>
      <c r="G6" s="310"/>
      <c r="H6" s="310"/>
      <c r="I6" s="310"/>
      <c r="J6" s="310"/>
      <c r="K6" s="310"/>
    </row>
    <row r="7" spans="2:13" x14ac:dyDescent="0.3">
      <c r="B7" s="311" t="s">
        <v>56</v>
      </c>
      <c r="C7" s="311"/>
      <c r="D7" s="311"/>
      <c r="E7" s="311"/>
      <c r="F7" s="311"/>
      <c r="G7" s="311"/>
      <c r="H7" s="311"/>
      <c r="I7" s="311"/>
      <c r="J7" s="311"/>
      <c r="K7" s="311"/>
    </row>
    <row r="8" spans="2:13" x14ac:dyDescent="0.3">
      <c r="B8" s="24" t="s">
        <v>245</v>
      </c>
      <c r="C8" s="24"/>
      <c r="D8" s="24"/>
      <c r="E8" s="24"/>
      <c r="F8" s="24"/>
      <c r="G8" s="24"/>
      <c r="H8" s="24"/>
      <c r="I8" s="24"/>
      <c r="J8" s="24"/>
      <c r="K8" s="24"/>
    </row>
    <row r="9" spans="2:13" x14ac:dyDescent="0.3">
      <c r="B9" s="26" t="s">
        <v>169</v>
      </c>
      <c r="C9" s="24"/>
      <c r="D9" s="24"/>
      <c r="E9" s="24"/>
      <c r="F9" s="24"/>
      <c r="G9" s="24"/>
      <c r="H9" s="24"/>
      <c r="I9" s="24"/>
      <c r="J9" s="24"/>
      <c r="K9" s="24"/>
    </row>
    <row r="10" spans="2:13" x14ac:dyDescent="0.3">
      <c r="B10" s="287" t="s">
        <v>20</v>
      </c>
      <c r="C10" s="287"/>
      <c r="D10" s="287"/>
      <c r="E10" s="287"/>
      <c r="F10" s="287"/>
      <c r="G10" s="76"/>
      <c r="H10" s="76"/>
      <c r="I10" s="76"/>
      <c r="J10" s="76"/>
      <c r="K10" s="76"/>
    </row>
    <row r="11" spans="2:13" x14ac:dyDescent="0.3">
      <c r="B11" s="119"/>
      <c r="C11" s="24"/>
      <c r="D11" s="24"/>
      <c r="E11" s="24"/>
      <c r="F11" s="24"/>
      <c r="G11" s="24"/>
      <c r="H11" s="24"/>
      <c r="I11" s="24"/>
      <c r="J11" s="24"/>
      <c r="K11" s="24"/>
    </row>
    <row r="12" spans="2:13" s="119" customFormat="1" ht="37.200000000000003" customHeight="1" x14ac:dyDescent="0.3">
      <c r="B12" s="122" t="s">
        <v>57</v>
      </c>
      <c r="C12" s="312" t="s">
        <v>58</v>
      </c>
      <c r="D12" s="312"/>
      <c r="E12" s="312"/>
      <c r="F12" s="312" t="s">
        <v>59</v>
      </c>
      <c r="G12" s="312"/>
      <c r="H12" s="312"/>
      <c r="I12" s="122" t="s">
        <v>66</v>
      </c>
    </row>
    <row r="13" spans="2:13" s="119" customFormat="1" ht="35.1" customHeight="1" x14ac:dyDescent="0.3">
      <c r="B13" s="123" t="s">
        <v>60</v>
      </c>
      <c r="C13" s="298">
        <v>10856827.970000001</v>
      </c>
      <c r="D13" s="298"/>
      <c r="E13" s="298"/>
      <c r="F13" s="307">
        <v>332326.48</v>
      </c>
      <c r="G13" s="308"/>
      <c r="H13" s="309"/>
      <c r="I13" s="124">
        <v>11189154.450000001</v>
      </c>
      <c r="J13" s="125"/>
      <c r="K13" s="126"/>
      <c r="L13" s="126"/>
    </row>
    <row r="14" spans="2:13" s="119" customFormat="1" ht="35.1" customHeight="1" x14ac:dyDescent="0.3">
      <c r="B14" s="127" t="s">
        <v>61</v>
      </c>
      <c r="C14" s="300"/>
      <c r="D14" s="300"/>
      <c r="E14" s="300"/>
      <c r="F14" s="300"/>
      <c r="G14" s="300"/>
      <c r="H14" s="300"/>
      <c r="I14" s="128"/>
      <c r="J14" s="125"/>
      <c r="L14" s="231"/>
      <c r="M14" s="136"/>
    </row>
    <row r="15" spans="2:13" s="119" customFormat="1" ht="35.1" customHeight="1" x14ac:dyDescent="0.3">
      <c r="B15" s="129" t="s">
        <v>62</v>
      </c>
      <c r="C15" s="297">
        <v>40387703.369999997</v>
      </c>
      <c r="D15" s="297"/>
      <c r="E15" s="297"/>
      <c r="F15" s="301">
        <v>0</v>
      </c>
      <c r="G15" s="302"/>
      <c r="H15" s="303"/>
      <c r="I15" s="128"/>
      <c r="J15" s="125"/>
      <c r="K15" s="130"/>
      <c r="L15" s="131"/>
    </row>
    <row r="16" spans="2:13" s="119" customFormat="1" ht="35.1" customHeight="1" x14ac:dyDescent="0.3">
      <c r="B16" s="129" t="s">
        <v>63</v>
      </c>
      <c r="C16" s="304">
        <v>-19252912</v>
      </c>
      <c r="D16" s="305"/>
      <c r="E16" s="306"/>
      <c r="F16" s="301">
        <v>0</v>
      </c>
      <c r="G16" s="302"/>
      <c r="H16" s="303"/>
      <c r="I16" s="128"/>
      <c r="J16" s="125"/>
      <c r="K16" s="132"/>
      <c r="L16" s="131"/>
    </row>
    <row r="17" spans="2:15" s="119" customFormat="1" ht="35.1" customHeight="1" x14ac:dyDescent="0.3">
      <c r="B17" s="133" t="s">
        <v>64</v>
      </c>
      <c r="C17" s="294">
        <v>0</v>
      </c>
      <c r="D17" s="295"/>
      <c r="E17" s="296"/>
      <c r="F17" s="297">
        <v>911264.98000000021</v>
      </c>
      <c r="G17" s="297"/>
      <c r="H17" s="297"/>
      <c r="I17" s="128"/>
      <c r="J17" s="125"/>
      <c r="L17" s="131"/>
    </row>
    <row r="18" spans="2:15" s="119" customFormat="1" ht="35.4" customHeight="1" x14ac:dyDescent="0.3">
      <c r="B18" s="123" t="s">
        <v>65</v>
      </c>
      <c r="C18" s="298">
        <v>31991619.339999996</v>
      </c>
      <c r="D18" s="298"/>
      <c r="E18" s="298"/>
      <c r="F18" s="298">
        <v>1243591.4600000002</v>
      </c>
      <c r="G18" s="298"/>
      <c r="H18" s="298"/>
      <c r="I18" s="134" t="s">
        <v>183</v>
      </c>
      <c r="J18" s="135"/>
      <c r="K18" s="136"/>
      <c r="L18" s="131"/>
    </row>
    <row r="19" spans="2:15" s="119" customFormat="1" ht="35.1" customHeight="1" x14ac:dyDescent="0.3">
      <c r="B19" s="127"/>
      <c r="C19" s="299"/>
      <c r="D19" s="299"/>
      <c r="E19" s="299"/>
      <c r="F19" s="299"/>
      <c r="G19" s="299"/>
      <c r="H19" s="299"/>
      <c r="I19" s="128">
        <v>33235210.799999997</v>
      </c>
      <c r="J19" s="135"/>
      <c r="K19" s="135"/>
      <c r="M19" s="131"/>
      <c r="N19" s="131"/>
      <c r="O19" s="131"/>
    </row>
    <row r="20" spans="2:15" x14ac:dyDescent="0.3">
      <c r="J20" s="137"/>
    </row>
    <row r="21" spans="2:15" x14ac:dyDescent="0.3">
      <c r="B21" s="290" t="s">
        <v>36</v>
      </c>
      <c r="C21" s="290"/>
      <c r="D21" s="290"/>
      <c r="E21" s="290"/>
      <c r="F21" s="290"/>
      <c r="G21" s="290"/>
      <c r="H21" s="290"/>
      <c r="I21" s="290"/>
      <c r="J21" s="290"/>
      <c r="K21" s="290"/>
    </row>
    <row r="24" spans="2:15" x14ac:dyDescent="0.3">
      <c r="B24" s="69" t="s">
        <v>37</v>
      </c>
    </row>
    <row r="27" spans="2:15" s="23" customFormat="1" x14ac:dyDescent="0.3">
      <c r="B27" s="74"/>
      <c r="C27" s="138"/>
      <c r="D27" s="74"/>
      <c r="I27" s="74"/>
    </row>
    <row r="28" spans="2:15" x14ac:dyDescent="0.3">
      <c r="B28" s="139" t="s">
        <v>165</v>
      </c>
      <c r="E28" s="70" t="s">
        <v>244</v>
      </c>
      <c r="I28" s="71" t="s">
        <v>164</v>
      </c>
    </row>
    <row r="29" spans="2:15" s="21" customFormat="1" x14ac:dyDescent="0.3">
      <c r="B29" s="140" t="s">
        <v>38</v>
      </c>
      <c r="E29" s="25" t="s">
        <v>38</v>
      </c>
      <c r="I29" s="25" t="s">
        <v>39</v>
      </c>
    </row>
    <row r="35" spans="3:9" x14ac:dyDescent="0.3">
      <c r="C35" s="56"/>
      <c r="H35" s="56"/>
      <c r="I35" s="56"/>
    </row>
    <row r="55" spans="4:4" x14ac:dyDescent="0.3">
      <c r="D55" s="22">
        <v>0</v>
      </c>
    </row>
  </sheetData>
  <mergeCells count="20">
    <mergeCell ref="C13:E13"/>
    <mergeCell ref="F13:H13"/>
    <mergeCell ref="B6:K6"/>
    <mergeCell ref="B7:K7"/>
    <mergeCell ref="B10:F10"/>
    <mergeCell ref="C12:E12"/>
    <mergeCell ref="F12:H12"/>
    <mergeCell ref="C14:E14"/>
    <mergeCell ref="F14:H14"/>
    <mergeCell ref="C15:E15"/>
    <mergeCell ref="F15:H15"/>
    <mergeCell ref="C16:E16"/>
    <mergeCell ref="F16:H16"/>
    <mergeCell ref="B21:K21"/>
    <mergeCell ref="C17:E17"/>
    <mergeCell ref="F17:H17"/>
    <mergeCell ref="C18:E18"/>
    <mergeCell ref="F18:H18"/>
    <mergeCell ref="C19:E19"/>
    <mergeCell ref="F19:H19"/>
  </mergeCells>
  <pageMargins left="0.7" right="0.7" top="0.75" bottom="0.75" header="0.3" footer="0.3"/>
  <drawing r:id="rId1"/>
  <legacyDrawing r:id="rId2"/>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3EDC84-EABE-41BA-9319-F189E8BB188B}">
  <sheetPr>
    <tabColor rgb="FF002060"/>
  </sheetPr>
  <dimension ref="B2:H42"/>
  <sheetViews>
    <sheetView showGridLines="0" topLeftCell="A29" zoomScale="70" zoomScaleNormal="70" workbookViewId="0">
      <selection activeCell="J48" sqref="J48"/>
    </sheetView>
  </sheetViews>
  <sheetFormatPr baseColWidth="10" defaultColWidth="11.44140625" defaultRowHeight="15.6" x14ac:dyDescent="0.3"/>
  <cols>
    <col min="1" max="1" width="3.33203125" style="22" customWidth="1"/>
    <col min="2" max="2" width="52.5546875" style="69" customWidth="1"/>
    <col min="3" max="3" width="17" style="69" bestFit="1" customWidth="1"/>
    <col min="4" max="4" width="10.44140625" style="69" customWidth="1"/>
    <col min="5" max="5" width="21.109375" style="69" customWidth="1"/>
    <col min="6" max="6" width="20.6640625" style="51" customWidth="1"/>
    <col min="7" max="7" width="13.77734375" style="22" bestFit="1" customWidth="1"/>
    <col min="8" max="8" width="19" style="22" bestFit="1" customWidth="1"/>
    <col min="9" max="16384" width="11.44140625" style="22"/>
  </cols>
  <sheetData>
    <row r="2" spans="2:8" x14ac:dyDescent="0.3">
      <c r="B2" s="22"/>
      <c r="C2" s="22"/>
      <c r="D2" s="23"/>
      <c r="E2" s="22"/>
      <c r="F2" s="22"/>
    </row>
    <row r="3" spans="2:8" x14ac:dyDescent="0.3">
      <c r="B3" s="22"/>
      <c r="C3" s="22"/>
      <c r="D3" s="23"/>
      <c r="E3" s="22"/>
      <c r="F3" s="22"/>
    </row>
    <row r="4" spans="2:8" x14ac:dyDescent="0.3">
      <c r="B4" s="22"/>
      <c r="C4" s="22"/>
      <c r="D4" s="23"/>
      <c r="E4" s="22"/>
      <c r="F4" s="22"/>
    </row>
    <row r="5" spans="2:8" x14ac:dyDescent="0.3">
      <c r="B5" s="22"/>
      <c r="C5" s="22"/>
      <c r="D5" s="23"/>
      <c r="E5" s="22"/>
      <c r="F5" s="22"/>
    </row>
    <row r="6" spans="2:8" x14ac:dyDescent="0.3">
      <c r="B6" s="141" t="s">
        <v>18</v>
      </c>
      <c r="C6" s="141"/>
      <c r="D6" s="141"/>
      <c r="E6" s="141"/>
      <c r="F6" s="141"/>
      <c r="G6" s="141"/>
      <c r="H6" s="75"/>
    </row>
    <row r="7" spans="2:8" x14ac:dyDescent="0.3">
      <c r="B7" s="142" t="s">
        <v>67</v>
      </c>
      <c r="C7" s="142"/>
      <c r="D7" s="142"/>
      <c r="E7" s="142"/>
      <c r="F7" s="142"/>
      <c r="G7" s="143"/>
      <c r="H7" s="143"/>
    </row>
    <row r="8" spans="2:8" x14ac:dyDescent="0.3">
      <c r="B8" s="24" t="s">
        <v>182</v>
      </c>
      <c r="C8" s="24"/>
      <c r="D8" s="24"/>
      <c r="E8" s="24"/>
      <c r="F8" s="24"/>
      <c r="G8" s="24"/>
      <c r="H8" s="24"/>
    </row>
    <row r="9" spans="2:8" x14ac:dyDescent="0.3">
      <c r="B9" s="26" t="s">
        <v>169</v>
      </c>
      <c r="C9" s="24"/>
      <c r="D9" s="24"/>
      <c r="E9" s="24"/>
      <c r="F9" s="24"/>
      <c r="G9" s="24"/>
      <c r="H9" s="24"/>
    </row>
    <row r="10" spans="2:8" x14ac:dyDescent="0.3">
      <c r="B10" s="287" t="s">
        <v>20</v>
      </c>
      <c r="C10" s="287"/>
      <c r="D10" s="287"/>
      <c r="E10" s="287"/>
      <c r="F10" s="287"/>
      <c r="G10" s="69"/>
    </row>
    <row r="11" spans="2:8" x14ac:dyDescent="0.3">
      <c r="B11" s="27"/>
      <c r="C11" s="27"/>
      <c r="D11" s="27"/>
      <c r="E11" s="27"/>
      <c r="F11" s="27"/>
      <c r="G11" s="69"/>
    </row>
    <row r="12" spans="2:8" ht="45" customHeight="1" x14ac:dyDescent="0.3">
      <c r="B12" s="144"/>
      <c r="C12" s="78"/>
      <c r="D12" s="78"/>
      <c r="E12" s="80">
        <v>46022</v>
      </c>
      <c r="F12" s="80">
        <v>45657</v>
      </c>
    </row>
    <row r="13" spans="2:8" x14ac:dyDescent="0.3">
      <c r="B13" s="313"/>
      <c r="C13" s="314"/>
      <c r="D13" s="314"/>
      <c r="E13" s="97"/>
      <c r="F13" s="97"/>
      <c r="G13" s="147"/>
      <c r="H13" s="147"/>
    </row>
    <row r="14" spans="2:8" s="119" customFormat="1" x14ac:dyDescent="0.3">
      <c r="B14" s="148" t="s">
        <v>68</v>
      </c>
      <c r="C14" s="149"/>
      <c r="D14" s="149"/>
      <c r="E14" s="150"/>
      <c r="F14" s="150"/>
      <c r="G14" s="151"/>
      <c r="H14" s="151"/>
    </row>
    <row r="15" spans="2:8" s="119" customFormat="1" x14ac:dyDescent="0.3">
      <c r="B15" s="152"/>
      <c r="C15" s="149"/>
      <c r="D15" s="149"/>
      <c r="E15" s="150"/>
      <c r="F15" s="150"/>
      <c r="G15" s="151"/>
      <c r="H15" s="151"/>
    </row>
    <row r="16" spans="2:8" s="119" customFormat="1" x14ac:dyDescent="0.3">
      <c r="B16" s="315" t="s">
        <v>69</v>
      </c>
      <c r="C16" s="316"/>
      <c r="D16" s="316"/>
      <c r="E16" s="150"/>
      <c r="F16" s="150"/>
      <c r="G16" s="151"/>
      <c r="H16" s="151"/>
    </row>
    <row r="17" spans="2:8" s="119" customFormat="1" x14ac:dyDescent="0.3">
      <c r="B17" s="152" t="s">
        <v>70</v>
      </c>
      <c r="C17" s="146"/>
      <c r="D17" s="146"/>
      <c r="E17" s="150">
        <v>-20901974.249999989</v>
      </c>
      <c r="F17" s="267">
        <v>-8969869.1999999993</v>
      </c>
      <c r="G17" s="151"/>
      <c r="H17" s="151"/>
    </row>
    <row r="18" spans="2:8" s="119" customFormat="1" x14ac:dyDescent="0.3">
      <c r="B18" s="152" t="s">
        <v>71</v>
      </c>
      <c r="C18" s="149"/>
      <c r="D18" s="146"/>
      <c r="E18" s="150">
        <v>915424.99000000011</v>
      </c>
      <c r="F18" s="267">
        <v>315640.77</v>
      </c>
      <c r="G18" s="151"/>
      <c r="H18" s="151"/>
    </row>
    <row r="19" spans="2:8" s="119" customFormat="1" x14ac:dyDescent="0.3">
      <c r="B19" s="155" t="s">
        <v>72</v>
      </c>
      <c r="C19" s="146"/>
      <c r="D19" s="146"/>
      <c r="E19" s="150">
        <v>-207681.39</v>
      </c>
      <c r="F19" s="267">
        <v>-62851.53</v>
      </c>
      <c r="G19" s="151"/>
      <c r="H19" s="151"/>
    </row>
    <row r="20" spans="2:8" s="119" customFormat="1" x14ac:dyDescent="0.3">
      <c r="B20" s="155" t="s">
        <v>73</v>
      </c>
      <c r="C20" s="149"/>
      <c r="D20" s="149"/>
      <c r="E20" s="156">
        <v>-27271.03</v>
      </c>
      <c r="F20" s="268">
        <v>0</v>
      </c>
      <c r="G20" s="151"/>
      <c r="H20" s="151"/>
    </row>
    <row r="21" spans="2:8" s="119" customFormat="1" x14ac:dyDescent="0.3">
      <c r="B21" s="155"/>
      <c r="C21" s="149"/>
      <c r="D21" s="149"/>
      <c r="E21" s="150"/>
      <c r="F21" s="267"/>
      <c r="G21" s="151"/>
      <c r="H21" s="151"/>
    </row>
    <row r="22" spans="2:8" s="24" customFormat="1" x14ac:dyDescent="0.3">
      <c r="B22" s="315" t="s">
        <v>74</v>
      </c>
      <c r="C22" s="316"/>
      <c r="D22" s="316"/>
      <c r="E22" s="157">
        <v>-20221501.679999992</v>
      </c>
      <c r="F22" s="269">
        <v>-8717079.959999999</v>
      </c>
      <c r="G22" s="158"/>
      <c r="H22" s="158"/>
    </row>
    <row r="23" spans="2:8" s="119" customFormat="1" x14ac:dyDescent="0.3">
      <c r="B23" s="152"/>
      <c r="C23" s="149"/>
      <c r="D23" s="146"/>
      <c r="E23" s="150"/>
      <c r="F23" s="267"/>
      <c r="G23" s="151"/>
      <c r="H23" s="151"/>
    </row>
    <row r="24" spans="2:8" s="119" customFormat="1" x14ac:dyDescent="0.3">
      <c r="B24" s="148" t="s">
        <v>75</v>
      </c>
      <c r="C24" s="146"/>
      <c r="D24" s="146"/>
      <c r="E24" s="150"/>
      <c r="F24" s="267"/>
      <c r="G24" s="151"/>
      <c r="H24" s="151"/>
    </row>
    <row r="25" spans="2:8" s="119" customFormat="1" x14ac:dyDescent="0.3">
      <c r="B25" s="145"/>
      <c r="C25" s="146"/>
      <c r="D25" s="146"/>
      <c r="E25" s="266">
        <v>-1</v>
      </c>
      <c r="F25" s="267"/>
      <c r="G25" s="151"/>
      <c r="H25" s="151"/>
    </row>
    <row r="26" spans="2:8" s="119" customFormat="1" x14ac:dyDescent="0.3">
      <c r="B26" s="317" t="s">
        <v>63</v>
      </c>
      <c r="C26" s="318"/>
      <c r="D26" s="318"/>
      <c r="E26" s="150">
        <v>-19252872.120000001</v>
      </c>
      <c r="F26" s="267">
        <v>-10580264.93</v>
      </c>
      <c r="G26" s="151"/>
      <c r="H26" s="151"/>
    </row>
    <row r="27" spans="2:8" s="119" customFormat="1" x14ac:dyDescent="0.3">
      <c r="B27" s="159" t="s">
        <v>62</v>
      </c>
      <c r="C27" s="160"/>
      <c r="D27" s="149"/>
      <c r="E27" s="150">
        <v>40387663.490000002</v>
      </c>
      <c r="F27" s="267">
        <v>19779928.199999999</v>
      </c>
      <c r="G27" s="151"/>
      <c r="H27" s="151"/>
    </row>
    <row r="28" spans="2:8" s="119" customFormat="1" x14ac:dyDescent="0.3">
      <c r="B28" s="159"/>
      <c r="C28" s="160"/>
      <c r="D28" s="146"/>
      <c r="E28" s="150"/>
      <c r="F28" s="267"/>
      <c r="G28" s="151"/>
      <c r="H28" s="151"/>
    </row>
    <row r="29" spans="2:8" s="119" customFormat="1" x14ac:dyDescent="0.3">
      <c r="B29" s="315" t="s">
        <v>76</v>
      </c>
      <c r="C29" s="316"/>
      <c r="D29" s="316"/>
      <c r="E29" s="157">
        <v>21134790.370000001</v>
      </c>
      <c r="F29" s="269">
        <v>9199663.2699999996</v>
      </c>
      <c r="G29" s="151"/>
      <c r="H29" s="151"/>
    </row>
    <row r="30" spans="2:8" s="119" customFormat="1" x14ac:dyDescent="0.3">
      <c r="B30" s="153" t="s">
        <v>77</v>
      </c>
      <c r="C30" s="154"/>
      <c r="D30" s="154"/>
      <c r="E30" s="157">
        <v>491389.28000000049</v>
      </c>
      <c r="F30" s="269">
        <v>8805.9699999999993</v>
      </c>
      <c r="G30" s="151"/>
      <c r="H30" s="151"/>
    </row>
    <row r="31" spans="2:8" s="119" customFormat="1" x14ac:dyDescent="0.3">
      <c r="B31" s="161" t="s">
        <v>78</v>
      </c>
      <c r="C31" s="162"/>
      <c r="D31" s="162"/>
      <c r="E31" s="163">
        <v>1404677.9700000093</v>
      </c>
      <c r="F31" s="270">
        <v>491389.28000000049</v>
      </c>
      <c r="G31" s="242"/>
      <c r="H31" s="164"/>
    </row>
    <row r="32" spans="2:8" s="119" customFormat="1" x14ac:dyDescent="0.3">
      <c r="B32" s="290" t="s">
        <v>36</v>
      </c>
      <c r="C32" s="290"/>
      <c r="D32" s="290"/>
      <c r="E32" s="290"/>
      <c r="F32" s="290"/>
      <c r="H32" s="132"/>
    </row>
    <row r="33" spans="2:8" s="119" customFormat="1" x14ac:dyDescent="0.3">
      <c r="G33" s="136"/>
      <c r="H33" s="132"/>
    </row>
    <row r="34" spans="2:8" x14ac:dyDescent="0.3">
      <c r="E34" s="36"/>
      <c r="F34" s="22"/>
    </row>
    <row r="35" spans="2:8" x14ac:dyDescent="0.3">
      <c r="B35" s="69" t="s">
        <v>79</v>
      </c>
      <c r="C35" s="22"/>
      <c r="D35" s="22"/>
      <c r="E35" s="36"/>
      <c r="F35" s="22"/>
      <c r="G35" s="69"/>
    </row>
    <row r="36" spans="2:8" x14ac:dyDescent="0.3">
      <c r="C36" s="22"/>
      <c r="D36" s="22"/>
      <c r="E36" s="22"/>
      <c r="F36" s="22"/>
      <c r="G36" s="69"/>
    </row>
    <row r="37" spans="2:8" x14ac:dyDescent="0.3">
      <c r="C37" s="22"/>
      <c r="D37" s="22"/>
      <c r="E37" s="44"/>
      <c r="F37" s="22"/>
      <c r="G37" s="69"/>
    </row>
    <row r="38" spans="2:8" x14ac:dyDescent="0.3">
      <c r="C38" s="22"/>
      <c r="D38" s="22"/>
      <c r="E38" s="22"/>
      <c r="F38" s="22"/>
      <c r="G38" s="69"/>
    </row>
    <row r="39" spans="2:8" x14ac:dyDescent="0.3">
      <c r="E39" s="22"/>
      <c r="F39" s="22"/>
      <c r="G39" s="69"/>
    </row>
    <row r="40" spans="2:8" s="73" customFormat="1" x14ac:dyDescent="0.3">
      <c r="B40" s="72"/>
      <c r="C40" s="72"/>
      <c r="D40" s="72"/>
      <c r="E40" s="25"/>
      <c r="F40" s="72"/>
      <c r="G40" s="25"/>
      <c r="H40" s="25"/>
    </row>
    <row r="41" spans="2:8" s="23" customFormat="1" x14ac:dyDescent="0.3">
      <c r="B41" s="70" t="s">
        <v>165</v>
      </c>
      <c r="C41" s="70"/>
      <c r="D41" s="70" t="s">
        <v>244</v>
      </c>
      <c r="E41" s="71"/>
      <c r="F41" s="70" t="s">
        <v>162</v>
      </c>
      <c r="G41" s="71"/>
      <c r="H41" s="71"/>
    </row>
    <row r="42" spans="2:8" s="21" customFormat="1" x14ac:dyDescent="0.3">
      <c r="B42" s="165" t="s">
        <v>38</v>
      </c>
      <c r="C42" s="140"/>
      <c r="D42" s="25" t="s">
        <v>38</v>
      </c>
      <c r="E42" s="140"/>
      <c r="F42" s="165" t="s">
        <v>39</v>
      </c>
      <c r="G42" s="25"/>
      <c r="H42" s="25"/>
    </row>
  </sheetData>
  <mergeCells count="7">
    <mergeCell ref="B32:F32"/>
    <mergeCell ref="B10:F10"/>
    <mergeCell ref="B13:D13"/>
    <mergeCell ref="B16:D16"/>
    <mergeCell ref="B22:D22"/>
    <mergeCell ref="B26:D26"/>
    <mergeCell ref="B29:D29"/>
  </mergeCells>
  <pageMargins left="0.7" right="0.7" top="0.75" bottom="0.75" header="0.3" footer="0.3"/>
  <drawing r:id="rId1"/>
  <legacyDrawing r:id="rId2"/>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F82F1B-3CD5-4EFA-8859-5824B892BCFC}">
  <sheetPr>
    <tabColor rgb="FF002060"/>
  </sheetPr>
  <dimension ref="A2:N510"/>
  <sheetViews>
    <sheetView showGridLines="0" tabSelected="1" topLeftCell="A457" zoomScale="70" zoomScaleNormal="70" workbookViewId="0">
      <selection activeCell="I486" sqref="I486"/>
    </sheetView>
  </sheetViews>
  <sheetFormatPr baseColWidth="10" defaultColWidth="11.44140625" defaultRowHeight="13.2" x14ac:dyDescent="0.3"/>
  <cols>
    <col min="1" max="1" width="3.33203125" style="166" customWidth="1"/>
    <col min="2" max="2" width="43.109375" style="166" customWidth="1"/>
    <col min="3" max="3" width="31.88671875" style="166" customWidth="1"/>
    <col min="4" max="4" width="24.21875" style="166" customWidth="1"/>
    <col min="5" max="5" width="20.44140625" style="166" bestFit="1" customWidth="1"/>
    <col min="6" max="6" width="15.77734375" style="166" customWidth="1"/>
    <col min="7" max="7" width="20.44140625" style="166" customWidth="1"/>
    <col min="8" max="8" width="15.33203125" style="166" bestFit="1" customWidth="1"/>
    <col min="9" max="9" width="16.44140625" style="166" bestFit="1" customWidth="1"/>
    <col min="10" max="10" width="13.33203125" style="166" customWidth="1"/>
    <col min="11" max="11" width="21.21875" style="166" customWidth="1"/>
    <col min="12" max="12" width="4.44140625" style="166" customWidth="1"/>
    <col min="13" max="16384" width="11.44140625" style="166"/>
  </cols>
  <sheetData>
    <row r="2" spans="2:13" x14ac:dyDescent="0.3">
      <c r="C2" s="167"/>
    </row>
    <row r="3" spans="2:13" x14ac:dyDescent="0.3">
      <c r="C3" s="167"/>
    </row>
    <row r="4" spans="2:13" x14ac:dyDescent="0.3">
      <c r="C4" s="167"/>
    </row>
    <row r="5" spans="2:13" s="168" customFormat="1" ht="13.8" thickBot="1" x14ac:dyDescent="0.35">
      <c r="C5" s="169"/>
    </row>
    <row r="6" spans="2:13" ht="13.8" thickTop="1" x14ac:dyDescent="0.25">
      <c r="K6" s="170"/>
    </row>
    <row r="7" spans="2:13" x14ac:dyDescent="0.3">
      <c r="K7" s="171"/>
    </row>
    <row r="8" spans="2:13" s="173" customFormat="1" ht="13.95" customHeight="1" x14ac:dyDescent="0.3">
      <c r="B8" s="336" t="s">
        <v>18</v>
      </c>
      <c r="C8" s="336"/>
      <c r="D8" s="336"/>
      <c r="E8" s="336"/>
      <c r="F8" s="336"/>
      <c r="G8" s="336"/>
      <c r="H8" s="336"/>
      <c r="I8" s="336"/>
      <c r="J8" s="336"/>
      <c r="K8" s="336"/>
      <c r="L8" s="336"/>
      <c r="M8" s="336"/>
    </row>
    <row r="9" spans="2:13" s="173" customFormat="1" ht="13.95" customHeight="1" x14ac:dyDescent="0.3">
      <c r="B9" s="336" t="s">
        <v>184</v>
      </c>
      <c r="C9" s="336"/>
      <c r="D9" s="336"/>
      <c r="E9" s="336"/>
      <c r="F9" s="336"/>
      <c r="G9" s="336"/>
      <c r="H9" s="336"/>
      <c r="I9" s="336"/>
      <c r="J9" s="336"/>
      <c r="K9" s="336"/>
      <c r="L9" s="336"/>
      <c r="M9" s="336"/>
    </row>
    <row r="10" spans="2:13" s="173" customFormat="1" ht="13.95" customHeight="1" x14ac:dyDescent="0.3">
      <c r="B10" s="172"/>
      <c r="C10" s="172"/>
      <c r="D10" s="172"/>
      <c r="E10" s="172"/>
      <c r="F10" s="172"/>
      <c r="G10" s="172"/>
      <c r="H10" s="172"/>
      <c r="I10" s="172"/>
      <c r="J10" s="172"/>
      <c r="K10" s="172"/>
      <c r="L10" s="172"/>
      <c r="M10" s="172"/>
    </row>
    <row r="12" spans="2:13" x14ac:dyDescent="0.3">
      <c r="B12" s="174" t="s">
        <v>80</v>
      </c>
    </row>
    <row r="13" spans="2:13" ht="12.75" customHeight="1" x14ac:dyDescent="0.3">
      <c r="B13" s="174"/>
    </row>
    <row r="14" spans="2:13" x14ac:dyDescent="0.3">
      <c r="B14" s="174" t="s">
        <v>81</v>
      </c>
    </row>
    <row r="15" spans="2:13" ht="21.45" customHeight="1" x14ac:dyDescent="0.3">
      <c r="B15" s="322" t="s">
        <v>82</v>
      </c>
      <c r="C15" s="322"/>
      <c r="D15" s="322"/>
      <c r="E15" s="322"/>
      <c r="F15" s="322"/>
      <c r="G15" s="322"/>
      <c r="H15" s="322"/>
      <c r="I15" s="322"/>
      <c r="J15" s="322"/>
      <c r="K15" s="322"/>
      <c r="L15" s="322"/>
      <c r="M15" s="322"/>
    </row>
    <row r="16" spans="2:13" ht="32.549999999999997" customHeight="1" x14ac:dyDescent="0.3">
      <c r="B16" s="322" t="s">
        <v>83</v>
      </c>
      <c r="C16" s="322"/>
      <c r="D16" s="322"/>
      <c r="E16" s="322"/>
      <c r="F16" s="322"/>
      <c r="G16" s="322"/>
      <c r="H16" s="322"/>
      <c r="I16" s="322"/>
      <c r="J16" s="322"/>
      <c r="K16" s="322"/>
      <c r="L16" s="322"/>
      <c r="M16" s="322"/>
    </row>
    <row r="17" spans="2:13" ht="37.5" customHeight="1" x14ac:dyDescent="0.3">
      <c r="B17" s="322" t="s">
        <v>84</v>
      </c>
      <c r="C17" s="322"/>
      <c r="D17" s="322"/>
      <c r="E17" s="322"/>
      <c r="F17" s="322"/>
      <c r="G17" s="322"/>
      <c r="H17" s="322"/>
      <c r="I17" s="322"/>
      <c r="J17" s="322"/>
      <c r="K17" s="322"/>
      <c r="L17" s="322"/>
      <c r="M17" s="322"/>
    </row>
    <row r="18" spans="2:13" ht="28.5" customHeight="1" x14ac:dyDescent="0.3">
      <c r="B18" s="335" t="s">
        <v>85</v>
      </c>
      <c r="C18" s="335"/>
      <c r="D18" s="335"/>
      <c r="E18" s="335"/>
      <c r="F18" s="335"/>
      <c r="G18" s="335"/>
      <c r="H18" s="335"/>
      <c r="I18" s="335"/>
      <c r="J18" s="335"/>
      <c r="K18" s="335"/>
      <c r="L18" s="335"/>
      <c r="M18" s="335"/>
    </row>
    <row r="19" spans="2:13" x14ac:dyDescent="0.3">
      <c r="B19" s="175"/>
      <c r="C19" s="175"/>
      <c r="D19" s="175"/>
      <c r="E19" s="175"/>
      <c r="F19" s="175"/>
      <c r="G19" s="175"/>
      <c r="H19" s="175"/>
      <c r="I19" s="175"/>
      <c r="J19" s="175"/>
      <c r="K19" s="175"/>
    </row>
    <row r="20" spans="2:13" x14ac:dyDescent="0.3">
      <c r="B20" s="174" t="s">
        <v>86</v>
      </c>
    </row>
    <row r="21" spans="2:13" ht="9.75" customHeight="1" x14ac:dyDescent="0.3">
      <c r="B21" s="175"/>
      <c r="C21" s="175"/>
      <c r="D21" s="175"/>
      <c r="E21" s="175"/>
      <c r="F21" s="175"/>
      <c r="G21" s="175"/>
      <c r="H21" s="175"/>
      <c r="I21" s="175"/>
      <c r="J21" s="175"/>
      <c r="K21" s="175"/>
    </row>
    <row r="22" spans="2:13" x14ac:dyDescent="0.3">
      <c r="B22" s="322" t="s">
        <v>87</v>
      </c>
      <c r="C22" s="322"/>
      <c r="D22" s="322"/>
      <c r="E22" s="322"/>
      <c r="F22" s="322"/>
      <c r="G22" s="322"/>
      <c r="H22" s="322"/>
      <c r="I22" s="322"/>
      <c r="J22" s="322"/>
      <c r="K22" s="322"/>
      <c r="L22" s="322"/>
      <c r="M22" s="322"/>
    </row>
    <row r="24" spans="2:13" x14ac:dyDescent="0.3">
      <c r="B24" s="174" t="s">
        <v>88</v>
      </c>
    </row>
    <row r="25" spans="2:13" x14ac:dyDescent="0.3">
      <c r="B25" s="174"/>
    </row>
    <row r="26" spans="2:13" x14ac:dyDescent="0.3">
      <c r="B26" s="174" t="s">
        <v>89</v>
      </c>
    </row>
    <row r="28" spans="2:13" ht="58.5" customHeight="1" x14ac:dyDescent="0.3">
      <c r="B28" s="322" t="s">
        <v>90</v>
      </c>
      <c r="C28" s="322"/>
      <c r="D28" s="322"/>
      <c r="E28" s="322"/>
      <c r="F28" s="322"/>
      <c r="G28" s="322"/>
      <c r="H28" s="322"/>
      <c r="I28" s="322"/>
      <c r="J28" s="322"/>
      <c r="K28" s="322"/>
      <c r="L28" s="322"/>
      <c r="M28" s="322"/>
    </row>
    <row r="29" spans="2:13" x14ac:dyDescent="0.3">
      <c r="B29" s="322"/>
      <c r="C29" s="322"/>
      <c r="D29" s="322"/>
      <c r="E29" s="322"/>
      <c r="F29" s="322"/>
      <c r="G29" s="322"/>
      <c r="H29" s="322"/>
      <c r="I29" s="322"/>
      <c r="J29" s="322"/>
      <c r="K29" s="322"/>
    </row>
    <row r="30" spans="2:13" x14ac:dyDescent="0.3">
      <c r="B30" s="174" t="s">
        <v>91</v>
      </c>
    </row>
    <row r="31" spans="2:13" x14ac:dyDescent="0.3">
      <c r="B31" s="322" t="s">
        <v>92</v>
      </c>
      <c r="C31" s="322"/>
      <c r="D31" s="322"/>
      <c r="E31" s="322"/>
      <c r="F31" s="322"/>
      <c r="G31" s="322"/>
      <c r="H31" s="322"/>
      <c r="I31" s="322"/>
      <c r="J31" s="322"/>
      <c r="K31" s="322"/>
      <c r="L31" s="322"/>
      <c r="M31" s="322"/>
    </row>
    <row r="33" spans="2:13" ht="28.5" customHeight="1" x14ac:dyDescent="0.3">
      <c r="B33" s="312" t="s">
        <v>93</v>
      </c>
      <c r="C33" s="312"/>
      <c r="D33" s="312"/>
      <c r="E33" s="312"/>
      <c r="F33" s="312"/>
      <c r="G33" s="312"/>
      <c r="H33" s="337" t="s">
        <v>94</v>
      </c>
      <c r="I33" s="337"/>
      <c r="J33" s="337" t="s">
        <v>95</v>
      </c>
      <c r="K33" s="337"/>
    </row>
    <row r="34" spans="2:13" ht="31.5" customHeight="1" x14ac:dyDescent="0.3">
      <c r="B34" s="330" t="s">
        <v>96</v>
      </c>
      <c r="C34" s="330"/>
      <c r="D34" s="330"/>
      <c r="E34" s="330"/>
      <c r="F34" s="330"/>
      <c r="G34" s="330"/>
      <c r="H34" s="331">
        <v>0</v>
      </c>
      <c r="I34" s="332"/>
      <c r="J34" s="333">
        <v>0.3</v>
      </c>
      <c r="K34" s="334"/>
    </row>
    <row r="35" spans="2:13" ht="42.45" customHeight="1" x14ac:dyDescent="0.3">
      <c r="B35" s="330" t="s">
        <v>97</v>
      </c>
      <c r="C35" s="330"/>
      <c r="D35" s="330"/>
      <c r="E35" s="330"/>
      <c r="F35" s="330"/>
      <c r="G35" s="330"/>
      <c r="H35" s="331">
        <v>0</v>
      </c>
      <c r="I35" s="332"/>
      <c r="J35" s="333">
        <v>0.2</v>
      </c>
      <c r="K35" s="334"/>
    </row>
    <row r="36" spans="2:13" ht="48" customHeight="1" x14ac:dyDescent="0.3">
      <c r="B36" s="330" t="s">
        <v>98</v>
      </c>
      <c r="C36" s="330"/>
      <c r="D36" s="330"/>
      <c r="E36" s="330"/>
      <c r="F36" s="330"/>
      <c r="G36" s="330"/>
      <c r="H36" s="331">
        <v>0</v>
      </c>
      <c r="I36" s="331"/>
      <c r="J36" s="331">
        <v>0.3</v>
      </c>
      <c r="K36" s="332"/>
    </row>
    <row r="37" spans="2:13" ht="36" customHeight="1" x14ac:dyDescent="0.3">
      <c r="B37" s="330" t="s">
        <v>99</v>
      </c>
      <c r="C37" s="330"/>
      <c r="D37" s="330"/>
      <c r="E37" s="330"/>
      <c r="F37" s="330"/>
      <c r="G37" s="330"/>
      <c r="H37" s="331">
        <v>0</v>
      </c>
      <c r="I37" s="332"/>
      <c r="J37" s="333">
        <v>1</v>
      </c>
      <c r="K37" s="334"/>
    </row>
    <row r="38" spans="2:13" ht="36" customHeight="1" x14ac:dyDescent="0.3">
      <c r="B38" s="330" t="s">
        <v>100</v>
      </c>
      <c r="C38" s="330"/>
      <c r="D38" s="330"/>
      <c r="E38" s="330"/>
      <c r="F38" s="330"/>
      <c r="G38" s="330"/>
      <c r="H38" s="331">
        <v>0</v>
      </c>
      <c r="I38" s="332"/>
      <c r="J38" s="333">
        <v>0.3</v>
      </c>
      <c r="K38" s="334"/>
    </row>
    <row r="39" spans="2:13" ht="48" customHeight="1" x14ac:dyDescent="0.3">
      <c r="B39" s="330" t="s">
        <v>101</v>
      </c>
      <c r="C39" s="330"/>
      <c r="D39" s="330"/>
      <c r="E39" s="330"/>
      <c r="F39" s="330"/>
      <c r="G39" s="330"/>
      <c r="H39" s="331">
        <v>0</v>
      </c>
      <c r="I39" s="331"/>
      <c r="J39" s="331">
        <v>0.8</v>
      </c>
      <c r="K39" s="332"/>
    </row>
    <row r="40" spans="2:13" ht="49.5" customHeight="1" x14ac:dyDescent="0.3">
      <c r="B40" s="330" t="s">
        <v>102</v>
      </c>
      <c r="C40" s="330"/>
      <c r="D40" s="330"/>
      <c r="E40" s="330"/>
      <c r="F40" s="330"/>
      <c r="G40" s="330"/>
      <c r="H40" s="331">
        <v>0</v>
      </c>
      <c r="I40" s="332"/>
      <c r="J40" s="331">
        <v>0.7</v>
      </c>
      <c r="K40" s="332"/>
    </row>
    <row r="41" spans="2:13" ht="48" customHeight="1" x14ac:dyDescent="0.3">
      <c r="B41" s="330" t="s">
        <v>103</v>
      </c>
      <c r="C41" s="330"/>
      <c r="D41" s="330"/>
      <c r="E41" s="330"/>
      <c r="F41" s="330"/>
      <c r="G41" s="330"/>
      <c r="H41" s="331">
        <v>0</v>
      </c>
      <c r="I41" s="331"/>
      <c r="J41" s="331">
        <v>0.3</v>
      </c>
      <c r="K41" s="332"/>
    </row>
    <row r="42" spans="2:13" ht="36" customHeight="1" x14ac:dyDescent="0.3">
      <c r="B42" s="330" t="s">
        <v>104</v>
      </c>
      <c r="C42" s="330"/>
      <c r="D42" s="330"/>
      <c r="E42" s="330"/>
      <c r="F42" s="330"/>
      <c r="G42" s="330"/>
      <c r="H42" s="331">
        <v>0</v>
      </c>
      <c r="I42" s="332"/>
      <c r="J42" s="333">
        <v>0.3</v>
      </c>
      <c r="K42" s="334"/>
    </row>
    <row r="43" spans="2:13" ht="15" customHeight="1" x14ac:dyDescent="0.3">
      <c r="B43" s="175"/>
      <c r="C43" s="175"/>
      <c r="D43" s="175"/>
      <c r="E43" s="175"/>
      <c r="F43" s="175"/>
      <c r="G43" s="175"/>
      <c r="H43" s="176"/>
      <c r="I43" s="177"/>
      <c r="J43" s="177"/>
      <c r="K43" s="177"/>
    </row>
    <row r="44" spans="2:13" ht="66" customHeight="1" x14ac:dyDescent="0.3">
      <c r="B44" s="322" t="s">
        <v>246</v>
      </c>
      <c r="C44" s="322"/>
      <c r="D44" s="322"/>
      <c r="E44" s="322"/>
      <c r="F44" s="322"/>
      <c r="G44" s="322"/>
      <c r="H44" s="322"/>
      <c r="I44" s="322"/>
      <c r="J44" s="322"/>
      <c r="K44" s="322"/>
    </row>
    <row r="45" spans="2:13" x14ac:dyDescent="0.3">
      <c r="B45" s="174" t="s">
        <v>105</v>
      </c>
      <c r="C45" s="175"/>
      <c r="D45" s="175"/>
      <c r="E45" s="175"/>
      <c r="F45" s="175"/>
      <c r="G45" s="175"/>
      <c r="H45" s="175"/>
      <c r="I45" s="175"/>
      <c r="J45" s="175"/>
      <c r="K45" s="175"/>
    </row>
    <row r="46" spans="2:13" ht="12" customHeight="1" x14ac:dyDescent="0.3">
      <c r="B46" s="175"/>
      <c r="C46" s="175"/>
      <c r="D46" s="175"/>
      <c r="E46" s="175"/>
      <c r="F46" s="175"/>
      <c r="G46" s="175"/>
      <c r="H46" s="175"/>
      <c r="I46" s="175"/>
      <c r="J46" s="175"/>
      <c r="K46" s="175"/>
    </row>
    <row r="47" spans="2:13" ht="73.95" customHeight="1" x14ac:dyDescent="0.3">
      <c r="B47" s="322" t="s">
        <v>106</v>
      </c>
      <c r="C47" s="322"/>
      <c r="D47" s="322"/>
      <c r="E47" s="322"/>
      <c r="F47" s="322"/>
      <c r="G47" s="322"/>
      <c r="H47" s="322"/>
      <c r="I47" s="322"/>
      <c r="J47" s="322"/>
      <c r="K47" s="322"/>
      <c r="L47" s="322"/>
      <c r="M47" s="322"/>
    </row>
    <row r="48" spans="2:13" x14ac:dyDescent="0.3">
      <c r="B48" s="175"/>
      <c r="C48" s="175"/>
      <c r="D48" s="175"/>
      <c r="E48" s="175"/>
      <c r="F48" s="175"/>
      <c r="G48" s="175"/>
      <c r="H48" s="175"/>
      <c r="I48" s="175"/>
      <c r="J48" s="175"/>
      <c r="K48" s="175"/>
    </row>
    <row r="49" spans="2:13" x14ac:dyDescent="0.3">
      <c r="B49" s="174" t="s">
        <v>107</v>
      </c>
      <c r="C49" s="175"/>
      <c r="D49" s="175"/>
      <c r="E49" s="175"/>
      <c r="F49" s="175"/>
      <c r="G49" s="175"/>
      <c r="H49" s="175"/>
      <c r="I49" s="175"/>
      <c r="J49" s="175"/>
      <c r="K49" s="175"/>
    </row>
    <row r="50" spans="2:13" ht="6.75" customHeight="1" x14ac:dyDescent="0.3">
      <c r="B50" s="175"/>
      <c r="C50" s="175"/>
      <c r="D50" s="175"/>
      <c r="E50" s="175"/>
      <c r="F50" s="175"/>
      <c r="G50" s="175"/>
      <c r="H50" s="175"/>
      <c r="I50" s="175"/>
      <c r="J50" s="175"/>
      <c r="K50" s="175"/>
    </row>
    <row r="51" spans="2:13" ht="34.049999999999997" customHeight="1" x14ac:dyDescent="0.3">
      <c r="B51" s="322" t="s">
        <v>108</v>
      </c>
      <c r="C51" s="322"/>
      <c r="D51" s="322"/>
      <c r="E51" s="322"/>
      <c r="F51" s="322"/>
      <c r="G51" s="322"/>
      <c r="H51" s="322"/>
      <c r="I51" s="322"/>
      <c r="J51" s="322"/>
      <c r="K51" s="322"/>
      <c r="L51" s="322"/>
      <c r="M51" s="322"/>
    </row>
    <row r="52" spans="2:13" x14ac:dyDescent="0.3">
      <c r="B52" s="175"/>
      <c r="C52" s="175"/>
      <c r="D52" s="175"/>
      <c r="E52" s="175"/>
      <c r="F52" s="175"/>
      <c r="G52" s="175"/>
      <c r="H52" s="175"/>
      <c r="I52" s="175"/>
      <c r="J52" s="175"/>
      <c r="K52" s="175"/>
    </row>
    <row r="53" spans="2:13" x14ac:dyDescent="0.3">
      <c r="B53" s="174" t="s">
        <v>109</v>
      </c>
    </row>
    <row r="54" spans="2:13" x14ac:dyDescent="0.3">
      <c r="B54" s="174"/>
    </row>
    <row r="55" spans="2:13" x14ac:dyDescent="0.3">
      <c r="B55" s="174" t="s">
        <v>110</v>
      </c>
    </row>
    <row r="56" spans="2:13" ht="51.45" customHeight="1" x14ac:dyDescent="0.3">
      <c r="B56" s="322" t="s">
        <v>111</v>
      </c>
      <c r="C56" s="322"/>
      <c r="D56" s="322"/>
      <c r="E56" s="322"/>
      <c r="F56" s="322"/>
      <c r="G56" s="322"/>
      <c r="H56" s="322"/>
      <c r="I56" s="322"/>
      <c r="J56" s="322"/>
      <c r="K56" s="322"/>
      <c r="L56" s="322"/>
      <c r="M56" s="322"/>
    </row>
    <row r="58" spans="2:13" ht="19.2" customHeight="1" x14ac:dyDescent="0.3">
      <c r="B58" s="174" t="s">
        <v>112</v>
      </c>
    </row>
    <row r="59" spans="2:13" x14ac:dyDescent="0.3">
      <c r="B59" s="322" t="s">
        <v>113</v>
      </c>
      <c r="C59" s="322"/>
      <c r="D59" s="322"/>
      <c r="E59" s="322"/>
      <c r="F59" s="322"/>
      <c r="G59" s="322"/>
      <c r="H59" s="322"/>
      <c r="I59" s="322"/>
      <c r="J59" s="322"/>
      <c r="K59" s="322"/>
      <c r="L59" s="322"/>
      <c r="M59" s="322"/>
    </row>
    <row r="60" spans="2:13" ht="21.45" customHeight="1" x14ac:dyDescent="0.3">
      <c r="B60" s="175"/>
      <c r="C60" s="175"/>
      <c r="D60" s="175"/>
      <c r="E60" s="175"/>
      <c r="F60" s="175"/>
      <c r="G60" s="175"/>
      <c r="H60" s="175"/>
      <c r="I60" s="175"/>
      <c r="J60" s="175"/>
      <c r="K60" s="175"/>
      <c r="L60" s="175"/>
      <c r="M60" s="175"/>
    </row>
    <row r="61" spans="2:13" x14ac:dyDescent="0.3">
      <c r="B61" s="174" t="s">
        <v>114</v>
      </c>
    </row>
    <row r="62" spans="2:13" x14ac:dyDescent="0.3">
      <c r="B62" s="174"/>
    </row>
    <row r="63" spans="2:13" x14ac:dyDescent="0.3">
      <c r="B63" s="174" t="s">
        <v>115</v>
      </c>
    </row>
    <row r="64" spans="2:13" ht="43.2" customHeight="1" x14ac:dyDescent="0.3">
      <c r="B64" s="322" t="s">
        <v>116</v>
      </c>
      <c r="C64" s="322"/>
      <c r="D64" s="322"/>
      <c r="E64" s="322"/>
      <c r="F64" s="322"/>
      <c r="G64" s="322"/>
      <c r="H64" s="322"/>
      <c r="I64" s="322"/>
      <c r="J64" s="322"/>
      <c r="K64" s="322"/>
      <c r="L64" s="322"/>
      <c r="M64" s="322"/>
    </row>
    <row r="65" spans="2:13" ht="17.7" customHeight="1" x14ac:dyDescent="0.3">
      <c r="B65" s="322"/>
      <c r="C65" s="322"/>
      <c r="D65" s="322"/>
      <c r="E65" s="322"/>
      <c r="F65" s="322"/>
      <c r="G65" s="322"/>
      <c r="H65" s="322"/>
      <c r="I65" s="322"/>
      <c r="J65" s="322"/>
      <c r="K65" s="322"/>
      <c r="L65" s="322"/>
      <c r="M65" s="322"/>
    </row>
    <row r="66" spans="2:13" x14ac:dyDescent="0.3">
      <c r="B66" s="174" t="s">
        <v>117</v>
      </c>
    </row>
    <row r="67" spans="2:13" x14ac:dyDescent="0.3">
      <c r="B67" s="322" t="s">
        <v>257</v>
      </c>
      <c r="C67" s="322"/>
      <c r="D67" s="322"/>
      <c r="E67" s="322"/>
      <c r="F67" s="322"/>
      <c r="G67" s="322"/>
      <c r="H67" s="322"/>
      <c r="I67" s="322"/>
      <c r="J67" s="322"/>
      <c r="K67" s="322"/>
      <c r="L67" s="322"/>
      <c r="M67" s="322"/>
    </row>
    <row r="69" spans="2:13" x14ac:dyDescent="0.3">
      <c r="B69" s="174" t="s">
        <v>118</v>
      </c>
      <c r="C69" s="175"/>
      <c r="D69" s="175"/>
      <c r="E69" s="175"/>
      <c r="F69" s="175"/>
      <c r="G69" s="175"/>
      <c r="H69" s="175"/>
      <c r="I69" s="175"/>
      <c r="J69" s="175"/>
      <c r="K69" s="175"/>
    </row>
    <row r="70" spans="2:13" x14ac:dyDescent="0.3">
      <c r="B70" s="322" t="s">
        <v>170</v>
      </c>
      <c r="C70" s="322"/>
      <c r="D70" s="322"/>
      <c r="E70" s="322"/>
      <c r="F70" s="322"/>
      <c r="G70" s="322"/>
      <c r="H70" s="322"/>
      <c r="I70" s="322"/>
      <c r="J70" s="322"/>
      <c r="K70" s="322"/>
      <c r="L70" s="322"/>
      <c r="M70" s="322"/>
    </row>
    <row r="71" spans="2:13" ht="12.45" customHeight="1" x14ac:dyDescent="0.3">
      <c r="B71" s="175"/>
      <c r="C71" s="175"/>
      <c r="D71" s="175"/>
      <c r="E71" s="175"/>
      <c r="F71" s="175"/>
      <c r="G71" s="175"/>
      <c r="H71" s="175"/>
      <c r="I71" s="175"/>
      <c r="J71" s="175"/>
      <c r="K71" s="175"/>
      <c r="L71" s="175"/>
      <c r="M71" s="175"/>
    </row>
    <row r="72" spans="2:13" ht="19.2" customHeight="1" x14ac:dyDescent="0.3">
      <c r="B72" s="174" t="s">
        <v>119</v>
      </c>
      <c r="C72" s="174"/>
      <c r="D72" s="174"/>
      <c r="E72" s="174"/>
      <c r="F72" s="174"/>
      <c r="G72" s="174"/>
      <c r="H72" s="174"/>
      <c r="I72" s="174"/>
      <c r="J72" s="174"/>
      <c r="K72" s="174"/>
      <c r="L72" s="174"/>
      <c r="M72" s="174"/>
    </row>
    <row r="73" spans="2:13" ht="19.2" customHeight="1" x14ac:dyDescent="0.3">
      <c r="B73" s="166" t="s">
        <v>259</v>
      </c>
      <c r="C73" s="174"/>
      <c r="D73" s="174"/>
      <c r="E73" s="174"/>
      <c r="F73" s="174"/>
      <c r="G73" s="174"/>
      <c r="H73" s="174"/>
      <c r="I73" s="174"/>
      <c r="J73" s="174"/>
      <c r="K73" s="174"/>
      <c r="L73" s="174"/>
      <c r="M73" s="174"/>
    </row>
    <row r="74" spans="2:13" ht="59.4" customHeight="1" x14ac:dyDescent="0.3">
      <c r="B74" s="322" t="s">
        <v>258</v>
      </c>
      <c r="C74" s="322"/>
      <c r="D74" s="322"/>
      <c r="E74" s="322"/>
      <c r="F74" s="322"/>
      <c r="G74" s="322"/>
      <c r="H74" s="322"/>
      <c r="I74" s="322"/>
      <c r="J74" s="322"/>
      <c r="K74" s="322"/>
      <c r="L74" s="322"/>
      <c r="M74" s="322"/>
    </row>
    <row r="75" spans="2:13" ht="15" customHeight="1" x14ac:dyDescent="0.3">
      <c r="B75" s="175"/>
      <c r="C75" s="175"/>
      <c r="D75" s="175"/>
      <c r="E75" s="175"/>
      <c r="F75" s="175"/>
      <c r="G75" s="175"/>
      <c r="H75" s="175"/>
      <c r="I75" s="175"/>
      <c r="J75" s="175"/>
      <c r="K75" s="175"/>
      <c r="L75" s="175"/>
      <c r="M75" s="175"/>
    </row>
    <row r="76" spans="2:13" ht="19.2" customHeight="1" x14ac:dyDescent="0.3">
      <c r="B76" s="174" t="s">
        <v>120</v>
      </c>
      <c r="C76" s="174"/>
      <c r="D76" s="174"/>
      <c r="E76" s="174"/>
      <c r="F76" s="174"/>
      <c r="G76" s="174"/>
      <c r="H76" s="174"/>
      <c r="I76" s="174"/>
      <c r="J76" s="174"/>
      <c r="K76" s="174"/>
      <c r="L76" s="174"/>
      <c r="M76" s="174"/>
    </row>
    <row r="77" spans="2:13" ht="16.5" customHeight="1" x14ac:dyDescent="0.3">
      <c r="B77" s="322" t="s">
        <v>121</v>
      </c>
      <c r="C77" s="322"/>
      <c r="D77" s="322"/>
      <c r="E77" s="322"/>
      <c r="F77" s="322"/>
      <c r="G77" s="322"/>
      <c r="H77" s="322"/>
      <c r="I77" s="322"/>
      <c r="J77" s="322"/>
      <c r="K77" s="322"/>
      <c r="L77" s="322"/>
      <c r="M77" s="322"/>
    </row>
    <row r="78" spans="2:13" ht="19.2" customHeight="1" x14ac:dyDescent="0.3">
      <c r="B78" s="174"/>
      <c r="C78" s="174"/>
      <c r="D78" s="174"/>
      <c r="E78" s="174"/>
      <c r="F78" s="174"/>
      <c r="G78" s="174"/>
      <c r="H78" s="174"/>
      <c r="I78" s="174"/>
      <c r="J78" s="174"/>
      <c r="K78" s="174"/>
      <c r="L78" s="174"/>
      <c r="M78" s="174"/>
    </row>
    <row r="79" spans="2:13" s="181" customFormat="1" x14ac:dyDescent="0.3">
      <c r="B79" s="178" t="s">
        <v>122</v>
      </c>
      <c r="C79" s="178"/>
      <c r="D79" s="179"/>
      <c r="E79" s="179"/>
      <c r="F79" s="180"/>
      <c r="G79" s="175"/>
      <c r="H79" s="175"/>
      <c r="I79" s="175"/>
      <c r="J79" s="175"/>
      <c r="K79" s="175"/>
    </row>
    <row r="80" spans="2:13" s="181" customFormat="1" ht="15" customHeight="1" x14ac:dyDescent="0.3">
      <c r="B80" s="179"/>
      <c r="C80" s="179"/>
      <c r="D80" s="179"/>
      <c r="E80" s="182"/>
      <c r="F80" s="180"/>
      <c r="G80" s="175"/>
      <c r="H80" s="175"/>
      <c r="I80" s="175"/>
      <c r="J80" s="175"/>
      <c r="K80" s="175"/>
    </row>
    <row r="81" spans="2:7" x14ac:dyDescent="0.3">
      <c r="B81" s="327" t="s">
        <v>123</v>
      </c>
      <c r="C81" s="319"/>
      <c r="D81" s="183">
        <v>46022</v>
      </c>
      <c r="E81" s="183">
        <v>45657</v>
      </c>
      <c r="F81" s="180"/>
    </row>
    <row r="82" spans="2:7" ht="15.75" customHeight="1" x14ac:dyDescent="0.3">
      <c r="B82" s="184" t="s">
        <v>49</v>
      </c>
      <c r="C82" s="185"/>
      <c r="D82" s="186">
        <v>239364.85</v>
      </c>
      <c r="E82" s="187">
        <v>62851.53</v>
      </c>
      <c r="F82" s="188"/>
    </row>
    <row r="83" spans="2:7" ht="15.75" customHeight="1" x14ac:dyDescent="0.3">
      <c r="B83" s="184" t="s">
        <v>51</v>
      </c>
      <c r="C83" s="185"/>
      <c r="D83" s="186">
        <v>51818.619999999995</v>
      </c>
      <c r="E83" s="187">
        <v>12599.72</v>
      </c>
      <c r="F83" s="188"/>
    </row>
    <row r="84" spans="2:7" x14ac:dyDescent="0.3">
      <c r="B84" s="207" t="s">
        <v>124</v>
      </c>
      <c r="C84" s="208"/>
      <c r="D84" s="209">
        <v>291183.46999999997</v>
      </c>
      <c r="E84" s="209">
        <v>75451.25</v>
      </c>
      <c r="F84" s="189"/>
      <c r="G84" s="190"/>
    </row>
    <row r="85" spans="2:7" x14ac:dyDescent="0.3">
      <c r="B85" s="174"/>
      <c r="C85" s="174"/>
      <c r="D85" s="191"/>
      <c r="E85" s="179"/>
      <c r="F85" s="188"/>
    </row>
    <row r="86" spans="2:7" x14ac:dyDescent="0.3">
      <c r="B86" s="178" t="s">
        <v>125</v>
      </c>
      <c r="C86" s="178"/>
      <c r="D86" s="179"/>
      <c r="E86" s="179"/>
      <c r="F86" s="180"/>
    </row>
    <row r="87" spans="2:7" x14ac:dyDescent="0.3">
      <c r="B87" s="179" t="s">
        <v>185</v>
      </c>
      <c r="C87" s="179"/>
      <c r="D87" s="179"/>
      <c r="E87" s="182"/>
      <c r="F87" s="180"/>
    </row>
    <row r="88" spans="2:7" x14ac:dyDescent="0.3">
      <c r="B88" s="179"/>
      <c r="C88" s="179"/>
      <c r="D88" s="179"/>
      <c r="E88" s="182"/>
      <c r="F88" s="179"/>
    </row>
    <row r="89" spans="2:7" ht="34.200000000000003" customHeight="1" x14ac:dyDescent="0.3">
      <c r="B89" s="328" t="s">
        <v>126</v>
      </c>
      <c r="C89" s="329"/>
      <c r="D89" s="192" t="s">
        <v>127</v>
      </c>
      <c r="E89" s="192" t="s">
        <v>128</v>
      </c>
      <c r="F89" s="192" t="s">
        <v>129</v>
      </c>
    </row>
    <row r="90" spans="2:7" x14ac:dyDescent="0.3">
      <c r="B90" s="210" t="s">
        <v>130</v>
      </c>
      <c r="C90" s="211"/>
      <c r="D90" s="212"/>
      <c r="E90" s="212"/>
      <c r="F90" s="213"/>
    </row>
    <row r="91" spans="2:7" x14ac:dyDescent="0.3">
      <c r="B91" s="184" t="s">
        <v>131</v>
      </c>
      <c r="C91" s="185"/>
      <c r="D91" s="249">
        <v>1069.6421700000001</v>
      </c>
      <c r="E91" s="187">
        <v>9038724.5</v>
      </c>
      <c r="F91" s="238">
        <v>77</v>
      </c>
    </row>
    <row r="92" spans="2:7" x14ac:dyDescent="0.3">
      <c r="B92" s="184" t="s">
        <v>132</v>
      </c>
      <c r="C92" s="185"/>
      <c r="D92" s="249">
        <v>1074.3496399999999</v>
      </c>
      <c r="E92" s="187">
        <v>8787201.0700000003</v>
      </c>
      <c r="F92" s="238">
        <v>77</v>
      </c>
    </row>
    <row r="93" spans="2:7" x14ac:dyDescent="0.3">
      <c r="B93" s="184" t="s">
        <v>133</v>
      </c>
      <c r="C93" s="185"/>
      <c r="D93" s="249">
        <v>1079.2090599999999</v>
      </c>
      <c r="E93" s="187">
        <v>10001384.060000001</v>
      </c>
      <c r="F93" s="238">
        <v>78</v>
      </c>
    </row>
    <row r="94" spans="2:7" x14ac:dyDescent="0.3">
      <c r="B94" s="210" t="s">
        <v>203</v>
      </c>
      <c r="C94" s="211"/>
      <c r="D94" s="250"/>
      <c r="E94" s="212"/>
      <c r="F94" s="213"/>
    </row>
    <row r="95" spans="2:7" x14ac:dyDescent="0.3">
      <c r="B95" s="184" t="s">
        <v>171</v>
      </c>
      <c r="C95" s="185"/>
      <c r="D95" s="251">
        <v>1083.809915</v>
      </c>
      <c r="E95" s="234">
        <v>12409701.24</v>
      </c>
      <c r="F95" s="193">
        <v>90</v>
      </c>
    </row>
    <row r="96" spans="2:7" x14ac:dyDescent="0.3">
      <c r="B96" s="184" t="s">
        <v>172</v>
      </c>
      <c r="C96" s="185"/>
      <c r="D96" s="251">
        <v>1088.5235399999999</v>
      </c>
      <c r="E96" s="234">
        <v>17488272.010000002</v>
      </c>
      <c r="F96" s="193">
        <v>93</v>
      </c>
    </row>
    <row r="97" spans="2:6" x14ac:dyDescent="0.3">
      <c r="B97" s="184" t="s">
        <v>173</v>
      </c>
      <c r="C97" s="185"/>
      <c r="D97" s="251">
        <v>1093.154798</v>
      </c>
      <c r="E97" s="234">
        <v>15464233.140000001</v>
      </c>
      <c r="F97" s="193">
        <v>95</v>
      </c>
    </row>
    <row r="98" spans="2:6" x14ac:dyDescent="0.3">
      <c r="B98" s="210" t="s">
        <v>192</v>
      </c>
      <c r="C98" s="211"/>
      <c r="D98" s="212"/>
      <c r="E98" s="212"/>
      <c r="F98" s="213"/>
    </row>
    <row r="99" spans="2:6" x14ac:dyDescent="0.3">
      <c r="B99" s="184" t="s">
        <v>193</v>
      </c>
      <c r="C99" s="185"/>
      <c r="D99" s="248" t="s">
        <v>194</v>
      </c>
      <c r="E99" s="234">
        <v>15044061.199999999</v>
      </c>
      <c r="F99" s="193">
        <v>102</v>
      </c>
    </row>
    <row r="100" spans="2:6" x14ac:dyDescent="0.3">
      <c r="B100" s="184" t="s">
        <v>195</v>
      </c>
      <c r="C100" s="185"/>
      <c r="D100" s="248" t="s">
        <v>196</v>
      </c>
      <c r="E100" s="234">
        <v>18905035.460000001</v>
      </c>
      <c r="F100" s="193">
        <v>113</v>
      </c>
    </row>
    <row r="101" spans="2:6" x14ac:dyDescent="0.3">
      <c r="B101" s="184" t="s">
        <v>197</v>
      </c>
      <c r="C101" s="185"/>
      <c r="D101" s="248" t="s">
        <v>198</v>
      </c>
      <c r="E101" s="234">
        <v>20526205.010000002</v>
      </c>
      <c r="F101" s="193">
        <v>116</v>
      </c>
    </row>
    <row r="102" spans="2:6" x14ac:dyDescent="0.3">
      <c r="B102" s="210" t="s">
        <v>202</v>
      </c>
      <c r="C102" s="211"/>
      <c r="D102" s="212"/>
      <c r="E102" s="212"/>
      <c r="F102" s="213"/>
    </row>
    <row r="103" spans="2:6" x14ac:dyDescent="0.3">
      <c r="B103" s="184" t="s">
        <v>199</v>
      </c>
      <c r="C103" s="185"/>
      <c r="D103" s="252">
        <v>1112.36078</v>
      </c>
      <c r="E103" s="234">
        <v>28201285.190000001</v>
      </c>
      <c r="F103" s="193">
        <v>127</v>
      </c>
    </row>
    <row r="104" spans="2:6" x14ac:dyDescent="0.3">
      <c r="B104" s="184" t="s">
        <v>200</v>
      </c>
      <c r="C104" s="185"/>
      <c r="D104" s="252">
        <v>1117.08215</v>
      </c>
      <c r="E104" s="234">
        <v>32149823.079999998</v>
      </c>
      <c r="F104" s="193">
        <v>137</v>
      </c>
    </row>
    <row r="105" spans="2:6" x14ac:dyDescent="0.3">
      <c r="B105" s="184" t="s">
        <v>201</v>
      </c>
      <c r="C105" s="185"/>
      <c r="D105" s="252">
        <v>1121.89157</v>
      </c>
      <c r="E105" s="234">
        <v>33232863.649999999</v>
      </c>
      <c r="F105" s="193">
        <v>136</v>
      </c>
    </row>
    <row r="106" spans="2:6" x14ac:dyDescent="0.3">
      <c r="B106" s="179"/>
      <c r="C106" s="179"/>
      <c r="D106" s="245"/>
      <c r="E106" s="246"/>
      <c r="F106" s="247"/>
    </row>
    <row r="107" spans="2:6" x14ac:dyDescent="0.3">
      <c r="B107" s="178" t="s">
        <v>134</v>
      </c>
      <c r="C107" s="178"/>
      <c r="D107" s="179"/>
      <c r="E107" s="182"/>
      <c r="F107" s="179"/>
    </row>
    <row r="108" spans="2:6" x14ac:dyDescent="0.3">
      <c r="B108" s="178"/>
      <c r="C108" s="178"/>
      <c r="D108" s="179"/>
      <c r="E108" s="182"/>
      <c r="F108" s="179"/>
    </row>
    <row r="109" spans="2:6" x14ac:dyDescent="0.3">
      <c r="B109" s="178" t="s">
        <v>135</v>
      </c>
      <c r="C109" s="178"/>
      <c r="D109" s="179"/>
      <c r="E109" s="179"/>
      <c r="F109" s="179"/>
    </row>
    <row r="110" spans="2:6" x14ac:dyDescent="0.3">
      <c r="B110" s="179" t="s">
        <v>136</v>
      </c>
      <c r="C110" s="179"/>
      <c r="D110" s="179"/>
      <c r="E110" s="179"/>
      <c r="F110" s="179"/>
    </row>
    <row r="111" spans="2:6" x14ac:dyDescent="0.3">
      <c r="B111" s="179" t="s">
        <v>137</v>
      </c>
      <c r="C111" s="178"/>
      <c r="D111" s="179"/>
      <c r="E111" s="179"/>
      <c r="F111" s="179"/>
    </row>
    <row r="112" spans="2:6" x14ac:dyDescent="0.3">
      <c r="B112" s="179"/>
      <c r="C112" s="178"/>
      <c r="D112" s="179"/>
      <c r="E112" s="179"/>
      <c r="F112" s="179"/>
    </row>
    <row r="113" spans="2:10" x14ac:dyDescent="0.3">
      <c r="B113" s="327" t="s">
        <v>123</v>
      </c>
      <c r="C113" s="319"/>
      <c r="D113" s="183">
        <v>46022</v>
      </c>
      <c r="E113" s="183">
        <v>45657</v>
      </c>
      <c r="F113" s="179"/>
    </row>
    <row r="114" spans="2:10" x14ac:dyDescent="0.3">
      <c r="B114" s="184" t="s">
        <v>138</v>
      </c>
      <c r="C114" s="185"/>
      <c r="D114" s="186">
        <v>0.01</v>
      </c>
      <c r="E114" s="187">
        <v>0</v>
      </c>
      <c r="F114" s="179"/>
    </row>
    <row r="115" spans="2:10" x14ac:dyDescent="0.3">
      <c r="B115" s="184" t="s">
        <v>139</v>
      </c>
      <c r="C115" s="185"/>
      <c r="D115" s="186">
        <v>20.149999999999999</v>
      </c>
      <c r="E115" s="187">
        <v>107889.17</v>
      </c>
      <c r="F115" s="179"/>
    </row>
    <row r="116" spans="2:10" x14ac:dyDescent="0.3">
      <c r="B116" s="184" t="s">
        <v>140</v>
      </c>
      <c r="C116" s="185"/>
      <c r="D116" s="186">
        <v>520483.16</v>
      </c>
      <c r="E116" s="187">
        <v>383500.11</v>
      </c>
      <c r="F116" s="179"/>
    </row>
    <row r="117" spans="2:10" x14ac:dyDescent="0.3">
      <c r="B117" s="184" t="s">
        <v>186</v>
      </c>
      <c r="C117" s="185"/>
      <c r="D117" s="186">
        <v>852215.82</v>
      </c>
      <c r="E117" s="187">
        <v>0</v>
      </c>
      <c r="F117" s="179"/>
    </row>
    <row r="118" spans="2:10" x14ac:dyDescent="0.3">
      <c r="B118" s="184" t="s">
        <v>187</v>
      </c>
      <c r="C118" s="185"/>
      <c r="D118" s="186">
        <v>31958.83</v>
      </c>
      <c r="E118" s="187">
        <v>0</v>
      </c>
      <c r="F118" s="179"/>
    </row>
    <row r="119" spans="2:10" x14ac:dyDescent="0.3">
      <c r="B119" s="207" t="s">
        <v>124</v>
      </c>
      <c r="C119" s="208"/>
      <c r="D119" s="209">
        <v>1404677.97</v>
      </c>
      <c r="E119" s="209">
        <v>491389.27999999997</v>
      </c>
      <c r="F119" s="214"/>
      <c r="G119" s="236">
        <v>0</v>
      </c>
    </row>
    <row r="120" spans="2:10" x14ac:dyDescent="0.3">
      <c r="B120" s="179"/>
      <c r="C120" s="194"/>
      <c r="D120" s="188"/>
      <c r="E120" s="179"/>
      <c r="F120" s="179"/>
      <c r="H120" s="195"/>
      <c r="J120" s="195"/>
    </row>
    <row r="121" spans="2:10" x14ac:dyDescent="0.3">
      <c r="B121" s="178" t="s">
        <v>174</v>
      </c>
      <c r="C121" s="178"/>
      <c r="D121" s="179"/>
      <c r="E121" s="179"/>
      <c r="F121" s="179"/>
      <c r="G121" s="179"/>
    </row>
    <row r="122" spans="2:10" ht="13.2" customHeight="1" x14ac:dyDescent="0.3">
      <c r="B122" s="179" t="s">
        <v>188</v>
      </c>
      <c r="C122" s="240"/>
      <c r="D122" s="240"/>
      <c r="E122" s="240"/>
      <c r="F122" s="240"/>
      <c r="G122" s="240"/>
    </row>
    <row r="123" spans="2:10" x14ac:dyDescent="0.3">
      <c r="B123" s="200"/>
      <c r="C123" s="200"/>
      <c r="D123" s="200"/>
      <c r="E123" s="200"/>
      <c r="F123" s="200"/>
      <c r="G123" s="200"/>
    </row>
    <row r="124" spans="2:10" x14ac:dyDescent="0.3">
      <c r="B124" s="327" t="s">
        <v>123</v>
      </c>
      <c r="C124" s="319"/>
      <c r="D124" s="183">
        <v>46022</v>
      </c>
      <c r="E124" s="183">
        <v>45657</v>
      </c>
      <c r="F124" s="200"/>
      <c r="G124" s="200"/>
    </row>
    <row r="125" spans="2:10" x14ac:dyDescent="0.3">
      <c r="B125" s="184" t="s">
        <v>175</v>
      </c>
      <c r="C125" s="185"/>
      <c r="D125" s="186">
        <v>7.5</v>
      </c>
      <c r="E125" s="187">
        <v>0</v>
      </c>
      <c r="F125" s="200"/>
      <c r="G125" s="200"/>
    </row>
    <row r="126" spans="2:10" x14ac:dyDescent="0.3">
      <c r="B126" s="207" t="s">
        <v>124</v>
      </c>
      <c r="C126" s="208"/>
      <c r="D126" s="209">
        <v>7.5</v>
      </c>
      <c r="E126" s="233">
        <v>0</v>
      </c>
      <c r="F126" s="204"/>
    </row>
    <row r="127" spans="2:10" x14ac:dyDescent="0.3">
      <c r="B127" s="178"/>
      <c r="C127" s="178"/>
      <c r="D127" s="196"/>
    </row>
    <row r="128" spans="2:10" x14ac:dyDescent="0.3">
      <c r="B128" s="178" t="s">
        <v>176</v>
      </c>
      <c r="C128" s="178"/>
      <c r="D128" s="179"/>
      <c r="E128" s="179"/>
      <c r="F128" s="179"/>
      <c r="G128" s="179"/>
    </row>
    <row r="129" spans="1:7" ht="13.2" customHeight="1" x14ac:dyDescent="0.3">
      <c r="B129" s="179" t="s">
        <v>247</v>
      </c>
      <c r="C129" s="179"/>
      <c r="D129" s="179"/>
      <c r="E129" s="179"/>
      <c r="F129" s="179"/>
      <c r="G129" s="179"/>
    </row>
    <row r="130" spans="1:7" x14ac:dyDescent="0.3">
      <c r="B130" s="178"/>
      <c r="C130" s="178"/>
      <c r="D130" s="196"/>
    </row>
    <row r="131" spans="1:7" x14ac:dyDescent="0.3">
      <c r="B131" s="327" t="s">
        <v>123</v>
      </c>
      <c r="C131" s="319"/>
      <c r="D131" s="183">
        <v>46022</v>
      </c>
      <c r="E131" s="183">
        <v>45657</v>
      </c>
    </row>
    <row r="132" spans="1:7" x14ac:dyDescent="0.3">
      <c r="A132" s="198">
        <v>210101040020101</v>
      </c>
      <c r="B132" s="184" t="s">
        <v>159</v>
      </c>
      <c r="C132" s="185"/>
      <c r="D132" s="186">
        <v>0</v>
      </c>
      <c r="E132" s="235">
        <v>0</v>
      </c>
    </row>
    <row r="133" spans="1:7" x14ac:dyDescent="0.3">
      <c r="B133" s="207" t="s">
        <v>124</v>
      </c>
      <c r="C133" s="208"/>
      <c r="D133" s="209">
        <v>0</v>
      </c>
      <c r="E133" s="233">
        <v>0</v>
      </c>
      <c r="F133" s="204"/>
    </row>
    <row r="134" spans="1:7" x14ac:dyDescent="0.3">
      <c r="B134" s="178"/>
      <c r="C134" s="178"/>
      <c r="D134" s="196"/>
    </row>
    <row r="135" spans="1:7" x14ac:dyDescent="0.3">
      <c r="B135" s="178" t="s">
        <v>177</v>
      </c>
      <c r="C135" s="178"/>
      <c r="D135" s="196"/>
    </row>
    <row r="136" spans="1:7" x14ac:dyDescent="0.3">
      <c r="B136" s="179" t="s">
        <v>141</v>
      </c>
      <c r="C136" s="179"/>
      <c r="D136" s="179"/>
    </row>
    <row r="137" spans="1:7" x14ac:dyDescent="0.3">
      <c r="B137" s="197"/>
      <c r="C137" s="197"/>
      <c r="D137" s="179"/>
    </row>
    <row r="138" spans="1:7" x14ac:dyDescent="0.3">
      <c r="B138" s="288" t="s">
        <v>123</v>
      </c>
      <c r="C138" s="319"/>
      <c r="D138" s="183">
        <v>46022</v>
      </c>
      <c r="E138" s="183">
        <v>45657</v>
      </c>
    </row>
    <row r="139" spans="1:7" x14ac:dyDescent="0.25">
      <c r="B139" s="199" t="s">
        <v>160</v>
      </c>
      <c r="C139" s="185"/>
      <c r="D139" s="186">
        <v>46544.03</v>
      </c>
      <c r="E139" s="187">
        <v>10060.11</v>
      </c>
    </row>
    <row r="140" spans="1:7" x14ac:dyDescent="0.3">
      <c r="B140" s="207" t="s">
        <v>124</v>
      </c>
      <c r="C140" s="208"/>
      <c r="D140" s="209">
        <v>46544.03</v>
      </c>
      <c r="E140" s="209">
        <v>10060.11</v>
      </c>
      <c r="F140" s="232"/>
      <c r="G140" s="232"/>
    </row>
    <row r="141" spans="1:7" x14ac:dyDescent="0.3">
      <c r="B141" s="197"/>
      <c r="C141" s="197"/>
      <c r="D141" s="179"/>
      <c r="F141" s="198"/>
      <c r="G141" s="198"/>
    </row>
    <row r="142" spans="1:7" x14ac:dyDescent="0.3">
      <c r="B142" s="178" t="s">
        <v>178</v>
      </c>
      <c r="C142" s="178"/>
      <c r="D142" s="196"/>
      <c r="F142" s="198"/>
      <c r="G142" s="198"/>
    </row>
    <row r="143" spans="1:7" x14ac:dyDescent="0.3">
      <c r="B143" s="179" t="s">
        <v>142</v>
      </c>
      <c r="C143" s="179"/>
      <c r="D143" s="179"/>
      <c r="F143" s="198"/>
      <c r="G143" s="198"/>
    </row>
    <row r="144" spans="1:7" x14ac:dyDescent="0.3">
      <c r="B144" s="179"/>
      <c r="C144" s="179"/>
      <c r="D144" s="179"/>
      <c r="F144" s="198"/>
      <c r="G144" s="198"/>
    </row>
    <row r="145" spans="2:11" x14ac:dyDescent="0.3">
      <c r="B145" s="323" t="s">
        <v>123</v>
      </c>
      <c r="C145" s="324"/>
      <c r="D145" s="183">
        <v>46022</v>
      </c>
      <c r="E145" s="183">
        <v>45657</v>
      </c>
      <c r="F145" s="198"/>
    </row>
    <row r="146" spans="2:11" x14ac:dyDescent="0.25">
      <c r="B146" s="241" t="s">
        <v>42</v>
      </c>
      <c r="C146" s="239"/>
      <c r="D146" s="186">
        <v>1191676.1400000001</v>
      </c>
      <c r="E146" s="187">
        <v>398897.37</v>
      </c>
    </row>
    <row r="147" spans="2:11" x14ac:dyDescent="0.25">
      <c r="B147" s="241" t="s">
        <v>179</v>
      </c>
      <c r="C147" s="239"/>
      <c r="D147" s="186">
        <v>0</v>
      </c>
      <c r="E147" s="187">
        <v>0</v>
      </c>
    </row>
    <row r="148" spans="2:11" x14ac:dyDescent="0.3">
      <c r="B148" s="325" t="s">
        <v>124</v>
      </c>
      <c r="C148" s="326"/>
      <c r="D148" s="209">
        <v>1191676.1400000001</v>
      </c>
      <c r="E148" s="209">
        <v>398897.37</v>
      </c>
      <c r="F148" s="232"/>
      <c r="G148" s="232"/>
    </row>
    <row r="149" spans="2:11" x14ac:dyDescent="0.3">
      <c r="B149" s="197"/>
      <c r="C149" s="197"/>
      <c r="D149" s="179"/>
      <c r="F149" s="198"/>
      <c r="G149" s="198"/>
    </row>
    <row r="150" spans="2:11" x14ac:dyDescent="0.3">
      <c r="B150" s="178" t="s">
        <v>143</v>
      </c>
      <c r="C150" s="178"/>
      <c r="D150" s="179"/>
      <c r="E150" s="179"/>
      <c r="F150" s="182"/>
      <c r="G150" s="179"/>
      <c r="H150" s="179"/>
      <c r="I150" s="179"/>
    </row>
    <row r="151" spans="2:11" ht="12.75" customHeight="1" x14ac:dyDescent="0.3">
      <c r="B151" s="320" t="s">
        <v>144</v>
      </c>
      <c r="C151" s="320"/>
      <c r="D151" s="320"/>
      <c r="E151" s="320"/>
      <c r="F151" s="320"/>
      <c r="G151" s="320"/>
      <c r="H151" s="320"/>
      <c r="I151" s="320"/>
      <c r="J151" s="320"/>
      <c r="K151" s="320"/>
    </row>
    <row r="152" spans="2:11" x14ac:dyDescent="0.3">
      <c r="B152" s="320"/>
      <c r="C152" s="320"/>
      <c r="D152" s="320"/>
      <c r="E152" s="320"/>
      <c r="F152" s="320"/>
      <c r="G152" s="320"/>
      <c r="H152" s="320"/>
      <c r="I152" s="320"/>
      <c r="J152" s="320"/>
      <c r="K152" s="320"/>
    </row>
    <row r="153" spans="2:11" x14ac:dyDescent="0.3">
      <c r="B153" s="200"/>
      <c r="C153" s="200"/>
      <c r="D153" s="200"/>
      <c r="E153" s="200"/>
      <c r="F153" s="200"/>
      <c r="G153" s="200"/>
      <c r="H153" s="200"/>
      <c r="I153" s="200"/>
    </row>
    <row r="154" spans="2:11" x14ac:dyDescent="0.3">
      <c r="B154" s="178" t="s">
        <v>145</v>
      </c>
      <c r="C154" s="178"/>
      <c r="D154" s="179"/>
      <c r="E154" s="179"/>
      <c r="F154" s="182"/>
      <c r="G154" s="179"/>
      <c r="H154" s="179"/>
      <c r="I154" s="179"/>
    </row>
    <row r="155" spans="2:11" x14ac:dyDescent="0.3">
      <c r="B155" s="321" t="s">
        <v>189</v>
      </c>
      <c r="C155" s="321"/>
      <c r="D155" s="321"/>
      <c r="E155" s="321"/>
      <c r="F155" s="321"/>
      <c r="G155" s="321"/>
      <c r="H155" s="321"/>
      <c r="I155" s="321"/>
    </row>
    <row r="156" spans="2:11" x14ac:dyDescent="0.3">
      <c r="B156" s="179"/>
      <c r="C156" s="179"/>
      <c r="D156" s="179"/>
      <c r="E156" s="179"/>
      <c r="F156" s="182"/>
      <c r="G156" s="179"/>
      <c r="H156" s="179"/>
      <c r="I156" s="179"/>
    </row>
    <row r="157" spans="2:11" x14ac:dyDescent="0.3">
      <c r="B157" s="178" t="s">
        <v>146</v>
      </c>
      <c r="C157" s="178"/>
      <c r="D157" s="179"/>
      <c r="E157" s="179"/>
      <c r="F157" s="182"/>
      <c r="G157" s="179"/>
      <c r="H157" s="179"/>
      <c r="I157" s="179"/>
    </row>
    <row r="158" spans="2:11" x14ac:dyDescent="0.3">
      <c r="B158" s="322" t="s">
        <v>190</v>
      </c>
      <c r="C158" s="322"/>
      <c r="D158" s="322"/>
      <c r="E158" s="322"/>
      <c r="F158" s="322"/>
      <c r="G158" s="322"/>
      <c r="H158" s="322"/>
      <c r="I158" s="322"/>
    </row>
    <row r="159" spans="2:11" x14ac:dyDescent="0.3">
      <c r="B159" s="175"/>
      <c r="C159" s="175"/>
      <c r="D159" s="175"/>
      <c r="E159" s="175"/>
      <c r="F159" s="175"/>
      <c r="G159" s="175"/>
      <c r="H159" s="175"/>
      <c r="I159" s="175"/>
    </row>
    <row r="160" spans="2:11" x14ac:dyDescent="0.3">
      <c r="B160" s="178" t="s">
        <v>147</v>
      </c>
      <c r="C160" s="178"/>
      <c r="D160" s="179"/>
      <c r="E160" s="179"/>
      <c r="F160" s="179"/>
      <c r="G160" s="179"/>
      <c r="H160" s="179"/>
      <c r="I160" s="179"/>
    </row>
    <row r="161" spans="2:9" ht="12.75" customHeight="1" x14ac:dyDescent="0.3">
      <c r="B161" s="322" t="s">
        <v>191</v>
      </c>
      <c r="C161" s="322"/>
      <c r="D161" s="322"/>
      <c r="E161" s="322"/>
      <c r="F161" s="322"/>
      <c r="G161" s="322"/>
      <c r="H161" s="322"/>
      <c r="I161" s="322"/>
    </row>
    <row r="162" spans="2:9" x14ac:dyDescent="0.3">
      <c r="B162" s="322"/>
      <c r="C162" s="322"/>
      <c r="D162" s="322"/>
      <c r="E162" s="322"/>
      <c r="F162" s="322"/>
      <c r="G162" s="322"/>
      <c r="H162" s="322"/>
      <c r="I162" s="322"/>
    </row>
    <row r="163" spans="2:9" x14ac:dyDescent="0.3">
      <c r="B163" s="175"/>
      <c r="C163" s="175"/>
      <c r="D163" s="175"/>
      <c r="E163" s="175"/>
      <c r="F163" s="175"/>
      <c r="G163" s="175"/>
      <c r="H163" s="175"/>
      <c r="I163" s="175"/>
    </row>
    <row r="164" spans="2:9" x14ac:dyDescent="0.3">
      <c r="B164" s="178" t="s">
        <v>148</v>
      </c>
      <c r="C164" s="174" t="s">
        <v>149</v>
      </c>
    </row>
    <row r="165" spans="2:9" ht="13.8" thickBot="1" x14ac:dyDescent="0.35"/>
    <row r="166" spans="2:9" ht="14.4" x14ac:dyDescent="0.3">
      <c r="B166" s="216" t="s">
        <v>150</v>
      </c>
      <c r="C166" s="217" t="s">
        <v>151</v>
      </c>
      <c r="D166" s="218"/>
      <c r="E166" s="219" t="s">
        <v>152</v>
      </c>
      <c r="F166" s="219" t="s">
        <v>153</v>
      </c>
      <c r="G166" s="219" t="s">
        <v>154</v>
      </c>
      <c r="H166" s="220" t="s">
        <v>155</v>
      </c>
      <c r="I166" s="201"/>
    </row>
    <row r="167" spans="2:9" x14ac:dyDescent="0.2">
      <c r="B167" s="221" t="s">
        <v>180</v>
      </c>
      <c r="C167" s="272" t="s">
        <v>210</v>
      </c>
      <c r="D167" s="222"/>
      <c r="E167" s="223" t="s">
        <v>220</v>
      </c>
      <c r="F167" s="224">
        <v>25000</v>
      </c>
      <c r="G167" s="224">
        <v>25301.56</v>
      </c>
      <c r="H167" s="273" t="s">
        <v>156</v>
      </c>
      <c r="I167" s="202"/>
    </row>
    <row r="168" spans="2:9" x14ac:dyDescent="0.2">
      <c r="B168" s="221" t="s">
        <v>180</v>
      </c>
      <c r="C168" s="272" t="s">
        <v>210</v>
      </c>
      <c r="D168" s="222"/>
      <c r="E168" s="223" t="s">
        <v>220</v>
      </c>
      <c r="F168" s="224">
        <v>25000</v>
      </c>
      <c r="G168" s="224">
        <v>25301.56</v>
      </c>
      <c r="H168" s="273" t="s">
        <v>156</v>
      </c>
      <c r="I168" s="202"/>
    </row>
    <row r="169" spans="2:9" x14ac:dyDescent="0.2">
      <c r="B169" s="221" t="s">
        <v>180</v>
      </c>
      <c r="C169" s="272" t="s">
        <v>210</v>
      </c>
      <c r="D169" s="222"/>
      <c r="E169" s="223" t="s">
        <v>220</v>
      </c>
      <c r="F169" s="224">
        <v>25000</v>
      </c>
      <c r="G169" s="224">
        <v>25301.56</v>
      </c>
      <c r="H169" s="273" t="s">
        <v>156</v>
      </c>
      <c r="I169" s="202"/>
    </row>
    <row r="170" spans="2:9" x14ac:dyDescent="0.2">
      <c r="B170" s="221" t="s">
        <v>180</v>
      </c>
      <c r="C170" s="272" t="s">
        <v>210</v>
      </c>
      <c r="D170" s="222"/>
      <c r="E170" s="223" t="s">
        <v>220</v>
      </c>
      <c r="F170" s="224">
        <v>25000</v>
      </c>
      <c r="G170" s="224">
        <v>25301.56</v>
      </c>
      <c r="H170" s="273" t="s">
        <v>156</v>
      </c>
      <c r="I170" s="202"/>
    </row>
    <row r="171" spans="2:9" x14ac:dyDescent="0.2">
      <c r="B171" s="221" t="s">
        <v>180</v>
      </c>
      <c r="C171" s="272" t="s">
        <v>210</v>
      </c>
      <c r="D171" s="222"/>
      <c r="E171" s="223" t="s">
        <v>220</v>
      </c>
      <c r="F171" s="224">
        <v>25000</v>
      </c>
      <c r="G171" s="224">
        <v>25301.56</v>
      </c>
      <c r="H171" s="273" t="s">
        <v>156</v>
      </c>
      <c r="I171" s="202"/>
    </row>
    <row r="172" spans="2:9" x14ac:dyDescent="0.2">
      <c r="B172" s="221" t="s">
        <v>180</v>
      </c>
      <c r="C172" s="272" t="s">
        <v>210</v>
      </c>
      <c r="D172" s="222"/>
      <c r="E172" s="223" t="s">
        <v>220</v>
      </c>
      <c r="F172" s="224">
        <v>25000</v>
      </c>
      <c r="G172" s="224">
        <v>25301.56</v>
      </c>
      <c r="H172" s="273" t="s">
        <v>156</v>
      </c>
      <c r="I172" s="202"/>
    </row>
    <row r="173" spans="2:9" x14ac:dyDescent="0.2">
      <c r="B173" s="221" t="s">
        <v>180</v>
      </c>
      <c r="C173" s="272" t="s">
        <v>210</v>
      </c>
      <c r="D173" s="222"/>
      <c r="E173" s="223" t="s">
        <v>220</v>
      </c>
      <c r="F173" s="224">
        <v>25000</v>
      </c>
      <c r="G173" s="224">
        <v>25301.56</v>
      </c>
      <c r="H173" s="273" t="s">
        <v>156</v>
      </c>
      <c r="I173" s="202"/>
    </row>
    <row r="174" spans="2:9" x14ac:dyDescent="0.2">
      <c r="B174" s="221" t="s">
        <v>180</v>
      </c>
      <c r="C174" s="272" t="s">
        <v>210</v>
      </c>
      <c r="D174" s="222"/>
      <c r="E174" s="223" t="s">
        <v>220</v>
      </c>
      <c r="F174" s="224">
        <v>25000</v>
      </c>
      <c r="G174" s="224">
        <v>25301.56</v>
      </c>
      <c r="H174" s="273" t="s">
        <v>156</v>
      </c>
      <c r="I174" s="202"/>
    </row>
    <row r="175" spans="2:9" x14ac:dyDescent="0.2">
      <c r="B175" s="221" t="s">
        <v>180</v>
      </c>
      <c r="C175" s="272" t="s">
        <v>210</v>
      </c>
      <c r="D175" s="222"/>
      <c r="E175" s="223" t="s">
        <v>220</v>
      </c>
      <c r="F175" s="224">
        <v>25000</v>
      </c>
      <c r="G175" s="224">
        <v>25301.56</v>
      </c>
      <c r="H175" s="273" t="s">
        <v>156</v>
      </c>
      <c r="I175" s="202"/>
    </row>
    <row r="176" spans="2:9" x14ac:dyDescent="0.2">
      <c r="B176" s="221" t="s">
        <v>180</v>
      </c>
      <c r="C176" s="272" t="s">
        <v>210</v>
      </c>
      <c r="D176" s="222"/>
      <c r="E176" s="223" t="s">
        <v>220</v>
      </c>
      <c r="F176" s="224">
        <v>25000</v>
      </c>
      <c r="G176" s="224">
        <v>25301.56</v>
      </c>
      <c r="H176" s="273" t="s">
        <v>156</v>
      </c>
      <c r="I176" s="202"/>
    </row>
    <row r="177" spans="2:9" x14ac:dyDescent="0.2">
      <c r="B177" s="221" t="s">
        <v>180</v>
      </c>
      <c r="C177" s="272" t="s">
        <v>210</v>
      </c>
      <c r="D177" s="222"/>
      <c r="E177" s="223" t="s">
        <v>220</v>
      </c>
      <c r="F177" s="224">
        <v>25000</v>
      </c>
      <c r="G177" s="224">
        <v>25301.56</v>
      </c>
      <c r="H177" s="273" t="s">
        <v>156</v>
      </c>
      <c r="I177" s="202"/>
    </row>
    <row r="178" spans="2:9" x14ac:dyDescent="0.2">
      <c r="B178" s="221" t="s">
        <v>180</v>
      </c>
      <c r="C178" s="272" t="s">
        <v>210</v>
      </c>
      <c r="D178" s="222"/>
      <c r="E178" s="223" t="s">
        <v>220</v>
      </c>
      <c r="F178" s="224">
        <v>25000</v>
      </c>
      <c r="G178" s="224">
        <v>25301.56</v>
      </c>
      <c r="H178" s="273" t="s">
        <v>156</v>
      </c>
      <c r="I178" s="202"/>
    </row>
    <row r="179" spans="2:9" x14ac:dyDescent="0.2">
      <c r="B179" s="221" t="s">
        <v>180</v>
      </c>
      <c r="C179" s="272" t="s">
        <v>210</v>
      </c>
      <c r="D179" s="222"/>
      <c r="E179" s="223" t="s">
        <v>220</v>
      </c>
      <c r="F179" s="224">
        <v>25000</v>
      </c>
      <c r="G179" s="224">
        <v>25301.56</v>
      </c>
      <c r="H179" s="273" t="s">
        <v>156</v>
      </c>
      <c r="I179" s="202"/>
    </row>
    <row r="180" spans="2:9" x14ac:dyDescent="0.2">
      <c r="B180" s="221" t="s">
        <v>180</v>
      </c>
      <c r="C180" s="272" t="s">
        <v>210</v>
      </c>
      <c r="D180" s="222"/>
      <c r="E180" s="223" t="s">
        <v>220</v>
      </c>
      <c r="F180" s="224">
        <v>25000</v>
      </c>
      <c r="G180" s="224">
        <v>25301.56</v>
      </c>
      <c r="H180" s="273" t="s">
        <v>156</v>
      </c>
      <c r="I180" s="202"/>
    </row>
    <row r="181" spans="2:9" x14ac:dyDescent="0.2">
      <c r="B181" s="221" t="s">
        <v>180</v>
      </c>
      <c r="C181" s="272" t="s">
        <v>210</v>
      </c>
      <c r="D181" s="222"/>
      <c r="E181" s="223" t="s">
        <v>220</v>
      </c>
      <c r="F181" s="224">
        <v>25000</v>
      </c>
      <c r="G181" s="224">
        <v>25301.56</v>
      </c>
      <c r="H181" s="273" t="s">
        <v>156</v>
      </c>
      <c r="I181" s="202"/>
    </row>
    <row r="182" spans="2:9" x14ac:dyDescent="0.2">
      <c r="B182" s="221" t="s">
        <v>180</v>
      </c>
      <c r="C182" s="272" t="s">
        <v>210</v>
      </c>
      <c r="D182" s="222"/>
      <c r="E182" s="223" t="s">
        <v>220</v>
      </c>
      <c r="F182" s="224">
        <v>25000</v>
      </c>
      <c r="G182" s="224">
        <v>25301.56</v>
      </c>
      <c r="H182" s="273" t="s">
        <v>156</v>
      </c>
      <c r="I182" s="202"/>
    </row>
    <row r="183" spans="2:9" x14ac:dyDescent="0.2">
      <c r="B183" s="221" t="s">
        <v>180</v>
      </c>
      <c r="C183" s="272" t="s">
        <v>210</v>
      </c>
      <c r="D183" s="222"/>
      <c r="E183" s="223" t="s">
        <v>220</v>
      </c>
      <c r="F183" s="224">
        <v>25000</v>
      </c>
      <c r="G183" s="224">
        <v>25301.56</v>
      </c>
      <c r="H183" s="273" t="s">
        <v>156</v>
      </c>
      <c r="I183" s="202"/>
    </row>
    <row r="184" spans="2:9" x14ac:dyDescent="0.2">
      <c r="B184" s="221" t="s">
        <v>180</v>
      </c>
      <c r="C184" s="272" t="s">
        <v>210</v>
      </c>
      <c r="D184" s="222"/>
      <c r="E184" s="223" t="s">
        <v>220</v>
      </c>
      <c r="F184" s="224">
        <v>25000</v>
      </c>
      <c r="G184" s="224">
        <v>25301.56</v>
      </c>
      <c r="H184" s="273" t="s">
        <v>156</v>
      </c>
      <c r="I184" s="202"/>
    </row>
    <row r="185" spans="2:9" x14ac:dyDescent="0.2">
      <c r="B185" s="221" t="s">
        <v>180</v>
      </c>
      <c r="C185" s="272" t="s">
        <v>210</v>
      </c>
      <c r="D185" s="222"/>
      <c r="E185" s="223" t="s">
        <v>220</v>
      </c>
      <c r="F185" s="224">
        <v>25000</v>
      </c>
      <c r="G185" s="224">
        <v>25301.56</v>
      </c>
      <c r="H185" s="273" t="s">
        <v>156</v>
      </c>
      <c r="I185" s="202"/>
    </row>
    <row r="186" spans="2:9" x14ac:dyDescent="0.2">
      <c r="B186" s="221" t="s">
        <v>180</v>
      </c>
      <c r="C186" s="272" t="s">
        <v>210</v>
      </c>
      <c r="D186" s="222"/>
      <c r="E186" s="223" t="s">
        <v>220</v>
      </c>
      <c r="F186" s="224">
        <v>25000</v>
      </c>
      <c r="G186" s="224">
        <v>25301.56</v>
      </c>
      <c r="H186" s="273" t="s">
        <v>156</v>
      </c>
      <c r="I186" s="202"/>
    </row>
    <row r="187" spans="2:9" x14ac:dyDescent="0.2">
      <c r="B187" s="221" t="s">
        <v>180</v>
      </c>
      <c r="C187" s="272" t="s">
        <v>211</v>
      </c>
      <c r="D187" s="222"/>
      <c r="E187" s="223" t="s">
        <v>220</v>
      </c>
      <c r="F187" s="224">
        <v>51344.28</v>
      </c>
      <c r="G187" s="224">
        <v>50541.07</v>
      </c>
      <c r="H187" s="273" t="s">
        <v>156</v>
      </c>
      <c r="I187" s="202"/>
    </row>
    <row r="188" spans="2:9" x14ac:dyDescent="0.2">
      <c r="B188" s="221" t="s">
        <v>180</v>
      </c>
      <c r="C188" s="272" t="s">
        <v>211</v>
      </c>
      <c r="D188" s="222"/>
      <c r="E188" s="223" t="s">
        <v>220</v>
      </c>
      <c r="F188" s="224">
        <v>51344.28</v>
      </c>
      <c r="G188" s="224">
        <v>50541.07</v>
      </c>
      <c r="H188" s="273" t="s">
        <v>156</v>
      </c>
      <c r="I188" s="202"/>
    </row>
    <row r="189" spans="2:9" x14ac:dyDescent="0.2">
      <c r="B189" s="221" t="s">
        <v>180</v>
      </c>
      <c r="C189" s="272" t="s">
        <v>211</v>
      </c>
      <c r="D189" s="222"/>
      <c r="E189" s="223" t="s">
        <v>220</v>
      </c>
      <c r="F189" s="224">
        <v>51344.28</v>
      </c>
      <c r="G189" s="224">
        <v>50541.07</v>
      </c>
      <c r="H189" s="273" t="s">
        <v>156</v>
      </c>
      <c r="I189" s="202"/>
    </row>
    <row r="190" spans="2:9" x14ac:dyDescent="0.2">
      <c r="B190" s="221" t="s">
        <v>180</v>
      </c>
      <c r="C190" s="272" t="s">
        <v>211</v>
      </c>
      <c r="D190" s="222"/>
      <c r="E190" s="223" t="s">
        <v>220</v>
      </c>
      <c r="F190" s="224">
        <v>51344.28</v>
      </c>
      <c r="G190" s="224">
        <v>50541.07</v>
      </c>
      <c r="H190" s="273" t="s">
        <v>156</v>
      </c>
      <c r="I190" s="202"/>
    </row>
    <row r="191" spans="2:9" x14ac:dyDescent="0.2">
      <c r="B191" s="221" t="s">
        <v>180</v>
      </c>
      <c r="C191" s="272" t="s">
        <v>211</v>
      </c>
      <c r="D191" s="222"/>
      <c r="E191" s="223" t="s">
        <v>220</v>
      </c>
      <c r="F191" s="224">
        <v>51344.28</v>
      </c>
      <c r="G191" s="224">
        <v>50541.07</v>
      </c>
      <c r="H191" s="273" t="s">
        <v>156</v>
      </c>
      <c r="I191" s="202"/>
    </row>
    <row r="192" spans="2:9" x14ac:dyDescent="0.2">
      <c r="B192" s="221" t="s">
        <v>180</v>
      </c>
      <c r="C192" s="272" t="s">
        <v>211</v>
      </c>
      <c r="D192" s="222"/>
      <c r="E192" s="223" t="s">
        <v>220</v>
      </c>
      <c r="F192" s="224">
        <v>51344.28</v>
      </c>
      <c r="G192" s="224">
        <v>50541.07</v>
      </c>
      <c r="H192" s="273" t="s">
        <v>156</v>
      </c>
      <c r="I192" s="202"/>
    </row>
    <row r="193" spans="2:9" x14ac:dyDescent="0.2">
      <c r="B193" s="221" t="s">
        <v>180</v>
      </c>
      <c r="C193" s="272" t="s">
        <v>211</v>
      </c>
      <c r="D193" s="222"/>
      <c r="E193" s="223" t="s">
        <v>220</v>
      </c>
      <c r="F193" s="224">
        <v>51344.28</v>
      </c>
      <c r="G193" s="224">
        <v>50541.07</v>
      </c>
      <c r="H193" s="273" t="s">
        <v>156</v>
      </c>
      <c r="I193" s="202"/>
    </row>
    <row r="194" spans="2:9" x14ac:dyDescent="0.2">
      <c r="B194" s="221" t="s">
        <v>180</v>
      </c>
      <c r="C194" s="272" t="s">
        <v>211</v>
      </c>
      <c r="D194" s="222"/>
      <c r="E194" s="223" t="s">
        <v>220</v>
      </c>
      <c r="F194" s="224">
        <v>51344.28</v>
      </c>
      <c r="G194" s="224">
        <v>50541.07</v>
      </c>
      <c r="H194" s="273" t="s">
        <v>156</v>
      </c>
      <c r="I194" s="202"/>
    </row>
    <row r="195" spans="2:9" x14ac:dyDescent="0.2">
      <c r="B195" s="221" t="s">
        <v>180</v>
      </c>
      <c r="C195" s="272" t="s">
        <v>211</v>
      </c>
      <c r="D195" s="222"/>
      <c r="E195" s="223" t="s">
        <v>220</v>
      </c>
      <c r="F195" s="224">
        <v>51344.28</v>
      </c>
      <c r="G195" s="224">
        <v>50541.07</v>
      </c>
      <c r="H195" s="273" t="s">
        <v>156</v>
      </c>
      <c r="I195" s="202"/>
    </row>
    <row r="196" spans="2:9" x14ac:dyDescent="0.2">
      <c r="B196" s="221" t="s">
        <v>180</v>
      </c>
      <c r="C196" s="272" t="s">
        <v>211</v>
      </c>
      <c r="D196" s="222"/>
      <c r="E196" s="223" t="s">
        <v>220</v>
      </c>
      <c r="F196" s="224">
        <v>101098.1</v>
      </c>
      <c r="G196" s="224">
        <v>100777.45</v>
      </c>
      <c r="H196" s="273" t="s">
        <v>156</v>
      </c>
      <c r="I196" s="202"/>
    </row>
    <row r="197" spans="2:9" x14ac:dyDescent="0.2">
      <c r="B197" s="221" t="s">
        <v>180</v>
      </c>
      <c r="C197" s="272" t="s">
        <v>211</v>
      </c>
      <c r="D197" s="222"/>
      <c r="E197" s="223" t="s">
        <v>220</v>
      </c>
      <c r="F197" s="224">
        <v>252950.29</v>
      </c>
      <c r="G197" s="224">
        <v>252073.75</v>
      </c>
      <c r="H197" s="273" t="s">
        <v>156</v>
      </c>
      <c r="I197" s="202"/>
    </row>
    <row r="198" spans="2:9" x14ac:dyDescent="0.2">
      <c r="B198" s="221" t="s">
        <v>180</v>
      </c>
      <c r="C198" s="272" t="s">
        <v>212</v>
      </c>
      <c r="D198" s="222"/>
      <c r="E198" s="223" t="s">
        <v>220</v>
      </c>
      <c r="F198" s="224">
        <v>100717.26</v>
      </c>
      <c r="G198" s="224">
        <v>100938.67</v>
      </c>
      <c r="H198" s="273" t="s">
        <v>156</v>
      </c>
      <c r="I198" s="202"/>
    </row>
    <row r="199" spans="2:9" x14ac:dyDescent="0.2">
      <c r="B199" s="221" t="s">
        <v>180</v>
      </c>
      <c r="C199" s="272" t="s">
        <v>213</v>
      </c>
      <c r="D199" s="222"/>
      <c r="E199" s="223" t="s">
        <v>220</v>
      </c>
      <c r="F199" s="224">
        <v>101764.15</v>
      </c>
      <c r="G199" s="224">
        <v>100853.72</v>
      </c>
      <c r="H199" s="273" t="s">
        <v>156</v>
      </c>
      <c r="I199" s="202"/>
    </row>
    <row r="200" spans="2:9" x14ac:dyDescent="0.2">
      <c r="B200" s="221" t="s">
        <v>180</v>
      </c>
      <c r="C200" s="272" t="s">
        <v>211</v>
      </c>
      <c r="D200" s="222"/>
      <c r="E200" s="223" t="s">
        <v>220</v>
      </c>
      <c r="F200" s="224">
        <v>100292.52</v>
      </c>
      <c r="G200" s="224">
        <v>101184.71</v>
      </c>
      <c r="H200" s="273" t="s">
        <v>156</v>
      </c>
      <c r="I200" s="202"/>
    </row>
    <row r="201" spans="2:9" x14ac:dyDescent="0.2">
      <c r="B201" s="221" t="s">
        <v>180</v>
      </c>
      <c r="C201" s="272" t="s">
        <v>211</v>
      </c>
      <c r="D201" s="222"/>
      <c r="E201" s="223" t="s">
        <v>220</v>
      </c>
      <c r="F201" s="224">
        <v>101779.87</v>
      </c>
      <c r="G201" s="224">
        <v>101052.08</v>
      </c>
      <c r="H201" s="273" t="s">
        <v>156</v>
      </c>
      <c r="I201" s="202"/>
    </row>
    <row r="202" spans="2:9" x14ac:dyDescent="0.2">
      <c r="B202" s="221" t="s">
        <v>180</v>
      </c>
      <c r="C202" s="272" t="s">
        <v>211</v>
      </c>
      <c r="D202" s="222"/>
      <c r="E202" s="223" t="s">
        <v>220</v>
      </c>
      <c r="F202" s="224">
        <v>50189.77</v>
      </c>
      <c r="G202" s="224">
        <v>50058.64</v>
      </c>
      <c r="H202" s="273" t="s">
        <v>156</v>
      </c>
      <c r="I202" s="202"/>
    </row>
    <row r="203" spans="2:9" x14ac:dyDescent="0.2">
      <c r="B203" s="221" t="s">
        <v>180</v>
      </c>
      <c r="C203" s="272" t="s">
        <v>211</v>
      </c>
      <c r="D203" s="222"/>
      <c r="E203" s="223" t="s">
        <v>220</v>
      </c>
      <c r="F203" s="224">
        <v>50189.77</v>
      </c>
      <c r="G203" s="224">
        <v>50058.64</v>
      </c>
      <c r="H203" s="273" t="s">
        <v>156</v>
      </c>
      <c r="I203" s="202"/>
    </row>
    <row r="204" spans="2:9" x14ac:dyDescent="0.2">
      <c r="B204" s="221" t="s">
        <v>180</v>
      </c>
      <c r="C204" s="272" t="s">
        <v>211</v>
      </c>
      <c r="D204" s="222"/>
      <c r="E204" s="223" t="s">
        <v>220</v>
      </c>
      <c r="F204" s="224">
        <v>50189.77</v>
      </c>
      <c r="G204" s="224">
        <v>50058.64</v>
      </c>
      <c r="H204" s="273" t="s">
        <v>156</v>
      </c>
      <c r="I204" s="202"/>
    </row>
    <row r="205" spans="2:9" x14ac:dyDescent="0.2">
      <c r="B205" s="221" t="s">
        <v>180</v>
      </c>
      <c r="C205" s="272" t="s">
        <v>211</v>
      </c>
      <c r="D205" s="222"/>
      <c r="E205" s="223" t="s">
        <v>220</v>
      </c>
      <c r="F205" s="224">
        <v>50189.77</v>
      </c>
      <c r="G205" s="224">
        <v>50058.64</v>
      </c>
      <c r="H205" s="273" t="s">
        <v>156</v>
      </c>
      <c r="I205" s="202"/>
    </row>
    <row r="206" spans="2:9" x14ac:dyDescent="0.2">
      <c r="B206" s="221" t="s">
        <v>180</v>
      </c>
      <c r="C206" s="272" t="s">
        <v>211</v>
      </c>
      <c r="D206" s="222"/>
      <c r="E206" s="223" t="s">
        <v>220</v>
      </c>
      <c r="F206" s="224">
        <v>25359.23</v>
      </c>
      <c r="G206" s="224">
        <v>25326.080000000002</v>
      </c>
      <c r="H206" s="273" t="s">
        <v>156</v>
      </c>
      <c r="I206" s="202"/>
    </row>
    <row r="207" spans="2:9" x14ac:dyDescent="0.2">
      <c r="B207" s="221" t="s">
        <v>180</v>
      </c>
      <c r="C207" s="272" t="s">
        <v>211</v>
      </c>
      <c r="D207" s="222"/>
      <c r="E207" s="223" t="s">
        <v>220</v>
      </c>
      <c r="F207" s="224">
        <v>25359.23</v>
      </c>
      <c r="G207" s="224">
        <v>25326.080000000002</v>
      </c>
      <c r="H207" s="273" t="s">
        <v>156</v>
      </c>
      <c r="I207" s="202"/>
    </row>
    <row r="208" spans="2:9" x14ac:dyDescent="0.2">
      <c r="B208" s="221" t="s">
        <v>180</v>
      </c>
      <c r="C208" s="272" t="s">
        <v>211</v>
      </c>
      <c r="D208" s="222"/>
      <c r="E208" s="223" t="s">
        <v>220</v>
      </c>
      <c r="F208" s="224">
        <v>25359.23</v>
      </c>
      <c r="G208" s="224">
        <v>25326.12</v>
      </c>
      <c r="H208" s="273" t="s">
        <v>156</v>
      </c>
      <c r="I208" s="202"/>
    </row>
    <row r="209" spans="2:9" x14ac:dyDescent="0.2">
      <c r="B209" s="221" t="s">
        <v>180</v>
      </c>
      <c r="C209" s="272" t="s">
        <v>211</v>
      </c>
      <c r="D209" s="222"/>
      <c r="E209" s="223" t="s">
        <v>220</v>
      </c>
      <c r="F209" s="224">
        <v>25359.23</v>
      </c>
      <c r="G209" s="224">
        <v>25326.080000000002</v>
      </c>
      <c r="H209" s="273" t="s">
        <v>156</v>
      </c>
      <c r="I209" s="202"/>
    </row>
    <row r="210" spans="2:9" x14ac:dyDescent="0.2">
      <c r="B210" s="221" t="s">
        <v>180</v>
      </c>
      <c r="C210" s="272" t="s">
        <v>211</v>
      </c>
      <c r="D210" s="222"/>
      <c r="E210" s="223" t="s">
        <v>220</v>
      </c>
      <c r="F210" s="224">
        <v>25359.23</v>
      </c>
      <c r="G210" s="224">
        <v>25326.080000000002</v>
      </c>
      <c r="H210" s="273" t="s">
        <v>156</v>
      </c>
      <c r="I210" s="202"/>
    </row>
    <row r="211" spans="2:9" x14ac:dyDescent="0.2">
      <c r="B211" s="221" t="s">
        <v>180</v>
      </c>
      <c r="C211" s="272" t="s">
        <v>211</v>
      </c>
      <c r="D211" s="222"/>
      <c r="E211" s="223" t="s">
        <v>220</v>
      </c>
      <c r="F211" s="224">
        <v>25359.23</v>
      </c>
      <c r="G211" s="224">
        <v>25326.080000000002</v>
      </c>
      <c r="H211" s="273" t="s">
        <v>156</v>
      </c>
      <c r="I211" s="202"/>
    </row>
    <row r="212" spans="2:9" x14ac:dyDescent="0.2">
      <c r="B212" s="221" t="s">
        <v>180</v>
      </c>
      <c r="C212" s="272" t="s">
        <v>211</v>
      </c>
      <c r="D212" s="222"/>
      <c r="E212" s="223" t="s">
        <v>220</v>
      </c>
      <c r="F212" s="224">
        <v>25359.23</v>
      </c>
      <c r="G212" s="224">
        <v>25326.080000000002</v>
      </c>
      <c r="H212" s="273" t="s">
        <v>156</v>
      </c>
      <c r="I212" s="202"/>
    </row>
    <row r="213" spans="2:9" x14ac:dyDescent="0.2">
      <c r="B213" s="221" t="s">
        <v>180</v>
      </c>
      <c r="C213" s="272" t="s">
        <v>211</v>
      </c>
      <c r="D213" s="222"/>
      <c r="E213" s="223" t="s">
        <v>220</v>
      </c>
      <c r="F213" s="224">
        <v>25359.23</v>
      </c>
      <c r="G213" s="224">
        <v>25326.080000000002</v>
      </c>
      <c r="H213" s="273" t="s">
        <v>156</v>
      </c>
      <c r="I213" s="202"/>
    </row>
    <row r="214" spans="2:9" x14ac:dyDescent="0.2">
      <c r="B214" s="221" t="s">
        <v>180</v>
      </c>
      <c r="C214" s="272" t="s">
        <v>211</v>
      </c>
      <c r="D214" s="222"/>
      <c r="E214" s="223" t="s">
        <v>220</v>
      </c>
      <c r="F214" s="224">
        <v>25359.23</v>
      </c>
      <c r="G214" s="224">
        <v>25326.080000000002</v>
      </c>
      <c r="H214" s="273" t="s">
        <v>156</v>
      </c>
      <c r="I214" s="202"/>
    </row>
    <row r="215" spans="2:9" x14ac:dyDescent="0.2">
      <c r="B215" s="221" t="s">
        <v>180</v>
      </c>
      <c r="C215" s="272" t="s">
        <v>211</v>
      </c>
      <c r="D215" s="222"/>
      <c r="E215" s="223" t="s">
        <v>220</v>
      </c>
      <c r="F215" s="224">
        <v>25359.23</v>
      </c>
      <c r="G215" s="224">
        <v>25326.080000000002</v>
      </c>
      <c r="H215" s="273" t="s">
        <v>156</v>
      </c>
      <c r="I215" s="202"/>
    </row>
    <row r="216" spans="2:9" x14ac:dyDescent="0.2">
      <c r="B216" s="221" t="s">
        <v>180</v>
      </c>
      <c r="C216" s="272" t="s">
        <v>211</v>
      </c>
      <c r="D216" s="222"/>
      <c r="E216" s="223" t="s">
        <v>220</v>
      </c>
      <c r="F216" s="224">
        <v>25359.23</v>
      </c>
      <c r="G216" s="224">
        <v>25326.080000000002</v>
      </c>
      <c r="H216" s="273" t="s">
        <v>156</v>
      </c>
      <c r="I216" s="202"/>
    </row>
    <row r="217" spans="2:9" x14ac:dyDescent="0.2">
      <c r="B217" s="221" t="s">
        <v>180</v>
      </c>
      <c r="C217" s="272" t="s">
        <v>211</v>
      </c>
      <c r="D217" s="222"/>
      <c r="E217" s="223" t="s">
        <v>220</v>
      </c>
      <c r="F217" s="224">
        <v>25359.23</v>
      </c>
      <c r="G217" s="224">
        <v>25326.080000000002</v>
      </c>
      <c r="H217" s="273" t="s">
        <v>156</v>
      </c>
      <c r="I217" s="202"/>
    </row>
    <row r="218" spans="2:9" x14ac:dyDescent="0.2">
      <c r="B218" s="221" t="s">
        <v>180</v>
      </c>
      <c r="C218" s="272" t="s">
        <v>211</v>
      </c>
      <c r="D218" s="222"/>
      <c r="E218" s="223" t="s">
        <v>220</v>
      </c>
      <c r="F218" s="224">
        <v>25359.23</v>
      </c>
      <c r="G218" s="224">
        <v>25326.080000000002</v>
      </c>
      <c r="H218" s="273" t="s">
        <v>156</v>
      </c>
      <c r="I218" s="202"/>
    </row>
    <row r="219" spans="2:9" x14ac:dyDescent="0.2">
      <c r="B219" s="221" t="s">
        <v>180</v>
      </c>
      <c r="C219" s="272" t="s">
        <v>211</v>
      </c>
      <c r="D219" s="222"/>
      <c r="E219" s="223" t="s">
        <v>220</v>
      </c>
      <c r="F219" s="224">
        <v>25359.23</v>
      </c>
      <c r="G219" s="224">
        <v>25326.080000000002</v>
      </c>
      <c r="H219" s="273" t="s">
        <v>156</v>
      </c>
      <c r="I219" s="202"/>
    </row>
    <row r="220" spans="2:9" x14ac:dyDescent="0.2">
      <c r="B220" s="221" t="s">
        <v>180</v>
      </c>
      <c r="C220" s="272" t="s">
        <v>211</v>
      </c>
      <c r="D220" s="222"/>
      <c r="E220" s="223" t="s">
        <v>220</v>
      </c>
      <c r="F220" s="224">
        <v>25359.23</v>
      </c>
      <c r="G220" s="224">
        <v>25326.080000000002</v>
      </c>
      <c r="H220" s="273" t="s">
        <v>156</v>
      </c>
      <c r="I220" s="202"/>
    </row>
    <row r="221" spans="2:9" x14ac:dyDescent="0.2">
      <c r="B221" s="221" t="s">
        <v>180</v>
      </c>
      <c r="C221" s="272" t="s">
        <v>211</v>
      </c>
      <c r="D221" s="222"/>
      <c r="E221" s="223" t="s">
        <v>220</v>
      </c>
      <c r="F221" s="224">
        <v>25359.23</v>
      </c>
      <c r="G221" s="224">
        <v>25326.080000000002</v>
      </c>
      <c r="H221" s="273" t="s">
        <v>156</v>
      </c>
      <c r="I221" s="202"/>
    </row>
    <row r="222" spans="2:9" x14ac:dyDescent="0.2">
      <c r="B222" s="221" t="s">
        <v>180</v>
      </c>
      <c r="C222" s="272" t="s">
        <v>211</v>
      </c>
      <c r="D222" s="222"/>
      <c r="E222" s="223" t="s">
        <v>220</v>
      </c>
      <c r="F222" s="224">
        <v>25359.23</v>
      </c>
      <c r="G222" s="224">
        <v>25326.080000000002</v>
      </c>
      <c r="H222" s="273" t="s">
        <v>156</v>
      </c>
      <c r="I222" s="202"/>
    </row>
    <row r="223" spans="2:9" x14ac:dyDescent="0.2">
      <c r="B223" s="221" t="s">
        <v>180</v>
      </c>
      <c r="C223" s="272" t="s">
        <v>214</v>
      </c>
      <c r="D223" s="222"/>
      <c r="E223" s="223" t="s">
        <v>220</v>
      </c>
      <c r="F223" s="224">
        <v>40430.49</v>
      </c>
      <c r="G223" s="224">
        <v>40656.44</v>
      </c>
      <c r="H223" s="273" t="s">
        <v>156</v>
      </c>
      <c r="I223" s="202"/>
    </row>
    <row r="224" spans="2:9" x14ac:dyDescent="0.2">
      <c r="B224" s="221" t="s">
        <v>180</v>
      </c>
      <c r="C224" s="272" t="s">
        <v>214</v>
      </c>
      <c r="D224" s="222"/>
      <c r="E224" s="223" t="s">
        <v>220</v>
      </c>
      <c r="F224" s="224">
        <v>40430.49</v>
      </c>
      <c r="G224" s="224">
        <v>40656.44</v>
      </c>
      <c r="H224" s="273" t="s">
        <v>156</v>
      </c>
      <c r="I224" s="202"/>
    </row>
    <row r="225" spans="2:9" x14ac:dyDescent="0.2">
      <c r="B225" s="221" t="s">
        <v>180</v>
      </c>
      <c r="C225" s="272" t="s">
        <v>214</v>
      </c>
      <c r="D225" s="222"/>
      <c r="E225" s="223" t="s">
        <v>220</v>
      </c>
      <c r="F225" s="224">
        <v>40430.49</v>
      </c>
      <c r="G225" s="224">
        <v>40656.44</v>
      </c>
      <c r="H225" s="273" t="s">
        <v>156</v>
      </c>
      <c r="I225" s="202"/>
    </row>
    <row r="226" spans="2:9" x14ac:dyDescent="0.2">
      <c r="B226" s="221" t="s">
        <v>180</v>
      </c>
      <c r="C226" s="272" t="s">
        <v>214</v>
      </c>
      <c r="D226" s="222"/>
      <c r="E226" s="223" t="s">
        <v>220</v>
      </c>
      <c r="F226" s="224">
        <v>40430.49</v>
      </c>
      <c r="G226" s="224">
        <v>40656.44</v>
      </c>
      <c r="H226" s="273" t="s">
        <v>156</v>
      </c>
      <c r="I226" s="202"/>
    </row>
    <row r="227" spans="2:9" x14ac:dyDescent="0.2">
      <c r="B227" s="221" t="s">
        <v>180</v>
      </c>
      <c r="C227" s="272" t="s">
        <v>213</v>
      </c>
      <c r="D227" s="222"/>
      <c r="E227" s="223" t="s">
        <v>220</v>
      </c>
      <c r="F227" s="224">
        <v>50558.42</v>
      </c>
      <c r="G227" s="224">
        <v>50212.15</v>
      </c>
      <c r="H227" s="273" t="s">
        <v>156</v>
      </c>
      <c r="I227" s="202"/>
    </row>
    <row r="228" spans="2:9" x14ac:dyDescent="0.2">
      <c r="B228" s="221" t="s">
        <v>180</v>
      </c>
      <c r="C228" s="272" t="s">
        <v>213</v>
      </c>
      <c r="D228" s="222"/>
      <c r="E228" s="223" t="s">
        <v>220</v>
      </c>
      <c r="F228" s="224">
        <v>50558.42</v>
      </c>
      <c r="G228" s="224">
        <v>50212.15</v>
      </c>
      <c r="H228" s="273" t="s">
        <v>156</v>
      </c>
      <c r="I228" s="202"/>
    </row>
    <row r="229" spans="2:9" x14ac:dyDescent="0.2">
      <c r="B229" s="221" t="s">
        <v>180</v>
      </c>
      <c r="C229" s="272" t="s">
        <v>213</v>
      </c>
      <c r="D229" s="222"/>
      <c r="E229" s="223" t="s">
        <v>220</v>
      </c>
      <c r="F229" s="224">
        <v>50558.42</v>
      </c>
      <c r="G229" s="224">
        <v>50212.15</v>
      </c>
      <c r="H229" s="273" t="s">
        <v>156</v>
      </c>
      <c r="I229" s="202"/>
    </row>
    <row r="230" spans="2:9" x14ac:dyDescent="0.2">
      <c r="B230" s="221" t="s">
        <v>180</v>
      </c>
      <c r="C230" s="272" t="s">
        <v>213</v>
      </c>
      <c r="D230" s="222"/>
      <c r="E230" s="223" t="s">
        <v>220</v>
      </c>
      <c r="F230" s="224">
        <v>50000</v>
      </c>
      <c r="G230" s="224">
        <v>50209.43</v>
      </c>
      <c r="H230" s="273" t="s">
        <v>156</v>
      </c>
      <c r="I230" s="202"/>
    </row>
    <row r="231" spans="2:9" x14ac:dyDescent="0.2">
      <c r="B231" s="221" t="s">
        <v>180</v>
      </c>
      <c r="C231" s="272" t="s">
        <v>213</v>
      </c>
      <c r="D231" s="222"/>
      <c r="E231" s="223" t="s">
        <v>220</v>
      </c>
      <c r="F231" s="224">
        <v>50000</v>
      </c>
      <c r="G231" s="224">
        <v>50209.43</v>
      </c>
      <c r="H231" s="273" t="s">
        <v>156</v>
      </c>
      <c r="I231" s="202"/>
    </row>
    <row r="232" spans="2:9" x14ac:dyDescent="0.2">
      <c r="B232" s="221" t="s">
        <v>180</v>
      </c>
      <c r="C232" s="272" t="s">
        <v>213</v>
      </c>
      <c r="D232" s="222"/>
      <c r="E232" s="223" t="s">
        <v>220</v>
      </c>
      <c r="F232" s="224">
        <v>50000</v>
      </c>
      <c r="G232" s="224">
        <v>50209.43</v>
      </c>
      <c r="H232" s="273" t="s">
        <v>156</v>
      </c>
      <c r="I232" s="202"/>
    </row>
    <row r="233" spans="2:9" x14ac:dyDescent="0.2">
      <c r="B233" s="221" t="s">
        <v>180</v>
      </c>
      <c r="C233" s="272" t="s">
        <v>213</v>
      </c>
      <c r="D233" s="222"/>
      <c r="E233" s="223" t="s">
        <v>220</v>
      </c>
      <c r="F233" s="224">
        <v>25000</v>
      </c>
      <c r="G233" s="224">
        <v>25121.42</v>
      </c>
      <c r="H233" s="273" t="s">
        <v>156</v>
      </c>
      <c r="I233" s="202"/>
    </row>
    <row r="234" spans="2:9" x14ac:dyDescent="0.2">
      <c r="B234" s="221" t="s">
        <v>180</v>
      </c>
      <c r="C234" s="272" t="s">
        <v>213</v>
      </c>
      <c r="D234" s="222"/>
      <c r="E234" s="223" t="s">
        <v>220</v>
      </c>
      <c r="F234" s="224">
        <v>25000</v>
      </c>
      <c r="G234" s="224">
        <v>25121.42</v>
      </c>
      <c r="H234" s="273" t="s">
        <v>156</v>
      </c>
      <c r="I234" s="202"/>
    </row>
    <row r="235" spans="2:9" x14ac:dyDescent="0.2">
      <c r="B235" s="221" t="s">
        <v>180</v>
      </c>
      <c r="C235" s="272" t="s">
        <v>213</v>
      </c>
      <c r="D235" s="222"/>
      <c r="E235" s="223" t="s">
        <v>220</v>
      </c>
      <c r="F235" s="224">
        <v>25000</v>
      </c>
      <c r="G235" s="224">
        <v>25121.42</v>
      </c>
      <c r="H235" s="273" t="s">
        <v>156</v>
      </c>
      <c r="I235" s="202"/>
    </row>
    <row r="236" spans="2:9" x14ac:dyDescent="0.2">
      <c r="B236" s="221" t="s">
        <v>180</v>
      </c>
      <c r="C236" s="272" t="s">
        <v>213</v>
      </c>
      <c r="D236" s="222"/>
      <c r="E236" s="223" t="s">
        <v>220</v>
      </c>
      <c r="F236" s="224">
        <v>25000</v>
      </c>
      <c r="G236" s="224">
        <v>25121.42</v>
      </c>
      <c r="H236" s="273" t="s">
        <v>156</v>
      </c>
      <c r="I236" s="202"/>
    </row>
    <row r="237" spans="2:9" x14ac:dyDescent="0.2">
      <c r="B237" s="221" t="s">
        <v>180</v>
      </c>
      <c r="C237" s="272" t="s">
        <v>213</v>
      </c>
      <c r="D237" s="222"/>
      <c r="E237" s="223" t="s">
        <v>220</v>
      </c>
      <c r="F237" s="224">
        <v>25000</v>
      </c>
      <c r="G237" s="224">
        <v>25121.42</v>
      </c>
      <c r="H237" s="273" t="s">
        <v>156</v>
      </c>
      <c r="I237" s="202"/>
    </row>
    <row r="238" spans="2:9" x14ac:dyDescent="0.2">
      <c r="B238" s="221" t="s">
        <v>180</v>
      </c>
      <c r="C238" s="272" t="s">
        <v>213</v>
      </c>
      <c r="D238" s="222"/>
      <c r="E238" s="223" t="s">
        <v>220</v>
      </c>
      <c r="F238" s="224">
        <v>25000</v>
      </c>
      <c r="G238" s="224">
        <v>25121.42</v>
      </c>
      <c r="H238" s="273" t="s">
        <v>156</v>
      </c>
      <c r="I238" s="202"/>
    </row>
    <row r="239" spans="2:9" x14ac:dyDescent="0.2">
      <c r="B239" s="221" t="s">
        <v>180</v>
      </c>
      <c r="C239" s="272" t="s">
        <v>213</v>
      </c>
      <c r="D239" s="222"/>
      <c r="E239" s="223" t="s">
        <v>220</v>
      </c>
      <c r="F239" s="224">
        <v>25000</v>
      </c>
      <c r="G239" s="224">
        <v>25121.42</v>
      </c>
      <c r="H239" s="273" t="s">
        <v>156</v>
      </c>
      <c r="I239" s="202"/>
    </row>
    <row r="240" spans="2:9" x14ac:dyDescent="0.2">
      <c r="B240" s="221" t="s">
        <v>180</v>
      </c>
      <c r="C240" s="272" t="s">
        <v>213</v>
      </c>
      <c r="D240" s="222"/>
      <c r="E240" s="223" t="s">
        <v>220</v>
      </c>
      <c r="F240" s="224">
        <v>25000</v>
      </c>
      <c r="G240" s="224">
        <v>25121.42</v>
      </c>
      <c r="H240" s="273" t="s">
        <v>156</v>
      </c>
      <c r="I240" s="202"/>
    </row>
    <row r="241" spans="2:9" x14ac:dyDescent="0.2">
      <c r="B241" s="221" t="s">
        <v>180</v>
      </c>
      <c r="C241" s="272" t="s">
        <v>213</v>
      </c>
      <c r="D241" s="222"/>
      <c r="E241" s="223" t="s">
        <v>220</v>
      </c>
      <c r="F241" s="224">
        <v>25000</v>
      </c>
      <c r="G241" s="224">
        <v>25121.42</v>
      </c>
      <c r="H241" s="273" t="s">
        <v>156</v>
      </c>
      <c r="I241" s="202"/>
    </row>
    <row r="242" spans="2:9" x14ac:dyDescent="0.2">
      <c r="B242" s="221" t="s">
        <v>180</v>
      </c>
      <c r="C242" s="272" t="s">
        <v>213</v>
      </c>
      <c r="D242" s="222"/>
      <c r="E242" s="223" t="s">
        <v>220</v>
      </c>
      <c r="F242" s="224">
        <v>25000</v>
      </c>
      <c r="G242" s="224">
        <v>25123.3</v>
      </c>
      <c r="H242" s="273" t="s">
        <v>156</v>
      </c>
      <c r="I242" s="202"/>
    </row>
    <row r="243" spans="2:9" x14ac:dyDescent="0.2">
      <c r="B243" s="221" t="s">
        <v>180</v>
      </c>
      <c r="C243" s="272" t="s">
        <v>213</v>
      </c>
      <c r="D243" s="222"/>
      <c r="E243" s="223" t="s">
        <v>220</v>
      </c>
      <c r="F243" s="224">
        <v>25000</v>
      </c>
      <c r="G243" s="224">
        <v>25123.3</v>
      </c>
      <c r="H243" s="273" t="s">
        <v>156</v>
      </c>
      <c r="I243" s="202"/>
    </row>
    <row r="244" spans="2:9" x14ac:dyDescent="0.2">
      <c r="B244" s="221" t="s">
        <v>180</v>
      </c>
      <c r="C244" s="272" t="s">
        <v>213</v>
      </c>
      <c r="D244" s="222"/>
      <c r="E244" s="223" t="s">
        <v>220</v>
      </c>
      <c r="F244" s="224">
        <v>25000</v>
      </c>
      <c r="G244" s="224">
        <v>25123.3</v>
      </c>
      <c r="H244" s="273" t="s">
        <v>156</v>
      </c>
      <c r="I244" s="202"/>
    </row>
    <row r="245" spans="2:9" x14ac:dyDescent="0.2">
      <c r="B245" s="221" t="s">
        <v>180</v>
      </c>
      <c r="C245" s="272" t="s">
        <v>213</v>
      </c>
      <c r="D245" s="222"/>
      <c r="E245" s="223" t="s">
        <v>220</v>
      </c>
      <c r="F245" s="224">
        <v>25000</v>
      </c>
      <c r="G245" s="224">
        <v>25123.3</v>
      </c>
      <c r="H245" s="273" t="s">
        <v>156</v>
      </c>
      <c r="I245" s="202"/>
    </row>
    <row r="246" spans="2:9" x14ac:dyDescent="0.2">
      <c r="B246" s="221" t="s">
        <v>180</v>
      </c>
      <c r="C246" s="272" t="s">
        <v>213</v>
      </c>
      <c r="D246" s="222"/>
      <c r="E246" s="223" t="s">
        <v>220</v>
      </c>
      <c r="F246" s="224">
        <v>25000</v>
      </c>
      <c r="G246" s="224">
        <v>25123.3</v>
      </c>
      <c r="H246" s="273" t="s">
        <v>156</v>
      </c>
      <c r="I246" s="202"/>
    </row>
    <row r="247" spans="2:9" x14ac:dyDescent="0.2">
      <c r="B247" s="221" t="s">
        <v>180</v>
      </c>
      <c r="C247" s="272" t="s">
        <v>213</v>
      </c>
      <c r="D247" s="222"/>
      <c r="E247" s="223" t="s">
        <v>220</v>
      </c>
      <c r="F247" s="224">
        <v>25000</v>
      </c>
      <c r="G247" s="224">
        <v>25123.3</v>
      </c>
      <c r="H247" s="273" t="s">
        <v>156</v>
      </c>
      <c r="I247" s="202"/>
    </row>
    <row r="248" spans="2:9" x14ac:dyDescent="0.2">
      <c r="B248" s="221" t="s">
        <v>180</v>
      </c>
      <c r="C248" s="272" t="s">
        <v>213</v>
      </c>
      <c r="D248" s="222"/>
      <c r="E248" s="223" t="s">
        <v>220</v>
      </c>
      <c r="F248" s="224">
        <v>25000</v>
      </c>
      <c r="G248" s="224">
        <v>25123.3</v>
      </c>
      <c r="H248" s="273" t="s">
        <v>156</v>
      </c>
      <c r="I248" s="202"/>
    </row>
    <row r="249" spans="2:9" x14ac:dyDescent="0.2">
      <c r="B249" s="221" t="s">
        <v>180</v>
      </c>
      <c r="C249" s="272" t="s">
        <v>213</v>
      </c>
      <c r="D249" s="222"/>
      <c r="E249" s="223" t="s">
        <v>220</v>
      </c>
      <c r="F249" s="224">
        <v>25000</v>
      </c>
      <c r="G249" s="224">
        <v>25123.3</v>
      </c>
      <c r="H249" s="273" t="s">
        <v>156</v>
      </c>
      <c r="I249" s="202"/>
    </row>
    <row r="250" spans="2:9" x14ac:dyDescent="0.2">
      <c r="B250" s="221" t="s">
        <v>180</v>
      </c>
      <c r="C250" s="272" t="s">
        <v>213</v>
      </c>
      <c r="D250" s="222"/>
      <c r="E250" s="223" t="s">
        <v>220</v>
      </c>
      <c r="F250" s="224">
        <v>25000</v>
      </c>
      <c r="G250" s="224">
        <v>25123.3</v>
      </c>
      <c r="H250" s="273" t="s">
        <v>156</v>
      </c>
      <c r="I250" s="202"/>
    </row>
    <row r="251" spans="2:9" x14ac:dyDescent="0.2">
      <c r="B251" s="221" t="s">
        <v>180</v>
      </c>
      <c r="C251" s="272" t="s">
        <v>213</v>
      </c>
      <c r="D251" s="222"/>
      <c r="E251" s="223" t="s">
        <v>220</v>
      </c>
      <c r="F251" s="224">
        <v>25000</v>
      </c>
      <c r="G251" s="224">
        <v>25123.3</v>
      </c>
      <c r="H251" s="273" t="s">
        <v>156</v>
      </c>
      <c r="I251" s="202"/>
    </row>
    <row r="252" spans="2:9" x14ac:dyDescent="0.2">
      <c r="B252" s="221" t="s">
        <v>180</v>
      </c>
      <c r="C252" s="272" t="s">
        <v>181</v>
      </c>
      <c r="D252" s="222"/>
      <c r="E252" s="223" t="s">
        <v>220</v>
      </c>
      <c r="F252" s="224">
        <v>25189.13</v>
      </c>
      <c r="G252" s="224">
        <v>25100.83</v>
      </c>
      <c r="H252" s="273" t="s">
        <v>156</v>
      </c>
      <c r="I252" s="202"/>
    </row>
    <row r="253" spans="2:9" x14ac:dyDescent="0.2">
      <c r="B253" s="221" t="s">
        <v>180</v>
      </c>
      <c r="C253" s="272" t="s">
        <v>181</v>
      </c>
      <c r="D253" s="222"/>
      <c r="E253" s="223" t="s">
        <v>220</v>
      </c>
      <c r="F253" s="224">
        <v>25189.13</v>
      </c>
      <c r="G253" s="224">
        <v>25100.83</v>
      </c>
      <c r="H253" s="273" t="s">
        <v>156</v>
      </c>
      <c r="I253" s="202"/>
    </row>
    <row r="254" spans="2:9" x14ac:dyDescent="0.2">
      <c r="B254" s="221" t="s">
        <v>180</v>
      </c>
      <c r="C254" s="272" t="s">
        <v>181</v>
      </c>
      <c r="D254" s="222"/>
      <c r="E254" s="223" t="s">
        <v>220</v>
      </c>
      <c r="F254" s="224">
        <v>25189.13</v>
      </c>
      <c r="G254" s="224">
        <v>25100.83</v>
      </c>
      <c r="H254" s="273" t="s">
        <v>156</v>
      </c>
      <c r="I254" s="202"/>
    </row>
    <row r="255" spans="2:9" x14ac:dyDescent="0.2">
      <c r="B255" s="221" t="s">
        <v>180</v>
      </c>
      <c r="C255" s="272" t="s">
        <v>181</v>
      </c>
      <c r="D255" s="222"/>
      <c r="E255" s="223" t="s">
        <v>220</v>
      </c>
      <c r="F255" s="224">
        <v>25189.13</v>
      </c>
      <c r="G255" s="224">
        <v>25100.83</v>
      </c>
      <c r="H255" s="273" t="s">
        <v>156</v>
      </c>
      <c r="I255" s="202"/>
    </row>
    <row r="256" spans="2:9" x14ac:dyDescent="0.2">
      <c r="B256" s="221" t="s">
        <v>180</v>
      </c>
      <c r="C256" s="272" t="s">
        <v>181</v>
      </c>
      <c r="D256" s="222"/>
      <c r="E256" s="223" t="s">
        <v>220</v>
      </c>
      <c r="F256" s="224">
        <v>25366.080000000002</v>
      </c>
      <c r="G256" s="224">
        <v>25010.34</v>
      </c>
      <c r="H256" s="273" t="s">
        <v>156</v>
      </c>
      <c r="I256" s="202"/>
    </row>
    <row r="257" spans="2:9" x14ac:dyDescent="0.2">
      <c r="B257" s="221" t="s">
        <v>180</v>
      </c>
      <c r="C257" s="272" t="s">
        <v>181</v>
      </c>
      <c r="D257" s="222"/>
      <c r="E257" s="223" t="s">
        <v>220</v>
      </c>
      <c r="F257" s="224">
        <v>25366.080000000002</v>
      </c>
      <c r="G257" s="224">
        <v>25010.34</v>
      </c>
      <c r="H257" s="273" t="s">
        <v>156</v>
      </c>
      <c r="I257" s="202"/>
    </row>
    <row r="258" spans="2:9" x14ac:dyDescent="0.2">
      <c r="B258" s="221" t="s">
        <v>180</v>
      </c>
      <c r="C258" s="272" t="s">
        <v>181</v>
      </c>
      <c r="D258" s="222"/>
      <c r="E258" s="223" t="s">
        <v>220</v>
      </c>
      <c r="F258" s="224">
        <v>25366.080000000002</v>
      </c>
      <c r="G258" s="224">
        <v>25010.34</v>
      </c>
      <c r="H258" s="273" t="s">
        <v>156</v>
      </c>
      <c r="I258" s="202"/>
    </row>
    <row r="259" spans="2:9" x14ac:dyDescent="0.2">
      <c r="B259" s="221" t="s">
        <v>180</v>
      </c>
      <c r="C259" s="272" t="s">
        <v>181</v>
      </c>
      <c r="D259" s="222"/>
      <c r="E259" s="223" t="s">
        <v>220</v>
      </c>
      <c r="F259" s="224">
        <v>25366.080000000002</v>
      </c>
      <c r="G259" s="224">
        <v>25010.34</v>
      </c>
      <c r="H259" s="273" t="s">
        <v>156</v>
      </c>
      <c r="I259" s="202"/>
    </row>
    <row r="260" spans="2:9" x14ac:dyDescent="0.2">
      <c r="B260" s="221" t="s">
        <v>180</v>
      </c>
      <c r="C260" s="272" t="s">
        <v>181</v>
      </c>
      <c r="D260" s="222"/>
      <c r="E260" s="223" t="s">
        <v>220</v>
      </c>
      <c r="F260" s="224">
        <v>25000</v>
      </c>
      <c r="G260" s="224">
        <v>25364.43</v>
      </c>
      <c r="H260" s="273" t="s">
        <v>156</v>
      </c>
      <c r="I260" s="202"/>
    </row>
    <row r="261" spans="2:9" x14ac:dyDescent="0.2">
      <c r="B261" s="221" t="s">
        <v>180</v>
      </c>
      <c r="C261" s="272" t="s">
        <v>181</v>
      </c>
      <c r="D261" s="222"/>
      <c r="E261" s="223" t="s">
        <v>220</v>
      </c>
      <c r="F261" s="224">
        <v>25000</v>
      </c>
      <c r="G261" s="224">
        <v>25364.43</v>
      </c>
      <c r="H261" s="273" t="s">
        <v>156</v>
      </c>
      <c r="I261" s="202"/>
    </row>
    <row r="262" spans="2:9" x14ac:dyDescent="0.2">
      <c r="B262" s="221" t="s">
        <v>180</v>
      </c>
      <c r="C262" s="272" t="s">
        <v>211</v>
      </c>
      <c r="D262" s="222"/>
      <c r="E262" s="223" t="s">
        <v>220</v>
      </c>
      <c r="F262" s="224">
        <v>50129.23</v>
      </c>
      <c r="G262" s="224">
        <v>50090.48</v>
      </c>
      <c r="H262" s="273" t="s">
        <v>156</v>
      </c>
      <c r="I262" s="202"/>
    </row>
    <row r="263" spans="2:9" x14ac:dyDescent="0.2">
      <c r="B263" s="221" t="s">
        <v>180</v>
      </c>
      <c r="C263" s="272" t="s">
        <v>211</v>
      </c>
      <c r="D263" s="222"/>
      <c r="E263" s="223" t="s">
        <v>220</v>
      </c>
      <c r="F263" s="224">
        <v>50129.23</v>
      </c>
      <c r="G263" s="224">
        <v>50090.48</v>
      </c>
      <c r="H263" s="273" t="s">
        <v>156</v>
      </c>
      <c r="I263" s="202"/>
    </row>
    <row r="264" spans="2:9" x14ac:dyDescent="0.2">
      <c r="B264" s="221" t="s">
        <v>180</v>
      </c>
      <c r="C264" s="272" t="s">
        <v>211</v>
      </c>
      <c r="D264" s="222"/>
      <c r="E264" s="223" t="s">
        <v>220</v>
      </c>
      <c r="F264" s="224">
        <v>50199.4</v>
      </c>
      <c r="G264" s="224">
        <v>50120.41</v>
      </c>
      <c r="H264" s="273" t="s">
        <v>156</v>
      </c>
      <c r="I264" s="202"/>
    </row>
    <row r="265" spans="2:9" x14ac:dyDescent="0.2">
      <c r="B265" s="221" t="s">
        <v>180</v>
      </c>
      <c r="C265" s="272" t="s">
        <v>157</v>
      </c>
      <c r="D265" s="222"/>
      <c r="E265" s="223" t="s">
        <v>220</v>
      </c>
      <c r="F265" s="224">
        <v>50620.95</v>
      </c>
      <c r="G265" s="224">
        <v>50794.5</v>
      </c>
      <c r="H265" s="273" t="s">
        <v>156</v>
      </c>
      <c r="I265" s="202"/>
    </row>
    <row r="266" spans="2:9" x14ac:dyDescent="0.2">
      <c r="B266" s="221" t="s">
        <v>180</v>
      </c>
      <c r="C266" s="272" t="s">
        <v>157</v>
      </c>
      <c r="D266" s="222"/>
      <c r="E266" s="223" t="s">
        <v>220</v>
      </c>
      <c r="F266" s="224">
        <v>50620.95</v>
      </c>
      <c r="G266" s="224">
        <v>50794.5</v>
      </c>
      <c r="H266" s="273" t="s">
        <v>156</v>
      </c>
      <c r="I266" s="202"/>
    </row>
    <row r="267" spans="2:9" x14ac:dyDescent="0.2">
      <c r="B267" s="221" t="s">
        <v>180</v>
      </c>
      <c r="C267" s="272" t="s">
        <v>157</v>
      </c>
      <c r="D267" s="222"/>
      <c r="E267" s="223" t="s">
        <v>220</v>
      </c>
      <c r="F267" s="224">
        <v>50278.16</v>
      </c>
      <c r="G267" s="224">
        <v>50097.09</v>
      </c>
      <c r="H267" s="273" t="s">
        <v>156</v>
      </c>
      <c r="I267" s="202"/>
    </row>
    <row r="268" spans="2:9" x14ac:dyDescent="0.2">
      <c r="B268" s="221" t="s">
        <v>180</v>
      </c>
      <c r="C268" s="272" t="s">
        <v>157</v>
      </c>
      <c r="D268" s="222"/>
      <c r="E268" s="223" t="s">
        <v>220</v>
      </c>
      <c r="F268" s="224">
        <v>151123.26999999999</v>
      </c>
      <c r="G268" s="224">
        <v>152405.91</v>
      </c>
      <c r="H268" s="273" t="s">
        <v>156</v>
      </c>
      <c r="I268" s="202"/>
    </row>
    <row r="269" spans="2:9" x14ac:dyDescent="0.2">
      <c r="B269" s="221" t="s">
        <v>180</v>
      </c>
      <c r="C269" s="272" t="s">
        <v>157</v>
      </c>
      <c r="D269" s="222"/>
      <c r="E269" s="223" t="s">
        <v>220</v>
      </c>
      <c r="F269" s="224">
        <v>100199</v>
      </c>
      <c r="G269" s="224">
        <v>100671.03</v>
      </c>
      <c r="H269" s="273" t="s">
        <v>156</v>
      </c>
      <c r="I269" s="202"/>
    </row>
    <row r="270" spans="2:9" x14ac:dyDescent="0.2">
      <c r="B270" s="221" t="s">
        <v>180</v>
      </c>
      <c r="C270" s="272" t="s">
        <v>157</v>
      </c>
      <c r="D270" s="222"/>
      <c r="E270" s="223" t="s">
        <v>220</v>
      </c>
      <c r="F270" s="224">
        <v>100199</v>
      </c>
      <c r="G270" s="224">
        <v>100671.03</v>
      </c>
      <c r="H270" s="273" t="s">
        <v>156</v>
      </c>
      <c r="I270" s="202"/>
    </row>
    <row r="271" spans="2:9" x14ac:dyDescent="0.2">
      <c r="B271" s="221" t="s">
        <v>180</v>
      </c>
      <c r="C271" s="272" t="s">
        <v>157</v>
      </c>
      <c r="D271" s="222"/>
      <c r="E271" s="223" t="s">
        <v>220</v>
      </c>
      <c r="F271" s="224">
        <v>101041</v>
      </c>
      <c r="G271" s="224">
        <v>100672.75</v>
      </c>
      <c r="H271" s="273" t="s">
        <v>156</v>
      </c>
      <c r="I271" s="202"/>
    </row>
    <row r="272" spans="2:9" x14ac:dyDescent="0.2">
      <c r="B272" s="221" t="s">
        <v>180</v>
      </c>
      <c r="C272" s="272" t="s">
        <v>157</v>
      </c>
      <c r="D272" s="222"/>
      <c r="E272" s="223" t="s">
        <v>220</v>
      </c>
      <c r="F272" s="224">
        <v>101041</v>
      </c>
      <c r="G272" s="224">
        <v>100672.75</v>
      </c>
      <c r="H272" s="273" t="s">
        <v>156</v>
      </c>
      <c r="I272" s="202"/>
    </row>
    <row r="273" spans="2:9" x14ac:dyDescent="0.2">
      <c r="B273" s="221" t="s">
        <v>180</v>
      </c>
      <c r="C273" s="272" t="s">
        <v>157</v>
      </c>
      <c r="D273" s="222"/>
      <c r="E273" s="223" t="s">
        <v>220</v>
      </c>
      <c r="F273" s="224">
        <v>101025</v>
      </c>
      <c r="G273" s="224">
        <v>100673.69</v>
      </c>
      <c r="H273" s="273" t="s">
        <v>156</v>
      </c>
      <c r="I273" s="202"/>
    </row>
    <row r="274" spans="2:9" x14ac:dyDescent="0.2">
      <c r="B274" s="221" t="s">
        <v>180</v>
      </c>
      <c r="C274" s="272" t="s">
        <v>157</v>
      </c>
      <c r="D274" s="222"/>
      <c r="E274" s="223" t="s">
        <v>220</v>
      </c>
      <c r="F274" s="224">
        <v>101025</v>
      </c>
      <c r="G274" s="224">
        <v>100673.69</v>
      </c>
      <c r="H274" s="273" t="s">
        <v>156</v>
      </c>
      <c r="I274" s="202"/>
    </row>
    <row r="275" spans="2:9" x14ac:dyDescent="0.2">
      <c r="B275" s="221" t="s">
        <v>180</v>
      </c>
      <c r="C275" s="272" t="s">
        <v>157</v>
      </c>
      <c r="D275" s="222"/>
      <c r="E275" s="223" t="s">
        <v>220</v>
      </c>
      <c r="F275" s="224">
        <v>101025</v>
      </c>
      <c r="G275" s="224">
        <v>100673.69</v>
      </c>
      <c r="H275" s="273" t="s">
        <v>156</v>
      </c>
      <c r="I275" s="202"/>
    </row>
    <row r="276" spans="2:9" x14ac:dyDescent="0.2">
      <c r="B276" s="221" t="s">
        <v>180</v>
      </c>
      <c r="C276" s="272" t="s">
        <v>157</v>
      </c>
      <c r="D276" s="222"/>
      <c r="E276" s="223" t="s">
        <v>220</v>
      </c>
      <c r="F276" s="224">
        <v>101025</v>
      </c>
      <c r="G276" s="224">
        <v>100673.69</v>
      </c>
      <c r="H276" s="273" t="s">
        <v>156</v>
      </c>
      <c r="I276" s="202"/>
    </row>
    <row r="277" spans="2:9" x14ac:dyDescent="0.2">
      <c r="B277" s="221" t="s">
        <v>180</v>
      </c>
      <c r="C277" s="272" t="s">
        <v>157</v>
      </c>
      <c r="D277" s="222"/>
      <c r="E277" s="223" t="s">
        <v>220</v>
      </c>
      <c r="F277" s="224">
        <v>101025</v>
      </c>
      <c r="G277" s="224">
        <v>100673.69</v>
      </c>
      <c r="H277" s="273" t="s">
        <v>156</v>
      </c>
      <c r="I277" s="202"/>
    </row>
    <row r="278" spans="2:9" x14ac:dyDescent="0.2">
      <c r="B278" s="221" t="s">
        <v>180</v>
      </c>
      <c r="C278" s="272" t="s">
        <v>157</v>
      </c>
      <c r="D278" s="222"/>
      <c r="E278" s="223" t="s">
        <v>220</v>
      </c>
      <c r="F278" s="224">
        <v>100167</v>
      </c>
      <c r="G278" s="224">
        <v>100672.44</v>
      </c>
      <c r="H278" s="273" t="s">
        <v>156</v>
      </c>
      <c r="I278" s="202"/>
    </row>
    <row r="279" spans="2:9" x14ac:dyDescent="0.2">
      <c r="B279" s="221" t="s">
        <v>180</v>
      </c>
      <c r="C279" s="272" t="s">
        <v>157</v>
      </c>
      <c r="D279" s="222"/>
      <c r="E279" s="223" t="s">
        <v>220</v>
      </c>
      <c r="F279" s="224">
        <v>101641</v>
      </c>
      <c r="G279" s="224">
        <v>100672.12</v>
      </c>
      <c r="H279" s="273" t="s">
        <v>156</v>
      </c>
      <c r="I279" s="202"/>
    </row>
    <row r="280" spans="2:9" x14ac:dyDescent="0.2">
      <c r="B280" s="221" t="s">
        <v>180</v>
      </c>
      <c r="C280" s="272" t="s">
        <v>157</v>
      </c>
      <c r="D280" s="222"/>
      <c r="E280" s="223" t="s">
        <v>220</v>
      </c>
      <c r="F280" s="224">
        <v>101641</v>
      </c>
      <c r="G280" s="224">
        <v>100672.12</v>
      </c>
      <c r="H280" s="273" t="s">
        <v>156</v>
      </c>
      <c r="I280" s="202"/>
    </row>
    <row r="281" spans="2:9" x14ac:dyDescent="0.2">
      <c r="B281" s="221" t="s">
        <v>180</v>
      </c>
      <c r="C281" s="272" t="s">
        <v>157</v>
      </c>
      <c r="D281" s="222"/>
      <c r="E281" s="223" t="s">
        <v>220</v>
      </c>
      <c r="F281" s="224">
        <v>101641</v>
      </c>
      <c r="G281" s="224">
        <v>100672.12</v>
      </c>
      <c r="H281" s="273" t="s">
        <v>156</v>
      </c>
      <c r="I281" s="202"/>
    </row>
    <row r="282" spans="2:9" x14ac:dyDescent="0.2">
      <c r="B282" s="221" t="s">
        <v>180</v>
      </c>
      <c r="C282" s="272" t="s">
        <v>157</v>
      </c>
      <c r="D282" s="222"/>
      <c r="E282" s="223" t="s">
        <v>220</v>
      </c>
      <c r="F282" s="224">
        <v>100167</v>
      </c>
      <c r="G282" s="224">
        <v>100672.44</v>
      </c>
      <c r="H282" s="273" t="s">
        <v>156</v>
      </c>
      <c r="I282" s="202"/>
    </row>
    <row r="283" spans="2:9" x14ac:dyDescent="0.2">
      <c r="B283" s="221" t="s">
        <v>180</v>
      </c>
      <c r="C283" s="272" t="s">
        <v>157</v>
      </c>
      <c r="D283" s="222"/>
      <c r="E283" s="223" t="s">
        <v>220</v>
      </c>
      <c r="F283" s="224">
        <v>100167</v>
      </c>
      <c r="G283" s="224">
        <v>100672.44</v>
      </c>
      <c r="H283" s="273" t="s">
        <v>156</v>
      </c>
      <c r="I283" s="202"/>
    </row>
    <row r="284" spans="2:9" x14ac:dyDescent="0.2">
      <c r="B284" s="221" t="s">
        <v>180</v>
      </c>
      <c r="C284" s="272" t="s">
        <v>157</v>
      </c>
      <c r="D284" s="222"/>
      <c r="E284" s="223" t="s">
        <v>220</v>
      </c>
      <c r="F284" s="224">
        <v>101130.3</v>
      </c>
      <c r="G284" s="224">
        <v>100620.24</v>
      </c>
      <c r="H284" s="273" t="s">
        <v>156</v>
      </c>
      <c r="I284" s="202"/>
    </row>
    <row r="285" spans="2:9" x14ac:dyDescent="0.2">
      <c r="B285" s="221" t="s">
        <v>180</v>
      </c>
      <c r="C285" s="272" t="s">
        <v>157</v>
      </c>
      <c r="D285" s="222"/>
      <c r="E285" s="223" t="s">
        <v>220</v>
      </c>
      <c r="F285" s="224">
        <v>101130.3</v>
      </c>
      <c r="G285" s="224">
        <v>100620.24</v>
      </c>
      <c r="H285" s="273" t="s">
        <v>156</v>
      </c>
      <c r="I285" s="202"/>
    </row>
    <row r="286" spans="2:9" x14ac:dyDescent="0.2">
      <c r="B286" s="221" t="s">
        <v>180</v>
      </c>
      <c r="C286" s="272" t="s">
        <v>157</v>
      </c>
      <c r="D286" s="222"/>
      <c r="E286" s="223" t="s">
        <v>220</v>
      </c>
      <c r="F286" s="224">
        <v>101130.3</v>
      </c>
      <c r="G286" s="224">
        <v>100620.24</v>
      </c>
      <c r="H286" s="273" t="s">
        <v>156</v>
      </c>
      <c r="I286" s="202"/>
    </row>
    <row r="287" spans="2:9" x14ac:dyDescent="0.2">
      <c r="B287" s="221" t="s">
        <v>180</v>
      </c>
      <c r="C287" s="272" t="s">
        <v>157</v>
      </c>
      <c r="D287" s="222"/>
      <c r="E287" s="223" t="s">
        <v>220</v>
      </c>
      <c r="F287" s="224">
        <v>101130.3</v>
      </c>
      <c r="G287" s="224">
        <v>100620.24</v>
      </c>
      <c r="H287" s="273" t="s">
        <v>156</v>
      </c>
      <c r="I287" s="202"/>
    </row>
    <row r="288" spans="2:9" x14ac:dyDescent="0.2">
      <c r="B288" s="221" t="s">
        <v>180</v>
      </c>
      <c r="C288" s="272" t="s">
        <v>157</v>
      </c>
      <c r="D288" s="222"/>
      <c r="E288" s="223" t="s">
        <v>220</v>
      </c>
      <c r="F288" s="224">
        <v>101130.3</v>
      </c>
      <c r="G288" s="224">
        <v>100620.24</v>
      </c>
      <c r="H288" s="273" t="s">
        <v>156</v>
      </c>
      <c r="I288" s="202"/>
    </row>
    <row r="289" spans="2:9" x14ac:dyDescent="0.2">
      <c r="B289" s="221" t="s">
        <v>180</v>
      </c>
      <c r="C289" s="272" t="s">
        <v>157</v>
      </c>
      <c r="D289" s="222"/>
      <c r="E289" s="223" t="s">
        <v>220</v>
      </c>
      <c r="F289" s="224">
        <v>50691.56</v>
      </c>
      <c r="G289" s="224">
        <v>50293.21</v>
      </c>
      <c r="H289" s="273" t="s">
        <v>156</v>
      </c>
      <c r="I289" s="202"/>
    </row>
    <row r="290" spans="2:9" x14ac:dyDescent="0.2">
      <c r="B290" s="221" t="s">
        <v>180</v>
      </c>
      <c r="C290" s="272" t="s">
        <v>157</v>
      </c>
      <c r="D290" s="222"/>
      <c r="E290" s="223" t="s">
        <v>220</v>
      </c>
      <c r="F290" s="224">
        <v>50691.56</v>
      </c>
      <c r="G290" s="224">
        <v>50293.21</v>
      </c>
      <c r="H290" s="273" t="s">
        <v>156</v>
      </c>
      <c r="I290" s="202"/>
    </row>
    <row r="291" spans="2:9" x14ac:dyDescent="0.2">
      <c r="B291" s="221" t="s">
        <v>180</v>
      </c>
      <c r="C291" s="272" t="s">
        <v>157</v>
      </c>
      <c r="D291" s="222"/>
      <c r="E291" s="223" t="s">
        <v>220</v>
      </c>
      <c r="F291" s="224">
        <v>50691.56</v>
      </c>
      <c r="G291" s="224">
        <v>50293.21</v>
      </c>
      <c r="H291" s="273" t="s">
        <v>156</v>
      </c>
      <c r="I291" s="202"/>
    </row>
    <row r="292" spans="2:9" x14ac:dyDescent="0.2">
      <c r="B292" s="221" t="s">
        <v>180</v>
      </c>
      <c r="C292" s="272" t="s">
        <v>157</v>
      </c>
      <c r="D292" s="222"/>
      <c r="E292" s="223" t="s">
        <v>220</v>
      </c>
      <c r="F292" s="224">
        <v>50691.56</v>
      </c>
      <c r="G292" s="224">
        <v>50293.21</v>
      </c>
      <c r="H292" s="273" t="s">
        <v>156</v>
      </c>
      <c r="I292" s="202"/>
    </row>
    <row r="293" spans="2:9" x14ac:dyDescent="0.2">
      <c r="B293" s="221" t="s">
        <v>180</v>
      </c>
      <c r="C293" s="272" t="s">
        <v>157</v>
      </c>
      <c r="D293" s="222"/>
      <c r="E293" s="223" t="s">
        <v>220</v>
      </c>
      <c r="F293" s="224">
        <v>50691.56</v>
      </c>
      <c r="G293" s="224">
        <v>50293.21</v>
      </c>
      <c r="H293" s="273" t="s">
        <v>156</v>
      </c>
      <c r="I293" s="202"/>
    </row>
    <row r="294" spans="2:9" x14ac:dyDescent="0.2">
      <c r="B294" s="221" t="s">
        <v>180</v>
      </c>
      <c r="C294" s="272" t="s">
        <v>157</v>
      </c>
      <c r="D294" s="222"/>
      <c r="E294" s="223" t="s">
        <v>220</v>
      </c>
      <c r="F294" s="224">
        <v>50691.56</v>
      </c>
      <c r="G294" s="224">
        <v>50293.21</v>
      </c>
      <c r="H294" s="273" t="s">
        <v>156</v>
      </c>
      <c r="I294" s="202"/>
    </row>
    <row r="295" spans="2:9" x14ac:dyDescent="0.2">
      <c r="B295" s="221" t="s">
        <v>180</v>
      </c>
      <c r="C295" s="272" t="s">
        <v>215</v>
      </c>
      <c r="D295" s="222"/>
      <c r="E295" s="223" t="s">
        <v>220</v>
      </c>
      <c r="F295" s="224">
        <v>301211.82</v>
      </c>
      <c r="G295" s="224">
        <v>296367.90000000002</v>
      </c>
      <c r="H295" s="273" t="s">
        <v>156</v>
      </c>
      <c r="I295" s="202"/>
    </row>
    <row r="296" spans="2:9" x14ac:dyDescent="0.2">
      <c r="B296" s="221" t="s">
        <v>180</v>
      </c>
      <c r="C296" s="272" t="s">
        <v>215</v>
      </c>
      <c r="D296" s="222"/>
      <c r="E296" s="223" t="s">
        <v>220</v>
      </c>
      <c r="F296" s="224">
        <v>201954.53</v>
      </c>
      <c r="G296" s="224">
        <v>204424.77</v>
      </c>
      <c r="H296" s="273" t="s">
        <v>156</v>
      </c>
      <c r="I296" s="202"/>
    </row>
    <row r="297" spans="2:9" x14ac:dyDescent="0.2">
      <c r="B297" s="221" t="s">
        <v>180</v>
      </c>
      <c r="C297" s="272" t="s">
        <v>215</v>
      </c>
      <c r="D297" s="222"/>
      <c r="E297" s="223" t="s">
        <v>220</v>
      </c>
      <c r="F297" s="224">
        <v>201954.53</v>
      </c>
      <c r="G297" s="224">
        <v>204424.77</v>
      </c>
      <c r="H297" s="273" t="s">
        <v>156</v>
      </c>
      <c r="I297" s="202"/>
    </row>
    <row r="298" spans="2:9" x14ac:dyDescent="0.2">
      <c r="B298" s="221" t="s">
        <v>180</v>
      </c>
      <c r="C298" s="272" t="s">
        <v>215</v>
      </c>
      <c r="D298" s="222"/>
      <c r="E298" s="223" t="s">
        <v>220</v>
      </c>
      <c r="F298" s="224">
        <v>201954.53</v>
      </c>
      <c r="G298" s="224">
        <v>204424.77</v>
      </c>
      <c r="H298" s="273" t="s">
        <v>156</v>
      </c>
      <c r="I298" s="202"/>
    </row>
    <row r="299" spans="2:9" x14ac:dyDescent="0.2">
      <c r="B299" s="221" t="s">
        <v>180</v>
      </c>
      <c r="C299" s="272" t="s">
        <v>216</v>
      </c>
      <c r="D299" s="222"/>
      <c r="E299" s="223" t="s">
        <v>220</v>
      </c>
      <c r="F299" s="224">
        <v>100892.17</v>
      </c>
      <c r="G299" s="224">
        <v>100774.57</v>
      </c>
      <c r="H299" s="273" t="s">
        <v>156</v>
      </c>
      <c r="I299" s="202"/>
    </row>
    <row r="300" spans="2:9" x14ac:dyDescent="0.2">
      <c r="B300" s="221" t="s">
        <v>180</v>
      </c>
      <c r="C300" s="272" t="s">
        <v>216</v>
      </c>
      <c r="D300" s="222"/>
      <c r="E300" s="223" t="s">
        <v>220</v>
      </c>
      <c r="F300" s="224">
        <v>100892.17</v>
      </c>
      <c r="G300" s="224">
        <v>100774.57</v>
      </c>
      <c r="H300" s="273" t="s">
        <v>156</v>
      </c>
      <c r="I300" s="202"/>
    </row>
    <row r="301" spans="2:9" x14ac:dyDescent="0.2">
      <c r="B301" s="221" t="s">
        <v>180</v>
      </c>
      <c r="C301" s="272" t="s">
        <v>216</v>
      </c>
      <c r="D301" s="222"/>
      <c r="E301" s="223" t="s">
        <v>220</v>
      </c>
      <c r="F301" s="224">
        <v>100892.17</v>
      </c>
      <c r="G301" s="224">
        <v>100774.57</v>
      </c>
      <c r="H301" s="273" t="s">
        <v>156</v>
      </c>
      <c r="I301" s="202"/>
    </row>
    <row r="302" spans="2:9" x14ac:dyDescent="0.2">
      <c r="B302" s="221" t="s">
        <v>180</v>
      </c>
      <c r="C302" s="272" t="s">
        <v>216</v>
      </c>
      <c r="D302" s="222"/>
      <c r="E302" s="223" t="s">
        <v>220</v>
      </c>
      <c r="F302" s="224">
        <v>100892.17</v>
      </c>
      <c r="G302" s="224">
        <v>100774.57</v>
      </c>
      <c r="H302" s="273" t="s">
        <v>156</v>
      </c>
      <c r="I302" s="202"/>
    </row>
    <row r="303" spans="2:9" x14ac:dyDescent="0.2">
      <c r="B303" s="221" t="s">
        <v>180</v>
      </c>
      <c r="C303" s="272" t="s">
        <v>216</v>
      </c>
      <c r="D303" s="222"/>
      <c r="E303" s="223" t="s">
        <v>220</v>
      </c>
      <c r="F303" s="224">
        <v>100892.17</v>
      </c>
      <c r="G303" s="224">
        <v>100774.57</v>
      </c>
      <c r="H303" s="273" t="s">
        <v>156</v>
      </c>
      <c r="I303" s="202"/>
    </row>
    <row r="304" spans="2:9" x14ac:dyDescent="0.2">
      <c r="B304" s="221" t="s">
        <v>180</v>
      </c>
      <c r="C304" s="272" t="s">
        <v>216</v>
      </c>
      <c r="D304" s="222"/>
      <c r="E304" s="223" t="s">
        <v>220</v>
      </c>
      <c r="F304" s="224">
        <v>198539.56</v>
      </c>
      <c r="G304" s="224">
        <v>199509.95</v>
      </c>
      <c r="H304" s="273" t="s">
        <v>156</v>
      </c>
      <c r="I304" s="202"/>
    </row>
    <row r="305" spans="2:9" x14ac:dyDescent="0.2">
      <c r="B305" s="221" t="s">
        <v>180</v>
      </c>
      <c r="C305" s="272" t="s">
        <v>204</v>
      </c>
      <c r="D305" s="222"/>
      <c r="E305" s="223" t="s">
        <v>220</v>
      </c>
      <c r="F305" s="224">
        <v>50802.99</v>
      </c>
      <c r="G305" s="224">
        <v>50771.29</v>
      </c>
      <c r="H305" s="273" t="s">
        <v>156</v>
      </c>
      <c r="I305" s="202"/>
    </row>
    <row r="306" spans="2:9" x14ac:dyDescent="0.2">
      <c r="B306" s="221" t="s">
        <v>180</v>
      </c>
      <c r="C306" s="272" t="s">
        <v>204</v>
      </c>
      <c r="D306" s="222"/>
      <c r="E306" s="223" t="s">
        <v>220</v>
      </c>
      <c r="F306" s="224">
        <v>50802.99</v>
      </c>
      <c r="G306" s="224">
        <v>50771.29</v>
      </c>
      <c r="H306" s="273" t="s">
        <v>156</v>
      </c>
      <c r="I306" s="202"/>
    </row>
    <row r="307" spans="2:9" x14ac:dyDescent="0.2">
      <c r="B307" s="221" t="s">
        <v>180</v>
      </c>
      <c r="C307" s="272" t="s">
        <v>217</v>
      </c>
      <c r="D307" s="222"/>
      <c r="E307" s="223" t="s">
        <v>220</v>
      </c>
      <c r="F307" s="224">
        <v>50000</v>
      </c>
      <c r="G307" s="224">
        <v>50654.080000000002</v>
      </c>
      <c r="H307" s="273" t="s">
        <v>156</v>
      </c>
      <c r="I307" s="202"/>
    </row>
    <row r="308" spans="2:9" x14ac:dyDescent="0.2">
      <c r="B308" s="221" t="s">
        <v>180</v>
      </c>
      <c r="C308" s="272" t="s">
        <v>217</v>
      </c>
      <c r="D308" s="222"/>
      <c r="E308" s="223" t="s">
        <v>220</v>
      </c>
      <c r="F308" s="224">
        <v>50000</v>
      </c>
      <c r="G308" s="224">
        <v>50654.080000000002</v>
      </c>
      <c r="H308" s="273" t="s">
        <v>156</v>
      </c>
      <c r="I308" s="202"/>
    </row>
    <row r="309" spans="2:9" x14ac:dyDescent="0.2">
      <c r="B309" s="221" t="s">
        <v>180</v>
      </c>
      <c r="C309" s="272" t="s">
        <v>217</v>
      </c>
      <c r="D309" s="222"/>
      <c r="E309" s="223" t="s">
        <v>220</v>
      </c>
      <c r="F309" s="224">
        <v>50000</v>
      </c>
      <c r="G309" s="224">
        <v>50654.080000000002</v>
      </c>
      <c r="H309" s="273" t="s">
        <v>156</v>
      </c>
      <c r="I309" s="202"/>
    </row>
    <row r="310" spans="2:9" x14ac:dyDescent="0.2">
      <c r="B310" s="221" t="s">
        <v>180</v>
      </c>
      <c r="C310" s="272" t="s">
        <v>217</v>
      </c>
      <c r="D310" s="222"/>
      <c r="E310" s="223" t="s">
        <v>220</v>
      </c>
      <c r="F310" s="224">
        <v>50000</v>
      </c>
      <c r="G310" s="224">
        <v>50654.080000000002</v>
      </c>
      <c r="H310" s="273" t="s">
        <v>156</v>
      </c>
      <c r="I310" s="202"/>
    </row>
    <row r="311" spans="2:9" x14ac:dyDescent="0.2">
      <c r="B311" s="221" t="s">
        <v>180</v>
      </c>
      <c r="C311" s="272" t="s">
        <v>217</v>
      </c>
      <c r="D311" s="222"/>
      <c r="E311" s="223" t="s">
        <v>220</v>
      </c>
      <c r="F311" s="224">
        <v>50000</v>
      </c>
      <c r="G311" s="224">
        <v>50654.080000000002</v>
      </c>
      <c r="H311" s="273" t="s">
        <v>156</v>
      </c>
      <c r="I311" s="202"/>
    </row>
    <row r="312" spans="2:9" x14ac:dyDescent="0.2">
      <c r="B312" s="221" t="s">
        <v>180</v>
      </c>
      <c r="C312" s="272" t="s">
        <v>217</v>
      </c>
      <c r="D312" s="222"/>
      <c r="E312" s="223" t="s">
        <v>220</v>
      </c>
      <c r="F312" s="224">
        <v>50000</v>
      </c>
      <c r="G312" s="224">
        <v>50654.080000000002</v>
      </c>
      <c r="H312" s="273" t="s">
        <v>156</v>
      </c>
      <c r="I312" s="202"/>
    </row>
    <row r="313" spans="2:9" x14ac:dyDescent="0.2">
      <c r="B313" s="221" t="s">
        <v>180</v>
      </c>
      <c r="C313" s="272" t="s">
        <v>217</v>
      </c>
      <c r="D313" s="222"/>
      <c r="E313" s="223" t="s">
        <v>220</v>
      </c>
      <c r="F313" s="224">
        <v>20000</v>
      </c>
      <c r="G313" s="224">
        <v>20261.63</v>
      </c>
      <c r="H313" s="273" t="s">
        <v>156</v>
      </c>
      <c r="I313" s="202"/>
    </row>
    <row r="314" spans="2:9" x14ac:dyDescent="0.2">
      <c r="B314" s="221" t="s">
        <v>180</v>
      </c>
      <c r="C314" s="272" t="s">
        <v>217</v>
      </c>
      <c r="D314" s="222"/>
      <c r="E314" s="223" t="s">
        <v>220</v>
      </c>
      <c r="F314" s="224">
        <v>20000</v>
      </c>
      <c r="G314" s="224">
        <v>20261.63</v>
      </c>
      <c r="H314" s="273" t="s">
        <v>156</v>
      </c>
      <c r="I314" s="202"/>
    </row>
    <row r="315" spans="2:9" x14ac:dyDescent="0.2">
      <c r="B315" s="221" t="s">
        <v>180</v>
      </c>
      <c r="C315" s="272" t="s">
        <v>217</v>
      </c>
      <c r="D315" s="222"/>
      <c r="E315" s="223" t="s">
        <v>220</v>
      </c>
      <c r="F315" s="224">
        <v>20000</v>
      </c>
      <c r="G315" s="224">
        <v>20261.63</v>
      </c>
      <c r="H315" s="273" t="s">
        <v>156</v>
      </c>
      <c r="I315" s="202"/>
    </row>
    <row r="316" spans="2:9" x14ac:dyDescent="0.2">
      <c r="B316" s="221" t="s">
        <v>180</v>
      </c>
      <c r="C316" s="272" t="s">
        <v>217</v>
      </c>
      <c r="D316" s="222"/>
      <c r="E316" s="223" t="s">
        <v>220</v>
      </c>
      <c r="F316" s="224">
        <v>20000</v>
      </c>
      <c r="G316" s="224">
        <v>20261.63</v>
      </c>
      <c r="H316" s="273" t="s">
        <v>156</v>
      </c>
      <c r="I316" s="202"/>
    </row>
    <row r="317" spans="2:9" x14ac:dyDescent="0.2">
      <c r="B317" s="221" t="s">
        <v>180</v>
      </c>
      <c r="C317" s="272" t="s">
        <v>217</v>
      </c>
      <c r="D317" s="222"/>
      <c r="E317" s="223" t="s">
        <v>220</v>
      </c>
      <c r="F317" s="224">
        <v>25000</v>
      </c>
      <c r="G317" s="224">
        <v>25318.33</v>
      </c>
      <c r="H317" s="273" t="s">
        <v>156</v>
      </c>
      <c r="I317" s="202"/>
    </row>
    <row r="318" spans="2:9" x14ac:dyDescent="0.2">
      <c r="B318" s="221" t="s">
        <v>180</v>
      </c>
      <c r="C318" s="272" t="s">
        <v>217</v>
      </c>
      <c r="D318" s="222"/>
      <c r="E318" s="223" t="s">
        <v>220</v>
      </c>
      <c r="F318" s="224">
        <v>25000</v>
      </c>
      <c r="G318" s="224">
        <v>25318.33</v>
      </c>
      <c r="H318" s="273" t="s">
        <v>156</v>
      </c>
      <c r="I318" s="202"/>
    </row>
    <row r="319" spans="2:9" x14ac:dyDescent="0.2">
      <c r="B319" s="221" t="s">
        <v>180</v>
      </c>
      <c r="C319" s="272" t="s">
        <v>217</v>
      </c>
      <c r="D319" s="222"/>
      <c r="E319" s="223" t="s">
        <v>220</v>
      </c>
      <c r="F319" s="224">
        <v>25000</v>
      </c>
      <c r="G319" s="224">
        <v>25318.33</v>
      </c>
      <c r="H319" s="273" t="s">
        <v>156</v>
      </c>
      <c r="I319" s="202"/>
    </row>
    <row r="320" spans="2:9" x14ac:dyDescent="0.2">
      <c r="B320" s="221" t="s">
        <v>180</v>
      </c>
      <c r="C320" s="272" t="s">
        <v>217</v>
      </c>
      <c r="D320" s="222"/>
      <c r="E320" s="223" t="s">
        <v>220</v>
      </c>
      <c r="F320" s="224">
        <v>25000</v>
      </c>
      <c r="G320" s="224">
        <v>25318.33</v>
      </c>
      <c r="H320" s="273" t="s">
        <v>156</v>
      </c>
      <c r="I320" s="202"/>
    </row>
    <row r="321" spans="2:9" x14ac:dyDescent="0.2">
      <c r="B321" s="221" t="s">
        <v>180</v>
      </c>
      <c r="C321" s="272" t="s">
        <v>217</v>
      </c>
      <c r="D321" s="222"/>
      <c r="E321" s="223" t="s">
        <v>220</v>
      </c>
      <c r="F321" s="224">
        <v>25000</v>
      </c>
      <c r="G321" s="224">
        <v>25318.33</v>
      </c>
      <c r="H321" s="273" t="s">
        <v>156</v>
      </c>
      <c r="I321" s="202"/>
    </row>
    <row r="322" spans="2:9" x14ac:dyDescent="0.2">
      <c r="B322" s="221" t="s">
        <v>180</v>
      </c>
      <c r="C322" s="272" t="s">
        <v>217</v>
      </c>
      <c r="D322" s="222"/>
      <c r="E322" s="223" t="s">
        <v>220</v>
      </c>
      <c r="F322" s="224">
        <v>25000</v>
      </c>
      <c r="G322" s="224">
        <v>25318.33</v>
      </c>
      <c r="H322" s="273" t="s">
        <v>156</v>
      </c>
      <c r="I322" s="202"/>
    </row>
    <row r="323" spans="2:9" x14ac:dyDescent="0.2">
      <c r="B323" s="221" t="s">
        <v>180</v>
      </c>
      <c r="C323" s="272" t="s">
        <v>217</v>
      </c>
      <c r="D323" s="222"/>
      <c r="E323" s="223" t="s">
        <v>220</v>
      </c>
      <c r="F323" s="224">
        <v>25000</v>
      </c>
      <c r="G323" s="224">
        <v>25318.33</v>
      </c>
      <c r="H323" s="273" t="s">
        <v>156</v>
      </c>
      <c r="I323" s="202"/>
    </row>
    <row r="324" spans="2:9" x14ac:dyDescent="0.2">
      <c r="B324" s="221" t="s">
        <v>180</v>
      </c>
      <c r="C324" s="272" t="s">
        <v>217</v>
      </c>
      <c r="D324" s="222"/>
      <c r="E324" s="223" t="s">
        <v>220</v>
      </c>
      <c r="F324" s="224">
        <v>25000</v>
      </c>
      <c r="G324" s="224">
        <v>25318.33</v>
      </c>
      <c r="H324" s="273" t="s">
        <v>156</v>
      </c>
      <c r="I324" s="202"/>
    </row>
    <row r="325" spans="2:9" x14ac:dyDescent="0.2">
      <c r="B325" s="221" t="s">
        <v>180</v>
      </c>
      <c r="C325" s="272" t="s">
        <v>217</v>
      </c>
      <c r="D325" s="222"/>
      <c r="E325" s="223" t="s">
        <v>220</v>
      </c>
      <c r="F325" s="224">
        <v>100000</v>
      </c>
      <c r="G325" s="224">
        <v>101273.3</v>
      </c>
      <c r="H325" s="273" t="s">
        <v>156</v>
      </c>
      <c r="I325" s="202"/>
    </row>
    <row r="326" spans="2:9" x14ac:dyDescent="0.2">
      <c r="B326" s="221" t="s">
        <v>180</v>
      </c>
      <c r="C326" s="272" t="s">
        <v>217</v>
      </c>
      <c r="D326" s="222"/>
      <c r="E326" s="223" t="s">
        <v>220</v>
      </c>
      <c r="F326" s="224">
        <v>50000</v>
      </c>
      <c r="G326" s="224">
        <v>50636.65</v>
      </c>
      <c r="H326" s="273" t="s">
        <v>156</v>
      </c>
      <c r="I326" s="202"/>
    </row>
    <row r="327" spans="2:9" x14ac:dyDescent="0.2">
      <c r="B327" s="221" t="s">
        <v>180</v>
      </c>
      <c r="C327" s="272" t="s">
        <v>217</v>
      </c>
      <c r="D327" s="222"/>
      <c r="E327" s="223" t="s">
        <v>220</v>
      </c>
      <c r="F327" s="224">
        <v>50000</v>
      </c>
      <c r="G327" s="224">
        <v>50636.65</v>
      </c>
      <c r="H327" s="273" t="s">
        <v>156</v>
      </c>
      <c r="I327" s="202"/>
    </row>
    <row r="328" spans="2:9" x14ac:dyDescent="0.2">
      <c r="B328" s="221" t="s">
        <v>180</v>
      </c>
      <c r="C328" s="272" t="s">
        <v>217</v>
      </c>
      <c r="D328" s="222"/>
      <c r="E328" s="223" t="s">
        <v>220</v>
      </c>
      <c r="F328" s="224">
        <v>50000</v>
      </c>
      <c r="G328" s="224">
        <v>50636.65</v>
      </c>
      <c r="H328" s="273" t="s">
        <v>156</v>
      </c>
      <c r="I328" s="202"/>
    </row>
    <row r="329" spans="2:9" x14ac:dyDescent="0.2">
      <c r="B329" s="221" t="s">
        <v>180</v>
      </c>
      <c r="C329" s="272" t="s">
        <v>217</v>
      </c>
      <c r="D329" s="222"/>
      <c r="E329" s="223" t="s">
        <v>220</v>
      </c>
      <c r="F329" s="224">
        <v>50000</v>
      </c>
      <c r="G329" s="224">
        <v>50636.65</v>
      </c>
      <c r="H329" s="273" t="s">
        <v>156</v>
      </c>
      <c r="I329" s="202"/>
    </row>
    <row r="330" spans="2:9" x14ac:dyDescent="0.2">
      <c r="B330" s="221" t="s">
        <v>180</v>
      </c>
      <c r="C330" s="272" t="s">
        <v>204</v>
      </c>
      <c r="D330" s="222"/>
      <c r="E330" s="223" t="s">
        <v>220</v>
      </c>
      <c r="F330" s="224">
        <v>101811.59</v>
      </c>
      <c r="G330" s="224">
        <v>101303.09</v>
      </c>
      <c r="H330" s="273" t="s">
        <v>156</v>
      </c>
      <c r="I330" s="202"/>
    </row>
    <row r="331" spans="2:9" x14ac:dyDescent="0.2">
      <c r="B331" s="221" t="s">
        <v>180</v>
      </c>
      <c r="C331" s="272" t="s">
        <v>204</v>
      </c>
      <c r="D331" s="222"/>
      <c r="E331" s="223" t="s">
        <v>220</v>
      </c>
      <c r="F331" s="224">
        <v>101811.59</v>
      </c>
      <c r="G331" s="224">
        <v>101303.09</v>
      </c>
      <c r="H331" s="273" t="s">
        <v>156</v>
      </c>
      <c r="I331" s="202"/>
    </row>
    <row r="332" spans="2:9" x14ac:dyDescent="0.2">
      <c r="B332" s="221" t="s">
        <v>180</v>
      </c>
      <c r="C332" s="272" t="s">
        <v>204</v>
      </c>
      <c r="D332" s="222"/>
      <c r="E332" s="223" t="s">
        <v>220</v>
      </c>
      <c r="F332" s="224">
        <v>101811.59</v>
      </c>
      <c r="G332" s="224">
        <v>101303.09</v>
      </c>
      <c r="H332" s="273" t="s">
        <v>156</v>
      </c>
      <c r="I332" s="202"/>
    </row>
    <row r="333" spans="2:9" x14ac:dyDescent="0.2">
      <c r="B333" s="221" t="s">
        <v>180</v>
      </c>
      <c r="C333" s="272" t="s">
        <v>218</v>
      </c>
      <c r="D333" s="222"/>
      <c r="E333" s="223" t="s">
        <v>220</v>
      </c>
      <c r="F333" s="224">
        <v>150000</v>
      </c>
      <c r="G333" s="224">
        <v>150694.72</v>
      </c>
      <c r="H333" s="273" t="s">
        <v>156</v>
      </c>
      <c r="I333" s="202"/>
    </row>
    <row r="334" spans="2:9" x14ac:dyDescent="0.2">
      <c r="B334" s="221" t="s">
        <v>180</v>
      </c>
      <c r="C334" s="272" t="s">
        <v>218</v>
      </c>
      <c r="D334" s="222"/>
      <c r="E334" s="223" t="s">
        <v>220</v>
      </c>
      <c r="F334" s="224">
        <v>150000</v>
      </c>
      <c r="G334" s="224">
        <v>150694.72</v>
      </c>
      <c r="H334" s="273" t="s">
        <v>156</v>
      </c>
      <c r="I334" s="202"/>
    </row>
    <row r="335" spans="2:9" x14ac:dyDescent="0.2">
      <c r="B335" s="221" t="s">
        <v>180</v>
      </c>
      <c r="C335" s="272" t="s">
        <v>219</v>
      </c>
      <c r="D335" s="222"/>
      <c r="E335" s="223" t="s">
        <v>220</v>
      </c>
      <c r="F335" s="224">
        <v>24968.82</v>
      </c>
      <c r="G335" s="224">
        <v>25037.360000000001</v>
      </c>
      <c r="H335" s="273" t="s">
        <v>156</v>
      </c>
      <c r="I335" s="202"/>
    </row>
    <row r="336" spans="2:9" x14ac:dyDescent="0.2">
      <c r="B336" s="221" t="s">
        <v>180</v>
      </c>
      <c r="C336" s="272" t="s">
        <v>219</v>
      </c>
      <c r="D336" s="222"/>
      <c r="E336" s="223" t="s">
        <v>220</v>
      </c>
      <c r="F336" s="224">
        <v>24968.82</v>
      </c>
      <c r="G336" s="224">
        <v>25037.360000000001</v>
      </c>
      <c r="H336" s="273" t="s">
        <v>156</v>
      </c>
      <c r="I336" s="202"/>
    </row>
    <row r="337" spans="2:9" x14ac:dyDescent="0.2">
      <c r="B337" s="221" t="s">
        <v>180</v>
      </c>
      <c r="C337" s="272" t="s">
        <v>219</v>
      </c>
      <c r="D337" s="222"/>
      <c r="E337" s="223" t="s">
        <v>220</v>
      </c>
      <c r="F337" s="224">
        <v>24968.82</v>
      </c>
      <c r="G337" s="224">
        <v>25037.360000000001</v>
      </c>
      <c r="H337" s="273" t="s">
        <v>156</v>
      </c>
      <c r="I337" s="202"/>
    </row>
    <row r="338" spans="2:9" x14ac:dyDescent="0.2">
      <c r="B338" s="221" t="s">
        <v>180</v>
      </c>
      <c r="C338" s="272" t="s">
        <v>204</v>
      </c>
      <c r="D338" s="222"/>
      <c r="E338" s="223" t="s">
        <v>220</v>
      </c>
      <c r="F338" s="224">
        <v>203097</v>
      </c>
      <c r="G338" s="224">
        <v>201787.1</v>
      </c>
      <c r="H338" s="273" t="s">
        <v>156</v>
      </c>
      <c r="I338" s="202"/>
    </row>
    <row r="339" spans="2:9" x14ac:dyDescent="0.2">
      <c r="B339" s="221" t="s">
        <v>180</v>
      </c>
      <c r="C339" s="272" t="s">
        <v>219</v>
      </c>
      <c r="D339" s="222"/>
      <c r="E339" s="223" t="s">
        <v>220</v>
      </c>
      <c r="F339" s="224">
        <v>201148.4</v>
      </c>
      <c r="G339" s="224">
        <v>201721.87</v>
      </c>
      <c r="H339" s="273" t="s">
        <v>156</v>
      </c>
      <c r="I339" s="202"/>
    </row>
    <row r="340" spans="2:9" x14ac:dyDescent="0.2">
      <c r="B340" s="221" t="s">
        <v>180</v>
      </c>
      <c r="C340" s="272" t="s">
        <v>210</v>
      </c>
      <c r="D340" s="222"/>
      <c r="E340" s="223" t="s">
        <v>220</v>
      </c>
      <c r="F340" s="224">
        <v>25000</v>
      </c>
      <c r="G340" s="224">
        <v>25328.89</v>
      </c>
      <c r="H340" s="273" t="s">
        <v>156</v>
      </c>
      <c r="I340" s="202"/>
    </row>
    <row r="341" spans="2:9" x14ac:dyDescent="0.2">
      <c r="B341" s="221" t="s">
        <v>180</v>
      </c>
      <c r="C341" s="272" t="s">
        <v>210</v>
      </c>
      <c r="D341" s="222"/>
      <c r="E341" s="223" t="s">
        <v>220</v>
      </c>
      <c r="F341" s="224">
        <v>25000</v>
      </c>
      <c r="G341" s="224">
        <v>25328.89</v>
      </c>
      <c r="H341" s="273" t="s">
        <v>156</v>
      </c>
      <c r="I341" s="202"/>
    </row>
    <row r="342" spans="2:9" x14ac:dyDescent="0.2">
      <c r="B342" s="221" t="s">
        <v>180</v>
      </c>
      <c r="C342" s="272" t="s">
        <v>210</v>
      </c>
      <c r="D342" s="222"/>
      <c r="E342" s="223" t="s">
        <v>220</v>
      </c>
      <c r="F342" s="224">
        <v>25000</v>
      </c>
      <c r="G342" s="224">
        <v>25328.89</v>
      </c>
      <c r="H342" s="273" t="s">
        <v>156</v>
      </c>
      <c r="I342" s="202"/>
    </row>
    <row r="343" spans="2:9" x14ac:dyDescent="0.2">
      <c r="B343" s="221" t="s">
        <v>180</v>
      </c>
      <c r="C343" s="272" t="s">
        <v>210</v>
      </c>
      <c r="D343" s="222"/>
      <c r="E343" s="223" t="s">
        <v>220</v>
      </c>
      <c r="F343" s="224">
        <v>25000</v>
      </c>
      <c r="G343" s="224">
        <v>25328.89</v>
      </c>
      <c r="H343" s="273" t="s">
        <v>156</v>
      </c>
      <c r="I343" s="202"/>
    </row>
    <row r="344" spans="2:9" x14ac:dyDescent="0.2">
      <c r="B344" s="221" t="s">
        <v>180</v>
      </c>
      <c r="C344" s="272" t="s">
        <v>210</v>
      </c>
      <c r="D344" s="222"/>
      <c r="E344" s="223" t="s">
        <v>220</v>
      </c>
      <c r="F344" s="224">
        <v>25000</v>
      </c>
      <c r="G344" s="224">
        <v>25328.89</v>
      </c>
      <c r="H344" s="273" t="s">
        <v>156</v>
      </c>
      <c r="I344" s="202"/>
    </row>
    <row r="345" spans="2:9" x14ac:dyDescent="0.2">
      <c r="B345" s="221" t="s">
        <v>180</v>
      </c>
      <c r="C345" s="272" t="s">
        <v>210</v>
      </c>
      <c r="D345" s="222"/>
      <c r="E345" s="223" t="s">
        <v>220</v>
      </c>
      <c r="F345" s="224">
        <v>25000</v>
      </c>
      <c r="G345" s="224">
        <v>25328.89</v>
      </c>
      <c r="H345" s="273" t="s">
        <v>156</v>
      </c>
      <c r="I345" s="202"/>
    </row>
    <row r="346" spans="2:9" x14ac:dyDescent="0.2">
      <c r="B346" s="221" t="s">
        <v>180</v>
      </c>
      <c r="C346" s="272" t="s">
        <v>210</v>
      </c>
      <c r="D346" s="222"/>
      <c r="E346" s="223" t="s">
        <v>220</v>
      </c>
      <c r="F346" s="224">
        <v>25000</v>
      </c>
      <c r="G346" s="224">
        <v>25328.89</v>
      </c>
      <c r="H346" s="273" t="s">
        <v>156</v>
      </c>
      <c r="I346" s="202"/>
    </row>
    <row r="347" spans="2:9" x14ac:dyDescent="0.2">
      <c r="B347" s="221" t="s">
        <v>180</v>
      </c>
      <c r="C347" s="272" t="s">
        <v>219</v>
      </c>
      <c r="D347" s="222"/>
      <c r="E347" s="223" t="s">
        <v>220</v>
      </c>
      <c r="F347" s="224">
        <v>100000</v>
      </c>
      <c r="G347" s="224">
        <v>101186.66</v>
      </c>
      <c r="H347" s="273" t="s">
        <v>156</v>
      </c>
      <c r="I347" s="202"/>
    </row>
    <row r="348" spans="2:9" x14ac:dyDescent="0.2">
      <c r="B348" s="221" t="s">
        <v>180</v>
      </c>
      <c r="C348" s="272" t="s">
        <v>219</v>
      </c>
      <c r="D348" s="222"/>
      <c r="E348" s="223" t="s">
        <v>220</v>
      </c>
      <c r="F348" s="224">
        <v>100000</v>
      </c>
      <c r="G348" s="224">
        <v>101186.66</v>
      </c>
      <c r="H348" s="273" t="s">
        <v>156</v>
      </c>
      <c r="I348" s="202"/>
    </row>
    <row r="349" spans="2:9" x14ac:dyDescent="0.2">
      <c r="B349" s="221" t="s">
        <v>180</v>
      </c>
      <c r="C349" s="272" t="s">
        <v>219</v>
      </c>
      <c r="D349" s="222"/>
      <c r="E349" s="223" t="s">
        <v>220</v>
      </c>
      <c r="F349" s="224">
        <v>100000</v>
      </c>
      <c r="G349" s="224">
        <v>101186.66</v>
      </c>
      <c r="H349" s="273" t="s">
        <v>156</v>
      </c>
      <c r="I349" s="202"/>
    </row>
    <row r="350" spans="2:9" x14ac:dyDescent="0.2">
      <c r="B350" s="221" t="s">
        <v>180</v>
      </c>
      <c r="C350" s="272" t="s">
        <v>219</v>
      </c>
      <c r="D350" s="222"/>
      <c r="E350" s="223" t="s">
        <v>220</v>
      </c>
      <c r="F350" s="224">
        <v>100000</v>
      </c>
      <c r="G350" s="224">
        <v>101186.66</v>
      </c>
      <c r="H350" s="273" t="s">
        <v>156</v>
      </c>
      <c r="I350" s="202"/>
    </row>
    <row r="351" spans="2:9" x14ac:dyDescent="0.2">
      <c r="B351" s="221" t="s">
        <v>180</v>
      </c>
      <c r="C351" s="272" t="s">
        <v>219</v>
      </c>
      <c r="D351" s="222"/>
      <c r="E351" s="223" t="s">
        <v>220</v>
      </c>
      <c r="F351" s="224">
        <v>150000</v>
      </c>
      <c r="G351" s="224">
        <v>151675.35999999999</v>
      </c>
      <c r="H351" s="273" t="s">
        <v>156</v>
      </c>
      <c r="I351" s="202"/>
    </row>
    <row r="352" spans="2:9" x14ac:dyDescent="0.2">
      <c r="B352" s="221" t="s">
        <v>180</v>
      </c>
      <c r="C352" s="272" t="s">
        <v>219</v>
      </c>
      <c r="D352" s="222"/>
      <c r="E352" s="223" t="s">
        <v>220</v>
      </c>
      <c r="F352" s="224">
        <v>150000</v>
      </c>
      <c r="G352" s="224">
        <v>151675.35999999999</v>
      </c>
      <c r="H352" s="273" t="s">
        <v>156</v>
      </c>
      <c r="I352" s="202"/>
    </row>
    <row r="353" spans="2:9" x14ac:dyDescent="0.2">
      <c r="B353" s="221" t="s">
        <v>180</v>
      </c>
      <c r="C353" s="272" t="s">
        <v>219</v>
      </c>
      <c r="D353" s="222"/>
      <c r="E353" s="223" t="s">
        <v>220</v>
      </c>
      <c r="F353" s="224">
        <v>150000</v>
      </c>
      <c r="G353" s="224">
        <v>151675.35999999999</v>
      </c>
      <c r="H353" s="273" t="s">
        <v>156</v>
      </c>
      <c r="I353" s="202"/>
    </row>
    <row r="354" spans="2:9" x14ac:dyDescent="0.2">
      <c r="B354" s="221" t="s">
        <v>180</v>
      </c>
      <c r="C354" s="272" t="s">
        <v>219</v>
      </c>
      <c r="D354" s="222"/>
      <c r="E354" s="223" t="s">
        <v>220</v>
      </c>
      <c r="F354" s="224">
        <v>150000</v>
      </c>
      <c r="G354" s="224">
        <v>151675.35999999999</v>
      </c>
      <c r="H354" s="273" t="s">
        <v>156</v>
      </c>
      <c r="I354" s="202"/>
    </row>
    <row r="355" spans="2:9" x14ac:dyDescent="0.2">
      <c r="B355" s="221" t="s">
        <v>180</v>
      </c>
      <c r="C355" s="272" t="s">
        <v>219</v>
      </c>
      <c r="D355" s="222"/>
      <c r="E355" s="223" t="s">
        <v>220</v>
      </c>
      <c r="F355" s="224">
        <v>69854.14</v>
      </c>
      <c r="G355" s="224">
        <v>70018.8</v>
      </c>
      <c r="H355" s="273" t="s">
        <v>156</v>
      </c>
      <c r="I355" s="202"/>
    </row>
    <row r="356" spans="2:9" x14ac:dyDescent="0.2">
      <c r="B356" s="221" t="s">
        <v>180</v>
      </c>
      <c r="C356" s="272" t="s">
        <v>204</v>
      </c>
      <c r="D356" s="222"/>
      <c r="E356" s="223" t="s">
        <v>220</v>
      </c>
      <c r="F356" s="224">
        <v>40797.160000000003</v>
      </c>
      <c r="G356" s="224">
        <v>41271.03</v>
      </c>
      <c r="H356" s="273" t="s">
        <v>156</v>
      </c>
      <c r="I356" s="202"/>
    </row>
    <row r="357" spans="2:9" x14ac:dyDescent="0.2">
      <c r="B357" s="221" t="s">
        <v>180</v>
      </c>
      <c r="C357" s="272" t="s">
        <v>217</v>
      </c>
      <c r="D357" s="222"/>
      <c r="E357" s="223" t="s">
        <v>220</v>
      </c>
      <c r="F357" s="224">
        <v>101654.2</v>
      </c>
      <c r="G357" s="224">
        <v>101586.44</v>
      </c>
      <c r="H357" s="273" t="s">
        <v>156</v>
      </c>
      <c r="I357" s="202"/>
    </row>
    <row r="358" spans="2:9" x14ac:dyDescent="0.2">
      <c r="B358" s="221" t="s">
        <v>180</v>
      </c>
      <c r="C358" s="272" t="s">
        <v>204</v>
      </c>
      <c r="D358" s="222"/>
      <c r="E358" s="223" t="s">
        <v>220</v>
      </c>
      <c r="F358" s="224">
        <v>25000</v>
      </c>
      <c r="G358" s="224">
        <v>25189.23</v>
      </c>
      <c r="H358" s="273" t="s">
        <v>156</v>
      </c>
      <c r="I358" s="202"/>
    </row>
    <row r="359" spans="2:9" x14ac:dyDescent="0.2">
      <c r="B359" s="221" t="s">
        <v>180</v>
      </c>
      <c r="C359" s="272" t="s">
        <v>204</v>
      </c>
      <c r="D359" s="222"/>
      <c r="E359" s="223" t="s">
        <v>220</v>
      </c>
      <c r="F359" s="224">
        <v>25000</v>
      </c>
      <c r="G359" s="224">
        <v>25189.23</v>
      </c>
      <c r="H359" s="273" t="s">
        <v>156</v>
      </c>
      <c r="I359" s="202"/>
    </row>
    <row r="360" spans="2:9" x14ac:dyDescent="0.2">
      <c r="B360" s="221" t="s">
        <v>180</v>
      </c>
      <c r="C360" s="272" t="s">
        <v>204</v>
      </c>
      <c r="D360" s="222"/>
      <c r="E360" s="223" t="s">
        <v>220</v>
      </c>
      <c r="F360" s="224">
        <v>25000</v>
      </c>
      <c r="G360" s="224">
        <v>25189.23</v>
      </c>
      <c r="H360" s="273" t="s">
        <v>156</v>
      </c>
      <c r="I360" s="202"/>
    </row>
    <row r="361" spans="2:9" x14ac:dyDescent="0.2">
      <c r="B361" s="221" t="s">
        <v>180</v>
      </c>
      <c r="C361" s="272" t="s">
        <v>204</v>
      </c>
      <c r="D361" s="222"/>
      <c r="E361" s="223" t="s">
        <v>220</v>
      </c>
      <c r="F361" s="224">
        <v>25000</v>
      </c>
      <c r="G361" s="224">
        <v>25189.23</v>
      </c>
      <c r="H361" s="273" t="s">
        <v>156</v>
      </c>
      <c r="I361" s="202"/>
    </row>
    <row r="362" spans="2:9" x14ac:dyDescent="0.2">
      <c r="B362" s="221" t="s">
        <v>180</v>
      </c>
      <c r="C362" s="272" t="s">
        <v>204</v>
      </c>
      <c r="D362" s="222"/>
      <c r="E362" s="223" t="s">
        <v>220</v>
      </c>
      <c r="F362" s="224">
        <v>25000</v>
      </c>
      <c r="G362" s="224">
        <v>25189.23</v>
      </c>
      <c r="H362" s="273" t="s">
        <v>156</v>
      </c>
      <c r="I362" s="202"/>
    </row>
    <row r="363" spans="2:9" x14ac:dyDescent="0.2">
      <c r="B363" s="221" t="s">
        <v>180</v>
      </c>
      <c r="C363" s="272" t="s">
        <v>204</v>
      </c>
      <c r="D363" s="222"/>
      <c r="E363" s="223" t="s">
        <v>220</v>
      </c>
      <c r="F363" s="224">
        <v>25000</v>
      </c>
      <c r="G363" s="224">
        <v>25189.23</v>
      </c>
      <c r="H363" s="273" t="s">
        <v>156</v>
      </c>
      <c r="I363" s="202"/>
    </row>
    <row r="364" spans="2:9" x14ac:dyDescent="0.2">
      <c r="B364" s="221" t="s">
        <v>180</v>
      </c>
      <c r="C364" s="272" t="s">
        <v>204</v>
      </c>
      <c r="D364" s="222"/>
      <c r="E364" s="223" t="s">
        <v>220</v>
      </c>
      <c r="F364" s="224">
        <v>25000</v>
      </c>
      <c r="G364" s="224">
        <v>25189.23</v>
      </c>
      <c r="H364" s="273" t="s">
        <v>156</v>
      </c>
      <c r="I364" s="202"/>
    </row>
    <row r="365" spans="2:9" x14ac:dyDescent="0.2">
      <c r="B365" s="221" t="s">
        <v>180</v>
      </c>
      <c r="C365" s="272" t="s">
        <v>204</v>
      </c>
      <c r="D365" s="222"/>
      <c r="E365" s="223" t="s">
        <v>220</v>
      </c>
      <c r="F365" s="224">
        <v>25000</v>
      </c>
      <c r="G365" s="224">
        <v>25189.23</v>
      </c>
      <c r="H365" s="273" t="s">
        <v>156</v>
      </c>
      <c r="I365" s="202"/>
    </row>
    <row r="366" spans="2:9" x14ac:dyDescent="0.2">
      <c r="B366" s="221" t="s">
        <v>180</v>
      </c>
      <c r="C366" s="272" t="s">
        <v>204</v>
      </c>
      <c r="D366" s="222"/>
      <c r="E366" s="223" t="s">
        <v>220</v>
      </c>
      <c r="F366" s="224">
        <v>25000</v>
      </c>
      <c r="G366" s="224">
        <v>25189.23</v>
      </c>
      <c r="H366" s="273" t="s">
        <v>156</v>
      </c>
      <c r="I366" s="202"/>
    </row>
    <row r="367" spans="2:9" x14ac:dyDescent="0.2">
      <c r="B367" s="221" t="s">
        <v>180</v>
      </c>
      <c r="C367" s="272" t="s">
        <v>204</v>
      </c>
      <c r="D367" s="222"/>
      <c r="E367" s="223" t="s">
        <v>220</v>
      </c>
      <c r="F367" s="224">
        <v>25000</v>
      </c>
      <c r="G367" s="224">
        <v>25189.23</v>
      </c>
      <c r="H367" s="273" t="s">
        <v>156</v>
      </c>
      <c r="I367" s="202"/>
    </row>
    <row r="368" spans="2:9" x14ac:dyDescent="0.2">
      <c r="B368" s="221" t="s">
        <v>180</v>
      </c>
      <c r="C368" s="272" t="s">
        <v>204</v>
      </c>
      <c r="D368" s="222"/>
      <c r="E368" s="223" t="s">
        <v>220</v>
      </c>
      <c r="F368" s="224">
        <v>25000</v>
      </c>
      <c r="G368" s="224">
        <v>25189.23</v>
      </c>
      <c r="H368" s="273" t="s">
        <v>156</v>
      </c>
      <c r="I368" s="202"/>
    </row>
    <row r="369" spans="2:10" x14ac:dyDescent="0.2">
      <c r="B369" s="221" t="s">
        <v>180</v>
      </c>
      <c r="C369" s="272" t="s">
        <v>204</v>
      </c>
      <c r="D369" s="222"/>
      <c r="E369" s="223" t="s">
        <v>220</v>
      </c>
      <c r="F369" s="224">
        <v>25000</v>
      </c>
      <c r="G369" s="224">
        <v>25189.23</v>
      </c>
      <c r="H369" s="273" t="s">
        <v>156</v>
      </c>
      <c r="I369" s="202"/>
    </row>
    <row r="370" spans="2:10" x14ac:dyDescent="0.2">
      <c r="B370" s="221" t="s">
        <v>180</v>
      </c>
      <c r="C370" s="272" t="s">
        <v>204</v>
      </c>
      <c r="D370" s="222"/>
      <c r="E370" s="223" t="s">
        <v>220</v>
      </c>
      <c r="F370" s="224">
        <v>25000</v>
      </c>
      <c r="G370" s="224">
        <v>25166</v>
      </c>
      <c r="H370" s="273" t="s">
        <v>156</v>
      </c>
      <c r="I370" s="202"/>
    </row>
    <row r="371" spans="2:10" x14ac:dyDescent="0.2">
      <c r="B371" s="221" t="s">
        <v>180</v>
      </c>
      <c r="C371" s="272" t="s">
        <v>204</v>
      </c>
      <c r="D371" s="222"/>
      <c r="E371" s="223" t="s">
        <v>220</v>
      </c>
      <c r="F371" s="224">
        <v>25000</v>
      </c>
      <c r="G371" s="224">
        <v>25166</v>
      </c>
      <c r="H371" s="273" t="s">
        <v>156</v>
      </c>
      <c r="I371" s="202"/>
      <c r="J371" s="202"/>
    </row>
    <row r="372" spans="2:10" x14ac:dyDescent="0.2">
      <c r="B372" s="221" t="s">
        <v>180</v>
      </c>
      <c r="C372" s="272" t="s">
        <v>204</v>
      </c>
      <c r="D372" s="222"/>
      <c r="E372" s="223" t="s">
        <v>220</v>
      </c>
      <c r="F372" s="224">
        <v>25000</v>
      </c>
      <c r="G372" s="224">
        <v>25166</v>
      </c>
      <c r="H372" s="273" t="s">
        <v>156</v>
      </c>
      <c r="I372" s="202"/>
      <c r="J372" s="202"/>
    </row>
    <row r="373" spans="2:10" x14ac:dyDescent="0.2">
      <c r="B373" s="221" t="s">
        <v>180</v>
      </c>
      <c r="C373" s="272" t="s">
        <v>204</v>
      </c>
      <c r="D373" s="222"/>
      <c r="E373" s="223" t="s">
        <v>220</v>
      </c>
      <c r="F373" s="224">
        <v>25000</v>
      </c>
      <c r="G373" s="224">
        <v>25166</v>
      </c>
      <c r="H373" s="273" t="s">
        <v>156</v>
      </c>
      <c r="I373" s="202"/>
      <c r="J373" s="202"/>
    </row>
    <row r="374" spans="2:10" x14ac:dyDescent="0.2">
      <c r="B374" s="221" t="s">
        <v>180</v>
      </c>
      <c r="C374" s="272" t="s">
        <v>204</v>
      </c>
      <c r="D374" s="222"/>
      <c r="E374" s="223" t="s">
        <v>220</v>
      </c>
      <c r="F374" s="224">
        <v>25000</v>
      </c>
      <c r="G374" s="224">
        <v>25166</v>
      </c>
      <c r="H374" s="273" t="s">
        <v>156</v>
      </c>
      <c r="I374" s="202"/>
      <c r="J374" s="202"/>
    </row>
    <row r="375" spans="2:10" x14ac:dyDescent="0.2">
      <c r="B375" s="221" t="s">
        <v>180</v>
      </c>
      <c r="C375" s="272" t="s">
        <v>204</v>
      </c>
      <c r="D375" s="222"/>
      <c r="E375" s="223" t="s">
        <v>220</v>
      </c>
      <c r="F375" s="224">
        <v>25000</v>
      </c>
      <c r="G375" s="224">
        <v>25166</v>
      </c>
      <c r="H375" s="273" t="s">
        <v>156</v>
      </c>
      <c r="I375" s="202"/>
      <c r="J375" s="202"/>
    </row>
    <row r="376" spans="2:10" x14ac:dyDescent="0.2">
      <c r="B376" s="221" t="s">
        <v>180</v>
      </c>
      <c r="C376" s="272" t="s">
        <v>204</v>
      </c>
      <c r="D376" s="222"/>
      <c r="E376" s="223" t="s">
        <v>220</v>
      </c>
      <c r="F376" s="224">
        <v>25000</v>
      </c>
      <c r="G376" s="224">
        <v>25166</v>
      </c>
      <c r="H376" s="273" t="s">
        <v>156</v>
      </c>
      <c r="I376" s="202"/>
      <c r="J376" s="202"/>
    </row>
    <row r="377" spans="2:10" x14ac:dyDescent="0.2">
      <c r="B377" s="221" t="s">
        <v>180</v>
      </c>
      <c r="C377" s="272" t="s">
        <v>204</v>
      </c>
      <c r="D377" s="222"/>
      <c r="E377" s="223" t="s">
        <v>220</v>
      </c>
      <c r="F377" s="224">
        <v>25000</v>
      </c>
      <c r="G377" s="224">
        <v>25166</v>
      </c>
      <c r="H377" s="273" t="s">
        <v>156</v>
      </c>
      <c r="I377" s="202"/>
      <c r="J377" s="202"/>
    </row>
    <row r="378" spans="2:10" x14ac:dyDescent="0.2">
      <c r="B378" s="221" t="s">
        <v>180</v>
      </c>
      <c r="C378" s="272" t="s">
        <v>204</v>
      </c>
      <c r="D378" s="222"/>
      <c r="E378" s="223" t="s">
        <v>220</v>
      </c>
      <c r="F378" s="224">
        <v>25000</v>
      </c>
      <c r="G378" s="224">
        <v>25166</v>
      </c>
      <c r="H378" s="273" t="s">
        <v>156</v>
      </c>
      <c r="I378" s="202"/>
      <c r="J378" s="202"/>
    </row>
    <row r="379" spans="2:10" x14ac:dyDescent="0.2">
      <c r="B379" s="221" t="s">
        <v>180</v>
      </c>
      <c r="C379" s="272" t="s">
        <v>204</v>
      </c>
      <c r="D379" s="222"/>
      <c r="E379" s="223" t="s">
        <v>220</v>
      </c>
      <c r="F379" s="224">
        <v>25000</v>
      </c>
      <c r="G379" s="224">
        <v>25166</v>
      </c>
      <c r="H379" s="273" t="s">
        <v>156</v>
      </c>
      <c r="I379" s="202"/>
      <c r="J379" s="202"/>
    </row>
    <row r="380" spans="2:10" x14ac:dyDescent="0.2">
      <c r="B380" s="221" t="s">
        <v>180</v>
      </c>
      <c r="C380" s="272" t="s">
        <v>204</v>
      </c>
      <c r="D380" s="222"/>
      <c r="E380" s="223" t="s">
        <v>220</v>
      </c>
      <c r="F380" s="224">
        <v>25000</v>
      </c>
      <c r="G380" s="224">
        <v>25166</v>
      </c>
      <c r="H380" s="273" t="s">
        <v>156</v>
      </c>
      <c r="I380" s="202"/>
      <c r="J380" s="202"/>
    </row>
    <row r="381" spans="2:10" x14ac:dyDescent="0.2">
      <c r="B381" s="221" t="s">
        <v>180</v>
      </c>
      <c r="C381" s="272" t="s">
        <v>204</v>
      </c>
      <c r="D381" s="222"/>
      <c r="E381" s="223" t="s">
        <v>220</v>
      </c>
      <c r="F381" s="224">
        <v>25000</v>
      </c>
      <c r="G381" s="224">
        <v>25166</v>
      </c>
      <c r="H381" s="273" t="s">
        <v>156</v>
      </c>
      <c r="I381" s="202"/>
      <c r="J381" s="202"/>
    </row>
    <row r="382" spans="2:10" x14ac:dyDescent="0.2">
      <c r="B382" s="221" t="s">
        <v>180</v>
      </c>
      <c r="C382" s="272" t="s">
        <v>204</v>
      </c>
      <c r="D382" s="222"/>
      <c r="E382" s="223" t="s">
        <v>220</v>
      </c>
      <c r="F382" s="224">
        <v>25000</v>
      </c>
      <c r="G382" s="224">
        <v>25166</v>
      </c>
      <c r="H382" s="273" t="s">
        <v>156</v>
      </c>
      <c r="I382" s="202"/>
      <c r="J382" s="202"/>
    </row>
    <row r="383" spans="2:10" x14ac:dyDescent="0.2">
      <c r="B383" s="221" t="s">
        <v>180</v>
      </c>
      <c r="C383" s="272" t="s">
        <v>204</v>
      </c>
      <c r="D383" s="222"/>
      <c r="E383" s="223" t="s">
        <v>220</v>
      </c>
      <c r="F383" s="224">
        <v>25000</v>
      </c>
      <c r="G383" s="224">
        <v>25166</v>
      </c>
      <c r="H383" s="273" t="s">
        <v>156</v>
      </c>
      <c r="I383" s="202"/>
      <c r="J383" s="202"/>
    </row>
    <row r="384" spans="2:10" x14ac:dyDescent="0.2">
      <c r="B384" s="221" t="s">
        <v>180</v>
      </c>
      <c r="C384" s="272" t="s">
        <v>204</v>
      </c>
      <c r="D384" s="222"/>
      <c r="E384" s="223" t="s">
        <v>220</v>
      </c>
      <c r="F384" s="224">
        <v>25000</v>
      </c>
      <c r="G384" s="224">
        <v>25166</v>
      </c>
      <c r="H384" s="273" t="s">
        <v>156</v>
      </c>
      <c r="I384" s="202"/>
      <c r="J384" s="202"/>
    </row>
    <row r="385" spans="2:10" x14ac:dyDescent="0.2">
      <c r="B385" s="221" t="s">
        <v>180</v>
      </c>
      <c r="C385" s="272" t="s">
        <v>204</v>
      </c>
      <c r="D385" s="222"/>
      <c r="E385" s="223" t="s">
        <v>220</v>
      </c>
      <c r="F385" s="224">
        <v>25000</v>
      </c>
      <c r="G385" s="224">
        <v>25166</v>
      </c>
      <c r="H385" s="273" t="s">
        <v>156</v>
      </c>
      <c r="I385" s="202"/>
      <c r="J385" s="202"/>
    </row>
    <row r="386" spans="2:10" x14ac:dyDescent="0.2">
      <c r="B386" s="221" t="s">
        <v>180</v>
      </c>
      <c r="C386" s="272" t="s">
        <v>204</v>
      </c>
      <c r="D386" s="222"/>
      <c r="E386" s="223" t="s">
        <v>220</v>
      </c>
      <c r="F386" s="224">
        <v>25000</v>
      </c>
      <c r="G386" s="224">
        <v>25166</v>
      </c>
      <c r="H386" s="273" t="s">
        <v>156</v>
      </c>
      <c r="I386" s="202"/>
      <c r="J386" s="202"/>
    </row>
    <row r="387" spans="2:10" x14ac:dyDescent="0.2">
      <c r="B387" s="221" t="s">
        <v>180</v>
      </c>
      <c r="C387" s="272" t="s">
        <v>204</v>
      </c>
      <c r="D387" s="222"/>
      <c r="E387" s="223" t="s">
        <v>220</v>
      </c>
      <c r="F387" s="224">
        <v>25000</v>
      </c>
      <c r="G387" s="224">
        <v>25166</v>
      </c>
      <c r="H387" s="273" t="s">
        <v>156</v>
      </c>
      <c r="I387" s="202"/>
      <c r="J387" s="202"/>
    </row>
    <row r="388" spans="2:10" x14ac:dyDescent="0.2">
      <c r="B388" s="221" t="s">
        <v>180</v>
      </c>
      <c r="C388" s="272" t="s">
        <v>204</v>
      </c>
      <c r="D388" s="222"/>
      <c r="E388" s="223" t="s">
        <v>220</v>
      </c>
      <c r="F388" s="224">
        <v>25000</v>
      </c>
      <c r="G388" s="224">
        <v>25166</v>
      </c>
      <c r="H388" s="273" t="s">
        <v>156</v>
      </c>
      <c r="I388" s="202"/>
      <c r="J388" s="202"/>
    </row>
    <row r="389" spans="2:10" x14ac:dyDescent="0.2">
      <c r="B389" s="221" t="s">
        <v>180</v>
      </c>
      <c r="C389" s="272" t="s">
        <v>204</v>
      </c>
      <c r="D389" s="222"/>
      <c r="E389" s="223" t="s">
        <v>220</v>
      </c>
      <c r="F389" s="224">
        <v>25000</v>
      </c>
      <c r="G389" s="224">
        <v>25166</v>
      </c>
      <c r="H389" s="273" t="s">
        <v>156</v>
      </c>
      <c r="I389" s="202"/>
      <c r="J389" s="202"/>
    </row>
    <row r="390" spans="2:10" x14ac:dyDescent="0.3">
      <c r="B390" s="221" t="s">
        <v>221</v>
      </c>
      <c r="C390" s="166" t="s">
        <v>222</v>
      </c>
      <c r="D390" s="222"/>
      <c r="E390" s="223" t="s">
        <v>220</v>
      </c>
      <c r="F390" s="224">
        <v>580131.91</v>
      </c>
      <c r="G390" s="224">
        <v>580625.23</v>
      </c>
      <c r="H390" s="273" t="s">
        <v>156</v>
      </c>
      <c r="I390" s="202"/>
      <c r="J390" s="202"/>
    </row>
    <row r="391" spans="2:10" x14ac:dyDescent="0.3">
      <c r="B391" s="221" t="s">
        <v>221</v>
      </c>
      <c r="C391" s="166" t="s">
        <v>223</v>
      </c>
      <c r="D391" s="222"/>
      <c r="E391" s="223" t="s">
        <v>220</v>
      </c>
      <c r="F391" s="224">
        <v>305949.37</v>
      </c>
      <c r="G391" s="224">
        <v>306875.99</v>
      </c>
      <c r="H391" s="273" t="s">
        <v>156</v>
      </c>
      <c r="I391" s="202"/>
      <c r="J391" s="202"/>
    </row>
    <row r="392" spans="2:10" x14ac:dyDescent="0.3">
      <c r="B392" s="221" t="s">
        <v>221</v>
      </c>
      <c r="C392" s="166" t="s">
        <v>224</v>
      </c>
      <c r="D392" s="222"/>
      <c r="E392" s="223" t="s">
        <v>220</v>
      </c>
      <c r="F392" s="224">
        <v>60322.429999999993</v>
      </c>
      <c r="G392" s="224">
        <v>60399.78</v>
      </c>
      <c r="H392" s="273" t="s">
        <v>156</v>
      </c>
      <c r="I392" s="202"/>
      <c r="J392" s="202"/>
    </row>
    <row r="393" spans="2:10" x14ac:dyDescent="0.3">
      <c r="B393" s="221" t="s">
        <v>221</v>
      </c>
      <c r="C393" s="166" t="s">
        <v>224</v>
      </c>
      <c r="D393" s="222"/>
      <c r="E393" s="223" t="s">
        <v>220</v>
      </c>
      <c r="F393" s="224">
        <v>8095.02</v>
      </c>
      <c r="G393" s="224">
        <v>8080.62</v>
      </c>
      <c r="H393" s="273" t="s">
        <v>156</v>
      </c>
      <c r="I393" s="202"/>
      <c r="J393" s="202"/>
    </row>
    <row r="394" spans="2:10" x14ac:dyDescent="0.3">
      <c r="B394" s="221" t="s">
        <v>221</v>
      </c>
      <c r="C394" s="166" t="s">
        <v>224</v>
      </c>
      <c r="D394" s="222"/>
      <c r="E394" s="223" t="s">
        <v>220</v>
      </c>
      <c r="F394" s="224">
        <v>201220.6</v>
      </c>
      <c r="G394" s="224">
        <v>201356.84</v>
      </c>
      <c r="H394" s="273" t="s">
        <v>156</v>
      </c>
      <c r="I394" s="202"/>
      <c r="J394" s="202"/>
    </row>
    <row r="395" spans="2:10" x14ac:dyDescent="0.3">
      <c r="B395" s="221" t="s">
        <v>221</v>
      </c>
      <c r="C395" s="166" t="s">
        <v>225</v>
      </c>
      <c r="D395" s="222"/>
      <c r="E395" s="223" t="s">
        <v>220</v>
      </c>
      <c r="F395" s="224">
        <v>40233.519999999997</v>
      </c>
      <c r="G395" s="224">
        <v>40212.26</v>
      </c>
      <c r="H395" s="273" t="s">
        <v>156</v>
      </c>
      <c r="I395" s="202"/>
      <c r="J395" s="202"/>
    </row>
    <row r="396" spans="2:10" x14ac:dyDescent="0.3">
      <c r="B396" s="221" t="s">
        <v>226</v>
      </c>
      <c r="C396" s="166" t="s">
        <v>212</v>
      </c>
      <c r="D396" s="222"/>
      <c r="E396" s="223" t="s">
        <v>220</v>
      </c>
      <c r="F396" s="224">
        <v>410096.96</v>
      </c>
      <c r="G396" s="224">
        <v>414686.25</v>
      </c>
      <c r="H396" s="273" t="s">
        <v>156</v>
      </c>
      <c r="I396" s="202"/>
      <c r="J396" s="202"/>
    </row>
    <row r="397" spans="2:10" x14ac:dyDescent="0.3">
      <c r="B397" s="221" t="s">
        <v>226</v>
      </c>
      <c r="C397" s="166" t="s">
        <v>217</v>
      </c>
      <c r="D397" s="222"/>
      <c r="E397" s="223" t="s">
        <v>220</v>
      </c>
      <c r="F397" s="224">
        <v>345665.2</v>
      </c>
      <c r="G397" s="224">
        <v>348869.57</v>
      </c>
      <c r="H397" s="273" t="s">
        <v>156</v>
      </c>
      <c r="I397" s="202"/>
      <c r="J397" s="202"/>
    </row>
    <row r="398" spans="2:10" x14ac:dyDescent="0.3">
      <c r="B398" s="221" t="s">
        <v>226</v>
      </c>
      <c r="C398" s="166" t="s">
        <v>181</v>
      </c>
      <c r="D398" s="222"/>
      <c r="E398" s="223" t="s">
        <v>220</v>
      </c>
      <c r="F398" s="224">
        <v>500000</v>
      </c>
      <c r="G398" s="224">
        <v>570084.94999999995</v>
      </c>
      <c r="H398" s="273" t="s">
        <v>156</v>
      </c>
      <c r="I398" s="202"/>
      <c r="J398" s="202"/>
    </row>
    <row r="399" spans="2:10" x14ac:dyDescent="0.3">
      <c r="B399" s="221" t="s">
        <v>226</v>
      </c>
      <c r="C399" s="166" t="s">
        <v>181</v>
      </c>
      <c r="D399" s="222"/>
      <c r="E399" s="223" t="s">
        <v>220</v>
      </c>
      <c r="F399" s="224">
        <v>890656.8</v>
      </c>
      <c r="G399" s="224">
        <v>635767.67000000004</v>
      </c>
      <c r="H399" s="273" t="s">
        <v>156</v>
      </c>
      <c r="I399" s="202"/>
      <c r="J399" s="202"/>
    </row>
    <row r="400" spans="2:10" x14ac:dyDescent="0.3">
      <c r="B400" s="221" t="s">
        <v>226</v>
      </c>
      <c r="C400" s="166" t="s">
        <v>181</v>
      </c>
      <c r="D400" s="222"/>
      <c r="E400" s="223" t="s">
        <v>220</v>
      </c>
      <c r="F400" s="224">
        <v>21113.67</v>
      </c>
      <c r="G400" s="224">
        <v>21195.39</v>
      </c>
      <c r="H400" s="273" t="s">
        <v>156</v>
      </c>
      <c r="I400" s="202"/>
      <c r="J400" s="202"/>
    </row>
    <row r="401" spans="2:10" x14ac:dyDescent="0.3">
      <c r="B401" s="221" t="s">
        <v>226</v>
      </c>
      <c r="C401" s="166" t="s">
        <v>227</v>
      </c>
      <c r="D401" s="222"/>
      <c r="E401" s="223" t="s">
        <v>220</v>
      </c>
      <c r="F401" s="224">
        <v>250000</v>
      </c>
      <c r="G401" s="224">
        <v>250817.88</v>
      </c>
      <c r="H401" s="273" t="s">
        <v>156</v>
      </c>
      <c r="I401" s="202"/>
      <c r="J401" s="202"/>
    </row>
    <row r="402" spans="2:10" x14ac:dyDescent="0.3">
      <c r="B402" s="221" t="s">
        <v>226</v>
      </c>
      <c r="C402" s="166" t="s">
        <v>227</v>
      </c>
      <c r="D402" s="222"/>
      <c r="E402" s="223" t="s">
        <v>220</v>
      </c>
      <c r="F402" s="224">
        <v>250000</v>
      </c>
      <c r="G402" s="224">
        <v>250831.45</v>
      </c>
      <c r="H402" s="273" t="s">
        <v>156</v>
      </c>
      <c r="I402" s="202"/>
      <c r="J402" s="202"/>
    </row>
    <row r="403" spans="2:10" x14ac:dyDescent="0.3">
      <c r="B403" s="221" t="s">
        <v>226</v>
      </c>
      <c r="C403" s="166" t="s">
        <v>228</v>
      </c>
      <c r="D403" s="222"/>
      <c r="E403" s="223" t="s">
        <v>220</v>
      </c>
      <c r="F403" s="224">
        <v>200000</v>
      </c>
      <c r="G403" s="224">
        <v>200204.57</v>
      </c>
      <c r="H403" s="273" t="s">
        <v>156</v>
      </c>
      <c r="I403" s="202"/>
      <c r="J403" s="202"/>
    </row>
    <row r="404" spans="2:10" x14ac:dyDescent="0.3">
      <c r="B404" s="221" t="s">
        <v>226</v>
      </c>
      <c r="C404" s="166" t="s">
        <v>216</v>
      </c>
      <c r="D404" s="222"/>
      <c r="E404" s="223" t="s">
        <v>220</v>
      </c>
      <c r="F404" s="224">
        <v>75687.83</v>
      </c>
      <c r="G404" s="224">
        <v>75876.02</v>
      </c>
      <c r="H404" s="273" t="s">
        <v>156</v>
      </c>
      <c r="I404" s="202"/>
      <c r="J404" s="202"/>
    </row>
    <row r="405" spans="2:10" x14ac:dyDescent="0.3">
      <c r="B405" s="221" t="s">
        <v>226</v>
      </c>
      <c r="C405" s="166" t="s">
        <v>229</v>
      </c>
      <c r="D405" s="222"/>
      <c r="E405" s="223" t="s">
        <v>220</v>
      </c>
      <c r="F405" s="224">
        <v>10100.68</v>
      </c>
      <c r="G405" s="224">
        <v>10037.44</v>
      </c>
      <c r="H405" s="273" t="s">
        <v>156</v>
      </c>
      <c r="I405" s="202"/>
      <c r="J405" s="202"/>
    </row>
    <row r="406" spans="2:10" x14ac:dyDescent="0.3">
      <c r="B406" s="221" t="s">
        <v>226</v>
      </c>
      <c r="C406" s="166" t="s">
        <v>229</v>
      </c>
      <c r="D406" s="222"/>
      <c r="E406" s="223" t="s">
        <v>220</v>
      </c>
      <c r="F406" s="224">
        <v>22430.959999999999</v>
      </c>
      <c r="G406" s="224">
        <v>22087.03</v>
      </c>
      <c r="H406" s="273" t="s">
        <v>156</v>
      </c>
      <c r="I406" s="202"/>
      <c r="J406" s="202"/>
    </row>
    <row r="407" spans="2:10" x14ac:dyDescent="0.3">
      <c r="B407" s="221" t="s">
        <v>230</v>
      </c>
      <c r="C407" s="166" t="s">
        <v>181</v>
      </c>
      <c r="D407" s="222"/>
      <c r="E407" s="223" t="s">
        <v>220</v>
      </c>
      <c r="F407" s="224">
        <v>15230.84</v>
      </c>
      <c r="G407" s="224">
        <v>15196.62</v>
      </c>
      <c r="H407" s="273" t="s">
        <v>156</v>
      </c>
      <c r="I407" s="202"/>
      <c r="J407" s="202"/>
    </row>
    <row r="408" spans="2:10" x14ac:dyDescent="0.3">
      <c r="B408" s="221" t="s">
        <v>230</v>
      </c>
      <c r="C408" s="166" t="s">
        <v>217</v>
      </c>
      <c r="D408" s="222"/>
      <c r="E408" s="223" t="s">
        <v>220</v>
      </c>
      <c r="F408" s="224">
        <v>61332.18</v>
      </c>
      <c r="G408" s="224">
        <v>384184.99</v>
      </c>
      <c r="H408" s="273" t="s">
        <v>156</v>
      </c>
      <c r="I408" s="202"/>
      <c r="J408" s="202"/>
    </row>
    <row r="409" spans="2:10" x14ac:dyDescent="0.3">
      <c r="B409" s="221" t="s">
        <v>230</v>
      </c>
      <c r="C409" s="166" t="s">
        <v>217</v>
      </c>
      <c r="D409" s="222"/>
      <c r="E409" s="223" t="s">
        <v>220</v>
      </c>
      <c r="F409" s="224">
        <v>98188.9</v>
      </c>
      <c r="G409" s="224">
        <v>175603.8</v>
      </c>
      <c r="H409" s="273" t="s">
        <v>156</v>
      </c>
      <c r="I409" s="202"/>
      <c r="J409" s="202"/>
    </row>
    <row r="410" spans="2:10" x14ac:dyDescent="0.3">
      <c r="B410" s="221" t="s">
        <v>230</v>
      </c>
      <c r="C410" s="166" t="s">
        <v>217</v>
      </c>
      <c r="D410" s="222"/>
      <c r="E410" s="223" t="s">
        <v>220</v>
      </c>
      <c r="F410" s="224">
        <v>480477.6</v>
      </c>
      <c r="G410" s="224">
        <v>285293.08</v>
      </c>
      <c r="H410" s="273" t="s">
        <v>156</v>
      </c>
      <c r="I410" s="202"/>
      <c r="J410" s="202"/>
    </row>
    <row r="411" spans="2:10" x14ac:dyDescent="0.3">
      <c r="B411" s="221" t="s">
        <v>230</v>
      </c>
      <c r="C411" s="166" t="s">
        <v>217</v>
      </c>
      <c r="D411" s="222"/>
      <c r="E411" s="223" t="s">
        <v>220</v>
      </c>
      <c r="F411" s="224">
        <v>10105.33</v>
      </c>
      <c r="G411" s="224">
        <v>10139.86</v>
      </c>
      <c r="H411" s="273" t="s">
        <v>156</v>
      </c>
      <c r="I411" s="202"/>
      <c r="J411" s="202"/>
    </row>
    <row r="412" spans="2:10" x14ac:dyDescent="0.3">
      <c r="B412" s="221" t="s">
        <v>230</v>
      </c>
      <c r="C412" s="166" t="s">
        <v>181</v>
      </c>
      <c r="D412" s="222"/>
      <c r="E412" s="223" t="s">
        <v>220</v>
      </c>
      <c r="F412" s="224">
        <v>33335.410000000003</v>
      </c>
      <c r="G412" s="224">
        <v>33259.230000000003</v>
      </c>
      <c r="H412" s="273" t="s">
        <v>156</v>
      </c>
      <c r="I412" s="202"/>
      <c r="J412" s="202"/>
    </row>
    <row r="413" spans="2:10" x14ac:dyDescent="0.3">
      <c r="B413" s="221" t="s">
        <v>230</v>
      </c>
      <c r="C413" s="166" t="s">
        <v>181</v>
      </c>
      <c r="D413" s="222"/>
      <c r="E413" s="223" t="s">
        <v>220</v>
      </c>
      <c r="F413" s="224">
        <v>1785292.82</v>
      </c>
      <c r="G413" s="224">
        <v>2295233.3199999998</v>
      </c>
      <c r="H413" s="273" t="s">
        <v>156</v>
      </c>
      <c r="I413" s="202"/>
      <c r="J413" s="202"/>
    </row>
    <row r="414" spans="2:10" x14ac:dyDescent="0.3">
      <c r="B414" s="221" t="s">
        <v>230</v>
      </c>
      <c r="C414" s="166" t="s">
        <v>216</v>
      </c>
      <c r="D414" s="222"/>
      <c r="E414" s="223" t="s">
        <v>220</v>
      </c>
      <c r="F414" s="224">
        <v>69955.41</v>
      </c>
      <c r="G414" s="224">
        <v>70210.570000000007</v>
      </c>
      <c r="H414" s="273" t="s">
        <v>156</v>
      </c>
      <c r="I414" s="202"/>
      <c r="J414" s="202"/>
    </row>
    <row r="415" spans="2:10" x14ac:dyDescent="0.3">
      <c r="B415" s="221" t="s">
        <v>230</v>
      </c>
      <c r="C415" s="166" t="s">
        <v>216</v>
      </c>
      <c r="D415" s="222"/>
      <c r="E415" s="223" t="s">
        <v>220</v>
      </c>
      <c r="F415" s="224">
        <v>202129.4</v>
      </c>
      <c r="G415" s="224">
        <v>546730.82999999996</v>
      </c>
      <c r="H415" s="273" t="s">
        <v>156</v>
      </c>
      <c r="I415" s="202"/>
      <c r="J415" s="202"/>
    </row>
    <row r="416" spans="2:10" x14ac:dyDescent="0.3">
      <c r="B416" s="221" t="s">
        <v>230</v>
      </c>
      <c r="C416" s="166" t="s">
        <v>216</v>
      </c>
      <c r="D416" s="222"/>
      <c r="E416" s="223" t="s">
        <v>220</v>
      </c>
      <c r="F416" s="224">
        <v>106773.06</v>
      </c>
      <c r="G416" s="224">
        <v>107246.99</v>
      </c>
      <c r="H416" s="273" t="s">
        <v>156</v>
      </c>
      <c r="I416" s="202"/>
      <c r="J416" s="202"/>
    </row>
    <row r="417" spans="2:11" x14ac:dyDescent="0.3">
      <c r="B417" s="221" t="s">
        <v>230</v>
      </c>
      <c r="C417" s="166" t="s">
        <v>216</v>
      </c>
      <c r="D417" s="222"/>
      <c r="E417" s="223" t="s">
        <v>220</v>
      </c>
      <c r="F417" s="224">
        <v>4025.64</v>
      </c>
      <c r="G417" s="224">
        <v>4041.3</v>
      </c>
      <c r="H417" s="273" t="s">
        <v>156</v>
      </c>
      <c r="I417" s="202"/>
      <c r="J417" s="202"/>
    </row>
    <row r="418" spans="2:11" x14ac:dyDescent="0.3">
      <c r="B418" s="221" t="s">
        <v>230</v>
      </c>
      <c r="C418" s="166" t="s">
        <v>216</v>
      </c>
      <c r="D418" s="222"/>
      <c r="E418" s="223" t="s">
        <v>220</v>
      </c>
      <c r="F418" s="224">
        <v>10162.200000000001</v>
      </c>
      <c r="G418" s="224">
        <v>10171.06</v>
      </c>
      <c r="H418" s="273" t="s">
        <v>156</v>
      </c>
      <c r="I418" s="202"/>
      <c r="J418" s="202"/>
    </row>
    <row r="419" spans="2:11" x14ac:dyDescent="0.3">
      <c r="B419" s="221" t="s">
        <v>230</v>
      </c>
      <c r="C419" s="166" t="s">
        <v>216</v>
      </c>
      <c r="D419" s="222"/>
      <c r="E419" s="223" t="s">
        <v>220</v>
      </c>
      <c r="F419" s="224">
        <v>10162.200000000001</v>
      </c>
      <c r="G419" s="224">
        <v>100040.36</v>
      </c>
      <c r="H419" s="273" t="s">
        <v>156</v>
      </c>
      <c r="I419" s="202"/>
      <c r="J419" s="202"/>
    </row>
    <row r="420" spans="2:11" s="260" customFormat="1" x14ac:dyDescent="0.3">
      <c r="B420" s="221" t="s">
        <v>231</v>
      </c>
      <c r="C420" s="263" t="s">
        <v>232</v>
      </c>
      <c r="D420" s="264"/>
      <c r="E420" s="279" t="s">
        <v>249</v>
      </c>
      <c r="F420" s="265">
        <v>120000</v>
      </c>
      <c r="G420" s="265">
        <v>120877.88</v>
      </c>
      <c r="H420" s="273" t="s">
        <v>156</v>
      </c>
      <c r="I420" s="261"/>
      <c r="J420" s="261"/>
      <c r="K420" s="244"/>
    </row>
    <row r="421" spans="2:11" s="260" customFormat="1" x14ac:dyDescent="0.3">
      <c r="B421" s="221" t="s">
        <v>231</v>
      </c>
      <c r="C421" s="263" t="s">
        <v>232</v>
      </c>
      <c r="D421" s="264"/>
      <c r="E421" s="279" t="s">
        <v>249</v>
      </c>
      <c r="F421" s="265">
        <v>70000</v>
      </c>
      <c r="G421" s="265">
        <v>70130.75</v>
      </c>
      <c r="H421" s="273" t="s">
        <v>156</v>
      </c>
      <c r="I421" s="261"/>
      <c r="J421" s="261"/>
      <c r="K421" s="244"/>
    </row>
    <row r="422" spans="2:11" s="260" customFormat="1" x14ac:dyDescent="0.3">
      <c r="B422" s="221" t="s">
        <v>231</v>
      </c>
      <c r="C422" s="263" t="s">
        <v>232</v>
      </c>
      <c r="D422" s="264"/>
      <c r="E422" s="279" t="s">
        <v>249</v>
      </c>
      <c r="F422" s="265">
        <v>430000</v>
      </c>
      <c r="G422" s="265">
        <v>430931.8</v>
      </c>
      <c r="H422" s="273" t="s">
        <v>156</v>
      </c>
      <c r="I422" s="261"/>
      <c r="J422" s="261"/>
      <c r="K422" s="244"/>
    </row>
    <row r="423" spans="2:11" s="260" customFormat="1" x14ac:dyDescent="0.3">
      <c r="B423" s="221" t="s">
        <v>231</v>
      </c>
      <c r="C423" s="263" t="s">
        <v>232</v>
      </c>
      <c r="D423" s="264"/>
      <c r="E423" s="279" t="s">
        <v>249</v>
      </c>
      <c r="F423" s="265">
        <v>146000</v>
      </c>
      <c r="G423" s="265">
        <v>148556.85</v>
      </c>
      <c r="H423" s="273" t="s">
        <v>156</v>
      </c>
      <c r="I423" s="261"/>
      <c r="J423" s="261"/>
      <c r="K423" s="244"/>
    </row>
    <row r="424" spans="2:11" s="260" customFormat="1" x14ac:dyDescent="0.3">
      <c r="B424" s="221" t="s">
        <v>231</v>
      </c>
      <c r="C424" s="263" t="s">
        <v>233</v>
      </c>
      <c r="D424" s="264"/>
      <c r="E424" s="279" t="s">
        <v>250</v>
      </c>
      <c r="F424" s="265">
        <v>300000</v>
      </c>
      <c r="G424" s="265">
        <v>232095.74</v>
      </c>
      <c r="H424" s="273" t="s">
        <v>156</v>
      </c>
      <c r="I424" s="261"/>
      <c r="J424" s="261"/>
      <c r="K424" s="244"/>
    </row>
    <row r="425" spans="2:11" s="260" customFormat="1" x14ac:dyDescent="0.3">
      <c r="B425" s="221" t="s">
        <v>231</v>
      </c>
      <c r="C425" s="263" t="s">
        <v>234</v>
      </c>
      <c r="D425" s="264"/>
      <c r="E425" s="279" t="s">
        <v>251</v>
      </c>
      <c r="F425" s="265">
        <v>400000</v>
      </c>
      <c r="G425" s="265">
        <v>304142.98</v>
      </c>
      <c r="H425" s="273" t="s">
        <v>156</v>
      </c>
      <c r="I425" s="261"/>
      <c r="J425" s="261"/>
      <c r="K425" s="244"/>
    </row>
    <row r="426" spans="2:11" s="260" customFormat="1" x14ac:dyDescent="0.3">
      <c r="B426" s="221" t="s">
        <v>231</v>
      </c>
      <c r="C426" s="263" t="s">
        <v>235</v>
      </c>
      <c r="D426" s="264"/>
      <c r="E426" s="279" t="s">
        <v>252</v>
      </c>
      <c r="F426" s="265">
        <v>213000</v>
      </c>
      <c r="G426" s="265">
        <v>404641.28000000003</v>
      </c>
      <c r="H426" s="273" t="s">
        <v>156</v>
      </c>
      <c r="I426" s="261"/>
      <c r="J426" s="261"/>
      <c r="K426" s="244"/>
    </row>
    <row r="427" spans="2:11" s="260" customFormat="1" x14ac:dyDescent="0.3">
      <c r="B427" s="221" t="s">
        <v>231</v>
      </c>
      <c r="C427" s="263" t="s">
        <v>248</v>
      </c>
      <c r="D427" s="264"/>
      <c r="E427" s="279" t="s">
        <v>250</v>
      </c>
      <c r="F427" s="265">
        <v>60000</v>
      </c>
      <c r="G427" s="265">
        <v>216403.12</v>
      </c>
      <c r="H427" s="273" t="s">
        <v>156</v>
      </c>
      <c r="I427" s="261"/>
      <c r="J427" s="261"/>
      <c r="K427" s="244"/>
    </row>
    <row r="428" spans="2:11" s="260" customFormat="1" x14ac:dyDescent="0.3">
      <c r="B428" s="221" t="s">
        <v>231</v>
      </c>
      <c r="C428" s="263" t="s">
        <v>248</v>
      </c>
      <c r="D428" s="264"/>
      <c r="E428" s="279" t="s">
        <v>250</v>
      </c>
      <c r="F428" s="265">
        <v>9949.7999999999993</v>
      </c>
      <c r="G428" s="265">
        <v>60240.52</v>
      </c>
      <c r="H428" s="273" t="s">
        <v>156</v>
      </c>
      <c r="I428" s="261"/>
      <c r="J428" s="261"/>
      <c r="K428" s="244"/>
    </row>
    <row r="429" spans="2:11" s="260" customFormat="1" x14ac:dyDescent="0.3">
      <c r="B429" s="221" t="s">
        <v>231</v>
      </c>
      <c r="C429" s="263" t="s">
        <v>236</v>
      </c>
      <c r="D429" s="264"/>
      <c r="E429" s="279" t="s">
        <v>253</v>
      </c>
      <c r="F429" s="265">
        <v>22540</v>
      </c>
      <c r="G429" s="265">
        <v>9849.16</v>
      </c>
      <c r="H429" s="273" t="s">
        <v>156</v>
      </c>
      <c r="I429" s="261"/>
      <c r="J429" s="261"/>
      <c r="K429" s="244"/>
    </row>
    <row r="430" spans="2:11" s="260" customFormat="1" x14ac:dyDescent="0.3">
      <c r="B430" s="221" t="s">
        <v>231</v>
      </c>
      <c r="C430" s="263" t="s">
        <v>232</v>
      </c>
      <c r="D430" s="264"/>
      <c r="E430" s="279" t="s">
        <v>249</v>
      </c>
      <c r="F430" s="265">
        <v>50000</v>
      </c>
      <c r="G430" s="265">
        <v>22623.48</v>
      </c>
      <c r="H430" s="273" t="s">
        <v>156</v>
      </c>
      <c r="I430" s="261"/>
      <c r="J430" s="261"/>
      <c r="K430" s="244"/>
    </row>
    <row r="431" spans="2:11" s="260" customFormat="1" x14ac:dyDescent="0.3">
      <c r="B431" s="221" t="s">
        <v>231</v>
      </c>
      <c r="C431" s="263" t="s">
        <v>236</v>
      </c>
      <c r="D431" s="264"/>
      <c r="E431" s="279" t="s">
        <v>253</v>
      </c>
      <c r="F431" s="265">
        <v>500000</v>
      </c>
      <c r="G431" s="265">
        <v>57699.33</v>
      </c>
      <c r="H431" s="273" t="s">
        <v>156</v>
      </c>
      <c r="I431" s="261"/>
    </row>
    <row r="432" spans="2:11" s="260" customFormat="1" x14ac:dyDescent="0.3">
      <c r="B432" s="221" t="s">
        <v>231</v>
      </c>
      <c r="C432" s="263" t="s">
        <v>237</v>
      </c>
      <c r="D432" s="264"/>
      <c r="E432" s="279" t="s">
        <v>249</v>
      </c>
      <c r="F432" s="265">
        <v>112000</v>
      </c>
      <c r="G432" s="265">
        <v>513041.51</v>
      </c>
      <c r="H432" s="273" t="s">
        <v>156</v>
      </c>
      <c r="I432" s="261"/>
    </row>
    <row r="433" spans="2:14" s="260" customFormat="1" x14ac:dyDescent="0.3">
      <c r="B433" s="221" t="s">
        <v>231</v>
      </c>
      <c r="C433" s="263" t="s">
        <v>238</v>
      </c>
      <c r="D433" s="264"/>
      <c r="E433" s="279" t="s">
        <v>254</v>
      </c>
      <c r="F433" s="265">
        <v>369460</v>
      </c>
      <c r="G433" s="265">
        <v>113064.67</v>
      </c>
      <c r="H433" s="273" t="s">
        <v>156</v>
      </c>
      <c r="I433" s="261"/>
    </row>
    <row r="434" spans="2:14" s="260" customFormat="1" x14ac:dyDescent="0.3">
      <c r="B434" s="221" t="s">
        <v>231</v>
      </c>
      <c r="C434" s="263" t="s">
        <v>232</v>
      </c>
      <c r="D434" s="264"/>
      <c r="E434" s="279" t="s">
        <v>249</v>
      </c>
      <c r="F434" s="265">
        <v>391234</v>
      </c>
      <c r="G434" s="265">
        <v>166835.69</v>
      </c>
      <c r="H434" s="273" t="s">
        <v>156</v>
      </c>
      <c r="I434" s="261"/>
    </row>
    <row r="435" spans="2:14" s="260" customFormat="1" x14ac:dyDescent="0.3">
      <c r="B435" s="221" t="s">
        <v>231</v>
      </c>
      <c r="C435" s="263" t="s">
        <v>232</v>
      </c>
      <c r="D435" s="264"/>
      <c r="E435" s="279" t="s">
        <v>249</v>
      </c>
      <c r="F435" s="265">
        <v>100000</v>
      </c>
      <c r="G435" s="265">
        <v>399704.55</v>
      </c>
      <c r="H435" s="273" t="s">
        <v>156</v>
      </c>
      <c r="I435" s="261"/>
    </row>
    <row r="436" spans="2:14" s="260" customFormat="1" ht="14.4" x14ac:dyDescent="0.3">
      <c r="B436" s="221" t="s">
        <v>231</v>
      </c>
      <c r="C436" s="263" t="s">
        <v>232</v>
      </c>
      <c r="D436" s="264"/>
      <c r="E436" s="279" t="s">
        <v>249</v>
      </c>
      <c r="F436" s="265">
        <v>100000</v>
      </c>
      <c r="G436" s="265">
        <v>101748.34</v>
      </c>
      <c r="H436" s="273" t="s">
        <v>156</v>
      </c>
      <c r="I436" s="262"/>
      <c r="J436" s="262"/>
      <c r="K436" s="262"/>
      <c r="L436" s="262"/>
      <c r="M436" s="262"/>
      <c r="N436" s="262"/>
    </row>
    <row r="437" spans="2:14" s="260" customFormat="1" ht="14.4" x14ac:dyDescent="0.3">
      <c r="B437" s="221" t="s">
        <v>231</v>
      </c>
      <c r="C437" s="263" t="s">
        <v>232</v>
      </c>
      <c r="D437" s="264"/>
      <c r="E437" s="279" t="s">
        <v>249</v>
      </c>
      <c r="F437" s="265">
        <v>355713.55</v>
      </c>
      <c r="G437" s="265">
        <v>101474.23</v>
      </c>
      <c r="H437" s="273" t="s">
        <v>156</v>
      </c>
      <c r="I437" s="262"/>
      <c r="J437" s="262"/>
      <c r="K437" s="262"/>
      <c r="L437" s="262"/>
      <c r="M437" s="262"/>
      <c r="N437" s="262"/>
    </row>
    <row r="438" spans="2:14" s="260" customFormat="1" ht="14.4" x14ac:dyDescent="0.3">
      <c r="B438" s="221" t="s">
        <v>231</v>
      </c>
      <c r="C438" s="263" t="s">
        <v>239</v>
      </c>
      <c r="D438" s="264"/>
      <c r="E438" s="279" t="s">
        <v>255</v>
      </c>
      <c r="F438" s="265">
        <v>400000</v>
      </c>
      <c r="G438" s="265">
        <v>363185.79</v>
      </c>
      <c r="H438" s="273" t="s">
        <v>156</v>
      </c>
      <c r="I438" s="262"/>
      <c r="J438" s="262"/>
      <c r="K438" s="262"/>
      <c r="L438" s="262"/>
      <c r="M438" s="262"/>
      <c r="N438" s="262"/>
    </row>
    <row r="439" spans="2:14" s="260" customFormat="1" ht="14.4" x14ac:dyDescent="0.3">
      <c r="B439" s="221" t="s">
        <v>231</v>
      </c>
      <c r="C439" s="263" t="s">
        <v>240</v>
      </c>
      <c r="D439" s="264"/>
      <c r="E439" s="279" t="s">
        <v>252</v>
      </c>
      <c r="F439" s="265">
        <v>250000</v>
      </c>
      <c r="G439" s="265">
        <v>267120.21000000002</v>
      </c>
      <c r="H439" s="273" t="s">
        <v>156</v>
      </c>
      <c r="I439" s="262"/>
      <c r="J439" s="262"/>
      <c r="K439" s="262"/>
      <c r="L439" s="262"/>
      <c r="M439" s="262"/>
      <c r="N439" s="262"/>
    </row>
    <row r="440" spans="2:14" s="260" customFormat="1" ht="14.4" x14ac:dyDescent="0.3">
      <c r="B440" s="221" t="s">
        <v>231</v>
      </c>
      <c r="C440" s="263" t="s">
        <v>241</v>
      </c>
      <c r="D440" s="264"/>
      <c r="E440" s="279" t="s">
        <v>251</v>
      </c>
      <c r="F440" s="265">
        <v>258000</v>
      </c>
      <c r="G440" s="265">
        <v>262541.53999999998</v>
      </c>
      <c r="H440" s="273" t="s">
        <v>156</v>
      </c>
      <c r="I440" s="262"/>
      <c r="J440" s="262"/>
      <c r="K440" s="262"/>
      <c r="L440" s="262"/>
      <c r="M440" s="262"/>
      <c r="N440" s="262"/>
    </row>
    <row r="441" spans="2:14" s="260" customFormat="1" ht="13.8" thickBot="1" x14ac:dyDescent="0.35">
      <c r="B441" s="221" t="s">
        <v>242</v>
      </c>
      <c r="C441" s="263" t="s">
        <v>243</v>
      </c>
      <c r="D441" s="264"/>
      <c r="E441" s="279" t="s">
        <v>256</v>
      </c>
      <c r="F441" s="265">
        <v>1125837.95</v>
      </c>
      <c r="G441" s="265">
        <v>1151727.93</v>
      </c>
      <c r="H441" s="273" t="s">
        <v>156</v>
      </c>
      <c r="I441" s="261"/>
      <c r="J441" s="261"/>
      <c r="K441" s="244"/>
    </row>
    <row r="442" spans="2:14" s="260" customFormat="1" ht="13.8" thickBot="1" x14ac:dyDescent="0.35">
      <c r="B442" s="253"/>
      <c r="C442" s="280"/>
      <c r="D442" s="281"/>
      <c r="E442" s="282"/>
      <c r="F442" s="283"/>
      <c r="G442" s="284">
        <v>25761333.04000001</v>
      </c>
      <c r="H442" s="285"/>
      <c r="I442" s="261"/>
      <c r="J442" s="261"/>
      <c r="K442" s="244"/>
    </row>
    <row r="443" spans="2:14" s="260" customFormat="1" ht="13.8" thickBot="1" x14ac:dyDescent="0.35">
      <c r="B443" s="221"/>
      <c r="C443" s="263"/>
      <c r="D443" s="264"/>
      <c r="E443" s="279"/>
      <c r="F443" s="265"/>
      <c r="G443" s="265"/>
      <c r="H443" s="273"/>
      <c r="I443" s="261"/>
      <c r="J443" s="261"/>
      <c r="K443" s="244"/>
    </row>
    <row r="444" spans="2:14" ht="14.4" x14ac:dyDescent="0.3">
      <c r="B444" s="216"/>
      <c r="C444" s="217"/>
      <c r="D444" s="218"/>
      <c r="E444" s="219"/>
      <c r="F444" s="219"/>
      <c r="G444" s="219"/>
      <c r="H444" s="220"/>
      <c r="I444" s="202"/>
      <c r="J444" s="202"/>
    </row>
    <row r="445" spans="2:14" x14ac:dyDescent="0.3">
      <c r="B445" s="226" t="s">
        <v>158</v>
      </c>
      <c r="G445" s="227"/>
      <c r="H445" s="225"/>
    </row>
    <row r="446" spans="2:14" x14ac:dyDescent="0.3">
      <c r="B446" s="221" t="s">
        <v>180</v>
      </c>
      <c r="C446" s="166" t="s">
        <v>157</v>
      </c>
      <c r="D446" s="222"/>
      <c r="E446" s="223" t="s">
        <v>220</v>
      </c>
      <c r="F446" s="224">
        <v>100000</v>
      </c>
      <c r="G446" s="224">
        <v>100200.55</v>
      </c>
      <c r="H446" s="273" t="s">
        <v>156</v>
      </c>
      <c r="I446" s="202"/>
    </row>
    <row r="447" spans="2:14" x14ac:dyDescent="0.3">
      <c r="B447" s="221" t="s">
        <v>180</v>
      </c>
      <c r="C447" s="166" t="s">
        <v>157</v>
      </c>
      <c r="D447" s="222"/>
      <c r="E447" s="223" t="s">
        <v>220</v>
      </c>
      <c r="F447" s="224">
        <v>100000</v>
      </c>
      <c r="G447" s="224">
        <v>100200.55</v>
      </c>
      <c r="H447" s="273" t="s">
        <v>156</v>
      </c>
      <c r="I447" s="202"/>
    </row>
    <row r="448" spans="2:14" x14ac:dyDescent="0.3">
      <c r="B448" s="221" t="s">
        <v>180</v>
      </c>
      <c r="C448" s="166" t="s">
        <v>157</v>
      </c>
      <c r="D448" s="222"/>
      <c r="E448" s="223" t="s">
        <v>220</v>
      </c>
      <c r="F448" s="224">
        <v>100000</v>
      </c>
      <c r="G448" s="224">
        <v>100147.95</v>
      </c>
      <c r="H448" s="273" t="s">
        <v>156</v>
      </c>
      <c r="I448" s="202"/>
    </row>
    <row r="449" spans="2:11" x14ac:dyDescent="0.3">
      <c r="B449" s="221" t="s">
        <v>180</v>
      </c>
      <c r="C449" s="166" t="s">
        <v>157</v>
      </c>
      <c r="D449" s="222"/>
      <c r="E449" s="223" t="s">
        <v>220</v>
      </c>
      <c r="F449" s="224">
        <v>100000</v>
      </c>
      <c r="G449" s="224">
        <v>100147.95</v>
      </c>
      <c r="H449" s="273" t="s">
        <v>156</v>
      </c>
      <c r="I449" s="202"/>
    </row>
    <row r="450" spans="2:11" x14ac:dyDescent="0.3">
      <c r="B450" s="221" t="s">
        <v>180</v>
      </c>
      <c r="C450" s="166" t="s">
        <v>157</v>
      </c>
      <c r="D450" s="222"/>
      <c r="E450" s="223" t="s">
        <v>220</v>
      </c>
      <c r="F450" s="224">
        <v>100000</v>
      </c>
      <c r="G450" s="224">
        <v>100147.95</v>
      </c>
      <c r="H450" s="273" t="s">
        <v>156</v>
      </c>
      <c r="I450" s="202"/>
    </row>
    <row r="451" spans="2:11" x14ac:dyDescent="0.3">
      <c r="B451" s="221" t="s">
        <v>180</v>
      </c>
      <c r="C451" s="166" t="s">
        <v>207</v>
      </c>
      <c r="D451" s="222"/>
      <c r="E451" s="223" t="s">
        <v>220</v>
      </c>
      <c r="F451" s="224">
        <v>50000</v>
      </c>
      <c r="G451" s="224">
        <v>50183.839999999997</v>
      </c>
      <c r="H451" s="273" t="s">
        <v>156</v>
      </c>
      <c r="I451" s="202"/>
    </row>
    <row r="452" spans="2:11" x14ac:dyDescent="0.3">
      <c r="B452" s="221" t="s">
        <v>180</v>
      </c>
      <c r="C452" s="166" t="s">
        <v>207</v>
      </c>
      <c r="D452" s="222"/>
      <c r="E452" s="223" t="s">
        <v>220</v>
      </c>
      <c r="F452" s="224">
        <v>50000</v>
      </c>
      <c r="G452" s="224">
        <v>50183.839999999997</v>
      </c>
      <c r="H452" s="273" t="s">
        <v>156</v>
      </c>
      <c r="I452" s="202"/>
    </row>
    <row r="453" spans="2:11" x14ac:dyDescent="0.3">
      <c r="B453" s="221" t="s">
        <v>180</v>
      </c>
      <c r="C453" s="166" t="s">
        <v>207</v>
      </c>
      <c r="D453" s="222"/>
      <c r="E453" s="223" t="s">
        <v>220</v>
      </c>
      <c r="F453" s="224">
        <v>50000</v>
      </c>
      <c r="G453" s="224">
        <v>50183.839999999997</v>
      </c>
      <c r="H453" s="273" t="s">
        <v>156</v>
      </c>
      <c r="I453" s="202"/>
    </row>
    <row r="454" spans="2:11" x14ac:dyDescent="0.3">
      <c r="B454" s="221" t="s">
        <v>180</v>
      </c>
      <c r="C454" s="166" t="s">
        <v>207</v>
      </c>
      <c r="D454" s="222"/>
      <c r="E454" s="223" t="s">
        <v>220</v>
      </c>
      <c r="F454" s="224">
        <v>50000</v>
      </c>
      <c r="G454" s="224">
        <v>50183.839999999997</v>
      </c>
      <c r="H454" s="273" t="s">
        <v>156</v>
      </c>
      <c r="I454" s="202"/>
    </row>
    <row r="455" spans="2:11" x14ac:dyDescent="0.3">
      <c r="B455" s="221" t="s">
        <v>208</v>
      </c>
      <c r="C455" s="166" t="s">
        <v>205</v>
      </c>
      <c r="D455" s="222"/>
      <c r="E455" s="223" t="s">
        <v>220</v>
      </c>
      <c r="F455" s="224">
        <v>1316006.8500000001</v>
      </c>
      <c r="G455" s="224">
        <v>857652.17</v>
      </c>
      <c r="H455" s="273" t="s">
        <v>156</v>
      </c>
      <c r="I455" s="202"/>
    </row>
    <row r="456" spans="2:11" x14ac:dyDescent="0.3">
      <c r="B456" s="221" t="s">
        <v>208</v>
      </c>
      <c r="C456" s="166" t="s">
        <v>205</v>
      </c>
      <c r="D456" s="222"/>
      <c r="E456" s="223" t="s">
        <v>220</v>
      </c>
      <c r="F456" s="224">
        <v>705700.68</v>
      </c>
      <c r="G456" s="224">
        <v>162274.29</v>
      </c>
      <c r="H456" s="273" t="s">
        <v>156</v>
      </c>
      <c r="I456" s="202"/>
    </row>
    <row r="457" spans="2:11" x14ac:dyDescent="0.3">
      <c r="B457" s="221" t="s">
        <v>208</v>
      </c>
      <c r="C457" s="166" t="s">
        <v>206</v>
      </c>
      <c r="D457" s="222"/>
      <c r="E457" s="223" t="s">
        <v>220</v>
      </c>
      <c r="F457" s="224">
        <v>200778.04</v>
      </c>
      <c r="G457" s="224">
        <v>330315.59999999998</v>
      </c>
      <c r="H457" s="273" t="s">
        <v>156</v>
      </c>
      <c r="I457" s="202"/>
    </row>
    <row r="458" spans="2:11" x14ac:dyDescent="0.3">
      <c r="B458" s="221" t="s">
        <v>209</v>
      </c>
      <c r="C458" s="166" t="s">
        <v>204</v>
      </c>
      <c r="D458" s="222"/>
      <c r="E458" s="223" t="s">
        <v>220</v>
      </c>
      <c r="F458" s="224">
        <v>180603.62</v>
      </c>
      <c r="G458" s="224">
        <v>101182.79</v>
      </c>
      <c r="H458" s="273" t="s">
        <v>156</v>
      </c>
      <c r="I458" s="202"/>
    </row>
    <row r="459" spans="2:11" x14ac:dyDescent="0.3">
      <c r="B459" s="221" t="s">
        <v>209</v>
      </c>
      <c r="C459" s="166" t="s">
        <v>181</v>
      </c>
      <c r="D459" s="222"/>
      <c r="E459" s="223" t="s">
        <v>220</v>
      </c>
      <c r="F459" s="224">
        <v>505254.79</v>
      </c>
      <c r="G459" s="224">
        <v>961596.8</v>
      </c>
      <c r="H459" s="273" t="s">
        <v>156</v>
      </c>
      <c r="I459" s="202"/>
      <c r="J459" s="202"/>
      <c r="K459" s="204"/>
    </row>
    <row r="460" spans="2:11" x14ac:dyDescent="0.3">
      <c r="B460" s="221" t="s">
        <v>209</v>
      </c>
      <c r="C460" s="166" t="s">
        <v>204</v>
      </c>
      <c r="D460" s="222"/>
      <c r="E460" s="223" t="s">
        <v>220</v>
      </c>
      <c r="F460" s="224">
        <v>1500320.55</v>
      </c>
      <c r="G460" s="224">
        <v>1500567.18</v>
      </c>
      <c r="H460" s="273" t="s">
        <v>156</v>
      </c>
      <c r="I460" s="202"/>
      <c r="J460" s="202"/>
      <c r="K460" s="204"/>
    </row>
    <row r="461" spans="2:11" ht="13.8" thickBot="1" x14ac:dyDescent="0.35">
      <c r="B461" s="221" t="s">
        <v>209</v>
      </c>
      <c r="C461" s="166" t="s">
        <v>204</v>
      </c>
      <c r="D461" s="222"/>
      <c r="E461" s="223" t="s">
        <v>220</v>
      </c>
      <c r="F461" s="224">
        <v>1500320.55</v>
      </c>
      <c r="G461" s="224">
        <v>1500567.18</v>
      </c>
      <c r="H461" s="273" t="s">
        <v>156</v>
      </c>
      <c r="I461" s="202"/>
      <c r="J461" s="202"/>
      <c r="K461" s="204"/>
    </row>
    <row r="462" spans="2:11" ht="13.8" thickBot="1" x14ac:dyDescent="0.35">
      <c r="B462" s="253"/>
      <c r="C462" s="254"/>
      <c r="D462" s="255"/>
      <c r="E462" s="256"/>
      <c r="F462" s="257"/>
      <c r="G462" s="258">
        <v>6115736.3199999994</v>
      </c>
      <c r="H462" s="259"/>
      <c r="I462" s="202"/>
      <c r="J462" s="202"/>
      <c r="K462" s="204"/>
    </row>
    <row r="463" spans="2:11" x14ac:dyDescent="0.3">
      <c r="G463" s="271"/>
      <c r="H463" s="203"/>
      <c r="I463" s="202"/>
    </row>
    <row r="464" spans="2:11" x14ac:dyDescent="0.3">
      <c r="G464" s="271"/>
      <c r="J464" s="204"/>
    </row>
    <row r="465" spans="2:10" x14ac:dyDescent="0.3">
      <c r="G465" s="271"/>
    </row>
    <row r="466" spans="2:10" x14ac:dyDescent="0.3">
      <c r="B466" s="166" t="s">
        <v>79</v>
      </c>
      <c r="G466" s="274"/>
      <c r="J466" s="215"/>
    </row>
    <row r="467" spans="2:10" x14ac:dyDescent="0.3">
      <c r="G467" s="263"/>
    </row>
    <row r="474" spans="2:10" s="177" customFormat="1" ht="15.6" x14ac:dyDescent="0.3">
      <c r="B474" s="177" t="s">
        <v>163</v>
      </c>
      <c r="E474" s="70"/>
      <c r="H474" s="177" t="s">
        <v>162</v>
      </c>
    </row>
    <row r="475" spans="2:10" s="167" customFormat="1" x14ac:dyDescent="0.3">
      <c r="B475" s="167" t="s">
        <v>38</v>
      </c>
      <c r="H475" s="167" t="s">
        <v>39</v>
      </c>
    </row>
    <row r="510" spans="3:3" x14ac:dyDescent="0.3">
      <c r="C510" s="166">
        <v>0</v>
      </c>
    </row>
  </sheetData>
  <mergeCells count="63">
    <mergeCell ref="B124:C124"/>
    <mergeCell ref="B131:C131"/>
    <mergeCell ref="B18:M18"/>
    <mergeCell ref="B8:M8"/>
    <mergeCell ref="B9:M9"/>
    <mergeCell ref="B15:M15"/>
    <mergeCell ref="B16:M16"/>
    <mergeCell ref="B17:M17"/>
    <mergeCell ref="B22:M22"/>
    <mergeCell ref="B28:M28"/>
    <mergeCell ref="B29:K29"/>
    <mergeCell ref="B31:M31"/>
    <mergeCell ref="B33:G33"/>
    <mergeCell ref="H33:I33"/>
    <mergeCell ref="J33:K33"/>
    <mergeCell ref="B34:G34"/>
    <mergeCell ref="H34:I34"/>
    <mergeCell ref="J34:K34"/>
    <mergeCell ref="B35:G35"/>
    <mergeCell ref="H35:I35"/>
    <mergeCell ref="J35:K35"/>
    <mergeCell ref="B36:G36"/>
    <mergeCell ref="H36:I36"/>
    <mergeCell ref="J36:K36"/>
    <mergeCell ref="B37:G37"/>
    <mergeCell ref="H37:I37"/>
    <mergeCell ref="J37:K37"/>
    <mergeCell ref="B38:G38"/>
    <mergeCell ref="H38:I38"/>
    <mergeCell ref="J38:K38"/>
    <mergeCell ref="B39:G39"/>
    <mergeCell ref="H39:I39"/>
    <mergeCell ref="J39:K39"/>
    <mergeCell ref="B51:M51"/>
    <mergeCell ref="B40:G40"/>
    <mergeCell ref="H40:I40"/>
    <mergeCell ref="J40:K40"/>
    <mergeCell ref="B41:G41"/>
    <mergeCell ref="H41:I41"/>
    <mergeCell ref="J41:K41"/>
    <mergeCell ref="B42:G42"/>
    <mergeCell ref="H42:I42"/>
    <mergeCell ref="J42:K42"/>
    <mergeCell ref="B44:K44"/>
    <mergeCell ref="B47:M47"/>
    <mergeCell ref="B113:C113"/>
    <mergeCell ref="B56:M56"/>
    <mergeCell ref="B59:M59"/>
    <mergeCell ref="B64:M64"/>
    <mergeCell ref="B65:M65"/>
    <mergeCell ref="B67:M67"/>
    <mergeCell ref="B70:M70"/>
    <mergeCell ref="B74:M74"/>
    <mergeCell ref="B77:M77"/>
    <mergeCell ref="B81:C81"/>
    <mergeCell ref="B89:C89"/>
    <mergeCell ref="B138:C138"/>
    <mergeCell ref="B151:K152"/>
    <mergeCell ref="B155:I155"/>
    <mergeCell ref="B158:I158"/>
    <mergeCell ref="B161:I162"/>
    <mergeCell ref="B145:C145"/>
    <mergeCell ref="B148:C148"/>
  </mergeCells>
  <pageMargins left="0.7" right="0.7" top="0.75" bottom="0.75" header="0.3" footer="0.3"/>
  <drawing r:id="rId1"/>
  <legacyDrawing r:id="rId2"/>
</worksheet>
</file>

<file path=_xmlsignatures/_rels/origin.sigs.rels><?xml version="1.0" encoding="UTF-8" standalone="yes"?>
<Relationships xmlns="http://schemas.openxmlformats.org/package/2006/relationships"><Relationship Id="rId8" Type="http://schemas.openxmlformats.org/package/2006/relationships/digital-signature/signature" Target="sig8.xml"/><Relationship Id="rId13" Type="http://schemas.openxmlformats.org/package/2006/relationships/digital-signature/signature" Target="sig13.xml"/><Relationship Id="rId18" Type="http://schemas.openxmlformats.org/package/2006/relationships/digital-signature/signature" Target="sig18.xml"/><Relationship Id="rId3" Type="http://schemas.openxmlformats.org/package/2006/relationships/digital-signature/signature" Target="sig3.xml"/><Relationship Id="rId21" Type="http://schemas.openxmlformats.org/package/2006/relationships/digital-signature/signature" Target="sig21.xml"/><Relationship Id="rId7" Type="http://schemas.openxmlformats.org/package/2006/relationships/digital-signature/signature" Target="sig7.xml"/><Relationship Id="rId12" Type="http://schemas.openxmlformats.org/package/2006/relationships/digital-signature/signature" Target="sig12.xml"/><Relationship Id="rId17" Type="http://schemas.openxmlformats.org/package/2006/relationships/digital-signature/signature" Target="sig17.xml"/><Relationship Id="rId2" Type="http://schemas.openxmlformats.org/package/2006/relationships/digital-signature/signature" Target="sig2.xml"/><Relationship Id="rId16" Type="http://schemas.openxmlformats.org/package/2006/relationships/digital-signature/signature" Target="sig16.xml"/><Relationship Id="rId20" Type="http://schemas.openxmlformats.org/package/2006/relationships/digital-signature/signature" Target="sig20.xml"/><Relationship Id="rId1" Type="http://schemas.openxmlformats.org/package/2006/relationships/digital-signature/signature" Target="sig1.xml"/><Relationship Id="rId6" Type="http://schemas.openxmlformats.org/package/2006/relationships/digital-signature/signature" Target="sig6.xml"/><Relationship Id="rId11" Type="http://schemas.openxmlformats.org/package/2006/relationships/digital-signature/signature" Target="sig11.xml"/><Relationship Id="rId5" Type="http://schemas.openxmlformats.org/package/2006/relationships/digital-signature/signature" Target="sig5.xml"/><Relationship Id="rId15" Type="http://schemas.openxmlformats.org/package/2006/relationships/digital-signature/signature" Target="sig15.xml"/><Relationship Id="rId10" Type="http://schemas.openxmlformats.org/package/2006/relationships/digital-signature/signature" Target="sig10.xml"/><Relationship Id="rId19" Type="http://schemas.openxmlformats.org/package/2006/relationships/digital-signature/signature" Target="sig19.xml"/><Relationship Id="rId4" Type="http://schemas.openxmlformats.org/package/2006/relationships/digital-signature/signature" Target="sig4.xml"/><Relationship Id="rId9" Type="http://schemas.openxmlformats.org/package/2006/relationships/digital-signature/signature" Target="sig9.xml"/><Relationship Id="rId14" Type="http://schemas.openxmlformats.org/package/2006/relationships/digital-signature/signature" Target="sig14.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hHtZkEaTQ0CjDXOx4jGlYVnNcmPXNrDMB2TXSWlHZMk=</DigestValue>
    </Reference>
    <Reference Type="http://www.w3.org/2000/09/xmldsig#Object" URI="#idOfficeObject">
      <DigestMethod Algorithm="http://www.w3.org/2001/04/xmlenc#sha256"/>
      <DigestValue>/H2Enazad4NoF5r6BHWUc29kHtNqxIwuny7hyPIeYe8=</DigestValue>
    </Reference>
    <Reference Type="http://uri.etsi.org/01903#SignedProperties" URI="#idSignedProperties">
      <Transforms>
        <Transform Algorithm="http://www.w3.org/TR/2001/REC-xml-c14n-20010315"/>
      </Transforms>
      <DigestMethod Algorithm="http://www.w3.org/2001/04/xmlenc#sha256"/>
      <DigestValue>ilZLroonVaXJf7sspjeBQBWlngV97P+rokFimSdqRks=</DigestValue>
    </Reference>
    <Reference Type="http://www.w3.org/2000/09/xmldsig#Object" URI="#idValidSigLnImg">
      <DigestMethod Algorithm="http://www.w3.org/2001/04/xmlenc#sha256"/>
      <DigestValue>ptzZwpQJP2LWbdgbXkxY0Nj24+4z8bvHxMWcoq63eKo=</DigestValue>
    </Reference>
    <Reference Type="http://www.w3.org/2000/09/xmldsig#Object" URI="#idInvalidSigLnImg">
      <DigestMethod Algorithm="http://www.w3.org/2001/04/xmlenc#sha256"/>
      <DigestValue>JV8modz/2QB/o6dMIBS7t7yxHaM5KobsYGlgiFYkCRQ=</DigestValue>
    </Reference>
  </SignedInfo>
  <SignatureValue>qq8FVjJA9vt7VnEdH1BDeMY/rqoTNL7QcxFZaxTof+ZXVh9lXLPU2dW2GNfWXmB6W5zHflVRP1PN
1Wi/vKVaDMd85RZosjmSROYLqsl0BjHxeENW2V0jmII5yffAPYXmbSgzUiTwckF4Ac9rDG/EAN3c
atpANscutPWz/C3m/mxjCLqQHxFPTsqQWGWRpC31HYzyxpgLHLn99hIf9aBJAmTmaiNF5BAkVTab
RsUSn1h3PdjpXIZBrYpWmVlLelgOxDvorwzUgjIoCQXpp7t8pE2wn+Avu2keIXNraMVO5iyPpeAP
2wvKUg1tdcbVBvZcLsDKkyFkOSMyglxcNtsVXw==</SignatureValue>
  <KeyInfo>
    <X509Data>
      <X509Certificate>MIIIfDCCBmSgAwIBAgIIaPhY1tbDuQ4wDQYJKoZIhvcNAQELBQAwWjEaMBgGA1UEAwwRQ0EtRE9DVU1FTlRBIFMuQS4xFjAUBgNVBAUTDVJVQzgwMDUwMTcyLTExFzAVBgNVBAoMDkRPQ1VNRU5UQSBTLkEuMQswCQYDVQQGEwJQWTAeFw0yNTA2MTkxNzM4MDBaFw0yNzA2MTkxNzM4MDBaMIGzMSAwHgYDVQQDDBdNQVVSSUNJTyBWQUxERVogUklWRVJPUzESMBAGA1UEBRMJQ0k5MDAxMDMzMREwDwYDVQQqDAhNQVVSSUNJTzEXMBUGA1UEBAwOVkFMREVaIFJJVkVST1MxCzAJBgNVBAsMAkYyMTUwMwYDVQQKDCxDRVJUSUZJQ0FETyBDVUFMSUZJQ0FETyBERSBGSVJNQSBFTEVDVFJPTklDQTELMAkGA1UEBhMCUFkwggEiMA0GCSqGSIb3DQEBAQUAA4IBDwAwggEKAoIBAQC0Sswdv0yg+67Y3uXDTUs8SEzi7SwZcLU3+UlQ3BCL7GTOSjHa0J+WoAoGVhbtx9PHyffWuwXJj0jaylZ9FyUpP6Rtg1CPYHqThEJFiCOIwOIkCX15eRjGfNMbsjLZPu9IT+E/ipNT2uFwhQrHM5qh4fOTD02yRdBfB27yaBN5O3jr9tWBwPmaxBXcaDr6XU2BgEKLvlRXePUOQNb9HMcWkAUKIBL2YrgBRziMdk1T0FvK7+717sMeWc8cG3bcMwudeZLQAjU9XLQxow2rB8jTydkC9VM5KTwE+KZeZJ2d7E1OIztgICUqAL9ZBGyyxBNZd7cjCmQ2gBMHQ63WbqpRAgMBAAGjggPqMIID5jAMBgNVHRMBAf8EAjAAMB8GA1UdIwQYMBaAFKE9hSvN2CyWHzkCDJ9TO1jYlQt7MIGUBggrBgEFBQcBAQSBhzCBhDBVBggrBgEFBQcwAoZJaHR0cHM6Ly93d3cuZGlnaXRvLmNvbS5weS91cGxvYWRzL2NlcnRpZmljYWRvLWRvY3VtZW50YS1zYS0xNTM1MTE3NzcxLmNydDArBggrBgEFBQcwAYYfaHR0cHM6Ly93d3cuZGlnaXRvLmNvbS5weS9vY3NwLzBNBgNVHREERjBEgRZtdmFsZGV6QGJuYmNvcnAuY29tLnB5pCowKDEmMCQGA1UEDQwdRklSTUEgRUxFQ1RST05JQ0EgQ1VBTElGSUNBREEwggH1BgNVHSAEggHsMIIB6DCCAeQGDSsGAQQBgvk7AQEBCgEwggHRMC8GCCsGAQUFBwIBFiNodHRwczovL3d3dy5kaWdpdG8uY29tLnB5L2Rlc2NhcmdhczCCAZwGCCsGAQUFBwICMIIBjh6CAYoAQwBlAHIAdABpAGYAaQBjAGEAZABvACAAYwB1AGEAbABpAGYAaQBjAGEAZABvACAAZABlACAAZgBpAHIAbQBhACAAZQBsAGUAYwB0AHIA8wBuAGkAYwBhACAAdABpAHAAbwAgAEYAMgAgACgAYwBsAGEAdgBlAHMAIABlAG4AIABkAGkAcwBwAG8AcwBpAHQAaQB2AG8AIABjAHUAYQBsAGkAZgBpAGMAYQBkAG8AKQAsACAAcwB1AGoAZQB0AGEAIABhACAAbABhAHMAIABjAG8AbgBkAGkAYwBpAG8AbgBlAHMAIABkAGUAIAB1AHMAbwAgAGUAeABwAHUAZQBzAHQAYQBzACAAZQBuACAAbABhACAARABlAGMAbABhAHIAYQBjAGkA8wBuACAAZABlACAAUAByAOEAYwB0AGkAYwBhAHMAIABkAGUAIABDAGUAcgB0AGkAZgBpAGMAYQBjAGkA8wBuACAAZABlACAARABPAEMAVQBNAEUATgBUAEEAIABTAC4AQQAuMCoGA1UdJQEB/wQgMB4GCCsGAQUFBwMCBggrBgEFBQcDBAYIKwYBBQUHAwEwewYDVR0fBHQwcjA0oDKgMIYuaHR0cHM6Ly93d3cuZGlnaXRvLmNvbS5weS9jcmwvZG9jdW1lbnRhX2NhLmNybDA6oDigNoY0aHR0cHM6Ly93d3cuZG9jdW1lbnRhLmNvbS5weS9kaWdpdG8vZG9jdW1lbnRhX2NhLmNybDAdBgNVHQ4EFgQUzoZUnA7vH18HHQ3Vnc2+/DFvPkMwDgYDVR0PAQH/BAQDAgXgMA0GCSqGSIb3DQEBCwUAA4ICAQB4YEL9JXeux+8eRn/Hc3v5hvMUcWAeT7XcXLMi5XXyniMToWmZaPmoC3B1uyr8YLd+/aPHwwEbDF5M7wFmMdnLaK2YOop5fczPv+gEOmFI0JSiQdGQvkkkVv5fFtO4K5OVkS+2fni1tFmUyniLNlMKqN84s63bLvolSaGqZusKmzxhhD7TV0O0yCrRbaSiY7CnvARQywWlOGbOLya/cIKrofzyZCPKxQMFBj5dg+08JiN25sU8rx55uyvhWYbZgjmcmJO/jUE8mOmUyG8jyDRxiFRPMFo+hMXX32IBwezzppdKHA0/Sq8krQD2MFWPOwrHiw1xwwnYb1CZf3EnRcAnXjMthrc4p1evvSmYpJ/zGjAloWBAlrLNgw1UWyHIobyMEWRzWgCdt3vl7CEbJKJotu/XHBSycg0GrsR6SvjhJXzpG7ObIqVSUbyWTOqTjDjkHl8WP67XqqZ3E5knduaozQbacf4r518XRjW2XvRS4dxVo2Yt6lo5+rkk0Ia6tvR30Ej20J7/uzAlNnvREexCrp+ANL/IHMoG/OdMCOy9XTFPWYMlimvlZdMBXUp4FWPRfEJezPmJg2nZszzCT44TFssjrrw05CPHQnG+wzPHExCZlzxwUxXjAqeKcHgYtTb6sBlNXgmFWbDIRI/1o4/5pdwqfECAYihcCt5hduiSx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2026-03-31T15:49:48Z</mdssi:Value>
        </mdssi:SignatureTime>
      </SignatureProperty>
    </SignatureProperties>
  </Object>
  <Object Id="idOfficeObject">
    <SignatureProperties>
      <SignatureProperty Id="idOfficeV1Details" Target="#idPackageSignature">
        <SignatureInfoV1 xmlns="http://schemas.microsoft.com/office/2006/digsig">
          <SetupID>{67059884-A52E-4547-A7F5-B093234F5482}</SetupID>
          <SignatureText>Mauricio Valdez</SignatureText>
          <SignatureImage/>
          <SignatureComments/>
          <WindowsVersion>10.0</WindowsVersion>
          <OfficeVersion>16.0.19822/27</OfficeVersion>
          <ApplicationVersion>16.0.19822</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2026-03-31T15:49:48Z</xd:SigningTime>
          <xd:SigningCertificate>
            <xd:Cert>
              <xd:CertDigest>
                <DigestMethod Algorithm="http://www.w3.org/2001/04/xmlenc#sha256"/>
                <DigestValue>ZLZs820BVOT3+gcPY7EKUIxaQzy5az5rPpyqdcBKOAs=</DigestValue>
              </xd:CertDigest>
              <xd:IssuerSerial>
                <X509IssuerName>C=PY, O=DOCUMENTA S.A., SERIALNUMBER=RUC80050172-1, CN=CA-DOCUMENTA S.A.</X509IssuerName>
                <X509SerialNumber>7563893253918144782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2FgAAMwsAACBFTUYAAAEAiBsAAKo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AMCPQVVVj0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AAwI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0AAABWAAAAMAAAADsAAACO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4AAABXAAAAJQAAAAwAAAAEAAAAVAAAAKgAAAAxAAAAOwAAALwAAABWAAAAAQAAAADAj0FVVY9BMQAAADsAAAAPAAAATAAAAAAAAAAAAAAAAAAAAP//////////bAAAAE0AYQB1AHIAaQBjAGkAbwAgAFYAYQBsAGQAZQB6AAAAEgAAAAoAAAALAAAABwAAAAUAAAAJAAAABQAAAAwAAAAFAAAADAAAAAoAAAAFAAAADAAAAAoAAAAJ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gAAAAPAAAAYQAAAGwAAABxAAAAAQAAAADAj0FVVY9BDwAAAGEAAAAPAAAATAAAAAAAAAAAAAAAAAAAAP//////////bAAAAE0AYQB1AHIAaQBjAGkAbwAgAFYAYQBsAGQAZQB6AAAADAAAAAcAAAAHAAAABQAAAAMAAAAGAAAAAwAAAAgAAAAEAAAACAAAAAcAAAADAAAACAAAAAcAAAAG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UQAAAIYAAAABAAAAAMCPQVVVj0EPAAAAdgAAAAkAAABMAAAAAAAAAAAAAAAAAAAA//////////9gAAAAQQBwAG8AZABlAHIAYQBkAG8AAAAIAAAACAAAAAgAAAAIAAAABwAAAAUAAAAHAAAACAAAAAgAAABLAAAAQAAAADAAAAAFAAAAIAAAAAEAAAABAAAAEAAAAAAAAAAAAAAAQAEAAKAAAAAAAAAAAAAAAEABAACgAAAAJQAAAAwAAAACAAAAJwAAABgAAAAFAAAAAAAAAP///wAAAAAAJQAAAAwAAAAFAAAATAAAAGQAAAAOAAAAiwAAAAQBAACbAAAADgAAAIsAAAD3AAAAEQAAACEA8AAAAAAAAAAAAAAAgD8AAAAAAAAAAAAAgD8AAAAAAAAAAAAAAAAAAAAAAAAAAAAAAAAAAAAAAAAAACUAAAAMAAAAAAAAgCgAAAAMAAAABQAAACUAAAAMAAAAAQAAABgAAAAMAAAAAAAAABIAAAAMAAAAAQAAABYAAAAMAAAAAAAAAFQAAAAkAQAADwAAAIsAAAADAQAAmwAAAAEAAAAAwI9BVVWPQQ8AAACLAAAAJAAAAEwAAAAEAAAADgAAAIsAAAAFAQAAnAAAAJQAAABGAGkAcgBtAGEAZABvACAAcABvAHIAOgAgAE0AQQBVAFIASQBDAEkATwAgAFYAQQBMAEQARQBaACAAUgBJAFYARQBSAE8AUwAGAAAAAwAAAAUAAAALAAAABwAAAAgAAAAIAAAABAAAAAgAAAAIAAAABQAAAAMAAAAEAAAADAAAAAgAAAAJAAAACAAAAAMAAAAIAAAAAwAAAAoAAAAEAAAACAAAAAgAAAAGAAAACQAAAAcAAAAHAAAABAAAAAgAAAADAAAACAAAAAcAAAAIAAAACgAAAAcAAAAWAAAADAAAAAAAAAAlAAAADAAAAAIAAAAOAAAAFAAAAAAAAAAQAAAAFAAAAA==</Object>
  <Object Id="idInvalidSigLnImg">AQAAAGwAAAAAAAAAAAAAAD8BAACfAAAAAAAAAAAAAAB2FgAAMwsAACBFTUYAAAEACCIAALE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AAwI9BVVWPQTEAAAAFAAAADwAAAEwAAAAAAAAAAAAAAAAAAAD//////////2wAAABGAGkAcgBtAGEAIABuAG8AIAB2AOEAbABpAGQAYQAAd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ADA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vQAAAFYAAAAwAAAAOwAAAI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gAAAFcAAAAlAAAADAAAAAQAAABUAAAAqAAAADEAAAA7AAAAvAAAAFYAAAABAAAAAMCPQVVVj0ExAAAAOwAAAA8AAABMAAAAAAAAAAAAAAAAAAAA//////////9sAAAATQBhAHUAcgBpAGMAaQBvACAAVgBhAGwAZABlAHoAAAASAAAACgAAAAsAAAAHAAAABQAAAAkAAAAFAAAADAAAAAUAAAAMAAAACgAAAAUAAAAMAAAACgAAAAk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bAAAAHEAAAABAAAAAMCPQVVVj0EPAAAAYQAAAA8AAABMAAAAAAAAAAAAAAAAAAAA//////////9sAAAATQBhAHUAcgBpAGMAaQBvACAAVgBhAGwAZABlAHoAAAAMAAAABwAAAAcAAAAFAAAAAwAAAAYAAAADAAAACAAAAAQAAAAIAAAABwAAAAMAAAAIAAAABw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RAAAAhgAAAAEAAAAAwI9BVVWPQQ8AAAB2AAAACQAAAEwAAAAAAAAAAAAAAAAAAAD//////////2AAAABBAHAAbwBkAGUAcgBhAGQAbwAAAAgAAAAIAAAACAAAAAgAAAAHAAAABQAAAAcAAAAIAAAACAAAAEsAAABAAAAAMAAAAAUAAAAgAAAAAQAAAAEAAAAQAAAAAAAAAAAAAABAAQAAoAAAAAAAAAAAAAAAQAEAAKAAAAAlAAAADAAAAAIAAAAnAAAAGAAAAAUAAAAAAAAA////AAAAAAAlAAAADAAAAAUAAABMAAAAZAAAAA4AAACLAAAABAEAAJsAAAAOAAAAiwAAAPcAAAARAAAAIQDwAAAAAAAAAAAAAACAPwAAAAAAAAAAAACAPwAAAAAAAAAAAAAAAAAAAAAAAAAAAAAAAAAAAAAAAAAAJQAAAAwAAAAAAACAKAAAAAwAAAAFAAAAJQAAAAwAAAABAAAAGAAAAAwAAAAAAAAAEgAAAAwAAAABAAAAFgAAAAwAAAAAAAAAVAAAACQBAAAPAAAAiwAAAAMBAACbAAAAAQAAAADAj0FVVY9BDwAAAIsAAAAkAAAATAAAAAQAAAAOAAAAiwAAAAUBAACcAAAAlAAAAEYAaQByAG0AYQBkAG8AIABwAG8AcgA6ACAATQBBAFUAUgBJAEMASQBPACAAVgBBAEwARABFAFoAIABSAEkAVgBFAFIATwBTAAYAAAADAAAABQAAAAsAAAAHAAAACAAAAAgAAAAEAAAACAAAAAgAAAAFAAAAAwAAAAQAAAAMAAAACAAAAAkAAAAIAAAAAwAAAAgAAAADAAAACgAAAAQAAAAIAAAACAAAAAYAAAAJAAAABwAAAAcAAAAEAAAACAAAAAMAAAAIAAAABwAAAAgAAAAKAAAABwAAABYAAAAMAAAAAAAAACUAAAAMAAAAAgAAAA4AAAAUAAAAAAAAABAAAAAU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j4/jJT0+Gb98aLodHsgm9UBtqeLRaK7lIUwIP33JVI0=</DigestValue>
    </Reference>
    <Reference Type="http://www.w3.org/2000/09/xmldsig#Object" URI="#idOfficeObject">
      <DigestMethod Algorithm="http://www.w3.org/2001/04/xmlenc#sha256"/>
      <DigestValue>Q8IjqeIRKpiagvcXB0DPorVu0z9IjGNwbzbJR8n0Jfw=</DigestValue>
    </Reference>
    <Reference Type="http://uri.etsi.org/01903#SignedProperties" URI="#idSignedProperties">
      <Transforms>
        <Transform Algorithm="http://www.w3.org/TR/2001/REC-xml-c14n-20010315"/>
      </Transforms>
      <DigestMethod Algorithm="http://www.w3.org/2001/04/xmlenc#sha256"/>
      <DigestValue>u+twoK4gf1oOpFjlBh79Ez11/FvHt+NZvcJ3B7XPUus=</DigestValue>
    </Reference>
    <Reference Type="http://www.w3.org/2000/09/xmldsig#Object" URI="#idValidSigLnImg">
      <DigestMethod Algorithm="http://www.w3.org/2001/04/xmlenc#sha256"/>
      <DigestValue>NuaZL4VaTU4U7fPb/E2YtsDmGkYZmSY7zIIMwblluNA=</DigestValue>
    </Reference>
    <Reference Type="http://www.w3.org/2000/09/xmldsig#Object" URI="#idInvalidSigLnImg">
      <DigestMethod Algorithm="http://www.w3.org/2001/04/xmlenc#sha256"/>
      <DigestValue>JV8modz/2QB/o6dMIBS7t7yxHaM5KobsYGlgiFYkCRQ=</DigestValue>
    </Reference>
  </SignedInfo>
  <SignatureValue>Hywej8Xcp1BohA0XJjqRauRVy2MpJVsDA3akzKsthYA4jo/jaEfQjqVS8uaXvJr8LhhmLootUjYT
UCEQJYHS6Jazp1P99HTfFXwUH2kMHc1a1GuRVjYU4E2e0BbwxJG3UoP9UasZm9weJrgTFRYoTtKA
h5OGCST+AJVesLRDKvM91VuN2vi2LhA3ISucj+KHuzlDGXn1tyyNAOb5nKqvjN+PCfpLuiNza4xh
ITXxUBjTxd7naeJpxnl0Mce9TOBipjmgj572zYw87sS5djfAv6iU9dbLAwMcdOVJpywXxPNlefhw
h9wkvlfo8EA66Y3cmHLJ1x+y+DE7JBqpAo4xNA==</SignatureValue>
  <KeyInfo>
    <X509Data>
      <X509Certificate>MIIIfDCCBmSgAwIBAgIIaPhY1tbDuQ4wDQYJKoZIhvcNAQELBQAwWjEaMBgGA1UEAwwRQ0EtRE9DVU1FTlRBIFMuQS4xFjAUBgNVBAUTDVJVQzgwMDUwMTcyLTExFzAVBgNVBAoMDkRPQ1VNRU5UQSBTLkEuMQswCQYDVQQGEwJQWTAeFw0yNTA2MTkxNzM4MDBaFw0yNzA2MTkxNzM4MDBaMIGzMSAwHgYDVQQDDBdNQVVSSUNJTyBWQUxERVogUklWRVJPUzESMBAGA1UEBRMJQ0k5MDAxMDMzMREwDwYDVQQqDAhNQVVSSUNJTzEXMBUGA1UEBAwOVkFMREVaIFJJVkVST1MxCzAJBgNVBAsMAkYyMTUwMwYDVQQKDCxDRVJUSUZJQ0FETyBDVUFMSUZJQ0FETyBERSBGSVJNQSBFTEVDVFJPTklDQTELMAkGA1UEBhMCUFkwggEiMA0GCSqGSIb3DQEBAQUAA4IBDwAwggEKAoIBAQC0Sswdv0yg+67Y3uXDTUs8SEzi7SwZcLU3+UlQ3BCL7GTOSjHa0J+WoAoGVhbtx9PHyffWuwXJj0jaylZ9FyUpP6Rtg1CPYHqThEJFiCOIwOIkCX15eRjGfNMbsjLZPu9IT+E/ipNT2uFwhQrHM5qh4fOTD02yRdBfB27yaBN5O3jr9tWBwPmaxBXcaDr6XU2BgEKLvlRXePUOQNb9HMcWkAUKIBL2YrgBRziMdk1T0FvK7+717sMeWc8cG3bcMwudeZLQAjU9XLQxow2rB8jTydkC9VM5KTwE+KZeZJ2d7E1OIztgICUqAL9ZBGyyxBNZd7cjCmQ2gBMHQ63WbqpRAgMBAAGjggPqMIID5jAMBgNVHRMBAf8EAjAAMB8GA1UdIwQYMBaAFKE9hSvN2CyWHzkCDJ9TO1jYlQt7MIGUBggrBgEFBQcBAQSBhzCBhDBVBggrBgEFBQcwAoZJaHR0cHM6Ly93d3cuZGlnaXRvLmNvbS5weS91cGxvYWRzL2NlcnRpZmljYWRvLWRvY3VtZW50YS1zYS0xNTM1MTE3NzcxLmNydDArBggrBgEFBQcwAYYfaHR0cHM6Ly93d3cuZGlnaXRvLmNvbS5weS9vY3NwLzBNBgNVHREERjBEgRZtdmFsZGV6QGJuYmNvcnAuY29tLnB5pCowKDEmMCQGA1UEDQwdRklSTUEgRUxFQ1RST05JQ0EgQ1VBTElGSUNBREEwggH1BgNVHSAEggHsMIIB6DCCAeQGDSsGAQQBgvk7AQEBCgEwggHRMC8GCCsGAQUFBwIBFiNodHRwczovL3d3dy5kaWdpdG8uY29tLnB5L2Rlc2NhcmdhczCCAZwGCCsGAQUFBwICMIIBjh6CAYoAQwBlAHIAdABpAGYAaQBjAGEAZABvACAAYwB1AGEAbABpAGYAaQBjAGEAZABvACAAZABlACAAZgBpAHIAbQBhACAAZQBsAGUAYwB0AHIA8wBuAGkAYwBhACAAdABpAHAAbwAgAEYAMgAgACgAYwBsAGEAdgBlAHMAIABlAG4AIABkAGkAcwBwAG8AcwBpAHQAaQB2AG8AIABjAHUAYQBsAGkAZgBpAGMAYQBkAG8AKQAsACAAcwB1AGoAZQB0AGEAIABhACAAbABhAHMAIABjAG8AbgBkAGkAYwBpAG8AbgBlAHMAIABkAGUAIAB1AHMAbwAgAGUAeABwAHUAZQBzAHQAYQBzACAAZQBuACAAbABhACAARABlAGMAbABhAHIAYQBjAGkA8wBuACAAZABlACAAUAByAOEAYwB0AGkAYwBhAHMAIABkAGUAIABDAGUAcgB0AGkAZgBpAGMAYQBjAGkA8wBuACAAZABlACAARABPAEMAVQBNAEUATgBUAEEAIABTAC4AQQAuMCoGA1UdJQEB/wQgMB4GCCsGAQUFBwMCBggrBgEFBQcDBAYIKwYBBQUHAwEwewYDVR0fBHQwcjA0oDKgMIYuaHR0cHM6Ly93d3cuZGlnaXRvLmNvbS5weS9jcmwvZG9jdW1lbnRhX2NhLmNybDA6oDigNoY0aHR0cHM6Ly93d3cuZG9jdW1lbnRhLmNvbS5weS9kaWdpdG8vZG9jdW1lbnRhX2NhLmNybDAdBgNVHQ4EFgQUzoZUnA7vH18HHQ3Vnc2+/DFvPkMwDgYDVR0PAQH/BAQDAgXgMA0GCSqGSIb3DQEBCwUAA4ICAQB4YEL9JXeux+8eRn/Hc3v5hvMUcWAeT7XcXLMi5XXyniMToWmZaPmoC3B1uyr8YLd+/aPHwwEbDF5M7wFmMdnLaK2YOop5fczPv+gEOmFI0JSiQdGQvkkkVv5fFtO4K5OVkS+2fni1tFmUyniLNlMKqN84s63bLvolSaGqZusKmzxhhD7TV0O0yCrRbaSiY7CnvARQywWlOGbOLya/cIKrofzyZCPKxQMFBj5dg+08JiN25sU8rx55uyvhWYbZgjmcmJO/jUE8mOmUyG8jyDRxiFRPMFo+hMXX32IBwezzppdKHA0/Sq8krQD2MFWPOwrHiw1xwwnYb1CZf3EnRcAnXjMthrc4p1evvSmYpJ/zGjAloWBAlrLNgw1UWyHIobyMEWRzWgCdt3vl7CEbJKJotu/XHBSycg0GrsR6SvjhJXzpG7ObIqVSUbyWTOqTjDjkHl8WP67XqqZ3E5knduaozQbacf4r518XRjW2XvRS4dxVo2Yt6lo5+rkk0Ia6tvR30Ej20J7/uzAlNnvREexCrp+ANL/IHMoG/OdMCOy9XTFPWYMlimvlZdMBXUp4FWPRfEJezPmJg2nZszzCT44TFssjrrw05CPHQnG+wzPHExCZlzxwUxXjAqeKcHgYtTb6sBlNXgmFWbDIRI/1o4/5pdwqfECAYihcCt5hduiSx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2026-03-31T15:49:55Z</mdssi:Value>
        </mdssi:SignatureTime>
      </SignatureProperty>
    </SignatureProperties>
  </Object>
  <Object Id="idOfficeObject">
    <SignatureProperties>
      <SignatureProperty Id="idOfficeV1Details" Target="#idPackageSignature">
        <SignatureInfoV1 xmlns="http://schemas.microsoft.com/office/2006/digsig">
          <SetupID>{8574CC54-4CBE-49EE-B670-DAE28AF8A7A5}</SetupID>
          <SignatureText>Mauricio Valdez</SignatureText>
          <SignatureImage/>
          <SignatureComments/>
          <WindowsVersion>10.0</WindowsVersion>
          <OfficeVersion>16.0.19822/27</OfficeVersion>
          <ApplicationVersion>16.0.19822</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2026-03-31T15:49:55Z</xd:SigningTime>
          <xd:SigningCertificate>
            <xd:Cert>
              <xd:CertDigest>
                <DigestMethod Algorithm="http://www.w3.org/2001/04/xmlenc#sha256"/>
                <DigestValue>ZLZs820BVOT3+gcPY7EKUIxaQzy5az5rPpyqdcBKOAs=</DigestValue>
              </xd:CertDigest>
              <xd:IssuerSerial>
                <X509IssuerName>C=PY, O=DOCUMENTA S.A., SERIALNUMBER=RUC80050172-1, CN=CA-DOCUMENTA S.A.</X509IssuerName>
                <X509SerialNumber>7563893253918144782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2FgAAMwsAACBFTUYAAAEAiBsAAKo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AMCPQVVVj0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AAwI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0AAABWAAAAMAAAADsAAACO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4AAABXAAAAJQAAAAwAAAAEAAAAVAAAAKgAAAAxAAAAOwAAALwAAABWAAAAAQAAAADAj0FVVY9BMQAAADsAAAAPAAAATAAAAAAAAAAAAAAAAAAAAP//////////bAAAAE0AYQB1AHIAaQBjAGkAbwAgAFYAYQBsAGQAZQB6AG4AEgAAAAoAAAALAAAABwAAAAUAAAAJAAAABQAAAAwAAAAFAAAADAAAAAoAAAAFAAAADAAAAAoAAAAJ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gAAAAPAAAAYQAAAGwAAABxAAAAAQAAAADAj0FVVY9BDwAAAGEAAAAPAAAATAAAAAAAAAAAAAAAAAAAAP//////////bAAAAE0AYQB1AHIAaQBjAGkAbwAgAFYAYQBsAGQAZQB6AGEADAAAAAcAAAAHAAAABQAAAAMAAAAGAAAAAwAAAAgAAAAEAAAACAAAAAcAAAADAAAACAAAAAcAAAAG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UQAAAIYAAAABAAAAAMCPQVVVj0EPAAAAdgAAAAkAAABMAAAAAAAAAAAAAAAAAAAA//////////9gAAAAQQBwAG8AZABlAHIAYQBkAG8AbAAIAAAACAAAAAgAAAAIAAAABwAAAAUAAAAHAAAACAAAAAgAAABLAAAAQAAAADAAAAAFAAAAIAAAAAEAAAABAAAAEAAAAAAAAAAAAAAAQAEAAKAAAAAAAAAAAAAAAEABAACgAAAAJQAAAAwAAAACAAAAJwAAABgAAAAFAAAAAAAAAP///wAAAAAAJQAAAAwAAAAFAAAATAAAAGQAAAAOAAAAiwAAAAQBAACbAAAADgAAAIsAAAD3AAAAEQAAACEA8AAAAAAAAAAAAAAAgD8AAAAAAAAAAAAAgD8AAAAAAAAAAAAAAAAAAAAAAAAAAAAAAAAAAAAAAAAAACUAAAAMAAAAAAAAgCgAAAAMAAAABQAAACUAAAAMAAAAAQAAABgAAAAMAAAAAAAAABIAAAAMAAAAAQAAABYAAAAMAAAAAAAAAFQAAAAkAQAADwAAAIsAAAADAQAAmwAAAAEAAAAAwI9BVVWPQQ8AAACLAAAAJAAAAEwAAAAEAAAADgAAAIsAAAAFAQAAnAAAAJQAAABGAGkAcgBtAGEAZABvACAAcABvAHIAOgAgAE0AQQBVAFIASQBDAEkATwAgAFYAQQBMAEQARQBaACAAUgBJAFYARQBSAE8AUwAGAAAAAwAAAAUAAAALAAAABwAAAAgAAAAIAAAABAAAAAgAAAAIAAAABQAAAAMAAAAEAAAADAAAAAgAAAAJAAAACAAAAAMAAAAIAAAAAwAAAAoAAAAEAAAACAAAAAgAAAAGAAAACQAAAAcAAAAHAAAABAAAAAgAAAADAAAACAAAAAcAAAAIAAAACgAAAAcAAAAWAAAADAAAAAAAAAAlAAAADAAAAAIAAAAOAAAAFAAAAAAAAAAQAAAAFAAAAA==</Object>
  <Object Id="idInvalidSigLnImg">AQAAAGwAAAAAAAAAAAAAAD8BAACfAAAAAAAAAAAAAAB2FgAAMwsAACBFTUYAAAEACCIAALE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AAwI9BVVWPQTEAAAAFAAAADwAAAEwAAAAAAAAAAAAAAAAAAAD//////////2wAAABGAGkAcgBtAGEAIABuAG8AIAB2AOEAbABpAGQAYQAAd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ADA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vQAAAFYAAAAwAAAAOwAAAI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gAAAFcAAAAlAAAADAAAAAQAAABUAAAAqAAAADEAAAA7AAAAvAAAAFYAAAABAAAAAMCPQVVVj0ExAAAAOwAAAA8AAABMAAAAAAAAAAAAAAAAAAAA//////////9sAAAATQBhAHUAcgBpAGMAaQBvACAAVgBhAGwAZABlAHoAAAASAAAACgAAAAsAAAAHAAAABQAAAAkAAAAFAAAADAAAAAUAAAAMAAAACgAAAAUAAAAMAAAACgAAAAk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bAAAAHEAAAABAAAAAMCPQVVVj0EPAAAAYQAAAA8AAABMAAAAAAAAAAAAAAAAAAAA//////////9sAAAATQBhAHUAcgBpAGMAaQBvACAAVgBhAGwAZABlAHoAAAAMAAAABwAAAAcAAAAFAAAAAwAAAAYAAAADAAAACAAAAAQAAAAIAAAABwAAAAMAAAAIAAAABw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RAAAAhgAAAAEAAAAAwI9BVVWPQQ8AAAB2AAAACQAAAEwAAAAAAAAAAAAAAAAAAAD//////////2AAAABBAHAAbwBkAGUAcgBhAGQAbwAAAAgAAAAIAAAACAAAAAgAAAAHAAAABQAAAAcAAAAIAAAACAAAAEsAAABAAAAAMAAAAAUAAAAgAAAAAQAAAAEAAAAQAAAAAAAAAAAAAABAAQAAoAAAAAAAAAAAAAAAQAEAAKAAAAAlAAAADAAAAAIAAAAnAAAAGAAAAAUAAAAAAAAA////AAAAAAAlAAAADAAAAAUAAABMAAAAZAAAAA4AAACLAAAABAEAAJsAAAAOAAAAiwAAAPcAAAARAAAAIQDwAAAAAAAAAAAAAACAPwAAAAAAAAAAAACAPwAAAAAAAAAAAAAAAAAAAAAAAAAAAAAAAAAAAAAAAAAAJQAAAAwAAAAAAACAKAAAAAwAAAAFAAAAJQAAAAwAAAABAAAAGAAAAAwAAAAAAAAAEgAAAAwAAAABAAAAFgAAAAwAAAAAAAAAVAAAACQBAAAPAAAAiwAAAAMBAACbAAAAAQAAAADAj0FVVY9BDwAAAIsAAAAkAAAATAAAAAQAAAAOAAAAiwAAAAUBAACcAAAAlAAAAEYAaQByAG0AYQBkAG8AIABwAG8AcgA6ACAATQBBAFUAUgBJAEMASQBPACAAVgBBAEwARABFAFoAIABSAEkAVgBFAFIATwBTAAYAAAADAAAABQAAAAsAAAAHAAAACAAAAAgAAAAEAAAACAAAAAgAAAAFAAAAAwAAAAQAAAAMAAAACAAAAAkAAAAIAAAAAwAAAAgAAAADAAAACgAAAAQAAAAIAAAACAAAAAYAAAAJAAAABwAAAAcAAAAEAAAACAAAAAMAAAAIAAAABwAAAAgAAAAKAAAABwAAABYAAAAMAAAAAAAAACUAAAAMAAAAAgAAAA4AAAAUAAAAAAAAABAAAAAU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tV4NGo1V1tpIgknj0efNimbOgnOOgo6V0Hai6+0fchI=</DigestValue>
    </Reference>
    <Reference Type="http://www.w3.org/2000/09/xmldsig#Object" URI="#idOfficeObject">
      <DigestMethod Algorithm="http://www.w3.org/2001/04/xmlenc#sha256"/>
      <DigestValue>JFdWBYGlmfDCYS2rfZmqvG1zql9Bgw+rt4CobTUqylo=</DigestValue>
    </Reference>
    <Reference Type="http://uri.etsi.org/01903#SignedProperties" URI="#idSignedProperties">
      <Transforms>
        <Transform Algorithm="http://www.w3.org/TR/2001/REC-xml-c14n-20010315"/>
      </Transforms>
      <DigestMethod Algorithm="http://www.w3.org/2001/04/xmlenc#sha256"/>
      <DigestValue>Q/mfWoP40xIzGTcGbrejkcZiEY7NDzzaVVRy9oVOh6I=</DigestValue>
    </Reference>
    <Reference Type="http://www.w3.org/2000/09/xmldsig#Object" URI="#idValidSigLnImg">
      <DigestMethod Algorithm="http://www.w3.org/2001/04/xmlenc#sha256"/>
      <DigestValue>1/gmYERhfyGWc+Ed8So7pcsW7apBhZeHnpzWJ/vBXW8=</DigestValue>
    </Reference>
    <Reference Type="http://www.w3.org/2000/09/xmldsig#Object" URI="#idInvalidSigLnImg">
      <DigestMethod Algorithm="http://www.w3.org/2001/04/xmlenc#sha256"/>
      <DigestValue>x3Quo/g2J95XIRuVnGAIXLMjcu62mVcAKMHwK/YmTDw=</DigestValue>
    </Reference>
  </SignedInfo>
  <SignatureValue>YnL1rIC6nP+hH9EWqlfBErKUyBn3/c3QqN4B/Vjx1M+o0KTU7gfwB3O52OiMXZ4nApK9OFiidCJw
L9arEc1SB3HmlAQUpNPRhMnmYRSEFWOPgXPaKgaCz1Gk+R5YOo4xC0D/cqfBOW2+Z7ehQrMydCGy
AObwXWNhxzRexkBZb+eDWUHjAlcD+JoJAQX1QLfXJDIF40ujKzYHwbXbUmvclPy0+LNdXBI9Y93N
a10UZn1XuPjsMHzdpjbnRyKa0yY3X+Y6n0QiGCgZh0BNVEp2G53zD7l3AIS5m4fNHlQDgy30DfXZ
CQOkNNrk5x4u3//RaZdJTP1cpRbYem5FTKuHbg==</SignatureValue>
  <KeyInfo>
    <X509Data>
      <X509Certificate>MIIIfDCCBmSgAwIBAgIIaPhY1tbDuQ4wDQYJKoZIhvcNAQELBQAwWjEaMBgGA1UEAwwRQ0EtRE9DVU1FTlRBIFMuQS4xFjAUBgNVBAUTDVJVQzgwMDUwMTcyLTExFzAVBgNVBAoMDkRPQ1VNRU5UQSBTLkEuMQswCQYDVQQGEwJQWTAeFw0yNTA2MTkxNzM4MDBaFw0yNzA2MTkxNzM4MDBaMIGzMSAwHgYDVQQDDBdNQVVSSUNJTyBWQUxERVogUklWRVJPUzESMBAGA1UEBRMJQ0k5MDAxMDMzMREwDwYDVQQqDAhNQVVSSUNJTzEXMBUGA1UEBAwOVkFMREVaIFJJVkVST1MxCzAJBgNVBAsMAkYyMTUwMwYDVQQKDCxDRVJUSUZJQ0FETyBDVUFMSUZJQ0FETyBERSBGSVJNQSBFTEVDVFJPTklDQTELMAkGA1UEBhMCUFkwggEiMA0GCSqGSIb3DQEBAQUAA4IBDwAwggEKAoIBAQC0Sswdv0yg+67Y3uXDTUs8SEzi7SwZcLU3+UlQ3BCL7GTOSjHa0J+WoAoGVhbtx9PHyffWuwXJj0jaylZ9FyUpP6Rtg1CPYHqThEJFiCOIwOIkCX15eRjGfNMbsjLZPu9IT+E/ipNT2uFwhQrHM5qh4fOTD02yRdBfB27yaBN5O3jr9tWBwPmaxBXcaDr6XU2BgEKLvlRXePUOQNb9HMcWkAUKIBL2YrgBRziMdk1T0FvK7+717sMeWc8cG3bcMwudeZLQAjU9XLQxow2rB8jTydkC9VM5KTwE+KZeZJ2d7E1OIztgICUqAL9ZBGyyxBNZd7cjCmQ2gBMHQ63WbqpRAgMBAAGjggPqMIID5jAMBgNVHRMBAf8EAjAAMB8GA1UdIwQYMBaAFKE9hSvN2CyWHzkCDJ9TO1jYlQt7MIGUBggrBgEFBQcBAQSBhzCBhDBVBggrBgEFBQcwAoZJaHR0cHM6Ly93d3cuZGlnaXRvLmNvbS5weS91cGxvYWRzL2NlcnRpZmljYWRvLWRvY3VtZW50YS1zYS0xNTM1MTE3NzcxLmNydDArBggrBgEFBQcwAYYfaHR0cHM6Ly93d3cuZGlnaXRvLmNvbS5weS9vY3NwLzBNBgNVHREERjBEgRZtdmFsZGV6QGJuYmNvcnAuY29tLnB5pCowKDEmMCQGA1UEDQwdRklSTUEgRUxFQ1RST05JQ0EgQ1VBTElGSUNBREEwggH1BgNVHSAEggHsMIIB6DCCAeQGDSsGAQQBgvk7AQEBCgEwggHRMC8GCCsGAQUFBwIBFiNodHRwczovL3d3dy5kaWdpdG8uY29tLnB5L2Rlc2NhcmdhczCCAZwGCCsGAQUFBwICMIIBjh6CAYoAQwBlAHIAdABpAGYAaQBjAGEAZABvACAAYwB1AGEAbABpAGYAaQBjAGEAZABvACAAZABlACAAZgBpAHIAbQBhACAAZQBsAGUAYwB0AHIA8wBuAGkAYwBhACAAdABpAHAAbwAgAEYAMgAgACgAYwBsAGEAdgBlAHMAIABlAG4AIABkAGkAcwBwAG8AcwBpAHQAaQB2AG8AIABjAHUAYQBsAGkAZgBpAGMAYQBkAG8AKQAsACAAcwB1AGoAZQB0AGEAIABhACAAbABhAHMAIABjAG8AbgBkAGkAYwBpAG8AbgBlAHMAIABkAGUAIAB1AHMAbwAgAGUAeABwAHUAZQBzAHQAYQBzACAAZQBuACAAbABhACAARABlAGMAbABhAHIAYQBjAGkA8wBuACAAZABlACAAUAByAOEAYwB0AGkAYwBhAHMAIABkAGUAIABDAGUAcgB0AGkAZgBpAGMAYQBjAGkA8wBuACAAZABlACAARABPAEMAVQBNAEUATgBUAEEAIABTAC4AQQAuMCoGA1UdJQEB/wQgMB4GCCsGAQUFBwMCBggrBgEFBQcDBAYIKwYBBQUHAwEwewYDVR0fBHQwcjA0oDKgMIYuaHR0cHM6Ly93d3cuZGlnaXRvLmNvbS5weS9jcmwvZG9jdW1lbnRhX2NhLmNybDA6oDigNoY0aHR0cHM6Ly93d3cuZG9jdW1lbnRhLmNvbS5weS9kaWdpdG8vZG9jdW1lbnRhX2NhLmNybDAdBgNVHQ4EFgQUzoZUnA7vH18HHQ3Vnc2+/DFvPkMwDgYDVR0PAQH/BAQDAgXgMA0GCSqGSIb3DQEBCwUAA4ICAQB4YEL9JXeux+8eRn/Hc3v5hvMUcWAeT7XcXLMi5XXyniMToWmZaPmoC3B1uyr8YLd+/aPHwwEbDF5M7wFmMdnLaK2YOop5fczPv+gEOmFI0JSiQdGQvkkkVv5fFtO4K5OVkS+2fni1tFmUyniLNlMKqN84s63bLvolSaGqZusKmzxhhD7TV0O0yCrRbaSiY7CnvARQywWlOGbOLya/cIKrofzyZCPKxQMFBj5dg+08JiN25sU8rx55uyvhWYbZgjmcmJO/jUE8mOmUyG8jyDRxiFRPMFo+hMXX32IBwezzppdKHA0/Sq8krQD2MFWPOwrHiw1xwwnYb1CZf3EnRcAnXjMthrc4p1evvSmYpJ/zGjAloWBAlrLNgw1UWyHIobyMEWRzWgCdt3vl7CEbJKJotu/XHBSycg0GrsR6SvjhJXzpG7ObIqVSUbyWTOqTjDjkHl8WP67XqqZ3E5knduaozQbacf4r518XRjW2XvRS4dxVo2Yt6lo5+rkk0Ia6tvR30Ej20J7/uzAlNnvREexCrp+ANL/IHMoG/OdMCOy9XTFPWYMlimvlZdMBXUp4FWPRfEJezPmJg2nZszzCT44TFssjrrw05CPHQnG+wzPHExCZlzxwUxXjAqeKcHgYtTb6sBlNXgmFWbDIRI/1o4/5pdwqfECAYihcCt5hduiSx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2026-03-31T15:50:01Z</mdssi:Value>
        </mdssi:SignatureTime>
      </SignatureProperty>
    </SignatureProperties>
  </Object>
  <Object Id="idOfficeObject">
    <SignatureProperties>
      <SignatureProperty Id="idOfficeV1Details" Target="#idPackageSignature">
        <SignatureInfoV1 xmlns="http://schemas.microsoft.com/office/2006/digsig">
          <SetupID>{A448E0DA-5A8D-4FF5-B808-405EDF9B9565}</SetupID>
          <SignatureText>Mauricio Valdez</SignatureText>
          <SignatureImage/>
          <SignatureComments/>
          <WindowsVersion>10.0</WindowsVersion>
          <OfficeVersion>16.0.19822/27</OfficeVersion>
          <ApplicationVersion>16.0.19822</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2026-03-31T15:50:01Z</xd:SigningTime>
          <xd:SigningCertificate>
            <xd:Cert>
              <xd:CertDigest>
                <DigestMethod Algorithm="http://www.w3.org/2001/04/xmlenc#sha256"/>
                <DigestValue>ZLZs820BVOT3+gcPY7EKUIxaQzy5az5rPpyqdcBKOAs=</DigestValue>
              </xd:CertDigest>
              <xd:IssuerSerial>
                <X509IssuerName>C=PY, O=DOCUMENTA S.A., SERIALNUMBER=RUC80050172-1, CN=CA-DOCUMENTA S.A.</X509IssuerName>
                <X509SerialNumber>7563893253918144782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2FgAAMwsAACBFTUYAAAEAgBsAAKo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AMCPQVVVj0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AAwI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0AAABWAAAAMAAAADsAAACO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4AAABXAAAAJQAAAAwAAAAEAAAAVAAAAKgAAAAxAAAAOwAAALwAAABWAAAAAQAAAADAj0FVVY9BMQAAADsAAAAPAAAATAAAAAAAAAAAAAAAAAAAAP//////////bAAAAE0AYQB1AHIAaQBjAGkAbwAgAFYAYQBsAGQAZQB6AG4AEgAAAAoAAAALAAAABwAAAAUAAAAJAAAABQAAAAwAAAAFAAAADAAAAAoAAAAFAAAADAAAAAoAAAAJ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AAAAAPAAAAYQAAAGkAAABxAAAAAQAAAADAj0FVVY9BDwAAAGEAAAAOAAAATAAAAAAAAAAAAAAAAAAAAP//////////aAAAAE0AYQB1AHIAYwBpAG8AIABWAGEAbABkAGUAegAMAAAABwAAAAcAAAAFAAAABgAAAAMAAAAIAAAABAAAAAgAAAAHAAAAAwAAAAgAAAAH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FEAAACGAAAAAQAAAADAj0FVVY9BDwAAAHYAAAAJAAAATAAAAAAAAAAAAAAAAAAAAP//////////YAAAAEEAcABvAGQAZQByAGEAZABvAGUACAAAAAgAAAAIAAAACAAAAAcAAAAFAAAABwAAAAgAAAAIAAAASwAAAEAAAAAwAAAABQAAACAAAAABAAAAAQAAABAAAAAAAAAAAAAAAEABAACgAAAAAAAAAAAAAABAAQAAoAAAACUAAAAMAAAAAgAAACcAAAAYAAAABQAAAAAAAAD///8AAAAAACUAAAAMAAAABQAAAEwAAABkAAAADgAAAIsAAAAEAQAAmwAAAA4AAACLAAAA9wAAABEAAAAhAPAAAAAAAAAAAAAAAIA/AAAAAAAAAAAAAIA/AAAAAAAAAAAAAAAAAAAAAAAAAAAAAAAAAAAAAAAAAAAlAAAADAAAAAAAAIAoAAAADAAAAAUAAAAlAAAADAAAAAEAAAAYAAAADAAAAAAAAAASAAAADAAAAAEAAAAWAAAADAAAAAAAAABUAAAAJAEAAA8AAACLAAAAAwEAAJsAAAABAAAAAMCPQVVVj0EPAAAAiwAAACQAAABMAAAABAAAAA4AAACLAAAABQEAAJwAAACUAAAARgBpAHIAbQBhAGQAbwAgAHAAbwByADoAIABNAEEAVQBSAEkAQwBJAE8AIABWAEEATABEAEUAWgAgAFIASQBWAEUAUgBPAFMABgAAAAMAAAAFAAAACwAAAAcAAAAIAAAACAAAAAQAAAAIAAAACAAAAAUAAAADAAAABAAAAAwAAAAIAAAACQAAAAgAAAADAAAACAAAAAMAAAAKAAAABAAAAAgAAAAIAAAABgAAAAkAAAAHAAAABwAAAAQAAAAIAAAAAwAAAAgAAAAHAAAACAAAAAoAAAAHAAAAFgAAAAwAAAAAAAAAJQAAAAwAAAACAAAADgAAABQAAAAAAAAAEAAAABQAAAA=</Object>
  <Object Id="idInvalidSigLnImg">AQAAAGwAAAAAAAAAAAAAAD8BAACfAAAAAAAAAAAAAAB2FgAAMwsAACBFTUYAAAEAACIAALE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AAwI9BVVWPQTEAAAAFAAAADwAAAEwAAAAAAAAAAAAAAAAAAAD//////////2wAAABGAGkAcgBtAGEAIABuAG8AIAB2AOEAbABpAGQAYQAAd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ADA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vQAAAFYAAAAwAAAAOwAAAI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gAAAFcAAAAlAAAADAAAAAQAAABUAAAAqAAAADEAAAA7AAAAvAAAAFYAAAABAAAAAMCPQVVVj0ExAAAAOwAAAA8AAABMAAAAAAAAAAAAAAAAAAAA//////////9sAAAATQBhAHUAcgBpAGMAaQBvACAAVgBhAGwAZABlAHoAAAASAAAACgAAAAsAAAAHAAAABQAAAAkAAAAFAAAADAAAAAUAAAAMAAAACgAAAAUAAAAMAAAACgAAAAk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oAAAAA8AAABhAAAAaQAAAHEAAAABAAAAAMCPQVVVj0EPAAAAYQAAAA4AAABMAAAAAAAAAAAAAAAAAAAA//////////9oAAAATQBhAHUAcgBjAGkAbwAgAFYAYQBsAGQAZQB6AAwAAAAHAAAABwAAAAUAAAAGAAAAAwAAAAgAAAAEAAAACAAAAAcAAAADAAAACAAAAAcAAAAG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UQAAAIYAAAABAAAAAMCPQVVVj0EPAAAAdgAAAAkAAABMAAAAAAAAAAAAAAAAAAAA//////////9gAAAAQQBwAG8AZABlAHIAYQBkAG8AcgAIAAAACAAAAAgAAAAIAAAABwAAAAUAAAAHAAAACAAAAAgAAABLAAAAQAAAADAAAAAFAAAAIAAAAAEAAAABAAAAEAAAAAAAAAAAAAAAQAEAAKAAAAAAAAAAAAAAAEABAACgAAAAJQAAAAwAAAACAAAAJwAAABgAAAAFAAAAAAAAAP///wAAAAAAJQAAAAwAAAAFAAAATAAAAGQAAAAOAAAAiwAAAAQBAACbAAAADgAAAIsAAAD3AAAAEQAAACEA8AAAAAAAAAAAAAAAgD8AAAAAAAAAAAAAgD8AAAAAAAAAAAAAAAAAAAAAAAAAAAAAAAAAAAAAAAAAACUAAAAMAAAAAAAAgCgAAAAMAAAABQAAACUAAAAMAAAAAQAAABgAAAAMAAAAAAAAABIAAAAMAAAAAQAAABYAAAAMAAAAAAAAAFQAAAAkAQAADwAAAIsAAAADAQAAmwAAAAEAAAAAwI9BVVWPQQ8AAACLAAAAJAAAAEwAAAAEAAAADgAAAIsAAAAFAQAAnAAAAJQAAABGAGkAcgBtAGEAZABvACAAcABvAHIAOgAgAE0AQQBVAFIASQBDAEkATwAgAFYAQQBMAEQARQBaACAAUgBJAFYARQBSAE8AUwAGAAAAAwAAAAUAAAALAAAABwAAAAgAAAAIAAAABAAAAAgAAAAIAAAABQAAAAMAAAAEAAAADAAAAAgAAAAJAAAACAAAAAMAAAAIAAAAAwAAAAoAAAAEAAAACAAAAAgAAAAGAAAACQAAAAcAAAAHAAAABAAAAAgAAAADAAAACAAAAAcAAAAIAAAACgAAAAcAAAAWAAAADAAAAAAAAAAlAAAADAAAAAIAAAAOAAAAFAAAAAAAAAAQAAAAFAAAAA==</Object>
</Signature>
</file>

<file path=_xmlsignatures/sig4.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ZwvF3qORa7EofjAA3Jv/zxntXgqKO/cwIpMiHS392kc=</DigestValue>
    </Reference>
    <Reference Type="http://www.w3.org/2000/09/xmldsig#Object" URI="#idOfficeObject">
      <DigestMethod Algorithm="http://www.w3.org/2001/04/xmlenc#sha256"/>
      <DigestValue>JnZUH9UbpwiHGHV11hjxlp9L/o0kWbBtxctP/US36Fc=</DigestValue>
    </Reference>
    <Reference Type="http://uri.etsi.org/01903#SignedProperties" URI="#idSignedProperties">
      <Transforms>
        <Transform Algorithm="http://www.w3.org/TR/2001/REC-xml-c14n-20010315"/>
      </Transforms>
      <DigestMethod Algorithm="http://www.w3.org/2001/04/xmlenc#sha256"/>
      <DigestValue>fBUeBpQ/+gAgo/fbmtV9Pc4NXGkythUb6+Av25r3Log=</DigestValue>
    </Reference>
    <Reference Type="http://www.w3.org/2000/09/xmldsig#Object" URI="#idValidSigLnImg">
      <DigestMethod Algorithm="http://www.w3.org/2001/04/xmlenc#sha256"/>
      <DigestValue>gnIYreeLqgtVyEEuqFDtjtOS2NFqBPtairZA9/yZRdI=</DigestValue>
    </Reference>
    <Reference Type="http://www.w3.org/2000/09/xmldsig#Object" URI="#idInvalidSigLnImg">
      <DigestMethod Algorithm="http://www.w3.org/2001/04/xmlenc#sha256"/>
      <DigestValue>y2nQqfb99+QqBZ3ZYYWh6gTROAD9aEFIs4mrhWIhYhc=</DigestValue>
    </Reference>
  </SignedInfo>
  <SignatureValue>TZCy6Ab9kY1vRAk956Eg4KeJaAv0jP3DXN3APTU2CoJA25cSp7iyVekZBzCAKvPzw2C0Au3Z4ixX
9VgWA5TG8EaIOgaiASWOnSSXOklqPi70d7F4d8GaVCttplHO7U4PYUYzacUJDJCGdfaQKz8Ouu/f
YmLE69MyZZHiZbCLBKVHOAEkOhcjIFwCv++7Qb4rdSlx3hIzXVkkpn8DRhSJzJaopv0r98mPPxB0
HRFaTVNUAU2DSnoNJOz97bz9a04el0364+YBtYyzj/WQ0Pu9+H3JEb6osCn2TZlxRy02r90NgnUN
sqDNmBWBCEKtXCPFo7+niFGCrUZXohJm4BT2rg==</SignatureValue>
  <KeyInfo>
    <X509Data>
      <X509Certificate>MIIIfDCCBmSgAwIBAgIIaPhY1tbDuQ4wDQYJKoZIhvcNAQELBQAwWjEaMBgGA1UEAwwRQ0EtRE9DVU1FTlRBIFMuQS4xFjAUBgNVBAUTDVJVQzgwMDUwMTcyLTExFzAVBgNVBAoMDkRPQ1VNRU5UQSBTLkEuMQswCQYDVQQGEwJQWTAeFw0yNTA2MTkxNzM4MDBaFw0yNzA2MTkxNzM4MDBaMIGzMSAwHgYDVQQDDBdNQVVSSUNJTyBWQUxERVogUklWRVJPUzESMBAGA1UEBRMJQ0k5MDAxMDMzMREwDwYDVQQqDAhNQVVSSUNJTzEXMBUGA1UEBAwOVkFMREVaIFJJVkVST1MxCzAJBgNVBAsMAkYyMTUwMwYDVQQKDCxDRVJUSUZJQ0FETyBDVUFMSUZJQ0FETyBERSBGSVJNQSBFTEVDVFJPTklDQTELMAkGA1UEBhMCUFkwggEiMA0GCSqGSIb3DQEBAQUAA4IBDwAwggEKAoIBAQC0Sswdv0yg+67Y3uXDTUs8SEzi7SwZcLU3+UlQ3BCL7GTOSjHa0J+WoAoGVhbtx9PHyffWuwXJj0jaylZ9FyUpP6Rtg1CPYHqThEJFiCOIwOIkCX15eRjGfNMbsjLZPu9IT+E/ipNT2uFwhQrHM5qh4fOTD02yRdBfB27yaBN5O3jr9tWBwPmaxBXcaDr6XU2BgEKLvlRXePUOQNb9HMcWkAUKIBL2YrgBRziMdk1T0FvK7+717sMeWc8cG3bcMwudeZLQAjU9XLQxow2rB8jTydkC9VM5KTwE+KZeZJ2d7E1OIztgICUqAL9ZBGyyxBNZd7cjCmQ2gBMHQ63WbqpRAgMBAAGjggPqMIID5jAMBgNVHRMBAf8EAjAAMB8GA1UdIwQYMBaAFKE9hSvN2CyWHzkCDJ9TO1jYlQt7MIGUBggrBgEFBQcBAQSBhzCBhDBVBggrBgEFBQcwAoZJaHR0cHM6Ly93d3cuZGlnaXRvLmNvbS5weS91cGxvYWRzL2NlcnRpZmljYWRvLWRvY3VtZW50YS1zYS0xNTM1MTE3NzcxLmNydDArBggrBgEFBQcwAYYfaHR0cHM6Ly93d3cuZGlnaXRvLmNvbS5weS9vY3NwLzBNBgNVHREERjBEgRZtdmFsZGV6QGJuYmNvcnAuY29tLnB5pCowKDEmMCQGA1UEDQwdRklSTUEgRUxFQ1RST05JQ0EgQ1VBTElGSUNBREEwggH1BgNVHSAEggHsMIIB6DCCAeQGDSsGAQQBgvk7AQEBCgEwggHRMC8GCCsGAQUFBwIBFiNodHRwczovL3d3dy5kaWdpdG8uY29tLnB5L2Rlc2NhcmdhczCCAZwGCCsGAQUFBwICMIIBjh6CAYoAQwBlAHIAdABpAGYAaQBjAGEAZABvACAAYwB1AGEAbABpAGYAaQBjAGEAZABvACAAZABlACAAZgBpAHIAbQBhACAAZQBsAGUAYwB0AHIA8wBuAGkAYwBhACAAdABpAHAAbwAgAEYAMgAgACgAYwBsAGEAdgBlAHMAIABlAG4AIABkAGkAcwBwAG8AcwBpAHQAaQB2AG8AIABjAHUAYQBsAGkAZgBpAGMAYQBkAG8AKQAsACAAcwB1AGoAZQB0AGEAIABhACAAbABhAHMAIABjAG8AbgBkAGkAYwBpAG8AbgBlAHMAIABkAGUAIAB1AHMAbwAgAGUAeABwAHUAZQBzAHQAYQBzACAAZQBuACAAbABhACAARABlAGMAbABhAHIAYQBjAGkA8wBuACAAZABlACAAUAByAOEAYwB0AGkAYwBhAHMAIABkAGUAIABDAGUAcgB0AGkAZgBpAGMAYQBjAGkA8wBuACAAZABlACAARABPAEMAVQBNAEUATgBUAEEAIABTAC4AQQAuMCoGA1UdJQEB/wQgMB4GCCsGAQUFBwMCBggrBgEFBQcDBAYIKwYBBQUHAwEwewYDVR0fBHQwcjA0oDKgMIYuaHR0cHM6Ly93d3cuZGlnaXRvLmNvbS5weS9jcmwvZG9jdW1lbnRhX2NhLmNybDA6oDigNoY0aHR0cHM6Ly93d3cuZG9jdW1lbnRhLmNvbS5weS9kaWdpdG8vZG9jdW1lbnRhX2NhLmNybDAdBgNVHQ4EFgQUzoZUnA7vH18HHQ3Vnc2+/DFvPkMwDgYDVR0PAQH/BAQDAgXgMA0GCSqGSIb3DQEBCwUAA4ICAQB4YEL9JXeux+8eRn/Hc3v5hvMUcWAeT7XcXLMi5XXyniMToWmZaPmoC3B1uyr8YLd+/aPHwwEbDF5M7wFmMdnLaK2YOop5fczPv+gEOmFI0JSiQdGQvkkkVv5fFtO4K5OVkS+2fni1tFmUyniLNlMKqN84s63bLvolSaGqZusKmzxhhD7TV0O0yCrRbaSiY7CnvARQywWlOGbOLya/cIKrofzyZCPKxQMFBj5dg+08JiN25sU8rx55uyvhWYbZgjmcmJO/jUE8mOmUyG8jyDRxiFRPMFo+hMXX32IBwezzppdKHA0/Sq8krQD2MFWPOwrHiw1xwwnYb1CZf3EnRcAnXjMthrc4p1evvSmYpJ/zGjAloWBAlrLNgw1UWyHIobyMEWRzWgCdt3vl7CEbJKJotu/XHBSycg0GrsR6SvjhJXzpG7ObIqVSUbyWTOqTjDjkHl8WP67XqqZ3E5knduaozQbacf4r518XRjW2XvRS4dxVo2Yt6lo5+rkk0Ia6tvR30Ej20J7/uzAlNnvREexCrp+ANL/IHMoG/OdMCOy9XTFPWYMlimvlZdMBXUp4FWPRfEJezPmJg2nZszzCT44TFssjrrw05CPHQnG+wzPHExCZlzxwUxXjAqeKcHgYtTb6sBlNXgmFWbDIRI/1o4/5pdwqfECAYihcCt5hduiSx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2026-03-31T15:50:08Z</mdssi:Value>
        </mdssi:SignatureTime>
      </SignatureProperty>
    </SignatureProperties>
  </Object>
  <Object Id="idOfficeObject">
    <SignatureProperties>
      <SignatureProperty Id="idOfficeV1Details" Target="#idPackageSignature">
        <SignatureInfoV1 xmlns="http://schemas.microsoft.com/office/2006/digsig">
          <SetupID>{EB0A14F3-5D4C-4700-8882-99F37AB809FD}</SetupID>
          <SignatureText>Mauricio Valdez</SignatureText>
          <SignatureImage/>
          <SignatureComments/>
          <WindowsVersion>10.0</WindowsVersion>
          <OfficeVersion>16.0.19822/27</OfficeVersion>
          <ApplicationVersion>16.0.19822</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2026-03-31T15:50:08Z</xd:SigningTime>
          <xd:SigningCertificate>
            <xd:Cert>
              <xd:CertDigest>
                <DigestMethod Algorithm="http://www.w3.org/2001/04/xmlenc#sha256"/>
                <DigestValue>ZLZs820BVOT3+gcPY7EKUIxaQzy5az5rPpyqdcBKOAs=</DigestValue>
              </xd:CertDigest>
              <xd:IssuerSerial>
                <X509IssuerName>C=PY, O=DOCUMENTA S.A., SERIALNUMBER=RUC80050172-1, CN=CA-DOCUMENTA S.A.</X509IssuerName>
                <X509SerialNumber>7563893253918144782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2FgAAMwsAACBFTUYAAAEAgBsAAKo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AMCPQVVVj0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AAwI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0AAABWAAAAMAAAADsAAACO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4AAABXAAAAJQAAAAwAAAAEAAAAVAAAAKgAAAAxAAAAOwAAALwAAABWAAAAAQAAAADAj0FVVY9BMQAAADsAAAAPAAAATAAAAAAAAAAAAAAAAAAAAP//////////bAAAAE0AYQB1AHIAaQBjAGkAbwAgAFYAYQBsAGQAZQB6AGkAEgAAAAoAAAALAAAABwAAAAUAAAAJAAAABQAAAAwAAAAFAAAADAAAAAoAAAAFAAAADAAAAAoAAAAJ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AAAAAPAAAAYQAAAGkAAABxAAAAAQAAAADAj0FVVY9BDwAAAGEAAAAOAAAATAAAAAAAAAAAAAAAAAAAAP//////////aAAAAE0AYQB1AHIAYwBpAG8AIABWAGEAbABkAGUAegAMAAAABwAAAAcAAAAFAAAABgAAAAMAAAAIAAAABAAAAAgAAAAHAAAAAwAAAAgAAAAH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FEAAACGAAAAAQAAAADAj0FVVY9BDwAAAHYAAAAJAAAATAAAAAAAAAAAAAAAAAAAAP//////////YAAAAEEAcABvAGQAZQByAGEAZABvADoACAAAAAgAAAAIAAAACAAAAAcAAAAFAAAABwAAAAgAAAAIAAAASwAAAEAAAAAwAAAABQAAACAAAAABAAAAAQAAABAAAAAAAAAAAAAAAEABAACgAAAAAAAAAAAAAABAAQAAoAAAACUAAAAMAAAAAgAAACcAAAAYAAAABQAAAAAAAAD///8AAAAAACUAAAAMAAAABQAAAEwAAABkAAAADgAAAIsAAAAEAQAAmwAAAA4AAACLAAAA9wAAABEAAAAhAPAAAAAAAAAAAAAAAIA/AAAAAAAAAAAAAIA/AAAAAAAAAAAAAAAAAAAAAAAAAAAAAAAAAAAAAAAAAAAlAAAADAAAAAAAAIAoAAAADAAAAAUAAAAlAAAADAAAAAEAAAAYAAAADAAAAAAAAAASAAAADAAAAAEAAAAWAAAADAAAAAAAAABUAAAAJAEAAA8AAACLAAAAAwEAAJsAAAABAAAAAMCPQVVVj0EPAAAAiwAAACQAAABMAAAABAAAAA4AAACLAAAABQEAAJwAAACUAAAARgBpAHIAbQBhAGQAbwAgAHAAbwByADoAIABNAEEAVQBSAEkAQwBJAE8AIABWAEEATABEAEUAWgAgAFIASQBWAEUAUgBPAFMABgAAAAMAAAAFAAAACwAAAAcAAAAIAAAACAAAAAQAAAAIAAAACAAAAAUAAAADAAAABAAAAAwAAAAIAAAACQAAAAgAAAADAAAACAAAAAMAAAAKAAAABAAAAAgAAAAIAAAABgAAAAkAAAAHAAAABwAAAAQAAAAIAAAAAwAAAAgAAAAHAAAACAAAAAoAAAAHAAAAFgAAAAwAAAAAAAAAJQAAAAwAAAACAAAADgAAABQAAAAAAAAAEAAAABQAAAA=</Object>
  <Object Id="idInvalidSigLnImg">AQAAAGwAAAAAAAAAAAAAAD8BAACfAAAAAAAAAAAAAAB2FgAAMwsAACBFTUYAAAEAACIAALE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AAwI9BVVWPQTEAAAAFAAAADwAAAEwAAAAAAAAAAAAAAAAAAAD//////////2wAAABGAGkAcgBtAGEAIABuAG8AIAB2AOEAbABpAGQAYQAAd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ADAj0FVVY9BDAAAAFsAAAABAAAATAAAAAQAAAALAAAANwAAACIAAABbAAAAUAAAAFgAYQ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vQAAAFYAAAAwAAAAOwAAAI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gAAAFcAAAAlAAAADAAAAAQAAABUAAAAqAAAADEAAAA7AAAAvAAAAFYAAAABAAAAAMCPQVVVj0ExAAAAOwAAAA8AAABMAAAAAAAAAAAAAAAAAAAA//////////9sAAAATQBhAHUAcgBpAGMAaQBvACAAVgBhAGwAZABlAHoAAAASAAAACgAAAAsAAAAHAAAABQAAAAkAAAAFAAAADAAAAAUAAAAMAAAACgAAAAUAAAAMAAAACgAAAAk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oAAAAA8AAABhAAAAaQAAAHEAAAABAAAAAMCPQVVVj0EPAAAAYQAAAA4AAABMAAAAAAAAAAAAAAAAAAAA//////////9oAAAATQBhAHUAcgBjAGkAbwAgAFYAYQBsAGQAZQB6AAwAAAAHAAAABwAAAAUAAAAGAAAAAwAAAAgAAAAEAAAACAAAAAcAAAADAAAACAAAAAcAAAAG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UQAAAIYAAAABAAAAAMCPQVVVj0EPAAAAdgAAAAkAAABMAAAAAAAAAAAAAAAAAAAA//////////9gAAAAQQBwAG8AZABlAHIAYQBkAG8AMgAIAAAACAAAAAgAAAAIAAAABwAAAAUAAAAHAAAACAAAAAgAAABLAAAAQAAAADAAAAAFAAAAIAAAAAEAAAABAAAAEAAAAAAAAAAAAAAAQAEAAKAAAAAAAAAAAAAAAEABAACgAAAAJQAAAAwAAAACAAAAJwAAABgAAAAFAAAAAAAAAP///wAAAAAAJQAAAAwAAAAFAAAATAAAAGQAAAAOAAAAiwAAAAQBAACbAAAADgAAAIsAAAD3AAAAEQAAACEA8AAAAAAAAAAAAAAAgD8AAAAAAAAAAAAAgD8AAAAAAAAAAAAAAAAAAAAAAAAAAAAAAAAAAAAAAAAAACUAAAAMAAAAAAAAgCgAAAAMAAAABQAAACUAAAAMAAAAAQAAABgAAAAMAAAAAAAAABIAAAAMAAAAAQAAABYAAAAMAAAAAAAAAFQAAAAkAQAADwAAAIsAAAADAQAAmwAAAAEAAAAAwI9BVVWPQQ8AAACLAAAAJAAAAEwAAAAEAAAADgAAAIsAAAAFAQAAnAAAAJQAAABGAGkAcgBtAGEAZABvACAAcABvAHIAOgAgAE0AQQBVAFIASQBDAEkATwAgAFYAQQBMAEQARQBaACAAUgBJAFYARQBSAE8AUwAGAAAAAwAAAAUAAAALAAAABwAAAAgAAAAIAAAABAAAAAgAAAAIAAAABQAAAAMAAAAEAAAADAAAAAgAAAAJAAAACAAAAAMAAAAIAAAAAwAAAAoAAAAEAAAACAAAAAgAAAAGAAAACQAAAAcAAAAHAAAABAAAAAgAAAADAAAACAAAAAcAAAAIAAAACgAAAAcAAAAWAAAADAAAAAAAAAAlAAAADAAAAAIAAAAOAAAAFAAAAAAAAAAQAAAAFAAAAA==</Object>
</Signature>
</file>

<file path=_xmlsignatures/sig5.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ObiPp+8QgvQQ/1GI+h6VgRrqMS0ONLf6Zp6rX1WVT1c=</DigestValue>
    </Reference>
    <Reference Type="http://www.w3.org/2000/09/xmldsig#Object" URI="#idOfficeObject">
      <DigestMethod Algorithm="http://www.w3.org/2001/04/xmlenc#sha256"/>
      <DigestValue>EaNnWSQJcnzKkwdvN8QakgDMiXgznmjvQaEgSDvWJfI=</DigestValue>
    </Reference>
    <Reference Type="http://uri.etsi.org/01903#SignedProperties" URI="#idSignedProperties">
      <Transforms>
        <Transform Algorithm="http://www.w3.org/TR/2001/REC-xml-c14n-20010315"/>
      </Transforms>
      <DigestMethod Algorithm="http://www.w3.org/2001/04/xmlenc#sha256"/>
      <DigestValue>Yp/AS/uJJR/ZvYGNHKYGJmIjwLuW83Sf7PozicnupPc=</DigestValue>
    </Reference>
    <Reference Type="http://www.w3.org/2000/09/xmldsig#Object" URI="#idValidSigLnImg">
      <DigestMethod Algorithm="http://www.w3.org/2001/04/xmlenc#sha256"/>
      <DigestValue>SwOeWBeuG1taKf4t4OxWSryjPLnUPMpcO07pjYmdZxE=</DigestValue>
    </Reference>
    <Reference Type="http://www.w3.org/2000/09/xmldsig#Object" URI="#idInvalidSigLnImg">
      <DigestMethod Algorithm="http://www.w3.org/2001/04/xmlenc#sha256"/>
      <DigestValue>lmiskY/g6GU/B5Qt78meIRZFQPIkmCCu/6OSw/FFm28=</DigestValue>
    </Reference>
  </SignedInfo>
  <SignatureValue>Hb+OXKahV47de86xB6VnlwUsia/P88d6/q5UZppAQwtciDV6djPuCcsi0e73AVZ9prPMN5SMwi17
26hLi5plNQU+/6ZsqnkY0VpRmjw59PJFRaZI153dSzfWdjkr+kb6wRxXhXDyz6AbIyHtHAmLa98W
f7ldtlHzSh0PCaXK1j07HFhCux+8xHHNB7cZpmBTyt3yBt3i//zdXdwvuPqu/l6+N04jJ//+leyt
hcJ8HwjXNQ/Sz/NvcXDxH5ehtEPtPy+6dILftMR6YYM31nYAFYIgutf16g8rnr6XfBHQJpjnpKtz
5CJNHsX7GHf14YbsndfZx+IReC35j349hTHa3w==</SignatureValue>
  <KeyInfo>
    <X509Data>
      <X509Certificate>MIIIfDCCBmSgAwIBAgIIaPhY1tbDuQ4wDQYJKoZIhvcNAQELBQAwWjEaMBgGA1UEAwwRQ0EtRE9DVU1FTlRBIFMuQS4xFjAUBgNVBAUTDVJVQzgwMDUwMTcyLTExFzAVBgNVBAoMDkRPQ1VNRU5UQSBTLkEuMQswCQYDVQQGEwJQWTAeFw0yNTA2MTkxNzM4MDBaFw0yNzA2MTkxNzM4MDBaMIGzMSAwHgYDVQQDDBdNQVVSSUNJTyBWQUxERVogUklWRVJPUzESMBAGA1UEBRMJQ0k5MDAxMDMzMREwDwYDVQQqDAhNQVVSSUNJTzEXMBUGA1UEBAwOVkFMREVaIFJJVkVST1MxCzAJBgNVBAsMAkYyMTUwMwYDVQQKDCxDRVJUSUZJQ0FETyBDVUFMSUZJQ0FETyBERSBGSVJNQSBFTEVDVFJPTklDQTELMAkGA1UEBhMCUFkwggEiMA0GCSqGSIb3DQEBAQUAA4IBDwAwggEKAoIBAQC0Sswdv0yg+67Y3uXDTUs8SEzi7SwZcLU3+UlQ3BCL7GTOSjHa0J+WoAoGVhbtx9PHyffWuwXJj0jaylZ9FyUpP6Rtg1CPYHqThEJFiCOIwOIkCX15eRjGfNMbsjLZPu9IT+E/ipNT2uFwhQrHM5qh4fOTD02yRdBfB27yaBN5O3jr9tWBwPmaxBXcaDr6XU2BgEKLvlRXePUOQNb9HMcWkAUKIBL2YrgBRziMdk1T0FvK7+717sMeWc8cG3bcMwudeZLQAjU9XLQxow2rB8jTydkC9VM5KTwE+KZeZJ2d7E1OIztgICUqAL9ZBGyyxBNZd7cjCmQ2gBMHQ63WbqpRAgMBAAGjggPqMIID5jAMBgNVHRMBAf8EAjAAMB8GA1UdIwQYMBaAFKE9hSvN2CyWHzkCDJ9TO1jYlQt7MIGUBggrBgEFBQcBAQSBhzCBhDBVBggrBgEFBQcwAoZJaHR0cHM6Ly93d3cuZGlnaXRvLmNvbS5weS91cGxvYWRzL2NlcnRpZmljYWRvLWRvY3VtZW50YS1zYS0xNTM1MTE3NzcxLmNydDArBggrBgEFBQcwAYYfaHR0cHM6Ly93d3cuZGlnaXRvLmNvbS5weS9vY3NwLzBNBgNVHREERjBEgRZtdmFsZGV6QGJuYmNvcnAuY29tLnB5pCowKDEmMCQGA1UEDQwdRklSTUEgRUxFQ1RST05JQ0EgQ1VBTElGSUNBREEwggH1BgNVHSAEggHsMIIB6DCCAeQGDSsGAQQBgvk7AQEBCgEwggHRMC8GCCsGAQUFBwIBFiNodHRwczovL3d3dy5kaWdpdG8uY29tLnB5L2Rlc2NhcmdhczCCAZwGCCsGAQUFBwICMIIBjh6CAYoAQwBlAHIAdABpAGYAaQBjAGEAZABvACAAYwB1AGEAbABpAGYAaQBjAGEAZABvACAAZABlACAAZgBpAHIAbQBhACAAZQBsAGUAYwB0AHIA8wBuAGkAYwBhACAAdABpAHAAbwAgAEYAMgAgACgAYwBsAGEAdgBlAHMAIABlAG4AIABkAGkAcwBwAG8AcwBpAHQAaQB2AG8AIABjAHUAYQBsAGkAZgBpAGMAYQBkAG8AKQAsACAAcwB1AGoAZQB0AGEAIABhACAAbABhAHMAIABjAG8AbgBkAGkAYwBpAG8AbgBlAHMAIABkAGUAIAB1AHMAbwAgAGUAeABwAHUAZQBzAHQAYQBzACAAZQBuACAAbABhACAARABlAGMAbABhAHIAYQBjAGkA8wBuACAAZABlACAAUAByAOEAYwB0AGkAYwBhAHMAIABkAGUAIABDAGUAcgB0AGkAZgBpAGMAYQBjAGkA8wBuACAAZABlACAARABPAEMAVQBNAEUATgBUAEEAIABTAC4AQQAuMCoGA1UdJQEB/wQgMB4GCCsGAQUFBwMCBggrBgEFBQcDBAYIKwYBBQUHAwEwewYDVR0fBHQwcjA0oDKgMIYuaHR0cHM6Ly93d3cuZGlnaXRvLmNvbS5weS9jcmwvZG9jdW1lbnRhX2NhLmNybDA6oDigNoY0aHR0cHM6Ly93d3cuZG9jdW1lbnRhLmNvbS5weS9kaWdpdG8vZG9jdW1lbnRhX2NhLmNybDAdBgNVHQ4EFgQUzoZUnA7vH18HHQ3Vnc2+/DFvPkMwDgYDVR0PAQH/BAQDAgXgMA0GCSqGSIb3DQEBCwUAA4ICAQB4YEL9JXeux+8eRn/Hc3v5hvMUcWAeT7XcXLMi5XXyniMToWmZaPmoC3B1uyr8YLd+/aPHwwEbDF5M7wFmMdnLaK2YOop5fczPv+gEOmFI0JSiQdGQvkkkVv5fFtO4K5OVkS+2fni1tFmUyniLNlMKqN84s63bLvolSaGqZusKmzxhhD7TV0O0yCrRbaSiY7CnvARQywWlOGbOLya/cIKrofzyZCPKxQMFBj5dg+08JiN25sU8rx55uyvhWYbZgjmcmJO/jUE8mOmUyG8jyDRxiFRPMFo+hMXX32IBwezzppdKHA0/Sq8krQD2MFWPOwrHiw1xwwnYb1CZf3EnRcAnXjMthrc4p1evvSmYpJ/zGjAloWBAlrLNgw1UWyHIobyMEWRzWgCdt3vl7CEbJKJotu/XHBSycg0GrsR6SvjhJXzpG7ObIqVSUbyWTOqTjDjkHl8WP67XqqZ3E5knduaozQbacf4r518XRjW2XvRS4dxVo2Yt6lo5+rkk0Ia6tvR30Ej20J7/uzAlNnvREexCrp+ANL/IHMoG/OdMCOy9XTFPWYMlimvlZdMBXUp4FWPRfEJezPmJg2nZszzCT44TFssjrrw05CPHQnG+wzPHExCZlzxwUxXjAqeKcHgYtTb6sBlNXgmFWbDIRI/1o4/5pdwqfECAYihcCt5hduiSx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2026-03-31T15:50:16Z</mdssi:Value>
        </mdssi:SignatureTime>
      </SignatureProperty>
    </SignatureProperties>
  </Object>
  <Object Id="idOfficeObject">
    <SignatureProperties>
      <SignatureProperty Id="idOfficeV1Details" Target="#idPackageSignature">
        <SignatureInfoV1 xmlns="http://schemas.microsoft.com/office/2006/digsig">
          <SetupID>{ABC8FC16-16B4-484B-9D77-BCF1AF6DC892}</SetupID>
          <SignatureText>Mauricio Valdez</SignatureText>
          <SignatureImage/>
          <SignatureComments/>
          <WindowsVersion>10.0</WindowsVersion>
          <OfficeVersion>16.0.19822/27</OfficeVersion>
          <ApplicationVersion>16.0.19822</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2026-03-31T15:50:16Z</xd:SigningTime>
          <xd:SigningCertificate>
            <xd:Cert>
              <xd:CertDigest>
                <DigestMethod Algorithm="http://www.w3.org/2001/04/xmlenc#sha256"/>
                <DigestValue>ZLZs820BVOT3+gcPY7EKUIxaQzy5az5rPpyqdcBKOAs=</DigestValue>
              </xd:CertDigest>
              <xd:IssuerSerial>
                <X509IssuerName>C=PY, O=DOCUMENTA S.A., SERIALNUMBER=RUC80050172-1, CN=CA-DOCUMENTA S.A.</X509IssuerName>
                <X509SerialNumber>7563893253918144782</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2FgAAMwsAACBFTUYAAAEAiBsAAKo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AMCPQVVVj0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AAwI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L0AAABWAAAAMAAAADsAAACO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L4AAABXAAAAJQAAAAwAAAAEAAAAVAAAAKgAAAAxAAAAOwAAALwAAABWAAAAAQAAAADAj0FVVY9BMQAAADsAAAAPAAAATAAAAAAAAAAAAAAAAAAAAP//////////bAAAAE0AYQB1AHIAaQBjAGkAbwAgAFYAYQBsAGQAZQB6AGkAEgAAAAoAAAALAAAABwAAAAUAAAAJAAAABQAAAAwAAAAFAAAADAAAAAoAAAAFAAAADAAAAAoAAAAJ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gAAAAPAAAAYQAAAGwAAABxAAAAAQAAAADAj0FVVY9BDwAAAGEAAAAPAAAATAAAAAAAAAAAAAAAAAAAAP//////////bAAAAE0AYQB1AHIAaQBjAGkAbwAgAFYAYQBsAGQAZQB6AAAADAAAAAcAAAAHAAAABQAAAAMAAAAGAAAAAwAAAAgAAAAEAAAACAAAAAcAAAADAAAACAAAAAcAAAAG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UQAAAIYAAAABAAAAAMCPQVVVj0EPAAAAdgAAAAkAAABMAAAAAAAAAAAAAAAAAAAA//////////9gAAAAQQBwAG8AZABlAHIAYQBkAG8AAAAIAAAACAAAAAgAAAAIAAAABwAAAAUAAAAHAAAACAAAAAgAAABLAAAAQAAAADAAAAAFAAAAIAAAAAEAAAABAAAAEAAAAAAAAAAAAAAAQAEAAKAAAAAAAAAAAAAAAEABAACgAAAAJQAAAAwAAAACAAAAJwAAABgAAAAFAAAAAAAAAP///wAAAAAAJQAAAAwAAAAFAAAATAAAAGQAAAAOAAAAiwAAAAQBAACbAAAADgAAAIsAAAD3AAAAEQAAACEA8AAAAAAAAAAAAAAAgD8AAAAAAAAAAAAAgD8AAAAAAAAAAAAAAAAAAAAAAAAAAAAAAAAAAAAAAAAAACUAAAAMAAAAAAAAgCgAAAAMAAAABQAAACUAAAAMAAAAAQAAABgAAAAMAAAAAAAAABIAAAAMAAAAAQAAABYAAAAMAAAAAAAAAFQAAAAkAQAADwAAAIsAAAADAQAAmwAAAAEAAAAAwI9BVVWPQQ8AAACLAAAAJAAAAEwAAAAEAAAADgAAAIsAAAAFAQAAnAAAAJQAAABGAGkAcgBtAGEAZABvACAAcABvAHIAOgAgAE0AQQBVAFIASQBDAEkATwAgAFYAQQBMAEQARQBaACAAUgBJAFYARQBSAE8AUwAGAAAAAwAAAAUAAAALAAAABwAAAAgAAAAIAAAABAAAAAgAAAAIAAAABQAAAAMAAAAEAAAADAAAAAgAAAAJAAAACAAAAAMAAAAIAAAAAwAAAAoAAAAEAAAACAAAAAgAAAAGAAAACQAAAAcAAAAHAAAABAAAAAgAAAADAAAACAAAAAcAAAAIAAAACgAAAAcAAAAWAAAADAAAAAAAAAAlAAAADAAAAAIAAAAOAAAAFAAAAAAAAAAQAAAAFAAAAA==</Object>
  <Object Id="idInvalidSigLnImg">AQAAAGwAAAAAAAAAAAAAAD8BAACfAAAAAAAAAAAAAAB2FgAAMwsAACBFTUYAAAEACCIAALEAAAAGAAAAAAAAAAAAAAAAAAAAgAcAALAEAABZAQAA1wAAAAAAAAAAAAAAAAAAAKhD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AAwI9BVVWPQTEAAAAFAAAADwAAAEwAAAAAAAAAAAAAAAAAAAD//////////2wAAABGAGkAcgBtAGEAIABuAG8AIAB2AOEAbABpAGQAYQAAd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ADAj0FVVY9BDAAAAFsAAAABAAAATAAAAAQAAAALAAAANwAAACIAAABbAAAAUAAAAFgAdQ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vQAAAFYAAAAwAAAAOwAAAI4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vgAAAFcAAAAlAAAADAAAAAQAAABUAAAAqAAAADEAAAA7AAAAvAAAAFYAAAABAAAAAMCPQVVVj0ExAAAAOwAAAA8AAABMAAAAAAAAAAAAAAAAAAAA//////////9sAAAATQBhAHUAcgBpAGMAaQBvACAAVgBhAGwAZABlAHoAaQASAAAACgAAAAsAAAAHAAAABQAAAAkAAAAFAAAADAAAAAUAAAAMAAAACgAAAAUAAAAMAAAACgAAAAk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bAAAAHEAAAABAAAAAMCPQVVVj0EPAAAAYQAAAA8AAABMAAAAAAAAAAAAAAAAAAAA//////////9sAAAATQBhAHUAcgBpAGMAaQBvACAAVgBhAGwAZABlAHoAIgAMAAAABwAAAAcAAAAFAAAAAwAAAAYAAAADAAAACAAAAAQAAAAIAAAABwAAAAMAAAAIAAAABw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RAAAAhgAAAAEAAAAAwI9BVVWPQQ8AAAB2AAAACQAAAEwAAAAAAAAAAAAAAAAAAAD//////////2AAAABBAHAAbwBkAGUAcgBhAGQAbwAvAAgAAAAIAAAACAAAAAgAAAAHAAAABQAAAAcAAAAIAAAACAAAAEsAAABAAAAAMAAAAAUAAAAgAAAAAQAAAAEAAAAQAAAAAAAAAAAAAABAAQAAoAAAAAAAAAAAAAAAQAEAAKAAAAAlAAAADAAAAAIAAAAnAAAAGAAAAAUAAAAAAAAA////AAAAAAAlAAAADAAAAAUAAABMAAAAZAAAAA4AAACLAAAABAEAAJsAAAAOAAAAiwAAAPcAAAARAAAAIQDwAAAAAAAAAAAAAACAPwAAAAAAAAAAAACAPwAAAAAAAAAAAAAAAAAAAAAAAAAAAAAAAAAAAAAAAAAAJQAAAAwAAAAAAACAKAAAAAwAAAAFAAAAJQAAAAwAAAABAAAAGAAAAAwAAAAAAAAAEgAAAAwAAAABAAAAFgAAAAwAAAAAAAAAVAAAACQBAAAPAAAAiwAAAAMBAACbAAAAAQAAAADAj0FVVY9BDwAAAIsAAAAkAAAATAAAAAQAAAAOAAAAiwAAAAUBAACcAAAAlAAAAEYAaQByAG0AYQBkAG8AIABwAG8AcgA6ACAATQBBAFUAUgBJAEMASQBPACAAVgBBAEwARABFAFoAIABSAEkAVgBFAFIATwBTAAYAAAADAAAABQAAAAsAAAAHAAAACAAAAAgAAAAEAAAACAAAAAgAAAAFAAAAAwAAAAQAAAAMAAAACAAAAAkAAAAIAAAAAwAAAAgAAAADAAAACgAAAAQAAAAIAAAACAAAAAYAAAAJAAAABwAAAAcAAAAEAAAACAAAAAMAAAAIAAAABwAAAAgAAAAKAAAABwAAABYAAAAMAAAAAAAAACUAAAAMAAAAAgAAAA4AAAAUAAAAAAAAABAAAAAUAAAA</Object>
</Signature>
</file>

<file path=_xmlsignatures/sig6.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varxclxMZeCcRAI5kb6A83YfHjoFZ7oNKQLiDE2NWyc=</DigestValue>
    </Reference>
    <Reference Type="http://www.w3.org/2000/09/xmldsig#Object" URI="#idOfficeObject">
      <DigestMethod Algorithm="http://www.w3.org/2001/04/xmlenc#sha256"/>
      <DigestValue>DAfAqq0mA3zhThv/DegvlCpGYrVsWnpQQVQa9SBC18w=</DigestValue>
    </Reference>
    <Reference Type="http://uri.etsi.org/01903#SignedProperties" URI="#idSignedProperties">
      <Transforms>
        <Transform Algorithm="http://www.w3.org/TR/2001/REC-xml-c14n-20010315"/>
      </Transforms>
      <DigestMethod Algorithm="http://www.w3.org/2001/04/xmlenc#sha256"/>
      <DigestValue>i2U2pciBcme+hNH+FJpKUhXHt5AKcWWpFgLgoykmK90=</DigestValue>
    </Reference>
    <Reference Type="http://www.w3.org/2000/09/xmldsig#Object" URI="#idValidSigLnImg">
      <DigestMethod Algorithm="http://www.w3.org/2001/04/xmlenc#sha256"/>
      <DigestValue>IABQjxMm1Ock81f6R7iHSAoq+SzyzKvqdtay7FGpkpk=</DigestValue>
    </Reference>
    <Reference Type="http://www.w3.org/2000/09/xmldsig#Object" URI="#idInvalidSigLnImg">
      <DigestMethod Algorithm="http://www.w3.org/2001/04/xmlenc#sha256"/>
      <DigestValue>Y40pSIy91CgQscDgCgbA8HpGNw0GCUigH8g9cFU1G+Q=</DigestValue>
    </Reference>
  </SignedInfo>
  <SignatureValue>RN7T/X4mkAddNUPwo0RJ2ZEvqdYsXwDrmcYDyAzMmOeyCgsVgadYHVm/gJ8b0D4no0SDFm9P7mQS
WV4+pfpQ+RSEFk2oO/OPr/jEh8aeIxerBhsvMbuTOrQjiXzOupoHU7f942YeGgWxnT3F6T0jiYEj
690GCdMtVSBaoq66A970adbDSN36XK6naZPjNAhIfdOQWWbDr1E8tf4Cj2drxl+pMJOw3jPL7YG4
nJQCZUzP9twohHpfJZ8BlD3+bGAW5dgNM4T8gRLxkeo1GKdUFTwiGu/DlZCTtr62M/XidNVyPAX3
kp2ZpC4dE5IyKzZ9frkofOy423T9D2hvCSKhOQ==</SignatureValue>
  <KeyInfo>
    <X509Data>
      <X509Certificate>MIIIjzCCBnegAwIBAgIIEkBBaqqYbiYwDQYJKoZIhvcNAQELBQAwWjEaMBgGA1UEAwwRQ0EtRE9DVU1FTlRBIFMuQS4xFjAUBgNVBAUTDVJVQzgwMDUwMTcyLTExFzAVBgNVBAoMDkRPQ1VNRU5UQSBTLkEuMQswCQYDVQQGEwJQWTAeFw0yNTEwMjIxNjUyMDBaFw0yNzEwMjIxNjUyMDBaMIHDMSgwJgYDVQQDDB9NQVJJQSBBTEVKQU5EUkEgQ09SRE9WQSBCQVJSSU9TMRIwEAYDVQQFEwlDSTk0MDI5MzcxGDAWBgNVBCoMD01BUklBIEFMRUpBTkRSQTEYMBYGA1UEBAwPQ09SRE9WQSBCQVJSSU9TMQswCQYDVQQLDAJGMjE1MDMGA1UECgwsQ0VSVElGSUNBRE8gQ1VBTElGSUNBRE8gREUgRklSTUEgRUxFQ1RST05JQ0ExCzAJBgNVBAYTAlBZMIIBIjANBgkqhkiG9w0BAQEFAAOCAQ8AMIIBCgKCAQEAxQpDAZgcu4G/OGJsvCD7qhklvnZ0SWNtEM8L7vVkrJQI+P6XtYugnIYCIf9gE01NcVeflCw+hezYVyEs2vpWIkcL5V1OUUmncCR8IFSXhvBXlMEqM5NXXvuPLttH2wJ/s5lglJGYJJ3i6LDPEhy/VKWBKluldbOUVXlorpiUloGmj9O3qOgmWgSf2Wkok9CitPbDRrh/+rYO5J/tEAIH7Gibzs8MQ5eKc4w+uaU0WgPCszMRCdmf0J6rk9PueL3OpXz5XklfahGMeiucd451pC1Xjb9k45+9Bop4Y4Ye4pBxcsV5q+O3xqAm4yALF00Pgv/1eoe+Kho1lQnV8+8crwIDAQABo4ID7TCCA+kwDAYDVR0TAQH/BAIwADAfBgNVHSMEGDAWgBShPYUrzdgslh85AgyfUztY2JULezCBlAYIKwYBBQUHAQEEgYcwgYQwVQYIKwYBBQUHMAKGSWh0dHBzOi8vd3d3LmRpZ2l0by5jb20ucHkvdXBsb2Fkcy9jZXJ0aWZpY2Fkby1kb2N1bWVudGEtc2EtMTUzNTExNzc3MS5jcnQwKwYIKwYBBQUHMAGGH2h0dHBzOi8vd3d3LmRpZ2l0by5jb20ucHkvb2NzcC8wUAYDVR0RBEkwR4EZYWxlc2l0YS5jb3Jkb3ZhQGdtYWlsLmNvbaQqMCgxJjAkBgNVBA0MHUZJUk1BIEVMRUNUUk9OSUNBIENVQUxJRklDQURBMIIB9QYDVR0gBIIB7DCCAegwggHkBg0rBgEEAYL5OwEBAQoBMIIB0TAvBggrBgEFBQcCARYjaHR0cHM6Ly93d3cuZGlnaXRvLmNvbS5weS9kZXNjYXJnYXMwggGcBggrBgEFBQcCAjCCAY4eggGKAEMAZQByAHQAaQBmAGkAYwBhAGQAbwAgAGMAdQBhAGwAaQBmAGkAYwBhAGQAbwAgAGQAZQAgAGYAaQByAG0AYQAgAGUAbABlAGMAdAByAPMAbgBpAGMAYQAgAHQAaQBwAG8AIABGADIAIAAoAGMAbABhAHYAZQBzACAAZQBuACAAZABpAHMAcABvAHMAaQB0AGkAdgBvACAAYwB1AGEAbABpAGYAaQBjAGEAZABvACkALAAgAHMAdQBqAGUAdABhACAAYQAgAGwAYQBzACAAYwBvAG4AZABpAGMAaQBvAG4AZQBzACAAZABlACAAdQBzAG8AIABlAHgAcAB1AGUAcwB0AGEAcwAgAGUAbgAgAGwAYQAgAEQAZQBjAGwAYQByAGEAYwBpAPMAbgAgAGQAZQAgAFAAcgDhAGMAdABpAGMAYQBzACAAZABlACAAQwBlAHIAdABpAGYAaQBjAGEAYwBpAPMAbgAgAGQAZQAgAEQATwBDAFUATQBFAE4AVABBACAAUwAuAEEALjAqBgNVHSUBAf8EIDAeBggrBgEFBQcDAgYIKwYBBQUHAwQGCCsGAQUFBwMBMHsGA1UdHwR0MHIwNKAyoDCGLmh0dHBzOi8vd3d3LmRpZ2l0by5jb20ucHkvY3JsL2RvY3VtZW50YV9jYS5jcmwwOqA4oDaGNGh0dHBzOi8vd3d3LmRvY3VtZW50YS5jb20ucHkvZGlnaXRvL2RvY3VtZW50YV9jYS5jcmwwHQYDVR0OBBYEFPKndhEZp9AHyJTHjZnSNQ9YBOfKMA4GA1UdDwEB/wQEAwIF4DANBgkqhkiG9w0BAQsFAAOCAgEAhqlNkgRbS4IpoczaX0wSwc9dAvJAzz1TwpXeY85h9I7YYZwBGq5yh14VbYbsZb5LwjqzucPhpmgqsHtopcsjsePIiuawL2k42USZ2gPfYC0fVot6TyHrUP6vscSYfxbs4u2qGdm46ZCaQVIixpRNiDVt/rsK5B9QC7jq+p5MALPjRR+VMM7cMlWVmhfCw/0FEaV4N8IPMQ9+UiksPBaoqSkqwrVouTqEWqQZYLz2PNQ4MMHBHTwuLQ1u+2E0/hnhhnvoAME7DTNPjpz7QTKyXwrhHOD7I4bDgu0ABFKqQoYZLuhNwqsNSUki+r6n4Zg45q50AN0cS4Bn8lHuiIii0wG48ciRwTyrQ/FuFiexxfkuBFF3zTY5S9sZZT06/dMPRsGik+cHQAo6dnBqK6crL3rixWysEjJF0N1W0fP8Td6IISOyLhwzsG/FPlMrKxvXmkfMlX89iGWNJZGJBFTsED42Qqm9vuQZsGMfg0O/IoJkbGysVJ9p3SfCW+O1WYd09bBNGeReTryS9Yvgx8muLA5LiUMIq9ctQwa351NCK0IaMK8zX5wLS4gT8EsD3rSO9O3FSd5AUp9wk7a6YIXiOs8OSNyAu1GbINtQ2T28uEuJ+uQwOH5pu0GSEcfvbthH9fsgA2kGgEqBXbjEI73/rb87sZ6t2qGs/A8vuWhYplY=</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2026-03-31T18:07:06Z</mdssi:Value>
        </mdssi:SignatureTime>
      </SignatureProperty>
    </SignatureProperties>
  </Object>
  <Object Id="idOfficeObject">
    <SignatureProperties>
      <SignatureProperty Id="idOfficeV1Details" Target="#idPackageSignature">
        <SignatureInfoV1 xmlns="http://schemas.microsoft.com/office/2006/digsig">
          <SetupID>{10FDB9A4-85C1-4974-8240-6C06B43F19B5}</SetupID>
          <SignatureText>Alejandra Cordova</SignatureText>
          <SignatureImage/>
          <SignatureComments/>
          <WindowsVersion>10.0</WindowsVersion>
          <OfficeVersion>16.0.19822/27</OfficeVersion>
          <ApplicationVersion>16.0.19822</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2026-03-31T18:07:06Z</xd:SigningTime>
          <xd:SigningCertificate>
            <xd:Cert>
              <xd:CertDigest>
                <DigestMethod Algorithm="http://www.w3.org/2001/04/xmlenc#sha256"/>
                <DigestValue>snTbzVy3o/VEiLZid82GiP2AI9+hZ/FaRKzjsFmCiLk=</DigestValue>
              </xd:CertDigest>
              <xd:IssuerSerial>
                <X509IssuerName>C=PY, O=DOCUMENTA S.A., SERIALNUMBER=RUC80050172-1, CN=CA-DOCUMENTA S.A.</X509IssuerName>
                <X509SerialNumber>1315123017576640038</X509SerialNumber>
              </xd:IssuerSerial>
            </xd:Cert>
          </xd:SigningCertificate>
          <xd:SignaturePolicyIdentifier>
            <xd:SignaturePolicyImplied/>
          </xd:SignaturePolicyIdentifier>
        </xd:SignedSignatureProperties>
      </xd:SignedProperties>
    </xd:QualifyingProperties>
  </Object>
  <Object Id="idValidSigLnImg">AQAAAGwAAAAAAAAAAAAAAFUBAACfAAAAAAAAAAAAAADwFwAAMwsAACBFTUYAAAEA0BsAAKo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wAxAC8AMwAvADIAMAAyADYAAAAHAAAABwAAAAUAAAAHAAAABQAAAAcAAAAHAAAABwAAAAcAAABLAAAAQAAAADAAAAAFAAAAIAAAAAEAAAABAAAAEAAAAAAAAAAAAAAAVgEAAKAAAAAAAAAAAAAAAFY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NQAAABWAAAAMAAAADsAAACl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UAAABXAAAAJQAAAAwAAAAEAAAAVAAAALQAAAAxAAAAOwAAANMAAABWAAAAAQAAAFVVj0FVVY9BMQAAADsAAAARAAAATAAAAAAAAAAAAAAAAAAAAP//////////cAAAAEEAbABlAGoAYQBuAGQAcgBhACAAQwBvAHIAZABvAHYAYQAAAA0AAAAFAAAACgAAAAUAAAAKAAAACwAAAAwAAAAHAAAACgAAAAUAAAAMAAAADAAAAAcAAAAMAAAADAAAAAoAAAAKAAAASwAAAEAAAAAwAAAABQAAACAAAAABAAAAAQAAABAAAAAAAAAAAAAAAFYBAACgAAAAAAAAAAAAAABWAQAAoAAAACUAAAAMAAAAAgAAACcAAAAYAAAABQAAAAAAAAD///8AAAAAACUAAAAMAAAABQAAAEwAAABkAAAAAAAAAGEAAABVAQAAmwAAAAAAAABhAAAAVgEAADsAAAAhAPAAAAAAAAAAAAAAAIA/AAAAAAAAAAAAAIA/AAAAAAAAAAAAAAAAAAAAAAAAAAAAAAAAAAAAAAAAAAAlAAAADAAAAAAAAIAoAAAADAAAAAUAAAAnAAAAGAAAAAUAAAAAAAAA////AAAAAAAlAAAADAAAAAUAAABMAAAAZAAAAA4AAABhAAAAPwEAAHEAAAAOAAAAYQAAADIBAAARAAAAIQDwAAAAAAAAAAAAAACAPwAAAAAAAAAAAACAPwAAAAAAAAAAAAAAAAAAAAAAAAAAAAAAAAAAAAAAAAAAJQAAAAwAAAAAAACAKAAAAAwAAAAFAAAAJQAAAAwAAAABAAAAGAAAAAwAAAAAAAAAEgAAAAwAAAABAAAAHgAAABgAAAAOAAAAYQAAAEABAAByAAAAJQAAAAwAAAABAAAAVAAAALQAAAAPAAAAYQAAAHsAAABxAAAAAQAAAFVVj0FVVY9BDwAAAGEAAAARAAAATAAAAAAAAAAAAAAAAAAAAP//////////cAAAAEEAbABlAGoAYQBuAGQAcgBhACAAQwDzAHIAZABvAHYAYQAAAAgAAAADAAAABwAAAAMAAAAHAAAABwAAAAgAAAAFAAAABwAAAAQAAAAIAAAACAAAAAUAAAAIAAAACAAAAAYAAAAHAAAASwAAAEAAAAAwAAAABQAAACAAAAABAAAAAQAAABAAAAAAAAAAAAAAAFYBAACgAAAAAAAAAAAAAABWAQAAoAAAACUAAAAMAAAAAgAAACcAAAAYAAAABQAAAAAAAAD///8AAAAAACUAAAAMAAAABQAAAEwAAABkAAAADgAAAHYAAAA/AQAAhgAAAA4AAAB2AAAAMgEAABEAAAAhAPAAAAAAAAAAAAAAAIA/AAAAAAAAAAAAAIA/AAAAAAAAAAAAAAAAAAAAAAAAAAAAAAAAAAAAAAAAAAAlAAAADAAAAAAAAIAoAAAADAAAAAUAAAAlAAAADAAAAAEAAAAYAAAADAAAAAAAAAASAAAADAAAAAEAAAAeAAAAGAAAAA4AAAB2AAAAQAEAAIcAAAAlAAAADAAAAAEAAABUAAAAhAAAAA8AAAB2AAAAUAAAAIYAAAABAAAAVVWPQVVVj0EPAAAAdgAAAAkAAABMAAAAAAAAAAAAAAAAAAAA//////////9gAAAAQQBwAG8AZABlAHIAYQBkAGEAAAAIAAAACAAAAAgAAAAIAAAABwAAAAUAAAAHAAAACAAAAAcAAABLAAAAQAAAADAAAAAFAAAAIAAAAAEAAAABAAAAEAAAAAAAAAAAAAAAVgEAAKAAAAAAAAAAAAAAAFYBAACgAAAAJQAAAAwAAAACAAAAJwAAABgAAAAFAAAAAAAAAP///wAAAAAAJQAAAAwAAAAFAAAATAAAAGQAAAAOAAAAiwAAAEcBAACbAAAADgAAAIsAAAA6AQAAEQAAACEA8AAAAAAAAAAAAAAAgD8AAAAAAAAAAAAAgD8AAAAAAAAAAAAAAAAAAAAAAAAAAAAAAAAAAAAAAAAAACUAAAAMAAAAAAAAgCgAAAAMAAAABQAAACUAAAAMAAAAAQAAABgAAAAMAAAAAAAAABIAAAAMAAAAAQAAABYAAAAMAAAAAAAAAFQAAABUAQAADwAAAIsAAABGAQAAmwAAAAEAAABVVY9BVVWPQQ8AAACLAAAALAAAAEwAAAAEAAAADgAAAIsAAABIAQAAnAAAAKQAAABGAGkAcgBtAGEAZABvACAAcABvAHIAOgAgAE0AQQBSAEkAQQAgAEEATABFAEoAQQBOAEQAUgBBACAAQwBPAFIARABPAFYAQQAgAEIAQQBSAFIASQBPAFMABgAAAAMAAAAFAAAACwAAAAcAAAAIAAAACAAAAAQAAAAIAAAACAAAAAUAAAADAAAABAAAAAwAAAAIAAAACAAAAAMAAAAIAAAABAAAAAgAAAAGAAAABwAAAAUAAAAIAAAACgAAAAkAAAAIAAAACAAAAAQAAAAIAAAACgAAAAgAAAAJAAAACgAAAAgAAAAIAAAABAAAAAcAAAAIAAAACAAAAAgAAAADAAAACgAAAAcAAAAWAAAADAAAAAAAAAAlAAAADAAAAAIAAAAOAAAAFAAAAAAAAAAQAAAAFAAAAA==</Object>
  <Object Id="idInvalidSigLnImg">AQAAAGwAAAAAAAAAAAAAAFUBAACfAAAAAAAAAAAAAADwFwAAMwsAACBFTUYAAAEAUCIAALE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D4KQYAAAADAAAABQAAAAsAAAAHAAAABAAAAAcAAAAIAAAABAAAAAYAAAAHAAAAAwAAAAMAAAAIAAAABwAAAEsAAABAAAAAMAAAAAUAAAAgAAAAAQAAAAEAAAAQAAAAAAAAAAAAAABWAQAAoAAAAAAAAAAAAAAAVg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1AAAAFYAAAAwAAAAOwAAAKU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1QAAAFcAAAAlAAAADAAAAAQAAABUAAAAtAAAADEAAAA7AAAA0wAAAFYAAAABAAAAVVWPQVVVj0ExAAAAOwAAABEAAABMAAAAAAAAAAAAAAAAAAAA//////////9wAAAAQQBsAGUAagBhAG4AZAByAGEAIABDAG8AcgBkAG8AdgBhAAAADQAAAAUAAAAKAAAABQAAAAoAAAALAAAADAAAAAcAAAAKAAAABQAAAAwAAAAMAAAABwAAAAwAAAAMAAAACgAAAAoAAABLAAAAQAAAADAAAAAFAAAAIAAAAAEAAAABAAAAEAAAAAAAAAAAAAAAVgEAAKAAAAAAAAAAAAAAAFYBAACgAAAAJQAAAAwAAAACAAAAJwAAABgAAAAFAAAAAAAAAP///wAAAAAAJQAAAAwAAAAFAAAATAAAAGQAAAAAAAAAYQAAAFUBAACbAAAAAAAAAGEAAABWAQAAOwAAACEA8AAAAAAAAAAAAAAAgD8AAAAAAAAAAAAAgD8AAAAAAAAAAAAAAAAAAAAAAAAAAAAAAAAAAAAAAAAAACUAAAAMAAAAAAAAgCgAAAAMAAAABQAAACcAAAAYAAAABQAAAAAAAAD///8AAAAAACUAAAAMAAAABQAAAEwAAABkAAAADgAAAGEAAAA/AQAAcQAAAA4AAABhAAAAMgEAABEAAAAhAPAAAAAAAAAAAAAAAIA/AAAAAAAAAAAAAIA/AAAAAAAAAAAAAAAAAAAAAAAAAAAAAAAAAAAAAAAAAAAlAAAADAAAAAAAAIAoAAAADAAAAAUAAAAlAAAADAAAAAEAAAAYAAAADAAAAAAAAAASAAAADAAAAAEAAAAeAAAAGAAAAA4AAABhAAAAQAEAAHIAAAAlAAAADAAAAAEAAABUAAAAtAAAAA8AAABhAAAAewAAAHEAAAABAAAAVVWPQVVVj0EPAAAAYQAAABEAAABMAAAAAAAAAAAAAAAAAAAA//////////9wAAAAQQBsAGUAagBhAG4AZAByAGEAIABDAPMAcgBkAG8AdgBhAAAACAAAAAMAAAAHAAAAAwAAAAcAAAAHAAAACAAAAAUAAAAHAAAABAAAAAgAAAAIAAAABQAAAAgAAAAIAAAABgAAAAcAAABLAAAAQAAAADAAAAAFAAAAIAAAAAEAAAABAAAAEAAAAAAAAAAAAAAAVgEAAKAAAAAAAAAAAAAAAFYBAACgAAAAJQAAAAwAAAACAAAAJwAAABgAAAAFAAAAAAAAAP///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CEAAAADwAAAHYAAABQAAAAhgAAAAEAAABVVY9BVVWPQQ8AAAB2AAAACQAAAEwAAAAAAAAAAAAAAAAAAAD//////////2AAAABBAHAAbwBkAGUAcgBhAGQAYQAAAAgAAAAIAAAACAAAAAgAAAAHAAAABQAAAAcAAAAIAAAABwAAAEsAAABAAAAAMAAAAAUAAAAgAAAAAQAAAAEAAAAQAAAAAAAAAAAAAABWAQAAoAAAAAAAAAAAAAAAVgEAAKAAAAAlAAAADAAAAAIAAAAnAAAAGAAAAAUAAAAAAAAA////AAAAAAAlAAAADAAAAAUAAABMAAAAZAAAAA4AAACLAAAARwEAAJsAAAAOAAAAiwAAADoBAAARAAAAIQDwAAAAAAAAAAAAAACAPwAAAAAAAAAAAACAPwAAAAAAAAAAAAAAAAAAAAAAAAAAAAAAAAAAAAAAAAAAJQAAAAwAAAAAAACAKAAAAAwAAAAFAAAAJQAAAAwAAAABAAAAGAAAAAwAAAAAAAAAEgAAAAwAAAABAAAAFgAAAAwAAAAAAAAAVAAAAFQBAAAPAAAAiwAAAEYBAACbAAAAAQAAAFVVj0FVVY9BDwAAAIsAAAAsAAAATAAAAAQAAAAOAAAAiwAAAEgBAACcAAAApAAAAEYAaQByAG0AYQBkAG8AIABwAG8AcgA6ACAATQBBAFIASQBBACAAQQBMAEUASgBBAE4ARABSAEEAIABDAE8AUgBEAE8AVgBBACAAQgBBAFIAUgBJAE8AUwAGAAAAAwAAAAUAAAALAAAABwAAAAgAAAAIAAAABAAAAAgAAAAIAAAABQAAAAMAAAAEAAAADAAAAAgAAAAIAAAAAwAAAAgAAAAEAAAACAAAAAYAAAAHAAAABQAAAAgAAAAKAAAACQAAAAgAAAAIAAAABAAAAAgAAAAKAAAACAAAAAkAAAAKAAAACAAAAAgAAAAEAAAABwAAAAgAAAAIAAAACAAAAAMAAAAKAAAABwAAABYAAAAMAAAAAAAAACUAAAAMAAAAAgAAAA4AAAAUAAAAAAAAABAAAAAUAAAA</Object>
</Signature>
</file>

<file path=_xmlsignatures/sig7.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kPpRixupq4G0BALje63QllZ0Eo+fe9QZZnt5AVYR2iE=</DigestValue>
    </Reference>
    <Reference Type="http://www.w3.org/2000/09/xmldsig#Object" URI="#idOfficeObject">
      <DigestMethod Algorithm="http://www.w3.org/2001/04/xmlenc#sha256"/>
      <DigestValue>wQt1UFf9bL6TtzcZ30RZONwjVzaqOxLqVnJm0HHEcqw=</DigestValue>
    </Reference>
    <Reference Type="http://uri.etsi.org/01903#SignedProperties" URI="#idSignedProperties">
      <Transforms>
        <Transform Algorithm="http://www.w3.org/TR/2001/REC-xml-c14n-20010315"/>
      </Transforms>
      <DigestMethod Algorithm="http://www.w3.org/2001/04/xmlenc#sha256"/>
      <DigestValue>XrXxUiIrfMCUQqVyY7rihWNW9d/JvAnq3ibOk15swSM=</DigestValue>
    </Reference>
    <Reference Type="http://www.w3.org/2000/09/xmldsig#Object" URI="#idValidSigLnImg">
      <DigestMethod Algorithm="http://www.w3.org/2001/04/xmlenc#sha256"/>
      <DigestValue>IABQjxMm1Ock81f6R7iHSAoq+SzyzKvqdtay7FGpkpk=</DigestValue>
    </Reference>
    <Reference Type="http://www.w3.org/2000/09/xmldsig#Object" URI="#idInvalidSigLnImg">
      <DigestMethod Algorithm="http://www.w3.org/2001/04/xmlenc#sha256"/>
      <DigestValue>3drdP6V9wZz8PmdcUD7PgplzYqVoVOzO0OOjkumuz4k=</DigestValue>
    </Reference>
  </SignedInfo>
  <SignatureValue>gk7kRTRp7YDYOAbgH3E2YrrYv1W6JlD9brzfup9H/BxD7ltBwSXSTkxbvvxqAJp+ACSE/O8o/OSn
oiecOravEQCnvnR1Ivtwt/LLU8U5v3vCIxZOFpaP6NpVNoN1E+eEjHdiHtJr7MLZNfGpzkiPCJ+M
L7DxVYijsRefdGr8mjwCUl9VaSJ30/v3h7ApIG+MKVjj2aEfdH5pyJPMor36D8K0g3iM6PHT3AkF
5Kwwy/CYOBu/TkA9g38vFhxQsAE7z0mN5MLpoPE1dEB6lt/bwGYrF1vKxnsDpu4rbwkqAfG9Zflc
jeODDNFYn+OeNjCxm81C/A7aDkxIIUVAtO60Vg==</SignatureValue>
  <KeyInfo>
    <X509Data>
      <X509Certificate>MIIIjzCCBnegAwIBAgIIEkBBaqqYbiYwDQYJKoZIhvcNAQELBQAwWjEaMBgGA1UEAwwRQ0EtRE9DVU1FTlRBIFMuQS4xFjAUBgNVBAUTDVJVQzgwMDUwMTcyLTExFzAVBgNVBAoMDkRPQ1VNRU5UQSBTLkEuMQswCQYDVQQGEwJQWTAeFw0yNTEwMjIxNjUyMDBaFw0yNzEwMjIxNjUyMDBaMIHDMSgwJgYDVQQDDB9NQVJJQSBBTEVKQU5EUkEgQ09SRE9WQSBCQVJSSU9TMRIwEAYDVQQFEwlDSTk0MDI5MzcxGDAWBgNVBCoMD01BUklBIEFMRUpBTkRSQTEYMBYGA1UEBAwPQ09SRE9WQSBCQVJSSU9TMQswCQYDVQQLDAJGMjE1MDMGA1UECgwsQ0VSVElGSUNBRE8gQ1VBTElGSUNBRE8gREUgRklSTUEgRUxFQ1RST05JQ0ExCzAJBgNVBAYTAlBZMIIBIjANBgkqhkiG9w0BAQEFAAOCAQ8AMIIBCgKCAQEAxQpDAZgcu4G/OGJsvCD7qhklvnZ0SWNtEM8L7vVkrJQI+P6XtYugnIYCIf9gE01NcVeflCw+hezYVyEs2vpWIkcL5V1OUUmncCR8IFSXhvBXlMEqM5NXXvuPLttH2wJ/s5lglJGYJJ3i6LDPEhy/VKWBKluldbOUVXlorpiUloGmj9O3qOgmWgSf2Wkok9CitPbDRrh/+rYO5J/tEAIH7Gibzs8MQ5eKc4w+uaU0WgPCszMRCdmf0J6rk9PueL3OpXz5XklfahGMeiucd451pC1Xjb9k45+9Bop4Y4Ye4pBxcsV5q+O3xqAm4yALF00Pgv/1eoe+Kho1lQnV8+8crwIDAQABo4ID7TCCA+kwDAYDVR0TAQH/BAIwADAfBgNVHSMEGDAWgBShPYUrzdgslh85AgyfUztY2JULezCBlAYIKwYBBQUHAQEEgYcwgYQwVQYIKwYBBQUHMAKGSWh0dHBzOi8vd3d3LmRpZ2l0by5jb20ucHkvdXBsb2Fkcy9jZXJ0aWZpY2Fkby1kb2N1bWVudGEtc2EtMTUzNTExNzc3MS5jcnQwKwYIKwYBBQUHMAGGH2h0dHBzOi8vd3d3LmRpZ2l0by5jb20ucHkvb2NzcC8wUAYDVR0RBEkwR4EZYWxlc2l0YS5jb3Jkb3ZhQGdtYWlsLmNvbaQqMCgxJjAkBgNVBA0MHUZJUk1BIEVMRUNUUk9OSUNBIENVQUxJRklDQURBMIIB9QYDVR0gBIIB7DCCAegwggHkBg0rBgEEAYL5OwEBAQoBMIIB0TAvBggrBgEFBQcCARYjaHR0cHM6Ly93d3cuZGlnaXRvLmNvbS5weS9kZXNjYXJnYXMwggGcBggrBgEFBQcCAjCCAY4eggGKAEMAZQByAHQAaQBmAGkAYwBhAGQAbwAgAGMAdQBhAGwAaQBmAGkAYwBhAGQAbwAgAGQAZQAgAGYAaQByAG0AYQAgAGUAbABlAGMAdAByAPMAbgBpAGMAYQAgAHQAaQBwAG8AIABGADIAIAAoAGMAbABhAHYAZQBzACAAZQBuACAAZABpAHMAcABvAHMAaQB0AGkAdgBvACAAYwB1AGEAbABpAGYAaQBjAGEAZABvACkALAAgAHMAdQBqAGUAdABhACAAYQAgAGwAYQBzACAAYwBvAG4AZABpAGMAaQBvAG4AZQBzACAAZABlACAAdQBzAG8AIABlAHgAcAB1AGUAcwB0AGEAcwAgAGUAbgAgAGwAYQAgAEQAZQBjAGwAYQByAGEAYwBpAPMAbgAgAGQAZQAgAFAAcgDhAGMAdABpAGMAYQBzACAAZABlACAAQwBlAHIAdABpAGYAaQBjAGEAYwBpAPMAbgAgAGQAZQAgAEQATwBDAFUATQBFAE4AVABBACAAUwAuAEEALjAqBgNVHSUBAf8EIDAeBggrBgEFBQcDAgYIKwYBBQUHAwQGCCsGAQUFBwMBMHsGA1UdHwR0MHIwNKAyoDCGLmh0dHBzOi8vd3d3LmRpZ2l0by5jb20ucHkvY3JsL2RvY3VtZW50YV9jYS5jcmwwOqA4oDaGNGh0dHBzOi8vd3d3LmRvY3VtZW50YS5jb20ucHkvZGlnaXRvL2RvY3VtZW50YV9jYS5jcmwwHQYDVR0OBBYEFPKndhEZp9AHyJTHjZnSNQ9YBOfKMA4GA1UdDwEB/wQEAwIF4DANBgkqhkiG9w0BAQsFAAOCAgEAhqlNkgRbS4IpoczaX0wSwc9dAvJAzz1TwpXeY85h9I7YYZwBGq5yh14VbYbsZb5LwjqzucPhpmgqsHtopcsjsePIiuawL2k42USZ2gPfYC0fVot6TyHrUP6vscSYfxbs4u2qGdm46ZCaQVIixpRNiDVt/rsK5B9QC7jq+p5MALPjRR+VMM7cMlWVmhfCw/0FEaV4N8IPMQ9+UiksPBaoqSkqwrVouTqEWqQZYLz2PNQ4MMHBHTwuLQ1u+2E0/hnhhnvoAME7DTNPjpz7QTKyXwrhHOD7I4bDgu0ABFKqQoYZLuhNwqsNSUki+r6n4Zg45q50AN0cS4Bn8lHuiIii0wG48ciRwTyrQ/FuFiexxfkuBFF3zTY5S9sZZT06/dMPRsGik+cHQAo6dnBqK6crL3rixWysEjJF0N1W0fP8Td6IISOyLhwzsG/FPlMrKxvXmkfMlX89iGWNJZGJBFTsED42Qqm9vuQZsGMfg0O/IoJkbGysVJ9p3SfCW+O1WYd09bBNGeReTryS9Yvgx8muLA5LiUMIq9ctQwa351NCK0IaMK8zX5wLS4gT8EsD3rSO9O3FSd5AUp9wk7a6YIXiOs8OSNyAu1GbINtQ2T28uEuJ+uQwOH5pu0GSEcfvbthH9fsgA2kGgEqBXbjEI73/rb87sZ6t2qGs/A8vuWhYplY=</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2026-03-31T18:07:18Z</mdssi:Value>
        </mdssi:SignatureTime>
      </SignatureProperty>
    </SignatureProperties>
  </Object>
  <Object Id="idOfficeObject">
    <SignatureProperties>
      <SignatureProperty Id="idOfficeV1Details" Target="#idPackageSignature">
        <SignatureInfoV1 xmlns="http://schemas.microsoft.com/office/2006/digsig">
          <SetupID>{F6E8F00A-6F9E-405A-A9D2-C0457A2AE59E}</SetupID>
          <SignatureText>Alejandra Cordova</SignatureText>
          <SignatureImage/>
          <SignatureComments/>
          <WindowsVersion>10.0</WindowsVersion>
          <OfficeVersion>16.0.19822/27</OfficeVersion>
          <ApplicationVersion>16.0.19822</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2026-03-31T18:07:18Z</xd:SigningTime>
          <xd:SigningCertificate>
            <xd:Cert>
              <xd:CertDigest>
                <DigestMethod Algorithm="http://www.w3.org/2001/04/xmlenc#sha256"/>
                <DigestValue>snTbzVy3o/VEiLZid82GiP2AI9+hZ/FaRKzjsFmCiLk=</DigestValue>
              </xd:CertDigest>
              <xd:IssuerSerial>
                <X509IssuerName>C=PY, O=DOCUMENTA S.A., SERIALNUMBER=RUC80050172-1, CN=CA-DOCUMENTA S.A.</X509IssuerName>
                <X509SerialNumber>1315123017576640038</X509SerialNumber>
              </xd:IssuerSerial>
            </xd:Cert>
          </xd:SigningCertificate>
          <xd:SignaturePolicyIdentifier>
            <xd:SignaturePolicyImplied/>
          </xd:SignaturePolicyIdentifier>
        </xd:SignedSignatureProperties>
      </xd:SignedProperties>
    </xd:QualifyingProperties>
  </Object>
  <Object Id="idValidSigLnImg">AQAAAGwAAAAAAAAAAAAAAFUBAACfAAAAAAAAAAAAAADwFwAAMwsAACBFTUYAAAEA0BsAAKo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wAxAC8AMwAvADIAMAAyADYAAAAHAAAABwAAAAUAAAAHAAAABQAAAAcAAAAHAAAABwAAAAcAAABLAAAAQAAAADAAAAAFAAAAIAAAAAEAAAABAAAAEAAAAAAAAAAAAAAAVgEAAKAAAAAAAAAAAAAAAFY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NQAAABWAAAAMAAAADsAAACl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UAAABXAAAAJQAAAAwAAAAEAAAAVAAAALQAAAAxAAAAOwAAANMAAABWAAAAAQAAAFVVj0FVVY9BMQAAADsAAAARAAAATAAAAAAAAAAAAAAAAAAAAP//////////cAAAAEEAbABlAGoAYQBuAGQAcgBhACAAQwBvAHIAZABvAHYAYQAAAA0AAAAFAAAACgAAAAUAAAAKAAAACwAAAAwAAAAHAAAACgAAAAUAAAAMAAAADAAAAAcAAAAMAAAADAAAAAoAAAAKAAAASwAAAEAAAAAwAAAABQAAACAAAAABAAAAAQAAABAAAAAAAAAAAAAAAFYBAACgAAAAAAAAAAAAAABWAQAAoAAAACUAAAAMAAAAAgAAACcAAAAYAAAABQAAAAAAAAD///8AAAAAACUAAAAMAAAABQAAAEwAAABkAAAAAAAAAGEAAABVAQAAmwAAAAAAAABhAAAAVgEAADsAAAAhAPAAAAAAAAAAAAAAAIA/AAAAAAAAAAAAAIA/AAAAAAAAAAAAAAAAAAAAAAAAAAAAAAAAAAAAAAAAAAAlAAAADAAAAAAAAIAoAAAADAAAAAUAAAAnAAAAGAAAAAUAAAAAAAAA////AAAAAAAlAAAADAAAAAUAAABMAAAAZAAAAA4AAABhAAAAPwEAAHEAAAAOAAAAYQAAADIBAAARAAAAIQDwAAAAAAAAAAAAAACAPwAAAAAAAAAAAACAPwAAAAAAAAAAAAAAAAAAAAAAAAAAAAAAAAAAAAAAAAAAJQAAAAwAAAAAAACAKAAAAAwAAAAFAAAAJQAAAAwAAAABAAAAGAAAAAwAAAAAAAAAEgAAAAwAAAABAAAAHgAAABgAAAAOAAAAYQAAAEABAAByAAAAJQAAAAwAAAABAAAAVAAAALQAAAAPAAAAYQAAAHsAAABxAAAAAQAAAFVVj0FVVY9BDwAAAGEAAAARAAAATAAAAAAAAAAAAAAAAAAAAP//////////cAAAAEEAbABlAGoAYQBuAGQAcgBhACAAQwDzAHIAZABvAHYAYQAAAAgAAAADAAAABwAAAAMAAAAHAAAABwAAAAgAAAAFAAAABwAAAAQAAAAIAAAACAAAAAUAAAAIAAAACAAAAAYAAAAHAAAASwAAAEAAAAAwAAAABQAAACAAAAABAAAAAQAAABAAAAAAAAAAAAAAAFYBAACgAAAAAAAAAAAAAABWAQAAoAAAACUAAAAMAAAAAgAAACcAAAAYAAAABQAAAAAAAAD///8AAAAAACUAAAAMAAAABQAAAEwAAABkAAAADgAAAHYAAAA/AQAAhgAAAA4AAAB2AAAAMgEAABEAAAAhAPAAAAAAAAAAAAAAAIA/AAAAAAAAAAAAAIA/AAAAAAAAAAAAAAAAAAAAAAAAAAAAAAAAAAAAAAAAAAAlAAAADAAAAAAAAIAoAAAADAAAAAUAAAAlAAAADAAAAAEAAAAYAAAADAAAAAAAAAASAAAADAAAAAEAAAAeAAAAGAAAAA4AAAB2AAAAQAEAAIcAAAAlAAAADAAAAAEAAABUAAAAhAAAAA8AAAB2AAAAUAAAAIYAAAABAAAAVVWPQVVVj0EPAAAAdgAAAAkAAABMAAAAAAAAAAAAAAAAAAAA//////////9gAAAAQQBwAG8AZABlAHIAYQBkAGEAAAAIAAAACAAAAAgAAAAIAAAABwAAAAUAAAAHAAAACAAAAAcAAABLAAAAQAAAADAAAAAFAAAAIAAAAAEAAAABAAAAEAAAAAAAAAAAAAAAVgEAAKAAAAAAAAAAAAAAAFYBAACgAAAAJQAAAAwAAAACAAAAJwAAABgAAAAFAAAAAAAAAP///wAAAAAAJQAAAAwAAAAFAAAATAAAAGQAAAAOAAAAiwAAAEcBAACbAAAADgAAAIsAAAA6AQAAEQAAACEA8AAAAAAAAAAAAAAAgD8AAAAAAAAAAAAAgD8AAAAAAAAAAAAAAAAAAAAAAAAAAAAAAAAAAAAAAAAAACUAAAAMAAAAAAAAgCgAAAAMAAAABQAAACUAAAAMAAAAAQAAABgAAAAMAAAAAAAAABIAAAAMAAAAAQAAABYAAAAMAAAAAAAAAFQAAABUAQAADwAAAIsAAABGAQAAmwAAAAEAAABVVY9BVVWPQQ8AAACLAAAALAAAAEwAAAAEAAAADgAAAIsAAABIAQAAnAAAAKQAAABGAGkAcgBtAGEAZABvACAAcABvAHIAOgAgAE0AQQBSAEkAQQAgAEEATABFAEoAQQBOAEQAUgBBACAAQwBPAFIARABPAFYAQQAgAEIAQQBSAFIASQBPAFMABgAAAAMAAAAFAAAACwAAAAcAAAAIAAAACAAAAAQAAAAIAAAACAAAAAUAAAADAAAABAAAAAwAAAAIAAAACAAAAAMAAAAIAAAABAAAAAgAAAAGAAAABwAAAAUAAAAIAAAACgAAAAkAAAAIAAAACAAAAAQAAAAIAAAACgAAAAgAAAAJAAAACgAAAAgAAAAIAAAABAAAAAcAAAAIAAAACAAAAAgAAAADAAAACgAAAAcAAAAWAAAADAAAAAAAAAAlAAAADAAAAAIAAAAOAAAAFAAAAAAAAAAQAAAAFAAAAA==</Object>
  <Object Id="idInvalidSigLnImg">AQAAAGwAAAAAAAAAAAAAAFUBAACfAAAAAAAAAAAAAADwFwAAMwsAACBFTUYAAAEAUCIAALE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B4VAYAAAADAAAABQAAAAsAAAAHAAAABAAAAAcAAAAIAAAABAAAAAYAAAAHAAAAAwAAAAMAAAAIAAAABwAAAEsAAABAAAAAMAAAAAUAAAAgAAAAAQAAAAEAAAAQAAAAAAAAAAAAAABWAQAAoAAAAAAAAAAAAAAAVg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1AAAAFYAAAAwAAAAOwAAAKU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1QAAAFcAAAAlAAAADAAAAAQAAABUAAAAtAAAADEAAAA7AAAA0wAAAFYAAAABAAAAVVWPQVVVj0ExAAAAOwAAABEAAABMAAAAAAAAAAAAAAAAAAAA//////////9wAAAAQQBsAGUAagBhAG4AZAByAGEAIABDAG8AcgBkAG8AdgBhAAAADQAAAAUAAAAKAAAABQAAAAoAAAALAAAADAAAAAcAAAAKAAAABQAAAAwAAAAMAAAABwAAAAwAAAAMAAAACgAAAAoAAABLAAAAQAAAADAAAAAFAAAAIAAAAAEAAAABAAAAEAAAAAAAAAAAAAAAVgEAAKAAAAAAAAAAAAAAAFYBAACgAAAAJQAAAAwAAAACAAAAJwAAABgAAAAFAAAAAAAAAP///wAAAAAAJQAAAAwAAAAFAAAATAAAAGQAAAAAAAAAYQAAAFUBAACbAAAAAAAAAGEAAABWAQAAOwAAACEA8AAAAAAAAAAAAAAAgD8AAAAAAAAAAAAAgD8AAAAAAAAAAAAAAAAAAAAAAAAAAAAAAAAAAAAAAAAAACUAAAAMAAAAAAAAgCgAAAAMAAAABQAAACcAAAAYAAAABQAAAAAAAAD///8AAAAAACUAAAAMAAAABQAAAEwAAABkAAAADgAAAGEAAAA/AQAAcQAAAA4AAABhAAAAMgEAABEAAAAhAPAAAAAAAAAAAAAAAIA/AAAAAAAAAAAAAIA/AAAAAAAAAAAAAAAAAAAAAAAAAAAAAAAAAAAAAAAAAAAlAAAADAAAAAAAAIAoAAAADAAAAAUAAAAlAAAADAAAAAEAAAAYAAAADAAAAAAAAAASAAAADAAAAAEAAAAeAAAAGAAAAA4AAABhAAAAQAEAAHIAAAAlAAAADAAAAAEAAABUAAAAtAAAAA8AAABhAAAAewAAAHEAAAABAAAAVVWPQVVVj0EPAAAAYQAAABEAAABMAAAAAAAAAAAAAAAAAAAA//////////9wAAAAQQBsAGUAagBhAG4AZAByAGEAIABDAPMAcgBkAG8AdgBhAP//CAAAAAMAAAAHAAAAAwAAAAcAAAAHAAAACAAAAAUAAAAHAAAABAAAAAgAAAAIAAAABQAAAAgAAAAIAAAABgAAAAcAAABLAAAAQAAAADAAAAAFAAAAIAAAAAEAAAABAAAAEAAAAAAAAAAAAAAAVgEAAKAAAAAAAAAAAAAAAFYBAACgAAAAJQAAAAwAAAACAAAAJwAAABgAAAAFAAAAAAAAAP///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CEAAAADwAAAHYAAABQAAAAhgAAAAEAAABVVY9BVVWPQQ8AAAB2AAAACQAAAEwAAAAAAAAAAAAAAAAAAAD//////////2AAAABBAHAAbwBkAGUAcgBhAGQAYQAAAAgAAAAIAAAACAAAAAgAAAAHAAAABQAAAAcAAAAIAAAABwAAAEsAAABAAAAAMAAAAAUAAAAgAAAAAQAAAAEAAAAQAAAAAAAAAAAAAABWAQAAoAAAAAAAAAAAAAAAVgEAAKAAAAAlAAAADAAAAAIAAAAnAAAAGAAAAAUAAAAAAAAA////AAAAAAAlAAAADAAAAAUAAABMAAAAZAAAAA4AAACLAAAARwEAAJsAAAAOAAAAiwAAADoBAAARAAAAIQDwAAAAAAAAAAAAAACAPwAAAAAAAAAAAACAPwAAAAAAAAAAAAAAAAAAAAAAAAAAAAAAAAAAAAAAAAAAJQAAAAwAAAAAAACAKAAAAAwAAAAFAAAAJQAAAAwAAAABAAAAGAAAAAwAAAAAAAAAEgAAAAwAAAABAAAAFgAAAAwAAAAAAAAAVAAAAFQBAAAPAAAAiwAAAEYBAACbAAAAAQAAAFVVj0FVVY9BDwAAAIsAAAAsAAAATAAAAAQAAAAOAAAAiwAAAEgBAACcAAAApAAAAEYAaQByAG0AYQBkAG8AIABwAG8AcgA6ACAATQBBAFIASQBBACAAQQBMAEUASgBBAE4ARABSAEEAIABDAE8AUgBEAE8AVgBBACAAQgBBAFIAUgBJAE8AUwAGAAAAAwAAAAUAAAALAAAABwAAAAgAAAAIAAAABAAAAAgAAAAIAAAABQAAAAMAAAAEAAAADAAAAAgAAAAIAAAAAwAAAAgAAAAEAAAACAAAAAYAAAAHAAAABQAAAAgAAAAKAAAACQAAAAgAAAAIAAAABAAAAAgAAAAKAAAACAAAAAkAAAAKAAAACAAAAAgAAAAEAAAABwAAAAgAAAAIAAAACAAAAAMAAAAKAAAABwAAABYAAAAMAAAAAAAAACUAAAAMAAAAAgAAAA4AAAAUAAAAAAAAABAAAAAUAAAA</Object>
</Signature>
</file>

<file path=_xmlsignatures/sig8.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Yx4MyYRkdf7So/xNM5UVoIgpcmTiwlIT/pYg3ueiUVA=</DigestValue>
    </Reference>
    <Reference Type="http://www.w3.org/2000/09/xmldsig#Object" URI="#idOfficeObject">
      <DigestMethod Algorithm="http://www.w3.org/2001/04/xmlenc#sha256"/>
      <DigestValue>K3jdUCh9yWxfMVxiK4Mi0SALJemdv9DqSacylnPOWRU=</DigestValue>
    </Reference>
    <Reference Type="http://uri.etsi.org/01903#SignedProperties" URI="#idSignedProperties">
      <Transforms>
        <Transform Algorithm="http://www.w3.org/TR/2001/REC-xml-c14n-20010315"/>
      </Transforms>
      <DigestMethod Algorithm="http://www.w3.org/2001/04/xmlenc#sha256"/>
      <DigestValue>J5qaDslX1CFNLw2cIJuq019FCq4LCi8I7mxHLklERz0=</DigestValue>
    </Reference>
    <Reference Type="http://www.w3.org/2000/09/xmldsig#Object" URI="#idValidSigLnImg">
      <DigestMethod Algorithm="http://www.w3.org/2001/04/xmlenc#sha256"/>
      <DigestValue>IABQjxMm1Ock81f6R7iHSAoq+SzyzKvqdtay7FGpkpk=</DigestValue>
    </Reference>
    <Reference Type="http://www.w3.org/2000/09/xmldsig#Object" URI="#idInvalidSigLnImg">
      <DigestMethod Algorithm="http://www.w3.org/2001/04/xmlenc#sha256"/>
      <DigestValue>Y40pSIy91CgQscDgCgbA8HpGNw0GCUigH8g9cFU1G+Q=</DigestValue>
    </Reference>
  </SignedInfo>
  <SignatureValue>CfumBspvw4bu8bF70ux7CvYh6BCh/wwOLDEwr2q+j2HU4qcoYy6y12fOpXrVnlBdH6kdzcyLTyX+
guL8onVZQQwNYhE4gXHTShT5kPgpkz2Wrz5H+XjtTtcXSODCv/LhmXPvaNnw7eLudTrSwVeCNhvR
X1sGnrLH+zURNX12DJcrtl7x3YgH2/szynSO8Yb6s1ncI/sNTk0mfhpEDxBOBhjokHw9SL1PoeQj
/Kqk6JlgSxzvEiVQCKlRibOOEkDH9jgPrhDfVBh3u3Yz8G0Z65TVlNk3xcWn6avvBnF4lcJi4Vss
WcTaOUieHox+kQ8HLTi5ubzFfDiInx+oUwA0kQ==</SignatureValue>
  <KeyInfo>
    <X509Data>
      <X509Certificate>MIIIjzCCBnegAwIBAgIIEkBBaqqYbiYwDQYJKoZIhvcNAQELBQAwWjEaMBgGA1UEAwwRQ0EtRE9DVU1FTlRBIFMuQS4xFjAUBgNVBAUTDVJVQzgwMDUwMTcyLTExFzAVBgNVBAoMDkRPQ1VNRU5UQSBTLkEuMQswCQYDVQQGEwJQWTAeFw0yNTEwMjIxNjUyMDBaFw0yNzEwMjIxNjUyMDBaMIHDMSgwJgYDVQQDDB9NQVJJQSBBTEVKQU5EUkEgQ09SRE9WQSBCQVJSSU9TMRIwEAYDVQQFEwlDSTk0MDI5MzcxGDAWBgNVBCoMD01BUklBIEFMRUpBTkRSQTEYMBYGA1UEBAwPQ09SRE9WQSBCQVJSSU9TMQswCQYDVQQLDAJGMjE1MDMGA1UECgwsQ0VSVElGSUNBRE8gQ1VBTElGSUNBRE8gREUgRklSTUEgRUxFQ1RST05JQ0ExCzAJBgNVBAYTAlBZMIIBIjANBgkqhkiG9w0BAQEFAAOCAQ8AMIIBCgKCAQEAxQpDAZgcu4G/OGJsvCD7qhklvnZ0SWNtEM8L7vVkrJQI+P6XtYugnIYCIf9gE01NcVeflCw+hezYVyEs2vpWIkcL5V1OUUmncCR8IFSXhvBXlMEqM5NXXvuPLttH2wJ/s5lglJGYJJ3i6LDPEhy/VKWBKluldbOUVXlorpiUloGmj9O3qOgmWgSf2Wkok9CitPbDRrh/+rYO5J/tEAIH7Gibzs8MQ5eKc4w+uaU0WgPCszMRCdmf0J6rk9PueL3OpXz5XklfahGMeiucd451pC1Xjb9k45+9Bop4Y4Ye4pBxcsV5q+O3xqAm4yALF00Pgv/1eoe+Kho1lQnV8+8crwIDAQABo4ID7TCCA+kwDAYDVR0TAQH/BAIwADAfBgNVHSMEGDAWgBShPYUrzdgslh85AgyfUztY2JULezCBlAYIKwYBBQUHAQEEgYcwgYQwVQYIKwYBBQUHMAKGSWh0dHBzOi8vd3d3LmRpZ2l0by5jb20ucHkvdXBsb2Fkcy9jZXJ0aWZpY2Fkby1kb2N1bWVudGEtc2EtMTUzNTExNzc3MS5jcnQwKwYIKwYBBQUHMAGGH2h0dHBzOi8vd3d3LmRpZ2l0by5jb20ucHkvb2NzcC8wUAYDVR0RBEkwR4EZYWxlc2l0YS5jb3Jkb3ZhQGdtYWlsLmNvbaQqMCgxJjAkBgNVBA0MHUZJUk1BIEVMRUNUUk9OSUNBIENVQUxJRklDQURBMIIB9QYDVR0gBIIB7DCCAegwggHkBg0rBgEEAYL5OwEBAQoBMIIB0TAvBggrBgEFBQcCARYjaHR0cHM6Ly93d3cuZGlnaXRvLmNvbS5weS9kZXNjYXJnYXMwggGcBggrBgEFBQcCAjCCAY4eggGKAEMAZQByAHQAaQBmAGkAYwBhAGQAbwAgAGMAdQBhAGwAaQBmAGkAYwBhAGQAbwAgAGQAZQAgAGYAaQByAG0AYQAgAGUAbABlAGMAdAByAPMAbgBpAGMAYQAgAHQAaQBwAG8AIABGADIAIAAoAGMAbABhAHYAZQBzACAAZQBuACAAZABpAHMAcABvAHMAaQB0AGkAdgBvACAAYwB1AGEAbABpAGYAaQBjAGEAZABvACkALAAgAHMAdQBqAGUAdABhACAAYQAgAGwAYQBzACAAYwBvAG4AZABpAGMAaQBvAG4AZQBzACAAZABlACAAdQBzAG8AIABlAHgAcAB1AGUAcwB0AGEAcwAgAGUAbgAgAGwAYQAgAEQAZQBjAGwAYQByAGEAYwBpAPMAbgAgAGQAZQAgAFAAcgDhAGMAdABpAGMAYQBzACAAZABlACAAQwBlAHIAdABpAGYAaQBjAGEAYwBpAPMAbgAgAGQAZQAgAEQATwBDAFUATQBFAE4AVABBACAAUwAuAEEALjAqBgNVHSUBAf8EIDAeBggrBgEFBQcDAgYIKwYBBQUHAwQGCCsGAQUFBwMBMHsGA1UdHwR0MHIwNKAyoDCGLmh0dHBzOi8vd3d3LmRpZ2l0by5jb20ucHkvY3JsL2RvY3VtZW50YV9jYS5jcmwwOqA4oDaGNGh0dHBzOi8vd3d3LmRvY3VtZW50YS5jb20ucHkvZGlnaXRvL2RvY3VtZW50YV9jYS5jcmwwHQYDVR0OBBYEFPKndhEZp9AHyJTHjZnSNQ9YBOfKMA4GA1UdDwEB/wQEAwIF4DANBgkqhkiG9w0BAQsFAAOCAgEAhqlNkgRbS4IpoczaX0wSwc9dAvJAzz1TwpXeY85h9I7YYZwBGq5yh14VbYbsZb5LwjqzucPhpmgqsHtopcsjsePIiuawL2k42USZ2gPfYC0fVot6TyHrUP6vscSYfxbs4u2qGdm46ZCaQVIixpRNiDVt/rsK5B9QC7jq+p5MALPjRR+VMM7cMlWVmhfCw/0FEaV4N8IPMQ9+UiksPBaoqSkqwrVouTqEWqQZYLz2PNQ4MMHBHTwuLQ1u+2E0/hnhhnvoAME7DTNPjpz7QTKyXwrhHOD7I4bDgu0ABFKqQoYZLuhNwqsNSUki+r6n4Zg45q50AN0cS4Bn8lHuiIii0wG48ciRwTyrQ/FuFiexxfkuBFF3zTY5S9sZZT06/dMPRsGik+cHQAo6dnBqK6crL3rixWysEjJF0N1W0fP8Td6IISOyLhwzsG/FPlMrKxvXmkfMlX89iGWNJZGJBFTsED42Qqm9vuQZsGMfg0O/IoJkbGysVJ9p3SfCW+O1WYd09bBNGeReTryS9Yvgx8muLA5LiUMIq9ctQwa351NCK0IaMK8zX5wLS4gT8EsD3rSO9O3FSd5AUp9wk7a6YIXiOs8OSNyAu1GbINtQ2T28uEuJ+uQwOH5pu0GSEcfvbthH9fsgA2kGgEqBXbjEI73/rb87sZ6t2qGs/A8vuWhYplY=</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2026-03-31T18:07:28Z</mdssi:Value>
        </mdssi:SignatureTime>
      </SignatureProperty>
    </SignatureProperties>
  </Object>
  <Object Id="idOfficeObject">
    <SignatureProperties>
      <SignatureProperty Id="idOfficeV1Details" Target="#idPackageSignature">
        <SignatureInfoV1 xmlns="http://schemas.microsoft.com/office/2006/digsig">
          <SetupID>{1D7EE6CF-B660-4577-B915-8CEF90D6BD6F}</SetupID>
          <SignatureText>Alejandra Cordova</SignatureText>
          <SignatureImage/>
          <SignatureComments/>
          <WindowsVersion>10.0</WindowsVersion>
          <OfficeVersion>16.0.19822/27</OfficeVersion>
          <ApplicationVersion>16.0.19822</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2026-03-31T18:07:28Z</xd:SigningTime>
          <xd:SigningCertificate>
            <xd:Cert>
              <xd:CertDigest>
                <DigestMethod Algorithm="http://www.w3.org/2001/04/xmlenc#sha256"/>
                <DigestValue>snTbzVy3o/VEiLZid82GiP2AI9+hZ/FaRKzjsFmCiLk=</DigestValue>
              </xd:CertDigest>
              <xd:IssuerSerial>
                <X509IssuerName>C=PY, O=DOCUMENTA S.A., SERIALNUMBER=RUC80050172-1, CN=CA-DOCUMENTA S.A.</X509IssuerName>
                <X509SerialNumber>1315123017576640038</X509SerialNumber>
              </xd:IssuerSerial>
            </xd:Cert>
          </xd:SigningCertificate>
          <xd:SignaturePolicyIdentifier>
            <xd:SignaturePolicyImplied/>
          </xd:SignaturePolicyIdentifier>
        </xd:SignedSignatureProperties>
      </xd:SignedProperties>
    </xd:QualifyingProperties>
  </Object>
  <Object Id="idValidSigLnImg">AQAAAGwAAAAAAAAAAAAAAFUBAACfAAAAAAAAAAAAAADwFwAAMwsAACBFTUYAAAEA0BsAAKo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wAxAC8AMwAvADIAMAAyADYAAAAHAAAABwAAAAUAAAAHAAAABQAAAAcAAAAHAAAABwAAAAcAAABLAAAAQAAAADAAAAAFAAAAIAAAAAEAAAABAAAAEAAAAAAAAAAAAAAAVgEAAKAAAAAAAAAAAAAAAFY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NQAAABWAAAAMAAAADsAAACl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UAAABXAAAAJQAAAAwAAAAEAAAAVAAAALQAAAAxAAAAOwAAANMAAABWAAAAAQAAAFVVj0FVVY9BMQAAADsAAAARAAAATAAAAAAAAAAAAAAAAAAAAP//////////cAAAAEEAbABlAGoAYQBuAGQAcgBhACAAQwBvAHIAZABvAHYAYQAAAA0AAAAFAAAACgAAAAUAAAAKAAAACwAAAAwAAAAHAAAACgAAAAUAAAAMAAAADAAAAAcAAAAMAAAADAAAAAoAAAAKAAAASwAAAEAAAAAwAAAABQAAACAAAAABAAAAAQAAABAAAAAAAAAAAAAAAFYBAACgAAAAAAAAAAAAAABWAQAAoAAAACUAAAAMAAAAAgAAACcAAAAYAAAABQAAAAAAAAD///8AAAAAACUAAAAMAAAABQAAAEwAAABkAAAAAAAAAGEAAABVAQAAmwAAAAAAAABhAAAAVgEAADsAAAAhAPAAAAAAAAAAAAAAAIA/AAAAAAAAAAAAAIA/AAAAAAAAAAAAAAAAAAAAAAAAAAAAAAAAAAAAAAAAAAAlAAAADAAAAAAAAIAoAAAADAAAAAUAAAAnAAAAGAAAAAUAAAAAAAAA////AAAAAAAlAAAADAAAAAUAAABMAAAAZAAAAA4AAABhAAAAPwEAAHEAAAAOAAAAYQAAADIBAAARAAAAIQDwAAAAAAAAAAAAAACAPwAAAAAAAAAAAACAPwAAAAAAAAAAAAAAAAAAAAAAAAAAAAAAAAAAAAAAAAAAJQAAAAwAAAAAAACAKAAAAAwAAAAFAAAAJQAAAAwAAAABAAAAGAAAAAwAAAAAAAAAEgAAAAwAAAABAAAAHgAAABgAAAAOAAAAYQAAAEABAAByAAAAJQAAAAwAAAABAAAAVAAAALQAAAAPAAAAYQAAAHsAAABxAAAAAQAAAFVVj0FVVY9BDwAAAGEAAAARAAAATAAAAAAAAAAAAAAAAAAAAP//////////cAAAAEEAbABlAGoAYQBuAGQAcgBhACAAQwDzAHIAZABvAHYAYQAAAAgAAAADAAAABwAAAAMAAAAHAAAABwAAAAgAAAAFAAAABwAAAAQAAAAIAAAACAAAAAUAAAAIAAAACAAAAAYAAAAHAAAASwAAAEAAAAAwAAAABQAAACAAAAABAAAAAQAAABAAAAAAAAAAAAAAAFYBAACgAAAAAAAAAAAAAABWAQAAoAAAACUAAAAMAAAAAgAAACcAAAAYAAAABQAAAAAAAAD///8AAAAAACUAAAAMAAAABQAAAEwAAABkAAAADgAAAHYAAAA/AQAAhgAAAA4AAAB2AAAAMgEAABEAAAAhAPAAAAAAAAAAAAAAAIA/AAAAAAAAAAAAAIA/AAAAAAAAAAAAAAAAAAAAAAAAAAAAAAAAAAAAAAAAAAAlAAAADAAAAAAAAIAoAAAADAAAAAUAAAAlAAAADAAAAAEAAAAYAAAADAAAAAAAAAASAAAADAAAAAEAAAAeAAAAGAAAAA4AAAB2AAAAQAEAAIcAAAAlAAAADAAAAAEAAABUAAAAhAAAAA8AAAB2AAAAUAAAAIYAAAABAAAAVVWPQVVVj0EPAAAAdgAAAAkAAABMAAAAAAAAAAAAAAAAAAAA//////////9gAAAAQQBwAG8AZABlAHIAYQBkAGEAAAAIAAAACAAAAAgAAAAIAAAABwAAAAUAAAAHAAAACAAAAAcAAABLAAAAQAAAADAAAAAFAAAAIAAAAAEAAAABAAAAEAAAAAAAAAAAAAAAVgEAAKAAAAAAAAAAAAAAAFYBAACgAAAAJQAAAAwAAAACAAAAJwAAABgAAAAFAAAAAAAAAP///wAAAAAAJQAAAAwAAAAFAAAATAAAAGQAAAAOAAAAiwAAAEcBAACbAAAADgAAAIsAAAA6AQAAEQAAACEA8AAAAAAAAAAAAAAAgD8AAAAAAAAAAAAAgD8AAAAAAAAAAAAAAAAAAAAAAAAAAAAAAAAAAAAAAAAAACUAAAAMAAAAAAAAgCgAAAAMAAAABQAAACUAAAAMAAAAAQAAABgAAAAMAAAAAAAAABIAAAAMAAAAAQAAABYAAAAMAAAAAAAAAFQAAABUAQAADwAAAIsAAABGAQAAmwAAAAEAAABVVY9BVVWPQQ8AAACLAAAALAAAAEwAAAAEAAAADgAAAIsAAABIAQAAnAAAAKQAAABGAGkAcgBtAGEAZABvACAAcABvAHIAOgAgAE0AQQBSAEkAQQAgAEEATABFAEoAQQBOAEQAUgBBACAAQwBPAFIARABPAFYAQQAgAEIAQQBSAFIASQBPAFMABgAAAAMAAAAFAAAACwAAAAcAAAAIAAAACAAAAAQAAAAIAAAACAAAAAUAAAADAAAABAAAAAwAAAAIAAAACAAAAAMAAAAIAAAABAAAAAgAAAAGAAAABwAAAAUAAAAIAAAACgAAAAkAAAAIAAAACAAAAAQAAAAIAAAACgAAAAgAAAAJAAAACgAAAAgAAAAIAAAABAAAAAcAAAAIAAAACAAAAAgAAAADAAAACgAAAAcAAAAWAAAADAAAAAAAAAAlAAAADAAAAAIAAAAOAAAAFAAAAAAAAAAQAAAAFAAAAA==</Object>
  <Object Id="idInvalidSigLnImg">AQAAAGwAAAAAAAAAAAAAAFUBAACfAAAAAAAAAAAAAADwFwAAMwsAACBFTUYAAAEAUCIAALE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D4KQYAAAADAAAABQAAAAsAAAAHAAAABAAAAAcAAAAIAAAABAAAAAYAAAAHAAAAAwAAAAMAAAAIAAAABwAAAEsAAABAAAAAMAAAAAUAAAAgAAAAAQAAAAEAAAAQAAAAAAAAAAAAAABWAQAAoAAAAAAAAAAAAAAAVg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1AAAAFYAAAAwAAAAOwAAAKU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1QAAAFcAAAAlAAAADAAAAAQAAABUAAAAtAAAADEAAAA7AAAA0wAAAFYAAAABAAAAVVWPQVVVj0ExAAAAOwAAABEAAABMAAAAAAAAAAAAAAAAAAAA//////////9wAAAAQQBsAGUAagBhAG4AZAByAGEAIABDAG8AcgBkAG8AdgBhAAAADQAAAAUAAAAKAAAABQAAAAoAAAALAAAADAAAAAcAAAAKAAAABQAAAAwAAAAMAAAABwAAAAwAAAAMAAAACgAAAAoAAABLAAAAQAAAADAAAAAFAAAAIAAAAAEAAAABAAAAEAAAAAAAAAAAAAAAVgEAAKAAAAAAAAAAAAAAAFYBAACgAAAAJQAAAAwAAAACAAAAJwAAABgAAAAFAAAAAAAAAP///wAAAAAAJQAAAAwAAAAFAAAATAAAAGQAAAAAAAAAYQAAAFUBAACbAAAAAAAAAGEAAABWAQAAOwAAACEA8AAAAAAAAAAAAAAAgD8AAAAAAAAAAAAAgD8AAAAAAAAAAAAAAAAAAAAAAAAAAAAAAAAAAAAAAAAAACUAAAAMAAAAAAAAgCgAAAAMAAAABQAAACcAAAAYAAAABQAAAAAAAAD///8AAAAAACUAAAAMAAAABQAAAEwAAABkAAAADgAAAGEAAAA/AQAAcQAAAA4AAABhAAAAMgEAABEAAAAhAPAAAAAAAAAAAAAAAIA/AAAAAAAAAAAAAIA/AAAAAAAAAAAAAAAAAAAAAAAAAAAAAAAAAAAAAAAAAAAlAAAADAAAAAAAAIAoAAAADAAAAAUAAAAlAAAADAAAAAEAAAAYAAAADAAAAAAAAAASAAAADAAAAAEAAAAeAAAAGAAAAA4AAABhAAAAQAEAAHIAAAAlAAAADAAAAAEAAABUAAAAtAAAAA8AAABhAAAAewAAAHEAAAABAAAAVVWPQVVVj0EPAAAAYQAAABEAAABMAAAAAAAAAAAAAAAAAAAA//////////9wAAAAQQBsAGUAagBhAG4AZAByAGEAIABDAPMAcgBkAG8AdgBhAAAACAAAAAMAAAAHAAAAAwAAAAcAAAAHAAAACAAAAAUAAAAHAAAABAAAAAgAAAAIAAAABQAAAAgAAAAIAAAABgAAAAcAAABLAAAAQAAAADAAAAAFAAAAIAAAAAEAAAABAAAAEAAAAAAAAAAAAAAAVgEAAKAAAAAAAAAAAAAAAFYBAACgAAAAJQAAAAwAAAACAAAAJwAAABgAAAAFAAAAAAAAAP///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CEAAAADwAAAHYAAABQAAAAhgAAAAEAAABVVY9BVVWPQQ8AAAB2AAAACQAAAEwAAAAAAAAAAAAAAAAAAAD//////////2AAAABBAHAAbwBkAGUAcgBhAGQAYQAAAAgAAAAIAAAACAAAAAgAAAAHAAAABQAAAAcAAAAIAAAABwAAAEsAAABAAAAAMAAAAAUAAAAgAAAAAQAAAAEAAAAQAAAAAAAAAAAAAABWAQAAoAAAAAAAAAAAAAAAVgEAAKAAAAAlAAAADAAAAAIAAAAnAAAAGAAAAAUAAAAAAAAA////AAAAAAAlAAAADAAAAAUAAABMAAAAZAAAAA4AAACLAAAARwEAAJsAAAAOAAAAiwAAADoBAAARAAAAIQDwAAAAAAAAAAAAAACAPwAAAAAAAAAAAACAPwAAAAAAAAAAAAAAAAAAAAAAAAAAAAAAAAAAAAAAAAAAJQAAAAwAAAAAAACAKAAAAAwAAAAFAAAAJQAAAAwAAAABAAAAGAAAAAwAAAAAAAAAEgAAAAwAAAABAAAAFgAAAAwAAAAAAAAAVAAAAFQBAAAPAAAAiwAAAEYBAACbAAAAAQAAAFVVj0FVVY9BDwAAAIsAAAAsAAAATAAAAAQAAAAOAAAAiwAAAEgBAACcAAAApAAAAEYAaQByAG0AYQBkAG8AIABwAG8AcgA6ACAATQBBAFIASQBBACAAQQBMAEUASgBBAE4ARABSAEEAIABDAE8AUgBEAE8AVgBBACAAQgBBAFIAUgBJAE8AUwAGAAAAAwAAAAUAAAALAAAABwAAAAgAAAAIAAAABAAAAAgAAAAIAAAABQAAAAMAAAAEAAAADAAAAAgAAAAIAAAAAwAAAAgAAAAEAAAACAAAAAYAAAAHAAAABQAAAAgAAAAKAAAACQAAAAgAAAAIAAAABAAAAAgAAAAKAAAACAAAAAkAAAAKAAAACAAAAAgAAAAEAAAABwAAAAgAAAAIAAAACAAAAAMAAAAKAAAABwAAABYAAAAMAAAAAAAAACUAAAAMAAAAAgAAAA4AAAAUAAAAAAAAABAAAAAUAAAA</Object>
</Signature>
</file>

<file path=_xmlsignatures/sig9.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6caRQnb2w/j0z3kiBrxg0fZfmHJuDTbElB8knt7J9QQ=</DigestValue>
    </Reference>
    <Reference Type="http://www.w3.org/2000/09/xmldsig#Object" URI="#idOfficeObject">
      <DigestMethod Algorithm="http://www.w3.org/2001/04/xmlenc#sha256"/>
      <DigestValue>g50MX8QPP2NEjZ1KLzUABwTRoFujEyCfT08etXPT9o4=</DigestValue>
    </Reference>
    <Reference Type="http://uri.etsi.org/01903#SignedProperties" URI="#idSignedProperties">
      <Transforms>
        <Transform Algorithm="http://www.w3.org/TR/2001/REC-xml-c14n-20010315"/>
      </Transforms>
      <DigestMethod Algorithm="http://www.w3.org/2001/04/xmlenc#sha256"/>
      <DigestValue>Pa+R0GeYCeXnSRLAweznimwzhM6UuDOGOUawwCFrRNA=</DigestValue>
    </Reference>
    <Reference Type="http://www.w3.org/2000/09/xmldsig#Object" URI="#idValidSigLnImg">
      <DigestMethod Algorithm="http://www.w3.org/2001/04/xmlenc#sha256"/>
      <DigestValue>IABQjxMm1Ock81f6R7iHSAoq+SzyzKvqdtay7FGpkpk=</DigestValue>
    </Reference>
    <Reference Type="http://www.w3.org/2000/09/xmldsig#Object" URI="#idInvalidSigLnImg">
      <DigestMethod Algorithm="http://www.w3.org/2001/04/xmlenc#sha256"/>
      <DigestValue>3EoZniAlE2EJEomwwyOjwD+RGzuSXZLP2IvRZgPnMrI=</DigestValue>
    </Reference>
  </SignedInfo>
  <SignatureValue>Hd+TU7dbbXShUk8bQHnifTWBeVTEXa5AAewmjdCP7XYNxl4XtEdgh5G3TUduQDGCgyeNqlCDMi6F
RelKXoGI0OKLPP2MLdXjf9iUGWRVLVPsNeS83WMkQFvuJf5CeaZN2n8P1XNX8FqJ8t10aYBstENE
VwuifZaF2UdUFW1dIFSygb7cOFolqaMMg81iHjE3XC7PyNwmu19e+WDQ0XMOus7jHsqn5/xTQ0dd
x/bXNVSdnmeL2C2gbSMfsX/yl0Zh5NJWD/LoZottgAk0Orn6YdGmvqIcLusl6t9vAoTXlcMw6NQu
Sbxd8+47LX2c8dqS4maKNhfeNF7PvXE0bzVn0w==</SignatureValue>
  <KeyInfo>
    <X509Data>
      <X509Certificate>MIIIjzCCBnegAwIBAgIIEkBBaqqYbiYwDQYJKoZIhvcNAQELBQAwWjEaMBgGA1UEAwwRQ0EtRE9DVU1FTlRBIFMuQS4xFjAUBgNVBAUTDVJVQzgwMDUwMTcyLTExFzAVBgNVBAoMDkRPQ1VNRU5UQSBTLkEuMQswCQYDVQQGEwJQWTAeFw0yNTEwMjIxNjUyMDBaFw0yNzEwMjIxNjUyMDBaMIHDMSgwJgYDVQQDDB9NQVJJQSBBTEVKQU5EUkEgQ09SRE9WQSBCQVJSSU9TMRIwEAYDVQQFEwlDSTk0MDI5MzcxGDAWBgNVBCoMD01BUklBIEFMRUpBTkRSQTEYMBYGA1UEBAwPQ09SRE9WQSBCQVJSSU9TMQswCQYDVQQLDAJGMjE1MDMGA1UECgwsQ0VSVElGSUNBRE8gQ1VBTElGSUNBRE8gREUgRklSTUEgRUxFQ1RST05JQ0ExCzAJBgNVBAYTAlBZMIIBIjANBgkqhkiG9w0BAQEFAAOCAQ8AMIIBCgKCAQEAxQpDAZgcu4G/OGJsvCD7qhklvnZ0SWNtEM8L7vVkrJQI+P6XtYugnIYCIf9gE01NcVeflCw+hezYVyEs2vpWIkcL5V1OUUmncCR8IFSXhvBXlMEqM5NXXvuPLttH2wJ/s5lglJGYJJ3i6LDPEhy/VKWBKluldbOUVXlorpiUloGmj9O3qOgmWgSf2Wkok9CitPbDRrh/+rYO5J/tEAIH7Gibzs8MQ5eKc4w+uaU0WgPCszMRCdmf0J6rk9PueL3OpXz5XklfahGMeiucd451pC1Xjb9k45+9Bop4Y4Ye4pBxcsV5q+O3xqAm4yALF00Pgv/1eoe+Kho1lQnV8+8crwIDAQABo4ID7TCCA+kwDAYDVR0TAQH/BAIwADAfBgNVHSMEGDAWgBShPYUrzdgslh85AgyfUztY2JULezCBlAYIKwYBBQUHAQEEgYcwgYQwVQYIKwYBBQUHMAKGSWh0dHBzOi8vd3d3LmRpZ2l0by5jb20ucHkvdXBsb2Fkcy9jZXJ0aWZpY2Fkby1kb2N1bWVudGEtc2EtMTUzNTExNzc3MS5jcnQwKwYIKwYBBQUHMAGGH2h0dHBzOi8vd3d3LmRpZ2l0by5jb20ucHkvb2NzcC8wUAYDVR0RBEkwR4EZYWxlc2l0YS5jb3Jkb3ZhQGdtYWlsLmNvbaQqMCgxJjAkBgNVBA0MHUZJUk1BIEVMRUNUUk9OSUNBIENVQUxJRklDQURBMIIB9QYDVR0gBIIB7DCCAegwggHkBg0rBgEEAYL5OwEBAQoBMIIB0TAvBggrBgEFBQcCARYjaHR0cHM6Ly93d3cuZGlnaXRvLmNvbS5weS9kZXNjYXJnYXMwggGcBggrBgEFBQcCAjCCAY4eggGKAEMAZQByAHQAaQBmAGkAYwBhAGQAbwAgAGMAdQBhAGwAaQBmAGkAYwBhAGQAbwAgAGQAZQAgAGYAaQByAG0AYQAgAGUAbABlAGMAdAByAPMAbgBpAGMAYQAgAHQAaQBwAG8AIABGADIAIAAoAGMAbABhAHYAZQBzACAAZQBuACAAZABpAHMAcABvAHMAaQB0AGkAdgBvACAAYwB1AGEAbABpAGYAaQBjAGEAZABvACkALAAgAHMAdQBqAGUAdABhACAAYQAgAGwAYQBzACAAYwBvAG4AZABpAGMAaQBvAG4AZQBzACAAZABlACAAdQBzAG8AIABlAHgAcAB1AGUAcwB0AGEAcwAgAGUAbgAgAGwAYQAgAEQAZQBjAGwAYQByAGEAYwBpAPMAbgAgAGQAZQAgAFAAcgDhAGMAdABpAGMAYQBzACAAZABlACAAQwBlAHIAdABpAGYAaQBjAGEAYwBpAPMAbgAgAGQAZQAgAEQATwBDAFUATQBFAE4AVABBACAAUwAuAEEALjAqBgNVHSUBAf8EIDAeBggrBgEFBQcDAgYIKwYBBQUHAwQGCCsGAQUFBwMBMHsGA1UdHwR0MHIwNKAyoDCGLmh0dHBzOi8vd3d3LmRpZ2l0by5jb20ucHkvY3JsL2RvY3VtZW50YV9jYS5jcmwwOqA4oDaGNGh0dHBzOi8vd3d3LmRvY3VtZW50YS5jb20ucHkvZGlnaXRvL2RvY3VtZW50YV9jYS5jcmwwHQYDVR0OBBYEFPKndhEZp9AHyJTHjZnSNQ9YBOfKMA4GA1UdDwEB/wQEAwIF4DANBgkqhkiG9w0BAQsFAAOCAgEAhqlNkgRbS4IpoczaX0wSwc9dAvJAzz1TwpXeY85h9I7YYZwBGq5yh14VbYbsZb5LwjqzucPhpmgqsHtopcsjsePIiuawL2k42USZ2gPfYC0fVot6TyHrUP6vscSYfxbs4u2qGdm46ZCaQVIixpRNiDVt/rsK5B9QC7jq+p5MALPjRR+VMM7cMlWVmhfCw/0FEaV4N8IPMQ9+UiksPBaoqSkqwrVouTqEWqQZYLz2PNQ4MMHBHTwuLQ1u+2E0/hnhhnvoAME7DTNPjpz7QTKyXwrhHOD7I4bDgu0ABFKqQoYZLuhNwqsNSUki+r6n4Zg45q50AN0cS4Bn8lHuiIii0wG48ciRwTyrQ/FuFiexxfkuBFF3zTY5S9sZZT06/dMPRsGik+cHQAo6dnBqK6crL3rixWysEjJF0N1W0fP8Td6IISOyLhwzsG/FPlMrKxvXmkfMlX89iGWNJZGJBFTsED42Qqm9vuQZsGMfg0O/IoJkbGysVJ9p3SfCW+O1WYd09bBNGeReTryS9Yvgx8muLA5LiUMIq9ctQwa351NCK0IaMK8zX5wLS4gT8EsD3rSO9O3FSd5AUp9wk7a6YIXiOs8OSNyAu1GbINtQ2T28uEuJ+uQwOH5pu0GSEcfvbthH9fsgA2kGgEqBXbjEI73/rb87sZ6t2qGs/A8vuWhYplY=</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2026-03-31T18:07:39Z</mdssi:Value>
        </mdssi:SignatureTime>
      </SignatureProperty>
    </SignatureProperties>
  </Object>
  <Object Id="idOfficeObject">
    <SignatureProperties>
      <SignatureProperty Id="idOfficeV1Details" Target="#idPackageSignature">
        <SignatureInfoV1 xmlns="http://schemas.microsoft.com/office/2006/digsig">
          <SetupID>{6E23BA9D-FFE8-4B98-81FB-D7B7E21C9D22}</SetupID>
          <SignatureText>Alejandra Cordova</SignatureText>
          <SignatureImage/>
          <SignatureComments/>
          <WindowsVersion>10.0</WindowsVersion>
          <OfficeVersion>16.0.19822/27</OfficeVersion>
          <ApplicationVersion>16.0.19822</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2026-03-31T18:07:39Z</xd:SigningTime>
          <xd:SigningCertificate>
            <xd:Cert>
              <xd:CertDigest>
                <DigestMethod Algorithm="http://www.w3.org/2001/04/xmlenc#sha256"/>
                <DigestValue>snTbzVy3o/VEiLZid82GiP2AI9+hZ/FaRKzjsFmCiLk=</DigestValue>
              </xd:CertDigest>
              <xd:IssuerSerial>
                <X509IssuerName>C=PY, O=DOCUMENTA S.A., SERIALNUMBER=RUC80050172-1, CN=CA-DOCUMENTA S.A.</X509IssuerName>
                <X509SerialNumber>1315123017576640038</X509SerialNumber>
              </xd:IssuerSerial>
            </xd:Cert>
          </xd:SigningCertificate>
          <xd:SignaturePolicyIdentifier>
            <xd:SignaturePolicyImplied/>
          </xd:SignaturePolicyIdentifier>
        </xd:SignedSignatureProperties>
      </xd:SignedProperties>
    </xd:QualifyingProperties>
  </Object>
  <Object Id="idValidSigLnImg">AQAAAGwAAAAAAAAAAAAAAFUBAACfAAAAAAAAAAAAAADwFwAAMwsAACBFTUYAAAEA0BsAAKo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wAxAC8AMwAvADIAMAAyADYAAAAHAAAABwAAAAUAAAAHAAAABQAAAAcAAAAHAAAABwAAAAcAAABLAAAAQAAAADAAAAAFAAAAIAAAAAEAAAABAAAAEAAAAAAAAAAAAAAAVgEAAKAAAAAAAAAAAAAAAFY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NQAAABWAAAAMAAAADsAAACl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UAAABXAAAAJQAAAAwAAAAEAAAAVAAAALQAAAAxAAAAOwAAANMAAABWAAAAAQAAAFVVj0FVVY9BMQAAADsAAAARAAAATAAAAAAAAAAAAAAAAAAAAP//////////cAAAAEEAbABlAGoAYQBuAGQAcgBhACAAQwBvAHIAZABvAHYAYQAAAA0AAAAFAAAACgAAAAUAAAAKAAAACwAAAAwAAAAHAAAACgAAAAUAAAAMAAAADAAAAAcAAAAMAAAADAAAAAoAAAAKAAAASwAAAEAAAAAwAAAABQAAACAAAAABAAAAAQAAABAAAAAAAAAAAAAAAFYBAACgAAAAAAAAAAAAAABWAQAAoAAAACUAAAAMAAAAAgAAACcAAAAYAAAABQAAAAAAAAD///8AAAAAACUAAAAMAAAABQAAAEwAAABkAAAAAAAAAGEAAABVAQAAmwAAAAAAAABhAAAAVgEAADsAAAAhAPAAAAAAAAAAAAAAAIA/AAAAAAAAAAAAAIA/AAAAAAAAAAAAAAAAAAAAAAAAAAAAAAAAAAAAAAAAAAAlAAAADAAAAAAAAIAoAAAADAAAAAUAAAAnAAAAGAAAAAUAAAAAAAAA////AAAAAAAlAAAADAAAAAUAAABMAAAAZAAAAA4AAABhAAAAPwEAAHEAAAAOAAAAYQAAADIBAAARAAAAIQDwAAAAAAAAAAAAAACAPwAAAAAAAAAAAACAPwAAAAAAAAAAAAAAAAAAAAAAAAAAAAAAAAAAAAAAAAAAJQAAAAwAAAAAAACAKAAAAAwAAAAFAAAAJQAAAAwAAAABAAAAGAAAAAwAAAAAAAAAEgAAAAwAAAABAAAAHgAAABgAAAAOAAAAYQAAAEABAAByAAAAJQAAAAwAAAABAAAAVAAAALQAAAAPAAAAYQAAAHsAAABxAAAAAQAAAFVVj0FVVY9BDwAAAGEAAAARAAAATAAAAAAAAAAAAAAAAAAAAP//////////cAAAAEEAbABlAGoAYQBuAGQAcgBhACAAQwDzAHIAZABvAHYAYQAAAAgAAAADAAAABwAAAAMAAAAHAAAABwAAAAgAAAAFAAAABwAAAAQAAAAIAAAACAAAAAUAAAAIAAAACAAAAAYAAAAHAAAASwAAAEAAAAAwAAAABQAAACAAAAABAAAAAQAAABAAAAAAAAAAAAAAAFYBAACgAAAAAAAAAAAAAABWAQAAoAAAACUAAAAMAAAAAgAAACcAAAAYAAAABQAAAAAAAAD///8AAAAAACUAAAAMAAAABQAAAEwAAABkAAAADgAAAHYAAAA/AQAAhgAAAA4AAAB2AAAAMgEAABEAAAAhAPAAAAAAAAAAAAAAAIA/AAAAAAAAAAAAAIA/AAAAAAAAAAAAAAAAAAAAAAAAAAAAAAAAAAAAAAAAAAAlAAAADAAAAAAAAIAoAAAADAAAAAUAAAAlAAAADAAAAAEAAAAYAAAADAAAAAAAAAASAAAADAAAAAEAAAAeAAAAGAAAAA4AAAB2AAAAQAEAAIcAAAAlAAAADAAAAAEAAABUAAAAhAAAAA8AAAB2AAAAUAAAAIYAAAABAAAAVVWPQVVVj0EPAAAAdgAAAAkAAABMAAAAAAAAAAAAAAAAAAAA//////////9gAAAAQQBwAG8AZABlAHIAYQBkAGEAAAAIAAAACAAAAAgAAAAIAAAABwAAAAUAAAAHAAAACAAAAAcAAABLAAAAQAAAADAAAAAFAAAAIAAAAAEAAAABAAAAEAAAAAAAAAAAAAAAVgEAAKAAAAAAAAAAAAAAAFYBAACgAAAAJQAAAAwAAAACAAAAJwAAABgAAAAFAAAAAAAAAP///wAAAAAAJQAAAAwAAAAFAAAATAAAAGQAAAAOAAAAiwAAAEcBAACbAAAADgAAAIsAAAA6AQAAEQAAACEA8AAAAAAAAAAAAAAAgD8AAAAAAAAAAAAAgD8AAAAAAAAAAAAAAAAAAAAAAAAAAAAAAAAAAAAAAAAAACUAAAAMAAAAAAAAgCgAAAAMAAAABQAAACUAAAAMAAAAAQAAABgAAAAMAAAAAAAAABIAAAAMAAAAAQAAABYAAAAMAAAAAAAAAFQAAABUAQAADwAAAIsAAABGAQAAmwAAAAEAAABVVY9BVVWPQQ8AAACLAAAALAAAAEwAAAAEAAAADgAAAIsAAABIAQAAnAAAAKQAAABGAGkAcgBtAGEAZABvACAAcABvAHIAOgAgAE0AQQBSAEkAQQAgAEEATABFAEoAQQBOAEQAUgBBACAAQwBPAFIARABPAFYAQQAgAEIAQQBSAFIASQBPAFMABgAAAAMAAAAFAAAACwAAAAcAAAAIAAAACAAAAAQAAAAIAAAACAAAAAUAAAADAAAABAAAAAwAAAAIAAAACAAAAAMAAAAIAAAABAAAAAgAAAAGAAAABwAAAAUAAAAIAAAACgAAAAkAAAAIAAAACAAAAAQAAAAIAAAACgAAAAgAAAAJAAAACgAAAAgAAAAIAAAABAAAAAcAAAAIAAAACAAAAAgAAAADAAAACgAAAAcAAAAWAAAADAAAAAAAAAAlAAAADAAAAAIAAAAOAAAAFAAAAAAAAAAQAAAAFAAAAA==</Object>
  <Object Id="idInvalidSigLnImg">AQAAAGwAAAAAAAAAAAAAAFUBAACfAAAAAAAAAAAAAADwFwAAMwsAACBFTUYAAAEAUCIAALE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BFIAYAAAADAAAABQAAAAsAAAAHAAAABAAAAAcAAAAIAAAABAAAAAYAAAAHAAAAAwAAAAMAAAAIAAAABwAAAEsAAABAAAAAMAAAAAUAAAAgAAAAAQAAAAEAAAAQAAAAAAAAAAAAAABWAQAAoAAAAAAAAAAAAAAAVg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dHI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1AAAAFYAAAAwAAAAOwAAAKU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1QAAAFcAAAAlAAAADAAAAAQAAABUAAAAtAAAADEAAAA7AAAA0wAAAFYAAAABAAAAVVWPQVVVj0ExAAAAOwAAABEAAABMAAAAAAAAAAAAAAAAAAAA//////////9wAAAAQQBsAGUAagBhAG4AZAByAGEAIABDAG8AcgBkAG8AdgBhAD0iDQAAAAUAAAAKAAAABQAAAAoAAAALAAAADAAAAAcAAAAKAAAABQAAAAwAAAAMAAAABwAAAAwAAAAMAAAACgAAAAoAAABLAAAAQAAAADAAAAAFAAAAIAAAAAEAAAABAAAAEAAAAAAAAAAAAAAAVgEAAKAAAAAAAAAAAAAAAFYBAACgAAAAJQAAAAwAAAACAAAAJwAAABgAAAAFAAAAAAAAAP///wAAAAAAJQAAAAwAAAAFAAAATAAAAGQAAAAAAAAAYQAAAFUBAACbAAAAAAAAAGEAAABWAQAAOwAAACEA8AAAAAAAAAAAAAAAgD8AAAAAAAAAAAAAgD8AAAAAAAAAAAAAAAAAAAAAAAAAAAAAAAAAAAAAAAAAACUAAAAMAAAAAAAAgCgAAAAMAAAABQAAACcAAAAYAAAABQAAAAAAAAD///8AAAAAACUAAAAMAAAABQAAAEwAAABkAAAADgAAAGEAAAA/AQAAcQAAAA4AAABhAAAAMgEAABEAAAAhAPAAAAAAAAAAAAAAAIA/AAAAAAAAAAAAAIA/AAAAAAAAAAAAAAAAAAAAAAAAAAAAAAAAAAAAAAAAAAAlAAAADAAAAAAAAIAoAAAADAAAAAUAAAAlAAAADAAAAAEAAAAYAAAADAAAAAAAAAASAAAADAAAAAEAAAAeAAAAGAAAAA4AAABhAAAAQAEAAHIAAAAlAAAADAAAAAEAAABUAAAAtAAAAA8AAABhAAAAewAAAHEAAAABAAAAVVWPQVVVj0EPAAAAYQAAABEAAABMAAAAAAAAAAAAAAAAAAAA//////////9wAAAAQQBsAGUAagBhAG4AZAByAGEAIABDAPMAcgBkAG8AdgBhAEclCAAAAAMAAAAHAAAAAwAAAAcAAAAHAAAACAAAAAUAAAAHAAAABAAAAAgAAAAIAAAABQAAAAgAAAAIAAAABgAAAAcAAABLAAAAQAAAADAAAAAFAAAAIAAAAAEAAAABAAAAEAAAAAAAAAAAAAAAVgEAAKAAAAAAAAAAAAAAAFYBAACgAAAAJQAAAAwAAAACAAAAJwAAABgAAAAFAAAAAAAAAP///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CEAAAADwAAAHYAAABQAAAAhgAAAAEAAABVVY9BVVWPQQ8AAAB2AAAACQAAAEwAAAAAAAAAAAAAAAAAAAD//////////2AAAABBAHAAbwBkAGUAcgBhAGQAYQA+PAgAAAAIAAAACAAAAAgAAAAHAAAABQAAAAcAAAAIAAAABwAAAEsAAABAAAAAMAAAAAUAAAAgAAAAAQAAAAEAAAAQAAAAAAAAAAAAAABWAQAAoAAAAAAAAAAAAAAAVgEAAKAAAAAlAAAADAAAAAIAAAAnAAAAGAAAAAUAAAAAAAAA////AAAAAAAlAAAADAAAAAUAAABMAAAAZAAAAA4AAACLAAAARwEAAJsAAAAOAAAAiwAAADoBAAARAAAAIQDwAAAAAAAAAAAAAACAPwAAAAAAAAAAAACAPwAAAAAAAAAAAAAAAAAAAAAAAAAAAAAAAAAAAAAAAAAAJQAAAAwAAAAAAACAKAAAAAwAAAAFAAAAJQAAAAwAAAABAAAAGAAAAAwAAAAAAAAAEgAAAAwAAAABAAAAFgAAAAwAAAAAAAAAVAAAAFQBAAAPAAAAiwAAAEYBAACbAAAAAQAAAFVVj0FVVY9BDwAAAIsAAAAsAAAATAAAAAQAAAAOAAAAiwAAAEgBAACcAAAApAAAAEYAaQByAG0AYQBkAG8AIABwAG8AcgA6ACAATQBBAFIASQBBACAAQQBMAEUASgBBAE4ARABSAEEAIABDAE8AUgBEAE8AVgBBACAAQgBBAFIAUgBJAE8AUwAGAAAAAwAAAAUAAAALAAAABwAAAAgAAAAIAAAABAAAAAgAAAAIAAAABQAAAAMAAAAEAAAADAAAAAgAAAAIAAAAAwAAAAgAAAAEAAAACAAAAAYAAAAHAAAABQAAAAgAAAAKAAAACQAAAAgAAAAIAAAABAAAAAgAAAAKAAAACAAAAAkAAAAKAAAACAAAAAgAAAAEAAAABwAAAAgAAAAIAAAACAAAAAMAAAAKAAAABwAAABYAAAAMAAAAAAAAACUAAAAMAAAAAgAAAA4AAAAUAAAAAAAAABAAAAAUAAAA</Object>
</Signature>
</file>

<file path=_xmlsignatures/sig10.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PAZo5KyNFBs2oJntpA0nYz+6OUaLkzk4KH4yQAc0iss=</DigestValue>
    </Reference>
    <Reference Type="http://www.w3.org/2000/09/xmldsig#Object" URI="#idOfficeObject">
      <DigestMethod Algorithm="http://www.w3.org/2001/04/xmlenc#sha256"/>
      <DigestValue>54sNem6EWpGVh4YWKQ1fQmT2rhPr/aToi6N8tgvBuJ8=</DigestValue>
    </Reference>
    <Reference Type="http://uri.etsi.org/01903#SignedProperties" URI="#idSignedProperties">
      <Transforms>
        <Transform Algorithm="http://www.w3.org/TR/2001/REC-xml-c14n-20010315"/>
      </Transforms>
      <DigestMethod Algorithm="http://www.w3.org/2001/04/xmlenc#sha256"/>
      <DigestValue>zXXkjMVdy9OUwXKPA9g4fM5dauWO9NHzE9siPAAhjak=</DigestValue>
    </Reference>
    <Reference Type="http://www.w3.org/2000/09/xmldsig#Object" URI="#idValidSigLnImg">
      <DigestMethod Algorithm="http://www.w3.org/2001/04/xmlenc#sha256"/>
      <DigestValue>xHJFErrgljMQRcYiyfO3G05fzCje3omi3tweMw8nMxw=</DigestValue>
    </Reference>
    <Reference Type="http://www.w3.org/2000/09/xmldsig#Object" URI="#idInvalidSigLnImg">
      <DigestMethod Algorithm="http://www.w3.org/2001/04/xmlenc#sha256"/>
      <DigestValue>EUrjRUASIS74+SPpOvWExOV9/Pf6f7QrLR4EPSYU27I=</DigestValue>
    </Reference>
  </SignedInfo>
  <SignatureValue>N3hZV/z9cXn4E5o17UWq3j/66ZYYpqugCBkJvyyZkHqJPl79GDi4fVP04/ZTYvKwNBHBqrgDASW5
FGu5FQ+tHKxG71w6BTVbOYPOlioBKBCkRTArp3ZFaJzTSpvH6r5krNEFyqsE5OLWy1mG7jlPiyXt
yfCVRvusvKLPHlCG0reQsGmYlZ7qZzBQvEEvZjm4A6jTmz7pKTUFZqaBsY96xCcr2e8t0fs+gd40
71TqdS+IhY6VqsUS1uIq0bQlLvN1v7IJvyUtYCP6Z4/U/5ape5+7e4jyW49hNj074elsKtR/kCQa
QRZA2O13ZmORlaQ4btS/m04yRZFUdqbpg9SxKw==</SignatureValue>
  <KeyInfo>
    <X509Data>
      <X509Certificate>MIIIjzCCBnegAwIBAgIIEkBBaqqYbiYwDQYJKoZIhvcNAQELBQAwWjEaMBgGA1UEAwwRQ0EtRE9DVU1FTlRBIFMuQS4xFjAUBgNVBAUTDVJVQzgwMDUwMTcyLTExFzAVBgNVBAoMDkRPQ1VNRU5UQSBTLkEuMQswCQYDVQQGEwJQWTAeFw0yNTEwMjIxNjUyMDBaFw0yNzEwMjIxNjUyMDBaMIHDMSgwJgYDVQQDDB9NQVJJQSBBTEVKQU5EUkEgQ09SRE9WQSBCQVJSSU9TMRIwEAYDVQQFEwlDSTk0MDI5MzcxGDAWBgNVBCoMD01BUklBIEFMRUpBTkRSQTEYMBYGA1UEBAwPQ09SRE9WQSBCQVJSSU9TMQswCQYDVQQLDAJGMjE1MDMGA1UECgwsQ0VSVElGSUNBRE8gQ1VBTElGSUNBRE8gREUgRklSTUEgRUxFQ1RST05JQ0ExCzAJBgNVBAYTAlBZMIIBIjANBgkqhkiG9w0BAQEFAAOCAQ8AMIIBCgKCAQEAxQpDAZgcu4G/OGJsvCD7qhklvnZ0SWNtEM8L7vVkrJQI+P6XtYugnIYCIf9gE01NcVeflCw+hezYVyEs2vpWIkcL5V1OUUmncCR8IFSXhvBXlMEqM5NXXvuPLttH2wJ/s5lglJGYJJ3i6LDPEhy/VKWBKluldbOUVXlorpiUloGmj9O3qOgmWgSf2Wkok9CitPbDRrh/+rYO5J/tEAIH7Gibzs8MQ5eKc4w+uaU0WgPCszMRCdmf0J6rk9PueL3OpXz5XklfahGMeiucd451pC1Xjb9k45+9Bop4Y4Ye4pBxcsV5q+O3xqAm4yALF00Pgv/1eoe+Kho1lQnV8+8crwIDAQABo4ID7TCCA+kwDAYDVR0TAQH/BAIwADAfBgNVHSMEGDAWgBShPYUrzdgslh85AgyfUztY2JULezCBlAYIKwYBBQUHAQEEgYcwgYQwVQYIKwYBBQUHMAKGSWh0dHBzOi8vd3d3LmRpZ2l0by5jb20ucHkvdXBsb2Fkcy9jZXJ0aWZpY2Fkby1kb2N1bWVudGEtc2EtMTUzNTExNzc3MS5jcnQwKwYIKwYBBQUHMAGGH2h0dHBzOi8vd3d3LmRpZ2l0by5jb20ucHkvb2NzcC8wUAYDVR0RBEkwR4EZYWxlc2l0YS5jb3Jkb3ZhQGdtYWlsLmNvbaQqMCgxJjAkBgNVBA0MHUZJUk1BIEVMRUNUUk9OSUNBIENVQUxJRklDQURBMIIB9QYDVR0gBIIB7DCCAegwggHkBg0rBgEEAYL5OwEBAQoBMIIB0TAvBggrBgEFBQcCARYjaHR0cHM6Ly93d3cuZGlnaXRvLmNvbS5weS9kZXNjYXJnYXMwggGcBggrBgEFBQcCAjCCAY4eggGKAEMAZQByAHQAaQBmAGkAYwBhAGQAbwAgAGMAdQBhAGwAaQBmAGkAYwBhAGQAbwAgAGQAZQAgAGYAaQByAG0AYQAgAGUAbABlAGMAdAByAPMAbgBpAGMAYQAgAHQAaQBwAG8AIABGADIAIAAoAGMAbABhAHYAZQBzACAAZQBuACAAZABpAHMAcABvAHMAaQB0AGkAdgBvACAAYwB1AGEAbABpAGYAaQBjAGEAZABvACkALAAgAHMAdQBqAGUAdABhACAAYQAgAGwAYQBzACAAYwBvAG4AZABpAGMAaQBvAG4AZQBzACAAZABlACAAdQBzAG8AIABlAHgAcAB1AGUAcwB0AGEAcwAgAGUAbgAgAGwAYQAgAEQAZQBjAGwAYQByAGEAYwBpAPMAbgAgAGQAZQAgAFAAcgDhAGMAdABpAGMAYQBzACAAZABlACAAQwBlAHIAdABpAGYAaQBjAGEAYwBpAPMAbgAgAGQAZQAgAEQATwBDAFUATQBFAE4AVABBACAAUwAuAEEALjAqBgNVHSUBAf8EIDAeBggrBgEFBQcDAgYIKwYBBQUHAwQGCCsGAQUFBwMBMHsGA1UdHwR0MHIwNKAyoDCGLmh0dHBzOi8vd3d3LmRpZ2l0by5jb20ucHkvY3JsL2RvY3VtZW50YV9jYS5jcmwwOqA4oDaGNGh0dHBzOi8vd3d3LmRvY3VtZW50YS5jb20ucHkvZGlnaXRvL2RvY3VtZW50YV9jYS5jcmwwHQYDVR0OBBYEFPKndhEZp9AHyJTHjZnSNQ9YBOfKMA4GA1UdDwEB/wQEAwIF4DANBgkqhkiG9w0BAQsFAAOCAgEAhqlNkgRbS4IpoczaX0wSwc9dAvJAzz1TwpXeY85h9I7YYZwBGq5yh14VbYbsZb5LwjqzucPhpmgqsHtopcsjsePIiuawL2k42USZ2gPfYC0fVot6TyHrUP6vscSYfxbs4u2qGdm46ZCaQVIixpRNiDVt/rsK5B9QC7jq+p5MALPjRR+VMM7cMlWVmhfCw/0FEaV4N8IPMQ9+UiksPBaoqSkqwrVouTqEWqQZYLz2PNQ4MMHBHTwuLQ1u+2E0/hnhhnvoAME7DTNPjpz7QTKyXwrhHOD7I4bDgu0ABFKqQoYZLuhNwqsNSUki+r6n4Zg45q50AN0cS4Bn8lHuiIii0wG48ciRwTyrQ/FuFiexxfkuBFF3zTY5S9sZZT06/dMPRsGik+cHQAo6dnBqK6crL3rixWysEjJF0N1W0fP8Td6IISOyLhwzsG/FPlMrKxvXmkfMlX89iGWNJZGJBFTsED42Qqm9vuQZsGMfg0O/IoJkbGysVJ9p3SfCW+O1WYd09bBNGeReTryS9Yvgx8muLA5LiUMIq9ctQwa351NCK0IaMK8zX5wLS4gT8EsD3rSO9O3FSd5AUp9wk7a6YIXiOs8OSNyAu1GbINtQ2T28uEuJ+uQwOH5pu0GSEcfvbthH9fsgA2kGgEqBXbjEI73/rb87sZ6t2qGs/A8vuWhYplY=</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2026-03-31T18:07:51Z</mdssi:Value>
        </mdssi:SignatureTime>
      </SignatureProperty>
    </SignatureProperties>
  </Object>
  <Object Id="idOfficeObject">
    <SignatureProperties>
      <SignatureProperty Id="idOfficeV1Details" Target="#idPackageSignature">
        <SignatureInfoV1 xmlns="http://schemas.microsoft.com/office/2006/digsig">
          <SetupID>{B7158DD6-C04B-4AD3-83C1-CCD9287B8113}</SetupID>
          <SignatureText>Alejandra Cordova</SignatureText>
          <SignatureImage/>
          <SignatureComments/>
          <WindowsVersion>10.0</WindowsVersion>
          <OfficeVersion>16.0.19822/27</OfficeVersion>
          <ApplicationVersion>16.0.19822</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2026-03-31T18:07:51Z</xd:SigningTime>
          <xd:SigningCertificate>
            <xd:Cert>
              <xd:CertDigest>
                <DigestMethod Algorithm="http://www.w3.org/2001/04/xmlenc#sha256"/>
                <DigestValue>snTbzVy3o/VEiLZid82GiP2AI9+hZ/FaRKzjsFmCiLk=</DigestValue>
              </xd:CertDigest>
              <xd:IssuerSerial>
                <X509IssuerName>C=PY, O=DOCUMENTA S.A., SERIALNUMBER=RUC80050172-1, CN=CA-DOCUMENTA S.A.</X509IssuerName>
                <X509SerialNumber>1315123017576640038</X509SerialNumber>
              </xd:IssuerSerial>
            </xd:Cert>
          </xd:SigningCertificate>
          <xd:SignaturePolicyIdentifier>
            <xd:SignaturePolicyImplied/>
          </xd:SignaturePolicyIdentifier>
        </xd:SignedSignatureProperties>
      </xd:SignedProperties>
    </xd:QualifyingProperties>
  </Object>
  <Object Id="idValidSigLnImg">AQAAAGwAAAAAAAAAAAAAAFUBAACfAAAAAAAAAAAAAADwFwAAMwsAACBFTUYAAAEA0BsAAKo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wAxAC8AMwAvADIAMAAyADYAAAAHAAAABwAAAAUAAAAHAAAABQAAAAcAAAAHAAAABwAAAAcAAABLAAAAQAAAADAAAAAFAAAAIAAAAAEAAAABAAAAEAAAAAAAAAAAAAAAVgEAAKAAAAAAAAAAAAAAAFY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NQAAABWAAAAMAAAADsAAACl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UAAABXAAAAJQAAAAwAAAAEAAAAVAAAALQAAAAxAAAAOwAAANMAAABWAAAAAQAAAFVVj0FVVY9BMQAAADsAAAARAAAATAAAAAAAAAAAAAAAAAAAAP//////////cAAAAEEAbABlAGoAYQBuAGQAcgBhACAAQwBvAHIAZABvAHYAYQA0AA0AAAAFAAAACgAAAAUAAAAKAAAACwAAAAwAAAAHAAAACgAAAAUAAAAMAAAADAAAAAcAAAAMAAAADAAAAAoAAAAKAAAASwAAAEAAAAAwAAAABQAAACAAAAABAAAAAQAAABAAAAAAAAAAAAAAAFYBAACgAAAAAAAAAAAAAABWAQAAoAAAACUAAAAMAAAAAgAAACcAAAAYAAAABQAAAAAAAAD///8AAAAAACUAAAAMAAAABQAAAEwAAABkAAAAAAAAAGEAAABVAQAAmwAAAAAAAABhAAAAVgEAADsAAAAhAPAAAAAAAAAAAAAAAIA/AAAAAAAAAAAAAIA/AAAAAAAAAAAAAAAAAAAAAAAAAAAAAAAAAAAAAAAAAAAlAAAADAAAAAAAAIAoAAAADAAAAAUAAAAnAAAAGAAAAAUAAAAAAAAA////AAAAAAAlAAAADAAAAAUAAABMAAAAZAAAAA4AAABhAAAAPwEAAHEAAAAOAAAAYQAAADIBAAARAAAAIQDwAAAAAAAAAAAAAACAPwAAAAAAAAAAAACAPwAAAAAAAAAAAAAAAAAAAAAAAAAAAAAAAAAAAAAAAAAAJQAAAAwAAAAAAACAKAAAAAwAAAAFAAAAJQAAAAwAAAABAAAAGAAAAAwAAAAAAAAAEgAAAAwAAAABAAAAHgAAABgAAAAOAAAAYQAAAEABAAByAAAAJQAAAAwAAAABAAAAVAAAALQAAAAPAAAAYQAAAHsAAABxAAAAAQAAAFVVj0FVVY9BDwAAAGEAAAARAAAATAAAAAAAAAAAAAAAAAAAAP//////////cAAAAEEAbABlAGoAYQBuAGQAcgBhACAAQwDzAHIAZABvAHYAYQByAAgAAAADAAAABwAAAAMAAAAHAAAABwAAAAgAAAAFAAAABwAAAAQAAAAIAAAACAAAAAUAAAAIAAAACAAAAAYAAAAHAAAASwAAAEAAAAAwAAAABQAAACAAAAABAAAAAQAAABAAAAAAAAAAAAAAAFYBAACgAAAAAAAAAAAAAABWAQAAoAAAACUAAAAMAAAAAgAAACcAAAAYAAAABQAAAAAAAAD///8AAAAAACUAAAAMAAAABQAAAEwAAABkAAAADgAAAHYAAAA/AQAAhgAAAA4AAAB2AAAAMgEAABEAAAAhAPAAAAAAAAAAAAAAAIA/AAAAAAAAAAAAAIA/AAAAAAAAAAAAAAAAAAAAAAAAAAAAAAAAAAAAAAAAAAAlAAAADAAAAAAAAIAoAAAADAAAAAUAAAAlAAAADAAAAAEAAAAYAAAADAAAAAAAAAASAAAADAAAAAEAAAAeAAAAGAAAAA4AAAB2AAAAQAEAAIcAAAAlAAAADAAAAAEAAABUAAAAhAAAAA8AAAB2AAAAUAAAAIYAAAABAAAAVVWPQVVVj0EPAAAAdgAAAAkAAABMAAAAAAAAAAAAAAAAAAAA//////////9gAAAAQQBwAG8AZABlAHIAYQBkAGEA//8IAAAACAAAAAgAAAAIAAAABwAAAAUAAAAHAAAACAAAAAcAAABLAAAAQAAAADAAAAAFAAAAIAAAAAEAAAABAAAAEAAAAAAAAAAAAAAAVgEAAKAAAAAAAAAAAAAAAFYBAACgAAAAJQAAAAwAAAACAAAAJwAAABgAAAAFAAAAAAAAAP///wAAAAAAJQAAAAwAAAAFAAAATAAAAGQAAAAOAAAAiwAAAEcBAACbAAAADgAAAIsAAAA6AQAAEQAAACEA8AAAAAAAAAAAAAAAgD8AAAAAAAAAAAAAgD8AAAAAAAAAAAAAAAAAAAAAAAAAAAAAAAAAAAAAAAAAACUAAAAMAAAAAAAAgCgAAAAMAAAABQAAACUAAAAMAAAAAQAAABgAAAAMAAAAAAAAABIAAAAMAAAAAQAAABYAAAAMAAAAAAAAAFQAAABUAQAADwAAAIsAAABGAQAAmwAAAAEAAABVVY9BVVWPQQ8AAACLAAAALAAAAEwAAAAEAAAADgAAAIsAAABIAQAAnAAAAKQAAABGAGkAcgBtAGEAZABvACAAcABvAHIAOgAgAE0AQQBSAEkAQQAgAEEATABFAEoAQQBOAEQAUgBBACAAQwBPAFIARABPAFYAQQAgAEIAQQBSAFIASQBPAFMABgAAAAMAAAAFAAAACwAAAAcAAAAIAAAACAAAAAQAAAAIAAAACAAAAAUAAAADAAAABAAAAAwAAAAIAAAACAAAAAMAAAAIAAAABAAAAAgAAAAGAAAABwAAAAUAAAAIAAAACgAAAAkAAAAIAAAACAAAAAQAAAAIAAAACgAAAAgAAAAJAAAACgAAAAgAAAAIAAAABAAAAAcAAAAIAAAACAAAAAgAAAADAAAACgAAAAcAAAAWAAAADAAAAAAAAAAlAAAADAAAAAIAAAAOAAAAFAAAAAAAAAAQAAAAFAAAAA==</Object>
  <Object Id="idInvalidSigLnImg">AQAAAGwAAAAAAAAAAAAAAFUBAACfAAAAAAAAAAAAAADwFwAAMwsAACBFTUYAAAEAUCIAALEAAAAGAAAAAAAAAAAAAAAAAAAAgAcAALAEAABYAQAA1wAAAAAAAAAAAAAAAAAAAMA/BQDYRwMACgAAABAAAAAAAAAAAAAAAEsAAAAQAAAAAAAAAAUAAAAeAAAAGAAAAAAAAAAAAAAAVgEAAKAAAAAnAAAAGAAAAAEAAAAAAAAAAAAAAAAAAAAlAAAADAAAAAEAAABMAAAAZAAAAAAAAAAAAAAAVQEAAJ8AAAAAAAAAAAAAAFY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8PDwAAAAAAAlAAAADAAAAAEAAABMAAAAZAAAAAAAAAAAAAAAVQEAAJ8AAAAAAAAAAAAAAFYBAACgAAAAIQDwAAAAAAAAAAAAAACAPwAAAAAAAAAAAACAPwAAAAAAAAAAAAAAAAAAAAAAAAAAAAAAAAAAAAAAAAAAJQAAAAwAAAAAAACAKAAAAAwAAAABAAAAJwAAABgAAAABAAAAAAAAAPDw8AAAAAAAJQAAAAwAAAABAAAATAAAAGQAAAAAAAAAAAAAAFUBAACfAAAAAAAAAAAAAABWAQAAoAAAACEA8AAAAAAAAAAAAAAAgD8AAAAAAAAAAAAAgD8AAAAAAAAAAAAAAAAAAAAAAAAAAAAAAAAAAAAAAAAAACUAAAAMAAAAAAAAgCgAAAAMAAAAAQAAACcAAAAYAAAAAQAAAAAAAADw8PAAAAAAACUAAAAMAAAAAQAAAEwAAABkAAAAAAAAAAAAAABVAQAAnwAAAAAAAAAAAAAAVgEAAKAAAAAhAPAAAAAAAAAAAAAAAIA/AAAAAAAAAAAAAIA/AAAAAAAAAAAAAAAAAAAAAAAAAAAAAAAAAAAAAAAAAAAlAAAADAAAAAAAAIAoAAAADAAAAAEAAAAnAAAAGAAAAAEAAAAAAAAA////AAAAAAAlAAAADAAAAAEAAABMAAAAZAAAAAAAAAAAAAAAVQEAAJ8AAAAAAAAAAAAAAFYBAACgAAAAIQDwAAAAAAAAAAAAAACAPwAAAAAAAAAAAACAPwAAAAAAAAAAAAAAAAAAAAAAAAAAAAAAAAAAAAAAAAAAJQAAAAwAAAAAAACAKAAAAAwAAAABAAAAJwAAABgAAAABAAAAAAAAAP///wAAAAAAJQAAAAwAAAABAAAATAAAAGQAAAAAAAAAAAAAAFUBAACfAAAAAAAAAAAAAABW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D4KQYAAAADAAAABQAAAAsAAAAHAAAABAAAAAcAAAAIAAAABAAAAAYAAAAHAAAAAwAAAAMAAAAIAAAABwAAAEsAAABAAAAAMAAAAAUAAAAgAAAAAQAAAAEAAAAQAAAAAAAAAAAAAABWAQAAoAAAAAAAAAAAAAAAVg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YQ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1AAAAFYAAAAwAAAAOwAAAKU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1QAAAFcAAAAlAAAADAAAAAQAAABUAAAAtAAAADEAAAA7AAAA0wAAAFYAAAABAAAAVVWPQVVVj0ExAAAAOwAAABEAAABMAAAAAAAAAAAAAAAAAAAA//////////9wAAAAQQBsAGUAagBhAG4AZAByAGEAIABDAG8AcgBkAG8AdgBhAGUADQAAAAUAAAAKAAAABQAAAAoAAAALAAAADAAAAAcAAAAKAAAABQAAAAwAAAAMAAAABwAAAAwAAAAMAAAACgAAAAoAAABLAAAAQAAAADAAAAAFAAAAIAAAAAEAAAABAAAAEAAAAAAAAAAAAAAAVgEAAKAAAAAAAAAAAAAAAFYBAACgAAAAJQAAAAwAAAACAAAAJwAAABgAAAAFAAAAAAAAAP///wAAAAAAJQAAAAwAAAAFAAAATAAAAGQAAAAAAAAAYQAAAFUBAACbAAAAAAAAAGEAAABWAQAAOwAAACEA8AAAAAAAAAAAAAAAgD8AAAAAAAAAAAAAgD8AAAAAAAAAAAAAAAAAAAAAAAAAAAAAAAAAAAAAAAAAACUAAAAMAAAAAAAAgCgAAAAMAAAABQAAACcAAAAYAAAABQAAAAAAAAD///8AAAAAACUAAAAMAAAABQAAAEwAAABkAAAADgAAAGEAAAA/AQAAcQAAAA4AAABhAAAAMgEAABEAAAAhAPAAAAAAAAAAAAAAAIA/AAAAAAAAAAAAAIA/AAAAAAAAAAAAAAAAAAAAAAAAAAAAAAAAAAAAAAAAAAAlAAAADAAAAAAAAIAoAAAADAAAAAUAAAAlAAAADAAAAAEAAAAYAAAADAAAAAAAAAASAAAADAAAAAEAAAAeAAAAGAAAAA4AAABhAAAAQAEAAHIAAAAlAAAADAAAAAEAAABUAAAAtAAAAA8AAABhAAAAewAAAHEAAAABAAAAVVWPQVVVj0EPAAAAYQAAABEAAABMAAAAAAAAAAAAAAAAAAAA//////////9wAAAAQQBsAGUAagBhAG4AZAByAGEAIABDAPMAcgBkAG8AdgBhAAAACAAAAAMAAAAHAAAAAwAAAAcAAAAHAAAACAAAAAUAAAAHAAAABAAAAAgAAAAIAAAABQAAAAgAAAAIAAAABgAAAAcAAABLAAAAQAAAADAAAAAFAAAAIAAAAAEAAAABAAAAEAAAAAAAAAAAAAAAVgEAAKAAAAAAAAAAAAAAAFYBAACgAAAAJQAAAAwAAAACAAAAJwAAABgAAAAFAAAAAAAAAP///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CEAAAADwAAAHYAAABQAAAAhgAAAAEAAABVVY9BVVWPQQ8AAAB2AAAACQAAAEwAAAAAAAAAAAAAAAAAAAD//////////2AAAABBAHAAbwBkAGUAcgBhAGQAYQABgAgAAAAIAAAACAAAAAgAAAAHAAAABQAAAAcAAAAIAAAABwAAAEsAAABAAAAAMAAAAAUAAAAgAAAAAQAAAAEAAAAQAAAAAAAAAAAAAABWAQAAoAAAAAAAAAAAAAAAVgEAAKAAAAAlAAAADAAAAAIAAAAnAAAAGAAAAAUAAAAAAAAA////AAAAAAAlAAAADAAAAAUAAABMAAAAZAAAAA4AAACLAAAARwEAAJsAAAAOAAAAiwAAADoBAAARAAAAIQDwAAAAAAAAAAAAAACAPwAAAAAAAAAAAACAPwAAAAAAAAAAAAAAAAAAAAAAAAAAAAAAAAAAAAAAAAAAJQAAAAwAAAAAAACAKAAAAAwAAAAFAAAAJQAAAAwAAAABAAAAGAAAAAwAAAAAAAAAEgAAAAwAAAABAAAAFgAAAAwAAAAAAAAAVAAAAFQBAAAPAAAAiwAAAEYBAACbAAAAAQAAAFVVj0FVVY9BDwAAAIsAAAAsAAAATAAAAAQAAAAOAAAAiwAAAEgBAACcAAAApAAAAEYAaQByAG0AYQBkAG8AIABwAG8AcgA6ACAATQBBAFIASQBBACAAQQBMAEUASgBBAE4ARABSAEEAIABDAE8AUgBEAE8AVgBBACAAQgBBAFIAUgBJAE8AUwAGAAAAAwAAAAUAAAALAAAABwAAAAgAAAAIAAAABAAAAAgAAAAIAAAABQAAAAMAAAAEAAAADAAAAAgAAAAIAAAAAwAAAAgAAAAEAAAACAAAAAYAAAAHAAAABQAAAAgAAAAKAAAACQAAAAgAAAAIAAAABAAAAAgAAAAKAAAACAAAAAkAAAAKAAAACAAAAAgAAAAEAAAABwAAAAgAAAAIAAAACAAAAAMAAAAKAAAABwAAABYAAAAMAAAAAAAAACUAAAAMAAAAAgAAAA4AAAAUAAAAAAAAABAAAAAUAAAA</Object>
</Signature>
</file>

<file path=_xmlsignatures/sig1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LWQGRW/ZehLCaOps7N8wlrD2H+5FRjG1+aMUJ3lFMcE=</DigestValue>
    </Reference>
    <Reference Type="http://www.w3.org/2000/09/xmldsig#Object" URI="#idOfficeObject">
      <DigestMethod Algorithm="http://www.w3.org/2001/04/xmlenc#sha256"/>
      <DigestValue>v5yCCZL4WJxBBj0/Kjc76BPDAcl+6Gd5et0qW/ysuo8=</DigestValue>
    </Reference>
    <Reference Type="http://uri.etsi.org/01903#SignedProperties" URI="#idSignedProperties">
      <Transforms>
        <Transform Algorithm="http://www.w3.org/TR/2001/REC-xml-c14n-20010315"/>
      </Transforms>
      <DigestMethod Algorithm="http://www.w3.org/2001/04/xmlenc#sha256"/>
      <DigestValue>Y/EiQgv30XSpzxeeu9HFS5OimYyRqsLPdDpMZXoAvAA=</DigestValue>
    </Reference>
    <Reference Type="http://www.w3.org/2000/09/xmldsig#Object" URI="#idValidSigLnImg">
      <DigestMethod Algorithm="http://www.w3.org/2001/04/xmlenc#sha256"/>
      <DigestValue>1sPXKI7QEVQJWmbvlpu+G1r2UOTxCKjGdtVRIpPDVP8=</DigestValue>
    </Reference>
    <Reference Type="http://www.w3.org/2000/09/xmldsig#Object" URI="#idInvalidSigLnImg">
      <DigestMethod Algorithm="http://www.w3.org/2001/04/xmlenc#sha256"/>
      <DigestValue>tYdRYVAQY/KvkHXaU+tU8P7LXMy0cW9NPnmx1GukT/Y=</DigestValue>
    </Reference>
  </SignedInfo>
  <SignatureValue>fW7jt2kIhYSNEFXgjGmHyzlTKWrgWejf7hBd5yUIJOFdzi1YCqNNCii2JUfutxu8DjLhfAHji3MZ
M6J8v0oxeOy6heWODbDJ5f8kOpNjsMatNsIiBclQ49doVqf3Ly4iZ8dMcE95bAifaCKMjWP45xvX
VHHn+xSu5ZWlPnAid+UjtYC7YpelH/1i3aRMrnfih23J7AOwouN/j8MKSZTcjFdvmaxGUCqnYQGc
KF+/twdyxumUNFaDVgzIdGe/ZREMusvzxadaWzIInnycKRZhGylQyy+w8g+kGxSNyfGb/h+2kAKq
pCayi6c650Ky7eskLPRLdyKt/yrjDtDeO2dkMA==</SignatureValue>
  <KeyInfo>
    <X509Data>
      <X509Certificate>MIIIhDCCBmygAwIBAgIIFq9qhefPhLIwDQYJKoZIhvcNAQELBQAwWjEaMBgGA1UEAwwRQ0EtRE9DVU1FTlRBIFMuQS4xFjAUBgNVBAUTDVJVQzgwMDUwMTcyLTExFzAVBgNVBAoMDkRPQ1VNRU5UQSBTLkEuMQswCQYDVQQGEwJQWTAeFw0yNTAzMTQxNDAyMDBaFw0yNzAzMTQxNDAyMDBaMIG/MSYwJAYDVQQDDB1TSElSTEVZIFJBUVVFTCBWSUNISU5JIEZSQU5DTzESMBAGA1UEBRMJQ0kzMTk0MDg3MRcwFQYDVQQqDA5TSElSTEVZIFJBUVVFTDEXMBUGA1UEBAwOVklDSElOSSBGUkFOQ08xCzAJBgNVBAsMAkYyMTUwMwYDVQQKDCxDRVJUSUZJQ0FETyBDVUFMSUZJQ0FETyBERSBGSVJNQSBFTEVDVFJPTklDQTELMAkGA1UEBhMCUFkwggEiMA0GCSqGSIb3DQEBAQUAA4IBDwAwggEKAoIBAQDlhCzu20HIcEvpmW1nQQa+SOn5IZriiiFFynfyZzMEYtUXAXM1ojzbEjJcNXOdnq/YhTKqpCPtzn/U9HwOLntBbzd68qNKJ8QTYPrJ5iQ4Q0r7lnJOKhKHVEpAEJP55eMcmSUbGG86fopbxrQ+Wc1y47RmGKmZc9hzczkInn2hfYndaJPgJYaLo36ze9H5aYDoPTsZf3WnDaEkIijLPwLJSOAHRWScInJPziE5ezYXSeP7lnRTQBay+C7dWXY1E3I3XL/mDsACrYe+n0rnwNzF0Vu6DJnBfQPpS/fTebKxVdgYETyQ5xDV1OtoGwq7B2yi2OVpipK/WGx45SA0j/SHAgMBAAGjggPmMIID4jAMBgNVHRMBAf8EAjAAMB8GA1UdIwQYMBaAFKE9hSvN2CyWHzkCDJ9TO1jYlQt7MIGUBggrBgEFBQcBAQSBhzCBhDBVBggrBgEFBQcwAoZJaHR0cHM6Ly93d3cuZGlnaXRvLmNvbS5weS91cGxvYWRzL2NlcnRpZmljYWRvLWRvY3VtZW50YS1zYS0xNTM1MTE3NzcxLmNydDArBggrBgEFBQcwAYYfaHR0cHM6Ly93d3cuZGlnaXRvLmNvbS5weS9vY3NwLzBJBgNVHREEQjBAgRJzdmljaGluaUBnbWFpbC5jb22kKjAoMSYwJAYDVQQNDB1GSVJNQSBFTEVDVFJPTklDQSBDVUFMSUZJQ0FEQTCCAfUGA1UdIASCAewwggHoMIIB5AYNKwYBBAGC+TsBAQEKATCCAdEwLwYIKwYBBQUHAgEWI2h0dHBzOi8vd3d3LmRpZ2l0by5jb20ucHkvZGVzY2FyZ2FzMIIBnAYIKwYBBQUHAgIwggGOHoIBigBDAGUAcgB0AGkAZgBpAGMAYQBkAG8AIABjAHUAYQBsAGkAZgBpAGMAYQBkAG8AIABkAGUAIABmAGkAcgBtAGEAIABlAGwAZQBjAHQAcgDzAG4AaQBjAGEAIAB0AGkAcABvACAARgAyACAAKABjAGwAYQB2AGUAcwAgAGUAbgAgAGQAaQBzAHAAbwBzAGkAdABpAHYAbwAgAGMAdQBhAGwAaQBmAGkAYwBhAGQAbwApACwAIABzAHUAagBlAHQAYQAgAGEAIABsAGEAcwAgAGMAbwBuAGQAaQBjAGkAbwBuAGUAcwAgAGQAZQAgAHUAcwBvACAAZQB4AHAAdQBlAHMAdABhAHMAIABlAG4AIABsAGEAIABEAGUAYwBsAGEAcgBhAGMAaQDzAG4AIABkAGUAIABQAHIA4QBjAHQAaQBjAGEAcwAgAGQAZQAgAEMAZQByAHQAaQBmAGkAYwBhAGMAaQDzAG4AIABkAGUAIABEAE8AQwBVAE0ARQBOAFQAQQAgAFMALgBBAC4wKgYDVR0lAQH/BCAwHgYIKwYBBQUHAwIGCCsGAQUFBwMEBggrBgEFBQcDATB7BgNVHR8EdDByMDSgMqAwhi5odHRwczovL3d3dy5kaWdpdG8uY29tLnB5L2NybC9kb2N1bWVudGFfY2EuY3JsMDqgOKA2hjRodHRwczovL3d3dy5kb2N1bWVudGEuY29tLnB5L2RpZ2l0by9kb2N1bWVudGFfY2EuY3JsMB0GA1UdDgQWBBQdLZjGw32Zl+PMk+8S4yWQ2PV91zAOBgNVHQ8BAf8EBAMCBeAwDQYJKoZIhvcNAQELBQADggIBAGSLwYDHZwziTfaQCmGcZS6zS6dSVDpmyV2sy2zy8bpWIGAJuTySG2mBYxE3w2OPmT4PHzoXlcwl1CZzQ29UpgC2ExyQqrcnhVh8twcfKKTCyOFebeiyvdRFj/Sk6+VldV9+uiJR7OTnwm+0HLljXe8rbb4YfsU7Gtg90pUpDjbRtBnTLHmVCamU3itGZMlZXmu2FJNqavzxXaHLns2Vly6t162X7mMNrKQtY+n3/wwylkiAPj9h4PlzewatXBSOmnkM82B/TY//6eGbxTGPis+qaIhSl4ovdmcWsF0pD9IMvEQPk/7LVAcwQM6Pq1AGtzOTYcRk/1ZhXVki9AXLsYJxm4JBwEQ5vs3TDxHs4DUi7URL8jmATyfs6Q/Kg9FPYTxf+qrBtMq/D7AUK9W7d9H5cKgA/CkT81A03AwmLdNUo0NoS/5VqPPEBwWVerSJCPdbq+V2M3x++zVIngCR42sTEAWm6vpCP1SQnGy64sXUEz02QjlN5c8uf3+BH6bgol+HlqqXIbD1bmSp9HH99Z26MhX+JJLSsIG7O82zZQr5Ep4P52+q06JBctQ7Y2Xo2AHKqanBtVcvlK42CQqqo8zeOzv1P9NtcDbbaLNAUIX8CKxA+dFw49RUbIeBlId3en3evVMTj8sPD7w5OVvwOxC7LQH2NBQl65wG2Yf3zQY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2026-03-31T18:35:31Z</mdssi:Value>
        </mdssi:SignatureTime>
      </SignatureProperty>
    </SignatureProperties>
  </Object>
  <Object Id="idOfficeObject">
    <SignatureProperties>
      <SignatureProperty Id="idOfficeV1Details" Target="#idPackageSignature">
        <SignatureInfoV1 xmlns="http://schemas.microsoft.com/office/2006/digsig">
          <SetupID>{403B128D-9483-4332-9599-7AE428FC4091}</SetupID>
          <SignatureText>Shirley Vichini</SignatureText>
          <SignatureImage/>
          <SignatureComments/>
          <WindowsVersion>10.0</WindowsVersion>
          <OfficeVersion>16.0.19822/27</OfficeVersion>
          <ApplicationVersion>16.0.19822</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2026-03-31T18:35:31Z</xd:SigningTime>
          <xd:SigningCertificate>
            <xd:Cert>
              <xd:CertDigest>
                <DigestMethod Algorithm="http://www.w3.org/2001/04/xmlenc#sha256"/>
                <DigestValue>AALPpCQrPQcHAyLCMVzjCKWUCYTb5Y5nDNs6EctEGUE=</DigestValue>
              </xd:CertDigest>
              <xd:IssuerSerial>
                <X509IssuerName>C=PY, O=DOCUMENTA S.A., SERIALNUMBER=RUC80050172-1, CN=CA-DOCUMENTA S.A.</X509IssuerName>
                <X509SerialNumber>1634642313111110834</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LAsAACBFTUYAAAEArBsAAKo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sAAABWAAAAMAAAADsAAAB8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wAAABXAAAAJQAAAAwAAAAEAAAAVAAAAKgAAAAxAAAAOwAAAKoAAABWAAAAAQAAAFVVj0GF9o5BMQAAADsAAAAPAAAATAAAAAAAAAAAAAAAAAAAAP//////////bAAAAFMAaABpAHIAbABlAHkAIABWAGkAYwBoAGkAbgBpAAAACwAAAAsAAAAFAAAABwAAAAUAAAAKAAAACgAAAAUAAAAMAAAABQAAAAkAAAALAAAABQAAAAsAAAAF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gAAAAPAAAAYQAAAF0AAABxAAAAAQAAAFVVj0GF9o5BDwAAAGEAAAAPAAAATAAAAAAAAAAAAAAAAAAAAP//////////bAAAAFMAaABpAHIAbABlAHkAIABWAGkAYwBoAGkAbgBpAAAABwAAAAcAAAADAAAABQAAAAMAAAAHAAAABgAAAAQAAAAIAAAAAwAAAAYAAAAHAAAAAwAAAAcAAAAD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TAAAAIYAAAABAAAAVVWPQYX2jkEPAAAAdgAAAAkAAABMAAAAAAAAAAAAAAAAAAAA//////////9gAAAAQwBvAG4AdABhAGQAbwByAGEAAAAIAAAACAAAAAcAAAAEAAAABwAAAAgAAAAIAAAABQAAAAcAAABLAAAAQAAAADAAAAAFAAAAIAAAAAEAAAABAAAAEAAAAAAAAAAAAAAAQAEAAKAAAAAAAAAAAAAAAEABAACgAAAAJQAAAAwAAAACAAAAJwAAABgAAAAFAAAAAAAAAP///wAAAAAAJQAAAAwAAAAFAAAATAAAAGQAAAAOAAAAiwAAACgBAACbAAAADgAAAIsAAAAbAQAAEQAAACEA8AAAAAAAAAAAAAAAgD8AAAAAAAAAAAAAgD8AAAAAAAAAAAAAAAAAAAAAAAAAAAAAAAAAAAAAAAAAACUAAAAMAAAAAAAAgCgAAAAMAAAABQAAACUAAAAMAAAAAQAAABgAAAAMAAAAAAAAABIAAAAMAAAAAQAAABYAAAAMAAAAAAAAAFQAAABIAQAADwAAAIsAAAAnAQAAmwAAAAEAAABVVY9BhfaOQQ8AAACLAAAAKgAAAEwAAAAEAAAADgAAAIsAAAApAQAAnAAAAKAAAABGAGkAcgBtAGEAZABvACAAcABvAHIAOgAgAFMASABJAFIATABFAFkAIABSAEEAUQBVAEUATAAgAFYASQBDAEgASQBOAEkAIABGAFIAQQBOAEMATwAGAAAAAwAAAAUAAAALAAAABwAAAAgAAAAIAAAABAAAAAgAAAAIAAAABQAAAAMAAAAEAAAABwAAAAkAAAADAAAACAAAAAYAAAAHAAAABwAAAAQAAAAIAAAACAAAAAoAAAAJAAAABwAAAAYAAAAEAAAACAAAAAMAAAAIAAAACQAAAAMAAAAKAAAAAwAAAAQAAAAGAAAACAAAAAgAAAAKAAAACAAAAAoAAAAWAAAADAAAAAAAAAAlAAAADAAAAAIAAAAOAAAAFAAAAAAAAAAQAAAAFAAAAA==</Object>
  <Object Id="idInvalidSigLnImg">AQAAAGwAAAAAAAAAAAAAAD8BAACfAAAAAAAAAAAAAABmFgAALAsAACBFTUYAAAEALCIAALE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hfaOQTEAAAAFAAAADwAAAEwAAAAAAAAAAAAAAAAAAAD//////////2wAAABGAGkAcgBtAGEAIABuAG8AIAB2AOEAbABpAGQAYQDPTQ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qwAAAFYAAAAwAAAAOwAAAH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AAAAFcAAAAlAAAADAAAAAQAAABUAAAAqAAAADEAAAA7AAAAqgAAAFYAAAABAAAAVVWPQYX2jkExAAAAOwAAAA8AAABMAAAAAAAAAAAAAAAAAAAA//////////9sAAAAUwBoAGkAcgBsAGUAeQAgAFYAaQBjAGgAaQBuAGkAAAALAAAACwAAAAUAAAAHAAAABQAAAAoAAAAKAAAABQAAAAwAAAAFAAAACQAAAAsAAAAFAAAACwAAAAU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XQAAAHEAAAABAAAAVVWPQYX2jkEPAAAAYQAAAA8AAABMAAAAAAAAAAAAAAAAAAAA//////////9sAAAAUwBoAGkAcgBsAGUAeQAgAFYAaQBjAGgAaQBuAGkAAAAHAAAABwAAAAMAAAAFAAAAAwAAAAcAAAAGAAAABAAAAAgAAAADAAAABgAAAAcAAAADAAAABwAAAAM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hfaO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KAEAAJsAAAAOAAAAiwAAABsBAAARAAAAIQDwAAAAAAAAAAAAAACAPwAAAAAAAAAAAACAPwAAAAAAAAAAAAAAAAAAAAAAAAAAAAAAAAAAAAAAAAAAJQAAAAwAAAAAAACAKAAAAAwAAAAFAAAAJQAAAAwAAAABAAAAGAAAAAwAAAAAAAAAEgAAAAwAAAABAAAAFgAAAAwAAAAAAAAAVAAAAEgBAAAPAAAAiwAAACcBAACbAAAAAQAAAFVVj0GF9o5BDwAAAIsAAAAqAAAATAAAAAQAAAAOAAAAiwAAACkBAACcAAAAoAAAAEYAaQByAG0AYQBkAG8AIABwAG8AcgA6ACAAUwBIAEkAUgBMAEUAWQAgAFIAQQBRAFUARQBMACAAVgBJAEMASABJAE4ASQAgAEYAUgBBAE4AQwBPAAYAAAADAAAABQAAAAsAAAAHAAAACAAAAAgAAAAEAAAACAAAAAgAAAAFAAAAAwAAAAQAAAAHAAAACQAAAAMAAAAIAAAABgAAAAcAAAAHAAAABAAAAAgAAAAIAAAACgAAAAkAAAAHAAAABgAAAAQAAAAIAAAAAwAAAAgAAAAJAAAAAwAAAAoAAAADAAAABAAAAAYAAAAIAAAACAAAAAoAAAAIAAAACgAAABYAAAAMAAAAAAAAACUAAAAMAAAAAgAAAA4AAAAUAAAAAAAAABAAAAAUAAAA</Object>
</Signature>
</file>

<file path=_xmlsignatures/sig1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wYQX27WsfRO2KSWvnTOKZFJT97jQkye29MqwVlMDZ/w=</DigestValue>
    </Reference>
    <Reference Type="http://www.w3.org/2000/09/xmldsig#Object" URI="#idOfficeObject">
      <DigestMethod Algorithm="http://www.w3.org/2001/04/xmlenc#sha256"/>
      <DigestValue>jpDNVjv0DWYJSfCYcRME8yit10eZZ/H8vI5ty2UjUP4=</DigestValue>
    </Reference>
    <Reference Type="http://uri.etsi.org/01903#SignedProperties" URI="#idSignedProperties">
      <Transforms>
        <Transform Algorithm="http://www.w3.org/TR/2001/REC-xml-c14n-20010315"/>
      </Transforms>
      <DigestMethod Algorithm="http://www.w3.org/2001/04/xmlenc#sha256"/>
      <DigestValue>tstzYdPFAiC4YidobcWdsV/NPHHnRpTjxRSaR60g0Zo=</DigestValue>
    </Reference>
    <Reference Type="http://www.w3.org/2000/09/xmldsig#Object" URI="#idValidSigLnImg">
      <DigestMethod Algorithm="http://www.w3.org/2001/04/xmlenc#sha256"/>
      <DigestValue>1sPXKI7QEVQJWmbvlpu+G1r2UOTxCKjGdtVRIpPDVP8=</DigestValue>
    </Reference>
    <Reference Type="http://www.w3.org/2000/09/xmldsig#Object" URI="#idInvalidSigLnImg">
      <DigestMethod Algorithm="http://www.w3.org/2001/04/xmlenc#sha256"/>
      <DigestValue>zRvBVNdfZHTaIwet1frvs2HtXETKTGv/uOYIDbfvV+Y=</DigestValue>
    </Reference>
  </SignedInfo>
  <SignatureValue>rDPdEVMcRV7XpJSHPBODuldbhph/vj6T6t5Miy0Kmf+zzSOrJR0nOhoRc7SJLGWV2hw31Fu8OPLV
mBS65esLE1sfk+BbbQf4yZFbMX3QX+UckDyu2gJRVU1fHcTgBeam9gMChuTWiz7Fxw+zv/hADzaw
bRxeQkWgl6Dq11hd8pyGhnHZhrB3+m7LprZxKrcSm7QpgWEy0hY44ZUlkXZVkuoZjtHLz2vo4wKo
JkDAc9l/4OjbQ7pR+E9FkM1CF7Oaj5hUU24cDwL3lg2GRB5xfFH9+jL+FxWnismcGkXTp79WN0Tj
LlTpbaKt6nXOpagHIf8ytcL5Zoo9zZozGWQ1eQ==</SignatureValue>
  <KeyInfo>
    <X509Data>
      <X509Certificate>MIIIhDCCBmygAwIBAgIIFq9qhefPhLIwDQYJKoZIhvcNAQELBQAwWjEaMBgGA1UEAwwRQ0EtRE9DVU1FTlRBIFMuQS4xFjAUBgNVBAUTDVJVQzgwMDUwMTcyLTExFzAVBgNVBAoMDkRPQ1VNRU5UQSBTLkEuMQswCQYDVQQGEwJQWTAeFw0yNTAzMTQxNDAyMDBaFw0yNzAzMTQxNDAyMDBaMIG/MSYwJAYDVQQDDB1TSElSTEVZIFJBUVVFTCBWSUNISU5JIEZSQU5DTzESMBAGA1UEBRMJQ0kzMTk0MDg3MRcwFQYDVQQqDA5TSElSTEVZIFJBUVVFTDEXMBUGA1UEBAwOVklDSElOSSBGUkFOQ08xCzAJBgNVBAsMAkYyMTUwMwYDVQQKDCxDRVJUSUZJQ0FETyBDVUFMSUZJQ0FETyBERSBGSVJNQSBFTEVDVFJPTklDQTELMAkGA1UEBhMCUFkwggEiMA0GCSqGSIb3DQEBAQUAA4IBDwAwggEKAoIBAQDlhCzu20HIcEvpmW1nQQa+SOn5IZriiiFFynfyZzMEYtUXAXM1ojzbEjJcNXOdnq/YhTKqpCPtzn/U9HwOLntBbzd68qNKJ8QTYPrJ5iQ4Q0r7lnJOKhKHVEpAEJP55eMcmSUbGG86fopbxrQ+Wc1y47RmGKmZc9hzczkInn2hfYndaJPgJYaLo36ze9H5aYDoPTsZf3WnDaEkIijLPwLJSOAHRWScInJPziE5ezYXSeP7lnRTQBay+C7dWXY1E3I3XL/mDsACrYe+n0rnwNzF0Vu6DJnBfQPpS/fTebKxVdgYETyQ5xDV1OtoGwq7B2yi2OVpipK/WGx45SA0j/SHAgMBAAGjggPmMIID4jAMBgNVHRMBAf8EAjAAMB8GA1UdIwQYMBaAFKE9hSvN2CyWHzkCDJ9TO1jYlQt7MIGUBggrBgEFBQcBAQSBhzCBhDBVBggrBgEFBQcwAoZJaHR0cHM6Ly93d3cuZGlnaXRvLmNvbS5weS91cGxvYWRzL2NlcnRpZmljYWRvLWRvY3VtZW50YS1zYS0xNTM1MTE3NzcxLmNydDArBggrBgEFBQcwAYYfaHR0cHM6Ly93d3cuZGlnaXRvLmNvbS5weS9vY3NwLzBJBgNVHREEQjBAgRJzdmljaGluaUBnbWFpbC5jb22kKjAoMSYwJAYDVQQNDB1GSVJNQSBFTEVDVFJPTklDQSBDVUFMSUZJQ0FEQTCCAfUGA1UdIASCAewwggHoMIIB5AYNKwYBBAGC+TsBAQEKATCCAdEwLwYIKwYBBQUHAgEWI2h0dHBzOi8vd3d3LmRpZ2l0by5jb20ucHkvZGVzY2FyZ2FzMIIBnAYIKwYBBQUHAgIwggGOHoIBigBDAGUAcgB0AGkAZgBpAGMAYQBkAG8AIABjAHUAYQBsAGkAZgBpAGMAYQBkAG8AIABkAGUAIABmAGkAcgBtAGEAIABlAGwAZQBjAHQAcgDzAG4AaQBjAGEAIAB0AGkAcABvACAARgAyACAAKABjAGwAYQB2AGUAcwAgAGUAbgAgAGQAaQBzAHAAbwBzAGkAdABpAHYAbwAgAGMAdQBhAGwAaQBmAGkAYwBhAGQAbwApACwAIABzAHUAagBlAHQAYQAgAGEAIABsAGEAcwAgAGMAbwBuAGQAaQBjAGkAbwBuAGUAcwAgAGQAZQAgAHUAcwBvACAAZQB4AHAAdQBlAHMAdABhAHMAIABlAG4AIABsAGEAIABEAGUAYwBsAGEAcgBhAGMAaQDzAG4AIABkAGUAIABQAHIA4QBjAHQAaQBjAGEAcwAgAGQAZQAgAEMAZQByAHQAaQBmAGkAYwBhAGMAaQDzAG4AIABkAGUAIABEAE8AQwBVAE0ARQBOAFQAQQAgAFMALgBBAC4wKgYDVR0lAQH/BCAwHgYIKwYBBQUHAwIGCCsGAQUFBwMEBggrBgEFBQcDATB7BgNVHR8EdDByMDSgMqAwhi5odHRwczovL3d3dy5kaWdpdG8uY29tLnB5L2NybC9kb2N1bWVudGFfY2EuY3JsMDqgOKA2hjRodHRwczovL3d3dy5kb2N1bWVudGEuY29tLnB5L2RpZ2l0by9kb2N1bWVudGFfY2EuY3JsMB0GA1UdDgQWBBQdLZjGw32Zl+PMk+8S4yWQ2PV91zAOBgNVHQ8BAf8EBAMCBeAwDQYJKoZIhvcNAQELBQADggIBAGSLwYDHZwziTfaQCmGcZS6zS6dSVDpmyV2sy2zy8bpWIGAJuTySG2mBYxE3w2OPmT4PHzoXlcwl1CZzQ29UpgC2ExyQqrcnhVh8twcfKKTCyOFebeiyvdRFj/Sk6+VldV9+uiJR7OTnwm+0HLljXe8rbb4YfsU7Gtg90pUpDjbRtBnTLHmVCamU3itGZMlZXmu2FJNqavzxXaHLns2Vly6t162X7mMNrKQtY+n3/wwylkiAPj9h4PlzewatXBSOmnkM82B/TY//6eGbxTGPis+qaIhSl4ovdmcWsF0pD9IMvEQPk/7LVAcwQM6Pq1AGtzOTYcRk/1ZhXVki9AXLsYJxm4JBwEQ5vs3TDxHs4DUi7URL8jmATyfs6Q/Kg9FPYTxf+qrBtMq/D7AUK9W7d9H5cKgA/CkT81A03AwmLdNUo0NoS/5VqPPEBwWVerSJCPdbq+V2M3x++zVIngCR42sTEAWm6vpCP1SQnGy64sXUEz02QjlN5c8uf3+BH6bgol+HlqqXIbD1bmSp9HH99Z26MhX+JJLSsIG7O82zZQr5Ep4P52+q06JBctQ7Y2Xo2AHKqanBtVcvlK42CQqqo8zeOzv1P9NtcDbbaLNAUIX8CKxA+dFw49RUbIeBlId3en3evVMTj8sPD7w5OVvwOxC7LQH2NBQl65wG2Yf3zQY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2026-03-31T18:35:54Z</mdssi:Value>
        </mdssi:SignatureTime>
      </SignatureProperty>
    </SignatureProperties>
  </Object>
  <Object Id="idOfficeObject">
    <SignatureProperties>
      <SignatureProperty Id="idOfficeV1Details" Target="#idPackageSignature">
        <SignatureInfoV1 xmlns="http://schemas.microsoft.com/office/2006/digsig">
          <SetupID>{52D9CD65-3539-429F-B805-E733F0E83482}</SetupID>
          <SignatureText>Shirley Vichini</SignatureText>
          <SignatureImage/>
          <SignatureComments/>
          <WindowsVersion>10.0</WindowsVersion>
          <OfficeVersion>16.0.19822/27</OfficeVersion>
          <ApplicationVersion>16.0.19822</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2026-03-31T18:35:54Z</xd:SigningTime>
          <xd:SigningCertificate>
            <xd:Cert>
              <xd:CertDigest>
                <DigestMethod Algorithm="http://www.w3.org/2001/04/xmlenc#sha256"/>
                <DigestValue>AALPpCQrPQcHAyLCMVzjCKWUCYTb5Y5nDNs6EctEGUE=</DigestValue>
              </xd:CertDigest>
              <xd:IssuerSerial>
                <X509IssuerName>C=PY, O=DOCUMENTA S.A., SERIALNUMBER=RUC80050172-1, CN=CA-DOCUMENTA S.A.</X509IssuerName>
                <X509SerialNumber>1634642313111110834</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LAsAACBFTUYAAAEArBsAAKo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sAAABWAAAAMAAAADsAAAB8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wAAABXAAAAJQAAAAwAAAAEAAAAVAAAAKgAAAAxAAAAOwAAAKoAAABWAAAAAQAAAFVVj0GF9o5BMQAAADsAAAAPAAAATAAAAAAAAAAAAAAAAAAAAP//////////bAAAAFMAaABpAHIAbABlAHkAIABWAGkAYwBoAGkAbgBpAAAACwAAAAsAAAAFAAAABwAAAAUAAAAKAAAACgAAAAUAAAAMAAAABQAAAAkAAAALAAAABQAAAAsAAAAF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gAAAAPAAAAYQAAAF0AAABxAAAAAQAAAFVVj0GF9o5BDwAAAGEAAAAPAAAATAAAAAAAAAAAAAAAAAAAAP//////////bAAAAFMAaABpAHIAbABlAHkAIABWAGkAYwBoAGkAbgBpAAAABwAAAAcAAAADAAAABQAAAAMAAAAHAAAABgAAAAQAAAAIAAAAAwAAAAYAAAAHAAAAAwAAAAcAAAAD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TAAAAIYAAAABAAAAVVWPQYX2jkEPAAAAdgAAAAkAAABMAAAAAAAAAAAAAAAAAAAA//////////9gAAAAQwBvAG4AdABhAGQAbwByAGEAAAAIAAAACAAAAAcAAAAEAAAABwAAAAgAAAAIAAAABQAAAAcAAABLAAAAQAAAADAAAAAFAAAAIAAAAAEAAAABAAAAEAAAAAAAAAAAAAAAQAEAAKAAAAAAAAAAAAAAAEABAACgAAAAJQAAAAwAAAACAAAAJwAAABgAAAAFAAAAAAAAAP///wAAAAAAJQAAAAwAAAAFAAAATAAAAGQAAAAOAAAAiwAAACgBAACbAAAADgAAAIsAAAAbAQAAEQAAACEA8AAAAAAAAAAAAAAAgD8AAAAAAAAAAAAAgD8AAAAAAAAAAAAAAAAAAAAAAAAAAAAAAAAAAAAAAAAAACUAAAAMAAAAAAAAgCgAAAAMAAAABQAAACUAAAAMAAAAAQAAABgAAAAMAAAAAAAAABIAAAAMAAAAAQAAABYAAAAMAAAAAAAAAFQAAABIAQAADwAAAIsAAAAnAQAAmwAAAAEAAABVVY9BhfaOQQ8AAACLAAAAKgAAAEwAAAAEAAAADgAAAIsAAAApAQAAnAAAAKAAAABGAGkAcgBtAGEAZABvACAAcABvAHIAOgAgAFMASABJAFIATABFAFkAIABSAEEAUQBVAEUATAAgAFYASQBDAEgASQBOAEkAIABGAFIAQQBOAEMATwAGAAAAAwAAAAUAAAALAAAABwAAAAgAAAAIAAAABAAAAAgAAAAIAAAABQAAAAMAAAAEAAAABwAAAAkAAAADAAAACAAAAAYAAAAHAAAABwAAAAQAAAAIAAAACAAAAAoAAAAJAAAABwAAAAYAAAAEAAAACAAAAAMAAAAIAAAACQAAAAMAAAAKAAAAAwAAAAQAAAAGAAAACAAAAAgAAAAKAAAACAAAAAoAAAAWAAAADAAAAAAAAAAlAAAADAAAAAIAAAAOAAAAFAAAAAAAAAAQAAAAFAAAAA==</Object>
  <Object Id="idInvalidSigLnImg">AQAAAGwAAAAAAAAAAAAAAD8BAACfAAAAAAAAAAAAAABmFgAALAsAACBFTUYAAAEALCIAALE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hfaO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qwAAAFYAAAAwAAAAOwAAAH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AAAAFcAAAAlAAAADAAAAAQAAABUAAAAqAAAADEAAAA7AAAAqgAAAFYAAAABAAAAVVWPQYX2jkExAAAAOwAAAA8AAABMAAAAAAAAAAAAAAAAAAAA//////////9sAAAAUwBoAGkAcgBsAGUAeQAgAFYAaQBjAGgAaQBuAGkAAAALAAAACwAAAAUAAAAHAAAABQAAAAoAAAAKAAAABQAAAAwAAAAFAAAACQAAAAsAAAAFAAAACwAAAAU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XQAAAHEAAAABAAAAVVWPQYX2jkEPAAAAYQAAAA8AAABMAAAAAAAAAAAAAAAAAAAA//////////9sAAAAUwBoAGkAcgBsAGUAeQAgAFYAaQBjAGgAaQBuAGkAAAAHAAAABwAAAAMAAAAFAAAAAwAAAAcAAAAGAAAABAAAAAgAAAADAAAABgAAAAcAAAADAAAABwAAAAM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hfaO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KAEAAJsAAAAOAAAAiwAAABsBAAARAAAAIQDwAAAAAAAAAAAAAACAPwAAAAAAAAAAAACAPwAAAAAAAAAAAAAAAAAAAAAAAAAAAAAAAAAAAAAAAAAAJQAAAAwAAAAAAACAKAAAAAwAAAAFAAAAJQAAAAwAAAABAAAAGAAAAAwAAAAAAAAAEgAAAAwAAAABAAAAFgAAAAwAAAAAAAAAVAAAAEgBAAAPAAAAiwAAACcBAACbAAAAAQAAAFVVj0GF9o5BDwAAAIsAAAAqAAAATAAAAAQAAAAOAAAAiwAAACkBAACcAAAAoAAAAEYAaQByAG0AYQBkAG8AIABwAG8AcgA6ACAAUwBIAEkAUgBMAEUAWQAgAFIAQQBRAFUARQBMACAAVgBJAEMASABJAE4ASQAgAEYAUgBBAE4AQwBPAAYAAAADAAAABQAAAAsAAAAHAAAACAAAAAgAAAAEAAAACAAAAAgAAAAFAAAAAwAAAAQAAAAHAAAACQAAAAMAAAAIAAAABgAAAAcAAAAHAAAABAAAAAgAAAAIAAAACgAAAAkAAAAHAAAABgAAAAQAAAAIAAAAAwAAAAgAAAAJAAAAAwAAAAoAAAADAAAABAAAAAYAAAAIAAAACAAAAAoAAAAIAAAACgAAABYAAAAMAAAAAAAAACUAAAAMAAAAAgAAAA4AAAAUAAAAAAAAABAAAAAUAAAA</Object>
</Signature>
</file>

<file path=_xmlsignatures/sig1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h7ITeUm6zJNjCnINGVEgL6HJU8fj/m8/2wqinw2VkEc=</DigestValue>
    </Reference>
    <Reference Type="http://www.w3.org/2000/09/xmldsig#Object" URI="#idOfficeObject">
      <DigestMethod Algorithm="http://www.w3.org/2001/04/xmlenc#sha256"/>
      <DigestValue>HPU//l5Fvf8+rQ6EIKoW/WbK/gDhp6aSEp3fVV0yRjQ=</DigestValue>
    </Reference>
    <Reference Type="http://uri.etsi.org/01903#SignedProperties" URI="#idSignedProperties">
      <Transforms>
        <Transform Algorithm="http://www.w3.org/TR/2001/REC-xml-c14n-20010315"/>
      </Transforms>
      <DigestMethod Algorithm="http://www.w3.org/2001/04/xmlenc#sha256"/>
      <DigestValue>U63Kn033gAlxL0vIlD5g9CDxw3CPLb9i3WGCyh98npw=</DigestValue>
    </Reference>
    <Reference Type="http://www.w3.org/2000/09/xmldsig#Object" URI="#idValidSigLnImg">
      <DigestMethod Algorithm="http://www.w3.org/2001/04/xmlenc#sha256"/>
      <DigestValue>1sPXKI7QEVQJWmbvlpu+G1r2UOTxCKjGdtVRIpPDVP8=</DigestValue>
    </Reference>
    <Reference Type="http://www.w3.org/2000/09/xmldsig#Object" URI="#idInvalidSigLnImg">
      <DigestMethod Algorithm="http://www.w3.org/2001/04/xmlenc#sha256"/>
      <DigestValue>zRvBVNdfZHTaIwet1frvs2HtXETKTGv/uOYIDbfvV+Y=</DigestValue>
    </Reference>
  </SignedInfo>
  <SignatureValue>hYpM0XHcZ6OYD69gGpOUfq6w2F8k5WGyq+ndQXokOv4wf3yF7HuGhVHUXpdCFTGueRoE4wlkIxH3
plJQHjl5gJtINSf9ohLRudKKFuwxtyax22BIDR6BRaJprKWnHlCm168lSw7t5wyPhz/9owMqILcZ
8IA2X28X/iXwX2RNYqm161T+fB5vWTJSYD18SfeBnEO3zychqi1DzwJL+ohi/rcWmD8gapTrxAp4
p3lbAvGR1KB/w5xcOaqUpIdVzPetLdik1XkSfcB58W5ooeC/G6OSkUd8WTunFin/sUamqwUzHFMj
RKWfedRtPXy3RVCzCbBfyeQcWczzio1Hdrae8Q==</SignatureValue>
  <KeyInfo>
    <X509Data>
      <X509Certificate>MIIIhDCCBmygAwIBAgIIFq9qhefPhLIwDQYJKoZIhvcNAQELBQAwWjEaMBgGA1UEAwwRQ0EtRE9DVU1FTlRBIFMuQS4xFjAUBgNVBAUTDVJVQzgwMDUwMTcyLTExFzAVBgNVBAoMDkRPQ1VNRU5UQSBTLkEuMQswCQYDVQQGEwJQWTAeFw0yNTAzMTQxNDAyMDBaFw0yNzAzMTQxNDAyMDBaMIG/MSYwJAYDVQQDDB1TSElSTEVZIFJBUVVFTCBWSUNISU5JIEZSQU5DTzESMBAGA1UEBRMJQ0kzMTk0MDg3MRcwFQYDVQQqDA5TSElSTEVZIFJBUVVFTDEXMBUGA1UEBAwOVklDSElOSSBGUkFOQ08xCzAJBgNVBAsMAkYyMTUwMwYDVQQKDCxDRVJUSUZJQ0FETyBDVUFMSUZJQ0FETyBERSBGSVJNQSBFTEVDVFJPTklDQTELMAkGA1UEBhMCUFkwggEiMA0GCSqGSIb3DQEBAQUAA4IBDwAwggEKAoIBAQDlhCzu20HIcEvpmW1nQQa+SOn5IZriiiFFynfyZzMEYtUXAXM1ojzbEjJcNXOdnq/YhTKqpCPtzn/U9HwOLntBbzd68qNKJ8QTYPrJ5iQ4Q0r7lnJOKhKHVEpAEJP55eMcmSUbGG86fopbxrQ+Wc1y47RmGKmZc9hzczkInn2hfYndaJPgJYaLo36ze9H5aYDoPTsZf3WnDaEkIijLPwLJSOAHRWScInJPziE5ezYXSeP7lnRTQBay+C7dWXY1E3I3XL/mDsACrYe+n0rnwNzF0Vu6DJnBfQPpS/fTebKxVdgYETyQ5xDV1OtoGwq7B2yi2OVpipK/WGx45SA0j/SHAgMBAAGjggPmMIID4jAMBgNVHRMBAf8EAjAAMB8GA1UdIwQYMBaAFKE9hSvN2CyWHzkCDJ9TO1jYlQt7MIGUBggrBgEFBQcBAQSBhzCBhDBVBggrBgEFBQcwAoZJaHR0cHM6Ly93d3cuZGlnaXRvLmNvbS5weS91cGxvYWRzL2NlcnRpZmljYWRvLWRvY3VtZW50YS1zYS0xNTM1MTE3NzcxLmNydDArBggrBgEFBQcwAYYfaHR0cHM6Ly93d3cuZGlnaXRvLmNvbS5weS9vY3NwLzBJBgNVHREEQjBAgRJzdmljaGluaUBnbWFpbC5jb22kKjAoMSYwJAYDVQQNDB1GSVJNQSBFTEVDVFJPTklDQSBDVUFMSUZJQ0FEQTCCAfUGA1UdIASCAewwggHoMIIB5AYNKwYBBAGC+TsBAQEKATCCAdEwLwYIKwYBBQUHAgEWI2h0dHBzOi8vd3d3LmRpZ2l0by5jb20ucHkvZGVzY2FyZ2FzMIIBnAYIKwYBBQUHAgIwggGOHoIBigBDAGUAcgB0AGkAZgBpAGMAYQBkAG8AIABjAHUAYQBsAGkAZgBpAGMAYQBkAG8AIABkAGUAIABmAGkAcgBtAGEAIABlAGwAZQBjAHQAcgDzAG4AaQBjAGEAIAB0AGkAcABvACAARgAyACAAKABjAGwAYQB2AGUAcwAgAGUAbgAgAGQAaQBzAHAAbwBzAGkAdABpAHYAbwAgAGMAdQBhAGwAaQBmAGkAYwBhAGQAbwApACwAIABzAHUAagBlAHQAYQAgAGEAIABsAGEAcwAgAGMAbwBuAGQAaQBjAGkAbwBuAGUAcwAgAGQAZQAgAHUAcwBvACAAZQB4AHAAdQBlAHMAdABhAHMAIABlAG4AIABsAGEAIABEAGUAYwBsAGEAcgBhAGMAaQDzAG4AIABkAGUAIABQAHIA4QBjAHQAaQBjAGEAcwAgAGQAZQAgAEMAZQByAHQAaQBmAGkAYwBhAGMAaQDzAG4AIABkAGUAIABEAE8AQwBVAE0ARQBOAFQAQQAgAFMALgBBAC4wKgYDVR0lAQH/BCAwHgYIKwYBBQUHAwIGCCsGAQUFBwMEBggrBgEFBQcDATB7BgNVHR8EdDByMDSgMqAwhi5odHRwczovL3d3dy5kaWdpdG8uY29tLnB5L2NybC9kb2N1bWVudGFfY2EuY3JsMDqgOKA2hjRodHRwczovL3d3dy5kb2N1bWVudGEuY29tLnB5L2RpZ2l0by9kb2N1bWVudGFfY2EuY3JsMB0GA1UdDgQWBBQdLZjGw32Zl+PMk+8S4yWQ2PV91zAOBgNVHQ8BAf8EBAMCBeAwDQYJKoZIhvcNAQELBQADggIBAGSLwYDHZwziTfaQCmGcZS6zS6dSVDpmyV2sy2zy8bpWIGAJuTySG2mBYxE3w2OPmT4PHzoXlcwl1CZzQ29UpgC2ExyQqrcnhVh8twcfKKTCyOFebeiyvdRFj/Sk6+VldV9+uiJR7OTnwm+0HLljXe8rbb4YfsU7Gtg90pUpDjbRtBnTLHmVCamU3itGZMlZXmu2FJNqavzxXaHLns2Vly6t162X7mMNrKQtY+n3/wwylkiAPj9h4PlzewatXBSOmnkM82B/TY//6eGbxTGPis+qaIhSl4ovdmcWsF0pD9IMvEQPk/7LVAcwQM6Pq1AGtzOTYcRk/1ZhXVki9AXLsYJxm4JBwEQ5vs3TDxHs4DUi7URL8jmATyfs6Q/Kg9FPYTxf+qrBtMq/D7AUK9W7d9H5cKgA/CkT81A03AwmLdNUo0NoS/5VqPPEBwWVerSJCPdbq+V2M3x++zVIngCR42sTEAWm6vpCP1SQnGy64sXUEz02QjlN5c8uf3+BH6bgol+HlqqXIbD1bmSp9HH99Z26MhX+JJLSsIG7O82zZQr5Ep4P52+q06JBctQ7Y2Xo2AHKqanBtVcvlK42CQqqo8zeOzv1P9NtcDbbaLNAUIX8CKxA+dFw49RUbIeBlId3en3evVMTj8sPD7w5OVvwOxC7LQH2NBQl65wG2Yf3zQY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2026-03-31T18:36:05Z</mdssi:Value>
        </mdssi:SignatureTime>
      </SignatureProperty>
    </SignatureProperties>
  </Object>
  <Object Id="idOfficeObject">
    <SignatureProperties>
      <SignatureProperty Id="idOfficeV1Details" Target="#idPackageSignature">
        <SignatureInfoV1 xmlns="http://schemas.microsoft.com/office/2006/digsig">
          <SetupID>{7821F717-E38B-481C-B6FF-66270750B2CD}</SetupID>
          <SignatureText>Shirley Vichini</SignatureText>
          <SignatureImage/>
          <SignatureComments/>
          <WindowsVersion>10.0</WindowsVersion>
          <OfficeVersion>16.0.19822/27</OfficeVersion>
          <ApplicationVersion>16.0.19822</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2026-03-31T18:36:05Z</xd:SigningTime>
          <xd:SigningCertificate>
            <xd:Cert>
              <xd:CertDigest>
                <DigestMethod Algorithm="http://www.w3.org/2001/04/xmlenc#sha256"/>
                <DigestValue>AALPpCQrPQcHAyLCMVzjCKWUCYTb5Y5nDNs6EctEGUE=</DigestValue>
              </xd:CertDigest>
              <xd:IssuerSerial>
                <X509IssuerName>C=PY, O=DOCUMENTA S.A., SERIALNUMBER=RUC80050172-1, CN=CA-DOCUMENTA S.A.</X509IssuerName>
                <X509SerialNumber>1634642313111110834</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LAsAACBFTUYAAAEArBsAAKo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sAAABWAAAAMAAAADsAAAB8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wAAABXAAAAJQAAAAwAAAAEAAAAVAAAAKgAAAAxAAAAOwAAAKoAAABWAAAAAQAAAFVVj0GF9o5BMQAAADsAAAAPAAAATAAAAAAAAAAAAAAAAAAAAP//////////bAAAAFMAaABpAHIAbABlAHkAIABWAGkAYwBoAGkAbgBpAAAACwAAAAsAAAAFAAAABwAAAAUAAAAKAAAACgAAAAUAAAAMAAAABQAAAAkAAAALAAAABQAAAAsAAAAF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gAAAAPAAAAYQAAAF0AAABxAAAAAQAAAFVVj0GF9o5BDwAAAGEAAAAPAAAATAAAAAAAAAAAAAAAAAAAAP//////////bAAAAFMAaABpAHIAbABlAHkAIABWAGkAYwBoAGkAbgBpAAAABwAAAAcAAAADAAAABQAAAAMAAAAHAAAABgAAAAQAAAAIAAAAAwAAAAYAAAAHAAAAAwAAAAcAAAAD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TAAAAIYAAAABAAAAVVWPQYX2jkEPAAAAdgAAAAkAAABMAAAAAAAAAAAAAAAAAAAA//////////9gAAAAQwBvAG4AdABhAGQAbwByAGEAAAAIAAAACAAAAAcAAAAEAAAABwAAAAgAAAAIAAAABQAAAAcAAABLAAAAQAAAADAAAAAFAAAAIAAAAAEAAAABAAAAEAAAAAAAAAAAAAAAQAEAAKAAAAAAAAAAAAAAAEABAACgAAAAJQAAAAwAAAACAAAAJwAAABgAAAAFAAAAAAAAAP///wAAAAAAJQAAAAwAAAAFAAAATAAAAGQAAAAOAAAAiwAAACgBAACbAAAADgAAAIsAAAAbAQAAEQAAACEA8AAAAAAAAAAAAAAAgD8AAAAAAAAAAAAAgD8AAAAAAAAAAAAAAAAAAAAAAAAAAAAAAAAAAAAAAAAAACUAAAAMAAAAAAAAgCgAAAAMAAAABQAAACUAAAAMAAAAAQAAABgAAAAMAAAAAAAAABIAAAAMAAAAAQAAABYAAAAMAAAAAAAAAFQAAABIAQAADwAAAIsAAAAnAQAAmwAAAAEAAABVVY9BhfaOQQ8AAACLAAAAKgAAAEwAAAAEAAAADgAAAIsAAAApAQAAnAAAAKAAAABGAGkAcgBtAGEAZABvACAAcABvAHIAOgAgAFMASABJAFIATABFAFkAIABSAEEAUQBVAEUATAAgAFYASQBDAEgASQBOAEkAIABGAFIAQQBOAEMATwAGAAAAAwAAAAUAAAALAAAABwAAAAgAAAAIAAAABAAAAAgAAAAIAAAABQAAAAMAAAAEAAAABwAAAAkAAAADAAAACAAAAAYAAAAHAAAABwAAAAQAAAAIAAAACAAAAAoAAAAJAAAABwAAAAYAAAAEAAAACAAAAAMAAAAIAAAACQAAAAMAAAAKAAAAAwAAAAQAAAAGAAAACAAAAAgAAAAKAAAACAAAAAoAAAAWAAAADAAAAAAAAAAlAAAADAAAAAIAAAAOAAAAFAAAAAAAAAAQAAAAFAAAAA==</Object>
  <Object Id="idInvalidSigLnImg">AQAAAGwAAAAAAAAAAAAAAD8BAACfAAAAAAAAAAAAAABmFgAALAsAACBFTUYAAAEALCIAALE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hfaO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qwAAAFYAAAAwAAAAOwAAAH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AAAAFcAAAAlAAAADAAAAAQAAABUAAAAqAAAADEAAAA7AAAAqgAAAFYAAAABAAAAVVWPQYX2jkExAAAAOwAAAA8AAABMAAAAAAAAAAAAAAAAAAAA//////////9sAAAAUwBoAGkAcgBsAGUAeQAgAFYAaQBjAGgAaQBuAGkAAAALAAAACwAAAAUAAAAHAAAABQAAAAoAAAAKAAAABQAAAAwAAAAFAAAACQAAAAsAAAAFAAAACwAAAAU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XQAAAHEAAAABAAAAVVWPQYX2jkEPAAAAYQAAAA8AAABMAAAAAAAAAAAAAAAAAAAA//////////9sAAAAUwBoAGkAcgBsAGUAeQAgAFYAaQBjAGgAaQBuAGkAAAAHAAAABwAAAAMAAAAFAAAAAwAAAAcAAAAGAAAABAAAAAgAAAADAAAABgAAAAcAAAADAAAABwAAAAM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hfaO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KAEAAJsAAAAOAAAAiwAAABsBAAARAAAAIQDwAAAAAAAAAAAAAACAPwAAAAAAAAAAAACAPwAAAAAAAAAAAAAAAAAAAAAAAAAAAAAAAAAAAAAAAAAAJQAAAAwAAAAAAACAKAAAAAwAAAAFAAAAJQAAAAwAAAABAAAAGAAAAAwAAAAAAAAAEgAAAAwAAAABAAAAFgAAAAwAAAAAAAAAVAAAAEgBAAAPAAAAiwAAACcBAACbAAAAAQAAAFVVj0GF9o5BDwAAAIsAAAAqAAAATAAAAAQAAAAOAAAAiwAAACkBAACcAAAAoAAAAEYAaQByAG0AYQBkAG8AIABwAG8AcgA6ACAAUwBIAEkAUgBMAEUAWQAgAFIAQQBRAFUARQBMACAAVgBJAEMASABJAE4ASQAgAEYAUgBBAE4AQwBPAAYAAAADAAAABQAAAAsAAAAHAAAACAAAAAgAAAAEAAAACAAAAAgAAAAFAAAAAwAAAAQAAAAHAAAACQAAAAMAAAAIAAAABgAAAAcAAAAHAAAABAAAAAgAAAAIAAAACgAAAAkAAAAHAAAABgAAAAQAAAAIAAAAAwAAAAgAAAAJAAAAAwAAAAoAAAADAAAABAAAAAYAAAAIAAAACAAAAAoAAAAIAAAACgAAABYAAAAMAAAAAAAAACUAAAAMAAAAAgAAAA4AAAAUAAAAAAAAABAAAAAUAAAA</Object>
</Signature>
</file>

<file path=_xmlsignatures/sig14.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Qrstl4i/ZJ5khhmh+0bMdzK33sYe2MbyFS3PSvGxooY=</DigestValue>
    </Reference>
    <Reference Type="http://www.w3.org/2000/09/xmldsig#Object" URI="#idOfficeObject">
      <DigestMethod Algorithm="http://www.w3.org/2001/04/xmlenc#sha256"/>
      <DigestValue>h+MO1oxL5qis2YRYNjgO1rXkVwnOGzuJ57JCjYe20WQ=</DigestValue>
    </Reference>
    <Reference Type="http://uri.etsi.org/01903#SignedProperties" URI="#idSignedProperties">
      <Transforms>
        <Transform Algorithm="http://www.w3.org/TR/2001/REC-xml-c14n-20010315"/>
      </Transforms>
      <DigestMethod Algorithm="http://www.w3.org/2001/04/xmlenc#sha256"/>
      <DigestValue>IFXUV3R1wcyVpdrOpYMeCUOormYRLPjhCHCLo6NSqts=</DigestValue>
    </Reference>
    <Reference Type="http://www.w3.org/2000/09/xmldsig#Object" URI="#idValidSigLnImg">
      <DigestMethod Algorithm="http://www.w3.org/2001/04/xmlenc#sha256"/>
      <DigestValue>1sPXKI7QEVQJWmbvlpu+G1r2UOTxCKjGdtVRIpPDVP8=</DigestValue>
    </Reference>
    <Reference Type="http://www.w3.org/2000/09/xmldsig#Object" URI="#idInvalidSigLnImg">
      <DigestMethod Algorithm="http://www.w3.org/2001/04/xmlenc#sha256"/>
      <DigestValue>zRvBVNdfZHTaIwet1frvs2HtXETKTGv/uOYIDbfvV+Y=</DigestValue>
    </Reference>
  </SignedInfo>
  <SignatureValue>YoEmu+W5Vtc/sPJCf0grC/3g8+LjIl4Cr31nz2SFhQawJ6jOX5RQxD/tuR3P9gY2gVoVg5dvxer5
QnWV5VHYK65yK+Egsyd84olABZ5bsS+hsSrHMuFAp2EehkCeg4EE+c7X72FAPnwxy2705jUnU7iZ
eq4NzWA46F0+w7FF5yAqVWtWATfFs+PniR1ris/MKc75hPjWkG9LDRo1BoAIhnBF/f2B1XgrnShP
GDhWOoLkJ3a/rVYnx4QIfGI91rR2EEGc00s39dCpbgdxjvnWjFMEH1BDm28vbdYP3Dc2RS/ZWDaO
RmacF3k+u1F3tKqehcX9gTm72Pd+WhB+VdhN/A==</SignatureValue>
  <KeyInfo>
    <X509Data>
      <X509Certificate>MIIIhDCCBmygAwIBAgIIFq9qhefPhLIwDQYJKoZIhvcNAQELBQAwWjEaMBgGA1UEAwwRQ0EtRE9DVU1FTlRBIFMuQS4xFjAUBgNVBAUTDVJVQzgwMDUwMTcyLTExFzAVBgNVBAoMDkRPQ1VNRU5UQSBTLkEuMQswCQYDVQQGEwJQWTAeFw0yNTAzMTQxNDAyMDBaFw0yNzAzMTQxNDAyMDBaMIG/MSYwJAYDVQQDDB1TSElSTEVZIFJBUVVFTCBWSUNISU5JIEZSQU5DTzESMBAGA1UEBRMJQ0kzMTk0MDg3MRcwFQYDVQQqDA5TSElSTEVZIFJBUVVFTDEXMBUGA1UEBAwOVklDSElOSSBGUkFOQ08xCzAJBgNVBAsMAkYyMTUwMwYDVQQKDCxDRVJUSUZJQ0FETyBDVUFMSUZJQ0FETyBERSBGSVJNQSBFTEVDVFJPTklDQTELMAkGA1UEBhMCUFkwggEiMA0GCSqGSIb3DQEBAQUAA4IBDwAwggEKAoIBAQDlhCzu20HIcEvpmW1nQQa+SOn5IZriiiFFynfyZzMEYtUXAXM1ojzbEjJcNXOdnq/YhTKqpCPtzn/U9HwOLntBbzd68qNKJ8QTYPrJ5iQ4Q0r7lnJOKhKHVEpAEJP55eMcmSUbGG86fopbxrQ+Wc1y47RmGKmZc9hzczkInn2hfYndaJPgJYaLo36ze9H5aYDoPTsZf3WnDaEkIijLPwLJSOAHRWScInJPziE5ezYXSeP7lnRTQBay+C7dWXY1E3I3XL/mDsACrYe+n0rnwNzF0Vu6DJnBfQPpS/fTebKxVdgYETyQ5xDV1OtoGwq7B2yi2OVpipK/WGx45SA0j/SHAgMBAAGjggPmMIID4jAMBgNVHRMBAf8EAjAAMB8GA1UdIwQYMBaAFKE9hSvN2CyWHzkCDJ9TO1jYlQt7MIGUBggrBgEFBQcBAQSBhzCBhDBVBggrBgEFBQcwAoZJaHR0cHM6Ly93d3cuZGlnaXRvLmNvbS5weS91cGxvYWRzL2NlcnRpZmljYWRvLWRvY3VtZW50YS1zYS0xNTM1MTE3NzcxLmNydDArBggrBgEFBQcwAYYfaHR0cHM6Ly93d3cuZGlnaXRvLmNvbS5weS9vY3NwLzBJBgNVHREEQjBAgRJzdmljaGluaUBnbWFpbC5jb22kKjAoMSYwJAYDVQQNDB1GSVJNQSBFTEVDVFJPTklDQSBDVUFMSUZJQ0FEQTCCAfUGA1UdIASCAewwggHoMIIB5AYNKwYBBAGC+TsBAQEKATCCAdEwLwYIKwYBBQUHAgEWI2h0dHBzOi8vd3d3LmRpZ2l0by5jb20ucHkvZGVzY2FyZ2FzMIIBnAYIKwYBBQUHAgIwggGOHoIBigBDAGUAcgB0AGkAZgBpAGMAYQBkAG8AIABjAHUAYQBsAGkAZgBpAGMAYQBkAG8AIABkAGUAIABmAGkAcgBtAGEAIABlAGwAZQBjAHQAcgDzAG4AaQBjAGEAIAB0AGkAcABvACAARgAyACAAKABjAGwAYQB2AGUAcwAgAGUAbgAgAGQAaQBzAHAAbwBzAGkAdABpAHYAbwAgAGMAdQBhAGwAaQBmAGkAYwBhAGQAbwApACwAIABzAHUAagBlAHQAYQAgAGEAIABsAGEAcwAgAGMAbwBuAGQAaQBjAGkAbwBuAGUAcwAgAGQAZQAgAHUAcwBvACAAZQB4AHAAdQBlAHMAdABhAHMAIABlAG4AIABsAGEAIABEAGUAYwBsAGEAcgBhAGMAaQDzAG4AIABkAGUAIABQAHIA4QBjAHQAaQBjAGEAcwAgAGQAZQAgAEMAZQByAHQAaQBmAGkAYwBhAGMAaQDzAG4AIABkAGUAIABEAE8AQwBVAE0ARQBOAFQAQQAgAFMALgBBAC4wKgYDVR0lAQH/BCAwHgYIKwYBBQUHAwIGCCsGAQUFBwMEBggrBgEFBQcDATB7BgNVHR8EdDByMDSgMqAwhi5odHRwczovL3d3dy5kaWdpdG8uY29tLnB5L2NybC9kb2N1bWVudGFfY2EuY3JsMDqgOKA2hjRodHRwczovL3d3dy5kb2N1bWVudGEuY29tLnB5L2RpZ2l0by9kb2N1bWVudGFfY2EuY3JsMB0GA1UdDgQWBBQdLZjGw32Zl+PMk+8S4yWQ2PV91zAOBgNVHQ8BAf8EBAMCBeAwDQYJKoZIhvcNAQELBQADggIBAGSLwYDHZwziTfaQCmGcZS6zS6dSVDpmyV2sy2zy8bpWIGAJuTySG2mBYxE3w2OPmT4PHzoXlcwl1CZzQ29UpgC2ExyQqrcnhVh8twcfKKTCyOFebeiyvdRFj/Sk6+VldV9+uiJR7OTnwm+0HLljXe8rbb4YfsU7Gtg90pUpDjbRtBnTLHmVCamU3itGZMlZXmu2FJNqavzxXaHLns2Vly6t162X7mMNrKQtY+n3/wwylkiAPj9h4PlzewatXBSOmnkM82B/TY//6eGbxTGPis+qaIhSl4ovdmcWsF0pD9IMvEQPk/7LVAcwQM6Pq1AGtzOTYcRk/1ZhXVki9AXLsYJxm4JBwEQ5vs3TDxHs4DUi7URL8jmATyfs6Q/Kg9FPYTxf+qrBtMq/D7AUK9W7d9H5cKgA/CkT81A03AwmLdNUo0NoS/5VqPPEBwWVerSJCPdbq+V2M3x++zVIngCR42sTEAWm6vpCP1SQnGy64sXUEz02QjlN5c8uf3+BH6bgol+HlqqXIbD1bmSp9HH99Z26MhX+JJLSsIG7O82zZQr5Ep4P52+q06JBctQ7Y2Xo2AHKqanBtVcvlK42CQqqo8zeOzv1P9NtcDbbaLNAUIX8CKxA+dFw49RUbIeBlId3en3evVMTj8sPD7w5OVvwOxC7LQH2NBQl65wG2Yf3zQY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2026-03-31T18:36:15Z</mdssi:Value>
        </mdssi:SignatureTime>
      </SignatureProperty>
    </SignatureProperties>
  </Object>
  <Object Id="idOfficeObject">
    <SignatureProperties>
      <SignatureProperty Id="idOfficeV1Details" Target="#idPackageSignature">
        <SignatureInfoV1 xmlns="http://schemas.microsoft.com/office/2006/digsig">
          <SetupID>{D3E2E108-2815-4C3D-A6B5-AC8D1879968C}</SetupID>
          <SignatureText>Shirley Vichini</SignatureText>
          <SignatureImage/>
          <SignatureComments/>
          <WindowsVersion>10.0</WindowsVersion>
          <OfficeVersion>16.0.19822/27</OfficeVersion>
          <ApplicationVersion>16.0.19822</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2026-03-31T18:36:15Z</xd:SigningTime>
          <xd:SigningCertificate>
            <xd:Cert>
              <xd:CertDigest>
                <DigestMethod Algorithm="http://www.w3.org/2001/04/xmlenc#sha256"/>
                <DigestValue>AALPpCQrPQcHAyLCMVzjCKWUCYTb5Y5nDNs6EctEGUE=</DigestValue>
              </xd:CertDigest>
              <xd:IssuerSerial>
                <X509IssuerName>C=PY, O=DOCUMENTA S.A., SERIALNUMBER=RUC80050172-1, CN=CA-DOCUMENTA S.A.</X509IssuerName>
                <X509SerialNumber>1634642313111110834</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LAsAACBFTUYAAAEArBsAAKo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sAAABWAAAAMAAAADsAAAB8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wAAABXAAAAJQAAAAwAAAAEAAAAVAAAAKgAAAAxAAAAOwAAAKoAAABWAAAAAQAAAFVVj0GF9o5BMQAAADsAAAAPAAAATAAAAAAAAAAAAAAAAAAAAP//////////bAAAAFMAaABpAHIAbABlAHkAIABWAGkAYwBoAGkAbgBpAAAACwAAAAsAAAAFAAAABwAAAAUAAAAKAAAACgAAAAUAAAAMAAAABQAAAAkAAAALAAAABQAAAAsAAAAF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gAAAAPAAAAYQAAAF0AAABxAAAAAQAAAFVVj0GF9o5BDwAAAGEAAAAPAAAATAAAAAAAAAAAAAAAAAAAAP//////////bAAAAFMAaABpAHIAbABlAHkAIABWAGkAYwBoAGkAbgBpAAAABwAAAAcAAAADAAAABQAAAAMAAAAHAAAABgAAAAQAAAAIAAAAAwAAAAYAAAAHAAAAAwAAAAcAAAAD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TAAAAIYAAAABAAAAVVWPQYX2jkEPAAAAdgAAAAkAAABMAAAAAAAAAAAAAAAAAAAA//////////9gAAAAQwBvAG4AdABhAGQAbwByAGEAAAAIAAAACAAAAAcAAAAEAAAABwAAAAgAAAAIAAAABQAAAAcAAABLAAAAQAAAADAAAAAFAAAAIAAAAAEAAAABAAAAEAAAAAAAAAAAAAAAQAEAAKAAAAAAAAAAAAAAAEABAACgAAAAJQAAAAwAAAACAAAAJwAAABgAAAAFAAAAAAAAAP///wAAAAAAJQAAAAwAAAAFAAAATAAAAGQAAAAOAAAAiwAAACgBAACbAAAADgAAAIsAAAAbAQAAEQAAACEA8AAAAAAAAAAAAAAAgD8AAAAAAAAAAAAAgD8AAAAAAAAAAAAAAAAAAAAAAAAAAAAAAAAAAAAAAAAAACUAAAAMAAAAAAAAgCgAAAAMAAAABQAAACUAAAAMAAAAAQAAABgAAAAMAAAAAAAAABIAAAAMAAAAAQAAABYAAAAMAAAAAAAAAFQAAABIAQAADwAAAIsAAAAnAQAAmwAAAAEAAABVVY9BhfaOQQ8AAACLAAAAKgAAAEwAAAAEAAAADgAAAIsAAAApAQAAnAAAAKAAAABGAGkAcgBtAGEAZABvACAAcABvAHIAOgAgAFMASABJAFIATABFAFkAIABSAEEAUQBVAEUATAAgAFYASQBDAEgASQBOAEkAIABGAFIAQQBOAEMATwAGAAAAAwAAAAUAAAALAAAABwAAAAgAAAAIAAAABAAAAAgAAAAIAAAABQAAAAMAAAAEAAAABwAAAAkAAAADAAAACAAAAAYAAAAHAAAABwAAAAQAAAAIAAAACAAAAAoAAAAJAAAABwAAAAYAAAAEAAAACAAAAAMAAAAIAAAACQAAAAMAAAAKAAAAAwAAAAQAAAAGAAAACAAAAAgAAAAKAAAACAAAAAoAAAAWAAAADAAAAAAAAAAlAAAADAAAAAIAAAAOAAAAFAAAAAAAAAAQAAAAFAAAAA==</Object>
  <Object Id="idInvalidSigLnImg">AQAAAGwAAAAAAAAAAAAAAD8BAACfAAAAAAAAAAAAAABmFgAALAsAACBFTUYAAAEALCIAALE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hfaO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qwAAAFYAAAAwAAAAOwAAAH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AAAAFcAAAAlAAAADAAAAAQAAABUAAAAqAAAADEAAAA7AAAAqgAAAFYAAAABAAAAVVWPQYX2jkExAAAAOwAAAA8AAABMAAAAAAAAAAAAAAAAAAAA//////////9sAAAAUwBoAGkAcgBsAGUAeQAgAFYAaQBjAGgAaQBuAGkAAAALAAAACwAAAAUAAAAHAAAABQAAAAoAAAAKAAAABQAAAAwAAAAFAAAACQAAAAsAAAAFAAAACwAAAAU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XQAAAHEAAAABAAAAVVWPQYX2jkEPAAAAYQAAAA8AAABMAAAAAAAAAAAAAAAAAAAA//////////9sAAAAUwBoAGkAcgBsAGUAeQAgAFYAaQBjAGgAaQBuAGkAAAAHAAAABwAAAAMAAAAFAAAAAwAAAAcAAAAGAAAABAAAAAgAAAADAAAABgAAAAcAAAADAAAABwAAAAM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hfaO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KAEAAJsAAAAOAAAAiwAAABsBAAARAAAAIQDwAAAAAAAAAAAAAACAPwAAAAAAAAAAAACAPwAAAAAAAAAAAAAAAAAAAAAAAAAAAAAAAAAAAAAAAAAAJQAAAAwAAAAAAACAKAAAAAwAAAAFAAAAJQAAAAwAAAABAAAAGAAAAAwAAAAAAAAAEgAAAAwAAAABAAAAFgAAAAwAAAAAAAAAVAAAAEgBAAAPAAAAiwAAACcBAACbAAAAAQAAAFVVj0GF9o5BDwAAAIsAAAAqAAAATAAAAAQAAAAOAAAAiwAAACkBAACcAAAAoAAAAEYAaQByAG0AYQBkAG8AIABwAG8AcgA6ACAAUwBIAEkAUgBMAEUAWQAgAFIAQQBRAFUARQBMACAAVgBJAEMASABJAE4ASQAgAEYAUgBBAE4AQwBPAAYAAAADAAAABQAAAAsAAAAHAAAACAAAAAgAAAAEAAAACAAAAAgAAAAFAAAAAwAAAAQAAAAHAAAACQAAAAMAAAAIAAAABgAAAAcAAAAHAAAABAAAAAgAAAAIAAAACgAAAAkAAAAHAAAABgAAAAQAAAAIAAAAAwAAAAgAAAAJAAAAAwAAAAoAAAADAAAABAAAAAYAAAAIAAAACAAAAAoAAAAIAAAACgAAABYAAAAMAAAAAAAAACUAAAAMAAAAAgAAAA4AAAAUAAAAAAAAABAAAAAUAAAA</Object>
</Signature>
</file>

<file path=_xmlsignatures/sig15.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nhJ57G0Rd2Vgwe8g/YF80w1AheR3QPpfHkCBTRUp7HU=</DigestValue>
    </Reference>
    <Reference Type="http://www.w3.org/2000/09/xmldsig#Object" URI="#idOfficeObject">
      <DigestMethod Algorithm="http://www.w3.org/2001/04/xmlenc#sha256"/>
      <DigestValue>3KBxf4axq9q3WZ/QZm6U3CgbhF6fcR+MhHscRW19Fzw=</DigestValue>
    </Reference>
    <Reference Type="http://uri.etsi.org/01903#SignedProperties" URI="#idSignedProperties">
      <Transforms>
        <Transform Algorithm="http://www.w3.org/TR/2001/REC-xml-c14n-20010315"/>
      </Transforms>
      <DigestMethod Algorithm="http://www.w3.org/2001/04/xmlenc#sha256"/>
      <DigestValue>NCTqOnKQW7vXXului/mP2z3NqLm3nDrNp7F+mO3gCJE=</DigestValue>
    </Reference>
    <Reference Type="http://www.w3.org/2000/09/xmldsig#Object" URI="#idValidSigLnImg">
      <DigestMethod Algorithm="http://www.w3.org/2001/04/xmlenc#sha256"/>
      <DigestValue>1sPXKI7QEVQJWmbvlpu+G1r2UOTxCKjGdtVRIpPDVP8=</DigestValue>
    </Reference>
    <Reference Type="http://www.w3.org/2000/09/xmldsig#Object" URI="#idInvalidSigLnImg">
      <DigestMethod Algorithm="http://www.w3.org/2001/04/xmlenc#sha256"/>
      <DigestValue>zRvBVNdfZHTaIwet1frvs2HtXETKTGv/uOYIDbfvV+Y=</DigestValue>
    </Reference>
  </SignedInfo>
  <SignatureValue>3oKKULeTRiyEq2xKozP7TYmRHXm51IGTXxSSVo+h6Fd6pfyEpiChX7Nrf3KjqFBEUxSOl8IFooas
JhUZPJiffLcC4KxNTUCwIEZpIIdh2iUiL5zOKmNP+h0PwxjkkKUq4nNUnxN8iphnGKiYmmKEqOqQ
BVNaJntx8GsHwKhBW60rpvGQhsVH6IpRGyx2uuTXMAXxJ5+xqNVJRorhdctY7wVAxanZ5rodc8Li
qwsQ8hmfwTFP2CzIzMDsbm0ZaZ5Sj1FjIfm0YD0PGQSY7MGgkGDvolSvSC2cR7ZggVwkzyqdvoWY
UD+44MRrT8Ne9559/ugyvGRTvZ3lluMtnRRPqw==</SignatureValue>
  <KeyInfo>
    <X509Data>
      <X509Certificate>MIIIhDCCBmygAwIBAgIIFq9qhefPhLIwDQYJKoZIhvcNAQELBQAwWjEaMBgGA1UEAwwRQ0EtRE9DVU1FTlRBIFMuQS4xFjAUBgNVBAUTDVJVQzgwMDUwMTcyLTExFzAVBgNVBAoMDkRPQ1VNRU5UQSBTLkEuMQswCQYDVQQGEwJQWTAeFw0yNTAzMTQxNDAyMDBaFw0yNzAzMTQxNDAyMDBaMIG/MSYwJAYDVQQDDB1TSElSTEVZIFJBUVVFTCBWSUNISU5JIEZSQU5DTzESMBAGA1UEBRMJQ0kzMTk0MDg3MRcwFQYDVQQqDA5TSElSTEVZIFJBUVVFTDEXMBUGA1UEBAwOVklDSElOSSBGUkFOQ08xCzAJBgNVBAsMAkYyMTUwMwYDVQQKDCxDRVJUSUZJQ0FETyBDVUFMSUZJQ0FETyBERSBGSVJNQSBFTEVDVFJPTklDQTELMAkGA1UEBhMCUFkwggEiMA0GCSqGSIb3DQEBAQUAA4IBDwAwggEKAoIBAQDlhCzu20HIcEvpmW1nQQa+SOn5IZriiiFFynfyZzMEYtUXAXM1ojzbEjJcNXOdnq/YhTKqpCPtzn/U9HwOLntBbzd68qNKJ8QTYPrJ5iQ4Q0r7lnJOKhKHVEpAEJP55eMcmSUbGG86fopbxrQ+Wc1y47RmGKmZc9hzczkInn2hfYndaJPgJYaLo36ze9H5aYDoPTsZf3WnDaEkIijLPwLJSOAHRWScInJPziE5ezYXSeP7lnRTQBay+C7dWXY1E3I3XL/mDsACrYe+n0rnwNzF0Vu6DJnBfQPpS/fTebKxVdgYETyQ5xDV1OtoGwq7B2yi2OVpipK/WGx45SA0j/SHAgMBAAGjggPmMIID4jAMBgNVHRMBAf8EAjAAMB8GA1UdIwQYMBaAFKE9hSvN2CyWHzkCDJ9TO1jYlQt7MIGUBggrBgEFBQcBAQSBhzCBhDBVBggrBgEFBQcwAoZJaHR0cHM6Ly93d3cuZGlnaXRvLmNvbS5weS91cGxvYWRzL2NlcnRpZmljYWRvLWRvY3VtZW50YS1zYS0xNTM1MTE3NzcxLmNydDArBggrBgEFBQcwAYYfaHR0cHM6Ly93d3cuZGlnaXRvLmNvbS5weS9vY3NwLzBJBgNVHREEQjBAgRJzdmljaGluaUBnbWFpbC5jb22kKjAoMSYwJAYDVQQNDB1GSVJNQSBFTEVDVFJPTklDQSBDVUFMSUZJQ0FEQTCCAfUGA1UdIASCAewwggHoMIIB5AYNKwYBBAGC+TsBAQEKATCCAdEwLwYIKwYBBQUHAgEWI2h0dHBzOi8vd3d3LmRpZ2l0by5jb20ucHkvZGVzY2FyZ2FzMIIBnAYIKwYBBQUHAgIwggGOHoIBigBDAGUAcgB0AGkAZgBpAGMAYQBkAG8AIABjAHUAYQBsAGkAZgBpAGMAYQBkAG8AIABkAGUAIABmAGkAcgBtAGEAIABlAGwAZQBjAHQAcgDzAG4AaQBjAGEAIAB0AGkAcABvACAARgAyACAAKABjAGwAYQB2AGUAcwAgAGUAbgAgAGQAaQBzAHAAbwBzAGkAdABpAHYAbwAgAGMAdQBhAGwAaQBmAGkAYwBhAGQAbwApACwAIABzAHUAagBlAHQAYQAgAGEAIABsAGEAcwAgAGMAbwBuAGQAaQBjAGkAbwBuAGUAcwAgAGQAZQAgAHUAcwBvACAAZQB4AHAAdQBlAHMAdABhAHMAIABlAG4AIABsAGEAIABEAGUAYwBsAGEAcgBhAGMAaQDzAG4AIABkAGUAIABQAHIA4QBjAHQAaQBjAGEAcwAgAGQAZQAgAEMAZQByAHQAaQBmAGkAYwBhAGMAaQDzAG4AIABkAGUAIABEAE8AQwBVAE0ARQBOAFQAQQAgAFMALgBBAC4wKgYDVR0lAQH/BCAwHgYIKwYBBQUHAwIGCCsGAQUFBwMEBggrBgEFBQcDATB7BgNVHR8EdDByMDSgMqAwhi5odHRwczovL3d3dy5kaWdpdG8uY29tLnB5L2NybC9kb2N1bWVudGFfY2EuY3JsMDqgOKA2hjRodHRwczovL3d3dy5kb2N1bWVudGEuY29tLnB5L2RpZ2l0by9kb2N1bWVudGFfY2EuY3JsMB0GA1UdDgQWBBQdLZjGw32Zl+PMk+8S4yWQ2PV91zAOBgNVHQ8BAf8EBAMCBeAwDQYJKoZIhvcNAQELBQADggIBAGSLwYDHZwziTfaQCmGcZS6zS6dSVDpmyV2sy2zy8bpWIGAJuTySG2mBYxE3w2OPmT4PHzoXlcwl1CZzQ29UpgC2ExyQqrcnhVh8twcfKKTCyOFebeiyvdRFj/Sk6+VldV9+uiJR7OTnwm+0HLljXe8rbb4YfsU7Gtg90pUpDjbRtBnTLHmVCamU3itGZMlZXmu2FJNqavzxXaHLns2Vly6t162X7mMNrKQtY+n3/wwylkiAPj9h4PlzewatXBSOmnkM82B/TY//6eGbxTGPis+qaIhSl4ovdmcWsF0pD9IMvEQPk/7LVAcwQM6Pq1AGtzOTYcRk/1ZhXVki9AXLsYJxm4JBwEQ5vs3TDxHs4DUi7URL8jmATyfs6Q/Kg9FPYTxf+qrBtMq/D7AUK9W7d9H5cKgA/CkT81A03AwmLdNUo0NoS/5VqPPEBwWVerSJCPdbq+V2M3x++zVIngCR42sTEAWm6vpCP1SQnGy64sXUEz02QjlN5c8uf3+BH6bgol+HlqqXIbD1bmSp9HH99Z26MhX+JJLSsIG7O82zZQr5Ep4P52+q06JBctQ7Y2Xo2AHKqanBtVcvlK42CQqqo8zeOzv1P9NtcDbbaLNAUIX8CKxA+dFw49RUbIeBlId3en3evVMTj8sPD7w5OVvwOxC7LQH2NBQl65wG2Yf3zQYX</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2026-03-31T18:36:32Z</mdssi:Value>
        </mdssi:SignatureTime>
      </SignatureProperty>
    </SignatureProperties>
  </Object>
  <Object Id="idOfficeObject">
    <SignatureProperties>
      <SignatureProperty Id="idOfficeV1Details" Target="#idPackageSignature">
        <SignatureInfoV1 xmlns="http://schemas.microsoft.com/office/2006/digsig">
          <SetupID>{156F6D6F-D038-4AD5-B0BB-5D6A0B5180FF}</SetupID>
          <SignatureText>Shirley Vichini</SignatureText>
          <SignatureImage/>
          <SignatureComments/>
          <WindowsVersion>10.0</WindowsVersion>
          <OfficeVersion>16.0.19822/27</OfficeVersion>
          <ApplicationVersion>16.0.19822</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2026-03-31T18:36:32Z</xd:SigningTime>
          <xd:SigningCertificate>
            <xd:Cert>
              <xd:CertDigest>
                <DigestMethod Algorithm="http://www.w3.org/2001/04/xmlenc#sha256"/>
                <DigestValue>AALPpCQrPQcHAyLCMVzjCKWUCYTb5Y5nDNs6EctEGUE=</DigestValue>
              </xd:CertDigest>
              <xd:IssuerSerial>
                <X509IssuerName>C=PY, O=DOCUMENTA S.A., SERIALNUMBER=RUC80050172-1, CN=CA-DOCUMENTA S.A.</X509IssuerName>
                <X509SerialNumber>1634642313111110834</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LAsAACBFTUYAAAEArBsAAKo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sAAABWAAAAMAAAADsAAAB8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wAAABXAAAAJQAAAAwAAAAEAAAAVAAAAKgAAAAxAAAAOwAAAKoAAABWAAAAAQAAAFVVj0GF9o5BMQAAADsAAAAPAAAATAAAAAAAAAAAAAAAAAAAAP//////////bAAAAFMAaABpAHIAbABlAHkAIABWAGkAYwBoAGkAbgBpAAAACwAAAAsAAAAFAAAABwAAAAUAAAAKAAAACgAAAAUAAAAMAAAABQAAAAkAAAALAAAABQAAAAsAAAAF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KgAAAAPAAAAYQAAAF0AAABxAAAAAQAAAFVVj0GF9o5BDwAAAGEAAAAPAAAATAAAAAAAAAAAAAAAAAAAAP//////////bAAAAFMAaABpAHIAbABlAHkAIABWAGkAYwBoAGkAbgBpAAAABwAAAAcAAAADAAAABQAAAAMAAAAHAAAABgAAAAQAAAAIAAAAAwAAAAYAAAAHAAAAAwAAAAcAAAAD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TAAAAIYAAAABAAAAVVWPQYX2jkEPAAAAdgAAAAkAAABMAAAAAAAAAAAAAAAAAAAA//////////9gAAAAQwBvAG4AdABhAGQAbwByAGEAAAAIAAAACAAAAAcAAAAEAAAABwAAAAgAAAAIAAAABQAAAAcAAABLAAAAQAAAADAAAAAFAAAAIAAAAAEAAAABAAAAEAAAAAAAAAAAAAAAQAEAAKAAAAAAAAAAAAAAAEABAACgAAAAJQAAAAwAAAACAAAAJwAAABgAAAAFAAAAAAAAAP///wAAAAAAJQAAAAwAAAAFAAAATAAAAGQAAAAOAAAAiwAAACgBAACbAAAADgAAAIsAAAAbAQAAEQAAACEA8AAAAAAAAAAAAAAAgD8AAAAAAAAAAAAAgD8AAAAAAAAAAAAAAAAAAAAAAAAAAAAAAAAAAAAAAAAAACUAAAAMAAAAAAAAgCgAAAAMAAAABQAAACUAAAAMAAAAAQAAABgAAAAMAAAAAAAAABIAAAAMAAAAAQAAABYAAAAMAAAAAAAAAFQAAABIAQAADwAAAIsAAAAnAQAAmwAAAAEAAABVVY9BhfaOQQ8AAACLAAAAKgAAAEwAAAAEAAAADgAAAIsAAAApAQAAnAAAAKAAAABGAGkAcgBtAGEAZABvACAAcABvAHIAOgAgAFMASABJAFIATABFAFkAIABSAEEAUQBVAEUATAAgAFYASQBDAEgASQBOAEkAIABGAFIAQQBOAEMATwAGAAAAAwAAAAUAAAALAAAABwAAAAgAAAAIAAAABAAAAAgAAAAIAAAABQAAAAMAAAAEAAAABwAAAAkAAAADAAAACAAAAAYAAAAHAAAABwAAAAQAAAAIAAAACAAAAAoAAAAJAAAABwAAAAYAAAAEAAAACAAAAAMAAAAIAAAACQAAAAMAAAAKAAAAAwAAAAQAAAAGAAAACAAAAAgAAAAKAAAACAAAAAoAAAAWAAAADAAAAAAAAAAlAAAADAAAAAIAAAAOAAAAFAAAAAAAAAAQAAAAFAAAAA==</Object>
  <Object Id="idInvalidSigLnImg">AQAAAGwAAAAAAAAAAAAAAD8BAACfAAAAAAAAAAAAAABmFgAALAsAACBFTUYAAAEALCIAALEAAAAGAAAAAAAAAAAAAAAAAAAAgAcAADgEAABYAQAAwQAAAAAAAAAAAAAAAAAAAMA/BQDo8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hfaO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qwAAAFYAAAAwAAAAOwAAAHw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AAAAFcAAAAlAAAADAAAAAQAAABUAAAAqAAAADEAAAA7AAAAqgAAAFYAAAABAAAAVVWPQYX2jkExAAAAOwAAAA8AAABMAAAAAAAAAAAAAAAAAAAA//////////9sAAAAUwBoAGkAcgBsAGUAeQAgAFYAaQBjAGgAaQBuAGkAAAALAAAACwAAAAUAAAAHAAAABQAAAAoAAAAKAAAABQAAAAwAAAAFAAAACQAAAAsAAAAFAAAACwAAAAU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XQAAAHEAAAABAAAAVVWPQYX2jkEPAAAAYQAAAA8AAABMAAAAAAAAAAAAAAAAAAAA//////////9sAAAAUwBoAGkAcgBsAGUAeQAgAFYAaQBjAGgAaQBuAGkAAAAHAAAABwAAAAMAAAAFAAAAAwAAAAcAAAAGAAAABAAAAAgAAAADAAAABgAAAAcAAAADAAAABwAAAAM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hfaO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KAEAAJsAAAAOAAAAiwAAABsBAAARAAAAIQDwAAAAAAAAAAAAAACAPwAAAAAAAAAAAACAPwAAAAAAAAAAAAAAAAAAAAAAAAAAAAAAAAAAAAAAAAAAJQAAAAwAAAAAAACAKAAAAAwAAAAFAAAAJQAAAAwAAAABAAAAGAAAAAwAAAAAAAAAEgAAAAwAAAABAAAAFgAAAAwAAAAAAAAAVAAAAEgBAAAPAAAAiwAAACcBAACbAAAAAQAAAFVVj0GF9o5BDwAAAIsAAAAqAAAATAAAAAQAAAAOAAAAiwAAACkBAACcAAAAoAAAAEYAaQByAG0AYQBkAG8AIABwAG8AcgA6ACAAUwBIAEkAUgBMAEUAWQAgAFIAQQBRAFUARQBMACAAVgBJAEMASABJAE4ASQAgAEYAUgBBAE4AQwBPAAYAAAADAAAABQAAAAsAAAAHAAAACAAAAAgAAAAEAAAACAAAAAgAAAAFAAAAAwAAAAQAAAAHAAAACQAAAAMAAAAIAAAABgAAAAcAAAAHAAAABAAAAAgAAAAIAAAACgAAAAkAAAAHAAAABgAAAAQAAAAIAAAAAwAAAAgAAAAJAAAAAwAAAAoAAAADAAAABAAAAAYAAAAIAAAACAAAAAoAAAAIAAAACgAAABYAAAAMAAAAAAAAACUAAAAMAAAAAgAAAA4AAAAUAAAAAAAAABAAAAAUAAAA</Object>
</Signature>
</file>

<file path=_xmlsignatures/sig16.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BwO9a0NQwDSZsx+0NNtB/olmqL9fdyqfwAye/zyFtirI/k5OtVA9e+3QKQZpzVWl</DigestValue>
    </Reference>
    <Reference Type="http://www.w3.org/2000/09/xmldsig#Object" URI="#idOfficeObject">
      <DigestMethod Algorithm="http://www.w3.org/2001/04/xmldsig-more#sha384"/>
      <DigestValue>0LOlLkc9N7CjEAvijB69b9rY13g2UxlWWdEAOL6WNPOR6+1ji+Gfyc/noPZ9whMD</DigestValue>
    </Reference>
    <Reference Type="http://uri.etsi.org/01903#SignedProperties" URI="#idSignedProperties">
      <Transforms>
        <Transform Algorithm="http://www.w3.org/TR/2001/REC-xml-c14n-20010315"/>
      </Transforms>
      <DigestMethod Algorithm="http://www.w3.org/2001/04/xmldsig-more#sha384"/>
      <DigestValue>JvpFuxXF3ak/W+NRhvUVTQyUw8/HNhjyULswivK3oOmvRBrHE426WWn4v5/954b3</DigestValue>
    </Reference>
    <Reference Type="http://www.w3.org/2000/09/xmldsig#Object" URI="#idValidSigLnImg">
      <DigestMethod Algorithm="http://www.w3.org/2001/04/xmldsig-more#sha384"/>
      <DigestValue>/2ik0TO0s3dnl2yvE7Wn52RSfykNPd+1XMTNXdWVr0awldDD0gazksvVz7A7TLuX</DigestValue>
    </Reference>
    <Reference Type="http://www.w3.org/2000/09/xmldsig#Object" URI="#idInvalidSigLnImg">
      <DigestMethod Algorithm="http://www.w3.org/2001/04/xmldsig-more#sha384"/>
      <DigestValue>LnTdeAgUWEOZnocH24H5VAoiyt41WJXhdZreQsjq5g3kc15m3FOrCKR2uNETEgzw</DigestValue>
    </Reference>
  </SignedInfo>
  <SignatureValue>k6ZJ4jD8VYmmQzuFWLbtAiuq6Ft0TEuWOOC0DKsYwZOe/X3RRKH3j66A/WVF+xwD1SyuYc6kYSbP
vZuMhY2rVMZtit3DI8l8aVsev5+NwZOLrUgji7hCvlj3Y7N8zrsL</SignatureValue>
  <KeyInfo>
    <X509Data>
      <X509Certificate>MIIBjzCCARagAwIBAgIJAIcIQtUN1jFnMAoGCCqGSM49BAMDMC8xLTArBgNVBAMTJDE3YjEzYzM0LWRiNWItNDMxMC04ZDM4LTAzZDU4NGZmOWMxYjAeFw0yNTEyMTEwMzEwNTZaFw0yNjEyMTExNTEwNTZaMC8xLTArBgNVBAMTJDE3YjEzYzM0LWRiNWItNDMxMC04ZDM4LTAzZDU4NGZmOWMxYjB2MBAGByqGSM49AgEGBSuBBAAiA2IABNR6hIdoOFwUjyH9gDWj9QrAL01nZGv22KCFeroicF8l9XxV26vD0sNrRiZeycDsOrW1q2Aj1CC5jvKiftd9kw0/ef7S5oDBQue0Om3ms62gWkbRmZ2kZLqGY8TlizA8IDAKBggqhkjOPQQDAwNnADBkAjA/2eNoN7J/U0lBErYHlQlDytvqfOiS7ftwDkfARr1ZE4yrZ0FHcnPEJfgq1QVh734CMARBi1CmHrZubgbXasihvJj++xda+bb5VO/fCOxmfJvtM+x1GeCMxa6Mg928S5RP0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Mf2/mKvHoEm+XQe0V5FnG8+mCC19i1rJCIQNslrm4nmnCLDlck67lEpi2D8bIPxk</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Transform>
          <Transform Algorithm="http://www.w3.org/TR/2001/REC-xml-c14n-20010315"/>
        </Transforms>
        <DigestMethod Algorithm="http://www.w3.org/2001/04/xmldsig-more#sha384"/>
        <DigestValue>7F5Ay5pY9hXm67mfFEOiywC2uGhusO7Mi1b5T0/8WrcLTEoxan9EYszh2KM49bd1</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dsig-more#sha384"/>
        <DigestValue>TZnnyVjIEAWTyUKaiselBabsPXJe2er5WOigC/xxAkLdoEUCecpurasNFI28TSkl</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R+gePqTBJBmhknQF2Kew67bXPdmoi3DS/MvYwDqNYDTCnHH2qfUlzvJFU6OjGT19</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LAMUnqVU0oDNwni/pFjtY4Y7xdeJ5JRRO22q5Fr4Bymly/EyBkJ3oJrXSteeDx1E</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izN3jYvmPrsPMpMEEUMatScsIg6UWeGB4G3HLMV8bSPeZ0CbebDcLk53krpy9fCZ</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sBUB5EepaP/4X/abPd+e4Eu5t4ZzGLYjQkfHp8IyikinZ8sRNBmHTtJz+DoT2hNV</DigestValue>
      </Reference>
      <Reference URI="/xl/drawings/drawing1.xml?ContentType=application/vnd.openxmlformats-officedocument.drawing+xml">
        <DigestMethod Algorithm="http://www.w3.org/2001/04/xmldsig-more#sha384"/>
        <DigestValue>WZjqi+pya5dA2fSbCELnKnv+E40DenudNl9RktiU0v+1VZnNBIuLMjYgapa6KiGp</DigestValue>
      </Reference>
      <Reference URI="/xl/drawings/drawing2.xml?ContentType=application/vnd.openxmlformats-officedocument.drawing+xml">
        <DigestMethod Algorithm="http://www.w3.org/2001/04/xmldsig-more#sha384"/>
        <DigestValue>/VA/XEUJf9oreymx8yrqWgZ+Bwf3HkHN5XR1pUG8GGoqq/hE/8X2tB5Q6ZIWgB9w</DigestValue>
      </Reference>
      <Reference URI="/xl/drawings/drawing3.xml?ContentType=application/vnd.openxmlformats-officedocument.drawing+xml">
        <DigestMethod Algorithm="http://www.w3.org/2001/04/xmldsig-more#sha384"/>
        <DigestValue>FkRWvk0MWU5rfEg2IVZOrw0VLmA8qA6TcCIeksP3T8K3GRoOVP2M+A1GBrNL3xDS</DigestValue>
      </Reference>
      <Reference URI="/xl/drawings/drawing4.xml?ContentType=application/vnd.openxmlformats-officedocument.drawing+xml">
        <DigestMethod Algorithm="http://www.w3.org/2001/04/xmldsig-more#sha384"/>
        <DigestValue>rA8VxIPyeYn9GxrKJKdR3xWK8jD9pAxG+8etjDxWsdO/fdpIPqUUWTc+HUd9GlVC</DigestValue>
      </Reference>
      <Reference URI="/xl/drawings/drawing5.xml?ContentType=application/vnd.openxmlformats-officedocument.drawing+xml">
        <DigestMethod Algorithm="http://www.w3.org/2001/04/xmldsig-more#sha384"/>
        <DigestValue>2GgBNfcrUGKA663+zUoU2XCynSB3pRvgckvfb7nSPyr0RA8/T0+vjTE8wjIccikf</DigestValue>
      </Reference>
      <Reference URI="/xl/drawings/drawing6.xml?ContentType=application/vnd.openxmlformats-officedocument.drawing+xml">
        <DigestMethod Algorithm="http://www.w3.org/2001/04/xmldsig-more#sha384"/>
        <DigestValue>xLIy4+wcrtCPElOwiv3KiFKiTyd+BM8um/Mh+GfQ05fUSIUvCxmb0+yTHXCobZVo</DigestValue>
      </Reference>
      <Reference URI="/xl/drawings/vmlDrawing1.vml?ContentType=application/vnd.openxmlformats-officedocument.vmlDrawing">
        <DigestMethod Algorithm="http://www.w3.org/2001/04/xmldsig-more#sha384"/>
        <DigestValue>R5qgmrUoMNic/g4Y1yYD+zokHzcfgcPpiHHi0RYoRHo2rdHGtbuSbDmLUywgjQ+f</DigestValue>
      </Reference>
      <Reference URI="/xl/drawings/vmlDrawing2.vml?ContentType=application/vnd.openxmlformats-officedocument.vmlDrawing">
        <DigestMethod Algorithm="http://www.w3.org/2001/04/xmldsig-more#sha384"/>
        <DigestValue>XiVTYu3l9of2vwPWGnpi6FIYUMflQFR9OgItHWQkZG+6eymcgBYwQrWP897XtL3K</DigestValue>
      </Reference>
      <Reference URI="/xl/drawings/vmlDrawing3.vml?ContentType=application/vnd.openxmlformats-officedocument.vmlDrawing">
        <DigestMethod Algorithm="http://www.w3.org/2001/04/xmldsig-more#sha384"/>
        <DigestValue>CTfPENFgxksRYBlmp6dW3TqO78I40LJd/ifyU992HI8j7VimaaHmkXkwgtyEoJBV</DigestValue>
      </Reference>
      <Reference URI="/xl/drawings/vmlDrawing4.vml?ContentType=application/vnd.openxmlformats-officedocument.vmlDrawing">
        <DigestMethod Algorithm="http://www.w3.org/2001/04/xmldsig-more#sha384"/>
        <DigestValue>Fqp7kglM90ksCQDr/Y/y8gZBJMuV5h6h2Mb5Gt1FAEfVggw7/EadegamNTuB/kso</DigestValue>
      </Reference>
      <Reference URI="/xl/drawings/vmlDrawing5.vml?ContentType=application/vnd.openxmlformats-officedocument.vmlDrawing">
        <DigestMethod Algorithm="http://www.w3.org/2001/04/xmldsig-more#sha384"/>
        <DigestValue>VZRDnEY6bR5Dg4b38Dl71eCqpCPRF1fKbNuSIFuw8HaONFEbGyJuk8G7F2l8khOj</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O/nO98tutGnmnp64HnSikfSUwc4nyUmYd3fcBgEAC8roFiJ8tTKfHHOowpxnShyL</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osTRD9N3TxN8LMseew0ge/A8OLxFaremhI/8IFJsE2/Alnw2oUKxCChQLqzkCqSU</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ODyPzpRKT0wyRNczmfmM9nqYl6er8BHFBFda5RFimxjUTZiEfwZNSqG6wOm/oYjX</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TUGsOB2XIIWfCkSgZe29OUIPn/vx/0SxevkT09VLDx7uxCmOB5vW+jRb6/kG/gPW</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lhb0+7gBXb3hB3ykm+LAmA8m59j0Va02WQpU554EroqPe3fvQrgURg/EPAHbYtJo</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9/vYjDP0BphdG6DgqG6pLuuCPSc5JraLSOOLiFRgNW30OCfej3Ppl/ut/KUdJ3u4</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cQyT966EBosVWTjK6M1oCEQ4msgeLWjbyPFRPNJIUiF5+l5h0mWSP0B6qKaTuAFI</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Jpq6oKelHNpMCTHcG1Hq8a75upWcziNzTKgVqDINx+ONEk6ZCAdlf6k3e+uFTchL</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ODBLJIZtgol3rGj1LR0OzGNpvCRjaS1tUKM41jzy3Y12ffFBYi9FRJdXHGXl1CQU</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ZdTUA5VgVL9UzzWB97HzJ7ABnaocaTEWhI8jk7crCiXVK5anpaFYZ4JL7/wK87zD</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GWluGsikAZhbqW4hN1pSPG1JPkk9ds/bFxvEo21++J4U0wGedsoU5RDGlbsH1DGm</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X7z826R8WwdcwG0u8ETU6mh/fItjikDxgcAZ2vqx0KONeLi6hpKlWh16F0yijHX3</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isUOd16JYUlx29xPuYwmSO4pHK/FbkQnqaH9ai5v3wUDlqswPlUkWWsTq03Z1neY</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JG1TsuxUzGdtu5+SvsTCnP+ujcblQs0xrxMFUljy7WlxbXxGX7UqPMilL/uVwlxl</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lx3Rimbe5k4BYepy5T0ioDaPnEfC5aFLmk3LLx56TY9EVoskrVn3wFftQvBgSXoP</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yNbul6/seK66f3KjXvw7dsJHKEBV34MkLv88OqzAP9Jl9XmFURwwFGs2eBAUhNZe</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Jkb9emXMQBvFlIMf4XG+0+NTjgzK8jOG9I2pVR7WlnDI5yHSL87NAy0sSgezQ2Ua</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237JjX2FW5vJokoS6qNYL5tfaAX+CLacoldgisx5gMG67lCO1u2QKWkA9jHkNKZT</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H+3M16zAChcto/J3mEAqFrnKSv3smtCApZAZT0CM5/39iEdTUy8klDmWHZh8Q/DM</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+Ys606+Hx5arQS5urJ7Is4evdC3jKTaPURcaFmMXoSATfOfA3hT52Lz9z6hY3ltS</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PxLFJDCPsC7yXLP7f7cFU60gCKYr8ArFC0d8N3v+L55SRNSF5D7F+Pv9tUQYGKkS</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NzGa2K3oy4R39bq37B9aswvkhjMd1rgeLhTf381jIwc8h1ViZ7SkOxoEbwUrK01p</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gSpgUZZNd99QNU68TV4RRlL8lSxYxXuRAOUo2QDfR5FZhLNbLGL44B6W2UtvOHWQ</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wQZ6yadTWUngvmap5lbH1MGANNna21EEw+JuuZ1KTp6DO1wnS4xFVZtDcqb2m2qH</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wZgWmiRUeBxLQRJez5O8+h3i7V6VJ59DwPYJBCIKBblHGvnXsfX32rUQeLklcEDe</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+Dg0SM3csY5e65hEUth6d4ZohTFNdAUnO9Hm2A/kNdX7kXIpDsdNR/KGX8vdpx8R</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MffmUt+AcBs7PMUyIT9wClBl06n+qw7NjyQxWJfwkwoikomYHkzdSbdY638zGsFz</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L958nIS/HL9rXwOdsUdn8j8XMEV8BnZ8k+9uRlk82tlhAi6e595kY9Q0M5tHwDVR</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gKd+PM7r1B9fJN9IBj7JsqxzehM9uET4oE2JfGgU8VwjI0IatiQTipmXAUXDZw6A</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TC/2p95KGeSyjnZX5bWR0IJxyaK4rET9bpQZQGVLuR4EZyrJemThtCGX94+VJjrB</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RodVV6/YY3jJnHl+rotgIK7wPU8p5r8cnWv3q5ib7RaGYWlt54S5OXcX67KGV8fK</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9Oi6l/jUQ73D+9aUcEzutUGTwuljT1xOGwh719uyRMnzmeB63XIdiuDGPj2zA5MS</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Bkmh9WtOtHP7iZEfOOeMN7uK/Wy8IXLFJqMWvivJHYjNcQIcDkaUgYOGrUs8SksQ</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WIGBgZKv+9jydn2+oBKeknF3ImplAE7eTSingbIX39u/T4EG/lmPmxr30vieZUC2</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OOg0MqcENeNrKUoVJcdVhwvYKbf7xX/wj6PhmnwcmLWcE7Elhlw4jC0wYf/fYUwc</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6JFSxtPmUWUiMbJZlpoB49/yZqn7CMCRZRJO+TEEsKdcWvaZoLesmD6tdGjaK4aW</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bB6v1I5vrWxOHaEutHUmAC7+fwFfPT1Tz2VB93VmWQANxhamuyrgOdbsIoB3DP61</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w45oRMQpRll51ANjQrNbyVnyVaWfd6ECixRBdJipN6wt0nsLjVQqjfP1GlAS7QO3</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dcxrY3x2//ThNTHSh657av8cayFl8Mx9xW+jqAXljfUR0/n2numaEfvxKJUymq+M</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njcaSiryONKHiggHh4/0mU+EO7QLs6u7pCUd42/ruBGBKJNqDkDojNIe5rX+r75X</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4bH4xaqVg5gA2D5WTecM295GpelFNeJXUz+ri71xG3vCB6L8XJy9BUV4LZJrESgH</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POhr1/0P1LpU1zmAkUBiKh9DWVz70xRnV/jtxoLTLbvYGxfOIw1PVNBbkBj8u4BG</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dM+Ji0WIaiYkfwNIEmCCFwA6eOIJEwR1LCe/SWcXikZbdbURJ1iPHaGJy9Dc8gGj</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ge9ITW44HdNmvv3HHfIS+W+wAHrHYd7uA0bQNaGMoBbpm6PgzUlQQmEHM+CD6jSj</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eoFGoS4bLGSxsulHvCZ83VfxLFNF4C7kBQGzBW5l8IasqmqqttjK8bINET7Tsfat</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oGAQ3r2vhDKjZIxz6NFrS4UGG/nkheKMtPqJDMDa9TDEp3DNy7pCpSlJoxvPkih6</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8sbdBQwaQWK/8xJUooE2eW3096FVaNpRxgRJhCiILODwsjE/3veiGXkNjvrA3oA0</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gxi7/IzX2hxvqPVpNXfYsfXjKhl3Nu/Rm61YFGOpS1DP/HoOhE3b7UJwgCZyLLfl</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k5gESW8b5xQNgUDRDBNvdprjEOEtiCGJ4DnbBabbnpk5K9uOp6qhyjJr4t6FUEd1</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SXaGXKtP2saUn8BR/wl9gUlbDadcwW6Qy95U6OC8zALGeawfjAasGhjnW/Hi4RiH</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sYw5f/ezeSTV8306777Ofz9NSN65dtTBZemwLs++OIo2K6/yW3RjY+kWsCYRurHL</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ej3qY8MUHp1sF9pnybHWhSEf88x4x3477DfpTzfJYTfy62nJumTHG9NGh7cuOzG/</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rKttb4ljVKqNrlR2hQZlwubjO+W0Ii47RCnKPwJbqxarIDtrzpGCD7rALv6V1O55</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6p0gaVn6T+6bTLKmTBORUTZTFHiVqOA6nWKLEBpGjZu0IwNkXiuzHBeCbeaNynBB</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YvAMAkGu5LNHrEI1x5W+WHhVnG9UuYIDGpgZZVQtZDdY5UiKTrpwcq4VsFB8Pjvh</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gUAyovIB1JMlfDInq9b+mlxtlzDe/N76IW5QVjM3t2n/c4wQIlvKKLxUKYtCZiOZ</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EuXoTLONjTrX3FHXy2G0jQq1jkw3eaX9YhK44vdSID8LNJVodtF5z3h4a44nNayQ</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7CI8eR1lUBWRMnma9mJ9DS1OM7qCN3SHRRMAin75AilFuAwATCpkLF3s3j6js6aU</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NgUF3qi//naK2Zp6f8VkP08ahJ3exXGAE+vaskTLxvily0dT8yWNOOTHqAhxOcCV</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gC7r7JJX40OlYHVa+S5klkGXXR+qfsvAB/xvQRrStAjuiVsqObiMVkBWYFaNodmi</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yu7cfKPIiB/dYBrGbsoQEfWr72l7rjL3SmawKGcnvOCxJkAFJc6m9qPefcIb83Rp</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f/wnDR4ZwhT+11Xn2VptC8uGlIUh6jLg7xMb+GHsLyBIrt+ATgQOMV6ftTglgQ2f</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b+tEiS8vjdaB7E1Wko4PnaZ4Wg30FKOQ58Cw5EIUEodB0nYtiQ1UCmdoyzaspAzs</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+2X75iXEj3McV49fpIUpPfA9mXwfpiOFnfY3aOsgNQOi0wwuatcne/gEWGFeU+cj</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eimALFNATQHszI4nho3bg5eD5+xlln027+6dcaQuFRSK2D2hdKU7+fdgYKobBTvU</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Zk4S/Sv/1IHuJB62/kXR4MWFOirLSTjBVlcNtdvKBJlwgzhwuk0tXCYpruqj9Dgq</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UJFZfq/NebedxuzFUC5GQ8+I/8PcAF4czzf9RJFLVjA1yTacM2rkCUCMaZOES9dm</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bf+/JT5C/Kl4E/MiafI6u08uBinyW1vSwefM11WprzoXgUsKEpGu4VsCrQopAYhA</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HGePFgh9s1YlqQGMGEkcPKFdl6K4Yxh3G9uric/1UIJfle/mFbmjg3IoRPI1BUog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WOggfmw7czS0NBgyETWGsQcIRjUvP6Up+l8Q4ksgy4kGK+WUz+BofesN++EHvO8b</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bdw2TBzpI8je+EoSetesvzlkUOwVNfXaM/0khJeCZ6kHO1cxxyRx3NnxIgcOuzlk</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SN8HHM5E7t5P6oWU3DIuWGOe87N6DS0kbGBIYIKpUrC/KA0wD67DT0yOrnD7ivgj</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fsaEGIwBc44omEI0JQsqGd/0Eji0SZ29X9a7I3OTcjNWz7stDUJOvuAoYJ6D5yUm</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vtJB40eINmoii+bFUQFiiKq7HlthZGlExsxsMI1NpXb4bgGanW/u7YdVx1N0a5yA</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rWgyFCmHT28MjPqUpVPeyhHnBla6RJ2Acyeh0Vix6OEJ+NPhc1+k7LhSWkl+/2i2</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8OO4mt4DZ3BV2NIHu74bGgiXMObCDWXdRVwLrylBpTBl9A6Tz2ajyyQ4Zs87hZq2</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CZGnjl9jFROpyVvThGjpt5UavKPmOKwrNpQ4VtjK1tHOWNIdIWbRcLQYpQhFgocb</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8uXXvd1bEoetI+xU4bTiWa0i4juU3AFfetsOiHKr7Zr15O1mklXB42NHOcWpDv3e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OnnmfKso+PgXEVmUu184l1oJP/SN9l56+MX9+ZBUSZRQLCalSOsMlIhBs9Lf9Mx2</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Gn7OmHDDE5Pen0t49IGoblbCXP/YlHNYL+NRBLb0DuRGDIRAHzxvQkk1O3y0fqTy</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nzMxnv5pjUwH9qL9n6iAqf4NKLZ66XudPB//Xd2Pn59NDpzA87Bc7C5ZIbfjuK9e</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eAMFXhkjE2p0VtKCoDEZx+PMfolDaHF+keUFBS98GYYghd4tCs69+MnDjz3OzGlB</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gkinL+FMRMgjTXvfkKgmXVGt4cEBx4Ay20Dx+DLJCbzkE6bNHqJdAzYXAwfE2bP+</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xlVZQV7msytOTvGISfOfo+Ym6IXYUWFjq9HFSE3LekpL/F0B2x8sw1qxfNXqZJU0</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VDw8Hp/9bH0VQT+WM1z6Wm5p7FYM1TCIYfc6QDeLCmUmaMEj94A1Cgng+CZGZ+Ga</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12BV1Jz///Ax0i9izw+KEmmXPIZwwd460jm26PaPbAmgCLhkB4a55dxW+B1VhbCA</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W24/WbWsMJeF0kwmvZjce/4TKogxaIIQymbbmxZlFhdPwFQhHcVfPS1hcV1oSh/6</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TOwG2jFPGVemp+D4p8VcDnKKB05z6xkjT74sYczt7wN8d9LPSgArv/PSPbLOEtOo</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FHMtQ2Uc+BuefddovTRjK12AlA+xPE3wehpjVgQiQBdv83uMPTergknTR9N63uux</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buN4TCbx8aCdTfauvmDxGhF2oMkF6VotaiM3RrXis6Da3Qqv1mSVQvOrsFoptvQX</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HEVwe0pcElZaJQFeOoJjrV07mO362aoRjT0J8NO3t4Z0/Zy+cej4fEuYplk3+KMA</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dyUrSjzqBL0aD3R5d4EvNQP8S7LKIvv7vGr0vNPqrpyx1hRvAy90TLifYa54OTWl</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UHSeswzhngZuGJ6g7jcSHQz1onnROwNqvYxL+NpWG1OGovnJmec70zNOxOLVftub</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CB81cVW2k4ENQ9fJb1615H7QWUf0kVX6MYQeF47TjnyNZuujJVfAsxEx8iJGFzAq</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vpGKusGVwBD/AbFKQVsX5u1Cgk+uTo6PcUTG8YYI4gv3BABfoOuAf50HSZLWOBT3</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zPpYysewEe+pSDUkAMFhFZTccG5qt7KNmyYFRv2xSUdoAinG79Wq59MepVvp7olm</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VEhotPlH3IHUuCpHNFe1mgiJgbcfhiiJbVzG4i4ATOXgkpEcdqvMXJMdjFsDIn9K</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xOdDT0+HgumEDybEJ+DgKAm7UivHyYfSUoBELgYNk3NMq9Fb7TV6hEKnHdeZFDsU</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x+NkSL6eeWFmb51l94Eu+ye/K78YGel1IYdWiFsWsr/rQGfbjFX3gen3iou/55ak</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Qp9vl5giWpwAKUTvX1xPEMzsechBIaqHJXJltV6GNH8yL69zq+stCFs/U153Twag</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C5qoiuM7ymuOB1M3LzuE2Q+6EZkxdlifAPcaZltGaCegw/9kTi4iMnI/3Bq/G+Tw</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+SZ2pjQVMmxC8m3GLz3qpWJ7YM1XTxDq04P/wJVnodPfqs5RprIrHVtu8pq3dro9</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IXAcE2D+pw3QLhWA+1hWPaK6OjspSe2VE14WRDAdBvx3gpKyZ5dfiQiWbGYqg6FB</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+/+lgAtJnSZ/xHmv6QMKL0edePCVPBeDD936ue9q7hdycvVlMYOPxj1/iq3mRvi7</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/PdQkti/Mov6r+zB69P9BgjTof63dunAexLGMHWCcoKtzdWMbjhvM5Fe98E68l4L</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CMsaFXeV05IttsDKD9RfVu4vPDeuvDTAsvLdxbHeob8jr5WtT1Psrh1HLcJE5KSa</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y5sJKkyuervzRpDgN4/KuHEN1W6KQEawcqQD95AW+uhBAuJrWX5pVA6O3dC5UoHc</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RIic5fFEXdgJNvkILB981Qz1NJtFGhgfvC4uC6uEIlFxX5+blbPIHPsAZfgKpvd6</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xBXMKdlaI3aW7tNfHWvwgx66+NsI7RIMjUNMzl33y9oXWdqsoGHGdV3TNtNGfvMq</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/YI7IqmhGYCegju7Ta4SsIOGvPdJbwJjzaGsS+EsPU7OZ5SZvGNdJCfv0nqcXnC4</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NayZuZGYw/hQ0YNEPQs0vWhwhkfcHTSkzWGfzfpd5c0/OFgT0BifVyMtb2o1tKJx</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7u3CnYF9Ehf5J7V/hUzCAgCSrHCTjffOtbV3td+05P0C2jdkNtUabM9P6kqSWZMV</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aUcvwqvRA99gIhTvGslEu4++YU8jL3PdGwt599mC5biO5MgFxHAuERbuBkBHjkOz</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JfT5sNEXG/f4f/kha7CAv5w2miC48XtsVz2uOz9xw8cqFkLeuZ7ZBNgxuHfb3Di4</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RtptYbF+5IPgUsqJBNpm/g8L7WV6E7KBOSl1HBh4lcdj3wNHqoJf2cFM1fmZu7WH</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mALAz1EJgjRQ3AFtscGijESCfG0btb48MfqOWN+tQ6B7wVSXsqYlq2lhubes/SG5</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7PtCuMQON3OrabxkDVeSJ3sEORZd5CxLiRCFa67yVK/J8Vaf9I9JHTqtr7bBo13U</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7b9Nvu/TqggT87Yc0YfuDXyPiv4V+RZF2lbPI1dpL3ar8kVkOtlLhWzWNf0BKt73</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TOTQ5lgTvObrOtn+J5fMd5Zq/9PXGcg5vSYpCDyajlUaCoKoTZqVWXY/d+eDT3iL</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FYsOURdY0S/vb3Si7hd9TlV66kDj/M+b2Gi/M5e9DPlNw972ySyogLsR2spln8YW</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Q43XFELOWq3OhLmb4hcxArJhOJI9fJS64Fgje88H1cQ1aNO1o/wll1MB1W28AwSh</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4aBCW8VZzNgobJD/cc5l2VA1s9HFq+JLe84qTa+F3ejcbHHU+KaD+vGsr1JXJrFG</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qW1RKb4A57npUt2ltIcikcD+2QQEpD25oLO5Qfv1oirTqpTaJaddBOpjHwJzwuYH</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MnXrfTN7YbDAk3CThPnnJMcNblXOQwwy2NXI81rGC+8VvVVKQv+VmAo3KSVK+/tV</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gIhoSaVAuvMvsq60pL5I+YgaZNZct7++q610yvxEXPLehzKCleh4CGJUrty1UAKy</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Im9zeHLsJ+J+WwtsWBpFqYRySfDSliMQEsn8I1VVF6O/Rd2N0/TFYO26fEgUKeZO</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9ZuNSyC0ZcXR5SCCup8Hep8Jn1kKNGXbS5KmsGb/dQj4E6kUMYIRhl/4jIPbbD5g</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1hVgDLrX7m038CZLvhdQ55BVDiU/mQcP4IrbPJu8mxIqQ/VClfQQBZcEpfEHbg4K</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ZYX95uKIsuWQDZneBrND1Xn4XsBO3fCHB/4D9RWmZSWZD6CqXTWmkQ1QVdzxZs1G</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Uj1bpkrvQ4WGyloJlVFuGvNwzv5EPKUhuvXSgSRc5y7Ph/dN0lUCVCHVN4sdDlge</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vEeQOcWKFshWVPncLMQsr4kIRVAPHk5ZkixDbIXsuTSQ3BGf5g5zDfes0MZ3gLCh</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mjce/Y0nuKwXQtrZyQcRrCaIgrJi70hmJsVhwUVbyrmNwSc+iNX1F6oUNXj1pbVu</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tmobFmBupF5uUB+ZePcOKYKS3eLw5hK09geug4IBZmvm0SaR+7vbQTCP5H1tOcqu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NxP8R/rtGIc2ZnwqmqyMag/Bl9k6DhDxlhiKL4ZiWLoQFbHvwECJccvOoyTOojwL</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Vwlv++wjw/GLfOuO5i/XPxpQPZkJpTGn+rgrykj9QMcsoKGg85EoDwFDd5P9osfF</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0e1QeqJVpKAngoo/1cr3FW3HIJxu1puqH+j0TpAO7+oJU6/8Qp+6+pSrw15zpRbw</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J5gwFEU94YoFOsHVQOQXr2wQuaFmw7CooOUBVbXDy75mkVonmOOGrDcGDJ1uQD+Q</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CNV7gr46hL6xH9G3nldWaKLqpO+rjp0+Nu0jM587eA1mv1ukZwWYWxcYWAM0ECrh</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0jwOuuO9Pe8xqt50+okpYkP0lOY2cfxbsgZKnmLx78XHz3z8M+oWU+kjd+MRbaTN</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h6W//PQ70+Q7Ee4Y8LzWqiXxizQ1xlV3TlJ4Knb1+ose+ijotHFI31qXyQE+oDSn</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V6u29S2Yo8+rxIu1+s+J8wGCtIkz2XYXNXjdpeVd91Ns2Be6DmC0M6Wl0p14IbA9</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UFWLL/mJhxTew7Zua//kJzK4poExSrgt3pTpOP04RzOoeR5bd5u0bA/kvraFoSTs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dZNZIOcX1DIOHj6K2gZeAvp9WHwva4J0oAjNIwMq6uPCjzxBYDvU2/rm1e7vokfo</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1iaiGN8hujVoMJGe3NMwvejVIRniwkZew9JOMUqhvMhjSgD542+9wPinLu/iihfw</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Z82DXNL12ZDrfiOzOupNAeF8xJstUMykaS8vX1sbnsd2A3alQWA03AUxvSeAboPL</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15BNNLl1aZI6lgxcnxyZGxpgojjD0Ln+F73ozuiBOMhQ1Gbr9S27AhnaKWOirm9G</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dim0e9GXZSZ5aCTMQ9RnVe8z/Vx1fLHMjGJkSP02uXGi/CoPgsVO9sf7NH6UYjiI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TYPLK5/oqKStBb8saMrlwYjInQtOBw4EhPEzXFu/eouJuhHxGwnU2BtmhS066FeM</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fx+q4/0BFfkSPkse0QlV3+bKukOtJHHirV5zNm6etfPraRvcaAShAUmPQoO+E3oq</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l2bHx+8VudldJb3G4BWGbxt3lYTJE9JnqzRxQBdqEjUnTup9f3JjYwFXd2JIqBve</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d4JBbdcesZFbppyoDm2AoVB7yEbHMcE8/PMJ2pwMVwmqoiGSDqPe2be4SJsZr7+M</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OMLHYYR7ZfnAzjGZ7WasjI0BD+NeCSMDpWl4vo4ZyN8TPv5NNItbnJQns/bayTfX</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fGadp7XaO6QkWC43WbdA+txQokg+eoXoP3ORv4zxlfMHzjgDBXieePcdYvH9Ra1S</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BHELDmhX4z9QsKmMcJdszL5iRRdLV41/qu8MbB5dOuspy1PG5ThLVUiTvrxVZW7N</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2rJVY9zQg6IamdkaTt1xsJ58Q5rJIzbmDcxi8myj871VNh7fUwFfk7hcTF7JrwFS</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BfjsqTKQfKP6CDJ/f/eFcWEBkI1Kbkm5IdIOcWohXlC1gF89L2olLFnxthlSc5Md</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oEU+nve0MDhbTJalFbHxlAI3jcS0bJle6CV/z3EMjI1Os8v+y+oKrMg/nmD53kza</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TaNBNT+yZ8FwyKyXkHYAMv3s8rF4eLCh6pdnY+URcFw9wen/kCGAkSzmQ+kGFjTt</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8vQA+hort8x0EyiFso29ciEBdJ+aeZXb9gMimy6TfDUlvlX5VX7gyuBqEsQtQXkw</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5vywxbcwkJZuol03p1pJ1IDua8ukzhifTVb8/AsERAkDnAA8LViRGJ++Jnfw8Pik</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FF+k7LniM8UrJEO52RunfDyBQ+U3rBG2WucAhK74JyfHndnYovUXFCLWCIqWi/sV</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nacUguoUG74Q/6pzF5s3P/+uwEoEz3Q0zQ3G88DTuZVO5vsV11tlaO6yMDYX0e2B</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8k7Urj4VN2Tl/YYxt2S9NyJin7tSwtDOzTZZOM36MXi8TfaAMbfurxHLKoKGz79y</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lT7eM6S72SsMdBzjzlJGA3MgBbEQCr01UTcNZcioH4ZWm074kPqq3U9rXUrJb7zH</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ToAd3JRKnrQXmS/3VEKh4OMhZoM3huB172qxW/zIyIsEI9Dp3gF+jJNvSKCM73Ly</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SykX3g2yn5WUvvLrvM76+YdcecL3cyTmirkRWh4DCDy2y/yuafyFedhCk8q7ImMh</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GfaVEVNmrnRW3FYmecDQQpFZSw3L9JLLHaTxaZUbdq3kml6Xqb+uoQCkOARY0hDU</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FWHTZm2Ed0kLEpPjC/Tz1cKbpIALeSHPAjvI9ra4nc3Hb3JLikpgj2ET72h7BH+j</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4O+NyqfoVfzz0CR7QjgdkG5Q9ZPuo6jfxE7yWC9k2W52wP70Qr3kgJ9rchRvK0Nu</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U7XrStvbQs9+OeCyFMjBx8lLSLdp/LWv4kAO+DcY39rF41FUEdExXS/uhdL7IAaV</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GdaNI+JuK0wFTWaF9Tl70an20uIK17NNoXHT1HfDPj19h6xirG2zdQtTfz/lP3PV</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KaBw563/vdbu7zfgnN0TZi9PG79vAYUEsTh//LoDkwgVTt0bCsHBlYdvjGRj1DdZ</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+rA2CPexEC87lmV3Ezjuw9VIt2FxcU9/LvqriCZOupjiPq2/wwGutnw+cXgRkvX9</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tBUsRPpRsWpjMq10Z4ZcfNJTT6zempoxGFGIWSX7/O/fI+0DoYIj3qKM3lUXHY3K</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uKaVmoTlMXWIV7p6XNPNJ4kkyo9DVFIwbwRa6A1P/LDU2f3Y0nU+32q6KMuC77FJ</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TJhnr3WiqkUnzq3zTaqpVaFl/ErMxIad2qevzQilhpqM8eJi+LYHTnHfeHm53bOo</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9drD86EJJzJRBSsE+iBmaCGo/Ji38sqQJ91Vqafy/j4kL+vozHOYE2WJkIRvOtJY</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8v4+3rLm9Q1499c7kLOCqHdH3hn9tmALIaeZJ09tumvQxDRA8HghCviYH2l605Vs</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YeliDRgXqdp+6rjMZ0ermJ8dqD2gPrNTS+MUva/5xEgvKBwB+CbJDkNQWPj/mof4</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OMPc3dzW29og8TcaD6aV3mJsdvybOzaWgceElufw9rYsUEFVPXu7OiEzlCBkf7tz</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6d/D2rIjSKIYd+avnkLi/I+T+/Utb6Sz05+jX4Cqr/a7QDx2H4lDYUnn8DBxIAym</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cGWjC6AN5VPnKZv04YHIpW/Ox+/DLXQJkVJ7Gf36LI4EuwVeuz6nBFTFgw2QfAGs</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XEhQrEV52Yc9qk1DXHDdcOWQEaEyCQ1cIg4HFrI0T/DuhU8n6AT/sHyRaDQ5dI4H</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0ip1NHlDSmrVsYSSBhUnKnsdDAJq0Ifg7bZkSNWeEXvD15FGTMVbfjAoHDXqBjUv</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l62tpXYtmLJpo8egRUi5NicBZ2ZMXh95CQd0sf6/0gkcFdDdkLC+ES98wsZDccPS</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u91K1TVOen2JLQ7cIC6JGyJ6FCc8Gm49HJPLWeMUkJPBlhNB6zMHPtalIaDUHhIJ</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XUhbLW3IK/c+4Rc3Nj7QjmYEAdS8jcVWnVJl5EbnGZJkJfMc4kahbH3yaIs56b3b</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sZNGll4Rrj4JzdWyYcSfmv9rIH7E8K+yPEoVWAqgmvq5i/veh6BkUFmiFqY4HQr/</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EMLG6ugqQpcft5kUYcBxlIHwmNOg5Laqw3JSCMXuuylgx1eUDZefboH35sZT07CQ</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bcAuyvmidLJK4nE6OfL4LagYegS2N0Ui1Dri+yWBWK6c4X9h+D2C/20Wkd6YpXYu</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naQoWKwalO4JzVAD7mpiIs/vw5ZSaJ/fsv+TlQhLXaLQKSN79rNu9+ubdGOV80od</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vWnJmpiJ+TSF2WsVTGrvjHCZrIXc4lNzW6S0ASHbYFlQT2Vw2ZYbyYkpQMpY2MYq</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a5w3tKqUDOpzJO5jnGwOGn5rNeay9liL5/oQl+hpTkWvacDfubVGVQKmbeegPUHl</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UAUrPEt5unYs4s5zauZZ6MLF173awhRj5hLpezkrmqxrRw4ChbBHLgiNzmN/HOx7</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rQyQPQzpoc+HRV5VFumtcJRgUaSmPc2voKJ7nbpGjvomiZJZgxxyi1DDYMu2SAMV</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Lb9EdK8S3sxSbrsJRUd2NE28D/RE3gBk7DmKXvT3bnVExqwJ6t+CwJ3jyv0Qs/vi</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FVG11zi/dzCmDF6olTD46YU0lXlSXiuEjr7EB98pbPBzMDBIKOSuGBeee0lJkxJu</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MKeQKwp+S+mcEHFurZ23j0XzRvRMNQlVS5WMWxYN5C5UTdyjZurssRh11hYJstq0</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kLu5LSiykmGSp5Rp98eHKDl/FUJDfhOAGZy3GlMhA9w8zf9OwL0h4gm9kr/PFP8F</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+9tYw3n3KvY/rr0NwiiDhv1kt4feoAxwUi8MCnLGLmnXUDq2ptpjhnVyxLAe0shS</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s9H660J9MHS9j4+gcV0oXMosBFIb0Wr7iEQRqO2grokmz/CUD3bknfUl9WZlrjM2</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oQXm+Mv4kmwKwKPYpv4OQpWPR54dOhZ5bP570M5HKJL5JkcnkrrFbAtZtsM8ijO/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zpgJYO/EykZakiLlsSZpEpJdUowwhZ+Ib1vKbOaHB9Kf/Vz2pHAjExGxV8p6uS6Z</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suSOfOnzJWeiEWAsEILlaB/5/XAXR/T29wgbOqbOo5oicPhMZ0/+2Nfzf/P4W1kr</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cyxBVtnZt2qAN0Qyj8ne4pY6LnU3REbtvd2L3hb2wSdlynwYd1v+pXP9XHC7AFv+</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S/tBeEaz11K3j3+pt/Z5DNVUAvan1au/6mII9fGfr7xOxD83RNpJC/dtQ6Yss47m</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5UXaxcdLfCWIa2r7tyTRIcOypyZNTNZZPLdHFAx96dvk1eEloH/0MY/tVwayNHZA</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7YbigOIBRLODcIsdQTo+sw3MLJ3Sh0YkTwik+MPG05OcRCOFFZ584QvENSrTlf1L</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kPNfgYbOFhkmG4TJTxfmCL0F2cy3fz/GLBEpBRn2nKOY6+RW6rG33SHK42QRvb12</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p9MxgMF4+wyID9y0aerBQKEpaGSnwbQNb3GvFg6KW1J4Px1y8dqhXi95/THmjyyO</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/Xd1h5QeRcAczrZy79ZnJ1+Zv2N4IYk0FkPb1Xx0i00v5oYBGrfnyX30r1L9pMuy</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wWCSDv2gQb+dpduIXxBjXjP0QZIiaod/tmey8tdpZrgebPrg9bnnO5LEAVbKE4ul</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0J8RK57n+TdbmrwcLcW2eiNyqO+iXee5AuzNKsmtW4fth69G3zvRWrJ58xx299/j</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76gzIkAC9QOYdRC1bRdV4XpC5czF7uTu/WR3UXk4btyYW8NDeasnMqA2wlc/IQhe</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HCTTcWCbs/v9pAbk9WrSfxsvLfrxo/64IMg+Fi6sGW9/DQ5Ykxo7fSxpRbI5CCgh</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kxab9JFPRVXXFK/Q3Q8Hrdn4I/v4cz39ZuNOkOcR5AfihJQKnd5YL2OwGugeMF2D</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u+ysX/7UXMxhuCbpw5oqITpueIaBENDrzXhtHOiv9J7ubEJLEyxkcvw1lrvYorCB</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p9cqCE+rzO+hd6f14UpL4jXInRqae7DXT5Kt+YRNDdP+ta5/lUr0odU0Dg6NxQ2I</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TGNlelWjYjRbxWSWbC1tDVw3rOzE+ig9clER6KiTPPBJGM3wqi0Y6lFEkCegz9b+</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9xJp8/2VKwFXyl9LM2Tc58BaDfrP1tXbDihKoGq1A00hkL3KVJKU8UGeV0Z3tIOS</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dUB4/xMy/wWMY+B3sZIp80Ryw14orxghzZ5fONCysJn1JCtjBoyAfjeFXK8VafRC</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cjLOKzrhe/ewIEAw73lE2RYSqni77J3kyBxgGFz5hMFOe9KN3Y/4QHImIetHxfKn</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0eYEZHyWN26vI+Cj7smr2m79f4fH6wYKgR2CITHvs66mt5F/AkCe3HNXjZeQPCHF</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99548JVcZC3IvsTjG0+kd2JzgsbAwx5jDKtRPH3b5dxFQE03l2fcqCpXmmgWPu29</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Z2X6SGhm9UACvyPPKMjXB3Zk3LB3r2q1QZIwKtD1q6fXXqsTDj4Bta5EgIkEq2hp</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aE4ZT4AN0KmGqqYAytbY0OHldp0k85LL6+QnPJhGYK5JY8RF2Vn0q57RhWB7k8/6</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H/AUpgVRdxeOA8jcyq3d7RBk8NHx059PT7EK4EHzpkbQKVVdhS3wMcwhnH++bcvD</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0ElOtPf7NyA+NDFSM0LlZnr3N+nyPEojzEEH6u+yNHdZqW3yu/PuOjksGTUdxMzP</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mwS8+J56gFbJF+fTb+rD4gSYvY4eceq6gmdZUIptqmYrWWccrWQxzKZ51ogMRMX7</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Om7iAg8gLOBQxqqnemHgP1976s9XfSLAMCRg4cewxRJOKGkOy2ty2puFDPF99rYl</DigestValue>
      </Reference>
      <Reference URI="/xl/externalLinks/externalLink1.xml?ContentType=application/vnd.openxmlformats-officedocument.spreadsheetml.externalLink+xml">
        <DigestMethod Algorithm="http://www.w3.org/2001/04/xmldsig-more#sha384"/>
        <DigestValue>kSIy27vsDziOV/qTRfBlDjhuSucAjxRmwKEDofx99gYsSg5Hg/7qe+eBRELUR4za</DigestValue>
      </Reference>
      <Reference URI="/xl/externalLinks/externalLink10.xml?ContentType=application/vnd.openxmlformats-officedocument.spreadsheetml.externalLink+xml">
        <DigestMethod Algorithm="http://www.w3.org/2001/04/xmldsig-more#sha384"/>
        <DigestValue>Q9Gwv0BUmqS1JRqmUcdbISNXEUz6Iw00JZqXEfG/NpXiFOxnWPBrW1sS3LYRQae3</DigestValue>
      </Reference>
      <Reference URI="/xl/externalLinks/externalLink100.xml?ContentType=application/vnd.openxmlformats-officedocument.spreadsheetml.externalLink+xml">
        <DigestMethod Algorithm="http://www.w3.org/2001/04/xmldsig-more#sha384"/>
        <DigestValue>hNBksMjNe48FysPTgIdXdhqD6F4qI8QjDjfcatRZqFYc/ZF9D1Hdrugn0voCtAsj</DigestValue>
      </Reference>
      <Reference URI="/xl/externalLinks/externalLink101.xml?ContentType=application/vnd.openxmlformats-officedocument.spreadsheetml.externalLink+xml">
        <DigestMethod Algorithm="http://www.w3.org/2001/04/xmldsig-more#sha384"/>
        <DigestValue>KRqIJ8oUVfnzGVJ0uS4NyxuCWrXX0vaJjRAEaG4jHi5itavTNvnQcX8Lusz6QSL5</DigestValue>
      </Reference>
      <Reference URI="/xl/externalLinks/externalLink102.xml?ContentType=application/vnd.openxmlformats-officedocument.spreadsheetml.externalLink+xml">
        <DigestMethod Algorithm="http://www.w3.org/2001/04/xmldsig-more#sha384"/>
        <DigestValue>BUWl1RtHXqG1790p/1hjapCtH0h/jay3LIJf+EzBDVmFj5ivmm83uLOUTko1fZoC</DigestValue>
      </Reference>
      <Reference URI="/xl/externalLinks/externalLink103.xml?ContentType=application/vnd.openxmlformats-officedocument.spreadsheetml.externalLink+xml">
        <DigestMethod Algorithm="http://www.w3.org/2001/04/xmldsig-more#sha384"/>
        <DigestValue>6oC51M42qKHJdcdFE06yHIGcYNiXA8Gf+9texqC16OTT95Ul8rDj4nZuzozhvu05</DigestValue>
      </Reference>
      <Reference URI="/xl/externalLinks/externalLink104.xml?ContentType=application/vnd.openxmlformats-officedocument.spreadsheetml.externalLink+xml">
        <DigestMethod Algorithm="http://www.w3.org/2001/04/xmldsig-more#sha384"/>
        <DigestValue>QS26XJoXjUCKDyHYLmkbjEbwQ3QkKehiaLMRamnsQnRChsNOYXPOr1aqTmsY7sYy</DigestValue>
      </Reference>
      <Reference URI="/xl/externalLinks/externalLink105.xml?ContentType=application/vnd.openxmlformats-officedocument.spreadsheetml.externalLink+xml">
        <DigestMethod Algorithm="http://www.w3.org/2001/04/xmldsig-more#sha384"/>
        <DigestValue>wPwT7UGOM0N2BYbTDZAZn+d9pZb6I+6CwJGojsKkPus1wY7no0P4xyekNro6+TyU</DigestValue>
      </Reference>
      <Reference URI="/xl/externalLinks/externalLink106.xml?ContentType=application/vnd.openxmlformats-officedocument.spreadsheetml.externalLink+xml">
        <DigestMethod Algorithm="http://www.w3.org/2001/04/xmldsig-more#sha384"/>
        <DigestValue>sHqdZXF4mun5hIZi1JDsSydK5vToKIrPJOWkvG9itpD/lkLW+sku1/65WLfRubCZ</DigestValue>
      </Reference>
      <Reference URI="/xl/externalLinks/externalLink107.xml?ContentType=application/vnd.openxmlformats-officedocument.spreadsheetml.externalLink+xml">
        <DigestMethod Algorithm="http://www.w3.org/2001/04/xmldsig-more#sha384"/>
        <DigestValue>aGBwAwj2O7yMoLUo6EDYDqerYvtqt/zFBLMwh9fm7B+ykFl+32DOE8Xb+c37+/Jr</DigestValue>
      </Reference>
      <Reference URI="/xl/externalLinks/externalLink108.xml?ContentType=application/vnd.openxmlformats-officedocument.spreadsheetml.externalLink+xml">
        <DigestMethod Algorithm="http://www.w3.org/2001/04/xmldsig-more#sha384"/>
        <DigestValue>7oBqB7TQFoVTiFDvLCcC8YSlgltjZ7Hlp4u/ZGHowgKHjp3U8U37SKmJcBZOZ2C7</DigestValue>
      </Reference>
      <Reference URI="/xl/externalLinks/externalLink109.xml?ContentType=application/vnd.openxmlformats-officedocument.spreadsheetml.externalLink+xml">
        <DigestMethod Algorithm="http://www.w3.org/2001/04/xmldsig-more#sha384"/>
        <DigestValue>bdsWuAwfMNitqMF+CNLgIzUN+xfx9JOWrWd8KHW0dDsSQ0e0mapGCnimUZZIkEiK</DigestValue>
      </Reference>
      <Reference URI="/xl/externalLinks/externalLink11.xml?ContentType=application/vnd.openxmlformats-officedocument.spreadsheetml.externalLink+xml">
        <DigestMethod Algorithm="http://www.w3.org/2001/04/xmldsig-more#sha384"/>
        <DigestValue>s7BmHwHRgzOzoLN3Uth9O1GME781g9vsxeN9j+uHK4/9DU1bKcLHm/lCH7khTF29</DigestValue>
      </Reference>
      <Reference URI="/xl/externalLinks/externalLink110.xml?ContentType=application/vnd.openxmlformats-officedocument.spreadsheetml.externalLink+xml">
        <DigestMethod Algorithm="http://www.w3.org/2001/04/xmldsig-more#sha384"/>
        <DigestValue>M3jd9Na2n4MPkqBwLLH1IxiICDX6yDZbu7Ebq8uNqxV7sM14UAQIO7EZUc6GPIRU</DigestValue>
      </Reference>
      <Reference URI="/xl/externalLinks/externalLink111.xml?ContentType=application/vnd.openxmlformats-officedocument.spreadsheetml.externalLink+xml">
        <DigestMethod Algorithm="http://www.w3.org/2001/04/xmldsig-more#sha384"/>
        <DigestValue>g3Bc351gu0eyV62SYoe8S8vxIfRTdUKzvtq2fXw6iJ0+gO1p0rrsEOoOjlUG3srN</DigestValue>
      </Reference>
      <Reference URI="/xl/externalLinks/externalLink112.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3.xml?ContentType=application/vnd.openxmlformats-officedocument.spreadsheetml.externalLink+xml">
        <DigestMethod Algorithm="http://www.w3.org/2001/04/xmldsig-more#sha384"/>
        <DigestValue>vUjNbzvjOnmgvp3F6CTnzGMBqX2Mvl2TZt/yh1vS8ftskI/N+cqIUikan906HnFy</DigestValue>
      </Reference>
      <Reference URI="/xl/externalLinks/externalLink114.xml?ContentType=application/vnd.openxmlformats-officedocument.spreadsheetml.externalLink+xml">
        <DigestMethod Algorithm="http://www.w3.org/2001/04/xmldsig-more#sha384"/>
        <DigestValue>UWx3DndTmiDW0K1crdF0reeosdH4Uk7DKg2+bIySd9/YPMxwShfAS61edbqYVL1K</DigestValue>
      </Reference>
      <Reference URI="/xl/externalLinks/externalLink115.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6.xml?ContentType=application/vnd.openxmlformats-officedocument.spreadsheetml.externalLink+xml">
        <DigestMethod Algorithm="http://www.w3.org/2001/04/xmldsig-more#sha384"/>
        <DigestValue>Bcj8JW/ckFQ1EwqKRaDugn3RFhRpiGpFRRf/B+GINh85zk53bdZPFeN6O5T8WKaz</DigestValue>
      </Reference>
      <Reference URI="/xl/externalLinks/externalLink117.xml?ContentType=application/vnd.openxmlformats-officedocument.spreadsheetml.externalLink+xml">
        <DigestMethod Algorithm="http://www.w3.org/2001/04/xmldsig-more#sha384"/>
        <DigestValue>z+3ylQ5iuxX07BNVCvrxlbJi13i48RAqqWqnGSNz7yfEekKJxhIHn1PkwKi1bTrt</DigestValue>
      </Reference>
      <Reference URI="/xl/externalLinks/externalLink118.xml?ContentType=application/vnd.openxmlformats-officedocument.spreadsheetml.externalLink+xml">
        <DigestMethod Algorithm="http://www.w3.org/2001/04/xmldsig-more#sha384"/>
        <DigestValue>w1WiykelFSyXHjOoa7O+g+17ebOKFoqsuN6GIWRprWc2wxBNTIlC6Ry1xellBEFw</DigestValue>
      </Reference>
      <Reference URI="/xl/externalLinks/externalLink119.xml?ContentType=application/vnd.openxmlformats-officedocument.spreadsheetml.externalLink+xml">
        <DigestMethod Algorithm="http://www.w3.org/2001/04/xmldsig-more#sha384"/>
        <DigestValue>gjBtqxrAkTeX89V7FOcYbL4LRvCSBPKCBUSs25L+4XvQp+vC/r2HRzh5mVR/Byql</DigestValue>
      </Reference>
      <Reference URI="/xl/externalLinks/externalLink12.xml?ContentType=application/vnd.openxmlformats-officedocument.spreadsheetml.externalLink+xml">
        <DigestMethod Algorithm="http://www.w3.org/2001/04/xmldsig-more#sha384"/>
        <DigestValue>sRRRr/2/wz6CGJXHrMm5MygJrQ6GUUj2l/rVeis9P8pSk2Os3GmB9VBgZz6PyyzI</DigestValue>
      </Reference>
      <Reference URI="/xl/externalLinks/externalLink120.xml?ContentType=application/vnd.openxmlformats-officedocument.spreadsheetml.externalLink+xml">
        <DigestMethod Algorithm="http://www.w3.org/2001/04/xmldsig-more#sha384"/>
        <DigestValue>69YqATH5nxWd4M3XIzKKgII2BHrP74zYOwCNf/LVhXVOnYRNkbz8Vh4KwgveMOPg</DigestValue>
      </Reference>
      <Reference URI="/xl/externalLinks/externalLink121.xml?ContentType=application/vnd.openxmlformats-officedocument.spreadsheetml.externalLink+xml">
        <DigestMethod Algorithm="http://www.w3.org/2001/04/xmldsig-more#sha384"/>
        <DigestValue>oWCgj2hpEhdoO3R5WlQSXpiIlgBxf0RBKUoyTi78w18ww6lVe2ekg5klzHz15/Xm</DigestValue>
      </Reference>
      <Reference URI="/xl/externalLinks/externalLink122.xml?ContentType=application/vnd.openxmlformats-officedocument.spreadsheetml.externalLink+xml">
        <DigestMethod Algorithm="http://www.w3.org/2001/04/xmldsig-more#sha384"/>
        <DigestValue>v8BDIaC+Kp4MKhFJdemaUxHKTjdJlDdHBuJC6/yEuSciLR1+vkHm4UliokvheFE0</DigestValue>
      </Reference>
      <Reference URI="/xl/externalLinks/externalLink123.xml?ContentType=application/vnd.openxmlformats-officedocument.spreadsheetml.externalLink+xml">
        <DigestMethod Algorithm="http://www.w3.org/2001/04/xmldsig-more#sha384"/>
        <DigestValue>Ync8xwWxAURmDuBx212Ygx9fgMaXufKT/v6cPX/1uAzqVlqtHEM5efWGrrzvw3hf</DigestValue>
      </Reference>
      <Reference URI="/xl/externalLinks/externalLink124.xml?ContentType=application/vnd.openxmlformats-officedocument.spreadsheetml.externalLink+xml">
        <DigestMethod Algorithm="http://www.w3.org/2001/04/xmldsig-more#sha384"/>
        <DigestValue>MDDurQ5+0xs+fs7qC/jXnTlcuIaMXmfI8VCuyMbttyHt4u2OSALBn3TfKwxIEQUG</DigestValue>
      </Reference>
      <Reference URI="/xl/externalLinks/externalLink125.xml?ContentType=application/vnd.openxmlformats-officedocument.spreadsheetml.externalLink+xml">
        <DigestMethod Algorithm="http://www.w3.org/2001/04/xmldsig-more#sha384"/>
        <DigestValue>ad5jjiBy7Mz7vo17jQFMfq7ySeZSGtzG3P6lnuNgT2uU1k+5T4JsHEJbHihwL+ep</DigestValue>
      </Reference>
      <Reference URI="/xl/externalLinks/externalLink126.xml?ContentType=application/vnd.openxmlformats-officedocument.spreadsheetml.externalLink+xml">
        <DigestMethod Algorithm="http://www.w3.org/2001/04/xmldsig-more#sha384"/>
        <DigestValue>sonvc4WMoag1plvlYwMQob8MCGOIURKE1YGitQZeDzMjcSsTplF78fiAuBOLTnNT</DigestValue>
      </Reference>
      <Reference URI="/xl/externalLinks/externalLink127.xml?ContentType=application/vnd.openxmlformats-officedocument.spreadsheetml.externalLink+xml">
        <DigestMethod Algorithm="http://www.w3.org/2001/04/xmldsig-more#sha384"/>
        <DigestValue>WVtAggU7mC1e45uj1mTGEJRx7Q4J4LusO+bo/491Ge5XlrLCXlLXV1j+B7T3Z1vu</DigestValue>
      </Reference>
      <Reference URI="/xl/externalLinks/externalLink128.xml?ContentType=application/vnd.openxmlformats-officedocument.spreadsheetml.externalLink+xml">
        <DigestMethod Algorithm="http://www.w3.org/2001/04/xmldsig-more#sha384"/>
        <DigestValue>VWij/8CoQ5Et74kWZSVIOtZuE+ttngnLw/Xn+KMOp2rsC2Ib83fO+8q951r2p1TH</DigestValue>
      </Reference>
      <Reference URI="/xl/externalLinks/externalLink129.xml?ContentType=application/vnd.openxmlformats-officedocument.spreadsheetml.externalLink+xml">
        <DigestMethod Algorithm="http://www.w3.org/2001/04/xmldsig-more#sha384"/>
        <DigestValue>jUncSoWqH1fxBhG2KdqUchd3gDDcAEtaU+o65WSph5x20bl8BIj8EhwYWb9I0BN5</DigestValue>
      </Reference>
      <Reference URI="/xl/externalLinks/externalLink13.xml?ContentType=application/vnd.openxmlformats-officedocument.spreadsheetml.externalLink+xml">
        <DigestMethod Algorithm="http://www.w3.org/2001/04/xmldsig-more#sha384"/>
        <DigestValue>mT5nQUDftjRt9/S/d0pWNxJFYcUjqGSwEs/5UlB4hip7RZPXLi19RJAZJURcaCKp</DigestValue>
      </Reference>
      <Reference URI="/xl/externalLinks/externalLink130.xml?ContentType=application/vnd.openxmlformats-officedocument.spreadsheetml.externalLink+xml">
        <DigestMethod Algorithm="http://www.w3.org/2001/04/xmldsig-more#sha384"/>
        <DigestValue>TkooUHn7JGzogu1xxTOtaWITZNj5d53ZkxpxaXKejjjg87plrd86IDb3Fe8HbqDg</DigestValue>
      </Reference>
      <Reference URI="/xl/externalLinks/externalLink131.xml?ContentType=application/vnd.openxmlformats-officedocument.spreadsheetml.externalLink+xml">
        <DigestMethod Algorithm="http://www.w3.org/2001/04/xmldsig-more#sha384"/>
        <DigestValue>VEOuP63HKCDvlB+z1fL3q2luVXu7p+LSmQn6jR0V6+3Yt6dRN6vma0nbSZEozH02</DigestValue>
      </Reference>
      <Reference URI="/xl/externalLinks/externalLink132.xml?ContentType=application/vnd.openxmlformats-officedocument.spreadsheetml.externalLink+xml">
        <DigestMethod Algorithm="http://www.w3.org/2001/04/xmldsig-more#sha384"/>
        <DigestValue>UXceDgiZ8208VspOkAT/1Ner6AyC7/76MvM8eEmsu9A8f2yyoO/9hdf4QdDle9bS</DigestValue>
      </Reference>
      <Reference URI="/xl/externalLinks/externalLink133.xml?ContentType=application/vnd.openxmlformats-officedocument.spreadsheetml.externalLink+xml">
        <DigestMethod Algorithm="http://www.w3.org/2001/04/xmldsig-more#sha384"/>
        <DigestValue>pzee1nEAFjhtVH1idg1TuBUP4SXfvQlht8JJOgTC2LRNtwkSw6izd5xJOcw0iNP0</DigestValue>
      </Reference>
      <Reference URI="/xl/externalLinks/externalLink134.xml?ContentType=application/vnd.openxmlformats-officedocument.spreadsheetml.externalLink+xml">
        <DigestMethod Algorithm="http://www.w3.org/2001/04/xmldsig-more#sha384"/>
        <DigestValue>fbRPaMKoV764NCJvn9X5uETIqrojjUH7YT7d0V45O4WRAznJyqfBS/GldYcukqih</DigestValue>
      </Reference>
      <Reference URI="/xl/externalLinks/externalLink135.xml?ContentType=application/vnd.openxmlformats-officedocument.spreadsheetml.externalLink+xml">
        <DigestMethod Algorithm="http://www.w3.org/2001/04/xmldsig-more#sha384"/>
        <DigestValue>xUE5buhl2gbbQI4DT/jmLvUPRbbGKTQj8EqzWaYs7Yd/wRlQUCAGT/ttEYgakSKw</DigestValue>
      </Reference>
      <Reference URI="/xl/externalLinks/externalLink136.xml?ContentType=application/vnd.openxmlformats-officedocument.spreadsheetml.externalLink+xml">
        <DigestMethod Algorithm="http://www.w3.org/2001/04/xmldsig-more#sha384"/>
        <DigestValue>KjTGs2NSO3yKaoRWJrQMOcejbHluuTqnyvvrA0XTAhrlkOILTbOtL4okJCn2y+XF</DigestValue>
      </Reference>
      <Reference URI="/xl/externalLinks/externalLink137.xml?ContentType=application/vnd.openxmlformats-officedocument.spreadsheetml.externalLink+xml">
        <DigestMethod Algorithm="http://www.w3.org/2001/04/xmldsig-more#sha384"/>
        <DigestValue>XDxVRz7prQ62P9xenpDMyvhYggAT/t3vo/ksEpI3YuI3bEqSKdfgRaFi+k56Vl4r</DigestValue>
      </Reference>
      <Reference URI="/xl/externalLinks/externalLink138.xml?ContentType=application/vnd.openxmlformats-officedocument.spreadsheetml.externalLink+xml">
        <DigestMethod Algorithm="http://www.w3.org/2001/04/xmldsig-more#sha384"/>
        <DigestValue>Ja6eMJSH2oPhsoqzdz52jKsrY7xfLbPgA4FA7c/2V7iz3KKW4PV/VFY1EIRwlvSu</DigestValue>
      </Reference>
      <Reference URI="/xl/externalLinks/externalLink139.xml?ContentType=application/vnd.openxmlformats-officedocument.spreadsheetml.externalLink+xml">
        <DigestMethod Algorithm="http://www.w3.org/2001/04/xmldsig-more#sha384"/>
        <DigestValue>8P14IbukYrCgxR8PQzjE/K/6FKv5Ua3Y7QQhaVvTimoIbe+2GVpXFPgIsvc8w+2h</DigestValue>
      </Reference>
      <Reference URI="/xl/externalLinks/externalLink14.xml?ContentType=application/vnd.openxmlformats-officedocument.spreadsheetml.externalLink+xml">
        <DigestMethod Algorithm="http://www.w3.org/2001/04/xmldsig-more#sha384"/>
        <DigestValue>F53SO72Ec2IgDvHSA1NjqZ87ZJZjuNcP11kAPh4q8DzmfLMdjwFXWjO55zQJg1wS</DigestValue>
      </Reference>
      <Reference URI="/xl/externalLinks/externalLink140.xml?ContentType=application/vnd.openxmlformats-officedocument.spreadsheetml.externalLink+xml">
        <DigestMethod Algorithm="http://www.w3.org/2001/04/xmldsig-more#sha384"/>
        <DigestValue>VGLLnsZ/BB96NUpPjN1/h51ALNA516OUXhATg1pBRtm/rD4K/gc/24ZKNAmRTcNE</DigestValue>
      </Reference>
      <Reference URI="/xl/externalLinks/externalLink141.xml?ContentType=application/vnd.openxmlformats-officedocument.spreadsheetml.externalLink+xml">
        <DigestMethod Algorithm="http://www.w3.org/2001/04/xmldsig-more#sha384"/>
        <DigestValue>uhKGcF5EUPcIbmouAfqqnITuHQf0XuSMf2VK7c5Zj5TGe30sm9AoKQWzdQXx69ol</DigestValue>
      </Reference>
      <Reference URI="/xl/externalLinks/externalLink142.xml?ContentType=application/vnd.openxmlformats-officedocument.spreadsheetml.externalLink+xml">
        <DigestMethod Algorithm="http://www.w3.org/2001/04/xmldsig-more#sha384"/>
        <DigestValue>7oaA2rjIi4KguTNe47f4R8gipTFGdlaEx9bKME4xVZ/FU9PohGiTcyUjuSPKl5pH</DigestValue>
      </Reference>
      <Reference URI="/xl/externalLinks/externalLink143.xml?ContentType=application/vnd.openxmlformats-officedocument.spreadsheetml.externalLink+xml">
        <DigestMethod Algorithm="http://www.w3.org/2001/04/xmldsig-more#sha384"/>
        <DigestValue>DHyDUu49a3UnIPypJJbLcpOGeRy/R3q58h0lWQVye51/GEY6GTyrx+Yoil8RZtlb</DigestValue>
      </Reference>
      <Reference URI="/xl/externalLinks/externalLink144.xml?ContentType=application/vnd.openxmlformats-officedocument.spreadsheetml.externalLink+xml">
        <DigestMethod Algorithm="http://www.w3.org/2001/04/xmldsig-more#sha384"/>
        <DigestValue>eUei3lK32pzC+UP+hTpIzUwW9MHsPkGQgHunF80O00jhuCLaqaPGl37TKN+noKeO</DigestValue>
      </Reference>
      <Reference URI="/xl/externalLinks/externalLink145.xml?ContentType=application/vnd.openxmlformats-officedocument.spreadsheetml.externalLink+xml">
        <DigestMethod Algorithm="http://www.w3.org/2001/04/xmldsig-more#sha384"/>
        <DigestValue>oiy49csaH1KFqFOGI4aFMQZxb63hPiQaJ4zrelFhkoMF4355mjf8ygChUmpCmK8T</DigestValue>
      </Reference>
      <Reference URI="/xl/externalLinks/externalLink146.xml?ContentType=application/vnd.openxmlformats-officedocument.spreadsheetml.externalLink+xml">
        <DigestMethod Algorithm="http://www.w3.org/2001/04/xmldsig-more#sha384"/>
        <DigestValue>kGzneLxv1c08xxfIbZrqggdybF4xvisMFRydkO7OYLmNRd/988MnkMCqnBka4Rkr</DigestValue>
      </Reference>
      <Reference URI="/xl/externalLinks/externalLink147.xml?ContentType=application/vnd.openxmlformats-officedocument.spreadsheetml.externalLink+xml">
        <DigestMethod Algorithm="http://www.w3.org/2001/04/xmldsig-more#sha384"/>
        <DigestValue>+sL5D3JdHHrFXfXuh1Y59caQXpXpS9QTprkWu4wEU/0YEANA6sANbAUmwiKNWS/g</DigestValue>
      </Reference>
      <Reference URI="/xl/externalLinks/externalLink148.xml?ContentType=application/vnd.openxmlformats-officedocument.spreadsheetml.externalLink+xml">
        <DigestMethod Algorithm="http://www.w3.org/2001/04/xmldsig-more#sha384"/>
        <DigestValue>lkAJFhoBNuxI2BCqNKEOk5IAKbR2CwapGwYcupwyxxX3Qc4+BXAd81Bxt3QDDiRe</DigestValue>
      </Reference>
      <Reference URI="/xl/externalLinks/externalLink149.xml?ContentType=application/vnd.openxmlformats-officedocument.spreadsheetml.externalLink+xml">
        <DigestMethod Algorithm="http://www.w3.org/2001/04/xmldsig-more#sha384"/>
        <DigestValue>/6fVbRKzy7Zt1ftEuxJK+qiQU8TvTlO153kZetRQstzGFCdJ+2k0HFX95hfKna/T</DigestValue>
      </Reference>
      <Reference URI="/xl/externalLinks/externalLink15.xml?ContentType=application/vnd.openxmlformats-officedocument.spreadsheetml.externalLink+xml">
        <DigestMethod Algorithm="http://www.w3.org/2001/04/xmldsig-more#sha384"/>
        <DigestValue>SfztkeO4OQGr9A0APEGHj17dAw7eGNxpr+i4uPl8vWeffhMPREFna9uipq5Iq34w</DigestValue>
      </Reference>
      <Reference URI="/xl/externalLinks/externalLink150.xml?ContentType=application/vnd.openxmlformats-officedocument.spreadsheetml.externalLink+xml">
        <DigestMethod Algorithm="http://www.w3.org/2001/04/xmldsig-more#sha384"/>
        <DigestValue>ur0aKgB+Z4zmAjne7+Zy6E6exNjkJlRtyT7kXdVyvCMOrQ1ni9fjBB5Xm/JOkXV1</DigestValue>
      </Reference>
      <Reference URI="/xl/externalLinks/externalLink151.xml?ContentType=application/vnd.openxmlformats-officedocument.spreadsheetml.externalLink+xml">
        <DigestMethod Algorithm="http://www.w3.org/2001/04/xmldsig-more#sha384"/>
        <DigestValue>yjrAdZmhFTalUpqiVuh3O5omylhMdWH/w7Sc2+J9zfl+o2UWIY/4sWYIZQryXOcA</DigestValue>
      </Reference>
      <Reference URI="/xl/externalLinks/externalLink152.xml?ContentType=application/vnd.openxmlformats-officedocument.spreadsheetml.externalLink+xml">
        <DigestMethod Algorithm="http://www.w3.org/2001/04/xmldsig-more#sha384"/>
        <DigestValue>NWq7UWM4u81uigyIuVpz/3U3OX+dRnWCmEP09imi6ZhO7hFqOaUEt06Z8CWxT8YS</DigestValue>
      </Reference>
      <Reference URI="/xl/externalLinks/externalLink153.xml?ContentType=application/vnd.openxmlformats-officedocument.spreadsheetml.externalLink+xml">
        <DigestMethod Algorithm="http://www.w3.org/2001/04/xmldsig-more#sha384"/>
        <DigestValue>0weh2s4gTPTqKpxQkx8P1YmhabmGtN/OLZugvf06dNqKUrieMqGV9WbuZdL5R2Ox</DigestValue>
      </Reference>
      <Reference URI="/xl/externalLinks/externalLink154.xml?ContentType=application/vnd.openxmlformats-officedocument.spreadsheetml.externalLink+xml">
        <DigestMethod Algorithm="http://www.w3.org/2001/04/xmldsig-more#sha384"/>
        <DigestValue>FMLPwKzQraFCUjmgbjSOp7IGg9/Sqql7co8CGquZgMziHqtV+P277Yf9Wfpxdocq</DigestValue>
      </Reference>
      <Reference URI="/xl/externalLinks/externalLink155.xml?ContentType=application/vnd.openxmlformats-officedocument.spreadsheetml.externalLink+xml">
        <DigestMethod Algorithm="http://www.w3.org/2001/04/xmldsig-more#sha384"/>
        <DigestValue>v2HRKWY8963ZwZI2qKP9ScTnxZrZhlb7lMD3dGTwpH1bFaJUSBpVPcKfVenI0sKy</DigestValue>
      </Reference>
      <Reference URI="/xl/externalLinks/externalLink156.xml?ContentType=application/vnd.openxmlformats-officedocument.spreadsheetml.externalLink+xml">
        <DigestMethod Algorithm="http://www.w3.org/2001/04/xmldsig-more#sha384"/>
        <DigestValue>twrzGjGx63YDBkrY2kBVp6ZAdv6gNwqCDsUS5LHR/9oXBb17cTljBHM1x14nbdg5</DigestValue>
      </Reference>
      <Reference URI="/xl/externalLinks/externalLink157.xml?ContentType=application/vnd.openxmlformats-officedocument.spreadsheetml.externalLink+xml">
        <DigestMethod Algorithm="http://www.w3.org/2001/04/xmldsig-more#sha384"/>
        <DigestValue>M42ILNo7Y0cv244oKFcY99ip3CK5Z2sbaYQj1090R6JkjczMZDSfbpy4LapSxYC3</DigestValue>
      </Reference>
      <Reference URI="/xl/externalLinks/externalLink158.xml?ContentType=application/vnd.openxmlformats-officedocument.spreadsheetml.externalLink+xml">
        <DigestMethod Algorithm="http://www.w3.org/2001/04/xmldsig-more#sha384"/>
        <DigestValue>wdfkLzsCi+WY4RXQNAxNYBQNV1S7r5qaVxzyOSc7/C31Nvj1YnNFo9f/ouXmRcGA</DigestValue>
      </Reference>
      <Reference URI="/xl/externalLinks/externalLink159.xml?ContentType=application/vnd.openxmlformats-officedocument.spreadsheetml.externalLink+xml">
        <DigestMethod Algorithm="http://www.w3.org/2001/04/xmldsig-more#sha384"/>
        <DigestValue>aO3J/Yz5Y2dCOC2joz9Xl605YJQYKGrgYkdz1kWb6aEdtk/DLfJCSvNbjUixm1i2</DigestValue>
      </Reference>
      <Reference URI="/xl/externalLinks/externalLink16.xml?ContentType=application/vnd.openxmlformats-officedocument.spreadsheetml.externalLink+xml">
        <DigestMethod Algorithm="http://www.w3.org/2001/04/xmldsig-more#sha384"/>
        <DigestValue>gbkRKj4pAE9Z2JIK9VU0kVEHa0TS8VuDMpgJa8hOdQYjFPsSGZ/YeS9q0DR4co7J</DigestValue>
      </Reference>
      <Reference URI="/xl/externalLinks/externalLink160.xml?ContentType=application/vnd.openxmlformats-officedocument.spreadsheetml.externalLink+xml">
        <DigestMethod Algorithm="http://www.w3.org/2001/04/xmldsig-more#sha384"/>
        <DigestValue>iHsLSdAnCFGfKSx+7yOqbSY3FwNqhnk5r5Vz6BbGpQr4HtYGjeJPhqeNrlTMCflS</DigestValue>
      </Reference>
      <Reference URI="/xl/externalLinks/externalLink161.xml?ContentType=application/vnd.openxmlformats-officedocument.spreadsheetml.externalLink+xml">
        <DigestMethod Algorithm="http://www.w3.org/2001/04/xmldsig-more#sha384"/>
        <DigestValue>4sXtEVVJy7hlaUDyM+rchaaABu1ZAW0aNFOO9CYj27/uMCxAifV/yFZJisNJpNGB</DigestValue>
      </Reference>
      <Reference URI="/xl/externalLinks/externalLink162.xml?ContentType=application/vnd.openxmlformats-officedocument.spreadsheetml.externalLink+xml">
        <DigestMethod Algorithm="http://www.w3.org/2001/04/xmldsig-more#sha384"/>
        <DigestValue>9ufMuoQMnzHZRagfWK5AzgxCG4yJBcB4dF0p6wZO/37OoXZUOn2V5DV2lQEhFZr3</DigestValue>
      </Reference>
      <Reference URI="/xl/externalLinks/externalLink163.xml?ContentType=application/vnd.openxmlformats-officedocument.spreadsheetml.externalLink+xml">
        <DigestMethod Algorithm="http://www.w3.org/2001/04/xmldsig-more#sha384"/>
        <DigestValue>ojirEs12POPSRW0WKdftBr88+BcudLPtuOgK5qwmSBuuoIQ4Q6ABycZIMEtM7PON</DigestValue>
      </Reference>
      <Reference URI="/xl/externalLinks/externalLink164.xml?ContentType=application/vnd.openxmlformats-officedocument.spreadsheetml.externalLink+xml">
        <DigestMethod Algorithm="http://www.w3.org/2001/04/xmldsig-more#sha384"/>
        <DigestValue>cxrGuBiLvmoPyX2kkWq4mFEHKSR7PNLy24zVuWCuZGsABEwRJiEJh57gfrFkUzgx</DigestValue>
      </Reference>
      <Reference URI="/xl/externalLinks/externalLink165.xml?ContentType=application/vnd.openxmlformats-officedocument.spreadsheetml.externalLink+xml">
        <DigestMethod Algorithm="http://www.w3.org/2001/04/xmldsig-more#sha384"/>
        <DigestValue>0HHm+49rvVETPHllnBGMAXgU7zq/thghOjhM679qwSMhWKrN9QUn9I2ISc3+gAD2</DigestValue>
      </Reference>
      <Reference URI="/xl/externalLinks/externalLink166.xml?ContentType=application/vnd.openxmlformats-officedocument.spreadsheetml.externalLink+xml">
        <DigestMethod Algorithm="http://www.w3.org/2001/04/xmldsig-more#sha384"/>
        <DigestValue>/UMY5GnZrfSXcXWQHm88rAzuIwiBRell9gEAn0FNHEN+gLPqGEAoUQwa77og+/Ul</DigestValue>
      </Reference>
      <Reference URI="/xl/externalLinks/externalLink167.xml?ContentType=application/vnd.openxmlformats-officedocument.spreadsheetml.externalLink+xml">
        <DigestMethod Algorithm="http://www.w3.org/2001/04/xmldsig-more#sha384"/>
        <DigestValue>1RSYuFYFdGD9Yqmsa+zrHa2f/xHE00Gv5akCrGJVQZgAiWPfwUCC1AvhHKdNRqpZ</DigestValue>
      </Reference>
      <Reference URI="/xl/externalLinks/externalLink168.xml?ContentType=application/vnd.openxmlformats-officedocument.spreadsheetml.externalLink+xml">
        <DigestMethod Algorithm="http://www.w3.org/2001/04/xmldsig-more#sha384"/>
        <DigestValue>48V5EzXqvgaVhr0Zav6xefxarm7yC/hzAPEmVVchH1GD3FpCJGxvLGNGUlMlUd2t</DigestValue>
      </Reference>
      <Reference URI="/xl/externalLinks/externalLink169.xml?ContentType=application/vnd.openxmlformats-officedocument.spreadsheetml.externalLink+xml">
        <DigestMethod Algorithm="http://www.w3.org/2001/04/xmldsig-more#sha384"/>
        <DigestValue>KpS7bWbM3ZlEsgOSrYqeOdJudTVBSoDn+ztUSu3p8LLIota8T5xq7WlFvPCrmOpF</DigestValue>
      </Reference>
      <Reference URI="/xl/externalLinks/externalLink17.xml?ContentType=application/vnd.openxmlformats-officedocument.spreadsheetml.externalLink+xml">
        <DigestMethod Algorithm="http://www.w3.org/2001/04/xmldsig-more#sha384"/>
        <DigestValue>2yE8XsL7Tc1q5/yauBkgE80BWyQmfg8QXecdBt0GllaVB0bK5kpD/Vwpi58WrhkM</DigestValue>
      </Reference>
      <Reference URI="/xl/externalLinks/externalLink170.xml?ContentType=application/vnd.openxmlformats-officedocument.spreadsheetml.externalLink+xml">
        <DigestMethod Algorithm="http://www.w3.org/2001/04/xmldsig-more#sha384"/>
        <DigestValue>BCEzmPkLq2c/hBIdcJQ3sKwfdwLv43gDMR0BCOGkB/hr4xRk2Ih7z9j60zmZ1wsz</DigestValue>
      </Reference>
      <Reference URI="/xl/externalLinks/externalLink171.xml?ContentType=application/vnd.openxmlformats-officedocument.spreadsheetml.externalLink+xml">
        <DigestMethod Algorithm="http://www.w3.org/2001/04/xmldsig-more#sha384"/>
        <DigestValue>jGIYK6FGGINreke3MMYXAAlVJ9vrKQt+r95K6Y0y1R/r9w4Q6LJtScqTGEQMWWGi</DigestValue>
      </Reference>
      <Reference URI="/xl/externalLinks/externalLink172.xml?ContentType=application/vnd.openxmlformats-officedocument.spreadsheetml.externalLink+xml">
        <DigestMethod Algorithm="http://www.w3.org/2001/04/xmldsig-more#sha384"/>
        <DigestValue>fEphbkcMI9+Psaiw89provq/KNPZSE3xkCr/jAFo0U+WMUAg/mal3/8CeywL6v3U</DigestValue>
      </Reference>
      <Reference URI="/xl/externalLinks/externalLink173.xml?ContentType=application/vnd.openxmlformats-officedocument.spreadsheetml.externalLink+xml">
        <DigestMethod Algorithm="http://www.w3.org/2001/04/xmldsig-more#sha384"/>
        <DigestValue>I/QL+QRlZqjx6BsN6M6BBzaozsvqtTPOmTWajG5YJYC8TCzP4wnnXOYpqJ3CkF6N</DigestValue>
      </Reference>
      <Reference URI="/xl/externalLinks/externalLink174.xml?ContentType=application/vnd.openxmlformats-officedocument.spreadsheetml.externalLink+xml">
        <DigestMethod Algorithm="http://www.w3.org/2001/04/xmldsig-more#sha384"/>
        <DigestValue>N9Pc2tLugcXmZr/1OP33Xs40iwe9lAHUTlrDsbQir0y+j2UJl3qpzeJ285AFCahT</DigestValue>
      </Reference>
      <Reference URI="/xl/externalLinks/externalLink175.xml?ContentType=application/vnd.openxmlformats-officedocument.spreadsheetml.externalLink+xml">
        <DigestMethod Algorithm="http://www.w3.org/2001/04/xmldsig-more#sha384"/>
        <DigestValue>lv4xGPoXcM352hEXIEmxY9fMGTZS08gUZUP/levvOrvE4P2J9W0Dh14koMdiR+KM</DigestValue>
      </Reference>
      <Reference URI="/xl/externalLinks/externalLink176.xml?ContentType=application/vnd.openxmlformats-officedocument.spreadsheetml.externalLink+xml">
        <DigestMethod Algorithm="http://www.w3.org/2001/04/xmldsig-more#sha384"/>
        <DigestValue>jNWLa5Ozga9jIyvLwE5bCOTc5lr+qyBTnt0rxeIQ/DrumYmRyZpOG3rHmDGth2re</DigestValue>
      </Reference>
      <Reference URI="/xl/externalLinks/externalLink177.xml?ContentType=application/vnd.openxmlformats-officedocument.spreadsheetml.externalLink+xml">
        <DigestMethod Algorithm="http://www.w3.org/2001/04/xmldsig-more#sha384"/>
        <DigestValue>SFFVGYC0izbSu4EwE8uOW2RhA+zAxGD0ntp2LuFUHJ0WS26a6ksh2HWcTZKhl6ux</DigestValue>
      </Reference>
      <Reference URI="/xl/externalLinks/externalLink178.xml?ContentType=application/vnd.openxmlformats-officedocument.spreadsheetml.externalLink+xml">
        <DigestMethod Algorithm="http://www.w3.org/2001/04/xmldsig-more#sha384"/>
        <DigestValue>di7gFRpfd9XWwFR4tnuCWqxHgFoX2xDYwRjNHXuewgtMwvjCp2CntJYWQ/xEfCWr</DigestValue>
      </Reference>
      <Reference URI="/xl/externalLinks/externalLink179.xml?ContentType=application/vnd.openxmlformats-officedocument.spreadsheetml.externalLink+xml">
        <DigestMethod Algorithm="http://www.w3.org/2001/04/xmldsig-more#sha384"/>
        <DigestValue>MseNKnbWLN9AUQc63W4oRVzksqj7Vm21FnCgFXo44tvz4yL30DPyhPwzbt4HTa4V</DigestValue>
      </Reference>
      <Reference URI="/xl/externalLinks/externalLink18.xml?ContentType=application/vnd.openxmlformats-officedocument.spreadsheetml.externalLink+xml">
        <DigestMethod Algorithm="http://www.w3.org/2001/04/xmldsig-more#sha384"/>
        <DigestValue>EtPh+1xh4H6I8NDSPkKA7udt/Zap/mc+sLx3t+KpzDzhcdKq7hBQejb0emblW105</DigestValue>
      </Reference>
      <Reference URI="/xl/externalLinks/externalLink180.xml?ContentType=application/vnd.openxmlformats-officedocument.spreadsheetml.externalLink+xml">
        <DigestMethod Algorithm="http://www.w3.org/2001/04/xmldsig-more#sha384"/>
        <DigestValue>d8DL0/39qXs7dY0Pxkt5mFEv+UaGA7ixI1qli6ZK4XwmWXQ+o9+SO4EkqQc5iG5Q</DigestValue>
      </Reference>
      <Reference URI="/xl/externalLinks/externalLink181.xml?ContentType=application/vnd.openxmlformats-officedocument.spreadsheetml.externalLink+xml">
        <DigestMethod Algorithm="http://www.w3.org/2001/04/xmldsig-more#sha384"/>
        <DigestValue>eJSjOK/uys3bTPfseGMmpKYR3pxBFUi7M864NkuZSnbhVUmer2Y/pEnHmN+J101F</DigestValue>
      </Reference>
      <Reference URI="/xl/externalLinks/externalLink182.xml?ContentType=application/vnd.openxmlformats-officedocument.spreadsheetml.externalLink+xml">
        <DigestMethod Algorithm="http://www.w3.org/2001/04/xmldsig-more#sha384"/>
        <DigestValue>qEMgyC9baukb0cNzis7bd4O/rp0vQf4JslZZDxn3FT2BGcjc7BTbVK9EqudZO3DO</DigestValue>
      </Reference>
      <Reference URI="/xl/externalLinks/externalLink183.xml?ContentType=application/vnd.openxmlformats-officedocument.spreadsheetml.externalLink+xml">
        <DigestMethod Algorithm="http://www.w3.org/2001/04/xmldsig-more#sha384"/>
        <DigestValue>ds3ENNG9EnpwO5R6kMjI9/FxVl8M3+LchNBkfaSHoqX74moOJuT/uTYe/gzX2N7b</DigestValue>
      </Reference>
      <Reference URI="/xl/externalLinks/externalLink184.xml?ContentType=application/vnd.openxmlformats-officedocument.spreadsheetml.externalLink+xml">
        <DigestMethod Algorithm="http://www.w3.org/2001/04/xmldsig-more#sha384"/>
        <DigestValue>5K5AQy2/LsqmvOBD+BTD0zI9jQdo1Q63jQWX9H2yuDkbeurbPrM2Mjl5Cy738n8F</DigestValue>
      </Reference>
      <Reference URI="/xl/externalLinks/externalLink185.xml?ContentType=application/vnd.openxmlformats-officedocument.spreadsheetml.externalLink+xml">
        <DigestMethod Algorithm="http://www.w3.org/2001/04/xmldsig-more#sha384"/>
        <DigestValue>39ni7kUUOVcyKJOOQogpCTDy3xNLzdMXSlb2jPisCO265AWrhDGD1hEEKV729yAl</DigestValue>
      </Reference>
      <Reference URI="/xl/externalLinks/externalLink186.xml?ContentType=application/vnd.openxmlformats-officedocument.spreadsheetml.externalLink+xml">
        <DigestMethod Algorithm="http://www.w3.org/2001/04/xmldsig-more#sha384"/>
        <DigestValue>E8MW9G9jyvlGVeDh5nRTHlk8oGS53JdqnZCyzCYJhphJF8khoMvfhCsWFZn7gegh</DigestValue>
      </Reference>
      <Reference URI="/xl/externalLinks/externalLink187.xml?ContentType=application/vnd.openxmlformats-officedocument.spreadsheetml.externalLink+xml">
        <DigestMethod Algorithm="http://www.w3.org/2001/04/xmldsig-more#sha384"/>
        <DigestValue>pszpJ2E6VRhZbIb/0y8ExRKsGA+bIvZJCQ5W8oBDtpgMZ1+vi3ZLD+3QO0ZB0I0C</DigestValue>
      </Reference>
      <Reference URI="/xl/externalLinks/externalLink188.xml?ContentType=application/vnd.openxmlformats-officedocument.spreadsheetml.externalLink+xml">
        <DigestMethod Algorithm="http://www.w3.org/2001/04/xmldsig-more#sha384"/>
        <DigestValue>zJlwCDjWAkEBUK/rB13tuUTNtkHZl0qzlM4WuQI41jq3dnwf8xqtBvEZ1C5ZOwr2</DigestValue>
      </Reference>
      <Reference URI="/xl/externalLinks/externalLink189.xml?ContentType=application/vnd.openxmlformats-officedocument.spreadsheetml.externalLink+xml">
        <DigestMethod Algorithm="http://www.w3.org/2001/04/xmldsig-more#sha384"/>
        <DigestValue>/Lbd9AE6NwMrFk38HD+yImbAhdUex6DfET+kT5CnfAlgT/2DZasydczjA693aGv9</DigestValue>
      </Reference>
      <Reference URI="/xl/externalLinks/externalLink19.xml?ContentType=application/vnd.openxmlformats-officedocument.spreadsheetml.externalLink+xml">
        <DigestMethod Algorithm="http://www.w3.org/2001/04/xmldsig-more#sha384"/>
        <DigestValue>jR31fLwwvMzMClTHMpOkaZSp9hVKmuH3QqUfJulUt75DaTToYp07uRGL265HuqHn</DigestValue>
      </Reference>
      <Reference URI="/xl/externalLinks/externalLink190.xml?ContentType=application/vnd.openxmlformats-officedocument.spreadsheetml.externalLink+xml">
        <DigestMethod Algorithm="http://www.w3.org/2001/04/xmldsig-more#sha384"/>
        <DigestValue>OmhG/ApiIqXyON3zIGDJWnlttLqJYu8WiQCvfhnLsKjDh4QcDeks6uxvdkq0f/cP</DigestValue>
      </Reference>
      <Reference URI="/xl/externalLinks/externalLink191.xml?ContentType=application/vnd.openxmlformats-officedocument.spreadsheetml.externalLink+xml">
        <DigestMethod Algorithm="http://www.w3.org/2001/04/xmldsig-more#sha384"/>
        <DigestValue>dpFOLJa8A3uuyDrrFk3OKdCMJg/QnFoDBI0YA2Iz2fEltJb5toz+cQxn7ZrZC3lJ</DigestValue>
      </Reference>
      <Reference URI="/xl/externalLinks/externalLink192.xml?ContentType=application/vnd.openxmlformats-officedocument.spreadsheetml.externalLink+xml">
        <DigestMethod Algorithm="http://www.w3.org/2001/04/xmldsig-more#sha384"/>
        <DigestValue>zo2Yx9mYNnr5OQpGYWM+WGHGcn0etSKsuDq+CxJ/w3QKpr7VuJEwl05byHxpckjm</DigestValue>
      </Reference>
      <Reference URI="/xl/externalLinks/externalLink193.xml?ContentType=application/vnd.openxmlformats-officedocument.spreadsheetml.externalLink+xml">
        <DigestMethod Algorithm="http://www.w3.org/2001/04/xmldsig-more#sha384"/>
        <DigestValue>pfyrm84F6UUVCMcFVVi/XSZ9v0saR4xvZ8K6Gq5bo4IPzgLUTQ9rxnmdHuYeOA+f</DigestValue>
      </Reference>
      <Reference URI="/xl/externalLinks/externalLink194.xml?ContentType=application/vnd.openxmlformats-officedocument.spreadsheetml.externalLink+xml">
        <DigestMethod Algorithm="http://www.w3.org/2001/04/xmldsig-more#sha384"/>
        <DigestValue>wyq9nEK0/kx+GFpPGQJgUgfPUDNgmNNI/CUzRciI4zzwn8zkclt+I5CZhRTKPEY4</DigestValue>
      </Reference>
      <Reference URI="/xl/externalLinks/externalLink195.xml?ContentType=application/vnd.openxmlformats-officedocument.spreadsheetml.externalLink+xml">
        <DigestMethod Algorithm="http://www.w3.org/2001/04/xmldsig-more#sha384"/>
        <DigestValue>7DNzMj7X9/5GLTYmzBTTuemBz8s1yZb6W8Iq4QBOb9OoVl3qSzQURejFIq2q9iAW</DigestValue>
      </Reference>
      <Reference URI="/xl/externalLinks/externalLink196.xml?ContentType=application/vnd.openxmlformats-officedocument.spreadsheetml.externalLink+xml">
        <DigestMethod Algorithm="http://www.w3.org/2001/04/xmldsig-more#sha384"/>
        <DigestValue>TGRvLeQVE/zsPbatRkwgO1yBcd9+F7+auD4dLHWhVlQgs6xghBM2Ui1k7TfKL11o</DigestValue>
      </Reference>
      <Reference URI="/xl/externalLinks/externalLink197.xml?ContentType=application/vnd.openxmlformats-officedocument.spreadsheetml.externalLink+xml">
        <DigestMethod Algorithm="http://www.w3.org/2001/04/xmldsig-more#sha384"/>
        <DigestValue>o0AdpvP04gu2tlAPdB0ZY5xuP6IjKLsr2COU7EOrs3FmOGzC2p5f9HNsTDDrcdNn</DigestValue>
      </Reference>
      <Reference URI="/xl/externalLinks/externalLink198.xml?ContentType=application/vnd.openxmlformats-officedocument.spreadsheetml.externalLink+xml">
        <DigestMethod Algorithm="http://www.w3.org/2001/04/xmldsig-more#sha384"/>
        <DigestValue>YdbBQpsTqJcCYTOV3xnS8LRCcQZgqUB1J5UUHEq2VVcJEFxexA4ZteD8pixiCZeP</DigestValue>
      </Reference>
      <Reference URI="/xl/externalLinks/externalLink199.xml?ContentType=application/vnd.openxmlformats-officedocument.spreadsheetml.externalLink+xml">
        <DigestMethod Algorithm="http://www.w3.org/2001/04/xmldsig-more#sha384"/>
        <DigestValue>qPp1Gn6DQT+2BrWzuDqIjTrtX7CBXhDihWLlJKTU7bK2Vyn6O118499qYexkzf4E</DigestValue>
      </Reference>
      <Reference URI="/xl/externalLinks/externalLink2.xml?ContentType=application/vnd.openxmlformats-officedocument.spreadsheetml.externalLink+xml">
        <DigestMethod Algorithm="http://www.w3.org/2001/04/xmldsig-more#sha384"/>
        <DigestValue>sCf1Z0O6ZRMr/CKfZVxIZcPJsH7HBYEFpeZmhKNqPeXJR4X7NS3DiqlMK/ZXfIlA</DigestValue>
      </Reference>
      <Reference URI="/xl/externalLinks/externalLink20.xml?ContentType=application/vnd.openxmlformats-officedocument.spreadsheetml.externalLink+xml">
        <DigestMethod Algorithm="http://www.w3.org/2001/04/xmldsig-more#sha384"/>
        <DigestValue>T9+5qlWc6bnSP/62DalhFR30OtlAaAW9m8BG230w+mwkcOPmGnlpliDz/mASINrF</DigestValue>
      </Reference>
      <Reference URI="/xl/externalLinks/externalLink200.xml?ContentType=application/vnd.openxmlformats-officedocument.spreadsheetml.externalLink+xml">
        <DigestMethod Algorithm="http://www.w3.org/2001/04/xmldsig-more#sha384"/>
        <DigestValue>k6IlVONn/i8emUflcjqlCbSgfjUW6RaJuT+O8928liFUFTVdc7/JoM3QL4xSWJhC</DigestValue>
      </Reference>
      <Reference URI="/xl/externalLinks/externalLink201.xml?ContentType=application/vnd.openxmlformats-officedocument.spreadsheetml.externalLink+xml">
        <DigestMethod Algorithm="http://www.w3.org/2001/04/xmldsig-more#sha384"/>
        <DigestValue>i21yFHrX467pUapJqZKtw5vUPaLPlUh+7fQcTWgyar/5NHvF4ZRWgUQsl2v4Z81d</DigestValue>
      </Reference>
      <Reference URI="/xl/externalLinks/externalLink202.xml?ContentType=application/vnd.openxmlformats-officedocument.spreadsheetml.externalLink+xml">
        <DigestMethod Algorithm="http://www.w3.org/2001/04/xmldsig-more#sha384"/>
        <DigestValue>QqdLHFHrhjUXJcgL48grdzkxbFwSJYJYWHb72yXxeWFWCUaZqeIfk2n5P72xtpvv</DigestValue>
      </Reference>
      <Reference URI="/xl/externalLinks/externalLink203.xml?ContentType=application/vnd.openxmlformats-officedocument.spreadsheetml.externalLink+xml">
        <DigestMethod Algorithm="http://www.w3.org/2001/04/xmldsig-more#sha384"/>
        <DigestValue>WXVkubhPRXpd+9LjvXJ4IFgMpu0PTfisgc9d+87yK3Hze0t/pDuOF5HmF+6vTwhu</DigestValue>
      </Reference>
      <Reference URI="/xl/externalLinks/externalLink204.xml?ContentType=application/vnd.openxmlformats-officedocument.spreadsheetml.externalLink+xml">
        <DigestMethod Algorithm="http://www.w3.org/2001/04/xmldsig-more#sha384"/>
        <DigestValue>TSUQ8MCj8H3/Rk5ZoStriIyeYmkawy13BGWK9dR6XG/xGSKf+tCigyLXJdE4m1hR</DigestValue>
      </Reference>
      <Reference URI="/xl/externalLinks/externalLink205.xml?ContentType=application/vnd.openxmlformats-officedocument.spreadsheetml.externalLink+xml">
        <DigestMethod Algorithm="http://www.w3.org/2001/04/xmldsig-more#sha384"/>
        <DigestValue>ZEZWbJAxw76N6O4YYNltKMqSVS4tpRCV7V1nrbx+UQTIsrpCFtd6FbajxHbWywEs</DigestValue>
      </Reference>
      <Reference URI="/xl/externalLinks/externalLink206.xml?ContentType=application/vnd.openxmlformats-officedocument.spreadsheetml.externalLink+xml">
        <DigestMethod Algorithm="http://www.w3.org/2001/04/xmldsig-more#sha384"/>
        <DigestValue>g3Egl1Icv5tA4Z99jZrta1BrMo5qwO2B2aIZRl0iVyxPQnEgLDfqad52bS3Z335d</DigestValue>
      </Reference>
      <Reference URI="/xl/externalLinks/externalLink207.xml?ContentType=application/vnd.openxmlformats-officedocument.spreadsheetml.externalLink+xml">
        <DigestMethod Algorithm="http://www.w3.org/2001/04/xmldsig-more#sha384"/>
        <DigestValue>Ii8bKAeUEUX/9xrax0bxAHISj3uWsT9aKHlaMaxNZOaX0cmFXJgt8Ie/v4rE/106</DigestValue>
      </Reference>
      <Reference URI="/xl/externalLinks/externalLink208.xml?ContentType=application/vnd.openxmlformats-officedocument.spreadsheetml.externalLink+xml">
        <DigestMethod Algorithm="http://www.w3.org/2001/04/xmldsig-more#sha384"/>
        <DigestValue>X3ILFyHPKJEQWNFtoJl2ISZMgdL/TphoigiSMAd0y4QSRQi6mhzHJPXcHJsTFk7V</DigestValue>
      </Reference>
      <Reference URI="/xl/externalLinks/externalLink209.xml?ContentType=application/vnd.openxmlformats-officedocument.spreadsheetml.externalLink+xml">
        <DigestMethod Algorithm="http://www.w3.org/2001/04/xmldsig-more#sha384"/>
        <DigestValue>dv2mM5MHS0BAKvNXpLWq9nS62CNZQlipTdpMW2BkDYLI5y68kQ+bWxd4q2MoL7jm</DigestValue>
      </Reference>
      <Reference URI="/xl/externalLinks/externalLink21.xml?ContentType=application/vnd.openxmlformats-officedocument.spreadsheetml.externalLink+xml">
        <DigestMethod Algorithm="http://www.w3.org/2001/04/xmldsig-more#sha384"/>
        <DigestValue>kbb7pS19OJfb0+m2UYCN4owSXIc6YucKt7qzAQ36s/Y7kb3XIBj5vfrWAQslS2Tu</DigestValue>
      </Reference>
      <Reference URI="/xl/externalLinks/externalLink210.xml?ContentType=application/vnd.openxmlformats-officedocument.spreadsheetml.externalLink+xml">
        <DigestMethod Algorithm="http://www.w3.org/2001/04/xmldsig-more#sha384"/>
        <DigestValue>ItFbU3XpEYfZ4e/rndM+nsIKTlStsLUJ4kCXujOHZ/44U1YKD+IgQv/LFgfHykED</DigestValue>
      </Reference>
      <Reference URI="/xl/externalLinks/externalLink211.xml?ContentType=application/vnd.openxmlformats-officedocument.spreadsheetml.externalLink+xml">
        <DigestMethod Algorithm="http://www.w3.org/2001/04/xmldsig-more#sha384"/>
        <DigestValue>Q5sfDoQVmpBQNGxMFIMhsC5eRQi5Qz808g58ZwnZY7Wnw5IOienhdANSKdt0zQ4v</DigestValue>
      </Reference>
      <Reference URI="/xl/externalLinks/externalLink212.xml?ContentType=application/vnd.openxmlformats-officedocument.spreadsheetml.externalLink+xml">
        <DigestMethod Algorithm="http://www.w3.org/2001/04/xmldsig-more#sha384"/>
        <DigestValue>bUb0YszAJAtV3Z9q6hGf83yA6D4VzU9ijlHCOlHYDs3FPdXQf1M0kfFEzQPtenuv</DigestValue>
      </Reference>
      <Reference URI="/xl/externalLinks/externalLink213.xml?ContentType=application/vnd.openxmlformats-officedocument.spreadsheetml.externalLink+xml">
        <DigestMethod Algorithm="http://www.w3.org/2001/04/xmldsig-more#sha384"/>
        <DigestValue>vIo5nmm3D8tiWKPJX30MYPcHR0R2S5O8X+NhtkB3Su2bxawcAxq1pBzruHH7nO88</DigestValue>
      </Reference>
      <Reference URI="/xl/externalLinks/externalLink214.xml?ContentType=application/vnd.openxmlformats-officedocument.spreadsheetml.externalLink+xml">
        <DigestMethod Algorithm="http://www.w3.org/2001/04/xmldsig-more#sha384"/>
        <DigestValue>2SuKwPbkIhjAlLMM49n9Xykca0reXzjzK+wfShvDc1hScKEVKoCgE+T4h2r7/aP9</DigestValue>
      </Reference>
      <Reference URI="/xl/externalLinks/externalLink215.xml?ContentType=application/vnd.openxmlformats-officedocument.spreadsheetml.externalLink+xml">
        <DigestMethod Algorithm="http://www.w3.org/2001/04/xmldsig-more#sha384"/>
        <DigestValue>1mPsWEvT37h8SvQS3/GAIYdMq4JtRFATiZ2L5e8l29V6fMAeUMn/T2mVnoEg5yPP</DigestValue>
      </Reference>
      <Reference URI="/xl/externalLinks/externalLink216.xml?ContentType=application/vnd.openxmlformats-officedocument.spreadsheetml.externalLink+xml">
        <DigestMethod Algorithm="http://www.w3.org/2001/04/xmldsig-more#sha384"/>
        <DigestValue>5Yka4BdVnfuF8+nwTPxYRu5xZHNWOQUGbXtGG/njBNqfE+FVwkbAFcDbKrdNJ9Lk</DigestValue>
      </Reference>
      <Reference URI="/xl/externalLinks/externalLink217.xml?ContentType=application/vnd.openxmlformats-officedocument.spreadsheetml.externalLink+xml">
        <DigestMethod Algorithm="http://www.w3.org/2001/04/xmldsig-more#sha384"/>
        <DigestValue>U5i9VZqsLBmIY25zfK+RID4k1huNPhKs0Oh1us4AbNcBZcU6zsIAxyTSXY+P//Bk</DigestValue>
      </Reference>
      <Reference URI="/xl/externalLinks/externalLink218.xml?ContentType=application/vnd.openxmlformats-officedocument.spreadsheetml.externalLink+xml">
        <DigestMethod Algorithm="http://www.w3.org/2001/04/xmldsig-more#sha384"/>
        <DigestValue>aB4p2ETZgfqcY7GMuv6INyammPFg5DhvScDPPYAfnHB5NfaoF0SLPst7i8ufPidl</DigestValue>
      </Reference>
      <Reference URI="/xl/externalLinks/externalLink219.xml?ContentType=application/vnd.openxmlformats-officedocument.spreadsheetml.externalLink+xml">
        <DigestMethod Algorithm="http://www.w3.org/2001/04/xmldsig-more#sha384"/>
        <DigestValue>hRz+2GEJqiUs5d0qOFaFgOnGwcPiozfvVwcZt94CkowN36WZ/qieQcBbUqzD+5pg</DigestValue>
      </Reference>
      <Reference URI="/xl/externalLinks/externalLink22.xml?ContentType=application/vnd.openxmlformats-officedocument.spreadsheetml.externalLink+xml">
        <DigestMethod Algorithm="http://www.w3.org/2001/04/xmldsig-more#sha384"/>
        <DigestValue>Arz9OVoUzg21v/wiVIfEtrR/HYWPtC2zbQvLvUxYPxQtLve/xznHPgXbAM45b0Wn</DigestValue>
      </Reference>
      <Reference URI="/xl/externalLinks/externalLink220.xml?ContentType=application/vnd.openxmlformats-officedocument.spreadsheetml.externalLink+xml">
        <DigestMethod Algorithm="http://www.w3.org/2001/04/xmldsig-more#sha384"/>
        <DigestValue>LjoSTjqTfSchhk5pmrNo9vYY21SamoIFS/euX52T0JcYfLb7fbfFXwjbLoKfBqbY</DigestValue>
      </Reference>
      <Reference URI="/xl/externalLinks/externalLink221.xml?ContentType=application/vnd.openxmlformats-officedocument.spreadsheetml.externalLink+xml">
        <DigestMethod Algorithm="http://www.w3.org/2001/04/xmldsig-more#sha384"/>
        <DigestValue>je9VRAvzHa6fEaAYjaGJfl87tGx1BaGpevfQf2XvjuXRimjXJdl0Edfm+9WouW7f</DigestValue>
      </Reference>
      <Reference URI="/xl/externalLinks/externalLink222.xml?ContentType=application/vnd.openxmlformats-officedocument.spreadsheetml.externalLink+xml">
        <DigestMethod Algorithm="http://www.w3.org/2001/04/xmldsig-more#sha384"/>
        <DigestValue>j+bPPelXziITj/HkVS1DBm0CqfpJUN02M+BaCxhZ1DhYVjVRa4r8DxfbMmKY+/i4</DigestValue>
      </Reference>
      <Reference URI="/xl/externalLinks/externalLink223.xml?ContentType=application/vnd.openxmlformats-officedocument.spreadsheetml.externalLink+xml">
        <DigestMethod Algorithm="http://www.w3.org/2001/04/xmldsig-more#sha384"/>
        <DigestValue>jfa7c3GQtIrULe4j5Vyy7V4bbYF71kyz6B4P3n7gPXTvg6fR4l7qREsXvV76VYik</DigestValue>
      </Reference>
      <Reference URI="/xl/externalLinks/externalLink224.xml?ContentType=application/vnd.openxmlformats-officedocument.spreadsheetml.externalLink+xml">
        <DigestMethod Algorithm="http://www.w3.org/2001/04/xmldsig-more#sha384"/>
        <DigestValue>fIeaF1LlVWaQhc7Kjen815FdUte3G20VsfgHVfr/ReTPKYQHxVdon5FPSn3fucRt</DigestValue>
      </Reference>
      <Reference URI="/xl/externalLinks/externalLink225.xml?ContentType=application/vnd.openxmlformats-officedocument.spreadsheetml.externalLink+xml">
        <DigestMethod Algorithm="http://www.w3.org/2001/04/xmldsig-more#sha384"/>
        <DigestValue>lhaGVSt7g9lE6HTmwNMwFjcmrZs7WdZggnjiJeY9wOTbU3g9GL5H40VkySmwYG/5</DigestValue>
      </Reference>
      <Reference URI="/xl/externalLinks/externalLink226.xml?ContentType=application/vnd.openxmlformats-officedocument.spreadsheetml.externalLink+xml">
        <DigestMethod Algorithm="http://www.w3.org/2001/04/xmldsig-more#sha384"/>
        <DigestValue>XJ70QasH0fVb5I5GrEkspk2+D7Of51iWIDq1g+wsk9ltuVLfatVF2kL40E+qTrg+</DigestValue>
      </Reference>
      <Reference URI="/xl/externalLinks/externalLink227.xml?ContentType=application/vnd.openxmlformats-officedocument.spreadsheetml.externalLink+xml">
        <DigestMethod Algorithm="http://www.w3.org/2001/04/xmldsig-more#sha384"/>
        <DigestValue>PV4AS28PpRo5QCp2IiHL0GpTQzaLZuZ5tZJ2TRia/aCdiZbs9ieuji/HTeGHnA88</DigestValue>
      </Reference>
      <Reference URI="/xl/externalLinks/externalLink228.xml?ContentType=application/vnd.openxmlformats-officedocument.spreadsheetml.externalLink+xml">
        <DigestMethod Algorithm="http://www.w3.org/2001/04/xmldsig-more#sha384"/>
        <DigestValue>VXMiR/piqFosr8d0cY6YIsBmV2TsK+NKHd3fuVvL0mOgF1fvxValb4k+U/UWx4sR</DigestValue>
      </Reference>
      <Reference URI="/xl/externalLinks/externalLink229.xml?ContentType=application/vnd.openxmlformats-officedocument.spreadsheetml.externalLink+xml">
        <DigestMethod Algorithm="http://www.w3.org/2001/04/xmldsig-more#sha384"/>
        <DigestValue>eBXRjI+lqNBv64PpBMuKMhgI9Zw5TOZvSeXqTBSlbRCKlsv4uVz/arXOiuAocwgc</DigestValue>
      </Reference>
      <Reference URI="/xl/externalLinks/externalLink23.xml?ContentType=application/vnd.openxmlformats-officedocument.spreadsheetml.externalLink+xml">
        <DigestMethod Algorithm="http://www.w3.org/2001/04/xmldsig-more#sha384"/>
        <DigestValue>UQTD8JKFYV5Ctf3zBK2+9jxq8Oj36pA3ul3sqz4YmFQgKb3W7C2oRCpPgjBBFFZ0</DigestValue>
      </Reference>
      <Reference URI="/xl/externalLinks/externalLink230.xml?ContentType=application/vnd.openxmlformats-officedocument.spreadsheetml.externalLink+xml">
        <DigestMethod Algorithm="http://www.w3.org/2001/04/xmldsig-more#sha384"/>
        <DigestValue>IZ0khpfwB3HPJw9g6EA7hJHN28CIGKJUmivZP2IKRgKvzedn5DpzI7LZrpGdtbEK</DigestValue>
      </Reference>
      <Reference URI="/xl/externalLinks/externalLink24.xml?ContentType=application/vnd.openxmlformats-officedocument.spreadsheetml.externalLink+xml">
        <DigestMethod Algorithm="http://www.w3.org/2001/04/xmldsig-more#sha384"/>
        <DigestValue>E3eDqqgRURfFSyIL7uilim8+uySjpSek32Nei3IEGFA2dECzPhJ3Vvbb90yuT6c8</DigestValue>
      </Reference>
      <Reference URI="/xl/externalLinks/externalLink25.xml?ContentType=application/vnd.openxmlformats-officedocument.spreadsheetml.externalLink+xml">
        <DigestMethod Algorithm="http://www.w3.org/2001/04/xmldsig-more#sha384"/>
        <DigestValue>+22H29CeWJ0Jh+z+ebCaj+GyakpC8bh+Cz4TRnPMWgrfOxp0TsUPSOTT4UeFubaf</DigestValue>
      </Reference>
      <Reference URI="/xl/externalLinks/externalLink26.xml?ContentType=application/vnd.openxmlformats-officedocument.spreadsheetml.externalLink+xml">
        <DigestMethod Algorithm="http://www.w3.org/2001/04/xmldsig-more#sha384"/>
        <DigestValue>GuJE+CrHBVcwDr/HK89cDE1leAWOV9HrhR9aSal9qfhzleAgUK7Cci8iHMq+lbdJ</DigestValue>
      </Reference>
      <Reference URI="/xl/externalLinks/externalLink27.xml?ContentType=application/vnd.openxmlformats-officedocument.spreadsheetml.externalLink+xml">
        <DigestMethod Algorithm="http://www.w3.org/2001/04/xmldsig-more#sha384"/>
        <DigestValue>7ckotsa8YRAmbrEfcTZwgQb1Mi0EZTKyoGhjFdfJxFDs5ycYIizb+S8p8eaGwU8d</DigestValue>
      </Reference>
      <Reference URI="/xl/externalLinks/externalLink28.xml?ContentType=application/vnd.openxmlformats-officedocument.spreadsheetml.externalLink+xml">
        <DigestMethod Algorithm="http://www.w3.org/2001/04/xmldsig-more#sha384"/>
        <DigestValue>pVoTZbKS1H/X267hlVlJk5VapyAEkM1hSQ5XaWADYWBDAKMTDnpkkwq3b+WolPu9</DigestValue>
      </Reference>
      <Reference URI="/xl/externalLinks/externalLink29.xml?ContentType=application/vnd.openxmlformats-officedocument.spreadsheetml.externalLink+xml">
        <DigestMethod Algorithm="http://www.w3.org/2001/04/xmldsig-more#sha384"/>
        <DigestValue>W3EbYnMEqswEoEnM9g//1I0bHM0/zJHRce71SbJ4BaVmNilVI+pu5SVXdyJS3euM</DigestValue>
      </Reference>
      <Reference URI="/xl/externalLinks/externalLink3.xml?ContentType=application/vnd.openxmlformats-officedocument.spreadsheetml.externalLink+xml">
        <DigestMethod Algorithm="http://www.w3.org/2001/04/xmldsig-more#sha384"/>
        <DigestValue>RxoKezcB9os4orBX8KZgYPTEiYEgIAw8Npd8sQZ8DkwKyC9iieF8jUa+gqAJpJBE</DigestValue>
      </Reference>
      <Reference URI="/xl/externalLinks/externalLink30.xml?ContentType=application/vnd.openxmlformats-officedocument.spreadsheetml.externalLink+xml">
        <DigestMethod Algorithm="http://www.w3.org/2001/04/xmldsig-more#sha384"/>
        <DigestValue>VYmeoAVnNp4UPS5pHlwFsaeZurkpU+h0OQXuk79rDGEMh+STTTpniU3//P7hTyGt</DigestValue>
      </Reference>
      <Reference URI="/xl/externalLinks/externalLink31.xml?ContentType=application/vnd.openxmlformats-officedocument.spreadsheetml.externalLink+xml">
        <DigestMethod Algorithm="http://www.w3.org/2001/04/xmldsig-more#sha384"/>
        <DigestValue>pbj22bFD462E8K63/1uKTRDJZTA+YEX7u7n8v7yzKSm1m0wNhDP+uJu3AvT1vXDQ</DigestValue>
      </Reference>
      <Reference URI="/xl/externalLinks/externalLink32.xml?ContentType=application/vnd.openxmlformats-officedocument.spreadsheetml.externalLink+xml">
        <DigestMethod Algorithm="http://www.w3.org/2001/04/xmldsig-more#sha384"/>
        <DigestValue>+6/YGuUr8mhp8Sh9l+kDEajBoAqgNxxrXKwPOHJ6Yzc8O4djq4awWir2CTrf1wbM</DigestValue>
      </Reference>
      <Reference URI="/xl/externalLinks/externalLink33.xml?ContentType=application/vnd.openxmlformats-officedocument.spreadsheetml.externalLink+xml">
        <DigestMethod Algorithm="http://www.w3.org/2001/04/xmldsig-more#sha384"/>
        <DigestValue>bYVxaA0Xacbwg4HZnWgr49lnd+cAjwRaulKuFFaXsVh/Vi0I3RrZNwbUAMg8fWSN</DigestValue>
      </Reference>
      <Reference URI="/xl/externalLinks/externalLink34.xml?ContentType=application/vnd.openxmlformats-officedocument.spreadsheetml.externalLink+xml">
        <DigestMethod Algorithm="http://www.w3.org/2001/04/xmldsig-more#sha384"/>
        <DigestValue>7UxBmMz+SaZmrSSzM3uyfDC1mspOjyGL/9M942mxZJlpG60WIYobLks3+rDb6p3f</DigestValue>
      </Reference>
      <Reference URI="/xl/externalLinks/externalLink35.xml?ContentType=application/vnd.openxmlformats-officedocument.spreadsheetml.externalLink+xml">
        <DigestMethod Algorithm="http://www.w3.org/2001/04/xmldsig-more#sha384"/>
        <DigestValue>7NQgNmYpWEVEZeipi7DXI2bEVETine8RtJmqvCplfncvmVrn9qFZmzuR3p1tKdHo</DigestValue>
      </Reference>
      <Reference URI="/xl/externalLinks/externalLink36.xml?ContentType=application/vnd.openxmlformats-officedocument.spreadsheetml.externalLink+xml">
        <DigestMethod Algorithm="http://www.w3.org/2001/04/xmldsig-more#sha384"/>
        <DigestValue>den27W3qwrNX2AvANo3TmFdrDW5gjEOf53RKo3jWXA3NvaKziTb/XyJAY9Ic3C8H</DigestValue>
      </Reference>
      <Reference URI="/xl/externalLinks/externalLink37.xml?ContentType=application/vnd.openxmlformats-officedocument.spreadsheetml.externalLink+xml">
        <DigestMethod Algorithm="http://www.w3.org/2001/04/xmldsig-more#sha384"/>
        <DigestValue>o5elW1GYIgPesiAu9DVuZUxtzuYB0Ouj5DrT29vTBNZIwKu17ME0lW/cizLAVCpZ</DigestValue>
      </Reference>
      <Reference URI="/xl/externalLinks/externalLink38.xml?ContentType=application/vnd.openxmlformats-officedocument.spreadsheetml.externalLink+xml">
        <DigestMethod Algorithm="http://www.w3.org/2001/04/xmldsig-more#sha384"/>
        <DigestValue>DWiWuUdp6x8jThNxd+84BMeJOHd5vlN/KB2Wk2bLKM42KzFJAAf6WXmISjZMLtw+</DigestValue>
      </Reference>
      <Reference URI="/xl/externalLinks/externalLink39.xml?ContentType=application/vnd.openxmlformats-officedocument.spreadsheetml.externalLink+xml">
        <DigestMethod Algorithm="http://www.w3.org/2001/04/xmldsig-more#sha384"/>
        <DigestValue>O/5NM8Gln4xgRNCF9njDr4zDBaaefibJd2fEAqzE4PKMr4zVyDJm4DVtqE2AxThl</DigestValue>
      </Reference>
      <Reference URI="/xl/externalLinks/externalLink4.xml?ContentType=application/vnd.openxmlformats-officedocument.spreadsheetml.externalLink+xml">
        <DigestMethod Algorithm="http://www.w3.org/2001/04/xmldsig-more#sha384"/>
        <DigestValue>fNhwIYOSm6CE0RIFOJFlU8kwXrexjEw4BWPnpqt+TN9Eje8XgKud+HU8Ojh9zbUI</DigestValue>
      </Reference>
      <Reference URI="/xl/externalLinks/externalLink40.xml?ContentType=application/vnd.openxmlformats-officedocument.spreadsheetml.externalLink+xml">
        <DigestMethod Algorithm="http://www.w3.org/2001/04/xmldsig-more#sha384"/>
        <DigestValue>gjRv3lhKBHDLPS6x/j/yqVwykZXprGiqpmw6bXK/jkfcj8Q5t+ngUtmfSt4xyn7T</DigestValue>
      </Reference>
      <Reference URI="/xl/externalLinks/externalLink41.xml?ContentType=application/vnd.openxmlformats-officedocument.spreadsheetml.externalLink+xml">
        <DigestMethod Algorithm="http://www.w3.org/2001/04/xmldsig-more#sha384"/>
        <DigestValue>b3fE98aJQblssqxNFQRFS/g3g6Q1xtB+/X29iawDsi++Mqd0GjPAm7nT1DECDxnO</DigestValue>
      </Reference>
      <Reference URI="/xl/externalLinks/externalLink42.xml?ContentType=application/vnd.openxmlformats-officedocument.spreadsheetml.externalLink+xml">
        <DigestMethod Algorithm="http://www.w3.org/2001/04/xmldsig-more#sha384"/>
        <DigestValue>3wApRmSZPScNLI8RpkX0F3KMCFZlnSQpCIF8z16wP6JUiV2cPInxhQ9eGS5zBzjr</DigestValue>
      </Reference>
      <Reference URI="/xl/externalLinks/externalLink43.xml?ContentType=application/vnd.openxmlformats-officedocument.spreadsheetml.externalLink+xml">
        <DigestMethod Algorithm="http://www.w3.org/2001/04/xmldsig-more#sha384"/>
        <DigestValue>pMltETVYlmFJGJ6D5QohTtc5INOHZ8V9SIndJbJQRT/SZbu+735jtoABz9H8IRJM</DigestValue>
      </Reference>
      <Reference URI="/xl/externalLinks/externalLink44.xml?ContentType=application/vnd.openxmlformats-officedocument.spreadsheetml.externalLink+xml">
        <DigestMethod Algorithm="http://www.w3.org/2001/04/xmldsig-more#sha384"/>
        <DigestValue>+qCD+xTPjGm8MO0jB22gLZylFzCv7AcffLijF5cRMqakzOpoBUv6K5ObPVXK/MM3</DigestValue>
      </Reference>
      <Reference URI="/xl/externalLinks/externalLink45.xml?ContentType=application/vnd.openxmlformats-officedocument.spreadsheetml.externalLink+xml">
        <DigestMethod Algorithm="http://www.w3.org/2001/04/xmldsig-more#sha384"/>
        <DigestValue>Q76NezHGJqqfMKZKBT/xVs9HXy6S7eHJzzXOfITA+o6JfQ2090Q7VbGfIS96vT4V</DigestValue>
      </Reference>
      <Reference URI="/xl/externalLinks/externalLink46.xml?ContentType=application/vnd.openxmlformats-officedocument.spreadsheetml.externalLink+xml">
        <DigestMethod Algorithm="http://www.w3.org/2001/04/xmldsig-more#sha384"/>
        <DigestValue>BCEzmPkLq2c/hBIdcJQ3sKwfdwLv43gDMR0BCOGkB/hr4xRk2Ih7z9j60zmZ1wsz</DigestValue>
      </Reference>
      <Reference URI="/xl/externalLinks/externalLink47.xml?ContentType=application/vnd.openxmlformats-officedocument.spreadsheetml.externalLink+xml">
        <DigestMethod Algorithm="http://www.w3.org/2001/04/xmldsig-more#sha384"/>
        <DigestValue>ru4Z9TdX1b0UT80UQw9E/2/WFEUC4pfV95+6+ArxtkWAV7VTAqUrIGXWcviQdfrJ</DigestValue>
      </Reference>
      <Reference URI="/xl/externalLinks/externalLink48.xml?ContentType=application/vnd.openxmlformats-officedocument.spreadsheetml.externalLink+xml">
        <DigestMethod Algorithm="http://www.w3.org/2001/04/xmldsig-more#sha384"/>
        <DigestValue>NsN8QpIKbVm25Cxtdvq8RWFdR09DL3TAZIUph82c48W3H8D7QZ/VSQ29OFPmaBTD</DigestValue>
      </Reference>
      <Reference URI="/xl/externalLinks/externalLink49.xml?ContentType=application/vnd.openxmlformats-officedocument.spreadsheetml.externalLink+xml">
        <DigestMethod Algorithm="http://www.w3.org/2001/04/xmldsig-more#sha384"/>
        <DigestValue>QCJGHJhgnZn5MS4rlMORKkTq0lLjQ+T9lLJKhZ0fUh7HtYIyHuCRb7q3RdHXCnWI</DigestValue>
      </Reference>
      <Reference URI="/xl/externalLinks/externalLink5.xml?ContentType=application/vnd.openxmlformats-officedocument.spreadsheetml.externalLink+xml">
        <DigestMethod Algorithm="http://www.w3.org/2001/04/xmldsig-more#sha384"/>
        <DigestValue>1MGBWFwNbg4/ahZRwcmW3NDpU5gnDEuKEHXIl0htDooZqvse1JXbumDpbKlyduXG</DigestValue>
      </Reference>
      <Reference URI="/xl/externalLinks/externalLink50.xml?ContentType=application/vnd.openxmlformats-officedocument.spreadsheetml.externalLink+xml">
        <DigestMethod Algorithm="http://www.w3.org/2001/04/xmldsig-more#sha384"/>
        <DigestValue>5K5AQy2/LsqmvOBD+BTD0zI9jQdo1Q63jQWX9H2yuDkbeurbPrM2Mjl5Cy738n8F</DigestValue>
      </Reference>
      <Reference URI="/xl/externalLinks/externalLink51.xml?ContentType=application/vnd.openxmlformats-officedocument.spreadsheetml.externalLink+xml">
        <DigestMethod Algorithm="http://www.w3.org/2001/04/xmldsig-more#sha384"/>
        <DigestValue>55wEh7CgFzxKhNX4ImV16VSI0Prhp4L+AfoHmKyUWsp+jJ8lWYQzOwYrcTOS/Ed6</DigestValue>
      </Reference>
      <Reference URI="/xl/externalLinks/externalLink52.xml?ContentType=application/vnd.openxmlformats-officedocument.spreadsheetml.externalLink+xml">
        <DigestMethod Algorithm="http://www.w3.org/2001/04/xmldsig-more#sha384"/>
        <DigestValue>V+Q4Z3qnoYc+x4LSKxqKh7cLtf7Lny7GT2at0Bk/JG4Ty0vg13CpMu7ZDVyHCjLg</DigestValue>
      </Reference>
      <Reference URI="/xl/externalLinks/externalLink53.xml?ContentType=application/vnd.openxmlformats-officedocument.spreadsheetml.externalLink+xml">
        <DigestMethod Algorithm="http://www.w3.org/2001/04/xmldsig-more#sha384"/>
        <DigestValue>zEyulGL+JhubIvQztahl77d82k+HhnEiEUC1MgWittZPknumIL8fWfmgaE+lopno</DigestValue>
      </Reference>
      <Reference URI="/xl/externalLinks/externalLink54.xml?ContentType=application/vnd.openxmlformats-officedocument.spreadsheetml.externalLink+xml">
        <DigestMethod Algorithm="http://www.w3.org/2001/04/xmldsig-more#sha384"/>
        <DigestValue>Bk6PcbcpJvNDI/j7rwvqpr4ree44hl5IHw+V0MnrYwlPoISHJ4R2Pq9UfcRFOlOs</DigestValue>
      </Reference>
      <Reference URI="/xl/externalLinks/externalLink55.xml?ContentType=application/vnd.openxmlformats-officedocument.spreadsheetml.externalLink+xml">
        <DigestMethod Algorithm="http://www.w3.org/2001/04/xmldsig-more#sha384"/>
        <DigestValue>xtG/HmcZMv1iQj64jQ2NDTy8DRsyz56Es/+KRuzETzcA7R9Hg4ySdOVEpI7mfA86</DigestValue>
      </Reference>
      <Reference URI="/xl/externalLinks/externalLink56.xml?ContentType=application/vnd.openxmlformats-officedocument.spreadsheetml.externalLink+xml">
        <DigestMethod Algorithm="http://www.w3.org/2001/04/xmldsig-more#sha384"/>
        <DigestValue>5iDzvFJQBHq7rAtKmmzZVo5UEhA8TPNCkzx+4dxeSsyJRXaGGjheMEFj3fIuWWkk</DigestValue>
      </Reference>
      <Reference URI="/xl/externalLinks/externalLink57.xml?ContentType=application/vnd.openxmlformats-officedocument.spreadsheetml.externalLink+xml">
        <DigestMethod Algorithm="http://www.w3.org/2001/04/xmldsig-more#sha384"/>
        <DigestValue>O/5NM8Gln4xgRNCF9njDr4zDBaaefibJd2fEAqzE4PKMr4zVyDJm4DVtqE2AxThl</DigestValue>
      </Reference>
      <Reference URI="/xl/externalLinks/externalLink58.xml?ContentType=application/vnd.openxmlformats-officedocument.spreadsheetml.externalLink+xml">
        <DigestMethod Algorithm="http://www.w3.org/2001/04/xmldsig-more#sha384"/>
        <DigestValue>k55ZwFJ9JaZzdrFnSeFTq4rlVFDsq3H8WPl5Km8ygXtVnNEmAuxJcDa7ykztyl69</DigestValue>
      </Reference>
      <Reference URI="/xl/externalLinks/externalLink59.xml?ContentType=application/vnd.openxmlformats-officedocument.spreadsheetml.externalLink+xml">
        <DigestMethod Algorithm="http://www.w3.org/2001/04/xmldsig-more#sha384"/>
        <DigestValue>rWJmocesiMB1tyF2XkfnexpYZHV7lF6DoCHpqOkSwZKUOzqEXai5QXAW9jJVir1j</DigestValue>
      </Reference>
      <Reference URI="/xl/externalLinks/externalLink6.xml?ContentType=application/vnd.openxmlformats-officedocument.spreadsheetml.externalLink+xml">
        <DigestMethod Algorithm="http://www.w3.org/2001/04/xmldsig-more#sha384"/>
        <DigestValue>2JSyMjrTEptJG4aEQSJiMaH/UrydXVen2tFCHHO1Tks4AtJOXwyCBHRe2qP0na1x</DigestValue>
      </Reference>
      <Reference URI="/xl/externalLinks/externalLink60.xml?ContentType=application/vnd.openxmlformats-officedocument.spreadsheetml.externalLink+xml">
        <DigestMethod Algorithm="http://www.w3.org/2001/04/xmldsig-more#sha384"/>
        <DigestValue>BCEzmPkLq2c/hBIdcJQ3sKwfdwLv43gDMR0BCOGkB/hr4xRk2Ih7z9j60zmZ1wsz</DigestValue>
      </Reference>
      <Reference URI="/xl/externalLinks/externalLink61.xml?ContentType=application/vnd.openxmlformats-officedocument.spreadsheetml.externalLink+xml">
        <DigestMethod Algorithm="http://www.w3.org/2001/04/xmldsig-more#sha384"/>
        <DigestValue>6tN7WKgcCejsCJ+ceHD1kPTRrWcvIqxe6I+z4+IbkTc6Xle0JJJoNv9LEidDJQw9</DigestValue>
      </Reference>
      <Reference URI="/xl/externalLinks/externalLink62.xml?ContentType=application/vnd.openxmlformats-officedocument.spreadsheetml.externalLink+xml">
        <DigestMethod Algorithm="http://www.w3.org/2001/04/xmldsig-more#sha384"/>
        <DigestValue>QDZgVmMukUXke+WkuF+QJ1IOZiI1WXIlVG0cUCLMt1HAhsJXzYbliQVcye5y8sSU</DigestValue>
      </Reference>
      <Reference URI="/xl/externalLinks/externalLink63.xml?ContentType=application/vnd.openxmlformats-officedocument.spreadsheetml.externalLink+xml">
        <DigestMethod Algorithm="http://www.w3.org/2001/04/xmldsig-more#sha384"/>
        <DigestValue>1h3ThYYXqFTlxtzQxHpcr2MnIKzpx1hnK0x8j60td4eOydSQz6hlZFihONaHLXP7</DigestValue>
      </Reference>
      <Reference URI="/xl/externalLinks/externalLink64.xml?ContentType=application/vnd.openxmlformats-officedocument.spreadsheetml.externalLink+xml">
        <DigestMethod Algorithm="http://www.w3.org/2001/04/xmldsig-more#sha384"/>
        <DigestValue>YBbq4Mnl6GNwmzLUO0u6kY3SabicRZV3hcuuFL77ZI/aIWqvqu0hm0YXrcmdJdUy</DigestValue>
      </Reference>
      <Reference URI="/xl/externalLinks/externalLink65.xml?ContentType=application/vnd.openxmlformats-officedocument.spreadsheetml.externalLink+xml">
        <DigestMethod Algorithm="http://www.w3.org/2001/04/xmldsig-more#sha384"/>
        <DigestValue>2PtQydHTe1UyRynE3EfMP4CIfOChKqE0cpJi2i3nX3LMjl3L0f+Zod++KDZPsWF0</DigestValue>
      </Reference>
      <Reference URI="/xl/externalLinks/externalLink66.xml?ContentType=application/vnd.openxmlformats-officedocument.spreadsheetml.externalLink+xml">
        <DigestMethod Algorithm="http://www.w3.org/2001/04/xmldsig-more#sha384"/>
        <DigestValue>oJZRNTsfRis2j8jd5GLS4mjAtvXCJcI1a9N6FrbK2LoAL2u0uN+Qa9+25X3v6TCA</DigestValue>
      </Reference>
      <Reference URI="/xl/externalLinks/externalLink67.xml?ContentType=application/vnd.openxmlformats-officedocument.spreadsheetml.externalLink+xml">
        <DigestMethod Algorithm="http://www.w3.org/2001/04/xmldsig-more#sha384"/>
        <DigestValue>ijXgWnXqdoT1BpPoKTHneBAhGDGPf0DqRWOBqIyAa7MVeis1fPTWRxCexcyP5fug</DigestValue>
      </Reference>
      <Reference URI="/xl/externalLinks/externalLink68.xml?ContentType=application/vnd.openxmlformats-officedocument.spreadsheetml.externalLink+xml">
        <DigestMethod Algorithm="http://www.w3.org/2001/04/xmldsig-more#sha384"/>
        <DigestValue>fZZ73YDhLtTdnyDFBHE47KS1rGOMhwcgQvEBYvOkeoATWi9Gz14B4Bzra8g8WHLp</DigestValue>
      </Reference>
      <Reference URI="/xl/externalLinks/externalLink69.xml?ContentType=application/vnd.openxmlformats-officedocument.spreadsheetml.externalLink+xml">
        <DigestMethod Algorithm="http://www.w3.org/2001/04/xmldsig-more#sha384"/>
        <DigestValue>NyrjJZ3VvcgrqqezyWsBoO9a+IKcz4j55qh9obsCmxwux2khZNbUTN7DT7iOqIo2</DigestValue>
      </Reference>
      <Reference URI="/xl/externalLinks/externalLink7.xml?ContentType=application/vnd.openxmlformats-officedocument.spreadsheetml.externalLink+xml">
        <DigestMethod Algorithm="http://www.w3.org/2001/04/xmldsig-more#sha384"/>
        <DigestValue>bAYAYw9H8hgor+scORK7h0/+dS3h2ZobDc6lEq6w2EW+s8o4vlMqIXSSTShyPaRz</DigestValue>
      </Reference>
      <Reference URI="/xl/externalLinks/externalLink70.xml?ContentType=application/vnd.openxmlformats-officedocument.spreadsheetml.externalLink+xml">
        <DigestMethod Algorithm="http://www.w3.org/2001/04/xmldsig-more#sha384"/>
        <DigestValue>bcAgt8vdJOnFZajcpOYiqjXbnBHKHfQ3BL1aCKygaDQSS+EXuPdBEGAfdnMfaVzH</DigestValue>
      </Reference>
      <Reference URI="/xl/externalLinks/externalLink71.xml?ContentType=application/vnd.openxmlformats-officedocument.spreadsheetml.externalLink+xml">
        <DigestMethod Algorithm="http://www.w3.org/2001/04/xmldsig-more#sha384"/>
        <DigestValue>qtWLgDZRY4QHIeBBtLWpdrAw7YTqD69ul91/xg5korDGI89OwUWlGnMYj2VfDjpy</DigestValue>
      </Reference>
      <Reference URI="/xl/externalLinks/externalLink72.xml?ContentType=application/vnd.openxmlformats-officedocument.spreadsheetml.externalLink+xml">
        <DigestMethod Algorithm="http://www.w3.org/2001/04/xmldsig-more#sha384"/>
        <DigestValue>prz9Xhoq7Uo1gP9EqPjBb5nI4ysUvGMXQOjowAFxVqvFsgXE0euhOJIzY3Uk8Aph</DigestValue>
      </Reference>
      <Reference URI="/xl/externalLinks/externalLink73.xml?ContentType=application/vnd.openxmlformats-officedocument.spreadsheetml.externalLink+xml">
        <DigestMethod Algorithm="http://www.w3.org/2001/04/xmldsig-more#sha384"/>
        <DigestValue>Tl2onTJYSippcXrlqq1mFUCssAqyWZ0lOoR6CHQFMTGRy3HU0izlu/JZ2tSIKWfb</DigestValue>
      </Reference>
      <Reference URI="/xl/externalLinks/externalLink74.xml?ContentType=application/vnd.openxmlformats-officedocument.spreadsheetml.externalLink+xml">
        <DigestMethod Algorithm="http://www.w3.org/2001/04/xmldsig-more#sha384"/>
        <DigestValue>zjdJI3jmhVB3oswI/4JWh6y5wMQaNeHdnSENh9sS6jui2l9CD+Onad5+xA1CAUNU</DigestValue>
      </Reference>
      <Reference URI="/xl/externalLinks/externalLink75.xml?ContentType=application/vnd.openxmlformats-officedocument.spreadsheetml.externalLink+xml">
        <DigestMethod Algorithm="http://www.w3.org/2001/04/xmldsig-more#sha384"/>
        <DigestValue>0jLeltcVBbZkRybq5XuKva6r58Z6l7Dz4vEPRvv4IzEcRDT/AI52sW55ZSp/2xLC</DigestValue>
      </Reference>
      <Reference URI="/xl/externalLinks/externalLink76.xml?ContentType=application/vnd.openxmlformats-officedocument.spreadsheetml.externalLink+xml">
        <DigestMethod Algorithm="http://www.w3.org/2001/04/xmldsig-more#sha384"/>
        <DigestValue>MYL7skHiPM6mpIaKpm3BAjaGbh6yEK8Rv/acpqv4Tk1Una2YjJuSRqDDH/RayXzn</DigestValue>
      </Reference>
      <Reference URI="/xl/externalLinks/externalLink77.xml?ContentType=application/vnd.openxmlformats-officedocument.spreadsheetml.externalLink+xml">
        <DigestMethod Algorithm="http://www.w3.org/2001/04/xmldsig-more#sha384"/>
        <DigestValue>xebIAEmJKqndky6dNxAbcgWglMGA83rP3dc5teFjwpXqmlIWTBr2Iebfp5yHuCBF</DigestValue>
      </Reference>
      <Reference URI="/xl/externalLinks/externalLink78.xml?ContentType=application/vnd.openxmlformats-officedocument.spreadsheetml.externalLink+xml">
        <DigestMethod Algorithm="http://www.w3.org/2001/04/xmldsig-more#sha384"/>
        <DigestValue>QQRiIWy9pfWWtBu5y7zDz8B7Pkipk+Oyfff7ZGYIK8wl38PPDE62r3LFM564evsQ</DigestValue>
      </Reference>
      <Reference URI="/xl/externalLinks/externalLink79.xml?ContentType=application/vnd.openxmlformats-officedocument.spreadsheetml.externalLink+xml">
        <DigestMethod Algorithm="http://www.w3.org/2001/04/xmldsig-more#sha384"/>
        <DigestValue>7ke1y5vKUPQ3knTvn/RTlp5zsYqQrCbgXgzOAJCAaAlP4tsiNtbiXK6LJEzvqOO7</DigestValue>
      </Reference>
      <Reference URI="/xl/externalLinks/externalLink8.xml?ContentType=application/vnd.openxmlformats-officedocument.spreadsheetml.externalLink+xml">
        <DigestMethod Algorithm="http://www.w3.org/2001/04/xmldsig-more#sha384"/>
        <DigestValue>PH65nqiU7YacaocoeTaXXVojZy+Haxx6aon+MCGd8P/uvuNCYQO07JdxZ0d6KbYj</DigestValue>
      </Reference>
      <Reference URI="/xl/externalLinks/externalLink80.xml?ContentType=application/vnd.openxmlformats-officedocument.spreadsheetml.externalLink+xml">
        <DigestMethod Algorithm="http://www.w3.org/2001/04/xmldsig-more#sha384"/>
        <DigestValue>3jP+hkPcnaPinoI682gRWuMyXyXlVlUBof+v26rjvaUNPFkNJqM3s6+XwzIWSobZ</DigestValue>
      </Reference>
      <Reference URI="/xl/externalLinks/externalLink81.xml?ContentType=application/vnd.openxmlformats-officedocument.spreadsheetml.externalLink+xml">
        <DigestMethod Algorithm="http://www.w3.org/2001/04/xmldsig-more#sha384"/>
        <DigestValue>JHLaMEFOMleuCCiivfd0EzPCCBNnw78j38+hmB09/bhoBuDioj2SlHULltXKW0Lv</DigestValue>
      </Reference>
      <Reference URI="/xl/externalLinks/externalLink82.xml?ContentType=application/vnd.openxmlformats-officedocument.spreadsheetml.externalLink+xml">
        <DigestMethod Algorithm="http://www.w3.org/2001/04/xmldsig-more#sha384"/>
        <DigestValue>miJ02Ee+vGPbstxrA6FJqoVPzlC75cfg/ZM80XQ9inlHKb+KCqkklAWxnZcZ2jGM</DigestValue>
      </Reference>
      <Reference URI="/xl/externalLinks/externalLink83.xml?ContentType=application/vnd.openxmlformats-officedocument.spreadsheetml.externalLink+xml">
        <DigestMethod Algorithm="http://www.w3.org/2001/04/xmldsig-more#sha384"/>
        <DigestValue>rU51l3alM5KHv3wkmGcmZso01zOYY7hMpmVIzlk9Qs1nrdVWs8Fbvrhe6/028XPT</DigestValue>
      </Reference>
      <Reference URI="/xl/externalLinks/externalLink84.xml?ContentType=application/vnd.openxmlformats-officedocument.spreadsheetml.externalLink+xml">
        <DigestMethod Algorithm="http://www.w3.org/2001/04/xmldsig-more#sha384"/>
        <DigestValue>p5lEaGXZ+zvBftocKFuxyc6eRUrJtu1eEn7Ec3vW+NLsGV9qR0ihNDnPKFU5NFya</DigestValue>
      </Reference>
      <Reference URI="/xl/externalLinks/externalLink85.xml?ContentType=application/vnd.openxmlformats-officedocument.spreadsheetml.externalLink+xml">
        <DigestMethod Algorithm="http://www.w3.org/2001/04/xmldsig-more#sha384"/>
        <DigestValue>mZeMlnWQs/LVxud5QEF0r9GJw3wUuLwVd3oYEcde86smhcRJhP55BKVnlo5gZqXo</DigestValue>
      </Reference>
      <Reference URI="/xl/externalLinks/externalLink86.xml?ContentType=application/vnd.openxmlformats-officedocument.spreadsheetml.externalLink+xml">
        <DigestMethod Algorithm="http://www.w3.org/2001/04/xmldsig-more#sha384"/>
        <DigestValue>0eKnIgV9O7WD9pOg++LGxN0Bi0OIZgUNv0Dag+WuVCgM4PcI8bv7gE4Ie9lAKw4p</DigestValue>
      </Reference>
      <Reference URI="/xl/externalLinks/externalLink87.xml?ContentType=application/vnd.openxmlformats-officedocument.spreadsheetml.externalLink+xml">
        <DigestMethod Algorithm="http://www.w3.org/2001/04/xmldsig-more#sha384"/>
        <DigestValue>XiPvY8z/VZ0ETBtQBukYLyhY9ep5Dk42m8QVIwqpJ7jQ8X5KkmqfIrCa5F+xUfZk</DigestValue>
      </Reference>
      <Reference URI="/xl/externalLinks/externalLink88.xml?ContentType=application/vnd.openxmlformats-officedocument.spreadsheetml.externalLink+xml">
        <DigestMethod Algorithm="http://www.w3.org/2001/04/xmldsig-more#sha384"/>
        <DigestValue>IwtspLQ8p7afE8+M5DhQizTDU3ztsw/UrxqKZVdZOgNtlxXTmJvgAQy5Pqx3GU7s</DigestValue>
      </Reference>
      <Reference URI="/xl/externalLinks/externalLink89.xml?ContentType=application/vnd.openxmlformats-officedocument.spreadsheetml.externalLink+xml">
        <DigestMethod Algorithm="http://www.w3.org/2001/04/xmldsig-more#sha384"/>
        <DigestValue>4T09fI1agA4IGHtP6BXY7oWwV7SU06cyR1EZeD8lPrvyS/3sI15bs/fvk8BYYOP+</DigestValue>
      </Reference>
      <Reference URI="/xl/externalLinks/externalLink9.xml?ContentType=application/vnd.openxmlformats-officedocument.spreadsheetml.externalLink+xml">
        <DigestMethod Algorithm="http://www.w3.org/2001/04/xmldsig-more#sha384"/>
        <DigestValue>+act9Snywf+fTJJMCwrBh9AAX9w9eB1/LlklpdI3iqSPWY0OoHRbms+SfaK8rfZ2</DigestValue>
      </Reference>
      <Reference URI="/xl/externalLinks/externalLink90.xml?ContentType=application/vnd.openxmlformats-officedocument.spreadsheetml.externalLink+xml">
        <DigestMethod Algorithm="http://www.w3.org/2001/04/xmldsig-more#sha384"/>
        <DigestValue>JLsFHoZ0LAp86YF39bcRjmytZBP5zjyV5XE0FRGKp06U5h17EglL9MwyUoM5uPi1</DigestValue>
      </Reference>
      <Reference URI="/xl/externalLinks/externalLink91.xml?ContentType=application/vnd.openxmlformats-officedocument.spreadsheetml.externalLink+xml">
        <DigestMethod Algorithm="http://www.w3.org/2001/04/xmldsig-more#sha384"/>
        <DigestValue>ySSmuH4HdoFn+6BR7+5QEW7F698dTRHQGqUMvGHWQDLGyrpcEiJBic52+AuQKM/X</DigestValue>
      </Reference>
      <Reference URI="/xl/externalLinks/externalLink92.xml?ContentType=application/vnd.openxmlformats-officedocument.spreadsheetml.externalLink+xml">
        <DigestMethod Algorithm="http://www.w3.org/2001/04/xmldsig-more#sha384"/>
        <DigestValue>5rjeUQbs584i5TP6Kt3z0OlpU2+l32SAsYmPDBOukHlgkWPbbRmizGVTQK5QmenW</DigestValue>
      </Reference>
      <Reference URI="/xl/externalLinks/externalLink93.xml?ContentType=application/vnd.openxmlformats-officedocument.spreadsheetml.externalLink+xml">
        <DigestMethod Algorithm="http://www.w3.org/2001/04/xmldsig-more#sha384"/>
        <DigestValue>eLInai2n/Uapz6E3K8PBiuZfcaO8vohoNuqR6OK8CoqSdOKU68RxAaCbC7xAWbzN</DigestValue>
      </Reference>
      <Reference URI="/xl/externalLinks/externalLink94.xml?ContentType=application/vnd.openxmlformats-officedocument.spreadsheetml.externalLink+xml">
        <DigestMethod Algorithm="http://www.w3.org/2001/04/xmldsig-more#sha384"/>
        <DigestValue>O60YaeuZzZkVvj76V0MCp8vdzYcu+CK6Zb+EfHpMO07fAPK8GG2VHQi6c6cCwNxP</DigestValue>
      </Reference>
      <Reference URI="/xl/externalLinks/externalLink95.xml?ContentType=application/vnd.openxmlformats-officedocument.spreadsheetml.externalLink+xml">
        <DigestMethod Algorithm="http://www.w3.org/2001/04/xmldsig-more#sha384"/>
        <DigestValue>qZoGstLUw9SEGt1hnuW1CPTr9lmlg8POwNCk0ezh1nDTeBI5w4eTZ/la0pRN3xPp</DigestValue>
      </Reference>
      <Reference URI="/xl/externalLinks/externalLink96.xml?ContentType=application/vnd.openxmlformats-officedocument.spreadsheetml.externalLink+xml">
        <DigestMethod Algorithm="http://www.w3.org/2001/04/xmldsig-more#sha384"/>
        <DigestValue>5KVH4OtSa+Vnf56EBlafOS1UOKOVI0agWS8lW3ppOY393WQUAZJ7DOr/VePvaQ++</DigestValue>
      </Reference>
      <Reference URI="/xl/externalLinks/externalLink97.xml?ContentType=application/vnd.openxmlformats-officedocument.spreadsheetml.externalLink+xml">
        <DigestMethod Algorithm="http://www.w3.org/2001/04/xmldsig-more#sha384"/>
        <DigestValue>vWXKsu0s1sItoFVqJiWcq6ycJBrK27PsIyUEbE+ehYfRhRU/0sICVeSnu3OXTzyc</DigestValue>
      </Reference>
      <Reference URI="/xl/externalLinks/externalLink98.xml?ContentType=application/vnd.openxmlformats-officedocument.spreadsheetml.externalLink+xml">
        <DigestMethod Algorithm="http://www.w3.org/2001/04/xmldsig-more#sha384"/>
        <DigestValue>LExPKx3BIv1jdXvEEavF8te2RpABn2KiDe2GKyYR7sAqjCbIpgxAT6QeL86L0ncI</DigestValue>
      </Reference>
      <Reference URI="/xl/externalLinks/externalLink99.xml?ContentType=application/vnd.openxmlformats-officedocument.spreadsheetml.externalLink+xml">
        <DigestMethod Algorithm="http://www.w3.org/2001/04/xmldsig-more#sha384"/>
        <DigestValue>MsZvkWyrC7RrOtSHBTBTP87nbLbKvfY7oR6MBeQXlR7m1GnDCvyp6+olvO71jDax</DigestValue>
      </Reference>
      <Reference URI="/xl/media/image1.png?ContentType=image/png">
        <DigestMethod Algorithm="http://www.w3.org/2001/04/xmldsig-more#sha384"/>
        <DigestValue>b0YtTqd7iU2kUNFQi/j2fSg3pw8HazDHo5dXdbXrVv3pno2i15nQMA9Y8APNotPS</DigestValue>
      </Reference>
      <Reference URI="/xl/media/image10.emf?ContentType=image/x-emf">
        <DigestMethod Algorithm="http://www.w3.org/2001/04/xmldsig-more#sha384"/>
        <DigestValue>3yzpIR5QPMUTFObWiEAsGpUYzmZvzZGyf6sBE2ZJkCvix1E5LpRP7brrFx6Oj1Nz</DigestValue>
      </Reference>
      <Reference URI="/xl/media/image11.emf?ContentType=image/x-emf">
        <DigestMethod Algorithm="http://www.w3.org/2001/04/xmldsig-more#sha384"/>
        <DigestValue>pxqF45IkE6ClpXmO+CRaTGD3UEg+SSxXq7yakyBz+0Fjl0I1JEcAjHi8rL1xsOtZ</DigestValue>
      </Reference>
      <Reference URI="/xl/media/image12.emf?ContentType=image/x-emf">
        <DigestMethod Algorithm="http://www.w3.org/2001/04/xmldsig-more#sha384"/>
        <DigestValue>p0/7vhvTyWcWizXeDJUVlNumCgkKTtkpv6y5IzDiNL9vY6KJOSj6HoWt9fhYGRk7</DigestValue>
      </Reference>
      <Reference URI="/xl/media/image13.emf?ContentType=image/x-emf">
        <DigestMethod Algorithm="http://www.w3.org/2001/04/xmldsig-more#sha384"/>
        <DigestValue>+wMaFRHJfWaOc+a7UqMbMuu+GLcRrd9k3Wvms5PZHX+9F3NziWx2da5UdUgz7zl6</DigestValue>
      </Reference>
      <Reference URI="/xl/media/image14.emf?ContentType=image/x-emf">
        <DigestMethod Algorithm="http://www.w3.org/2001/04/xmldsig-more#sha384"/>
        <DigestValue>WS/y6AzCtmRi14Ju1nS00NUL4X78Jso6i5iuuhD5DeYxGnNWSp8LAMEtyheoFfbO</DigestValue>
      </Reference>
      <Reference URI="/xl/media/image15.emf?ContentType=image/x-emf">
        <DigestMethod Algorithm="http://www.w3.org/2001/04/xmldsig-more#sha384"/>
        <DigestValue>o2EpwgoBMw3eCk1sdDMS7qHItUAmZKbvyzVxW6ZJVHB1bbItI5fCB4I1jzFM+N/W</DigestValue>
      </Reference>
      <Reference URI="/xl/media/image16.emf?ContentType=image/x-emf">
        <DigestMethod Algorithm="http://www.w3.org/2001/04/xmldsig-more#sha384"/>
        <DigestValue>g9CSnGin83jiZrjCld+lmp4AVHI8KBDshJwT4Q6I3VAAOGttPpMdo3ng5dRm7Hil</DigestValue>
      </Reference>
      <Reference URI="/xl/media/image17.emf?ContentType=image/x-emf">
        <DigestMethod Algorithm="http://www.w3.org/2001/04/xmldsig-more#sha384"/>
        <DigestValue>+QooQP+VBMpMZzXEntW8IVzLCjdI0urslo6VIgdGw/0aRA3WNuJpzyVhl5fLK2WQ</DigestValue>
      </Reference>
      <Reference URI="/xl/media/image2.emf?ContentType=image/x-emf">
        <DigestMethod Algorithm="http://www.w3.org/2001/04/xmldsig-more#sha384"/>
        <DigestValue>XR8YAm5s+qvWrDBiPTpUUOSdQc4XF5DEzgVexevG0/PF3tCnHVxSTFxdTRT7wmfl</DigestValue>
      </Reference>
      <Reference URI="/xl/media/image3.emf?ContentType=image/x-emf">
        <DigestMethod Algorithm="http://www.w3.org/2001/04/xmldsig-more#sha384"/>
        <DigestValue>mxLtZ01H7zLw+jExTD6pEM3WawzVk15CtTL7AVRO9JBlBXXeeFwsKASVhaY2cQVj</DigestValue>
      </Reference>
      <Reference URI="/xl/media/image4.emf?ContentType=image/x-emf">
        <DigestMethod Algorithm="http://www.w3.org/2001/04/xmldsig-more#sha384"/>
        <DigestValue>nVVMHAB5+goNJvPaM1+YE+EcjbeufRZncw1s3JMuA1Q+9mDCNNGu+OxY5tWRX8tS</DigestValue>
      </Reference>
      <Reference URI="/xl/media/image5.emf?ContentType=image/x-emf">
        <DigestMethod Algorithm="http://www.w3.org/2001/04/xmldsig-more#sha384"/>
        <DigestValue>SuiXe8jZMeB9Lu0GKi+6D0LhsVMPUiZONcY+c4R66FXYbq7y/Oyv0p+iCUQH+36E</DigestValue>
      </Reference>
      <Reference URI="/xl/media/image6.emf?ContentType=image/x-emf">
        <DigestMethod Algorithm="http://www.w3.org/2001/04/xmldsig-more#sha384"/>
        <DigestValue>GuQVud9gBxNkK3aQzC97fN+VkrxGffmTPbEWfGDZDcwjmgysvwOrflK3yub4tL2B</DigestValue>
      </Reference>
      <Reference URI="/xl/media/image7.emf?ContentType=image/x-emf">
        <DigestMethod Algorithm="http://www.w3.org/2001/04/xmldsig-more#sha384"/>
        <DigestValue>y/7w+w8vsS30/McjLraJLyL6xd7FgVcJNEKpFxn6TDPiTb9Hy+7XYzsuftGGaAM7</DigestValue>
      </Reference>
      <Reference URI="/xl/media/image8.emf?ContentType=image/x-emf">
        <DigestMethod Algorithm="http://www.w3.org/2001/04/xmldsig-more#sha384"/>
        <DigestValue>a6oIf0WTUWVDfxl/SJDUg93qWKM7WXvpZG3W6BRBhXeFDcMoIvs9MHm/tAUCKQEE</DigestValue>
      </Reference>
      <Reference URI="/xl/media/image9.emf?ContentType=image/x-emf">
        <DigestMethod Algorithm="http://www.w3.org/2001/04/xmldsig-more#sha384"/>
        <DigestValue>fBB4RplCVbBOHQ2xh5vzRhah6uMjcC8JTQR2sOXy6hMqfotQADXEHD0uNltoY4Wc</DigestValue>
      </Reference>
      <Reference URI="/xl/sharedStrings.xml?ContentType=application/vnd.openxmlformats-officedocument.spreadsheetml.sharedStrings+xml">
        <DigestMethod Algorithm="http://www.w3.org/2001/04/xmldsig-more#sha384"/>
        <DigestValue>QDqQ4VYbMdjv4aHlbyx4qOS/+/Ygi+Z7GSJIxbWuKg9BiRNxp6lqM+cSnPL65dUI</DigestValue>
      </Reference>
      <Reference URI="/xl/styles.xml?ContentType=application/vnd.openxmlformats-officedocument.spreadsheetml.styles+xml">
        <DigestMethod Algorithm="http://www.w3.org/2001/04/xmldsig-more#sha384"/>
        <DigestValue>DqfH7kpIgxfNwdxLKDFdFj3GrhPfcQ3D2D0dvi7hJW7WlWmXDInMApJxXo9aeDca</DigestValue>
      </Reference>
      <Reference URI="/xl/theme/theme1.xml?ContentType=application/vnd.openxmlformats-officedocument.theme+xml">
        <DigestMethod Algorithm="http://www.w3.org/2001/04/xmldsig-more#sha384"/>
        <DigestValue>HqinbF22+wLriP9RbsI3PJAQMmHj87A9mI/vmZrv/YJCKogHJY7t61i95QomkXTS</DigestValue>
      </Reference>
      <Reference URI="/xl/workbook.xml?ContentType=application/vnd.openxmlformats-officedocument.spreadsheetml.sheet.main+xml">
        <DigestMethod Algorithm="http://www.w3.org/2001/04/xmldsig-more#sha384"/>
        <DigestValue>EZjYquPpvBWFZKZBs9nIxRUbyjfN9S6XD6SteWdq3/YiXDOYwa++j16rxf2g5Vs6</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sklWsH0tD9NUQgbIlnDXe2eg1ehwBfLnb/DzyM57xCYYdYHhqp0ij02brkKpgh/W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AHrPVkcM1hZXKiBYvq3CbX3qMT+xEFrKBfh0igEoR/ozMCLm3bAxKp5xevr7Rl13</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5AwwzeApc1tQwlSISH1xulBFbN3mgNw7oVnXZnKf7SPthDcjBYpTswIjJaC5CN9g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jU0elEWT0eQK0nK8UYRy94ZzgDpDnF9ldce9hDyNo+pMJ0/2AalGInjDjmi006RZ</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ia2VMN4FesT7F0l/tz+DOGFQYVEVmK9ML6TbTpNvJmnE1lxx8rQ+qXVtJqyOl5Tn</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cWCcMoEHI762vXvpRmblW/TY035mCNRAFHmBCGcrFm1eptrWPB00ssMvcznxTQD2</DigestValue>
      </Reference>
      <Reference URI="/xl/worksheets/sheet1.xml?ContentType=application/vnd.openxmlformats-officedocument.spreadsheetml.worksheet+xml">
        <DigestMethod Algorithm="http://www.w3.org/2001/04/xmldsig-more#sha384"/>
        <DigestValue>P7ggHOJLXaDNo/Df0GAFq92C00LYrNTcybHZbJUusLECjEER1niKsshs1G/nykz4</DigestValue>
      </Reference>
      <Reference URI="/xl/worksheets/sheet2.xml?ContentType=application/vnd.openxmlformats-officedocument.spreadsheetml.worksheet+xml">
        <DigestMethod Algorithm="http://www.w3.org/2001/04/xmldsig-more#sha384"/>
        <DigestValue>am6nbRD8kPTepeCiYrk40v3j/tu2SQKmtwr1C8FPKPoN/dTPNuCG3HxCDincd5ki</DigestValue>
      </Reference>
      <Reference URI="/xl/worksheets/sheet3.xml?ContentType=application/vnd.openxmlformats-officedocument.spreadsheetml.worksheet+xml">
        <DigestMethod Algorithm="http://www.w3.org/2001/04/xmldsig-more#sha384"/>
        <DigestValue>I5GVed9lxn4inKQ4MTePeZYEVFmkGzJwC+PZAcXAqt2X4Zj2IRReIWKwlIQF/Iva</DigestValue>
      </Reference>
      <Reference URI="/xl/worksheets/sheet4.xml?ContentType=application/vnd.openxmlformats-officedocument.spreadsheetml.worksheet+xml">
        <DigestMethod Algorithm="http://www.w3.org/2001/04/xmldsig-more#sha384"/>
        <DigestValue>7NKuPaqd78nvhJnh93s6CLH6hvAGQnpMIji995m1uo0HriWCr+V/gP53zTem29XG</DigestValue>
      </Reference>
      <Reference URI="/xl/worksheets/sheet5.xml?ContentType=application/vnd.openxmlformats-officedocument.spreadsheetml.worksheet+xml">
        <DigestMethod Algorithm="http://www.w3.org/2001/04/xmldsig-more#sha384"/>
        <DigestValue>oF6/9mv//PsxCW4csi49Hh7RzUxdl0RjDq/GfEbEwW36B2sASJKZcXJNOMMOXubc</DigestValue>
      </Reference>
      <Reference URI="/xl/worksheets/sheet6.xml?ContentType=application/vnd.openxmlformats-officedocument.spreadsheetml.worksheet+xml">
        <DigestMethod Algorithm="http://www.w3.org/2001/04/xmldsig-more#sha384"/>
        <DigestValue>e2iBueyCAX9gUdG0ZOBfUX2k4Fkq9MzFDaQbJ0tjK1suPytEzfaML1brUi7AeEXr</DigestValue>
      </Reference>
    </Manifest>
    <SignatureProperties>
      <SignatureProperty Id="idSignatureTime" Target="#idPackageSignature">
        <mdssi:SignatureTime xmlns:mdssi="http://schemas.openxmlformats.org/package/2006/digital-signature">
          <mdssi:Format>YYYY-MM-DDThh:mm:ssTZD</mdssi:Format>
          <mdssi:Value>2026-03-31T20:01:22Z</mdssi:Value>
        </mdssi:SignatureTime>
      </SignatureProperty>
    </SignatureProperties>
  </Object>
  <Object Id="idOfficeObject">
    <SignatureProperties>
      <SignatureProperty Id="idOfficeV1Details" Target="#idPackageSignature">
        <SignatureInfoV1 xmlns="http://schemas.microsoft.com/office/2006/digsig">
          <SetupID>{B0AF21E6-B47F-4E3D-9828-0B4054D9B969}</SetupID>
          <SignatureText>Tatiana Ovando</SignatureText>
          <SignatureImage/>
          <SignatureComments/>
          <WindowsVersion>10.0</WindowsVersion>
          <OfficeVersion>16.0.17932/26</OfficeVersion>
          <ApplicationVersion>16.0.17932</ApplicationVersion>
          <Monitors>1</Monitors>
          <HorizontalResolution>2880</HorizontalResolution>
          <VerticalResolution>1800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2026-03-31T20:01:22Z</xd:SigningTime>
          <xd:SigningCertificate>
            <xd:Cert>
              <xd:CertDigest>
                <DigestMethod Algorithm="http://www.w3.org/2001/04/xmldsig-more#sha384"/>
                <DigestValue>C1hVccrqSdOaEr6qFn3JqSZoEj+QokNisk7gFNDBoUf1ahjfUTvVoLWQn1joOaOt</DigestValue>
              </xd:CertDigest>
              <xd:IssuerSerial>
                <X509IssuerName>CN=17b13c34-db5b-4310-8d38-03d584ff9c1b</X509IssuerName>
                <X509SerialNumber>9730100477761565031</X509SerialNumber>
              </xd:IssuerSerial>
            </xd:Cert>
          </xd:SigningCertificate>
          <xd:SignaturePolicyIdentifier>
            <xd:SignaturePolicyImplied/>
          </xd:SignaturePolicyIdentifier>
        </xd:SignedSignatureProperties>
      </xd:SignedProperties>
    </xd:QualifyingProperties>
  </Object>
  <Object Id="idValidSigLnImg">AQAAAGwAAAAAAAAAAAAAAD0CAAD/AAAAAAAAAAAAAADJGgAA8gsAACBFTUYAAAEA7BsAAKo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H8BAAAJAAAA3QEAACYAAAB/AQAACQAAAF8AAAAeAAAAIQDwAAAAAAAAAAAAAACAPwAAAAAAAAAAAACAPwAAAAAAAAAAAAAAAAAAAAAAAAAAAAAAAAAAAAAAAAAAJQAAAAwAAAAAAACAKAAAAAwAAAABAAAAUgAAAHABAAABAAAA6////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H8BAAAJAAAA3gEAACcAAAAlAAAADAAAAAEAAABUAAAAhAAAAIABAAAJAAAA3AEAACYAAAABAAAAchw/QXIcP0GAAQAACQAAAAkAAABMAAAAAAAAAAAAAAAAAAAA//////////9gAAAAMwAxAC8AMwAvADIAMAAyADYAAAALAAAACwAAAAgAAAALAAAACAAAAAsAAAALAAAACwAAAAsAAABLAAAAQAAAADAAAAAFAAAAIAAAAAEAAAABAAAAEAAAAAAAAAAAAAAAPgIAAAABAAAAAAAAAAAAAD4CAAAAAQ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MAAAAAAAAABUAAAAIQDwAAAAAAAAAAAAAACAPwAAAAAAAAAAAACAPwAAAAAAAAAAAAAAAAAAAAAAAAAAAAAAAAAAAAAAAAAAJQAAAAwAAAAAAACAKAAAAAwAAAADAAAAJwAAABgAAAADAAAAAAAAAAAAAAAAAAAAJQAAAAwAAAADAAAATAAAAGQAAAAAAAAAAAAAAP//////////AAAAADAAAAAAAgAAAAAAACEA8AAAAAAAAAAAAAAAgD8AAAAAAAAAAAAAgD8AAAAAAAAAAAAAAAAAAAAAAAAAAAAAAAAAAAAAAAAAACUAAAAMAAAAAAAAgCgAAAAMAAAAAwAAACcAAAAYAAAAAwAAAAAAAAAAAAAAAAAAACUAAAAMAAAAAwAAAEwAAABkAAAAAAAAAAAAAAD//////////wACAAAwAAAAAAAAAFQAAAAhAPAAAAAAAAAAAAAAAIA/AAAAAAAAAAAAAIA/AAAAAAAAAAAAAAAAAAAAAAAAAAAAAAAAAAAAAAAAAAAlAAAADAAAAAAAAIAoAAAADAAAAAMAAAAnAAAAGAAAAAMAAAAAAAAAAAAAAAAAAAAlAAAADAAAAAMAAABMAAAAZAAAAAAAAACEAAAA/wEAAIUAAAAAAAAAhAAAAAACAAACAAAAIQDwAAAAAAAAAAAAAACAPwAAAAAAAAAAAACAPwAAAAAAAAAAAAAAAAAAAAAAAAAAAAAAAAAAAAAAAAAAJQAAAAwAAAAAAACAKAAAAAwAAAADAAAAJwAAABgAAAADAAAAAAAAAP///wAAAAAAJQAAAAwAAAADAAAATAAAAGQAAAAAAAAAMAAAAP8BAACDAAAAAAAAADAAAAAAAgAAVAAAACEA8AAAAAAAAAAAAAAAgD8AAAAAAAAAAAAAgD8AAAAAAAAAAAAAAAAAAAAAAAAAAAAAAAAAAAAAAAAAACUAAAAMAAAAAAAAgCgAAAAMAAAAAwAAACcAAAAYAAAAAwAAAAAAAAD///8AAAAAACUAAAAMAAAAAwAAAEwAAABkAAAAEQAAAGAAAAAnAAAAgwAAABEAAABg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EgAAAGAAAAAmAAAAgwAAAAEAAAByHD9Bchw/QRIAAACEAAAAAQAAAEwAAAAEAAAAEQAAAGAAAAAoAAAAhAAAAFAAAABYAAAAFQAAABYAAAAMAAAAAAAAACUAAAAMAAAAAgAAACcAAAAYAAAABAAAAAAAAAD///8AAAAAACUAAAAMAAAABAAAAEwAAABkAAAASgAAADgAAADuAQAAgwAAAEoAAAA4AAAApQEAAEwAAAAhAPAAAAAAAAAAAAAAAIA/AAAAAAAAAAAAAIA/AAAAAAAAAAAAAAAAAAAAAAAAAAAAAAAAAAAAAAAAAAAlAAAADAAAAAAAAIAoAAAADAAAAAQAAAAnAAAAGAAAAAQAAAAAAAAA////AAAAAAAlAAAADAAAAAQAAABMAAAAZAAAAEoAAAA4AAAA7gEAAHsAAABKAAAAOAAAAKUBAABEAAAAIQDwAAAAAAAAAAAAAACAPwAAAAAAAAAAAACAPwAAAAAAAAAAAAAAAAAAAAAAAAAAAAAAAAAAAAAAAAAAJQAAAAwAAAAAAACAKAAAAAwAAAAEAAAAJwAAABgAAAAEAAAAAAAAAP///wAAAAAAJQAAAAwAAAAEAAAATAAAAGQAAABKAAAATwAAACkBAAB7AAAASgAAAE8AAADgAAAALQAAACEA8AAAAAAAAAAAAAAAgD8AAAAAAAAAAAAAgD8AAAAAAAAAAAAAAAAAAAAAAAAAAAAAAAAAAAAAAAAAACUAAAAMAAAAAAAAgCgAAAAMAAAABAAAAFIAAABwAQAABAAAAO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BKAAAATwAAACoBAAB8AAAAJQAAAAwAAAAEAAAAVAAAAKAAAABLAAAATwAAACgBAAB7AAAAAQAAAHIcP0FyHD9BSwAAAE8AAAAOAAAATAAAAAAAAAAAAAAAAAAAAP//////////aAAAAFQAYQB0AGkAYQBuAGEAIABPAHYAYQBuAGQAbwARAAAAEAAAAAsAAAAIAAAAEAAAABIAAAAQAAAACQAAABgAAAAPAAAAEAAAABIAAAATAAAAEwAAAEsAAABAAAAAMAAAAAUAAAAgAAAAAQAAAAEAAAAQAAAAAAAAAAAAAAA+AgAAAAEAAAAAAAAAAAAAPgIAAAABAAAlAAAADAAAAAIAAAAnAAAAGAAAAAUAAAAAAAAA////AAAAAAAlAAAADAAAAAUAAABMAAAAZAAAAAAAAACOAAAAPQIAAPcAAAAAAAAAjgAAAD4CAABqAAAAIQDwAAAAAAAAAAAAAACAPwAAAAAAAAAAAACAPwAAAAAAAAAAAAAAAAAAAAAAAAAAAAAAAAAAAAAAAAAAJQAAAAwAAAAAAACAKAAAAAwAAAAFAAAAJwAAABgAAAAFAAAAAAAAAP///wAAAAAAJQAAAAwAAAAFAAAATAAAAGQAAAAiAAAAjgAAAP8BAACrAAAAIgAAAI4AAADeAQAAHgAAACEA8AAAAAAAAAAAAAAAgD8AAAAAAAAAAAAAgD8AAAAAAAAAAAAAAAAAAAAAAAAAAAAAAAAAAAAAAAAAACUAAAAMAAAAAAAAgCgAAAAMAAAABQAAACUAAAAMAAAAAQAAABgAAAAMAAAAAAAAABIAAAAMAAAAAQAAAB4AAAAYAAAAIgAAAI4AAAAAAgAArAAAACUAAAAMAAAAAQAAAFQAAACgAAAAIwAAAI4AAAC1AAAAqwAAAAEAAAByHD9Bchw/QSMAAACOAAAADgAAAEwAAAAAAAAAAAAAAAAAAAD//////////2gAAABUAGEAdABpAGEAbgBhACAATwB2AGEAbgBkAG8ACwAAAAsAAAAHAAAABQAAAAsAAAAMAAAACwAAAAYAAAAQAAAACgAAAAsAAAAMAAAADAAAAAwAAABLAAAAQAAAADAAAAAFAAAAIAAAAAEAAAABAAAAEAAAAAAAAAAAAAAAPgIAAAABAAAAAAAAAAAAAD4CAAAAAQAAJQAAAAwAAAACAAAAJwAAABgAAAAFAAAAAAAAAP///wAAAAAAJQAAAAwAAAAFAAAATAAAAGQAAAAiAAAAtAAAAP8BAADRAAAAIgAAALQAAADeAQAAHgAAACEA8AAAAAAAAAAAAAAAgD8AAAAAAAAAAAAAgD8AAAAAAAAAAAAAAAAAAAAAAAAAAAAAAAAAAAAAAAAAACUAAAAMAAAAAAAAgCgAAAAMAAAABQAAACUAAAAMAAAAAQAAABgAAAAMAAAAAAAAABIAAAAMAAAAAQAAAB4AAAAYAAAAIgAAALQAAAAAAgAA0gAAACUAAAAMAAAAAQAAAFQAAACoAAAAIwAAALQAAAChAAAA0QAAAAEAAAByHD9Bchw/QSMAAAC0AAAADwAAAEwAAAAAAAAAAAAAAAAAAAD//////////2wAAABTAGkAbgBkAGkAYwBvACAAdABpAHQAdQBsAGEAcgAAAAsAAAAFAAAADAAAAAwAAAAFAAAACgAAAAwAAAAGAAAABwAAAAUAAAAHAAAADAAAAAUAAAALAAAABwAAAEsAAABAAAAAMAAAAAUAAAAgAAAAAQAAAAEAAAAQAAAAAAAAAAAAAAA+AgAAAAEAAAAAAAAAAAAAPgIAAAABAAAlAAAADAAAAAIAAAAnAAAAGAAAAAUAAAAAAAAA////AAAAAAAlAAAADAAAAAUAAABMAAAAZAAAACIAAADaAAAAGwIAAPcAAAAiAAAA2gAAAPoBAAAeAAAAIQDwAAAAAAAAAAAAAACAPwAAAAAAAAAAAACAPwAAAAAAAAAAAAAAAAAAAAAAAAAAAAAAAAAAAAAAAAAAJQAAAAwAAAAAAACAKAAAAAwAAAAFAAAAJQAAAAwAAAABAAAAGAAAAAwAAAAAAAAAEgAAAAwAAAABAAAAFgAAAAwAAAAAAAAAVAAAAHQBAAAjAAAA2gAAABoCAAD3AAAAAQAAAHIcP0FyHD9BIwAAANoAAAAxAAAATAAAAAQAAAAiAAAA2gAAABwCAAD4AAAAsAAAAEYAaQByAG0AYQBkAG8AIABwAG8AcgA6ACAAMQA3AGIAMQAzAGMAMwA0AC0AZABiADUAYgAtADQAMwAxADAALQA4AGQAMwA4AC0AMAAzAGQANQA4ADQAZgBmADkAYwAxAGIAAAAKAAAABQAAAAcAAAASAAAACwAAAAwAAAAMAAAABgAAAAwAAAAMAAAABwAAAAUAAAAGAAAACwAAAAsAAAAMAAAACwAAAAsAAAAKAAAACwAAAAsAAAAIAAAADAAAAAwAAAALAAAADAAAAAgAAAALAAAACwAAAAsAAAALAAAACAAAAAsAAAAMAAAACwAAAAsAAAAIAAAACwAAAAsAAAAMAAAACwAAAAsAAAALAAAABwAAAAcAAAALAAAACgAAAAsAAAAMAAAAFgAAAAwAAAAAAAAAJQAAAAwAAAACAAAADgAAABQAAAAAAAAAEAAAABQAAAA=</Object>
  <Object Id="idInvalidSigLnImg">AQAAAGwAAAAAAAAAAAAAAD0CAAD/AAAAAAAAAAAAAADJGgAA8gsAACBFTUYAAAEAsBwAAK8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CIAAAAIAAAAQQAAACcAAAAiAAAACAAAACAAAAAgAAAAIQDwAAAAAAAAAAAAAACAPwAAAAAAAAAAAACAPwAAAAAAAAAAAAAAAAAAAAAAAAAAAAAAAAAAAAAAAAAAJQAAAAwAAAAAAACAKAAAAAwAAAABAAAAJwAAABgAAAABAAAAAAAAAP///wAAAAAAJQAAAAwAAAABAAAATAAAAGQAAABkAAAACQAAAPIAAAAmAAAAZAAAAAkAAACPAAAAHgAAACEA8AAAAAAAAAAAAAAAgD8AAAAAAAAAAAAAgD8AAAAAAAAAAAAAAAAAAAAAAAAAAAAAAAAAAAAAAAAAACUAAAAMAAAAAAAAgCgAAAAMAAAAAQAAAFIAAABwAQAAAQAAAOv///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BAAAAGAAAAAwAAAD/AAAAEgAAAAwAAAABAAAAHgAAABgAAABkAAAACQAAAPMAAAAnAAAAJQAAAAwAAAABAAAAVAAAAKgAAABlAAAACQAAAPEAAAAmAAAAAQAAAHIcP0FyHD9BZQAAAAkAAAAPAAAATAAAAAAAAAAAAAAAAAAAAP//////////bAAAAEYAaQByAG0AYQAgAG4AbwAgAHYA4QBsAGkAZABhAAAACgAAAAUAAAAHAAAAEgAAAAsAAAAGAAAADAAAAAwAAAAGAAAACgAAAAsAAAAFAAAABQAAAAwAAAALAAAASwAAAEAAAAAwAAAABQAAACAAAAABAAAAAQAAABAAAAAAAAAAAAAAAD4CAAAAAQAAAAAAAAAAAAA+AgAAAAE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DAAAAAAAAAAVAAAACEA8AAAAAAAAAAAAAAAgD8AAAAAAAAAAAAAgD8AAAAAAAAAAAAAAAAAAAAAAAAAAAAAAAAAAAAAAAAAACUAAAAMAAAAAAAAgCgAAAAMAAAAAwAAACcAAAAYAAAAAwAAAAAAAAAAAAAAAAAAACUAAAAMAAAAAwAAAEwAAABkAAAAAAAAAAAAAAD//////////wAAAAAwAAAAAAIAAAAAAAAhAPAAAAAAAAAAAAAAAIA/AAAAAAAAAAAAAIA/AAAAAAAAAAAAAAAAAAAAAAAAAAAAAAAAAAAAAAAAAAAlAAAADAAAAAAAAIAoAAAADAAAAAMAAAAnAAAAGAAAAAMAAAAAAAAAAAAAAAAAAAAlAAAADAAAAAMAAABMAAAAZAAAAAAAAAAAAAAA//////////8AAgAAMAAAAAAAAABUAAAAIQDwAAAAAAAAAAAAAACAPwAAAAAAAAAAAACAPwAAAAAAAAAAAAAAAAAAAAAAAAAAAAAAAAAAAAAAAAAAJQAAAAwAAAAAAACAKAAAAAwAAAADAAAAJwAAABgAAAADAAAAAAAAAAAAAAAAAAAAJQAAAAwAAAADAAAATAAAAGQAAAAAAAAAhAAAAP8BAACFAAAAAAAAAIQAAAAAAgAAAgAAACEA8AAAAAAAAAAAAAAAgD8AAAAAAAAAAAAAgD8AAAAAAAAAAAAAAAAAAAAAAAAAAAAAAAAAAAAAAAAAACUAAAAMAAAAAAAAgCgAAAAMAAAAAwAAACcAAAAYAAAAAwAAAAAAAAD///8AAAAAACUAAAAMAAAAAwAAAEwAAABkAAAAAAAAADAAAAD/AQAAgwAAAAAAAAAwAAAAAAIAAFQAAAAhAPAAAAAAAAAAAAAAAIA/AAAAAAAAAAAAAIA/AAAAAAAAAAAAAAAAAAAAAAAAAAAAAAAAAAAAAAAAAAAlAAAADAAAAAAAAIAoAAAADAAAAAMAAAAnAAAAGAAAAAMAAAAAAAAA////AAAAAAAlAAAADAAAAAMAAABMAAAAZAAAABEAAABgAAAAJwAAAIMAAAARAAAAYA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BIAAABgAAAAJgAAAIMAAAABAAAAchw/QXIcP0ESAAAAhAAAAAEAAABMAAAABAAAABEAAABgAAAAKAAAAIQAAABQAAAAWAAAABUAAAAWAAAADAAAAAAAAAAlAAAADAAAAAIAAAAnAAAAGAAAAAQAAAAAAAAA////AAAAAAAlAAAADAAAAAQAAABMAAAAZAAAAEoAAAA4AAAA7gEAAIMAAABKAAAAOAAAAKUBAABMAAAAIQDwAAAAAAAAAAAAAACAPwAAAAAAAAAAAACAPwAAAAAAAAAAAAAAAAAAAAAAAAAAAAAAAAAAAAAAAAAAJQAAAAwAAAAAAACAKAAAAAwAAAAEAAAAJwAAABgAAAAEAAAAAAAAAP///wAAAAAAJQAAAAwAAAAEAAAATAAAAGQAAABKAAAAOAAAAO4BAAB7AAAASgAAADgAAAClAQAARAAAACEA8AAAAAAAAAAAAAAAgD8AAAAAAAAAAAAAgD8AAAAAAAAAAAAAAAAAAAAAAAAAAAAAAAAAAAAAAAAAACUAAAAMAAAAAAAAgCgAAAAMAAAABAAAACcAAAAYAAAABAAAAAAAAAD///8AAAAAACUAAAAMAAAABAAAAEwAAABkAAAASgAAAE8AAAApAQAAewAAAEoAAABPAAAA4AAAAC0AAAAhAPAAAAAAAAAAAAAAAIA/AAAAAAAAAAAAAIA/AAAAAAAAAAAAAAAAAAAAAAAAAAAAAAAAAAAAAAAAAAAlAAAADAAAAAAAAIAoAAAADAAAAAQAAABSAAAAcAEAAAQAAADg////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BgAAAAMAAAAAAAAABIAAAAMAAAAAQAAAB4AAAAYAAAASgAAAE8AAAAqAQAAfAAAACUAAAAMAAAABAAAAFQAAACgAAAASwAAAE8AAAAoAQAAewAAAAEAAAByHD9Bchw/QUsAAABPAAAADgAAAEwAAAAAAAAAAAAAAAAAAAD//////////2gAAABUAGEAdABpAGEAbgBhACAATwB2AGEAbgBkAG8AEQAAABAAAAALAAAACAAAABAAAAASAAAAEAAAAAkAAAAYAAAADwAAABAAAAASAAAAEwAAABMAAABLAAAAQAAAADAAAAAFAAAAIAAAAAEAAAABAAAAEAAAAAAAAAAAAAAAPgIAAAABAAAAAAAAAAAAAD4CAAAAAQAAJQAAAAwAAAACAAAAJwAAABgAAAAFAAAAAAAAAP///wAAAAAAJQAAAAwAAAAFAAAATAAAAGQAAAAAAAAAjgAAAD0CAAD3AAAAAAAAAI4AAAA+AgAAagAAACEA8AAAAAAAAAAAAAAAgD8AAAAAAAAAAAAAgD8AAAAAAAAAAAAAAAAAAAAAAAAAAAAAAAAAAAAAAAAAACUAAAAMAAAAAAAAgCgAAAAMAAAABQAAACcAAAAYAAAABQAAAAAAAAD///8AAAAAACUAAAAMAAAABQAAAEwAAABkAAAAIgAAAI4AAAD/AQAAqwAAACIAAACOAAAA3gEAAB4AAAAhAPAAAAAAAAAAAAAAAIA/AAAAAAAAAAAAAIA/AAAAAAAAAAAAAAAAAAAAAAAAAAAAAAAAAAAAAAAAAAAlAAAADAAAAAAAAIAoAAAADAAAAAUAAAAlAAAADAAAAAEAAAAYAAAADAAAAAAAAAASAAAADAAAAAEAAAAeAAAAGAAAACIAAACOAAAAAAIAAKwAAAAlAAAADAAAAAEAAABUAAAAoAAAACMAAACOAAAAtQAAAKsAAAABAAAAchw/QXIcP0EjAAAAjgAAAA4AAABMAAAAAAAAAAAAAAAAAAAA//////////9oAAAAVABhAHQAaQBhAG4AYQAgAE8AdgBhAG4AZABvAAsAAAALAAAABwAAAAUAAAALAAAADAAAAAsAAAAGAAAAEAAAAAoAAAALAAAADAAAAAwAAAAMAAAASwAAAEAAAAAwAAAABQAAACAAAAABAAAAAQAAABAAAAAAAAAAAAAAAD4CAAAAAQAAAAAAAAAAAAA+AgAAAAEAACUAAAAMAAAAAgAAACcAAAAYAAAABQAAAAAAAAD///8AAAAAACUAAAAMAAAABQAAAEwAAABkAAAAIgAAALQAAAD/AQAA0QAAACIAAAC0AAAA3gEAAB4AAAAhAPAAAAAAAAAAAAAAAIA/AAAAAAAAAAAAAIA/AAAAAAAAAAAAAAAAAAAAAAAAAAAAAAAAAAAAAAAAAAAlAAAADAAAAAAAAIAoAAAADAAAAAUAAAAlAAAADAAAAAEAAAAYAAAADAAAAAAAAAASAAAADAAAAAEAAAAeAAAAGAAAACIAAAC0AAAAAAIAANIAAAAlAAAADAAAAAEAAABUAAAAqAAAACMAAAC0AAAAoQAAANEAAAABAAAAchw/QXIcP0EjAAAAtAAAAA8AAABMAAAAAAAAAAAAAAAAAAAA//////////9sAAAAUwBpAG4AZABpAGMAbwAgAHQAaQB0AHUAbABhAHIAAAALAAAABQAAAAwAAAAMAAAABQAAAAoAAAAMAAAABgAAAAcAAAAFAAAABwAAAAwAAAAFAAAACwAAAAcAAABLAAAAQAAAADAAAAAFAAAAIAAAAAEAAAABAAAAEAAAAAAAAAAAAAAAPgIAAAABAAAAAAAAAAAAAD4CAAAAAQAAJQAAAAwAAAACAAAAJwAAABgAAAAFAAAAAAAAAP///wAAAAAAJQAAAAwAAAAFAAAATAAAAGQAAAAiAAAA2gAAABsCAAD3AAAAIgAAANoAAAD6AQAAHgAAACEA8AAAAAAAAAAAAAAAgD8AAAAAAAAAAAAAgD8AAAAAAAAAAAAAAAAAAAAAAAAAAAAAAAAAAAAAAAAAACUAAAAMAAAAAAAAgCgAAAAMAAAABQAAACUAAAAMAAAAAQAAABgAAAAMAAAAAAAAABIAAAAMAAAAAQAAABYAAAAMAAAAAAAAAFQAAAB0AQAAIwAAANoAAAAaAgAA9wAAAAEAAAByHD9Bchw/QSMAAADaAAAAMQAAAEwAAAAEAAAAIgAAANoAAAAcAgAA+AAAALAAAABGAGkAcgBtAGEAZABvACAAcABvAHIAOgAgADEANwBiADEAMwBjADMANAAtAGQAYgA1AGIALQA0ADMAMQAwAC0AOABkADMAOAAtADAAMwBkADUAOAA0AGYAZgA5AGMAMQBiAAAACgAAAAUAAAAHAAAAEgAAAAsAAAAMAAAADAAAAAYAAAAMAAAADAAAAAcAAAAFAAAABgAAAAsAAAALAAAADAAAAAsAAAALAAAACgAAAAsAAAALAAAACAAAAAwAAAAMAAAACwAAAAwAAAAIAAAACwAAAAsAAAALAAAACwAAAAgAAAALAAAADAAAAAsAAAALAAAACAAAAAsAAAALAAAADAAAAAsAAAALAAAACwAAAAcAAAAHAAAACwAAAAoAAAALAAAADAAAABYAAAAMAAAAAAAAACUAAAAMAAAAAgAAAA4AAAAUAAAAAAAAABAAAAAUAAAA</Object>
</Signature>
</file>

<file path=_xmlsignatures/sig17.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ugpa7f3DMxLTxHYC/YE5HMatQMEDa3oCHG6J0n8Jw6TQNhY1DkLSnReA7OKcb01V</DigestValue>
    </Reference>
    <Reference Type="http://www.w3.org/2000/09/xmldsig#Object" URI="#idOfficeObject">
      <DigestMethod Algorithm="http://www.w3.org/2001/04/xmldsig-more#sha384"/>
      <DigestValue>2CF9Nof7CuSJSer4oQ75cSneCPMbn+3wp/Sm4kbSpntKAuXcGkwrgVyHkK7x/rA8</DigestValue>
    </Reference>
    <Reference Type="http://uri.etsi.org/01903#SignedProperties" URI="#idSignedProperties">
      <Transforms>
        <Transform Algorithm="http://www.w3.org/TR/2001/REC-xml-c14n-20010315"/>
      </Transforms>
      <DigestMethod Algorithm="http://www.w3.org/2001/04/xmldsig-more#sha384"/>
      <DigestValue>cxvd9Hy9f90CKzeOhaED4Mw4bsqyUfb/m6b5Q+cTBPBmCeqohYrMU5R4G5chKD5x</DigestValue>
    </Reference>
    <Reference Type="http://www.w3.org/2000/09/xmldsig#Object" URI="#idValidSigLnImg">
      <DigestMethod Algorithm="http://www.w3.org/2001/04/xmldsig-more#sha384"/>
      <DigestValue>Xp6b6zpzdwkhWh/FTL08LZhkAyqs+ts6/6yoGlbrYfDWuUg3xM9Tglq1HNe+Wook</DigestValue>
    </Reference>
    <Reference Type="http://www.w3.org/2000/09/xmldsig#Object" URI="#idInvalidSigLnImg">
      <DigestMethod Algorithm="http://www.w3.org/2001/04/xmldsig-more#sha384"/>
      <DigestValue>dsoHsVNaXQ7s1VuzswRe25wwdhFMDJK72N2CfZw8CKQmmqnDJ/NWcLf0BoCUQrZH</DigestValue>
    </Reference>
  </SignedInfo>
  <SignatureValue>tmdDuMgSsfXva6zqsfzpJFiQeYnKNn8Kqk3fi7CZYSjBbyh5A6fUNmy/RB2jaYlEJRGd19XsEe8a
upxlULMOf/FFP9sNfI6aPgrVI/OHDcqkAgvWuwnq1TyJdf3FVfnu</SignatureValue>
  <KeyInfo>
    <X509Data>
      <X509Certificate>MIIBjzCCARagAwIBAgIJAIcIQtUN1jFnMAoGCCqGSM49BAMDMC8xLTArBgNVBAMTJDE3YjEzYzM0LWRiNWItNDMxMC04ZDM4LTAzZDU4NGZmOWMxYjAeFw0yNTEyMTEwMzEwNTZaFw0yNjEyMTExNTEwNTZaMC8xLTArBgNVBAMTJDE3YjEzYzM0LWRiNWItNDMxMC04ZDM4LTAzZDU4NGZmOWMxYjB2MBAGByqGSM49AgEGBSuBBAAiA2IABNR6hIdoOFwUjyH9gDWj9QrAL01nZGv22KCFeroicF8l9XxV26vD0sNrRiZeycDsOrW1q2Aj1CC5jvKiftd9kw0/ef7S5oDBQue0Om3ms62gWkbRmZ2kZLqGY8TlizA8IDAKBggqhkjOPQQDAwNnADBkAjA/2eNoN7J/U0lBErYHlQlDytvqfOiS7ftwDkfARr1ZE4yrZ0FHcnPEJfgq1QVh734CMARBi1CmHrZubgbXasihvJj++xda+bb5VO/fCOxmfJvtM+x1GeCMxa6Mg928S5RP0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Mf2/mKvHoEm+XQe0V5FnG8+mCC19i1rJCIQNslrm4nmnCLDlck67lEpi2D8bIPxk</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Transform>
          <Transform Algorithm="http://www.w3.org/TR/2001/REC-xml-c14n-20010315"/>
        </Transforms>
        <DigestMethod Algorithm="http://www.w3.org/2001/04/xmldsig-more#sha384"/>
        <DigestValue>7F5Ay5pY9hXm67mfFEOiywC2uGhusO7Mi1b5T0/8WrcLTEoxan9EYszh2KM49bd1</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dsig-more#sha384"/>
        <DigestValue>TZnnyVjIEAWTyUKaiselBabsPXJe2er5WOigC/xxAkLdoEUCecpurasNFI28TSkl</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R+gePqTBJBmhknQF2Kew67bXPdmoi3DS/MvYwDqNYDTCnHH2qfUlzvJFU6OjGT19</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LAMUnqVU0oDNwni/pFjtY4Y7xdeJ5JRRO22q5Fr4Bymly/EyBkJ3oJrXSteeDx1E</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izN3jYvmPrsPMpMEEUMatScsIg6UWeGB4G3HLMV8bSPeZ0CbebDcLk53krpy9fCZ</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sBUB5EepaP/4X/abPd+e4Eu5t4ZzGLYjQkfHp8IyikinZ8sRNBmHTtJz+DoT2hNV</DigestValue>
      </Reference>
      <Reference URI="/xl/drawings/drawing1.xml?ContentType=application/vnd.openxmlformats-officedocument.drawing+xml">
        <DigestMethod Algorithm="http://www.w3.org/2001/04/xmldsig-more#sha384"/>
        <DigestValue>WZjqi+pya5dA2fSbCELnKnv+E40DenudNl9RktiU0v+1VZnNBIuLMjYgapa6KiGp</DigestValue>
      </Reference>
      <Reference URI="/xl/drawings/drawing2.xml?ContentType=application/vnd.openxmlformats-officedocument.drawing+xml">
        <DigestMethod Algorithm="http://www.w3.org/2001/04/xmldsig-more#sha384"/>
        <DigestValue>/VA/XEUJf9oreymx8yrqWgZ+Bwf3HkHN5XR1pUG8GGoqq/hE/8X2tB5Q6ZIWgB9w</DigestValue>
      </Reference>
      <Reference URI="/xl/drawings/drawing3.xml?ContentType=application/vnd.openxmlformats-officedocument.drawing+xml">
        <DigestMethod Algorithm="http://www.w3.org/2001/04/xmldsig-more#sha384"/>
        <DigestValue>FkRWvk0MWU5rfEg2IVZOrw0VLmA8qA6TcCIeksP3T8K3GRoOVP2M+A1GBrNL3xDS</DigestValue>
      </Reference>
      <Reference URI="/xl/drawings/drawing4.xml?ContentType=application/vnd.openxmlformats-officedocument.drawing+xml">
        <DigestMethod Algorithm="http://www.w3.org/2001/04/xmldsig-more#sha384"/>
        <DigestValue>rA8VxIPyeYn9GxrKJKdR3xWK8jD9pAxG+8etjDxWsdO/fdpIPqUUWTc+HUd9GlVC</DigestValue>
      </Reference>
      <Reference URI="/xl/drawings/drawing5.xml?ContentType=application/vnd.openxmlformats-officedocument.drawing+xml">
        <DigestMethod Algorithm="http://www.w3.org/2001/04/xmldsig-more#sha384"/>
        <DigestValue>2GgBNfcrUGKA663+zUoU2XCynSB3pRvgckvfb7nSPyr0RA8/T0+vjTE8wjIccikf</DigestValue>
      </Reference>
      <Reference URI="/xl/drawings/drawing6.xml?ContentType=application/vnd.openxmlformats-officedocument.drawing+xml">
        <DigestMethod Algorithm="http://www.w3.org/2001/04/xmldsig-more#sha384"/>
        <DigestValue>xLIy4+wcrtCPElOwiv3KiFKiTyd+BM8um/Mh+GfQ05fUSIUvCxmb0+yTHXCobZVo</DigestValue>
      </Reference>
      <Reference URI="/xl/drawings/vmlDrawing1.vml?ContentType=application/vnd.openxmlformats-officedocument.vmlDrawing">
        <DigestMethod Algorithm="http://www.w3.org/2001/04/xmldsig-more#sha384"/>
        <DigestValue>R5qgmrUoMNic/g4Y1yYD+zokHzcfgcPpiHHi0RYoRHo2rdHGtbuSbDmLUywgjQ+f</DigestValue>
      </Reference>
      <Reference URI="/xl/drawings/vmlDrawing2.vml?ContentType=application/vnd.openxmlformats-officedocument.vmlDrawing">
        <DigestMethod Algorithm="http://www.w3.org/2001/04/xmldsig-more#sha384"/>
        <DigestValue>XiVTYu3l9of2vwPWGnpi6FIYUMflQFR9OgItHWQkZG+6eymcgBYwQrWP897XtL3K</DigestValue>
      </Reference>
      <Reference URI="/xl/drawings/vmlDrawing3.vml?ContentType=application/vnd.openxmlformats-officedocument.vmlDrawing">
        <DigestMethod Algorithm="http://www.w3.org/2001/04/xmldsig-more#sha384"/>
        <DigestValue>CTfPENFgxksRYBlmp6dW3TqO78I40LJd/ifyU992HI8j7VimaaHmkXkwgtyEoJBV</DigestValue>
      </Reference>
      <Reference URI="/xl/drawings/vmlDrawing4.vml?ContentType=application/vnd.openxmlformats-officedocument.vmlDrawing">
        <DigestMethod Algorithm="http://www.w3.org/2001/04/xmldsig-more#sha384"/>
        <DigestValue>Fqp7kglM90ksCQDr/Y/y8gZBJMuV5h6h2Mb5Gt1FAEfVggw7/EadegamNTuB/kso</DigestValue>
      </Reference>
      <Reference URI="/xl/drawings/vmlDrawing5.vml?ContentType=application/vnd.openxmlformats-officedocument.vmlDrawing">
        <DigestMethod Algorithm="http://www.w3.org/2001/04/xmldsig-more#sha384"/>
        <DigestValue>VZRDnEY6bR5Dg4b38Dl71eCqpCPRF1fKbNuSIFuw8HaONFEbGyJuk8G7F2l8khOj</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O/nO98tutGnmnp64HnSikfSUwc4nyUmYd3fcBgEAC8roFiJ8tTKfHHOowpxnShyL</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osTRD9N3TxN8LMseew0ge/A8OLxFaremhI/8IFJsE2/Alnw2oUKxCChQLqzkCqSU</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ODyPzpRKT0wyRNczmfmM9nqYl6er8BHFBFda5RFimxjUTZiEfwZNSqG6wOm/oYjX</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TUGsOB2XIIWfCkSgZe29OUIPn/vx/0SxevkT09VLDx7uxCmOB5vW+jRb6/kG/gPW</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lhb0+7gBXb3hB3ykm+LAmA8m59j0Va02WQpU554EroqPe3fvQrgURg/EPAHbYtJo</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9/vYjDP0BphdG6DgqG6pLuuCPSc5JraLSOOLiFRgNW30OCfej3Ppl/ut/KUdJ3u4</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cQyT966EBosVWTjK6M1oCEQ4msgeLWjbyPFRPNJIUiF5+l5h0mWSP0B6qKaTuAFI</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Jpq6oKelHNpMCTHcG1Hq8a75upWcziNzTKgVqDINx+ONEk6ZCAdlf6k3e+uFTchL</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ODBLJIZtgol3rGj1LR0OzGNpvCRjaS1tUKM41jzy3Y12ffFBYi9FRJdXHGXl1CQU</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ZdTUA5VgVL9UzzWB97HzJ7ABnaocaTEWhI8jk7crCiXVK5anpaFYZ4JL7/wK87zD</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GWluGsikAZhbqW4hN1pSPG1JPkk9ds/bFxvEo21++J4U0wGedsoU5RDGlbsH1DGm</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X7z826R8WwdcwG0u8ETU6mh/fItjikDxgcAZ2vqx0KONeLi6hpKlWh16F0yijHX3</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isUOd16JYUlx29xPuYwmSO4pHK/FbkQnqaH9ai5v3wUDlqswPlUkWWsTq03Z1neY</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JG1TsuxUzGdtu5+SvsTCnP+ujcblQs0xrxMFUljy7WlxbXxGX7UqPMilL/uVwlxl</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lx3Rimbe5k4BYepy5T0ioDaPnEfC5aFLmk3LLx56TY9EVoskrVn3wFftQvBgSXoP</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yNbul6/seK66f3KjXvw7dsJHKEBV34MkLv88OqzAP9Jl9XmFURwwFGs2eBAUhNZe</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Jkb9emXMQBvFlIMf4XG+0+NTjgzK8jOG9I2pVR7WlnDI5yHSL87NAy0sSgezQ2Ua</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237JjX2FW5vJokoS6qNYL5tfaAX+CLacoldgisx5gMG67lCO1u2QKWkA9jHkNKZT</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H+3M16zAChcto/J3mEAqFrnKSv3smtCApZAZT0CM5/39iEdTUy8klDmWHZh8Q/DM</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+Ys606+Hx5arQS5urJ7Is4evdC3jKTaPURcaFmMXoSATfOfA3hT52Lz9z6hY3ltS</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PxLFJDCPsC7yXLP7f7cFU60gCKYr8ArFC0d8N3v+L55SRNSF5D7F+Pv9tUQYGKkS</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NzGa2K3oy4R39bq37B9aswvkhjMd1rgeLhTf381jIwc8h1ViZ7SkOxoEbwUrK01p</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gSpgUZZNd99QNU68TV4RRlL8lSxYxXuRAOUo2QDfR5FZhLNbLGL44B6W2UtvOHWQ</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wQZ6yadTWUngvmap5lbH1MGANNna21EEw+JuuZ1KTp6DO1wnS4xFVZtDcqb2m2qH</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wZgWmiRUeBxLQRJez5O8+h3i7V6VJ59DwPYJBCIKBblHGvnXsfX32rUQeLklcEDe</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+Dg0SM3csY5e65hEUth6d4ZohTFNdAUnO9Hm2A/kNdX7kXIpDsdNR/KGX8vdpx8R</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MffmUt+AcBs7PMUyIT9wClBl06n+qw7NjyQxWJfwkwoikomYHkzdSbdY638zGsFz</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L958nIS/HL9rXwOdsUdn8j8XMEV8BnZ8k+9uRlk82tlhAi6e595kY9Q0M5tHwDVR</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gKd+PM7r1B9fJN9IBj7JsqxzehM9uET4oE2JfGgU8VwjI0IatiQTipmXAUXDZw6A</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TC/2p95KGeSyjnZX5bWR0IJxyaK4rET9bpQZQGVLuR4EZyrJemThtCGX94+VJjrB</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RodVV6/YY3jJnHl+rotgIK7wPU8p5r8cnWv3q5ib7RaGYWlt54S5OXcX67KGV8fK</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9Oi6l/jUQ73D+9aUcEzutUGTwuljT1xOGwh719uyRMnzmeB63XIdiuDGPj2zA5MS</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Bkmh9WtOtHP7iZEfOOeMN7uK/Wy8IXLFJqMWvivJHYjNcQIcDkaUgYOGrUs8SksQ</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WIGBgZKv+9jydn2+oBKeknF3ImplAE7eTSingbIX39u/T4EG/lmPmxr30vieZUC2</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OOg0MqcENeNrKUoVJcdVhwvYKbf7xX/wj6PhmnwcmLWcE7Elhlw4jC0wYf/fYUwc</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6JFSxtPmUWUiMbJZlpoB49/yZqn7CMCRZRJO+TEEsKdcWvaZoLesmD6tdGjaK4aW</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bB6v1I5vrWxOHaEutHUmAC7+fwFfPT1Tz2VB93VmWQANxhamuyrgOdbsIoB3DP61</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w45oRMQpRll51ANjQrNbyVnyVaWfd6ECixRBdJipN6wt0nsLjVQqjfP1GlAS7QO3</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dcxrY3x2//ThNTHSh657av8cayFl8Mx9xW+jqAXljfUR0/n2numaEfvxKJUymq+M</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njcaSiryONKHiggHh4/0mU+EO7QLs6u7pCUd42/ruBGBKJNqDkDojNIe5rX+r75X</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4bH4xaqVg5gA2D5WTecM295GpelFNeJXUz+ri71xG3vCB6L8XJy9BUV4LZJrESgH</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POhr1/0P1LpU1zmAkUBiKh9DWVz70xRnV/jtxoLTLbvYGxfOIw1PVNBbkBj8u4BG</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dM+Ji0WIaiYkfwNIEmCCFwA6eOIJEwR1LCe/SWcXikZbdbURJ1iPHaGJy9Dc8gGj</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ge9ITW44HdNmvv3HHfIS+W+wAHrHYd7uA0bQNaGMoBbpm6PgzUlQQmEHM+CD6jSj</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eoFGoS4bLGSxsulHvCZ83VfxLFNF4C7kBQGzBW5l8IasqmqqttjK8bINET7Tsfat</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oGAQ3r2vhDKjZIxz6NFrS4UGG/nkheKMtPqJDMDa9TDEp3DNy7pCpSlJoxvPkih6</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8sbdBQwaQWK/8xJUooE2eW3096FVaNpRxgRJhCiILODwsjE/3veiGXkNjvrA3oA0</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gxi7/IzX2hxvqPVpNXfYsfXjKhl3Nu/Rm61YFGOpS1DP/HoOhE3b7UJwgCZyLLfl</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k5gESW8b5xQNgUDRDBNvdprjEOEtiCGJ4DnbBabbnpk5K9uOp6qhyjJr4t6FUEd1</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SXaGXKtP2saUn8BR/wl9gUlbDadcwW6Qy95U6OC8zALGeawfjAasGhjnW/Hi4RiH</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sYw5f/ezeSTV8306777Ofz9NSN65dtTBZemwLs++OIo2K6/yW3RjY+kWsCYRurHL</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ej3qY8MUHp1sF9pnybHWhSEf88x4x3477DfpTzfJYTfy62nJumTHG9NGh7cuOzG/</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rKttb4ljVKqNrlR2hQZlwubjO+W0Ii47RCnKPwJbqxarIDtrzpGCD7rALv6V1O55</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6p0gaVn6T+6bTLKmTBORUTZTFHiVqOA6nWKLEBpGjZu0IwNkXiuzHBeCbeaNynBB</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YvAMAkGu5LNHrEI1x5W+WHhVnG9UuYIDGpgZZVQtZDdY5UiKTrpwcq4VsFB8Pjvh</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gUAyovIB1JMlfDInq9b+mlxtlzDe/N76IW5QVjM3t2n/c4wQIlvKKLxUKYtCZiOZ</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EuXoTLONjTrX3FHXy2G0jQq1jkw3eaX9YhK44vdSID8LNJVodtF5z3h4a44nNayQ</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7CI8eR1lUBWRMnma9mJ9DS1OM7qCN3SHRRMAin75AilFuAwATCpkLF3s3j6js6aU</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NgUF3qi//naK2Zp6f8VkP08ahJ3exXGAE+vaskTLxvily0dT8yWNOOTHqAhxOcCV</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gC7r7JJX40OlYHVa+S5klkGXXR+qfsvAB/xvQRrStAjuiVsqObiMVkBWYFaNodmi</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yu7cfKPIiB/dYBrGbsoQEfWr72l7rjL3SmawKGcnvOCxJkAFJc6m9qPefcIb83Rp</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f/wnDR4ZwhT+11Xn2VptC8uGlIUh6jLg7xMb+GHsLyBIrt+ATgQOMV6ftTglgQ2f</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b+tEiS8vjdaB7E1Wko4PnaZ4Wg30FKOQ58Cw5EIUEodB0nYtiQ1UCmdoyzaspAzs</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+2X75iXEj3McV49fpIUpPfA9mXwfpiOFnfY3aOsgNQOi0wwuatcne/gEWGFeU+cj</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eimALFNATQHszI4nho3bg5eD5+xlln027+6dcaQuFRSK2D2hdKU7+fdgYKobBTvU</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Zk4S/Sv/1IHuJB62/kXR4MWFOirLSTjBVlcNtdvKBJlwgzhwuk0tXCYpruqj9Dgq</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UJFZfq/NebedxuzFUC5GQ8+I/8PcAF4czzf9RJFLVjA1yTacM2rkCUCMaZOES9dm</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bf+/JT5C/Kl4E/MiafI6u08uBinyW1vSwefM11WprzoXgUsKEpGu4VsCrQopAYhA</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HGePFgh9s1YlqQGMGEkcPKFdl6K4Yxh3G9uric/1UIJfle/mFbmjg3IoRPI1BUog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WOggfmw7czS0NBgyETWGsQcIRjUvP6Up+l8Q4ksgy4kGK+WUz+BofesN++EHvO8b</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bdw2TBzpI8je+EoSetesvzlkUOwVNfXaM/0khJeCZ6kHO1cxxyRx3NnxIgcOuzlk</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SN8HHM5E7t5P6oWU3DIuWGOe87N6DS0kbGBIYIKpUrC/KA0wD67DT0yOrnD7ivgj</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fsaEGIwBc44omEI0JQsqGd/0Eji0SZ29X9a7I3OTcjNWz7stDUJOvuAoYJ6D5yUm</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vtJB40eINmoii+bFUQFiiKq7HlthZGlExsxsMI1NpXb4bgGanW/u7YdVx1N0a5yA</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rWgyFCmHT28MjPqUpVPeyhHnBla6RJ2Acyeh0Vix6OEJ+NPhc1+k7LhSWkl+/2i2</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8OO4mt4DZ3BV2NIHu74bGgiXMObCDWXdRVwLrylBpTBl9A6Tz2ajyyQ4Zs87hZq2</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CZGnjl9jFROpyVvThGjpt5UavKPmOKwrNpQ4VtjK1tHOWNIdIWbRcLQYpQhFgocb</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8uXXvd1bEoetI+xU4bTiWa0i4juU3AFfetsOiHKr7Zr15O1mklXB42NHOcWpDv3e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OnnmfKso+PgXEVmUu184l1oJP/SN9l56+MX9+ZBUSZRQLCalSOsMlIhBs9Lf9Mx2</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Gn7OmHDDE5Pen0t49IGoblbCXP/YlHNYL+NRBLb0DuRGDIRAHzxvQkk1O3y0fqTy</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nzMxnv5pjUwH9qL9n6iAqf4NKLZ66XudPB//Xd2Pn59NDpzA87Bc7C5ZIbfjuK9e</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eAMFXhkjE2p0VtKCoDEZx+PMfolDaHF+keUFBS98GYYghd4tCs69+MnDjz3OzGlB</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gkinL+FMRMgjTXvfkKgmXVGt4cEBx4Ay20Dx+DLJCbzkE6bNHqJdAzYXAwfE2bP+</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xlVZQV7msytOTvGISfOfo+Ym6IXYUWFjq9HFSE3LekpL/F0B2x8sw1qxfNXqZJU0</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VDw8Hp/9bH0VQT+WM1z6Wm5p7FYM1TCIYfc6QDeLCmUmaMEj94A1Cgng+CZGZ+Ga</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12BV1Jz///Ax0i9izw+KEmmXPIZwwd460jm26PaPbAmgCLhkB4a55dxW+B1VhbCA</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W24/WbWsMJeF0kwmvZjce/4TKogxaIIQymbbmxZlFhdPwFQhHcVfPS1hcV1oSh/6</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TOwG2jFPGVemp+D4p8VcDnKKB05z6xkjT74sYczt7wN8d9LPSgArv/PSPbLOEtOo</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FHMtQ2Uc+BuefddovTRjK12AlA+xPE3wehpjVgQiQBdv83uMPTergknTR9N63uux</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buN4TCbx8aCdTfauvmDxGhF2oMkF6VotaiM3RrXis6Da3Qqv1mSVQvOrsFoptvQX</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HEVwe0pcElZaJQFeOoJjrV07mO362aoRjT0J8NO3t4Z0/Zy+cej4fEuYplk3+KMA</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dyUrSjzqBL0aD3R5d4EvNQP8S7LKIvv7vGr0vNPqrpyx1hRvAy90TLifYa54OTWl</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UHSeswzhngZuGJ6g7jcSHQz1onnROwNqvYxL+NpWG1OGovnJmec70zNOxOLVftub</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CB81cVW2k4ENQ9fJb1615H7QWUf0kVX6MYQeF47TjnyNZuujJVfAsxEx8iJGFzAq</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vpGKusGVwBD/AbFKQVsX5u1Cgk+uTo6PcUTG8YYI4gv3BABfoOuAf50HSZLWOBT3</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zPpYysewEe+pSDUkAMFhFZTccG5qt7KNmyYFRv2xSUdoAinG79Wq59MepVvp7olm</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VEhotPlH3IHUuCpHNFe1mgiJgbcfhiiJbVzG4i4ATOXgkpEcdqvMXJMdjFsDIn9K</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xOdDT0+HgumEDybEJ+DgKAm7UivHyYfSUoBELgYNk3NMq9Fb7TV6hEKnHdeZFDsU</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x+NkSL6eeWFmb51l94Eu+ye/K78YGel1IYdWiFsWsr/rQGfbjFX3gen3iou/55ak</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Qp9vl5giWpwAKUTvX1xPEMzsechBIaqHJXJltV6GNH8yL69zq+stCFs/U153Twag</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C5qoiuM7ymuOB1M3LzuE2Q+6EZkxdlifAPcaZltGaCegw/9kTi4iMnI/3Bq/G+Tw</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+SZ2pjQVMmxC8m3GLz3qpWJ7YM1XTxDq04P/wJVnodPfqs5RprIrHVtu8pq3dro9</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IXAcE2D+pw3QLhWA+1hWPaK6OjspSe2VE14WRDAdBvx3gpKyZ5dfiQiWbGYqg6FB</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+/+lgAtJnSZ/xHmv6QMKL0edePCVPBeDD936ue9q7hdycvVlMYOPxj1/iq3mRvi7</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/PdQkti/Mov6r+zB69P9BgjTof63dunAexLGMHWCcoKtzdWMbjhvM5Fe98E68l4L</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CMsaFXeV05IttsDKD9RfVu4vPDeuvDTAsvLdxbHeob8jr5WtT1Psrh1HLcJE5KSa</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y5sJKkyuervzRpDgN4/KuHEN1W6KQEawcqQD95AW+uhBAuJrWX5pVA6O3dC5UoHc</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RIic5fFEXdgJNvkILB981Qz1NJtFGhgfvC4uC6uEIlFxX5+blbPIHPsAZfgKpvd6</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xBXMKdlaI3aW7tNfHWvwgx66+NsI7RIMjUNMzl33y9oXWdqsoGHGdV3TNtNGfvMq</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/YI7IqmhGYCegju7Ta4SsIOGvPdJbwJjzaGsS+EsPU7OZ5SZvGNdJCfv0nqcXnC4</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NayZuZGYw/hQ0YNEPQs0vWhwhkfcHTSkzWGfzfpd5c0/OFgT0BifVyMtb2o1tKJx</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7u3CnYF9Ehf5J7V/hUzCAgCSrHCTjffOtbV3td+05P0C2jdkNtUabM9P6kqSWZMV</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aUcvwqvRA99gIhTvGslEu4++YU8jL3PdGwt599mC5biO5MgFxHAuERbuBkBHjkOz</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JfT5sNEXG/f4f/kha7CAv5w2miC48XtsVz2uOz9xw8cqFkLeuZ7ZBNgxuHfb3Di4</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RtptYbF+5IPgUsqJBNpm/g8L7WV6E7KBOSl1HBh4lcdj3wNHqoJf2cFM1fmZu7WH</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mALAz1EJgjRQ3AFtscGijESCfG0btb48MfqOWN+tQ6B7wVSXsqYlq2lhubes/SG5</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7PtCuMQON3OrabxkDVeSJ3sEORZd5CxLiRCFa67yVK/J8Vaf9I9JHTqtr7bBo13U</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7b9Nvu/TqggT87Yc0YfuDXyPiv4V+RZF2lbPI1dpL3ar8kVkOtlLhWzWNf0BKt73</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TOTQ5lgTvObrOtn+J5fMd5Zq/9PXGcg5vSYpCDyajlUaCoKoTZqVWXY/d+eDT3iL</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FYsOURdY0S/vb3Si7hd9TlV66kDj/M+b2Gi/M5e9DPlNw972ySyogLsR2spln8YW</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Q43XFELOWq3OhLmb4hcxArJhOJI9fJS64Fgje88H1cQ1aNO1o/wll1MB1W28AwSh</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4aBCW8VZzNgobJD/cc5l2VA1s9HFq+JLe84qTa+F3ejcbHHU+KaD+vGsr1JXJrFG</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qW1RKb4A57npUt2ltIcikcD+2QQEpD25oLO5Qfv1oirTqpTaJaddBOpjHwJzwuYH</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MnXrfTN7YbDAk3CThPnnJMcNblXOQwwy2NXI81rGC+8VvVVKQv+VmAo3KSVK+/tV</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gIhoSaVAuvMvsq60pL5I+YgaZNZct7++q610yvxEXPLehzKCleh4CGJUrty1UAKy</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Im9zeHLsJ+J+WwtsWBpFqYRySfDSliMQEsn8I1VVF6O/Rd2N0/TFYO26fEgUKeZO</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9ZuNSyC0ZcXR5SCCup8Hep8Jn1kKNGXbS5KmsGb/dQj4E6kUMYIRhl/4jIPbbD5g</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1hVgDLrX7m038CZLvhdQ55BVDiU/mQcP4IrbPJu8mxIqQ/VClfQQBZcEpfEHbg4K</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ZYX95uKIsuWQDZneBrND1Xn4XsBO3fCHB/4D9RWmZSWZD6CqXTWmkQ1QVdzxZs1G</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Uj1bpkrvQ4WGyloJlVFuGvNwzv5EPKUhuvXSgSRc5y7Ph/dN0lUCVCHVN4sdDlge</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vEeQOcWKFshWVPncLMQsr4kIRVAPHk5ZkixDbIXsuTSQ3BGf5g5zDfes0MZ3gLCh</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mjce/Y0nuKwXQtrZyQcRrCaIgrJi70hmJsVhwUVbyrmNwSc+iNX1F6oUNXj1pbVu</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tmobFmBupF5uUB+ZePcOKYKS3eLw5hK09geug4IBZmvm0SaR+7vbQTCP5H1tOcqu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NxP8R/rtGIc2ZnwqmqyMag/Bl9k6DhDxlhiKL4ZiWLoQFbHvwECJccvOoyTOojwL</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Vwlv++wjw/GLfOuO5i/XPxpQPZkJpTGn+rgrykj9QMcsoKGg85EoDwFDd5P9osfF</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0e1QeqJVpKAngoo/1cr3FW3HIJxu1puqH+j0TpAO7+oJU6/8Qp+6+pSrw15zpRbw</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J5gwFEU94YoFOsHVQOQXr2wQuaFmw7CooOUBVbXDy75mkVonmOOGrDcGDJ1uQD+Q</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CNV7gr46hL6xH9G3nldWaKLqpO+rjp0+Nu0jM587eA1mv1ukZwWYWxcYWAM0ECrh</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0jwOuuO9Pe8xqt50+okpYkP0lOY2cfxbsgZKnmLx78XHz3z8M+oWU+kjd+MRbaTN</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h6W//PQ70+Q7Ee4Y8LzWqiXxizQ1xlV3TlJ4Knb1+ose+ijotHFI31qXyQE+oDSn</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V6u29S2Yo8+rxIu1+s+J8wGCtIkz2XYXNXjdpeVd91Ns2Be6DmC0M6Wl0p14IbA9</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UFWLL/mJhxTew7Zua//kJzK4poExSrgt3pTpOP04RzOoeR5bd5u0bA/kvraFoSTs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dZNZIOcX1DIOHj6K2gZeAvp9WHwva4J0oAjNIwMq6uPCjzxBYDvU2/rm1e7vokfo</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1iaiGN8hujVoMJGe3NMwvejVIRniwkZew9JOMUqhvMhjSgD542+9wPinLu/iihfw</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Z82DXNL12ZDrfiOzOupNAeF8xJstUMykaS8vX1sbnsd2A3alQWA03AUxvSeAboPL</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15BNNLl1aZI6lgxcnxyZGxpgojjD0Ln+F73ozuiBOMhQ1Gbr9S27AhnaKWOirm9G</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dim0e9GXZSZ5aCTMQ9RnVe8z/Vx1fLHMjGJkSP02uXGi/CoPgsVO9sf7NH6UYjiI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TYPLK5/oqKStBb8saMrlwYjInQtOBw4EhPEzXFu/eouJuhHxGwnU2BtmhS066FeM</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fx+q4/0BFfkSPkse0QlV3+bKukOtJHHirV5zNm6etfPraRvcaAShAUmPQoO+E3oq</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l2bHx+8VudldJb3G4BWGbxt3lYTJE9JnqzRxQBdqEjUnTup9f3JjYwFXd2JIqBve</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d4JBbdcesZFbppyoDm2AoVB7yEbHMcE8/PMJ2pwMVwmqoiGSDqPe2be4SJsZr7+M</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OMLHYYR7ZfnAzjGZ7WasjI0BD+NeCSMDpWl4vo4ZyN8TPv5NNItbnJQns/bayTfX</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fGadp7XaO6QkWC43WbdA+txQokg+eoXoP3ORv4zxlfMHzjgDBXieePcdYvH9Ra1S</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BHELDmhX4z9QsKmMcJdszL5iRRdLV41/qu8MbB5dOuspy1PG5ThLVUiTvrxVZW7N</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2rJVY9zQg6IamdkaTt1xsJ58Q5rJIzbmDcxi8myj871VNh7fUwFfk7hcTF7JrwFS</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BfjsqTKQfKP6CDJ/f/eFcWEBkI1Kbkm5IdIOcWohXlC1gF89L2olLFnxthlSc5Md</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oEU+nve0MDhbTJalFbHxlAI3jcS0bJle6CV/z3EMjI1Os8v+y+oKrMg/nmD53kza</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TaNBNT+yZ8FwyKyXkHYAMv3s8rF4eLCh6pdnY+URcFw9wen/kCGAkSzmQ+kGFjTt</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8vQA+hort8x0EyiFso29ciEBdJ+aeZXb9gMimy6TfDUlvlX5VX7gyuBqEsQtQXkw</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5vywxbcwkJZuol03p1pJ1IDua8ukzhifTVb8/AsERAkDnAA8LViRGJ++Jnfw8Pik</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FF+k7LniM8UrJEO52RunfDyBQ+U3rBG2WucAhK74JyfHndnYovUXFCLWCIqWi/sV</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nacUguoUG74Q/6pzF5s3P/+uwEoEz3Q0zQ3G88DTuZVO5vsV11tlaO6yMDYX0e2B</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8k7Urj4VN2Tl/YYxt2S9NyJin7tSwtDOzTZZOM36MXi8TfaAMbfurxHLKoKGz79y</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lT7eM6S72SsMdBzjzlJGA3MgBbEQCr01UTcNZcioH4ZWm074kPqq3U9rXUrJb7zH</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ToAd3JRKnrQXmS/3VEKh4OMhZoM3huB172qxW/zIyIsEI9Dp3gF+jJNvSKCM73Ly</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SykX3g2yn5WUvvLrvM76+YdcecL3cyTmirkRWh4DCDy2y/yuafyFedhCk8q7ImMh</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GfaVEVNmrnRW3FYmecDQQpFZSw3L9JLLHaTxaZUbdq3kml6Xqb+uoQCkOARY0hDU</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FWHTZm2Ed0kLEpPjC/Tz1cKbpIALeSHPAjvI9ra4nc3Hb3JLikpgj2ET72h7BH+j</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4O+NyqfoVfzz0CR7QjgdkG5Q9ZPuo6jfxE7yWC9k2W52wP70Qr3kgJ9rchRvK0Nu</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U7XrStvbQs9+OeCyFMjBx8lLSLdp/LWv4kAO+DcY39rF41FUEdExXS/uhdL7IAaV</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GdaNI+JuK0wFTWaF9Tl70an20uIK17NNoXHT1HfDPj19h6xirG2zdQtTfz/lP3PV</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KaBw563/vdbu7zfgnN0TZi9PG79vAYUEsTh//LoDkwgVTt0bCsHBlYdvjGRj1DdZ</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+rA2CPexEC87lmV3Ezjuw9VIt2FxcU9/LvqriCZOupjiPq2/wwGutnw+cXgRkvX9</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tBUsRPpRsWpjMq10Z4ZcfNJTT6zempoxGFGIWSX7/O/fI+0DoYIj3qKM3lUXHY3K</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uKaVmoTlMXWIV7p6XNPNJ4kkyo9DVFIwbwRa6A1P/LDU2f3Y0nU+32q6KMuC77FJ</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TJhnr3WiqkUnzq3zTaqpVaFl/ErMxIad2qevzQilhpqM8eJi+LYHTnHfeHm53bOo</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9drD86EJJzJRBSsE+iBmaCGo/Ji38sqQJ91Vqafy/j4kL+vozHOYE2WJkIRvOtJY</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8v4+3rLm9Q1499c7kLOCqHdH3hn9tmALIaeZJ09tumvQxDRA8HghCviYH2l605Vs</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YeliDRgXqdp+6rjMZ0ermJ8dqD2gPrNTS+MUva/5xEgvKBwB+CbJDkNQWPj/mof4</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OMPc3dzW29og8TcaD6aV3mJsdvybOzaWgceElufw9rYsUEFVPXu7OiEzlCBkf7tz</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6d/D2rIjSKIYd+avnkLi/I+T+/Utb6Sz05+jX4Cqr/a7QDx2H4lDYUnn8DBxIAym</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cGWjC6AN5VPnKZv04YHIpW/Ox+/DLXQJkVJ7Gf36LI4EuwVeuz6nBFTFgw2QfAGs</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XEhQrEV52Yc9qk1DXHDdcOWQEaEyCQ1cIg4HFrI0T/DuhU8n6AT/sHyRaDQ5dI4H</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0ip1NHlDSmrVsYSSBhUnKnsdDAJq0Ifg7bZkSNWeEXvD15FGTMVbfjAoHDXqBjUv</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l62tpXYtmLJpo8egRUi5NicBZ2ZMXh95CQd0sf6/0gkcFdDdkLC+ES98wsZDccPS</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u91K1TVOen2JLQ7cIC6JGyJ6FCc8Gm49HJPLWeMUkJPBlhNB6zMHPtalIaDUHhIJ</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XUhbLW3IK/c+4Rc3Nj7QjmYEAdS8jcVWnVJl5EbnGZJkJfMc4kahbH3yaIs56b3b</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sZNGll4Rrj4JzdWyYcSfmv9rIH7E8K+yPEoVWAqgmvq5i/veh6BkUFmiFqY4HQr/</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EMLG6ugqQpcft5kUYcBxlIHwmNOg5Laqw3JSCMXuuylgx1eUDZefboH35sZT07CQ</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bcAuyvmidLJK4nE6OfL4LagYegS2N0Ui1Dri+yWBWK6c4X9h+D2C/20Wkd6YpXYu</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naQoWKwalO4JzVAD7mpiIs/vw5ZSaJ/fsv+TlQhLXaLQKSN79rNu9+ubdGOV80od</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vWnJmpiJ+TSF2WsVTGrvjHCZrIXc4lNzW6S0ASHbYFlQT2Vw2ZYbyYkpQMpY2MYq</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a5w3tKqUDOpzJO5jnGwOGn5rNeay9liL5/oQl+hpTkWvacDfubVGVQKmbeegPUHl</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UAUrPEt5unYs4s5zauZZ6MLF173awhRj5hLpezkrmqxrRw4ChbBHLgiNzmN/HOx7</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rQyQPQzpoc+HRV5VFumtcJRgUaSmPc2voKJ7nbpGjvomiZJZgxxyi1DDYMu2SAMV</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Lb9EdK8S3sxSbrsJRUd2NE28D/RE3gBk7DmKXvT3bnVExqwJ6t+CwJ3jyv0Qs/vi</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FVG11zi/dzCmDF6olTD46YU0lXlSXiuEjr7EB98pbPBzMDBIKOSuGBeee0lJkxJu</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MKeQKwp+S+mcEHFurZ23j0XzRvRMNQlVS5WMWxYN5C5UTdyjZurssRh11hYJstq0</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kLu5LSiykmGSp5Rp98eHKDl/FUJDfhOAGZy3GlMhA9w8zf9OwL0h4gm9kr/PFP8F</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+9tYw3n3KvY/rr0NwiiDhv1kt4feoAxwUi8MCnLGLmnXUDq2ptpjhnVyxLAe0shS</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s9H660J9MHS9j4+gcV0oXMosBFIb0Wr7iEQRqO2grokmz/CUD3bknfUl9WZlrjM2</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oQXm+Mv4kmwKwKPYpv4OQpWPR54dOhZ5bP570M5HKJL5JkcnkrrFbAtZtsM8ijO/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zpgJYO/EykZakiLlsSZpEpJdUowwhZ+Ib1vKbOaHB9Kf/Vz2pHAjExGxV8p6uS6Z</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suSOfOnzJWeiEWAsEILlaB/5/XAXR/T29wgbOqbOo5oicPhMZ0/+2Nfzf/P4W1kr</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cyxBVtnZt2qAN0Qyj8ne4pY6LnU3REbtvd2L3hb2wSdlynwYd1v+pXP9XHC7AFv+</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S/tBeEaz11K3j3+pt/Z5DNVUAvan1au/6mII9fGfr7xOxD83RNpJC/dtQ6Yss47m</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5UXaxcdLfCWIa2r7tyTRIcOypyZNTNZZPLdHFAx96dvk1eEloH/0MY/tVwayNHZA</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7YbigOIBRLODcIsdQTo+sw3MLJ3Sh0YkTwik+MPG05OcRCOFFZ584QvENSrTlf1L</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kPNfgYbOFhkmG4TJTxfmCL0F2cy3fz/GLBEpBRn2nKOY6+RW6rG33SHK42QRvb12</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p9MxgMF4+wyID9y0aerBQKEpaGSnwbQNb3GvFg6KW1J4Px1y8dqhXi95/THmjyyO</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/Xd1h5QeRcAczrZy79ZnJ1+Zv2N4IYk0FkPb1Xx0i00v5oYBGrfnyX30r1L9pMuy</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wWCSDv2gQb+dpduIXxBjXjP0QZIiaod/tmey8tdpZrgebPrg9bnnO5LEAVbKE4ul</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0J8RK57n+TdbmrwcLcW2eiNyqO+iXee5AuzNKsmtW4fth69G3zvRWrJ58xx299/j</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76gzIkAC9QOYdRC1bRdV4XpC5czF7uTu/WR3UXk4btyYW8NDeasnMqA2wlc/IQhe</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HCTTcWCbs/v9pAbk9WrSfxsvLfrxo/64IMg+Fi6sGW9/DQ5Ykxo7fSxpRbI5CCgh</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kxab9JFPRVXXFK/Q3Q8Hrdn4I/v4cz39ZuNOkOcR5AfihJQKnd5YL2OwGugeMF2D</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u+ysX/7UXMxhuCbpw5oqITpueIaBENDrzXhtHOiv9J7ubEJLEyxkcvw1lrvYorCB</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p9cqCE+rzO+hd6f14UpL4jXInRqae7DXT5Kt+YRNDdP+ta5/lUr0odU0Dg6NxQ2I</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TGNlelWjYjRbxWSWbC1tDVw3rOzE+ig9clER6KiTPPBJGM3wqi0Y6lFEkCegz9b+</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9xJp8/2VKwFXyl9LM2Tc58BaDfrP1tXbDihKoGq1A00hkL3KVJKU8UGeV0Z3tIOS</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dUB4/xMy/wWMY+B3sZIp80Ryw14orxghzZ5fONCysJn1JCtjBoyAfjeFXK8VafRC</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cjLOKzrhe/ewIEAw73lE2RYSqni77J3kyBxgGFz5hMFOe9KN3Y/4QHImIetHxfKn</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0eYEZHyWN26vI+Cj7smr2m79f4fH6wYKgR2CITHvs66mt5F/AkCe3HNXjZeQPCHF</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99548JVcZC3IvsTjG0+kd2JzgsbAwx5jDKtRPH3b5dxFQE03l2fcqCpXmmgWPu29</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Z2X6SGhm9UACvyPPKMjXB3Zk3LB3r2q1QZIwKtD1q6fXXqsTDj4Bta5EgIkEq2hp</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aE4ZT4AN0KmGqqYAytbY0OHldp0k85LL6+QnPJhGYK5JY8RF2Vn0q57RhWB7k8/6</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H/AUpgVRdxeOA8jcyq3d7RBk8NHx059PT7EK4EHzpkbQKVVdhS3wMcwhnH++bcvD</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0ElOtPf7NyA+NDFSM0LlZnr3N+nyPEojzEEH6u+yNHdZqW3yu/PuOjksGTUdxMzP</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mwS8+J56gFbJF+fTb+rD4gSYvY4eceq6gmdZUIptqmYrWWccrWQxzKZ51ogMRMX7</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Om7iAg8gLOBQxqqnemHgP1976s9XfSLAMCRg4cewxRJOKGkOy2ty2puFDPF99rYl</DigestValue>
      </Reference>
      <Reference URI="/xl/externalLinks/externalLink1.xml?ContentType=application/vnd.openxmlformats-officedocument.spreadsheetml.externalLink+xml">
        <DigestMethod Algorithm="http://www.w3.org/2001/04/xmldsig-more#sha384"/>
        <DigestValue>kSIy27vsDziOV/qTRfBlDjhuSucAjxRmwKEDofx99gYsSg5Hg/7qe+eBRELUR4za</DigestValue>
      </Reference>
      <Reference URI="/xl/externalLinks/externalLink10.xml?ContentType=application/vnd.openxmlformats-officedocument.spreadsheetml.externalLink+xml">
        <DigestMethod Algorithm="http://www.w3.org/2001/04/xmldsig-more#sha384"/>
        <DigestValue>Q9Gwv0BUmqS1JRqmUcdbISNXEUz6Iw00JZqXEfG/NpXiFOxnWPBrW1sS3LYRQae3</DigestValue>
      </Reference>
      <Reference URI="/xl/externalLinks/externalLink100.xml?ContentType=application/vnd.openxmlformats-officedocument.spreadsheetml.externalLink+xml">
        <DigestMethod Algorithm="http://www.w3.org/2001/04/xmldsig-more#sha384"/>
        <DigestValue>hNBksMjNe48FysPTgIdXdhqD6F4qI8QjDjfcatRZqFYc/ZF9D1Hdrugn0voCtAsj</DigestValue>
      </Reference>
      <Reference URI="/xl/externalLinks/externalLink101.xml?ContentType=application/vnd.openxmlformats-officedocument.spreadsheetml.externalLink+xml">
        <DigestMethod Algorithm="http://www.w3.org/2001/04/xmldsig-more#sha384"/>
        <DigestValue>KRqIJ8oUVfnzGVJ0uS4NyxuCWrXX0vaJjRAEaG4jHi5itavTNvnQcX8Lusz6QSL5</DigestValue>
      </Reference>
      <Reference URI="/xl/externalLinks/externalLink102.xml?ContentType=application/vnd.openxmlformats-officedocument.spreadsheetml.externalLink+xml">
        <DigestMethod Algorithm="http://www.w3.org/2001/04/xmldsig-more#sha384"/>
        <DigestValue>BUWl1RtHXqG1790p/1hjapCtH0h/jay3LIJf+EzBDVmFj5ivmm83uLOUTko1fZoC</DigestValue>
      </Reference>
      <Reference URI="/xl/externalLinks/externalLink103.xml?ContentType=application/vnd.openxmlformats-officedocument.spreadsheetml.externalLink+xml">
        <DigestMethod Algorithm="http://www.w3.org/2001/04/xmldsig-more#sha384"/>
        <DigestValue>6oC51M42qKHJdcdFE06yHIGcYNiXA8Gf+9texqC16OTT95Ul8rDj4nZuzozhvu05</DigestValue>
      </Reference>
      <Reference URI="/xl/externalLinks/externalLink104.xml?ContentType=application/vnd.openxmlformats-officedocument.spreadsheetml.externalLink+xml">
        <DigestMethod Algorithm="http://www.w3.org/2001/04/xmldsig-more#sha384"/>
        <DigestValue>QS26XJoXjUCKDyHYLmkbjEbwQ3QkKehiaLMRamnsQnRChsNOYXPOr1aqTmsY7sYy</DigestValue>
      </Reference>
      <Reference URI="/xl/externalLinks/externalLink105.xml?ContentType=application/vnd.openxmlformats-officedocument.spreadsheetml.externalLink+xml">
        <DigestMethod Algorithm="http://www.w3.org/2001/04/xmldsig-more#sha384"/>
        <DigestValue>wPwT7UGOM0N2BYbTDZAZn+d9pZb6I+6CwJGojsKkPus1wY7no0P4xyekNro6+TyU</DigestValue>
      </Reference>
      <Reference URI="/xl/externalLinks/externalLink106.xml?ContentType=application/vnd.openxmlformats-officedocument.spreadsheetml.externalLink+xml">
        <DigestMethod Algorithm="http://www.w3.org/2001/04/xmldsig-more#sha384"/>
        <DigestValue>sHqdZXF4mun5hIZi1JDsSydK5vToKIrPJOWkvG9itpD/lkLW+sku1/65WLfRubCZ</DigestValue>
      </Reference>
      <Reference URI="/xl/externalLinks/externalLink107.xml?ContentType=application/vnd.openxmlformats-officedocument.spreadsheetml.externalLink+xml">
        <DigestMethod Algorithm="http://www.w3.org/2001/04/xmldsig-more#sha384"/>
        <DigestValue>aGBwAwj2O7yMoLUo6EDYDqerYvtqt/zFBLMwh9fm7B+ykFl+32DOE8Xb+c37+/Jr</DigestValue>
      </Reference>
      <Reference URI="/xl/externalLinks/externalLink108.xml?ContentType=application/vnd.openxmlformats-officedocument.spreadsheetml.externalLink+xml">
        <DigestMethod Algorithm="http://www.w3.org/2001/04/xmldsig-more#sha384"/>
        <DigestValue>7oBqB7TQFoVTiFDvLCcC8YSlgltjZ7Hlp4u/ZGHowgKHjp3U8U37SKmJcBZOZ2C7</DigestValue>
      </Reference>
      <Reference URI="/xl/externalLinks/externalLink109.xml?ContentType=application/vnd.openxmlformats-officedocument.spreadsheetml.externalLink+xml">
        <DigestMethod Algorithm="http://www.w3.org/2001/04/xmldsig-more#sha384"/>
        <DigestValue>bdsWuAwfMNitqMF+CNLgIzUN+xfx9JOWrWd8KHW0dDsSQ0e0mapGCnimUZZIkEiK</DigestValue>
      </Reference>
      <Reference URI="/xl/externalLinks/externalLink11.xml?ContentType=application/vnd.openxmlformats-officedocument.spreadsheetml.externalLink+xml">
        <DigestMethod Algorithm="http://www.w3.org/2001/04/xmldsig-more#sha384"/>
        <DigestValue>s7BmHwHRgzOzoLN3Uth9O1GME781g9vsxeN9j+uHK4/9DU1bKcLHm/lCH7khTF29</DigestValue>
      </Reference>
      <Reference URI="/xl/externalLinks/externalLink110.xml?ContentType=application/vnd.openxmlformats-officedocument.spreadsheetml.externalLink+xml">
        <DigestMethod Algorithm="http://www.w3.org/2001/04/xmldsig-more#sha384"/>
        <DigestValue>M3jd9Na2n4MPkqBwLLH1IxiICDX6yDZbu7Ebq8uNqxV7sM14UAQIO7EZUc6GPIRU</DigestValue>
      </Reference>
      <Reference URI="/xl/externalLinks/externalLink111.xml?ContentType=application/vnd.openxmlformats-officedocument.spreadsheetml.externalLink+xml">
        <DigestMethod Algorithm="http://www.w3.org/2001/04/xmldsig-more#sha384"/>
        <DigestValue>g3Bc351gu0eyV62SYoe8S8vxIfRTdUKzvtq2fXw6iJ0+gO1p0rrsEOoOjlUG3srN</DigestValue>
      </Reference>
      <Reference URI="/xl/externalLinks/externalLink112.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3.xml?ContentType=application/vnd.openxmlformats-officedocument.spreadsheetml.externalLink+xml">
        <DigestMethod Algorithm="http://www.w3.org/2001/04/xmldsig-more#sha384"/>
        <DigestValue>vUjNbzvjOnmgvp3F6CTnzGMBqX2Mvl2TZt/yh1vS8ftskI/N+cqIUikan906HnFy</DigestValue>
      </Reference>
      <Reference URI="/xl/externalLinks/externalLink114.xml?ContentType=application/vnd.openxmlformats-officedocument.spreadsheetml.externalLink+xml">
        <DigestMethod Algorithm="http://www.w3.org/2001/04/xmldsig-more#sha384"/>
        <DigestValue>UWx3DndTmiDW0K1crdF0reeosdH4Uk7DKg2+bIySd9/YPMxwShfAS61edbqYVL1K</DigestValue>
      </Reference>
      <Reference URI="/xl/externalLinks/externalLink115.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6.xml?ContentType=application/vnd.openxmlformats-officedocument.spreadsheetml.externalLink+xml">
        <DigestMethod Algorithm="http://www.w3.org/2001/04/xmldsig-more#sha384"/>
        <DigestValue>Bcj8JW/ckFQ1EwqKRaDugn3RFhRpiGpFRRf/B+GINh85zk53bdZPFeN6O5T8WKaz</DigestValue>
      </Reference>
      <Reference URI="/xl/externalLinks/externalLink117.xml?ContentType=application/vnd.openxmlformats-officedocument.spreadsheetml.externalLink+xml">
        <DigestMethod Algorithm="http://www.w3.org/2001/04/xmldsig-more#sha384"/>
        <DigestValue>z+3ylQ5iuxX07BNVCvrxlbJi13i48RAqqWqnGSNz7yfEekKJxhIHn1PkwKi1bTrt</DigestValue>
      </Reference>
      <Reference URI="/xl/externalLinks/externalLink118.xml?ContentType=application/vnd.openxmlformats-officedocument.spreadsheetml.externalLink+xml">
        <DigestMethod Algorithm="http://www.w3.org/2001/04/xmldsig-more#sha384"/>
        <DigestValue>w1WiykelFSyXHjOoa7O+g+17ebOKFoqsuN6GIWRprWc2wxBNTIlC6Ry1xellBEFw</DigestValue>
      </Reference>
      <Reference URI="/xl/externalLinks/externalLink119.xml?ContentType=application/vnd.openxmlformats-officedocument.spreadsheetml.externalLink+xml">
        <DigestMethod Algorithm="http://www.w3.org/2001/04/xmldsig-more#sha384"/>
        <DigestValue>gjBtqxrAkTeX89V7FOcYbL4LRvCSBPKCBUSs25L+4XvQp+vC/r2HRzh5mVR/Byql</DigestValue>
      </Reference>
      <Reference URI="/xl/externalLinks/externalLink12.xml?ContentType=application/vnd.openxmlformats-officedocument.spreadsheetml.externalLink+xml">
        <DigestMethod Algorithm="http://www.w3.org/2001/04/xmldsig-more#sha384"/>
        <DigestValue>sRRRr/2/wz6CGJXHrMm5MygJrQ6GUUj2l/rVeis9P8pSk2Os3GmB9VBgZz6PyyzI</DigestValue>
      </Reference>
      <Reference URI="/xl/externalLinks/externalLink120.xml?ContentType=application/vnd.openxmlformats-officedocument.spreadsheetml.externalLink+xml">
        <DigestMethod Algorithm="http://www.w3.org/2001/04/xmldsig-more#sha384"/>
        <DigestValue>69YqATH5nxWd4M3XIzKKgII2BHrP74zYOwCNf/LVhXVOnYRNkbz8Vh4KwgveMOPg</DigestValue>
      </Reference>
      <Reference URI="/xl/externalLinks/externalLink121.xml?ContentType=application/vnd.openxmlformats-officedocument.spreadsheetml.externalLink+xml">
        <DigestMethod Algorithm="http://www.w3.org/2001/04/xmldsig-more#sha384"/>
        <DigestValue>oWCgj2hpEhdoO3R5WlQSXpiIlgBxf0RBKUoyTi78w18ww6lVe2ekg5klzHz15/Xm</DigestValue>
      </Reference>
      <Reference URI="/xl/externalLinks/externalLink122.xml?ContentType=application/vnd.openxmlformats-officedocument.spreadsheetml.externalLink+xml">
        <DigestMethod Algorithm="http://www.w3.org/2001/04/xmldsig-more#sha384"/>
        <DigestValue>v8BDIaC+Kp4MKhFJdemaUxHKTjdJlDdHBuJC6/yEuSciLR1+vkHm4UliokvheFE0</DigestValue>
      </Reference>
      <Reference URI="/xl/externalLinks/externalLink123.xml?ContentType=application/vnd.openxmlformats-officedocument.spreadsheetml.externalLink+xml">
        <DigestMethod Algorithm="http://www.w3.org/2001/04/xmldsig-more#sha384"/>
        <DigestValue>Ync8xwWxAURmDuBx212Ygx9fgMaXufKT/v6cPX/1uAzqVlqtHEM5efWGrrzvw3hf</DigestValue>
      </Reference>
      <Reference URI="/xl/externalLinks/externalLink124.xml?ContentType=application/vnd.openxmlformats-officedocument.spreadsheetml.externalLink+xml">
        <DigestMethod Algorithm="http://www.w3.org/2001/04/xmldsig-more#sha384"/>
        <DigestValue>MDDurQ5+0xs+fs7qC/jXnTlcuIaMXmfI8VCuyMbttyHt4u2OSALBn3TfKwxIEQUG</DigestValue>
      </Reference>
      <Reference URI="/xl/externalLinks/externalLink125.xml?ContentType=application/vnd.openxmlformats-officedocument.spreadsheetml.externalLink+xml">
        <DigestMethod Algorithm="http://www.w3.org/2001/04/xmldsig-more#sha384"/>
        <DigestValue>ad5jjiBy7Mz7vo17jQFMfq7ySeZSGtzG3P6lnuNgT2uU1k+5T4JsHEJbHihwL+ep</DigestValue>
      </Reference>
      <Reference URI="/xl/externalLinks/externalLink126.xml?ContentType=application/vnd.openxmlformats-officedocument.spreadsheetml.externalLink+xml">
        <DigestMethod Algorithm="http://www.w3.org/2001/04/xmldsig-more#sha384"/>
        <DigestValue>sonvc4WMoag1plvlYwMQob8MCGOIURKE1YGitQZeDzMjcSsTplF78fiAuBOLTnNT</DigestValue>
      </Reference>
      <Reference URI="/xl/externalLinks/externalLink127.xml?ContentType=application/vnd.openxmlformats-officedocument.spreadsheetml.externalLink+xml">
        <DigestMethod Algorithm="http://www.w3.org/2001/04/xmldsig-more#sha384"/>
        <DigestValue>WVtAggU7mC1e45uj1mTGEJRx7Q4J4LusO+bo/491Ge5XlrLCXlLXV1j+B7T3Z1vu</DigestValue>
      </Reference>
      <Reference URI="/xl/externalLinks/externalLink128.xml?ContentType=application/vnd.openxmlformats-officedocument.spreadsheetml.externalLink+xml">
        <DigestMethod Algorithm="http://www.w3.org/2001/04/xmldsig-more#sha384"/>
        <DigestValue>VWij/8CoQ5Et74kWZSVIOtZuE+ttngnLw/Xn+KMOp2rsC2Ib83fO+8q951r2p1TH</DigestValue>
      </Reference>
      <Reference URI="/xl/externalLinks/externalLink129.xml?ContentType=application/vnd.openxmlformats-officedocument.spreadsheetml.externalLink+xml">
        <DigestMethod Algorithm="http://www.w3.org/2001/04/xmldsig-more#sha384"/>
        <DigestValue>jUncSoWqH1fxBhG2KdqUchd3gDDcAEtaU+o65WSph5x20bl8BIj8EhwYWb9I0BN5</DigestValue>
      </Reference>
      <Reference URI="/xl/externalLinks/externalLink13.xml?ContentType=application/vnd.openxmlformats-officedocument.spreadsheetml.externalLink+xml">
        <DigestMethod Algorithm="http://www.w3.org/2001/04/xmldsig-more#sha384"/>
        <DigestValue>mT5nQUDftjRt9/S/d0pWNxJFYcUjqGSwEs/5UlB4hip7RZPXLi19RJAZJURcaCKp</DigestValue>
      </Reference>
      <Reference URI="/xl/externalLinks/externalLink130.xml?ContentType=application/vnd.openxmlformats-officedocument.spreadsheetml.externalLink+xml">
        <DigestMethod Algorithm="http://www.w3.org/2001/04/xmldsig-more#sha384"/>
        <DigestValue>TkooUHn7JGzogu1xxTOtaWITZNj5d53ZkxpxaXKejjjg87plrd86IDb3Fe8HbqDg</DigestValue>
      </Reference>
      <Reference URI="/xl/externalLinks/externalLink131.xml?ContentType=application/vnd.openxmlformats-officedocument.spreadsheetml.externalLink+xml">
        <DigestMethod Algorithm="http://www.w3.org/2001/04/xmldsig-more#sha384"/>
        <DigestValue>VEOuP63HKCDvlB+z1fL3q2luVXu7p+LSmQn6jR0V6+3Yt6dRN6vma0nbSZEozH02</DigestValue>
      </Reference>
      <Reference URI="/xl/externalLinks/externalLink132.xml?ContentType=application/vnd.openxmlformats-officedocument.spreadsheetml.externalLink+xml">
        <DigestMethod Algorithm="http://www.w3.org/2001/04/xmldsig-more#sha384"/>
        <DigestValue>UXceDgiZ8208VspOkAT/1Ner6AyC7/76MvM8eEmsu9A8f2yyoO/9hdf4QdDle9bS</DigestValue>
      </Reference>
      <Reference URI="/xl/externalLinks/externalLink133.xml?ContentType=application/vnd.openxmlformats-officedocument.spreadsheetml.externalLink+xml">
        <DigestMethod Algorithm="http://www.w3.org/2001/04/xmldsig-more#sha384"/>
        <DigestValue>pzee1nEAFjhtVH1idg1TuBUP4SXfvQlht8JJOgTC2LRNtwkSw6izd5xJOcw0iNP0</DigestValue>
      </Reference>
      <Reference URI="/xl/externalLinks/externalLink134.xml?ContentType=application/vnd.openxmlformats-officedocument.spreadsheetml.externalLink+xml">
        <DigestMethod Algorithm="http://www.w3.org/2001/04/xmldsig-more#sha384"/>
        <DigestValue>fbRPaMKoV764NCJvn9X5uETIqrojjUH7YT7d0V45O4WRAznJyqfBS/GldYcukqih</DigestValue>
      </Reference>
      <Reference URI="/xl/externalLinks/externalLink135.xml?ContentType=application/vnd.openxmlformats-officedocument.spreadsheetml.externalLink+xml">
        <DigestMethod Algorithm="http://www.w3.org/2001/04/xmldsig-more#sha384"/>
        <DigestValue>xUE5buhl2gbbQI4DT/jmLvUPRbbGKTQj8EqzWaYs7Yd/wRlQUCAGT/ttEYgakSKw</DigestValue>
      </Reference>
      <Reference URI="/xl/externalLinks/externalLink136.xml?ContentType=application/vnd.openxmlformats-officedocument.spreadsheetml.externalLink+xml">
        <DigestMethod Algorithm="http://www.w3.org/2001/04/xmldsig-more#sha384"/>
        <DigestValue>KjTGs2NSO3yKaoRWJrQMOcejbHluuTqnyvvrA0XTAhrlkOILTbOtL4okJCn2y+XF</DigestValue>
      </Reference>
      <Reference URI="/xl/externalLinks/externalLink137.xml?ContentType=application/vnd.openxmlformats-officedocument.spreadsheetml.externalLink+xml">
        <DigestMethod Algorithm="http://www.w3.org/2001/04/xmldsig-more#sha384"/>
        <DigestValue>XDxVRz7prQ62P9xenpDMyvhYggAT/t3vo/ksEpI3YuI3bEqSKdfgRaFi+k56Vl4r</DigestValue>
      </Reference>
      <Reference URI="/xl/externalLinks/externalLink138.xml?ContentType=application/vnd.openxmlformats-officedocument.spreadsheetml.externalLink+xml">
        <DigestMethod Algorithm="http://www.w3.org/2001/04/xmldsig-more#sha384"/>
        <DigestValue>Ja6eMJSH2oPhsoqzdz52jKsrY7xfLbPgA4FA7c/2V7iz3KKW4PV/VFY1EIRwlvSu</DigestValue>
      </Reference>
      <Reference URI="/xl/externalLinks/externalLink139.xml?ContentType=application/vnd.openxmlformats-officedocument.spreadsheetml.externalLink+xml">
        <DigestMethod Algorithm="http://www.w3.org/2001/04/xmldsig-more#sha384"/>
        <DigestValue>8P14IbukYrCgxR8PQzjE/K/6FKv5Ua3Y7QQhaVvTimoIbe+2GVpXFPgIsvc8w+2h</DigestValue>
      </Reference>
      <Reference URI="/xl/externalLinks/externalLink14.xml?ContentType=application/vnd.openxmlformats-officedocument.spreadsheetml.externalLink+xml">
        <DigestMethod Algorithm="http://www.w3.org/2001/04/xmldsig-more#sha384"/>
        <DigestValue>F53SO72Ec2IgDvHSA1NjqZ87ZJZjuNcP11kAPh4q8DzmfLMdjwFXWjO55zQJg1wS</DigestValue>
      </Reference>
      <Reference URI="/xl/externalLinks/externalLink140.xml?ContentType=application/vnd.openxmlformats-officedocument.spreadsheetml.externalLink+xml">
        <DigestMethod Algorithm="http://www.w3.org/2001/04/xmldsig-more#sha384"/>
        <DigestValue>VGLLnsZ/BB96NUpPjN1/h51ALNA516OUXhATg1pBRtm/rD4K/gc/24ZKNAmRTcNE</DigestValue>
      </Reference>
      <Reference URI="/xl/externalLinks/externalLink141.xml?ContentType=application/vnd.openxmlformats-officedocument.spreadsheetml.externalLink+xml">
        <DigestMethod Algorithm="http://www.w3.org/2001/04/xmldsig-more#sha384"/>
        <DigestValue>uhKGcF5EUPcIbmouAfqqnITuHQf0XuSMf2VK7c5Zj5TGe30sm9AoKQWzdQXx69ol</DigestValue>
      </Reference>
      <Reference URI="/xl/externalLinks/externalLink142.xml?ContentType=application/vnd.openxmlformats-officedocument.spreadsheetml.externalLink+xml">
        <DigestMethod Algorithm="http://www.w3.org/2001/04/xmldsig-more#sha384"/>
        <DigestValue>7oaA2rjIi4KguTNe47f4R8gipTFGdlaEx9bKME4xVZ/FU9PohGiTcyUjuSPKl5pH</DigestValue>
      </Reference>
      <Reference URI="/xl/externalLinks/externalLink143.xml?ContentType=application/vnd.openxmlformats-officedocument.spreadsheetml.externalLink+xml">
        <DigestMethod Algorithm="http://www.w3.org/2001/04/xmldsig-more#sha384"/>
        <DigestValue>DHyDUu49a3UnIPypJJbLcpOGeRy/R3q58h0lWQVye51/GEY6GTyrx+Yoil8RZtlb</DigestValue>
      </Reference>
      <Reference URI="/xl/externalLinks/externalLink144.xml?ContentType=application/vnd.openxmlformats-officedocument.spreadsheetml.externalLink+xml">
        <DigestMethod Algorithm="http://www.w3.org/2001/04/xmldsig-more#sha384"/>
        <DigestValue>eUei3lK32pzC+UP+hTpIzUwW9MHsPkGQgHunF80O00jhuCLaqaPGl37TKN+noKeO</DigestValue>
      </Reference>
      <Reference URI="/xl/externalLinks/externalLink145.xml?ContentType=application/vnd.openxmlformats-officedocument.spreadsheetml.externalLink+xml">
        <DigestMethod Algorithm="http://www.w3.org/2001/04/xmldsig-more#sha384"/>
        <DigestValue>oiy49csaH1KFqFOGI4aFMQZxb63hPiQaJ4zrelFhkoMF4355mjf8ygChUmpCmK8T</DigestValue>
      </Reference>
      <Reference URI="/xl/externalLinks/externalLink146.xml?ContentType=application/vnd.openxmlformats-officedocument.spreadsheetml.externalLink+xml">
        <DigestMethod Algorithm="http://www.w3.org/2001/04/xmldsig-more#sha384"/>
        <DigestValue>kGzneLxv1c08xxfIbZrqggdybF4xvisMFRydkO7OYLmNRd/988MnkMCqnBka4Rkr</DigestValue>
      </Reference>
      <Reference URI="/xl/externalLinks/externalLink147.xml?ContentType=application/vnd.openxmlformats-officedocument.spreadsheetml.externalLink+xml">
        <DigestMethod Algorithm="http://www.w3.org/2001/04/xmldsig-more#sha384"/>
        <DigestValue>+sL5D3JdHHrFXfXuh1Y59caQXpXpS9QTprkWu4wEU/0YEANA6sANbAUmwiKNWS/g</DigestValue>
      </Reference>
      <Reference URI="/xl/externalLinks/externalLink148.xml?ContentType=application/vnd.openxmlformats-officedocument.spreadsheetml.externalLink+xml">
        <DigestMethod Algorithm="http://www.w3.org/2001/04/xmldsig-more#sha384"/>
        <DigestValue>lkAJFhoBNuxI2BCqNKEOk5IAKbR2CwapGwYcupwyxxX3Qc4+BXAd81Bxt3QDDiRe</DigestValue>
      </Reference>
      <Reference URI="/xl/externalLinks/externalLink149.xml?ContentType=application/vnd.openxmlformats-officedocument.spreadsheetml.externalLink+xml">
        <DigestMethod Algorithm="http://www.w3.org/2001/04/xmldsig-more#sha384"/>
        <DigestValue>/6fVbRKzy7Zt1ftEuxJK+qiQU8TvTlO153kZetRQstzGFCdJ+2k0HFX95hfKna/T</DigestValue>
      </Reference>
      <Reference URI="/xl/externalLinks/externalLink15.xml?ContentType=application/vnd.openxmlformats-officedocument.spreadsheetml.externalLink+xml">
        <DigestMethod Algorithm="http://www.w3.org/2001/04/xmldsig-more#sha384"/>
        <DigestValue>SfztkeO4OQGr9A0APEGHj17dAw7eGNxpr+i4uPl8vWeffhMPREFna9uipq5Iq34w</DigestValue>
      </Reference>
      <Reference URI="/xl/externalLinks/externalLink150.xml?ContentType=application/vnd.openxmlformats-officedocument.spreadsheetml.externalLink+xml">
        <DigestMethod Algorithm="http://www.w3.org/2001/04/xmldsig-more#sha384"/>
        <DigestValue>ur0aKgB+Z4zmAjne7+Zy6E6exNjkJlRtyT7kXdVyvCMOrQ1ni9fjBB5Xm/JOkXV1</DigestValue>
      </Reference>
      <Reference URI="/xl/externalLinks/externalLink151.xml?ContentType=application/vnd.openxmlformats-officedocument.spreadsheetml.externalLink+xml">
        <DigestMethod Algorithm="http://www.w3.org/2001/04/xmldsig-more#sha384"/>
        <DigestValue>yjrAdZmhFTalUpqiVuh3O5omylhMdWH/w7Sc2+J9zfl+o2UWIY/4sWYIZQryXOcA</DigestValue>
      </Reference>
      <Reference URI="/xl/externalLinks/externalLink152.xml?ContentType=application/vnd.openxmlformats-officedocument.spreadsheetml.externalLink+xml">
        <DigestMethod Algorithm="http://www.w3.org/2001/04/xmldsig-more#sha384"/>
        <DigestValue>NWq7UWM4u81uigyIuVpz/3U3OX+dRnWCmEP09imi6ZhO7hFqOaUEt06Z8CWxT8YS</DigestValue>
      </Reference>
      <Reference URI="/xl/externalLinks/externalLink153.xml?ContentType=application/vnd.openxmlformats-officedocument.spreadsheetml.externalLink+xml">
        <DigestMethod Algorithm="http://www.w3.org/2001/04/xmldsig-more#sha384"/>
        <DigestValue>0weh2s4gTPTqKpxQkx8P1YmhabmGtN/OLZugvf06dNqKUrieMqGV9WbuZdL5R2Ox</DigestValue>
      </Reference>
      <Reference URI="/xl/externalLinks/externalLink154.xml?ContentType=application/vnd.openxmlformats-officedocument.spreadsheetml.externalLink+xml">
        <DigestMethod Algorithm="http://www.w3.org/2001/04/xmldsig-more#sha384"/>
        <DigestValue>FMLPwKzQraFCUjmgbjSOp7IGg9/Sqql7co8CGquZgMziHqtV+P277Yf9Wfpxdocq</DigestValue>
      </Reference>
      <Reference URI="/xl/externalLinks/externalLink155.xml?ContentType=application/vnd.openxmlformats-officedocument.spreadsheetml.externalLink+xml">
        <DigestMethod Algorithm="http://www.w3.org/2001/04/xmldsig-more#sha384"/>
        <DigestValue>v2HRKWY8963ZwZI2qKP9ScTnxZrZhlb7lMD3dGTwpH1bFaJUSBpVPcKfVenI0sKy</DigestValue>
      </Reference>
      <Reference URI="/xl/externalLinks/externalLink156.xml?ContentType=application/vnd.openxmlformats-officedocument.spreadsheetml.externalLink+xml">
        <DigestMethod Algorithm="http://www.w3.org/2001/04/xmldsig-more#sha384"/>
        <DigestValue>twrzGjGx63YDBkrY2kBVp6ZAdv6gNwqCDsUS5LHR/9oXBb17cTljBHM1x14nbdg5</DigestValue>
      </Reference>
      <Reference URI="/xl/externalLinks/externalLink157.xml?ContentType=application/vnd.openxmlformats-officedocument.spreadsheetml.externalLink+xml">
        <DigestMethod Algorithm="http://www.w3.org/2001/04/xmldsig-more#sha384"/>
        <DigestValue>M42ILNo7Y0cv244oKFcY99ip3CK5Z2sbaYQj1090R6JkjczMZDSfbpy4LapSxYC3</DigestValue>
      </Reference>
      <Reference URI="/xl/externalLinks/externalLink158.xml?ContentType=application/vnd.openxmlformats-officedocument.spreadsheetml.externalLink+xml">
        <DigestMethod Algorithm="http://www.w3.org/2001/04/xmldsig-more#sha384"/>
        <DigestValue>wdfkLzsCi+WY4RXQNAxNYBQNV1S7r5qaVxzyOSc7/C31Nvj1YnNFo9f/ouXmRcGA</DigestValue>
      </Reference>
      <Reference URI="/xl/externalLinks/externalLink159.xml?ContentType=application/vnd.openxmlformats-officedocument.spreadsheetml.externalLink+xml">
        <DigestMethod Algorithm="http://www.w3.org/2001/04/xmldsig-more#sha384"/>
        <DigestValue>aO3J/Yz5Y2dCOC2joz9Xl605YJQYKGrgYkdz1kWb6aEdtk/DLfJCSvNbjUixm1i2</DigestValue>
      </Reference>
      <Reference URI="/xl/externalLinks/externalLink16.xml?ContentType=application/vnd.openxmlformats-officedocument.spreadsheetml.externalLink+xml">
        <DigestMethod Algorithm="http://www.w3.org/2001/04/xmldsig-more#sha384"/>
        <DigestValue>gbkRKj4pAE9Z2JIK9VU0kVEHa0TS8VuDMpgJa8hOdQYjFPsSGZ/YeS9q0DR4co7J</DigestValue>
      </Reference>
      <Reference URI="/xl/externalLinks/externalLink160.xml?ContentType=application/vnd.openxmlformats-officedocument.spreadsheetml.externalLink+xml">
        <DigestMethod Algorithm="http://www.w3.org/2001/04/xmldsig-more#sha384"/>
        <DigestValue>iHsLSdAnCFGfKSx+7yOqbSY3FwNqhnk5r5Vz6BbGpQr4HtYGjeJPhqeNrlTMCflS</DigestValue>
      </Reference>
      <Reference URI="/xl/externalLinks/externalLink161.xml?ContentType=application/vnd.openxmlformats-officedocument.spreadsheetml.externalLink+xml">
        <DigestMethod Algorithm="http://www.w3.org/2001/04/xmldsig-more#sha384"/>
        <DigestValue>4sXtEVVJy7hlaUDyM+rchaaABu1ZAW0aNFOO9CYj27/uMCxAifV/yFZJisNJpNGB</DigestValue>
      </Reference>
      <Reference URI="/xl/externalLinks/externalLink162.xml?ContentType=application/vnd.openxmlformats-officedocument.spreadsheetml.externalLink+xml">
        <DigestMethod Algorithm="http://www.w3.org/2001/04/xmldsig-more#sha384"/>
        <DigestValue>9ufMuoQMnzHZRagfWK5AzgxCG4yJBcB4dF0p6wZO/37OoXZUOn2V5DV2lQEhFZr3</DigestValue>
      </Reference>
      <Reference URI="/xl/externalLinks/externalLink163.xml?ContentType=application/vnd.openxmlformats-officedocument.spreadsheetml.externalLink+xml">
        <DigestMethod Algorithm="http://www.w3.org/2001/04/xmldsig-more#sha384"/>
        <DigestValue>ojirEs12POPSRW0WKdftBr88+BcudLPtuOgK5qwmSBuuoIQ4Q6ABycZIMEtM7PON</DigestValue>
      </Reference>
      <Reference URI="/xl/externalLinks/externalLink164.xml?ContentType=application/vnd.openxmlformats-officedocument.spreadsheetml.externalLink+xml">
        <DigestMethod Algorithm="http://www.w3.org/2001/04/xmldsig-more#sha384"/>
        <DigestValue>cxrGuBiLvmoPyX2kkWq4mFEHKSR7PNLy24zVuWCuZGsABEwRJiEJh57gfrFkUzgx</DigestValue>
      </Reference>
      <Reference URI="/xl/externalLinks/externalLink165.xml?ContentType=application/vnd.openxmlformats-officedocument.spreadsheetml.externalLink+xml">
        <DigestMethod Algorithm="http://www.w3.org/2001/04/xmldsig-more#sha384"/>
        <DigestValue>0HHm+49rvVETPHllnBGMAXgU7zq/thghOjhM679qwSMhWKrN9QUn9I2ISc3+gAD2</DigestValue>
      </Reference>
      <Reference URI="/xl/externalLinks/externalLink166.xml?ContentType=application/vnd.openxmlformats-officedocument.spreadsheetml.externalLink+xml">
        <DigestMethod Algorithm="http://www.w3.org/2001/04/xmldsig-more#sha384"/>
        <DigestValue>/UMY5GnZrfSXcXWQHm88rAzuIwiBRell9gEAn0FNHEN+gLPqGEAoUQwa77og+/Ul</DigestValue>
      </Reference>
      <Reference URI="/xl/externalLinks/externalLink167.xml?ContentType=application/vnd.openxmlformats-officedocument.spreadsheetml.externalLink+xml">
        <DigestMethod Algorithm="http://www.w3.org/2001/04/xmldsig-more#sha384"/>
        <DigestValue>1RSYuFYFdGD9Yqmsa+zrHa2f/xHE00Gv5akCrGJVQZgAiWPfwUCC1AvhHKdNRqpZ</DigestValue>
      </Reference>
      <Reference URI="/xl/externalLinks/externalLink168.xml?ContentType=application/vnd.openxmlformats-officedocument.spreadsheetml.externalLink+xml">
        <DigestMethod Algorithm="http://www.w3.org/2001/04/xmldsig-more#sha384"/>
        <DigestValue>48V5EzXqvgaVhr0Zav6xefxarm7yC/hzAPEmVVchH1GD3FpCJGxvLGNGUlMlUd2t</DigestValue>
      </Reference>
      <Reference URI="/xl/externalLinks/externalLink169.xml?ContentType=application/vnd.openxmlformats-officedocument.spreadsheetml.externalLink+xml">
        <DigestMethod Algorithm="http://www.w3.org/2001/04/xmldsig-more#sha384"/>
        <DigestValue>KpS7bWbM3ZlEsgOSrYqeOdJudTVBSoDn+ztUSu3p8LLIota8T5xq7WlFvPCrmOpF</DigestValue>
      </Reference>
      <Reference URI="/xl/externalLinks/externalLink17.xml?ContentType=application/vnd.openxmlformats-officedocument.spreadsheetml.externalLink+xml">
        <DigestMethod Algorithm="http://www.w3.org/2001/04/xmldsig-more#sha384"/>
        <DigestValue>2yE8XsL7Tc1q5/yauBkgE80BWyQmfg8QXecdBt0GllaVB0bK5kpD/Vwpi58WrhkM</DigestValue>
      </Reference>
      <Reference URI="/xl/externalLinks/externalLink170.xml?ContentType=application/vnd.openxmlformats-officedocument.spreadsheetml.externalLink+xml">
        <DigestMethod Algorithm="http://www.w3.org/2001/04/xmldsig-more#sha384"/>
        <DigestValue>BCEzmPkLq2c/hBIdcJQ3sKwfdwLv43gDMR0BCOGkB/hr4xRk2Ih7z9j60zmZ1wsz</DigestValue>
      </Reference>
      <Reference URI="/xl/externalLinks/externalLink171.xml?ContentType=application/vnd.openxmlformats-officedocument.spreadsheetml.externalLink+xml">
        <DigestMethod Algorithm="http://www.w3.org/2001/04/xmldsig-more#sha384"/>
        <DigestValue>jGIYK6FGGINreke3MMYXAAlVJ9vrKQt+r95K6Y0y1R/r9w4Q6LJtScqTGEQMWWGi</DigestValue>
      </Reference>
      <Reference URI="/xl/externalLinks/externalLink172.xml?ContentType=application/vnd.openxmlformats-officedocument.spreadsheetml.externalLink+xml">
        <DigestMethod Algorithm="http://www.w3.org/2001/04/xmldsig-more#sha384"/>
        <DigestValue>fEphbkcMI9+Psaiw89provq/KNPZSE3xkCr/jAFo0U+WMUAg/mal3/8CeywL6v3U</DigestValue>
      </Reference>
      <Reference URI="/xl/externalLinks/externalLink173.xml?ContentType=application/vnd.openxmlformats-officedocument.spreadsheetml.externalLink+xml">
        <DigestMethod Algorithm="http://www.w3.org/2001/04/xmldsig-more#sha384"/>
        <DigestValue>I/QL+QRlZqjx6BsN6M6BBzaozsvqtTPOmTWajG5YJYC8TCzP4wnnXOYpqJ3CkF6N</DigestValue>
      </Reference>
      <Reference URI="/xl/externalLinks/externalLink174.xml?ContentType=application/vnd.openxmlformats-officedocument.spreadsheetml.externalLink+xml">
        <DigestMethod Algorithm="http://www.w3.org/2001/04/xmldsig-more#sha384"/>
        <DigestValue>N9Pc2tLugcXmZr/1OP33Xs40iwe9lAHUTlrDsbQir0y+j2UJl3qpzeJ285AFCahT</DigestValue>
      </Reference>
      <Reference URI="/xl/externalLinks/externalLink175.xml?ContentType=application/vnd.openxmlformats-officedocument.spreadsheetml.externalLink+xml">
        <DigestMethod Algorithm="http://www.w3.org/2001/04/xmldsig-more#sha384"/>
        <DigestValue>lv4xGPoXcM352hEXIEmxY9fMGTZS08gUZUP/levvOrvE4P2J9W0Dh14koMdiR+KM</DigestValue>
      </Reference>
      <Reference URI="/xl/externalLinks/externalLink176.xml?ContentType=application/vnd.openxmlformats-officedocument.spreadsheetml.externalLink+xml">
        <DigestMethod Algorithm="http://www.w3.org/2001/04/xmldsig-more#sha384"/>
        <DigestValue>jNWLa5Ozga9jIyvLwE5bCOTc5lr+qyBTnt0rxeIQ/DrumYmRyZpOG3rHmDGth2re</DigestValue>
      </Reference>
      <Reference URI="/xl/externalLinks/externalLink177.xml?ContentType=application/vnd.openxmlformats-officedocument.spreadsheetml.externalLink+xml">
        <DigestMethod Algorithm="http://www.w3.org/2001/04/xmldsig-more#sha384"/>
        <DigestValue>SFFVGYC0izbSu4EwE8uOW2RhA+zAxGD0ntp2LuFUHJ0WS26a6ksh2HWcTZKhl6ux</DigestValue>
      </Reference>
      <Reference URI="/xl/externalLinks/externalLink178.xml?ContentType=application/vnd.openxmlformats-officedocument.spreadsheetml.externalLink+xml">
        <DigestMethod Algorithm="http://www.w3.org/2001/04/xmldsig-more#sha384"/>
        <DigestValue>di7gFRpfd9XWwFR4tnuCWqxHgFoX2xDYwRjNHXuewgtMwvjCp2CntJYWQ/xEfCWr</DigestValue>
      </Reference>
      <Reference URI="/xl/externalLinks/externalLink179.xml?ContentType=application/vnd.openxmlformats-officedocument.spreadsheetml.externalLink+xml">
        <DigestMethod Algorithm="http://www.w3.org/2001/04/xmldsig-more#sha384"/>
        <DigestValue>MseNKnbWLN9AUQc63W4oRVzksqj7Vm21FnCgFXo44tvz4yL30DPyhPwzbt4HTa4V</DigestValue>
      </Reference>
      <Reference URI="/xl/externalLinks/externalLink18.xml?ContentType=application/vnd.openxmlformats-officedocument.spreadsheetml.externalLink+xml">
        <DigestMethod Algorithm="http://www.w3.org/2001/04/xmldsig-more#sha384"/>
        <DigestValue>EtPh+1xh4H6I8NDSPkKA7udt/Zap/mc+sLx3t+KpzDzhcdKq7hBQejb0emblW105</DigestValue>
      </Reference>
      <Reference URI="/xl/externalLinks/externalLink180.xml?ContentType=application/vnd.openxmlformats-officedocument.spreadsheetml.externalLink+xml">
        <DigestMethod Algorithm="http://www.w3.org/2001/04/xmldsig-more#sha384"/>
        <DigestValue>d8DL0/39qXs7dY0Pxkt5mFEv+UaGA7ixI1qli6ZK4XwmWXQ+o9+SO4EkqQc5iG5Q</DigestValue>
      </Reference>
      <Reference URI="/xl/externalLinks/externalLink181.xml?ContentType=application/vnd.openxmlformats-officedocument.spreadsheetml.externalLink+xml">
        <DigestMethod Algorithm="http://www.w3.org/2001/04/xmldsig-more#sha384"/>
        <DigestValue>eJSjOK/uys3bTPfseGMmpKYR3pxBFUi7M864NkuZSnbhVUmer2Y/pEnHmN+J101F</DigestValue>
      </Reference>
      <Reference URI="/xl/externalLinks/externalLink182.xml?ContentType=application/vnd.openxmlformats-officedocument.spreadsheetml.externalLink+xml">
        <DigestMethod Algorithm="http://www.w3.org/2001/04/xmldsig-more#sha384"/>
        <DigestValue>qEMgyC9baukb0cNzis7bd4O/rp0vQf4JslZZDxn3FT2BGcjc7BTbVK9EqudZO3DO</DigestValue>
      </Reference>
      <Reference URI="/xl/externalLinks/externalLink183.xml?ContentType=application/vnd.openxmlformats-officedocument.spreadsheetml.externalLink+xml">
        <DigestMethod Algorithm="http://www.w3.org/2001/04/xmldsig-more#sha384"/>
        <DigestValue>ds3ENNG9EnpwO5R6kMjI9/FxVl8M3+LchNBkfaSHoqX74moOJuT/uTYe/gzX2N7b</DigestValue>
      </Reference>
      <Reference URI="/xl/externalLinks/externalLink184.xml?ContentType=application/vnd.openxmlformats-officedocument.spreadsheetml.externalLink+xml">
        <DigestMethod Algorithm="http://www.w3.org/2001/04/xmldsig-more#sha384"/>
        <DigestValue>5K5AQy2/LsqmvOBD+BTD0zI9jQdo1Q63jQWX9H2yuDkbeurbPrM2Mjl5Cy738n8F</DigestValue>
      </Reference>
      <Reference URI="/xl/externalLinks/externalLink185.xml?ContentType=application/vnd.openxmlformats-officedocument.spreadsheetml.externalLink+xml">
        <DigestMethod Algorithm="http://www.w3.org/2001/04/xmldsig-more#sha384"/>
        <DigestValue>39ni7kUUOVcyKJOOQogpCTDy3xNLzdMXSlb2jPisCO265AWrhDGD1hEEKV729yAl</DigestValue>
      </Reference>
      <Reference URI="/xl/externalLinks/externalLink186.xml?ContentType=application/vnd.openxmlformats-officedocument.spreadsheetml.externalLink+xml">
        <DigestMethod Algorithm="http://www.w3.org/2001/04/xmldsig-more#sha384"/>
        <DigestValue>E8MW9G9jyvlGVeDh5nRTHlk8oGS53JdqnZCyzCYJhphJF8khoMvfhCsWFZn7gegh</DigestValue>
      </Reference>
      <Reference URI="/xl/externalLinks/externalLink187.xml?ContentType=application/vnd.openxmlformats-officedocument.spreadsheetml.externalLink+xml">
        <DigestMethod Algorithm="http://www.w3.org/2001/04/xmldsig-more#sha384"/>
        <DigestValue>pszpJ2E6VRhZbIb/0y8ExRKsGA+bIvZJCQ5W8oBDtpgMZ1+vi3ZLD+3QO0ZB0I0C</DigestValue>
      </Reference>
      <Reference URI="/xl/externalLinks/externalLink188.xml?ContentType=application/vnd.openxmlformats-officedocument.spreadsheetml.externalLink+xml">
        <DigestMethod Algorithm="http://www.w3.org/2001/04/xmldsig-more#sha384"/>
        <DigestValue>zJlwCDjWAkEBUK/rB13tuUTNtkHZl0qzlM4WuQI41jq3dnwf8xqtBvEZ1C5ZOwr2</DigestValue>
      </Reference>
      <Reference URI="/xl/externalLinks/externalLink189.xml?ContentType=application/vnd.openxmlformats-officedocument.spreadsheetml.externalLink+xml">
        <DigestMethod Algorithm="http://www.w3.org/2001/04/xmldsig-more#sha384"/>
        <DigestValue>/Lbd9AE6NwMrFk38HD+yImbAhdUex6DfET+kT5CnfAlgT/2DZasydczjA693aGv9</DigestValue>
      </Reference>
      <Reference URI="/xl/externalLinks/externalLink19.xml?ContentType=application/vnd.openxmlformats-officedocument.spreadsheetml.externalLink+xml">
        <DigestMethod Algorithm="http://www.w3.org/2001/04/xmldsig-more#sha384"/>
        <DigestValue>jR31fLwwvMzMClTHMpOkaZSp9hVKmuH3QqUfJulUt75DaTToYp07uRGL265HuqHn</DigestValue>
      </Reference>
      <Reference URI="/xl/externalLinks/externalLink190.xml?ContentType=application/vnd.openxmlformats-officedocument.spreadsheetml.externalLink+xml">
        <DigestMethod Algorithm="http://www.w3.org/2001/04/xmldsig-more#sha384"/>
        <DigestValue>OmhG/ApiIqXyON3zIGDJWnlttLqJYu8WiQCvfhnLsKjDh4QcDeks6uxvdkq0f/cP</DigestValue>
      </Reference>
      <Reference URI="/xl/externalLinks/externalLink191.xml?ContentType=application/vnd.openxmlformats-officedocument.spreadsheetml.externalLink+xml">
        <DigestMethod Algorithm="http://www.w3.org/2001/04/xmldsig-more#sha384"/>
        <DigestValue>dpFOLJa8A3uuyDrrFk3OKdCMJg/QnFoDBI0YA2Iz2fEltJb5toz+cQxn7ZrZC3lJ</DigestValue>
      </Reference>
      <Reference URI="/xl/externalLinks/externalLink192.xml?ContentType=application/vnd.openxmlformats-officedocument.spreadsheetml.externalLink+xml">
        <DigestMethod Algorithm="http://www.w3.org/2001/04/xmldsig-more#sha384"/>
        <DigestValue>zo2Yx9mYNnr5OQpGYWM+WGHGcn0etSKsuDq+CxJ/w3QKpr7VuJEwl05byHxpckjm</DigestValue>
      </Reference>
      <Reference URI="/xl/externalLinks/externalLink193.xml?ContentType=application/vnd.openxmlformats-officedocument.spreadsheetml.externalLink+xml">
        <DigestMethod Algorithm="http://www.w3.org/2001/04/xmldsig-more#sha384"/>
        <DigestValue>pfyrm84F6UUVCMcFVVi/XSZ9v0saR4xvZ8K6Gq5bo4IPzgLUTQ9rxnmdHuYeOA+f</DigestValue>
      </Reference>
      <Reference URI="/xl/externalLinks/externalLink194.xml?ContentType=application/vnd.openxmlformats-officedocument.spreadsheetml.externalLink+xml">
        <DigestMethod Algorithm="http://www.w3.org/2001/04/xmldsig-more#sha384"/>
        <DigestValue>wyq9nEK0/kx+GFpPGQJgUgfPUDNgmNNI/CUzRciI4zzwn8zkclt+I5CZhRTKPEY4</DigestValue>
      </Reference>
      <Reference URI="/xl/externalLinks/externalLink195.xml?ContentType=application/vnd.openxmlformats-officedocument.spreadsheetml.externalLink+xml">
        <DigestMethod Algorithm="http://www.w3.org/2001/04/xmldsig-more#sha384"/>
        <DigestValue>7DNzMj7X9/5GLTYmzBTTuemBz8s1yZb6W8Iq4QBOb9OoVl3qSzQURejFIq2q9iAW</DigestValue>
      </Reference>
      <Reference URI="/xl/externalLinks/externalLink196.xml?ContentType=application/vnd.openxmlformats-officedocument.spreadsheetml.externalLink+xml">
        <DigestMethod Algorithm="http://www.w3.org/2001/04/xmldsig-more#sha384"/>
        <DigestValue>TGRvLeQVE/zsPbatRkwgO1yBcd9+F7+auD4dLHWhVlQgs6xghBM2Ui1k7TfKL11o</DigestValue>
      </Reference>
      <Reference URI="/xl/externalLinks/externalLink197.xml?ContentType=application/vnd.openxmlformats-officedocument.spreadsheetml.externalLink+xml">
        <DigestMethod Algorithm="http://www.w3.org/2001/04/xmldsig-more#sha384"/>
        <DigestValue>o0AdpvP04gu2tlAPdB0ZY5xuP6IjKLsr2COU7EOrs3FmOGzC2p5f9HNsTDDrcdNn</DigestValue>
      </Reference>
      <Reference URI="/xl/externalLinks/externalLink198.xml?ContentType=application/vnd.openxmlformats-officedocument.spreadsheetml.externalLink+xml">
        <DigestMethod Algorithm="http://www.w3.org/2001/04/xmldsig-more#sha384"/>
        <DigestValue>YdbBQpsTqJcCYTOV3xnS8LRCcQZgqUB1J5UUHEq2VVcJEFxexA4ZteD8pixiCZeP</DigestValue>
      </Reference>
      <Reference URI="/xl/externalLinks/externalLink199.xml?ContentType=application/vnd.openxmlformats-officedocument.spreadsheetml.externalLink+xml">
        <DigestMethod Algorithm="http://www.w3.org/2001/04/xmldsig-more#sha384"/>
        <DigestValue>qPp1Gn6DQT+2BrWzuDqIjTrtX7CBXhDihWLlJKTU7bK2Vyn6O118499qYexkzf4E</DigestValue>
      </Reference>
      <Reference URI="/xl/externalLinks/externalLink2.xml?ContentType=application/vnd.openxmlformats-officedocument.spreadsheetml.externalLink+xml">
        <DigestMethod Algorithm="http://www.w3.org/2001/04/xmldsig-more#sha384"/>
        <DigestValue>sCf1Z0O6ZRMr/CKfZVxIZcPJsH7HBYEFpeZmhKNqPeXJR4X7NS3DiqlMK/ZXfIlA</DigestValue>
      </Reference>
      <Reference URI="/xl/externalLinks/externalLink20.xml?ContentType=application/vnd.openxmlformats-officedocument.spreadsheetml.externalLink+xml">
        <DigestMethod Algorithm="http://www.w3.org/2001/04/xmldsig-more#sha384"/>
        <DigestValue>T9+5qlWc6bnSP/62DalhFR30OtlAaAW9m8BG230w+mwkcOPmGnlpliDz/mASINrF</DigestValue>
      </Reference>
      <Reference URI="/xl/externalLinks/externalLink200.xml?ContentType=application/vnd.openxmlformats-officedocument.spreadsheetml.externalLink+xml">
        <DigestMethod Algorithm="http://www.w3.org/2001/04/xmldsig-more#sha384"/>
        <DigestValue>k6IlVONn/i8emUflcjqlCbSgfjUW6RaJuT+O8928liFUFTVdc7/JoM3QL4xSWJhC</DigestValue>
      </Reference>
      <Reference URI="/xl/externalLinks/externalLink201.xml?ContentType=application/vnd.openxmlformats-officedocument.spreadsheetml.externalLink+xml">
        <DigestMethod Algorithm="http://www.w3.org/2001/04/xmldsig-more#sha384"/>
        <DigestValue>i21yFHrX467pUapJqZKtw5vUPaLPlUh+7fQcTWgyar/5NHvF4ZRWgUQsl2v4Z81d</DigestValue>
      </Reference>
      <Reference URI="/xl/externalLinks/externalLink202.xml?ContentType=application/vnd.openxmlformats-officedocument.spreadsheetml.externalLink+xml">
        <DigestMethod Algorithm="http://www.w3.org/2001/04/xmldsig-more#sha384"/>
        <DigestValue>QqdLHFHrhjUXJcgL48grdzkxbFwSJYJYWHb72yXxeWFWCUaZqeIfk2n5P72xtpvv</DigestValue>
      </Reference>
      <Reference URI="/xl/externalLinks/externalLink203.xml?ContentType=application/vnd.openxmlformats-officedocument.spreadsheetml.externalLink+xml">
        <DigestMethod Algorithm="http://www.w3.org/2001/04/xmldsig-more#sha384"/>
        <DigestValue>WXVkubhPRXpd+9LjvXJ4IFgMpu0PTfisgc9d+87yK3Hze0t/pDuOF5HmF+6vTwhu</DigestValue>
      </Reference>
      <Reference URI="/xl/externalLinks/externalLink204.xml?ContentType=application/vnd.openxmlformats-officedocument.spreadsheetml.externalLink+xml">
        <DigestMethod Algorithm="http://www.w3.org/2001/04/xmldsig-more#sha384"/>
        <DigestValue>TSUQ8MCj8H3/Rk5ZoStriIyeYmkawy13BGWK9dR6XG/xGSKf+tCigyLXJdE4m1hR</DigestValue>
      </Reference>
      <Reference URI="/xl/externalLinks/externalLink205.xml?ContentType=application/vnd.openxmlformats-officedocument.spreadsheetml.externalLink+xml">
        <DigestMethod Algorithm="http://www.w3.org/2001/04/xmldsig-more#sha384"/>
        <DigestValue>ZEZWbJAxw76N6O4YYNltKMqSVS4tpRCV7V1nrbx+UQTIsrpCFtd6FbajxHbWywEs</DigestValue>
      </Reference>
      <Reference URI="/xl/externalLinks/externalLink206.xml?ContentType=application/vnd.openxmlformats-officedocument.spreadsheetml.externalLink+xml">
        <DigestMethod Algorithm="http://www.w3.org/2001/04/xmldsig-more#sha384"/>
        <DigestValue>g3Egl1Icv5tA4Z99jZrta1BrMo5qwO2B2aIZRl0iVyxPQnEgLDfqad52bS3Z335d</DigestValue>
      </Reference>
      <Reference URI="/xl/externalLinks/externalLink207.xml?ContentType=application/vnd.openxmlformats-officedocument.spreadsheetml.externalLink+xml">
        <DigestMethod Algorithm="http://www.w3.org/2001/04/xmldsig-more#sha384"/>
        <DigestValue>Ii8bKAeUEUX/9xrax0bxAHISj3uWsT9aKHlaMaxNZOaX0cmFXJgt8Ie/v4rE/106</DigestValue>
      </Reference>
      <Reference URI="/xl/externalLinks/externalLink208.xml?ContentType=application/vnd.openxmlformats-officedocument.spreadsheetml.externalLink+xml">
        <DigestMethod Algorithm="http://www.w3.org/2001/04/xmldsig-more#sha384"/>
        <DigestValue>X3ILFyHPKJEQWNFtoJl2ISZMgdL/TphoigiSMAd0y4QSRQi6mhzHJPXcHJsTFk7V</DigestValue>
      </Reference>
      <Reference URI="/xl/externalLinks/externalLink209.xml?ContentType=application/vnd.openxmlformats-officedocument.spreadsheetml.externalLink+xml">
        <DigestMethod Algorithm="http://www.w3.org/2001/04/xmldsig-more#sha384"/>
        <DigestValue>dv2mM5MHS0BAKvNXpLWq9nS62CNZQlipTdpMW2BkDYLI5y68kQ+bWxd4q2MoL7jm</DigestValue>
      </Reference>
      <Reference URI="/xl/externalLinks/externalLink21.xml?ContentType=application/vnd.openxmlformats-officedocument.spreadsheetml.externalLink+xml">
        <DigestMethod Algorithm="http://www.w3.org/2001/04/xmldsig-more#sha384"/>
        <DigestValue>kbb7pS19OJfb0+m2UYCN4owSXIc6YucKt7qzAQ36s/Y7kb3XIBj5vfrWAQslS2Tu</DigestValue>
      </Reference>
      <Reference URI="/xl/externalLinks/externalLink210.xml?ContentType=application/vnd.openxmlformats-officedocument.spreadsheetml.externalLink+xml">
        <DigestMethod Algorithm="http://www.w3.org/2001/04/xmldsig-more#sha384"/>
        <DigestValue>ItFbU3XpEYfZ4e/rndM+nsIKTlStsLUJ4kCXujOHZ/44U1YKD+IgQv/LFgfHykED</DigestValue>
      </Reference>
      <Reference URI="/xl/externalLinks/externalLink211.xml?ContentType=application/vnd.openxmlformats-officedocument.spreadsheetml.externalLink+xml">
        <DigestMethod Algorithm="http://www.w3.org/2001/04/xmldsig-more#sha384"/>
        <DigestValue>Q5sfDoQVmpBQNGxMFIMhsC5eRQi5Qz808g58ZwnZY7Wnw5IOienhdANSKdt0zQ4v</DigestValue>
      </Reference>
      <Reference URI="/xl/externalLinks/externalLink212.xml?ContentType=application/vnd.openxmlformats-officedocument.spreadsheetml.externalLink+xml">
        <DigestMethod Algorithm="http://www.w3.org/2001/04/xmldsig-more#sha384"/>
        <DigestValue>bUb0YszAJAtV3Z9q6hGf83yA6D4VzU9ijlHCOlHYDs3FPdXQf1M0kfFEzQPtenuv</DigestValue>
      </Reference>
      <Reference URI="/xl/externalLinks/externalLink213.xml?ContentType=application/vnd.openxmlformats-officedocument.spreadsheetml.externalLink+xml">
        <DigestMethod Algorithm="http://www.w3.org/2001/04/xmldsig-more#sha384"/>
        <DigestValue>vIo5nmm3D8tiWKPJX30MYPcHR0R2S5O8X+NhtkB3Su2bxawcAxq1pBzruHH7nO88</DigestValue>
      </Reference>
      <Reference URI="/xl/externalLinks/externalLink214.xml?ContentType=application/vnd.openxmlformats-officedocument.spreadsheetml.externalLink+xml">
        <DigestMethod Algorithm="http://www.w3.org/2001/04/xmldsig-more#sha384"/>
        <DigestValue>2SuKwPbkIhjAlLMM49n9Xykca0reXzjzK+wfShvDc1hScKEVKoCgE+T4h2r7/aP9</DigestValue>
      </Reference>
      <Reference URI="/xl/externalLinks/externalLink215.xml?ContentType=application/vnd.openxmlformats-officedocument.spreadsheetml.externalLink+xml">
        <DigestMethod Algorithm="http://www.w3.org/2001/04/xmldsig-more#sha384"/>
        <DigestValue>1mPsWEvT37h8SvQS3/GAIYdMq4JtRFATiZ2L5e8l29V6fMAeUMn/T2mVnoEg5yPP</DigestValue>
      </Reference>
      <Reference URI="/xl/externalLinks/externalLink216.xml?ContentType=application/vnd.openxmlformats-officedocument.spreadsheetml.externalLink+xml">
        <DigestMethod Algorithm="http://www.w3.org/2001/04/xmldsig-more#sha384"/>
        <DigestValue>5Yka4BdVnfuF8+nwTPxYRu5xZHNWOQUGbXtGG/njBNqfE+FVwkbAFcDbKrdNJ9Lk</DigestValue>
      </Reference>
      <Reference URI="/xl/externalLinks/externalLink217.xml?ContentType=application/vnd.openxmlformats-officedocument.spreadsheetml.externalLink+xml">
        <DigestMethod Algorithm="http://www.w3.org/2001/04/xmldsig-more#sha384"/>
        <DigestValue>U5i9VZqsLBmIY25zfK+RID4k1huNPhKs0Oh1us4AbNcBZcU6zsIAxyTSXY+P//Bk</DigestValue>
      </Reference>
      <Reference URI="/xl/externalLinks/externalLink218.xml?ContentType=application/vnd.openxmlformats-officedocument.spreadsheetml.externalLink+xml">
        <DigestMethod Algorithm="http://www.w3.org/2001/04/xmldsig-more#sha384"/>
        <DigestValue>aB4p2ETZgfqcY7GMuv6INyammPFg5DhvScDPPYAfnHB5NfaoF0SLPst7i8ufPidl</DigestValue>
      </Reference>
      <Reference URI="/xl/externalLinks/externalLink219.xml?ContentType=application/vnd.openxmlformats-officedocument.spreadsheetml.externalLink+xml">
        <DigestMethod Algorithm="http://www.w3.org/2001/04/xmldsig-more#sha384"/>
        <DigestValue>hRz+2GEJqiUs5d0qOFaFgOnGwcPiozfvVwcZt94CkowN36WZ/qieQcBbUqzD+5pg</DigestValue>
      </Reference>
      <Reference URI="/xl/externalLinks/externalLink22.xml?ContentType=application/vnd.openxmlformats-officedocument.spreadsheetml.externalLink+xml">
        <DigestMethod Algorithm="http://www.w3.org/2001/04/xmldsig-more#sha384"/>
        <DigestValue>Arz9OVoUzg21v/wiVIfEtrR/HYWPtC2zbQvLvUxYPxQtLve/xznHPgXbAM45b0Wn</DigestValue>
      </Reference>
      <Reference URI="/xl/externalLinks/externalLink220.xml?ContentType=application/vnd.openxmlformats-officedocument.spreadsheetml.externalLink+xml">
        <DigestMethod Algorithm="http://www.w3.org/2001/04/xmldsig-more#sha384"/>
        <DigestValue>LjoSTjqTfSchhk5pmrNo9vYY21SamoIFS/euX52T0JcYfLb7fbfFXwjbLoKfBqbY</DigestValue>
      </Reference>
      <Reference URI="/xl/externalLinks/externalLink221.xml?ContentType=application/vnd.openxmlformats-officedocument.spreadsheetml.externalLink+xml">
        <DigestMethod Algorithm="http://www.w3.org/2001/04/xmldsig-more#sha384"/>
        <DigestValue>je9VRAvzHa6fEaAYjaGJfl87tGx1BaGpevfQf2XvjuXRimjXJdl0Edfm+9WouW7f</DigestValue>
      </Reference>
      <Reference URI="/xl/externalLinks/externalLink222.xml?ContentType=application/vnd.openxmlformats-officedocument.spreadsheetml.externalLink+xml">
        <DigestMethod Algorithm="http://www.w3.org/2001/04/xmldsig-more#sha384"/>
        <DigestValue>j+bPPelXziITj/HkVS1DBm0CqfpJUN02M+BaCxhZ1DhYVjVRa4r8DxfbMmKY+/i4</DigestValue>
      </Reference>
      <Reference URI="/xl/externalLinks/externalLink223.xml?ContentType=application/vnd.openxmlformats-officedocument.spreadsheetml.externalLink+xml">
        <DigestMethod Algorithm="http://www.w3.org/2001/04/xmldsig-more#sha384"/>
        <DigestValue>jfa7c3GQtIrULe4j5Vyy7V4bbYF71kyz6B4P3n7gPXTvg6fR4l7qREsXvV76VYik</DigestValue>
      </Reference>
      <Reference URI="/xl/externalLinks/externalLink224.xml?ContentType=application/vnd.openxmlformats-officedocument.spreadsheetml.externalLink+xml">
        <DigestMethod Algorithm="http://www.w3.org/2001/04/xmldsig-more#sha384"/>
        <DigestValue>fIeaF1LlVWaQhc7Kjen815FdUte3G20VsfgHVfr/ReTPKYQHxVdon5FPSn3fucRt</DigestValue>
      </Reference>
      <Reference URI="/xl/externalLinks/externalLink225.xml?ContentType=application/vnd.openxmlformats-officedocument.spreadsheetml.externalLink+xml">
        <DigestMethod Algorithm="http://www.w3.org/2001/04/xmldsig-more#sha384"/>
        <DigestValue>lhaGVSt7g9lE6HTmwNMwFjcmrZs7WdZggnjiJeY9wOTbU3g9GL5H40VkySmwYG/5</DigestValue>
      </Reference>
      <Reference URI="/xl/externalLinks/externalLink226.xml?ContentType=application/vnd.openxmlformats-officedocument.spreadsheetml.externalLink+xml">
        <DigestMethod Algorithm="http://www.w3.org/2001/04/xmldsig-more#sha384"/>
        <DigestValue>XJ70QasH0fVb5I5GrEkspk2+D7Of51iWIDq1g+wsk9ltuVLfatVF2kL40E+qTrg+</DigestValue>
      </Reference>
      <Reference URI="/xl/externalLinks/externalLink227.xml?ContentType=application/vnd.openxmlformats-officedocument.spreadsheetml.externalLink+xml">
        <DigestMethod Algorithm="http://www.w3.org/2001/04/xmldsig-more#sha384"/>
        <DigestValue>PV4AS28PpRo5QCp2IiHL0GpTQzaLZuZ5tZJ2TRia/aCdiZbs9ieuji/HTeGHnA88</DigestValue>
      </Reference>
      <Reference URI="/xl/externalLinks/externalLink228.xml?ContentType=application/vnd.openxmlformats-officedocument.spreadsheetml.externalLink+xml">
        <DigestMethod Algorithm="http://www.w3.org/2001/04/xmldsig-more#sha384"/>
        <DigestValue>VXMiR/piqFosr8d0cY6YIsBmV2TsK+NKHd3fuVvL0mOgF1fvxValb4k+U/UWx4sR</DigestValue>
      </Reference>
      <Reference URI="/xl/externalLinks/externalLink229.xml?ContentType=application/vnd.openxmlformats-officedocument.spreadsheetml.externalLink+xml">
        <DigestMethod Algorithm="http://www.w3.org/2001/04/xmldsig-more#sha384"/>
        <DigestValue>eBXRjI+lqNBv64PpBMuKMhgI9Zw5TOZvSeXqTBSlbRCKlsv4uVz/arXOiuAocwgc</DigestValue>
      </Reference>
      <Reference URI="/xl/externalLinks/externalLink23.xml?ContentType=application/vnd.openxmlformats-officedocument.spreadsheetml.externalLink+xml">
        <DigestMethod Algorithm="http://www.w3.org/2001/04/xmldsig-more#sha384"/>
        <DigestValue>UQTD8JKFYV5Ctf3zBK2+9jxq8Oj36pA3ul3sqz4YmFQgKb3W7C2oRCpPgjBBFFZ0</DigestValue>
      </Reference>
      <Reference URI="/xl/externalLinks/externalLink230.xml?ContentType=application/vnd.openxmlformats-officedocument.spreadsheetml.externalLink+xml">
        <DigestMethod Algorithm="http://www.w3.org/2001/04/xmldsig-more#sha384"/>
        <DigestValue>IZ0khpfwB3HPJw9g6EA7hJHN28CIGKJUmivZP2IKRgKvzedn5DpzI7LZrpGdtbEK</DigestValue>
      </Reference>
      <Reference URI="/xl/externalLinks/externalLink24.xml?ContentType=application/vnd.openxmlformats-officedocument.spreadsheetml.externalLink+xml">
        <DigestMethod Algorithm="http://www.w3.org/2001/04/xmldsig-more#sha384"/>
        <DigestValue>E3eDqqgRURfFSyIL7uilim8+uySjpSek32Nei3IEGFA2dECzPhJ3Vvbb90yuT6c8</DigestValue>
      </Reference>
      <Reference URI="/xl/externalLinks/externalLink25.xml?ContentType=application/vnd.openxmlformats-officedocument.spreadsheetml.externalLink+xml">
        <DigestMethod Algorithm="http://www.w3.org/2001/04/xmldsig-more#sha384"/>
        <DigestValue>+22H29CeWJ0Jh+z+ebCaj+GyakpC8bh+Cz4TRnPMWgrfOxp0TsUPSOTT4UeFubaf</DigestValue>
      </Reference>
      <Reference URI="/xl/externalLinks/externalLink26.xml?ContentType=application/vnd.openxmlformats-officedocument.spreadsheetml.externalLink+xml">
        <DigestMethod Algorithm="http://www.w3.org/2001/04/xmldsig-more#sha384"/>
        <DigestValue>GuJE+CrHBVcwDr/HK89cDE1leAWOV9HrhR9aSal9qfhzleAgUK7Cci8iHMq+lbdJ</DigestValue>
      </Reference>
      <Reference URI="/xl/externalLinks/externalLink27.xml?ContentType=application/vnd.openxmlformats-officedocument.spreadsheetml.externalLink+xml">
        <DigestMethod Algorithm="http://www.w3.org/2001/04/xmldsig-more#sha384"/>
        <DigestValue>7ckotsa8YRAmbrEfcTZwgQb1Mi0EZTKyoGhjFdfJxFDs5ycYIizb+S8p8eaGwU8d</DigestValue>
      </Reference>
      <Reference URI="/xl/externalLinks/externalLink28.xml?ContentType=application/vnd.openxmlformats-officedocument.spreadsheetml.externalLink+xml">
        <DigestMethod Algorithm="http://www.w3.org/2001/04/xmldsig-more#sha384"/>
        <DigestValue>pVoTZbKS1H/X267hlVlJk5VapyAEkM1hSQ5XaWADYWBDAKMTDnpkkwq3b+WolPu9</DigestValue>
      </Reference>
      <Reference URI="/xl/externalLinks/externalLink29.xml?ContentType=application/vnd.openxmlformats-officedocument.spreadsheetml.externalLink+xml">
        <DigestMethod Algorithm="http://www.w3.org/2001/04/xmldsig-more#sha384"/>
        <DigestValue>W3EbYnMEqswEoEnM9g//1I0bHM0/zJHRce71SbJ4BaVmNilVI+pu5SVXdyJS3euM</DigestValue>
      </Reference>
      <Reference URI="/xl/externalLinks/externalLink3.xml?ContentType=application/vnd.openxmlformats-officedocument.spreadsheetml.externalLink+xml">
        <DigestMethod Algorithm="http://www.w3.org/2001/04/xmldsig-more#sha384"/>
        <DigestValue>RxoKezcB9os4orBX8KZgYPTEiYEgIAw8Npd8sQZ8DkwKyC9iieF8jUa+gqAJpJBE</DigestValue>
      </Reference>
      <Reference URI="/xl/externalLinks/externalLink30.xml?ContentType=application/vnd.openxmlformats-officedocument.spreadsheetml.externalLink+xml">
        <DigestMethod Algorithm="http://www.w3.org/2001/04/xmldsig-more#sha384"/>
        <DigestValue>VYmeoAVnNp4UPS5pHlwFsaeZurkpU+h0OQXuk79rDGEMh+STTTpniU3//P7hTyGt</DigestValue>
      </Reference>
      <Reference URI="/xl/externalLinks/externalLink31.xml?ContentType=application/vnd.openxmlformats-officedocument.spreadsheetml.externalLink+xml">
        <DigestMethod Algorithm="http://www.w3.org/2001/04/xmldsig-more#sha384"/>
        <DigestValue>pbj22bFD462E8K63/1uKTRDJZTA+YEX7u7n8v7yzKSm1m0wNhDP+uJu3AvT1vXDQ</DigestValue>
      </Reference>
      <Reference URI="/xl/externalLinks/externalLink32.xml?ContentType=application/vnd.openxmlformats-officedocument.spreadsheetml.externalLink+xml">
        <DigestMethod Algorithm="http://www.w3.org/2001/04/xmldsig-more#sha384"/>
        <DigestValue>+6/YGuUr8mhp8Sh9l+kDEajBoAqgNxxrXKwPOHJ6Yzc8O4djq4awWir2CTrf1wbM</DigestValue>
      </Reference>
      <Reference URI="/xl/externalLinks/externalLink33.xml?ContentType=application/vnd.openxmlformats-officedocument.spreadsheetml.externalLink+xml">
        <DigestMethod Algorithm="http://www.w3.org/2001/04/xmldsig-more#sha384"/>
        <DigestValue>bYVxaA0Xacbwg4HZnWgr49lnd+cAjwRaulKuFFaXsVh/Vi0I3RrZNwbUAMg8fWSN</DigestValue>
      </Reference>
      <Reference URI="/xl/externalLinks/externalLink34.xml?ContentType=application/vnd.openxmlformats-officedocument.spreadsheetml.externalLink+xml">
        <DigestMethod Algorithm="http://www.w3.org/2001/04/xmldsig-more#sha384"/>
        <DigestValue>7UxBmMz+SaZmrSSzM3uyfDC1mspOjyGL/9M942mxZJlpG60WIYobLks3+rDb6p3f</DigestValue>
      </Reference>
      <Reference URI="/xl/externalLinks/externalLink35.xml?ContentType=application/vnd.openxmlformats-officedocument.spreadsheetml.externalLink+xml">
        <DigestMethod Algorithm="http://www.w3.org/2001/04/xmldsig-more#sha384"/>
        <DigestValue>7NQgNmYpWEVEZeipi7DXI2bEVETine8RtJmqvCplfncvmVrn9qFZmzuR3p1tKdHo</DigestValue>
      </Reference>
      <Reference URI="/xl/externalLinks/externalLink36.xml?ContentType=application/vnd.openxmlformats-officedocument.spreadsheetml.externalLink+xml">
        <DigestMethod Algorithm="http://www.w3.org/2001/04/xmldsig-more#sha384"/>
        <DigestValue>den27W3qwrNX2AvANo3TmFdrDW5gjEOf53RKo3jWXA3NvaKziTb/XyJAY9Ic3C8H</DigestValue>
      </Reference>
      <Reference URI="/xl/externalLinks/externalLink37.xml?ContentType=application/vnd.openxmlformats-officedocument.spreadsheetml.externalLink+xml">
        <DigestMethod Algorithm="http://www.w3.org/2001/04/xmldsig-more#sha384"/>
        <DigestValue>o5elW1GYIgPesiAu9DVuZUxtzuYB0Ouj5DrT29vTBNZIwKu17ME0lW/cizLAVCpZ</DigestValue>
      </Reference>
      <Reference URI="/xl/externalLinks/externalLink38.xml?ContentType=application/vnd.openxmlformats-officedocument.spreadsheetml.externalLink+xml">
        <DigestMethod Algorithm="http://www.w3.org/2001/04/xmldsig-more#sha384"/>
        <DigestValue>DWiWuUdp6x8jThNxd+84BMeJOHd5vlN/KB2Wk2bLKM42KzFJAAf6WXmISjZMLtw+</DigestValue>
      </Reference>
      <Reference URI="/xl/externalLinks/externalLink39.xml?ContentType=application/vnd.openxmlformats-officedocument.spreadsheetml.externalLink+xml">
        <DigestMethod Algorithm="http://www.w3.org/2001/04/xmldsig-more#sha384"/>
        <DigestValue>O/5NM8Gln4xgRNCF9njDr4zDBaaefibJd2fEAqzE4PKMr4zVyDJm4DVtqE2AxThl</DigestValue>
      </Reference>
      <Reference URI="/xl/externalLinks/externalLink4.xml?ContentType=application/vnd.openxmlformats-officedocument.spreadsheetml.externalLink+xml">
        <DigestMethod Algorithm="http://www.w3.org/2001/04/xmldsig-more#sha384"/>
        <DigestValue>fNhwIYOSm6CE0RIFOJFlU8kwXrexjEw4BWPnpqt+TN9Eje8XgKud+HU8Ojh9zbUI</DigestValue>
      </Reference>
      <Reference URI="/xl/externalLinks/externalLink40.xml?ContentType=application/vnd.openxmlformats-officedocument.spreadsheetml.externalLink+xml">
        <DigestMethod Algorithm="http://www.w3.org/2001/04/xmldsig-more#sha384"/>
        <DigestValue>gjRv3lhKBHDLPS6x/j/yqVwykZXprGiqpmw6bXK/jkfcj8Q5t+ngUtmfSt4xyn7T</DigestValue>
      </Reference>
      <Reference URI="/xl/externalLinks/externalLink41.xml?ContentType=application/vnd.openxmlformats-officedocument.spreadsheetml.externalLink+xml">
        <DigestMethod Algorithm="http://www.w3.org/2001/04/xmldsig-more#sha384"/>
        <DigestValue>b3fE98aJQblssqxNFQRFS/g3g6Q1xtB+/X29iawDsi++Mqd0GjPAm7nT1DECDxnO</DigestValue>
      </Reference>
      <Reference URI="/xl/externalLinks/externalLink42.xml?ContentType=application/vnd.openxmlformats-officedocument.spreadsheetml.externalLink+xml">
        <DigestMethod Algorithm="http://www.w3.org/2001/04/xmldsig-more#sha384"/>
        <DigestValue>3wApRmSZPScNLI8RpkX0F3KMCFZlnSQpCIF8z16wP6JUiV2cPInxhQ9eGS5zBzjr</DigestValue>
      </Reference>
      <Reference URI="/xl/externalLinks/externalLink43.xml?ContentType=application/vnd.openxmlformats-officedocument.spreadsheetml.externalLink+xml">
        <DigestMethod Algorithm="http://www.w3.org/2001/04/xmldsig-more#sha384"/>
        <DigestValue>pMltETVYlmFJGJ6D5QohTtc5INOHZ8V9SIndJbJQRT/SZbu+735jtoABz9H8IRJM</DigestValue>
      </Reference>
      <Reference URI="/xl/externalLinks/externalLink44.xml?ContentType=application/vnd.openxmlformats-officedocument.spreadsheetml.externalLink+xml">
        <DigestMethod Algorithm="http://www.w3.org/2001/04/xmldsig-more#sha384"/>
        <DigestValue>+qCD+xTPjGm8MO0jB22gLZylFzCv7AcffLijF5cRMqakzOpoBUv6K5ObPVXK/MM3</DigestValue>
      </Reference>
      <Reference URI="/xl/externalLinks/externalLink45.xml?ContentType=application/vnd.openxmlformats-officedocument.spreadsheetml.externalLink+xml">
        <DigestMethod Algorithm="http://www.w3.org/2001/04/xmldsig-more#sha384"/>
        <DigestValue>Q76NezHGJqqfMKZKBT/xVs9HXy6S7eHJzzXOfITA+o6JfQ2090Q7VbGfIS96vT4V</DigestValue>
      </Reference>
      <Reference URI="/xl/externalLinks/externalLink46.xml?ContentType=application/vnd.openxmlformats-officedocument.spreadsheetml.externalLink+xml">
        <DigestMethod Algorithm="http://www.w3.org/2001/04/xmldsig-more#sha384"/>
        <DigestValue>BCEzmPkLq2c/hBIdcJQ3sKwfdwLv43gDMR0BCOGkB/hr4xRk2Ih7z9j60zmZ1wsz</DigestValue>
      </Reference>
      <Reference URI="/xl/externalLinks/externalLink47.xml?ContentType=application/vnd.openxmlformats-officedocument.spreadsheetml.externalLink+xml">
        <DigestMethod Algorithm="http://www.w3.org/2001/04/xmldsig-more#sha384"/>
        <DigestValue>ru4Z9TdX1b0UT80UQw9E/2/WFEUC4pfV95+6+ArxtkWAV7VTAqUrIGXWcviQdfrJ</DigestValue>
      </Reference>
      <Reference URI="/xl/externalLinks/externalLink48.xml?ContentType=application/vnd.openxmlformats-officedocument.spreadsheetml.externalLink+xml">
        <DigestMethod Algorithm="http://www.w3.org/2001/04/xmldsig-more#sha384"/>
        <DigestValue>NsN8QpIKbVm25Cxtdvq8RWFdR09DL3TAZIUph82c48W3H8D7QZ/VSQ29OFPmaBTD</DigestValue>
      </Reference>
      <Reference URI="/xl/externalLinks/externalLink49.xml?ContentType=application/vnd.openxmlformats-officedocument.spreadsheetml.externalLink+xml">
        <DigestMethod Algorithm="http://www.w3.org/2001/04/xmldsig-more#sha384"/>
        <DigestValue>QCJGHJhgnZn5MS4rlMORKkTq0lLjQ+T9lLJKhZ0fUh7HtYIyHuCRb7q3RdHXCnWI</DigestValue>
      </Reference>
      <Reference URI="/xl/externalLinks/externalLink5.xml?ContentType=application/vnd.openxmlformats-officedocument.spreadsheetml.externalLink+xml">
        <DigestMethod Algorithm="http://www.w3.org/2001/04/xmldsig-more#sha384"/>
        <DigestValue>1MGBWFwNbg4/ahZRwcmW3NDpU5gnDEuKEHXIl0htDooZqvse1JXbumDpbKlyduXG</DigestValue>
      </Reference>
      <Reference URI="/xl/externalLinks/externalLink50.xml?ContentType=application/vnd.openxmlformats-officedocument.spreadsheetml.externalLink+xml">
        <DigestMethod Algorithm="http://www.w3.org/2001/04/xmldsig-more#sha384"/>
        <DigestValue>5K5AQy2/LsqmvOBD+BTD0zI9jQdo1Q63jQWX9H2yuDkbeurbPrM2Mjl5Cy738n8F</DigestValue>
      </Reference>
      <Reference URI="/xl/externalLinks/externalLink51.xml?ContentType=application/vnd.openxmlformats-officedocument.spreadsheetml.externalLink+xml">
        <DigestMethod Algorithm="http://www.w3.org/2001/04/xmldsig-more#sha384"/>
        <DigestValue>55wEh7CgFzxKhNX4ImV16VSI0Prhp4L+AfoHmKyUWsp+jJ8lWYQzOwYrcTOS/Ed6</DigestValue>
      </Reference>
      <Reference URI="/xl/externalLinks/externalLink52.xml?ContentType=application/vnd.openxmlformats-officedocument.spreadsheetml.externalLink+xml">
        <DigestMethod Algorithm="http://www.w3.org/2001/04/xmldsig-more#sha384"/>
        <DigestValue>V+Q4Z3qnoYc+x4LSKxqKh7cLtf7Lny7GT2at0Bk/JG4Ty0vg13CpMu7ZDVyHCjLg</DigestValue>
      </Reference>
      <Reference URI="/xl/externalLinks/externalLink53.xml?ContentType=application/vnd.openxmlformats-officedocument.spreadsheetml.externalLink+xml">
        <DigestMethod Algorithm="http://www.w3.org/2001/04/xmldsig-more#sha384"/>
        <DigestValue>zEyulGL+JhubIvQztahl77d82k+HhnEiEUC1MgWittZPknumIL8fWfmgaE+lopno</DigestValue>
      </Reference>
      <Reference URI="/xl/externalLinks/externalLink54.xml?ContentType=application/vnd.openxmlformats-officedocument.spreadsheetml.externalLink+xml">
        <DigestMethod Algorithm="http://www.w3.org/2001/04/xmldsig-more#sha384"/>
        <DigestValue>Bk6PcbcpJvNDI/j7rwvqpr4ree44hl5IHw+V0MnrYwlPoISHJ4R2Pq9UfcRFOlOs</DigestValue>
      </Reference>
      <Reference URI="/xl/externalLinks/externalLink55.xml?ContentType=application/vnd.openxmlformats-officedocument.spreadsheetml.externalLink+xml">
        <DigestMethod Algorithm="http://www.w3.org/2001/04/xmldsig-more#sha384"/>
        <DigestValue>xtG/HmcZMv1iQj64jQ2NDTy8DRsyz56Es/+KRuzETzcA7R9Hg4ySdOVEpI7mfA86</DigestValue>
      </Reference>
      <Reference URI="/xl/externalLinks/externalLink56.xml?ContentType=application/vnd.openxmlformats-officedocument.spreadsheetml.externalLink+xml">
        <DigestMethod Algorithm="http://www.w3.org/2001/04/xmldsig-more#sha384"/>
        <DigestValue>5iDzvFJQBHq7rAtKmmzZVo5UEhA8TPNCkzx+4dxeSsyJRXaGGjheMEFj3fIuWWkk</DigestValue>
      </Reference>
      <Reference URI="/xl/externalLinks/externalLink57.xml?ContentType=application/vnd.openxmlformats-officedocument.spreadsheetml.externalLink+xml">
        <DigestMethod Algorithm="http://www.w3.org/2001/04/xmldsig-more#sha384"/>
        <DigestValue>O/5NM8Gln4xgRNCF9njDr4zDBaaefibJd2fEAqzE4PKMr4zVyDJm4DVtqE2AxThl</DigestValue>
      </Reference>
      <Reference URI="/xl/externalLinks/externalLink58.xml?ContentType=application/vnd.openxmlformats-officedocument.spreadsheetml.externalLink+xml">
        <DigestMethod Algorithm="http://www.w3.org/2001/04/xmldsig-more#sha384"/>
        <DigestValue>k55ZwFJ9JaZzdrFnSeFTq4rlVFDsq3H8WPl5Km8ygXtVnNEmAuxJcDa7ykztyl69</DigestValue>
      </Reference>
      <Reference URI="/xl/externalLinks/externalLink59.xml?ContentType=application/vnd.openxmlformats-officedocument.spreadsheetml.externalLink+xml">
        <DigestMethod Algorithm="http://www.w3.org/2001/04/xmldsig-more#sha384"/>
        <DigestValue>rWJmocesiMB1tyF2XkfnexpYZHV7lF6DoCHpqOkSwZKUOzqEXai5QXAW9jJVir1j</DigestValue>
      </Reference>
      <Reference URI="/xl/externalLinks/externalLink6.xml?ContentType=application/vnd.openxmlformats-officedocument.spreadsheetml.externalLink+xml">
        <DigestMethod Algorithm="http://www.w3.org/2001/04/xmldsig-more#sha384"/>
        <DigestValue>2JSyMjrTEptJG4aEQSJiMaH/UrydXVen2tFCHHO1Tks4AtJOXwyCBHRe2qP0na1x</DigestValue>
      </Reference>
      <Reference URI="/xl/externalLinks/externalLink60.xml?ContentType=application/vnd.openxmlformats-officedocument.spreadsheetml.externalLink+xml">
        <DigestMethod Algorithm="http://www.w3.org/2001/04/xmldsig-more#sha384"/>
        <DigestValue>BCEzmPkLq2c/hBIdcJQ3sKwfdwLv43gDMR0BCOGkB/hr4xRk2Ih7z9j60zmZ1wsz</DigestValue>
      </Reference>
      <Reference URI="/xl/externalLinks/externalLink61.xml?ContentType=application/vnd.openxmlformats-officedocument.spreadsheetml.externalLink+xml">
        <DigestMethod Algorithm="http://www.w3.org/2001/04/xmldsig-more#sha384"/>
        <DigestValue>6tN7WKgcCejsCJ+ceHD1kPTRrWcvIqxe6I+z4+IbkTc6Xle0JJJoNv9LEidDJQw9</DigestValue>
      </Reference>
      <Reference URI="/xl/externalLinks/externalLink62.xml?ContentType=application/vnd.openxmlformats-officedocument.spreadsheetml.externalLink+xml">
        <DigestMethod Algorithm="http://www.w3.org/2001/04/xmldsig-more#sha384"/>
        <DigestValue>QDZgVmMukUXke+WkuF+QJ1IOZiI1WXIlVG0cUCLMt1HAhsJXzYbliQVcye5y8sSU</DigestValue>
      </Reference>
      <Reference URI="/xl/externalLinks/externalLink63.xml?ContentType=application/vnd.openxmlformats-officedocument.spreadsheetml.externalLink+xml">
        <DigestMethod Algorithm="http://www.w3.org/2001/04/xmldsig-more#sha384"/>
        <DigestValue>1h3ThYYXqFTlxtzQxHpcr2MnIKzpx1hnK0x8j60td4eOydSQz6hlZFihONaHLXP7</DigestValue>
      </Reference>
      <Reference URI="/xl/externalLinks/externalLink64.xml?ContentType=application/vnd.openxmlformats-officedocument.spreadsheetml.externalLink+xml">
        <DigestMethod Algorithm="http://www.w3.org/2001/04/xmldsig-more#sha384"/>
        <DigestValue>YBbq4Mnl6GNwmzLUO0u6kY3SabicRZV3hcuuFL77ZI/aIWqvqu0hm0YXrcmdJdUy</DigestValue>
      </Reference>
      <Reference URI="/xl/externalLinks/externalLink65.xml?ContentType=application/vnd.openxmlformats-officedocument.spreadsheetml.externalLink+xml">
        <DigestMethod Algorithm="http://www.w3.org/2001/04/xmldsig-more#sha384"/>
        <DigestValue>2PtQydHTe1UyRynE3EfMP4CIfOChKqE0cpJi2i3nX3LMjl3L0f+Zod++KDZPsWF0</DigestValue>
      </Reference>
      <Reference URI="/xl/externalLinks/externalLink66.xml?ContentType=application/vnd.openxmlformats-officedocument.spreadsheetml.externalLink+xml">
        <DigestMethod Algorithm="http://www.w3.org/2001/04/xmldsig-more#sha384"/>
        <DigestValue>oJZRNTsfRis2j8jd5GLS4mjAtvXCJcI1a9N6FrbK2LoAL2u0uN+Qa9+25X3v6TCA</DigestValue>
      </Reference>
      <Reference URI="/xl/externalLinks/externalLink67.xml?ContentType=application/vnd.openxmlformats-officedocument.spreadsheetml.externalLink+xml">
        <DigestMethod Algorithm="http://www.w3.org/2001/04/xmldsig-more#sha384"/>
        <DigestValue>ijXgWnXqdoT1BpPoKTHneBAhGDGPf0DqRWOBqIyAa7MVeis1fPTWRxCexcyP5fug</DigestValue>
      </Reference>
      <Reference URI="/xl/externalLinks/externalLink68.xml?ContentType=application/vnd.openxmlformats-officedocument.spreadsheetml.externalLink+xml">
        <DigestMethod Algorithm="http://www.w3.org/2001/04/xmldsig-more#sha384"/>
        <DigestValue>fZZ73YDhLtTdnyDFBHE47KS1rGOMhwcgQvEBYvOkeoATWi9Gz14B4Bzra8g8WHLp</DigestValue>
      </Reference>
      <Reference URI="/xl/externalLinks/externalLink69.xml?ContentType=application/vnd.openxmlformats-officedocument.spreadsheetml.externalLink+xml">
        <DigestMethod Algorithm="http://www.w3.org/2001/04/xmldsig-more#sha384"/>
        <DigestValue>NyrjJZ3VvcgrqqezyWsBoO9a+IKcz4j55qh9obsCmxwux2khZNbUTN7DT7iOqIo2</DigestValue>
      </Reference>
      <Reference URI="/xl/externalLinks/externalLink7.xml?ContentType=application/vnd.openxmlformats-officedocument.spreadsheetml.externalLink+xml">
        <DigestMethod Algorithm="http://www.w3.org/2001/04/xmldsig-more#sha384"/>
        <DigestValue>bAYAYw9H8hgor+scORK7h0/+dS3h2ZobDc6lEq6w2EW+s8o4vlMqIXSSTShyPaRz</DigestValue>
      </Reference>
      <Reference URI="/xl/externalLinks/externalLink70.xml?ContentType=application/vnd.openxmlformats-officedocument.spreadsheetml.externalLink+xml">
        <DigestMethod Algorithm="http://www.w3.org/2001/04/xmldsig-more#sha384"/>
        <DigestValue>bcAgt8vdJOnFZajcpOYiqjXbnBHKHfQ3BL1aCKygaDQSS+EXuPdBEGAfdnMfaVzH</DigestValue>
      </Reference>
      <Reference URI="/xl/externalLinks/externalLink71.xml?ContentType=application/vnd.openxmlformats-officedocument.spreadsheetml.externalLink+xml">
        <DigestMethod Algorithm="http://www.w3.org/2001/04/xmldsig-more#sha384"/>
        <DigestValue>qtWLgDZRY4QHIeBBtLWpdrAw7YTqD69ul91/xg5korDGI89OwUWlGnMYj2VfDjpy</DigestValue>
      </Reference>
      <Reference URI="/xl/externalLinks/externalLink72.xml?ContentType=application/vnd.openxmlformats-officedocument.spreadsheetml.externalLink+xml">
        <DigestMethod Algorithm="http://www.w3.org/2001/04/xmldsig-more#sha384"/>
        <DigestValue>prz9Xhoq7Uo1gP9EqPjBb5nI4ysUvGMXQOjowAFxVqvFsgXE0euhOJIzY3Uk8Aph</DigestValue>
      </Reference>
      <Reference URI="/xl/externalLinks/externalLink73.xml?ContentType=application/vnd.openxmlformats-officedocument.spreadsheetml.externalLink+xml">
        <DigestMethod Algorithm="http://www.w3.org/2001/04/xmldsig-more#sha384"/>
        <DigestValue>Tl2onTJYSippcXrlqq1mFUCssAqyWZ0lOoR6CHQFMTGRy3HU0izlu/JZ2tSIKWfb</DigestValue>
      </Reference>
      <Reference URI="/xl/externalLinks/externalLink74.xml?ContentType=application/vnd.openxmlformats-officedocument.spreadsheetml.externalLink+xml">
        <DigestMethod Algorithm="http://www.w3.org/2001/04/xmldsig-more#sha384"/>
        <DigestValue>zjdJI3jmhVB3oswI/4JWh6y5wMQaNeHdnSENh9sS6jui2l9CD+Onad5+xA1CAUNU</DigestValue>
      </Reference>
      <Reference URI="/xl/externalLinks/externalLink75.xml?ContentType=application/vnd.openxmlformats-officedocument.spreadsheetml.externalLink+xml">
        <DigestMethod Algorithm="http://www.w3.org/2001/04/xmldsig-more#sha384"/>
        <DigestValue>0jLeltcVBbZkRybq5XuKva6r58Z6l7Dz4vEPRvv4IzEcRDT/AI52sW55ZSp/2xLC</DigestValue>
      </Reference>
      <Reference URI="/xl/externalLinks/externalLink76.xml?ContentType=application/vnd.openxmlformats-officedocument.spreadsheetml.externalLink+xml">
        <DigestMethod Algorithm="http://www.w3.org/2001/04/xmldsig-more#sha384"/>
        <DigestValue>MYL7skHiPM6mpIaKpm3BAjaGbh6yEK8Rv/acpqv4Tk1Una2YjJuSRqDDH/RayXzn</DigestValue>
      </Reference>
      <Reference URI="/xl/externalLinks/externalLink77.xml?ContentType=application/vnd.openxmlformats-officedocument.spreadsheetml.externalLink+xml">
        <DigestMethod Algorithm="http://www.w3.org/2001/04/xmldsig-more#sha384"/>
        <DigestValue>xebIAEmJKqndky6dNxAbcgWglMGA83rP3dc5teFjwpXqmlIWTBr2Iebfp5yHuCBF</DigestValue>
      </Reference>
      <Reference URI="/xl/externalLinks/externalLink78.xml?ContentType=application/vnd.openxmlformats-officedocument.spreadsheetml.externalLink+xml">
        <DigestMethod Algorithm="http://www.w3.org/2001/04/xmldsig-more#sha384"/>
        <DigestValue>QQRiIWy9pfWWtBu5y7zDz8B7Pkipk+Oyfff7ZGYIK8wl38PPDE62r3LFM564evsQ</DigestValue>
      </Reference>
      <Reference URI="/xl/externalLinks/externalLink79.xml?ContentType=application/vnd.openxmlformats-officedocument.spreadsheetml.externalLink+xml">
        <DigestMethod Algorithm="http://www.w3.org/2001/04/xmldsig-more#sha384"/>
        <DigestValue>7ke1y5vKUPQ3knTvn/RTlp5zsYqQrCbgXgzOAJCAaAlP4tsiNtbiXK6LJEzvqOO7</DigestValue>
      </Reference>
      <Reference URI="/xl/externalLinks/externalLink8.xml?ContentType=application/vnd.openxmlformats-officedocument.spreadsheetml.externalLink+xml">
        <DigestMethod Algorithm="http://www.w3.org/2001/04/xmldsig-more#sha384"/>
        <DigestValue>PH65nqiU7YacaocoeTaXXVojZy+Haxx6aon+MCGd8P/uvuNCYQO07JdxZ0d6KbYj</DigestValue>
      </Reference>
      <Reference URI="/xl/externalLinks/externalLink80.xml?ContentType=application/vnd.openxmlformats-officedocument.spreadsheetml.externalLink+xml">
        <DigestMethod Algorithm="http://www.w3.org/2001/04/xmldsig-more#sha384"/>
        <DigestValue>3jP+hkPcnaPinoI682gRWuMyXyXlVlUBof+v26rjvaUNPFkNJqM3s6+XwzIWSobZ</DigestValue>
      </Reference>
      <Reference URI="/xl/externalLinks/externalLink81.xml?ContentType=application/vnd.openxmlformats-officedocument.spreadsheetml.externalLink+xml">
        <DigestMethod Algorithm="http://www.w3.org/2001/04/xmldsig-more#sha384"/>
        <DigestValue>JHLaMEFOMleuCCiivfd0EzPCCBNnw78j38+hmB09/bhoBuDioj2SlHULltXKW0Lv</DigestValue>
      </Reference>
      <Reference URI="/xl/externalLinks/externalLink82.xml?ContentType=application/vnd.openxmlformats-officedocument.spreadsheetml.externalLink+xml">
        <DigestMethod Algorithm="http://www.w3.org/2001/04/xmldsig-more#sha384"/>
        <DigestValue>miJ02Ee+vGPbstxrA6FJqoVPzlC75cfg/ZM80XQ9inlHKb+KCqkklAWxnZcZ2jGM</DigestValue>
      </Reference>
      <Reference URI="/xl/externalLinks/externalLink83.xml?ContentType=application/vnd.openxmlformats-officedocument.spreadsheetml.externalLink+xml">
        <DigestMethod Algorithm="http://www.w3.org/2001/04/xmldsig-more#sha384"/>
        <DigestValue>rU51l3alM5KHv3wkmGcmZso01zOYY7hMpmVIzlk9Qs1nrdVWs8Fbvrhe6/028XPT</DigestValue>
      </Reference>
      <Reference URI="/xl/externalLinks/externalLink84.xml?ContentType=application/vnd.openxmlformats-officedocument.spreadsheetml.externalLink+xml">
        <DigestMethod Algorithm="http://www.w3.org/2001/04/xmldsig-more#sha384"/>
        <DigestValue>p5lEaGXZ+zvBftocKFuxyc6eRUrJtu1eEn7Ec3vW+NLsGV9qR0ihNDnPKFU5NFya</DigestValue>
      </Reference>
      <Reference URI="/xl/externalLinks/externalLink85.xml?ContentType=application/vnd.openxmlformats-officedocument.spreadsheetml.externalLink+xml">
        <DigestMethod Algorithm="http://www.w3.org/2001/04/xmldsig-more#sha384"/>
        <DigestValue>mZeMlnWQs/LVxud5QEF0r9GJw3wUuLwVd3oYEcde86smhcRJhP55BKVnlo5gZqXo</DigestValue>
      </Reference>
      <Reference URI="/xl/externalLinks/externalLink86.xml?ContentType=application/vnd.openxmlformats-officedocument.spreadsheetml.externalLink+xml">
        <DigestMethod Algorithm="http://www.w3.org/2001/04/xmldsig-more#sha384"/>
        <DigestValue>0eKnIgV9O7WD9pOg++LGxN0Bi0OIZgUNv0Dag+WuVCgM4PcI8bv7gE4Ie9lAKw4p</DigestValue>
      </Reference>
      <Reference URI="/xl/externalLinks/externalLink87.xml?ContentType=application/vnd.openxmlformats-officedocument.spreadsheetml.externalLink+xml">
        <DigestMethod Algorithm="http://www.w3.org/2001/04/xmldsig-more#sha384"/>
        <DigestValue>XiPvY8z/VZ0ETBtQBukYLyhY9ep5Dk42m8QVIwqpJ7jQ8X5KkmqfIrCa5F+xUfZk</DigestValue>
      </Reference>
      <Reference URI="/xl/externalLinks/externalLink88.xml?ContentType=application/vnd.openxmlformats-officedocument.spreadsheetml.externalLink+xml">
        <DigestMethod Algorithm="http://www.w3.org/2001/04/xmldsig-more#sha384"/>
        <DigestValue>IwtspLQ8p7afE8+M5DhQizTDU3ztsw/UrxqKZVdZOgNtlxXTmJvgAQy5Pqx3GU7s</DigestValue>
      </Reference>
      <Reference URI="/xl/externalLinks/externalLink89.xml?ContentType=application/vnd.openxmlformats-officedocument.spreadsheetml.externalLink+xml">
        <DigestMethod Algorithm="http://www.w3.org/2001/04/xmldsig-more#sha384"/>
        <DigestValue>4T09fI1agA4IGHtP6BXY7oWwV7SU06cyR1EZeD8lPrvyS/3sI15bs/fvk8BYYOP+</DigestValue>
      </Reference>
      <Reference URI="/xl/externalLinks/externalLink9.xml?ContentType=application/vnd.openxmlformats-officedocument.spreadsheetml.externalLink+xml">
        <DigestMethod Algorithm="http://www.w3.org/2001/04/xmldsig-more#sha384"/>
        <DigestValue>+act9Snywf+fTJJMCwrBh9AAX9w9eB1/LlklpdI3iqSPWY0OoHRbms+SfaK8rfZ2</DigestValue>
      </Reference>
      <Reference URI="/xl/externalLinks/externalLink90.xml?ContentType=application/vnd.openxmlformats-officedocument.spreadsheetml.externalLink+xml">
        <DigestMethod Algorithm="http://www.w3.org/2001/04/xmldsig-more#sha384"/>
        <DigestValue>JLsFHoZ0LAp86YF39bcRjmytZBP5zjyV5XE0FRGKp06U5h17EglL9MwyUoM5uPi1</DigestValue>
      </Reference>
      <Reference URI="/xl/externalLinks/externalLink91.xml?ContentType=application/vnd.openxmlformats-officedocument.spreadsheetml.externalLink+xml">
        <DigestMethod Algorithm="http://www.w3.org/2001/04/xmldsig-more#sha384"/>
        <DigestValue>ySSmuH4HdoFn+6BR7+5QEW7F698dTRHQGqUMvGHWQDLGyrpcEiJBic52+AuQKM/X</DigestValue>
      </Reference>
      <Reference URI="/xl/externalLinks/externalLink92.xml?ContentType=application/vnd.openxmlformats-officedocument.spreadsheetml.externalLink+xml">
        <DigestMethod Algorithm="http://www.w3.org/2001/04/xmldsig-more#sha384"/>
        <DigestValue>5rjeUQbs584i5TP6Kt3z0OlpU2+l32SAsYmPDBOukHlgkWPbbRmizGVTQK5QmenW</DigestValue>
      </Reference>
      <Reference URI="/xl/externalLinks/externalLink93.xml?ContentType=application/vnd.openxmlformats-officedocument.spreadsheetml.externalLink+xml">
        <DigestMethod Algorithm="http://www.w3.org/2001/04/xmldsig-more#sha384"/>
        <DigestValue>eLInai2n/Uapz6E3K8PBiuZfcaO8vohoNuqR6OK8CoqSdOKU68RxAaCbC7xAWbzN</DigestValue>
      </Reference>
      <Reference URI="/xl/externalLinks/externalLink94.xml?ContentType=application/vnd.openxmlformats-officedocument.spreadsheetml.externalLink+xml">
        <DigestMethod Algorithm="http://www.w3.org/2001/04/xmldsig-more#sha384"/>
        <DigestValue>O60YaeuZzZkVvj76V0MCp8vdzYcu+CK6Zb+EfHpMO07fAPK8GG2VHQi6c6cCwNxP</DigestValue>
      </Reference>
      <Reference URI="/xl/externalLinks/externalLink95.xml?ContentType=application/vnd.openxmlformats-officedocument.spreadsheetml.externalLink+xml">
        <DigestMethod Algorithm="http://www.w3.org/2001/04/xmldsig-more#sha384"/>
        <DigestValue>qZoGstLUw9SEGt1hnuW1CPTr9lmlg8POwNCk0ezh1nDTeBI5w4eTZ/la0pRN3xPp</DigestValue>
      </Reference>
      <Reference URI="/xl/externalLinks/externalLink96.xml?ContentType=application/vnd.openxmlformats-officedocument.spreadsheetml.externalLink+xml">
        <DigestMethod Algorithm="http://www.w3.org/2001/04/xmldsig-more#sha384"/>
        <DigestValue>5KVH4OtSa+Vnf56EBlafOS1UOKOVI0agWS8lW3ppOY393WQUAZJ7DOr/VePvaQ++</DigestValue>
      </Reference>
      <Reference URI="/xl/externalLinks/externalLink97.xml?ContentType=application/vnd.openxmlformats-officedocument.spreadsheetml.externalLink+xml">
        <DigestMethod Algorithm="http://www.w3.org/2001/04/xmldsig-more#sha384"/>
        <DigestValue>vWXKsu0s1sItoFVqJiWcq6ycJBrK27PsIyUEbE+ehYfRhRU/0sICVeSnu3OXTzyc</DigestValue>
      </Reference>
      <Reference URI="/xl/externalLinks/externalLink98.xml?ContentType=application/vnd.openxmlformats-officedocument.spreadsheetml.externalLink+xml">
        <DigestMethod Algorithm="http://www.w3.org/2001/04/xmldsig-more#sha384"/>
        <DigestValue>LExPKx3BIv1jdXvEEavF8te2RpABn2KiDe2GKyYR7sAqjCbIpgxAT6QeL86L0ncI</DigestValue>
      </Reference>
      <Reference URI="/xl/externalLinks/externalLink99.xml?ContentType=application/vnd.openxmlformats-officedocument.spreadsheetml.externalLink+xml">
        <DigestMethod Algorithm="http://www.w3.org/2001/04/xmldsig-more#sha384"/>
        <DigestValue>MsZvkWyrC7RrOtSHBTBTP87nbLbKvfY7oR6MBeQXlR7m1GnDCvyp6+olvO71jDax</DigestValue>
      </Reference>
      <Reference URI="/xl/media/image1.png?ContentType=image/png">
        <DigestMethod Algorithm="http://www.w3.org/2001/04/xmldsig-more#sha384"/>
        <DigestValue>b0YtTqd7iU2kUNFQi/j2fSg3pw8HazDHo5dXdbXrVv3pno2i15nQMA9Y8APNotPS</DigestValue>
      </Reference>
      <Reference URI="/xl/media/image10.emf?ContentType=image/x-emf">
        <DigestMethod Algorithm="http://www.w3.org/2001/04/xmldsig-more#sha384"/>
        <DigestValue>3yzpIR5QPMUTFObWiEAsGpUYzmZvzZGyf6sBE2ZJkCvix1E5LpRP7brrFx6Oj1Nz</DigestValue>
      </Reference>
      <Reference URI="/xl/media/image11.emf?ContentType=image/x-emf">
        <DigestMethod Algorithm="http://www.w3.org/2001/04/xmldsig-more#sha384"/>
        <DigestValue>pxqF45IkE6ClpXmO+CRaTGD3UEg+SSxXq7yakyBz+0Fjl0I1JEcAjHi8rL1xsOtZ</DigestValue>
      </Reference>
      <Reference URI="/xl/media/image12.emf?ContentType=image/x-emf">
        <DigestMethod Algorithm="http://www.w3.org/2001/04/xmldsig-more#sha384"/>
        <DigestValue>p0/7vhvTyWcWizXeDJUVlNumCgkKTtkpv6y5IzDiNL9vY6KJOSj6HoWt9fhYGRk7</DigestValue>
      </Reference>
      <Reference URI="/xl/media/image13.emf?ContentType=image/x-emf">
        <DigestMethod Algorithm="http://www.w3.org/2001/04/xmldsig-more#sha384"/>
        <DigestValue>+wMaFRHJfWaOc+a7UqMbMuu+GLcRrd9k3Wvms5PZHX+9F3NziWx2da5UdUgz7zl6</DigestValue>
      </Reference>
      <Reference URI="/xl/media/image14.emf?ContentType=image/x-emf">
        <DigestMethod Algorithm="http://www.w3.org/2001/04/xmldsig-more#sha384"/>
        <DigestValue>WS/y6AzCtmRi14Ju1nS00NUL4X78Jso6i5iuuhD5DeYxGnNWSp8LAMEtyheoFfbO</DigestValue>
      </Reference>
      <Reference URI="/xl/media/image15.emf?ContentType=image/x-emf">
        <DigestMethod Algorithm="http://www.w3.org/2001/04/xmldsig-more#sha384"/>
        <DigestValue>o2EpwgoBMw3eCk1sdDMS7qHItUAmZKbvyzVxW6ZJVHB1bbItI5fCB4I1jzFM+N/W</DigestValue>
      </Reference>
      <Reference URI="/xl/media/image16.emf?ContentType=image/x-emf">
        <DigestMethod Algorithm="http://www.w3.org/2001/04/xmldsig-more#sha384"/>
        <DigestValue>g9CSnGin83jiZrjCld+lmp4AVHI8KBDshJwT4Q6I3VAAOGttPpMdo3ng5dRm7Hil</DigestValue>
      </Reference>
      <Reference URI="/xl/media/image17.emf?ContentType=image/x-emf">
        <DigestMethod Algorithm="http://www.w3.org/2001/04/xmldsig-more#sha384"/>
        <DigestValue>+QooQP+VBMpMZzXEntW8IVzLCjdI0urslo6VIgdGw/0aRA3WNuJpzyVhl5fLK2WQ</DigestValue>
      </Reference>
      <Reference URI="/xl/media/image2.emf?ContentType=image/x-emf">
        <DigestMethod Algorithm="http://www.w3.org/2001/04/xmldsig-more#sha384"/>
        <DigestValue>XR8YAm5s+qvWrDBiPTpUUOSdQc4XF5DEzgVexevG0/PF3tCnHVxSTFxdTRT7wmfl</DigestValue>
      </Reference>
      <Reference URI="/xl/media/image3.emf?ContentType=image/x-emf">
        <DigestMethod Algorithm="http://www.w3.org/2001/04/xmldsig-more#sha384"/>
        <DigestValue>mxLtZ01H7zLw+jExTD6pEM3WawzVk15CtTL7AVRO9JBlBXXeeFwsKASVhaY2cQVj</DigestValue>
      </Reference>
      <Reference URI="/xl/media/image4.emf?ContentType=image/x-emf">
        <DigestMethod Algorithm="http://www.w3.org/2001/04/xmldsig-more#sha384"/>
        <DigestValue>nVVMHAB5+goNJvPaM1+YE+EcjbeufRZncw1s3JMuA1Q+9mDCNNGu+OxY5tWRX8tS</DigestValue>
      </Reference>
      <Reference URI="/xl/media/image5.emf?ContentType=image/x-emf">
        <DigestMethod Algorithm="http://www.w3.org/2001/04/xmldsig-more#sha384"/>
        <DigestValue>SuiXe8jZMeB9Lu0GKi+6D0LhsVMPUiZONcY+c4R66FXYbq7y/Oyv0p+iCUQH+36E</DigestValue>
      </Reference>
      <Reference URI="/xl/media/image6.emf?ContentType=image/x-emf">
        <DigestMethod Algorithm="http://www.w3.org/2001/04/xmldsig-more#sha384"/>
        <DigestValue>GuQVud9gBxNkK3aQzC97fN+VkrxGffmTPbEWfGDZDcwjmgysvwOrflK3yub4tL2B</DigestValue>
      </Reference>
      <Reference URI="/xl/media/image7.emf?ContentType=image/x-emf">
        <DigestMethod Algorithm="http://www.w3.org/2001/04/xmldsig-more#sha384"/>
        <DigestValue>y/7w+w8vsS30/McjLraJLyL6xd7FgVcJNEKpFxn6TDPiTb9Hy+7XYzsuftGGaAM7</DigestValue>
      </Reference>
      <Reference URI="/xl/media/image8.emf?ContentType=image/x-emf">
        <DigestMethod Algorithm="http://www.w3.org/2001/04/xmldsig-more#sha384"/>
        <DigestValue>a6oIf0WTUWVDfxl/SJDUg93qWKM7WXvpZG3W6BRBhXeFDcMoIvs9MHm/tAUCKQEE</DigestValue>
      </Reference>
      <Reference URI="/xl/media/image9.emf?ContentType=image/x-emf">
        <DigestMethod Algorithm="http://www.w3.org/2001/04/xmldsig-more#sha384"/>
        <DigestValue>fBB4RplCVbBOHQ2xh5vzRhah6uMjcC8JTQR2sOXy6hMqfotQADXEHD0uNltoY4Wc</DigestValue>
      </Reference>
      <Reference URI="/xl/sharedStrings.xml?ContentType=application/vnd.openxmlformats-officedocument.spreadsheetml.sharedStrings+xml">
        <DigestMethod Algorithm="http://www.w3.org/2001/04/xmldsig-more#sha384"/>
        <DigestValue>QDqQ4VYbMdjv4aHlbyx4qOS/+/Ygi+Z7GSJIxbWuKg9BiRNxp6lqM+cSnPL65dUI</DigestValue>
      </Reference>
      <Reference URI="/xl/styles.xml?ContentType=application/vnd.openxmlformats-officedocument.spreadsheetml.styles+xml">
        <DigestMethod Algorithm="http://www.w3.org/2001/04/xmldsig-more#sha384"/>
        <DigestValue>DqfH7kpIgxfNwdxLKDFdFj3GrhPfcQ3D2D0dvi7hJW7WlWmXDInMApJxXo9aeDca</DigestValue>
      </Reference>
      <Reference URI="/xl/theme/theme1.xml?ContentType=application/vnd.openxmlformats-officedocument.theme+xml">
        <DigestMethod Algorithm="http://www.w3.org/2001/04/xmldsig-more#sha384"/>
        <DigestValue>HqinbF22+wLriP9RbsI3PJAQMmHj87A9mI/vmZrv/YJCKogHJY7t61i95QomkXTS</DigestValue>
      </Reference>
      <Reference URI="/xl/workbook.xml?ContentType=application/vnd.openxmlformats-officedocument.spreadsheetml.sheet.main+xml">
        <DigestMethod Algorithm="http://www.w3.org/2001/04/xmldsig-more#sha384"/>
        <DigestValue>EZjYquPpvBWFZKZBs9nIxRUbyjfN9S6XD6SteWdq3/YiXDOYwa++j16rxf2g5Vs6</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sklWsH0tD9NUQgbIlnDXe2eg1ehwBfLnb/DzyM57xCYYdYHhqp0ij02brkKpgh/W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AHrPVkcM1hZXKiBYvq3CbX3qMT+xEFrKBfh0igEoR/ozMCLm3bAxKp5xevr7Rl13</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5AwwzeApc1tQwlSISH1xulBFbN3mgNw7oVnXZnKf7SPthDcjBYpTswIjJaC5CN9g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jU0elEWT0eQK0nK8UYRy94ZzgDpDnF9ldce9hDyNo+pMJ0/2AalGInjDjmi006RZ</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ia2VMN4FesT7F0l/tz+DOGFQYVEVmK9ML6TbTpNvJmnE1lxx8rQ+qXVtJqyOl5Tn</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cWCcMoEHI762vXvpRmblW/TY035mCNRAFHmBCGcrFm1eptrWPB00ssMvcznxTQD2</DigestValue>
      </Reference>
      <Reference URI="/xl/worksheets/sheet1.xml?ContentType=application/vnd.openxmlformats-officedocument.spreadsheetml.worksheet+xml">
        <DigestMethod Algorithm="http://www.w3.org/2001/04/xmldsig-more#sha384"/>
        <DigestValue>P7ggHOJLXaDNo/Df0GAFq92C00LYrNTcybHZbJUusLECjEER1niKsshs1G/nykz4</DigestValue>
      </Reference>
      <Reference URI="/xl/worksheets/sheet2.xml?ContentType=application/vnd.openxmlformats-officedocument.spreadsheetml.worksheet+xml">
        <DigestMethod Algorithm="http://www.w3.org/2001/04/xmldsig-more#sha384"/>
        <DigestValue>am6nbRD8kPTepeCiYrk40v3j/tu2SQKmtwr1C8FPKPoN/dTPNuCG3HxCDincd5ki</DigestValue>
      </Reference>
      <Reference URI="/xl/worksheets/sheet3.xml?ContentType=application/vnd.openxmlformats-officedocument.spreadsheetml.worksheet+xml">
        <DigestMethod Algorithm="http://www.w3.org/2001/04/xmldsig-more#sha384"/>
        <DigestValue>I5GVed9lxn4inKQ4MTePeZYEVFmkGzJwC+PZAcXAqt2X4Zj2IRReIWKwlIQF/Iva</DigestValue>
      </Reference>
      <Reference URI="/xl/worksheets/sheet4.xml?ContentType=application/vnd.openxmlformats-officedocument.spreadsheetml.worksheet+xml">
        <DigestMethod Algorithm="http://www.w3.org/2001/04/xmldsig-more#sha384"/>
        <DigestValue>7NKuPaqd78nvhJnh93s6CLH6hvAGQnpMIji995m1uo0HriWCr+V/gP53zTem29XG</DigestValue>
      </Reference>
      <Reference URI="/xl/worksheets/sheet5.xml?ContentType=application/vnd.openxmlformats-officedocument.spreadsheetml.worksheet+xml">
        <DigestMethod Algorithm="http://www.w3.org/2001/04/xmldsig-more#sha384"/>
        <DigestValue>oF6/9mv//PsxCW4csi49Hh7RzUxdl0RjDq/GfEbEwW36B2sASJKZcXJNOMMOXubc</DigestValue>
      </Reference>
      <Reference URI="/xl/worksheets/sheet6.xml?ContentType=application/vnd.openxmlformats-officedocument.spreadsheetml.worksheet+xml">
        <DigestMethod Algorithm="http://www.w3.org/2001/04/xmldsig-more#sha384"/>
        <DigestValue>e2iBueyCAX9gUdG0ZOBfUX2k4Fkq9MzFDaQbJ0tjK1suPytEzfaML1brUi7AeEXr</DigestValue>
      </Reference>
    </Manifest>
    <SignatureProperties>
      <SignatureProperty Id="idSignatureTime" Target="#idPackageSignature">
        <mdssi:SignatureTime xmlns:mdssi="http://schemas.openxmlformats.org/package/2006/digital-signature">
          <mdssi:Format>YYYY-MM-DDThh:mm:ssTZD</mdssi:Format>
          <mdssi:Value>2026-03-31T20:01:35Z</mdssi:Value>
        </mdssi:SignatureTime>
      </SignatureProperty>
    </SignatureProperties>
  </Object>
  <Object Id="idOfficeObject">
    <SignatureProperties>
      <SignatureProperty Id="idOfficeV1Details" Target="#idPackageSignature">
        <SignatureInfoV1 xmlns="http://schemas.microsoft.com/office/2006/digsig">
          <SetupID>{1562BEF5-604A-4034-BB19-A5606713D613}</SetupID>
          <SignatureText>Tatiana Ovando</SignatureText>
          <SignatureImage/>
          <SignatureComments/>
          <WindowsVersion>10.0</WindowsVersion>
          <OfficeVersion>16.0.17932/26</OfficeVersion>
          <ApplicationVersion>16.0.17932</ApplicationVersion>
          <Monitors>1</Monitors>
          <HorizontalResolution>2880</HorizontalResolution>
          <VerticalResolution>1800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2026-03-31T20:01:35Z</xd:SigningTime>
          <xd:SigningCertificate>
            <xd:Cert>
              <xd:CertDigest>
                <DigestMethod Algorithm="http://www.w3.org/2001/04/xmldsig-more#sha384"/>
                <DigestValue>C1hVccrqSdOaEr6qFn3JqSZoEj+QokNisk7gFNDBoUf1ahjfUTvVoLWQn1joOaOt</DigestValue>
              </xd:CertDigest>
              <xd:IssuerSerial>
                <X509IssuerName>CN=17b13c34-db5b-4310-8d38-03d584ff9c1b</X509IssuerName>
                <X509SerialNumber>9730100477761565031</X509SerialNumber>
              </xd:IssuerSerial>
            </xd:Cert>
          </xd:SigningCertificate>
          <xd:SignaturePolicyIdentifier>
            <xd:SignaturePolicyImplied/>
          </xd:SignaturePolicyIdentifier>
        </xd:SignedSignatureProperties>
      </xd:SignedProperties>
    </xd:QualifyingProperties>
  </Object>
  <Object Id="idValidSigLnImg">AQAAAGwAAAAAAAAAAAAAAD0CAAD/AAAAAAAAAAAAAADJGgAA8gsAACBFTUYAAAEA7BsAAKo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H8BAAAJAAAA3QEAACYAAAB/AQAACQAAAF8AAAAeAAAAIQDwAAAAAAAAAAAAAACAPwAAAAAAAAAAAACAPwAAAAAAAAAAAAAAAAAAAAAAAAAAAAAAAAAAAAAAAAAAJQAAAAwAAAAAAACAKAAAAAwAAAABAAAAUgAAAHABAAABAAAA6////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H8BAAAJAAAA3gEAACcAAAAlAAAADAAAAAEAAABUAAAAhAAAAIABAAAJAAAA3AEAACYAAAABAAAAchw/QXIcP0GAAQAACQAAAAkAAABMAAAAAAAAAAAAAAAAAAAA//////////9gAAAAMwAxAC8AMwAvADIAMAAyADYAAAALAAAACwAAAAgAAAALAAAACAAAAAsAAAALAAAACwAAAAsAAABLAAAAQAAAADAAAAAFAAAAIAAAAAEAAAABAAAAEAAAAAAAAAAAAAAAPgIAAAABAAAAAAAAAAAAAD4CAAAAAQ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MAAAAAAAAABUAAAAIQDwAAAAAAAAAAAAAACAPwAAAAAAAAAAAACAPwAAAAAAAAAAAAAAAAAAAAAAAAAAAAAAAAAAAAAAAAAAJQAAAAwAAAAAAACAKAAAAAwAAAADAAAAJwAAABgAAAADAAAAAAAAAAAAAAAAAAAAJQAAAAwAAAADAAAATAAAAGQAAAAAAAAAAAAAAP//////////AAAAADAAAAAAAgAAAAAAACEA8AAAAAAAAAAAAAAAgD8AAAAAAAAAAAAAgD8AAAAAAAAAAAAAAAAAAAAAAAAAAAAAAAAAAAAAAAAAACUAAAAMAAAAAAAAgCgAAAAMAAAAAwAAACcAAAAYAAAAAwAAAAAAAAAAAAAAAAAAACUAAAAMAAAAAwAAAEwAAABkAAAAAAAAAAAAAAD//////////wACAAAwAAAAAAAAAFQAAAAhAPAAAAAAAAAAAAAAAIA/AAAAAAAAAAAAAIA/AAAAAAAAAAAAAAAAAAAAAAAAAAAAAAAAAAAAAAAAAAAlAAAADAAAAAAAAIAoAAAADAAAAAMAAAAnAAAAGAAAAAMAAAAAAAAAAAAAAAAAAAAlAAAADAAAAAMAAABMAAAAZAAAAAAAAACEAAAA/wEAAIUAAAAAAAAAhAAAAAACAAACAAAAIQDwAAAAAAAAAAAAAACAPwAAAAAAAAAAAACAPwAAAAAAAAAAAAAAAAAAAAAAAAAAAAAAAAAAAAAAAAAAJQAAAAwAAAAAAACAKAAAAAwAAAADAAAAJwAAABgAAAADAAAAAAAAAP///wAAAAAAJQAAAAwAAAADAAAATAAAAGQAAAAAAAAAMAAAAP8BAACDAAAAAAAAADAAAAAAAgAAVAAAACEA8AAAAAAAAAAAAAAAgD8AAAAAAAAAAAAAgD8AAAAAAAAAAAAAAAAAAAAAAAAAAAAAAAAAAAAAAAAAACUAAAAMAAAAAAAAgCgAAAAMAAAAAwAAACcAAAAYAAAAAwAAAAAAAAD///8AAAAAACUAAAAMAAAAAwAAAEwAAABkAAAAEQAAAGAAAAAnAAAAgwAAABEAAABg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EgAAAGAAAAAmAAAAgwAAAAEAAAByHD9Bchw/QRIAAACEAAAAAQAAAEwAAAAEAAAAEQAAAGAAAAAoAAAAhAAAAFAAAABYAAAAFQAAABYAAAAMAAAAAAAAACUAAAAMAAAAAgAAACcAAAAYAAAABAAAAAAAAAD///8AAAAAACUAAAAMAAAABAAAAEwAAABkAAAASgAAADgAAADuAQAAgwAAAEoAAAA4AAAApQEAAEwAAAAhAPAAAAAAAAAAAAAAAIA/AAAAAAAAAAAAAIA/AAAAAAAAAAAAAAAAAAAAAAAAAAAAAAAAAAAAAAAAAAAlAAAADAAAAAAAAIAoAAAADAAAAAQAAAAnAAAAGAAAAAQAAAAAAAAA////AAAAAAAlAAAADAAAAAQAAABMAAAAZAAAAEoAAAA4AAAA7gEAAHsAAABKAAAAOAAAAKUBAABEAAAAIQDwAAAAAAAAAAAAAACAPwAAAAAAAAAAAACAPwAAAAAAAAAAAAAAAAAAAAAAAAAAAAAAAAAAAAAAAAAAJQAAAAwAAAAAAACAKAAAAAwAAAAEAAAAJwAAABgAAAAEAAAAAAAAAP///wAAAAAAJQAAAAwAAAAEAAAATAAAAGQAAABKAAAATwAAACkBAAB7AAAASgAAAE8AAADgAAAALQAAACEA8AAAAAAAAAAAAAAAgD8AAAAAAAAAAAAAgD8AAAAAAAAAAAAAAAAAAAAAAAAAAAAAAAAAAAAAAAAAACUAAAAMAAAAAAAAgCgAAAAMAAAABAAAAFIAAABwAQAABAAAAO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BKAAAATwAAACoBAAB8AAAAJQAAAAwAAAAEAAAAVAAAAKAAAABLAAAATwAAACgBAAB7AAAAAQAAAHIcP0FyHD9BSwAAAE8AAAAOAAAATAAAAAAAAAAAAAAAAAAAAP//////////aAAAAFQAYQB0AGkAYQBuAGEAIABPAHYAYQBuAGQAbwARAAAAEAAAAAsAAAAIAAAAEAAAABIAAAAQAAAACQAAABgAAAAPAAAAEAAAABIAAAATAAAAEwAAAEsAAABAAAAAMAAAAAUAAAAgAAAAAQAAAAEAAAAQAAAAAAAAAAAAAAA+AgAAAAEAAAAAAAAAAAAAPgIAAAABAAAlAAAADAAAAAIAAAAnAAAAGAAAAAUAAAAAAAAA////AAAAAAAlAAAADAAAAAUAAABMAAAAZAAAAAAAAACOAAAAPQIAAPcAAAAAAAAAjgAAAD4CAABqAAAAIQDwAAAAAAAAAAAAAACAPwAAAAAAAAAAAACAPwAAAAAAAAAAAAAAAAAAAAAAAAAAAAAAAAAAAAAAAAAAJQAAAAwAAAAAAACAKAAAAAwAAAAFAAAAJwAAABgAAAAFAAAAAAAAAP///wAAAAAAJQAAAAwAAAAFAAAATAAAAGQAAAAiAAAAjgAAAP8BAACrAAAAIgAAAI4AAADeAQAAHgAAACEA8AAAAAAAAAAAAAAAgD8AAAAAAAAAAAAAgD8AAAAAAAAAAAAAAAAAAAAAAAAAAAAAAAAAAAAAAAAAACUAAAAMAAAAAAAAgCgAAAAMAAAABQAAACUAAAAMAAAAAQAAABgAAAAMAAAAAAAAABIAAAAMAAAAAQAAAB4AAAAYAAAAIgAAAI4AAAAAAgAArAAAACUAAAAMAAAAAQAAAFQAAACgAAAAIwAAAI4AAAC1AAAAqwAAAAEAAAByHD9Bchw/QSMAAACOAAAADgAAAEwAAAAAAAAAAAAAAAAAAAD//////////2gAAABUAGEAdABpAGEAbgBhACAATwB2AGEAbgBkAG8ACwAAAAsAAAAHAAAABQAAAAsAAAAMAAAACwAAAAYAAAAQAAAACgAAAAsAAAAMAAAADAAAAAwAAABLAAAAQAAAADAAAAAFAAAAIAAAAAEAAAABAAAAEAAAAAAAAAAAAAAAPgIAAAABAAAAAAAAAAAAAD4CAAAAAQAAJQAAAAwAAAACAAAAJwAAABgAAAAFAAAAAAAAAP///wAAAAAAJQAAAAwAAAAFAAAATAAAAGQAAAAiAAAAtAAAAP8BAADRAAAAIgAAALQAAADeAQAAHgAAACEA8AAAAAAAAAAAAAAAgD8AAAAAAAAAAAAAgD8AAAAAAAAAAAAAAAAAAAAAAAAAAAAAAAAAAAAAAAAAACUAAAAMAAAAAAAAgCgAAAAMAAAABQAAACUAAAAMAAAAAQAAABgAAAAMAAAAAAAAABIAAAAMAAAAAQAAAB4AAAAYAAAAIgAAALQAAAAAAgAA0gAAACUAAAAMAAAAAQAAAFQAAACoAAAAIwAAALQAAAClAAAA0QAAAAEAAAByHD9Bchw/QSMAAAC0AAAADwAAAEwAAAAAAAAAAAAAAAAAAAD//////////2wAAABTAGkAbgBkAGkAYwBvACAAVABpAHQAdQBsAGEAcgAvAAsAAAAFAAAADAAAAAwAAAAFAAAACgAAAAwAAAAGAAAACwAAAAUAAAAHAAAADAAAAAUAAAALAAAABwAAAEsAAABAAAAAMAAAAAUAAAAgAAAAAQAAAAEAAAAQAAAAAAAAAAAAAAA+AgAAAAEAAAAAAAAAAAAAPgIAAAABAAAlAAAADAAAAAIAAAAnAAAAGAAAAAUAAAAAAAAA////AAAAAAAlAAAADAAAAAUAAABMAAAAZAAAACIAAADaAAAAGwIAAPcAAAAiAAAA2gAAAPoBAAAeAAAAIQDwAAAAAAAAAAAAAACAPwAAAAAAAAAAAACAPwAAAAAAAAAAAAAAAAAAAAAAAAAAAAAAAAAAAAAAAAAAJQAAAAwAAAAAAACAKAAAAAwAAAAFAAAAJQAAAAwAAAABAAAAGAAAAAwAAAAAAAAAEgAAAAwAAAABAAAAFgAAAAwAAAAAAAAAVAAAAHQBAAAjAAAA2gAAABoCAAD3AAAAAQAAAHIcP0FyHD9BIwAAANoAAAAxAAAATAAAAAQAAAAiAAAA2gAAABwCAAD4AAAAsAAAAEYAaQByAG0AYQBkAG8AIABwAG8AcgA6ACAAMQA3AGIAMQAzAGMAMwA0AC0AZABiADUAYgAtADQAMwAxADAALQA4AGQAMwA4AC0AMAAzAGQANQA4ADQAZgBmADkAYwAxAGIAdAAKAAAABQAAAAcAAAASAAAACwAAAAwAAAAMAAAABgAAAAwAAAAMAAAABwAAAAUAAAAGAAAACwAAAAsAAAAMAAAACwAAAAsAAAAKAAAACwAAAAsAAAAIAAAADAAAAAwAAAALAAAADAAAAAgAAAALAAAACwAAAAsAAAALAAAACAAAAAsAAAAMAAAACwAAAAsAAAAIAAAACwAAAAsAAAAMAAAACwAAAAsAAAALAAAABwAAAAcAAAALAAAACgAAAAsAAAAMAAAAFgAAAAwAAAAAAAAAJQAAAAwAAAACAAAADgAAABQAAAAAAAAAEAAAABQAAAA=</Object>
  <Object Id="idInvalidSigLnImg">AQAAAGwAAAAAAAAAAAAAAD0CAAD/AAAAAAAAAAAAAADJGgAA8gsAACBFTUYAAAEAsBwAAK8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CIAAAAIAAAAQQAAACcAAAAiAAAACAAAACAAAAAgAAAAIQDwAAAAAAAAAAAAAACAPwAAAAAAAAAAAACAPwAAAAAAAAAAAAAAAAAAAAAAAAAAAAAAAAAAAAAAAAAAJQAAAAwAAAAAAACAKAAAAAwAAAABAAAAJwAAABgAAAABAAAAAAAAAP///wAAAAAAJQAAAAwAAAABAAAATAAAAGQAAABkAAAACQAAAPIAAAAmAAAAZAAAAAkAAACPAAAAHgAAACEA8AAAAAAAAAAAAAAAgD8AAAAAAAAAAAAAgD8AAAAAAAAAAAAAAAAAAAAAAAAAAAAAAAAAAAAAAAAAACUAAAAMAAAAAAAAgCgAAAAMAAAAAQAAAFIAAABwAQAAAQAAAOv///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BAAAAGAAAAAwAAAD/AAAAEgAAAAwAAAABAAAAHgAAABgAAABkAAAACQAAAPMAAAAnAAAAJQAAAAwAAAABAAAAVAAAAKgAAABlAAAACQAAAPEAAAAmAAAAAQAAAHIcP0FyHD9BZQAAAAkAAAAPAAAATAAAAAAAAAAAAAAAAAAAAP//////////bAAAAEYAaQByAG0AYQAgAG4AbwAgAHYA4QBsAGkAZABhAAAACgAAAAUAAAAHAAAAEgAAAAsAAAAGAAAADAAAAAwAAAAGAAAACgAAAAsAAAAFAAAABQAAAAwAAAALAAAASwAAAEAAAAAwAAAABQAAACAAAAABAAAAAQAAABAAAAAAAAAAAAAAAD4CAAAAAQAAAAAAAAAAAAA+AgAAAAE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DAAAAAAAAAAVAAAACEA8AAAAAAAAAAAAAAAgD8AAAAAAAAAAAAAgD8AAAAAAAAAAAAAAAAAAAAAAAAAAAAAAAAAAAAAAAAAACUAAAAMAAAAAAAAgCgAAAAMAAAAAwAAACcAAAAYAAAAAwAAAAAAAAAAAAAAAAAAACUAAAAMAAAAAwAAAEwAAABkAAAAAAAAAAAAAAD//////////wAAAAAwAAAAAAIAAAAAAAAhAPAAAAAAAAAAAAAAAIA/AAAAAAAAAAAAAIA/AAAAAAAAAAAAAAAAAAAAAAAAAAAAAAAAAAAAAAAAAAAlAAAADAAAAAAAAIAoAAAADAAAAAMAAAAnAAAAGAAAAAMAAAAAAAAAAAAAAAAAAAAlAAAADAAAAAMAAABMAAAAZAAAAAAAAAAAAAAA//////////8AAgAAMAAAAAAAAABUAAAAIQDwAAAAAAAAAAAAAACAPwAAAAAAAAAAAACAPwAAAAAAAAAAAAAAAAAAAAAAAAAAAAAAAAAAAAAAAAAAJQAAAAwAAAAAAACAKAAAAAwAAAADAAAAJwAAABgAAAADAAAAAAAAAAAAAAAAAAAAJQAAAAwAAAADAAAATAAAAGQAAAAAAAAAhAAAAP8BAACFAAAAAAAAAIQAAAAAAgAAAgAAACEA8AAAAAAAAAAAAAAAgD8AAAAAAAAAAAAAgD8AAAAAAAAAAAAAAAAAAAAAAAAAAAAAAAAAAAAAAAAAACUAAAAMAAAAAAAAgCgAAAAMAAAAAwAAACcAAAAYAAAAAwAAAAAAAAD///8AAAAAACUAAAAMAAAAAwAAAEwAAABkAAAAAAAAADAAAAD/AQAAgwAAAAAAAAAwAAAAAAIAAFQAAAAhAPAAAAAAAAAAAAAAAIA/AAAAAAAAAAAAAIA/AAAAAAAAAAAAAAAAAAAAAAAAAAAAAAAAAAAAAAAAAAAlAAAADAAAAAAAAIAoAAAADAAAAAMAAAAnAAAAGAAAAAMAAAAAAAAA////AAAAAAAlAAAADAAAAAMAAABMAAAAZAAAABEAAABgAAAAJwAAAIMAAAARAAAAYA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BIAAABgAAAAJgAAAIMAAAABAAAAchw/QXIcP0ESAAAAhAAAAAEAAABMAAAABAAAABEAAABgAAAAKAAAAIQAAABQAAAAWAAAABUAAAAWAAAADAAAAAAAAAAlAAAADAAAAAIAAAAnAAAAGAAAAAQAAAAAAAAA////AAAAAAAlAAAADAAAAAQAAABMAAAAZAAAAEoAAAA4AAAA7gEAAIMAAABKAAAAOAAAAKUBAABMAAAAIQDwAAAAAAAAAAAAAACAPwAAAAAAAAAAAACAPwAAAAAAAAAAAAAAAAAAAAAAAAAAAAAAAAAAAAAAAAAAJQAAAAwAAAAAAACAKAAAAAwAAAAEAAAAJwAAABgAAAAEAAAAAAAAAP///wAAAAAAJQAAAAwAAAAEAAAATAAAAGQAAABKAAAAOAAAAO4BAAB7AAAASgAAADgAAAClAQAARAAAACEA8AAAAAAAAAAAAAAAgD8AAAAAAAAAAAAAgD8AAAAAAAAAAAAAAAAAAAAAAAAAAAAAAAAAAAAAAAAAACUAAAAMAAAAAAAAgCgAAAAMAAAABAAAACcAAAAYAAAABAAAAAAAAAD///8AAAAAACUAAAAMAAAABAAAAEwAAABkAAAASgAAAE8AAAApAQAAewAAAEoAAABPAAAA4AAAAC0AAAAhAPAAAAAAAAAAAAAAAIA/AAAAAAAAAAAAAIA/AAAAAAAAAAAAAAAAAAAAAAAAAAAAAAAAAAAAAAAAAAAlAAAADAAAAAAAAIAoAAAADAAAAAQAAABSAAAAcAEAAAQAAADg////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BgAAAAMAAAAAAAAABIAAAAMAAAAAQAAAB4AAAAYAAAASgAAAE8AAAAqAQAAfAAAACUAAAAMAAAABAAAAFQAAACgAAAASwAAAE8AAAAoAQAAewAAAAEAAAByHD9Bchw/QUsAAABPAAAADgAAAEwAAAAAAAAAAAAAAAAAAAD//////////2gAAABUAGEAdABpAGEAbgBhACAATwB2AGEAbgBkAG8AEQAAABAAAAALAAAACAAAABAAAAASAAAAEAAAAAkAAAAYAAAADwAAABAAAAASAAAAEwAAABMAAABLAAAAQAAAADAAAAAFAAAAIAAAAAEAAAABAAAAEAAAAAAAAAAAAAAAPgIAAAABAAAAAAAAAAAAAD4CAAAAAQAAJQAAAAwAAAACAAAAJwAAABgAAAAFAAAAAAAAAP///wAAAAAAJQAAAAwAAAAFAAAATAAAAGQAAAAAAAAAjgAAAD0CAAD3AAAAAAAAAI4AAAA+AgAAagAAACEA8AAAAAAAAAAAAAAAgD8AAAAAAAAAAAAAgD8AAAAAAAAAAAAAAAAAAAAAAAAAAAAAAAAAAAAAAAAAACUAAAAMAAAAAAAAgCgAAAAMAAAABQAAACcAAAAYAAAABQAAAAAAAAD///8AAAAAACUAAAAMAAAABQAAAEwAAABkAAAAIgAAAI4AAAD/AQAAqwAAACIAAACOAAAA3gEAAB4AAAAhAPAAAAAAAAAAAAAAAIA/AAAAAAAAAAAAAIA/AAAAAAAAAAAAAAAAAAAAAAAAAAAAAAAAAAAAAAAAAAAlAAAADAAAAAAAAIAoAAAADAAAAAUAAAAlAAAADAAAAAEAAAAYAAAADAAAAAAAAAASAAAADAAAAAEAAAAeAAAAGAAAACIAAACOAAAAAAIAAKwAAAAlAAAADAAAAAEAAABUAAAAoAAAACMAAACOAAAAtQAAAKsAAAABAAAAchw/QXIcP0EjAAAAjgAAAA4AAABMAAAAAAAAAAAAAAAAAAAA//////////9oAAAAVABhAHQAaQBhAG4AYQAgAE8AdgBhAG4AZABvAAsAAAALAAAABwAAAAUAAAALAAAADAAAAAsAAAAGAAAAEAAAAAoAAAALAAAADAAAAAwAAAAMAAAASwAAAEAAAAAwAAAABQAAACAAAAABAAAAAQAAABAAAAAAAAAAAAAAAD4CAAAAAQAAAAAAAAAAAAA+AgAAAAEAACUAAAAMAAAAAgAAACcAAAAYAAAABQAAAAAAAAD///8AAAAAACUAAAAMAAAABQAAAEwAAABkAAAAIgAAALQAAAD/AQAA0QAAACIAAAC0AAAA3gEAAB4AAAAhAPAAAAAAAAAAAAAAAIA/AAAAAAAAAAAAAIA/AAAAAAAAAAAAAAAAAAAAAAAAAAAAAAAAAAAAAAAAAAAlAAAADAAAAAAAAIAoAAAADAAAAAUAAAAlAAAADAAAAAEAAAAYAAAADAAAAAAAAAASAAAADAAAAAEAAAAeAAAAGAAAACIAAAC0AAAAAAIAANIAAAAlAAAADAAAAAEAAABUAAAAqAAAACMAAAC0AAAApQAAANEAAAABAAAAchw/QXIcP0EjAAAAtAAAAA8AAABMAAAAAAAAAAAAAAAAAAAA//////////9sAAAAUwBpAG4AZABpAGMAbwAgAFQAaQB0AHUAbABhAHIAAAALAAAABQAAAAwAAAAMAAAABQAAAAoAAAAMAAAABgAAAAsAAAAFAAAABwAAAAwAAAAFAAAACwAAAAcAAABLAAAAQAAAADAAAAAFAAAAIAAAAAEAAAABAAAAEAAAAAAAAAAAAAAAPgIAAAABAAAAAAAAAAAAAD4CAAAAAQAAJQAAAAwAAAACAAAAJwAAABgAAAAFAAAAAAAAAP///wAAAAAAJQAAAAwAAAAFAAAATAAAAGQAAAAiAAAA2gAAABsCAAD3AAAAIgAAANoAAAD6AQAAHgAAACEA8AAAAAAAAAAAAAAAgD8AAAAAAAAAAAAAgD8AAAAAAAAAAAAAAAAAAAAAAAAAAAAAAAAAAAAAAAAAACUAAAAMAAAAAAAAgCgAAAAMAAAABQAAACUAAAAMAAAAAQAAABgAAAAMAAAAAAAAABIAAAAMAAAAAQAAABYAAAAMAAAAAAAAAFQAAAB0AQAAIwAAANoAAAAaAgAA9wAAAAEAAAByHD9Bchw/QSMAAADaAAAAMQAAAEwAAAAEAAAAIgAAANoAAAAcAgAA+AAAALAAAABGAGkAcgBtAGEAZABvACAAcABvAHIAOgAgADEANwBiADEAMwBjADMANAAtAGQAYgA1AGIALQA0ADMAMQAwAC0AOABkADMAOAAtADAAMwBkADUAOAA0AGYAZgA5AGMAMQBiAAAACgAAAAUAAAAHAAAAEgAAAAsAAAAMAAAADAAAAAYAAAAMAAAADAAAAAcAAAAFAAAABgAAAAsAAAALAAAADAAAAAsAAAALAAAACgAAAAsAAAALAAAACAAAAAwAAAAMAAAACwAAAAwAAAAIAAAACwAAAAsAAAALAAAACwAAAAgAAAALAAAADAAAAAsAAAALAAAACAAAAAsAAAALAAAADAAAAAsAAAALAAAACwAAAAcAAAAHAAAACwAAAAoAAAALAAAADAAAABYAAAAMAAAAAAAAACUAAAAMAAAAAgAAAA4AAAAUAAAAAAAAABAAAAAUAAAA</Object>
</Signature>
</file>

<file path=_xmlsignatures/sig18.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551vj9XNSkxBi25GBuOmGkjl5W2HPuKxChL3YTQOU+oHoC8ec2junW205yp0CG10</DigestValue>
    </Reference>
    <Reference Type="http://www.w3.org/2000/09/xmldsig#Object" URI="#idOfficeObject">
      <DigestMethod Algorithm="http://www.w3.org/2001/04/xmldsig-more#sha384"/>
      <DigestValue>XIufaIsv3U3aii6RrnyWtkSwe/jsG5yibh8XP+BWGgIeK7x3GoVKODG5FmOWQpSu</DigestValue>
    </Reference>
    <Reference Type="http://uri.etsi.org/01903#SignedProperties" URI="#idSignedProperties">
      <Transforms>
        <Transform Algorithm="http://www.w3.org/TR/2001/REC-xml-c14n-20010315"/>
      </Transforms>
      <DigestMethod Algorithm="http://www.w3.org/2001/04/xmldsig-more#sha384"/>
      <DigestValue>oEBqfJMPcAWSfK/ft4GV8JnjK2I+8F+ctBgwKjN0Pu9uhoWR2D2odLBYNxRWqEov</DigestValue>
    </Reference>
    <Reference Type="http://www.w3.org/2000/09/xmldsig#Object" URI="#idValidSigLnImg">
      <DigestMethod Algorithm="http://www.w3.org/2001/04/xmldsig-more#sha384"/>
      <DigestValue>5Z9cGH0eyrbfe9whZNcSfxusH6yI4w8+o8xBjs6rGu2yflQ3PycnnK2r0K8o43Xk</DigestValue>
    </Reference>
    <Reference Type="http://www.w3.org/2000/09/xmldsig#Object" URI="#idInvalidSigLnImg">
      <DigestMethod Algorithm="http://www.w3.org/2001/04/xmldsig-more#sha384"/>
      <DigestValue>gtFcsBgS2q6N264mGeDqSskX63AFzVWvdVphc55dXQge1VmZH5gMxQmRBb3lAkbB</DigestValue>
    </Reference>
  </SignedInfo>
  <SignatureValue>IhIJn7sKbQEwXIjcaq6zzFJ4Hk2J5cT3ahtttVvJGhxpE0vIgG6TnAbtjJfSKZVw8irW82ympL/H
x4Nbkxh36P5qYhQTHMMAR965uzy7g4/9eEFqt7Bwq9IRwMwf9E9t</SignatureValue>
  <KeyInfo>
    <X509Data>
      <X509Certificate>MIIBjzCCARagAwIBAgIJAIcIQtUN1jFnMAoGCCqGSM49BAMDMC8xLTArBgNVBAMTJDE3YjEzYzM0LWRiNWItNDMxMC04ZDM4LTAzZDU4NGZmOWMxYjAeFw0yNTEyMTEwMzEwNTZaFw0yNjEyMTExNTEwNTZaMC8xLTArBgNVBAMTJDE3YjEzYzM0LWRiNWItNDMxMC04ZDM4LTAzZDU4NGZmOWMxYjB2MBAGByqGSM49AgEGBSuBBAAiA2IABNR6hIdoOFwUjyH9gDWj9QrAL01nZGv22KCFeroicF8l9XxV26vD0sNrRiZeycDsOrW1q2Aj1CC5jvKiftd9kw0/ef7S5oDBQue0Om3ms62gWkbRmZ2kZLqGY8TlizA8IDAKBggqhkjOPQQDAwNnADBkAjA/2eNoN7J/U0lBErYHlQlDytvqfOiS7ftwDkfARr1ZE4yrZ0FHcnPEJfgq1QVh734CMARBi1CmHrZubgbXasihvJj++xda+bb5VO/fCOxmfJvtM+x1GeCMxa6Mg928S5RP0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Mf2/mKvHoEm+XQe0V5FnG8+mCC19i1rJCIQNslrm4nmnCLDlck67lEpi2D8bIPxk</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Transform>
          <Transform Algorithm="http://www.w3.org/TR/2001/REC-xml-c14n-20010315"/>
        </Transforms>
        <DigestMethod Algorithm="http://www.w3.org/2001/04/xmldsig-more#sha384"/>
        <DigestValue>7F5Ay5pY9hXm67mfFEOiywC2uGhusO7Mi1b5T0/8WrcLTEoxan9EYszh2KM49bd1</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dsig-more#sha384"/>
        <DigestValue>TZnnyVjIEAWTyUKaiselBabsPXJe2er5WOigC/xxAkLdoEUCecpurasNFI28TSkl</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R+gePqTBJBmhknQF2Kew67bXPdmoi3DS/MvYwDqNYDTCnHH2qfUlzvJFU6OjGT19</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LAMUnqVU0oDNwni/pFjtY4Y7xdeJ5JRRO22q5Fr4Bymly/EyBkJ3oJrXSteeDx1E</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izN3jYvmPrsPMpMEEUMatScsIg6UWeGB4G3HLMV8bSPeZ0CbebDcLk53krpy9fCZ</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sBUB5EepaP/4X/abPd+e4Eu5t4ZzGLYjQkfHp8IyikinZ8sRNBmHTtJz+DoT2hNV</DigestValue>
      </Reference>
      <Reference URI="/xl/drawings/drawing1.xml?ContentType=application/vnd.openxmlformats-officedocument.drawing+xml">
        <DigestMethod Algorithm="http://www.w3.org/2001/04/xmldsig-more#sha384"/>
        <DigestValue>WZjqi+pya5dA2fSbCELnKnv+E40DenudNl9RktiU0v+1VZnNBIuLMjYgapa6KiGp</DigestValue>
      </Reference>
      <Reference URI="/xl/drawings/drawing2.xml?ContentType=application/vnd.openxmlformats-officedocument.drawing+xml">
        <DigestMethod Algorithm="http://www.w3.org/2001/04/xmldsig-more#sha384"/>
        <DigestValue>/VA/XEUJf9oreymx8yrqWgZ+Bwf3HkHN5XR1pUG8GGoqq/hE/8X2tB5Q6ZIWgB9w</DigestValue>
      </Reference>
      <Reference URI="/xl/drawings/drawing3.xml?ContentType=application/vnd.openxmlformats-officedocument.drawing+xml">
        <DigestMethod Algorithm="http://www.w3.org/2001/04/xmldsig-more#sha384"/>
        <DigestValue>FkRWvk0MWU5rfEg2IVZOrw0VLmA8qA6TcCIeksP3T8K3GRoOVP2M+A1GBrNL3xDS</DigestValue>
      </Reference>
      <Reference URI="/xl/drawings/drawing4.xml?ContentType=application/vnd.openxmlformats-officedocument.drawing+xml">
        <DigestMethod Algorithm="http://www.w3.org/2001/04/xmldsig-more#sha384"/>
        <DigestValue>rA8VxIPyeYn9GxrKJKdR3xWK8jD9pAxG+8etjDxWsdO/fdpIPqUUWTc+HUd9GlVC</DigestValue>
      </Reference>
      <Reference URI="/xl/drawings/drawing5.xml?ContentType=application/vnd.openxmlformats-officedocument.drawing+xml">
        <DigestMethod Algorithm="http://www.w3.org/2001/04/xmldsig-more#sha384"/>
        <DigestValue>2GgBNfcrUGKA663+zUoU2XCynSB3pRvgckvfb7nSPyr0RA8/T0+vjTE8wjIccikf</DigestValue>
      </Reference>
      <Reference URI="/xl/drawings/drawing6.xml?ContentType=application/vnd.openxmlformats-officedocument.drawing+xml">
        <DigestMethod Algorithm="http://www.w3.org/2001/04/xmldsig-more#sha384"/>
        <DigestValue>xLIy4+wcrtCPElOwiv3KiFKiTyd+BM8um/Mh+GfQ05fUSIUvCxmb0+yTHXCobZVo</DigestValue>
      </Reference>
      <Reference URI="/xl/drawings/vmlDrawing1.vml?ContentType=application/vnd.openxmlformats-officedocument.vmlDrawing">
        <DigestMethod Algorithm="http://www.w3.org/2001/04/xmldsig-more#sha384"/>
        <DigestValue>R5qgmrUoMNic/g4Y1yYD+zokHzcfgcPpiHHi0RYoRHo2rdHGtbuSbDmLUywgjQ+f</DigestValue>
      </Reference>
      <Reference URI="/xl/drawings/vmlDrawing2.vml?ContentType=application/vnd.openxmlformats-officedocument.vmlDrawing">
        <DigestMethod Algorithm="http://www.w3.org/2001/04/xmldsig-more#sha384"/>
        <DigestValue>XiVTYu3l9of2vwPWGnpi6FIYUMflQFR9OgItHWQkZG+6eymcgBYwQrWP897XtL3K</DigestValue>
      </Reference>
      <Reference URI="/xl/drawings/vmlDrawing3.vml?ContentType=application/vnd.openxmlformats-officedocument.vmlDrawing">
        <DigestMethod Algorithm="http://www.w3.org/2001/04/xmldsig-more#sha384"/>
        <DigestValue>CTfPENFgxksRYBlmp6dW3TqO78I40LJd/ifyU992HI8j7VimaaHmkXkwgtyEoJBV</DigestValue>
      </Reference>
      <Reference URI="/xl/drawings/vmlDrawing4.vml?ContentType=application/vnd.openxmlformats-officedocument.vmlDrawing">
        <DigestMethod Algorithm="http://www.w3.org/2001/04/xmldsig-more#sha384"/>
        <DigestValue>Fqp7kglM90ksCQDr/Y/y8gZBJMuV5h6h2Mb5Gt1FAEfVggw7/EadegamNTuB/kso</DigestValue>
      </Reference>
      <Reference URI="/xl/drawings/vmlDrawing5.vml?ContentType=application/vnd.openxmlformats-officedocument.vmlDrawing">
        <DigestMethod Algorithm="http://www.w3.org/2001/04/xmldsig-more#sha384"/>
        <DigestValue>VZRDnEY6bR5Dg4b38Dl71eCqpCPRF1fKbNuSIFuw8HaONFEbGyJuk8G7F2l8khOj</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O/nO98tutGnmnp64HnSikfSUwc4nyUmYd3fcBgEAC8roFiJ8tTKfHHOowpxnShyL</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osTRD9N3TxN8LMseew0ge/A8OLxFaremhI/8IFJsE2/Alnw2oUKxCChQLqzkCqSU</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ODyPzpRKT0wyRNczmfmM9nqYl6er8BHFBFda5RFimxjUTZiEfwZNSqG6wOm/oYjX</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TUGsOB2XIIWfCkSgZe29OUIPn/vx/0SxevkT09VLDx7uxCmOB5vW+jRb6/kG/gPW</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lhb0+7gBXb3hB3ykm+LAmA8m59j0Va02WQpU554EroqPe3fvQrgURg/EPAHbYtJo</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9/vYjDP0BphdG6DgqG6pLuuCPSc5JraLSOOLiFRgNW30OCfej3Ppl/ut/KUdJ3u4</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cQyT966EBosVWTjK6M1oCEQ4msgeLWjbyPFRPNJIUiF5+l5h0mWSP0B6qKaTuAFI</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Jpq6oKelHNpMCTHcG1Hq8a75upWcziNzTKgVqDINx+ONEk6ZCAdlf6k3e+uFTchL</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ODBLJIZtgol3rGj1LR0OzGNpvCRjaS1tUKM41jzy3Y12ffFBYi9FRJdXHGXl1CQU</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ZdTUA5VgVL9UzzWB97HzJ7ABnaocaTEWhI8jk7crCiXVK5anpaFYZ4JL7/wK87zD</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GWluGsikAZhbqW4hN1pSPG1JPkk9ds/bFxvEo21++J4U0wGedsoU5RDGlbsH1DGm</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X7z826R8WwdcwG0u8ETU6mh/fItjikDxgcAZ2vqx0KONeLi6hpKlWh16F0yijHX3</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isUOd16JYUlx29xPuYwmSO4pHK/FbkQnqaH9ai5v3wUDlqswPlUkWWsTq03Z1neY</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JG1TsuxUzGdtu5+SvsTCnP+ujcblQs0xrxMFUljy7WlxbXxGX7UqPMilL/uVwlxl</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lx3Rimbe5k4BYepy5T0ioDaPnEfC5aFLmk3LLx56TY9EVoskrVn3wFftQvBgSXoP</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yNbul6/seK66f3KjXvw7dsJHKEBV34MkLv88OqzAP9Jl9XmFURwwFGs2eBAUhNZe</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Jkb9emXMQBvFlIMf4XG+0+NTjgzK8jOG9I2pVR7WlnDI5yHSL87NAy0sSgezQ2Ua</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237JjX2FW5vJokoS6qNYL5tfaAX+CLacoldgisx5gMG67lCO1u2QKWkA9jHkNKZT</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H+3M16zAChcto/J3mEAqFrnKSv3smtCApZAZT0CM5/39iEdTUy8klDmWHZh8Q/DM</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+Ys606+Hx5arQS5urJ7Is4evdC3jKTaPURcaFmMXoSATfOfA3hT52Lz9z6hY3ltS</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PxLFJDCPsC7yXLP7f7cFU60gCKYr8ArFC0d8N3v+L55SRNSF5D7F+Pv9tUQYGKkS</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NzGa2K3oy4R39bq37B9aswvkhjMd1rgeLhTf381jIwc8h1ViZ7SkOxoEbwUrK01p</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gSpgUZZNd99QNU68TV4RRlL8lSxYxXuRAOUo2QDfR5FZhLNbLGL44B6W2UtvOHWQ</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wQZ6yadTWUngvmap5lbH1MGANNna21EEw+JuuZ1KTp6DO1wnS4xFVZtDcqb2m2qH</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wZgWmiRUeBxLQRJez5O8+h3i7V6VJ59DwPYJBCIKBblHGvnXsfX32rUQeLklcEDe</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+Dg0SM3csY5e65hEUth6d4ZohTFNdAUnO9Hm2A/kNdX7kXIpDsdNR/KGX8vdpx8R</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MffmUt+AcBs7PMUyIT9wClBl06n+qw7NjyQxWJfwkwoikomYHkzdSbdY638zGsFz</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L958nIS/HL9rXwOdsUdn8j8XMEV8BnZ8k+9uRlk82tlhAi6e595kY9Q0M5tHwDVR</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gKd+PM7r1B9fJN9IBj7JsqxzehM9uET4oE2JfGgU8VwjI0IatiQTipmXAUXDZw6A</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TC/2p95KGeSyjnZX5bWR0IJxyaK4rET9bpQZQGVLuR4EZyrJemThtCGX94+VJjrB</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RodVV6/YY3jJnHl+rotgIK7wPU8p5r8cnWv3q5ib7RaGYWlt54S5OXcX67KGV8fK</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9Oi6l/jUQ73D+9aUcEzutUGTwuljT1xOGwh719uyRMnzmeB63XIdiuDGPj2zA5MS</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Bkmh9WtOtHP7iZEfOOeMN7uK/Wy8IXLFJqMWvivJHYjNcQIcDkaUgYOGrUs8SksQ</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WIGBgZKv+9jydn2+oBKeknF3ImplAE7eTSingbIX39u/T4EG/lmPmxr30vieZUC2</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OOg0MqcENeNrKUoVJcdVhwvYKbf7xX/wj6PhmnwcmLWcE7Elhlw4jC0wYf/fYUwc</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6JFSxtPmUWUiMbJZlpoB49/yZqn7CMCRZRJO+TEEsKdcWvaZoLesmD6tdGjaK4aW</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bB6v1I5vrWxOHaEutHUmAC7+fwFfPT1Tz2VB93VmWQANxhamuyrgOdbsIoB3DP61</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w45oRMQpRll51ANjQrNbyVnyVaWfd6ECixRBdJipN6wt0nsLjVQqjfP1GlAS7QO3</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dcxrY3x2//ThNTHSh657av8cayFl8Mx9xW+jqAXljfUR0/n2numaEfvxKJUymq+M</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njcaSiryONKHiggHh4/0mU+EO7QLs6u7pCUd42/ruBGBKJNqDkDojNIe5rX+r75X</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4bH4xaqVg5gA2D5WTecM295GpelFNeJXUz+ri71xG3vCB6L8XJy9BUV4LZJrESgH</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POhr1/0P1LpU1zmAkUBiKh9DWVz70xRnV/jtxoLTLbvYGxfOIw1PVNBbkBj8u4BG</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dM+Ji0WIaiYkfwNIEmCCFwA6eOIJEwR1LCe/SWcXikZbdbURJ1iPHaGJy9Dc8gGj</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ge9ITW44HdNmvv3HHfIS+W+wAHrHYd7uA0bQNaGMoBbpm6PgzUlQQmEHM+CD6jSj</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eoFGoS4bLGSxsulHvCZ83VfxLFNF4C7kBQGzBW5l8IasqmqqttjK8bINET7Tsfat</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oGAQ3r2vhDKjZIxz6NFrS4UGG/nkheKMtPqJDMDa9TDEp3DNy7pCpSlJoxvPkih6</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8sbdBQwaQWK/8xJUooE2eW3096FVaNpRxgRJhCiILODwsjE/3veiGXkNjvrA3oA0</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gxi7/IzX2hxvqPVpNXfYsfXjKhl3Nu/Rm61YFGOpS1DP/HoOhE3b7UJwgCZyLLfl</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k5gESW8b5xQNgUDRDBNvdprjEOEtiCGJ4DnbBabbnpk5K9uOp6qhyjJr4t6FUEd1</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SXaGXKtP2saUn8BR/wl9gUlbDadcwW6Qy95U6OC8zALGeawfjAasGhjnW/Hi4RiH</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sYw5f/ezeSTV8306777Ofz9NSN65dtTBZemwLs++OIo2K6/yW3RjY+kWsCYRurHL</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ej3qY8MUHp1sF9pnybHWhSEf88x4x3477DfpTzfJYTfy62nJumTHG9NGh7cuOzG/</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rKttb4ljVKqNrlR2hQZlwubjO+W0Ii47RCnKPwJbqxarIDtrzpGCD7rALv6V1O55</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6p0gaVn6T+6bTLKmTBORUTZTFHiVqOA6nWKLEBpGjZu0IwNkXiuzHBeCbeaNynBB</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YvAMAkGu5LNHrEI1x5W+WHhVnG9UuYIDGpgZZVQtZDdY5UiKTrpwcq4VsFB8Pjvh</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gUAyovIB1JMlfDInq9b+mlxtlzDe/N76IW5QVjM3t2n/c4wQIlvKKLxUKYtCZiOZ</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EuXoTLONjTrX3FHXy2G0jQq1jkw3eaX9YhK44vdSID8LNJVodtF5z3h4a44nNayQ</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7CI8eR1lUBWRMnma9mJ9DS1OM7qCN3SHRRMAin75AilFuAwATCpkLF3s3j6js6aU</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NgUF3qi//naK2Zp6f8VkP08ahJ3exXGAE+vaskTLxvily0dT8yWNOOTHqAhxOcCV</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gC7r7JJX40OlYHVa+S5klkGXXR+qfsvAB/xvQRrStAjuiVsqObiMVkBWYFaNodmi</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yu7cfKPIiB/dYBrGbsoQEfWr72l7rjL3SmawKGcnvOCxJkAFJc6m9qPefcIb83Rp</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f/wnDR4ZwhT+11Xn2VptC8uGlIUh6jLg7xMb+GHsLyBIrt+ATgQOMV6ftTglgQ2f</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b+tEiS8vjdaB7E1Wko4PnaZ4Wg30FKOQ58Cw5EIUEodB0nYtiQ1UCmdoyzaspAzs</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+2X75iXEj3McV49fpIUpPfA9mXwfpiOFnfY3aOsgNQOi0wwuatcne/gEWGFeU+cj</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eimALFNATQHszI4nho3bg5eD5+xlln027+6dcaQuFRSK2D2hdKU7+fdgYKobBTvU</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Zk4S/Sv/1IHuJB62/kXR4MWFOirLSTjBVlcNtdvKBJlwgzhwuk0tXCYpruqj9Dgq</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UJFZfq/NebedxuzFUC5GQ8+I/8PcAF4czzf9RJFLVjA1yTacM2rkCUCMaZOES9dm</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bf+/JT5C/Kl4E/MiafI6u08uBinyW1vSwefM11WprzoXgUsKEpGu4VsCrQopAYhA</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HGePFgh9s1YlqQGMGEkcPKFdl6K4Yxh3G9uric/1UIJfle/mFbmjg3IoRPI1BUog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WOggfmw7czS0NBgyETWGsQcIRjUvP6Up+l8Q4ksgy4kGK+WUz+BofesN++EHvO8b</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bdw2TBzpI8je+EoSetesvzlkUOwVNfXaM/0khJeCZ6kHO1cxxyRx3NnxIgcOuzlk</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SN8HHM5E7t5P6oWU3DIuWGOe87N6DS0kbGBIYIKpUrC/KA0wD67DT0yOrnD7ivgj</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fsaEGIwBc44omEI0JQsqGd/0Eji0SZ29X9a7I3OTcjNWz7stDUJOvuAoYJ6D5yUm</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vtJB40eINmoii+bFUQFiiKq7HlthZGlExsxsMI1NpXb4bgGanW/u7YdVx1N0a5yA</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rWgyFCmHT28MjPqUpVPeyhHnBla6RJ2Acyeh0Vix6OEJ+NPhc1+k7LhSWkl+/2i2</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8OO4mt4DZ3BV2NIHu74bGgiXMObCDWXdRVwLrylBpTBl9A6Tz2ajyyQ4Zs87hZq2</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CZGnjl9jFROpyVvThGjpt5UavKPmOKwrNpQ4VtjK1tHOWNIdIWbRcLQYpQhFgocb</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8uXXvd1bEoetI+xU4bTiWa0i4juU3AFfetsOiHKr7Zr15O1mklXB42NHOcWpDv3e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OnnmfKso+PgXEVmUu184l1oJP/SN9l56+MX9+ZBUSZRQLCalSOsMlIhBs9Lf9Mx2</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Gn7OmHDDE5Pen0t49IGoblbCXP/YlHNYL+NRBLb0DuRGDIRAHzxvQkk1O3y0fqTy</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nzMxnv5pjUwH9qL9n6iAqf4NKLZ66XudPB//Xd2Pn59NDpzA87Bc7C5ZIbfjuK9e</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eAMFXhkjE2p0VtKCoDEZx+PMfolDaHF+keUFBS98GYYghd4tCs69+MnDjz3OzGlB</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gkinL+FMRMgjTXvfkKgmXVGt4cEBx4Ay20Dx+DLJCbzkE6bNHqJdAzYXAwfE2bP+</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xlVZQV7msytOTvGISfOfo+Ym6IXYUWFjq9HFSE3LekpL/F0B2x8sw1qxfNXqZJU0</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VDw8Hp/9bH0VQT+WM1z6Wm5p7FYM1TCIYfc6QDeLCmUmaMEj94A1Cgng+CZGZ+Ga</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12BV1Jz///Ax0i9izw+KEmmXPIZwwd460jm26PaPbAmgCLhkB4a55dxW+B1VhbCA</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W24/WbWsMJeF0kwmvZjce/4TKogxaIIQymbbmxZlFhdPwFQhHcVfPS1hcV1oSh/6</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TOwG2jFPGVemp+D4p8VcDnKKB05z6xkjT74sYczt7wN8d9LPSgArv/PSPbLOEtOo</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FHMtQ2Uc+BuefddovTRjK12AlA+xPE3wehpjVgQiQBdv83uMPTergknTR9N63uux</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buN4TCbx8aCdTfauvmDxGhF2oMkF6VotaiM3RrXis6Da3Qqv1mSVQvOrsFoptvQX</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HEVwe0pcElZaJQFeOoJjrV07mO362aoRjT0J8NO3t4Z0/Zy+cej4fEuYplk3+KMA</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dyUrSjzqBL0aD3R5d4EvNQP8S7LKIvv7vGr0vNPqrpyx1hRvAy90TLifYa54OTWl</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UHSeswzhngZuGJ6g7jcSHQz1onnROwNqvYxL+NpWG1OGovnJmec70zNOxOLVftub</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CB81cVW2k4ENQ9fJb1615H7QWUf0kVX6MYQeF47TjnyNZuujJVfAsxEx8iJGFzAq</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vpGKusGVwBD/AbFKQVsX5u1Cgk+uTo6PcUTG8YYI4gv3BABfoOuAf50HSZLWOBT3</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zPpYysewEe+pSDUkAMFhFZTccG5qt7KNmyYFRv2xSUdoAinG79Wq59MepVvp7olm</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VEhotPlH3IHUuCpHNFe1mgiJgbcfhiiJbVzG4i4ATOXgkpEcdqvMXJMdjFsDIn9K</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xOdDT0+HgumEDybEJ+DgKAm7UivHyYfSUoBELgYNk3NMq9Fb7TV6hEKnHdeZFDsU</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x+NkSL6eeWFmb51l94Eu+ye/K78YGel1IYdWiFsWsr/rQGfbjFX3gen3iou/55ak</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Qp9vl5giWpwAKUTvX1xPEMzsechBIaqHJXJltV6GNH8yL69zq+stCFs/U153Twag</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C5qoiuM7ymuOB1M3LzuE2Q+6EZkxdlifAPcaZltGaCegw/9kTi4iMnI/3Bq/G+Tw</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+SZ2pjQVMmxC8m3GLz3qpWJ7YM1XTxDq04P/wJVnodPfqs5RprIrHVtu8pq3dro9</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IXAcE2D+pw3QLhWA+1hWPaK6OjspSe2VE14WRDAdBvx3gpKyZ5dfiQiWbGYqg6FB</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+/+lgAtJnSZ/xHmv6QMKL0edePCVPBeDD936ue9q7hdycvVlMYOPxj1/iq3mRvi7</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/PdQkti/Mov6r+zB69P9BgjTof63dunAexLGMHWCcoKtzdWMbjhvM5Fe98E68l4L</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CMsaFXeV05IttsDKD9RfVu4vPDeuvDTAsvLdxbHeob8jr5WtT1Psrh1HLcJE5KSa</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y5sJKkyuervzRpDgN4/KuHEN1W6KQEawcqQD95AW+uhBAuJrWX5pVA6O3dC5UoHc</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RIic5fFEXdgJNvkILB981Qz1NJtFGhgfvC4uC6uEIlFxX5+blbPIHPsAZfgKpvd6</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xBXMKdlaI3aW7tNfHWvwgx66+NsI7RIMjUNMzl33y9oXWdqsoGHGdV3TNtNGfvMq</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/YI7IqmhGYCegju7Ta4SsIOGvPdJbwJjzaGsS+EsPU7OZ5SZvGNdJCfv0nqcXnC4</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NayZuZGYw/hQ0YNEPQs0vWhwhkfcHTSkzWGfzfpd5c0/OFgT0BifVyMtb2o1tKJx</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7u3CnYF9Ehf5J7V/hUzCAgCSrHCTjffOtbV3td+05P0C2jdkNtUabM9P6kqSWZMV</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aUcvwqvRA99gIhTvGslEu4++YU8jL3PdGwt599mC5biO5MgFxHAuERbuBkBHjkOz</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JfT5sNEXG/f4f/kha7CAv5w2miC48XtsVz2uOz9xw8cqFkLeuZ7ZBNgxuHfb3Di4</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RtptYbF+5IPgUsqJBNpm/g8L7WV6E7KBOSl1HBh4lcdj3wNHqoJf2cFM1fmZu7WH</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mALAz1EJgjRQ3AFtscGijESCfG0btb48MfqOWN+tQ6B7wVSXsqYlq2lhubes/SG5</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7PtCuMQON3OrabxkDVeSJ3sEORZd5CxLiRCFa67yVK/J8Vaf9I9JHTqtr7bBo13U</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7b9Nvu/TqggT87Yc0YfuDXyPiv4V+RZF2lbPI1dpL3ar8kVkOtlLhWzWNf0BKt73</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TOTQ5lgTvObrOtn+J5fMd5Zq/9PXGcg5vSYpCDyajlUaCoKoTZqVWXY/d+eDT3iL</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FYsOURdY0S/vb3Si7hd9TlV66kDj/M+b2Gi/M5e9DPlNw972ySyogLsR2spln8YW</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Q43XFELOWq3OhLmb4hcxArJhOJI9fJS64Fgje88H1cQ1aNO1o/wll1MB1W28AwSh</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4aBCW8VZzNgobJD/cc5l2VA1s9HFq+JLe84qTa+F3ejcbHHU+KaD+vGsr1JXJrFG</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qW1RKb4A57npUt2ltIcikcD+2QQEpD25oLO5Qfv1oirTqpTaJaddBOpjHwJzwuYH</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MnXrfTN7YbDAk3CThPnnJMcNblXOQwwy2NXI81rGC+8VvVVKQv+VmAo3KSVK+/tV</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gIhoSaVAuvMvsq60pL5I+YgaZNZct7++q610yvxEXPLehzKCleh4CGJUrty1UAKy</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Im9zeHLsJ+J+WwtsWBpFqYRySfDSliMQEsn8I1VVF6O/Rd2N0/TFYO26fEgUKeZO</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9ZuNSyC0ZcXR5SCCup8Hep8Jn1kKNGXbS5KmsGb/dQj4E6kUMYIRhl/4jIPbbD5g</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1hVgDLrX7m038CZLvhdQ55BVDiU/mQcP4IrbPJu8mxIqQ/VClfQQBZcEpfEHbg4K</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ZYX95uKIsuWQDZneBrND1Xn4XsBO3fCHB/4D9RWmZSWZD6CqXTWmkQ1QVdzxZs1G</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Uj1bpkrvQ4WGyloJlVFuGvNwzv5EPKUhuvXSgSRc5y7Ph/dN0lUCVCHVN4sdDlge</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vEeQOcWKFshWVPncLMQsr4kIRVAPHk5ZkixDbIXsuTSQ3BGf5g5zDfes0MZ3gLCh</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mjce/Y0nuKwXQtrZyQcRrCaIgrJi70hmJsVhwUVbyrmNwSc+iNX1F6oUNXj1pbVu</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tmobFmBupF5uUB+ZePcOKYKS3eLw5hK09geug4IBZmvm0SaR+7vbQTCP5H1tOcqu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NxP8R/rtGIc2ZnwqmqyMag/Bl9k6DhDxlhiKL4ZiWLoQFbHvwECJccvOoyTOojwL</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Vwlv++wjw/GLfOuO5i/XPxpQPZkJpTGn+rgrykj9QMcsoKGg85EoDwFDd5P9osfF</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0e1QeqJVpKAngoo/1cr3FW3HIJxu1puqH+j0TpAO7+oJU6/8Qp+6+pSrw15zpRbw</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J5gwFEU94YoFOsHVQOQXr2wQuaFmw7CooOUBVbXDy75mkVonmOOGrDcGDJ1uQD+Q</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CNV7gr46hL6xH9G3nldWaKLqpO+rjp0+Nu0jM587eA1mv1ukZwWYWxcYWAM0ECrh</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0jwOuuO9Pe8xqt50+okpYkP0lOY2cfxbsgZKnmLx78XHz3z8M+oWU+kjd+MRbaTN</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h6W//PQ70+Q7Ee4Y8LzWqiXxizQ1xlV3TlJ4Knb1+ose+ijotHFI31qXyQE+oDSn</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V6u29S2Yo8+rxIu1+s+J8wGCtIkz2XYXNXjdpeVd91Ns2Be6DmC0M6Wl0p14IbA9</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UFWLL/mJhxTew7Zua//kJzK4poExSrgt3pTpOP04RzOoeR5bd5u0bA/kvraFoSTs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dZNZIOcX1DIOHj6K2gZeAvp9WHwva4J0oAjNIwMq6uPCjzxBYDvU2/rm1e7vokfo</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1iaiGN8hujVoMJGe3NMwvejVIRniwkZew9JOMUqhvMhjSgD542+9wPinLu/iihfw</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Z82DXNL12ZDrfiOzOupNAeF8xJstUMykaS8vX1sbnsd2A3alQWA03AUxvSeAboPL</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15BNNLl1aZI6lgxcnxyZGxpgojjD0Ln+F73ozuiBOMhQ1Gbr9S27AhnaKWOirm9G</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dim0e9GXZSZ5aCTMQ9RnVe8z/Vx1fLHMjGJkSP02uXGi/CoPgsVO9sf7NH6UYjiI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TYPLK5/oqKStBb8saMrlwYjInQtOBw4EhPEzXFu/eouJuhHxGwnU2BtmhS066FeM</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fx+q4/0BFfkSPkse0QlV3+bKukOtJHHirV5zNm6etfPraRvcaAShAUmPQoO+E3oq</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l2bHx+8VudldJb3G4BWGbxt3lYTJE9JnqzRxQBdqEjUnTup9f3JjYwFXd2JIqBve</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d4JBbdcesZFbppyoDm2AoVB7yEbHMcE8/PMJ2pwMVwmqoiGSDqPe2be4SJsZr7+M</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OMLHYYR7ZfnAzjGZ7WasjI0BD+NeCSMDpWl4vo4ZyN8TPv5NNItbnJQns/bayTfX</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fGadp7XaO6QkWC43WbdA+txQokg+eoXoP3ORv4zxlfMHzjgDBXieePcdYvH9Ra1S</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BHELDmhX4z9QsKmMcJdszL5iRRdLV41/qu8MbB5dOuspy1PG5ThLVUiTvrxVZW7N</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2rJVY9zQg6IamdkaTt1xsJ58Q5rJIzbmDcxi8myj871VNh7fUwFfk7hcTF7JrwFS</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BfjsqTKQfKP6CDJ/f/eFcWEBkI1Kbkm5IdIOcWohXlC1gF89L2olLFnxthlSc5Md</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oEU+nve0MDhbTJalFbHxlAI3jcS0bJle6CV/z3EMjI1Os8v+y+oKrMg/nmD53kza</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TaNBNT+yZ8FwyKyXkHYAMv3s8rF4eLCh6pdnY+URcFw9wen/kCGAkSzmQ+kGFjTt</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8vQA+hort8x0EyiFso29ciEBdJ+aeZXb9gMimy6TfDUlvlX5VX7gyuBqEsQtQXkw</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5vywxbcwkJZuol03p1pJ1IDua8ukzhifTVb8/AsERAkDnAA8LViRGJ++Jnfw8Pik</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FF+k7LniM8UrJEO52RunfDyBQ+U3rBG2WucAhK74JyfHndnYovUXFCLWCIqWi/sV</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nacUguoUG74Q/6pzF5s3P/+uwEoEz3Q0zQ3G88DTuZVO5vsV11tlaO6yMDYX0e2B</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8k7Urj4VN2Tl/YYxt2S9NyJin7tSwtDOzTZZOM36MXi8TfaAMbfurxHLKoKGz79y</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lT7eM6S72SsMdBzjzlJGA3MgBbEQCr01UTcNZcioH4ZWm074kPqq3U9rXUrJb7zH</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ToAd3JRKnrQXmS/3VEKh4OMhZoM3huB172qxW/zIyIsEI9Dp3gF+jJNvSKCM73Ly</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SykX3g2yn5WUvvLrvM76+YdcecL3cyTmirkRWh4DCDy2y/yuafyFedhCk8q7ImMh</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GfaVEVNmrnRW3FYmecDQQpFZSw3L9JLLHaTxaZUbdq3kml6Xqb+uoQCkOARY0hDU</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FWHTZm2Ed0kLEpPjC/Tz1cKbpIALeSHPAjvI9ra4nc3Hb3JLikpgj2ET72h7BH+j</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4O+NyqfoVfzz0CR7QjgdkG5Q9ZPuo6jfxE7yWC9k2W52wP70Qr3kgJ9rchRvK0Nu</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U7XrStvbQs9+OeCyFMjBx8lLSLdp/LWv4kAO+DcY39rF41FUEdExXS/uhdL7IAaV</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GdaNI+JuK0wFTWaF9Tl70an20uIK17NNoXHT1HfDPj19h6xirG2zdQtTfz/lP3PV</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KaBw563/vdbu7zfgnN0TZi9PG79vAYUEsTh//LoDkwgVTt0bCsHBlYdvjGRj1DdZ</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+rA2CPexEC87lmV3Ezjuw9VIt2FxcU9/LvqriCZOupjiPq2/wwGutnw+cXgRkvX9</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tBUsRPpRsWpjMq10Z4ZcfNJTT6zempoxGFGIWSX7/O/fI+0DoYIj3qKM3lUXHY3K</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uKaVmoTlMXWIV7p6XNPNJ4kkyo9DVFIwbwRa6A1P/LDU2f3Y0nU+32q6KMuC77FJ</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TJhnr3WiqkUnzq3zTaqpVaFl/ErMxIad2qevzQilhpqM8eJi+LYHTnHfeHm53bOo</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9drD86EJJzJRBSsE+iBmaCGo/Ji38sqQJ91Vqafy/j4kL+vozHOYE2WJkIRvOtJY</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8v4+3rLm9Q1499c7kLOCqHdH3hn9tmALIaeZJ09tumvQxDRA8HghCviYH2l605Vs</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YeliDRgXqdp+6rjMZ0ermJ8dqD2gPrNTS+MUva/5xEgvKBwB+CbJDkNQWPj/mof4</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OMPc3dzW29og8TcaD6aV3mJsdvybOzaWgceElufw9rYsUEFVPXu7OiEzlCBkf7tz</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6d/D2rIjSKIYd+avnkLi/I+T+/Utb6Sz05+jX4Cqr/a7QDx2H4lDYUnn8DBxIAym</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cGWjC6AN5VPnKZv04YHIpW/Ox+/DLXQJkVJ7Gf36LI4EuwVeuz6nBFTFgw2QfAGs</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XEhQrEV52Yc9qk1DXHDdcOWQEaEyCQ1cIg4HFrI0T/DuhU8n6AT/sHyRaDQ5dI4H</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0ip1NHlDSmrVsYSSBhUnKnsdDAJq0Ifg7bZkSNWeEXvD15FGTMVbfjAoHDXqBjUv</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l62tpXYtmLJpo8egRUi5NicBZ2ZMXh95CQd0sf6/0gkcFdDdkLC+ES98wsZDccPS</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u91K1TVOen2JLQ7cIC6JGyJ6FCc8Gm49HJPLWeMUkJPBlhNB6zMHPtalIaDUHhIJ</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XUhbLW3IK/c+4Rc3Nj7QjmYEAdS8jcVWnVJl5EbnGZJkJfMc4kahbH3yaIs56b3b</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sZNGll4Rrj4JzdWyYcSfmv9rIH7E8K+yPEoVWAqgmvq5i/veh6BkUFmiFqY4HQr/</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EMLG6ugqQpcft5kUYcBxlIHwmNOg5Laqw3JSCMXuuylgx1eUDZefboH35sZT07CQ</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bcAuyvmidLJK4nE6OfL4LagYegS2N0Ui1Dri+yWBWK6c4X9h+D2C/20Wkd6YpXYu</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naQoWKwalO4JzVAD7mpiIs/vw5ZSaJ/fsv+TlQhLXaLQKSN79rNu9+ubdGOV80od</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vWnJmpiJ+TSF2WsVTGrvjHCZrIXc4lNzW6S0ASHbYFlQT2Vw2ZYbyYkpQMpY2MYq</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a5w3tKqUDOpzJO5jnGwOGn5rNeay9liL5/oQl+hpTkWvacDfubVGVQKmbeegPUHl</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UAUrPEt5unYs4s5zauZZ6MLF173awhRj5hLpezkrmqxrRw4ChbBHLgiNzmN/HOx7</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rQyQPQzpoc+HRV5VFumtcJRgUaSmPc2voKJ7nbpGjvomiZJZgxxyi1DDYMu2SAMV</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Lb9EdK8S3sxSbrsJRUd2NE28D/RE3gBk7DmKXvT3bnVExqwJ6t+CwJ3jyv0Qs/vi</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FVG11zi/dzCmDF6olTD46YU0lXlSXiuEjr7EB98pbPBzMDBIKOSuGBeee0lJkxJu</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MKeQKwp+S+mcEHFurZ23j0XzRvRMNQlVS5WMWxYN5C5UTdyjZurssRh11hYJstq0</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kLu5LSiykmGSp5Rp98eHKDl/FUJDfhOAGZy3GlMhA9w8zf9OwL0h4gm9kr/PFP8F</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+9tYw3n3KvY/rr0NwiiDhv1kt4feoAxwUi8MCnLGLmnXUDq2ptpjhnVyxLAe0shS</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s9H660J9MHS9j4+gcV0oXMosBFIb0Wr7iEQRqO2grokmz/CUD3bknfUl9WZlrjM2</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oQXm+Mv4kmwKwKPYpv4OQpWPR54dOhZ5bP570M5HKJL5JkcnkrrFbAtZtsM8ijO/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zpgJYO/EykZakiLlsSZpEpJdUowwhZ+Ib1vKbOaHB9Kf/Vz2pHAjExGxV8p6uS6Z</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suSOfOnzJWeiEWAsEILlaB/5/XAXR/T29wgbOqbOo5oicPhMZ0/+2Nfzf/P4W1kr</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cyxBVtnZt2qAN0Qyj8ne4pY6LnU3REbtvd2L3hb2wSdlynwYd1v+pXP9XHC7AFv+</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S/tBeEaz11K3j3+pt/Z5DNVUAvan1au/6mII9fGfr7xOxD83RNpJC/dtQ6Yss47m</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5UXaxcdLfCWIa2r7tyTRIcOypyZNTNZZPLdHFAx96dvk1eEloH/0MY/tVwayNHZA</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7YbigOIBRLODcIsdQTo+sw3MLJ3Sh0YkTwik+MPG05OcRCOFFZ584QvENSrTlf1L</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kPNfgYbOFhkmG4TJTxfmCL0F2cy3fz/GLBEpBRn2nKOY6+RW6rG33SHK42QRvb12</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p9MxgMF4+wyID9y0aerBQKEpaGSnwbQNb3GvFg6KW1J4Px1y8dqhXi95/THmjyyO</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/Xd1h5QeRcAczrZy79ZnJ1+Zv2N4IYk0FkPb1Xx0i00v5oYBGrfnyX30r1L9pMuy</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wWCSDv2gQb+dpduIXxBjXjP0QZIiaod/tmey8tdpZrgebPrg9bnnO5LEAVbKE4ul</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0J8RK57n+TdbmrwcLcW2eiNyqO+iXee5AuzNKsmtW4fth69G3zvRWrJ58xx299/j</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76gzIkAC9QOYdRC1bRdV4XpC5czF7uTu/WR3UXk4btyYW8NDeasnMqA2wlc/IQhe</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HCTTcWCbs/v9pAbk9WrSfxsvLfrxo/64IMg+Fi6sGW9/DQ5Ykxo7fSxpRbI5CCgh</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kxab9JFPRVXXFK/Q3Q8Hrdn4I/v4cz39ZuNOkOcR5AfihJQKnd5YL2OwGugeMF2D</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u+ysX/7UXMxhuCbpw5oqITpueIaBENDrzXhtHOiv9J7ubEJLEyxkcvw1lrvYorCB</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p9cqCE+rzO+hd6f14UpL4jXInRqae7DXT5Kt+YRNDdP+ta5/lUr0odU0Dg6NxQ2I</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TGNlelWjYjRbxWSWbC1tDVw3rOzE+ig9clER6KiTPPBJGM3wqi0Y6lFEkCegz9b+</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9xJp8/2VKwFXyl9LM2Tc58BaDfrP1tXbDihKoGq1A00hkL3KVJKU8UGeV0Z3tIOS</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dUB4/xMy/wWMY+B3sZIp80Ryw14orxghzZ5fONCysJn1JCtjBoyAfjeFXK8VafRC</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cjLOKzrhe/ewIEAw73lE2RYSqni77J3kyBxgGFz5hMFOe9KN3Y/4QHImIetHxfKn</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0eYEZHyWN26vI+Cj7smr2m79f4fH6wYKgR2CITHvs66mt5F/AkCe3HNXjZeQPCHF</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99548JVcZC3IvsTjG0+kd2JzgsbAwx5jDKtRPH3b5dxFQE03l2fcqCpXmmgWPu29</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Z2X6SGhm9UACvyPPKMjXB3Zk3LB3r2q1QZIwKtD1q6fXXqsTDj4Bta5EgIkEq2hp</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aE4ZT4AN0KmGqqYAytbY0OHldp0k85LL6+QnPJhGYK5JY8RF2Vn0q57RhWB7k8/6</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H/AUpgVRdxeOA8jcyq3d7RBk8NHx059PT7EK4EHzpkbQKVVdhS3wMcwhnH++bcvD</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0ElOtPf7NyA+NDFSM0LlZnr3N+nyPEojzEEH6u+yNHdZqW3yu/PuOjksGTUdxMzP</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mwS8+J56gFbJF+fTb+rD4gSYvY4eceq6gmdZUIptqmYrWWccrWQxzKZ51ogMRMX7</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Om7iAg8gLOBQxqqnemHgP1976s9XfSLAMCRg4cewxRJOKGkOy2ty2puFDPF99rYl</DigestValue>
      </Reference>
      <Reference URI="/xl/externalLinks/externalLink1.xml?ContentType=application/vnd.openxmlformats-officedocument.spreadsheetml.externalLink+xml">
        <DigestMethod Algorithm="http://www.w3.org/2001/04/xmldsig-more#sha384"/>
        <DigestValue>kSIy27vsDziOV/qTRfBlDjhuSucAjxRmwKEDofx99gYsSg5Hg/7qe+eBRELUR4za</DigestValue>
      </Reference>
      <Reference URI="/xl/externalLinks/externalLink10.xml?ContentType=application/vnd.openxmlformats-officedocument.spreadsheetml.externalLink+xml">
        <DigestMethod Algorithm="http://www.w3.org/2001/04/xmldsig-more#sha384"/>
        <DigestValue>Q9Gwv0BUmqS1JRqmUcdbISNXEUz6Iw00JZqXEfG/NpXiFOxnWPBrW1sS3LYRQae3</DigestValue>
      </Reference>
      <Reference URI="/xl/externalLinks/externalLink100.xml?ContentType=application/vnd.openxmlformats-officedocument.spreadsheetml.externalLink+xml">
        <DigestMethod Algorithm="http://www.w3.org/2001/04/xmldsig-more#sha384"/>
        <DigestValue>hNBksMjNe48FysPTgIdXdhqD6F4qI8QjDjfcatRZqFYc/ZF9D1Hdrugn0voCtAsj</DigestValue>
      </Reference>
      <Reference URI="/xl/externalLinks/externalLink101.xml?ContentType=application/vnd.openxmlformats-officedocument.spreadsheetml.externalLink+xml">
        <DigestMethod Algorithm="http://www.w3.org/2001/04/xmldsig-more#sha384"/>
        <DigestValue>KRqIJ8oUVfnzGVJ0uS4NyxuCWrXX0vaJjRAEaG4jHi5itavTNvnQcX8Lusz6QSL5</DigestValue>
      </Reference>
      <Reference URI="/xl/externalLinks/externalLink102.xml?ContentType=application/vnd.openxmlformats-officedocument.spreadsheetml.externalLink+xml">
        <DigestMethod Algorithm="http://www.w3.org/2001/04/xmldsig-more#sha384"/>
        <DigestValue>BUWl1RtHXqG1790p/1hjapCtH0h/jay3LIJf+EzBDVmFj5ivmm83uLOUTko1fZoC</DigestValue>
      </Reference>
      <Reference URI="/xl/externalLinks/externalLink103.xml?ContentType=application/vnd.openxmlformats-officedocument.spreadsheetml.externalLink+xml">
        <DigestMethod Algorithm="http://www.w3.org/2001/04/xmldsig-more#sha384"/>
        <DigestValue>6oC51M42qKHJdcdFE06yHIGcYNiXA8Gf+9texqC16OTT95Ul8rDj4nZuzozhvu05</DigestValue>
      </Reference>
      <Reference URI="/xl/externalLinks/externalLink104.xml?ContentType=application/vnd.openxmlformats-officedocument.spreadsheetml.externalLink+xml">
        <DigestMethod Algorithm="http://www.w3.org/2001/04/xmldsig-more#sha384"/>
        <DigestValue>QS26XJoXjUCKDyHYLmkbjEbwQ3QkKehiaLMRamnsQnRChsNOYXPOr1aqTmsY7sYy</DigestValue>
      </Reference>
      <Reference URI="/xl/externalLinks/externalLink105.xml?ContentType=application/vnd.openxmlformats-officedocument.spreadsheetml.externalLink+xml">
        <DigestMethod Algorithm="http://www.w3.org/2001/04/xmldsig-more#sha384"/>
        <DigestValue>wPwT7UGOM0N2BYbTDZAZn+d9pZb6I+6CwJGojsKkPus1wY7no0P4xyekNro6+TyU</DigestValue>
      </Reference>
      <Reference URI="/xl/externalLinks/externalLink106.xml?ContentType=application/vnd.openxmlformats-officedocument.spreadsheetml.externalLink+xml">
        <DigestMethod Algorithm="http://www.w3.org/2001/04/xmldsig-more#sha384"/>
        <DigestValue>sHqdZXF4mun5hIZi1JDsSydK5vToKIrPJOWkvG9itpD/lkLW+sku1/65WLfRubCZ</DigestValue>
      </Reference>
      <Reference URI="/xl/externalLinks/externalLink107.xml?ContentType=application/vnd.openxmlformats-officedocument.spreadsheetml.externalLink+xml">
        <DigestMethod Algorithm="http://www.w3.org/2001/04/xmldsig-more#sha384"/>
        <DigestValue>aGBwAwj2O7yMoLUo6EDYDqerYvtqt/zFBLMwh9fm7B+ykFl+32DOE8Xb+c37+/Jr</DigestValue>
      </Reference>
      <Reference URI="/xl/externalLinks/externalLink108.xml?ContentType=application/vnd.openxmlformats-officedocument.spreadsheetml.externalLink+xml">
        <DigestMethod Algorithm="http://www.w3.org/2001/04/xmldsig-more#sha384"/>
        <DigestValue>7oBqB7TQFoVTiFDvLCcC8YSlgltjZ7Hlp4u/ZGHowgKHjp3U8U37SKmJcBZOZ2C7</DigestValue>
      </Reference>
      <Reference URI="/xl/externalLinks/externalLink109.xml?ContentType=application/vnd.openxmlformats-officedocument.spreadsheetml.externalLink+xml">
        <DigestMethod Algorithm="http://www.w3.org/2001/04/xmldsig-more#sha384"/>
        <DigestValue>bdsWuAwfMNitqMF+CNLgIzUN+xfx9JOWrWd8KHW0dDsSQ0e0mapGCnimUZZIkEiK</DigestValue>
      </Reference>
      <Reference URI="/xl/externalLinks/externalLink11.xml?ContentType=application/vnd.openxmlformats-officedocument.spreadsheetml.externalLink+xml">
        <DigestMethod Algorithm="http://www.w3.org/2001/04/xmldsig-more#sha384"/>
        <DigestValue>s7BmHwHRgzOzoLN3Uth9O1GME781g9vsxeN9j+uHK4/9DU1bKcLHm/lCH7khTF29</DigestValue>
      </Reference>
      <Reference URI="/xl/externalLinks/externalLink110.xml?ContentType=application/vnd.openxmlformats-officedocument.spreadsheetml.externalLink+xml">
        <DigestMethod Algorithm="http://www.w3.org/2001/04/xmldsig-more#sha384"/>
        <DigestValue>M3jd9Na2n4MPkqBwLLH1IxiICDX6yDZbu7Ebq8uNqxV7sM14UAQIO7EZUc6GPIRU</DigestValue>
      </Reference>
      <Reference URI="/xl/externalLinks/externalLink111.xml?ContentType=application/vnd.openxmlformats-officedocument.spreadsheetml.externalLink+xml">
        <DigestMethod Algorithm="http://www.w3.org/2001/04/xmldsig-more#sha384"/>
        <DigestValue>g3Bc351gu0eyV62SYoe8S8vxIfRTdUKzvtq2fXw6iJ0+gO1p0rrsEOoOjlUG3srN</DigestValue>
      </Reference>
      <Reference URI="/xl/externalLinks/externalLink112.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3.xml?ContentType=application/vnd.openxmlformats-officedocument.spreadsheetml.externalLink+xml">
        <DigestMethod Algorithm="http://www.w3.org/2001/04/xmldsig-more#sha384"/>
        <DigestValue>vUjNbzvjOnmgvp3F6CTnzGMBqX2Mvl2TZt/yh1vS8ftskI/N+cqIUikan906HnFy</DigestValue>
      </Reference>
      <Reference URI="/xl/externalLinks/externalLink114.xml?ContentType=application/vnd.openxmlformats-officedocument.spreadsheetml.externalLink+xml">
        <DigestMethod Algorithm="http://www.w3.org/2001/04/xmldsig-more#sha384"/>
        <DigestValue>UWx3DndTmiDW0K1crdF0reeosdH4Uk7DKg2+bIySd9/YPMxwShfAS61edbqYVL1K</DigestValue>
      </Reference>
      <Reference URI="/xl/externalLinks/externalLink115.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6.xml?ContentType=application/vnd.openxmlformats-officedocument.spreadsheetml.externalLink+xml">
        <DigestMethod Algorithm="http://www.w3.org/2001/04/xmldsig-more#sha384"/>
        <DigestValue>Bcj8JW/ckFQ1EwqKRaDugn3RFhRpiGpFRRf/B+GINh85zk53bdZPFeN6O5T8WKaz</DigestValue>
      </Reference>
      <Reference URI="/xl/externalLinks/externalLink117.xml?ContentType=application/vnd.openxmlformats-officedocument.spreadsheetml.externalLink+xml">
        <DigestMethod Algorithm="http://www.w3.org/2001/04/xmldsig-more#sha384"/>
        <DigestValue>z+3ylQ5iuxX07BNVCvrxlbJi13i48RAqqWqnGSNz7yfEekKJxhIHn1PkwKi1bTrt</DigestValue>
      </Reference>
      <Reference URI="/xl/externalLinks/externalLink118.xml?ContentType=application/vnd.openxmlformats-officedocument.spreadsheetml.externalLink+xml">
        <DigestMethod Algorithm="http://www.w3.org/2001/04/xmldsig-more#sha384"/>
        <DigestValue>w1WiykelFSyXHjOoa7O+g+17ebOKFoqsuN6GIWRprWc2wxBNTIlC6Ry1xellBEFw</DigestValue>
      </Reference>
      <Reference URI="/xl/externalLinks/externalLink119.xml?ContentType=application/vnd.openxmlformats-officedocument.spreadsheetml.externalLink+xml">
        <DigestMethod Algorithm="http://www.w3.org/2001/04/xmldsig-more#sha384"/>
        <DigestValue>gjBtqxrAkTeX89V7FOcYbL4LRvCSBPKCBUSs25L+4XvQp+vC/r2HRzh5mVR/Byql</DigestValue>
      </Reference>
      <Reference URI="/xl/externalLinks/externalLink12.xml?ContentType=application/vnd.openxmlformats-officedocument.spreadsheetml.externalLink+xml">
        <DigestMethod Algorithm="http://www.w3.org/2001/04/xmldsig-more#sha384"/>
        <DigestValue>sRRRr/2/wz6CGJXHrMm5MygJrQ6GUUj2l/rVeis9P8pSk2Os3GmB9VBgZz6PyyzI</DigestValue>
      </Reference>
      <Reference URI="/xl/externalLinks/externalLink120.xml?ContentType=application/vnd.openxmlformats-officedocument.spreadsheetml.externalLink+xml">
        <DigestMethod Algorithm="http://www.w3.org/2001/04/xmldsig-more#sha384"/>
        <DigestValue>69YqATH5nxWd4M3XIzKKgII2BHrP74zYOwCNf/LVhXVOnYRNkbz8Vh4KwgveMOPg</DigestValue>
      </Reference>
      <Reference URI="/xl/externalLinks/externalLink121.xml?ContentType=application/vnd.openxmlformats-officedocument.spreadsheetml.externalLink+xml">
        <DigestMethod Algorithm="http://www.w3.org/2001/04/xmldsig-more#sha384"/>
        <DigestValue>oWCgj2hpEhdoO3R5WlQSXpiIlgBxf0RBKUoyTi78w18ww6lVe2ekg5klzHz15/Xm</DigestValue>
      </Reference>
      <Reference URI="/xl/externalLinks/externalLink122.xml?ContentType=application/vnd.openxmlformats-officedocument.spreadsheetml.externalLink+xml">
        <DigestMethod Algorithm="http://www.w3.org/2001/04/xmldsig-more#sha384"/>
        <DigestValue>v8BDIaC+Kp4MKhFJdemaUxHKTjdJlDdHBuJC6/yEuSciLR1+vkHm4UliokvheFE0</DigestValue>
      </Reference>
      <Reference URI="/xl/externalLinks/externalLink123.xml?ContentType=application/vnd.openxmlformats-officedocument.spreadsheetml.externalLink+xml">
        <DigestMethod Algorithm="http://www.w3.org/2001/04/xmldsig-more#sha384"/>
        <DigestValue>Ync8xwWxAURmDuBx212Ygx9fgMaXufKT/v6cPX/1uAzqVlqtHEM5efWGrrzvw3hf</DigestValue>
      </Reference>
      <Reference URI="/xl/externalLinks/externalLink124.xml?ContentType=application/vnd.openxmlformats-officedocument.spreadsheetml.externalLink+xml">
        <DigestMethod Algorithm="http://www.w3.org/2001/04/xmldsig-more#sha384"/>
        <DigestValue>MDDurQ5+0xs+fs7qC/jXnTlcuIaMXmfI8VCuyMbttyHt4u2OSALBn3TfKwxIEQUG</DigestValue>
      </Reference>
      <Reference URI="/xl/externalLinks/externalLink125.xml?ContentType=application/vnd.openxmlformats-officedocument.spreadsheetml.externalLink+xml">
        <DigestMethod Algorithm="http://www.w3.org/2001/04/xmldsig-more#sha384"/>
        <DigestValue>ad5jjiBy7Mz7vo17jQFMfq7ySeZSGtzG3P6lnuNgT2uU1k+5T4JsHEJbHihwL+ep</DigestValue>
      </Reference>
      <Reference URI="/xl/externalLinks/externalLink126.xml?ContentType=application/vnd.openxmlformats-officedocument.spreadsheetml.externalLink+xml">
        <DigestMethod Algorithm="http://www.w3.org/2001/04/xmldsig-more#sha384"/>
        <DigestValue>sonvc4WMoag1plvlYwMQob8MCGOIURKE1YGitQZeDzMjcSsTplF78fiAuBOLTnNT</DigestValue>
      </Reference>
      <Reference URI="/xl/externalLinks/externalLink127.xml?ContentType=application/vnd.openxmlformats-officedocument.spreadsheetml.externalLink+xml">
        <DigestMethod Algorithm="http://www.w3.org/2001/04/xmldsig-more#sha384"/>
        <DigestValue>WVtAggU7mC1e45uj1mTGEJRx7Q4J4LusO+bo/491Ge5XlrLCXlLXV1j+B7T3Z1vu</DigestValue>
      </Reference>
      <Reference URI="/xl/externalLinks/externalLink128.xml?ContentType=application/vnd.openxmlformats-officedocument.spreadsheetml.externalLink+xml">
        <DigestMethod Algorithm="http://www.w3.org/2001/04/xmldsig-more#sha384"/>
        <DigestValue>VWij/8CoQ5Et74kWZSVIOtZuE+ttngnLw/Xn+KMOp2rsC2Ib83fO+8q951r2p1TH</DigestValue>
      </Reference>
      <Reference URI="/xl/externalLinks/externalLink129.xml?ContentType=application/vnd.openxmlformats-officedocument.spreadsheetml.externalLink+xml">
        <DigestMethod Algorithm="http://www.w3.org/2001/04/xmldsig-more#sha384"/>
        <DigestValue>jUncSoWqH1fxBhG2KdqUchd3gDDcAEtaU+o65WSph5x20bl8BIj8EhwYWb9I0BN5</DigestValue>
      </Reference>
      <Reference URI="/xl/externalLinks/externalLink13.xml?ContentType=application/vnd.openxmlformats-officedocument.spreadsheetml.externalLink+xml">
        <DigestMethod Algorithm="http://www.w3.org/2001/04/xmldsig-more#sha384"/>
        <DigestValue>mT5nQUDftjRt9/S/d0pWNxJFYcUjqGSwEs/5UlB4hip7RZPXLi19RJAZJURcaCKp</DigestValue>
      </Reference>
      <Reference URI="/xl/externalLinks/externalLink130.xml?ContentType=application/vnd.openxmlformats-officedocument.spreadsheetml.externalLink+xml">
        <DigestMethod Algorithm="http://www.w3.org/2001/04/xmldsig-more#sha384"/>
        <DigestValue>TkooUHn7JGzogu1xxTOtaWITZNj5d53ZkxpxaXKejjjg87plrd86IDb3Fe8HbqDg</DigestValue>
      </Reference>
      <Reference URI="/xl/externalLinks/externalLink131.xml?ContentType=application/vnd.openxmlformats-officedocument.spreadsheetml.externalLink+xml">
        <DigestMethod Algorithm="http://www.w3.org/2001/04/xmldsig-more#sha384"/>
        <DigestValue>VEOuP63HKCDvlB+z1fL3q2luVXu7p+LSmQn6jR0V6+3Yt6dRN6vma0nbSZEozH02</DigestValue>
      </Reference>
      <Reference URI="/xl/externalLinks/externalLink132.xml?ContentType=application/vnd.openxmlformats-officedocument.spreadsheetml.externalLink+xml">
        <DigestMethod Algorithm="http://www.w3.org/2001/04/xmldsig-more#sha384"/>
        <DigestValue>UXceDgiZ8208VspOkAT/1Ner6AyC7/76MvM8eEmsu9A8f2yyoO/9hdf4QdDle9bS</DigestValue>
      </Reference>
      <Reference URI="/xl/externalLinks/externalLink133.xml?ContentType=application/vnd.openxmlformats-officedocument.spreadsheetml.externalLink+xml">
        <DigestMethod Algorithm="http://www.w3.org/2001/04/xmldsig-more#sha384"/>
        <DigestValue>pzee1nEAFjhtVH1idg1TuBUP4SXfvQlht8JJOgTC2LRNtwkSw6izd5xJOcw0iNP0</DigestValue>
      </Reference>
      <Reference URI="/xl/externalLinks/externalLink134.xml?ContentType=application/vnd.openxmlformats-officedocument.spreadsheetml.externalLink+xml">
        <DigestMethod Algorithm="http://www.w3.org/2001/04/xmldsig-more#sha384"/>
        <DigestValue>fbRPaMKoV764NCJvn9X5uETIqrojjUH7YT7d0V45O4WRAznJyqfBS/GldYcukqih</DigestValue>
      </Reference>
      <Reference URI="/xl/externalLinks/externalLink135.xml?ContentType=application/vnd.openxmlformats-officedocument.spreadsheetml.externalLink+xml">
        <DigestMethod Algorithm="http://www.w3.org/2001/04/xmldsig-more#sha384"/>
        <DigestValue>xUE5buhl2gbbQI4DT/jmLvUPRbbGKTQj8EqzWaYs7Yd/wRlQUCAGT/ttEYgakSKw</DigestValue>
      </Reference>
      <Reference URI="/xl/externalLinks/externalLink136.xml?ContentType=application/vnd.openxmlformats-officedocument.spreadsheetml.externalLink+xml">
        <DigestMethod Algorithm="http://www.w3.org/2001/04/xmldsig-more#sha384"/>
        <DigestValue>KjTGs2NSO3yKaoRWJrQMOcejbHluuTqnyvvrA0XTAhrlkOILTbOtL4okJCn2y+XF</DigestValue>
      </Reference>
      <Reference URI="/xl/externalLinks/externalLink137.xml?ContentType=application/vnd.openxmlformats-officedocument.spreadsheetml.externalLink+xml">
        <DigestMethod Algorithm="http://www.w3.org/2001/04/xmldsig-more#sha384"/>
        <DigestValue>XDxVRz7prQ62P9xenpDMyvhYggAT/t3vo/ksEpI3YuI3bEqSKdfgRaFi+k56Vl4r</DigestValue>
      </Reference>
      <Reference URI="/xl/externalLinks/externalLink138.xml?ContentType=application/vnd.openxmlformats-officedocument.spreadsheetml.externalLink+xml">
        <DigestMethod Algorithm="http://www.w3.org/2001/04/xmldsig-more#sha384"/>
        <DigestValue>Ja6eMJSH2oPhsoqzdz52jKsrY7xfLbPgA4FA7c/2V7iz3KKW4PV/VFY1EIRwlvSu</DigestValue>
      </Reference>
      <Reference URI="/xl/externalLinks/externalLink139.xml?ContentType=application/vnd.openxmlformats-officedocument.spreadsheetml.externalLink+xml">
        <DigestMethod Algorithm="http://www.w3.org/2001/04/xmldsig-more#sha384"/>
        <DigestValue>8P14IbukYrCgxR8PQzjE/K/6FKv5Ua3Y7QQhaVvTimoIbe+2GVpXFPgIsvc8w+2h</DigestValue>
      </Reference>
      <Reference URI="/xl/externalLinks/externalLink14.xml?ContentType=application/vnd.openxmlformats-officedocument.spreadsheetml.externalLink+xml">
        <DigestMethod Algorithm="http://www.w3.org/2001/04/xmldsig-more#sha384"/>
        <DigestValue>F53SO72Ec2IgDvHSA1NjqZ87ZJZjuNcP11kAPh4q8DzmfLMdjwFXWjO55zQJg1wS</DigestValue>
      </Reference>
      <Reference URI="/xl/externalLinks/externalLink140.xml?ContentType=application/vnd.openxmlformats-officedocument.spreadsheetml.externalLink+xml">
        <DigestMethod Algorithm="http://www.w3.org/2001/04/xmldsig-more#sha384"/>
        <DigestValue>VGLLnsZ/BB96NUpPjN1/h51ALNA516OUXhATg1pBRtm/rD4K/gc/24ZKNAmRTcNE</DigestValue>
      </Reference>
      <Reference URI="/xl/externalLinks/externalLink141.xml?ContentType=application/vnd.openxmlformats-officedocument.spreadsheetml.externalLink+xml">
        <DigestMethod Algorithm="http://www.w3.org/2001/04/xmldsig-more#sha384"/>
        <DigestValue>uhKGcF5EUPcIbmouAfqqnITuHQf0XuSMf2VK7c5Zj5TGe30sm9AoKQWzdQXx69ol</DigestValue>
      </Reference>
      <Reference URI="/xl/externalLinks/externalLink142.xml?ContentType=application/vnd.openxmlformats-officedocument.spreadsheetml.externalLink+xml">
        <DigestMethod Algorithm="http://www.w3.org/2001/04/xmldsig-more#sha384"/>
        <DigestValue>7oaA2rjIi4KguTNe47f4R8gipTFGdlaEx9bKME4xVZ/FU9PohGiTcyUjuSPKl5pH</DigestValue>
      </Reference>
      <Reference URI="/xl/externalLinks/externalLink143.xml?ContentType=application/vnd.openxmlformats-officedocument.spreadsheetml.externalLink+xml">
        <DigestMethod Algorithm="http://www.w3.org/2001/04/xmldsig-more#sha384"/>
        <DigestValue>DHyDUu49a3UnIPypJJbLcpOGeRy/R3q58h0lWQVye51/GEY6GTyrx+Yoil8RZtlb</DigestValue>
      </Reference>
      <Reference URI="/xl/externalLinks/externalLink144.xml?ContentType=application/vnd.openxmlformats-officedocument.spreadsheetml.externalLink+xml">
        <DigestMethod Algorithm="http://www.w3.org/2001/04/xmldsig-more#sha384"/>
        <DigestValue>eUei3lK32pzC+UP+hTpIzUwW9MHsPkGQgHunF80O00jhuCLaqaPGl37TKN+noKeO</DigestValue>
      </Reference>
      <Reference URI="/xl/externalLinks/externalLink145.xml?ContentType=application/vnd.openxmlformats-officedocument.spreadsheetml.externalLink+xml">
        <DigestMethod Algorithm="http://www.w3.org/2001/04/xmldsig-more#sha384"/>
        <DigestValue>oiy49csaH1KFqFOGI4aFMQZxb63hPiQaJ4zrelFhkoMF4355mjf8ygChUmpCmK8T</DigestValue>
      </Reference>
      <Reference URI="/xl/externalLinks/externalLink146.xml?ContentType=application/vnd.openxmlformats-officedocument.spreadsheetml.externalLink+xml">
        <DigestMethod Algorithm="http://www.w3.org/2001/04/xmldsig-more#sha384"/>
        <DigestValue>kGzneLxv1c08xxfIbZrqggdybF4xvisMFRydkO7OYLmNRd/988MnkMCqnBka4Rkr</DigestValue>
      </Reference>
      <Reference URI="/xl/externalLinks/externalLink147.xml?ContentType=application/vnd.openxmlformats-officedocument.spreadsheetml.externalLink+xml">
        <DigestMethod Algorithm="http://www.w3.org/2001/04/xmldsig-more#sha384"/>
        <DigestValue>+sL5D3JdHHrFXfXuh1Y59caQXpXpS9QTprkWu4wEU/0YEANA6sANbAUmwiKNWS/g</DigestValue>
      </Reference>
      <Reference URI="/xl/externalLinks/externalLink148.xml?ContentType=application/vnd.openxmlformats-officedocument.spreadsheetml.externalLink+xml">
        <DigestMethod Algorithm="http://www.w3.org/2001/04/xmldsig-more#sha384"/>
        <DigestValue>lkAJFhoBNuxI2BCqNKEOk5IAKbR2CwapGwYcupwyxxX3Qc4+BXAd81Bxt3QDDiRe</DigestValue>
      </Reference>
      <Reference URI="/xl/externalLinks/externalLink149.xml?ContentType=application/vnd.openxmlformats-officedocument.spreadsheetml.externalLink+xml">
        <DigestMethod Algorithm="http://www.w3.org/2001/04/xmldsig-more#sha384"/>
        <DigestValue>/6fVbRKzy7Zt1ftEuxJK+qiQU8TvTlO153kZetRQstzGFCdJ+2k0HFX95hfKna/T</DigestValue>
      </Reference>
      <Reference URI="/xl/externalLinks/externalLink15.xml?ContentType=application/vnd.openxmlformats-officedocument.spreadsheetml.externalLink+xml">
        <DigestMethod Algorithm="http://www.w3.org/2001/04/xmldsig-more#sha384"/>
        <DigestValue>SfztkeO4OQGr9A0APEGHj17dAw7eGNxpr+i4uPl8vWeffhMPREFna9uipq5Iq34w</DigestValue>
      </Reference>
      <Reference URI="/xl/externalLinks/externalLink150.xml?ContentType=application/vnd.openxmlformats-officedocument.spreadsheetml.externalLink+xml">
        <DigestMethod Algorithm="http://www.w3.org/2001/04/xmldsig-more#sha384"/>
        <DigestValue>ur0aKgB+Z4zmAjne7+Zy6E6exNjkJlRtyT7kXdVyvCMOrQ1ni9fjBB5Xm/JOkXV1</DigestValue>
      </Reference>
      <Reference URI="/xl/externalLinks/externalLink151.xml?ContentType=application/vnd.openxmlformats-officedocument.spreadsheetml.externalLink+xml">
        <DigestMethod Algorithm="http://www.w3.org/2001/04/xmldsig-more#sha384"/>
        <DigestValue>yjrAdZmhFTalUpqiVuh3O5omylhMdWH/w7Sc2+J9zfl+o2UWIY/4sWYIZQryXOcA</DigestValue>
      </Reference>
      <Reference URI="/xl/externalLinks/externalLink152.xml?ContentType=application/vnd.openxmlformats-officedocument.spreadsheetml.externalLink+xml">
        <DigestMethod Algorithm="http://www.w3.org/2001/04/xmldsig-more#sha384"/>
        <DigestValue>NWq7UWM4u81uigyIuVpz/3U3OX+dRnWCmEP09imi6ZhO7hFqOaUEt06Z8CWxT8YS</DigestValue>
      </Reference>
      <Reference URI="/xl/externalLinks/externalLink153.xml?ContentType=application/vnd.openxmlformats-officedocument.spreadsheetml.externalLink+xml">
        <DigestMethod Algorithm="http://www.w3.org/2001/04/xmldsig-more#sha384"/>
        <DigestValue>0weh2s4gTPTqKpxQkx8P1YmhabmGtN/OLZugvf06dNqKUrieMqGV9WbuZdL5R2Ox</DigestValue>
      </Reference>
      <Reference URI="/xl/externalLinks/externalLink154.xml?ContentType=application/vnd.openxmlformats-officedocument.spreadsheetml.externalLink+xml">
        <DigestMethod Algorithm="http://www.w3.org/2001/04/xmldsig-more#sha384"/>
        <DigestValue>FMLPwKzQraFCUjmgbjSOp7IGg9/Sqql7co8CGquZgMziHqtV+P277Yf9Wfpxdocq</DigestValue>
      </Reference>
      <Reference URI="/xl/externalLinks/externalLink155.xml?ContentType=application/vnd.openxmlformats-officedocument.spreadsheetml.externalLink+xml">
        <DigestMethod Algorithm="http://www.w3.org/2001/04/xmldsig-more#sha384"/>
        <DigestValue>v2HRKWY8963ZwZI2qKP9ScTnxZrZhlb7lMD3dGTwpH1bFaJUSBpVPcKfVenI0sKy</DigestValue>
      </Reference>
      <Reference URI="/xl/externalLinks/externalLink156.xml?ContentType=application/vnd.openxmlformats-officedocument.spreadsheetml.externalLink+xml">
        <DigestMethod Algorithm="http://www.w3.org/2001/04/xmldsig-more#sha384"/>
        <DigestValue>twrzGjGx63YDBkrY2kBVp6ZAdv6gNwqCDsUS5LHR/9oXBb17cTljBHM1x14nbdg5</DigestValue>
      </Reference>
      <Reference URI="/xl/externalLinks/externalLink157.xml?ContentType=application/vnd.openxmlformats-officedocument.spreadsheetml.externalLink+xml">
        <DigestMethod Algorithm="http://www.w3.org/2001/04/xmldsig-more#sha384"/>
        <DigestValue>M42ILNo7Y0cv244oKFcY99ip3CK5Z2sbaYQj1090R6JkjczMZDSfbpy4LapSxYC3</DigestValue>
      </Reference>
      <Reference URI="/xl/externalLinks/externalLink158.xml?ContentType=application/vnd.openxmlformats-officedocument.spreadsheetml.externalLink+xml">
        <DigestMethod Algorithm="http://www.w3.org/2001/04/xmldsig-more#sha384"/>
        <DigestValue>wdfkLzsCi+WY4RXQNAxNYBQNV1S7r5qaVxzyOSc7/C31Nvj1YnNFo9f/ouXmRcGA</DigestValue>
      </Reference>
      <Reference URI="/xl/externalLinks/externalLink159.xml?ContentType=application/vnd.openxmlformats-officedocument.spreadsheetml.externalLink+xml">
        <DigestMethod Algorithm="http://www.w3.org/2001/04/xmldsig-more#sha384"/>
        <DigestValue>aO3J/Yz5Y2dCOC2joz9Xl605YJQYKGrgYkdz1kWb6aEdtk/DLfJCSvNbjUixm1i2</DigestValue>
      </Reference>
      <Reference URI="/xl/externalLinks/externalLink16.xml?ContentType=application/vnd.openxmlformats-officedocument.spreadsheetml.externalLink+xml">
        <DigestMethod Algorithm="http://www.w3.org/2001/04/xmldsig-more#sha384"/>
        <DigestValue>gbkRKj4pAE9Z2JIK9VU0kVEHa0TS8VuDMpgJa8hOdQYjFPsSGZ/YeS9q0DR4co7J</DigestValue>
      </Reference>
      <Reference URI="/xl/externalLinks/externalLink160.xml?ContentType=application/vnd.openxmlformats-officedocument.spreadsheetml.externalLink+xml">
        <DigestMethod Algorithm="http://www.w3.org/2001/04/xmldsig-more#sha384"/>
        <DigestValue>iHsLSdAnCFGfKSx+7yOqbSY3FwNqhnk5r5Vz6BbGpQr4HtYGjeJPhqeNrlTMCflS</DigestValue>
      </Reference>
      <Reference URI="/xl/externalLinks/externalLink161.xml?ContentType=application/vnd.openxmlformats-officedocument.spreadsheetml.externalLink+xml">
        <DigestMethod Algorithm="http://www.w3.org/2001/04/xmldsig-more#sha384"/>
        <DigestValue>4sXtEVVJy7hlaUDyM+rchaaABu1ZAW0aNFOO9CYj27/uMCxAifV/yFZJisNJpNGB</DigestValue>
      </Reference>
      <Reference URI="/xl/externalLinks/externalLink162.xml?ContentType=application/vnd.openxmlformats-officedocument.spreadsheetml.externalLink+xml">
        <DigestMethod Algorithm="http://www.w3.org/2001/04/xmldsig-more#sha384"/>
        <DigestValue>9ufMuoQMnzHZRagfWK5AzgxCG4yJBcB4dF0p6wZO/37OoXZUOn2V5DV2lQEhFZr3</DigestValue>
      </Reference>
      <Reference URI="/xl/externalLinks/externalLink163.xml?ContentType=application/vnd.openxmlformats-officedocument.spreadsheetml.externalLink+xml">
        <DigestMethod Algorithm="http://www.w3.org/2001/04/xmldsig-more#sha384"/>
        <DigestValue>ojirEs12POPSRW0WKdftBr88+BcudLPtuOgK5qwmSBuuoIQ4Q6ABycZIMEtM7PON</DigestValue>
      </Reference>
      <Reference URI="/xl/externalLinks/externalLink164.xml?ContentType=application/vnd.openxmlformats-officedocument.spreadsheetml.externalLink+xml">
        <DigestMethod Algorithm="http://www.w3.org/2001/04/xmldsig-more#sha384"/>
        <DigestValue>cxrGuBiLvmoPyX2kkWq4mFEHKSR7PNLy24zVuWCuZGsABEwRJiEJh57gfrFkUzgx</DigestValue>
      </Reference>
      <Reference URI="/xl/externalLinks/externalLink165.xml?ContentType=application/vnd.openxmlformats-officedocument.spreadsheetml.externalLink+xml">
        <DigestMethod Algorithm="http://www.w3.org/2001/04/xmldsig-more#sha384"/>
        <DigestValue>0HHm+49rvVETPHllnBGMAXgU7zq/thghOjhM679qwSMhWKrN9QUn9I2ISc3+gAD2</DigestValue>
      </Reference>
      <Reference URI="/xl/externalLinks/externalLink166.xml?ContentType=application/vnd.openxmlformats-officedocument.spreadsheetml.externalLink+xml">
        <DigestMethod Algorithm="http://www.w3.org/2001/04/xmldsig-more#sha384"/>
        <DigestValue>/UMY5GnZrfSXcXWQHm88rAzuIwiBRell9gEAn0FNHEN+gLPqGEAoUQwa77og+/Ul</DigestValue>
      </Reference>
      <Reference URI="/xl/externalLinks/externalLink167.xml?ContentType=application/vnd.openxmlformats-officedocument.spreadsheetml.externalLink+xml">
        <DigestMethod Algorithm="http://www.w3.org/2001/04/xmldsig-more#sha384"/>
        <DigestValue>1RSYuFYFdGD9Yqmsa+zrHa2f/xHE00Gv5akCrGJVQZgAiWPfwUCC1AvhHKdNRqpZ</DigestValue>
      </Reference>
      <Reference URI="/xl/externalLinks/externalLink168.xml?ContentType=application/vnd.openxmlformats-officedocument.spreadsheetml.externalLink+xml">
        <DigestMethod Algorithm="http://www.w3.org/2001/04/xmldsig-more#sha384"/>
        <DigestValue>48V5EzXqvgaVhr0Zav6xefxarm7yC/hzAPEmVVchH1GD3FpCJGxvLGNGUlMlUd2t</DigestValue>
      </Reference>
      <Reference URI="/xl/externalLinks/externalLink169.xml?ContentType=application/vnd.openxmlformats-officedocument.spreadsheetml.externalLink+xml">
        <DigestMethod Algorithm="http://www.w3.org/2001/04/xmldsig-more#sha384"/>
        <DigestValue>KpS7bWbM3ZlEsgOSrYqeOdJudTVBSoDn+ztUSu3p8LLIota8T5xq7WlFvPCrmOpF</DigestValue>
      </Reference>
      <Reference URI="/xl/externalLinks/externalLink17.xml?ContentType=application/vnd.openxmlformats-officedocument.spreadsheetml.externalLink+xml">
        <DigestMethod Algorithm="http://www.w3.org/2001/04/xmldsig-more#sha384"/>
        <DigestValue>2yE8XsL7Tc1q5/yauBkgE80BWyQmfg8QXecdBt0GllaVB0bK5kpD/Vwpi58WrhkM</DigestValue>
      </Reference>
      <Reference URI="/xl/externalLinks/externalLink170.xml?ContentType=application/vnd.openxmlformats-officedocument.spreadsheetml.externalLink+xml">
        <DigestMethod Algorithm="http://www.w3.org/2001/04/xmldsig-more#sha384"/>
        <DigestValue>BCEzmPkLq2c/hBIdcJQ3sKwfdwLv43gDMR0BCOGkB/hr4xRk2Ih7z9j60zmZ1wsz</DigestValue>
      </Reference>
      <Reference URI="/xl/externalLinks/externalLink171.xml?ContentType=application/vnd.openxmlformats-officedocument.spreadsheetml.externalLink+xml">
        <DigestMethod Algorithm="http://www.w3.org/2001/04/xmldsig-more#sha384"/>
        <DigestValue>jGIYK6FGGINreke3MMYXAAlVJ9vrKQt+r95K6Y0y1R/r9w4Q6LJtScqTGEQMWWGi</DigestValue>
      </Reference>
      <Reference URI="/xl/externalLinks/externalLink172.xml?ContentType=application/vnd.openxmlformats-officedocument.spreadsheetml.externalLink+xml">
        <DigestMethod Algorithm="http://www.w3.org/2001/04/xmldsig-more#sha384"/>
        <DigestValue>fEphbkcMI9+Psaiw89provq/KNPZSE3xkCr/jAFo0U+WMUAg/mal3/8CeywL6v3U</DigestValue>
      </Reference>
      <Reference URI="/xl/externalLinks/externalLink173.xml?ContentType=application/vnd.openxmlformats-officedocument.spreadsheetml.externalLink+xml">
        <DigestMethod Algorithm="http://www.w3.org/2001/04/xmldsig-more#sha384"/>
        <DigestValue>I/QL+QRlZqjx6BsN6M6BBzaozsvqtTPOmTWajG5YJYC8TCzP4wnnXOYpqJ3CkF6N</DigestValue>
      </Reference>
      <Reference URI="/xl/externalLinks/externalLink174.xml?ContentType=application/vnd.openxmlformats-officedocument.spreadsheetml.externalLink+xml">
        <DigestMethod Algorithm="http://www.w3.org/2001/04/xmldsig-more#sha384"/>
        <DigestValue>N9Pc2tLugcXmZr/1OP33Xs40iwe9lAHUTlrDsbQir0y+j2UJl3qpzeJ285AFCahT</DigestValue>
      </Reference>
      <Reference URI="/xl/externalLinks/externalLink175.xml?ContentType=application/vnd.openxmlformats-officedocument.spreadsheetml.externalLink+xml">
        <DigestMethod Algorithm="http://www.w3.org/2001/04/xmldsig-more#sha384"/>
        <DigestValue>lv4xGPoXcM352hEXIEmxY9fMGTZS08gUZUP/levvOrvE4P2J9W0Dh14koMdiR+KM</DigestValue>
      </Reference>
      <Reference URI="/xl/externalLinks/externalLink176.xml?ContentType=application/vnd.openxmlformats-officedocument.spreadsheetml.externalLink+xml">
        <DigestMethod Algorithm="http://www.w3.org/2001/04/xmldsig-more#sha384"/>
        <DigestValue>jNWLa5Ozga9jIyvLwE5bCOTc5lr+qyBTnt0rxeIQ/DrumYmRyZpOG3rHmDGth2re</DigestValue>
      </Reference>
      <Reference URI="/xl/externalLinks/externalLink177.xml?ContentType=application/vnd.openxmlformats-officedocument.spreadsheetml.externalLink+xml">
        <DigestMethod Algorithm="http://www.w3.org/2001/04/xmldsig-more#sha384"/>
        <DigestValue>SFFVGYC0izbSu4EwE8uOW2RhA+zAxGD0ntp2LuFUHJ0WS26a6ksh2HWcTZKhl6ux</DigestValue>
      </Reference>
      <Reference URI="/xl/externalLinks/externalLink178.xml?ContentType=application/vnd.openxmlformats-officedocument.spreadsheetml.externalLink+xml">
        <DigestMethod Algorithm="http://www.w3.org/2001/04/xmldsig-more#sha384"/>
        <DigestValue>di7gFRpfd9XWwFR4tnuCWqxHgFoX2xDYwRjNHXuewgtMwvjCp2CntJYWQ/xEfCWr</DigestValue>
      </Reference>
      <Reference URI="/xl/externalLinks/externalLink179.xml?ContentType=application/vnd.openxmlformats-officedocument.spreadsheetml.externalLink+xml">
        <DigestMethod Algorithm="http://www.w3.org/2001/04/xmldsig-more#sha384"/>
        <DigestValue>MseNKnbWLN9AUQc63W4oRVzksqj7Vm21FnCgFXo44tvz4yL30DPyhPwzbt4HTa4V</DigestValue>
      </Reference>
      <Reference URI="/xl/externalLinks/externalLink18.xml?ContentType=application/vnd.openxmlformats-officedocument.spreadsheetml.externalLink+xml">
        <DigestMethod Algorithm="http://www.w3.org/2001/04/xmldsig-more#sha384"/>
        <DigestValue>EtPh+1xh4H6I8NDSPkKA7udt/Zap/mc+sLx3t+KpzDzhcdKq7hBQejb0emblW105</DigestValue>
      </Reference>
      <Reference URI="/xl/externalLinks/externalLink180.xml?ContentType=application/vnd.openxmlformats-officedocument.spreadsheetml.externalLink+xml">
        <DigestMethod Algorithm="http://www.w3.org/2001/04/xmldsig-more#sha384"/>
        <DigestValue>d8DL0/39qXs7dY0Pxkt5mFEv+UaGA7ixI1qli6ZK4XwmWXQ+o9+SO4EkqQc5iG5Q</DigestValue>
      </Reference>
      <Reference URI="/xl/externalLinks/externalLink181.xml?ContentType=application/vnd.openxmlformats-officedocument.spreadsheetml.externalLink+xml">
        <DigestMethod Algorithm="http://www.w3.org/2001/04/xmldsig-more#sha384"/>
        <DigestValue>eJSjOK/uys3bTPfseGMmpKYR3pxBFUi7M864NkuZSnbhVUmer2Y/pEnHmN+J101F</DigestValue>
      </Reference>
      <Reference URI="/xl/externalLinks/externalLink182.xml?ContentType=application/vnd.openxmlformats-officedocument.spreadsheetml.externalLink+xml">
        <DigestMethod Algorithm="http://www.w3.org/2001/04/xmldsig-more#sha384"/>
        <DigestValue>qEMgyC9baukb0cNzis7bd4O/rp0vQf4JslZZDxn3FT2BGcjc7BTbVK9EqudZO3DO</DigestValue>
      </Reference>
      <Reference URI="/xl/externalLinks/externalLink183.xml?ContentType=application/vnd.openxmlformats-officedocument.spreadsheetml.externalLink+xml">
        <DigestMethod Algorithm="http://www.w3.org/2001/04/xmldsig-more#sha384"/>
        <DigestValue>ds3ENNG9EnpwO5R6kMjI9/FxVl8M3+LchNBkfaSHoqX74moOJuT/uTYe/gzX2N7b</DigestValue>
      </Reference>
      <Reference URI="/xl/externalLinks/externalLink184.xml?ContentType=application/vnd.openxmlformats-officedocument.spreadsheetml.externalLink+xml">
        <DigestMethod Algorithm="http://www.w3.org/2001/04/xmldsig-more#sha384"/>
        <DigestValue>5K5AQy2/LsqmvOBD+BTD0zI9jQdo1Q63jQWX9H2yuDkbeurbPrM2Mjl5Cy738n8F</DigestValue>
      </Reference>
      <Reference URI="/xl/externalLinks/externalLink185.xml?ContentType=application/vnd.openxmlformats-officedocument.spreadsheetml.externalLink+xml">
        <DigestMethod Algorithm="http://www.w3.org/2001/04/xmldsig-more#sha384"/>
        <DigestValue>39ni7kUUOVcyKJOOQogpCTDy3xNLzdMXSlb2jPisCO265AWrhDGD1hEEKV729yAl</DigestValue>
      </Reference>
      <Reference URI="/xl/externalLinks/externalLink186.xml?ContentType=application/vnd.openxmlformats-officedocument.spreadsheetml.externalLink+xml">
        <DigestMethod Algorithm="http://www.w3.org/2001/04/xmldsig-more#sha384"/>
        <DigestValue>E8MW9G9jyvlGVeDh5nRTHlk8oGS53JdqnZCyzCYJhphJF8khoMvfhCsWFZn7gegh</DigestValue>
      </Reference>
      <Reference URI="/xl/externalLinks/externalLink187.xml?ContentType=application/vnd.openxmlformats-officedocument.spreadsheetml.externalLink+xml">
        <DigestMethod Algorithm="http://www.w3.org/2001/04/xmldsig-more#sha384"/>
        <DigestValue>pszpJ2E6VRhZbIb/0y8ExRKsGA+bIvZJCQ5W8oBDtpgMZ1+vi3ZLD+3QO0ZB0I0C</DigestValue>
      </Reference>
      <Reference URI="/xl/externalLinks/externalLink188.xml?ContentType=application/vnd.openxmlformats-officedocument.spreadsheetml.externalLink+xml">
        <DigestMethod Algorithm="http://www.w3.org/2001/04/xmldsig-more#sha384"/>
        <DigestValue>zJlwCDjWAkEBUK/rB13tuUTNtkHZl0qzlM4WuQI41jq3dnwf8xqtBvEZ1C5ZOwr2</DigestValue>
      </Reference>
      <Reference URI="/xl/externalLinks/externalLink189.xml?ContentType=application/vnd.openxmlformats-officedocument.spreadsheetml.externalLink+xml">
        <DigestMethod Algorithm="http://www.w3.org/2001/04/xmldsig-more#sha384"/>
        <DigestValue>/Lbd9AE6NwMrFk38HD+yImbAhdUex6DfET+kT5CnfAlgT/2DZasydczjA693aGv9</DigestValue>
      </Reference>
      <Reference URI="/xl/externalLinks/externalLink19.xml?ContentType=application/vnd.openxmlformats-officedocument.spreadsheetml.externalLink+xml">
        <DigestMethod Algorithm="http://www.w3.org/2001/04/xmldsig-more#sha384"/>
        <DigestValue>jR31fLwwvMzMClTHMpOkaZSp9hVKmuH3QqUfJulUt75DaTToYp07uRGL265HuqHn</DigestValue>
      </Reference>
      <Reference URI="/xl/externalLinks/externalLink190.xml?ContentType=application/vnd.openxmlformats-officedocument.spreadsheetml.externalLink+xml">
        <DigestMethod Algorithm="http://www.w3.org/2001/04/xmldsig-more#sha384"/>
        <DigestValue>OmhG/ApiIqXyON3zIGDJWnlttLqJYu8WiQCvfhnLsKjDh4QcDeks6uxvdkq0f/cP</DigestValue>
      </Reference>
      <Reference URI="/xl/externalLinks/externalLink191.xml?ContentType=application/vnd.openxmlformats-officedocument.spreadsheetml.externalLink+xml">
        <DigestMethod Algorithm="http://www.w3.org/2001/04/xmldsig-more#sha384"/>
        <DigestValue>dpFOLJa8A3uuyDrrFk3OKdCMJg/QnFoDBI0YA2Iz2fEltJb5toz+cQxn7ZrZC3lJ</DigestValue>
      </Reference>
      <Reference URI="/xl/externalLinks/externalLink192.xml?ContentType=application/vnd.openxmlformats-officedocument.spreadsheetml.externalLink+xml">
        <DigestMethod Algorithm="http://www.w3.org/2001/04/xmldsig-more#sha384"/>
        <DigestValue>zo2Yx9mYNnr5OQpGYWM+WGHGcn0etSKsuDq+CxJ/w3QKpr7VuJEwl05byHxpckjm</DigestValue>
      </Reference>
      <Reference URI="/xl/externalLinks/externalLink193.xml?ContentType=application/vnd.openxmlformats-officedocument.spreadsheetml.externalLink+xml">
        <DigestMethod Algorithm="http://www.w3.org/2001/04/xmldsig-more#sha384"/>
        <DigestValue>pfyrm84F6UUVCMcFVVi/XSZ9v0saR4xvZ8K6Gq5bo4IPzgLUTQ9rxnmdHuYeOA+f</DigestValue>
      </Reference>
      <Reference URI="/xl/externalLinks/externalLink194.xml?ContentType=application/vnd.openxmlformats-officedocument.spreadsheetml.externalLink+xml">
        <DigestMethod Algorithm="http://www.w3.org/2001/04/xmldsig-more#sha384"/>
        <DigestValue>wyq9nEK0/kx+GFpPGQJgUgfPUDNgmNNI/CUzRciI4zzwn8zkclt+I5CZhRTKPEY4</DigestValue>
      </Reference>
      <Reference URI="/xl/externalLinks/externalLink195.xml?ContentType=application/vnd.openxmlformats-officedocument.spreadsheetml.externalLink+xml">
        <DigestMethod Algorithm="http://www.w3.org/2001/04/xmldsig-more#sha384"/>
        <DigestValue>7DNzMj7X9/5GLTYmzBTTuemBz8s1yZb6W8Iq4QBOb9OoVl3qSzQURejFIq2q9iAW</DigestValue>
      </Reference>
      <Reference URI="/xl/externalLinks/externalLink196.xml?ContentType=application/vnd.openxmlformats-officedocument.spreadsheetml.externalLink+xml">
        <DigestMethod Algorithm="http://www.w3.org/2001/04/xmldsig-more#sha384"/>
        <DigestValue>TGRvLeQVE/zsPbatRkwgO1yBcd9+F7+auD4dLHWhVlQgs6xghBM2Ui1k7TfKL11o</DigestValue>
      </Reference>
      <Reference URI="/xl/externalLinks/externalLink197.xml?ContentType=application/vnd.openxmlformats-officedocument.spreadsheetml.externalLink+xml">
        <DigestMethod Algorithm="http://www.w3.org/2001/04/xmldsig-more#sha384"/>
        <DigestValue>o0AdpvP04gu2tlAPdB0ZY5xuP6IjKLsr2COU7EOrs3FmOGzC2p5f9HNsTDDrcdNn</DigestValue>
      </Reference>
      <Reference URI="/xl/externalLinks/externalLink198.xml?ContentType=application/vnd.openxmlformats-officedocument.spreadsheetml.externalLink+xml">
        <DigestMethod Algorithm="http://www.w3.org/2001/04/xmldsig-more#sha384"/>
        <DigestValue>YdbBQpsTqJcCYTOV3xnS8LRCcQZgqUB1J5UUHEq2VVcJEFxexA4ZteD8pixiCZeP</DigestValue>
      </Reference>
      <Reference URI="/xl/externalLinks/externalLink199.xml?ContentType=application/vnd.openxmlformats-officedocument.spreadsheetml.externalLink+xml">
        <DigestMethod Algorithm="http://www.w3.org/2001/04/xmldsig-more#sha384"/>
        <DigestValue>qPp1Gn6DQT+2BrWzuDqIjTrtX7CBXhDihWLlJKTU7bK2Vyn6O118499qYexkzf4E</DigestValue>
      </Reference>
      <Reference URI="/xl/externalLinks/externalLink2.xml?ContentType=application/vnd.openxmlformats-officedocument.spreadsheetml.externalLink+xml">
        <DigestMethod Algorithm="http://www.w3.org/2001/04/xmldsig-more#sha384"/>
        <DigestValue>sCf1Z0O6ZRMr/CKfZVxIZcPJsH7HBYEFpeZmhKNqPeXJR4X7NS3DiqlMK/ZXfIlA</DigestValue>
      </Reference>
      <Reference URI="/xl/externalLinks/externalLink20.xml?ContentType=application/vnd.openxmlformats-officedocument.spreadsheetml.externalLink+xml">
        <DigestMethod Algorithm="http://www.w3.org/2001/04/xmldsig-more#sha384"/>
        <DigestValue>T9+5qlWc6bnSP/62DalhFR30OtlAaAW9m8BG230w+mwkcOPmGnlpliDz/mASINrF</DigestValue>
      </Reference>
      <Reference URI="/xl/externalLinks/externalLink200.xml?ContentType=application/vnd.openxmlformats-officedocument.spreadsheetml.externalLink+xml">
        <DigestMethod Algorithm="http://www.w3.org/2001/04/xmldsig-more#sha384"/>
        <DigestValue>k6IlVONn/i8emUflcjqlCbSgfjUW6RaJuT+O8928liFUFTVdc7/JoM3QL4xSWJhC</DigestValue>
      </Reference>
      <Reference URI="/xl/externalLinks/externalLink201.xml?ContentType=application/vnd.openxmlformats-officedocument.spreadsheetml.externalLink+xml">
        <DigestMethod Algorithm="http://www.w3.org/2001/04/xmldsig-more#sha384"/>
        <DigestValue>i21yFHrX467pUapJqZKtw5vUPaLPlUh+7fQcTWgyar/5NHvF4ZRWgUQsl2v4Z81d</DigestValue>
      </Reference>
      <Reference URI="/xl/externalLinks/externalLink202.xml?ContentType=application/vnd.openxmlformats-officedocument.spreadsheetml.externalLink+xml">
        <DigestMethod Algorithm="http://www.w3.org/2001/04/xmldsig-more#sha384"/>
        <DigestValue>QqdLHFHrhjUXJcgL48grdzkxbFwSJYJYWHb72yXxeWFWCUaZqeIfk2n5P72xtpvv</DigestValue>
      </Reference>
      <Reference URI="/xl/externalLinks/externalLink203.xml?ContentType=application/vnd.openxmlformats-officedocument.spreadsheetml.externalLink+xml">
        <DigestMethod Algorithm="http://www.w3.org/2001/04/xmldsig-more#sha384"/>
        <DigestValue>WXVkubhPRXpd+9LjvXJ4IFgMpu0PTfisgc9d+87yK3Hze0t/pDuOF5HmF+6vTwhu</DigestValue>
      </Reference>
      <Reference URI="/xl/externalLinks/externalLink204.xml?ContentType=application/vnd.openxmlformats-officedocument.spreadsheetml.externalLink+xml">
        <DigestMethod Algorithm="http://www.w3.org/2001/04/xmldsig-more#sha384"/>
        <DigestValue>TSUQ8MCj8H3/Rk5ZoStriIyeYmkawy13BGWK9dR6XG/xGSKf+tCigyLXJdE4m1hR</DigestValue>
      </Reference>
      <Reference URI="/xl/externalLinks/externalLink205.xml?ContentType=application/vnd.openxmlformats-officedocument.spreadsheetml.externalLink+xml">
        <DigestMethod Algorithm="http://www.w3.org/2001/04/xmldsig-more#sha384"/>
        <DigestValue>ZEZWbJAxw76N6O4YYNltKMqSVS4tpRCV7V1nrbx+UQTIsrpCFtd6FbajxHbWywEs</DigestValue>
      </Reference>
      <Reference URI="/xl/externalLinks/externalLink206.xml?ContentType=application/vnd.openxmlformats-officedocument.spreadsheetml.externalLink+xml">
        <DigestMethod Algorithm="http://www.w3.org/2001/04/xmldsig-more#sha384"/>
        <DigestValue>g3Egl1Icv5tA4Z99jZrta1BrMo5qwO2B2aIZRl0iVyxPQnEgLDfqad52bS3Z335d</DigestValue>
      </Reference>
      <Reference URI="/xl/externalLinks/externalLink207.xml?ContentType=application/vnd.openxmlformats-officedocument.spreadsheetml.externalLink+xml">
        <DigestMethod Algorithm="http://www.w3.org/2001/04/xmldsig-more#sha384"/>
        <DigestValue>Ii8bKAeUEUX/9xrax0bxAHISj3uWsT9aKHlaMaxNZOaX0cmFXJgt8Ie/v4rE/106</DigestValue>
      </Reference>
      <Reference URI="/xl/externalLinks/externalLink208.xml?ContentType=application/vnd.openxmlformats-officedocument.spreadsheetml.externalLink+xml">
        <DigestMethod Algorithm="http://www.w3.org/2001/04/xmldsig-more#sha384"/>
        <DigestValue>X3ILFyHPKJEQWNFtoJl2ISZMgdL/TphoigiSMAd0y4QSRQi6mhzHJPXcHJsTFk7V</DigestValue>
      </Reference>
      <Reference URI="/xl/externalLinks/externalLink209.xml?ContentType=application/vnd.openxmlformats-officedocument.spreadsheetml.externalLink+xml">
        <DigestMethod Algorithm="http://www.w3.org/2001/04/xmldsig-more#sha384"/>
        <DigestValue>dv2mM5MHS0BAKvNXpLWq9nS62CNZQlipTdpMW2BkDYLI5y68kQ+bWxd4q2MoL7jm</DigestValue>
      </Reference>
      <Reference URI="/xl/externalLinks/externalLink21.xml?ContentType=application/vnd.openxmlformats-officedocument.spreadsheetml.externalLink+xml">
        <DigestMethod Algorithm="http://www.w3.org/2001/04/xmldsig-more#sha384"/>
        <DigestValue>kbb7pS19OJfb0+m2UYCN4owSXIc6YucKt7qzAQ36s/Y7kb3XIBj5vfrWAQslS2Tu</DigestValue>
      </Reference>
      <Reference URI="/xl/externalLinks/externalLink210.xml?ContentType=application/vnd.openxmlformats-officedocument.spreadsheetml.externalLink+xml">
        <DigestMethod Algorithm="http://www.w3.org/2001/04/xmldsig-more#sha384"/>
        <DigestValue>ItFbU3XpEYfZ4e/rndM+nsIKTlStsLUJ4kCXujOHZ/44U1YKD+IgQv/LFgfHykED</DigestValue>
      </Reference>
      <Reference URI="/xl/externalLinks/externalLink211.xml?ContentType=application/vnd.openxmlformats-officedocument.spreadsheetml.externalLink+xml">
        <DigestMethod Algorithm="http://www.w3.org/2001/04/xmldsig-more#sha384"/>
        <DigestValue>Q5sfDoQVmpBQNGxMFIMhsC5eRQi5Qz808g58ZwnZY7Wnw5IOienhdANSKdt0zQ4v</DigestValue>
      </Reference>
      <Reference URI="/xl/externalLinks/externalLink212.xml?ContentType=application/vnd.openxmlformats-officedocument.spreadsheetml.externalLink+xml">
        <DigestMethod Algorithm="http://www.w3.org/2001/04/xmldsig-more#sha384"/>
        <DigestValue>bUb0YszAJAtV3Z9q6hGf83yA6D4VzU9ijlHCOlHYDs3FPdXQf1M0kfFEzQPtenuv</DigestValue>
      </Reference>
      <Reference URI="/xl/externalLinks/externalLink213.xml?ContentType=application/vnd.openxmlformats-officedocument.spreadsheetml.externalLink+xml">
        <DigestMethod Algorithm="http://www.w3.org/2001/04/xmldsig-more#sha384"/>
        <DigestValue>vIo5nmm3D8tiWKPJX30MYPcHR0R2S5O8X+NhtkB3Su2bxawcAxq1pBzruHH7nO88</DigestValue>
      </Reference>
      <Reference URI="/xl/externalLinks/externalLink214.xml?ContentType=application/vnd.openxmlformats-officedocument.spreadsheetml.externalLink+xml">
        <DigestMethod Algorithm="http://www.w3.org/2001/04/xmldsig-more#sha384"/>
        <DigestValue>2SuKwPbkIhjAlLMM49n9Xykca0reXzjzK+wfShvDc1hScKEVKoCgE+T4h2r7/aP9</DigestValue>
      </Reference>
      <Reference URI="/xl/externalLinks/externalLink215.xml?ContentType=application/vnd.openxmlformats-officedocument.spreadsheetml.externalLink+xml">
        <DigestMethod Algorithm="http://www.w3.org/2001/04/xmldsig-more#sha384"/>
        <DigestValue>1mPsWEvT37h8SvQS3/GAIYdMq4JtRFATiZ2L5e8l29V6fMAeUMn/T2mVnoEg5yPP</DigestValue>
      </Reference>
      <Reference URI="/xl/externalLinks/externalLink216.xml?ContentType=application/vnd.openxmlformats-officedocument.spreadsheetml.externalLink+xml">
        <DigestMethod Algorithm="http://www.w3.org/2001/04/xmldsig-more#sha384"/>
        <DigestValue>5Yka4BdVnfuF8+nwTPxYRu5xZHNWOQUGbXtGG/njBNqfE+FVwkbAFcDbKrdNJ9Lk</DigestValue>
      </Reference>
      <Reference URI="/xl/externalLinks/externalLink217.xml?ContentType=application/vnd.openxmlformats-officedocument.spreadsheetml.externalLink+xml">
        <DigestMethod Algorithm="http://www.w3.org/2001/04/xmldsig-more#sha384"/>
        <DigestValue>U5i9VZqsLBmIY25zfK+RID4k1huNPhKs0Oh1us4AbNcBZcU6zsIAxyTSXY+P//Bk</DigestValue>
      </Reference>
      <Reference URI="/xl/externalLinks/externalLink218.xml?ContentType=application/vnd.openxmlformats-officedocument.spreadsheetml.externalLink+xml">
        <DigestMethod Algorithm="http://www.w3.org/2001/04/xmldsig-more#sha384"/>
        <DigestValue>aB4p2ETZgfqcY7GMuv6INyammPFg5DhvScDPPYAfnHB5NfaoF0SLPst7i8ufPidl</DigestValue>
      </Reference>
      <Reference URI="/xl/externalLinks/externalLink219.xml?ContentType=application/vnd.openxmlformats-officedocument.spreadsheetml.externalLink+xml">
        <DigestMethod Algorithm="http://www.w3.org/2001/04/xmldsig-more#sha384"/>
        <DigestValue>hRz+2GEJqiUs5d0qOFaFgOnGwcPiozfvVwcZt94CkowN36WZ/qieQcBbUqzD+5pg</DigestValue>
      </Reference>
      <Reference URI="/xl/externalLinks/externalLink22.xml?ContentType=application/vnd.openxmlformats-officedocument.spreadsheetml.externalLink+xml">
        <DigestMethod Algorithm="http://www.w3.org/2001/04/xmldsig-more#sha384"/>
        <DigestValue>Arz9OVoUzg21v/wiVIfEtrR/HYWPtC2zbQvLvUxYPxQtLve/xznHPgXbAM45b0Wn</DigestValue>
      </Reference>
      <Reference URI="/xl/externalLinks/externalLink220.xml?ContentType=application/vnd.openxmlformats-officedocument.spreadsheetml.externalLink+xml">
        <DigestMethod Algorithm="http://www.w3.org/2001/04/xmldsig-more#sha384"/>
        <DigestValue>LjoSTjqTfSchhk5pmrNo9vYY21SamoIFS/euX52T0JcYfLb7fbfFXwjbLoKfBqbY</DigestValue>
      </Reference>
      <Reference URI="/xl/externalLinks/externalLink221.xml?ContentType=application/vnd.openxmlformats-officedocument.spreadsheetml.externalLink+xml">
        <DigestMethod Algorithm="http://www.w3.org/2001/04/xmldsig-more#sha384"/>
        <DigestValue>je9VRAvzHa6fEaAYjaGJfl87tGx1BaGpevfQf2XvjuXRimjXJdl0Edfm+9WouW7f</DigestValue>
      </Reference>
      <Reference URI="/xl/externalLinks/externalLink222.xml?ContentType=application/vnd.openxmlformats-officedocument.spreadsheetml.externalLink+xml">
        <DigestMethod Algorithm="http://www.w3.org/2001/04/xmldsig-more#sha384"/>
        <DigestValue>j+bPPelXziITj/HkVS1DBm0CqfpJUN02M+BaCxhZ1DhYVjVRa4r8DxfbMmKY+/i4</DigestValue>
      </Reference>
      <Reference URI="/xl/externalLinks/externalLink223.xml?ContentType=application/vnd.openxmlformats-officedocument.spreadsheetml.externalLink+xml">
        <DigestMethod Algorithm="http://www.w3.org/2001/04/xmldsig-more#sha384"/>
        <DigestValue>jfa7c3GQtIrULe4j5Vyy7V4bbYF71kyz6B4P3n7gPXTvg6fR4l7qREsXvV76VYik</DigestValue>
      </Reference>
      <Reference URI="/xl/externalLinks/externalLink224.xml?ContentType=application/vnd.openxmlformats-officedocument.spreadsheetml.externalLink+xml">
        <DigestMethod Algorithm="http://www.w3.org/2001/04/xmldsig-more#sha384"/>
        <DigestValue>fIeaF1LlVWaQhc7Kjen815FdUte3G20VsfgHVfr/ReTPKYQHxVdon5FPSn3fucRt</DigestValue>
      </Reference>
      <Reference URI="/xl/externalLinks/externalLink225.xml?ContentType=application/vnd.openxmlformats-officedocument.spreadsheetml.externalLink+xml">
        <DigestMethod Algorithm="http://www.w3.org/2001/04/xmldsig-more#sha384"/>
        <DigestValue>lhaGVSt7g9lE6HTmwNMwFjcmrZs7WdZggnjiJeY9wOTbU3g9GL5H40VkySmwYG/5</DigestValue>
      </Reference>
      <Reference URI="/xl/externalLinks/externalLink226.xml?ContentType=application/vnd.openxmlformats-officedocument.spreadsheetml.externalLink+xml">
        <DigestMethod Algorithm="http://www.w3.org/2001/04/xmldsig-more#sha384"/>
        <DigestValue>XJ70QasH0fVb5I5GrEkspk2+D7Of51iWIDq1g+wsk9ltuVLfatVF2kL40E+qTrg+</DigestValue>
      </Reference>
      <Reference URI="/xl/externalLinks/externalLink227.xml?ContentType=application/vnd.openxmlformats-officedocument.spreadsheetml.externalLink+xml">
        <DigestMethod Algorithm="http://www.w3.org/2001/04/xmldsig-more#sha384"/>
        <DigestValue>PV4AS28PpRo5QCp2IiHL0GpTQzaLZuZ5tZJ2TRia/aCdiZbs9ieuji/HTeGHnA88</DigestValue>
      </Reference>
      <Reference URI="/xl/externalLinks/externalLink228.xml?ContentType=application/vnd.openxmlformats-officedocument.spreadsheetml.externalLink+xml">
        <DigestMethod Algorithm="http://www.w3.org/2001/04/xmldsig-more#sha384"/>
        <DigestValue>VXMiR/piqFosr8d0cY6YIsBmV2TsK+NKHd3fuVvL0mOgF1fvxValb4k+U/UWx4sR</DigestValue>
      </Reference>
      <Reference URI="/xl/externalLinks/externalLink229.xml?ContentType=application/vnd.openxmlformats-officedocument.spreadsheetml.externalLink+xml">
        <DigestMethod Algorithm="http://www.w3.org/2001/04/xmldsig-more#sha384"/>
        <DigestValue>eBXRjI+lqNBv64PpBMuKMhgI9Zw5TOZvSeXqTBSlbRCKlsv4uVz/arXOiuAocwgc</DigestValue>
      </Reference>
      <Reference URI="/xl/externalLinks/externalLink23.xml?ContentType=application/vnd.openxmlformats-officedocument.spreadsheetml.externalLink+xml">
        <DigestMethod Algorithm="http://www.w3.org/2001/04/xmldsig-more#sha384"/>
        <DigestValue>UQTD8JKFYV5Ctf3zBK2+9jxq8Oj36pA3ul3sqz4YmFQgKb3W7C2oRCpPgjBBFFZ0</DigestValue>
      </Reference>
      <Reference URI="/xl/externalLinks/externalLink230.xml?ContentType=application/vnd.openxmlformats-officedocument.spreadsheetml.externalLink+xml">
        <DigestMethod Algorithm="http://www.w3.org/2001/04/xmldsig-more#sha384"/>
        <DigestValue>IZ0khpfwB3HPJw9g6EA7hJHN28CIGKJUmivZP2IKRgKvzedn5DpzI7LZrpGdtbEK</DigestValue>
      </Reference>
      <Reference URI="/xl/externalLinks/externalLink24.xml?ContentType=application/vnd.openxmlformats-officedocument.spreadsheetml.externalLink+xml">
        <DigestMethod Algorithm="http://www.w3.org/2001/04/xmldsig-more#sha384"/>
        <DigestValue>E3eDqqgRURfFSyIL7uilim8+uySjpSek32Nei3IEGFA2dECzPhJ3Vvbb90yuT6c8</DigestValue>
      </Reference>
      <Reference URI="/xl/externalLinks/externalLink25.xml?ContentType=application/vnd.openxmlformats-officedocument.spreadsheetml.externalLink+xml">
        <DigestMethod Algorithm="http://www.w3.org/2001/04/xmldsig-more#sha384"/>
        <DigestValue>+22H29CeWJ0Jh+z+ebCaj+GyakpC8bh+Cz4TRnPMWgrfOxp0TsUPSOTT4UeFubaf</DigestValue>
      </Reference>
      <Reference URI="/xl/externalLinks/externalLink26.xml?ContentType=application/vnd.openxmlformats-officedocument.spreadsheetml.externalLink+xml">
        <DigestMethod Algorithm="http://www.w3.org/2001/04/xmldsig-more#sha384"/>
        <DigestValue>GuJE+CrHBVcwDr/HK89cDE1leAWOV9HrhR9aSal9qfhzleAgUK7Cci8iHMq+lbdJ</DigestValue>
      </Reference>
      <Reference URI="/xl/externalLinks/externalLink27.xml?ContentType=application/vnd.openxmlformats-officedocument.spreadsheetml.externalLink+xml">
        <DigestMethod Algorithm="http://www.w3.org/2001/04/xmldsig-more#sha384"/>
        <DigestValue>7ckotsa8YRAmbrEfcTZwgQb1Mi0EZTKyoGhjFdfJxFDs5ycYIizb+S8p8eaGwU8d</DigestValue>
      </Reference>
      <Reference URI="/xl/externalLinks/externalLink28.xml?ContentType=application/vnd.openxmlformats-officedocument.spreadsheetml.externalLink+xml">
        <DigestMethod Algorithm="http://www.w3.org/2001/04/xmldsig-more#sha384"/>
        <DigestValue>pVoTZbKS1H/X267hlVlJk5VapyAEkM1hSQ5XaWADYWBDAKMTDnpkkwq3b+WolPu9</DigestValue>
      </Reference>
      <Reference URI="/xl/externalLinks/externalLink29.xml?ContentType=application/vnd.openxmlformats-officedocument.spreadsheetml.externalLink+xml">
        <DigestMethod Algorithm="http://www.w3.org/2001/04/xmldsig-more#sha384"/>
        <DigestValue>W3EbYnMEqswEoEnM9g//1I0bHM0/zJHRce71SbJ4BaVmNilVI+pu5SVXdyJS3euM</DigestValue>
      </Reference>
      <Reference URI="/xl/externalLinks/externalLink3.xml?ContentType=application/vnd.openxmlformats-officedocument.spreadsheetml.externalLink+xml">
        <DigestMethod Algorithm="http://www.w3.org/2001/04/xmldsig-more#sha384"/>
        <DigestValue>RxoKezcB9os4orBX8KZgYPTEiYEgIAw8Npd8sQZ8DkwKyC9iieF8jUa+gqAJpJBE</DigestValue>
      </Reference>
      <Reference URI="/xl/externalLinks/externalLink30.xml?ContentType=application/vnd.openxmlformats-officedocument.spreadsheetml.externalLink+xml">
        <DigestMethod Algorithm="http://www.w3.org/2001/04/xmldsig-more#sha384"/>
        <DigestValue>VYmeoAVnNp4UPS5pHlwFsaeZurkpU+h0OQXuk79rDGEMh+STTTpniU3//P7hTyGt</DigestValue>
      </Reference>
      <Reference URI="/xl/externalLinks/externalLink31.xml?ContentType=application/vnd.openxmlformats-officedocument.spreadsheetml.externalLink+xml">
        <DigestMethod Algorithm="http://www.w3.org/2001/04/xmldsig-more#sha384"/>
        <DigestValue>pbj22bFD462E8K63/1uKTRDJZTA+YEX7u7n8v7yzKSm1m0wNhDP+uJu3AvT1vXDQ</DigestValue>
      </Reference>
      <Reference URI="/xl/externalLinks/externalLink32.xml?ContentType=application/vnd.openxmlformats-officedocument.spreadsheetml.externalLink+xml">
        <DigestMethod Algorithm="http://www.w3.org/2001/04/xmldsig-more#sha384"/>
        <DigestValue>+6/YGuUr8mhp8Sh9l+kDEajBoAqgNxxrXKwPOHJ6Yzc8O4djq4awWir2CTrf1wbM</DigestValue>
      </Reference>
      <Reference URI="/xl/externalLinks/externalLink33.xml?ContentType=application/vnd.openxmlformats-officedocument.spreadsheetml.externalLink+xml">
        <DigestMethod Algorithm="http://www.w3.org/2001/04/xmldsig-more#sha384"/>
        <DigestValue>bYVxaA0Xacbwg4HZnWgr49lnd+cAjwRaulKuFFaXsVh/Vi0I3RrZNwbUAMg8fWSN</DigestValue>
      </Reference>
      <Reference URI="/xl/externalLinks/externalLink34.xml?ContentType=application/vnd.openxmlformats-officedocument.spreadsheetml.externalLink+xml">
        <DigestMethod Algorithm="http://www.w3.org/2001/04/xmldsig-more#sha384"/>
        <DigestValue>7UxBmMz+SaZmrSSzM3uyfDC1mspOjyGL/9M942mxZJlpG60WIYobLks3+rDb6p3f</DigestValue>
      </Reference>
      <Reference URI="/xl/externalLinks/externalLink35.xml?ContentType=application/vnd.openxmlformats-officedocument.spreadsheetml.externalLink+xml">
        <DigestMethod Algorithm="http://www.w3.org/2001/04/xmldsig-more#sha384"/>
        <DigestValue>7NQgNmYpWEVEZeipi7DXI2bEVETine8RtJmqvCplfncvmVrn9qFZmzuR3p1tKdHo</DigestValue>
      </Reference>
      <Reference URI="/xl/externalLinks/externalLink36.xml?ContentType=application/vnd.openxmlformats-officedocument.spreadsheetml.externalLink+xml">
        <DigestMethod Algorithm="http://www.w3.org/2001/04/xmldsig-more#sha384"/>
        <DigestValue>den27W3qwrNX2AvANo3TmFdrDW5gjEOf53RKo3jWXA3NvaKziTb/XyJAY9Ic3C8H</DigestValue>
      </Reference>
      <Reference URI="/xl/externalLinks/externalLink37.xml?ContentType=application/vnd.openxmlformats-officedocument.spreadsheetml.externalLink+xml">
        <DigestMethod Algorithm="http://www.w3.org/2001/04/xmldsig-more#sha384"/>
        <DigestValue>o5elW1GYIgPesiAu9DVuZUxtzuYB0Ouj5DrT29vTBNZIwKu17ME0lW/cizLAVCpZ</DigestValue>
      </Reference>
      <Reference URI="/xl/externalLinks/externalLink38.xml?ContentType=application/vnd.openxmlformats-officedocument.spreadsheetml.externalLink+xml">
        <DigestMethod Algorithm="http://www.w3.org/2001/04/xmldsig-more#sha384"/>
        <DigestValue>DWiWuUdp6x8jThNxd+84BMeJOHd5vlN/KB2Wk2bLKM42KzFJAAf6WXmISjZMLtw+</DigestValue>
      </Reference>
      <Reference URI="/xl/externalLinks/externalLink39.xml?ContentType=application/vnd.openxmlformats-officedocument.spreadsheetml.externalLink+xml">
        <DigestMethod Algorithm="http://www.w3.org/2001/04/xmldsig-more#sha384"/>
        <DigestValue>O/5NM8Gln4xgRNCF9njDr4zDBaaefibJd2fEAqzE4PKMr4zVyDJm4DVtqE2AxThl</DigestValue>
      </Reference>
      <Reference URI="/xl/externalLinks/externalLink4.xml?ContentType=application/vnd.openxmlformats-officedocument.spreadsheetml.externalLink+xml">
        <DigestMethod Algorithm="http://www.w3.org/2001/04/xmldsig-more#sha384"/>
        <DigestValue>fNhwIYOSm6CE0RIFOJFlU8kwXrexjEw4BWPnpqt+TN9Eje8XgKud+HU8Ojh9zbUI</DigestValue>
      </Reference>
      <Reference URI="/xl/externalLinks/externalLink40.xml?ContentType=application/vnd.openxmlformats-officedocument.spreadsheetml.externalLink+xml">
        <DigestMethod Algorithm="http://www.w3.org/2001/04/xmldsig-more#sha384"/>
        <DigestValue>gjRv3lhKBHDLPS6x/j/yqVwykZXprGiqpmw6bXK/jkfcj8Q5t+ngUtmfSt4xyn7T</DigestValue>
      </Reference>
      <Reference URI="/xl/externalLinks/externalLink41.xml?ContentType=application/vnd.openxmlformats-officedocument.spreadsheetml.externalLink+xml">
        <DigestMethod Algorithm="http://www.w3.org/2001/04/xmldsig-more#sha384"/>
        <DigestValue>b3fE98aJQblssqxNFQRFS/g3g6Q1xtB+/X29iawDsi++Mqd0GjPAm7nT1DECDxnO</DigestValue>
      </Reference>
      <Reference URI="/xl/externalLinks/externalLink42.xml?ContentType=application/vnd.openxmlformats-officedocument.spreadsheetml.externalLink+xml">
        <DigestMethod Algorithm="http://www.w3.org/2001/04/xmldsig-more#sha384"/>
        <DigestValue>3wApRmSZPScNLI8RpkX0F3KMCFZlnSQpCIF8z16wP6JUiV2cPInxhQ9eGS5zBzjr</DigestValue>
      </Reference>
      <Reference URI="/xl/externalLinks/externalLink43.xml?ContentType=application/vnd.openxmlformats-officedocument.spreadsheetml.externalLink+xml">
        <DigestMethod Algorithm="http://www.w3.org/2001/04/xmldsig-more#sha384"/>
        <DigestValue>pMltETVYlmFJGJ6D5QohTtc5INOHZ8V9SIndJbJQRT/SZbu+735jtoABz9H8IRJM</DigestValue>
      </Reference>
      <Reference URI="/xl/externalLinks/externalLink44.xml?ContentType=application/vnd.openxmlformats-officedocument.spreadsheetml.externalLink+xml">
        <DigestMethod Algorithm="http://www.w3.org/2001/04/xmldsig-more#sha384"/>
        <DigestValue>+qCD+xTPjGm8MO0jB22gLZylFzCv7AcffLijF5cRMqakzOpoBUv6K5ObPVXK/MM3</DigestValue>
      </Reference>
      <Reference URI="/xl/externalLinks/externalLink45.xml?ContentType=application/vnd.openxmlformats-officedocument.spreadsheetml.externalLink+xml">
        <DigestMethod Algorithm="http://www.w3.org/2001/04/xmldsig-more#sha384"/>
        <DigestValue>Q76NezHGJqqfMKZKBT/xVs9HXy6S7eHJzzXOfITA+o6JfQ2090Q7VbGfIS96vT4V</DigestValue>
      </Reference>
      <Reference URI="/xl/externalLinks/externalLink46.xml?ContentType=application/vnd.openxmlformats-officedocument.spreadsheetml.externalLink+xml">
        <DigestMethod Algorithm="http://www.w3.org/2001/04/xmldsig-more#sha384"/>
        <DigestValue>BCEzmPkLq2c/hBIdcJQ3sKwfdwLv43gDMR0BCOGkB/hr4xRk2Ih7z9j60zmZ1wsz</DigestValue>
      </Reference>
      <Reference URI="/xl/externalLinks/externalLink47.xml?ContentType=application/vnd.openxmlformats-officedocument.spreadsheetml.externalLink+xml">
        <DigestMethod Algorithm="http://www.w3.org/2001/04/xmldsig-more#sha384"/>
        <DigestValue>ru4Z9TdX1b0UT80UQw9E/2/WFEUC4pfV95+6+ArxtkWAV7VTAqUrIGXWcviQdfrJ</DigestValue>
      </Reference>
      <Reference URI="/xl/externalLinks/externalLink48.xml?ContentType=application/vnd.openxmlformats-officedocument.spreadsheetml.externalLink+xml">
        <DigestMethod Algorithm="http://www.w3.org/2001/04/xmldsig-more#sha384"/>
        <DigestValue>NsN8QpIKbVm25Cxtdvq8RWFdR09DL3TAZIUph82c48W3H8D7QZ/VSQ29OFPmaBTD</DigestValue>
      </Reference>
      <Reference URI="/xl/externalLinks/externalLink49.xml?ContentType=application/vnd.openxmlformats-officedocument.spreadsheetml.externalLink+xml">
        <DigestMethod Algorithm="http://www.w3.org/2001/04/xmldsig-more#sha384"/>
        <DigestValue>QCJGHJhgnZn5MS4rlMORKkTq0lLjQ+T9lLJKhZ0fUh7HtYIyHuCRb7q3RdHXCnWI</DigestValue>
      </Reference>
      <Reference URI="/xl/externalLinks/externalLink5.xml?ContentType=application/vnd.openxmlformats-officedocument.spreadsheetml.externalLink+xml">
        <DigestMethod Algorithm="http://www.w3.org/2001/04/xmldsig-more#sha384"/>
        <DigestValue>1MGBWFwNbg4/ahZRwcmW3NDpU5gnDEuKEHXIl0htDooZqvse1JXbumDpbKlyduXG</DigestValue>
      </Reference>
      <Reference URI="/xl/externalLinks/externalLink50.xml?ContentType=application/vnd.openxmlformats-officedocument.spreadsheetml.externalLink+xml">
        <DigestMethod Algorithm="http://www.w3.org/2001/04/xmldsig-more#sha384"/>
        <DigestValue>5K5AQy2/LsqmvOBD+BTD0zI9jQdo1Q63jQWX9H2yuDkbeurbPrM2Mjl5Cy738n8F</DigestValue>
      </Reference>
      <Reference URI="/xl/externalLinks/externalLink51.xml?ContentType=application/vnd.openxmlformats-officedocument.spreadsheetml.externalLink+xml">
        <DigestMethod Algorithm="http://www.w3.org/2001/04/xmldsig-more#sha384"/>
        <DigestValue>55wEh7CgFzxKhNX4ImV16VSI0Prhp4L+AfoHmKyUWsp+jJ8lWYQzOwYrcTOS/Ed6</DigestValue>
      </Reference>
      <Reference URI="/xl/externalLinks/externalLink52.xml?ContentType=application/vnd.openxmlformats-officedocument.spreadsheetml.externalLink+xml">
        <DigestMethod Algorithm="http://www.w3.org/2001/04/xmldsig-more#sha384"/>
        <DigestValue>V+Q4Z3qnoYc+x4LSKxqKh7cLtf7Lny7GT2at0Bk/JG4Ty0vg13CpMu7ZDVyHCjLg</DigestValue>
      </Reference>
      <Reference URI="/xl/externalLinks/externalLink53.xml?ContentType=application/vnd.openxmlformats-officedocument.spreadsheetml.externalLink+xml">
        <DigestMethod Algorithm="http://www.w3.org/2001/04/xmldsig-more#sha384"/>
        <DigestValue>zEyulGL+JhubIvQztahl77d82k+HhnEiEUC1MgWittZPknumIL8fWfmgaE+lopno</DigestValue>
      </Reference>
      <Reference URI="/xl/externalLinks/externalLink54.xml?ContentType=application/vnd.openxmlformats-officedocument.spreadsheetml.externalLink+xml">
        <DigestMethod Algorithm="http://www.w3.org/2001/04/xmldsig-more#sha384"/>
        <DigestValue>Bk6PcbcpJvNDI/j7rwvqpr4ree44hl5IHw+V0MnrYwlPoISHJ4R2Pq9UfcRFOlOs</DigestValue>
      </Reference>
      <Reference URI="/xl/externalLinks/externalLink55.xml?ContentType=application/vnd.openxmlformats-officedocument.spreadsheetml.externalLink+xml">
        <DigestMethod Algorithm="http://www.w3.org/2001/04/xmldsig-more#sha384"/>
        <DigestValue>xtG/HmcZMv1iQj64jQ2NDTy8DRsyz56Es/+KRuzETzcA7R9Hg4ySdOVEpI7mfA86</DigestValue>
      </Reference>
      <Reference URI="/xl/externalLinks/externalLink56.xml?ContentType=application/vnd.openxmlformats-officedocument.spreadsheetml.externalLink+xml">
        <DigestMethod Algorithm="http://www.w3.org/2001/04/xmldsig-more#sha384"/>
        <DigestValue>5iDzvFJQBHq7rAtKmmzZVo5UEhA8TPNCkzx+4dxeSsyJRXaGGjheMEFj3fIuWWkk</DigestValue>
      </Reference>
      <Reference URI="/xl/externalLinks/externalLink57.xml?ContentType=application/vnd.openxmlformats-officedocument.spreadsheetml.externalLink+xml">
        <DigestMethod Algorithm="http://www.w3.org/2001/04/xmldsig-more#sha384"/>
        <DigestValue>O/5NM8Gln4xgRNCF9njDr4zDBaaefibJd2fEAqzE4PKMr4zVyDJm4DVtqE2AxThl</DigestValue>
      </Reference>
      <Reference URI="/xl/externalLinks/externalLink58.xml?ContentType=application/vnd.openxmlformats-officedocument.spreadsheetml.externalLink+xml">
        <DigestMethod Algorithm="http://www.w3.org/2001/04/xmldsig-more#sha384"/>
        <DigestValue>k55ZwFJ9JaZzdrFnSeFTq4rlVFDsq3H8WPl5Km8ygXtVnNEmAuxJcDa7ykztyl69</DigestValue>
      </Reference>
      <Reference URI="/xl/externalLinks/externalLink59.xml?ContentType=application/vnd.openxmlformats-officedocument.spreadsheetml.externalLink+xml">
        <DigestMethod Algorithm="http://www.w3.org/2001/04/xmldsig-more#sha384"/>
        <DigestValue>rWJmocesiMB1tyF2XkfnexpYZHV7lF6DoCHpqOkSwZKUOzqEXai5QXAW9jJVir1j</DigestValue>
      </Reference>
      <Reference URI="/xl/externalLinks/externalLink6.xml?ContentType=application/vnd.openxmlformats-officedocument.spreadsheetml.externalLink+xml">
        <DigestMethod Algorithm="http://www.w3.org/2001/04/xmldsig-more#sha384"/>
        <DigestValue>2JSyMjrTEptJG4aEQSJiMaH/UrydXVen2tFCHHO1Tks4AtJOXwyCBHRe2qP0na1x</DigestValue>
      </Reference>
      <Reference URI="/xl/externalLinks/externalLink60.xml?ContentType=application/vnd.openxmlformats-officedocument.spreadsheetml.externalLink+xml">
        <DigestMethod Algorithm="http://www.w3.org/2001/04/xmldsig-more#sha384"/>
        <DigestValue>BCEzmPkLq2c/hBIdcJQ3sKwfdwLv43gDMR0BCOGkB/hr4xRk2Ih7z9j60zmZ1wsz</DigestValue>
      </Reference>
      <Reference URI="/xl/externalLinks/externalLink61.xml?ContentType=application/vnd.openxmlformats-officedocument.spreadsheetml.externalLink+xml">
        <DigestMethod Algorithm="http://www.w3.org/2001/04/xmldsig-more#sha384"/>
        <DigestValue>6tN7WKgcCejsCJ+ceHD1kPTRrWcvIqxe6I+z4+IbkTc6Xle0JJJoNv9LEidDJQw9</DigestValue>
      </Reference>
      <Reference URI="/xl/externalLinks/externalLink62.xml?ContentType=application/vnd.openxmlformats-officedocument.spreadsheetml.externalLink+xml">
        <DigestMethod Algorithm="http://www.w3.org/2001/04/xmldsig-more#sha384"/>
        <DigestValue>QDZgVmMukUXke+WkuF+QJ1IOZiI1WXIlVG0cUCLMt1HAhsJXzYbliQVcye5y8sSU</DigestValue>
      </Reference>
      <Reference URI="/xl/externalLinks/externalLink63.xml?ContentType=application/vnd.openxmlformats-officedocument.spreadsheetml.externalLink+xml">
        <DigestMethod Algorithm="http://www.w3.org/2001/04/xmldsig-more#sha384"/>
        <DigestValue>1h3ThYYXqFTlxtzQxHpcr2MnIKzpx1hnK0x8j60td4eOydSQz6hlZFihONaHLXP7</DigestValue>
      </Reference>
      <Reference URI="/xl/externalLinks/externalLink64.xml?ContentType=application/vnd.openxmlformats-officedocument.spreadsheetml.externalLink+xml">
        <DigestMethod Algorithm="http://www.w3.org/2001/04/xmldsig-more#sha384"/>
        <DigestValue>YBbq4Mnl6GNwmzLUO0u6kY3SabicRZV3hcuuFL77ZI/aIWqvqu0hm0YXrcmdJdUy</DigestValue>
      </Reference>
      <Reference URI="/xl/externalLinks/externalLink65.xml?ContentType=application/vnd.openxmlformats-officedocument.spreadsheetml.externalLink+xml">
        <DigestMethod Algorithm="http://www.w3.org/2001/04/xmldsig-more#sha384"/>
        <DigestValue>2PtQydHTe1UyRynE3EfMP4CIfOChKqE0cpJi2i3nX3LMjl3L0f+Zod++KDZPsWF0</DigestValue>
      </Reference>
      <Reference URI="/xl/externalLinks/externalLink66.xml?ContentType=application/vnd.openxmlformats-officedocument.spreadsheetml.externalLink+xml">
        <DigestMethod Algorithm="http://www.w3.org/2001/04/xmldsig-more#sha384"/>
        <DigestValue>oJZRNTsfRis2j8jd5GLS4mjAtvXCJcI1a9N6FrbK2LoAL2u0uN+Qa9+25X3v6TCA</DigestValue>
      </Reference>
      <Reference URI="/xl/externalLinks/externalLink67.xml?ContentType=application/vnd.openxmlformats-officedocument.spreadsheetml.externalLink+xml">
        <DigestMethod Algorithm="http://www.w3.org/2001/04/xmldsig-more#sha384"/>
        <DigestValue>ijXgWnXqdoT1BpPoKTHneBAhGDGPf0DqRWOBqIyAa7MVeis1fPTWRxCexcyP5fug</DigestValue>
      </Reference>
      <Reference URI="/xl/externalLinks/externalLink68.xml?ContentType=application/vnd.openxmlformats-officedocument.spreadsheetml.externalLink+xml">
        <DigestMethod Algorithm="http://www.w3.org/2001/04/xmldsig-more#sha384"/>
        <DigestValue>fZZ73YDhLtTdnyDFBHE47KS1rGOMhwcgQvEBYvOkeoATWi9Gz14B4Bzra8g8WHLp</DigestValue>
      </Reference>
      <Reference URI="/xl/externalLinks/externalLink69.xml?ContentType=application/vnd.openxmlformats-officedocument.spreadsheetml.externalLink+xml">
        <DigestMethod Algorithm="http://www.w3.org/2001/04/xmldsig-more#sha384"/>
        <DigestValue>NyrjJZ3VvcgrqqezyWsBoO9a+IKcz4j55qh9obsCmxwux2khZNbUTN7DT7iOqIo2</DigestValue>
      </Reference>
      <Reference URI="/xl/externalLinks/externalLink7.xml?ContentType=application/vnd.openxmlformats-officedocument.spreadsheetml.externalLink+xml">
        <DigestMethod Algorithm="http://www.w3.org/2001/04/xmldsig-more#sha384"/>
        <DigestValue>bAYAYw9H8hgor+scORK7h0/+dS3h2ZobDc6lEq6w2EW+s8o4vlMqIXSSTShyPaRz</DigestValue>
      </Reference>
      <Reference URI="/xl/externalLinks/externalLink70.xml?ContentType=application/vnd.openxmlformats-officedocument.spreadsheetml.externalLink+xml">
        <DigestMethod Algorithm="http://www.w3.org/2001/04/xmldsig-more#sha384"/>
        <DigestValue>bcAgt8vdJOnFZajcpOYiqjXbnBHKHfQ3BL1aCKygaDQSS+EXuPdBEGAfdnMfaVzH</DigestValue>
      </Reference>
      <Reference URI="/xl/externalLinks/externalLink71.xml?ContentType=application/vnd.openxmlformats-officedocument.spreadsheetml.externalLink+xml">
        <DigestMethod Algorithm="http://www.w3.org/2001/04/xmldsig-more#sha384"/>
        <DigestValue>qtWLgDZRY4QHIeBBtLWpdrAw7YTqD69ul91/xg5korDGI89OwUWlGnMYj2VfDjpy</DigestValue>
      </Reference>
      <Reference URI="/xl/externalLinks/externalLink72.xml?ContentType=application/vnd.openxmlformats-officedocument.spreadsheetml.externalLink+xml">
        <DigestMethod Algorithm="http://www.w3.org/2001/04/xmldsig-more#sha384"/>
        <DigestValue>prz9Xhoq7Uo1gP9EqPjBb5nI4ysUvGMXQOjowAFxVqvFsgXE0euhOJIzY3Uk8Aph</DigestValue>
      </Reference>
      <Reference URI="/xl/externalLinks/externalLink73.xml?ContentType=application/vnd.openxmlformats-officedocument.spreadsheetml.externalLink+xml">
        <DigestMethod Algorithm="http://www.w3.org/2001/04/xmldsig-more#sha384"/>
        <DigestValue>Tl2onTJYSippcXrlqq1mFUCssAqyWZ0lOoR6CHQFMTGRy3HU0izlu/JZ2tSIKWfb</DigestValue>
      </Reference>
      <Reference URI="/xl/externalLinks/externalLink74.xml?ContentType=application/vnd.openxmlformats-officedocument.spreadsheetml.externalLink+xml">
        <DigestMethod Algorithm="http://www.w3.org/2001/04/xmldsig-more#sha384"/>
        <DigestValue>zjdJI3jmhVB3oswI/4JWh6y5wMQaNeHdnSENh9sS6jui2l9CD+Onad5+xA1CAUNU</DigestValue>
      </Reference>
      <Reference URI="/xl/externalLinks/externalLink75.xml?ContentType=application/vnd.openxmlformats-officedocument.spreadsheetml.externalLink+xml">
        <DigestMethod Algorithm="http://www.w3.org/2001/04/xmldsig-more#sha384"/>
        <DigestValue>0jLeltcVBbZkRybq5XuKva6r58Z6l7Dz4vEPRvv4IzEcRDT/AI52sW55ZSp/2xLC</DigestValue>
      </Reference>
      <Reference URI="/xl/externalLinks/externalLink76.xml?ContentType=application/vnd.openxmlformats-officedocument.spreadsheetml.externalLink+xml">
        <DigestMethod Algorithm="http://www.w3.org/2001/04/xmldsig-more#sha384"/>
        <DigestValue>MYL7skHiPM6mpIaKpm3BAjaGbh6yEK8Rv/acpqv4Tk1Una2YjJuSRqDDH/RayXzn</DigestValue>
      </Reference>
      <Reference URI="/xl/externalLinks/externalLink77.xml?ContentType=application/vnd.openxmlformats-officedocument.spreadsheetml.externalLink+xml">
        <DigestMethod Algorithm="http://www.w3.org/2001/04/xmldsig-more#sha384"/>
        <DigestValue>xebIAEmJKqndky6dNxAbcgWglMGA83rP3dc5teFjwpXqmlIWTBr2Iebfp5yHuCBF</DigestValue>
      </Reference>
      <Reference URI="/xl/externalLinks/externalLink78.xml?ContentType=application/vnd.openxmlformats-officedocument.spreadsheetml.externalLink+xml">
        <DigestMethod Algorithm="http://www.w3.org/2001/04/xmldsig-more#sha384"/>
        <DigestValue>QQRiIWy9pfWWtBu5y7zDz8B7Pkipk+Oyfff7ZGYIK8wl38PPDE62r3LFM564evsQ</DigestValue>
      </Reference>
      <Reference URI="/xl/externalLinks/externalLink79.xml?ContentType=application/vnd.openxmlformats-officedocument.spreadsheetml.externalLink+xml">
        <DigestMethod Algorithm="http://www.w3.org/2001/04/xmldsig-more#sha384"/>
        <DigestValue>7ke1y5vKUPQ3knTvn/RTlp5zsYqQrCbgXgzOAJCAaAlP4tsiNtbiXK6LJEzvqOO7</DigestValue>
      </Reference>
      <Reference URI="/xl/externalLinks/externalLink8.xml?ContentType=application/vnd.openxmlformats-officedocument.spreadsheetml.externalLink+xml">
        <DigestMethod Algorithm="http://www.w3.org/2001/04/xmldsig-more#sha384"/>
        <DigestValue>PH65nqiU7YacaocoeTaXXVojZy+Haxx6aon+MCGd8P/uvuNCYQO07JdxZ0d6KbYj</DigestValue>
      </Reference>
      <Reference URI="/xl/externalLinks/externalLink80.xml?ContentType=application/vnd.openxmlformats-officedocument.spreadsheetml.externalLink+xml">
        <DigestMethod Algorithm="http://www.w3.org/2001/04/xmldsig-more#sha384"/>
        <DigestValue>3jP+hkPcnaPinoI682gRWuMyXyXlVlUBof+v26rjvaUNPFkNJqM3s6+XwzIWSobZ</DigestValue>
      </Reference>
      <Reference URI="/xl/externalLinks/externalLink81.xml?ContentType=application/vnd.openxmlformats-officedocument.spreadsheetml.externalLink+xml">
        <DigestMethod Algorithm="http://www.w3.org/2001/04/xmldsig-more#sha384"/>
        <DigestValue>JHLaMEFOMleuCCiivfd0EzPCCBNnw78j38+hmB09/bhoBuDioj2SlHULltXKW0Lv</DigestValue>
      </Reference>
      <Reference URI="/xl/externalLinks/externalLink82.xml?ContentType=application/vnd.openxmlformats-officedocument.spreadsheetml.externalLink+xml">
        <DigestMethod Algorithm="http://www.w3.org/2001/04/xmldsig-more#sha384"/>
        <DigestValue>miJ02Ee+vGPbstxrA6FJqoVPzlC75cfg/ZM80XQ9inlHKb+KCqkklAWxnZcZ2jGM</DigestValue>
      </Reference>
      <Reference URI="/xl/externalLinks/externalLink83.xml?ContentType=application/vnd.openxmlformats-officedocument.spreadsheetml.externalLink+xml">
        <DigestMethod Algorithm="http://www.w3.org/2001/04/xmldsig-more#sha384"/>
        <DigestValue>rU51l3alM5KHv3wkmGcmZso01zOYY7hMpmVIzlk9Qs1nrdVWs8Fbvrhe6/028XPT</DigestValue>
      </Reference>
      <Reference URI="/xl/externalLinks/externalLink84.xml?ContentType=application/vnd.openxmlformats-officedocument.spreadsheetml.externalLink+xml">
        <DigestMethod Algorithm="http://www.w3.org/2001/04/xmldsig-more#sha384"/>
        <DigestValue>p5lEaGXZ+zvBftocKFuxyc6eRUrJtu1eEn7Ec3vW+NLsGV9qR0ihNDnPKFU5NFya</DigestValue>
      </Reference>
      <Reference URI="/xl/externalLinks/externalLink85.xml?ContentType=application/vnd.openxmlformats-officedocument.spreadsheetml.externalLink+xml">
        <DigestMethod Algorithm="http://www.w3.org/2001/04/xmldsig-more#sha384"/>
        <DigestValue>mZeMlnWQs/LVxud5QEF0r9GJw3wUuLwVd3oYEcde86smhcRJhP55BKVnlo5gZqXo</DigestValue>
      </Reference>
      <Reference URI="/xl/externalLinks/externalLink86.xml?ContentType=application/vnd.openxmlformats-officedocument.spreadsheetml.externalLink+xml">
        <DigestMethod Algorithm="http://www.w3.org/2001/04/xmldsig-more#sha384"/>
        <DigestValue>0eKnIgV9O7WD9pOg++LGxN0Bi0OIZgUNv0Dag+WuVCgM4PcI8bv7gE4Ie9lAKw4p</DigestValue>
      </Reference>
      <Reference URI="/xl/externalLinks/externalLink87.xml?ContentType=application/vnd.openxmlformats-officedocument.spreadsheetml.externalLink+xml">
        <DigestMethod Algorithm="http://www.w3.org/2001/04/xmldsig-more#sha384"/>
        <DigestValue>XiPvY8z/VZ0ETBtQBukYLyhY9ep5Dk42m8QVIwqpJ7jQ8X5KkmqfIrCa5F+xUfZk</DigestValue>
      </Reference>
      <Reference URI="/xl/externalLinks/externalLink88.xml?ContentType=application/vnd.openxmlformats-officedocument.spreadsheetml.externalLink+xml">
        <DigestMethod Algorithm="http://www.w3.org/2001/04/xmldsig-more#sha384"/>
        <DigestValue>IwtspLQ8p7afE8+M5DhQizTDU3ztsw/UrxqKZVdZOgNtlxXTmJvgAQy5Pqx3GU7s</DigestValue>
      </Reference>
      <Reference URI="/xl/externalLinks/externalLink89.xml?ContentType=application/vnd.openxmlformats-officedocument.spreadsheetml.externalLink+xml">
        <DigestMethod Algorithm="http://www.w3.org/2001/04/xmldsig-more#sha384"/>
        <DigestValue>4T09fI1agA4IGHtP6BXY7oWwV7SU06cyR1EZeD8lPrvyS/3sI15bs/fvk8BYYOP+</DigestValue>
      </Reference>
      <Reference URI="/xl/externalLinks/externalLink9.xml?ContentType=application/vnd.openxmlformats-officedocument.spreadsheetml.externalLink+xml">
        <DigestMethod Algorithm="http://www.w3.org/2001/04/xmldsig-more#sha384"/>
        <DigestValue>+act9Snywf+fTJJMCwrBh9AAX9w9eB1/LlklpdI3iqSPWY0OoHRbms+SfaK8rfZ2</DigestValue>
      </Reference>
      <Reference URI="/xl/externalLinks/externalLink90.xml?ContentType=application/vnd.openxmlformats-officedocument.spreadsheetml.externalLink+xml">
        <DigestMethod Algorithm="http://www.w3.org/2001/04/xmldsig-more#sha384"/>
        <DigestValue>JLsFHoZ0LAp86YF39bcRjmytZBP5zjyV5XE0FRGKp06U5h17EglL9MwyUoM5uPi1</DigestValue>
      </Reference>
      <Reference URI="/xl/externalLinks/externalLink91.xml?ContentType=application/vnd.openxmlformats-officedocument.spreadsheetml.externalLink+xml">
        <DigestMethod Algorithm="http://www.w3.org/2001/04/xmldsig-more#sha384"/>
        <DigestValue>ySSmuH4HdoFn+6BR7+5QEW7F698dTRHQGqUMvGHWQDLGyrpcEiJBic52+AuQKM/X</DigestValue>
      </Reference>
      <Reference URI="/xl/externalLinks/externalLink92.xml?ContentType=application/vnd.openxmlformats-officedocument.spreadsheetml.externalLink+xml">
        <DigestMethod Algorithm="http://www.w3.org/2001/04/xmldsig-more#sha384"/>
        <DigestValue>5rjeUQbs584i5TP6Kt3z0OlpU2+l32SAsYmPDBOukHlgkWPbbRmizGVTQK5QmenW</DigestValue>
      </Reference>
      <Reference URI="/xl/externalLinks/externalLink93.xml?ContentType=application/vnd.openxmlformats-officedocument.spreadsheetml.externalLink+xml">
        <DigestMethod Algorithm="http://www.w3.org/2001/04/xmldsig-more#sha384"/>
        <DigestValue>eLInai2n/Uapz6E3K8PBiuZfcaO8vohoNuqR6OK8CoqSdOKU68RxAaCbC7xAWbzN</DigestValue>
      </Reference>
      <Reference URI="/xl/externalLinks/externalLink94.xml?ContentType=application/vnd.openxmlformats-officedocument.spreadsheetml.externalLink+xml">
        <DigestMethod Algorithm="http://www.w3.org/2001/04/xmldsig-more#sha384"/>
        <DigestValue>O60YaeuZzZkVvj76V0MCp8vdzYcu+CK6Zb+EfHpMO07fAPK8GG2VHQi6c6cCwNxP</DigestValue>
      </Reference>
      <Reference URI="/xl/externalLinks/externalLink95.xml?ContentType=application/vnd.openxmlformats-officedocument.spreadsheetml.externalLink+xml">
        <DigestMethod Algorithm="http://www.w3.org/2001/04/xmldsig-more#sha384"/>
        <DigestValue>qZoGstLUw9SEGt1hnuW1CPTr9lmlg8POwNCk0ezh1nDTeBI5w4eTZ/la0pRN3xPp</DigestValue>
      </Reference>
      <Reference URI="/xl/externalLinks/externalLink96.xml?ContentType=application/vnd.openxmlformats-officedocument.spreadsheetml.externalLink+xml">
        <DigestMethod Algorithm="http://www.w3.org/2001/04/xmldsig-more#sha384"/>
        <DigestValue>5KVH4OtSa+Vnf56EBlafOS1UOKOVI0agWS8lW3ppOY393WQUAZJ7DOr/VePvaQ++</DigestValue>
      </Reference>
      <Reference URI="/xl/externalLinks/externalLink97.xml?ContentType=application/vnd.openxmlformats-officedocument.spreadsheetml.externalLink+xml">
        <DigestMethod Algorithm="http://www.w3.org/2001/04/xmldsig-more#sha384"/>
        <DigestValue>vWXKsu0s1sItoFVqJiWcq6ycJBrK27PsIyUEbE+ehYfRhRU/0sICVeSnu3OXTzyc</DigestValue>
      </Reference>
      <Reference URI="/xl/externalLinks/externalLink98.xml?ContentType=application/vnd.openxmlformats-officedocument.spreadsheetml.externalLink+xml">
        <DigestMethod Algorithm="http://www.w3.org/2001/04/xmldsig-more#sha384"/>
        <DigestValue>LExPKx3BIv1jdXvEEavF8te2RpABn2KiDe2GKyYR7sAqjCbIpgxAT6QeL86L0ncI</DigestValue>
      </Reference>
      <Reference URI="/xl/externalLinks/externalLink99.xml?ContentType=application/vnd.openxmlformats-officedocument.spreadsheetml.externalLink+xml">
        <DigestMethod Algorithm="http://www.w3.org/2001/04/xmldsig-more#sha384"/>
        <DigestValue>MsZvkWyrC7RrOtSHBTBTP87nbLbKvfY7oR6MBeQXlR7m1GnDCvyp6+olvO71jDax</DigestValue>
      </Reference>
      <Reference URI="/xl/media/image1.png?ContentType=image/png">
        <DigestMethod Algorithm="http://www.w3.org/2001/04/xmldsig-more#sha384"/>
        <DigestValue>b0YtTqd7iU2kUNFQi/j2fSg3pw8HazDHo5dXdbXrVv3pno2i15nQMA9Y8APNotPS</DigestValue>
      </Reference>
      <Reference URI="/xl/media/image10.emf?ContentType=image/x-emf">
        <DigestMethod Algorithm="http://www.w3.org/2001/04/xmldsig-more#sha384"/>
        <DigestValue>3yzpIR5QPMUTFObWiEAsGpUYzmZvzZGyf6sBE2ZJkCvix1E5LpRP7brrFx6Oj1Nz</DigestValue>
      </Reference>
      <Reference URI="/xl/media/image11.emf?ContentType=image/x-emf">
        <DigestMethod Algorithm="http://www.w3.org/2001/04/xmldsig-more#sha384"/>
        <DigestValue>pxqF45IkE6ClpXmO+CRaTGD3UEg+SSxXq7yakyBz+0Fjl0I1JEcAjHi8rL1xsOtZ</DigestValue>
      </Reference>
      <Reference URI="/xl/media/image12.emf?ContentType=image/x-emf">
        <DigestMethod Algorithm="http://www.w3.org/2001/04/xmldsig-more#sha384"/>
        <DigestValue>p0/7vhvTyWcWizXeDJUVlNumCgkKTtkpv6y5IzDiNL9vY6KJOSj6HoWt9fhYGRk7</DigestValue>
      </Reference>
      <Reference URI="/xl/media/image13.emf?ContentType=image/x-emf">
        <DigestMethod Algorithm="http://www.w3.org/2001/04/xmldsig-more#sha384"/>
        <DigestValue>+wMaFRHJfWaOc+a7UqMbMuu+GLcRrd9k3Wvms5PZHX+9F3NziWx2da5UdUgz7zl6</DigestValue>
      </Reference>
      <Reference URI="/xl/media/image14.emf?ContentType=image/x-emf">
        <DigestMethod Algorithm="http://www.w3.org/2001/04/xmldsig-more#sha384"/>
        <DigestValue>WS/y6AzCtmRi14Ju1nS00NUL4X78Jso6i5iuuhD5DeYxGnNWSp8LAMEtyheoFfbO</DigestValue>
      </Reference>
      <Reference URI="/xl/media/image15.emf?ContentType=image/x-emf">
        <DigestMethod Algorithm="http://www.w3.org/2001/04/xmldsig-more#sha384"/>
        <DigestValue>o2EpwgoBMw3eCk1sdDMS7qHItUAmZKbvyzVxW6ZJVHB1bbItI5fCB4I1jzFM+N/W</DigestValue>
      </Reference>
      <Reference URI="/xl/media/image16.emf?ContentType=image/x-emf">
        <DigestMethod Algorithm="http://www.w3.org/2001/04/xmldsig-more#sha384"/>
        <DigestValue>g9CSnGin83jiZrjCld+lmp4AVHI8KBDshJwT4Q6I3VAAOGttPpMdo3ng5dRm7Hil</DigestValue>
      </Reference>
      <Reference URI="/xl/media/image17.emf?ContentType=image/x-emf">
        <DigestMethod Algorithm="http://www.w3.org/2001/04/xmldsig-more#sha384"/>
        <DigestValue>+QooQP+VBMpMZzXEntW8IVzLCjdI0urslo6VIgdGw/0aRA3WNuJpzyVhl5fLK2WQ</DigestValue>
      </Reference>
      <Reference URI="/xl/media/image2.emf?ContentType=image/x-emf">
        <DigestMethod Algorithm="http://www.w3.org/2001/04/xmldsig-more#sha384"/>
        <DigestValue>XR8YAm5s+qvWrDBiPTpUUOSdQc4XF5DEzgVexevG0/PF3tCnHVxSTFxdTRT7wmfl</DigestValue>
      </Reference>
      <Reference URI="/xl/media/image3.emf?ContentType=image/x-emf">
        <DigestMethod Algorithm="http://www.w3.org/2001/04/xmldsig-more#sha384"/>
        <DigestValue>mxLtZ01H7zLw+jExTD6pEM3WawzVk15CtTL7AVRO9JBlBXXeeFwsKASVhaY2cQVj</DigestValue>
      </Reference>
      <Reference URI="/xl/media/image4.emf?ContentType=image/x-emf">
        <DigestMethod Algorithm="http://www.w3.org/2001/04/xmldsig-more#sha384"/>
        <DigestValue>nVVMHAB5+goNJvPaM1+YE+EcjbeufRZncw1s3JMuA1Q+9mDCNNGu+OxY5tWRX8tS</DigestValue>
      </Reference>
      <Reference URI="/xl/media/image5.emf?ContentType=image/x-emf">
        <DigestMethod Algorithm="http://www.w3.org/2001/04/xmldsig-more#sha384"/>
        <DigestValue>SuiXe8jZMeB9Lu0GKi+6D0LhsVMPUiZONcY+c4R66FXYbq7y/Oyv0p+iCUQH+36E</DigestValue>
      </Reference>
      <Reference URI="/xl/media/image6.emf?ContentType=image/x-emf">
        <DigestMethod Algorithm="http://www.w3.org/2001/04/xmldsig-more#sha384"/>
        <DigestValue>GuQVud9gBxNkK3aQzC97fN+VkrxGffmTPbEWfGDZDcwjmgysvwOrflK3yub4tL2B</DigestValue>
      </Reference>
      <Reference URI="/xl/media/image7.emf?ContentType=image/x-emf">
        <DigestMethod Algorithm="http://www.w3.org/2001/04/xmldsig-more#sha384"/>
        <DigestValue>y/7w+w8vsS30/McjLraJLyL6xd7FgVcJNEKpFxn6TDPiTb9Hy+7XYzsuftGGaAM7</DigestValue>
      </Reference>
      <Reference URI="/xl/media/image8.emf?ContentType=image/x-emf">
        <DigestMethod Algorithm="http://www.w3.org/2001/04/xmldsig-more#sha384"/>
        <DigestValue>a6oIf0WTUWVDfxl/SJDUg93qWKM7WXvpZG3W6BRBhXeFDcMoIvs9MHm/tAUCKQEE</DigestValue>
      </Reference>
      <Reference URI="/xl/media/image9.emf?ContentType=image/x-emf">
        <DigestMethod Algorithm="http://www.w3.org/2001/04/xmldsig-more#sha384"/>
        <DigestValue>fBB4RplCVbBOHQ2xh5vzRhah6uMjcC8JTQR2sOXy6hMqfotQADXEHD0uNltoY4Wc</DigestValue>
      </Reference>
      <Reference URI="/xl/sharedStrings.xml?ContentType=application/vnd.openxmlformats-officedocument.spreadsheetml.sharedStrings+xml">
        <DigestMethod Algorithm="http://www.w3.org/2001/04/xmldsig-more#sha384"/>
        <DigestValue>QDqQ4VYbMdjv4aHlbyx4qOS/+/Ygi+Z7GSJIxbWuKg9BiRNxp6lqM+cSnPL65dUI</DigestValue>
      </Reference>
      <Reference URI="/xl/styles.xml?ContentType=application/vnd.openxmlformats-officedocument.spreadsheetml.styles+xml">
        <DigestMethod Algorithm="http://www.w3.org/2001/04/xmldsig-more#sha384"/>
        <DigestValue>DqfH7kpIgxfNwdxLKDFdFj3GrhPfcQ3D2D0dvi7hJW7WlWmXDInMApJxXo9aeDca</DigestValue>
      </Reference>
      <Reference URI="/xl/theme/theme1.xml?ContentType=application/vnd.openxmlformats-officedocument.theme+xml">
        <DigestMethod Algorithm="http://www.w3.org/2001/04/xmldsig-more#sha384"/>
        <DigestValue>HqinbF22+wLriP9RbsI3PJAQMmHj87A9mI/vmZrv/YJCKogHJY7t61i95QomkXTS</DigestValue>
      </Reference>
      <Reference URI="/xl/workbook.xml?ContentType=application/vnd.openxmlformats-officedocument.spreadsheetml.sheet.main+xml">
        <DigestMethod Algorithm="http://www.w3.org/2001/04/xmldsig-more#sha384"/>
        <DigestValue>EZjYquPpvBWFZKZBs9nIxRUbyjfN9S6XD6SteWdq3/YiXDOYwa++j16rxf2g5Vs6</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sklWsH0tD9NUQgbIlnDXe2eg1ehwBfLnb/DzyM57xCYYdYHhqp0ij02brkKpgh/W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AHrPVkcM1hZXKiBYvq3CbX3qMT+xEFrKBfh0igEoR/ozMCLm3bAxKp5xevr7Rl13</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5AwwzeApc1tQwlSISH1xulBFbN3mgNw7oVnXZnKf7SPthDcjBYpTswIjJaC5CN9g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jU0elEWT0eQK0nK8UYRy94ZzgDpDnF9ldce9hDyNo+pMJ0/2AalGInjDjmi006RZ</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ia2VMN4FesT7F0l/tz+DOGFQYVEVmK9ML6TbTpNvJmnE1lxx8rQ+qXVtJqyOl5Tn</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cWCcMoEHI762vXvpRmblW/TY035mCNRAFHmBCGcrFm1eptrWPB00ssMvcznxTQD2</DigestValue>
      </Reference>
      <Reference URI="/xl/worksheets/sheet1.xml?ContentType=application/vnd.openxmlformats-officedocument.spreadsheetml.worksheet+xml">
        <DigestMethod Algorithm="http://www.w3.org/2001/04/xmldsig-more#sha384"/>
        <DigestValue>P7ggHOJLXaDNo/Df0GAFq92C00LYrNTcybHZbJUusLECjEER1niKsshs1G/nykz4</DigestValue>
      </Reference>
      <Reference URI="/xl/worksheets/sheet2.xml?ContentType=application/vnd.openxmlformats-officedocument.spreadsheetml.worksheet+xml">
        <DigestMethod Algorithm="http://www.w3.org/2001/04/xmldsig-more#sha384"/>
        <DigestValue>am6nbRD8kPTepeCiYrk40v3j/tu2SQKmtwr1C8FPKPoN/dTPNuCG3HxCDincd5ki</DigestValue>
      </Reference>
      <Reference URI="/xl/worksheets/sheet3.xml?ContentType=application/vnd.openxmlformats-officedocument.spreadsheetml.worksheet+xml">
        <DigestMethod Algorithm="http://www.w3.org/2001/04/xmldsig-more#sha384"/>
        <DigestValue>I5GVed9lxn4inKQ4MTePeZYEVFmkGzJwC+PZAcXAqt2X4Zj2IRReIWKwlIQF/Iva</DigestValue>
      </Reference>
      <Reference URI="/xl/worksheets/sheet4.xml?ContentType=application/vnd.openxmlformats-officedocument.spreadsheetml.worksheet+xml">
        <DigestMethod Algorithm="http://www.w3.org/2001/04/xmldsig-more#sha384"/>
        <DigestValue>7NKuPaqd78nvhJnh93s6CLH6hvAGQnpMIji995m1uo0HriWCr+V/gP53zTem29XG</DigestValue>
      </Reference>
      <Reference URI="/xl/worksheets/sheet5.xml?ContentType=application/vnd.openxmlformats-officedocument.spreadsheetml.worksheet+xml">
        <DigestMethod Algorithm="http://www.w3.org/2001/04/xmldsig-more#sha384"/>
        <DigestValue>oF6/9mv//PsxCW4csi49Hh7RzUxdl0RjDq/GfEbEwW36B2sASJKZcXJNOMMOXubc</DigestValue>
      </Reference>
      <Reference URI="/xl/worksheets/sheet6.xml?ContentType=application/vnd.openxmlformats-officedocument.spreadsheetml.worksheet+xml">
        <DigestMethod Algorithm="http://www.w3.org/2001/04/xmldsig-more#sha384"/>
        <DigestValue>e2iBueyCAX9gUdG0ZOBfUX2k4Fkq9MzFDaQbJ0tjK1suPytEzfaML1brUi7AeEXr</DigestValue>
      </Reference>
    </Manifest>
    <SignatureProperties>
      <SignatureProperty Id="idSignatureTime" Target="#idPackageSignature">
        <mdssi:SignatureTime xmlns:mdssi="http://schemas.openxmlformats.org/package/2006/digital-signature">
          <mdssi:Format>YYYY-MM-DDThh:mm:ssTZD</mdssi:Format>
          <mdssi:Value>2026-03-31T20:01:56Z</mdssi:Value>
        </mdssi:SignatureTime>
      </SignatureProperty>
    </SignatureProperties>
  </Object>
  <Object Id="idOfficeObject">
    <SignatureProperties>
      <SignatureProperty Id="idOfficeV1Details" Target="#idPackageSignature">
        <SignatureInfoV1 xmlns="http://schemas.microsoft.com/office/2006/digsig">
          <SetupID>{38B43D75-1A9B-494E-9708-AB5FF3C874B7}</SetupID>
          <SignatureText>Tatiana Ovando</SignatureText>
          <SignatureImage/>
          <SignatureComments/>
          <WindowsVersion>10.0</WindowsVersion>
          <OfficeVersion>16.0.17932/26</OfficeVersion>
          <ApplicationVersion>16.0.17932</ApplicationVersion>
          <Monitors>1</Monitors>
          <HorizontalResolution>2880</HorizontalResolution>
          <VerticalResolution>1800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2026-03-31T20:01:56Z</xd:SigningTime>
          <xd:SigningCertificate>
            <xd:Cert>
              <xd:CertDigest>
                <DigestMethod Algorithm="http://www.w3.org/2001/04/xmldsig-more#sha384"/>
                <DigestValue>C1hVccrqSdOaEr6qFn3JqSZoEj+QokNisk7gFNDBoUf1ahjfUTvVoLWQn1joOaOt</DigestValue>
              </xd:CertDigest>
              <xd:IssuerSerial>
                <X509IssuerName>CN=17b13c34-db5b-4310-8d38-03d584ff9c1b</X509IssuerName>
                <X509SerialNumber>9730100477761565031</X509SerialNumber>
              </xd:IssuerSerial>
            </xd:Cert>
          </xd:SigningCertificate>
          <xd:SignaturePolicyIdentifier>
            <xd:SignaturePolicyImplied/>
          </xd:SignaturePolicyIdentifier>
        </xd:SignedSignatureProperties>
      </xd:SignedProperties>
    </xd:QualifyingProperties>
  </Object>
  <Object Id="idValidSigLnImg">AQAAAGwAAAAAAAAAAAAAAD0CAAD/AAAAAAAAAAAAAADJGgAA8gsAACBFTUYAAAEA7BsAAKo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H8BAAAJAAAA3QEAACYAAAB/AQAACQAAAF8AAAAeAAAAIQDwAAAAAAAAAAAAAACAPwAAAAAAAAAAAACAPwAAAAAAAAAAAAAAAAAAAAAAAAAAAAAAAAAAAAAAAAAAJQAAAAwAAAAAAACAKAAAAAwAAAABAAAAUgAAAHABAAABAAAA6////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H8BAAAJAAAA3gEAACcAAAAlAAAADAAAAAEAAABUAAAAhAAAAIABAAAJAAAA3AEAACYAAAABAAAAchw/QXIcP0GAAQAACQAAAAkAAABMAAAAAAAAAAAAAAAAAAAA//////////9gAAAAMwAxAC8AMwAvADIAMAAyADYAAAALAAAACwAAAAgAAAALAAAACAAAAAsAAAALAAAACwAAAAsAAABLAAAAQAAAADAAAAAFAAAAIAAAAAEAAAABAAAAEAAAAAAAAAAAAAAAPgIAAAABAAAAAAAAAAAAAD4CAAAAAQ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MAAAAAAAAABUAAAAIQDwAAAAAAAAAAAAAACAPwAAAAAAAAAAAACAPwAAAAAAAAAAAAAAAAAAAAAAAAAAAAAAAAAAAAAAAAAAJQAAAAwAAAAAAACAKAAAAAwAAAADAAAAJwAAABgAAAADAAAAAAAAAAAAAAAAAAAAJQAAAAwAAAADAAAATAAAAGQAAAAAAAAAAAAAAP//////////AAAAADAAAAAAAgAAAAAAACEA8AAAAAAAAAAAAAAAgD8AAAAAAAAAAAAAgD8AAAAAAAAAAAAAAAAAAAAAAAAAAAAAAAAAAAAAAAAAACUAAAAMAAAAAAAAgCgAAAAMAAAAAwAAACcAAAAYAAAAAwAAAAAAAAAAAAAAAAAAACUAAAAMAAAAAwAAAEwAAABkAAAAAAAAAAAAAAD//////////wACAAAwAAAAAAAAAFQAAAAhAPAAAAAAAAAAAAAAAIA/AAAAAAAAAAAAAIA/AAAAAAAAAAAAAAAAAAAAAAAAAAAAAAAAAAAAAAAAAAAlAAAADAAAAAAAAIAoAAAADAAAAAMAAAAnAAAAGAAAAAMAAAAAAAAAAAAAAAAAAAAlAAAADAAAAAMAAABMAAAAZAAAAAAAAACEAAAA/wEAAIUAAAAAAAAAhAAAAAACAAACAAAAIQDwAAAAAAAAAAAAAACAPwAAAAAAAAAAAACAPwAAAAAAAAAAAAAAAAAAAAAAAAAAAAAAAAAAAAAAAAAAJQAAAAwAAAAAAACAKAAAAAwAAAADAAAAJwAAABgAAAADAAAAAAAAAP///wAAAAAAJQAAAAwAAAADAAAATAAAAGQAAAAAAAAAMAAAAP8BAACDAAAAAAAAADAAAAAAAgAAVAAAACEA8AAAAAAAAAAAAAAAgD8AAAAAAAAAAAAAgD8AAAAAAAAAAAAAAAAAAAAAAAAAAAAAAAAAAAAAAAAAACUAAAAMAAAAAAAAgCgAAAAMAAAAAwAAACcAAAAYAAAAAwAAAAAAAAD///8AAAAAACUAAAAMAAAAAwAAAEwAAABkAAAAEQAAAGAAAAAnAAAAgwAAABEAAABg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EgAAAGAAAAAmAAAAgwAAAAEAAAByHD9Bchw/QRIAAACEAAAAAQAAAEwAAAAEAAAAEQAAAGAAAAAoAAAAhAAAAFAAAABYAAAAFQAAABYAAAAMAAAAAAAAACUAAAAMAAAAAgAAACcAAAAYAAAABAAAAAAAAAD///8AAAAAACUAAAAMAAAABAAAAEwAAABkAAAASgAAADgAAADuAQAAgwAAAEoAAAA4AAAApQEAAEwAAAAhAPAAAAAAAAAAAAAAAIA/AAAAAAAAAAAAAIA/AAAAAAAAAAAAAAAAAAAAAAAAAAAAAAAAAAAAAAAAAAAlAAAADAAAAAAAAIAoAAAADAAAAAQAAAAnAAAAGAAAAAQAAAAAAAAA////AAAAAAAlAAAADAAAAAQAAABMAAAAZAAAAEoAAAA4AAAA7gEAAHsAAABKAAAAOAAAAKUBAABEAAAAIQDwAAAAAAAAAAAAAACAPwAAAAAAAAAAAACAPwAAAAAAAAAAAAAAAAAAAAAAAAAAAAAAAAAAAAAAAAAAJQAAAAwAAAAAAACAKAAAAAwAAAAEAAAAJwAAABgAAAAEAAAAAAAAAP///wAAAAAAJQAAAAwAAAAEAAAATAAAAGQAAABKAAAATwAAACkBAAB7AAAASgAAAE8AAADgAAAALQAAACEA8AAAAAAAAAAAAAAAgD8AAAAAAAAAAAAAgD8AAAAAAAAAAAAAAAAAAAAAAAAAAAAAAAAAAAAAAAAAACUAAAAMAAAAAAAAgCgAAAAMAAAABAAAAFIAAABwAQAABAAAAO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BKAAAATwAAACoBAAB8AAAAJQAAAAwAAAAEAAAAVAAAAKAAAABLAAAATwAAACgBAAB7AAAAAQAAAHIcP0FyHD9BSwAAAE8AAAAOAAAATAAAAAAAAAAAAAAAAAAAAP//////////aAAAAFQAYQB0AGkAYQBuAGEAIABPAHYAYQBuAGQAbwARAAAAEAAAAAsAAAAIAAAAEAAAABIAAAAQAAAACQAAABgAAAAPAAAAEAAAABIAAAATAAAAEwAAAEsAAABAAAAAMAAAAAUAAAAgAAAAAQAAAAEAAAAQAAAAAAAAAAAAAAA+AgAAAAEAAAAAAAAAAAAAPgIAAAABAAAlAAAADAAAAAIAAAAnAAAAGAAAAAUAAAAAAAAA////AAAAAAAlAAAADAAAAAUAAABMAAAAZAAAAAAAAACOAAAAPQIAAPcAAAAAAAAAjgAAAD4CAABqAAAAIQDwAAAAAAAAAAAAAACAPwAAAAAAAAAAAACAPwAAAAAAAAAAAAAAAAAAAAAAAAAAAAAAAAAAAAAAAAAAJQAAAAwAAAAAAACAKAAAAAwAAAAFAAAAJwAAABgAAAAFAAAAAAAAAP///wAAAAAAJQAAAAwAAAAFAAAATAAAAGQAAAAiAAAAjgAAAP8BAACrAAAAIgAAAI4AAADeAQAAHgAAACEA8AAAAAAAAAAAAAAAgD8AAAAAAAAAAAAAgD8AAAAAAAAAAAAAAAAAAAAAAAAAAAAAAAAAAAAAAAAAACUAAAAMAAAAAAAAgCgAAAAMAAAABQAAACUAAAAMAAAAAQAAABgAAAAMAAAAAAAAABIAAAAMAAAAAQAAAB4AAAAYAAAAIgAAAI4AAAAAAgAArAAAACUAAAAMAAAAAQAAAFQAAACgAAAAIwAAAI4AAAC1AAAAqwAAAAEAAAByHD9Bchw/QSMAAACOAAAADgAAAEwAAAAAAAAAAAAAAAAAAAD//////////2gAAABUAGEAdABpAGEAbgBhACAATwB2AGEAbgBkAG8ACwAAAAsAAAAHAAAABQAAAAsAAAAMAAAACwAAAAYAAAAQAAAACgAAAAsAAAAMAAAADAAAAAwAAABLAAAAQAAAADAAAAAFAAAAIAAAAAEAAAABAAAAEAAAAAAAAAAAAAAAPgIAAAABAAAAAAAAAAAAAD4CAAAAAQAAJQAAAAwAAAACAAAAJwAAABgAAAAFAAAAAAAAAP///wAAAAAAJQAAAAwAAAAFAAAATAAAAGQAAAAiAAAAtAAAAP8BAADRAAAAIgAAALQAAADeAQAAHgAAACEA8AAAAAAAAAAAAAAAgD8AAAAAAAAAAAAAgD8AAAAAAAAAAAAAAAAAAAAAAAAAAAAAAAAAAAAAAAAAACUAAAAMAAAAAAAAgCgAAAAMAAAABQAAACUAAAAMAAAAAQAAABgAAAAMAAAAAAAAABIAAAAMAAAAAQAAAB4AAAAYAAAAIgAAALQAAAAAAgAA0gAAACUAAAAMAAAAAQAAAFQAAACoAAAAIwAAALQAAAClAAAA0QAAAAEAAAByHD9Bchw/QSMAAAC0AAAADwAAAEwAAAAAAAAAAAAAAAAAAAD//////////2wAAABTAGkAbgBkAGkAYwBvACAAVABpAHQAdQBsAGEAcgBlAAsAAAAFAAAADAAAAAwAAAAFAAAACgAAAAwAAAAGAAAACwAAAAUAAAAHAAAADAAAAAUAAAALAAAABwAAAEsAAABAAAAAMAAAAAUAAAAgAAAAAQAAAAEAAAAQAAAAAAAAAAAAAAA+AgAAAAEAAAAAAAAAAAAAPgIAAAABAAAlAAAADAAAAAIAAAAnAAAAGAAAAAUAAAAAAAAA////AAAAAAAlAAAADAAAAAUAAABMAAAAZAAAACIAAADaAAAAGwIAAPcAAAAiAAAA2gAAAPoBAAAeAAAAIQDwAAAAAAAAAAAAAACAPwAAAAAAAAAAAACAPwAAAAAAAAAAAAAAAAAAAAAAAAAAAAAAAAAAAAAAAAAAJQAAAAwAAAAAAACAKAAAAAwAAAAFAAAAJQAAAAwAAAABAAAAGAAAAAwAAAAAAAAAEgAAAAwAAAABAAAAFgAAAAwAAAAAAAAAVAAAAHQBAAAjAAAA2gAAABoCAAD3AAAAAQAAAHIcP0FyHD9BIwAAANoAAAAxAAAATAAAAAQAAAAiAAAA2gAAABwCAAD4AAAAsAAAAEYAaQByAG0AYQBkAG8AIABwAG8AcgA6ACAAMQA3AGIAMQAzAGMAMwA0AC0AZABiADUAYgAtADQAMwAxADAALQA4AGQAMwA4AC0AMAAzAGQANQA4ADQAZgBmADkAYwAxAGIAMAAKAAAABQAAAAcAAAASAAAACwAAAAwAAAAMAAAABgAAAAwAAAAMAAAABwAAAAUAAAAGAAAACwAAAAsAAAAMAAAACwAAAAsAAAAKAAAACwAAAAsAAAAIAAAADAAAAAwAAAALAAAADAAAAAgAAAALAAAACwAAAAsAAAALAAAACAAAAAsAAAAMAAAACwAAAAsAAAAIAAAACwAAAAsAAAAMAAAACwAAAAsAAAALAAAABwAAAAcAAAALAAAACgAAAAsAAAAMAAAAFgAAAAwAAAAAAAAAJQAAAAwAAAACAAAADgAAABQAAAAAAAAAEAAAABQAAAA=</Object>
  <Object Id="idInvalidSigLnImg">AQAAAGwAAAAAAAAAAAAAAD0CAAD/AAAAAAAAAAAAAADJGgAA8gsAACBFTUYAAAEAsBwAAK8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CIAAAAIAAAAQQAAACcAAAAiAAAACAAAACAAAAAgAAAAIQDwAAAAAAAAAAAAAACAPwAAAAAAAAAAAACAPwAAAAAAAAAAAAAAAAAAAAAAAAAAAAAAAAAAAAAAAAAAJQAAAAwAAAAAAACAKAAAAAwAAAABAAAAJwAAABgAAAABAAAAAAAAAP///wAAAAAAJQAAAAwAAAABAAAATAAAAGQAAABkAAAACQAAAPIAAAAmAAAAZAAAAAkAAACPAAAAHgAAACEA8AAAAAAAAAAAAAAAgD8AAAAAAAAAAAAAgD8AAAAAAAAAAAAAAAAAAAAAAAAAAAAAAAAAAAAAAAAAACUAAAAMAAAAAAAAgCgAAAAMAAAAAQAAAFIAAABwAQAAAQAAAOv///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BAAAAGAAAAAwAAAD/AAAAEgAAAAwAAAABAAAAHgAAABgAAABkAAAACQAAAPMAAAAnAAAAJQAAAAwAAAABAAAAVAAAAKgAAABlAAAACQAAAPEAAAAmAAAAAQAAAHIcP0FyHD9BZQAAAAkAAAAPAAAATAAAAAAAAAAAAAAAAAAAAP//////////bAAAAEYAaQByAG0AYQAgAG4AbwAgAHYA4QBsAGkAZABhAAAACgAAAAUAAAAHAAAAEgAAAAsAAAAGAAAADAAAAAwAAAAGAAAACgAAAAsAAAAFAAAABQAAAAwAAAALAAAASwAAAEAAAAAwAAAABQAAACAAAAABAAAAAQAAABAAAAAAAAAAAAAAAD4CAAAAAQAAAAAAAAAAAAA+AgAAAAE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DAAAAAAAAAAVAAAACEA8AAAAAAAAAAAAAAAgD8AAAAAAAAAAAAAgD8AAAAAAAAAAAAAAAAAAAAAAAAAAAAAAAAAAAAAAAAAACUAAAAMAAAAAAAAgCgAAAAMAAAAAwAAACcAAAAYAAAAAwAAAAAAAAAAAAAAAAAAACUAAAAMAAAAAwAAAEwAAABkAAAAAAAAAAAAAAD//////////wAAAAAwAAAAAAIAAAAAAAAhAPAAAAAAAAAAAAAAAIA/AAAAAAAAAAAAAIA/AAAAAAAAAAAAAAAAAAAAAAAAAAAAAAAAAAAAAAAAAAAlAAAADAAAAAAAAIAoAAAADAAAAAMAAAAnAAAAGAAAAAMAAAAAAAAAAAAAAAAAAAAlAAAADAAAAAMAAABMAAAAZAAAAAAAAAAAAAAA//////////8AAgAAMAAAAAAAAABUAAAAIQDwAAAAAAAAAAAAAACAPwAAAAAAAAAAAACAPwAAAAAAAAAAAAAAAAAAAAAAAAAAAAAAAAAAAAAAAAAAJQAAAAwAAAAAAACAKAAAAAwAAAADAAAAJwAAABgAAAADAAAAAAAAAAAAAAAAAAAAJQAAAAwAAAADAAAATAAAAGQAAAAAAAAAhAAAAP8BAACFAAAAAAAAAIQAAAAAAgAAAgAAACEA8AAAAAAAAAAAAAAAgD8AAAAAAAAAAAAAgD8AAAAAAAAAAAAAAAAAAAAAAAAAAAAAAAAAAAAAAAAAACUAAAAMAAAAAAAAgCgAAAAMAAAAAwAAACcAAAAYAAAAAwAAAAAAAAD///8AAAAAACUAAAAMAAAAAwAAAEwAAABkAAAAAAAAADAAAAD/AQAAgwAAAAAAAAAwAAAAAAIAAFQAAAAhAPAAAAAAAAAAAAAAAIA/AAAAAAAAAAAAAIA/AAAAAAAAAAAAAAAAAAAAAAAAAAAAAAAAAAAAAAAAAAAlAAAADAAAAAAAAIAoAAAADAAAAAMAAAAnAAAAGAAAAAMAAAAAAAAA////AAAAAAAlAAAADAAAAAMAAABMAAAAZAAAABEAAABgAAAAJwAAAIMAAAARAAAAYA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BIAAABgAAAAJgAAAIMAAAABAAAAchw/QXIcP0ESAAAAhAAAAAEAAABMAAAABAAAABEAAABgAAAAKAAAAIQAAABQAAAAWAByABUAAAAWAAAADAAAAAAAAAAlAAAADAAAAAIAAAAnAAAAGAAAAAQAAAAAAAAA////AAAAAAAlAAAADAAAAAQAAABMAAAAZAAAAEoAAAA4AAAA7gEAAIMAAABKAAAAOAAAAKUBAABMAAAAIQDwAAAAAAAAAAAAAACAPwAAAAAAAAAAAACAPwAAAAAAAAAAAAAAAAAAAAAAAAAAAAAAAAAAAAAAAAAAJQAAAAwAAAAAAACAKAAAAAwAAAAEAAAAJwAAABgAAAAEAAAAAAAAAP///wAAAAAAJQAAAAwAAAAEAAAATAAAAGQAAABKAAAAOAAAAO4BAAB7AAAASgAAADgAAAClAQAARAAAACEA8AAAAAAAAAAAAAAAgD8AAAAAAAAAAAAAgD8AAAAAAAAAAAAAAAAAAAAAAAAAAAAAAAAAAAAAAAAAACUAAAAMAAAAAAAAgCgAAAAMAAAABAAAACcAAAAYAAAABAAAAAAAAAD///8AAAAAACUAAAAMAAAABAAAAEwAAABkAAAASgAAAE8AAAApAQAAewAAAEoAAABPAAAA4AAAAC0AAAAhAPAAAAAAAAAAAAAAAIA/AAAAAAAAAAAAAIA/AAAAAAAAAAAAAAAAAAAAAAAAAAAAAAAAAAAAAAAAAAAlAAAADAAAAAAAAIAoAAAADAAAAAQAAABSAAAAcAEAAAQAAADg////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BgAAAAMAAAAAAAAABIAAAAMAAAAAQAAAB4AAAAYAAAASgAAAE8AAAAqAQAAfAAAACUAAAAMAAAABAAAAFQAAACgAAAASwAAAE8AAAAoAQAAewAAAAEAAAByHD9Bchw/QUsAAABPAAAADgAAAEwAAAAAAAAAAAAAAAAAAAD//////////2gAAABUAGEAdABpAGEAbgBhACAATwB2AGEAbgBkAG8AEQAAABAAAAALAAAACAAAABAAAAASAAAAEAAAAAkAAAAYAAAADwAAABAAAAASAAAAEwAAABMAAABLAAAAQAAAADAAAAAFAAAAIAAAAAEAAAABAAAAEAAAAAAAAAAAAAAAPgIAAAABAAAAAAAAAAAAAD4CAAAAAQAAJQAAAAwAAAACAAAAJwAAABgAAAAFAAAAAAAAAP///wAAAAAAJQAAAAwAAAAFAAAATAAAAGQAAAAAAAAAjgAAAD0CAAD3AAAAAAAAAI4AAAA+AgAAagAAACEA8AAAAAAAAAAAAAAAgD8AAAAAAAAAAAAAgD8AAAAAAAAAAAAAAAAAAAAAAAAAAAAAAAAAAAAAAAAAACUAAAAMAAAAAAAAgCgAAAAMAAAABQAAACcAAAAYAAAABQAAAAAAAAD///8AAAAAACUAAAAMAAAABQAAAEwAAABkAAAAIgAAAI4AAAD/AQAAqwAAACIAAACOAAAA3gEAAB4AAAAhAPAAAAAAAAAAAAAAAIA/AAAAAAAAAAAAAIA/AAAAAAAAAAAAAAAAAAAAAAAAAAAAAAAAAAAAAAAAAAAlAAAADAAAAAAAAIAoAAAADAAAAAUAAAAlAAAADAAAAAEAAAAYAAAADAAAAAAAAAASAAAADAAAAAEAAAAeAAAAGAAAACIAAACOAAAAAAIAAKwAAAAlAAAADAAAAAEAAABUAAAAoAAAACMAAACOAAAAtQAAAKsAAAABAAAAchw/QXIcP0EjAAAAjgAAAA4AAABMAAAAAAAAAAAAAAAAAAAA//////////9oAAAAVABhAHQAaQBhAG4AYQAgAE8AdgBhAG4AZABvAAsAAAALAAAABwAAAAUAAAALAAAADAAAAAsAAAAGAAAAEAAAAAoAAAALAAAADAAAAAwAAAAMAAAASwAAAEAAAAAwAAAABQAAACAAAAABAAAAAQAAABAAAAAAAAAAAAAAAD4CAAAAAQAAAAAAAAAAAAA+AgAAAAEAACUAAAAMAAAAAgAAACcAAAAYAAAABQAAAAAAAAD///8AAAAAACUAAAAMAAAABQAAAEwAAABkAAAAIgAAALQAAAD/AQAA0QAAACIAAAC0AAAA3gEAAB4AAAAhAPAAAAAAAAAAAAAAAIA/AAAAAAAAAAAAAIA/AAAAAAAAAAAAAAAAAAAAAAAAAAAAAAAAAAAAAAAAAAAlAAAADAAAAAAAAIAoAAAADAAAAAUAAAAlAAAADAAAAAEAAAAYAAAADAAAAAAAAAASAAAADAAAAAEAAAAeAAAAGAAAACIAAAC0AAAAAAIAANIAAAAlAAAADAAAAAEAAABUAAAAqAAAACMAAAC0AAAApQAAANEAAAABAAAAchw/QXIcP0EjAAAAtAAAAA8AAABMAAAAAAAAAAAAAAAAAAAA//////////9sAAAAUwBpAG4AZABpAGMAbwAgAFQAaQB0AHUAbABhAHIAZAALAAAABQAAAAwAAAAMAAAABQAAAAoAAAAMAAAABgAAAAsAAAAFAAAABwAAAAwAAAAFAAAACwAAAAcAAABLAAAAQAAAADAAAAAFAAAAIAAAAAEAAAABAAAAEAAAAAAAAAAAAAAAPgIAAAABAAAAAAAAAAAAAD4CAAAAAQAAJQAAAAwAAAACAAAAJwAAABgAAAAFAAAAAAAAAP///wAAAAAAJQAAAAwAAAAFAAAATAAAAGQAAAAiAAAA2gAAABsCAAD3AAAAIgAAANoAAAD6AQAAHgAAACEA8AAAAAAAAAAAAAAAgD8AAAAAAAAAAAAAgD8AAAAAAAAAAAAAAAAAAAAAAAAAAAAAAAAAAAAAAAAAACUAAAAMAAAAAAAAgCgAAAAMAAAABQAAACUAAAAMAAAAAQAAABgAAAAMAAAAAAAAABIAAAAMAAAAAQAAABYAAAAMAAAAAAAAAFQAAAB0AQAAIwAAANoAAAAaAgAA9wAAAAEAAAByHD9Bchw/QSMAAADaAAAAMQAAAEwAAAAEAAAAIgAAANoAAAAcAgAA+AAAALAAAABGAGkAcgBtAGEAZABvACAAcABvAHIAOgAgADEANwBiADEAMwBjADMANAAtAGQAYgA1AGIALQA0ADMAMQAwAC0AOABkADMAOAAtADAAMwBkADUAOAA0AGYAZgA5AGMAMQBiADIACgAAAAUAAAAHAAAAEgAAAAsAAAAMAAAADAAAAAYAAAAMAAAADAAAAAcAAAAFAAAABgAAAAsAAAALAAAADAAAAAsAAAALAAAACgAAAAsAAAALAAAACAAAAAwAAAAMAAAACwAAAAwAAAAIAAAACwAAAAsAAAALAAAACwAAAAgAAAALAAAADAAAAAsAAAALAAAACAAAAAsAAAALAAAADAAAAAsAAAALAAAACwAAAAcAAAAHAAAACwAAAAoAAAALAAAADAAAABYAAAAMAAAAAAAAACUAAAAMAAAAAgAAAA4AAAAUAAAAAAAAABAAAAAUAAAA</Object>
</Signature>
</file>

<file path=_xmlsignatures/sig19.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bEOo1EglVYIvTV3ZvCc1RpiILEX9JgHw1kUDgze5zkYi4lkNxv9zyDnfQoEE0TOX</DigestValue>
    </Reference>
    <Reference Type="http://www.w3.org/2000/09/xmldsig#Object" URI="#idOfficeObject">
      <DigestMethod Algorithm="http://www.w3.org/2001/04/xmldsig-more#sha384"/>
      <DigestValue>P5qHtw/yoM0KeaxkXeHd0DMcddqYDQB+qUBrrGqi4BJjolBx/O7lakT7eRtDjWxb</DigestValue>
    </Reference>
    <Reference Type="http://uri.etsi.org/01903#SignedProperties" URI="#idSignedProperties">
      <Transforms>
        <Transform Algorithm="http://www.w3.org/TR/2001/REC-xml-c14n-20010315"/>
      </Transforms>
      <DigestMethod Algorithm="http://www.w3.org/2001/04/xmldsig-more#sha384"/>
      <DigestValue>xNX8oDlDFgK527SrYXq2QfkCPtJVZE4JcZf1sjUWywZ4dFulFKClgm3Z3WtEwWsm</DigestValue>
    </Reference>
    <Reference Type="http://www.w3.org/2000/09/xmldsig#Object" URI="#idValidSigLnImg">
      <DigestMethod Algorithm="http://www.w3.org/2001/04/xmldsig-more#sha384"/>
      <DigestValue>Xp6b6zpzdwkhWh/FTL08LZhkAyqs+ts6/6yoGlbrYfDWuUg3xM9Tglq1HNe+Wook</DigestValue>
    </Reference>
    <Reference Type="http://www.w3.org/2000/09/xmldsig#Object" URI="#idInvalidSigLnImg">
      <DigestMethod Algorithm="http://www.w3.org/2001/04/xmldsig-more#sha384"/>
      <DigestValue>dsoHsVNaXQ7s1VuzswRe25wwdhFMDJK72N2CfZw8CKQmmqnDJ/NWcLf0BoCUQrZH</DigestValue>
    </Reference>
  </SignedInfo>
  <SignatureValue>tamNdHb7rXfaHeGBDLCJzRS89V4u/PS+zz1PPtEghE/PiHBhnDeJBQWhuvLOp46qG6FmRAumzYjN
15MwoU8OnmHJJ1mdWylINKV3gII/FZDlIztj5LrcUvn8wMR+K9Pw</SignatureValue>
  <KeyInfo>
    <X509Data>
      <X509Certificate>MIIBjzCCARagAwIBAgIJAIcIQtUN1jFnMAoGCCqGSM49BAMDMC8xLTArBgNVBAMTJDE3YjEzYzM0LWRiNWItNDMxMC04ZDM4LTAzZDU4NGZmOWMxYjAeFw0yNTEyMTEwMzEwNTZaFw0yNjEyMTExNTEwNTZaMC8xLTArBgNVBAMTJDE3YjEzYzM0LWRiNWItNDMxMC04ZDM4LTAzZDU4NGZmOWMxYjB2MBAGByqGSM49AgEGBSuBBAAiA2IABNR6hIdoOFwUjyH9gDWj9QrAL01nZGv22KCFeroicF8l9XxV26vD0sNrRiZeycDsOrW1q2Aj1CC5jvKiftd9kw0/ef7S5oDBQue0Om3ms62gWkbRmZ2kZLqGY8TlizA8IDAKBggqhkjOPQQDAwNnADBkAjA/2eNoN7J/U0lBErYHlQlDytvqfOiS7ftwDkfARr1ZE4yrZ0FHcnPEJfgq1QVh734CMARBi1CmHrZubgbXasihvJj++xda+bb5VO/fCOxmfJvtM+x1GeCMxa6Mg928S5RP0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Mf2/mKvHoEm+XQe0V5FnG8+mCC19i1rJCIQNslrm4nmnCLDlck67lEpi2D8bIPxk</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Transform>
          <Transform Algorithm="http://www.w3.org/TR/2001/REC-xml-c14n-20010315"/>
        </Transforms>
        <DigestMethod Algorithm="http://www.w3.org/2001/04/xmldsig-more#sha384"/>
        <DigestValue>7F5Ay5pY9hXm67mfFEOiywC2uGhusO7Mi1b5T0/8WrcLTEoxan9EYszh2KM49bd1</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dsig-more#sha384"/>
        <DigestValue>TZnnyVjIEAWTyUKaiselBabsPXJe2er5WOigC/xxAkLdoEUCecpurasNFI28TSkl</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R+gePqTBJBmhknQF2Kew67bXPdmoi3DS/MvYwDqNYDTCnHH2qfUlzvJFU6OjGT19</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LAMUnqVU0oDNwni/pFjtY4Y7xdeJ5JRRO22q5Fr4Bymly/EyBkJ3oJrXSteeDx1E</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izN3jYvmPrsPMpMEEUMatScsIg6UWeGB4G3HLMV8bSPeZ0CbebDcLk53krpy9fCZ</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sBUB5EepaP/4X/abPd+e4Eu5t4ZzGLYjQkfHp8IyikinZ8sRNBmHTtJz+DoT2hNV</DigestValue>
      </Reference>
      <Reference URI="/xl/drawings/drawing1.xml?ContentType=application/vnd.openxmlformats-officedocument.drawing+xml">
        <DigestMethod Algorithm="http://www.w3.org/2001/04/xmldsig-more#sha384"/>
        <DigestValue>WZjqi+pya5dA2fSbCELnKnv+E40DenudNl9RktiU0v+1VZnNBIuLMjYgapa6KiGp</DigestValue>
      </Reference>
      <Reference URI="/xl/drawings/drawing2.xml?ContentType=application/vnd.openxmlformats-officedocument.drawing+xml">
        <DigestMethod Algorithm="http://www.w3.org/2001/04/xmldsig-more#sha384"/>
        <DigestValue>/VA/XEUJf9oreymx8yrqWgZ+Bwf3HkHN5XR1pUG8GGoqq/hE/8X2tB5Q6ZIWgB9w</DigestValue>
      </Reference>
      <Reference URI="/xl/drawings/drawing3.xml?ContentType=application/vnd.openxmlformats-officedocument.drawing+xml">
        <DigestMethod Algorithm="http://www.w3.org/2001/04/xmldsig-more#sha384"/>
        <DigestValue>FkRWvk0MWU5rfEg2IVZOrw0VLmA8qA6TcCIeksP3T8K3GRoOVP2M+A1GBrNL3xDS</DigestValue>
      </Reference>
      <Reference URI="/xl/drawings/drawing4.xml?ContentType=application/vnd.openxmlformats-officedocument.drawing+xml">
        <DigestMethod Algorithm="http://www.w3.org/2001/04/xmldsig-more#sha384"/>
        <DigestValue>rA8VxIPyeYn9GxrKJKdR3xWK8jD9pAxG+8etjDxWsdO/fdpIPqUUWTc+HUd9GlVC</DigestValue>
      </Reference>
      <Reference URI="/xl/drawings/drawing5.xml?ContentType=application/vnd.openxmlformats-officedocument.drawing+xml">
        <DigestMethod Algorithm="http://www.w3.org/2001/04/xmldsig-more#sha384"/>
        <DigestValue>2GgBNfcrUGKA663+zUoU2XCynSB3pRvgckvfb7nSPyr0RA8/T0+vjTE8wjIccikf</DigestValue>
      </Reference>
      <Reference URI="/xl/drawings/drawing6.xml?ContentType=application/vnd.openxmlformats-officedocument.drawing+xml">
        <DigestMethod Algorithm="http://www.w3.org/2001/04/xmldsig-more#sha384"/>
        <DigestValue>xLIy4+wcrtCPElOwiv3KiFKiTyd+BM8um/Mh+GfQ05fUSIUvCxmb0+yTHXCobZVo</DigestValue>
      </Reference>
      <Reference URI="/xl/drawings/vmlDrawing1.vml?ContentType=application/vnd.openxmlformats-officedocument.vmlDrawing">
        <DigestMethod Algorithm="http://www.w3.org/2001/04/xmldsig-more#sha384"/>
        <DigestValue>R5qgmrUoMNic/g4Y1yYD+zokHzcfgcPpiHHi0RYoRHo2rdHGtbuSbDmLUywgjQ+f</DigestValue>
      </Reference>
      <Reference URI="/xl/drawings/vmlDrawing2.vml?ContentType=application/vnd.openxmlformats-officedocument.vmlDrawing">
        <DigestMethod Algorithm="http://www.w3.org/2001/04/xmldsig-more#sha384"/>
        <DigestValue>XiVTYu3l9of2vwPWGnpi6FIYUMflQFR9OgItHWQkZG+6eymcgBYwQrWP897XtL3K</DigestValue>
      </Reference>
      <Reference URI="/xl/drawings/vmlDrawing3.vml?ContentType=application/vnd.openxmlformats-officedocument.vmlDrawing">
        <DigestMethod Algorithm="http://www.w3.org/2001/04/xmldsig-more#sha384"/>
        <DigestValue>CTfPENFgxksRYBlmp6dW3TqO78I40LJd/ifyU992HI8j7VimaaHmkXkwgtyEoJBV</DigestValue>
      </Reference>
      <Reference URI="/xl/drawings/vmlDrawing4.vml?ContentType=application/vnd.openxmlformats-officedocument.vmlDrawing">
        <DigestMethod Algorithm="http://www.w3.org/2001/04/xmldsig-more#sha384"/>
        <DigestValue>Fqp7kglM90ksCQDr/Y/y8gZBJMuV5h6h2Mb5Gt1FAEfVggw7/EadegamNTuB/kso</DigestValue>
      </Reference>
      <Reference URI="/xl/drawings/vmlDrawing5.vml?ContentType=application/vnd.openxmlformats-officedocument.vmlDrawing">
        <DigestMethod Algorithm="http://www.w3.org/2001/04/xmldsig-more#sha384"/>
        <DigestValue>VZRDnEY6bR5Dg4b38Dl71eCqpCPRF1fKbNuSIFuw8HaONFEbGyJuk8G7F2l8khOj</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O/nO98tutGnmnp64HnSikfSUwc4nyUmYd3fcBgEAC8roFiJ8tTKfHHOowpxnShyL</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osTRD9N3TxN8LMseew0ge/A8OLxFaremhI/8IFJsE2/Alnw2oUKxCChQLqzkCqSU</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ODyPzpRKT0wyRNczmfmM9nqYl6er8BHFBFda5RFimxjUTZiEfwZNSqG6wOm/oYjX</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TUGsOB2XIIWfCkSgZe29OUIPn/vx/0SxevkT09VLDx7uxCmOB5vW+jRb6/kG/gPW</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lhb0+7gBXb3hB3ykm+LAmA8m59j0Va02WQpU554EroqPe3fvQrgURg/EPAHbYtJo</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9/vYjDP0BphdG6DgqG6pLuuCPSc5JraLSOOLiFRgNW30OCfej3Ppl/ut/KUdJ3u4</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cQyT966EBosVWTjK6M1oCEQ4msgeLWjbyPFRPNJIUiF5+l5h0mWSP0B6qKaTuAFI</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Jpq6oKelHNpMCTHcG1Hq8a75upWcziNzTKgVqDINx+ONEk6ZCAdlf6k3e+uFTchL</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ODBLJIZtgol3rGj1LR0OzGNpvCRjaS1tUKM41jzy3Y12ffFBYi9FRJdXHGXl1CQU</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ZdTUA5VgVL9UzzWB97HzJ7ABnaocaTEWhI8jk7crCiXVK5anpaFYZ4JL7/wK87zD</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GWluGsikAZhbqW4hN1pSPG1JPkk9ds/bFxvEo21++J4U0wGedsoU5RDGlbsH1DGm</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X7z826R8WwdcwG0u8ETU6mh/fItjikDxgcAZ2vqx0KONeLi6hpKlWh16F0yijHX3</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isUOd16JYUlx29xPuYwmSO4pHK/FbkQnqaH9ai5v3wUDlqswPlUkWWsTq03Z1neY</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JG1TsuxUzGdtu5+SvsTCnP+ujcblQs0xrxMFUljy7WlxbXxGX7UqPMilL/uVwlxl</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lx3Rimbe5k4BYepy5T0ioDaPnEfC5aFLmk3LLx56TY9EVoskrVn3wFftQvBgSXoP</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yNbul6/seK66f3KjXvw7dsJHKEBV34MkLv88OqzAP9Jl9XmFURwwFGs2eBAUhNZe</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Jkb9emXMQBvFlIMf4XG+0+NTjgzK8jOG9I2pVR7WlnDI5yHSL87NAy0sSgezQ2Ua</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237JjX2FW5vJokoS6qNYL5tfaAX+CLacoldgisx5gMG67lCO1u2QKWkA9jHkNKZT</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H+3M16zAChcto/J3mEAqFrnKSv3smtCApZAZT0CM5/39iEdTUy8klDmWHZh8Q/DM</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+Ys606+Hx5arQS5urJ7Is4evdC3jKTaPURcaFmMXoSATfOfA3hT52Lz9z6hY3ltS</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PxLFJDCPsC7yXLP7f7cFU60gCKYr8ArFC0d8N3v+L55SRNSF5D7F+Pv9tUQYGKkS</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NzGa2K3oy4R39bq37B9aswvkhjMd1rgeLhTf381jIwc8h1ViZ7SkOxoEbwUrK01p</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gSpgUZZNd99QNU68TV4RRlL8lSxYxXuRAOUo2QDfR5FZhLNbLGL44B6W2UtvOHWQ</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wQZ6yadTWUngvmap5lbH1MGANNna21EEw+JuuZ1KTp6DO1wnS4xFVZtDcqb2m2qH</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wZgWmiRUeBxLQRJez5O8+h3i7V6VJ59DwPYJBCIKBblHGvnXsfX32rUQeLklcEDe</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+Dg0SM3csY5e65hEUth6d4ZohTFNdAUnO9Hm2A/kNdX7kXIpDsdNR/KGX8vdpx8R</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MffmUt+AcBs7PMUyIT9wClBl06n+qw7NjyQxWJfwkwoikomYHkzdSbdY638zGsFz</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L958nIS/HL9rXwOdsUdn8j8XMEV8BnZ8k+9uRlk82tlhAi6e595kY9Q0M5tHwDVR</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gKd+PM7r1B9fJN9IBj7JsqxzehM9uET4oE2JfGgU8VwjI0IatiQTipmXAUXDZw6A</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TC/2p95KGeSyjnZX5bWR0IJxyaK4rET9bpQZQGVLuR4EZyrJemThtCGX94+VJjrB</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RodVV6/YY3jJnHl+rotgIK7wPU8p5r8cnWv3q5ib7RaGYWlt54S5OXcX67KGV8fK</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9Oi6l/jUQ73D+9aUcEzutUGTwuljT1xOGwh719uyRMnzmeB63XIdiuDGPj2zA5MS</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Bkmh9WtOtHP7iZEfOOeMN7uK/Wy8IXLFJqMWvivJHYjNcQIcDkaUgYOGrUs8SksQ</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WIGBgZKv+9jydn2+oBKeknF3ImplAE7eTSingbIX39u/T4EG/lmPmxr30vieZUC2</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OOg0MqcENeNrKUoVJcdVhwvYKbf7xX/wj6PhmnwcmLWcE7Elhlw4jC0wYf/fYUwc</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6JFSxtPmUWUiMbJZlpoB49/yZqn7CMCRZRJO+TEEsKdcWvaZoLesmD6tdGjaK4aW</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bB6v1I5vrWxOHaEutHUmAC7+fwFfPT1Tz2VB93VmWQANxhamuyrgOdbsIoB3DP61</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w45oRMQpRll51ANjQrNbyVnyVaWfd6ECixRBdJipN6wt0nsLjVQqjfP1GlAS7QO3</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dcxrY3x2//ThNTHSh657av8cayFl8Mx9xW+jqAXljfUR0/n2numaEfvxKJUymq+M</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njcaSiryONKHiggHh4/0mU+EO7QLs6u7pCUd42/ruBGBKJNqDkDojNIe5rX+r75X</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4bH4xaqVg5gA2D5WTecM295GpelFNeJXUz+ri71xG3vCB6L8XJy9BUV4LZJrESgH</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POhr1/0P1LpU1zmAkUBiKh9DWVz70xRnV/jtxoLTLbvYGxfOIw1PVNBbkBj8u4BG</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dM+Ji0WIaiYkfwNIEmCCFwA6eOIJEwR1LCe/SWcXikZbdbURJ1iPHaGJy9Dc8gGj</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ge9ITW44HdNmvv3HHfIS+W+wAHrHYd7uA0bQNaGMoBbpm6PgzUlQQmEHM+CD6jSj</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eoFGoS4bLGSxsulHvCZ83VfxLFNF4C7kBQGzBW5l8IasqmqqttjK8bINET7Tsfat</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oGAQ3r2vhDKjZIxz6NFrS4UGG/nkheKMtPqJDMDa9TDEp3DNy7pCpSlJoxvPkih6</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8sbdBQwaQWK/8xJUooE2eW3096FVaNpRxgRJhCiILODwsjE/3veiGXkNjvrA3oA0</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gxi7/IzX2hxvqPVpNXfYsfXjKhl3Nu/Rm61YFGOpS1DP/HoOhE3b7UJwgCZyLLfl</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k5gESW8b5xQNgUDRDBNvdprjEOEtiCGJ4DnbBabbnpk5K9uOp6qhyjJr4t6FUEd1</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SXaGXKtP2saUn8BR/wl9gUlbDadcwW6Qy95U6OC8zALGeawfjAasGhjnW/Hi4RiH</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sYw5f/ezeSTV8306777Ofz9NSN65dtTBZemwLs++OIo2K6/yW3RjY+kWsCYRurHL</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ej3qY8MUHp1sF9pnybHWhSEf88x4x3477DfpTzfJYTfy62nJumTHG9NGh7cuOzG/</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rKttb4ljVKqNrlR2hQZlwubjO+W0Ii47RCnKPwJbqxarIDtrzpGCD7rALv6V1O55</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6p0gaVn6T+6bTLKmTBORUTZTFHiVqOA6nWKLEBpGjZu0IwNkXiuzHBeCbeaNynBB</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YvAMAkGu5LNHrEI1x5W+WHhVnG9UuYIDGpgZZVQtZDdY5UiKTrpwcq4VsFB8Pjvh</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gUAyovIB1JMlfDInq9b+mlxtlzDe/N76IW5QVjM3t2n/c4wQIlvKKLxUKYtCZiOZ</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EuXoTLONjTrX3FHXy2G0jQq1jkw3eaX9YhK44vdSID8LNJVodtF5z3h4a44nNayQ</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7CI8eR1lUBWRMnma9mJ9DS1OM7qCN3SHRRMAin75AilFuAwATCpkLF3s3j6js6aU</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NgUF3qi//naK2Zp6f8VkP08ahJ3exXGAE+vaskTLxvily0dT8yWNOOTHqAhxOcCV</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gC7r7JJX40OlYHVa+S5klkGXXR+qfsvAB/xvQRrStAjuiVsqObiMVkBWYFaNodmi</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yu7cfKPIiB/dYBrGbsoQEfWr72l7rjL3SmawKGcnvOCxJkAFJc6m9qPefcIb83Rp</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f/wnDR4ZwhT+11Xn2VptC8uGlIUh6jLg7xMb+GHsLyBIrt+ATgQOMV6ftTglgQ2f</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b+tEiS8vjdaB7E1Wko4PnaZ4Wg30FKOQ58Cw5EIUEodB0nYtiQ1UCmdoyzaspAzs</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+2X75iXEj3McV49fpIUpPfA9mXwfpiOFnfY3aOsgNQOi0wwuatcne/gEWGFeU+cj</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eimALFNATQHszI4nho3bg5eD5+xlln027+6dcaQuFRSK2D2hdKU7+fdgYKobBTvU</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Zk4S/Sv/1IHuJB62/kXR4MWFOirLSTjBVlcNtdvKBJlwgzhwuk0tXCYpruqj9Dgq</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UJFZfq/NebedxuzFUC5GQ8+I/8PcAF4czzf9RJFLVjA1yTacM2rkCUCMaZOES9dm</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bf+/JT5C/Kl4E/MiafI6u08uBinyW1vSwefM11WprzoXgUsKEpGu4VsCrQopAYhA</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HGePFgh9s1YlqQGMGEkcPKFdl6K4Yxh3G9uric/1UIJfle/mFbmjg3IoRPI1BUog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WOggfmw7czS0NBgyETWGsQcIRjUvP6Up+l8Q4ksgy4kGK+WUz+BofesN++EHvO8b</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bdw2TBzpI8je+EoSetesvzlkUOwVNfXaM/0khJeCZ6kHO1cxxyRx3NnxIgcOuzlk</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SN8HHM5E7t5P6oWU3DIuWGOe87N6DS0kbGBIYIKpUrC/KA0wD67DT0yOrnD7ivgj</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fsaEGIwBc44omEI0JQsqGd/0Eji0SZ29X9a7I3OTcjNWz7stDUJOvuAoYJ6D5yUm</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vtJB40eINmoii+bFUQFiiKq7HlthZGlExsxsMI1NpXb4bgGanW/u7YdVx1N0a5yA</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rWgyFCmHT28MjPqUpVPeyhHnBla6RJ2Acyeh0Vix6OEJ+NPhc1+k7LhSWkl+/2i2</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8OO4mt4DZ3BV2NIHu74bGgiXMObCDWXdRVwLrylBpTBl9A6Tz2ajyyQ4Zs87hZq2</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CZGnjl9jFROpyVvThGjpt5UavKPmOKwrNpQ4VtjK1tHOWNIdIWbRcLQYpQhFgocb</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8uXXvd1bEoetI+xU4bTiWa0i4juU3AFfetsOiHKr7Zr15O1mklXB42NHOcWpDv3e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OnnmfKso+PgXEVmUu184l1oJP/SN9l56+MX9+ZBUSZRQLCalSOsMlIhBs9Lf9Mx2</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Gn7OmHDDE5Pen0t49IGoblbCXP/YlHNYL+NRBLb0DuRGDIRAHzxvQkk1O3y0fqTy</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nzMxnv5pjUwH9qL9n6iAqf4NKLZ66XudPB//Xd2Pn59NDpzA87Bc7C5ZIbfjuK9e</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eAMFXhkjE2p0VtKCoDEZx+PMfolDaHF+keUFBS98GYYghd4tCs69+MnDjz3OzGlB</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gkinL+FMRMgjTXvfkKgmXVGt4cEBx4Ay20Dx+DLJCbzkE6bNHqJdAzYXAwfE2bP+</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xlVZQV7msytOTvGISfOfo+Ym6IXYUWFjq9HFSE3LekpL/F0B2x8sw1qxfNXqZJU0</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VDw8Hp/9bH0VQT+WM1z6Wm5p7FYM1TCIYfc6QDeLCmUmaMEj94A1Cgng+CZGZ+Ga</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12BV1Jz///Ax0i9izw+KEmmXPIZwwd460jm26PaPbAmgCLhkB4a55dxW+B1VhbCA</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W24/WbWsMJeF0kwmvZjce/4TKogxaIIQymbbmxZlFhdPwFQhHcVfPS1hcV1oSh/6</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TOwG2jFPGVemp+D4p8VcDnKKB05z6xkjT74sYczt7wN8d9LPSgArv/PSPbLOEtOo</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FHMtQ2Uc+BuefddovTRjK12AlA+xPE3wehpjVgQiQBdv83uMPTergknTR9N63uux</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buN4TCbx8aCdTfauvmDxGhF2oMkF6VotaiM3RrXis6Da3Qqv1mSVQvOrsFoptvQX</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HEVwe0pcElZaJQFeOoJjrV07mO362aoRjT0J8NO3t4Z0/Zy+cej4fEuYplk3+KMA</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dyUrSjzqBL0aD3R5d4EvNQP8S7LKIvv7vGr0vNPqrpyx1hRvAy90TLifYa54OTWl</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UHSeswzhngZuGJ6g7jcSHQz1onnROwNqvYxL+NpWG1OGovnJmec70zNOxOLVftub</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CB81cVW2k4ENQ9fJb1615H7QWUf0kVX6MYQeF47TjnyNZuujJVfAsxEx8iJGFzAq</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vpGKusGVwBD/AbFKQVsX5u1Cgk+uTo6PcUTG8YYI4gv3BABfoOuAf50HSZLWOBT3</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zPpYysewEe+pSDUkAMFhFZTccG5qt7KNmyYFRv2xSUdoAinG79Wq59MepVvp7olm</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VEhotPlH3IHUuCpHNFe1mgiJgbcfhiiJbVzG4i4ATOXgkpEcdqvMXJMdjFsDIn9K</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xOdDT0+HgumEDybEJ+DgKAm7UivHyYfSUoBELgYNk3NMq9Fb7TV6hEKnHdeZFDsU</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x+NkSL6eeWFmb51l94Eu+ye/K78YGel1IYdWiFsWsr/rQGfbjFX3gen3iou/55ak</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Qp9vl5giWpwAKUTvX1xPEMzsechBIaqHJXJltV6GNH8yL69zq+stCFs/U153Twag</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C5qoiuM7ymuOB1M3LzuE2Q+6EZkxdlifAPcaZltGaCegw/9kTi4iMnI/3Bq/G+Tw</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+SZ2pjQVMmxC8m3GLz3qpWJ7YM1XTxDq04P/wJVnodPfqs5RprIrHVtu8pq3dro9</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IXAcE2D+pw3QLhWA+1hWPaK6OjspSe2VE14WRDAdBvx3gpKyZ5dfiQiWbGYqg6FB</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+/+lgAtJnSZ/xHmv6QMKL0edePCVPBeDD936ue9q7hdycvVlMYOPxj1/iq3mRvi7</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/PdQkti/Mov6r+zB69P9BgjTof63dunAexLGMHWCcoKtzdWMbjhvM5Fe98E68l4L</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CMsaFXeV05IttsDKD9RfVu4vPDeuvDTAsvLdxbHeob8jr5WtT1Psrh1HLcJE5KSa</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y5sJKkyuervzRpDgN4/KuHEN1W6KQEawcqQD95AW+uhBAuJrWX5pVA6O3dC5UoHc</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RIic5fFEXdgJNvkILB981Qz1NJtFGhgfvC4uC6uEIlFxX5+blbPIHPsAZfgKpvd6</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xBXMKdlaI3aW7tNfHWvwgx66+NsI7RIMjUNMzl33y9oXWdqsoGHGdV3TNtNGfvMq</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/YI7IqmhGYCegju7Ta4SsIOGvPdJbwJjzaGsS+EsPU7OZ5SZvGNdJCfv0nqcXnC4</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NayZuZGYw/hQ0YNEPQs0vWhwhkfcHTSkzWGfzfpd5c0/OFgT0BifVyMtb2o1tKJx</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7u3CnYF9Ehf5J7V/hUzCAgCSrHCTjffOtbV3td+05P0C2jdkNtUabM9P6kqSWZMV</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aUcvwqvRA99gIhTvGslEu4++YU8jL3PdGwt599mC5biO5MgFxHAuERbuBkBHjkOz</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JfT5sNEXG/f4f/kha7CAv5w2miC48XtsVz2uOz9xw8cqFkLeuZ7ZBNgxuHfb3Di4</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RtptYbF+5IPgUsqJBNpm/g8L7WV6E7KBOSl1HBh4lcdj3wNHqoJf2cFM1fmZu7WH</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mALAz1EJgjRQ3AFtscGijESCfG0btb48MfqOWN+tQ6B7wVSXsqYlq2lhubes/SG5</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7PtCuMQON3OrabxkDVeSJ3sEORZd5CxLiRCFa67yVK/J8Vaf9I9JHTqtr7bBo13U</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7b9Nvu/TqggT87Yc0YfuDXyPiv4V+RZF2lbPI1dpL3ar8kVkOtlLhWzWNf0BKt73</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TOTQ5lgTvObrOtn+J5fMd5Zq/9PXGcg5vSYpCDyajlUaCoKoTZqVWXY/d+eDT3iL</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FYsOURdY0S/vb3Si7hd9TlV66kDj/M+b2Gi/M5e9DPlNw972ySyogLsR2spln8YW</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Q43XFELOWq3OhLmb4hcxArJhOJI9fJS64Fgje88H1cQ1aNO1o/wll1MB1W28AwSh</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4aBCW8VZzNgobJD/cc5l2VA1s9HFq+JLe84qTa+F3ejcbHHU+KaD+vGsr1JXJrFG</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qW1RKb4A57npUt2ltIcikcD+2QQEpD25oLO5Qfv1oirTqpTaJaddBOpjHwJzwuYH</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MnXrfTN7YbDAk3CThPnnJMcNblXOQwwy2NXI81rGC+8VvVVKQv+VmAo3KSVK+/tV</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gIhoSaVAuvMvsq60pL5I+YgaZNZct7++q610yvxEXPLehzKCleh4CGJUrty1UAKy</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Im9zeHLsJ+J+WwtsWBpFqYRySfDSliMQEsn8I1VVF6O/Rd2N0/TFYO26fEgUKeZO</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9ZuNSyC0ZcXR5SCCup8Hep8Jn1kKNGXbS5KmsGb/dQj4E6kUMYIRhl/4jIPbbD5g</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1hVgDLrX7m038CZLvhdQ55BVDiU/mQcP4IrbPJu8mxIqQ/VClfQQBZcEpfEHbg4K</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ZYX95uKIsuWQDZneBrND1Xn4XsBO3fCHB/4D9RWmZSWZD6CqXTWmkQ1QVdzxZs1G</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Uj1bpkrvQ4WGyloJlVFuGvNwzv5EPKUhuvXSgSRc5y7Ph/dN0lUCVCHVN4sdDlge</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vEeQOcWKFshWVPncLMQsr4kIRVAPHk5ZkixDbIXsuTSQ3BGf5g5zDfes0MZ3gLCh</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mjce/Y0nuKwXQtrZyQcRrCaIgrJi70hmJsVhwUVbyrmNwSc+iNX1F6oUNXj1pbVu</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tmobFmBupF5uUB+ZePcOKYKS3eLw5hK09geug4IBZmvm0SaR+7vbQTCP5H1tOcqu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NxP8R/rtGIc2ZnwqmqyMag/Bl9k6DhDxlhiKL4ZiWLoQFbHvwECJccvOoyTOojwL</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Vwlv++wjw/GLfOuO5i/XPxpQPZkJpTGn+rgrykj9QMcsoKGg85EoDwFDd5P9osfF</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0e1QeqJVpKAngoo/1cr3FW3HIJxu1puqH+j0TpAO7+oJU6/8Qp+6+pSrw15zpRbw</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J5gwFEU94YoFOsHVQOQXr2wQuaFmw7CooOUBVbXDy75mkVonmOOGrDcGDJ1uQD+Q</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CNV7gr46hL6xH9G3nldWaKLqpO+rjp0+Nu0jM587eA1mv1ukZwWYWxcYWAM0ECrh</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0jwOuuO9Pe8xqt50+okpYkP0lOY2cfxbsgZKnmLx78XHz3z8M+oWU+kjd+MRbaTN</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h6W//PQ70+Q7Ee4Y8LzWqiXxizQ1xlV3TlJ4Knb1+ose+ijotHFI31qXyQE+oDSn</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V6u29S2Yo8+rxIu1+s+J8wGCtIkz2XYXNXjdpeVd91Ns2Be6DmC0M6Wl0p14IbA9</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UFWLL/mJhxTew7Zua//kJzK4poExSrgt3pTpOP04RzOoeR5bd5u0bA/kvraFoSTs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dZNZIOcX1DIOHj6K2gZeAvp9WHwva4J0oAjNIwMq6uPCjzxBYDvU2/rm1e7vokfo</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1iaiGN8hujVoMJGe3NMwvejVIRniwkZew9JOMUqhvMhjSgD542+9wPinLu/iihfw</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Z82DXNL12ZDrfiOzOupNAeF8xJstUMykaS8vX1sbnsd2A3alQWA03AUxvSeAboPL</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15BNNLl1aZI6lgxcnxyZGxpgojjD0Ln+F73ozuiBOMhQ1Gbr9S27AhnaKWOirm9G</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dim0e9GXZSZ5aCTMQ9RnVe8z/Vx1fLHMjGJkSP02uXGi/CoPgsVO9sf7NH6UYjiI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TYPLK5/oqKStBb8saMrlwYjInQtOBw4EhPEzXFu/eouJuhHxGwnU2BtmhS066FeM</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fx+q4/0BFfkSPkse0QlV3+bKukOtJHHirV5zNm6etfPraRvcaAShAUmPQoO+E3oq</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l2bHx+8VudldJb3G4BWGbxt3lYTJE9JnqzRxQBdqEjUnTup9f3JjYwFXd2JIqBve</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d4JBbdcesZFbppyoDm2AoVB7yEbHMcE8/PMJ2pwMVwmqoiGSDqPe2be4SJsZr7+M</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OMLHYYR7ZfnAzjGZ7WasjI0BD+NeCSMDpWl4vo4ZyN8TPv5NNItbnJQns/bayTfX</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fGadp7XaO6QkWC43WbdA+txQokg+eoXoP3ORv4zxlfMHzjgDBXieePcdYvH9Ra1S</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BHELDmhX4z9QsKmMcJdszL5iRRdLV41/qu8MbB5dOuspy1PG5ThLVUiTvrxVZW7N</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2rJVY9zQg6IamdkaTt1xsJ58Q5rJIzbmDcxi8myj871VNh7fUwFfk7hcTF7JrwFS</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BfjsqTKQfKP6CDJ/f/eFcWEBkI1Kbkm5IdIOcWohXlC1gF89L2olLFnxthlSc5Md</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oEU+nve0MDhbTJalFbHxlAI3jcS0bJle6CV/z3EMjI1Os8v+y+oKrMg/nmD53kza</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TaNBNT+yZ8FwyKyXkHYAMv3s8rF4eLCh6pdnY+URcFw9wen/kCGAkSzmQ+kGFjTt</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8vQA+hort8x0EyiFso29ciEBdJ+aeZXb9gMimy6TfDUlvlX5VX7gyuBqEsQtQXkw</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5vywxbcwkJZuol03p1pJ1IDua8ukzhifTVb8/AsERAkDnAA8LViRGJ++Jnfw8Pik</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FF+k7LniM8UrJEO52RunfDyBQ+U3rBG2WucAhK74JyfHndnYovUXFCLWCIqWi/sV</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nacUguoUG74Q/6pzF5s3P/+uwEoEz3Q0zQ3G88DTuZVO5vsV11tlaO6yMDYX0e2B</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8k7Urj4VN2Tl/YYxt2S9NyJin7tSwtDOzTZZOM36MXi8TfaAMbfurxHLKoKGz79y</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lT7eM6S72SsMdBzjzlJGA3MgBbEQCr01UTcNZcioH4ZWm074kPqq3U9rXUrJb7zH</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ToAd3JRKnrQXmS/3VEKh4OMhZoM3huB172qxW/zIyIsEI9Dp3gF+jJNvSKCM73Ly</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SykX3g2yn5WUvvLrvM76+YdcecL3cyTmirkRWh4DCDy2y/yuafyFedhCk8q7ImMh</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GfaVEVNmrnRW3FYmecDQQpFZSw3L9JLLHaTxaZUbdq3kml6Xqb+uoQCkOARY0hDU</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FWHTZm2Ed0kLEpPjC/Tz1cKbpIALeSHPAjvI9ra4nc3Hb3JLikpgj2ET72h7BH+j</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4O+NyqfoVfzz0CR7QjgdkG5Q9ZPuo6jfxE7yWC9k2W52wP70Qr3kgJ9rchRvK0Nu</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U7XrStvbQs9+OeCyFMjBx8lLSLdp/LWv4kAO+DcY39rF41FUEdExXS/uhdL7IAaV</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GdaNI+JuK0wFTWaF9Tl70an20uIK17NNoXHT1HfDPj19h6xirG2zdQtTfz/lP3PV</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KaBw563/vdbu7zfgnN0TZi9PG79vAYUEsTh//LoDkwgVTt0bCsHBlYdvjGRj1DdZ</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+rA2CPexEC87lmV3Ezjuw9VIt2FxcU9/LvqriCZOupjiPq2/wwGutnw+cXgRkvX9</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tBUsRPpRsWpjMq10Z4ZcfNJTT6zempoxGFGIWSX7/O/fI+0DoYIj3qKM3lUXHY3K</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uKaVmoTlMXWIV7p6XNPNJ4kkyo9DVFIwbwRa6A1P/LDU2f3Y0nU+32q6KMuC77FJ</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TJhnr3WiqkUnzq3zTaqpVaFl/ErMxIad2qevzQilhpqM8eJi+LYHTnHfeHm53bOo</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9drD86EJJzJRBSsE+iBmaCGo/Ji38sqQJ91Vqafy/j4kL+vozHOYE2WJkIRvOtJY</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8v4+3rLm9Q1499c7kLOCqHdH3hn9tmALIaeZJ09tumvQxDRA8HghCviYH2l605Vs</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YeliDRgXqdp+6rjMZ0ermJ8dqD2gPrNTS+MUva/5xEgvKBwB+CbJDkNQWPj/mof4</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OMPc3dzW29og8TcaD6aV3mJsdvybOzaWgceElufw9rYsUEFVPXu7OiEzlCBkf7tz</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6d/D2rIjSKIYd+avnkLi/I+T+/Utb6Sz05+jX4Cqr/a7QDx2H4lDYUnn8DBxIAym</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cGWjC6AN5VPnKZv04YHIpW/Ox+/DLXQJkVJ7Gf36LI4EuwVeuz6nBFTFgw2QfAGs</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XEhQrEV52Yc9qk1DXHDdcOWQEaEyCQ1cIg4HFrI0T/DuhU8n6AT/sHyRaDQ5dI4H</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0ip1NHlDSmrVsYSSBhUnKnsdDAJq0Ifg7bZkSNWeEXvD15FGTMVbfjAoHDXqBjUv</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l62tpXYtmLJpo8egRUi5NicBZ2ZMXh95CQd0sf6/0gkcFdDdkLC+ES98wsZDccPS</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u91K1TVOen2JLQ7cIC6JGyJ6FCc8Gm49HJPLWeMUkJPBlhNB6zMHPtalIaDUHhIJ</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XUhbLW3IK/c+4Rc3Nj7QjmYEAdS8jcVWnVJl5EbnGZJkJfMc4kahbH3yaIs56b3b</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sZNGll4Rrj4JzdWyYcSfmv9rIH7E8K+yPEoVWAqgmvq5i/veh6BkUFmiFqY4HQr/</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EMLG6ugqQpcft5kUYcBxlIHwmNOg5Laqw3JSCMXuuylgx1eUDZefboH35sZT07CQ</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bcAuyvmidLJK4nE6OfL4LagYegS2N0Ui1Dri+yWBWK6c4X9h+D2C/20Wkd6YpXYu</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naQoWKwalO4JzVAD7mpiIs/vw5ZSaJ/fsv+TlQhLXaLQKSN79rNu9+ubdGOV80od</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vWnJmpiJ+TSF2WsVTGrvjHCZrIXc4lNzW6S0ASHbYFlQT2Vw2ZYbyYkpQMpY2MYq</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a5w3tKqUDOpzJO5jnGwOGn5rNeay9liL5/oQl+hpTkWvacDfubVGVQKmbeegPUHl</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UAUrPEt5unYs4s5zauZZ6MLF173awhRj5hLpezkrmqxrRw4ChbBHLgiNzmN/HOx7</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rQyQPQzpoc+HRV5VFumtcJRgUaSmPc2voKJ7nbpGjvomiZJZgxxyi1DDYMu2SAMV</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Lb9EdK8S3sxSbrsJRUd2NE28D/RE3gBk7DmKXvT3bnVExqwJ6t+CwJ3jyv0Qs/vi</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FVG11zi/dzCmDF6olTD46YU0lXlSXiuEjr7EB98pbPBzMDBIKOSuGBeee0lJkxJu</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MKeQKwp+S+mcEHFurZ23j0XzRvRMNQlVS5WMWxYN5C5UTdyjZurssRh11hYJstq0</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kLu5LSiykmGSp5Rp98eHKDl/FUJDfhOAGZy3GlMhA9w8zf9OwL0h4gm9kr/PFP8F</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+9tYw3n3KvY/rr0NwiiDhv1kt4feoAxwUi8MCnLGLmnXUDq2ptpjhnVyxLAe0shS</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s9H660J9MHS9j4+gcV0oXMosBFIb0Wr7iEQRqO2grokmz/CUD3bknfUl9WZlrjM2</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oQXm+Mv4kmwKwKPYpv4OQpWPR54dOhZ5bP570M5HKJL5JkcnkrrFbAtZtsM8ijO/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zpgJYO/EykZakiLlsSZpEpJdUowwhZ+Ib1vKbOaHB9Kf/Vz2pHAjExGxV8p6uS6Z</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suSOfOnzJWeiEWAsEILlaB/5/XAXR/T29wgbOqbOo5oicPhMZ0/+2Nfzf/P4W1kr</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cyxBVtnZt2qAN0Qyj8ne4pY6LnU3REbtvd2L3hb2wSdlynwYd1v+pXP9XHC7AFv+</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S/tBeEaz11K3j3+pt/Z5DNVUAvan1au/6mII9fGfr7xOxD83RNpJC/dtQ6Yss47m</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5UXaxcdLfCWIa2r7tyTRIcOypyZNTNZZPLdHFAx96dvk1eEloH/0MY/tVwayNHZA</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7YbigOIBRLODcIsdQTo+sw3MLJ3Sh0YkTwik+MPG05OcRCOFFZ584QvENSrTlf1L</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kPNfgYbOFhkmG4TJTxfmCL0F2cy3fz/GLBEpBRn2nKOY6+RW6rG33SHK42QRvb12</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p9MxgMF4+wyID9y0aerBQKEpaGSnwbQNb3GvFg6KW1J4Px1y8dqhXi95/THmjyyO</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/Xd1h5QeRcAczrZy79ZnJ1+Zv2N4IYk0FkPb1Xx0i00v5oYBGrfnyX30r1L9pMuy</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wWCSDv2gQb+dpduIXxBjXjP0QZIiaod/tmey8tdpZrgebPrg9bnnO5LEAVbKE4ul</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0J8RK57n+TdbmrwcLcW2eiNyqO+iXee5AuzNKsmtW4fth69G3zvRWrJ58xx299/j</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76gzIkAC9QOYdRC1bRdV4XpC5czF7uTu/WR3UXk4btyYW8NDeasnMqA2wlc/IQhe</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HCTTcWCbs/v9pAbk9WrSfxsvLfrxo/64IMg+Fi6sGW9/DQ5Ykxo7fSxpRbI5CCgh</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kxab9JFPRVXXFK/Q3Q8Hrdn4I/v4cz39ZuNOkOcR5AfihJQKnd5YL2OwGugeMF2D</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u+ysX/7UXMxhuCbpw5oqITpueIaBENDrzXhtHOiv9J7ubEJLEyxkcvw1lrvYorCB</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p9cqCE+rzO+hd6f14UpL4jXInRqae7DXT5Kt+YRNDdP+ta5/lUr0odU0Dg6NxQ2I</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TGNlelWjYjRbxWSWbC1tDVw3rOzE+ig9clER6KiTPPBJGM3wqi0Y6lFEkCegz9b+</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9xJp8/2VKwFXyl9LM2Tc58BaDfrP1tXbDihKoGq1A00hkL3KVJKU8UGeV0Z3tIOS</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dUB4/xMy/wWMY+B3sZIp80Ryw14orxghzZ5fONCysJn1JCtjBoyAfjeFXK8VafRC</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cjLOKzrhe/ewIEAw73lE2RYSqni77J3kyBxgGFz5hMFOe9KN3Y/4QHImIetHxfKn</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0eYEZHyWN26vI+Cj7smr2m79f4fH6wYKgR2CITHvs66mt5F/AkCe3HNXjZeQPCHF</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99548JVcZC3IvsTjG0+kd2JzgsbAwx5jDKtRPH3b5dxFQE03l2fcqCpXmmgWPu29</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Z2X6SGhm9UACvyPPKMjXB3Zk3LB3r2q1QZIwKtD1q6fXXqsTDj4Bta5EgIkEq2hp</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aE4ZT4AN0KmGqqYAytbY0OHldp0k85LL6+QnPJhGYK5JY8RF2Vn0q57RhWB7k8/6</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H/AUpgVRdxeOA8jcyq3d7RBk8NHx059PT7EK4EHzpkbQKVVdhS3wMcwhnH++bcvD</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0ElOtPf7NyA+NDFSM0LlZnr3N+nyPEojzEEH6u+yNHdZqW3yu/PuOjksGTUdxMzP</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mwS8+J56gFbJF+fTb+rD4gSYvY4eceq6gmdZUIptqmYrWWccrWQxzKZ51ogMRMX7</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Om7iAg8gLOBQxqqnemHgP1976s9XfSLAMCRg4cewxRJOKGkOy2ty2puFDPF99rYl</DigestValue>
      </Reference>
      <Reference URI="/xl/externalLinks/externalLink1.xml?ContentType=application/vnd.openxmlformats-officedocument.spreadsheetml.externalLink+xml">
        <DigestMethod Algorithm="http://www.w3.org/2001/04/xmldsig-more#sha384"/>
        <DigestValue>kSIy27vsDziOV/qTRfBlDjhuSucAjxRmwKEDofx99gYsSg5Hg/7qe+eBRELUR4za</DigestValue>
      </Reference>
      <Reference URI="/xl/externalLinks/externalLink10.xml?ContentType=application/vnd.openxmlformats-officedocument.spreadsheetml.externalLink+xml">
        <DigestMethod Algorithm="http://www.w3.org/2001/04/xmldsig-more#sha384"/>
        <DigestValue>Q9Gwv0BUmqS1JRqmUcdbISNXEUz6Iw00JZqXEfG/NpXiFOxnWPBrW1sS3LYRQae3</DigestValue>
      </Reference>
      <Reference URI="/xl/externalLinks/externalLink100.xml?ContentType=application/vnd.openxmlformats-officedocument.spreadsheetml.externalLink+xml">
        <DigestMethod Algorithm="http://www.w3.org/2001/04/xmldsig-more#sha384"/>
        <DigestValue>hNBksMjNe48FysPTgIdXdhqD6F4qI8QjDjfcatRZqFYc/ZF9D1Hdrugn0voCtAsj</DigestValue>
      </Reference>
      <Reference URI="/xl/externalLinks/externalLink101.xml?ContentType=application/vnd.openxmlformats-officedocument.spreadsheetml.externalLink+xml">
        <DigestMethod Algorithm="http://www.w3.org/2001/04/xmldsig-more#sha384"/>
        <DigestValue>KRqIJ8oUVfnzGVJ0uS4NyxuCWrXX0vaJjRAEaG4jHi5itavTNvnQcX8Lusz6QSL5</DigestValue>
      </Reference>
      <Reference URI="/xl/externalLinks/externalLink102.xml?ContentType=application/vnd.openxmlformats-officedocument.spreadsheetml.externalLink+xml">
        <DigestMethod Algorithm="http://www.w3.org/2001/04/xmldsig-more#sha384"/>
        <DigestValue>BUWl1RtHXqG1790p/1hjapCtH0h/jay3LIJf+EzBDVmFj5ivmm83uLOUTko1fZoC</DigestValue>
      </Reference>
      <Reference URI="/xl/externalLinks/externalLink103.xml?ContentType=application/vnd.openxmlformats-officedocument.spreadsheetml.externalLink+xml">
        <DigestMethod Algorithm="http://www.w3.org/2001/04/xmldsig-more#sha384"/>
        <DigestValue>6oC51M42qKHJdcdFE06yHIGcYNiXA8Gf+9texqC16OTT95Ul8rDj4nZuzozhvu05</DigestValue>
      </Reference>
      <Reference URI="/xl/externalLinks/externalLink104.xml?ContentType=application/vnd.openxmlformats-officedocument.spreadsheetml.externalLink+xml">
        <DigestMethod Algorithm="http://www.w3.org/2001/04/xmldsig-more#sha384"/>
        <DigestValue>QS26XJoXjUCKDyHYLmkbjEbwQ3QkKehiaLMRamnsQnRChsNOYXPOr1aqTmsY7sYy</DigestValue>
      </Reference>
      <Reference URI="/xl/externalLinks/externalLink105.xml?ContentType=application/vnd.openxmlformats-officedocument.spreadsheetml.externalLink+xml">
        <DigestMethod Algorithm="http://www.w3.org/2001/04/xmldsig-more#sha384"/>
        <DigestValue>wPwT7UGOM0N2BYbTDZAZn+d9pZb6I+6CwJGojsKkPus1wY7no0P4xyekNro6+TyU</DigestValue>
      </Reference>
      <Reference URI="/xl/externalLinks/externalLink106.xml?ContentType=application/vnd.openxmlformats-officedocument.spreadsheetml.externalLink+xml">
        <DigestMethod Algorithm="http://www.w3.org/2001/04/xmldsig-more#sha384"/>
        <DigestValue>sHqdZXF4mun5hIZi1JDsSydK5vToKIrPJOWkvG9itpD/lkLW+sku1/65WLfRubCZ</DigestValue>
      </Reference>
      <Reference URI="/xl/externalLinks/externalLink107.xml?ContentType=application/vnd.openxmlformats-officedocument.spreadsheetml.externalLink+xml">
        <DigestMethod Algorithm="http://www.w3.org/2001/04/xmldsig-more#sha384"/>
        <DigestValue>aGBwAwj2O7yMoLUo6EDYDqerYvtqt/zFBLMwh9fm7B+ykFl+32DOE8Xb+c37+/Jr</DigestValue>
      </Reference>
      <Reference URI="/xl/externalLinks/externalLink108.xml?ContentType=application/vnd.openxmlformats-officedocument.spreadsheetml.externalLink+xml">
        <DigestMethod Algorithm="http://www.w3.org/2001/04/xmldsig-more#sha384"/>
        <DigestValue>7oBqB7TQFoVTiFDvLCcC8YSlgltjZ7Hlp4u/ZGHowgKHjp3U8U37SKmJcBZOZ2C7</DigestValue>
      </Reference>
      <Reference URI="/xl/externalLinks/externalLink109.xml?ContentType=application/vnd.openxmlformats-officedocument.spreadsheetml.externalLink+xml">
        <DigestMethod Algorithm="http://www.w3.org/2001/04/xmldsig-more#sha384"/>
        <DigestValue>bdsWuAwfMNitqMF+CNLgIzUN+xfx9JOWrWd8KHW0dDsSQ0e0mapGCnimUZZIkEiK</DigestValue>
      </Reference>
      <Reference URI="/xl/externalLinks/externalLink11.xml?ContentType=application/vnd.openxmlformats-officedocument.spreadsheetml.externalLink+xml">
        <DigestMethod Algorithm="http://www.w3.org/2001/04/xmldsig-more#sha384"/>
        <DigestValue>s7BmHwHRgzOzoLN3Uth9O1GME781g9vsxeN9j+uHK4/9DU1bKcLHm/lCH7khTF29</DigestValue>
      </Reference>
      <Reference URI="/xl/externalLinks/externalLink110.xml?ContentType=application/vnd.openxmlformats-officedocument.spreadsheetml.externalLink+xml">
        <DigestMethod Algorithm="http://www.w3.org/2001/04/xmldsig-more#sha384"/>
        <DigestValue>M3jd9Na2n4MPkqBwLLH1IxiICDX6yDZbu7Ebq8uNqxV7sM14UAQIO7EZUc6GPIRU</DigestValue>
      </Reference>
      <Reference URI="/xl/externalLinks/externalLink111.xml?ContentType=application/vnd.openxmlformats-officedocument.spreadsheetml.externalLink+xml">
        <DigestMethod Algorithm="http://www.w3.org/2001/04/xmldsig-more#sha384"/>
        <DigestValue>g3Bc351gu0eyV62SYoe8S8vxIfRTdUKzvtq2fXw6iJ0+gO1p0rrsEOoOjlUG3srN</DigestValue>
      </Reference>
      <Reference URI="/xl/externalLinks/externalLink112.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3.xml?ContentType=application/vnd.openxmlformats-officedocument.spreadsheetml.externalLink+xml">
        <DigestMethod Algorithm="http://www.w3.org/2001/04/xmldsig-more#sha384"/>
        <DigestValue>vUjNbzvjOnmgvp3F6CTnzGMBqX2Mvl2TZt/yh1vS8ftskI/N+cqIUikan906HnFy</DigestValue>
      </Reference>
      <Reference URI="/xl/externalLinks/externalLink114.xml?ContentType=application/vnd.openxmlformats-officedocument.spreadsheetml.externalLink+xml">
        <DigestMethod Algorithm="http://www.w3.org/2001/04/xmldsig-more#sha384"/>
        <DigestValue>UWx3DndTmiDW0K1crdF0reeosdH4Uk7DKg2+bIySd9/YPMxwShfAS61edbqYVL1K</DigestValue>
      </Reference>
      <Reference URI="/xl/externalLinks/externalLink115.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6.xml?ContentType=application/vnd.openxmlformats-officedocument.spreadsheetml.externalLink+xml">
        <DigestMethod Algorithm="http://www.w3.org/2001/04/xmldsig-more#sha384"/>
        <DigestValue>Bcj8JW/ckFQ1EwqKRaDugn3RFhRpiGpFRRf/B+GINh85zk53bdZPFeN6O5T8WKaz</DigestValue>
      </Reference>
      <Reference URI="/xl/externalLinks/externalLink117.xml?ContentType=application/vnd.openxmlformats-officedocument.spreadsheetml.externalLink+xml">
        <DigestMethod Algorithm="http://www.w3.org/2001/04/xmldsig-more#sha384"/>
        <DigestValue>z+3ylQ5iuxX07BNVCvrxlbJi13i48RAqqWqnGSNz7yfEekKJxhIHn1PkwKi1bTrt</DigestValue>
      </Reference>
      <Reference URI="/xl/externalLinks/externalLink118.xml?ContentType=application/vnd.openxmlformats-officedocument.spreadsheetml.externalLink+xml">
        <DigestMethod Algorithm="http://www.w3.org/2001/04/xmldsig-more#sha384"/>
        <DigestValue>w1WiykelFSyXHjOoa7O+g+17ebOKFoqsuN6GIWRprWc2wxBNTIlC6Ry1xellBEFw</DigestValue>
      </Reference>
      <Reference URI="/xl/externalLinks/externalLink119.xml?ContentType=application/vnd.openxmlformats-officedocument.spreadsheetml.externalLink+xml">
        <DigestMethod Algorithm="http://www.w3.org/2001/04/xmldsig-more#sha384"/>
        <DigestValue>gjBtqxrAkTeX89V7FOcYbL4LRvCSBPKCBUSs25L+4XvQp+vC/r2HRzh5mVR/Byql</DigestValue>
      </Reference>
      <Reference URI="/xl/externalLinks/externalLink12.xml?ContentType=application/vnd.openxmlformats-officedocument.spreadsheetml.externalLink+xml">
        <DigestMethod Algorithm="http://www.w3.org/2001/04/xmldsig-more#sha384"/>
        <DigestValue>sRRRr/2/wz6CGJXHrMm5MygJrQ6GUUj2l/rVeis9P8pSk2Os3GmB9VBgZz6PyyzI</DigestValue>
      </Reference>
      <Reference URI="/xl/externalLinks/externalLink120.xml?ContentType=application/vnd.openxmlformats-officedocument.spreadsheetml.externalLink+xml">
        <DigestMethod Algorithm="http://www.w3.org/2001/04/xmldsig-more#sha384"/>
        <DigestValue>69YqATH5nxWd4M3XIzKKgII2BHrP74zYOwCNf/LVhXVOnYRNkbz8Vh4KwgveMOPg</DigestValue>
      </Reference>
      <Reference URI="/xl/externalLinks/externalLink121.xml?ContentType=application/vnd.openxmlformats-officedocument.spreadsheetml.externalLink+xml">
        <DigestMethod Algorithm="http://www.w3.org/2001/04/xmldsig-more#sha384"/>
        <DigestValue>oWCgj2hpEhdoO3R5WlQSXpiIlgBxf0RBKUoyTi78w18ww6lVe2ekg5klzHz15/Xm</DigestValue>
      </Reference>
      <Reference URI="/xl/externalLinks/externalLink122.xml?ContentType=application/vnd.openxmlformats-officedocument.spreadsheetml.externalLink+xml">
        <DigestMethod Algorithm="http://www.w3.org/2001/04/xmldsig-more#sha384"/>
        <DigestValue>v8BDIaC+Kp4MKhFJdemaUxHKTjdJlDdHBuJC6/yEuSciLR1+vkHm4UliokvheFE0</DigestValue>
      </Reference>
      <Reference URI="/xl/externalLinks/externalLink123.xml?ContentType=application/vnd.openxmlformats-officedocument.spreadsheetml.externalLink+xml">
        <DigestMethod Algorithm="http://www.w3.org/2001/04/xmldsig-more#sha384"/>
        <DigestValue>Ync8xwWxAURmDuBx212Ygx9fgMaXufKT/v6cPX/1uAzqVlqtHEM5efWGrrzvw3hf</DigestValue>
      </Reference>
      <Reference URI="/xl/externalLinks/externalLink124.xml?ContentType=application/vnd.openxmlformats-officedocument.spreadsheetml.externalLink+xml">
        <DigestMethod Algorithm="http://www.w3.org/2001/04/xmldsig-more#sha384"/>
        <DigestValue>MDDurQ5+0xs+fs7qC/jXnTlcuIaMXmfI8VCuyMbttyHt4u2OSALBn3TfKwxIEQUG</DigestValue>
      </Reference>
      <Reference URI="/xl/externalLinks/externalLink125.xml?ContentType=application/vnd.openxmlformats-officedocument.spreadsheetml.externalLink+xml">
        <DigestMethod Algorithm="http://www.w3.org/2001/04/xmldsig-more#sha384"/>
        <DigestValue>ad5jjiBy7Mz7vo17jQFMfq7ySeZSGtzG3P6lnuNgT2uU1k+5T4JsHEJbHihwL+ep</DigestValue>
      </Reference>
      <Reference URI="/xl/externalLinks/externalLink126.xml?ContentType=application/vnd.openxmlformats-officedocument.spreadsheetml.externalLink+xml">
        <DigestMethod Algorithm="http://www.w3.org/2001/04/xmldsig-more#sha384"/>
        <DigestValue>sonvc4WMoag1plvlYwMQob8MCGOIURKE1YGitQZeDzMjcSsTplF78fiAuBOLTnNT</DigestValue>
      </Reference>
      <Reference URI="/xl/externalLinks/externalLink127.xml?ContentType=application/vnd.openxmlformats-officedocument.spreadsheetml.externalLink+xml">
        <DigestMethod Algorithm="http://www.w3.org/2001/04/xmldsig-more#sha384"/>
        <DigestValue>WVtAggU7mC1e45uj1mTGEJRx7Q4J4LusO+bo/491Ge5XlrLCXlLXV1j+B7T3Z1vu</DigestValue>
      </Reference>
      <Reference URI="/xl/externalLinks/externalLink128.xml?ContentType=application/vnd.openxmlformats-officedocument.spreadsheetml.externalLink+xml">
        <DigestMethod Algorithm="http://www.w3.org/2001/04/xmldsig-more#sha384"/>
        <DigestValue>VWij/8CoQ5Et74kWZSVIOtZuE+ttngnLw/Xn+KMOp2rsC2Ib83fO+8q951r2p1TH</DigestValue>
      </Reference>
      <Reference URI="/xl/externalLinks/externalLink129.xml?ContentType=application/vnd.openxmlformats-officedocument.spreadsheetml.externalLink+xml">
        <DigestMethod Algorithm="http://www.w3.org/2001/04/xmldsig-more#sha384"/>
        <DigestValue>jUncSoWqH1fxBhG2KdqUchd3gDDcAEtaU+o65WSph5x20bl8BIj8EhwYWb9I0BN5</DigestValue>
      </Reference>
      <Reference URI="/xl/externalLinks/externalLink13.xml?ContentType=application/vnd.openxmlformats-officedocument.spreadsheetml.externalLink+xml">
        <DigestMethod Algorithm="http://www.w3.org/2001/04/xmldsig-more#sha384"/>
        <DigestValue>mT5nQUDftjRt9/S/d0pWNxJFYcUjqGSwEs/5UlB4hip7RZPXLi19RJAZJURcaCKp</DigestValue>
      </Reference>
      <Reference URI="/xl/externalLinks/externalLink130.xml?ContentType=application/vnd.openxmlformats-officedocument.spreadsheetml.externalLink+xml">
        <DigestMethod Algorithm="http://www.w3.org/2001/04/xmldsig-more#sha384"/>
        <DigestValue>TkooUHn7JGzogu1xxTOtaWITZNj5d53ZkxpxaXKejjjg87plrd86IDb3Fe8HbqDg</DigestValue>
      </Reference>
      <Reference URI="/xl/externalLinks/externalLink131.xml?ContentType=application/vnd.openxmlformats-officedocument.spreadsheetml.externalLink+xml">
        <DigestMethod Algorithm="http://www.w3.org/2001/04/xmldsig-more#sha384"/>
        <DigestValue>VEOuP63HKCDvlB+z1fL3q2luVXu7p+LSmQn6jR0V6+3Yt6dRN6vma0nbSZEozH02</DigestValue>
      </Reference>
      <Reference URI="/xl/externalLinks/externalLink132.xml?ContentType=application/vnd.openxmlformats-officedocument.spreadsheetml.externalLink+xml">
        <DigestMethod Algorithm="http://www.w3.org/2001/04/xmldsig-more#sha384"/>
        <DigestValue>UXceDgiZ8208VspOkAT/1Ner6AyC7/76MvM8eEmsu9A8f2yyoO/9hdf4QdDle9bS</DigestValue>
      </Reference>
      <Reference URI="/xl/externalLinks/externalLink133.xml?ContentType=application/vnd.openxmlformats-officedocument.spreadsheetml.externalLink+xml">
        <DigestMethod Algorithm="http://www.w3.org/2001/04/xmldsig-more#sha384"/>
        <DigestValue>pzee1nEAFjhtVH1idg1TuBUP4SXfvQlht8JJOgTC2LRNtwkSw6izd5xJOcw0iNP0</DigestValue>
      </Reference>
      <Reference URI="/xl/externalLinks/externalLink134.xml?ContentType=application/vnd.openxmlformats-officedocument.spreadsheetml.externalLink+xml">
        <DigestMethod Algorithm="http://www.w3.org/2001/04/xmldsig-more#sha384"/>
        <DigestValue>fbRPaMKoV764NCJvn9X5uETIqrojjUH7YT7d0V45O4WRAznJyqfBS/GldYcukqih</DigestValue>
      </Reference>
      <Reference URI="/xl/externalLinks/externalLink135.xml?ContentType=application/vnd.openxmlformats-officedocument.spreadsheetml.externalLink+xml">
        <DigestMethod Algorithm="http://www.w3.org/2001/04/xmldsig-more#sha384"/>
        <DigestValue>xUE5buhl2gbbQI4DT/jmLvUPRbbGKTQj8EqzWaYs7Yd/wRlQUCAGT/ttEYgakSKw</DigestValue>
      </Reference>
      <Reference URI="/xl/externalLinks/externalLink136.xml?ContentType=application/vnd.openxmlformats-officedocument.spreadsheetml.externalLink+xml">
        <DigestMethod Algorithm="http://www.w3.org/2001/04/xmldsig-more#sha384"/>
        <DigestValue>KjTGs2NSO3yKaoRWJrQMOcejbHluuTqnyvvrA0XTAhrlkOILTbOtL4okJCn2y+XF</DigestValue>
      </Reference>
      <Reference URI="/xl/externalLinks/externalLink137.xml?ContentType=application/vnd.openxmlformats-officedocument.spreadsheetml.externalLink+xml">
        <DigestMethod Algorithm="http://www.w3.org/2001/04/xmldsig-more#sha384"/>
        <DigestValue>XDxVRz7prQ62P9xenpDMyvhYggAT/t3vo/ksEpI3YuI3bEqSKdfgRaFi+k56Vl4r</DigestValue>
      </Reference>
      <Reference URI="/xl/externalLinks/externalLink138.xml?ContentType=application/vnd.openxmlformats-officedocument.spreadsheetml.externalLink+xml">
        <DigestMethod Algorithm="http://www.w3.org/2001/04/xmldsig-more#sha384"/>
        <DigestValue>Ja6eMJSH2oPhsoqzdz52jKsrY7xfLbPgA4FA7c/2V7iz3KKW4PV/VFY1EIRwlvSu</DigestValue>
      </Reference>
      <Reference URI="/xl/externalLinks/externalLink139.xml?ContentType=application/vnd.openxmlformats-officedocument.spreadsheetml.externalLink+xml">
        <DigestMethod Algorithm="http://www.w3.org/2001/04/xmldsig-more#sha384"/>
        <DigestValue>8P14IbukYrCgxR8PQzjE/K/6FKv5Ua3Y7QQhaVvTimoIbe+2GVpXFPgIsvc8w+2h</DigestValue>
      </Reference>
      <Reference URI="/xl/externalLinks/externalLink14.xml?ContentType=application/vnd.openxmlformats-officedocument.spreadsheetml.externalLink+xml">
        <DigestMethod Algorithm="http://www.w3.org/2001/04/xmldsig-more#sha384"/>
        <DigestValue>F53SO72Ec2IgDvHSA1NjqZ87ZJZjuNcP11kAPh4q8DzmfLMdjwFXWjO55zQJg1wS</DigestValue>
      </Reference>
      <Reference URI="/xl/externalLinks/externalLink140.xml?ContentType=application/vnd.openxmlformats-officedocument.spreadsheetml.externalLink+xml">
        <DigestMethod Algorithm="http://www.w3.org/2001/04/xmldsig-more#sha384"/>
        <DigestValue>VGLLnsZ/BB96NUpPjN1/h51ALNA516OUXhATg1pBRtm/rD4K/gc/24ZKNAmRTcNE</DigestValue>
      </Reference>
      <Reference URI="/xl/externalLinks/externalLink141.xml?ContentType=application/vnd.openxmlformats-officedocument.spreadsheetml.externalLink+xml">
        <DigestMethod Algorithm="http://www.w3.org/2001/04/xmldsig-more#sha384"/>
        <DigestValue>uhKGcF5EUPcIbmouAfqqnITuHQf0XuSMf2VK7c5Zj5TGe30sm9AoKQWzdQXx69ol</DigestValue>
      </Reference>
      <Reference URI="/xl/externalLinks/externalLink142.xml?ContentType=application/vnd.openxmlformats-officedocument.spreadsheetml.externalLink+xml">
        <DigestMethod Algorithm="http://www.w3.org/2001/04/xmldsig-more#sha384"/>
        <DigestValue>7oaA2rjIi4KguTNe47f4R8gipTFGdlaEx9bKME4xVZ/FU9PohGiTcyUjuSPKl5pH</DigestValue>
      </Reference>
      <Reference URI="/xl/externalLinks/externalLink143.xml?ContentType=application/vnd.openxmlformats-officedocument.spreadsheetml.externalLink+xml">
        <DigestMethod Algorithm="http://www.w3.org/2001/04/xmldsig-more#sha384"/>
        <DigestValue>DHyDUu49a3UnIPypJJbLcpOGeRy/R3q58h0lWQVye51/GEY6GTyrx+Yoil8RZtlb</DigestValue>
      </Reference>
      <Reference URI="/xl/externalLinks/externalLink144.xml?ContentType=application/vnd.openxmlformats-officedocument.spreadsheetml.externalLink+xml">
        <DigestMethod Algorithm="http://www.w3.org/2001/04/xmldsig-more#sha384"/>
        <DigestValue>eUei3lK32pzC+UP+hTpIzUwW9MHsPkGQgHunF80O00jhuCLaqaPGl37TKN+noKeO</DigestValue>
      </Reference>
      <Reference URI="/xl/externalLinks/externalLink145.xml?ContentType=application/vnd.openxmlformats-officedocument.spreadsheetml.externalLink+xml">
        <DigestMethod Algorithm="http://www.w3.org/2001/04/xmldsig-more#sha384"/>
        <DigestValue>oiy49csaH1KFqFOGI4aFMQZxb63hPiQaJ4zrelFhkoMF4355mjf8ygChUmpCmK8T</DigestValue>
      </Reference>
      <Reference URI="/xl/externalLinks/externalLink146.xml?ContentType=application/vnd.openxmlformats-officedocument.spreadsheetml.externalLink+xml">
        <DigestMethod Algorithm="http://www.w3.org/2001/04/xmldsig-more#sha384"/>
        <DigestValue>kGzneLxv1c08xxfIbZrqggdybF4xvisMFRydkO7OYLmNRd/988MnkMCqnBka4Rkr</DigestValue>
      </Reference>
      <Reference URI="/xl/externalLinks/externalLink147.xml?ContentType=application/vnd.openxmlformats-officedocument.spreadsheetml.externalLink+xml">
        <DigestMethod Algorithm="http://www.w3.org/2001/04/xmldsig-more#sha384"/>
        <DigestValue>+sL5D3JdHHrFXfXuh1Y59caQXpXpS9QTprkWu4wEU/0YEANA6sANbAUmwiKNWS/g</DigestValue>
      </Reference>
      <Reference URI="/xl/externalLinks/externalLink148.xml?ContentType=application/vnd.openxmlformats-officedocument.spreadsheetml.externalLink+xml">
        <DigestMethod Algorithm="http://www.w3.org/2001/04/xmldsig-more#sha384"/>
        <DigestValue>lkAJFhoBNuxI2BCqNKEOk5IAKbR2CwapGwYcupwyxxX3Qc4+BXAd81Bxt3QDDiRe</DigestValue>
      </Reference>
      <Reference URI="/xl/externalLinks/externalLink149.xml?ContentType=application/vnd.openxmlformats-officedocument.spreadsheetml.externalLink+xml">
        <DigestMethod Algorithm="http://www.w3.org/2001/04/xmldsig-more#sha384"/>
        <DigestValue>/6fVbRKzy7Zt1ftEuxJK+qiQU8TvTlO153kZetRQstzGFCdJ+2k0HFX95hfKna/T</DigestValue>
      </Reference>
      <Reference URI="/xl/externalLinks/externalLink15.xml?ContentType=application/vnd.openxmlformats-officedocument.spreadsheetml.externalLink+xml">
        <DigestMethod Algorithm="http://www.w3.org/2001/04/xmldsig-more#sha384"/>
        <DigestValue>SfztkeO4OQGr9A0APEGHj17dAw7eGNxpr+i4uPl8vWeffhMPREFna9uipq5Iq34w</DigestValue>
      </Reference>
      <Reference URI="/xl/externalLinks/externalLink150.xml?ContentType=application/vnd.openxmlformats-officedocument.spreadsheetml.externalLink+xml">
        <DigestMethod Algorithm="http://www.w3.org/2001/04/xmldsig-more#sha384"/>
        <DigestValue>ur0aKgB+Z4zmAjne7+Zy6E6exNjkJlRtyT7kXdVyvCMOrQ1ni9fjBB5Xm/JOkXV1</DigestValue>
      </Reference>
      <Reference URI="/xl/externalLinks/externalLink151.xml?ContentType=application/vnd.openxmlformats-officedocument.spreadsheetml.externalLink+xml">
        <DigestMethod Algorithm="http://www.w3.org/2001/04/xmldsig-more#sha384"/>
        <DigestValue>yjrAdZmhFTalUpqiVuh3O5omylhMdWH/w7Sc2+J9zfl+o2UWIY/4sWYIZQryXOcA</DigestValue>
      </Reference>
      <Reference URI="/xl/externalLinks/externalLink152.xml?ContentType=application/vnd.openxmlformats-officedocument.spreadsheetml.externalLink+xml">
        <DigestMethod Algorithm="http://www.w3.org/2001/04/xmldsig-more#sha384"/>
        <DigestValue>NWq7UWM4u81uigyIuVpz/3U3OX+dRnWCmEP09imi6ZhO7hFqOaUEt06Z8CWxT8YS</DigestValue>
      </Reference>
      <Reference URI="/xl/externalLinks/externalLink153.xml?ContentType=application/vnd.openxmlformats-officedocument.spreadsheetml.externalLink+xml">
        <DigestMethod Algorithm="http://www.w3.org/2001/04/xmldsig-more#sha384"/>
        <DigestValue>0weh2s4gTPTqKpxQkx8P1YmhabmGtN/OLZugvf06dNqKUrieMqGV9WbuZdL5R2Ox</DigestValue>
      </Reference>
      <Reference URI="/xl/externalLinks/externalLink154.xml?ContentType=application/vnd.openxmlformats-officedocument.spreadsheetml.externalLink+xml">
        <DigestMethod Algorithm="http://www.w3.org/2001/04/xmldsig-more#sha384"/>
        <DigestValue>FMLPwKzQraFCUjmgbjSOp7IGg9/Sqql7co8CGquZgMziHqtV+P277Yf9Wfpxdocq</DigestValue>
      </Reference>
      <Reference URI="/xl/externalLinks/externalLink155.xml?ContentType=application/vnd.openxmlformats-officedocument.spreadsheetml.externalLink+xml">
        <DigestMethod Algorithm="http://www.w3.org/2001/04/xmldsig-more#sha384"/>
        <DigestValue>v2HRKWY8963ZwZI2qKP9ScTnxZrZhlb7lMD3dGTwpH1bFaJUSBpVPcKfVenI0sKy</DigestValue>
      </Reference>
      <Reference URI="/xl/externalLinks/externalLink156.xml?ContentType=application/vnd.openxmlformats-officedocument.spreadsheetml.externalLink+xml">
        <DigestMethod Algorithm="http://www.w3.org/2001/04/xmldsig-more#sha384"/>
        <DigestValue>twrzGjGx63YDBkrY2kBVp6ZAdv6gNwqCDsUS5LHR/9oXBb17cTljBHM1x14nbdg5</DigestValue>
      </Reference>
      <Reference URI="/xl/externalLinks/externalLink157.xml?ContentType=application/vnd.openxmlformats-officedocument.spreadsheetml.externalLink+xml">
        <DigestMethod Algorithm="http://www.w3.org/2001/04/xmldsig-more#sha384"/>
        <DigestValue>M42ILNo7Y0cv244oKFcY99ip3CK5Z2sbaYQj1090R6JkjczMZDSfbpy4LapSxYC3</DigestValue>
      </Reference>
      <Reference URI="/xl/externalLinks/externalLink158.xml?ContentType=application/vnd.openxmlformats-officedocument.spreadsheetml.externalLink+xml">
        <DigestMethod Algorithm="http://www.w3.org/2001/04/xmldsig-more#sha384"/>
        <DigestValue>wdfkLzsCi+WY4RXQNAxNYBQNV1S7r5qaVxzyOSc7/C31Nvj1YnNFo9f/ouXmRcGA</DigestValue>
      </Reference>
      <Reference URI="/xl/externalLinks/externalLink159.xml?ContentType=application/vnd.openxmlformats-officedocument.spreadsheetml.externalLink+xml">
        <DigestMethod Algorithm="http://www.w3.org/2001/04/xmldsig-more#sha384"/>
        <DigestValue>aO3J/Yz5Y2dCOC2joz9Xl605YJQYKGrgYkdz1kWb6aEdtk/DLfJCSvNbjUixm1i2</DigestValue>
      </Reference>
      <Reference URI="/xl/externalLinks/externalLink16.xml?ContentType=application/vnd.openxmlformats-officedocument.spreadsheetml.externalLink+xml">
        <DigestMethod Algorithm="http://www.w3.org/2001/04/xmldsig-more#sha384"/>
        <DigestValue>gbkRKj4pAE9Z2JIK9VU0kVEHa0TS8VuDMpgJa8hOdQYjFPsSGZ/YeS9q0DR4co7J</DigestValue>
      </Reference>
      <Reference URI="/xl/externalLinks/externalLink160.xml?ContentType=application/vnd.openxmlformats-officedocument.spreadsheetml.externalLink+xml">
        <DigestMethod Algorithm="http://www.w3.org/2001/04/xmldsig-more#sha384"/>
        <DigestValue>iHsLSdAnCFGfKSx+7yOqbSY3FwNqhnk5r5Vz6BbGpQr4HtYGjeJPhqeNrlTMCflS</DigestValue>
      </Reference>
      <Reference URI="/xl/externalLinks/externalLink161.xml?ContentType=application/vnd.openxmlformats-officedocument.spreadsheetml.externalLink+xml">
        <DigestMethod Algorithm="http://www.w3.org/2001/04/xmldsig-more#sha384"/>
        <DigestValue>4sXtEVVJy7hlaUDyM+rchaaABu1ZAW0aNFOO9CYj27/uMCxAifV/yFZJisNJpNGB</DigestValue>
      </Reference>
      <Reference URI="/xl/externalLinks/externalLink162.xml?ContentType=application/vnd.openxmlformats-officedocument.spreadsheetml.externalLink+xml">
        <DigestMethod Algorithm="http://www.w3.org/2001/04/xmldsig-more#sha384"/>
        <DigestValue>9ufMuoQMnzHZRagfWK5AzgxCG4yJBcB4dF0p6wZO/37OoXZUOn2V5DV2lQEhFZr3</DigestValue>
      </Reference>
      <Reference URI="/xl/externalLinks/externalLink163.xml?ContentType=application/vnd.openxmlformats-officedocument.spreadsheetml.externalLink+xml">
        <DigestMethod Algorithm="http://www.w3.org/2001/04/xmldsig-more#sha384"/>
        <DigestValue>ojirEs12POPSRW0WKdftBr88+BcudLPtuOgK5qwmSBuuoIQ4Q6ABycZIMEtM7PON</DigestValue>
      </Reference>
      <Reference URI="/xl/externalLinks/externalLink164.xml?ContentType=application/vnd.openxmlformats-officedocument.spreadsheetml.externalLink+xml">
        <DigestMethod Algorithm="http://www.w3.org/2001/04/xmldsig-more#sha384"/>
        <DigestValue>cxrGuBiLvmoPyX2kkWq4mFEHKSR7PNLy24zVuWCuZGsABEwRJiEJh57gfrFkUzgx</DigestValue>
      </Reference>
      <Reference URI="/xl/externalLinks/externalLink165.xml?ContentType=application/vnd.openxmlformats-officedocument.spreadsheetml.externalLink+xml">
        <DigestMethod Algorithm="http://www.w3.org/2001/04/xmldsig-more#sha384"/>
        <DigestValue>0HHm+49rvVETPHllnBGMAXgU7zq/thghOjhM679qwSMhWKrN9QUn9I2ISc3+gAD2</DigestValue>
      </Reference>
      <Reference URI="/xl/externalLinks/externalLink166.xml?ContentType=application/vnd.openxmlformats-officedocument.spreadsheetml.externalLink+xml">
        <DigestMethod Algorithm="http://www.w3.org/2001/04/xmldsig-more#sha384"/>
        <DigestValue>/UMY5GnZrfSXcXWQHm88rAzuIwiBRell9gEAn0FNHEN+gLPqGEAoUQwa77og+/Ul</DigestValue>
      </Reference>
      <Reference URI="/xl/externalLinks/externalLink167.xml?ContentType=application/vnd.openxmlformats-officedocument.spreadsheetml.externalLink+xml">
        <DigestMethod Algorithm="http://www.w3.org/2001/04/xmldsig-more#sha384"/>
        <DigestValue>1RSYuFYFdGD9Yqmsa+zrHa2f/xHE00Gv5akCrGJVQZgAiWPfwUCC1AvhHKdNRqpZ</DigestValue>
      </Reference>
      <Reference URI="/xl/externalLinks/externalLink168.xml?ContentType=application/vnd.openxmlformats-officedocument.spreadsheetml.externalLink+xml">
        <DigestMethod Algorithm="http://www.w3.org/2001/04/xmldsig-more#sha384"/>
        <DigestValue>48V5EzXqvgaVhr0Zav6xefxarm7yC/hzAPEmVVchH1GD3FpCJGxvLGNGUlMlUd2t</DigestValue>
      </Reference>
      <Reference URI="/xl/externalLinks/externalLink169.xml?ContentType=application/vnd.openxmlformats-officedocument.spreadsheetml.externalLink+xml">
        <DigestMethod Algorithm="http://www.w3.org/2001/04/xmldsig-more#sha384"/>
        <DigestValue>KpS7bWbM3ZlEsgOSrYqeOdJudTVBSoDn+ztUSu3p8LLIota8T5xq7WlFvPCrmOpF</DigestValue>
      </Reference>
      <Reference URI="/xl/externalLinks/externalLink17.xml?ContentType=application/vnd.openxmlformats-officedocument.spreadsheetml.externalLink+xml">
        <DigestMethod Algorithm="http://www.w3.org/2001/04/xmldsig-more#sha384"/>
        <DigestValue>2yE8XsL7Tc1q5/yauBkgE80BWyQmfg8QXecdBt0GllaVB0bK5kpD/Vwpi58WrhkM</DigestValue>
      </Reference>
      <Reference URI="/xl/externalLinks/externalLink170.xml?ContentType=application/vnd.openxmlformats-officedocument.spreadsheetml.externalLink+xml">
        <DigestMethod Algorithm="http://www.w3.org/2001/04/xmldsig-more#sha384"/>
        <DigestValue>BCEzmPkLq2c/hBIdcJQ3sKwfdwLv43gDMR0BCOGkB/hr4xRk2Ih7z9j60zmZ1wsz</DigestValue>
      </Reference>
      <Reference URI="/xl/externalLinks/externalLink171.xml?ContentType=application/vnd.openxmlformats-officedocument.spreadsheetml.externalLink+xml">
        <DigestMethod Algorithm="http://www.w3.org/2001/04/xmldsig-more#sha384"/>
        <DigestValue>jGIYK6FGGINreke3MMYXAAlVJ9vrKQt+r95K6Y0y1R/r9w4Q6LJtScqTGEQMWWGi</DigestValue>
      </Reference>
      <Reference URI="/xl/externalLinks/externalLink172.xml?ContentType=application/vnd.openxmlformats-officedocument.spreadsheetml.externalLink+xml">
        <DigestMethod Algorithm="http://www.w3.org/2001/04/xmldsig-more#sha384"/>
        <DigestValue>fEphbkcMI9+Psaiw89provq/KNPZSE3xkCr/jAFo0U+WMUAg/mal3/8CeywL6v3U</DigestValue>
      </Reference>
      <Reference URI="/xl/externalLinks/externalLink173.xml?ContentType=application/vnd.openxmlformats-officedocument.spreadsheetml.externalLink+xml">
        <DigestMethod Algorithm="http://www.w3.org/2001/04/xmldsig-more#sha384"/>
        <DigestValue>I/QL+QRlZqjx6BsN6M6BBzaozsvqtTPOmTWajG5YJYC8TCzP4wnnXOYpqJ3CkF6N</DigestValue>
      </Reference>
      <Reference URI="/xl/externalLinks/externalLink174.xml?ContentType=application/vnd.openxmlformats-officedocument.spreadsheetml.externalLink+xml">
        <DigestMethod Algorithm="http://www.w3.org/2001/04/xmldsig-more#sha384"/>
        <DigestValue>N9Pc2tLugcXmZr/1OP33Xs40iwe9lAHUTlrDsbQir0y+j2UJl3qpzeJ285AFCahT</DigestValue>
      </Reference>
      <Reference URI="/xl/externalLinks/externalLink175.xml?ContentType=application/vnd.openxmlformats-officedocument.spreadsheetml.externalLink+xml">
        <DigestMethod Algorithm="http://www.w3.org/2001/04/xmldsig-more#sha384"/>
        <DigestValue>lv4xGPoXcM352hEXIEmxY9fMGTZS08gUZUP/levvOrvE4P2J9W0Dh14koMdiR+KM</DigestValue>
      </Reference>
      <Reference URI="/xl/externalLinks/externalLink176.xml?ContentType=application/vnd.openxmlformats-officedocument.spreadsheetml.externalLink+xml">
        <DigestMethod Algorithm="http://www.w3.org/2001/04/xmldsig-more#sha384"/>
        <DigestValue>jNWLa5Ozga9jIyvLwE5bCOTc5lr+qyBTnt0rxeIQ/DrumYmRyZpOG3rHmDGth2re</DigestValue>
      </Reference>
      <Reference URI="/xl/externalLinks/externalLink177.xml?ContentType=application/vnd.openxmlformats-officedocument.spreadsheetml.externalLink+xml">
        <DigestMethod Algorithm="http://www.w3.org/2001/04/xmldsig-more#sha384"/>
        <DigestValue>SFFVGYC0izbSu4EwE8uOW2RhA+zAxGD0ntp2LuFUHJ0WS26a6ksh2HWcTZKhl6ux</DigestValue>
      </Reference>
      <Reference URI="/xl/externalLinks/externalLink178.xml?ContentType=application/vnd.openxmlformats-officedocument.spreadsheetml.externalLink+xml">
        <DigestMethod Algorithm="http://www.w3.org/2001/04/xmldsig-more#sha384"/>
        <DigestValue>di7gFRpfd9XWwFR4tnuCWqxHgFoX2xDYwRjNHXuewgtMwvjCp2CntJYWQ/xEfCWr</DigestValue>
      </Reference>
      <Reference URI="/xl/externalLinks/externalLink179.xml?ContentType=application/vnd.openxmlformats-officedocument.spreadsheetml.externalLink+xml">
        <DigestMethod Algorithm="http://www.w3.org/2001/04/xmldsig-more#sha384"/>
        <DigestValue>MseNKnbWLN9AUQc63W4oRVzksqj7Vm21FnCgFXo44tvz4yL30DPyhPwzbt4HTa4V</DigestValue>
      </Reference>
      <Reference URI="/xl/externalLinks/externalLink18.xml?ContentType=application/vnd.openxmlformats-officedocument.spreadsheetml.externalLink+xml">
        <DigestMethod Algorithm="http://www.w3.org/2001/04/xmldsig-more#sha384"/>
        <DigestValue>EtPh+1xh4H6I8NDSPkKA7udt/Zap/mc+sLx3t+KpzDzhcdKq7hBQejb0emblW105</DigestValue>
      </Reference>
      <Reference URI="/xl/externalLinks/externalLink180.xml?ContentType=application/vnd.openxmlformats-officedocument.spreadsheetml.externalLink+xml">
        <DigestMethod Algorithm="http://www.w3.org/2001/04/xmldsig-more#sha384"/>
        <DigestValue>d8DL0/39qXs7dY0Pxkt5mFEv+UaGA7ixI1qli6ZK4XwmWXQ+o9+SO4EkqQc5iG5Q</DigestValue>
      </Reference>
      <Reference URI="/xl/externalLinks/externalLink181.xml?ContentType=application/vnd.openxmlformats-officedocument.spreadsheetml.externalLink+xml">
        <DigestMethod Algorithm="http://www.w3.org/2001/04/xmldsig-more#sha384"/>
        <DigestValue>eJSjOK/uys3bTPfseGMmpKYR3pxBFUi7M864NkuZSnbhVUmer2Y/pEnHmN+J101F</DigestValue>
      </Reference>
      <Reference URI="/xl/externalLinks/externalLink182.xml?ContentType=application/vnd.openxmlformats-officedocument.spreadsheetml.externalLink+xml">
        <DigestMethod Algorithm="http://www.w3.org/2001/04/xmldsig-more#sha384"/>
        <DigestValue>qEMgyC9baukb0cNzis7bd4O/rp0vQf4JslZZDxn3FT2BGcjc7BTbVK9EqudZO3DO</DigestValue>
      </Reference>
      <Reference URI="/xl/externalLinks/externalLink183.xml?ContentType=application/vnd.openxmlformats-officedocument.spreadsheetml.externalLink+xml">
        <DigestMethod Algorithm="http://www.w3.org/2001/04/xmldsig-more#sha384"/>
        <DigestValue>ds3ENNG9EnpwO5R6kMjI9/FxVl8M3+LchNBkfaSHoqX74moOJuT/uTYe/gzX2N7b</DigestValue>
      </Reference>
      <Reference URI="/xl/externalLinks/externalLink184.xml?ContentType=application/vnd.openxmlformats-officedocument.spreadsheetml.externalLink+xml">
        <DigestMethod Algorithm="http://www.w3.org/2001/04/xmldsig-more#sha384"/>
        <DigestValue>5K5AQy2/LsqmvOBD+BTD0zI9jQdo1Q63jQWX9H2yuDkbeurbPrM2Mjl5Cy738n8F</DigestValue>
      </Reference>
      <Reference URI="/xl/externalLinks/externalLink185.xml?ContentType=application/vnd.openxmlformats-officedocument.spreadsheetml.externalLink+xml">
        <DigestMethod Algorithm="http://www.w3.org/2001/04/xmldsig-more#sha384"/>
        <DigestValue>39ni7kUUOVcyKJOOQogpCTDy3xNLzdMXSlb2jPisCO265AWrhDGD1hEEKV729yAl</DigestValue>
      </Reference>
      <Reference URI="/xl/externalLinks/externalLink186.xml?ContentType=application/vnd.openxmlformats-officedocument.spreadsheetml.externalLink+xml">
        <DigestMethod Algorithm="http://www.w3.org/2001/04/xmldsig-more#sha384"/>
        <DigestValue>E8MW9G9jyvlGVeDh5nRTHlk8oGS53JdqnZCyzCYJhphJF8khoMvfhCsWFZn7gegh</DigestValue>
      </Reference>
      <Reference URI="/xl/externalLinks/externalLink187.xml?ContentType=application/vnd.openxmlformats-officedocument.spreadsheetml.externalLink+xml">
        <DigestMethod Algorithm="http://www.w3.org/2001/04/xmldsig-more#sha384"/>
        <DigestValue>pszpJ2E6VRhZbIb/0y8ExRKsGA+bIvZJCQ5W8oBDtpgMZ1+vi3ZLD+3QO0ZB0I0C</DigestValue>
      </Reference>
      <Reference URI="/xl/externalLinks/externalLink188.xml?ContentType=application/vnd.openxmlformats-officedocument.spreadsheetml.externalLink+xml">
        <DigestMethod Algorithm="http://www.w3.org/2001/04/xmldsig-more#sha384"/>
        <DigestValue>zJlwCDjWAkEBUK/rB13tuUTNtkHZl0qzlM4WuQI41jq3dnwf8xqtBvEZ1C5ZOwr2</DigestValue>
      </Reference>
      <Reference URI="/xl/externalLinks/externalLink189.xml?ContentType=application/vnd.openxmlformats-officedocument.spreadsheetml.externalLink+xml">
        <DigestMethod Algorithm="http://www.w3.org/2001/04/xmldsig-more#sha384"/>
        <DigestValue>/Lbd9AE6NwMrFk38HD+yImbAhdUex6DfET+kT5CnfAlgT/2DZasydczjA693aGv9</DigestValue>
      </Reference>
      <Reference URI="/xl/externalLinks/externalLink19.xml?ContentType=application/vnd.openxmlformats-officedocument.spreadsheetml.externalLink+xml">
        <DigestMethod Algorithm="http://www.w3.org/2001/04/xmldsig-more#sha384"/>
        <DigestValue>jR31fLwwvMzMClTHMpOkaZSp9hVKmuH3QqUfJulUt75DaTToYp07uRGL265HuqHn</DigestValue>
      </Reference>
      <Reference URI="/xl/externalLinks/externalLink190.xml?ContentType=application/vnd.openxmlformats-officedocument.spreadsheetml.externalLink+xml">
        <DigestMethod Algorithm="http://www.w3.org/2001/04/xmldsig-more#sha384"/>
        <DigestValue>OmhG/ApiIqXyON3zIGDJWnlttLqJYu8WiQCvfhnLsKjDh4QcDeks6uxvdkq0f/cP</DigestValue>
      </Reference>
      <Reference URI="/xl/externalLinks/externalLink191.xml?ContentType=application/vnd.openxmlformats-officedocument.spreadsheetml.externalLink+xml">
        <DigestMethod Algorithm="http://www.w3.org/2001/04/xmldsig-more#sha384"/>
        <DigestValue>dpFOLJa8A3uuyDrrFk3OKdCMJg/QnFoDBI0YA2Iz2fEltJb5toz+cQxn7ZrZC3lJ</DigestValue>
      </Reference>
      <Reference URI="/xl/externalLinks/externalLink192.xml?ContentType=application/vnd.openxmlformats-officedocument.spreadsheetml.externalLink+xml">
        <DigestMethod Algorithm="http://www.w3.org/2001/04/xmldsig-more#sha384"/>
        <DigestValue>zo2Yx9mYNnr5OQpGYWM+WGHGcn0etSKsuDq+CxJ/w3QKpr7VuJEwl05byHxpckjm</DigestValue>
      </Reference>
      <Reference URI="/xl/externalLinks/externalLink193.xml?ContentType=application/vnd.openxmlformats-officedocument.spreadsheetml.externalLink+xml">
        <DigestMethod Algorithm="http://www.w3.org/2001/04/xmldsig-more#sha384"/>
        <DigestValue>pfyrm84F6UUVCMcFVVi/XSZ9v0saR4xvZ8K6Gq5bo4IPzgLUTQ9rxnmdHuYeOA+f</DigestValue>
      </Reference>
      <Reference URI="/xl/externalLinks/externalLink194.xml?ContentType=application/vnd.openxmlformats-officedocument.spreadsheetml.externalLink+xml">
        <DigestMethod Algorithm="http://www.w3.org/2001/04/xmldsig-more#sha384"/>
        <DigestValue>wyq9nEK0/kx+GFpPGQJgUgfPUDNgmNNI/CUzRciI4zzwn8zkclt+I5CZhRTKPEY4</DigestValue>
      </Reference>
      <Reference URI="/xl/externalLinks/externalLink195.xml?ContentType=application/vnd.openxmlformats-officedocument.spreadsheetml.externalLink+xml">
        <DigestMethod Algorithm="http://www.w3.org/2001/04/xmldsig-more#sha384"/>
        <DigestValue>7DNzMj7X9/5GLTYmzBTTuemBz8s1yZb6W8Iq4QBOb9OoVl3qSzQURejFIq2q9iAW</DigestValue>
      </Reference>
      <Reference URI="/xl/externalLinks/externalLink196.xml?ContentType=application/vnd.openxmlformats-officedocument.spreadsheetml.externalLink+xml">
        <DigestMethod Algorithm="http://www.w3.org/2001/04/xmldsig-more#sha384"/>
        <DigestValue>TGRvLeQVE/zsPbatRkwgO1yBcd9+F7+auD4dLHWhVlQgs6xghBM2Ui1k7TfKL11o</DigestValue>
      </Reference>
      <Reference URI="/xl/externalLinks/externalLink197.xml?ContentType=application/vnd.openxmlformats-officedocument.spreadsheetml.externalLink+xml">
        <DigestMethod Algorithm="http://www.w3.org/2001/04/xmldsig-more#sha384"/>
        <DigestValue>o0AdpvP04gu2tlAPdB0ZY5xuP6IjKLsr2COU7EOrs3FmOGzC2p5f9HNsTDDrcdNn</DigestValue>
      </Reference>
      <Reference URI="/xl/externalLinks/externalLink198.xml?ContentType=application/vnd.openxmlformats-officedocument.spreadsheetml.externalLink+xml">
        <DigestMethod Algorithm="http://www.w3.org/2001/04/xmldsig-more#sha384"/>
        <DigestValue>YdbBQpsTqJcCYTOV3xnS8LRCcQZgqUB1J5UUHEq2VVcJEFxexA4ZteD8pixiCZeP</DigestValue>
      </Reference>
      <Reference URI="/xl/externalLinks/externalLink199.xml?ContentType=application/vnd.openxmlformats-officedocument.spreadsheetml.externalLink+xml">
        <DigestMethod Algorithm="http://www.w3.org/2001/04/xmldsig-more#sha384"/>
        <DigestValue>qPp1Gn6DQT+2BrWzuDqIjTrtX7CBXhDihWLlJKTU7bK2Vyn6O118499qYexkzf4E</DigestValue>
      </Reference>
      <Reference URI="/xl/externalLinks/externalLink2.xml?ContentType=application/vnd.openxmlformats-officedocument.spreadsheetml.externalLink+xml">
        <DigestMethod Algorithm="http://www.w3.org/2001/04/xmldsig-more#sha384"/>
        <DigestValue>sCf1Z0O6ZRMr/CKfZVxIZcPJsH7HBYEFpeZmhKNqPeXJR4X7NS3DiqlMK/ZXfIlA</DigestValue>
      </Reference>
      <Reference URI="/xl/externalLinks/externalLink20.xml?ContentType=application/vnd.openxmlformats-officedocument.spreadsheetml.externalLink+xml">
        <DigestMethod Algorithm="http://www.w3.org/2001/04/xmldsig-more#sha384"/>
        <DigestValue>T9+5qlWc6bnSP/62DalhFR30OtlAaAW9m8BG230w+mwkcOPmGnlpliDz/mASINrF</DigestValue>
      </Reference>
      <Reference URI="/xl/externalLinks/externalLink200.xml?ContentType=application/vnd.openxmlformats-officedocument.spreadsheetml.externalLink+xml">
        <DigestMethod Algorithm="http://www.w3.org/2001/04/xmldsig-more#sha384"/>
        <DigestValue>k6IlVONn/i8emUflcjqlCbSgfjUW6RaJuT+O8928liFUFTVdc7/JoM3QL4xSWJhC</DigestValue>
      </Reference>
      <Reference URI="/xl/externalLinks/externalLink201.xml?ContentType=application/vnd.openxmlformats-officedocument.spreadsheetml.externalLink+xml">
        <DigestMethod Algorithm="http://www.w3.org/2001/04/xmldsig-more#sha384"/>
        <DigestValue>i21yFHrX467pUapJqZKtw5vUPaLPlUh+7fQcTWgyar/5NHvF4ZRWgUQsl2v4Z81d</DigestValue>
      </Reference>
      <Reference URI="/xl/externalLinks/externalLink202.xml?ContentType=application/vnd.openxmlformats-officedocument.spreadsheetml.externalLink+xml">
        <DigestMethod Algorithm="http://www.w3.org/2001/04/xmldsig-more#sha384"/>
        <DigestValue>QqdLHFHrhjUXJcgL48grdzkxbFwSJYJYWHb72yXxeWFWCUaZqeIfk2n5P72xtpvv</DigestValue>
      </Reference>
      <Reference URI="/xl/externalLinks/externalLink203.xml?ContentType=application/vnd.openxmlformats-officedocument.spreadsheetml.externalLink+xml">
        <DigestMethod Algorithm="http://www.w3.org/2001/04/xmldsig-more#sha384"/>
        <DigestValue>WXVkubhPRXpd+9LjvXJ4IFgMpu0PTfisgc9d+87yK3Hze0t/pDuOF5HmF+6vTwhu</DigestValue>
      </Reference>
      <Reference URI="/xl/externalLinks/externalLink204.xml?ContentType=application/vnd.openxmlformats-officedocument.spreadsheetml.externalLink+xml">
        <DigestMethod Algorithm="http://www.w3.org/2001/04/xmldsig-more#sha384"/>
        <DigestValue>TSUQ8MCj8H3/Rk5ZoStriIyeYmkawy13BGWK9dR6XG/xGSKf+tCigyLXJdE4m1hR</DigestValue>
      </Reference>
      <Reference URI="/xl/externalLinks/externalLink205.xml?ContentType=application/vnd.openxmlformats-officedocument.spreadsheetml.externalLink+xml">
        <DigestMethod Algorithm="http://www.w3.org/2001/04/xmldsig-more#sha384"/>
        <DigestValue>ZEZWbJAxw76N6O4YYNltKMqSVS4tpRCV7V1nrbx+UQTIsrpCFtd6FbajxHbWywEs</DigestValue>
      </Reference>
      <Reference URI="/xl/externalLinks/externalLink206.xml?ContentType=application/vnd.openxmlformats-officedocument.spreadsheetml.externalLink+xml">
        <DigestMethod Algorithm="http://www.w3.org/2001/04/xmldsig-more#sha384"/>
        <DigestValue>g3Egl1Icv5tA4Z99jZrta1BrMo5qwO2B2aIZRl0iVyxPQnEgLDfqad52bS3Z335d</DigestValue>
      </Reference>
      <Reference URI="/xl/externalLinks/externalLink207.xml?ContentType=application/vnd.openxmlformats-officedocument.spreadsheetml.externalLink+xml">
        <DigestMethod Algorithm="http://www.w3.org/2001/04/xmldsig-more#sha384"/>
        <DigestValue>Ii8bKAeUEUX/9xrax0bxAHISj3uWsT9aKHlaMaxNZOaX0cmFXJgt8Ie/v4rE/106</DigestValue>
      </Reference>
      <Reference URI="/xl/externalLinks/externalLink208.xml?ContentType=application/vnd.openxmlformats-officedocument.spreadsheetml.externalLink+xml">
        <DigestMethod Algorithm="http://www.w3.org/2001/04/xmldsig-more#sha384"/>
        <DigestValue>X3ILFyHPKJEQWNFtoJl2ISZMgdL/TphoigiSMAd0y4QSRQi6mhzHJPXcHJsTFk7V</DigestValue>
      </Reference>
      <Reference URI="/xl/externalLinks/externalLink209.xml?ContentType=application/vnd.openxmlformats-officedocument.spreadsheetml.externalLink+xml">
        <DigestMethod Algorithm="http://www.w3.org/2001/04/xmldsig-more#sha384"/>
        <DigestValue>dv2mM5MHS0BAKvNXpLWq9nS62CNZQlipTdpMW2BkDYLI5y68kQ+bWxd4q2MoL7jm</DigestValue>
      </Reference>
      <Reference URI="/xl/externalLinks/externalLink21.xml?ContentType=application/vnd.openxmlformats-officedocument.spreadsheetml.externalLink+xml">
        <DigestMethod Algorithm="http://www.w3.org/2001/04/xmldsig-more#sha384"/>
        <DigestValue>kbb7pS19OJfb0+m2UYCN4owSXIc6YucKt7qzAQ36s/Y7kb3XIBj5vfrWAQslS2Tu</DigestValue>
      </Reference>
      <Reference URI="/xl/externalLinks/externalLink210.xml?ContentType=application/vnd.openxmlformats-officedocument.spreadsheetml.externalLink+xml">
        <DigestMethod Algorithm="http://www.w3.org/2001/04/xmldsig-more#sha384"/>
        <DigestValue>ItFbU3XpEYfZ4e/rndM+nsIKTlStsLUJ4kCXujOHZ/44U1YKD+IgQv/LFgfHykED</DigestValue>
      </Reference>
      <Reference URI="/xl/externalLinks/externalLink211.xml?ContentType=application/vnd.openxmlformats-officedocument.spreadsheetml.externalLink+xml">
        <DigestMethod Algorithm="http://www.w3.org/2001/04/xmldsig-more#sha384"/>
        <DigestValue>Q5sfDoQVmpBQNGxMFIMhsC5eRQi5Qz808g58ZwnZY7Wnw5IOienhdANSKdt0zQ4v</DigestValue>
      </Reference>
      <Reference URI="/xl/externalLinks/externalLink212.xml?ContentType=application/vnd.openxmlformats-officedocument.spreadsheetml.externalLink+xml">
        <DigestMethod Algorithm="http://www.w3.org/2001/04/xmldsig-more#sha384"/>
        <DigestValue>bUb0YszAJAtV3Z9q6hGf83yA6D4VzU9ijlHCOlHYDs3FPdXQf1M0kfFEzQPtenuv</DigestValue>
      </Reference>
      <Reference URI="/xl/externalLinks/externalLink213.xml?ContentType=application/vnd.openxmlformats-officedocument.spreadsheetml.externalLink+xml">
        <DigestMethod Algorithm="http://www.w3.org/2001/04/xmldsig-more#sha384"/>
        <DigestValue>vIo5nmm3D8tiWKPJX30MYPcHR0R2S5O8X+NhtkB3Su2bxawcAxq1pBzruHH7nO88</DigestValue>
      </Reference>
      <Reference URI="/xl/externalLinks/externalLink214.xml?ContentType=application/vnd.openxmlformats-officedocument.spreadsheetml.externalLink+xml">
        <DigestMethod Algorithm="http://www.w3.org/2001/04/xmldsig-more#sha384"/>
        <DigestValue>2SuKwPbkIhjAlLMM49n9Xykca0reXzjzK+wfShvDc1hScKEVKoCgE+T4h2r7/aP9</DigestValue>
      </Reference>
      <Reference URI="/xl/externalLinks/externalLink215.xml?ContentType=application/vnd.openxmlformats-officedocument.spreadsheetml.externalLink+xml">
        <DigestMethod Algorithm="http://www.w3.org/2001/04/xmldsig-more#sha384"/>
        <DigestValue>1mPsWEvT37h8SvQS3/GAIYdMq4JtRFATiZ2L5e8l29V6fMAeUMn/T2mVnoEg5yPP</DigestValue>
      </Reference>
      <Reference URI="/xl/externalLinks/externalLink216.xml?ContentType=application/vnd.openxmlformats-officedocument.spreadsheetml.externalLink+xml">
        <DigestMethod Algorithm="http://www.w3.org/2001/04/xmldsig-more#sha384"/>
        <DigestValue>5Yka4BdVnfuF8+nwTPxYRu5xZHNWOQUGbXtGG/njBNqfE+FVwkbAFcDbKrdNJ9Lk</DigestValue>
      </Reference>
      <Reference URI="/xl/externalLinks/externalLink217.xml?ContentType=application/vnd.openxmlformats-officedocument.spreadsheetml.externalLink+xml">
        <DigestMethod Algorithm="http://www.w3.org/2001/04/xmldsig-more#sha384"/>
        <DigestValue>U5i9VZqsLBmIY25zfK+RID4k1huNPhKs0Oh1us4AbNcBZcU6zsIAxyTSXY+P//Bk</DigestValue>
      </Reference>
      <Reference URI="/xl/externalLinks/externalLink218.xml?ContentType=application/vnd.openxmlformats-officedocument.spreadsheetml.externalLink+xml">
        <DigestMethod Algorithm="http://www.w3.org/2001/04/xmldsig-more#sha384"/>
        <DigestValue>aB4p2ETZgfqcY7GMuv6INyammPFg5DhvScDPPYAfnHB5NfaoF0SLPst7i8ufPidl</DigestValue>
      </Reference>
      <Reference URI="/xl/externalLinks/externalLink219.xml?ContentType=application/vnd.openxmlformats-officedocument.spreadsheetml.externalLink+xml">
        <DigestMethod Algorithm="http://www.w3.org/2001/04/xmldsig-more#sha384"/>
        <DigestValue>hRz+2GEJqiUs5d0qOFaFgOnGwcPiozfvVwcZt94CkowN36WZ/qieQcBbUqzD+5pg</DigestValue>
      </Reference>
      <Reference URI="/xl/externalLinks/externalLink22.xml?ContentType=application/vnd.openxmlformats-officedocument.spreadsheetml.externalLink+xml">
        <DigestMethod Algorithm="http://www.w3.org/2001/04/xmldsig-more#sha384"/>
        <DigestValue>Arz9OVoUzg21v/wiVIfEtrR/HYWPtC2zbQvLvUxYPxQtLve/xznHPgXbAM45b0Wn</DigestValue>
      </Reference>
      <Reference URI="/xl/externalLinks/externalLink220.xml?ContentType=application/vnd.openxmlformats-officedocument.spreadsheetml.externalLink+xml">
        <DigestMethod Algorithm="http://www.w3.org/2001/04/xmldsig-more#sha384"/>
        <DigestValue>LjoSTjqTfSchhk5pmrNo9vYY21SamoIFS/euX52T0JcYfLb7fbfFXwjbLoKfBqbY</DigestValue>
      </Reference>
      <Reference URI="/xl/externalLinks/externalLink221.xml?ContentType=application/vnd.openxmlformats-officedocument.spreadsheetml.externalLink+xml">
        <DigestMethod Algorithm="http://www.w3.org/2001/04/xmldsig-more#sha384"/>
        <DigestValue>je9VRAvzHa6fEaAYjaGJfl87tGx1BaGpevfQf2XvjuXRimjXJdl0Edfm+9WouW7f</DigestValue>
      </Reference>
      <Reference URI="/xl/externalLinks/externalLink222.xml?ContentType=application/vnd.openxmlformats-officedocument.spreadsheetml.externalLink+xml">
        <DigestMethod Algorithm="http://www.w3.org/2001/04/xmldsig-more#sha384"/>
        <DigestValue>j+bPPelXziITj/HkVS1DBm0CqfpJUN02M+BaCxhZ1DhYVjVRa4r8DxfbMmKY+/i4</DigestValue>
      </Reference>
      <Reference URI="/xl/externalLinks/externalLink223.xml?ContentType=application/vnd.openxmlformats-officedocument.spreadsheetml.externalLink+xml">
        <DigestMethod Algorithm="http://www.w3.org/2001/04/xmldsig-more#sha384"/>
        <DigestValue>jfa7c3GQtIrULe4j5Vyy7V4bbYF71kyz6B4P3n7gPXTvg6fR4l7qREsXvV76VYik</DigestValue>
      </Reference>
      <Reference URI="/xl/externalLinks/externalLink224.xml?ContentType=application/vnd.openxmlformats-officedocument.spreadsheetml.externalLink+xml">
        <DigestMethod Algorithm="http://www.w3.org/2001/04/xmldsig-more#sha384"/>
        <DigestValue>fIeaF1LlVWaQhc7Kjen815FdUte3G20VsfgHVfr/ReTPKYQHxVdon5FPSn3fucRt</DigestValue>
      </Reference>
      <Reference URI="/xl/externalLinks/externalLink225.xml?ContentType=application/vnd.openxmlformats-officedocument.spreadsheetml.externalLink+xml">
        <DigestMethod Algorithm="http://www.w3.org/2001/04/xmldsig-more#sha384"/>
        <DigestValue>lhaGVSt7g9lE6HTmwNMwFjcmrZs7WdZggnjiJeY9wOTbU3g9GL5H40VkySmwYG/5</DigestValue>
      </Reference>
      <Reference URI="/xl/externalLinks/externalLink226.xml?ContentType=application/vnd.openxmlformats-officedocument.spreadsheetml.externalLink+xml">
        <DigestMethod Algorithm="http://www.w3.org/2001/04/xmldsig-more#sha384"/>
        <DigestValue>XJ70QasH0fVb5I5GrEkspk2+D7Of51iWIDq1g+wsk9ltuVLfatVF2kL40E+qTrg+</DigestValue>
      </Reference>
      <Reference URI="/xl/externalLinks/externalLink227.xml?ContentType=application/vnd.openxmlformats-officedocument.spreadsheetml.externalLink+xml">
        <DigestMethod Algorithm="http://www.w3.org/2001/04/xmldsig-more#sha384"/>
        <DigestValue>PV4AS28PpRo5QCp2IiHL0GpTQzaLZuZ5tZJ2TRia/aCdiZbs9ieuji/HTeGHnA88</DigestValue>
      </Reference>
      <Reference URI="/xl/externalLinks/externalLink228.xml?ContentType=application/vnd.openxmlformats-officedocument.spreadsheetml.externalLink+xml">
        <DigestMethod Algorithm="http://www.w3.org/2001/04/xmldsig-more#sha384"/>
        <DigestValue>VXMiR/piqFosr8d0cY6YIsBmV2TsK+NKHd3fuVvL0mOgF1fvxValb4k+U/UWx4sR</DigestValue>
      </Reference>
      <Reference URI="/xl/externalLinks/externalLink229.xml?ContentType=application/vnd.openxmlformats-officedocument.spreadsheetml.externalLink+xml">
        <DigestMethod Algorithm="http://www.w3.org/2001/04/xmldsig-more#sha384"/>
        <DigestValue>eBXRjI+lqNBv64PpBMuKMhgI9Zw5TOZvSeXqTBSlbRCKlsv4uVz/arXOiuAocwgc</DigestValue>
      </Reference>
      <Reference URI="/xl/externalLinks/externalLink23.xml?ContentType=application/vnd.openxmlformats-officedocument.spreadsheetml.externalLink+xml">
        <DigestMethod Algorithm="http://www.w3.org/2001/04/xmldsig-more#sha384"/>
        <DigestValue>UQTD8JKFYV5Ctf3zBK2+9jxq8Oj36pA3ul3sqz4YmFQgKb3W7C2oRCpPgjBBFFZ0</DigestValue>
      </Reference>
      <Reference URI="/xl/externalLinks/externalLink230.xml?ContentType=application/vnd.openxmlformats-officedocument.spreadsheetml.externalLink+xml">
        <DigestMethod Algorithm="http://www.w3.org/2001/04/xmldsig-more#sha384"/>
        <DigestValue>IZ0khpfwB3HPJw9g6EA7hJHN28CIGKJUmivZP2IKRgKvzedn5DpzI7LZrpGdtbEK</DigestValue>
      </Reference>
      <Reference URI="/xl/externalLinks/externalLink24.xml?ContentType=application/vnd.openxmlformats-officedocument.spreadsheetml.externalLink+xml">
        <DigestMethod Algorithm="http://www.w3.org/2001/04/xmldsig-more#sha384"/>
        <DigestValue>E3eDqqgRURfFSyIL7uilim8+uySjpSek32Nei3IEGFA2dECzPhJ3Vvbb90yuT6c8</DigestValue>
      </Reference>
      <Reference URI="/xl/externalLinks/externalLink25.xml?ContentType=application/vnd.openxmlformats-officedocument.spreadsheetml.externalLink+xml">
        <DigestMethod Algorithm="http://www.w3.org/2001/04/xmldsig-more#sha384"/>
        <DigestValue>+22H29CeWJ0Jh+z+ebCaj+GyakpC8bh+Cz4TRnPMWgrfOxp0TsUPSOTT4UeFubaf</DigestValue>
      </Reference>
      <Reference URI="/xl/externalLinks/externalLink26.xml?ContentType=application/vnd.openxmlformats-officedocument.spreadsheetml.externalLink+xml">
        <DigestMethod Algorithm="http://www.w3.org/2001/04/xmldsig-more#sha384"/>
        <DigestValue>GuJE+CrHBVcwDr/HK89cDE1leAWOV9HrhR9aSal9qfhzleAgUK7Cci8iHMq+lbdJ</DigestValue>
      </Reference>
      <Reference URI="/xl/externalLinks/externalLink27.xml?ContentType=application/vnd.openxmlformats-officedocument.spreadsheetml.externalLink+xml">
        <DigestMethod Algorithm="http://www.w3.org/2001/04/xmldsig-more#sha384"/>
        <DigestValue>7ckotsa8YRAmbrEfcTZwgQb1Mi0EZTKyoGhjFdfJxFDs5ycYIizb+S8p8eaGwU8d</DigestValue>
      </Reference>
      <Reference URI="/xl/externalLinks/externalLink28.xml?ContentType=application/vnd.openxmlformats-officedocument.spreadsheetml.externalLink+xml">
        <DigestMethod Algorithm="http://www.w3.org/2001/04/xmldsig-more#sha384"/>
        <DigestValue>pVoTZbKS1H/X267hlVlJk5VapyAEkM1hSQ5XaWADYWBDAKMTDnpkkwq3b+WolPu9</DigestValue>
      </Reference>
      <Reference URI="/xl/externalLinks/externalLink29.xml?ContentType=application/vnd.openxmlformats-officedocument.spreadsheetml.externalLink+xml">
        <DigestMethod Algorithm="http://www.w3.org/2001/04/xmldsig-more#sha384"/>
        <DigestValue>W3EbYnMEqswEoEnM9g//1I0bHM0/zJHRce71SbJ4BaVmNilVI+pu5SVXdyJS3euM</DigestValue>
      </Reference>
      <Reference URI="/xl/externalLinks/externalLink3.xml?ContentType=application/vnd.openxmlformats-officedocument.spreadsheetml.externalLink+xml">
        <DigestMethod Algorithm="http://www.w3.org/2001/04/xmldsig-more#sha384"/>
        <DigestValue>RxoKezcB9os4orBX8KZgYPTEiYEgIAw8Npd8sQZ8DkwKyC9iieF8jUa+gqAJpJBE</DigestValue>
      </Reference>
      <Reference URI="/xl/externalLinks/externalLink30.xml?ContentType=application/vnd.openxmlformats-officedocument.spreadsheetml.externalLink+xml">
        <DigestMethod Algorithm="http://www.w3.org/2001/04/xmldsig-more#sha384"/>
        <DigestValue>VYmeoAVnNp4UPS5pHlwFsaeZurkpU+h0OQXuk79rDGEMh+STTTpniU3//P7hTyGt</DigestValue>
      </Reference>
      <Reference URI="/xl/externalLinks/externalLink31.xml?ContentType=application/vnd.openxmlformats-officedocument.spreadsheetml.externalLink+xml">
        <DigestMethod Algorithm="http://www.w3.org/2001/04/xmldsig-more#sha384"/>
        <DigestValue>pbj22bFD462E8K63/1uKTRDJZTA+YEX7u7n8v7yzKSm1m0wNhDP+uJu3AvT1vXDQ</DigestValue>
      </Reference>
      <Reference URI="/xl/externalLinks/externalLink32.xml?ContentType=application/vnd.openxmlformats-officedocument.spreadsheetml.externalLink+xml">
        <DigestMethod Algorithm="http://www.w3.org/2001/04/xmldsig-more#sha384"/>
        <DigestValue>+6/YGuUr8mhp8Sh9l+kDEajBoAqgNxxrXKwPOHJ6Yzc8O4djq4awWir2CTrf1wbM</DigestValue>
      </Reference>
      <Reference URI="/xl/externalLinks/externalLink33.xml?ContentType=application/vnd.openxmlformats-officedocument.spreadsheetml.externalLink+xml">
        <DigestMethod Algorithm="http://www.w3.org/2001/04/xmldsig-more#sha384"/>
        <DigestValue>bYVxaA0Xacbwg4HZnWgr49lnd+cAjwRaulKuFFaXsVh/Vi0I3RrZNwbUAMg8fWSN</DigestValue>
      </Reference>
      <Reference URI="/xl/externalLinks/externalLink34.xml?ContentType=application/vnd.openxmlformats-officedocument.spreadsheetml.externalLink+xml">
        <DigestMethod Algorithm="http://www.w3.org/2001/04/xmldsig-more#sha384"/>
        <DigestValue>7UxBmMz+SaZmrSSzM3uyfDC1mspOjyGL/9M942mxZJlpG60WIYobLks3+rDb6p3f</DigestValue>
      </Reference>
      <Reference URI="/xl/externalLinks/externalLink35.xml?ContentType=application/vnd.openxmlformats-officedocument.spreadsheetml.externalLink+xml">
        <DigestMethod Algorithm="http://www.w3.org/2001/04/xmldsig-more#sha384"/>
        <DigestValue>7NQgNmYpWEVEZeipi7DXI2bEVETine8RtJmqvCplfncvmVrn9qFZmzuR3p1tKdHo</DigestValue>
      </Reference>
      <Reference URI="/xl/externalLinks/externalLink36.xml?ContentType=application/vnd.openxmlformats-officedocument.spreadsheetml.externalLink+xml">
        <DigestMethod Algorithm="http://www.w3.org/2001/04/xmldsig-more#sha384"/>
        <DigestValue>den27W3qwrNX2AvANo3TmFdrDW5gjEOf53RKo3jWXA3NvaKziTb/XyJAY9Ic3C8H</DigestValue>
      </Reference>
      <Reference URI="/xl/externalLinks/externalLink37.xml?ContentType=application/vnd.openxmlformats-officedocument.spreadsheetml.externalLink+xml">
        <DigestMethod Algorithm="http://www.w3.org/2001/04/xmldsig-more#sha384"/>
        <DigestValue>o5elW1GYIgPesiAu9DVuZUxtzuYB0Ouj5DrT29vTBNZIwKu17ME0lW/cizLAVCpZ</DigestValue>
      </Reference>
      <Reference URI="/xl/externalLinks/externalLink38.xml?ContentType=application/vnd.openxmlformats-officedocument.spreadsheetml.externalLink+xml">
        <DigestMethod Algorithm="http://www.w3.org/2001/04/xmldsig-more#sha384"/>
        <DigestValue>DWiWuUdp6x8jThNxd+84BMeJOHd5vlN/KB2Wk2bLKM42KzFJAAf6WXmISjZMLtw+</DigestValue>
      </Reference>
      <Reference URI="/xl/externalLinks/externalLink39.xml?ContentType=application/vnd.openxmlformats-officedocument.spreadsheetml.externalLink+xml">
        <DigestMethod Algorithm="http://www.w3.org/2001/04/xmldsig-more#sha384"/>
        <DigestValue>O/5NM8Gln4xgRNCF9njDr4zDBaaefibJd2fEAqzE4PKMr4zVyDJm4DVtqE2AxThl</DigestValue>
      </Reference>
      <Reference URI="/xl/externalLinks/externalLink4.xml?ContentType=application/vnd.openxmlformats-officedocument.spreadsheetml.externalLink+xml">
        <DigestMethod Algorithm="http://www.w3.org/2001/04/xmldsig-more#sha384"/>
        <DigestValue>fNhwIYOSm6CE0RIFOJFlU8kwXrexjEw4BWPnpqt+TN9Eje8XgKud+HU8Ojh9zbUI</DigestValue>
      </Reference>
      <Reference URI="/xl/externalLinks/externalLink40.xml?ContentType=application/vnd.openxmlformats-officedocument.spreadsheetml.externalLink+xml">
        <DigestMethod Algorithm="http://www.w3.org/2001/04/xmldsig-more#sha384"/>
        <DigestValue>gjRv3lhKBHDLPS6x/j/yqVwykZXprGiqpmw6bXK/jkfcj8Q5t+ngUtmfSt4xyn7T</DigestValue>
      </Reference>
      <Reference URI="/xl/externalLinks/externalLink41.xml?ContentType=application/vnd.openxmlformats-officedocument.spreadsheetml.externalLink+xml">
        <DigestMethod Algorithm="http://www.w3.org/2001/04/xmldsig-more#sha384"/>
        <DigestValue>b3fE98aJQblssqxNFQRFS/g3g6Q1xtB+/X29iawDsi++Mqd0GjPAm7nT1DECDxnO</DigestValue>
      </Reference>
      <Reference URI="/xl/externalLinks/externalLink42.xml?ContentType=application/vnd.openxmlformats-officedocument.spreadsheetml.externalLink+xml">
        <DigestMethod Algorithm="http://www.w3.org/2001/04/xmldsig-more#sha384"/>
        <DigestValue>3wApRmSZPScNLI8RpkX0F3KMCFZlnSQpCIF8z16wP6JUiV2cPInxhQ9eGS5zBzjr</DigestValue>
      </Reference>
      <Reference URI="/xl/externalLinks/externalLink43.xml?ContentType=application/vnd.openxmlformats-officedocument.spreadsheetml.externalLink+xml">
        <DigestMethod Algorithm="http://www.w3.org/2001/04/xmldsig-more#sha384"/>
        <DigestValue>pMltETVYlmFJGJ6D5QohTtc5INOHZ8V9SIndJbJQRT/SZbu+735jtoABz9H8IRJM</DigestValue>
      </Reference>
      <Reference URI="/xl/externalLinks/externalLink44.xml?ContentType=application/vnd.openxmlformats-officedocument.spreadsheetml.externalLink+xml">
        <DigestMethod Algorithm="http://www.w3.org/2001/04/xmldsig-more#sha384"/>
        <DigestValue>+qCD+xTPjGm8MO0jB22gLZylFzCv7AcffLijF5cRMqakzOpoBUv6K5ObPVXK/MM3</DigestValue>
      </Reference>
      <Reference URI="/xl/externalLinks/externalLink45.xml?ContentType=application/vnd.openxmlformats-officedocument.spreadsheetml.externalLink+xml">
        <DigestMethod Algorithm="http://www.w3.org/2001/04/xmldsig-more#sha384"/>
        <DigestValue>Q76NezHGJqqfMKZKBT/xVs9HXy6S7eHJzzXOfITA+o6JfQ2090Q7VbGfIS96vT4V</DigestValue>
      </Reference>
      <Reference URI="/xl/externalLinks/externalLink46.xml?ContentType=application/vnd.openxmlformats-officedocument.spreadsheetml.externalLink+xml">
        <DigestMethod Algorithm="http://www.w3.org/2001/04/xmldsig-more#sha384"/>
        <DigestValue>BCEzmPkLq2c/hBIdcJQ3sKwfdwLv43gDMR0BCOGkB/hr4xRk2Ih7z9j60zmZ1wsz</DigestValue>
      </Reference>
      <Reference URI="/xl/externalLinks/externalLink47.xml?ContentType=application/vnd.openxmlformats-officedocument.spreadsheetml.externalLink+xml">
        <DigestMethod Algorithm="http://www.w3.org/2001/04/xmldsig-more#sha384"/>
        <DigestValue>ru4Z9TdX1b0UT80UQw9E/2/WFEUC4pfV95+6+ArxtkWAV7VTAqUrIGXWcviQdfrJ</DigestValue>
      </Reference>
      <Reference URI="/xl/externalLinks/externalLink48.xml?ContentType=application/vnd.openxmlformats-officedocument.spreadsheetml.externalLink+xml">
        <DigestMethod Algorithm="http://www.w3.org/2001/04/xmldsig-more#sha384"/>
        <DigestValue>NsN8QpIKbVm25Cxtdvq8RWFdR09DL3TAZIUph82c48W3H8D7QZ/VSQ29OFPmaBTD</DigestValue>
      </Reference>
      <Reference URI="/xl/externalLinks/externalLink49.xml?ContentType=application/vnd.openxmlformats-officedocument.spreadsheetml.externalLink+xml">
        <DigestMethod Algorithm="http://www.w3.org/2001/04/xmldsig-more#sha384"/>
        <DigestValue>QCJGHJhgnZn5MS4rlMORKkTq0lLjQ+T9lLJKhZ0fUh7HtYIyHuCRb7q3RdHXCnWI</DigestValue>
      </Reference>
      <Reference URI="/xl/externalLinks/externalLink5.xml?ContentType=application/vnd.openxmlformats-officedocument.spreadsheetml.externalLink+xml">
        <DigestMethod Algorithm="http://www.w3.org/2001/04/xmldsig-more#sha384"/>
        <DigestValue>1MGBWFwNbg4/ahZRwcmW3NDpU5gnDEuKEHXIl0htDooZqvse1JXbumDpbKlyduXG</DigestValue>
      </Reference>
      <Reference URI="/xl/externalLinks/externalLink50.xml?ContentType=application/vnd.openxmlformats-officedocument.spreadsheetml.externalLink+xml">
        <DigestMethod Algorithm="http://www.w3.org/2001/04/xmldsig-more#sha384"/>
        <DigestValue>5K5AQy2/LsqmvOBD+BTD0zI9jQdo1Q63jQWX9H2yuDkbeurbPrM2Mjl5Cy738n8F</DigestValue>
      </Reference>
      <Reference URI="/xl/externalLinks/externalLink51.xml?ContentType=application/vnd.openxmlformats-officedocument.spreadsheetml.externalLink+xml">
        <DigestMethod Algorithm="http://www.w3.org/2001/04/xmldsig-more#sha384"/>
        <DigestValue>55wEh7CgFzxKhNX4ImV16VSI0Prhp4L+AfoHmKyUWsp+jJ8lWYQzOwYrcTOS/Ed6</DigestValue>
      </Reference>
      <Reference URI="/xl/externalLinks/externalLink52.xml?ContentType=application/vnd.openxmlformats-officedocument.spreadsheetml.externalLink+xml">
        <DigestMethod Algorithm="http://www.w3.org/2001/04/xmldsig-more#sha384"/>
        <DigestValue>V+Q4Z3qnoYc+x4LSKxqKh7cLtf7Lny7GT2at0Bk/JG4Ty0vg13CpMu7ZDVyHCjLg</DigestValue>
      </Reference>
      <Reference URI="/xl/externalLinks/externalLink53.xml?ContentType=application/vnd.openxmlformats-officedocument.spreadsheetml.externalLink+xml">
        <DigestMethod Algorithm="http://www.w3.org/2001/04/xmldsig-more#sha384"/>
        <DigestValue>zEyulGL+JhubIvQztahl77d82k+HhnEiEUC1MgWittZPknumIL8fWfmgaE+lopno</DigestValue>
      </Reference>
      <Reference URI="/xl/externalLinks/externalLink54.xml?ContentType=application/vnd.openxmlformats-officedocument.spreadsheetml.externalLink+xml">
        <DigestMethod Algorithm="http://www.w3.org/2001/04/xmldsig-more#sha384"/>
        <DigestValue>Bk6PcbcpJvNDI/j7rwvqpr4ree44hl5IHw+V0MnrYwlPoISHJ4R2Pq9UfcRFOlOs</DigestValue>
      </Reference>
      <Reference URI="/xl/externalLinks/externalLink55.xml?ContentType=application/vnd.openxmlformats-officedocument.spreadsheetml.externalLink+xml">
        <DigestMethod Algorithm="http://www.w3.org/2001/04/xmldsig-more#sha384"/>
        <DigestValue>xtG/HmcZMv1iQj64jQ2NDTy8DRsyz56Es/+KRuzETzcA7R9Hg4ySdOVEpI7mfA86</DigestValue>
      </Reference>
      <Reference URI="/xl/externalLinks/externalLink56.xml?ContentType=application/vnd.openxmlformats-officedocument.spreadsheetml.externalLink+xml">
        <DigestMethod Algorithm="http://www.w3.org/2001/04/xmldsig-more#sha384"/>
        <DigestValue>5iDzvFJQBHq7rAtKmmzZVo5UEhA8TPNCkzx+4dxeSsyJRXaGGjheMEFj3fIuWWkk</DigestValue>
      </Reference>
      <Reference URI="/xl/externalLinks/externalLink57.xml?ContentType=application/vnd.openxmlformats-officedocument.spreadsheetml.externalLink+xml">
        <DigestMethod Algorithm="http://www.w3.org/2001/04/xmldsig-more#sha384"/>
        <DigestValue>O/5NM8Gln4xgRNCF9njDr4zDBaaefibJd2fEAqzE4PKMr4zVyDJm4DVtqE2AxThl</DigestValue>
      </Reference>
      <Reference URI="/xl/externalLinks/externalLink58.xml?ContentType=application/vnd.openxmlformats-officedocument.spreadsheetml.externalLink+xml">
        <DigestMethod Algorithm="http://www.w3.org/2001/04/xmldsig-more#sha384"/>
        <DigestValue>k55ZwFJ9JaZzdrFnSeFTq4rlVFDsq3H8WPl5Km8ygXtVnNEmAuxJcDa7ykztyl69</DigestValue>
      </Reference>
      <Reference URI="/xl/externalLinks/externalLink59.xml?ContentType=application/vnd.openxmlformats-officedocument.spreadsheetml.externalLink+xml">
        <DigestMethod Algorithm="http://www.w3.org/2001/04/xmldsig-more#sha384"/>
        <DigestValue>rWJmocesiMB1tyF2XkfnexpYZHV7lF6DoCHpqOkSwZKUOzqEXai5QXAW9jJVir1j</DigestValue>
      </Reference>
      <Reference URI="/xl/externalLinks/externalLink6.xml?ContentType=application/vnd.openxmlformats-officedocument.spreadsheetml.externalLink+xml">
        <DigestMethod Algorithm="http://www.w3.org/2001/04/xmldsig-more#sha384"/>
        <DigestValue>2JSyMjrTEptJG4aEQSJiMaH/UrydXVen2tFCHHO1Tks4AtJOXwyCBHRe2qP0na1x</DigestValue>
      </Reference>
      <Reference URI="/xl/externalLinks/externalLink60.xml?ContentType=application/vnd.openxmlformats-officedocument.spreadsheetml.externalLink+xml">
        <DigestMethod Algorithm="http://www.w3.org/2001/04/xmldsig-more#sha384"/>
        <DigestValue>BCEzmPkLq2c/hBIdcJQ3sKwfdwLv43gDMR0BCOGkB/hr4xRk2Ih7z9j60zmZ1wsz</DigestValue>
      </Reference>
      <Reference URI="/xl/externalLinks/externalLink61.xml?ContentType=application/vnd.openxmlformats-officedocument.spreadsheetml.externalLink+xml">
        <DigestMethod Algorithm="http://www.w3.org/2001/04/xmldsig-more#sha384"/>
        <DigestValue>6tN7WKgcCejsCJ+ceHD1kPTRrWcvIqxe6I+z4+IbkTc6Xle0JJJoNv9LEidDJQw9</DigestValue>
      </Reference>
      <Reference URI="/xl/externalLinks/externalLink62.xml?ContentType=application/vnd.openxmlformats-officedocument.spreadsheetml.externalLink+xml">
        <DigestMethod Algorithm="http://www.w3.org/2001/04/xmldsig-more#sha384"/>
        <DigestValue>QDZgVmMukUXke+WkuF+QJ1IOZiI1WXIlVG0cUCLMt1HAhsJXzYbliQVcye5y8sSU</DigestValue>
      </Reference>
      <Reference URI="/xl/externalLinks/externalLink63.xml?ContentType=application/vnd.openxmlformats-officedocument.spreadsheetml.externalLink+xml">
        <DigestMethod Algorithm="http://www.w3.org/2001/04/xmldsig-more#sha384"/>
        <DigestValue>1h3ThYYXqFTlxtzQxHpcr2MnIKzpx1hnK0x8j60td4eOydSQz6hlZFihONaHLXP7</DigestValue>
      </Reference>
      <Reference URI="/xl/externalLinks/externalLink64.xml?ContentType=application/vnd.openxmlformats-officedocument.spreadsheetml.externalLink+xml">
        <DigestMethod Algorithm="http://www.w3.org/2001/04/xmldsig-more#sha384"/>
        <DigestValue>YBbq4Mnl6GNwmzLUO0u6kY3SabicRZV3hcuuFL77ZI/aIWqvqu0hm0YXrcmdJdUy</DigestValue>
      </Reference>
      <Reference URI="/xl/externalLinks/externalLink65.xml?ContentType=application/vnd.openxmlformats-officedocument.spreadsheetml.externalLink+xml">
        <DigestMethod Algorithm="http://www.w3.org/2001/04/xmldsig-more#sha384"/>
        <DigestValue>2PtQydHTe1UyRynE3EfMP4CIfOChKqE0cpJi2i3nX3LMjl3L0f+Zod++KDZPsWF0</DigestValue>
      </Reference>
      <Reference URI="/xl/externalLinks/externalLink66.xml?ContentType=application/vnd.openxmlformats-officedocument.spreadsheetml.externalLink+xml">
        <DigestMethod Algorithm="http://www.w3.org/2001/04/xmldsig-more#sha384"/>
        <DigestValue>oJZRNTsfRis2j8jd5GLS4mjAtvXCJcI1a9N6FrbK2LoAL2u0uN+Qa9+25X3v6TCA</DigestValue>
      </Reference>
      <Reference URI="/xl/externalLinks/externalLink67.xml?ContentType=application/vnd.openxmlformats-officedocument.spreadsheetml.externalLink+xml">
        <DigestMethod Algorithm="http://www.w3.org/2001/04/xmldsig-more#sha384"/>
        <DigestValue>ijXgWnXqdoT1BpPoKTHneBAhGDGPf0DqRWOBqIyAa7MVeis1fPTWRxCexcyP5fug</DigestValue>
      </Reference>
      <Reference URI="/xl/externalLinks/externalLink68.xml?ContentType=application/vnd.openxmlformats-officedocument.spreadsheetml.externalLink+xml">
        <DigestMethod Algorithm="http://www.w3.org/2001/04/xmldsig-more#sha384"/>
        <DigestValue>fZZ73YDhLtTdnyDFBHE47KS1rGOMhwcgQvEBYvOkeoATWi9Gz14B4Bzra8g8WHLp</DigestValue>
      </Reference>
      <Reference URI="/xl/externalLinks/externalLink69.xml?ContentType=application/vnd.openxmlformats-officedocument.spreadsheetml.externalLink+xml">
        <DigestMethod Algorithm="http://www.w3.org/2001/04/xmldsig-more#sha384"/>
        <DigestValue>NyrjJZ3VvcgrqqezyWsBoO9a+IKcz4j55qh9obsCmxwux2khZNbUTN7DT7iOqIo2</DigestValue>
      </Reference>
      <Reference URI="/xl/externalLinks/externalLink7.xml?ContentType=application/vnd.openxmlformats-officedocument.spreadsheetml.externalLink+xml">
        <DigestMethod Algorithm="http://www.w3.org/2001/04/xmldsig-more#sha384"/>
        <DigestValue>bAYAYw9H8hgor+scORK7h0/+dS3h2ZobDc6lEq6w2EW+s8o4vlMqIXSSTShyPaRz</DigestValue>
      </Reference>
      <Reference URI="/xl/externalLinks/externalLink70.xml?ContentType=application/vnd.openxmlformats-officedocument.spreadsheetml.externalLink+xml">
        <DigestMethod Algorithm="http://www.w3.org/2001/04/xmldsig-more#sha384"/>
        <DigestValue>bcAgt8vdJOnFZajcpOYiqjXbnBHKHfQ3BL1aCKygaDQSS+EXuPdBEGAfdnMfaVzH</DigestValue>
      </Reference>
      <Reference URI="/xl/externalLinks/externalLink71.xml?ContentType=application/vnd.openxmlformats-officedocument.spreadsheetml.externalLink+xml">
        <DigestMethod Algorithm="http://www.w3.org/2001/04/xmldsig-more#sha384"/>
        <DigestValue>qtWLgDZRY4QHIeBBtLWpdrAw7YTqD69ul91/xg5korDGI89OwUWlGnMYj2VfDjpy</DigestValue>
      </Reference>
      <Reference URI="/xl/externalLinks/externalLink72.xml?ContentType=application/vnd.openxmlformats-officedocument.spreadsheetml.externalLink+xml">
        <DigestMethod Algorithm="http://www.w3.org/2001/04/xmldsig-more#sha384"/>
        <DigestValue>prz9Xhoq7Uo1gP9EqPjBb5nI4ysUvGMXQOjowAFxVqvFsgXE0euhOJIzY3Uk8Aph</DigestValue>
      </Reference>
      <Reference URI="/xl/externalLinks/externalLink73.xml?ContentType=application/vnd.openxmlformats-officedocument.spreadsheetml.externalLink+xml">
        <DigestMethod Algorithm="http://www.w3.org/2001/04/xmldsig-more#sha384"/>
        <DigestValue>Tl2onTJYSippcXrlqq1mFUCssAqyWZ0lOoR6CHQFMTGRy3HU0izlu/JZ2tSIKWfb</DigestValue>
      </Reference>
      <Reference URI="/xl/externalLinks/externalLink74.xml?ContentType=application/vnd.openxmlformats-officedocument.spreadsheetml.externalLink+xml">
        <DigestMethod Algorithm="http://www.w3.org/2001/04/xmldsig-more#sha384"/>
        <DigestValue>zjdJI3jmhVB3oswI/4JWh6y5wMQaNeHdnSENh9sS6jui2l9CD+Onad5+xA1CAUNU</DigestValue>
      </Reference>
      <Reference URI="/xl/externalLinks/externalLink75.xml?ContentType=application/vnd.openxmlformats-officedocument.spreadsheetml.externalLink+xml">
        <DigestMethod Algorithm="http://www.w3.org/2001/04/xmldsig-more#sha384"/>
        <DigestValue>0jLeltcVBbZkRybq5XuKva6r58Z6l7Dz4vEPRvv4IzEcRDT/AI52sW55ZSp/2xLC</DigestValue>
      </Reference>
      <Reference URI="/xl/externalLinks/externalLink76.xml?ContentType=application/vnd.openxmlformats-officedocument.spreadsheetml.externalLink+xml">
        <DigestMethod Algorithm="http://www.w3.org/2001/04/xmldsig-more#sha384"/>
        <DigestValue>MYL7skHiPM6mpIaKpm3BAjaGbh6yEK8Rv/acpqv4Tk1Una2YjJuSRqDDH/RayXzn</DigestValue>
      </Reference>
      <Reference URI="/xl/externalLinks/externalLink77.xml?ContentType=application/vnd.openxmlformats-officedocument.spreadsheetml.externalLink+xml">
        <DigestMethod Algorithm="http://www.w3.org/2001/04/xmldsig-more#sha384"/>
        <DigestValue>xebIAEmJKqndky6dNxAbcgWglMGA83rP3dc5teFjwpXqmlIWTBr2Iebfp5yHuCBF</DigestValue>
      </Reference>
      <Reference URI="/xl/externalLinks/externalLink78.xml?ContentType=application/vnd.openxmlformats-officedocument.spreadsheetml.externalLink+xml">
        <DigestMethod Algorithm="http://www.w3.org/2001/04/xmldsig-more#sha384"/>
        <DigestValue>QQRiIWy9pfWWtBu5y7zDz8B7Pkipk+Oyfff7ZGYIK8wl38PPDE62r3LFM564evsQ</DigestValue>
      </Reference>
      <Reference URI="/xl/externalLinks/externalLink79.xml?ContentType=application/vnd.openxmlformats-officedocument.spreadsheetml.externalLink+xml">
        <DigestMethod Algorithm="http://www.w3.org/2001/04/xmldsig-more#sha384"/>
        <DigestValue>7ke1y5vKUPQ3knTvn/RTlp5zsYqQrCbgXgzOAJCAaAlP4tsiNtbiXK6LJEzvqOO7</DigestValue>
      </Reference>
      <Reference URI="/xl/externalLinks/externalLink8.xml?ContentType=application/vnd.openxmlformats-officedocument.spreadsheetml.externalLink+xml">
        <DigestMethod Algorithm="http://www.w3.org/2001/04/xmldsig-more#sha384"/>
        <DigestValue>PH65nqiU7YacaocoeTaXXVojZy+Haxx6aon+MCGd8P/uvuNCYQO07JdxZ0d6KbYj</DigestValue>
      </Reference>
      <Reference URI="/xl/externalLinks/externalLink80.xml?ContentType=application/vnd.openxmlformats-officedocument.spreadsheetml.externalLink+xml">
        <DigestMethod Algorithm="http://www.w3.org/2001/04/xmldsig-more#sha384"/>
        <DigestValue>3jP+hkPcnaPinoI682gRWuMyXyXlVlUBof+v26rjvaUNPFkNJqM3s6+XwzIWSobZ</DigestValue>
      </Reference>
      <Reference URI="/xl/externalLinks/externalLink81.xml?ContentType=application/vnd.openxmlformats-officedocument.spreadsheetml.externalLink+xml">
        <DigestMethod Algorithm="http://www.w3.org/2001/04/xmldsig-more#sha384"/>
        <DigestValue>JHLaMEFOMleuCCiivfd0EzPCCBNnw78j38+hmB09/bhoBuDioj2SlHULltXKW0Lv</DigestValue>
      </Reference>
      <Reference URI="/xl/externalLinks/externalLink82.xml?ContentType=application/vnd.openxmlformats-officedocument.spreadsheetml.externalLink+xml">
        <DigestMethod Algorithm="http://www.w3.org/2001/04/xmldsig-more#sha384"/>
        <DigestValue>miJ02Ee+vGPbstxrA6FJqoVPzlC75cfg/ZM80XQ9inlHKb+KCqkklAWxnZcZ2jGM</DigestValue>
      </Reference>
      <Reference URI="/xl/externalLinks/externalLink83.xml?ContentType=application/vnd.openxmlformats-officedocument.spreadsheetml.externalLink+xml">
        <DigestMethod Algorithm="http://www.w3.org/2001/04/xmldsig-more#sha384"/>
        <DigestValue>rU51l3alM5KHv3wkmGcmZso01zOYY7hMpmVIzlk9Qs1nrdVWs8Fbvrhe6/028XPT</DigestValue>
      </Reference>
      <Reference URI="/xl/externalLinks/externalLink84.xml?ContentType=application/vnd.openxmlformats-officedocument.spreadsheetml.externalLink+xml">
        <DigestMethod Algorithm="http://www.w3.org/2001/04/xmldsig-more#sha384"/>
        <DigestValue>p5lEaGXZ+zvBftocKFuxyc6eRUrJtu1eEn7Ec3vW+NLsGV9qR0ihNDnPKFU5NFya</DigestValue>
      </Reference>
      <Reference URI="/xl/externalLinks/externalLink85.xml?ContentType=application/vnd.openxmlformats-officedocument.spreadsheetml.externalLink+xml">
        <DigestMethod Algorithm="http://www.w3.org/2001/04/xmldsig-more#sha384"/>
        <DigestValue>mZeMlnWQs/LVxud5QEF0r9GJw3wUuLwVd3oYEcde86smhcRJhP55BKVnlo5gZqXo</DigestValue>
      </Reference>
      <Reference URI="/xl/externalLinks/externalLink86.xml?ContentType=application/vnd.openxmlformats-officedocument.spreadsheetml.externalLink+xml">
        <DigestMethod Algorithm="http://www.w3.org/2001/04/xmldsig-more#sha384"/>
        <DigestValue>0eKnIgV9O7WD9pOg++LGxN0Bi0OIZgUNv0Dag+WuVCgM4PcI8bv7gE4Ie9lAKw4p</DigestValue>
      </Reference>
      <Reference URI="/xl/externalLinks/externalLink87.xml?ContentType=application/vnd.openxmlformats-officedocument.spreadsheetml.externalLink+xml">
        <DigestMethod Algorithm="http://www.w3.org/2001/04/xmldsig-more#sha384"/>
        <DigestValue>XiPvY8z/VZ0ETBtQBukYLyhY9ep5Dk42m8QVIwqpJ7jQ8X5KkmqfIrCa5F+xUfZk</DigestValue>
      </Reference>
      <Reference URI="/xl/externalLinks/externalLink88.xml?ContentType=application/vnd.openxmlformats-officedocument.spreadsheetml.externalLink+xml">
        <DigestMethod Algorithm="http://www.w3.org/2001/04/xmldsig-more#sha384"/>
        <DigestValue>IwtspLQ8p7afE8+M5DhQizTDU3ztsw/UrxqKZVdZOgNtlxXTmJvgAQy5Pqx3GU7s</DigestValue>
      </Reference>
      <Reference URI="/xl/externalLinks/externalLink89.xml?ContentType=application/vnd.openxmlformats-officedocument.spreadsheetml.externalLink+xml">
        <DigestMethod Algorithm="http://www.w3.org/2001/04/xmldsig-more#sha384"/>
        <DigestValue>4T09fI1agA4IGHtP6BXY7oWwV7SU06cyR1EZeD8lPrvyS/3sI15bs/fvk8BYYOP+</DigestValue>
      </Reference>
      <Reference URI="/xl/externalLinks/externalLink9.xml?ContentType=application/vnd.openxmlformats-officedocument.spreadsheetml.externalLink+xml">
        <DigestMethod Algorithm="http://www.w3.org/2001/04/xmldsig-more#sha384"/>
        <DigestValue>+act9Snywf+fTJJMCwrBh9AAX9w9eB1/LlklpdI3iqSPWY0OoHRbms+SfaK8rfZ2</DigestValue>
      </Reference>
      <Reference URI="/xl/externalLinks/externalLink90.xml?ContentType=application/vnd.openxmlformats-officedocument.spreadsheetml.externalLink+xml">
        <DigestMethod Algorithm="http://www.w3.org/2001/04/xmldsig-more#sha384"/>
        <DigestValue>JLsFHoZ0LAp86YF39bcRjmytZBP5zjyV5XE0FRGKp06U5h17EglL9MwyUoM5uPi1</DigestValue>
      </Reference>
      <Reference URI="/xl/externalLinks/externalLink91.xml?ContentType=application/vnd.openxmlformats-officedocument.spreadsheetml.externalLink+xml">
        <DigestMethod Algorithm="http://www.w3.org/2001/04/xmldsig-more#sha384"/>
        <DigestValue>ySSmuH4HdoFn+6BR7+5QEW7F698dTRHQGqUMvGHWQDLGyrpcEiJBic52+AuQKM/X</DigestValue>
      </Reference>
      <Reference URI="/xl/externalLinks/externalLink92.xml?ContentType=application/vnd.openxmlformats-officedocument.spreadsheetml.externalLink+xml">
        <DigestMethod Algorithm="http://www.w3.org/2001/04/xmldsig-more#sha384"/>
        <DigestValue>5rjeUQbs584i5TP6Kt3z0OlpU2+l32SAsYmPDBOukHlgkWPbbRmizGVTQK5QmenW</DigestValue>
      </Reference>
      <Reference URI="/xl/externalLinks/externalLink93.xml?ContentType=application/vnd.openxmlformats-officedocument.spreadsheetml.externalLink+xml">
        <DigestMethod Algorithm="http://www.w3.org/2001/04/xmldsig-more#sha384"/>
        <DigestValue>eLInai2n/Uapz6E3K8PBiuZfcaO8vohoNuqR6OK8CoqSdOKU68RxAaCbC7xAWbzN</DigestValue>
      </Reference>
      <Reference URI="/xl/externalLinks/externalLink94.xml?ContentType=application/vnd.openxmlformats-officedocument.spreadsheetml.externalLink+xml">
        <DigestMethod Algorithm="http://www.w3.org/2001/04/xmldsig-more#sha384"/>
        <DigestValue>O60YaeuZzZkVvj76V0MCp8vdzYcu+CK6Zb+EfHpMO07fAPK8GG2VHQi6c6cCwNxP</DigestValue>
      </Reference>
      <Reference URI="/xl/externalLinks/externalLink95.xml?ContentType=application/vnd.openxmlformats-officedocument.spreadsheetml.externalLink+xml">
        <DigestMethod Algorithm="http://www.w3.org/2001/04/xmldsig-more#sha384"/>
        <DigestValue>qZoGstLUw9SEGt1hnuW1CPTr9lmlg8POwNCk0ezh1nDTeBI5w4eTZ/la0pRN3xPp</DigestValue>
      </Reference>
      <Reference URI="/xl/externalLinks/externalLink96.xml?ContentType=application/vnd.openxmlformats-officedocument.spreadsheetml.externalLink+xml">
        <DigestMethod Algorithm="http://www.w3.org/2001/04/xmldsig-more#sha384"/>
        <DigestValue>5KVH4OtSa+Vnf56EBlafOS1UOKOVI0agWS8lW3ppOY393WQUAZJ7DOr/VePvaQ++</DigestValue>
      </Reference>
      <Reference URI="/xl/externalLinks/externalLink97.xml?ContentType=application/vnd.openxmlformats-officedocument.spreadsheetml.externalLink+xml">
        <DigestMethod Algorithm="http://www.w3.org/2001/04/xmldsig-more#sha384"/>
        <DigestValue>vWXKsu0s1sItoFVqJiWcq6ycJBrK27PsIyUEbE+ehYfRhRU/0sICVeSnu3OXTzyc</DigestValue>
      </Reference>
      <Reference URI="/xl/externalLinks/externalLink98.xml?ContentType=application/vnd.openxmlformats-officedocument.spreadsheetml.externalLink+xml">
        <DigestMethod Algorithm="http://www.w3.org/2001/04/xmldsig-more#sha384"/>
        <DigestValue>LExPKx3BIv1jdXvEEavF8te2RpABn2KiDe2GKyYR7sAqjCbIpgxAT6QeL86L0ncI</DigestValue>
      </Reference>
      <Reference URI="/xl/externalLinks/externalLink99.xml?ContentType=application/vnd.openxmlformats-officedocument.spreadsheetml.externalLink+xml">
        <DigestMethod Algorithm="http://www.w3.org/2001/04/xmldsig-more#sha384"/>
        <DigestValue>MsZvkWyrC7RrOtSHBTBTP87nbLbKvfY7oR6MBeQXlR7m1GnDCvyp6+olvO71jDax</DigestValue>
      </Reference>
      <Reference URI="/xl/media/image1.png?ContentType=image/png">
        <DigestMethod Algorithm="http://www.w3.org/2001/04/xmldsig-more#sha384"/>
        <DigestValue>b0YtTqd7iU2kUNFQi/j2fSg3pw8HazDHo5dXdbXrVv3pno2i15nQMA9Y8APNotPS</DigestValue>
      </Reference>
      <Reference URI="/xl/media/image10.emf?ContentType=image/x-emf">
        <DigestMethod Algorithm="http://www.w3.org/2001/04/xmldsig-more#sha384"/>
        <DigestValue>3yzpIR5QPMUTFObWiEAsGpUYzmZvzZGyf6sBE2ZJkCvix1E5LpRP7brrFx6Oj1Nz</DigestValue>
      </Reference>
      <Reference URI="/xl/media/image11.emf?ContentType=image/x-emf">
        <DigestMethod Algorithm="http://www.w3.org/2001/04/xmldsig-more#sha384"/>
        <DigestValue>pxqF45IkE6ClpXmO+CRaTGD3UEg+SSxXq7yakyBz+0Fjl0I1JEcAjHi8rL1xsOtZ</DigestValue>
      </Reference>
      <Reference URI="/xl/media/image12.emf?ContentType=image/x-emf">
        <DigestMethod Algorithm="http://www.w3.org/2001/04/xmldsig-more#sha384"/>
        <DigestValue>p0/7vhvTyWcWizXeDJUVlNumCgkKTtkpv6y5IzDiNL9vY6KJOSj6HoWt9fhYGRk7</DigestValue>
      </Reference>
      <Reference URI="/xl/media/image13.emf?ContentType=image/x-emf">
        <DigestMethod Algorithm="http://www.w3.org/2001/04/xmldsig-more#sha384"/>
        <DigestValue>+wMaFRHJfWaOc+a7UqMbMuu+GLcRrd9k3Wvms5PZHX+9F3NziWx2da5UdUgz7zl6</DigestValue>
      </Reference>
      <Reference URI="/xl/media/image14.emf?ContentType=image/x-emf">
        <DigestMethod Algorithm="http://www.w3.org/2001/04/xmldsig-more#sha384"/>
        <DigestValue>WS/y6AzCtmRi14Ju1nS00NUL4X78Jso6i5iuuhD5DeYxGnNWSp8LAMEtyheoFfbO</DigestValue>
      </Reference>
      <Reference URI="/xl/media/image15.emf?ContentType=image/x-emf">
        <DigestMethod Algorithm="http://www.w3.org/2001/04/xmldsig-more#sha384"/>
        <DigestValue>o2EpwgoBMw3eCk1sdDMS7qHItUAmZKbvyzVxW6ZJVHB1bbItI5fCB4I1jzFM+N/W</DigestValue>
      </Reference>
      <Reference URI="/xl/media/image16.emf?ContentType=image/x-emf">
        <DigestMethod Algorithm="http://www.w3.org/2001/04/xmldsig-more#sha384"/>
        <DigestValue>g9CSnGin83jiZrjCld+lmp4AVHI8KBDshJwT4Q6I3VAAOGttPpMdo3ng5dRm7Hil</DigestValue>
      </Reference>
      <Reference URI="/xl/media/image17.emf?ContentType=image/x-emf">
        <DigestMethod Algorithm="http://www.w3.org/2001/04/xmldsig-more#sha384"/>
        <DigestValue>+QooQP+VBMpMZzXEntW8IVzLCjdI0urslo6VIgdGw/0aRA3WNuJpzyVhl5fLK2WQ</DigestValue>
      </Reference>
      <Reference URI="/xl/media/image2.emf?ContentType=image/x-emf">
        <DigestMethod Algorithm="http://www.w3.org/2001/04/xmldsig-more#sha384"/>
        <DigestValue>XR8YAm5s+qvWrDBiPTpUUOSdQc4XF5DEzgVexevG0/PF3tCnHVxSTFxdTRT7wmfl</DigestValue>
      </Reference>
      <Reference URI="/xl/media/image3.emf?ContentType=image/x-emf">
        <DigestMethod Algorithm="http://www.w3.org/2001/04/xmldsig-more#sha384"/>
        <DigestValue>mxLtZ01H7zLw+jExTD6pEM3WawzVk15CtTL7AVRO9JBlBXXeeFwsKASVhaY2cQVj</DigestValue>
      </Reference>
      <Reference URI="/xl/media/image4.emf?ContentType=image/x-emf">
        <DigestMethod Algorithm="http://www.w3.org/2001/04/xmldsig-more#sha384"/>
        <DigestValue>nVVMHAB5+goNJvPaM1+YE+EcjbeufRZncw1s3JMuA1Q+9mDCNNGu+OxY5tWRX8tS</DigestValue>
      </Reference>
      <Reference URI="/xl/media/image5.emf?ContentType=image/x-emf">
        <DigestMethod Algorithm="http://www.w3.org/2001/04/xmldsig-more#sha384"/>
        <DigestValue>SuiXe8jZMeB9Lu0GKi+6D0LhsVMPUiZONcY+c4R66FXYbq7y/Oyv0p+iCUQH+36E</DigestValue>
      </Reference>
      <Reference URI="/xl/media/image6.emf?ContentType=image/x-emf">
        <DigestMethod Algorithm="http://www.w3.org/2001/04/xmldsig-more#sha384"/>
        <DigestValue>GuQVud9gBxNkK3aQzC97fN+VkrxGffmTPbEWfGDZDcwjmgysvwOrflK3yub4tL2B</DigestValue>
      </Reference>
      <Reference URI="/xl/media/image7.emf?ContentType=image/x-emf">
        <DigestMethod Algorithm="http://www.w3.org/2001/04/xmldsig-more#sha384"/>
        <DigestValue>y/7w+w8vsS30/McjLraJLyL6xd7FgVcJNEKpFxn6TDPiTb9Hy+7XYzsuftGGaAM7</DigestValue>
      </Reference>
      <Reference URI="/xl/media/image8.emf?ContentType=image/x-emf">
        <DigestMethod Algorithm="http://www.w3.org/2001/04/xmldsig-more#sha384"/>
        <DigestValue>a6oIf0WTUWVDfxl/SJDUg93qWKM7WXvpZG3W6BRBhXeFDcMoIvs9MHm/tAUCKQEE</DigestValue>
      </Reference>
      <Reference URI="/xl/media/image9.emf?ContentType=image/x-emf">
        <DigestMethod Algorithm="http://www.w3.org/2001/04/xmldsig-more#sha384"/>
        <DigestValue>fBB4RplCVbBOHQ2xh5vzRhah6uMjcC8JTQR2sOXy6hMqfotQADXEHD0uNltoY4Wc</DigestValue>
      </Reference>
      <Reference URI="/xl/sharedStrings.xml?ContentType=application/vnd.openxmlformats-officedocument.spreadsheetml.sharedStrings+xml">
        <DigestMethod Algorithm="http://www.w3.org/2001/04/xmldsig-more#sha384"/>
        <DigestValue>QDqQ4VYbMdjv4aHlbyx4qOS/+/Ygi+Z7GSJIxbWuKg9BiRNxp6lqM+cSnPL65dUI</DigestValue>
      </Reference>
      <Reference URI="/xl/styles.xml?ContentType=application/vnd.openxmlformats-officedocument.spreadsheetml.styles+xml">
        <DigestMethod Algorithm="http://www.w3.org/2001/04/xmldsig-more#sha384"/>
        <DigestValue>DqfH7kpIgxfNwdxLKDFdFj3GrhPfcQ3D2D0dvi7hJW7WlWmXDInMApJxXo9aeDca</DigestValue>
      </Reference>
      <Reference URI="/xl/theme/theme1.xml?ContentType=application/vnd.openxmlformats-officedocument.theme+xml">
        <DigestMethod Algorithm="http://www.w3.org/2001/04/xmldsig-more#sha384"/>
        <DigestValue>HqinbF22+wLriP9RbsI3PJAQMmHj87A9mI/vmZrv/YJCKogHJY7t61i95QomkXTS</DigestValue>
      </Reference>
      <Reference URI="/xl/workbook.xml?ContentType=application/vnd.openxmlformats-officedocument.spreadsheetml.sheet.main+xml">
        <DigestMethod Algorithm="http://www.w3.org/2001/04/xmldsig-more#sha384"/>
        <DigestValue>EZjYquPpvBWFZKZBs9nIxRUbyjfN9S6XD6SteWdq3/YiXDOYwa++j16rxf2g5Vs6</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sklWsH0tD9NUQgbIlnDXe2eg1ehwBfLnb/DzyM57xCYYdYHhqp0ij02brkKpgh/W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AHrPVkcM1hZXKiBYvq3CbX3qMT+xEFrKBfh0igEoR/ozMCLm3bAxKp5xevr7Rl13</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5AwwzeApc1tQwlSISH1xulBFbN3mgNw7oVnXZnKf7SPthDcjBYpTswIjJaC5CN9g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jU0elEWT0eQK0nK8UYRy94ZzgDpDnF9ldce9hDyNo+pMJ0/2AalGInjDjmi006RZ</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ia2VMN4FesT7F0l/tz+DOGFQYVEVmK9ML6TbTpNvJmnE1lxx8rQ+qXVtJqyOl5Tn</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cWCcMoEHI762vXvpRmblW/TY035mCNRAFHmBCGcrFm1eptrWPB00ssMvcznxTQD2</DigestValue>
      </Reference>
      <Reference URI="/xl/worksheets/sheet1.xml?ContentType=application/vnd.openxmlformats-officedocument.spreadsheetml.worksheet+xml">
        <DigestMethod Algorithm="http://www.w3.org/2001/04/xmldsig-more#sha384"/>
        <DigestValue>P7ggHOJLXaDNo/Df0GAFq92C00LYrNTcybHZbJUusLECjEER1niKsshs1G/nykz4</DigestValue>
      </Reference>
      <Reference URI="/xl/worksheets/sheet2.xml?ContentType=application/vnd.openxmlformats-officedocument.spreadsheetml.worksheet+xml">
        <DigestMethod Algorithm="http://www.w3.org/2001/04/xmldsig-more#sha384"/>
        <DigestValue>am6nbRD8kPTepeCiYrk40v3j/tu2SQKmtwr1C8FPKPoN/dTPNuCG3HxCDincd5ki</DigestValue>
      </Reference>
      <Reference URI="/xl/worksheets/sheet3.xml?ContentType=application/vnd.openxmlformats-officedocument.spreadsheetml.worksheet+xml">
        <DigestMethod Algorithm="http://www.w3.org/2001/04/xmldsig-more#sha384"/>
        <DigestValue>I5GVed9lxn4inKQ4MTePeZYEVFmkGzJwC+PZAcXAqt2X4Zj2IRReIWKwlIQF/Iva</DigestValue>
      </Reference>
      <Reference URI="/xl/worksheets/sheet4.xml?ContentType=application/vnd.openxmlformats-officedocument.spreadsheetml.worksheet+xml">
        <DigestMethod Algorithm="http://www.w3.org/2001/04/xmldsig-more#sha384"/>
        <DigestValue>7NKuPaqd78nvhJnh93s6CLH6hvAGQnpMIji995m1uo0HriWCr+V/gP53zTem29XG</DigestValue>
      </Reference>
      <Reference URI="/xl/worksheets/sheet5.xml?ContentType=application/vnd.openxmlformats-officedocument.spreadsheetml.worksheet+xml">
        <DigestMethod Algorithm="http://www.w3.org/2001/04/xmldsig-more#sha384"/>
        <DigestValue>oF6/9mv//PsxCW4csi49Hh7RzUxdl0RjDq/GfEbEwW36B2sASJKZcXJNOMMOXubc</DigestValue>
      </Reference>
      <Reference URI="/xl/worksheets/sheet6.xml?ContentType=application/vnd.openxmlformats-officedocument.spreadsheetml.worksheet+xml">
        <DigestMethod Algorithm="http://www.w3.org/2001/04/xmldsig-more#sha384"/>
        <DigestValue>e2iBueyCAX9gUdG0ZOBfUX2k4Fkq9MzFDaQbJ0tjK1suPytEzfaML1brUi7AeEXr</DigestValue>
      </Reference>
    </Manifest>
    <SignatureProperties>
      <SignatureProperty Id="idSignatureTime" Target="#idPackageSignature">
        <mdssi:SignatureTime xmlns:mdssi="http://schemas.openxmlformats.org/package/2006/digital-signature">
          <mdssi:Format>YYYY-MM-DDThh:mm:ssTZD</mdssi:Format>
          <mdssi:Value>2026-03-31T20:02:17Z</mdssi:Value>
        </mdssi:SignatureTime>
      </SignatureProperty>
    </SignatureProperties>
  </Object>
  <Object Id="idOfficeObject">
    <SignatureProperties>
      <SignatureProperty Id="idOfficeV1Details" Target="#idPackageSignature">
        <SignatureInfoV1 xmlns="http://schemas.microsoft.com/office/2006/digsig">
          <SetupID>{35940557-5D52-4111-80B4-741B97F98B79}</SetupID>
          <SignatureText>Tatiana Ovando</SignatureText>
          <SignatureImage/>
          <SignatureComments/>
          <WindowsVersion>10.0</WindowsVersion>
          <OfficeVersion>16.0.17932/26</OfficeVersion>
          <ApplicationVersion>16.0.17932</ApplicationVersion>
          <Monitors>1</Monitors>
          <HorizontalResolution>2880</HorizontalResolution>
          <VerticalResolution>1800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2026-03-31T20:02:17Z</xd:SigningTime>
          <xd:SigningCertificate>
            <xd:Cert>
              <xd:CertDigest>
                <DigestMethod Algorithm="http://www.w3.org/2001/04/xmldsig-more#sha384"/>
                <DigestValue>C1hVccrqSdOaEr6qFn3JqSZoEj+QokNisk7gFNDBoUf1ahjfUTvVoLWQn1joOaOt</DigestValue>
              </xd:CertDigest>
              <xd:IssuerSerial>
                <X509IssuerName>CN=17b13c34-db5b-4310-8d38-03d584ff9c1b</X509IssuerName>
                <X509SerialNumber>9730100477761565031</X509SerialNumber>
              </xd:IssuerSerial>
            </xd:Cert>
          </xd:SigningCertificate>
          <xd:SignaturePolicyIdentifier>
            <xd:SignaturePolicyImplied/>
          </xd:SignaturePolicyIdentifier>
        </xd:SignedSignatureProperties>
      </xd:SignedProperties>
    </xd:QualifyingProperties>
  </Object>
  <Object Id="idValidSigLnImg">AQAAAGwAAAAAAAAAAAAAAD0CAAD/AAAAAAAAAAAAAADJGgAA8gsAACBFTUYAAAEA7BsAAKo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H8BAAAJAAAA3QEAACYAAAB/AQAACQAAAF8AAAAeAAAAIQDwAAAAAAAAAAAAAACAPwAAAAAAAAAAAACAPwAAAAAAAAAAAAAAAAAAAAAAAAAAAAAAAAAAAAAAAAAAJQAAAAwAAAAAAACAKAAAAAwAAAABAAAAUgAAAHABAAABAAAA6////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H8BAAAJAAAA3gEAACcAAAAlAAAADAAAAAEAAABUAAAAhAAAAIABAAAJAAAA3AEAACYAAAABAAAAchw/QXIcP0GAAQAACQAAAAkAAABMAAAAAAAAAAAAAAAAAAAA//////////9gAAAAMwAxAC8AMwAvADIAMAAyADYAAAALAAAACwAAAAgAAAALAAAACAAAAAsAAAALAAAACwAAAAsAAABLAAAAQAAAADAAAAAFAAAAIAAAAAEAAAABAAAAEAAAAAAAAAAAAAAAPgIAAAABAAAAAAAAAAAAAD4CAAAAAQ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MAAAAAAAAABUAAAAIQDwAAAAAAAAAAAAAACAPwAAAAAAAAAAAACAPwAAAAAAAAAAAAAAAAAAAAAAAAAAAAAAAAAAAAAAAAAAJQAAAAwAAAAAAACAKAAAAAwAAAADAAAAJwAAABgAAAADAAAAAAAAAAAAAAAAAAAAJQAAAAwAAAADAAAATAAAAGQAAAAAAAAAAAAAAP//////////AAAAADAAAAAAAgAAAAAAACEA8AAAAAAAAAAAAAAAgD8AAAAAAAAAAAAAgD8AAAAAAAAAAAAAAAAAAAAAAAAAAAAAAAAAAAAAAAAAACUAAAAMAAAAAAAAgCgAAAAMAAAAAwAAACcAAAAYAAAAAwAAAAAAAAAAAAAAAAAAACUAAAAMAAAAAwAAAEwAAABkAAAAAAAAAAAAAAD//////////wACAAAwAAAAAAAAAFQAAAAhAPAAAAAAAAAAAAAAAIA/AAAAAAAAAAAAAIA/AAAAAAAAAAAAAAAAAAAAAAAAAAAAAAAAAAAAAAAAAAAlAAAADAAAAAAAAIAoAAAADAAAAAMAAAAnAAAAGAAAAAMAAAAAAAAAAAAAAAAAAAAlAAAADAAAAAMAAABMAAAAZAAAAAAAAACEAAAA/wEAAIUAAAAAAAAAhAAAAAACAAACAAAAIQDwAAAAAAAAAAAAAACAPwAAAAAAAAAAAACAPwAAAAAAAAAAAAAAAAAAAAAAAAAAAAAAAAAAAAAAAAAAJQAAAAwAAAAAAACAKAAAAAwAAAADAAAAJwAAABgAAAADAAAAAAAAAP///wAAAAAAJQAAAAwAAAADAAAATAAAAGQAAAAAAAAAMAAAAP8BAACDAAAAAAAAADAAAAAAAgAAVAAAACEA8AAAAAAAAAAAAAAAgD8AAAAAAAAAAAAAgD8AAAAAAAAAAAAAAAAAAAAAAAAAAAAAAAAAAAAAAAAAACUAAAAMAAAAAAAAgCgAAAAMAAAAAwAAACcAAAAYAAAAAwAAAAAAAAD///8AAAAAACUAAAAMAAAAAwAAAEwAAABkAAAAEQAAAGAAAAAnAAAAgwAAABEAAABg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EgAAAGAAAAAmAAAAgwAAAAEAAAByHD9Bchw/QRIAAACEAAAAAQAAAEwAAAAEAAAAEQAAAGAAAAAoAAAAhAAAAFAAAABYAAAAFQAAABYAAAAMAAAAAAAAACUAAAAMAAAAAgAAACcAAAAYAAAABAAAAAAAAAD///8AAAAAACUAAAAMAAAABAAAAEwAAABkAAAASgAAADgAAADuAQAAgwAAAEoAAAA4AAAApQEAAEwAAAAhAPAAAAAAAAAAAAAAAIA/AAAAAAAAAAAAAIA/AAAAAAAAAAAAAAAAAAAAAAAAAAAAAAAAAAAAAAAAAAAlAAAADAAAAAAAAIAoAAAADAAAAAQAAAAnAAAAGAAAAAQAAAAAAAAA////AAAAAAAlAAAADAAAAAQAAABMAAAAZAAAAEoAAAA4AAAA7gEAAHsAAABKAAAAOAAAAKUBAABEAAAAIQDwAAAAAAAAAAAAAACAPwAAAAAAAAAAAACAPwAAAAAAAAAAAAAAAAAAAAAAAAAAAAAAAAAAAAAAAAAAJQAAAAwAAAAAAACAKAAAAAwAAAAEAAAAJwAAABgAAAAEAAAAAAAAAP///wAAAAAAJQAAAAwAAAAEAAAATAAAAGQAAABKAAAATwAAACkBAAB7AAAASgAAAE8AAADgAAAALQAAACEA8AAAAAAAAAAAAAAAgD8AAAAAAAAAAAAAgD8AAAAAAAAAAAAAAAAAAAAAAAAAAAAAAAAAAAAAAAAAACUAAAAMAAAAAAAAgCgAAAAMAAAABAAAAFIAAABwAQAABAAAAO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BKAAAATwAAACoBAAB8AAAAJQAAAAwAAAAEAAAAVAAAAKAAAABLAAAATwAAACgBAAB7AAAAAQAAAHIcP0FyHD9BSwAAAE8AAAAOAAAATAAAAAAAAAAAAAAAAAAAAP//////////aAAAAFQAYQB0AGkAYQBuAGEAIABPAHYAYQBuAGQAbwARAAAAEAAAAAsAAAAIAAAAEAAAABIAAAAQAAAACQAAABgAAAAPAAAAEAAAABIAAAATAAAAEwAAAEsAAABAAAAAMAAAAAUAAAAgAAAAAQAAAAEAAAAQAAAAAAAAAAAAAAA+AgAAAAEAAAAAAAAAAAAAPgIAAAABAAAlAAAADAAAAAIAAAAnAAAAGAAAAAUAAAAAAAAA////AAAAAAAlAAAADAAAAAUAAABMAAAAZAAAAAAAAACOAAAAPQIAAPcAAAAAAAAAjgAAAD4CAABqAAAAIQDwAAAAAAAAAAAAAACAPwAAAAAAAAAAAACAPwAAAAAAAAAAAAAAAAAAAAAAAAAAAAAAAAAAAAAAAAAAJQAAAAwAAAAAAACAKAAAAAwAAAAFAAAAJwAAABgAAAAFAAAAAAAAAP///wAAAAAAJQAAAAwAAAAFAAAATAAAAGQAAAAiAAAAjgAAAP8BAACrAAAAIgAAAI4AAADeAQAAHgAAACEA8AAAAAAAAAAAAAAAgD8AAAAAAAAAAAAAgD8AAAAAAAAAAAAAAAAAAAAAAAAAAAAAAAAAAAAAAAAAACUAAAAMAAAAAAAAgCgAAAAMAAAABQAAACUAAAAMAAAAAQAAABgAAAAMAAAAAAAAABIAAAAMAAAAAQAAAB4AAAAYAAAAIgAAAI4AAAAAAgAArAAAACUAAAAMAAAAAQAAAFQAAACgAAAAIwAAAI4AAAC1AAAAqwAAAAEAAAByHD9Bchw/QSMAAACOAAAADgAAAEwAAAAAAAAAAAAAAAAAAAD//////////2gAAABUAGEAdABpAGEAbgBhACAATwB2AGEAbgBkAG8ACwAAAAsAAAAHAAAABQAAAAsAAAAMAAAACwAAAAYAAAAQAAAACgAAAAsAAAAMAAAADAAAAAwAAABLAAAAQAAAADAAAAAFAAAAIAAAAAEAAAABAAAAEAAAAAAAAAAAAAAAPgIAAAABAAAAAAAAAAAAAD4CAAAAAQAAJQAAAAwAAAACAAAAJwAAABgAAAAFAAAAAAAAAP///wAAAAAAJQAAAAwAAAAFAAAATAAAAGQAAAAiAAAAtAAAAP8BAADRAAAAIgAAALQAAADeAQAAHgAAACEA8AAAAAAAAAAAAAAAgD8AAAAAAAAAAAAAgD8AAAAAAAAAAAAAAAAAAAAAAAAAAAAAAAAAAAAAAAAAACUAAAAMAAAAAAAAgCgAAAAMAAAABQAAACUAAAAMAAAAAQAAABgAAAAMAAAAAAAAABIAAAAMAAAAAQAAAB4AAAAYAAAAIgAAALQAAAAAAgAA0gAAACUAAAAMAAAAAQAAAFQAAACoAAAAIwAAALQAAAClAAAA0QAAAAEAAAByHD9Bchw/QSMAAAC0AAAADwAAAEwAAAAAAAAAAAAAAAAAAAD//////////2wAAABTAGkAbgBkAGkAYwBvACAAVABpAHQAdQBsAGEAcgAvAAsAAAAFAAAADAAAAAwAAAAFAAAACgAAAAwAAAAGAAAACwAAAAUAAAAHAAAADAAAAAUAAAALAAAABwAAAEsAAABAAAAAMAAAAAUAAAAgAAAAAQAAAAEAAAAQAAAAAAAAAAAAAAA+AgAAAAEAAAAAAAAAAAAAPgIAAAABAAAlAAAADAAAAAIAAAAnAAAAGAAAAAUAAAAAAAAA////AAAAAAAlAAAADAAAAAUAAABMAAAAZAAAACIAAADaAAAAGwIAAPcAAAAiAAAA2gAAAPoBAAAeAAAAIQDwAAAAAAAAAAAAAACAPwAAAAAAAAAAAACAPwAAAAAAAAAAAAAAAAAAAAAAAAAAAAAAAAAAAAAAAAAAJQAAAAwAAAAAAACAKAAAAAwAAAAFAAAAJQAAAAwAAAABAAAAGAAAAAwAAAAAAAAAEgAAAAwAAAABAAAAFgAAAAwAAAAAAAAAVAAAAHQBAAAjAAAA2gAAABoCAAD3AAAAAQAAAHIcP0FyHD9BIwAAANoAAAAxAAAATAAAAAQAAAAiAAAA2gAAABwCAAD4AAAAsAAAAEYAaQByAG0AYQBkAG8AIABwAG8AcgA6ACAAMQA3AGIAMQAzAGMAMwA0AC0AZABiADUAYgAtADQAMwAxADAALQA4AGQAMwA4AC0AMAAzAGQANQA4ADQAZgBmADkAYwAxAGIAdAAKAAAABQAAAAcAAAASAAAACwAAAAwAAAAMAAAABgAAAAwAAAAMAAAABwAAAAUAAAAGAAAACwAAAAsAAAAMAAAACwAAAAsAAAAKAAAACwAAAAsAAAAIAAAADAAAAAwAAAALAAAADAAAAAgAAAALAAAACwAAAAsAAAALAAAACAAAAAsAAAAMAAAACwAAAAsAAAAIAAAACwAAAAsAAAAMAAAACwAAAAsAAAALAAAABwAAAAcAAAALAAAACgAAAAsAAAAMAAAAFgAAAAwAAAAAAAAAJQAAAAwAAAACAAAADgAAABQAAAAAAAAAEAAAABQAAAA=</Object>
  <Object Id="idInvalidSigLnImg">AQAAAGwAAAAAAAAAAAAAAD0CAAD/AAAAAAAAAAAAAADJGgAA8gsAACBFTUYAAAEAsBwAAK8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CIAAAAIAAAAQQAAACcAAAAiAAAACAAAACAAAAAgAAAAIQDwAAAAAAAAAAAAAACAPwAAAAAAAAAAAACAPwAAAAAAAAAAAAAAAAAAAAAAAAAAAAAAAAAAAAAAAAAAJQAAAAwAAAAAAACAKAAAAAwAAAABAAAAJwAAABgAAAABAAAAAAAAAP///wAAAAAAJQAAAAwAAAABAAAATAAAAGQAAABkAAAACQAAAPIAAAAmAAAAZAAAAAkAAACPAAAAHgAAACEA8AAAAAAAAAAAAAAAgD8AAAAAAAAAAAAAgD8AAAAAAAAAAAAAAAAAAAAAAAAAAAAAAAAAAAAAAAAAACUAAAAMAAAAAAAAgCgAAAAMAAAAAQAAAFIAAABwAQAAAQAAAOv///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BAAAAGAAAAAwAAAD/AAAAEgAAAAwAAAABAAAAHgAAABgAAABkAAAACQAAAPMAAAAnAAAAJQAAAAwAAAABAAAAVAAAAKgAAABlAAAACQAAAPEAAAAmAAAAAQAAAHIcP0FyHD9BZQAAAAkAAAAPAAAATAAAAAAAAAAAAAAAAAAAAP//////////bAAAAEYAaQByAG0AYQAgAG4AbwAgAHYA4QBsAGkAZABhAAAACgAAAAUAAAAHAAAAEgAAAAsAAAAGAAAADAAAAAwAAAAGAAAACgAAAAsAAAAFAAAABQAAAAwAAAALAAAASwAAAEAAAAAwAAAABQAAACAAAAABAAAAAQAAABAAAAAAAAAAAAAAAD4CAAAAAQAAAAAAAAAAAAA+AgAAAAE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DAAAAAAAAAAVAAAACEA8AAAAAAAAAAAAAAAgD8AAAAAAAAAAAAAgD8AAAAAAAAAAAAAAAAAAAAAAAAAAAAAAAAAAAAAAAAAACUAAAAMAAAAAAAAgCgAAAAMAAAAAwAAACcAAAAYAAAAAwAAAAAAAAAAAAAAAAAAACUAAAAMAAAAAwAAAEwAAABkAAAAAAAAAAAAAAD//////////wAAAAAwAAAAAAIAAAAAAAAhAPAAAAAAAAAAAAAAAIA/AAAAAAAAAAAAAIA/AAAAAAAAAAAAAAAAAAAAAAAAAAAAAAAAAAAAAAAAAAAlAAAADAAAAAAAAIAoAAAADAAAAAMAAAAnAAAAGAAAAAMAAAAAAAAAAAAAAAAAAAAlAAAADAAAAAMAAABMAAAAZAAAAAAAAAAAAAAA//////////8AAgAAMAAAAAAAAABUAAAAIQDwAAAAAAAAAAAAAACAPwAAAAAAAAAAAACAPwAAAAAAAAAAAAAAAAAAAAAAAAAAAAAAAAAAAAAAAAAAJQAAAAwAAAAAAACAKAAAAAwAAAADAAAAJwAAABgAAAADAAAAAAAAAAAAAAAAAAAAJQAAAAwAAAADAAAATAAAAGQAAAAAAAAAhAAAAP8BAACFAAAAAAAAAIQAAAAAAgAAAgAAACEA8AAAAAAAAAAAAAAAgD8AAAAAAAAAAAAAgD8AAAAAAAAAAAAAAAAAAAAAAAAAAAAAAAAAAAAAAAAAACUAAAAMAAAAAAAAgCgAAAAMAAAAAwAAACcAAAAYAAAAAwAAAAAAAAD///8AAAAAACUAAAAMAAAAAwAAAEwAAABkAAAAAAAAADAAAAD/AQAAgwAAAAAAAAAwAAAAAAIAAFQAAAAhAPAAAAAAAAAAAAAAAIA/AAAAAAAAAAAAAIA/AAAAAAAAAAAAAAAAAAAAAAAAAAAAAAAAAAAAAAAAAAAlAAAADAAAAAAAAIAoAAAADAAAAAMAAAAnAAAAGAAAAAMAAAAAAAAA////AAAAAAAlAAAADAAAAAMAAABMAAAAZAAAABEAAABgAAAAJwAAAIMAAAARAAAAYA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BIAAABgAAAAJgAAAIMAAAABAAAAchw/QXIcP0ESAAAAhAAAAAEAAABMAAAABAAAABEAAABgAAAAKAAAAIQAAABQAAAAWAAAABUAAAAWAAAADAAAAAAAAAAlAAAADAAAAAIAAAAnAAAAGAAAAAQAAAAAAAAA////AAAAAAAlAAAADAAAAAQAAABMAAAAZAAAAEoAAAA4AAAA7gEAAIMAAABKAAAAOAAAAKUBAABMAAAAIQDwAAAAAAAAAAAAAACAPwAAAAAAAAAAAACAPwAAAAAAAAAAAAAAAAAAAAAAAAAAAAAAAAAAAAAAAAAAJQAAAAwAAAAAAACAKAAAAAwAAAAEAAAAJwAAABgAAAAEAAAAAAAAAP///wAAAAAAJQAAAAwAAAAEAAAATAAAAGQAAABKAAAAOAAAAO4BAAB7AAAASgAAADgAAAClAQAARAAAACEA8AAAAAAAAAAAAAAAgD8AAAAAAAAAAAAAgD8AAAAAAAAAAAAAAAAAAAAAAAAAAAAAAAAAAAAAAAAAACUAAAAMAAAAAAAAgCgAAAAMAAAABAAAACcAAAAYAAAABAAAAAAAAAD///8AAAAAACUAAAAMAAAABAAAAEwAAABkAAAASgAAAE8AAAApAQAAewAAAEoAAABPAAAA4AAAAC0AAAAhAPAAAAAAAAAAAAAAAIA/AAAAAAAAAAAAAIA/AAAAAAAAAAAAAAAAAAAAAAAAAAAAAAAAAAAAAAAAAAAlAAAADAAAAAAAAIAoAAAADAAAAAQAAABSAAAAcAEAAAQAAADg////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BgAAAAMAAAAAAAAABIAAAAMAAAAAQAAAB4AAAAYAAAASgAAAE8AAAAqAQAAfAAAACUAAAAMAAAABAAAAFQAAACgAAAASwAAAE8AAAAoAQAAewAAAAEAAAByHD9Bchw/QUsAAABPAAAADgAAAEwAAAAAAAAAAAAAAAAAAAD//////////2gAAABUAGEAdABpAGEAbgBhACAATwB2AGEAbgBkAG8AEQAAABAAAAALAAAACAAAABAAAAASAAAAEAAAAAkAAAAYAAAADwAAABAAAAASAAAAEwAAABMAAABLAAAAQAAAADAAAAAFAAAAIAAAAAEAAAABAAAAEAAAAAAAAAAAAAAAPgIAAAABAAAAAAAAAAAAAD4CAAAAAQAAJQAAAAwAAAACAAAAJwAAABgAAAAFAAAAAAAAAP///wAAAAAAJQAAAAwAAAAFAAAATAAAAGQAAAAAAAAAjgAAAD0CAAD3AAAAAAAAAI4AAAA+AgAAagAAACEA8AAAAAAAAAAAAAAAgD8AAAAAAAAAAAAAgD8AAAAAAAAAAAAAAAAAAAAAAAAAAAAAAAAAAAAAAAAAACUAAAAMAAAAAAAAgCgAAAAMAAAABQAAACcAAAAYAAAABQAAAAAAAAD///8AAAAAACUAAAAMAAAABQAAAEwAAABkAAAAIgAAAI4AAAD/AQAAqwAAACIAAACOAAAA3gEAAB4AAAAhAPAAAAAAAAAAAAAAAIA/AAAAAAAAAAAAAIA/AAAAAAAAAAAAAAAAAAAAAAAAAAAAAAAAAAAAAAAAAAAlAAAADAAAAAAAAIAoAAAADAAAAAUAAAAlAAAADAAAAAEAAAAYAAAADAAAAAAAAAASAAAADAAAAAEAAAAeAAAAGAAAACIAAACOAAAAAAIAAKwAAAAlAAAADAAAAAEAAABUAAAAoAAAACMAAACOAAAAtQAAAKsAAAABAAAAchw/QXIcP0EjAAAAjgAAAA4AAABMAAAAAAAAAAAAAAAAAAAA//////////9oAAAAVABhAHQAaQBhAG4AYQAgAE8AdgBhAG4AZABvAAsAAAALAAAABwAAAAUAAAALAAAADAAAAAsAAAAGAAAAEAAAAAoAAAALAAAADAAAAAwAAAAMAAAASwAAAEAAAAAwAAAABQAAACAAAAABAAAAAQAAABAAAAAAAAAAAAAAAD4CAAAAAQAAAAAAAAAAAAA+AgAAAAEAACUAAAAMAAAAAgAAACcAAAAYAAAABQAAAAAAAAD///8AAAAAACUAAAAMAAAABQAAAEwAAABkAAAAIgAAALQAAAD/AQAA0QAAACIAAAC0AAAA3gEAAB4AAAAhAPAAAAAAAAAAAAAAAIA/AAAAAAAAAAAAAIA/AAAAAAAAAAAAAAAAAAAAAAAAAAAAAAAAAAAAAAAAAAAlAAAADAAAAAAAAIAoAAAADAAAAAUAAAAlAAAADAAAAAEAAAAYAAAADAAAAAAAAAASAAAADAAAAAEAAAAeAAAAGAAAACIAAAC0AAAAAAIAANIAAAAlAAAADAAAAAEAAABUAAAAqAAAACMAAAC0AAAApQAAANEAAAABAAAAchw/QXIcP0EjAAAAtAAAAA8AAABMAAAAAAAAAAAAAAAAAAAA//////////9sAAAAUwBpAG4AZABpAGMAbwAgAFQAaQB0AHUAbABhAHIAAAALAAAABQAAAAwAAAAMAAAABQAAAAoAAAAMAAAABgAAAAsAAAAFAAAABwAAAAwAAAAFAAAACwAAAAcAAABLAAAAQAAAADAAAAAFAAAAIAAAAAEAAAABAAAAEAAAAAAAAAAAAAAAPgIAAAABAAAAAAAAAAAAAD4CAAAAAQAAJQAAAAwAAAACAAAAJwAAABgAAAAFAAAAAAAAAP///wAAAAAAJQAAAAwAAAAFAAAATAAAAGQAAAAiAAAA2gAAABsCAAD3AAAAIgAAANoAAAD6AQAAHgAAACEA8AAAAAAAAAAAAAAAgD8AAAAAAAAAAAAAgD8AAAAAAAAAAAAAAAAAAAAAAAAAAAAAAAAAAAAAAAAAACUAAAAMAAAAAAAAgCgAAAAMAAAABQAAACUAAAAMAAAAAQAAABgAAAAMAAAAAAAAABIAAAAMAAAAAQAAABYAAAAMAAAAAAAAAFQAAAB0AQAAIwAAANoAAAAaAgAA9wAAAAEAAAByHD9Bchw/QSMAAADaAAAAMQAAAEwAAAAEAAAAIgAAANoAAAAcAgAA+AAAALAAAABGAGkAcgBtAGEAZABvACAAcABvAHIAOgAgADEANwBiADEAMwBjADMANAAtAGQAYgA1AGIALQA0ADMAMQAwAC0AOABkADMAOAAtADAAMwBkADUAOAA0AGYAZgA5AGMAMQBiAAAACgAAAAUAAAAHAAAAEgAAAAsAAAAMAAAADAAAAAYAAAAMAAAADAAAAAcAAAAFAAAABgAAAAsAAAALAAAADAAAAAsAAAALAAAACgAAAAsAAAALAAAACAAAAAwAAAAMAAAACwAAAAwAAAAIAAAACwAAAAsAAAALAAAACwAAAAgAAAALAAAADAAAAAsAAAALAAAACAAAAAsAAAALAAAADAAAAAsAAAALAAAACwAAAAcAAAAHAAAACwAAAAoAAAALAAAADAAAABYAAAAMAAAAAAAAACUAAAAMAAAAAgAAAA4AAAAUAAAAAAAAABAAAAAUAAAA</Object>
</Signature>
</file>

<file path=_xmlsignatures/sig20.xml><?xml version="1.0" encoding="utf-8"?>
<Signature xmlns="http://www.w3.org/2000/09/xmldsig#" Id="idPackageSignature">
  <SignedInfo>
    <CanonicalizationMethod Algorithm="http://www.w3.org/TR/2001/REC-xml-c14n-20010315"/>
    <SignatureMethod Algorithm="http://www.w3.org/2001/04/xmldsig-more#ecdsa-sha384"/>
    <Reference Type="http://www.w3.org/2000/09/xmldsig#Object" URI="#idPackageObject">
      <DigestMethod Algorithm="http://www.w3.org/2001/04/xmldsig-more#sha384"/>
      <DigestValue>HSfVoSBnxUi5uOpKkpPxeqgGGM73eE1SLgIEO+lfcZruHBUixrGUUEDgfyTmaggb</DigestValue>
    </Reference>
    <Reference Type="http://www.w3.org/2000/09/xmldsig#Object" URI="#idOfficeObject">
      <DigestMethod Algorithm="http://www.w3.org/2001/04/xmldsig-more#sha384"/>
      <DigestValue>kCOlONA9gpaQkyDm1xxBRdSyRybZs0Zx/wlZsxrKEekikGqWPJZxyQ0sYiLRti2V</DigestValue>
    </Reference>
    <Reference Type="http://uri.etsi.org/01903#SignedProperties" URI="#idSignedProperties">
      <Transforms>
        <Transform Algorithm="http://www.w3.org/TR/2001/REC-xml-c14n-20010315"/>
      </Transforms>
      <DigestMethod Algorithm="http://www.w3.org/2001/04/xmldsig-more#sha384"/>
      <DigestValue>atONyNB4MHgBK3ZboU4tKVtyCZ5uEtLaI7kFQo/fGguXLECVzP1IzyNXTNx9bfoe</DigestValue>
    </Reference>
    <Reference Type="http://www.w3.org/2000/09/xmldsig#Object" URI="#idValidSigLnImg">
      <DigestMethod Algorithm="http://www.w3.org/2001/04/xmldsig-more#sha384"/>
      <DigestValue>/2ik0TO0s3dnl2yvE7Wn52RSfykNPd+1XMTNXdWVr0awldDD0gazksvVz7A7TLuX</DigestValue>
    </Reference>
    <Reference Type="http://www.w3.org/2000/09/xmldsig#Object" URI="#idInvalidSigLnImg">
      <DigestMethod Algorithm="http://www.w3.org/2001/04/xmldsig-more#sha384"/>
      <DigestValue>NTyXJwpyWvNmH1tLgfwcNF7tuy6JEYdXDto801bsra/8Dy97xNZnZGdSh1dVjkUT</DigestValue>
    </Reference>
  </SignedInfo>
  <SignatureValue>yTaYQ9fhB6TzeQfOx09ZniZqVeUrQJ9GGr0xsa6NjCU467rXUKMOuEuIvOuNmFkrO6dgAXBKVcz6
APR5pf95hs6jK+R+7n+Wn++nakGXjZ8uM+a7aw3mGZ7lqpFIvU+3</SignatureValue>
  <KeyInfo>
    <X509Data>
      <X509Certificate>MIIBjzCCARagAwIBAgIJAIcIQtUN1jFnMAoGCCqGSM49BAMDMC8xLTArBgNVBAMTJDE3YjEzYzM0LWRiNWItNDMxMC04ZDM4LTAzZDU4NGZmOWMxYjAeFw0yNTEyMTEwMzEwNTZaFw0yNjEyMTExNTEwNTZaMC8xLTArBgNVBAMTJDE3YjEzYzM0LWRiNWItNDMxMC04ZDM4LTAzZDU4NGZmOWMxYjB2MBAGByqGSM49AgEGBSuBBAAiA2IABNR6hIdoOFwUjyH9gDWj9QrAL01nZGv22KCFeroicF8l9XxV26vD0sNrRiZeycDsOrW1q2Aj1CC5jvKiftd9kw0/ef7S5oDBQue0Om3ms62gWkbRmZ2kZLqGY8TlizA8IDAKBggqhkjOPQQDAwNnADBkAjA/2eNoN7J/U0lBErYHlQlDytvqfOiS7ftwDkfARr1ZE4yrZ0FHcnPEJfgq1QVh734CMARBi1CmHrZubgbXasihvJj++xda+bb5VO/fCOxmfJvtM+x1GeCMxa6Mg928S5RP0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Mf2/mKvHoEm+XQe0V5FnG8+mCC19i1rJCIQNslrm4nmnCLDlck67lEpi2D8bIPxk</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Transform>
          <Transform Algorithm="http://www.w3.org/TR/2001/REC-xml-c14n-20010315"/>
        </Transforms>
        <DigestMethod Algorithm="http://www.w3.org/2001/04/xmldsig-more#sha384"/>
        <DigestValue>7F5Ay5pY9hXm67mfFEOiywC2uGhusO7Mi1b5T0/8WrcLTEoxan9EYszh2KM49bd1</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81x+52ds4kZF6+Q1IU7qUqf21LVgYAkZjR0pNxK0cK2d7SQDnKgYFbmCIlKk2bIT</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dsig-more#sha384"/>
        <DigestValue>TZnnyVjIEAWTyUKaiselBabsPXJe2er5WOigC/xxAkLdoEUCecpurasNFI28TSkl</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dsig-more#sha384"/>
        <DigestValue>R+gePqTBJBmhknQF2Kew67bXPdmoi3DS/MvYwDqNYDTCnHH2qfUlzvJFU6OjGT19</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LAMUnqVU0oDNwni/pFjtY4Y7xdeJ5JRRO22q5Fr4Bymly/EyBkJ3oJrXSteeDx1E</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dsig-more#sha384"/>
        <DigestValue>izN3jYvmPrsPMpMEEUMatScsIg6UWeGB4G3HLMV8bSPeZ0CbebDcLk53krpy9fCZ</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dsig-more#sha384"/>
        <DigestValue>sBUB5EepaP/4X/abPd+e4Eu5t4ZzGLYjQkfHp8IyikinZ8sRNBmHTtJz+DoT2hNV</DigestValue>
      </Reference>
      <Reference URI="/xl/drawings/drawing1.xml?ContentType=application/vnd.openxmlformats-officedocument.drawing+xml">
        <DigestMethod Algorithm="http://www.w3.org/2001/04/xmldsig-more#sha384"/>
        <DigestValue>WZjqi+pya5dA2fSbCELnKnv+E40DenudNl9RktiU0v+1VZnNBIuLMjYgapa6KiGp</DigestValue>
      </Reference>
      <Reference URI="/xl/drawings/drawing2.xml?ContentType=application/vnd.openxmlformats-officedocument.drawing+xml">
        <DigestMethod Algorithm="http://www.w3.org/2001/04/xmldsig-more#sha384"/>
        <DigestValue>/VA/XEUJf9oreymx8yrqWgZ+Bwf3HkHN5XR1pUG8GGoqq/hE/8X2tB5Q6ZIWgB9w</DigestValue>
      </Reference>
      <Reference URI="/xl/drawings/drawing3.xml?ContentType=application/vnd.openxmlformats-officedocument.drawing+xml">
        <DigestMethod Algorithm="http://www.w3.org/2001/04/xmldsig-more#sha384"/>
        <DigestValue>FkRWvk0MWU5rfEg2IVZOrw0VLmA8qA6TcCIeksP3T8K3GRoOVP2M+A1GBrNL3xDS</DigestValue>
      </Reference>
      <Reference URI="/xl/drawings/drawing4.xml?ContentType=application/vnd.openxmlformats-officedocument.drawing+xml">
        <DigestMethod Algorithm="http://www.w3.org/2001/04/xmldsig-more#sha384"/>
        <DigestValue>rA8VxIPyeYn9GxrKJKdR3xWK8jD9pAxG+8etjDxWsdO/fdpIPqUUWTc+HUd9GlVC</DigestValue>
      </Reference>
      <Reference URI="/xl/drawings/drawing5.xml?ContentType=application/vnd.openxmlformats-officedocument.drawing+xml">
        <DigestMethod Algorithm="http://www.w3.org/2001/04/xmldsig-more#sha384"/>
        <DigestValue>2GgBNfcrUGKA663+zUoU2XCynSB3pRvgckvfb7nSPyr0RA8/T0+vjTE8wjIccikf</DigestValue>
      </Reference>
      <Reference URI="/xl/drawings/drawing6.xml?ContentType=application/vnd.openxmlformats-officedocument.drawing+xml">
        <DigestMethod Algorithm="http://www.w3.org/2001/04/xmldsig-more#sha384"/>
        <DigestValue>xLIy4+wcrtCPElOwiv3KiFKiTyd+BM8um/Mh+GfQ05fUSIUvCxmb0+yTHXCobZVo</DigestValue>
      </Reference>
      <Reference URI="/xl/drawings/vmlDrawing1.vml?ContentType=application/vnd.openxmlformats-officedocument.vmlDrawing">
        <DigestMethod Algorithm="http://www.w3.org/2001/04/xmldsig-more#sha384"/>
        <DigestValue>R5qgmrUoMNic/g4Y1yYD+zokHzcfgcPpiHHi0RYoRHo2rdHGtbuSbDmLUywgjQ+f</DigestValue>
      </Reference>
      <Reference URI="/xl/drawings/vmlDrawing2.vml?ContentType=application/vnd.openxmlformats-officedocument.vmlDrawing">
        <DigestMethod Algorithm="http://www.w3.org/2001/04/xmldsig-more#sha384"/>
        <DigestValue>XiVTYu3l9of2vwPWGnpi6FIYUMflQFR9OgItHWQkZG+6eymcgBYwQrWP897XtL3K</DigestValue>
      </Reference>
      <Reference URI="/xl/drawings/vmlDrawing3.vml?ContentType=application/vnd.openxmlformats-officedocument.vmlDrawing">
        <DigestMethod Algorithm="http://www.w3.org/2001/04/xmldsig-more#sha384"/>
        <DigestValue>CTfPENFgxksRYBlmp6dW3TqO78I40LJd/ifyU992HI8j7VimaaHmkXkwgtyEoJBV</DigestValue>
      </Reference>
      <Reference URI="/xl/drawings/vmlDrawing4.vml?ContentType=application/vnd.openxmlformats-officedocument.vmlDrawing">
        <DigestMethod Algorithm="http://www.w3.org/2001/04/xmldsig-more#sha384"/>
        <DigestValue>Fqp7kglM90ksCQDr/Y/y8gZBJMuV5h6h2Mb5Gt1FAEfVggw7/EadegamNTuB/kso</DigestValue>
      </Reference>
      <Reference URI="/xl/drawings/vmlDrawing5.vml?ContentType=application/vnd.openxmlformats-officedocument.vmlDrawing">
        <DigestMethod Algorithm="http://www.w3.org/2001/04/xmldsig-more#sha384"/>
        <DigestValue>VZRDnEY6bR5Dg4b38Dl71eCqpCPRF1fKbNuSIFuw8HaONFEbGyJuk8G7F2l8khOj</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O/nO98tutGnmnp64HnSikfSUwc4nyUmYd3fcBgEAC8roFiJ8tTKfHHOowpxnShyL</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osTRD9N3TxN8LMseew0ge/A8OLxFaremhI/8IFJsE2/Alnw2oUKxCChQLqzkCqSU</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ODyPzpRKT0wyRNczmfmM9nqYl6er8BHFBFda5RFimxjUTZiEfwZNSqG6wOm/oYjX</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TUGsOB2XIIWfCkSgZe29OUIPn/vx/0SxevkT09VLDx7uxCmOB5vW+jRb6/kG/gPW</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lhb0+7gBXb3hB3ykm+LAmA8m59j0Va02WQpU554EroqPe3fvQrgURg/EPAHbYtJo</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9/vYjDP0BphdG6DgqG6pLuuCPSc5JraLSOOLiFRgNW30OCfej3Ppl/ut/KUdJ3u4</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cQyT966EBosVWTjK6M1oCEQ4msgeLWjbyPFRPNJIUiF5+l5h0mWSP0B6qKaTuAFI</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Jpq6oKelHNpMCTHcG1Hq8a75upWcziNzTKgVqDINx+ONEk6ZCAdlf6k3e+uFTchL</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ODBLJIZtgol3rGj1LR0OzGNpvCRjaS1tUKM41jzy3Y12ffFBYi9FRJdXHGXl1CQU</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ZdTUA5VgVL9UzzWB97HzJ7ABnaocaTEWhI8jk7crCiXVK5anpaFYZ4JL7/wK87zD</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GWluGsikAZhbqW4hN1pSPG1JPkk9ds/bFxvEo21++J4U0wGedsoU5RDGlbsH1DGm</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X7z826R8WwdcwG0u8ETU6mh/fItjikDxgcAZ2vqx0KONeLi6hpKlWh16F0yijHX3</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isUOd16JYUlx29xPuYwmSO4pHK/FbkQnqaH9ai5v3wUDlqswPlUkWWsTq03Z1neY</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JG1TsuxUzGdtu5+SvsTCnP+ujcblQs0xrxMFUljy7WlxbXxGX7UqPMilL/uVwlxl</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lx3Rimbe5k4BYepy5T0ioDaPnEfC5aFLmk3LLx56TY9EVoskrVn3wFftQvBgSXoP</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yNbul6/seK66f3KjXvw7dsJHKEBV34MkLv88OqzAP9Jl9XmFURwwFGs2eBAUhNZe</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Jkb9emXMQBvFlIMf4XG+0+NTjgzK8jOG9I2pVR7WlnDI5yHSL87NAy0sSgezQ2Ua</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237JjX2FW5vJokoS6qNYL5tfaAX+CLacoldgisx5gMG67lCO1u2QKWkA9jHkNKZT</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H+3M16zAChcto/J3mEAqFrnKSv3smtCApZAZT0CM5/39iEdTUy8klDmWHZh8Q/DM</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+Ys606+Hx5arQS5urJ7Is4evdC3jKTaPURcaFmMXoSATfOfA3hT52Lz9z6hY3ltS</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PxLFJDCPsC7yXLP7f7cFU60gCKYr8ArFC0d8N3v+L55SRNSF5D7F+Pv9tUQYGKkS</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NzGa2K3oy4R39bq37B9aswvkhjMd1rgeLhTf381jIwc8h1ViZ7SkOxoEbwUrK01p</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gSpgUZZNd99QNU68TV4RRlL8lSxYxXuRAOUo2QDfR5FZhLNbLGL44B6W2UtvOHWQ</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wQZ6yadTWUngvmap5lbH1MGANNna21EEw+JuuZ1KTp6DO1wnS4xFVZtDcqb2m2qH</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wZgWmiRUeBxLQRJez5O8+h3i7V6VJ59DwPYJBCIKBblHGvnXsfX32rUQeLklcEDe</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+Dg0SM3csY5e65hEUth6d4ZohTFNdAUnO9Hm2A/kNdX7kXIpDsdNR/KGX8vdpx8R</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MffmUt+AcBs7PMUyIT9wClBl06n+qw7NjyQxWJfwkwoikomYHkzdSbdY638zGsFz</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L958nIS/HL9rXwOdsUdn8j8XMEV8BnZ8k+9uRlk82tlhAi6e595kY9Q0M5tHwDVR</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gKd+PM7r1B9fJN9IBj7JsqxzehM9uET4oE2JfGgU8VwjI0IatiQTipmXAUXDZw6A</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TC/2p95KGeSyjnZX5bWR0IJxyaK4rET9bpQZQGVLuR4EZyrJemThtCGX94+VJjrB</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RodVV6/YY3jJnHl+rotgIK7wPU8p5r8cnWv3q5ib7RaGYWlt54S5OXcX67KGV8fK</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9Oi6l/jUQ73D+9aUcEzutUGTwuljT1xOGwh719uyRMnzmeB63XIdiuDGPj2zA5MS</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Bkmh9WtOtHP7iZEfOOeMN7uK/Wy8IXLFJqMWvivJHYjNcQIcDkaUgYOGrUs8SksQ</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WIGBgZKv+9jydn2+oBKeknF3ImplAE7eTSingbIX39u/T4EG/lmPmxr30vieZUC2</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OOg0MqcENeNrKUoVJcdVhwvYKbf7xX/wj6PhmnwcmLWcE7Elhlw4jC0wYf/fYUwc</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6JFSxtPmUWUiMbJZlpoB49/yZqn7CMCRZRJO+TEEsKdcWvaZoLesmD6tdGjaK4aW</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bB6v1I5vrWxOHaEutHUmAC7+fwFfPT1Tz2VB93VmWQANxhamuyrgOdbsIoB3DP61</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w45oRMQpRll51ANjQrNbyVnyVaWfd6ECixRBdJipN6wt0nsLjVQqjfP1GlAS7QO3</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dcxrY3x2//ThNTHSh657av8cayFl8Mx9xW+jqAXljfUR0/n2numaEfvxKJUymq+M</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njcaSiryONKHiggHh4/0mU+EO7QLs6u7pCUd42/ruBGBKJNqDkDojNIe5rX+r75X</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4bH4xaqVg5gA2D5WTecM295GpelFNeJXUz+ri71xG3vCB6L8XJy9BUV4LZJrESgH</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POhr1/0P1LpU1zmAkUBiKh9DWVz70xRnV/jtxoLTLbvYGxfOIw1PVNBbkBj8u4BG</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dM+Ji0WIaiYkfwNIEmCCFwA6eOIJEwR1LCe/SWcXikZbdbURJ1iPHaGJy9Dc8gGj</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ge9ITW44HdNmvv3HHfIS+W+wAHrHYd7uA0bQNaGMoBbpm6PgzUlQQmEHM+CD6jSj</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eoFGoS4bLGSxsulHvCZ83VfxLFNF4C7kBQGzBW5l8IasqmqqttjK8bINET7Tsfat</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oGAQ3r2vhDKjZIxz6NFrS4UGG/nkheKMtPqJDMDa9TDEp3DNy7pCpSlJoxvPkih6</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8sbdBQwaQWK/8xJUooE2eW3096FVaNpRxgRJhCiILODwsjE/3veiGXkNjvrA3oA0</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gxi7/IzX2hxvqPVpNXfYsfXjKhl3Nu/Rm61YFGOpS1DP/HoOhE3b7UJwgCZyLLfl</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k5gESW8b5xQNgUDRDBNvdprjEOEtiCGJ4DnbBabbnpk5K9uOp6qhyjJr4t6FUEd1</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SXaGXKtP2saUn8BR/wl9gUlbDadcwW6Qy95U6OC8zALGeawfjAasGhjnW/Hi4RiH</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sYw5f/ezeSTV8306777Ofz9NSN65dtTBZemwLs++OIo2K6/yW3RjY+kWsCYRurHL</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ej3qY8MUHp1sF9pnybHWhSEf88x4x3477DfpTzfJYTfy62nJumTHG9NGh7cuOzG/</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rKttb4ljVKqNrlR2hQZlwubjO+W0Ii47RCnKPwJbqxarIDtrzpGCD7rALv6V1O55</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6p0gaVn6T+6bTLKmTBORUTZTFHiVqOA6nWKLEBpGjZu0IwNkXiuzHBeCbeaNynBB</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YvAMAkGu5LNHrEI1x5W+WHhVnG9UuYIDGpgZZVQtZDdY5UiKTrpwcq4VsFB8Pjvh</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gUAyovIB1JMlfDInq9b+mlxtlzDe/N76IW5QVjM3t2n/c4wQIlvKKLxUKYtCZiOZ</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EuXoTLONjTrX3FHXy2G0jQq1jkw3eaX9YhK44vdSID8LNJVodtF5z3h4a44nNayQ</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7CI8eR1lUBWRMnma9mJ9DS1OM7qCN3SHRRMAin75AilFuAwATCpkLF3s3j6js6aU</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NgUF3qi//naK2Zp6f8VkP08ahJ3exXGAE+vaskTLxvily0dT8yWNOOTHqAhxOcCV</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gC7r7JJX40OlYHVa+S5klkGXXR+qfsvAB/xvQRrStAjuiVsqObiMVkBWYFaNodmi</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yu7cfKPIiB/dYBrGbsoQEfWr72l7rjL3SmawKGcnvOCxJkAFJc6m9qPefcIb83Rp</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f/wnDR4ZwhT+11Xn2VptC8uGlIUh6jLg7xMb+GHsLyBIrt+ATgQOMV6ftTglgQ2f</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b+tEiS8vjdaB7E1Wko4PnaZ4Wg30FKOQ58Cw5EIUEodB0nYtiQ1UCmdoyzaspAzs</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+2X75iXEj3McV49fpIUpPfA9mXwfpiOFnfY3aOsgNQOi0wwuatcne/gEWGFeU+cj</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eimALFNATQHszI4nho3bg5eD5+xlln027+6dcaQuFRSK2D2hdKU7+fdgYKobBTvU</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Zk4S/Sv/1IHuJB62/kXR4MWFOirLSTjBVlcNtdvKBJlwgzhwuk0tXCYpruqj9Dgq</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UJFZfq/NebedxuzFUC5GQ8+I/8PcAF4czzf9RJFLVjA1yTacM2rkCUCMaZOES9dm</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bf+/JT5C/Kl4E/MiafI6u08uBinyW1vSwefM11WprzoXgUsKEpGu4VsCrQopAYhA</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HGePFgh9s1YlqQGMGEkcPKFdl6K4Yxh3G9uric/1UIJfle/mFbmjg3IoRPI1BUog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WOggfmw7czS0NBgyETWGsQcIRjUvP6Up+l8Q4ksgy4kGK+WUz+BofesN++EHvO8b</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bdw2TBzpI8je+EoSetesvzlkUOwVNfXaM/0khJeCZ6kHO1cxxyRx3NnxIgcOuzlk</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SN8HHM5E7t5P6oWU3DIuWGOe87N6DS0kbGBIYIKpUrC/KA0wD67DT0yOrnD7ivgj</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fsaEGIwBc44omEI0JQsqGd/0Eji0SZ29X9a7I3OTcjNWz7stDUJOvuAoYJ6D5yUm</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vtJB40eINmoii+bFUQFiiKq7HlthZGlExsxsMI1NpXb4bgGanW/u7YdVx1N0a5yA</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rWgyFCmHT28MjPqUpVPeyhHnBla6RJ2Acyeh0Vix6OEJ+NPhc1+k7LhSWkl+/2i2</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8OO4mt4DZ3BV2NIHu74bGgiXMObCDWXdRVwLrylBpTBl9A6Tz2ajyyQ4Zs87hZq2</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CZGnjl9jFROpyVvThGjpt5UavKPmOKwrNpQ4VtjK1tHOWNIdIWbRcLQYpQhFgocb</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8uXXvd1bEoetI+xU4bTiWa0i4juU3AFfetsOiHKr7Zr15O1mklXB42NHOcWpDv3e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OnnmfKso+PgXEVmUu184l1oJP/SN9l56+MX9+ZBUSZRQLCalSOsMlIhBs9Lf9Mx2</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Gn7OmHDDE5Pen0t49IGoblbCXP/YlHNYL+NRBLb0DuRGDIRAHzxvQkk1O3y0fqTy</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nzMxnv5pjUwH9qL9n6iAqf4NKLZ66XudPB//Xd2Pn59NDpzA87Bc7C5ZIbfjuK9e</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eAMFXhkjE2p0VtKCoDEZx+PMfolDaHF+keUFBS98GYYghd4tCs69+MnDjz3OzGlB</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gkinL+FMRMgjTXvfkKgmXVGt4cEBx4Ay20Dx+DLJCbzkE6bNHqJdAzYXAwfE2bP+</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xlVZQV7msytOTvGISfOfo+Ym6IXYUWFjq9HFSE3LekpL/F0B2x8sw1qxfNXqZJU0</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VDw8Hp/9bH0VQT+WM1z6Wm5p7FYM1TCIYfc6QDeLCmUmaMEj94A1Cgng+CZGZ+Ga</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12BV1Jz///Ax0i9izw+KEmmXPIZwwd460jm26PaPbAmgCLhkB4a55dxW+B1VhbCA</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W24/WbWsMJeF0kwmvZjce/4TKogxaIIQymbbmxZlFhdPwFQhHcVfPS1hcV1oSh/6</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TOwG2jFPGVemp+D4p8VcDnKKB05z6xkjT74sYczt7wN8d9LPSgArv/PSPbLOEtOo</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FHMtQ2Uc+BuefddovTRjK12AlA+xPE3wehpjVgQiQBdv83uMPTergknTR9N63uux</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buN4TCbx8aCdTfauvmDxGhF2oMkF6VotaiM3RrXis6Da3Qqv1mSVQvOrsFoptvQX</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HEVwe0pcElZaJQFeOoJjrV07mO362aoRjT0J8NO3t4Z0/Zy+cej4fEuYplk3+KMA</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dyUrSjzqBL0aD3R5d4EvNQP8S7LKIvv7vGr0vNPqrpyx1hRvAy90TLifYa54OTWl</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UHSeswzhngZuGJ6g7jcSHQz1onnROwNqvYxL+NpWG1OGovnJmec70zNOxOLVftub</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CB81cVW2k4ENQ9fJb1615H7QWUf0kVX6MYQeF47TjnyNZuujJVfAsxEx8iJGFzAq</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vpGKusGVwBD/AbFKQVsX5u1Cgk+uTo6PcUTG8YYI4gv3BABfoOuAf50HSZLWOBT3</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zPpYysewEe+pSDUkAMFhFZTccG5qt7KNmyYFRv2xSUdoAinG79Wq59MepVvp7olm</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VEhotPlH3IHUuCpHNFe1mgiJgbcfhiiJbVzG4i4ATOXgkpEcdqvMXJMdjFsDIn9K</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xOdDT0+HgumEDybEJ+DgKAm7UivHyYfSUoBELgYNk3NMq9Fb7TV6hEKnHdeZFDsU</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x+NkSL6eeWFmb51l94Eu+ye/K78YGel1IYdWiFsWsr/rQGfbjFX3gen3iou/55ak</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Qp9vl5giWpwAKUTvX1xPEMzsechBIaqHJXJltV6GNH8yL69zq+stCFs/U153Twag</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C5qoiuM7ymuOB1M3LzuE2Q+6EZkxdlifAPcaZltGaCegw/9kTi4iMnI/3Bq/G+Tw</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+SZ2pjQVMmxC8m3GLz3qpWJ7YM1XTxDq04P/wJVnodPfqs5RprIrHVtu8pq3dro9</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IXAcE2D+pw3QLhWA+1hWPaK6OjspSe2VE14WRDAdBvx3gpKyZ5dfiQiWbGYqg6FB</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+/+lgAtJnSZ/xHmv6QMKL0edePCVPBeDD936ue9q7hdycvVlMYOPxj1/iq3mRvi7</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/PdQkti/Mov6r+zB69P9BgjTof63dunAexLGMHWCcoKtzdWMbjhvM5Fe98E68l4L</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CMsaFXeV05IttsDKD9RfVu4vPDeuvDTAsvLdxbHeob8jr5WtT1Psrh1HLcJE5KSa</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y5sJKkyuervzRpDgN4/KuHEN1W6KQEawcqQD95AW+uhBAuJrWX5pVA6O3dC5UoHc</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RIic5fFEXdgJNvkILB981Qz1NJtFGhgfvC4uC6uEIlFxX5+blbPIHPsAZfgKpvd6</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xBXMKdlaI3aW7tNfHWvwgx66+NsI7RIMjUNMzl33y9oXWdqsoGHGdV3TNtNGfvMq</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/YI7IqmhGYCegju7Ta4SsIOGvPdJbwJjzaGsS+EsPU7OZ5SZvGNdJCfv0nqcXnC4</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NayZuZGYw/hQ0YNEPQs0vWhwhkfcHTSkzWGfzfpd5c0/OFgT0BifVyMtb2o1tKJx</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7u3CnYF9Ehf5J7V/hUzCAgCSrHCTjffOtbV3td+05P0C2jdkNtUabM9P6kqSWZMV</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aUcvwqvRA99gIhTvGslEu4++YU8jL3PdGwt599mC5biO5MgFxHAuERbuBkBHjkOz</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JfT5sNEXG/f4f/kha7CAv5w2miC48XtsVz2uOz9xw8cqFkLeuZ7ZBNgxuHfb3Di4</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RtptYbF+5IPgUsqJBNpm/g8L7WV6E7KBOSl1HBh4lcdj3wNHqoJf2cFM1fmZu7WH</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mALAz1EJgjRQ3AFtscGijESCfG0btb48MfqOWN+tQ6B7wVSXsqYlq2lhubes/SG5</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7PtCuMQON3OrabxkDVeSJ3sEORZd5CxLiRCFa67yVK/J8Vaf9I9JHTqtr7bBo13U</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7b9Nvu/TqggT87Yc0YfuDXyPiv4V+RZF2lbPI1dpL3ar8kVkOtlLhWzWNf0BKt73</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TOTQ5lgTvObrOtn+J5fMd5Zq/9PXGcg5vSYpCDyajlUaCoKoTZqVWXY/d+eDT3iL</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FYsOURdY0S/vb3Si7hd9TlV66kDj/M+b2Gi/M5e9DPlNw972ySyogLsR2spln8YW</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Q43XFELOWq3OhLmb4hcxArJhOJI9fJS64Fgje88H1cQ1aNO1o/wll1MB1W28AwSh</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4aBCW8VZzNgobJD/cc5l2VA1s9HFq+JLe84qTa+F3ejcbHHU+KaD+vGsr1JXJrFG</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qW1RKb4A57npUt2ltIcikcD+2QQEpD25oLO5Qfv1oirTqpTaJaddBOpjHwJzwuYH</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MnXrfTN7YbDAk3CThPnnJMcNblXOQwwy2NXI81rGC+8VvVVKQv+VmAo3KSVK+/tV</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gIhoSaVAuvMvsq60pL5I+YgaZNZct7++q610yvxEXPLehzKCleh4CGJUrty1UAKy</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Im9zeHLsJ+J+WwtsWBpFqYRySfDSliMQEsn8I1VVF6O/Rd2N0/TFYO26fEgUKeZO</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9ZuNSyC0ZcXR5SCCup8Hep8Jn1kKNGXbS5KmsGb/dQj4E6kUMYIRhl/4jIPbbD5g</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1hVgDLrX7m038CZLvhdQ55BVDiU/mQcP4IrbPJu8mxIqQ/VClfQQBZcEpfEHbg4K</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ZYX95uKIsuWQDZneBrND1Xn4XsBO3fCHB/4D9RWmZSWZD6CqXTWmkQ1QVdzxZs1G</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Uj1bpkrvQ4WGyloJlVFuGvNwzv5EPKUhuvXSgSRc5y7Ph/dN0lUCVCHVN4sdDlge</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vEeQOcWKFshWVPncLMQsr4kIRVAPHk5ZkixDbIXsuTSQ3BGf5g5zDfes0MZ3gLCh</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mjce/Y0nuKwXQtrZyQcRrCaIgrJi70hmJsVhwUVbyrmNwSc+iNX1F6oUNXj1pbVu</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tmobFmBupF5uUB+ZePcOKYKS3eLw5hK09geug4IBZmvm0SaR+7vbQTCP5H1tOcqu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NxP8R/rtGIc2ZnwqmqyMag/Bl9k6DhDxlhiKL4ZiWLoQFbHvwECJccvOoyTOojwL</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Vwlv++wjw/GLfOuO5i/XPxpQPZkJpTGn+rgrykj9QMcsoKGg85EoDwFDd5P9osfF</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0e1QeqJVpKAngoo/1cr3FW3HIJxu1puqH+j0TpAO7+oJU6/8Qp+6+pSrw15zpRbw</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J5gwFEU94YoFOsHVQOQXr2wQuaFmw7CooOUBVbXDy75mkVonmOOGrDcGDJ1uQD+Q</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CNV7gr46hL6xH9G3nldWaKLqpO+rjp0+Nu0jM587eA1mv1ukZwWYWxcYWAM0ECrh</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0jwOuuO9Pe8xqt50+okpYkP0lOY2cfxbsgZKnmLx78XHz3z8M+oWU+kjd+MRbaTN</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h6W//PQ70+Q7Ee4Y8LzWqiXxizQ1xlV3TlJ4Knb1+ose+ijotHFI31qXyQE+oDSn</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V6u29S2Yo8+rxIu1+s+J8wGCtIkz2XYXNXjdpeVd91Ns2Be6DmC0M6Wl0p14IbA9</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UFWLL/mJhxTew7Zua//kJzK4poExSrgt3pTpOP04RzOoeR5bd5u0bA/kvraFoSTs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dZNZIOcX1DIOHj6K2gZeAvp9WHwva4J0oAjNIwMq6uPCjzxBYDvU2/rm1e7vokfo</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1iaiGN8hujVoMJGe3NMwvejVIRniwkZew9JOMUqhvMhjSgD542+9wPinLu/iihfw</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Z82DXNL12ZDrfiOzOupNAeF8xJstUMykaS8vX1sbnsd2A3alQWA03AUxvSeAboPL</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15BNNLl1aZI6lgxcnxyZGxpgojjD0Ln+F73ozuiBOMhQ1Gbr9S27AhnaKWOirm9G</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dim0e9GXZSZ5aCTMQ9RnVe8z/Vx1fLHMjGJkSP02uXGi/CoPgsVO9sf7NH6UYjiI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TYPLK5/oqKStBb8saMrlwYjInQtOBw4EhPEzXFu/eouJuhHxGwnU2BtmhS066FeM</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fx+q4/0BFfkSPkse0QlV3+bKukOtJHHirV5zNm6etfPraRvcaAShAUmPQoO+E3oq</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l2bHx+8VudldJb3G4BWGbxt3lYTJE9JnqzRxQBdqEjUnTup9f3JjYwFXd2JIqBve</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d4JBbdcesZFbppyoDm2AoVB7yEbHMcE8/PMJ2pwMVwmqoiGSDqPe2be4SJsZr7+M</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OMLHYYR7ZfnAzjGZ7WasjI0BD+NeCSMDpWl4vo4ZyN8TPv5NNItbnJQns/bayTfX</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fGadp7XaO6QkWC43WbdA+txQokg+eoXoP3ORv4zxlfMHzjgDBXieePcdYvH9Ra1S</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BHELDmhX4z9QsKmMcJdszL5iRRdLV41/qu8MbB5dOuspy1PG5ThLVUiTvrxVZW7N</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2rJVY9zQg6IamdkaTt1xsJ58Q5rJIzbmDcxi8myj871VNh7fUwFfk7hcTF7JrwFS</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BfjsqTKQfKP6CDJ/f/eFcWEBkI1Kbkm5IdIOcWohXlC1gF89L2olLFnxthlSc5Md</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oEU+nve0MDhbTJalFbHxlAI3jcS0bJle6CV/z3EMjI1Os8v+y+oKrMg/nmD53kza</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TaNBNT+yZ8FwyKyXkHYAMv3s8rF4eLCh6pdnY+URcFw9wen/kCGAkSzmQ+kGFjTt</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8vQA+hort8x0EyiFso29ciEBdJ+aeZXb9gMimy6TfDUlvlX5VX7gyuBqEsQtQXkw</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5vywxbcwkJZuol03p1pJ1IDua8ukzhifTVb8/AsERAkDnAA8LViRGJ++Jnfw8Pik</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FF+k7LniM8UrJEO52RunfDyBQ+U3rBG2WucAhK74JyfHndnYovUXFCLWCIqWi/sV</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nacUguoUG74Q/6pzF5s3P/+uwEoEz3Q0zQ3G88DTuZVO5vsV11tlaO6yMDYX0e2B</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8k7Urj4VN2Tl/YYxt2S9NyJin7tSwtDOzTZZOM36MXi8TfaAMbfurxHLKoKGz79y</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lT7eM6S72SsMdBzjzlJGA3MgBbEQCr01UTcNZcioH4ZWm074kPqq3U9rXUrJb7zH</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ToAd3JRKnrQXmS/3VEKh4OMhZoM3huB172qxW/zIyIsEI9Dp3gF+jJNvSKCM73Ly</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SykX3g2yn5WUvvLrvM76+YdcecL3cyTmirkRWh4DCDy2y/yuafyFedhCk8q7ImMh</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GfaVEVNmrnRW3FYmecDQQpFZSw3L9JLLHaTxaZUbdq3kml6Xqb+uoQCkOARY0hDU</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FWHTZm2Ed0kLEpPjC/Tz1cKbpIALeSHPAjvI9ra4nc3Hb3JLikpgj2ET72h7BH+j</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4O+NyqfoVfzz0CR7QjgdkG5Q9ZPuo6jfxE7yWC9k2W52wP70Qr3kgJ9rchRvK0Nu</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U7XrStvbQs9+OeCyFMjBx8lLSLdp/LWv4kAO+DcY39rF41FUEdExXS/uhdL7IAaV</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GdaNI+JuK0wFTWaF9Tl70an20uIK17NNoXHT1HfDPj19h6xirG2zdQtTfz/lP3PV</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KaBw563/vdbu7zfgnN0TZi9PG79vAYUEsTh//LoDkwgVTt0bCsHBlYdvjGRj1DdZ</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+rA2CPexEC87lmV3Ezjuw9VIt2FxcU9/LvqriCZOupjiPq2/wwGutnw+cXgRkvX9</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tBUsRPpRsWpjMq10Z4ZcfNJTT6zempoxGFGIWSX7/O/fI+0DoYIj3qKM3lUXHY3K</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uKaVmoTlMXWIV7p6XNPNJ4kkyo9DVFIwbwRa6A1P/LDU2f3Y0nU+32q6KMuC77FJ</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TJhnr3WiqkUnzq3zTaqpVaFl/ErMxIad2qevzQilhpqM8eJi+LYHTnHfeHm53bOo</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9drD86EJJzJRBSsE+iBmaCGo/Ji38sqQJ91Vqafy/j4kL+vozHOYE2WJkIRvOtJY</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8v4+3rLm9Q1499c7kLOCqHdH3hn9tmALIaeZJ09tumvQxDRA8HghCviYH2l605Vs</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YeliDRgXqdp+6rjMZ0ermJ8dqD2gPrNTS+MUva/5xEgvKBwB+CbJDkNQWPj/mof4</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OMPc3dzW29og8TcaD6aV3mJsdvybOzaWgceElufw9rYsUEFVPXu7OiEzlCBkf7tz</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6d/D2rIjSKIYd+avnkLi/I+T+/Utb6Sz05+jX4Cqr/a7QDx2H4lDYUnn8DBxIAym</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cGWjC6AN5VPnKZv04YHIpW/Ox+/DLXQJkVJ7Gf36LI4EuwVeuz6nBFTFgw2QfAGs</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XEhQrEV52Yc9qk1DXHDdcOWQEaEyCQ1cIg4HFrI0T/DuhU8n6AT/sHyRaDQ5dI4H</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0ip1NHlDSmrVsYSSBhUnKnsdDAJq0Ifg7bZkSNWeEXvD15FGTMVbfjAoHDXqBjUv</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l62tpXYtmLJpo8egRUi5NicBZ2ZMXh95CQd0sf6/0gkcFdDdkLC+ES98wsZDccPS</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u91K1TVOen2JLQ7cIC6JGyJ6FCc8Gm49HJPLWeMUkJPBlhNB6zMHPtalIaDUHhIJ</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XUhbLW3IK/c+4Rc3Nj7QjmYEAdS8jcVWnVJl5EbnGZJkJfMc4kahbH3yaIs56b3b</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sZNGll4Rrj4JzdWyYcSfmv9rIH7E8K+yPEoVWAqgmvq5i/veh6BkUFmiFqY4HQr/</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EMLG6ugqQpcft5kUYcBxlIHwmNOg5Laqw3JSCMXuuylgx1eUDZefboH35sZT07CQ</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bcAuyvmidLJK4nE6OfL4LagYegS2N0Ui1Dri+yWBWK6c4X9h+D2C/20Wkd6YpXYu</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naQoWKwalO4JzVAD7mpiIs/vw5ZSaJ/fsv+TlQhLXaLQKSN79rNu9+ubdGOV80od</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vWnJmpiJ+TSF2WsVTGrvjHCZrIXc4lNzW6S0ASHbYFlQT2Vw2ZYbyYkpQMpY2MYq</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a5w3tKqUDOpzJO5jnGwOGn5rNeay9liL5/oQl+hpTkWvacDfubVGVQKmbeegPUHl</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UAUrPEt5unYs4s5zauZZ6MLF173awhRj5hLpezkrmqxrRw4ChbBHLgiNzmN/HOx7</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rQyQPQzpoc+HRV5VFumtcJRgUaSmPc2voKJ7nbpGjvomiZJZgxxyi1DDYMu2SAMV</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Lb9EdK8S3sxSbrsJRUd2NE28D/RE3gBk7DmKXvT3bnVExqwJ6t+CwJ3jyv0Qs/vi</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FVG11zi/dzCmDF6olTD46YU0lXlSXiuEjr7EB98pbPBzMDBIKOSuGBeee0lJkxJu</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MKeQKwp+S+mcEHFurZ23j0XzRvRMNQlVS5WMWxYN5C5UTdyjZurssRh11hYJstq0</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kLu5LSiykmGSp5Rp98eHKDl/FUJDfhOAGZy3GlMhA9w8zf9OwL0h4gm9kr/PFP8F</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+9tYw3n3KvY/rr0NwiiDhv1kt4feoAxwUi8MCnLGLmnXUDq2ptpjhnVyxLAe0shS</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s9H660J9MHS9j4+gcV0oXMosBFIb0Wr7iEQRqO2grokmz/CUD3bknfUl9WZlrjM2</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oQXm+Mv4kmwKwKPYpv4OQpWPR54dOhZ5bP570M5HKJL5JkcnkrrFbAtZtsM8ijO/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zpgJYO/EykZakiLlsSZpEpJdUowwhZ+Ib1vKbOaHB9Kf/Vz2pHAjExGxV8p6uS6Z</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suSOfOnzJWeiEWAsEILlaB/5/XAXR/T29wgbOqbOo5oicPhMZ0/+2Nfzf/P4W1kr</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cyxBVtnZt2qAN0Qyj8ne4pY6LnU3REbtvd2L3hb2wSdlynwYd1v+pXP9XHC7AFv+</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S/tBeEaz11K3j3+pt/Z5DNVUAvan1au/6mII9fGfr7xOxD83RNpJC/dtQ6Yss47m</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5UXaxcdLfCWIa2r7tyTRIcOypyZNTNZZPLdHFAx96dvk1eEloH/0MY/tVwayNHZA</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7YbigOIBRLODcIsdQTo+sw3MLJ3Sh0YkTwik+MPG05OcRCOFFZ584QvENSrTlf1L</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kPNfgYbOFhkmG4TJTxfmCL0F2cy3fz/GLBEpBRn2nKOY6+RW6rG33SHK42QRvb12</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p9MxgMF4+wyID9y0aerBQKEpaGSnwbQNb3GvFg6KW1J4Px1y8dqhXi95/THmjyyO</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/Xd1h5QeRcAczrZy79ZnJ1+Zv2N4IYk0FkPb1Xx0i00v5oYBGrfnyX30r1L9pMuy</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wWCSDv2gQb+dpduIXxBjXjP0QZIiaod/tmey8tdpZrgebPrg9bnnO5LEAVbKE4ul</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0J8RK57n+TdbmrwcLcW2eiNyqO+iXee5AuzNKsmtW4fth69G3zvRWrJ58xx299/j</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76gzIkAC9QOYdRC1bRdV4XpC5czF7uTu/WR3UXk4btyYW8NDeasnMqA2wlc/IQhe</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HCTTcWCbs/v9pAbk9WrSfxsvLfrxo/64IMg+Fi6sGW9/DQ5Ykxo7fSxpRbI5CCgh</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kxab9JFPRVXXFK/Q3Q8Hrdn4I/v4cz39ZuNOkOcR5AfihJQKnd5YL2OwGugeMF2D</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u+ysX/7UXMxhuCbpw5oqITpueIaBENDrzXhtHOiv9J7ubEJLEyxkcvw1lrvYorCB</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p9cqCE+rzO+hd6f14UpL4jXInRqae7DXT5Kt+YRNDdP+ta5/lUr0odU0Dg6NxQ2I</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TGNlelWjYjRbxWSWbC1tDVw3rOzE+ig9clER6KiTPPBJGM3wqi0Y6lFEkCegz9b+</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9xJp8/2VKwFXyl9LM2Tc58BaDfrP1tXbDihKoGq1A00hkL3KVJKU8UGeV0Z3tIOS</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dUB4/xMy/wWMY+B3sZIp80Ryw14orxghzZ5fONCysJn1JCtjBoyAfjeFXK8VafRC</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cjLOKzrhe/ewIEAw73lE2RYSqni77J3kyBxgGFz5hMFOe9KN3Y/4QHImIetHxfKn</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0eYEZHyWN26vI+Cj7smr2m79f4fH6wYKgR2CITHvs66mt5F/AkCe3HNXjZeQPCHF</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99548JVcZC3IvsTjG0+kd2JzgsbAwx5jDKtRPH3b5dxFQE03l2fcqCpXmmgWPu29</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Z2X6SGhm9UACvyPPKMjXB3Zk3LB3r2q1QZIwKtD1q6fXXqsTDj4Bta5EgIkEq2hp</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aE4ZT4AN0KmGqqYAytbY0OHldp0k85LL6+QnPJhGYK5JY8RF2Vn0q57RhWB7k8/6</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H/AUpgVRdxeOA8jcyq3d7RBk8NHx059PT7EK4EHzpkbQKVVdhS3wMcwhnH++bcvD</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0ElOtPf7NyA+NDFSM0LlZnr3N+nyPEojzEEH6u+yNHdZqW3yu/PuOjksGTUdxMzP</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mwS8+J56gFbJF+fTb+rD4gSYvY4eceq6gmdZUIptqmYrWWccrWQxzKZ51ogMRMX7</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Om7iAg8gLOBQxqqnemHgP1976s9XfSLAMCRg4cewxRJOKGkOy2ty2puFDPF99rYl</DigestValue>
      </Reference>
      <Reference URI="/xl/externalLinks/externalLink1.xml?ContentType=application/vnd.openxmlformats-officedocument.spreadsheetml.externalLink+xml">
        <DigestMethod Algorithm="http://www.w3.org/2001/04/xmldsig-more#sha384"/>
        <DigestValue>kSIy27vsDziOV/qTRfBlDjhuSucAjxRmwKEDofx99gYsSg5Hg/7qe+eBRELUR4za</DigestValue>
      </Reference>
      <Reference URI="/xl/externalLinks/externalLink10.xml?ContentType=application/vnd.openxmlformats-officedocument.spreadsheetml.externalLink+xml">
        <DigestMethod Algorithm="http://www.w3.org/2001/04/xmldsig-more#sha384"/>
        <DigestValue>Q9Gwv0BUmqS1JRqmUcdbISNXEUz6Iw00JZqXEfG/NpXiFOxnWPBrW1sS3LYRQae3</DigestValue>
      </Reference>
      <Reference URI="/xl/externalLinks/externalLink100.xml?ContentType=application/vnd.openxmlformats-officedocument.spreadsheetml.externalLink+xml">
        <DigestMethod Algorithm="http://www.w3.org/2001/04/xmldsig-more#sha384"/>
        <DigestValue>hNBksMjNe48FysPTgIdXdhqD6F4qI8QjDjfcatRZqFYc/ZF9D1Hdrugn0voCtAsj</DigestValue>
      </Reference>
      <Reference URI="/xl/externalLinks/externalLink101.xml?ContentType=application/vnd.openxmlformats-officedocument.spreadsheetml.externalLink+xml">
        <DigestMethod Algorithm="http://www.w3.org/2001/04/xmldsig-more#sha384"/>
        <DigestValue>KRqIJ8oUVfnzGVJ0uS4NyxuCWrXX0vaJjRAEaG4jHi5itavTNvnQcX8Lusz6QSL5</DigestValue>
      </Reference>
      <Reference URI="/xl/externalLinks/externalLink102.xml?ContentType=application/vnd.openxmlformats-officedocument.spreadsheetml.externalLink+xml">
        <DigestMethod Algorithm="http://www.w3.org/2001/04/xmldsig-more#sha384"/>
        <DigestValue>BUWl1RtHXqG1790p/1hjapCtH0h/jay3LIJf+EzBDVmFj5ivmm83uLOUTko1fZoC</DigestValue>
      </Reference>
      <Reference URI="/xl/externalLinks/externalLink103.xml?ContentType=application/vnd.openxmlformats-officedocument.spreadsheetml.externalLink+xml">
        <DigestMethod Algorithm="http://www.w3.org/2001/04/xmldsig-more#sha384"/>
        <DigestValue>6oC51M42qKHJdcdFE06yHIGcYNiXA8Gf+9texqC16OTT95Ul8rDj4nZuzozhvu05</DigestValue>
      </Reference>
      <Reference URI="/xl/externalLinks/externalLink104.xml?ContentType=application/vnd.openxmlformats-officedocument.spreadsheetml.externalLink+xml">
        <DigestMethod Algorithm="http://www.w3.org/2001/04/xmldsig-more#sha384"/>
        <DigestValue>QS26XJoXjUCKDyHYLmkbjEbwQ3QkKehiaLMRamnsQnRChsNOYXPOr1aqTmsY7sYy</DigestValue>
      </Reference>
      <Reference URI="/xl/externalLinks/externalLink105.xml?ContentType=application/vnd.openxmlformats-officedocument.spreadsheetml.externalLink+xml">
        <DigestMethod Algorithm="http://www.w3.org/2001/04/xmldsig-more#sha384"/>
        <DigestValue>wPwT7UGOM0N2BYbTDZAZn+d9pZb6I+6CwJGojsKkPus1wY7no0P4xyekNro6+TyU</DigestValue>
      </Reference>
      <Reference URI="/xl/externalLinks/externalLink106.xml?ContentType=application/vnd.openxmlformats-officedocument.spreadsheetml.externalLink+xml">
        <DigestMethod Algorithm="http://www.w3.org/2001/04/xmldsig-more#sha384"/>
        <DigestValue>sHqdZXF4mun5hIZi1JDsSydK5vToKIrPJOWkvG9itpD/lkLW+sku1/65WLfRubCZ</DigestValue>
      </Reference>
      <Reference URI="/xl/externalLinks/externalLink107.xml?ContentType=application/vnd.openxmlformats-officedocument.spreadsheetml.externalLink+xml">
        <DigestMethod Algorithm="http://www.w3.org/2001/04/xmldsig-more#sha384"/>
        <DigestValue>aGBwAwj2O7yMoLUo6EDYDqerYvtqt/zFBLMwh9fm7B+ykFl+32DOE8Xb+c37+/Jr</DigestValue>
      </Reference>
      <Reference URI="/xl/externalLinks/externalLink108.xml?ContentType=application/vnd.openxmlformats-officedocument.spreadsheetml.externalLink+xml">
        <DigestMethod Algorithm="http://www.w3.org/2001/04/xmldsig-more#sha384"/>
        <DigestValue>7oBqB7TQFoVTiFDvLCcC8YSlgltjZ7Hlp4u/ZGHowgKHjp3U8U37SKmJcBZOZ2C7</DigestValue>
      </Reference>
      <Reference URI="/xl/externalLinks/externalLink109.xml?ContentType=application/vnd.openxmlformats-officedocument.spreadsheetml.externalLink+xml">
        <DigestMethod Algorithm="http://www.w3.org/2001/04/xmldsig-more#sha384"/>
        <DigestValue>bdsWuAwfMNitqMF+CNLgIzUN+xfx9JOWrWd8KHW0dDsSQ0e0mapGCnimUZZIkEiK</DigestValue>
      </Reference>
      <Reference URI="/xl/externalLinks/externalLink11.xml?ContentType=application/vnd.openxmlformats-officedocument.spreadsheetml.externalLink+xml">
        <DigestMethod Algorithm="http://www.w3.org/2001/04/xmldsig-more#sha384"/>
        <DigestValue>s7BmHwHRgzOzoLN3Uth9O1GME781g9vsxeN9j+uHK4/9DU1bKcLHm/lCH7khTF29</DigestValue>
      </Reference>
      <Reference URI="/xl/externalLinks/externalLink110.xml?ContentType=application/vnd.openxmlformats-officedocument.spreadsheetml.externalLink+xml">
        <DigestMethod Algorithm="http://www.w3.org/2001/04/xmldsig-more#sha384"/>
        <DigestValue>M3jd9Na2n4MPkqBwLLH1IxiICDX6yDZbu7Ebq8uNqxV7sM14UAQIO7EZUc6GPIRU</DigestValue>
      </Reference>
      <Reference URI="/xl/externalLinks/externalLink111.xml?ContentType=application/vnd.openxmlformats-officedocument.spreadsheetml.externalLink+xml">
        <DigestMethod Algorithm="http://www.w3.org/2001/04/xmldsig-more#sha384"/>
        <DigestValue>g3Bc351gu0eyV62SYoe8S8vxIfRTdUKzvtq2fXw6iJ0+gO1p0rrsEOoOjlUG3srN</DigestValue>
      </Reference>
      <Reference URI="/xl/externalLinks/externalLink112.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3.xml?ContentType=application/vnd.openxmlformats-officedocument.spreadsheetml.externalLink+xml">
        <DigestMethod Algorithm="http://www.w3.org/2001/04/xmldsig-more#sha384"/>
        <DigestValue>vUjNbzvjOnmgvp3F6CTnzGMBqX2Mvl2TZt/yh1vS8ftskI/N+cqIUikan906HnFy</DigestValue>
      </Reference>
      <Reference URI="/xl/externalLinks/externalLink114.xml?ContentType=application/vnd.openxmlformats-officedocument.spreadsheetml.externalLink+xml">
        <DigestMethod Algorithm="http://www.w3.org/2001/04/xmldsig-more#sha384"/>
        <DigestValue>UWx3DndTmiDW0K1crdF0reeosdH4Uk7DKg2+bIySd9/YPMxwShfAS61edbqYVL1K</DigestValue>
      </Reference>
      <Reference URI="/xl/externalLinks/externalLink115.xml?ContentType=application/vnd.openxmlformats-officedocument.spreadsheetml.externalLink+xml">
        <DigestMethod Algorithm="http://www.w3.org/2001/04/xmldsig-more#sha384"/>
        <DigestValue>BCEzmPkLq2c/hBIdcJQ3sKwfdwLv43gDMR0BCOGkB/hr4xRk2Ih7z9j60zmZ1wsz</DigestValue>
      </Reference>
      <Reference URI="/xl/externalLinks/externalLink116.xml?ContentType=application/vnd.openxmlformats-officedocument.spreadsheetml.externalLink+xml">
        <DigestMethod Algorithm="http://www.w3.org/2001/04/xmldsig-more#sha384"/>
        <DigestValue>Bcj8JW/ckFQ1EwqKRaDugn3RFhRpiGpFRRf/B+GINh85zk53bdZPFeN6O5T8WKaz</DigestValue>
      </Reference>
      <Reference URI="/xl/externalLinks/externalLink117.xml?ContentType=application/vnd.openxmlformats-officedocument.spreadsheetml.externalLink+xml">
        <DigestMethod Algorithm="http://www.w3.org/2001/04/xmldsig-more#sha384"/>
        <DigestValue>z+3ylQ5iuxX07BNVCvrxlbJi13i48RAqqWqnGSNz7yfEekKJxhIHn1PkwKi1bTrt</DigestValue>
      </Reference>
      <Reference URI="/xl/externalLinks/externalLink118.xml?ContentType=application/vnd.openxmlformats-officedocument.spreadsheetml.externalLink+xml">
        <DigestMethod Algorithm="http://www.w3.org/2001/04/xmldsig-more#sha384"/>
        <DigestValue>w1WiykelFSyXHjOoa7O+g+17ebOKFoqsuN6GIWRprWc2wxBNTIlC6Ry1xellBEFw</DigestValue>
      </Reference>
      <Reference URI="/xl/externalLinks/externalLink119.xml?ContentType=application/vnd.openxmlformats-officedocument.spreadsheetml.externalLink+xml">
        <DigestMethod Algorithm="http://www.w3.org/2001/04/xmldsig-more#sha384"/>
        <DigestValue>gjBtqxrAkTeX89V7FOcYbL4LRvCSBPKCBUSs25L+4XvQp+vC/r2HRzh5mVR/Byql</DigestValue>
      </Reference>
      <Reference URI="/xl/externalLinks/externalLink12.xml?ContentType=application/vnd.openxmlformats-officedocument.spreadsheetml.externalLink+xml">
        <DigestMethod Algorithm="http://www.w3.org/2001/04/xmldsig-more#sha384"/>
        <DigestValue>sRRRr/2/wz6CGJXHrMm5MygJrQ6GUUj2l/rVeis9P8pSk2Os3GmB9VBgZz6PyyzI</DigestValue>
      </Reference>
      <Reference URI="/xl/externalLinks/externalLink120.xml?ContentType=application/vnd.openxmlformats-officedocument.spreadsheetml.externalLink+xml">
        <DigestMethod Algorithm="http://www.w3.org/2001/04/xmldsig-more#sha384"/>
        <DigestValue>69YqATH5nxWd4M3XIzKKgII2BHrP74zYOwCNf/LVhXVOnYRNkbz8Vh4KwgveMOPg</DigestValue>
      </Reference>
      <Reference URI="/xl/externalLinks/externalLink121.xml?ContentType=application/vnd.openxmlformats-officedocument.spreadsheetml.externalLink+xml">
        <DigestMethod Algorithm="http://www.w3.org/2001/04/xmldsig-more#sha384"/>
        <DigestValue>oWCgj2hpEhdoO3R5WlQSXpiIlgBxf0RBKUoyTi78w18ww6lVe2ekg5klzHz15/Xm</DigestValue>
      </Reference>
      <Reference URI="/xl/externalLinks/externalLink122.xml?ContentType=application/vnd.openxmlformats-officedocument.spreadsheetml.externalLink+xml">
        <DigestMethod Algorithm="http://www.w3.org/2001/04/xmldsig-more#sha384"/>
        <DigestValue>v8BDIaC+Kp4MKhFJdemaUxHKTjdJlDdHBuJC6/yEuSciLR1+vkHm4UliokvheFE0</DigestValue>
      </Reference>
      <Reference URI="/xl/externalLinks/externalLink123.xml?ContentType=application/vnd.openxmlformats-officedocument.spreadsheetml.externalLink+xml">
        <DigestMethod Algorithm="http://www.w3.org/2001/04/xmldsig-more#sha384"/>
        <DigestValue>Ync8xwWxAURmDuBx212Ygx9fgMaXufKT/v6cPX/1uAzqVlqtHEM5efWGrrzvw3hf</DigestValue>
      </Reference>
      <Reference URI="/xl/externalLinks/externalLink124.xml?ContentType=application/vnd.openxmlformats-officedocument.spreadsheetml.externalLink+xml">
        <DigestMethod Algorithm="http://www.w3.org/2001/04/xmldsig-more#sha384"/>
        <DigestValue>MDDurQ5+0xs+fs7qC/jXnTlcuIaMXmfI8VCuyMbttyHt4u2OSALBn3TfKwxIEQUG</DigestValue>
      </Reference>
      <Reference URI="/xl/externalLinks/externalLink125.xml?ContentType=application/vnd.openxmlformats-officedocument.spreadsheetml.externalLink+xml">
        <DigestMethod Algorithm="http://www.w3.org/2001/04/xmldsig-more#sha384"/>
        <DigestValue>ad5jjiBy7Mz7vo17jQFMfq7ySeZSGtzG3P6lnuNgT2uU1k+5T4JsHEJbHihwL+ep</DigestValue>
      </Reference>
      <Reference URI="/xl/externalLinks/externalLink126.xml?ContentType=application/vnd.openxmlformats-officedocument.spreadsheetml.externalLink+xml">
        <DigestMethod Algorithm="http://www.w3.org/2001/04/xmldsig-more#sha384"/>
        <DigestValue>sonvc4WMoag1plvlYwMQob8MCGOIURKE1YGitQZeDzMjcSsTplF78fiAuBOLTnNT</DigestValue>
      </Reference>
      <Reference URI="/xl/externalLinks/externalLink127.xml?ContentType=application/vnd.openxmlformats-officedocument.spreadsheetml.externalLink+xml">
        <DigestMethod Algorithm="http://www.w3.org/2001/04/xmldsig-more#sha384"/>
        <DigestValue>WVtAggU7mC1e45uj1mTGEJRx7Q4J4LusO+bo/491Ge5XlrLCXlLXV1j+B7T3Z1vu</DigestValue>
      </Reference>
      <Reference URI="/xl/externalLinks/externalLink128.xml?ContentType=application/vnd.openxmlformats-officedocument.spreadsheetml.externalLink+xml">
        <DigestMethod Algorithm="http://www.w3.org/2001/04/xmldsig-more#sha384"/>
        <DigestValue>VWij/8CoQ5Et74kWZSVIOtZuE+ttngnLw/Xn+KMOp2rsC2Ib83fO+8q951r2p1TH</DigestValue>
      </Reference>
      <Reference URI="/xl/externalLinks/externalLink129.xml?ContentType=application/vnd.openxmlformats-officedocument.spreadsheetml.externalLink+xml">
        <DigestMethod Algorithm="http://www.w3.org/2001/04/xmldsig-more#sha384"/>
        <DigestValue>jUncSoWqH1fxBhG2KdqUchd3gDDcAEtaU+o65WSph5x20bl8BIj8EhwYWb9I0BN5</DigestValue>
      </Reference>
      <Reference URI="/xl/externalLinks/externalLink13.xml?ContentType=application/vnd.openxmlformats-officedocument.spreadsheetml.externalLink+xml">
        <DigestMethod Algorithm="http://www.w3.org/2001/04/xmldsig-more#sha384"/>
        <DigestValue>mT5nQUDftjRt9/S/d0pWNxJFYcUjqGSwEs/5UlB4hip7RZPXLi19RJAZJURcaCKp</DigestValue>
      </Reference>
      <Reference URI="/xl/externalLinks/externalLink130.xml?ContentType=application/vnd.openxmlformats-officedocument.spreadsheetml.externalLink+xml">
        <DigestMethod Algorithm="http://www.w3.org/2001/04/xmldsig-more#sha384"/>
        <DigestValue>TkooUHn7JGzogu1xxTOtaWITZNj5d53ZkxpxaXKejjjg87plrd86IDb3Fe8HbqDg</DigestValue>
      </Reference>
      <Reference URI="/xl/externalLinks/externalLink131.xml?ContentType=application/vnd.openxmlformats-officedocument.spreadsheetml.externalLink+xml">
        <DigestMethod Algorithm="http://www.w3.org/2001/04/xmldsig-more#sha384"/>
        <DigestValue>VEOuP63HKCDvlB+z1fL3q2luVXu7p+LSmQn6jR0V6+3Yt6dRN6vma0nbSZEozH02</DigestValue>
      </Reference>
      <Reference URI="/xl/externalLinks/externalLink132.xml?ContentType=application/vnd.openxmlformats-officedocument.spreadsheetml.externalLink+xml">
        <DigestMethod Algorithm="http://www.w3.org/2001/04/xmldsig-more#sha384"/>
        <DigestValue>UXceDgiZ8208VspOkAT/1Ner6AyC7/76MvM8eEmsu9A8f2yyoO/9hdf4QdDle9bS</DigestValue>
      </Reference>
      <Reference URI="/xl/externalLinks/externalLink133.xml?ContentType=application/vnd.openxmlformats-officedocument.spreadsheetml.externalLink+xml">
        <DigestMethod Algorithm="http://www.w3.org/2001/04/xmldsig-more#sha384"/>
        <DigestValue>pzee1nEAFjhtVH1idg1TuBUP4SXfvQlht8JJOgTC2LRNtwkSw6izd5xJOcw0iNP0</DigestValue>
      </Reference>
      <Reference URI="/xl/externalLinks/externalLink134.xml?ContentType=application/vnd.openxmlformats-officedocument.spreadsheetml.externalLink+xml">
        <DigestMethod Algorithm="http://www.w3.org/2001/04/xmldsig-more#sha384"/>
        <DigestValue>fbRPaMKoV764NCJvn9X5uETIqrojjUH7YT7d0V45O4WRAznJyqfBS/GldYcukqih</DigestValue>
      </Reference>
      <Reference URI="/xl/externalLinks/externalLink135.xml?ContentType=application/vnd.openxmlformats-officedocument.spreadsheetml.externalLink+xml">
        <DigestMethod Algorithm="http://www.w3.org/2001/04/xmldsig-more#sha384"/>
        <DigestValue>xUE5buhl2gbbQI4DT/jmLvUPRbbGKTQj8EqzWaYs7Yd/wRlQUCAGT/ttEYgakSKw</DigestValue>
      </Reference>
      <Reference URI="/xl/externalLinks/externalLink136.xml?ContentType=application/vnd.openxmlformats-officedocument.spreadsheetml.externalLink+xml">
        <DigestMethod Algorithm="http://www.w3.org/2001/04/xmldsig-more#sha384"/>
        <DigestValue>KjTGs2NSO3yKaoRWJrQMOcejbHluuTqnyvvrA0XTAhrlkOILTbOtL4okJCn2y+XF</DigestValue>
      </Reference>
      <Reference URI="/xl/externalLinks/externalLink137.xml?ContentType=application/vnd.openxmlformats-officedocument.spreadsheetml.externalLink+xml">
        <DigestMethod Algorithm="http://www.w3.org/2001/04/xmldsig-more#sha384"/>
        <DigestValue>XDxVRz7prQ62P9xenpDMyvhYggAT/t3vo/ksEpI3YuI3bEqSKdfgRaFi+k56Vl4r</DigestValue>
      </Reference>
      <Reference URI="/xl/externalLinks/externalLink138.xml?ContentType=application/vnd.openxmlformats-officedocument.spreadsheetml.externalLink+xml">
        <DigestMethod Algorithm="http://www.w3.org/2001/04/xmldsig-more#sha384"/>
        <DigestValue>Ja6eMJSH2oPhsoqzdz52jKsrY7xfLbPgA4FA7c/2V7iz3KKW4PV/VFY1EIRwlvSu</DigestValue>
      </Reference>
      <Reference URI="/xl/externalLinks/externalLink139.xml?ContentType=application/vnd.openxmlformats-officedocument.spreadsheetml.externalLink+xml">
        <DigestMethod Algorithm="http://www.w3.org/2001/04/xmldsig-more#sha384"/>
        <DigestValue>8P14IbukYrCgxR8PQzjE/K/6FKv5Ua3Y7QQhaVvTimoIbe+2GVpXFPgIsvc8w+2h</DigestValue>
      </Reference>
      <Reference URI="/xl/externalLinks/externalLink14.xml?ContentType=application/vnd.openxmlformats-officedocument.spreadsheetml.externalLink+xml">
        <DigestMethod Algorithm="http://www.w3.org/2001/04/xmldsig-more#sha384"/>
        <DigestValue>F53SO72Ec2IgDvHSA1NjqZ87ZJZjuNcP11kAPh4q8DzmfLMdjwFXWjO55zQJg1wS</DigestValue>
      </Reference>
      <Reference URI="/xl/externalLinks/externalLink140.xml?ContentType=application/vnd.openxmlformats-officedocument.spreadsheetml.externalLink+xml">
        <DigestMethod Algorithm="http://www.w3.org/2001/04/xmldsig-more#sha384"/>
        <DigestValue>VGLLnsZ/BB96NUpPjN1/h51ALNA516OUXhATg1pBRtm/rD4K/gc/24ZKNAmRTcNE</DigestValue>
      </Reference>
      <Reference URI="/xl/externalLinks/externalLink141.xml?ContentType=application/vnd.openxmlformats-officedocument.spreadsheetml.externalLink+xml">
        <DigestMethod Algorithm="http://www.w3.org/2001/04/xmldsig-more#sha384"/>
        <DigestValue>uhKGcF5EUPcIbmouAfqqnITuHQf0XuSMf2VK7c5Zj5TGe30sm9AoKQWzdQXx69ol</DigestValue>
      </Reference>
      <Reference URI="/xl/externalLinks/externalLink142.xml?ContentType=application/vnd.openxmlformats-officedocument.spreadsheetml.externalLink+xml">
        <DigestMethod Algorithm="http://www.w3.org/2001/04/xmldsig-more#sha384"/>
        <DigestValue>7oaA2rjIi4KguTNe47f4R8gipTFGdlaEx9bKME4xVZ/FU9PohGiTcyUjuSPKl5pH</DigestValue>
      </Reference>
      <Reference URI="/xl/externalLinks/externalLink143.xml?ContentType=application/vnd.openxmlformats-officedocument.spreadsheetml.externalLink+xml">
        <DigestMethod Algorithm="http://www.w3.org/2001/04/xmldsig-more#sha384"/>
        <DigestValue>DHyDUu49a3UnIPypJJbLcpOGeRy/R3q58h0lWQVye51/GEY6GTyrx+Yoil8RZtlb</DigestValue>
      </Reference>
      <Reference URI="/xl/externalLinks/externalLink144.xml?ContentType=application/vnd.openxmlformats-officedocument.spreadsheetml.externalLink+xml">
        <DigestMethod Algorithm="http://www.w3.org/2001/04/xmldsig-more#sha384"/>
        <DigestValue>eUei3lK32pzC+UP+hTpIzUwW9MHsPkGQgHunF80O00jhuCLaqaPGl37TKN+noKeO</DigestValue>
      </Reference>
      <Reference URI="/xl/externalLinks/externalLink145.xml?ContentType=application/vnd.openxmlformats-officedocument.spreadsheetml.externalLink+xml">
        <DigestMethod Algorithm="http://www.w3.org/2001/04/xmldsig-more#sha384"/>
        <DigestValue>oiy49csaH1KFqFOGI4aFMQZxb63hPiQaJ4zrelFhkoMF4355mjf8ygChUmpCmK8T</DigestValue>
      </Reference>
      <Reference URI="/xl/externalLinks/externalLink146.xml?ContentType=application/vnd.openxmlformats-officedocument.spreadsheetml.externalLink+xml">
        <DigestMethod Algorithm="http://www.w3.org/2001/04/xmldsig-more#sha384"/>
        <DigestValue>kGzneLxv1c08xxfIbZrqggdybF4xvisMFRydkO7OYLmNRd/988MnkMCqnBka4Rkr</DigestValue>
      </Reference>
      <Reference URI="/xl/externalLinks/externalLink147.xml?ContentType=application/vnd.openxmlformats-officedocument.spreadsheetml.externalLink+xml">
        <DigestMethod Algorithm="http://www.w3.org/2001/04/xmldsig-more#sha384"/>
        <DigestValue>+sL5D3JdHHrFXfXuh1Y59caQXpXpS9QTprkWu4wEU/0YEANA6sANbAUmwiKNWS/g</DigestValue>
      </Reference>
      <Reference URI="/xl/externalLinks/externalLink148.xml?ContentType=application/vnd.openxmlformats-officedocument.spreadsheetml.externalLink+xml">
        <DigestMethod Algorithm="http://www.w3.org/2001/04/xmldsig-more#sha384"/>
        <DigestValue>lkAJFhoBNuxI2BCqNKEOk5IAKbR2CwapGwYcupwyxxX3Qc4+BXAd81Bxt3QDDiRe</DigestValue>
      </Reference>
      <Reference URI="/xl/externalLinks/externalLink149.xml?ContentType=application/vnd.openxmlformats-officedocument.spreadsheetml.externalLink+xml">
        <DigestMethod Algorithm="http://www.w3.org/2001/04/xmldsig-more#sha384"/>
        <DigestValue>/6fVbRKzy7Zt1ftEuxJK+qiQU8TvTlO153kZetRQstzGFCdJ+2k0HFX95hfKna/T</DigestValue>
      </Reference>
      <Reference URI="/xl/externalLinks/externalLink15.xml?ContentType=application/vnd.openxmlformats-officedocument.spreadsheetml.externalLink+xml">
        <DigestMethod Algorithm="http://www.w3.org/2001/04/xmldsig-more#sha384"/>
        <DigestValue>SfztkeO4OQGr9A0APEGHj17dAw7eGNxpr+i4uPl8vWeffhMPREFna9uipq5Iq34w</DigestValue>
      </Reference>
      <Reference URI="/xl/externalLinks/externalLink150.xml?ContentType=application/vnd.openxmlformats-officedocument.spreadsheetml.externalLink+xml">
        <DigestMethod Algorithm="http://www.w3.org/2001/04/xmldsig-more#sha384"/>
        <DigestValue>ur0aKgB+Z4zmAjne7+Zy6E6exNjkJlRtyT7kXdVyvCMOrQ1ni9fjBB5Xm/JOkXV1</DigestValue>
      </Reference>
      <Reference URI="/xl/externalLinks/externalLink151.xml?ContentType=application/vnd.openxmlformats-officedocument.spreadsheetml.externalLink+xml">
        <DigestMethod Algorithm="http://www.w3.org/2001/04/xmldsig-more#sha384"/>
        <DigestValue>yjrAdZmhFTalUpqiVuh3O5omylhMdWH/w7Sc2+J9zfl+o2UWIY/4sWYIZQryXOcA</DigestValue>
      </Reference>
      <Reference URI="/xl/externalLinks/externalLink152.xml?ContentType=application/vnd.openxmlformats-officedocument.spreadsheetml.externalLink+xml">
        <DigestMethod Algorithm="http://www.w3.org/2001/04/xmldsig-more#sha384"/>
        <DigestValue>NWq7UWM4u81uigyIuVpz/3U3OX+dRnWCmEP09imi6ZhO7hFqOaUEt06Z8CWxT8YS</DigestValue>
      </Reference>
      <Reference URI="/xl/externalLinks/externalLink153.xml?ContentType=application/vnd.openxmlformats-officedocument.spreadsheetml.externalLink+xml">
        <DigestMethod Algorithm="http://www.w3.org/2001/04/xmldsig-more#sha384"/>
        <DigestValue>0weh2s4gTPTqKpxQkx8P1YmhabmGtN/OLZugvf06dNqKUrieMqGV9WbuZdL5R2Ox</DigestValue>
      </Reference>
      <Reference URI="/xl/externalLinks/externalLink154.xml?ContentType=application/vnd.openxmlformats-officedocument.spreadsheetml.externalLink+xml">
        <DigestMethod Algorithm="http://www.w3.org/2001/04/xmldsig-more#sha384"/>
        <DigestValue>FMLPwKzQraFCUjmgbjSOp7IGg9/Sqql7co8CGquZgMziHqtV+P277Yf9Wfpxdocq</DigestValue>
      </Reference>
      <Reference URI="/xl/externalLinks/externalLink155.xml?ContentType=application/vnd.openxmlformats-officedocument.spreadsheetml.externalLink+xml">
        <DigestMethod Algorithm="http://www.w3.org/2001/04/xmldsig-more#sha384"/>
        <DigestValue>v2HRKWY8963ZwZI2qKP9ScTnxZrZhlb7lMD3dGTwpH1bFaJUSBpVPcKfVenI0sKy</DigestValue>
      </Reference>
      <Reference URI="/xl/externalLinks/externalLink156.xml?ContentType=application/vnd.openxmlformats-officedocument.spreadsheetml.externalLink+xml">
        <DigestMethod Algorithm="http://www.w3.org/2001/04/xmldsig-more#sha384"/>
        <DigestValue>twrzGjGx63YDBkrY2kBVp6ZAdv6gNwqCDsUS5LHR/9oXBb17cTljBHM1x14nbdg5</DigestValue>
      </Reference>
      <Reference URI="/xl/externalLinks/externalLink157.xml?ContentType=application/vnd.openxmlformats-officedocument.spreadsheetml.externalLink+xml">
        <DigestMethod Algorithm="http://www.w3.org/2001/04/xmldsig-more#sha384"/>
        <DigestValue>M42ILNo7Y0cv244oKFcY99ip3CK5Z2sbaYQj1090R6JkjczMZDSfbpy4LapSxYC3</DigestValue>
      </Reference>
      <Reference URI="/xl/externalLinks/externalLink158.xml?ContentType=application/vnd.openxmlformats-officedocument.spreadsheetml.externalLink+xml">
        <DigestMethod Algorithm="http://www.w3.org/2001/04/xmldsig-more#sha384"/>
        <DigestValue>wdfkLzsCi+WY4RXQNAxNYBQNV1S7r5qaVxzyOSc7/C31Nvj1YnNFo9f/ouXmRcGA</DigestValue>
      </Reference>
      <Reference URI="/xl/externalLinks/externalLink159.xml?ContentType=application/vnd.openxmlformats-officedocument.spreadsheetml.externalLink+xml">
        <DigestMethod Algorithm="http://www.w3.org/2001/04/xmldsig-more#sha384"/>
        <DigestValue>aO3J/Yz5Y2dCOC2joz9Xl605YJQYKGrgYkdz1kWb6aEdtk/DLfJCSvNbjUixm1i2</DigestValue>
      </Reference>
      <Reference URI="/xl/externalLinks/externalLink16.xml?ContentType=application/vnd.openxmlformats-officedocument.spreadsheetml.externalLink+xml">
        <DigestMethod Algorithm="http://www.w3.org/2001/04/xmldsig-more#sha384"/>
        <DigestValue>gbkRKj4pAE9Z2JIK9VU0kVEHa0TS8VuDMpgJa8hOdQYjFPsSGZ/YeS9q0DR4co7J</DigestValue>
      </Reference>
      <Reference URI="/xl/externalLinks/externalLink160.xml?ContentType=application/vnd.openxmlformats-officedocument.spreadsheetml.externalLink+xml">
        <DigestMethod Algorithm="http://www.w3.org/2001/04/xmldsig-more#sha384"/>
        <DigestValue>iHsLSdAnCFGfKSx+7yOqbSY3FwNqhnk5r5Vz6BbGpQr4HtYGjeJPhqeNrlTMCflS</DigestValue>
      </Reference>
      <Reference URI="/xl/externalLinks/externalLink161.xml?ContentType=application/vnd.openxmlformats-officedocument.spreadsheetml.externalLink+xml">
        <DigestMethod Algorithm="http://www.w3.org/2001/04/xmldsig-more#sha384"/>
        <DigestValue>4sXtEVVJy7hlaUDyM+rchaaABu1ZAW0aNFOO9CYj27/uMCxAifV/yFZJisNJpNGB</DigestValue>
      </Reference>
      <Reference URI="/xl/externalLinks/externalLink162.xml?ContentType=application/vnd.openxmlformats-officedocument.spreadsheetml.externalLink+xml">
        <DigestMethod Algorithm="http://www.w3.org/2001/04/xmldsig-more#sha384"/>
        <DigestValue>9ufMuoQMnzHZRagfWK5AzgxCG4yJBcB4dF0p6wZO/37OoXZUOn2V5DV2lQEhFZr3</DigestValue>
      </Reference>
      <Reference URI="/xl/externalLinks/externalLink163.xml?ContentType=application/vnd.openxmlformats-officedocument.spreadsheetml.externalLink+xml">
        <DigestMethod Algorithm="http://www.w3.org/2001/04/xmldsig-more#sha384"/>
        <DigestValue>ojirEs12POPSRW0WKdftBr88+BcudLPtuOgK5qwmSBuuoIQ4Q6ABycZIMEtM7PON</DigestValue>
      </Reference>
      <Reference URI="/xl/externalLinks/externalLink164.xml?ContentType=application/vnd.openxmlformats-officedocument.spreadsheetml.externalLink+xml">
        <DigestMethod Algorithm="http://www.w3.org/2001/04/xmldsig-more#sha384"/>
        <DigestValue>cxrGuBiLvmoPyX2kkWq4mFEHKSR7PNLy24zVuWCuZGsABEwRJiEJh57gfrFkUzgx</DigestValue>
      </Reference>
      <Reference URI="/xl/externalLinks/externalLink165.xml?ContentType=application/vnd.openxmlformats-officedocument.spreadsheetml.externalLink+xml">
        <DigestMethod Algorithm="http://www.w3.org/2001/04/xmldsig-more#sha384"/>
        <DigestValue>0HHm+49rvVETPHllnBGMAXgU7zq/thghOjhM679qwSMhWKrN9QUn9I2ISc3+gAD2</DigestValue>
      </Reference>
      <Reference URI="/xl/externalLinks/externalLink166.xml?ContentType=application/vnd.openxmlformats-officedocument.spreadsheetml.externalLink+xml">
        <DigestMethod Algorithm="http://www.w3.org/2001/04/xmldsig-more#sha384"/>
        <DigestValue>/UMY5GnZrfSXcXWQHm88rAzuIwiBRell9gEAn0FNHEN+gLPqGEAoUQwa77og+/Ul</DigestValue>
      </Reference>
      <Reference URI="/xl/externalLinks/externalLink167.xml?ContentType=application/vnd.openxmlformats-officedocument.spreadsheetml.externalLink+xml">
        <DigestMethod Algorithm="http://www.w3.org/2001/04/xmldsig-more#sha384"/>
        <DigestValue>1RSYuFYFdGD9Yqmsa+zrHa2f/xHE00Gv5akCrGJVQZgAiWPfwUCC1AvhHKdNRqpZ</DigestValue>
      </Reference>
      <Reference URI="/xl/externalLinks/externalLink168.xml?ContentType=application/vnd.openxmlformats-officedocument.spreadsheetml.externalLink+xml">
        <DigestMethod Algorithm="http://www.w3.org/2001/04/xmldsig-more#sha384"/>
        <DigestValue>48V5EzXqvgaVhr0Zav6xefxarm7yC/hzAPEmVVchH1GD3FpCJGxvLGNGUlMlUd2t</DigestValue>
      </Reference>
      <Reference URI="/xl/externalLinks/externalLink169.xml?ContentType=application/vnd.openxmlformats-officedocument.spreadsheetml.externalLink+xml">
        <DigestMethod Algorithm="http://www.w3.org/2001/04/xmldsig-more#sha384"/>
        <DigestValue>KpS7bWbM3ZlEsgOSrYqeOdJudTVBSoDn+ztUSu3p8LLIota8T5xq7WlFvPCrmOpF</DigestValue>
      </Reference>
      <Reference URI="/xl/externalLinks/externalLink17.xml?ContentType=application/vnd.openxmlformats-officedocument.spreadsheetml.externalLink+xml">
        <DigestMethod Algorithm="http://www.w3.org/2001/04/xmldsig-more#sha384"/>
        <DigestValue>2yE8XsL7Tc1q5/yauBkgE80BWyQmfg8QXecdBt0GllaVB0bK5kpD/Vwpi58WrhkM</DigestValue>
      </Reference>
      <Reference URI="/xl/externalLinks/externalLink170.xml?ContentType=application/vnd.openxmlformats-officedocument.spreadsheetml.externalLink+xml">
        <DigestMethod Algorithm="http://www.w3.org/2001/04/xmldsig-more#sha384"/>
        <DigestValue>BCEzmPkLq2c/hBIdcJQ3sKwfdwLv43gDMR0BCOGkB/hr4xRk2Ih7z9j60zmZ1wsz</DigestValue>
      </Reference>
      <Reference URI="/xl/externalLinks/externalLink171.xml?ContentType=application/vnd.openxmlformats-officedocument.spreadsheetml.externalLink+xml">
        <DigestMethod Algorithm="http://www.w3.org/2001/04/xmldsig-more#sha384"/>
        <DigestValue>jGIYK6FGGINreke3MMYXAAlVJ9vrKQt+r95K6Y0y1R/r9w4Q6LJtScqTGEQMWWGi</DigestValue>
      </Reference>
      <Reference URI="/xl/externalLinks/externalLink172.xml?ContentType=application/vnd.openxmlformats-officedocument.spreadsheetml.externalLink+xml">
        <DigestMethod Algorithm="http://www.w3.org/2001/04/xmldsig-more#sha384"/>
        <DigestValue>fEphbkcMI9+Psaiw89provq/KNPZSE3xkCr/jAFo0U+WMUAg/mal3/8CeywL6v3U</DigestValue>
      </Reference>
      <Reference URI="/xl/externalLinks/externalLink173.xml?ContentType=application/vnd.openxmlformats-officedocument.spreadsheetml.externalLink+xml">
        <DigestMethod Algorithm="http://www.w3.org/2001/04/xmldsig-more#sha384"/>
        <DigestValue>I/QL+QRlZqjx6BsN6M6BBzaozsvqtTPOmTWajG5YJYC8TCzP4wnnXOYpqJ3CkF6N</DigestValue>
      </Reference>
      <Reference URI="/xl/externalLinks/externalLink174.xml?ContentType=application/vnd.openxmlformats-officedocument.spreadsheetml.externalLink+xml">
        <DigestMethod Algorithm="http://www.w3.org/2001/04/xmldsig-more#sha384"/>
        <DigestValue>N9Pc2tLugcXmZr/1OP33Xs40iwe9lAHUTlrDsbQir0y+j2UJl3qpzeJ285AFCahT</DigestValue>
      </Reference>
      <Reference URI="/xl/externalLinks/externalLink175.xml?ContentType=application/vnd.openxmlformats-officedocument.spreadsheetml.externalLink+xml">
        <DigestMethod Algorithm="http://www.w3.org/2001/04/xmldsig-more#sha384"/>
        <DigestValue>lv4xGPoXcM352hEXIEmxY9fMGTZS08gUZUP/levvOrvE4P2J9W0Dh14koMdiR+KM</DigestValue>
      </Reference>
      <Reference URI="/xl/externalLinks/externalLink176.xml?ContentType=application/vnd.openxmlformats-officedocument.spreadsheetml.externalLink+xml">
        <DigestMethod Algorithm="http://www.w3.org/2001/04/xmldsig-more#sha384"/>
        <DigestValue>jNWLa5Ozga9jIyvLwE5bCOTc5lr+qyBTnt0rxeIQ/DrumYmRyZpOG3rHmDGth2re</DigestValue>
      </Reference>
      <Reference URI="/xl/externalLinks/externalLink177.xml?ContentType=application/vnd.openxmlformats-officedocument.spreadsheetml.externalLink+xml">
        <DigestMethod Algorithm="http://www.w3.org/2001/04/xmldsig-more#sha384"/>
        <DigestValue>SFFVGYC0izbSu4EwE8uOW2RhA+zAxGD0ntp2LuFUHJ0WS26a6ksh2HWcTZKhl6ux</DigestValue>
      </Reference>
      <Reference URI="/xl/externalLinks/externalLink178.xml?ContentType=application/vnd.openxmlformats-officedocument.spreadsheetml.externalLink+xml">
        <DigestMethod Algorithm="http://www.w3.org/2001/04/xmldsig-more#sha384"/>
        <DigestValue>di7gFRpfd9XWwFR4tnuCWqxHgFoX2xDYwRjNHXuewgtMwvjCp2CntJYWQ/xEfCWr</DigestValue>
      </Reference>
      <Reference URI="/xl/externalLinks/externalLink179.xml?ContentType=application/vnd.openxmlformats-officedocument.spreadsheetml.externalLink+xml">
        <DigestMethod Algorithm="http://www.w3.org/2001/04/xmldsig-more#sha384"/>
        <DigestValue>MseNKnbWLN9AUQc63W4oRVzksqj7Vm21FnCgFXo44tvz4yL30DPyhPwzbt4HTa4V</DigestValue>
      </Reference>
      <Reference URI="/xl/externalLinks/externalLink18.xml?ContentType=application/vnd.openxmlformats-officedocument.spreadsheetml.externalLink+xml">
        <DigestMethod Algorithm="http://www.w3.org/2001/04/xmldsig-more#sha384"/>
        <DigestValue>EtPh+1xh4H6I8NDSPkKA7udt/Zap/mc+sLx3t+KpzDzhcdKq7hBQejb0emblW105</DigestValue>
      </Reference>
      <Reference URI="/xl/externalLinks/externalLink180.xml?ContentType=application/vnd.openxmlformats-officedocument.spreadsheetml.externalLink+xml">
        <DigestMethod Algorithm="http://www.w3.org/2001/04/xmldsig-more#sha384"/>
        <DigestValue>d8DL0/39qXs7dY0Pxkt5mFEv+UaGA7ixI1qli6ZK4XwmWXQ+o9+SO4EkqQc5iG5Q</DigestValue>
      </Reference>
      <Reference URI="/xl/externalLinks/externalLink181.xml?ContentType=application/vnd.openxmlformats-officedocument.spreadsheetml.externalLink+xml">
        <DigestMethod Algorithm="http://www.w3.org/2001/04/xmldsig-more#sha384"/>
        <DigestValue>eJSjOK/uys3bTPfseGMmpKYR3pxBFUi7M864NkuZSnbhVUmer2Y/pEnHmN+J101F</DigestValue>
      </Reference>
      <Reference URI="/xl/externalLinks/externalLink182.xml?ContentType=application/vnd.openxmlformats-officedocument.spreadsheetml.externalLink+xml">
        <DigestMethod Algorithm="http://www.w3.org/2001/04/xmldsig-more#sha384"/>
        <DigestValue>qEMgyC9baukb0cNzis7bd4O/rp0vQf4JslZZDxn3FT2BGcjc7BTbVK9EqudZO3DO</DigestValue>
      </Reference>
      <Reference URI="/xl/externalLinks/externalLink183.xml?ContentType=application/vnd.openxmlformats-officedocument.spreadsheetml.externalLink+xml">
        <DigestMethod Algorithm="http://www.w3.org/2001/04/xmldsig-more#sha384"/>
        <DigestValue>ds3ENNG9EnpwO5R6kMjI9/FxVl8M3+LchNBkfaSHoqX74moOJuT/uTYe/gzX2N7b</DigestValue>
      </Reference>
      <Reference URI="/xl/externalLinks/externalLink184.xml?ContentType=application/vnd.openxmlformats-officedocument.spreadsheetml.externalLink+xml">
        <DigestMethod Algorithm="http://www.w3.org/2001/04/xmldsig-more#sha384"/>
        <DigestValue>5K5AQy2/LsqmvOBD+BTD0zI9jQdo1Q63jQWX9H2yuDkbeurbPrM2Mjl5Cy738n8F</DigestValue>
      </Reference>
      <Reference URI="/xl/externalLinks/externalLink185.xml?ContentType=application/vnd.openxmlformats-officedocument.spreadsheetml.externalLink+xml">
        <DigestMethod Algorithm="http://www.w3.org/2001/04/xmldsig-more#sha384"/>
        <DigestValue>39ni7kUUOVcyKJOOQogpCTDy3xNLzdMXSlb2jPisCO265AWrhDGD1hEEKV729yAl</DigestValue>
      </Reference>
      <Reference URI="/xl/externalLinks/externalLink186.xml?ContentType=application/vnd.openxmlformats-officedocument.spreadsheetml.externalLink+xml">
        <DigestMethod Algorithm="http://www.w3.org/2001/04/xmldsig-more#sha384"/>
        <DigestValue>E8MW9G9jyvlGVeDh5nRTHlk8oGS53JdqnZCyzCYJhphJF8khoMvfhCsWFZn7gegh</DigestValue>
      </Reference>
      <Reference URI="/xl/externalLinks/externalLink187.xml?ContentType=application/vnd.openxmlformats-officedocument.spreadsheetml.externalLink+xml">
        <DigestMethod Algorithm="http://www.w3.org/2001/04/xmldsig-more#sha384"/>
        <DigestValue>pszpJ2E6VRhZbIb/0y8ExRKsGA+bIvZJCQ5W8oBDtpgMZ1+vi3ZLD+3QO0ZB0I0C</DigestValue>
      </Reference>
      <Reference URI="/xl/externalLinks/externalLink188.xml?ContentType=application/vnd.openxmlformats-officedocument.spreadsheetml.externalLink+xml">
        <DigestMethod Algorithm="http://www.w3.org/2001/04/xmldsig-more#sha384"/>
        <DigestValue>zJlwCDjWAkEBUK/rB13tuUTNtkHZl0qzlM4WuQI41jq3dnwf8xqtBvEZ1C5ZOwr2</DigestValue>
      </Reference>
      <Reference URI="/xl/externalLinks/externalLink189.xml?ContentType=application/vnd.openxmlformats-officedocument.spreadsheetml.externalLink+xml">
        <DigestMethod Algorithm="http://www.w3.org/2001/04/xmldsig-more#sha384"/>
        <DigestValue>/Lbd9AE6NwMrFk38HD+yImbAhdUex6DfET+kT5CnfAlgT/2DZasydczjA693aGv9</DigestValue>
      </Reference>
      <Reference URI="/xl/externalLinks/externalLink19.xml?ContentType=application/vnd.openxmlformats-officedocument.spreadsheetml.externalLink+xml">
        <DigestMethod Algorithm="http://www.w3.org/2001/04/xmldsig-more#sha384"/>
        <DigestValue>jR31fLwwvMzMClTHMpOkaZSp9hVKmuH3QqUfJulUt75DaTToYp07uRGL265HuqHn</DigestValue>
      </Reference>
      <Reference URI="/xl/externalLinks/externalLink190.xml?ContentType=application/vnd.openxmlformats-officedocument.spreadsheetml.externalLink+xml">
        <DigestMethod Algorithm="http://www.w3.org/2001/04/xmldsig-more#sha384"/>
        <DigestValue>OmhG/ApiIqXyON3zIGDJWnlttLqJYu8WiQCvfhnLsKjDh4QcDeks6uxvdkq0f/cP</DigestValue>
      </Reference>
      <Reference URI="/xl/externalLinks/externalLink191.xml?ContentType=application/vnd.openxmlformats-officedocument.spreadsheetml.externalLink+xml">
        <DigestMethod Algorithm="http://www.w3.org/2001/04/xmldsig-more#sha384"/>
        <DigestValue>dpFOLJa8A3uuyDrrFk3OKdCMJg/QnFoDBI0YA2Iz2fEltJb5toz+cQxn7ZrZC3lJ</DigestValue>
      </Reference>
      <Reference URI="/xl/externalLinks/externalLink192.xml?ContentType=application/vnd.openxmlformats-officedocument.spreadsheetml.externalLink+xml">
        <DigestMethod Algorithm="http://www.w3.org/2001/04/xmldsig-more#sha384"/>
        <DigestValue>zo2Yx9mYNnr5OQpGYWM+WGHGcn0etSKsuDq+CxJ/w3QKpr7VuJEwl05byHxpckjm</DigestValue>
      </Reference>
      <Reference URI="/xl/externalLinks/externalLink193.xml?ContentType=application/vnd.openxmlformats-officedocument.spreadsheetml.externalLink+xml">
        <DigestMethod Algorithm="http://www.w3.org/2001/04/xmldsig-more#sha384"/>
        <DigestValue>pfyrm84F6UUVCMcFVVi/XSZ9v0saR4xvZ8K6Gq5bo4IPzgLUTQ9rxnmdHuYeOA+f</DigestValue>
      </Reference>
      <Reference URI="/xl/externalLinks/externalLink194.xml?ContentType=application/vnd.openxmlformats-officedocument.spreadsheetml.externalLink+xml">
        <DigestMethod Algorithm="http://www.w3.org/2001/04/xmldsig-more#sha384"/>
        <DigestValue>wyq9nEK0/kx+GFpPGQJgUgfPUDNgmNNI/CUzRciI4zzwn8zkclt+I5CZhRTKPEY4</DigestValue>
      </Reference>
      <Reference URI="/xl/externalLinks/externalLink195.xml?ContentType=application/vnd.openxmlformats-officedocument.spreadsheetml.externalLink+xml">
        <DigestMethod Algorithm="http://www.w3.org/2001/04/xmldsig-more#sha384"/>
        <DigestValue>7DNzMj7X9/5GLTYmzBTTuemBz8s1yZb6W8Iq4QBOb9OoVl3qSzQURejFIq2q9iAW</DigestValue>
      </Reference>
      <Reference URI="/xl/externalLinks/externalLink196.xml?ContentType=application/vnd.openxmlformats-officedocument.spreadsheetml.externalLink+xml">
        <DigestMethod Algorithm="http://www.w3.org/2001/04/xmldsig-more#sha384"/>
        <DigestValue>TGRvLeQVE/zsPbatRkwgO1yBcd9+F7+auD4dLHWhVlQgs6xghBM2Ui1k7TfKL11o</DigestValue>
      </Reference>
      <Reference URI="/xl/externalLinks/externalLink197.xml?ContentType=application/vnd.openxmlformats-officedocument.spreadsheetml.externalLink+xml">
        <DigestMethod Algorithm="http://www.w3.org/2001/04/xmldsig-more#sha384"/>
        <DigestValue>o0AdpvP04gu2tlAPdB0ZY5xuP6IjKLsr2COU7EOrs3FmOGzC2p5f9HNsTDDrcdNn</DigestValue>
      </Reference>
      <Reference URI="/xl/externalLinks/externalLink198.xml?ContentType=application/vnd.openxmlformats-officedocument.spreadsheetml.externalLink+xml">
        <DigestMethod Algorithm="http://www.w3.org/2001/04/xmldsig-more#sha384"/>
        <DigestValue>YdbBQpsTqJcCYTOV3xnS8LRCcQZgqUB1J5UUHEq2VVcJEFxexA4ZteD8pixiCZeP</DigestValue>
      </Reference>
      <Reference URI="/xl/externalLinks/externalLink199.xml?ContentType=application/vnd.openxmlformats-officedocument.spreadsheetml.externalLink+xml">
        <DigestMethod Algorithm="http://www.w3.org/2001/04/xmldsig-more#sha384"/>
        <DigestValue>qPp1Gn6DQT+2BrWzuDqIjTrtX7CBXhDihWLlJKTU7bK2Vyn6O118499qYexkzf4E</DigestValue>
      </Reference>
      <Reference URI="/xl/externalLinks/externalLink2.xml?ContentType=application/vnd.openxmlformats-officedocument.spreadsheetml.externalLink+xml">
        <DigestMethod Algorithm="http://www.w3.org/2001/04/xmldsig-more#sha384"/>
        <DigestValue>sCf1Z0O6ZRMr/CKfZVxIZcPJsH7HBYEFpeZmhKNqPeXJR4X7NS3DiqlMK/ZXfIlA</DigestValue>
      </Reference>
      <Reference URI="/xl/externalLinks/externalLink20.xml?ContentType=application/vnd.openxmlformats-officedocument.spreadsheetml.externalLink+xml">
        <DigestMethod Algorithm="http://www.w3.org/2001/04/xmldsig-more#sha384"/>
        <DigestValue>T9+5qlWc6bnSP/62DalhFR30OtlAaAW9m8BG230w+mwkcOPmGnlpliDz/mASINrF</DigestValue>
      </Reference>
      <Reference URI="/xl/externalLinks/externalLink200.xml?ContentType=application/vnd.openxmlformats-officedocument.spreadsheetml.externalLink+xml">
        <DigestMethod Algorithm="http://www.w3.org/2001/04/xmldsig-more#sha384"/>
        <DigestValue>k6IlVONn/i8emUflcjqlCbSgfjUW6RaJuT+O8928liFUFTVdc7/JoM3QL4xSWJhC</DigestValue>
      </Reference>
      <Reference URI="/xl/externalLinks/externalLink201.xml?ContentType=application/vnd.openxmlformats-officedocument.spreadsheetml.externalLink+xml">
        <DigestMethod Algorithm="http://www.w3.org/2001/04/xmldsig-more#sha384"/>
        <DigestValue>i21yFHrX467pUapJqZKtw5vUPaLPlUh+7fQcTWgyar/5NHvF4ZRWgUQsl2v4Z81d</DigestValue>
      </Reference>
      <Reference URI="/xl/externalLinks/externalLink202.xml?ContentType=application/vnd.openxmlformats-officedocument.spreadsheetml.externalLink+xml">
        <DigestMethod Algorithm="http://www.w3.org/2001/04/xmldsig-more#sha384"/>
        <DigestValue>QqdLHFHrhjUXJcgL48grdzkxbFwSJYJYWHb72yXxeWFWCUaZqeIfk2n5P72xtpvv</DigestValue>
      </Reference>
      <Reference URI="/xl/externalLinks/externalLink203.xml?ContentType=application/vnd.openxmlformats-officedocument.spreadsheetml.externalLink+xml">
        <DigestMethod Algorithm="http://www.w3.org/2001/04/xmldsig-more#sha384"/>
        <DigestValue>WXVkubhPRXpd+9LjvXJ4IFgMpu0PTfisgc9d+87yK3Hze0t/pDuOF5HmF+6vTwhu</DigestValue>
      </Reference>
      <Reference URI="/xl/externalLinks/externalLink204.xml?ContentType=application/vnd.openxmlformats-officedocument.spreadsheetml.externalLink+xml">
        <DigestMethod Algorithm="http://www.w3.org/2001/04/xmldsig-more#sha384"/>
        <DigestValue>TSUQ8MCj8H3/Rk5ZoStriIyeYmkawy13BGWK9dR6XG/xGSKf+tCigyLXJdE4m1hR</DigestValue>
      </Reference>
      <Reference URI="/xl/externalLinks/externalLink205.xml?ContentType=application/vnd.openxmlformats-officedocument.spreadsheetml.externalLink+xml">
        <DigestMethod Algorithm="http://www.w3.org/2001/04/xmldsig-more#sha384"/>
        <DigestValue>ZEZWbJAxw76N6O4YYNltKMqSVS4tpRCV7V1nrbx+UQTIsrpCFtd6FbajxHbWywEs</DigestValue>
      </Reference>
      <Reference URI="/xl/externalLinks/externalLink206.xml?ContentType=application/vnd.openxmlformats-officedocument.spreadsheetml.externalLink+xml">
        <DigestMethod Algorithm="http://www.w3.org/2001/04/xmldsig-more#sha384"/>
        <DigestValue>g3Egl1Icv5tA4Z99jZrta1BrMo5qwO2B2aIZRl0iVyxPQnEgLDfqad52bS3Z335d</DigestValue>
      </Reference>
      <Reference URI="/xl/externalLinks/externalLink207.xml?ContentType=application/vnd.openxmlformats-officedocument.spreadsheetml.externalLink+xml">
        <DigestMethod Algorithm="http://www.w3.org/2001/04/xmldsig-more#sha384"/>
        <DigestValue>Ii8bKAeUEUX/9xrax0bxAHISj3uWsT9aKHlaMaxNZOaX0cmFXJgt8Ie/v4rE/106</DigestValue>
      </Reference>
      <Reference URI="/xl/externalLinks/externalLink208.xml?ContentType=application/vnd.openxmlformats-officedocument.spreadsheetml.externalLink+xml">
        <DigestMethod Algorithm="http://www.w3.org/2001/04/xmldsig-more#sha384"/>
        <DigestValue>X3ILFyHPKJEQWNFtoJl2ISZMgdL/TphoigiSMAd0y4QSRQi6mhzHJPXcHJsTFk7V</DigestValue>
      </Reference>
      <Reference URI="/xl/externalLinks/externalLink209.xml?ContentType=application/vnd.openxmlformats-officedocument.spreadsheetml.externalLink+xml">
        <DigestMethod Algorithm="http://www.w3.org/2001/04/xmldsig-more#sha384"/>
        <DigestValue>dv2mM5MHS0BAKvNXpLWq9nS62CNZQlipTdpMW2BkDYLI5y68kQ+bWxd4q2MoL7jm</DigestValue>
      </Reference>
      <Reference URI="/xl/externalLinks/externalLink21.xml?ContentType=application/vnd.openxmlformats-officedocument.spreadsheetml.externalLink+xml">
        <DigestMethod Algorithm="http://www.w3.org/2001/04/xmldsig-more#sha384"/>
        <DigestValue>kbb7pS19OJfb0+m2UYCN4owSXIc6YucKt7qzAQ36s/Y7kb3XIBj5vfrWAQslS2Tu</DigestValue>
      </Reference>
      <Reference URI="/xl/externalLinks/externalLink210.xml?ContentType=application/vnd.openxmlformats-officedocument.spreadsheetml.externalLink+xml">
        <DigestMethod Algorithm="http://www.w3.org/2001/04/xmldsig-more#sha384"/>
        <DigestValue>ItFbU3XpEYfZ4e/rndM+nsIKTlStsLUJ4kCXujOHZ/44U1YKD+IgQv/LFgfHykED</DigestValue>
      </Reference>
      <Reference URI="/xl/externalLinks/externalLink211.xml?ContentType=application/vnd.openxmlformats-officedocument.spreadsheetml.externalLink+xml">
        <DigestMethod Algorithm="http://www.w3.org/2001/04/xmldsig-more#sha384"/>
        <DigestValue>Q5sfDoQVmpBQNGxMFIMhsC5eRQi5Qz808g58ZwnZY7Wnw5IOienhdANSKdt0zQ4v</DigestValue>
      </Reference>
      <Reference URI="/xl/externalLinks/externalLink212.xml?ContentType=application/vnd.openxmlformats-officedocument.spreadsheetml.externalLink+xml">
        <DigestMethod Algorithm="http://www.w3.org/2001/04/xmldsig-more#sha384"/>
        <DigestValue>bUb0YszAJAtV3Z9q6hGf83yA6D4VzU9ijlHCOlHYDs3FPdXQf1M0kfFEzQPtenuv</DigestValue>
      </Reference>
      <Reference URI="/xl/externalLinks/externalLink213.xml?ContentType=application/vnd.openxmlformats-officedocument.spreadsheetml.externalLink+xml">
        <DigestMethod Algorithm="http://www.w3.org/2001/04/xmldsig-more#sha384"/>
        <DigestValue>vIo5nmm3D8tiWKPJX30MYPcHR0R2S5O8X+NhtkB3Su2bxawcAxq1pBzruHH7nO88</DigestValue>
      </Reference>
      <Reference URI="/xl/externalLinks/externalLink214.xml?ContentType=application/vnd.openxmlformats-officedocument.spreadsheetml.externalLink+xml">
        <DigestMethod Algorithm="http://www.w3.org/2001/04/xmldsig-more#sha384"/>
        <DigestValue>2SuKwPbkIhjAlLMM49n9Xykca0reXzjzK+wfShvDc1hScKEVKoCgE+T4h2r7/aP9</DigestValue>
      </Reference>
      <Reference URI="/xl/externalLinks/externalLink215.xml?ContentType=application/vnd.openxmlformats-officedocument.spreadsheetml.externalLink+xml">
        <DigestMethod Algorithm="http://www.w3.org/2001/04/xmldsig-more#sha384"/>
        <DigestValue>1mPsWEvT37h8SvQS3/GAIYdMq4JtRFATiZ2L5e8l29V6fMAeUMn/T2mVnoEg5yPP</DigestValue>
      </Reference>
      <Reference URI="/xl/externalLinks/externalLink216.xml?ContentType=application/vnd.openxmlformats-officedocument.spreadsheetml.externalLink+xml">
        <DigestMethod Algorithm="http://www.w3.org/2001/04/xmldsig-more#sha384"/>
        <DigestValue>5Yka4BdVnfuF8+nwTPxYRu5xZHNWOQUGbXtGG/njBNqfE+FVwkbAFcDbKrdNJ9Lk</DigestValue>
      </Reference>
      <Reference URI="/xl/externalLinks/externalLink217.xml?ContentType=application/vnd.openxmlformats-officedocument.spreadsheetml.externalLink+xml">
        <DigestMethod Algorithm="http://www.w3.org/2001/04/xmldsig-more#sha384"/>
        <DigestValue>U5i9VZqsLBmIY25zfK+RID4k1huNPhKs0Oh1us4AbNcBZcU6zsIAxyTSXY+P//Bk</DigestValue>
      </Reference>
      <Reference URI="/xl/externalLinks/externalLink218.xml?ContentType=application/vnd.openxmlformats-officedocument.spreadsheetml.externalLink+xml">
        <DigestMethod Algorithm="http://www.w3.org/2001/04/xmldsig-more#sha384"/>
        <DigestValue>aB4p2ETZgfqcY7GMuv6INyammPFg5DhvScDPPYAfnHB5NfaoF0SLPst7i8ufPidl</DigestValue>
      </Reference>
      <Reference URI="/xl/externalLinks/externalLink219.xml?ContentType=application/vnd.openxmlformats-officedocument.spreadsheetml.externalLink+xml">
        <DigestMethod Algorithm="http://www.w3.org/2001/04/xmldsig-more#sha384"/>
        <DigestValue>hRz+2GEJqiUs5d0qOFaFgOnGwcPiozfvVwcZt94CkowN36WZ/qieQcBbUqzD+5pg</DigestValue>
      </Reference>
      <Reference URI="/xl/externalLinks/externalLink22.xml?ContentType=application/vnd.openxmlformats-officedocument.spreadsheetml.externalLink+xml">
        <DigestMethod Algorithm="http://www.w3.org/2001/04/xmldsig-more#sha384"/>
        <DigestValue>Arz9OVoUzg21v/wiVIfEtrR/HYWPtC2zbQvLvUxYPxQtLve/xznHPgXbAM45b0Wn</DigestValue>
      </Reference>
      <Reference URI="/xl/externalLinks/externalLink220.xml?ContentType=application/vnd.openxmlformats-officedocument.spreadsheetml.externalLink+xml">
        <DigestMethod Algorithm="http://www.w3.org/2001/04/xmldsig-more#sha384"/>
        <DigestValue>LjoSTjqTfSchhk5pmrNo9vYY21SamoIFS/euX52T0JcYfLb7fbfFXwjbLoKfBqbY</DigestValue>
      </Reference>
      <Reference URI="/xl/externalLinks/externalLink221.xml?ContentType=application/vnd.openxmlformats-officedocument.spreadsheetml.externalLink+xml">
        <DigestMethod Algorithm="http://www.w3.org/2001/04/xmldsig-more#sha384"/>
        <DigestValue>je9VRAvzHa6fEaAYjaGJfl87tGx1BaGpevfQf2XvjuXRimjXJdl0Edfm+9WouW7f</DigestValue>
      </Reference>
      <Reference URI="/xl/externalLinks/externalLink222.xml?ContentType=application/vnd.openxmlformats-officedocument.spreadsheetml.externalLink+xml">
        <DigestMethod Algorithm="http://www.w3.org/2001/04/xmldsig-more#sha384"/>
        <DigestValue>j+bPPelXziITj/HkVS1DBm0CqfpJUN02M+BaCxhZ1DhYVjVRa4r8DxfbMmKY+/i4</DigestValue>
      </Reference>
      <Reference URI="/xl/externalLinks/externalLink223.xml?ContentType=application/vnd.openxmlformats-officedocument.spreadsheetml.externalLink+xml">
        <DigestMethod Algorithm="http://www.w3.org/2001/04/xmldsig-more#sha384"/>
        <DigestValue>jfa7c3GQtIrULe4j5Vyy7V4bbYF71kyz6B4P3n7gPXTvg6fR4l7qREsXvV76VYik</DigestValue>
      </Reference>
      <Reference URI="/xl/externalLinks/externalLink224.xml?ContentType=application/vnd.openxmlformats-officedocument.spreadsheetml.externalLink+xml">
        <DigestMethod Algorithm="http://www.w3.org/2001/04/xmldsig-more#sha384"/>
        <DigestValue>fIeaF1LlVWaQhc7Kjen815FdUte3G20VsfgHVfr/ReTPKYQHxVdon5FPSn3fucRt</DigestValue>
      </Reference>
      <Reference URI="/xl/externalLinks/externalLink225.xml?ContentType=application/vnd.openxmlformats-officedocument.spreadsheetml.externalLink+xml">
        <DigestMethod Algorithm="http://www.w3.org/2001/04/xmldsig-more#sha384"/>
        <DigestValue>lhaGVSt7g9lE6HTmwNMwFjcmrZs7WdZggnjiJeY9wOTbU3g9GL5H40VkySmwYG/5</DigestValue>
      </Reference>
      <Reference URI="/xl/externalLinks/externalLink226.xml?ContentType=application/vnd.openxmlformats-officedocument.spreadsheetml.externalLink+xml">
        <DigestMethod Algorithm="http://www.w3.org/2001/04/xmldsig-more#sha384"/>
        <DigestValue>XJ70QasH0fVb5I5GrEkspk2+D7Of51iWIDq1g+wsk9ltuVLfatVF2kL40E+qTrg+</DigestValue>
      </Reference>
      <Reference URI="/xl/externalLinks/externalLink227.xml?ContentType=application/vnd.openxmlformats-officedocument.spreadsheetml.externalLink+xml">
        <DigestMethod Algorithm="http://www.w3.org/2001/04/xmldsig-more#sha384"/>
        <DigestValue>PV4AS28PpRo5QCp2IiHL0GpTQzaLZuZ5tZJ2TRia/aCdiZbs9ieuji/HTeGHnA88</DigestValue>
      </Reference>
      <Reference URI="/xl/externalLinks/externalLink228.xml?ContentType=application/vnd.openxmlformats-officedocument.spreadsheetml.externalLink+xml">
        <DigestMethod Algorithm="http://www.w3.org/2001/04/xmldsig-more#sha384"/>
        <DigestValue>VXMiR/piqFosr8d0cY6YIsBmV2TsK+NKHd3fuVvL0mOgF1fvxValb4k+U/UWx4sR</DigestValue>
      </Reference>
      <Reference URI="/xl/externalLinks/externalLink229.xml?ContentType=application/vnd.openxmlformats-officedocument.spreadsheetml.externalLink+xml">
        <DigestMethod Algorithm="http://www.w3.org/2001/04/xmldsig-more#sha384"/>
        <DigestValue>eBXRjI+lqNBv64PpBMuKMhgI9Zw5TOZvSeXqTBSlbRCKlsv4uVz/arXOiuAocwgc</DigestValue>
      </Reference>
      <Reference URI="/xl/externalLinks/externalLink23.xml?ContentType=application/vnd.openxmlformats-officedocument.spreadsheetml.externalLink+xml">
        <DigestMethod Algorithm="http://www.w3.org/2001/04/xmldsig-more#sha384"/>
        <DigestValue>UQTD8JKFYV5Ctf3zBK2+9jxq8Oj36pA3ul3sqz4YmFQgKb3W7C2oRCpPgjBBFFZ0</DigestValue>
      </Reference>
      <Reference URI="/xl/externalLinks/externalLink230.xml?ContentType=application/vnd.openxmlformats-officedocument.spreadsheetml.externalLink+xml">
        <DigestMethod Algorithm="http://www.w3.org/2001/04/xmldsig-more#sha384"/>
        <DigestValue>IZ0khpfwB3HPJw9g6EA7hJHN28CIGKJUmivZP2IKRgKvzedn5DpzI7LZrpGdtbEK</DigestValue>
      </Reference>
      <Reference URI="/xl/externalLinks/externalLink24.xml?ContentType=application/vnd.openxmlformats-officedocument.spreadsheetml.externalLink+xml">
        <DigestMethod Algorithm="http://www.w3.org/2001/04/xmldsig-more#sha384"/>
        <DigestValue>E3eDqqgRURfFSyIL7uilim8+uySjpSek32Nei3IEGFA2dECzPhJ3Vvbb90yuT6c8</DigestValue>
      </Reference>
      <Reference URI="/xl/externalLinks/externalLink25.xml?ContentType=application/vnd.openxmlformats-officedocument.spreadsheetml.externalLink+xml">
        <DigestMethod Algorithm="http://www.w3.org/2001/04/xmldsig-more#sha384"/>
        <DigestValue>+22H29CeWJ0Jh+z+ebCaj+GyakpC8bh+Cz4TRnPMWgrfOxp0TsUPSOTT4UeFubaf</DigestValue>
      </Reference>
      <Reference URI="/xl/externalLinks/externalLink26.xml?ContentType=application/vnd.openxmlformats-officedocument.spreadsheetml.externalLink+xml">
        <DigestMethod Algorithm="http://www.w3.org/2001/04/xmldsig-more#sha384"/>
        <DigestValue>GuJE+CrHBVcwDr/HK89cDE1leAWOV9HrhR9aSal9qfhzleAgUK7Cci8iHMq+lbdJ</DigestValue>
      </Reference>
      <Reference URI="/xl/externalLinks/externalLink27.xml?ContentType=application/vnd.openxmlformats-officedocument.spreadsheetml.externalLink+xml">
        <DigestMethod Algorithm="http://www.w3.org/2001/04/xmldsig-more#sha384"/>
        <DigestValue>7ckotsa8YRAmbrEfcTZwgQb1Mi0EZTKyoGhjFdfJxFDs5ycYIizb+S8p8eaGwU8d</DigestValue>
      </Reference>
      <Reference URI="/xl/externalLinks/externalLink28.xml?ContentType=application/vnd.openxmlformats-officedocument.spreadsheetml.externalLink+xml">
        <DigestMethod Algorithm="http://www.w3.org/2001/04/xmldsig-more#sha384"/>
        <DigestValue>pVoTZbKS1H/X267hlVlJk5VapyAEkM1hSQ5XaWADYWBDAKMTDnpkkwq3b+WolPu9</DigestValue>
      </Reference>
      <Reference URI="/xl/externalLinks/externalLink29.xml?ContentType=application/vnd.openxmlformats-officedocument.spreadsheetml.externalLink+xml">
        <DigestMethod Algorithm="http://www.w3.org/2001/04/xmldsig-more#sha384"/>
        <DigestValue>W3EbYnMEqswEoEnM9g//1I0bHM0/zJHRce71SbJ4BaVmNilVI+pu5SVXdyJS3euM</DigestValue>
      </Reference>
      <Reference URI="/xl/externalLinks/externalLink3.xml?ContentType=application/vnd.openxmlformats-officedocument.spreadsheetml.externalLink+xml">
        <DigestMethod Algorithm="http://www.w3.org/2001/04/xmldsig-more#sha384"/>
        <DigestValue>RxoKezcB9os4orBX8KZgYPTEiYEgIAw8Npd8sQZ8DkwKyC9iieF8jUa+gqAJpJBE</DigestValue>
      </Reference>
      <Reference URI="/xl/externalLinks/externalLink30.xml?ContentType=application/vnd.openxmlformats-officedocument.spreadsheetml.externalLink+xml">
        <DigestMethod Algorithm="http://www.w3.org/2001/04/xmldsig-more#sha384"/>
        <DigestValue>VYmeoAVnNp4UPS5pHlwFsaeZurkpU+h0OQXuk79rDGEMh+STTTpniU3//P7hTyGt</DigestValue>
      </Reference>
      <Reference URI="/xl/externalLinks/externalLink31.xml?ContentType=application/vnd.openxmlformats-officedocument.spreadsheetml.externalLink+xml">
        <DigestMethod Algorithm="http://www.w3.org/2001/04/xmldsig-more#sha384"/>
        <DigestValue>pbj22bFD462E8K63/1uKTRDJZTA+YEX7u7n8v7yzKSm1m0wNhDP+uJu3AvT1vXDQ</DigestValue>
      </Reference>
      <Reference URI="/xl/externalLinks/externalLink32.xml?ContentType=application/vnd.openxmlformats-officedocument.spreadsheetml.externalLink+xml">
        <DigestMethod Algorithm="http://www.w3.org/2001/04/xmldsig-more#sha384"/>
        <DigestValue>+6/YGuUr8mhp8Sh9l+kDEajBoAqgNxxrXKwPOHJ6Yzc8O4djq4awWir2CTrf1wbM</DigestValue>
      </Reference>
      <Reference URI="/xl/externalLinks/externalLink33.xml?ContentType=application/vnd.openxmlformats-officedocument.spreadsheetml.externalLink+xml">
        <DigestMethod Algorithm="http://www.w3.org/2001/04/xmldsig-more#sha384"/>
        <DigestValue>bYVxaA0Xacbwg4HZnWgr49lnd+cAjwRaulKuFFaXsVh/Vi0I3RrZNwbUAMg8fWSN</DigestValue>
      </Reference>
      <Reference URI="/xl/externalLinks/externalLink34.xml?ContentType=application/vnd.openxmlformats-officedocument.spreadsheetml.externalLink+xml">
        <DigestMethod Algorithm="http://www.w3.org/2001/04/xmldsig-more#sha384"/>
        <DigestValue>7UxBmMz+SaZmrSSzM3uyfDC1mspOjyGL/9M942mxZJlpG60WIYobLks3+rDb6p3f</DigestValue>
      </Reference>
      <Reference URI="/xl/externalLinks/externalLink35.xml?ContentType=application/vnd.openxmlformats-officedocument.spreadsheetml.externalLink+xml">
        <DigestMethod Algorithm="http://www.w3.org/2001/04/xmldsig-more#sha384"/>
        <DigestValue>7NQgNmYpWEVEZeipi7DXI2bEVETine8RtJmqvCplfncvmVrn9qFZmzuR3p1tKdHo</DigestValue>
      </Reference>
      <Reference URI="/xl/externalLinks/externalLink36.xml?ContentType=application/vnd.openxmlformats-officedocument.spreadsheetml.externalLink+xml">
        <DigestMethod Algorithm="http://www.w3.org/2001/04/xmldsig-more#sha384"/>
        <DigestValue>den27W3qwrNX2AvANo3TmFdrDW5gjEOf53RKo3jWXA3NvaKziTb/XyJAY9Ic3C8H</DigestValue>
      </Reference>
      <Reference URI="/xl/externalLinks/externalLink37.xml?ContentType=application/vnd.openxmlformats-officedocument.spreadsheetml.externalLink+xml">
        <DigestMethod Algorithm="http://www.w3.org/2001/04/xmldsig-more#sha384"/>
        <DigestValue>o5elW1GYIgPesiAu9DVuZUxtzuYB0Ouj5DrT29vTBNZIwKu17ME0lW/cizLAVCpZ</DigestValue>
      </Reference>
      <Reference URI="/xl/externalLinks/externalLink38.xml?ContentType=application/vnd.openxmlformats-officedocument.spreadsheetml.externalLink+xml">
        <DigestMethod Algorithm="http://www.w3.org/2001/04/xmldsig-more#sha384"/>
        <DigestValue>DWiWuUdp6x8jThNxd+84BMeJOHd5vlN/KB2Wk2bLKM42KzFJAAf6WXmISjZMLtw+</DigestValue>
      </Reference>
      <Reference URI="/xl/externalLinks/externalLink39.xml?ContentType=application/vnd.openxmlformats-officedocument.spreadsheetml.externalLink+xml">
        <DigestMethod Algorithm="http://www.w3.org/2001/04/xmldsig-more#sha384"/>
        <DigestValue>O/5NM8Gln4xgRNCF9njDr4zDBaaefibJd2fEAqzE4PKMr4zVyDJm4DVtqE2AxThl</DigestValue>
      </Reference>
      <Reference URI="/xl/externalLinks/externalLink4.xml?ContentType=application/vnd.openxmlformats-officedocument.spreadsheetml.externalLink+xml">
        <DigestMethod Algorithm="http://www.w3.org/2001/04/xmldsig-more#sha384"/>
        <DigestValue>fNhwIYOSm6CE0RIFOJFlU8kwXrexjEw4BWPnpqt+TN9Eje8XgKud+HU8Ojh9zbUI</DigestValue>
      </Reference>
      <Reference URI="/xl/externalLinks/externalLink40.xml?ContentType=application/vnd.openxmlformats-officedocument.spreadsheetml.externalLink+xml">
        <DigestMethod Algorithm="http://www.w3.org/2001/04/xmldsig-more#sha384"/>
        <DigestValue>gjRv3lhKBHDLPS6x/j/yqVwykZXprGiqpmw6bXK/jkfcj8Q5t+ngUtmfSt4xyn7T</DigestValue>
      </Reference>
      <Reference URI="/xl/externalLinks/externalLink41.xml?ContentType=application/vnd.openxmlformats-officedocument.spreadsheetml.externalLink+xml">
        <DigestMethod Algorithm="http://www.w3.org/2001/04/xmldsig-more#sha384"/>
        <DigestValue>b3fE98aJQblssqxNFQRFS/g3g6Q1xtB+/X29iawDsi++Mqd0GjPAm7nT1DECDxnO</DigestValue>
      </Reference>
      <Reference URI="/xl/externalLinks/externalLink42.xml?ContentType=application/vnd.openxmlformats-officedocument.spreadsheetml.externalLink+xml">
        <DigestMethod Algorithm="http://www.w3.org/2001/04/xmldsig-more#sha384"/>
        <DigestValue>3wApRmSZPScNLI8RpkX0F3KMCFZlnSQpCIF8z16wP6JUiV2cPInxhQ9eGS5zBzjr</DigestValue>
      </Reference>
      <Reference URI="/xl/externalLinks/externalLink43.xml?ContentType=application/vnd.openxmlformats-officedocument.spreadsheetml.externalLink+xml">
        <DigestMethod Algorithm="http://www.w3.org/2001/04/xmldsig-more#sha384"/>
        <DigestValue>pMltETVYlmFJGJ6D5QohTtc5INOHZ8V9SIndJbJQRT/SZbu+735jtoABz9H8IRJM</DigestValue>
      </Reference>
      <Reference URI="/xl/externalLinks/externalLink44.xml?ContentType=application/vnd.openxmlformats-officedocument.spreadsheetml.externalLink+xml">
        <DigestMethod Algorithm="http://www.w3.org/2001/04/xmldsig-more#sha384"/>
        <DigestValue>+qCD+xTPjGm8MO0jB22gLZylFzCv7AcffLijF5cRMqakzOpoBUv6K5ObPVXK/MM3</DigestValue>
      </Reference>
      <Reference URI="/xl/externalLinks/externalLink45.xml?ContentType=application/vnd.openxmlformats-officedocument.spreadsheetml.externalLink+xml">
        <DigestMethod Algorithm="http://www.w3.org/2001/04/xmldsig-more#sha384"/>
        <DigestValue>Q76NezHGJqqfMKZKBT/xVs9HXy6S7eHJzzXOfITA+o6JfQ2090Q7VbGfIS96vT4V</DigestValue>
      </Reference>
      <Reference URI="/xl/externalLinks/externalLink46.xml?ContentType=application/vnd.openxmlformats-officedocument.spreadsheetml.externalLink+xml">
        <DigestMethod Algorithm="http://www.w3.org/2001/04/xmldsig-more#sha384"/>
        <DigestValue>BCEzmPkLq2c/hBIdcJQ3sKwfdwLv43gDMR0BCOGkB/hr4xRk2Ih7z9j60zmZ1wsz</DigestValue>
      </Reference>
      <Reference URI="/xl/externalLinks/externalLink47.xml?ContentType=application/vnd.openxmlformats-officedocument.spreadsheetml.externalLink+xml">
        <DigestMethod Algorithm="http://www.w3.org/2001/04/xmldsig-more#sha384"/>
        <DigestValue>ru4Z9TdX1b0UT80UQw9E/2/WFEUC4pfV95+6+ArxtkWAV7VTAqUrIGXWcviQdfrJ</DigestValue>
      </Reference>
      <Reference URI="/xl/externalLinks/externalLink48.xml?ContentType=application/vnd.openxmlformats-officedocument.spreadsheetml.externalLink+xml">
        <DigestMethod Algorithm="http://www.w3.org/2001/04/xmldsig-more#sha384"/>
        <DigestValue>NsN8QpIKbVm25Cxtdvq8RWFdR09DL3TAZIUph82c48W3H8D7QZ/VSQ29OFPmaBTD</DigestValue>
      </Reference>
      <Reference URI="/xl/externalLinks/externalLink49.xml?ContentType=application/vnd.openxmlformats-officedocument.spreadsheetml.externalLink+xml">
        <DigestMethod Algorithm="http://www.w3.org/2001/04/xmldsig-more#sha384"/>
        <DigestValue>QCJGHJhgnZn5MS4rlMORKkTq0lLjQ+T9lLJKhZ0fUh7HtYIyHuCRb7q3RdHXCnWI</DigestValue>
      </Reference>
      <Reference URI="/xl/externalLinks/externalLink5.xml?ContentType=application/vnd.openxmlformats-officedocument.spreadsheetml.externalLink+xml">
        <DigestMethod Algorithm="http://www.w3.org/2001/04/xmldsig-more#sha384"/>
        <DigestValue>1MGBWFwNbg4/ahZRwcmW3NDpU5gnDEuKEHXIl0htDooZqvse1JXbumDpbKlyduXG</DigestValue>
      </Reference>
      <Reference URI="/xl/externalLinks/externalLink50.xml?ContentType=application/vnd.openxmlformats-officedocument.spreadsheetml.externalLink+xml">
        <DigestMethod Algorithm="http://www.w3.org/2001/04/xmldsig-more#sha384"/>
        <DigestValue>5K5AQy2/LsqmvOBD+BTD0zI9jQdo1Q63jQWX9H2yuDkbeurbPrM2Mjl5Cy738n8F</DigestValue>
      </Reference>
      <Reference URI="/xl/externalLinks/externalLink51.xml?ContentType=application/vnd.openxmlformats-officedocument.spreadsheetml.externalLink+xml">
        <DigestMethod Algorithm="http://www.w3.org/2001/04/xmldsig-more#sha384"/>
        <DigestValue>55wEh7CgFzxKhNX4ImV16VSI0Prhp4L+AfoHmKyUWsp+jJ8lWYQzOwYrcTOS/Ed6</DigestValue>
      </Reference>
      <Reference URI="/xl/externalLinks/externalLink52.xml?ContentType=application/vnd.openxmlformats-officedocument.spreadsheetml.externalLink+xml">
        <DigestMethod Algorithm="http://www.w3.org/2001/04/xmldsig-more#sha384"/>
        <DigestValue>V+Q4Z3qnoYc+x4LSKxqKh7cLtf7Lny7GT2at0Bk/JG4Ty0vg13CpMu7ZDVyHCjLg</DigestValue>
      </Reference>
      <Reference URI="/xl/externalLinks/externalLink53.xml?ContentType=application/vnd.openxmlformats-officedocument.spreadsheetml.externalLink+xml">
        <DigestMethod Algorithm="http://www.w3.org/2001/04/xmldsig-more#sha384"/>
        <DigestValue>zEyulGL+JhubIvQztahl77d82k+HhnEiEUC1MgWittZPknumIL8fWfmgaE+lopno</DigestValue>
      </Reference>
      <Reference URI="/xl/externalLinks/externalLink54.xml?ContentType=application/vnd.openxmlformats-officedocument.spreadsheetml.externalLink+xml">
        <DigestMethod Algorithm="http://www.w3.org/2001/04/xmldsig-more#sha384"/>
        <DigestValue>Bk6PcbcpJvNDI/j7rwvqpr4ree44hl5IHw+V0MnrYwlPoISHJ4R2Pq9UfcRFOlOs</DigestValue>
      </Reference>
      <Reference URI="/xl/externalLinks/externalLink55.xml?ContentType=application/vnd.openxmlformats-officedocument.spreadsheetml.externalLink+xml">
        <DigestMethod Algorithm="http://www.w3.org/2001/04/xmldsig-more#sha384"/>
        <DigestValue>xtG/HmcZMv1iQj64jQ2NDTy8DRsyz56Es/+KRuzETzcA7R9Hg4ySdOVEpI7mfA86</DigestValue>
      </Reference>
      <Reference URI="/xl/externalLinks/externalLink56.xml?ContentType=application/vnd.openxmlformats-officedocument.spreadsheetml.externalLink+xml">
        <DigestMethod Algorithm="http://www.w3.org/2001/04/xmldsig-more#sha384"/>
        <DigestValue>5iDzvFJQBHq7rAtKmmzZVo5UEhA8TPNCkzx+4dxeSsyJRXaGGjheMEFj3fIuWWkk</DigestValue>
      </Reference>
      <Reference URI="/xl/externalLinks/externalLink57.xml?ContentType=application/vnd.openxmlformats-officedocument.spreadsheetml.externalLink+xml">
        <DigestMethod Algorithm="http://www.w3.org/2001/04/xmldsig-more#sha384"/>
        <DigestValue>O/5NM8Gln4xgRNCF9njDr4zDBaaefibJd2fEAqzE4PKMr4zVyDJm4DVtqE2AxThl</DigestValue>
      </Reference>
      <Reference URI="/xl/externalLinks/externalLink58.xml?ContentType=application/vnd.openxmlformats-officedocument.spreadsheetml.externalLink+xml">
        <DigestMethod Algorithm="http://www.w3.org/2001/04/xmldsig-more#sha384"/>
        <DigestValue>k55ZwFJ9JaZzdrFnSeFTq4rlVFDsq3H8WPl5Km8ygXtVnNEmAuxJcDa7ykztyl69</DigestValue>
      </Reference>
      <Reference URI="/xl/externalLinks/externalLink59.xml?ContentType=application/vnd.openxmlformats-officedocument.spreadsheetml.externalLink+xml">
        <DigestMethod Algorithm="http://www.w3.org/2001/04/xmldsig-more#sha384"/>
        <DigestValue>rWJmocesiMB1tyF2XkfnexpYZHV7lF6DoCHpqOkSwZKUOzqEXai5QXAW9jJVir1j</DigestValue>
      </Reference>
      <Reference URI="/xl/externalLinks/externalLink6.xml?ContentType=application/vnd.openxmlformats-officedocument.spreadsheetml.externalLink+xml">
        <DigestMethod Algorithm="http://www.w3.org/2001/04/xmldsig-more#sha384"/>
        <DigestValue>2JSyMjrTEptJG4aEQSJiMaH/UrydXVen2tFCHHO1Tks4AtJOXwyCBHRe2qP0na1x</DigestValue>
      </Reference>
      <Reference URI="/xl/externalLinks/externalLink60.xml?ContentType=application/vnd.openxmlformats-officedocument.spreadsheetml.externalLink+xml">
        <DigestMethod Algorithm="http://www.w3.org/2001/04/xmldsig-more#sha384"/>
        <DigestValue>BCEzmPkLq2c/hBIdcJQ3sKwfdwLv43gDMR0BCOGkB/hr4xRk2Ih7z9j60zmZ1wsz</DigestValue>
      </Reference>
      <Reference URI="/xl/externalLinks/externalLink61.xml?ContentType=application/vnd.openxmlformats-officedocument.spreadsheetml.externalLink+xml">
        <DigestMethod Algorithm="http://www.w3.org/2001/04/xmldsig-more#sha384"/>
        <DigestValue>6tN7WKgcCejsCJ+ceHD1kPTRrWcvIqxe6I+z4+IbkTc6Xle0JJJoNv9LEidDJQw9</DigestValue>
      </Reference>
      <Reference URI="/xl/externalLinks/externalLink62.xml?ContentType=application/vnd.openxmlformats-officedocument.spreadsheetml.externalLink+xml">
        <DigestMethod Algorithm="http://www.w3.org/2001/04/xmldsig-more#sha384"/>
        <DigestValue>QDZgVmMukUXke+WkuF+QJ1IOZiI1WXIlVG0cUCLMt1HAhsJXzYbliQVcye5y8sSU</DigestValue>
      </Reference>
      <Reference URI="/xl/externalLinks/externalLink63.xml?ContentType=application/vnd.openxmlformats-officedocument.spreadsheetml.externalLink+xml">
        <DigestMethod Algorithm="http://www.w3.org/2001/04/xmldsig-more#sha384"/>
        <DigestValue>1h3ThYYXqFTlxtzQxHpcr2MnIKzpx1hnK0x8j60td4eOydSQz6hlZFihONaHLXP7</DigestValue>
      </Reference>
      <Reference URI="/xl/externalLinks/externalLink64.xml?ContentType=application/vnd.openxmlformats-officedocument.spreadsheetml.externalLink+xml">
        <DigestMethod Algorithm="http://www.w3.org/2001/04/xmldsig-more#sha384"/>
        <DigestValue>YBbq4Mnl6GNwmzLUO0u6kY3SabicRZV3hcuuFL77ZI/aIWqvqu0hm0YXrcmdJdUy</DigestValue>
      </Reference>
      <Reference URI="/xl/externalLinks/externalLink65.xml?ContentType=application/vnd.openxmlformats-officedocument.spreadsheetml.externalLink+xml">
        <DigestMethod Algorithm="http://www.w3.org/2001/04/xmldsig-more#sha384"/>
        <DigestValue>2PtQydHTe1UyRynE3EfMP4CIfOChKqE0cpJi2i3nX3LMjl3L0f+Zod++KDZPsWF0</DigestValue>
      </Reference>
      <Reference URI="/xl/externalLinks/externalLink66.xml?ContentType=application/vnd.openxmlformats-officedocument.spreadsheetml.externalLink+xml">
        <DigestMethod Algorithm="http://www.w3.org/2001/04/xmldsig-more#sha384"/>
        <DigestValue>oJZRNTsfRis2j8jd5GLS4mjAtvXCJcI1a9N6FrbK2LoAL2u0uN+Qa9+25X3v6TCA</DigestValue>
      </Reference>
      <Reference URI="/xl/externalLinks/externalLink67.xml?ContentType=application/vnd.openxmlformats-officedocument.spreadsheetml.externalLink+xml">
        <DigestMethod Algorithm="http://www.w3.org/2001/04/xmldsig-more#sha384"/>
        <DigestValue>ijXgWnXqdoT1BpPoKTHneBAhGDGPf0DqRWOBqIyAa7MVeis1fPTWRxCexcyP5fug</DigestValue>
      </Reference>
      <Reference URI="/xl/externalLinks/externalLink68.xml?ContentType=application/vnd.openxmlformats-officedocument.spreadsheetml.externalLink+xml">
        <DigestMethod Algorithm="http://www.w3.org/2001/04/xmldsig-more#sha384"/>
        <DigestValue>fZZ73YDhLtTdnyDFBHE47KS1rGOMhwcgQvEBYvOkeoATWi9Gz14B4Bzra8g8WHLp</DigestValue>
      </Reference>
      <Reference URI="/xl/externalLinks/externalLink69.xml?ContentType=application/vnd.openxmlformats-officedocument.spreadsheetml.externalLink+xml">
        <DigestMethod Algorithm="http://www.w3.org/2001/04/xmldsig-more#sha384"/>
        <DigestValue>NyrjJZ3VvcgrqqezyWsBoO9a+IKcz4j55qh9obsCmxwux2khZNbUTN7DT7iOqIo2</DigestValue>
      </Reference>
      <Reference URI="/xl/externalLinks/externalLink7.xml?ContentType=application/vnd.openxmlformats-officedocument.spreadsheetml.externalLink+xml">
        <DigestMethod Algorithm="http://www.w3.org/2001/04/xmldsig-more#sha384"/>
        <DigestValue>bAYAYw9H8hgor+scORK7h0/+dS3h2ZobDc6lEq6w2EW+s8o4vlMqIXSSTShyPaRz</DigestValue>
      </Reference>
      <Reference URI="/xl/externalLinks/externalLink70.xml?ContentType=application/vnd.openxmlformats-officedocument.spreadsheetml.externalLink+xml">
        <DigestMethod Algorithm="http://www.w3.org/2001/04/xmldsig-more#sha384"/>
        <DigestValue>bcAgt8vdJOnFZajcpOYiqjXbnBHKHfQ3BL1aCKygaDQSS+EXuPdBEGAfdnMfaVzH</DigestValue>
      </Reference>
      <Reference URI="/xl/externalLinks/externalLink71.xml?ContentType=application/vnd.openxmlformats-officedocument.spreadsheetml.externalLink+xml">
        <DigestMethod Algorithm="http://www.w3.org/2001/04/xmldsig-more#sha384"/>
        <DigestValue>qtWLgDZRY4QHIeBBtLWpdrAw7YTqD69ul91/xg5korDGI89OwUWlGnMYj2VfDjpy</DigestValue>
      </Reference>
      <Reference URI="/xl/externalLinks/externalLink72.xml?ContentType=application/vnd.openxmlformats-officedocument.spreadsheetml.externalLink+xml">
        <DigestMethod Algorithm="http://www.w3.org/2001/04/xmldsig-more#sha384"/>
        <DigestValue>prz9Xhoq7Uo1gP9EqPjBb5nI4ysUvGMXQOjowAFxVqvFsgXE0euhOJIzY3Uk8Aph</DigestValue>
      </Reference>
      <Reference URI="/xl/externalLinks/externalLink73.xml?ContentType=application/vnd.openxmlformats-officedocument.spreadsheetml.externalLink+xml">
        <DigestMethod Algorithm="http://www.w3.org/2001/04/xmldsig-more#sha384"/>
        <DigestValue>Tl2onTJYSippcXrlqq1mFUCssAqyWZ0lOoR6CHQFMTGRy3HU0izlu/JZ2tSIKWfb</DigestValue>
      </Reference>
      <Reference URI="/xl/externalLinks/externalLink74.xml?ContentType=application/vnd.openxmlformats-officedocument.spreadsheetml.externalLink+xml">
        <DigestMethod Algorithm="http://www.w3.org/2001/04/xmldsig-more#sha384"/>
        <DigestValue>zjdJI3jmhVB3oswI/4JWh6y5wMQaNeHdnSENh9sS6jui2l9CD+Onad5+xA1CAUNU</DigestValue>
      </Reference>
      <Reference URI="/xl/externalLinks/externalLink75.xml?ContentType=application/vnd.openxmlformats-officedocument.spreadsheetml.externalLink+xml">
        <DigestMethod Algorithm="http://www.w3.org/2001/04/xmldsig-more#sha384"/>
        <DigestValue>0jLeltcVBbZkRybq5XuKva6r58Z6l7Dz4vEPRvv4IzEcRDT/AI52sW55ZSp/2xLC</DigestValue>
      </Reference>
      <Reference URI="/xl/externalLinks/externalLink76.xml?ContentType=application/vnd.openxmlformats-officedocument.spreadsheetml.externalLink+xml">
        <DigestMethod Algorithm="http://www.w3.org/2001/04/xmldsig-more#sha384"/>
        <DigestValue>MYL7skHiPM6mpIaKpm3BAjaGbh6yEK8Rv/acpqv4Tk1Una2YjJuSRqDDH/RayXzn</DigestValue>
      </Reference>
      <Reference URI="/xl/externalLinks/externalLink77.xml?ContentType=application/vnd.openxmlformats-officedocument.spreadsheetml.externalLink+xml">
        <DigestMethod Algorithm="http://www.w3.org/2001/04/xmldsig-more#sha384"/>
        <DigestValue>xebIAEmJKqndky6dNxAbcgWglMGA83rP3dc5teFjwpXqmlIWTBr2Iebfp5yHuCBF</DigestValue>
      </Reference>
      <Reference URI="/xl/externalLinks/externalLink78.xml?ContentType=application/vnd.openxmlformats-officedocument.spreadsheetml.externalLink+xml">
        <DigestMethod Algorithm="http://www.w3.org/2001/04/xmldsig-more#sha384"/>
        <DigestValue>QQRiIWy9pfWWtBu5y7zDz8B7Pkipk+Oyfff7ZGYIK8wl38PPDE62r3LFM564evsQ</DigestValue>
      </Reference>
      <Reference URI="/xl/externalLinks/externalLink79.xml?ContentType=application/vnd.openxmlformats-officedocument.spreadsheetml.externalLink+xml">
        <DigestMethod Algorithm="http://www.w3.org/2001/04/xmldsig-more#sha384"/>
        <DigestValue>7ke1y5vKUPQ3knTvn/RTlp5zsYqQrCbgXgzOAJCAaAlP4tsiNtbiXK6LJEzvqOO7</DigestValue>
      </Reference>
      <Reference URI="/xl/externalLinks/externalLink8.xml?ContentType=application/vnd.openxmlformats-officedocument.spreadsheetml.externalLink+xml">
        <DigestMethod Algorithm="http://www.w3.org/2001/04/xmldsig-more#sha384"/>
        <DigestValue>PH65nqiU7YacaocoeTaXXVojZy+Haxx6aon+MCGd8P/uvuNCYQO07JdxZ0d6KbYj</DigestValue>
      </Reference>
      <Reference URI="/xl/externalLinks/externalLink80.xml?ContentType=application/vnd.openxmlformats-officedocument.spreadsheetml.externalLink+xml">
        <DigestMethod Algorithm="http://www.w3.org/2001/04/xmldsig-more#sha384"/>
        <DigestValue>3jP+hkPcnaPinoI682gRWuMyXyXlVlUBof+v26rjvaUNPFkNJqM3s6+XwzIWSobZ</DigestValue>
      </Reference>
      <Reference URI="/xl/externalLinks/externalLink81.xml?ContentType=application/vnd.openxmlformats-officedocument.spreadsheetml.externalLink+xml">
        <DigestMethod Algorithm="http://www.w3.org/2001/04/xmldsig-more#sha384"/>
        <DigestValue>JHLaMEFOMleuCCiivfd0EzPCCBNnw78j38+hmB09/bhoBuDioj2SlHULltXKW0Lv</DigestValue>
      </Reference>
      <Reference URI="/xl/externalLinks/externalLink82.xml?ContentType=application/vnd.openxmlformats-officedocument.spreadsheetml.externalLink+xml">
        <DigestMethod Algorithm="http://www.w3.org/2001/04/xmldsig-more#sha384"/>
        <DigestValue>miJ02Ee+vGPbstxrA6FJqoVPzlC75cfg/ZM80XQ9inlHKb+KCqkklAWxnZcZ2jGM</DigestValue>
      </Reference>
      <Reference URI="/xl/externalLinks/externalLink83.xml?ContentType=application/vnd.openxmlformats-officedocument.spreadsheetml.externalLink+xml">
        <DigestMethod Algorithm="http://www.w3.org/2001/04/xmldsig-more#sha384"/>
        <DigestValue>rU51l3alM5KHv3wkmGcmZso01zOYY7hMpmVIzlk9Qs1nrdVWs8Fbvrhe6/028XPT</DigestValue>
      </Reference>
      <Reference URI="/xl/externalLinks/externalLink84.xml?ContentType=application/vnd.openxmlformats-officedocument.spreadsheetml.externalLink+xml">
        <DigestMethod Algorithm="http://www.w3.org/2001/04/xmldsig-more#sha384"/>
        <DigestValue>p5lEaGXZ+zvBftocKFuxyc6eRUrJtu1eEn7Ec3vW+NLsGV9qR0ihNDnPKFU5NFya</DigestValue>
      </Reference>
      <Reference URI="/xl/externalLinks/externalLink85.xml?ContentType=application/vnd.openxmlformats-officedocument.spreadsheetml.externalLink+xml">
        <DigestMethod Algorithm="http://www.w3.org/2001/04/xmldsig-more#sha384"/>
        <DigestValue>mZeMlnWQs/LVxud5QEF0r9GJw3wUuLwVd3oYEcde86smhcRJhP55BKVnlo5gZqXo</DigestValue>
      </Reference>
      <Reference URI="/xl/externalLinks/externalLink86.xml?ContentType=application/vnd.openxmlformats-officedocument.spreadsheetml.externalLink+xml">
        <DigestMethod Algorithm="http://www.w3.org/2001/04/xmldsig-more#sha384"/>
        <DigestValue>0eKnIgV9O7WD9pOg++LGxN0Bi0OIZgUNv0Dag+WuVCgM4PcI8bv7gE4Ie9lAKw4p</DigestValue>
      </Reference>
      <Reference URI="/xl/externalLinks/externalLink87.xml?ContentType=application/vnd.openxmlformats-officedocument.spreadsheetml.externalLink+xml">
        <DigestMethod Algorithm="http://www.w3.org/2001/04/xmldsig-more#sha384"/>
        <DigestValue>XiPvY8z/VZ0ETBtQBukYLyhY9ep5Dk42m8QVIwqpJ7jQ8X5KkmqfIrCa5F+xUfZk</DigestValue>
      </Reference>
      <Reference URI="/xl/externalLinks/externalLink88.xml?ContentType=application/vnd.openxmlformats-officedocument.spreadsheetml.externalLink+xml">
        <DigestMethod Algorithm="http://www.w3.org/2001/04/xmldsig-more#sha384"/>
        <DigestValue>IwtspLQ8p7afE8+M5DhQizTDU3ztsw/UrxqKZVdZOgNtlxXTmJvgAQy5Pqx3GU7s</DigestValue>
      </Reference>
      <Reference URI="/xl/externalLinks/externalLink89.xml?ContentType=application/vnd.openxmlformats-officedocument.spreadsheetml.externalLink+xml">
        <DigestMethod Algorithm="http://www.w3.org/2001/04/xmldsig-more#sha384"/>
        <DigestValue>4T09fI1agA4IGHtP6BXY7oWwV7SU06cyR1EZeD8lPrvyS/3sI15bs/fvk8BYYOP+</DigestValue>
      </Reference>
      <Reference URI="/xl/externalLinks/externalLink9.xml?ContentType=application/vnd.openxmlformats-officedocument.spreadsheetml.externalLink+xml">
        <DigestMethod Algorithm="http://www.w3.org/2001/04/xmldsig-more#sha384"/>
        <DigestValue>+act9Snywf+fTJJMCwrBh9AAX9w9eB1/LlklpdI3iqSPWY0OoHRbms+SfaK8rfZ2</DigestValue>
      </Reference>
      <Reference URI="/xl/externalLinks/externalLink90.xml?ContentType=application/vnd.openxmlformats-officedocument.spreadsheetml.externalLink+xml">
        <DigestMethod Algorithm="http://www.w3.org/2001/04/xmldsig-more#sha384"/>
        <DigestValue>JLsFHoZ0LAp86YF39bcRjmytZBP5zjyV5XE0FRGKp06U5h17EglL9MwyUoM5uPi1</DigestValue>
      </Reference>
      <Reference URI="/xl/externalLinks/externalLink91.xml?ContentType=application/vnd.openxmlformats-officedocument.spreadsheetml.externalLink+xml">
        <DigestMethod Algorithm="http://www.w3.org/2001/04/xmldsig-more#sha384"/>
        <DigestValue>ySSmuH4HdoFn+6BR7+5QEW7F698dTRHQGqUMvGHWQDLGyrpcEiJBic52+AuQKM/X</DigestValue>
      </Reference>
      <Reference URI="/xl/externalLinks/externalLink92.xml?ContentType=application/vnd.openxmlformats-officedocument.spreadsheetml.externalLink+xml">
        <DigestMethod Algorithm="http://www.w3.org/2001/04/xmldsig-more#sha384"/>
        <DigestValue>5rjeUQbs584i5TP6Kt3z0OlpU2+l32SAsYmPDBOukHlgkWPbbRmizGVTQK5QmenW</DigestValue>
      </Reference>
      <Reference URI="/xl/externalLinks/externalLink93.xml?ContentType=application/vnd.openxmlformats-officedocument.spreadsheetml.externalLink+xml">
        <DigestMethod Algorithm="http://www.w3.org/2001/04/xmldsig-more#sha384"/>
        <DigestValue>eLInai2n/Uapz6E3K8PBiuZfcaO8vohoNuqR6OK8CoqSdOKU68RxAaCbC7xAWbzN</DigestValue>
      </Reference>
      <Reference URI="/xl/externalLinks/externalLink94.xml?ContentType=application/vnd.openxmlformats-officedocument.spreadsheetml.externalLink+xml">
        <DigestMethod Algorithm="http://www.w3.org/2001/04/xmldsig-more#sha384"/>
        <DigestValue>O60YaeuZzZkVvj76V0MCp8vdzYcu+CK6Zb+EfHpMO07fAPK8GG2VHQi6c6cCwNxP</DigestValue>
      </Reference>
      <Reference URI="/xl/externalLinks/externalLink95.xml?ContentType=application/vnd.openxmlformats-officedocument.spreadsheetml.externalLink+xml">
        <DigestMethod Algorithm="http://www.w3.org/2001/04/xmldsig-more#sha384"/>
        <DigestValue>qZoGstLUw9SEGt1hnuW1CPTr9lmlg8POwNCk0ezh1nDTeBI5w4eTZ/la0pRN3xPp</DigestValue>
      </Reference>
      <Reference URI="/xl/externalLinks/externalLink96.xml?ContentType=application/vnd.openxmlformats-officedocument.spreadsheetml.externalLink+xml">
        <DigestMethod Algorithm="http://www.w3.org/2001/04/xmldsig-more#sha384"/>
        <DigestValue>5KVH4OtSa+Vnf56EBlafOS1UOKOVI0agWS8lW3ppOY393WQUAZJ7DOr/VePvaQ++</DigestValue>
      </Reference>
      <Reference URI="/xl/externalLinks/externalLink97.xml?ContentType=application/vnd.openxmlformats-officedocument.spreadsheetml.externalLink+xml">
        <DigestMethod Algorithm="http://www.w3.org/2001/04/xmldsig-more#sha384"/>
        <DigestValue>vWXKsu0s1sItoFVqJiWcq6ycJBrK27PsIyUEbE+ehYfRhRU/0sICVeSnu3OXTzyc</DigestValue>
      </Reference>
      <Reference URI="/xl/externalLinks/externalLink98.xml?ContentType=application/vnd.openxmlformats-officedocument.spreadsheetml.externalLink+xml">
        <DigestMethod Algorithm="http://www.w3.org/2001/04/xmldsig-more#sha384"/>
        <DigestValue>LExPKx3BIv1jdXvEEavF8te2RpABn2KiDe2GKyYR7sAqjCbIpgxAT6QeL86L0ncI</DigestValue>
      </Reference>
      <Reference URI="/xl/externalLinks/externalLink99.xml?ContentType=application/vnd.openxmlformats-officedocument.spreadsheetml.externalLink+xml">
        <DigestMethod Algorithm="http://www.w3.org/2001/04/xmldsig-more#sha384"/>
        <DigestValue>MsZvkWyrC7RrOtSHBTBTP87nbLbKvfY7oR6MBeQXlR7m1GnDCvyp6+olvO71jDax</DigestValue>
      </Reference>
      <Reference URI="/xl/media/image1.png?ContentType=image/png">
        <DigestMethod Algorithm="http://www.w3.org/2001/04/xmldsig-more#sha384"/>
        <DigestValue>b0YtTqd7iU2kUNFQi/j2fSg3pw8HazDHo5dXdbXrVv3pno2i15nQMA9Y8APNotPS</DigestValue>
      </Reference>
      <Reference URI="/xl/media/image10.emf?ContentType=image/x-emf">
        <DigestMethod Algorithm="http://www.w3.org/2001/04/xmldsig-more#sha384"/>
        <DigestValue>3yzpIR5QPMUTFObWiEAsGpUYzmZvzZGyf6sBE2ZJkCvix1E5LpRP7brrFx6Oj1Nz</DigestValue>
      </Reference>
      <Reference URI="/xl/media/image11.emf?ContentType=image/x-emf">
        <DigestMethod Algorithm="http://www.w3.org/2001/04/xmldsig-more#sha384"/>
        <DigestValue>pxqF45IkE6ClpXmO+CRaTGD3UEg+SSxXq7yakyBz+0Fjl0I1JEcAjHi8rL1xsOtZ</DigestValue>
      </Reference>
      <Reference URI="/xl/media/image12.emf?ContentType=image/x-emf">
        <DigestMethod Algorithm="http://www.w3.org/2001/04/xmldsig-more#sha384"/>
        <DigestValue>p0/7vhvTyWcWizXeDJUVlNumCgkKTtkpv6y5IzDiNL9vY6KJOSj6HoWt9fhYGRk7</DigestValue>
      </Reference>
      <Reference URI="/xl/media/image13.emf?ContentType=image/x-emf">
        <DigestMethod Algorithm="http://www.w3.org/2001/04/xmldsig-more#sha384"/>
        <DigestValue>+wMaFRHJfWaOc+a7UqMbMuu+GLcRrd9k3Wvms5PZHX+9F3NziWx2da5UdUgz7zl6</DigestValue>
      </Reference>
      <Reference URI="/xl/media/image14.emf?ContentType=image/x-emf">
        <DigestMethod Algorithm="http://www.w3.org/2001/04/xmldsig-more#sha384"/>
        <DigestValue>WS/y6AzCtmRi14Ju1nS00NUL4X78Jso6i5iuuhD5DeYxGnNWSp8LAMEtyheoFfbO</DigestValue>
      </Reference>
      <Reference URI="/xl/media/image15.emf?ContentType=image/x-emf">
        <DigestMethod Algorithm="http://www.w3.org/2001/04/xmldsig-more#sha384"/>
        <DigestValue>o2EpwgoBMw3eCk1sdDMS7qHItUAmZKbvyzVxW6ZJVHB1bbItI5fCB4I1jzFM+N/W</DigestValue>
      </Reference>
      <Reference URI="/xl/media/image16.emf?ContentType=image/x-emf">
        <DigestMethod Algorithm="http://www.w3.org/2001/04/xmldsig-more#sha384"/>
        <DigestValue>g9CSnGin83jiZrjCld+lmp4AVHI8KBDshJwT4Q6I3VAAOGttPpMdo3ng5dRm7Hil</DigestValue>
      </Reference>
      <Reference URI="/xl/media/image17.emf?ContentType=image/x-emf">
        <DigestMethod Algorithm="http://www.w3.org/2001/04/xmldsig-more#sha384"/>
        <DigestValue>+QooQP+VBMpMZzXEntW8IVzLCjdI0urslo6VIgdGw/0aRA3WNuJpzyVhl5fLK2WQ</DigestValue>
      </Reference>
      <Reference URI="/xl/media/image2.emf?ContentType=image/x-emf">
        <DigestMethod Algorithm="http://www.w3.org/2001/04/xmldsig-more#sha384"/>
        <DigestValue>XR8YAm5s+qvWrDBiPTpUUOSdQc4XF5DEzgVexevG0/PF3tCnHVxSTFxdTRT7wmfl</DigestValue>
      </Reference>
      <Reference URI="/xl/media/image3.emf?ContentType=image/x-emf">
        <DigestMethod Algorithm="http://www.w3.org/2001/04/xmldsig-more#sha384"/>
        <DigestValue>mxLtZ01H7zLw+jExTD6pEM3WawzVk15CtTL7AVRO9JBlBXXeeFwsKASVhaY2cQVj</DigestValue>
      </Reference>
      <Reference URI="/xl/media/image4.emf?ContentType=image/x-emf">
        <DigestMethod Algorithm="http://www.w3.org/2001/04/xmldsig-more#sha384"/>
        <DigestValue>nVVMHAB5+goNJvPaM1+YE+EcjbeufRZncw1s3JMuA1Q+9mDCNNGu+OxY5tWRX8tS</DigestValue>
      </Reference>
      <Reference URI="/xl/media/image5.emf?ContentType=image/x-emf">
        <DigestMethod Algorithm="http://www.w3.org/2001/04/xmldsig-more#sha384"/>
        <DigestValue>SuiXe8jZMeB9Lu0GKi+6D0LhsVMPUiZONcY+c4R66FXYbq7y/Oyv0p+iCUQH+36E</DigestValue>
      </Reference>
      <Reference URI="/xl/media/image6.emf?ContentType=image/x-emf">
        <DigestMethod Algorithm="http://www.w3.org/2001/04/xmldsig-more#sha384"/>
        <DigestValue>GuQVud9gBxNkK3aQzC97fN+VkrxGffmTPbEWfGDZDcwjmgysvwOrflK3yub4tL2B</DigestValue>
      </Reference>
      <Reference URI="/xl/media/image7.emf?ContentType=image/x-emf">
        <DigestMethod Algorithm="http://www.w3.org/2001/04/xmldsig-more#sha384"/>
        <DigestValue>y/7w+w8vsS30/McjLraJLyL6xd7FgVcJNEKpFxn6TDPiTb9Hy+7XYzsuftGGaAM7</DigestValue>
      </Reference>
      <Reference URI="/xl/media/image8.emf?ContentType=image/x-emf">
        <DigestMethod Algorithm="http://www.w3.org/2001/04/xmldsig-more#sha384"/>
        <DigestValue>a6oIf0WTUWVDfxl/SJDUg93qWKM7WXvpZG3W6BRBhXeFDcMoIvs9MHm/tAUCKQEE</DigestValue>
      </Reference>
      <Reference URI="/xl/media/image9.emf?ContentType=image/x-emf">
        <DigestMethod Algorithm="http://www.w3.org/2001/04/xmldsig-more#sha384"/>
        <DigestValue>fBB4RplCVbBOHQ2xh5vzRhah6uMjcC8JTQR2sOXy6hMqfotQADXEHD0uNltoY4Wc</DigestValue>
      </Reference>
      <Reference URI="/xl/sharedStrings.xml?ContentType=application/vnd.openxmlformats-officedocument.spreadsheetml.sharedStrings+xml">
        <DigestMethod Algorithm="http://www.w3.org/2001/04/xmldsig-more#sha384"/>
        <DigestValue>QDqQ4VYbMdjv4aHlbyx4qOS/+/Ygi+Z7GSJIxbWuKg9BiRNxp6lqM+cSnPL65dUI</DigestValue>
      </Reference>
      <Reference URI="/xl/styles.xml?ContentType=application/vnd.openxmlformats-officedocument.spreadsheetml.styles+xml">
        <DigestMethod Algorithm="http://www.w3.org/2001/04/xmldsig-more#sha384"/>
        <DigestValue>DqfH7kpIgxfNwdxLKDFdFj3GrhPfcQ3D2D0dvi7hJW7WlWmXDInMApJxXo9aeDca</DigestValue>
      </Reference>
      <Reference URI="/xl/theme/theme1.xml?ContentType=application/vnd.openxmlformats-officedocument.theme+xml">
        <DigestMethod Algorithm="http://www.w3.org/2001/04/xmldsig-more#sha384"/>
        <DigestValue>HqinbF22+wLriP9RbsI3PJAQMmHj87A9mI/vmZrv/YJCKogHJY7t61i95QomkXTS</DigestValue>
      </Reference>
      <Reference URI="/xl/workbook.xml?ContentType=application/vnd.openxmlformats-officedocument.spreadsheetml.sheet.main+xml">
        <DigestMethod Algorithm="http://www.w3.org/2001/04/xmldsig-more#sha384"/>
        <DigestValue>EZjYquPpvBWFZKZBs9nIxRUbyjfN9S6XD6SteWdq3/YiXDOYwa++j16rxf2g5Vs6</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dsig-more#sha384"/>
        <DigestValue>sklWsH0tD9NUQgbIlnDXe2eg1ehwBfLnb/DzyM57xCYYdYHhqp0ij02brkKpgh/W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AHrPVkcM1hZXKiBYvq3CbX3qMT+xEFrKBfh0igEoR/ozMCLm3bAxKp5xevr7Rl13</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5AwwzeApc1tQwlSISH1xulBFbN3mgNw7oVnXZnKf7SPthDcjBYpTswIjJaC5CN9g</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jU0elEWT0eQK0nK8UYRy94ZzgDpDnF9ldce9hDyNo+pMJ0/2AalGInjDjmi006RZ</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dsig-more#sha384"/>
        <DigestValue>ia2VMN4FesT7F0l/tz+DOGFQYVEVmK9ML6TbTpNvJmnE1lxx8rQ+qXVtJqyOl5Tn</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dsig-more#sha384"/>
        <DigestValue>cWCcMoEHI762vXvpRmblW/TY035mCNRAFHmBCGcrFm1eptrWPB00ssMvcznxTQD2</DigestValue>
      </Reference>
      <Reference URI="/xl/worksheets/sheet1.xml?ContentType=application/vnd.openxmlformats-officedocument.spreadsheetml.worksheet+xml">
        <DigestMethod Algorithm="http://www.w3.org/2001/04/xmldsig-more#sha384"/>
        <DigestValue>P7ggHOJLXaDNo/Df0GAFq92C00LYrNTcybHZbJUusLECjEER1niKsshs1G/nykz4</DigestValue>
      </Reference>
      <Reference URI="/xl/worksheets/sheet2.xml?ContentType=application/vnd.openxmlformats-officedocument.spreadsheetml.worksheet+xml">
        <DigestMethod Algorithm="http://www.w3.org/2001/04/xmldsig-more#sha384"/>
        <DigestValue>am6nbRD8kPTepeCiYrk40v3j/tu2SQKmtwr1C8FPKPoN/dTPNuCG3HxCDincd5ki</DigestValue>
      </Reference>
      <Reference URI="/xl/worksheets/sheet3.xml?ContentType=application/vnd.openxmlformats-officedocument.spreadsheetml.worksheet+xml">
        <DigestMethod Algorithm="http://www.w3.org/2001/04/xmldsig-more#sha384"/>
        <DigestValue>I5GVed9lxn4inKQ4MTePeZYEVFmkGzJwC+PZAcXAqt2X4Zj2IRReIWKwlIQF/Iva</DigestValue>
      </Reference>
      <Reference URI="/xl/worksheets/sheet4.xml?ContentType=application/vnd.openxmlformats-officedocument.spreadsheetml.worksheet+xml">
        <DigestMethod Algorithm="http://www.w3.org/2001/04/xmldsig-more#sha384"/>
        <DigestValue>7NKuPaqd78nvhJnh93s6CLH6hvAGQnpMIji995m1uo0HriWCr+V/gP53zTem29XG</DigestValue>
      </Reference>
      <Reference URI="/xl/worksheets/sheet5.xml?ContentType=application/vnd.openxmlformats-officedocument.spreadsheetml.worksheet+xml">
        <DigestMethod Algorithm="http://www.w3.org/2001/04/xmldsig-more#sha384"/>
        <DigestValue>oF6/9mv//PsxCW4csi49Hh7RzUxdl0RjDq/GfEbEwW36B2sASJKZcXJNOMMOXubc</DigestValue>
      </Reference>
      <Reference URI="/xl/worksheets/sheet6.xml?ContentType=application/vnd.openxmlformats-officedocument.spreadsheetml.worksheet+xml">
        <DigestMethod Algorithm="http://www.w3.org/2001/04/xmldsig-more#sha384"/>
        <DigestValue>e2iBueyCAX9gUdG0ZOBfUX2k4Fkq9MzFDaQbJ0tjK1suPytEzfaML1brUi7AeEXr</DigestValue>
      </Reference>
    </Manifest>
    <SignatureProperties>
      <SignatureProperty Id="idSignatureTime" Target="#idPackageSignature">
        <mdssi:SignatureTime xmlns:mdssi="http://schemas.openxmlformats.org/package/2006/digital-signature">
          <mdssi:Format>YYYY-MM-DDThh:mm:ssTZD</mdssi:Format>
          <mdssi:Value>2026-03-31T20:02:39Z</mdssi:Value>
        </mdssi:SignatureTime>
      </SignatureProperty>
    </SignatureProperties>
  </Object>
  <Object Id="idOfficeObject">
    <SignatureProperties>
      <SignatureProperty Id="idOfficeV1Details" Target="#idPackageSignature">
        <SignatureInfoV1 xmlns="http://schemas.microsoft.com/office/2006/digsig">
          <SetupID>{168BE128-3FDB-46D4-B780-CC20087CFAE9}</SetupID>
          <SignatureText>Tatiana Ovando</SignatureText>
          <SignatureImage/>
          <SignatureComments/>
          <WindowsVersion>10.0</WindowsVersion>
          <OfficeVersion>16.0.17932/26</OfficeVersion>
          <ApplicationVersion>16.0.17932</ApplicationVersion>
          <Monitors>1</Monitors>
          <HorizontalResolution>2880</HorizontalResolution>
          <VerticalResolution>1800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2026-03-31T20:02:39Z</xd:SigningTime>
          <xd:SigningCertificate>
            <xd:Cert>
              <xd:CertDigest>
                <DigestMethod Algorithm="http://www.w3.org/2001/04/xmldsig-more#sha384"/>
                <DigestValue>C1hVccrqSdOaEr6qFn3JqSZoEj+QokNisk7gFNDBoUf1ahjfUTvVoLWQn1joOaOt</DigestValue>
              </xd:CertDigest>
              <xd:IssuerSerial>
                <X509IssuerName>CN=17b13c34-db5b-4310-8d38-03d584ff9c1b</X509IssuerName>
                <X509SerialNumber>9730100477761565031</X509SerialNumber>
              </xd:IssuerSerial>
            </xd:Cert>
          </xd:SigningCertificate>
          <xd:SignaturePolicyIdentifier>
            <xd:SignaturePolicyImplied/>
          </xd:SignaturePolicyIdentifier>
        </xd:SignedSignatureProperties>
      </xd:SignedProperties>
    </xd:QualifyingProperties>
  </Object>
  <Object Id="idValidSigLnImg">AQAAAGwAAAAAAAAAAAAAAD0CAAD/AAAAAAAAAAAAAADJGgAA8gsAACBFTUYAAAEA7BsAAKo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H8BAAAJAAAA3QEAACYAAAB/AQAACQAAAF8AAAAeAAAAIQDwAAAAAAAAAAAAAACAPwAAAAAAAAAAAACAPwAAAAAAAAAAAAAAAAAAAAAAAAAAAAAAAAAAAAAAAAAAJQAAAAwAAAAAAACAKAAAAAwAAAABAAAAUgAAAHABAAABAAAA6////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H8BAAAJAAAA3gEAACcAAAAlAAAADAAAAAEAAABUAAAAhAAAAIABAAAJAAAA3AEAACYAAAABAAAAchw/QXIcP0GAAQAACQAAAAkAAABMAAAAAAAAAAAAAAAAAAAA//////////9gAAAAMwAxAC8AMwAvADIAMAAyADYAAAALAAAACwAAAAgAAAALAAAACAAAAAsAAAALAAAACwAAAAsAAABLAAAAQAAAADAAAAAFAAAAIAAAAAEAAAABAAAAEAAAAAAAAAAAAAAAPgIAAAABAAAAAAAAAAAAAD4CAAAAAQ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MAAAAAAAAABUAAAAIQDwAAAAAAAAAAAAAACAPwAAAAAAAAAAAACAPwAAAAAAAAAAAAAAAAAAAAAAAAAAAAAAAAAAAAAAAAAAJQAAAAwAAAAAAACAKAAAAAwAAAADAAAAJwAAABgAAAADAAAAAAAAAAAAAAAAAAAAJQAAAAwAAAADAAAATAAAAGQAAAAAAAAAAAAAAP//////////AAAAADAAAAAAAgAAAAAAACEA8AAAAAAAAAAAAAAAgD8AAAAAAAAAAAAAgD8AAAAAAAAAAAAAAAAAAAAAAAAAAAAAAAAAAAAAAAAAACUAAAAMAAAAAAAAgCgAAAAMAAAAAwAAACcAAAAYAAAAAwAAAAAAAAAAAAAAAAAAACUAAAAMAAAAAwAAAEwAAABkAAAAAAAAAAAAAAD//////////wACAAAwAAAAAAAAAFQAAAAhAPAAAAAAAAAAAAAAAIA/AAAAAAAAAAAAAIA/AAAAAAAAAAAAAAAAAAAAAAAAAAAAAAAAAAAAAAAAAAAlAAAADAAAAAAAAIAoAAAADAAAAAMAAAAnAAAAGAAAAAMAAAAAAAAAAAAAAAAAAAAlAAAADAAAAAMAAABMAAAAZAAAAAAAAACEAAAA/wEAAIUAAAAAAAAAhAAAAAACAAACAAAAIQDwAAAAAAAAAAAAAACAPwAAAAAAAAAAAACAPwAAAAAAAAAAAAAAAAAAAAAAAAAAAAAAAAAAAAAAAAAAJQAAAAwAAAAAAACAKAAAAAwAAAADAAAAJwAAABgAAAADAAAAAAAAAP///wAAAAAAJQAAAAwAAAADAAAATAAAAGQAAAAAAAAAMAAAAP8BAACDAAAAAAAAADAAAAAAAgAAVAAAACEA8AAAAAAAAAAAAAAAgD8AAAAAAAAAAAAAgD8AAAAAAAAAAAAAAAAAAAAAAAAAAAAAAAAAAAAAAAAAACUAAAAMAAAAAAAAgCgAAAAMAAAAAwAAACcAAAAYAAAAAwAAAAAAAAD///8AAAAAACUAAAAMAAAAAwAAAEwAAABkAAAAEQAAAGAAAAAnAAAAgwAAABEAAABg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EgAAAGAAAAAmAAAAgwAAAAEAAAByHD9Bchw/QRIAAACEAAAAAQAAAEwAAAAEAAAAEQAAAGAAAAAoAAAAhAAAAFAAAABYAAAAFQAAABYAAAAMAAAAAAAAACUAAAAMAAAAAgAAACcAAAAYAAAABAAAAAAAAAD///8AAAAAACUAAAAMAAAABAAAAEwAAABkAAAASgAAADgAAADuAQAAgwAAAEoAAAA4AAAApQEAAEwAAAAhAPAAAAAAAAAAAAAAAIA/AAAAAAAAAAAAAIA/AAAAAAAAAAAAAAAAAAAAAAAAAAAAAAAAAAAAAAAAAAAlAAAADAAAAAAAAIAoAAAADAAAAAQAAAAnAAAAGAAAAAQAAAAAAAAA////AAAAAAAlAAAADAAAAAQAAABMAAAAZAAAAEoAAAA4AAAA7gEAAHsAAABKAAAAOAAAAKUBAABEAAAAIQDwAAAAAAAAAAAAAACAPwAAAAAAAAAAAACAPwAAAAAAAAAAAAAAAAAAAAAAAAAAAAAAAAAAAAAAAAAAJQAAAAwAAAAAAACAKAAAAAwAAAAEAAAAJwAAABgAAAAEAAAAAAAAAP///wAAAAAAJQAAAAwAAAAEAAAATAAAAGQAAABKAAAATwAAACkBAAB7AAAASgAAAE8AAADgAAAALQAAACEA8AAAAAAAAAAAAAAAgD8AAAAAAAAAAAAAgD8AAAAAAAAAAAAAAAAAAAAAAAAAAAAAAAAAAAAAAAAAACUAAAAMAAAAAAAAgCgAAAAMAAAABAAAAFIAAABwAQAABAAAAOD///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BKAAAATwAAACoBAAB8AAAAJQAAAAwAAAAEAAAAVAAAAKAAAABLAAAATwAAACgBAAB7AAAAAQAAAHIcP0FyHD9BSwAAAE8AAAAOAAAATAAAAAAAAAAAAAAAAAAAAP//////////aAAAAFQAYQB0AGkAYQBuAGEAIABPAHYAYQBuAGQAbwARAAAAEAAAAAsAAAAIAAAAEAAAABIAAAAQAAAACQAAABgAAAAPAAAAEAAAABIAAAATAAAAEwAAAEsAAABAAAAAMAAAAAUAAAAgAAAAAQAAAAEAAAAQAAAAAAAAAAAAAAA+AgAAAAEAAAAAAAAAAAAAPgIAAAABAAAlAAAADAAAAAIAAAAnAAAAGAAAAAUAAAAAAAAA////AAAAAAAlAAAADAAAAAUAAABMAAAAZAAAAAAAAACOAAAAPQIAAPcAAAAAAAAAjgAAAD4CAABqAAAAIQDwAAAAAAAAAAAAAACAPwAAAAAAAAAAAACAPwAAAAAAAAAAAAAAAAAAAAAAAAAAAAAAAAAAAAAAAAAAJQAAAAwAAAAAAACAKAAAAAwAAAAFAAAAJwAAABgAAAAFAAAAAAAAAP///wAAAAAAJQAAAAwAAAAFAAAATAAAAGQAAAAiAAAAjgAAAP8BAACrAAAAIgAAAI4AAADeAQAAHgAAACEA8AAAAAAAAAAAAAAAgD8AAAAAAAAAAAAAgD8AAAAAAAAAAAAAAAAAAAAAAAAAAAAAAAAAAAAAAAAAACUAAAAMAAAAAAAAgCgAAAAMAAAABQAAACUAAAAMAAAAAQAAABgAAAAMAAAAAAAAABIAAAAMAAAAAQAAAB4AAAAYAAAAIgAAAI4AAAAAAgAArAAAACUAAAAMAAAAAQAAAFQAAACgAAAAIwAAAI4AAAC1AAAAqwAAAAEAAAByHD9Bchw/QSMAAACOAAAADgAAAEwAAAAAAAAAAAAAAAAAAAD//////////2gAAABUAGEAdABpAGEAbgBhACAATwB2AGEAbgBkAG8ACwAAAAsAAAAHAAAABQAAAAsAAAAMAAAACwAAAAYAAAAQAAAACgAAAAsAAAAMAAAADAAAAAwAAABLAAAAQAAAADAAAAAFAAAAIAAAAAEAAAABAAAAEAAAAAAAAAAAAAAAPgIAAAABAAAAAAAAAAAAAD4CAAAAAQAAJQAAAAwAAAACAAAAJwAAABgAAAAFAAAAAAAAAP///wAAAAAAJQAAAAwAAAAFAAAATAAAAGQAAAAiAAAAtAAAAP8BAADRAAAAIgAAALQAAADeAQAAHgAAACEA8AAAAAAAAAAAAAAAgD8AAAAAAAAAAAAAgD8AAAAAAAAAAAAAAAAAAAAAAAAAAAAAAAAAAAAAAAAAACUAAAAMAAAAAAAAgCgAAAAMAAAABQAAACUAAAAMAAAAAQAAABgAAAAMAAAAAAAAABIAAAAMAAAAAQAAAB4AAAAYAAAAIgAAALQAAAAAAgAA0gAAACUAAAAMAAAAAQAAAFQAAACoAAAAIwAAALQAAAChAAAA0QAAAAEAAAByHD9Bchw/QSMAAAC0AAAADwAAAEwAAAAAAAAAAAAAAAAAAAD//////////2wAAABTAGkAbgBkAGkAYwBvACAAdABpAHQAdQBsAGEAcgAAAAsAAAAFAAAADAAAAAwAAAAFAAAACgAAAAwAAAAGAAAABwAAAAUAAAAHAAAADAAAAAUAAAALAAAABwAAAEsAAABAAAAAMAAAAAUAAAAgAAAAAQAAAAEAAAAQAAAAAAAAAAAAAAA+AgAAAAEAAAAAAAAAAAAAPgIAAAABAAAlAAAADAAAAAIAAAAnAAAAGAAAAAUAAAAAAAAA////AAAAAAAlAAAADAAAAAUAAABMAAAAZAAAACIAAADaAAAAGwIAAPcAAAAiAAAA2gAAAPoBAAAeAAAAIQDwAAAAAAAAAAAAAACAPwAAAAAAAAAAAACAPwAAAAAAAAAAAAAAAAAAAAAAAAAAAAAAAAAAAAAAAAAAJQAAAAwAAAAAAACAKAAAAAwAAAAFAAAAJQAAAAwAAAABAAAAGAAAAAwAAAAAAAAAEgAAAAwAAAABAAAAFgAAAAwAAAAAAAAAVAAAAHQBAAAjAAAA2gAAABoCAAD3AAAAAQAAAHIcP0FyHD9BIwAAANoAAAAxAAAATAAAAAQAAAAiAAAA2gAAABwCAAD4AAAAsAAAAEYAaQByAG0AYQBkAG8AIABwAG8AcgA6ACAAMQA3AGIAMQAzAGMAMwA0AC0AZABiADUAYgAtADQAMwAxADAALQA4AGQAMwA4AC0AMAAzAGQANQA4ADQAZgBmADkAYwAxAGIAAAAKAAAABQAAAAcAAAASAAAACwAAAAwAAAAMAAAABgAAAAwAAAAMAAAABwAAAAUAAAAGAAAACwAAAAsAAAAMAAAACwAAAAsAAAAKAAAACwAAAAsAAAAIAAAADAAAAAwAAAALAAAADAAAAAgAAAALAAAACwAAAAsAAAALAAAACAAAAAsAAAAMAAAACwAAAAsAAAAIAAAACwAAAAsAAAAMAAAACwAAAAsAAAALAAAABwAAAAcAAAALAAAACgAAAAsAAAAMAAAAFgAAAAwAAAAAAAAAJQAAAAwAAAACAAAADgAAABQAAAAAAAAAEAAAABQAAAA=</Object>
  <Object Id="idInvalidSigLnImg">AQAAAGwAAAAAAAAAAAAAAD0CAAD/AAAAAAAAAAAAAADJGgAA8gsAACBFTUYAAAEAsBwAAK8AAAAGAAAAAAAAAAAAAAAAAAAAQAsAAAgHAABYAQAA1wAAAAAAAAAAAAAAAAAAAMA/BQDYRwMACgAAABAAAAAAAAAAAAAAAEsAAAAQAAAAAAAAAAUAAAAeAAAAGAAAAAAAAAAAAAAAPgIAAAABAAAnAAAAGAAAAAEAAAAAAAAAAAAAAAAAAAAlAAAADAAAAAEAAABMAAAAZAAAAAAAAAAAAAAAPQIAAP8AAAAAAAAAAAAAAD4CAAAAAQAAIQDwAAAAAAAAAAAAAACAPwAAAAAAAAAAAACAPwAAAAAAAAAAAAAAAAAAAAAAAAAAAAAAAAAAAAAAAAAAJQAAAAwAAAAAAACAKAAAAAwAAAABAAAAJwAAABgAAAABAAAAAAAAAP///wAAAAAAJQAAAAwAAAABAAAATAAAAGQAAAAAAAAAAAAAAP8BAAD/A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8PDwAAAAAAAlAAAADAAAAAEAAABMAAAAZAAAAAAAAAAAAAAAPQIAAP8AAAAAAAAAAAAAAD4CAAAAAQAAIQDwAAAAAAAAAAAAAACAPwAAAAAAAAAAAACAPwAAAAAAAAAAAAAAAAAAAAAAAAAAAAAAAAAAAAAAAAAAJQAAAAwAAAAAAACAKAAAAAwAAAABAAAAJwAAABgAAAABAAAAAAAAAPDw8AAAAAAAJQAAAAwAAAABAAAATAAAAGQAAAAAAAAAAAAAAD0CAAD/AAAAAAAAAAAAAAA+AgAAAAEAACEA8AAAAAAAAAAAAAAAgD8AAAAAAAAAAAAAgD8AAAAAAAAAAAAAAAAAAAAAAAAAAAAAAAAAAAAAAAAAACUAAAAMAAAAAAAAgCgAAAAMAAAAAQAAACcAAAAYAAAAAQAAAAAAAADw8PAAAAAAACUAAAAMAAAAAQAAAEwAAABkAAAAAAAAAAAAAAA9AgAA/wAAAAAAAAAAAAAAPgIAAAABAAAhAPAAAAAAAAAAAAAAAIA/AAAAAAAAAAAAAIA/AAAAAAAAAAAAAAAAAAAAAAAAAAAAAAAAAAAAAAAAAAAlAAAADAAAAAAAAIAoAAAADAAAAAEAAAAnAAAAGAAAAAEAAAAAAAAA////AAAAAAAlAAAADAAAAAEAAABMAAAAZAAAAAAAAAAAAAAAPQIAAP8AAAAAAAAAAAAAAD4CAAAAAQAAIQDwAAAAAAAAAAAAAACAPwAAAAAAAAAAAACAPwAAAAAAAAAAAAAAAAAAAAAAAAAAAAAAAAAAAAAAAAAAJQAAAAwAAAAAAACAKAAAAAwAAAABAAAAJwAAABgAAAABAAAAAAAAAP///wAAAAAAJQAAAAwAAAABAAAATAAAAGQAAAAAAAAAAAAAAD0CAAD/AAAAAAAAAAAAAAA+AgAAAAEAACEA8AAAAAAAAAAAAAAAgD8AAAAAAAAAAAAAgD8AAAAAAAAAAAAAAAAAAAAAAAAAAAAAAAAAAAAAAAAAACUAAAAMAAAAAAAAgCgAAAAMAAAAAQAAACcAAAAYAAAAAQAAAAAAAAD///8AAAAAACUAAAAMAAAAAQAAAEwAAABkAAAAAAAAAAgAAAD/AQAAJwAAAAAAAAAIAAAAAAIAACAAAAAhAPAAAAAAAAAAAAAAAIA/AAAAAAAAAAAAAIA/AAAAAAAAAAAAAAAAAAAAAAAAAAAAAAAAAAAAAAAAAAAlAAAADAAAAAAAAIAoAAAADAAAAAEAAAAnAAAAGAAAAAEAAAAAAAAA////AAAAAAAlAAAADAAAAAEAAABMAAAAZAAAACIAAAAIAAAAQQAAACcAAAAiAAAACAAAACAAAAAgAAAAIQDwAAAAAAAAAAAAAACAPwAAAAAAAAAAAACAPwAAAAAAAAAAAAAAAAAAAAAAAAAAAAAAAAAAAAAAAAAAJQAAAAwAAAAAAACAKAAAAAwAAAABAAAAJwAAABgAAAABAAAAAAAAAP///wAAAAAAJQAAAAwAAAABAAAATAAAAGQAAABkAAAACQAAAPIAAAAmAAAAZAAAAAkAAACPAAAAHgAAACEA8AAAAAAAAAAAAAAAgD8AAAAAAAAAAAAAgD8AAAAAAAAAAAAAAAAAAAAAAAAAAAAAAAAAAAAAAAAAACUAAAAMAAAAAAAAgCgAAAAMAAAAAQAAAFIAAABwAQAAAQAAAOv///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BAAAAGAAAAAwAAAD/AAAAEgAAAAwAAAABAAAAHgAAABgAAABkAAAACQAAAPMAAAAnAAAAJQAAAAwAAAABAAAAVAAAAKgAAABlAAAACQAAAPEAAAAmAAAAAQAAAHIcP0FyHD9BZQAAAAkAAAAPAAAATAAAAAAAAAAAAAAAAAAAAP//////////bAAAAEYAaQByAG0AYQAgAG4AbwAgAHYA4QBsAGkAZABhAAAACgAAAAUAAAAHAAAAEgAAAAsAAAAGAAAADAAAAAwAAAAGAAAACgAAAAsAAAAFAAAABQAAAAwAAAALAAAASwAAAEAAAAAwAAAABQAAACAAAAABAAAAAQAAABAAAAAAAAAAAAAAAD4CAAAAAQAAAAAAAAAAAAA+AgAAAAE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DAAAAAAAAAAVAAAACEA8AAAAAAAAAAAAAAAgD8AAAAAAAAAAAAAgD8AAAAAAAAAAAAAAAAAAAAAAAAAAAAAAAAAAAAAAAAAACUAAAAMAAAAAAAAgCgAAAAMAAAAAwAAACcAAAAYAAAAAwAAAAAAAAAAAAAAAAAAACUAAAAMAAAAAwAAAEwAAABkAAAAAAAAAAAAAAD//////////wAAAAAwAAAAAAIAAAAAAAAhAPAAAAAAAAAAAAAAAIA/AAAAAAAAAAAAAIA/AAAAAAAAAAAAAAAAAAAAAAAAAAAAAAAAAAAAAAAAAAAlAAAADAAAAAAAAIAoAAAADAAAAAMAAAAnAAAAGAAAAAMAAAAAAAAAAAAAAAAAAAAlAAAADAAAAAMAAABMAAAAZAAAAAAAAAAAAAAA//////////8AAgAAMAAAAAAAAABUAAAAIQDwAAAAAAAAAAAAAACAPwAAAAAAAAAAAACAPwAAAAAAAAAAAAAAAAAAAAAAAAAAAAAAAAAAAAAAAAAAJQAAAAwAAAAAAACAKAAAAAwAAAADAAAAJwAAABgAAAADAAAAAAAAAAAAAAAAAAAAJQAAAAwAAAADAAAATAAAAGQAAAAAAAAAhAAAAP8BAACFAAAAAAAAAIQAAAAAAgAAAgAAACEA8AAAAAAAAAAAAAAAgD8AAAAAAAAAAAAAgD8AAAAAAAAAAAAAAAAAAAAAAAAAAAAAAAAAAAAAAAAAACUAAAAMAAAAAAAAgCgAAAAMAAAAAwAAACcAAAAYAAAAAwAAAAAAAAD///8AAAAAACUAAAAMAAAAAwAAAEwAAABkAAAAAAAAADAAAAD/AQAAgwAAAAAAAAAwAAAAAAIAAFQAAAAhAPAAAAAAAAAAAAAAAIA/AAAAAAAAAAAAAIA/AAAAAAAAAAAAAAAAAAAAAAAAAAAAAAAAAAAAAAAAAAAlAAAADAAAAAAAAIAoAAAADAAAAAMAAAAnAAAAGAAAAAMAAAAAAAAA////AAAAAAAlAAAADAAAAAMAAABMAAAAZAAAABEAAABgAAAAJwAAAIMAAAARAAAAYA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BIAAABgAAAAJgAAAIMAAAABAAAAchw/QXIcP0ESAAAAhAAAAAEAAABMAAAABAAAABEAAABgAAAAKAAAAIQAAABQAAAAWAByABUAAAAWAAAADAAAAAAAAAAlAAAADAAAAAIAAAAnAAAAGAAAAAQAAAAAAAAA////AAAAAAAlAAAADAAAAAQAAABMAAAAZAAAAEoAAAA4AAAA7gEAAIMAAABKAAAAOAAAAKUBAABMAAAAIQDwAAAAAAAAAAAAAACAPwAAAAAAAAAAAACAPwAAAAAAAAAAAAAAAAAAAAAAAAAAAAAAAAAAAAAAAAAAJQAAAAwAAAAAAACAKAAAAAwAAAAEAAAAJwAAABgAAAAEAAAAAAAAAP///wAAAAAAJQAAAAwAAAAEAAAATAAAAGQAAABKAAAAOAAAAO4BAAB7AAAASgAAADgAAAClAQAARAAAACEA8AAAAAAAAAAAAAAAgD8AAAAAAAAAAAAAgD8AAAAAAAAAAAAAAAAAAAAAAAAAAAAAAAAAAAAAAAAAACUAAAAMAAAAAAAAgCgAAAAMAAAABAAAACcAAAAYAAAABAAAAAAAAAD///8AAAAAACUAAAAMAAAABAAAAEwAAABkAAAASgAAAE8AAAApAQAAewAAAEoAAABPAAAA4AAAAC0AAAAhAPAAAAAAAAAAAAAAAIA/AAAAAAAAAAAAAIA/AAAAAAAAAAAAAAAAAAAAAAAAAAAAAAAAAAAAAAAAAAAlAAAADAAAAAAAAIAoAAAADAAAAAQAAABSAAAAcAEAAAQAAADg////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BgAAAAMAAAAAAAAABIAAAAMAAAAAQAAAB4AAAAYAAAASgAAAE8AAAAqAQAAfAAAACUAAAAMAAAABAAAAFQAAACgAAAASwAAAE8AAAAoAQAAewAAAAEAAAByHD9Bchw/QUsAAABPAAAADgAAAEwAAAAAAAAAAAAAAAAAAAD//////////2gAAABUAGEAdABpAGEAbgBhACAATwB2AGEAbgBkAG8AEQAAABAAAAALAAAACAAAABAAAAASAAAAEAAAAAkAAAAYAAAADwAAABAAAAASAAAAEwAAABMAAABLAAAAQAAAADAAAAAFAAAAIAAAAAEAAAABAAAAEAAAAAAAAAAAAAAAPgIAAAABAAAAAAAAAAAAAD4CAAAAAQAAJQAAAAwAAAACAAAAJwAAABgAAAAFAAAAAAAAAP///wAAAAAAJQAAAAwAAAAFAAAATAAAAGQAAAAAAAAAjgAAAD0CAAD3AAAAAAAAAI4AAAA+AgAAagAAACEA8AAAAAAAAAAAAAAAgD8AAAAAAAAAAAAAgD8AAAAAAAAAAAAAAAAAAAAAAAAAAAAAAAAAAAAAAAAAACUAAAAMAAAAAAAAgCgAAAAMAAAABQAAACcAAAAYAAAABQAAAAAAAAD///8AAAAAACUAAAAMAAAABQAAAEwAAABkAAAAIgAAAI4AAAD/AQAAqwAAACIAAACOAAAA3gEAAB4AAAAhAPAAAAAAAAAAAAAAAIA/AAAAAAAAAAAAAIA/AAAAAAAAAAAAAAAAAAAAAAAAAAAAAAAAAAAAAAAAAAAlAAAADAAAAAAAAIAoAAAADAAAAAUAAAAlAAAADAAAAAEAAAAYAAAADAAAAAAAAAASAAAADAAAAAEAAAAeAAAAGAAAACIAAACOAAAAAAIAAKwAAAAlAAAADAAAAAEAAABUAAAAoAAAACMAAACOAAAAtQAAAKsAAAABAAAAchw/QXIcP0EjAAAAjgAAAA4AAABMAAAAAAAAAAAAAAAAAAAA//////////9oAAAAVABhAHQAaQBhAG4AYQAgAE8AdgBhAG4AZABvAAsAAAALAAAABwAAAAUAAAALAAAADAAAAAsAAAAGAAAAEAAAAAoAAAALAAAADAAAAAwAAAAMAAAASwAAAEAAAAAwAAAABQAAACAAAAABAAAAAQAAABAAAAAAAAAAAAAAAD4CAAAAAQAAAAAAAAAAAAA+AgAAAAEAACUAAAAMAAAAAgAAACcAAAAYAAAABQAAAAAAAAD///8AAAAAACUAAAAMAAAABQAAAEwAAABkAAAAIgAAALQAAAD/AQAA0QAAACIAAAC0AAAA3gEAAB4AAAAhAPAAAAAAAAAAAAAAAIA/AAAAAAAAAAAAAIA/AAAAAAAAAAAAAAAAAAAAAAAAAAAAAAAAAAAAAAAAAAAlAAAADAAAAAAAAIAoAAAADAAAAAUAAAAlAAAADAAAAAEAAAAYAAAADAAAAAAAAAASAAAADAAAAAEAAAAeAAAAGAAAACIAAAC0AAAAAAIAANIAAAAlAAAADAAAAAEAAABUAAAAqAAAACMAAAC0AAAAoQAAANEAAAABAAAAchw/QXIcP0EjAAAAtAAAAA8AAABMAAAAAAAAAAAAAAAAAAAA//////////9sAAAAUwBpAG4AZABpAGMAbwAgAHQAaQB0AHUAbABhAHIAZAALAAAABQAAAAwAAAAMAAAABQAAAAoAAAAMAAAABgAAAAcAAAAFAAAABwAAAAwAAAAFAAAACwAAAAcAAABLAAAAQAAAADAAAAAFAAAAIAAAAAEAAAABAAAAEAAAAAAAAAAAAAAAPgIAAAABAAAAAAAAAAAAAD4CAAAAAQAAJQAAAAwAAAACAAAAJwAAABgAAAAFAAAAAAAAAP///wAAAAAAJQAAAAwAAAAFAAAATAAAAGQAAAAiAAAA2gAAABsCAAD3AAAAIgAAANoAAAD6AQAAHgAAACEA8AAAAAAAAAAAAAAAgD8AAAAAAAAAAAAAgD8AAAAAAAAAAAAAAAAAAAAAAAAAAAAAAAAAAAAAAAAAACUAAAAMAAAAAAAAgCgAAAAMAAAABQAAACUAAAAMAAAAAQAAABgAAAAMAAAAAAAAABIAAAAMAAAAAQAAABYAAAAMAAAAAAAAAFQAAAB0AQAAIwAAANoAAAAaAgAA9wAAAAEAAAByHD9Bchw/QSMAAADaAAAAMQAAAEwAAAAEAAAAIgAAANoAAAAcAgAA+AAAALAAAABGAGkAcgBtAGEAZABvACAAcABvAHIAOgAgADEANwBiADEAMwBjADMANAAtAGQAYgA1AGIALQA0ADMAMQAwAC0AOABkADMAOAAtADAAMwBkADUAOAA0AGYAZgA5AGMAMQBiADIACgAAAAUAAAAHAAAAEgAAAAsAAAAMAAAADAAAAAYAAAAMAAAADAAAAAcAAAAFAAAABgAAAAsAAAALAAAADAAAAAsAAAALAAAACgAAAAsAAAALAAAACAAAAAwAAAAMAAAACwAAAAwAAAAIAAAACwAAAAsAAAALAAAACwAAAAgAAAALAAAADAAAAAsAAAALAAAACAAAAAsAAAALAAAADAAAAAsAAAALAAAACwAAAAcAAAAHAAAACwAAAAoAAAALAAAADAAAABYAAAAMAAAAAAAAACUAAAAMAAAAAgAAAA4AAAAUAAAAAAAAABAAAAAUAAAA</Object>
</Signature>
</file>

<file path=_xmlsignatures/sig2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w4wMs9BBaWEN5PaK/fRerRFJ2H406A9gXNdXhkkmfDg=</DigestValue>
    </Reference>
    <Reference Type="http://www.w3.org/2000/09/xmldsig#Object" URI="#idOfficeObject">
      <DigestMethod Algorithm="http://www.w3.org/2001/04/xmlenc#sha256"/>
      <DigestValue>CgBYaiCJWe9p48DjItVtdzVpqvAJ3wa5JJP4midGahI=</DigestValue>
    </Reference>
    <Reference Type="http://uri.etsi.org/01903#SignedProperties" URI="#idSignedProperties">
      <Transforms>
        <Transform Algorithm="http://www.w3.org/TR/2001/REC-xml-c14n-20010315"/>
      </Transforms>
      <DigestMethod Algorithm="http://www.w3.org/2001/04/xmlenc#sha256"/>
      <DigestValue>u+7YCAeOpCmp9cjt/4wkj74ExpXLq56UcuKnEbhOJ6s=</DigestValue>
    </Reference>
    <Reference Type="http://www.w3.org/2000/09/xmldsig#Object" URI="#idValidSigLnImg">
      <DigestMethod Algorithm="http://www.w3.org/2001/04/xmlenc#sha256"/>
      <DigestValue>T/q7DyQj8Md8qHfFblsETjcKufK1GKHaP3RtTIIf0uk=</DigestValue>
    </Reference>
    <Reference Type="http://www.w3.org/2000/09/xmldsig#Object" URI="#idInvalidSigLnImg">
      <DigestMethod Algorithm="http://www.w3.org/2001/04/xmlenc#sha256"/>
      <DigestValue>aEm0dcYekdKHzYgzRZT9HBzlhX2+bwqAmtta/8lygNA=</DigestValue>
    </Reference>
  </SignedInfo>
  <SignatureValue>I7tr9E+IRlulVogffngkfZggnPUC8jvkFQK6j0SiCV6l+24mzOrUWlyEB6gZsBNY/vSr9t3sViQM
nysxgcuPXufLP6fQNBcnFodNHKFvjXBV5PhpA7TfGkMu6WB+FXfxCrqEAsgzUSZyNZctiZRGdy6+
jbe1l98XR/psaXRpNl1c8M/Edwh07xGMQ/OuwCG3RQEgU2jqut1H/hTr5u9NAoibn6X35xz7Ddte
ruQGYaIoOu5vEhAs5IKvayMTa0wZ5vByGAfjC2GrVelBD0saZQWUbpKbhknPtkvSaJ879sr407Vm
bc3AbY48sM9TWDF4ofjV6tPSzXRtpEsQFmm+2g==</SignatureValue>
  <KeyInfo>
    <X509Data>
      <X509Certificate>MIIIgzCCBmugAwIBAgIIYa14RzCj0LMwDQYJKoZIhvcNAQELBQAwWjEaMBgGA1UEAwwRQ0EtRE9DVU1FTlRBIFMuQS4xFjAUBgNVBAUTDVJVQzgwMDUwMTcyLTExFzAVBgNVBAoMDkRPQ1VNRU5UQSBTLkEuMQswCQYDVQQGEwJQWTAeFw0yNDEyMjMxMjMxMDBaFw0yNjEyMjMxMjMxMDBaMIG8MSUwIwYDVQQDDBxDQVJMT1MgTUlHVUVMIEFDVcORQSBOT0dVRVJBMREwDwYDVQQFEwhDSTk5MDc0NzEWMBQGA1UEKgwNQ0FSTE9TIE1JR1VFTDEXMBUGA1UEBAwOQUNVw5FBIE5PR1VFUkExCzAJBgNVBAsMAkYyMTUwMwYDVQQKDCxDRVJUSUZJQ0FETyBDVUFMSUZJQ0FETyBERSBGSVJNQSBFTEVDVFJPTklDQTELMAkGA1UEBhMCUFkwggEiMA0GCSqGSIb3DQEBAQUAA4IBDwAwggEKAoIBAQDAXX/dgALb2yJ0/Hb7ySF00QB77kgvk03IEFgrmSs7WHpjkpaq+z0FvEurtswd9Y7W92f2utPo+wKU2S4YD1RnptSpIkmi0OmbEGpYpvyBW1bVZXaEfWMCWmca5x14SzDbzXihIrs+70DrneVmPqbtrNpzMftTcmu89zLGgebCaMCrCM3Izzm6BW9X1vMQ1RuYvPUdGtrh0PlnSUrB2742PvgIvBwJRa1rqHsn/voVOiHdkmm0cIiavB/+Qh00yabnMW8LBVtJwWEZD2R+N1s3yUXX/ssb3Ur1rY6Cq9gikGTPM9DJ5/A0QVu/RBmxOEhRQINdemXO/aItqSBQR7FBAgMBAAGjggPoMIID5DAMBgNVHRMBAf8EAjAAMB8GA1UdIwQYMBaAFKE9hSvN2CyWHzkCDJ9TO1jYlQt7MIGUBggrBgEFBQcBAQSBhzCBhDBVBggrBgEFBQcwAoZJaHR0cHM6Ly93d3cuZGlnaXRvLmNvbS5weS91cGxvYWRzL2NlcnRpZmljYWRvLWRvY3VtZW50YS1zYS0xNTM1MTE3NzcxLmNydDArBggrBgEFBQcwAYYfaHR0cHM6Ly93d3cuZGlnaXRvLmNvbS5weS9vY3NwLzBLBgNVHREERDBCgRRjYWN1bmFAYW1hcmFsLmNvbS5weaQqMCgxJjAkBgNVBA0MHUZJUk1BIEVMRUNUUk9OSUNBIENVQUxJRklDQURBMIIB9QYDVR0gBIIB7DCCAegwggHkBg0rBgEEAYL5OwEBAQoBMIIB0TAvBggrBgEFBQcCARYjaHR0cHM6Ly93d3cuZGlnaXRvLmNvbS5weS9kZXNjYXJnYXMwggGcBggrBgEFBQcCAjCCAY4eggGKAEMAZQByAHQAaQBmAGkAYwBhAGQAbwAgAGMAdQBhAGwAaQBmAGkAYwBhAGQAbwAgAGQAZQAgAGYAaQByAG0AYQAgAGUAbABlAGMAdAByAPMAbgBpAGMAYQAgAHQAaQBwAG8AIABGADIAIAAoAGMAbABhAHYAZQBzACAAZQBuACAAZABpAHMAcABvAHMAaQB0AGkAdgBvACAAYwB1AGEAbABpAGYAaQBjAGEAZABvACkALAAgAHMAdQBqAGUAdABhACAAYQAgAGwAYQBzACAAYwBvAG4AZABpAGMAaQBvAG4AZQBzACAAZABlACAAdQBzAG8AIABlAHgAcAB1AGUAcwB0AGEAcwAgAGUAbgAgAGwAYQAgAEQAZQBjAGwAYQByAGEAYwBpAPMAbgAgAGQAZQAgAFAAcgDhAGMAdABpAGMAYQBzACAAZABlACAAQwBlAHIAdABpAGYAaQBjAGEAYwBpAPMAbgAgAGQAZQAgAEQATwBDAFUATQBFAE4AVABBACAAUwAuAEEALjAqBgNVHSUBAf8EIDAeBggrBgEFBQcDAgYIKwYBBQUHAwQGCCsGAQUFBwMBMHsGA1UdHwR0MHIwNKAyoDCGLmh0dHBzOi8vd3d3LmRpZ2l0by5jb20ucHkvY3JsL2RvY3VtZW50YV9jYS5jcmwwOqA4oDaGNGh0dHBzOi8vd3d3LmRvY3VtZW50YS5jb20ucHkvZGlnaXRvL2RvY3VtZW50YV9jYS5jcmwwHQYDVR0OBBYEFPVWPFq2jrkSkqFiKTxZDWcJRSZZMA4GA1UdDwEB/wQEAwIF4DANBgkqhkiG9w0BAQsFAAOCAgEAtzNoq4a5gfGn8hlP8hKl8Ez/avUq67Xw10d3yKIl+I02Q5A16ZAtvL7ABsX991ttP7zMz4APODtt6GHui4LZ5vxVyZTd/rdqwGfxojMGetfK+dIel9X0aOwlrYVUu5Qn02tZISTjLfzb8r3VphkIHlHBqIrD74006UdQh3a8yU86dhoRPSSN7YSDhreaYWmdNY1GYeRVMoXTZ5f0R/SFwTh00Y0XY2Imtjeb3+arXSC3TYw/ZGn1br/5nQYYLm9LliqCj8/lzKvO6p15HQZr7aJZu35ZnV6USXMKiLi9h68m5EdWvZfAez3tX1wPp5KZP+ukL5o5XYV2NXdlKkcYnwhHRXPcVMip73Q2SKe3773EjLJUPAy7PiHY2mIGHczgwHvQHpV+HWAxRjhg0ZMV/PW/VK60iS3nziVOM5sr9MBNCU5yTyb/N+c5nxPDAC5fqmJKEuNGzi6gm1F3xrwHk9sWtrBpjW++XjxLHNzEfq5k7hAG3DUeeGuBwA+dH76qe7xzGEjrEbLIOI8hiZZ5ZfbawSNQyUYO95o4swYCfNqhmrPEP/kx5YO4VKiNLegzw8WSyvKZB0p0X3DbHftwsCQTQ8nfV61w+H4vOxv5NxUiGkpXax6XSVsfJqRzOCV2KbEAlnSzcQJTMAW9PfcGCJlRRfcLLcJTiti68eP+I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1"/>
            <mdssi:RelationshipReference xmlns:mdssi="http://schemas.openxmlformats.org/package/2006/digital-signature" SourceId="rId42"/>
            <mdssi:RelationshipReference xmlns:mdssi="http://schemas.openxmlformats.org/package/2006/digital-signature" SourceId="rId63"/>
            <mdssi:RelationshipReference xmlns:mdssi="http://schemas.openxmlformats.org/package/2006/digital-signature" SourceId="rId84"/>
            <mdssi:RelationshipReference xmlns:mdssi="http://schemas.openxmlformats.org/package/2006/digital-signature" SourceId="rId138"/>
            <mdssi:RelationshipReference xmlns:mdssi="http://schemas.openxmlformats.org/package/2006/digital-signature" SourceId="rId159"/>
            <mdssi:RelationshipReference xmlns:mdssi="http://schemas.openxmlformats.org/package/2006/digital-signature" SourceId="rId170"/>
            <mdssi:RelationshipReference xmlns:mdssi="http://schemas.openxmlformats.org/package/2006/digital-signature" SourceId="rId191"/>
            <mdssi:RelationshipReference xmlns:mdssi="http://schemas.openxmlformats.org/package/2006/digital-signature" SourceId="rId205"/>
            <mdssi:RelationshipReference xmlns:mdssi="http://schemas.openxmlformats.org/package/2006/digital-signature" SourceId="rId226"/>
            <mdssi:RelationshipReference xmlns:mdssi="http://schemas.openxmlformats.org/package/2006/digital-signature" SourceId="rId107"/>
            <mdssi:RelationshipReference xmlns:mdssi="http://schemas.openxmlformats.org/package/2006/digital-signature" SourceId="rId11"/>
            <mdssi:RelationshipReference xmlns:mdssi="http://schemas.openxmlformats.org/package/2006/digital-signature" SourceId="rId32"/>
            <mdssi:RelationshipReference xmlns:mdssi="http://schemas.openxmlformats.org/package/2006/digital-signature" SourceId="rId53"/>
            <mdssi:RelationshipReference xmlns:mdssi="http://schemas.openxmlformats.org/package/2006/digital-signature" SourceId="rId74"/>
            <mdssi:RelationshipReference xmlns:mdssi="http://schemas.openxmlformats.org/package/2006/digital-signature" SourceId="rId128"/>
            <mdssi:RelationshipReference xmlns:mdssi="http://schemas.openxmlformats.org/package/2006/digital-signature" SourceId="rId149"/>
            <mdssi:RelationshipReference xmlns:mdssi="http://schemas.openxmlformats.org/package/2006/digital-signature" SourceId="rId5"/>
            <mdssi:RelationshipReference xmlns:mdssi="http://schemas.openxmlformats.org/package/2006/digital-signature" SourceId="rId95"/>
            <mdssi:RelationshipReference xmlns:mdssi="http://schemas.openxmlformats.org/package/2006/digital-signature" SourceId="rId160"/>
            <mdssi:RelationshipReference xmlns:mdssi="http://schemas.openxmlformats.org/package/2006/digital-signature" SourceId="rId181"/>
            <mdssi:RelationshipReference xmlns:mdssi="http://schemas.openxmlformats.org/package/2006/digital-signature" SourceId="rId216"/>
            <mdssi:RelationshipReference xmlns:mdssi="http://schemas.openxmlformats.org/package/2006/digital-signature" SourceId="rId237"/>
            <mdssi:RelationshipReference xmlns:mdssi="http://schemas.openxmlformats.org/package/2006/digital-signature" SourceId="rId22"/>
            <mdssi:RelationshipReference xmlns:mdssi="http://schemas.openxmlformats.org/package/2006/digital-signature" SourceId="rId43"/>
            <mdssi:RelationshipReference xmlns:mdssi="http://schemas.openxmlformats.org/package/2006/digital-signature" SourceId="rId64"/>
            <mdssi:RelationshipReference xmlns:mdssi="http://schemas.openxmlformats.org/package/2006/digital-signature" SourceId="rId118"/>
            <mdssi:RelationshipReference xmlns:mdssi="http://schemas.openxmlformats.org/package/2006/digital-signature" SourceId="rId139"/>
            <mdssi:RelationshipReference xmlns:mdssi="http://schemas.openxmlformats.org/package/2006/digital-signature" SourceId="rId85"/>
            <mdssi:RelationshipReference xmlns:mdssi="http://schemas.openxmlformats.org/package/2006/digital-signature" SourceId="rId150"/>
            <mdssi:RelationshipReference xmlns:mdssi="http://schemas.openxmlformats.org/package/2006/digital-signature" SourceId="rId171"/>
            <mdssi:RelationshipReference xmlns:mdssi="http://schemas.openxmlformats.org/package/2006/digital-signature" SourceId="rId192"/>
            <mdssi:RelationshipReference xmlns:mdssi="http://schemas.openxmlformats.org/package/2006/digital-signature" SourceId="rId206"/>
            <mdssi:RelationshipReference xmlns:mdssi="http://schemas.openxmlformats.org/package/2006/digital-signature" SourceId="rId227"/>
            <mdssi:RelationshipReference xmlns:mdssi="http://schemas.openxmlformats.org/package/2006/digital-signature" SourceId="rId12"/>
            <mdssi:RelationshipReference xmlns:mdssi="http://schemas.openxmlformats.org/package/2006/digital-signature" SourceId="rId33"/>
            <mdssi:RelationshipReference xmlns:mdssi="http://schemas.openxmlformats.org/package/2006/digital-signature" SourceId="rId108"/>
            <mdssi:RelationshipReference xmlns:mdssi="http://schemas.openxmlformats.org/package/2006/digital-signature" SourceId="rId129"/>
            <mdssi:RelationshipReference xmlns:mdssi="http://schemas.openxmlformats.org/package/2006/digital-signature" SourceId="rId54"/>
            <mdssi:RelationshipReference xmlns:mdssi="http://schemas.openxmlformats.org/package/2006/digital-signature" SourceId="rId75"/>
            <mdssi:RelationshipReference xmlns:mdssi="http://schemas.openxmlformats.org/package/2006/digital-signature" SourceId="rId96"/>
            <mdssi:RelationshipReference xmlns:mdssi="http://schemas.openxmlformats.org/package/2006/digital-signature" SourceId="rId140"/>
            <mdssi:RelationshipReference xmlns:mdssi="http://schemas.openxmlformats.org/package/2006/digital-signature" SourceId="rId161"/>
            <mdssi:RelationshipReference xmlns:mdssi="http://schemas.openxmlformats.org/package/2006/digital-signature" SourceId="rId182"/>
            <mdssi:RelationshipReference xmlns:mdssi="http://schemas.openxmlformats.org/package/2006/digital-signature" SourceId="rId217"/>
            <mdssi:RelationshipReference xmlns:mdssi="http://schemas.openxmlformats.org/package/2006/digital-signature" SourceId="rId6"/>
            <mdssi:RelationshipReference xmlns:mdssi="http://schemas.openxmlformats.org/package/2006/digital-signature" SourceId="rId238"/>
            <mdssi:RelationshipReference xmlns:mdssi="http://schemas.openxmlformats.org/package/2006/digital-signature" SourceId="rId23"/>
            <mdssi:RelationshipReference xmlns:mdssi="http://schemas.openxmlformats.org/package/2006/digital-signature" SourceId="rId119"/>
            <mdssi:RelationshipReference xmlns:mdssi="http://schemas.openxmlformats.org/package/2006/digital-signature" SourceId="rId44"/>
            <mdssi:RelationshipReference xmlns:mdssi="http://schemas.openxmlformats.org/package/2006/digital-signature" SourceId="rId65"/>
            <mdssi:RelationshipReference xmlns:mdssi="http://schemas.openxmlformats.org/package/2006/digital-signature" SourceId="rId86"/>
            <mdssi:RelationshipReference xmlns:mdssi="http://schemas.openxmlformats.org/package/2006/digital-signature" SourceId="rId130"/>
            <mdssi:RelationshipReference xmlns:mdssi="http://schemas.openxmlformats.org/package/2006/digital-signature" SourceId="rId151"/>
            <mdssi:RelationshipReference xmlns:mdssi="http://schemas.openxmlformats.org/package/2006/digital-signature" SourceId="rId172"/>
            <mdssi:RelationshipReference xmlns:mdssi="http://schemas.openxmlformats.org/package/2006/digital-signature" SourceId="rId193"/>
            <mdssi:RelationshipReference xmlns:mdssi="http://schemas.openxmlformats.org/package/2006/digital-signature" SourceId="rId207"/>
            <mdssi:RelationshipReference xmlns:mdssi="http://schemas.openxmlformats.org/package/2006/digital-signature" SourceId="rId228"/>
            <mdssi:RelationshipReference xmlns:mdssi="http://schemas.openxmlformats.org/package/2006/digital-signature" SourceId="rId13"/>
            <mdssi:RelationshipReference xmlns:mdssi="http://schemas.openxmlformats.org/package/2006/digital-signature" SourceId="rId109"/>
            <mdssi:RelationshipReference xmlns:mdssi="http://schemas.openxmlformats.org/package/2006/digital-signature" SourceId="rId34"/>
            <mdssi:RelationshipReference xmlns:mdssi="http://schemas.openxmlformats.org/package/2006/digital-signature" SourceId="rId55"/>
            <mdssi:RelationshipReference xmlns:mdssi="http://schemas.openxmlformats.org/package/2006/digital-signature" SourceId="rId76"/>
            <mdssi:RelationshipReference xmlns:mdssi="http://schemas.openxmlformats.org/package/2006/digital-signature" SourceId="rId97"/>
            <mdssi:RelationshipReference xmlns:mdssi="http://schemas.openxmlformats.org/package/2006/digital-signature" SourceId="rId120"/>
            <mdssi:RelationshipReference xmlns:mdssi="http://schemas.openxmlformats.org/package/2006/digital-signature" SourceId="rId141"/>
            <mdssi:RelationshipReference xmlns:mdssi="http://schemas.openxmlformats.org/package/2006/digital-signature" SourceId="rId7"/>
            <mdssi:RelationshipReference xmlns:mdssi="http://schemas.openxmlformats.org/package/2006/digital-signature" SourceId="rId162"/>
            <mdssi:RelationshipReference xmlns:mdssi="http://schemas.openxmlformats.org/package/2006/digital-signature" SourceId="rId183"/>
            <mdssi:RelationshipReference xmlns:mdssi="http://schemas.openxmlformats.org/package/2006/digital-signature" SourceId="rId218"/>
            <mdssi:RelationshipReference xmlns:mdssi="http://schemas.openxmlformats.org/package/2006/digital-signature" SourceId="rId239"/>
            <mdssi:RelationshipReference xmlns:mdssi="http://schemas.openxmlformats.org/package/2006/digital-signature" SourceId="rId24"/>
            <mdssi:RelationshipReference xmlns:mdssi="http://schemas.openxmlformats.org/package/2006/digital-signature" SourceId="rId45"/>
            <mdssi:RelationshipReference xmlns:mdssi="http://schemas.openxmlformats.org/package/2006/digital-signature" SourceId="rId66"/>
            <mdssi:RelationshipReference xmlns:mdssi="http://schemas.openxmlformats.org/package/2006/digital-signature" SourceId="rId87"/>
            <mdssi:RelationshipReference xmlns:mdssi="http://schemas.openxmlformats.org/package/2006/digital-signature" SourceId="rId110"/>
            <mdssi:RelationshipReference xmlns:mdssi="http://schemas.openxmlformats.org/package/2006/digital-signature" SourceId="rId131"/>
            <mdssi:RelationshipReference xmlns:mdssi="http://schemas.openxmlformats.org/package/2006/digital-signature" SourceId="rId152"/>
            <mdssi:RelationshipReference xmlns:mdssi="http://schemas.openxmlformats.org/package/2006/digital-signature" SourceId="rId173"/>
            <mdssi:RelationshipReference xmlns:mdssi="http://schemas.openxmlformats.org/package/2006/digital-signature" SourceId="rId194"/>
            <mdssi:RelationshipReference xmlns:mdssi="http://schemas.openxmlformats.org/package/2006/digital-signature" SourceId="rId208"/>
            <mdssi:RelationshipReference xmlns:mdssi="http://schemas.openxmlformats.org/package/2006/digital-signature" SourceId="rId229"/>
            <mdssi:RelationshipReference xmlns:mdssi="http://schemas.openxmlformats.org/package/2006/digital-signature" SourceId="rId14"/>
            <mdssi:RelationshipReference xmlns:mdssi="http://schemas.openxmlformats.org/package/2006/digital-signature" SourceId="rId35"/>
            <mdssi:RelationshipReference xmlns:mdssi="http://schemas.openxmlformats.org/package/2006/digital-signature" SourceId="rId56"/>
            <mdssi:RelationshipReference xmlns:mdssi="http://schemas.openxmlformats.org/package/2006/digital-signature" SourceId="rId77"/>
            <mdssi:RelationshipReference xmlns:mdssi="http://schemas.openxmlformats.org/package/2006/digital-signature" SourceId="rId100"/>
            <mdssi:RelationshipReference xmlns:mdssi="http://schemas.openxmlformats.org/package/2006/digital-signature" SourceId="rId8"/>
            <mdssi:RelationshipReference xmlns:mdssi="http://schemas.openxmlformats.org/package/2006/digital-signature" SourceId="rId98"/>
            <mdssi:RelationshipReference xmlns:mdssi="http://schemas.openxmlformats.org/package/2006/digital-signature" SourceId="rId121"/>
            <mdssi:RelationshipReference xmlns:mdssi="http://schemas.openxmlformats.org/package/2006/digital-signature" SourceId="rId142"/>
            <mdssi:RelationshipReference xmlns:mdssi="http://schemas.openxmlformats.org/package/2006/digital-signature" SourceId="rId163"/>
            <mdssi:RelationshipReference xmlns:mdssi="http://schemas.openxmlformats.org/package/2006/digital-signature" SourceId="rId184"/>
            <mdssi:RelationshipReference xmlns:mdssi="http://schemas.openxmlformats.org/package/2006/digital-signature" SourceId="rId219"/>
            <mdssi:RelationshipReference xmlns:mdssi="http://schemas.openxmlformats.org/package/2006/digital-signature" SourceId="rId230"/>
            <mdssi:RelationshipReference xmlns:mdssi="http://schemas.openxmlformats.org/package/2006/digital-signature" SourceId="rId25"/>
            <mdssi:RelationshipReference xmlns:mdssi="http://schemas.openxmlformats.org/package/2006/digital-signature" SourceId="rId46"/>
            <mdssi:RelationshipReference xmlns:mdssi="http://schemas.openxmlformats.org/package/2006/digital-signature" SourceId="rId67"/>
            <mdssi:RelationshipReference xmlns:mdssi="http://schemas.openxmlformats.org/package/2006/digital-signature" SourceId="rId88"/>
            <mdssi:RelationshipReference xmlns:mdssi="http://schemas.openxmlformats.org/package/2006/digital-signature" SourceId="rId111"/>
            <mdssi:RelationshipReference xmlns:mdssi="http://schemas.openxmlformats.org/package/2006/digital-signature" SourceId="rId132"/>
            <mdssi:RelationshipReference xmlns:mdssi="http://schemas.openxmlformats.org/package/2006/digital-signature" SourceId="rId153"/>
            <mdssi:RelationshipReference xmlns:mdssi="http://schemas.openxmlformats.org/package/2006/digital-signature" SourceId="rId174"/>
            <mdssi:RelationshipReference xmlns:mdssi="http://schemas.openxmlformats.org/package/2006/digital-signature" SourceId="rId195"/>
            <mdssi:RelationshipReference xmlns:mdssi="http://schemas.openxmlformats.org/package/2006/digital-signature" SourceId="rId209"/>
            <mdssi:RelationshipReference xmlns:mdssi="http://schemas.openxmlformats.org/package/2006/digital-signature" SourceId="rId190"/>
            <mdssi:RelationshipReference xmlns:mdssi="http://schemas.openxmlformats.org/package/2006/digital-signature" SourceId="rId204"/>
            <mdssi:RelationshipReference xmlns:mdssi="http://schemas.openxmlformats.org/package/2006/digital-signature" SourceId="rId220"/>
            <mdssi:RelationshipReference xmlns:mdssi="http://schemas.openxmlformats.org/package/2006/digital-signature" SourceId="rId225"/>
            <mdssi:RelationshipReference xmlns:mdssi="http://schemas.openxmlformats.org/package/2006/digital-signature" SourceId="rId15"/>
            <mdssi:RelationshipReference xmlns:mdssi="http://schemas.openxmlformats.org/package/2006/digital-signature" SourceId="rId36"/>
            <mdssi:RelationshipReference xmlns:mdssi="http://schemas.openxmlformats.org/package/2006/digital-signature" SourceId="rId57"/>
            <mdssi:RelationshipReference xmlns:mdssi="http://schemas.openxmlformats.org/package/2006/digital-signature" SourceId="rId106"/>
            <mdssi:RelationshipReference xmlns:mdssi="http://schemas.openxmlformats.org/package/2006/digital-signature" SourceId="rId127"/>
            <mdssi:RelationshipReference xmlns:mdssi="http://schemas.openxmlformats.org/package/2006/digital-signature" SourceId="rId10"/>
            <mdssi:RelationshipReference xmlns:mdssi="http://schemas.openxmlformats.org/package/2006/digital-signature" SourceId="rId31"/>
            <mdssi:RelationshipReference xmlns:mdssi="http://schemas.openxmlformats.org/package/2006/digital-signature" SourceId="rId52"/>
            <mdssi:RelationshipReference xmlns:mdssi="http://schemas.openxmlformats.org/package/2006/digital-signature" SourceId="rId73"/>
            <mdssi:RelationshipReference xmlns:mdssi="http://schemas.openxmlformats.org/package/2006/digital-signature" SourceId="rId78"/>
            <mdssi:RelationshipReference xmlns:mdssi="http://schemas.openxmlformats.org/package/2006/digital-signature" SourceId="rId94"/>
            <mdssi:RelationshipReference xmlns:mdssi="http://schemas.openxmlformats.org/package/2006/digital-signature" SourceId="rId99"/>
            <mdssi:RelationshipReference xmlns:mdssi="http://schemas.openxmlformats.org/package/2006/digital-signature" SourceId="rId101"/>
            <mdssi:RelationshipReference xmlns:mdssi="http://schemas.openxmlformats.org/package/2006/digital-signature" SourceId="rId122"/>
            <mdssi:RelationshipReference xmlns:mdssi="http://schemas.openxmlformats.org/package/2006/digital-signature" SourceId="rId143"/>
            <mdssi:RelationshipReference xmlns:mdssi="http://schemas.openxmlformats.org/package/2006/digital-signature" SourceId="rId148"/>
            <mdssi:RelationshipReference xmlns:mdssi="http://schemas.openxmlformats.org/package/2006/digital-signature" SourceId="rId164"/>
            <mdssi:RelationshipReference xmlns:mdssi="http://schemas.openxmlformats.org/package/2006/digital-signature" SourceId="rId169"/>
            <mdssi:RelationshipReference xmlns:mdssi="http://schemas.openxmlformats.org/package/2006/digital-signature" SourceId="rId18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80"/>
            <mdssi:RelationshipReference xmlns:mdssi="http://schemas.openxmlformats.org/package/2006/digital-signature" SourceId="rId210"/>
            <mdssi:RelationshipReference xmlns:mdssi="http://schemas.openxmlformats.org/package/2006/digital-signature" SourceId="rId215"/>
            <mdssi:RelationshipReference xmlns:mdssi="http://schemas.openxmlformats.org/package/2006/digital-signature" SourceId="rId236"/>
            <mdssi:RelationshipReference xmlns:mdssi="http://schemas.openxmlformats.org/package/2006/digital-signature" SourceId="rId26"/>
            <mdssi:RelationshipReference xmlns:mdssi="http://schemas.openxmlformats.org/package/2006/digital-signature" SourceId="rId231"/>
            <mdssi:RelationshipReference xmlns:mdssi="http://schemas.openxmlformats.org/package/2006/digital-signature" SourceId="rId47"/>
            <mdssi:RelationshipReference xmlns:mdssi="http://schemas.openxmlformats.org/package/2006/digital-signature" SourceId="rId68"/>
            <mdssi:RelationshipReference xmlns:mdssi="http://schemas.openxmlformats.org/package/2006/digital-signature" SourceId="rId89"/>
            <mdssi:RelationshipReference xmlns:mdssi="http://schemas.openxmlformats.org/package/2006/digital-signature" SourceId="rId112"/>
            <mdssi:RelationshipReference xmlns:mdssi="http://schemas.openxmlformats.org/package/2006/digital-signature" SourceId="rId133"/>
            <mdssi:RelationshipReference xmlns:mdssi="http://schemas.openxmlformats.org/package/2006/digital-signature" SourceId="rId154"/>
            <mdssi:RelationshipReference xmlns:mdssi="http://schemas.openxmlformats.org/package/2006/digital-signature" SourceId="rId175"/>
            <mdssi:RelationshipReference xmlns:mdssi="http://schemas.openxmlformats.org/package/2006/digital-signature" SourceId="rId196"/>
            <mdssi:RelationshipReference xmlns:mdssi="http://schemas.openxmlformats.org/package/2006/digital-signature" SourceId="rId200"/>
            <mdssi:RelationshipReference xmlns:mdssi="http://schemas.openxmlformats.org/package/2006/digital-signature" SourceId="rId16"/>
            <mdssi:RelationshipReference xmlns:mdssi="http://schemas.openxmlformats.org/package/2006/digital-signature" SourceId="rId221"/>
            <mdssi:RelationshipReference xmlns:mdssi="http://schemas.openxmlformats.org/package/2006/digital-signature" SourceId="rId37"/>
            <mdssi:RelationshipReference xmlns:mdssi="http://schemas.openxmlformats.org/package/2006/digital-signature" SourceId="rId58"/>
            <mdssi:RelationshipReference xmlns:mdssi="http://schemas.openxmlformats.org/package/2006/digital-signature" SourceId="rId79"/>
            <mdssi:RelationshipReference xmlns:mdssi="http://schemas.openxmlformats.org/package/2006/digital-signature" SourceId="rId102"/>
            <mdssi:RelationshipReference xmlns:mdssi="http://schemas.openxmlformats.org/package/2006/digital-signature" SourceId="rId123"/>
            <mdssi:RelationshipReference xmlns:mdssi="http://schemas.openxmlformats.org/package/2006/digital-signature" SourceId="rId144"/>
            <mdssi:RelationshipReference xmlns:mdssi="http://schemas.openxmlformats.org/package/2006/digital-signature" SourceId="rId90"/>
            <mdssi:RelationshipReference xmlns:mdssi="http://schemas.openxmlformats.org/package/2006/digital-signature" SourceId="rId165"/>
            <mdssi:RelationshipReference xmlns:mdssi="http://schemas.openxmlformats.org/package/2006/digital-signature" SourceId="rId186"/>
            <mdssi:RelationshipReference xmlns:mdssi="http://schemas.openxmlformats.org/package/2006/digital-signature" SourceId="rId211"/>
            <mdssi:RelationshipReference xmlns:mdssi="http://schemas.openxmlformats.org/package/2006/digital-signature" SourceId="rId232"/>
            <mdssi:RelationshipReference xmlns:mdssi="http://schemas.openxmlformats.org/package/2006/digital-signature" SourceId="rId27"/>
            <mdssi:RelationshipReference xmlns:mdssi="http://schemas.openxmlformats.org/package/2006/digital-signature" SourceId="rId48"/>
            <mdssi:RelationshipReference xmlns:mdssi="http://schemas.openxmlformats.org/package/2006/digital-signature" SourceId="rId69"/>
            <mdssi:RelationshipReference xmlns:mdssi="http://schemas.openxmlformats.org/package/2006/digital-signature" SourceId="rId113"/>
            <mdssi:RelationshipReference xmlns:mdssi="http://schemas.openxmlformats.org/package/2006/digital-signature" SourceId="rId134"/>
            <mdssi:RelationshipReference xmlns:mdssi="http://schemas.openxmlformats.org/package/2006/digital-signature" SourceId="rId80"/>
            <mdssi:RelationshipReference xmlns:mdssi="http://schemas.openxmlformats.org/package/2006/digital-signature" SourceId="rId155"/>
            <mdssi:RelationshipReference xmlns:mdssi="http://schemas.openxmlformats.org/package/2006/digital-signature" SourceId="rId176"/>
            <mdssi:RelationshipReference xmlns:mdssi="http://schemas.openxmlformats.org/package/2006/digital-signature" SourceId="rId197"/>
            <mdssi:RelationshipReference xmlns:mdssi="http://schemas.openxmlformats.org/package/2006/digital-signature" SourceId="rId201"/>
            <mdssi:RelationshipReference xmlns:mdssi="http://schemas.openxmlformats.org/package/2006/digital-signature" SourceId="rId222"/>
            <mdssi:RelationshipReference xmlns:mdssi="http://schemas.openxmlformats.org/package/2006/digital-signature" SourceId="rId17"/>
            <mdssi:RelationshipReference xmlns:mdssi="http://schemas.openxmlformats.org/package/2006/digital-signature" SourceId="rId38"/>
            <mdssi:RelationshipReference xmlns:mdssi="http://schemas.openxmlformats.org/package/2006/digital-signature" SourceId="rId59"/>
            <mdssi:RelationshipReference xmlns:mdssi="http://schemas.openxmlformats.org/package/2006/digital-signature" SourceId="rId103"/>
            <mdssi:RelationshipReference xmlns:mdssi="http://schemas.openxmlformats.org/package/2006/digital-signature" SourceId="rId124"/>
            <mdssi:RelationshipReference xmlns:mdssi="http://schemas.openxmlformats.org/package/2006/digital-signature" SourceId="rId70"/>
            <mdssi:RelationshipReference xmlns:mdssi="http://schemas.openxmlformats.org/package/2006/digital-signature" SourceId="rId91"/>
            <mdssi:RelationshipReference xmlns:mdssi="http://schemas.openxmlformats.org/package/2006/digital-signature" SourceId="rId145"/>
            <mdssi:RelationshipReference xmlns:mdssi="http://schemas.openxmlformats.org/package/2006/digital-signature" SourceId="rId166"/>
            <mdssi:RelationshipReference xmlns:mdssi="http://schemas.openxmlformats.org/package/2006/digital-signature" SourceId="rId187"/>
            <mdssi:RelationshipReference xmlns:mdssi="http://schemas.openxmlformats.org/package/2006/digital-signature" SourceId="rId1"/>
            <mdssi:RelationshipReference xmlns:mdssi="http://schemas.openxmlformats.org/package/2006/digital-signature" SourceId="rId212"/>
            <mdssi:RelationshipReference xmlns:mdssi="http://schemas.openxmlformats.org/package/2006/digital-signature" SourceId="rId233"/>
            <mdssi:RelationshipReference xmlns:mdssi="http://schemas.openxmlformats.org/package/2006/digital-signature" SourceId="rId28"/>
            <mdssi:RelationshipReference xmlns:mdssi="http://schemas.openxmlformats.org/package/2006/digital-signature" SourceId="rId49"/>
            <mdssi:RelationshipReference xmlns:mdssi="http://schemas.openxmlformats.org/package/2006/digital-signature" SourceId="rId114"/>
            <mdssi:RelationshipReference xmlns:mdssi="http://schemas.openxmlformats.org/package/2006/digital-signature" SourceId="rId60"/>
            <mdssi:RelationshipReference xmlns:mdssi="http://schemas.openxmlformats.org/package/2006/digital-signature" SourceId="rId81"/>
            <mdssi:RelationshipReference xmlns:mdssi="http://schemas.openxmlformats.org/package/2006/digital-signature" SourceId="rId135"/>
            <mdssi:RelationshipReference xmlns:mdssi="http://schemas.openxmlformats.org/package/2006/digital-signature" SourceId="rId156"/>
            <mdssi:RelationshipReference xmlns:mdssi="http://schemas.openxmlformats.org/package/2006/digital-signature" SourceId="rId177"/>
            <mdssi:RelationshipReference xmlns:mdssi="http://schemas.openxmlformats.org/package/2006/digital-signature" SourceId="rId198"/>
            <mdssi:RelationshipReference xmlns:mdssi="http://schemas.openxmlformats.org/package/2006/digital-signature" SourceId="rId202"/>
            <mdssi:RelationshipReference xmlns:mdssi="http://schemas.openxmlformats.org/package/2006/digital-signature" SourceId="rId223"/>
            <mdssi:RelationshipReference xmlns:mdssi="http://schemas.openxmlformats.org/package/2006/digital-signature" SourceId="rId18"/>
            <mdssi:RelationshipReference xmlns:mdssi="http://schemas.openxmlformats.org/package/2006/digital-signature" SourceId="rId39"/>
            <mdssi:RelationshipReference xmlns:mdssi="http://schemas.openxmlformats.org/package/2006/digital-signature" SourceId="rId50"/>
            <mdssi:RelationshipReference xmlns:mdssi="http://schemas.openxmlformats.org/package/2006/digital-signature" SourceId="rId104"/>
            <mdssi:RelationshipReference xmlns:mdssi="http://schemas.openxmlformats.org/package/2006/digital-signature" SourceId="rId125"/>
            <mdssi:RelationshipReference xmlns:mdssi="http://schemas.openxmlformats.org/package/2006/digital-signature" SourceId="rId146"/>
            <mdssi:RelationshipReference xmlns:mdssi="http://schemas.openxmlformats.org/package/2006/digital-signature" SourceId="rId167"/>
            <mdssi:RelationshipReference xmlns:mdssi="http://schemas.openxmlformats.org/package/2006/digital-signature" SourceId="rId188"/>
            <mdssi:RelationshipReference xmlns:mdssi="http://schemas.openxmlformats.org/package/2006/digital-signature" SourceId="rId71"/>
            <mdssi:RelationshipReference xmlns:mdssi="http://schemas.openxmlformats.org/package/2006/digital-signature" SourceId="rId92"/>
            <mdssi:RelationshipReference xmlns:mdssi="http://schemas.openxmlformats.org/package/2006/digital-signature" SourceId="rId213"/>
            <mdssi:RelationshipReference xmlns:mdssi="http://schemas.openxmlformats.org/package/2006/digital-signature" SourceId="rId234"/>
            <mdssi:RelationshipReference xmlns:mdssi="http://schemas.openxmlformats.org/package/2006/digital-signature" SourceId="rId2"/>
            <mdssi:RelationshipReference xmlns:mdssi="http://schemas.openxmlformats.org/package/2006/digital-signature" SourceId="rId29"/>
            <mdssi:RelationshipReference xmlns:mdssi="http://schemas.openxmlformats.org/package/2006/digital-signature" SourceId="rId40"/>
            <mdssi:RelationshipReference xmlns:mdssi="http://schemas.openxmlformats.org/package/2006/digital-signature" SourceId="rId115"/>
            <mdssi:RelationshipReference xmlns:mdssi="http://schemas.openxmlformats.org/package/2006/digital-signature" SourceId="rId136"/>
            <mdssi:RelationshipReference xmlns:mdssi="http://schemas.openxmlformats.org/package/2006/digital-signature" SourceId="rId157"/>
            <mdssi:RelationshipReference xmlns:mdssi="http://schemas.openxmlformats.org/package/2006/digital-signature" SourceId="rId178"/>
            <mdssi:RelationshipReference xmlns:mdssi="http://schemas.openxmlformats.org/package/2006/digital-signature" SourceId="rId61"/>
            <mdssi:RelationshipReference xmlns:mdssi="http://schemas.openxmlformats.org/package/2006/digital-signature" SourceId="rId82"/>
            <mdssi:RelationshipReference xmlns:mdssi="http://schemas.openxmlformats.org/package/2006/digital-signature" SourceId="rId199"/>
            <mdssi:RelationshipReference xmlns:mdssi="http://schemas.openxmlformats.org/package/2006/digital-signature" SourceId="rId203"/>
            <mdssi:RelationshipReference xmlns:mdssi="http://schemas.openxmlformats.org/package/2006/digital-signature" SourceId="rId19"/>
            <mdssi:RelationshipReference xmlns:mdssi="http://schemas.openxmlformats.org/package/2006/digital-signature" SourceId="rId224"/>
            <mdssi:RelationshipReference xmlns:mdssi="http://schemas.openxmlformats.org/package/2006/digital-signature" SourceId="rId30"/>
            <mdssi:RelationshipReference xmlns:mdssi="http://schemas.openxmlformats.org/package/2006/digital-signature" SourceId="rId105"/>
            <mdssi:RelationshipReference xmlns:mdssi="http://schemas.openxmlformats.org/package/2006/digital-signature" SourceId="rId126"/>
            <mdssi:RelationshipReference xmlns:mdssi="http://schemas.openxmlformats.org/package/2006/digital-signature" SourceId="rId147"/>
            <mdssi:RelationshipReference xmlns:mdssi="http://schemas.openxmlformats.org/package/2006/digital-signature" SourceId="rId168"/>
            <mdssi:RelationshipReference xmlns:mdssi="http://schemas.openxmlformats.org/package/2006/digital-signature" SourceId="rId51"/>
            <mdssi:RelationshipReference xmlns:mdssi="http://schemas.openxmlformats.org/package/2006/digital-signature" SourceId="rId72"/>
            <mdssi:RelationshipReference xmlns:mdssi="http://schemas.openxmlformats.org/package/2006/digital-signature" SourceId="rId93"/>
            <mdssi:RelationshipReference xmlns:mdssi="http://schemas.openxmlformats.org/package/2006/digital-signature" SourceId="rId189"/>
            <mdssi:RelationshipReference xmlns:mdssi="http://schemas.openxmlformats.org/package/2006/digital-signature" SourceId="rId3"/>
            <mdssi:RelationshipReference xmlns:mdssi="http://schemas.openxmlformats.org/package/2006/digital-signature" SourceId="rId214"/>
            <mdssi:RelationshipReference xmlns:mdssi="http://schemas.openxmlformats.org/package/2006/digital-signature" SourceId="rId235"/>
            <mdssi:RelationshipReference xmlns:mdssi="http://schemas.openxmlformats.org/package/2006/digital-signature" SourceId="rId116"/>
            <mdssi:RelationshipReference xmlns:mdssi="http://schemas.openxmlformats.org/package/2006/digital-signature" SourceId="rId137"/>
            <mdssi:RelationshipReference xmlns:mdssi="http://schemas.openxmlformats.org/package/2006/digital-signature" SourceId="rId158"/>
            <mdssi:RelationshipReference xmlns:mdssi="http://schemas.openxmlformats.org/package/2006/digital-signature" SourceId="rId20"/>
            <mdssi:RelationshipReference xmlns:mdssi="http://schemas.openxmlformats.org/package/2006/digital-signature" SourceId="rId41"/>
            <mdssi:RelationshipReference xmlns:mdssi="http://schemas.openxmlformats.org/package/2006/digital-signature" SourceId="rId62"/>
            <mdssi:RelationshipReference xmlns:mdssi="http://schemas.openxmlformats.org/package/2006/digital-signature" SourceId="rId83"/>
            <mdssi:RelationshipReference xmlns:mdssi="http://schemas.openxmlformats.org/package/2006/digital-signature" SourceId="rId179"/>
            <mdssi:RelationshipReference xmlns:mdssi="http://schemas.openxmlformats.org/package/2006/digital-signature" SourceId="rId117"/>
          </Transform>
          <Transform Algorithm="http://www.w3.org/TR/2001/REC-xml-c14n-20010315"/>
        </Transforms>
        <DigestMethod Algorithm="http://www.w3.org/2001/04/xmlenc#sha256"/>
        <DigestValue>uNA9Hs755SUXbF0m5zaJzl2KLki1K0fm/h16N1B7BfE=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6jjMgi3pfG+Mho9TKglc4Y9hTTywrlztt/SW0w6HA4c=</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rjAof+HHyo4kSSyok/zT0ufed6imE5J/M7S9AQW9EOc=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/9p8irSiK3Q+I0YH76+wia+C4a/WL77q20lIik4ESr8=</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BNHYkX4kNnGBZPUFIxrHjRSfQzhq3LNskNlqIr+LPpE=</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WDbYt3foFaLaXP9QV9jxTYT26nbAoQyIkrLZOfG1Dd4=</DigestValue>
      </Reference>
      <Reference URI="/xl/drawings/drawing1.xml?ContentType=application/vnd.openxmlformats-officedocument.drawing+xml">
        <DigestMethod Algorithm="http://www.w3.org/2001/04/xmlenc#sha256"/>
        <DigestValue>9PZV8FCKsTcSW+g+LZ51EBryP6eXZA0WMJoWMUOwbeU=</DigestValue>
      </Reference>
      <Reference URI="/xl/drawings/drawing2.xml?ContentType=application/vnd.openxmlformats-officedocument.drawing+xml">
        <DigestMethod Algorithm="http://www.w3.org/2001/04/xmlenc#sha256"/>
        <DigestValue>P4KjWqV7/qUWIEJ+Lx5xrSW9l5sp1SGo9U4PC9z+sng=</DigestValue>
      </Reference>
      <Reference URI="/xl/drawings/drawing3.xml?ContentType=application/vnd.openxmlformats-officedocument.drawing+xml">
        <DigestMethod Algorithm="http://www.w3.org/2001/04/xmlenc#sha256"/>
        <DigestValue>TYJ7Z0cMMa1Dr2gwR+oV2eZ9OzfsB9FiIhWXEW9Tyng=</DigestValue>
      </Reference>
      <Reference URI="/xl/drawings/drawing4.xml?ContentType=application/vnd.openxmlformats-officedocument.drawing+xml">
        <DigestMethod Algorithm="http://www.w3.org/2001/04/xmlenc#sha256"/>
        <DigestValue>1X4bUvBGUh9vXXVw+mAOOSEgS5Dzu7LmguRM7HNQ/os=</DigestValue>
      </Reference>
      <Reference URI="/xl/drawings/drawing5.xml?ContentType=application/vnd.openxmlformats-officedocument.drawing+xml">
        <DigestMethod Algorithm="http://www.w3.org/2001/04/xmlenc#sha256"/>
        <DigestValue>nWCYtjrZVpqYQ7qTTN5s8HM4B3uzfRv0lGhMcBdyfjE=</DigestValue>
      </Reference>
      <Reference URI="/xl/drawings/drawing6.xml?ContentType=application/vnd.openxmlformats-officedocument.drawing+xml">
        <DigestMethod Algorithm="http://www.w3.org/2001/04/xmlenc#sha256"/>
        <DigestValue>83/J8dk9DkF5LZRkVj134X63MLkY/Jsh0/Dz5BxY2Oc=</DigestValue>
      </Reference>
      <Reference URI="/xl/drawings/vmlDrawing1.vml?ContentType=application/vnd.openxmlformats-officedocument.vmlDrawing">
        <DigestMethod Algorithm="http://www.w3.org/2001/04/xmlenc#sha256"/>
        <DigestValue>aukrn0Oydo3KEzy9WoisYqsoO/1nvyI2VeJ1mR8It5g=</DigestValue>
      </Reference>
      <Reference URI="/xl/drawings/vmlDrawing2.vml?ContentType=application/vnd.openxmlformats-officedocument.vmlDrawing">
        <DigestMethod Algorithm="http://www.w3.org/2001/04/xmlenc#sha256"/>
        <DigestValue>f1ai5TX82nkYdShP572kYuuC5Thksq749bZbYsUjg6k=</DigestValue>
      </Reference>
      <Reference URI="/xl/drawings/vmlDrawing3.vml?ContentType=application/vnd.openxmlformats-officedocument.vmlDrawing">
        <DigestMethod Algorithm="http://www.w3.org/2001/04/xmlenc#sha256"/>
        <DigestValue>c0oMqR0APl3VgG0Thlkcxqq8VeuXQGOjR2qHXMfQ48c=</DigestValue>
      </Reference>
      <Reference URI="/xl/drawings/vmlDrawing4.vml?ContentType=application/vnd.openxmlformats-officedocument.vmlDrawing">
        <DigestMethod Algorithm="http://www.w3.org/2001/04/xmlenc#sha256"/>
        <DigestValue>LxWFsVqFVHDSSc5JdjXWS6i2Se63ZfKihTf7PirHmWY=</DigestValue>
      </Reference>
      <Reference URI="/xl/drawings/vmlDrawing5.vml?ContentType=application/vnd.openxmlformats-officedocument.vmlDrawing">
        <DigestMethod Algorithm="http://www.w3.org/2001/04/xmlenc#sha256"/>
        <DigestValue>HLhIB9zQCXgNEj+tKK+0JiXI2l0f+3h2Pukuu00GlK4=</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UKhCa6Le+a68CAMlQ78Bk0d0qs7LbGwvcHKlWeoazjU=</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WDx5qA5KnZX29fc0ACO3oVEW95Vraswv6wIqfY7LWws=</DigestValue>
      </Reference>
      <Reference URI="/xl/externalLinks/_rels/externalLink1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xeSJeflVlXLs8V5FnAHQiNCmRmRKLIAuBLqqiSg3Tn8=</DigestValue>
      </Reference>
      <Reference URI="/xl/externalLinks/_rels/externalLink1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eid4wfgmIWV5N2v9OAkY72u9PIEAoHsLI6U+56lzP2s=</DigestValue>
      </Reference>
      <Reference URI="/xl/externalLinks/_rels/externalLink1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VUk6iDZvh5Kb64S89KRVrEKXJjfYXqQPGnr8E4gXqjs=</DigestValue>
      </Reference>
      <Reference URI="/xl/externalLinks/_rels/externalLink1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r4bixBZCanG70IPMXqnPb5kglitt1grIeUsYcOeL84Y=</DigestValue>
      </Reference>
      <Reference URI="/xl/externalLinks/_rels/externalLink1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yFwkz+KvPt8VyLiAx8Ig4gDNJAjru+L4hSqYgaVsDyU=</DigestValue>
      </Reference>
      <Reference URI="/xl/externalLinks/_rels/externalLink1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RkeaqQZFj6Kf/Cx9Owjmyp52zIPFnvhj23o0mB+gJYU=</DigestValue>
      </Reference>
      <Reference URI="/xl/externalLinks/_rels/externalLink1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hJMnIXc0EQldGNs8NFZuZ7NVeS+U/jGkVPRpWtbtrPo=</DigestValue>
      </Reference>
      <Reference URI="/xl/externalLinks/_rels/externalLink1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9SGIZCyO54y6DgQtCcnqwSzG4MmYPw3dpVea6GEsxAo=</DigestValue>
      </Reference>
      <Reference URI="/xl/externalLinks/_rels/externalLink1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5HInTKxGZAb/RjVUAQdpsHc7wpGrLKK0PbGAkGrSwGk=</DigestValue>
      </Reference>
      <Reference URI="/xl/externalLinks/_rels/externalLink1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dVTC/qkE1o8vryXjM7xeCOUe5Ju/2wmHKZD3PrhqpLY=</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XdAr8rYzMvuWwY3ws4Wg0UptN2Tn8mZCExDwdDJ3m7c=</DigestValue>
      </Reference>
      <Reference URI="/xl/externalLinks/_rels/externalLink1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SfwQ1bi0+B3tf44eRcMJuPGdCgxO7aqCGNZ+G5oTq6M=</DigestValue>
      </Reference>
      <Reference URI="/xl/externalLinks/_rels/externalLink1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YIrt0SetZhp/IEfSMnAru1RjRyw0vCO0GLaa3aj+k6E=</DigestValue>
      </Reference>
      <Reference URI="/xl/externalLinks/_rels/externalLink11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z5yE43NiKJy3ykCVmiudDexd76QWURRDI96EzRbdCPc=</DigestValue>
      </Reference>
      <Reference URI="/xl/externalLinks/_rels/externalLink1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t2mywS9x+zi59PhzXW47pGp2xBGAkaT4eT8VPXhkD8w=</DigestValue>
      </Reference>
      <Reference URI="/xl/externalLinks/_rels/externalLink1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MplcIB/nGaUaEl3/2EByak8riz3T8HMo+RtnXoUwK7s=</DigestValue>
      </Reference>
      <Reference URI="/xl/externalLinks/_rels/externalLink11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NBGK9qhKEi3oAi2wQdHL6O5WwaRAlWGVULMhkNFvCQg=</DigestValue>
      </Reference>
      <Reference URI="/xl/externalLinks/_rels/externalLink1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womIe4B4/HIHatN6/JVqvsr2LW+XHXItFVSkGHnNTLA=</DigestValue>
      </Reference>
      <Reference URI="/xl/externalLinks/_rels/externalLink1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kNEXTlvjFSpU9XvuyT3Hb2+rkvIm3Bnq62QtdSBfXCQ=</DigestValue>
      </Reference>
      <Reference URI="/xl/externalLinks/_rels/externalLink1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Ef3/KdU2laE1o1aKIwOZgcFZWTQ6QjRRNWsNkpDAEBM=</DigestValue>
      </Reference>
      <Reference URI="/xl/externalLinks/_rels/externalLink1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SBHYEFsUnzrxs7iOQVetynEEQ8SXX0UoxY+11xbvFtI=</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muwi9fdpG28umM+I7j3nZm+lSiN24u/1kXO7dRpM+MA=</DigestValue>
      </Reference>
      <Reference URI="/xl/externalLinks/_rels/externalLink1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F8qI69/QKEdshMy+LYyUaxik5lxQeVtaVp1Vrnkqa3M=</DigestValue>
      </Reference>
      <Reference URI="/xl/externalLinks/_rels/externalLink1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zM/iwE38oSJ+0EgLK76P+glOsTnBhCgq6tzZwaPMBtA=</DigestValue>
      </Reference>
      <Reference URI="/xl/externalLinks/_rels/externalLink1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hRlHbiP23kbD1pMRJc8P+32JMml3CtpdwDBxZ4B5hH0=</DigestValue>
      </Reference>
      <Reference URI="/xl/externalLinks/_rels/externalLink1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FU47RIw9IKdr2FDryH7nMpgSIprV2wstOJJOwDVGVKM=</DigestValue>
      </Reference>
      <Reference URI="/xl/externalLinks/_rels/externalLink1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8gttLfZetpg0tEDBqDCta7Crq3gumHH9ROfJ/7KPDx4=</DigestValue>
      </Reference>
      <Reference URI="/xl/externalLinks/_rels/externalLink1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UvBVCiG7bblXa1uewTKmtJegIGSBL3D3r9wDBFQA1Bc=</DigestValue>
      </Reference>
      <Reference URI="/xl/externalLinks/_rels/externalLink1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qh6EY35c7aXkNC2Tr45ris60IDeqsIkBlZeGcsGhfZE=</DigestValue>
      </Reference>
      <Reference URI="/xl/externalLinks/_rels/externalLink1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jpbUTp4BuVyHzpuGcjCF6vQFdvmgJvcUDQZofRleS3o=</DigestValue>
      </Reference>
      <Reference URI="/xl/externalLinks/_rels/externalLink1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LtF4leC0Mkcc7CzDtTWYKc1CAHaiOU/1nd8oojYwP1M=</DigestValue>
      </Reference>
      <Reference URI="/xl/externalLinks/_rels/externalLink1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atS98i8JTvfVGNYehX/ndNQ4MJsmNul5J60TUJFRiTc=</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gX7WH32jinf8fOXL5x3Z9gQOOi3ilttidP/D0BFpMOY=</DigestValue>
      </Reference>
      <Reference URI="/xl/externalLinks/_rels/externalLink1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pqcuEe3UT+P/WDCsE1JDPiZ2Q6L9UohObawp31PhTOQ=</DigestValue>
      </Reference>
      <Reference URI="/xl/externalLinks/_rels/externalLink1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CKongRYCpQSg72WrHeCTi+BaRNgAdanbfW9tTxMkzHc=</DigestValue>
      </Reference>
      <Reference URI="/xl/externalLinks/_rels/externalLink1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8r1P2LQ15iue75jNytNiVvzIjQpsn+MWOOnvPkbTi40=</DigestValue>
      </Reference>
      <Reference URI="/xl/externalLinks/_rels/externalLink1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IfU6DlwOB5rMG90ElrWnIoeIabeHe+ptvu4plEb0wZU=</DigestValue>
      </Reference>
      <Reference URI="/xl/externalLinks/_rels/externalLink1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3LHxjTQdWbj5CWJNF4jsH2S9rVKb8N+gYG9HTurCeEM=</DigestValue>
      </Reference>
      <Reference URI="/xl/externalLinks/_rels/externalLink1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I5VTPnTRz/uPdFYsrZdbOtixSES9xY0gR3zeJ54OtRs=</DigestValue>
      </Reference>
      <Reference URI="/xl/externalLinks/_rels/externalLink1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t3uj3XCc+D2PHUYJ2O53v2QYa/UXGLTuXlhQN4fAguo=</DigestValue>
      </Reference>
      <Reference URI="/xl/externalLinks/_rels/externalLink1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X4dsV53PiG0IzaWO/gmRheC46BiwFi9kFpylkkSLK2Q=</DigestValue>
      </Reference>
      <Reference URI="/xl/externalLinks/_rels/externalLink1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vPkP3DgDPwOnq8S/UHCRJyjG+nsB724uKYM//u5GFp4=</DigestValue>
      </Reference>
      <Reference URI="/xl/externalLinks/_rels/externalLink1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pobHQHyCmlLjTI+w4fCvZc2kvSCcvTwnN36G072UuTE=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AJmbc+bB9P5X+kaVeUKb6OnnnW2zOTwymNBL7rXHbus=</DigestValue>
      </Reference>
      <Reference URI="/xl/externalLinks/_rels/externalLink1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K51LQ0zj6DMNP4keuDimoWi1t8VrXyrHVrx5ftbEWKo=</DigestValue>
      </Reference>
      <Reference URI="/xl/externalLinks/_rels/externalLink1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sncvyIbIm9cQFgLcE8lNmrzkCjJ+0gBfi7mvYMySLDs=</DigestValue>
      </Reference>
      <Reference URI="/xl/externalLinks/_rels/externalLink1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nVPvBqJ2k6pCjp9qPEF3rNmXE5I9doVqzC+RNkxrrqo=</DigestValue>
      </Reference>
      <Reference URI="/xl/externalLinks/_rels/externalLink1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7cqnQfs/yCJ2NTVjsvRvQO5eXqHlMDJ5JlOueHeNhE4=</DigestValue>
      </Reference>
      <Reference URI="/xl/externalLinks/_rels/externalLink1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QiiuLN7qebMINghwaOh+RzSK+DqXPqp1D1dZUWaDsvQ=</DigestValue>
      </Reference>
      <Reference URI="/xl/externalLinks/_rels/externalLink1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ycIii9SYYDNA85mOZhMbNLuzL6uOL5nWcS0Rv788YYI=</DigestValue>
      </Reference>
      <Reference URI="/xl/externalLinks/_rels/externalLink1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O5tjkrjGYaZTl5xkj2hdm8/mcAGLIqIS8WcFw/GP56I=</DigestValue>
      </Reference>
      <Reference URI="/xl/externalLinks/_rels/externalLink1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ImhklZFVqlV2WNCfO14bbWUKd5VYqp8AYjgKPdWrrTc=</DigestValue>
      </Reference>
      <Reference URI="/xl/externalLinks/_rels/externalLink1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Nn3NVrb6e7yA518Rc4auiHej6kLEMD7xMK8B0ELpHNk=</DigestValue>
      </Reference>
      <Reference URI="/xl/externalLinks/_rels/externalLink1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K64neWSEhYbP49agRvF+FGCPtHnLeLfUP3iOgKRrNug=</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PxkydwfvY+61N0OfVgo8OUEgZ1nA1shk5Yb2KWsuuqw=</DigestValue>
      </Reference>
      <Reference URI="/xl/externalLinks/_rels/externalLink1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FMAj+SArxGeW5fD7rv/9C204griEyV9xkcqgHulhWLk=</DigestValue>
      </Reference>
      <Reference URI="/xl/externalLinks/_rels/externalLink1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QevUGDAOkcJCb8pCK7m41zVy5qevdwKhwErw2ASAu/A=</DigestValue>
      </Reference>
      <Reference URI="/xl/externalLinks/_rels/externalLink1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DhI87GVFcdU57ReewoX2++LV2fiEC8sBUZ27FmKAwDc=</DigestValue>
      </Reference>
      <Reference URI="/xl/externalLinks/_rels/externalLink15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pzHRlvdrP624g9UYwOmE52yG0z67PbgPW26Q+xBTfzM=</DigestValue>
      </Reference>
      <Reference URI="/xl/externalLinks/_rels/externalLink1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OA7YzluJB8Nf4Alnz0v9OArVK+aHySBxljRyE80+2yM=</DigestValue>
      </Reference>
      <Reference URI="/xl/externalLinks/_rels/externalLink1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N1M6zY1syBshKIpDIk0iRrK3XaKWj4tsayB+wENLbGc=</DigestValue>
      </Reference>
      <Reference URI="/xl/externalLinks/_rels/externalLink1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lOfVRa3kaoD0UfflZtz3dAWjF0EvI7AEmaRF7T5+LYw=</DigestValue>
      </Reference>
      <Reference URI="/xl/externalLinks/_rels/externalLink1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zRqOafsbQOAYD/iLE4AhC32YmVrFbm+X7q1ETzmF4L8=</DigestValue>
      </Reference>
      <Reference URI="/xl/externalLinks/_rels/externalLink1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6f8U2I+fMoQeu8Y7l6tEGaKqqnHWwpkd/2J7PV0L6rk=</DigestValue>
      </Reference>
      <Reference URI="/xl/externalLinks/_rels/externalLink1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h+lAwUQGxGwezt1AqZrsxIk4GSMN8AKSLJo3WV7+GFw=</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vpbCNvRhyMKDqxmMAYzjPqmAWEeM/sHe7/0fHXrfb8U=</DigestValue>
      </Reference>
      <Reference URI="/xl/externalLinks/_rels/externalLink1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ZFIMBqouoCxavPLygVQavbb9P1CAWKjQjxPmROfF39g=</DigestValue>
      </Reference>
      <Reference URI="/xl/externalLinks/_rels/externalLink1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D9ZEIq+0lHJJMBFKo8QuUmiQhChc3LGS4NDSSCYXeMw=</DigestValue>
      </Reference>
      <Reference URI="/xl/externalLinks/_rels/externalLink1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LXb24jCB3iS7cuWYMQQJlz11ryf/rSBTgUh+gOcciV8=</DigestValue>
      </Reference>
      <Reference URI="/xl/externalLinks/_rels/externalLink1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SJEmFiXBESn/AMtNR71kd/HzLvS9lb4sW94Bf9tbELc=</DigestValue>
      </Reference>
      <Reference URI="/xl/externalLinks/_rels/externalLink1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K2bSb3zLQ07plELgHGFVxchFTSP0KaVMqGLmOn4I/rE=</DigestValue>
      </Reference>
      <Reference URI="/xl/externalLinks/_rels/externalLink1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01lH+xd/7XMbk0uonpjD6aoMsNP8vOQ+VDdiYrMrqs8=</DigestValue>
      </Reference>
      <Reference URI="/xl/externalLinks/_rels/externalLink1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4XM4Mzq9P7sR45jnRtEF0jRyCJVsYoaQDK5n8WnBajo=</DigestValue>
      </Reference>
      <Reference URI="/xl/externalLinks/_rels/externalLink1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wxYPHI6eef64uaMw47De2yg09KuMx/b6+foYk9xZPpk=</DigestValue>
      </Reference>
      <Reference URI="/xl/externalLinks/_rels/externalLink1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ThjkZYwewwYePefN/uvdrBQmCSlLWgMKgPIba8v6Eto=</DigestValue>
      </Reference>
      <Reference URI="/xl/externalLinks/_rels/externalLink1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gQp4Hv7eioiA1npDx2jjwUU2kCKK6TXlxw7e/mJJk+E=</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gsEBoAZxvvISOndP8cpQVpKA9qJZ5pkrNRAXYk4qmds=</DigestValue>
      </Reference>
      <Reference URI="/xl/externalLinks/_rels/externalLink1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q+PNZEKJlN5yMpz/1ru7MdjNnkGNbt8XaBfKrmdlUuQ=</DigestValue>
      </Reference>
      <Reference URI="/xl/externalLinks/_rels/externalLink1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snvH+lkyVrLAtCFYyDldCuhOWf0OZOo4onfZPkBBDhY=</DigestValue>
      </Reference>
      <Reference URI="/xl/externalLinks/_rels/externalLink1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pblDb7GCgISduw/+Zgg7nZLHB272mm4l15RbDukGE30=</DigestValue>
      </Reference>
      <Reference URI="/xl/externalLinks/_rels/externalLink1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n2Jnxh1zxGUqqy7roIfYH72DozQWzvcM0PxcXiAtkJo=</DigestValue>
      </Reference>
      <Reference URI="/xl/externalLinks/_rels/externalLink1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0b+hiIcj7jAj9Y+daq/zwKKEAUWpWBuZCAJR7VtcUZg=</DigestValue>
      </Reference>
      <Reference URI="/xl/externalLinks/_rels/externalLink1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6orD43Oc0LKXm5CyMICEKu1rND4cA5XJBEnZ1rH+Dsc=</DigestValue>
      </Reference>
      <Reference URI="/xl/externalLinks/_rels/externalLink1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i9Bdyu7Y8Fqb2YMwI71dvS5IbBc4XrwP+0frMGpEPQk=</DigestValue>
      </Reference>
      <Reference URI="/xl/externalLinks/_rels/externalLink1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CLyTy1TyAJG6sNneR0nU2zGDzqrSi7OnOkX27649gbU=</DigestValue>
      </Reference>
      <Reference URI="/xl/externalLinks/_rels/externalLink1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mDkD210fwuarhWpXXb9Z0+g3sTIsH+p9FF/mnptzrtM=</DigestValue>
      </Reference>
      <Reference URI="/xl/externalLinks/_rels/externalLink1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pW1wz8/vUkxuFZqZisH+03NoA9tXCDKway2W1ufkidY=</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+TTdjTH4W8ORkhXZt7wznnlunJcB6+wimqvC7UBxezU=</DigestValue>
      </Reference>
      <Reference URI="/xl/externalLinks/_rels/externalLink1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5tC74rEboQkN8KmCNmYrL3GIY5/MQC0C02sDUM4CTEw=</DigestValue>
      </Reference>
      <Reference URI="/xl/externalLinks/_rels/externalLink1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W82QS60iom01rfjkAoNW/Q9AS0j6EpJjne01xsn8n5s=</DigestValue>
      </Reference>
      <Reference URI="/xl/externalLinks/_rels/externalLink1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3UePBr/77yhwFPI0u2Qujpu8mlsM3Ucet1VN6/QlV6s=</DigestValue>
      </Reference>
      <Reference URI="/xl/externalLinks/_rels/externalLink1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jzv0NNbk4hfCmrRYJS6j/UyEcWtTVhdksOFpsoMXaRk=</DigestValue>
      </Reference>
      <Reference URI="/xl/externalLinks/_rels/externalLink1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Aiv2CttLdo3mxOkywEPkAEINCCxoauEStiEjs68+1XI=</DigestValue>
      </Reference>
      <Reference URI="/xl/externalLinks/_rels/externalLink1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HE5gl/VkjhresmDpkjTwRwWALsi2oDLjPIfZXVX1cEg=</DigestValue>
      </Reference>
      <Reference URI="/xl/externalLinks/_rels/externalLink18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n/T40BVgy6r9KHn9iLEjo5YokZa+PcgakP1Nfx5xZIs=</DigestValue>
      </Reference>
      <Reference URI="/xl/externalLinks/_rels/externalLink1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ZiTGl2tgsj1xNoQBleZxQvYxrPdcqIo/hz5M88A3EGk=</DigestValue>
      </Reference>
      <Reference URI="/xl/externalLinks/_rels/externalLink1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mVZhR/DjwAOh0fty7eiZ7MvRmbEYgeD8ryPRcTkhesY=</DigestValue>
      </Reference>
      <Reference URI="/xl/externalLinks/_rels/externalLink1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Ba+owtArb1BuhNF1AFMnB4Gm69hI4bhLHW1qrfHLd34=</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KN+xhWiFMPqgYqs/v26oaEfkAU+tCyX69WPh7pBepWQ=</DigestValue>
      </Reference>
      <Reference URI="/xl/externalLinks/_rels/externalLink1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han0RTWJYtgSvjlJqMUcsWtSCCgHxfzQ7dZ8Xbdofec=</DigestValue>
      </Reference>
      <Reference URI="/xl/externalLinks/_rels/externalLink1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WMo/csMfLTetV2vq9W8Z/sPAVoLHVBIDqQuWwZkSoXk=</DigestValue>
      </Reference>
      <Reference URI="/xl/externalLinks/_rels/externalLink1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nHesLjEP1no6PQAt3ApQ4lDbcue49YlJoGM7lV1VlYw=</DigestValue>
      </Reference>
      <Reference URI="/xl/externalLinks/_rels/externalLink1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qfmlWYOZG9oVobjM+KV/bmaN9RKyUNbf9r/LuSWSCCs=</DigestValue>
      </Reference>
      <Reference URI="/xl/externalLinks/_rels/externalLink1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yIxipoAwPeNOgfGnvr8bxcBrbbHLbFCIjNAuYGd7Cx4=</DigestValue>
      </Reference>
      <Reference URI="/xl/externalLinks/_rels/externalLink1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r7Rh8a5esXNJhbIYKn/hHeoOLzsduBEsBm2Rn3GvFpg=</DigestValue>
      </Reference>
      <Reference URI="/xl/externalLinks/_rels/externalLink1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doTpytGAAZHM6w3EYcuacMX9g568A+lNrjRM3OlTCbw=</DigestValue>
      </Reference>
      <Reference URI="/xl/externalLinks/_rels/externalLink1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yfOa9ZtiC6llhMXTIUIf70Bpsa3/C3oEcfNQQfrGPY0=</DigestValue>
      </Reference>
      <Reference URI="/xl/externalLinks/_rels/externalLink1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V7Il9D1d74QNbcqfo2NdA8F4cpCJ1B85GIE2eCq+1xw=</DigestValue>
      </Reference>
      <Reference URI="/xl/externalLinks/_rels/externalLink1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J1rCOlX2LKmLYsfWUrODyHgOeIaA5MiQEDUA7NPByCU=</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/zezjdd1J5p9AWzAEIhO4b+SXXRcQ6p5W13qGqCBNJk=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mExXfgn7kIO/uEX33cgqnTbs1kq7bvsF0E+j96hAZO8=</DigestValue>
      </Reference>
      <Reference URI="/xl/externalLinks/_rels/externalLink20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fqYNpfA+5DHTUQs0tiQaH6/eNcdr9b5lD97dQFV1vlw=</DigestValue>
      </Reference>
      <Reference URI="/xl/externalLinks/_rels/externalLink20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vYqZFa07H5v0kqUdsn38N9yihzx7SdzEnxIU8OG2sMY=</DigestValue>
      </Reference>
      <Reference URI="/xl/externalLinks/_rels/externalLink20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s4d9enPb8zvHplux+ALMVpYB1kyjrnln1U9VxfP2d80=</DigestValue>
      </Reference>
      <Reference URI="/xl/externalLinks/_rels/externalLink20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uRwjyTWrVFmakLkHPNZ3rMCWLAx68p2JvZLNHPme2i4=</DigestValue>
      </Reference>
      <Reference URI="/xl/externalLinks/_rels/externalLink20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1xmqkmnovcdwgskP9Zu008iFkkEcoJzgjXSYmSjz2jM=</DigestValue>
      </Reference>
      <Reference URI="/xl/externalLinks/_rels/externalLink20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vIhJYMLE6zrN0GHRCfUf3NernuXjFX/n9UnSsWkK/w0=</DigestValue>
      </Reference>
      <Reference URI="/xl/externalLinks/_rels/externalLink20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C+hB7/CYPAYGSPte6ZvQ7kZlL56Aja8+pJJuUdnBIt0=</DigestValue>
      </Reference>
      <Reference URI="/xl/externalLinks/_rels/externalLink20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2AoxTwOW0h0sj0h/c+T9n6m3A5Fk2UnAgE05PZ8dHsE=</DigestValue>
      </Reference>
      <Reference URI="/xl/externalLinks/_rels/externalLink20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CKVAvRBSazMopl21xj1Kur+EdWzunR1MznnAAQJjhEs=</DigestValue>
      </Reference>
      <Reference URI="/xl/externalLinks/_rels/externalLink20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qqLRyyx4RMMOmwkngdo4iwAuf2nV1j6PI/PAE7DcI+k=</DigestValue>
      </Reference>
      <Reference URI="/xl/externalLinks/_rels/externalLink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PV7Bpql0F6fAnjrDlzU5IKdYNvQwKsGBbzZhIlGmZ7k=</DigestValue>
      </Reference>
      <Reference URI="/xl/externalLinks/_rels/externalLink2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B5L82cuzEKuy85SDX5ZhfPArF3CvygDGP6h8RjXQwyc=</DigestValue>
      </Reference>
      <Reference URI="/xl/externalLinks/_rels/externalLink2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K9Naw8l4NeGSLEiqt2A0UFH9U9XHNMSlJ+39gHL4DMg=</DigestValue>
      </Reference>
      <Reference URI="/xl/externalLinks/_rels/externalLink2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9wlgmxpbq7H/+FbjoMa6FHQ555LXIymaUUIuhLvtiYM=</DigestValue>
      </Reference>
      <Reference URI="/xl/externalLinks/_rels/externalLink2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BIk+xisFrAAWsiEHWoF0M2NXbXeYeue8E8Pjy9r6/Ko=</DigestValue>
      </Reference>
      <Reference URI="/xl/externalLinks/_rels/externalLink21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uq9ug0NTC8xY1/m+PibP2ijN50izjIdJz5TfAaklyic=</DigestValue>
      </Reference>
      <Reference URI="/xl/externalLinks/_rels/externalLink2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HD+TazkU6R4nRAe0jI/3nAILiBxgEPVruEfAQDx1q2U=</DigestValue>
      </Reference>
      <Reference URI="/xl/externalLinks/_rels/externalLink21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m9uwi/YllmvbUYeJgWgsbQ5sMOXC+GmaiguGqv9FjSs=</DigestValue>
      </Reference>
      <Reference URI="/xl/externalLinks/_rels/externalLink2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fZI7knopWgLt/F+w+kaDHDSPAoAKyaGy0K+4nuczFzQ=</DigestValue>
      </Reference>
      <Reference URI="/xl/externalLinks/_rels/externalLink2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qYn4c8H75rpIoMrNKyqqmJ7yNytptG+ozwwtGJ1xHqU=</DigestValue>
      </Reference>
      <Reference URI="/xl/externalLinks/_rels/externalLink2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TX9HhwcQSQy4BAYFTsiWiX/FBKKE+YmzTGJkhALw5Wo=</DigestValue>
      </Reference>
      <Reference URI="/xl/externalLinks/_rels/externalLink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xRuLZuYKdUPV4iMwnVQM/efcIHgvj7JoJoUdJy+NJxI=</DigestValue>
      </Reference>
      <Reference URI="/xl/externalLinks/_rels/externalLink2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DgQWtkbdxyZ7krlIge9LJOyRe1tkN9A70MuYlE+S56Y=</DigestValue>
      </Reference>
      <Reference URI="/xl/externalLinks/_rels/externalLink22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BocKNe76r1IUotqUqrg6wlswDxrwrehHxR+mITJGlR8=</DigestValue>
      </Reference>
      <Reference URI="/xl/externalLinks/_rels/externalLink22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2ZHmvduHqZnvz2CX53473n38Rir0DrSkDl9jnKMKvFU=</DigestValue>
      </Reference>
      <Reference URI="/xl/externalLinks/_rels/externalLink2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U/r9CSiiiFnZaQ2xozEfJ7i4b+lPzdzl+N5uxP1fRZw=</DigestValue>
      </Reference>
      <Reference URI="/xl/externalLinks/_rels/externalLink2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w+IjynH8feekv1xKcS1+oRHbpR9y1y9+99ZX+cMHc9w=</DigestValue>
      </Reference>
      <Reference URI="/xl/externalLinks/_rels/externalLink2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qxggoMePhMCMA1wOiOSYpTXGHh7Sqr0vz9Nx+kJjUjU=</DigestValue>
      </Reference>
      <Reference URI="/xl/externalLinks/_rels/externalLink2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LnZ6JenmXcB4qnr8hiSTo3h0vExumBkhrcOpFMcBras=</DigestValue>
      </Reference>
      <Reference URI="/xl/externalLinks/_rels/externalLink2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7riQn49YGF1Nnw8VKO8CGfgJPAdzWzb2HSRdijIKHYw=</DigestValue>
      </Reference>
      <Reference URI="/xl/externalLinks/_rels/externalLink2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mBda/kUfnXq7U9hAC3zqEFLspA25ZOn2zuxK/gglltU=</DigestValue>
      </Reference>
      <Reference URI="/xl/externalLinks/_rels/externalLink2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pC+/dFaSwCwMwY8OnxdwrU6YgAvIC7pZFCfhiXvf7dU=</DigestValue>
      </Reference>
      <Reference URI="/xl/externalLinks/_rels/externalLink2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1XG3EgxXQwXE/VqUH0v0y8jm0yqZGqfgF38RE/mBELk=</DigestValue>
      </Reference>
      <Reference URI="/xl/externalLinks/_rels/externalLink2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g0KJNH5EUv4g2hCutOUwA+y6Y35XgJDzEk/xI+gRNfI=</DigestValue>
      </Reference>
      <Reference URI="/xl/externalLinks/_rels/externalLink2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p21GM9zRcFkV3JyaN6+EOiYznb5W4k0F4d+bZOE6qrU=</DigestValue>
      </Reference>
      <Reference URI="/xl/externalLinks/_rels/externalLink2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iRumrNQ4YQrAHIQKa6AlybBzJNVyfm5wYz8rVC9ikkk=</DigestValue>
      </Reference>
      <Reference URI="/xl/externalLinks/_rels/externalLink2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Lpmqg6GiqyGFlHmUVQc/QI9iTvPJL/JwnE80op5tTJ4=</DigestValue>
      </Reference>
      <Reference URI="/xl/externalLinks/_rels/externalLink2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EVKuK4tJyl4Oa4CREEkfZvY1jvyOs8YvhPXlhl7lB8A=</DigestValue>
      </Reference>
      <Reference URI="/xl/externalLinks/_rels/externalLink2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E9r+RivH7lQJYX1y+vFfKeB2jflMoOWs70XW+rfZpes=</DigestValue>
      </Reference>
      <Reference URI="/xl/externalLinks/_rels/externalLink2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J67NZmQsvjroPZZxnt79TFSknhM+zkxUdL2Yai7JZUg=</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dTib5hJjkWfUKaxDrMIYRdiqLdTWf4lKN65pc5iXswk=</DigestValue>
      </Reference>
      <Reference URI="/xl/externalLinks/_rels/externalLink3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x4ID8KDADeX7pETDZHOeF5FBSiyQS6a3OZd+ywDzf/0=</DigestValue>
      </Reference>
      <Reference URI="/xl/externalLinks/_rels/externalLink3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BRtlazeBXeuamzT77L6Ik344as8sMe47YllFd2VoFb8=</DigestValue>
      </Reference>
      <Reference URI="/xl/externalLinks/_rels/externalLink3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FPG83ikRAoHde3o75t63KwZoqXEDBmigL36Nl6VvYUU=</DigestValue>
      </Reference>
      <Reference URI="/xl/externalLinks/_rels/externalLink3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++Ii4MAGIiiZmTc6a1MkMz6MwCOKb05lx4pCvJtbQ0k=</DigestValue>
      </Reference>
      <Reference URI="/xl/externalLinks/_rels/externalLink3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iG+lSYWDz4L4mp57BeO6Itcjzbn5NLcwv//Mre5kGz4=</DigestValue>
      </Reference>
      <Reference URI="/xl/externalLinks/_rels/externalLink3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GhtCVRJyrjbYfmXQAjQDvc/Ycb2FHHgVP+uQXYkz4f4=</DigestValue>
      </Reference>
      <Reference URI="/xl/externalLinks/_rels/externalLink3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8TmjrGWGcxb/03M93CFZNiqYRt4nPmsxGWkbINpqEys=</DigestValue>
      </Reference>
      <Reference URI="/xl/externalLinks/_rels/externalLink3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26TGhHqlDFsxMDiEDkas5d5sRX7bJQkqSfEs9sS0HoU=</DigestValue>
      </Reference>
      <Reference URI="/xl/externalLinks/_rels/externalLink3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vwWY9eWug6h+sh+FNS02e6vk2F0I7NNudzLMExmGffU=</DigestValue>
      </Reference>
      <Reference URI="/xl/externalLinks/_rels/externalLink3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fBiFtaz2FUqiDemRLH7ZmOiHWtzp/VUhImcDLtY+roI=</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dL+T/sIfRRx/HqO8E+Iunjkxv0vm024KadBjYDZx940=</DigestValue>
      </Reference>
      <Reference URI="/xl/externalLinks/_rels/externalLink4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585+Iz0fjTGbRs2gwXksbNVK2uwfp5eDf2OtKbohaE8=</DigestValue>
      </Reference>
      <Reference URI="/xl/externalLinks/_rels/externalLink4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p/gCgBVWbp7brStyIeqbfW/36ra0kE70sXCfIKKVZqA=</DigestValue>
      </Reference>
      <Reference URI="/xl/externalLinks/_rels/externalLink4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08VI2dRNy6nJqRNGwOd3dMhqxPfQcdfw5QNbNsPL3VU=</DigestValue>
      </Reference>
      <Reference URI="/xl/externalLinks/_rels/externalLink4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reHWvXKeOYEi6/oar4eQY3jxUzyX2z9q+xoC/Ad6Sqk=</DigestValue>
      </Reference>
      <Reference URI="/xl/externalLinks/_rels/externalLink4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0kNHlsnYAqdAquS9YtsYEYC6qrWu7odkpSus+bw5sGU=</DigestValue>
      </Reference>
      <Reference URI="/xl/externalLinks/_rels/externalLink4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apyV12U7FkWlQzH2ahYc9fq5jUpIjcl2HkwX21Jn3DU=</DigestValue>
      </Reference>
      <Reference URI="/xl/externalLinks/_rels/externalLink4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HIrtd2B2CIJJJfmYl3IXLtDFLM1cALZtNhPGRgWZTWQ=</DigestValue>
      </Reference>
      <Reference URI="/xl/externalLinks/_rels/externalLink4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u3KHlDb7NsdXXDNDSxwlkkNqS51NPcx2x2LHBUxB3G8=</DigestValue>
      </Reference>
      <Reference URI="/xl/externalLinks/_rels/externalLink4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qLSwWvNT0naBwW2INHgofbXznAjheS5N5UiZT/kvp1E=</DigestValue>
      </Reference>
      <Reference URI="/xl/externalLinks/_rels/externalLink4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VfaR2UDedzPEKHmYqDe397KndCT8OACVQAw7UugrEVg=</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LvP4jy00hA9C1wfuaNcwXzGRWg0KnSKjrGNETxK9nuU=</DigestValue>
      </Reference>
      <Reference URI="/xl/externalLinks/_rels/externalLink5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7IV1Wc32Zn90sIlnJmIeCpne5nUWHtgwOh/q2/WPOnw=</DigestValue>
      </Reference>
      <Reference URI="/xl/externalLinks/_rels/externalLink5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NmeKILsqRbKlKUKPDrr/9iLI7d6tlX0VcVvHBX3R2u8=</DigestValue>
      </Reference>
      <Reference URI="/xl/externalLinks/_rels/externalLink5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sN9Z/TiYPXIEX35x9LM5HvfMvG7U+S0P8aL2Qmd90xo=</DigestValue>
      </Reference>
      <Reference URI="/xl/externalLinks/_rels/externalLink5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V5jhpn2fyNtwp5KvSYlPMtYNPxkCTPlx54R9+SkSE8c=</DigestValue>
      </Reference>
      <Reference URI="/xl/externalLinks/_rels/externalLink5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A1KqxHGRQfXixJ/LXuWHAR05i8R0jdeWdAXquTOCkRY=</DigestValue>
      </Reference>
      <Reference URI="/xl/externalLinks/_rels/externalLink5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BB1jjGYMwCIvSv05nq7ngYB70FbSnk2uo8qh8Pb/ZXQ=</DigestValue>
      </Reference>
      <Reference URI="/xl/externalLinks/_rels/externalLink5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KJ5CqGSXHzOGThxRjxdxOMUiXLm8/fjD+dwcVR1jtRQ=</DigestValue>
      </Reference>
      <Reference URI="/xl/externalLinks/_rels/externalLink5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ogSuYZrziRuucJGKahZ4+lwHTm4HNn3pcnlkrMOzG84=</DigestValue>
      </Reference>
      <Reference URI="/xl/externalLinks/_rels/externalLink5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ge2KoYLxTxlkBcjGuO57L0bSe7W8kU5jcpQGiuPY3zY=</DigestValue>
      </Reference>
      <Reference URI="/xl/externalLinks/_rels/externalLink5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6QRUxnG/FMI3+XfvXX9MNj776utHdqlsugv94MtaAFE=</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9l+n0HZUM7uFM1L7bpYI2XLDQaW0LaR/UlY0wI+9Alc=</DigestValue>
      </Reference>
      <Reference URI="/xl/externalLinks/_rels/externalLink6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rEnls6VMHOdVHEk8jgM8mZ6S7I1RrnblrVd5maELT04=</DigestValue>
      </Reference>
      <Reference URI="/xl/externalLinks/_rels/externalLink6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8yJyPxrOvgK2uhD7AfoGvzgkm9QkM1HxRlRwlOnSJ10=</DigestValue>
      </Reference>
      <Reference URI="/xl/externalLinks/_rels/externalLink6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CZSkQXVC9O471FDJbDca0aGrxKaWlKXNh7ElVOZ0h8I=</DigestValue>
      </Reference>
      <Reference URI="/xl/externalLinks/_rels/externalLink6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obtKLTcXYQ7BhyaS3zLtp8flROjmibhngMKA0pPStEg=</DigestValue>
      </Reference>
      <Reference URI="/xl/externalLinks/_rels/externalLink6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EKpRUoUTBxwerufNWDVSvkR8Upkj3uUJctJ9RjG6cTc=</DigestValue>
      </Reference>
      <Reference URI="/xl/externalLinks/_rels/externalLink6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Jq1wXS0L/rRnXTHgjYh8ALUsplVV+VGmewOy4PeKQIA=</DigestValue>
      </Reference>
      <Reference URI="/xl/externalLinks/_rels/externalLink6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F3wUm/A89Btq79qcp4yLX8alRQREPcXFvMJxXwuUuPk=</DigestValue>
      </Reference>
      <Reference URI="/xl/externalLinks/_rels/externalLink6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8FKFTbRBnXJyE5yNFkXjohj3xD/edHp4vFBXqQ9P9m8=</DigestValue>
      </Reference>
      <Reference URI="/xl/externalLinks/_rels/externalLink6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BInxh6BaKvZO1ZeaVSgqy3vpt3KfUFBAwTOmE+mi8ek=</DigestValue>
      </Reference>
      <Reference URI="/xl/externalLinks/_rels/externalLink6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9rhWoe9obyoTX/oTlgZX+57jQTJD9rhrmeQW20PYcno=</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a+qFS8jyMaeTKpRH8IqtN7KnVYQv/mZQuVqpjnZFuog=</DigestValue>
      </Reference>
      <Reference URI="/xl/externalLinks/_rels/externalLink7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RnSGeF45MbXEg2De0atBe2YYJ/9SnlYkL1fePOkXlXs=</DigestValue>
      </Reference>
      <Reference URI="/xl/externalLinks/_rels/externalLink7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CHwuawQt6ZNhV9h4yHxhHBoMpPDGWSlPjdVf2yrHtdw=</DigestValue>
      </Reference>
      <Reference URI="/xl/externalLinks/_rels/externalLink7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SQQ4qrGaJvuZPHP1jBnVCHiXy8HSpidlG4qn4OMdnVs=</DigestValue>
      </Reference>
      <Reference URI="/xl/externalLinks/_rels/externalLink7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d4xMtvZfA/Dkx1Y6JDX6a44ugLkL5hLwPtHntn7O/Bo=</DigestValue>
      </Reference>
      <Reference URI="/xl/externalLinks/_rels/externalLink7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mk/PYmR8wchWsY6qZbVG8OobFXll+Qm5reEFahn9VH0=</DigestValue>
      </Reference>
      <Reference URI="/xl/externalLinks/_rels/externalLink7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x+yGtaoRXWiwAxpE3ll5Bc7JyL5oylzhDPHVNUPaJCM=</DigestValue>
      </Reference>
      <Reference URI="/xl/externalLinks/_rels/externalLink7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LcFQJ2wytyxtlqNDMpPdcW4pswzf/wPS3vkz3X3DOH0=</DigestValue>
      </Reference>
      <Reference URI="/xl/externalLinks/_rels/externalLink7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LLZoOMPoqfY8iOKxbYqypBjVuWQWafwm5LNTSK0ybM4=</DigestValue>
      </Reference>
      <Reference URI="/xl/externalLinks/_rels/externalLink7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vo4oSNjf6IpPKbHAanjA8InT1j2Xd0tJWqfQQTt8+Hg=</DigestValue>
      </Reference>
      <Reference URI="/xl/externalLinks/_rels/externalLink7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2e/LN7n3XDeut1AdZR5hqpazLcZ5Nvnhdhv1h/lAbM4=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zn2QYJfDSr093OifhffztKiDNoNi469yOXfJYVjoy7Q=</DigestValue>
      </Reference>
      <Reference URI="/xl/externalLinks/_rels/externalLink8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0uEV/EA0Yxyms6XDPLJxrsw/QNGZB/TafYn/r0StZiA=</DigestValue>
      </Reference>
      <Reference URI="/xl/externalLinks/_rels/externalLink8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5zjyDbW3uxECqBvuvN1kaMMy4Dm99zh3FzCxukwc4K8=</DigestValue>
      </Reference>
      <Reference URI="/xl/externalLinks/_rels/externalLink8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E5hWANo/ZQAczapGjly45FQPg3dlNZ8JhT42Aqy++oA=</DigestValue>
      </Reference>
      <Reference URI="/xl/externalLinks/_rels/externalLink8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9RXO3YfwSs0kjBhjBSiX4xhAaINxDvTEV0d1TYrxlnE=</DigestValue>
      </Reference>
      <Reference URI="/xl/externalLinks/_rels/externalLink8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5kEjfAHj0njDOGD2LZ/XVQWnbqV0gw9RBzLooUudg64=</DigestValue>
      </Reference>
      <Reference URI="/xl/externalLinks/_rels/externalLink8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mEZiIvzDE9PhfWrRX+k9KzLFrrCNU7uPt14vloZoCPE=</DigestValue>
      </Reference>
      <Reference URI="/xl/externalLinks/_rels/externalLink8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ZJnY+s6Nt8aa6h0F1q9FrvCfG23MqIKOKw8uQ7V/qvE=</DigestValue>
      </Reference>
      <Reference URI="/xl/externalLinks/_rels/externalLink8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H6hrs5zn+WLwtfovu4Be7JNNSVZ6nBT/SSovo8W7rh0=</DigestValue>
      </Reference>
      <Reference URI="/xl/externalLinks/_rels/externalLink8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HQhpH+UAm0En1eQCY3IOCnmAOoDbShTbk3tMbh6/5tY=</DigestValue>
      </Reference>
      <Reference URI="/xl/externalLinks/_rels/externalLink8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qtVHfpd68ycC7e+i92vm9zi4akwMUjafbtkYyiUNy2k=</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Ej2Zzjdan4HBiK3mLYj8o9BxaL4tK/pNgmtJdSUDTTk=</DigestValue>
      </Reference>
      <Reference URI="/xl/externalLinks/_rels/externalLink9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Ji7DocQfpRFPCv+uQRL9OdLWy77bCJb0/CFvFEfUJSw=</DigestValue>
      </Reference>
      <Reference URI="/xl/externalLinks/_rels/externalLink9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KH5ZueTV/wGzS2P9jqyINlhYSOMotNgXnxmqSB5kZOI=</DigestValue>
      </Reference>
      <Reference URI="/xl/externalLinks/_rels/externalLink9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f39R7sdsT9QG/GEjxSBSf2oKhsWnlsCS0sAkqH0AviI=</DigestValue>
      </Reference>
      <Reference URI="/xl/externalLinks/_rels/externalLink9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4IzCj61QGjMmyDdXMZAnKWtx5y6iFANIvmZfkuGQHhA=</DigestValue>
      </Reference>
      <Reference URI="/xl/externalLinks/_rels/externalLink9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zMY0Vg0fbIMmNf9+6ap6GcdNvaPHsKCltEYGB8MR4ms=</DigestValue>
      </Reference>
      <Reference URI="/xl/externalLinks/_rels/externalLink9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/w4igb+UXTjBaSeXe72M7IYgYE6x5Z0oz9BCwGwLKmk=</DigestValue>
      </Reference>
      <Reference URI="/xl/externalLinks/_rels/externalLink9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kUBGIjHpOKm6sVNR5bjXUZMvbghKmNwfizzzfYIcqg8=</DigestValue>
      </Reference>
      <Reference URI="/xl/externalLinks/_rels/externalLink9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G8fwHzK+8ekS773uWPh2O30tuqHGWrWHA30alTn6mn4=</DigestValue>
      </Reference>
      <Reference URI="/xl/externalLinks/_rels/externalLink9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nJH39Np5l7VJJJqhP+gzuUoJQ+m61ArCkIc/yTLXCRQ=</DigestValue>
      </Reference>
      <Reference URI="/xl/externalLinks/_rels/externalLink9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jnqePmcSd+LDWPZ3TJ3b7ZRvaW1NHhW+/sQoevmI9U0=</DigestValue>
      </Reference>
      <Reference URI="/xl/externalLinks/externalLink1.xml?ContentType=application/vnd.openxmlformats-officedocument.spreadsheetml.externalLink+xml">
        <DigestMethod Algorithm="http://www.w3.org/2001/04/xmlenc#sha256"/>
        <DigestValue>08Bd6D9wQnrPJWR/5XxB0xRvWJWUxujwwTx0FO4t0lE=</DigestValue>
      </Reference>
      <Reference URI="/xl/externalLinks/externalLink10.xml?ContentType=application/vnd.openxmlformats-officedocument.spreadsheetml.externalLink+xml">
        <DigestMethod Algorithm="http://www.w3.org/2001/04/xmlenc#sha256"/>
        <DigestValue>UhHsvQqf1BJ0sAQtzrrxeibwjPA2Zf9lD9j/76aL3oI=</DigestValue>
      </Reference>
      <Reference URI="/xl/externalLinks/externalLink100.xml?ContentType=application/vnd.openxmlformats-officedocument.spreadsheetml.externalLink+xml">
        <DigestMethod Algorithm="http://www.w3.org/2001/04/xmlenc#sha256"/>
        <DigestValue>vEzPT2ndPqFZOC8vz6qP5ogj7WS8Udir2B4iFDHz+II=</DigestValue>
      </Reference>
      <Reference URI="/xl/externalLinks/externalLink101.xml?ContentType=application/vnd.openxmlformats-officedocument.spreadsheetml.externalLink+xml">
        <DigestMethod Algorithm="http://www.w3.org/2001/04/xmlenc#sha256"/>
        <DigestValue>p62abzKfA1Yd04k5ssHOAA83SuFBSMeJOTV4fuxHlMw=</DigestValue>
      </Reference>
      <Reference URI="/xl/externalLinks/externalLink102.xml?ContentType=application/vnd.openxmlformats-officedocument.spreadsheetml.externalLink+xml">
        <DigestMethod Algorithm="http://www.w3.org/2001/04/xmlenc#sha256"/>
        <DigestValue>OFQOgUac29bt2sGwjKGwhcjkyXWJrsM4l4PS4kVGFsA=</DigestValue>
      </Reference>
      <Reference URI="/xl/externalLinks/externalLink103.xml?ContentType=application/vnd.openxmlformats-officedocument.spreadsheetml.externalLink+xml">
        <DigestMethod Algorithm="http://www.w3.org/2001/04/xmlenc#sha256"/>
        <DigestValue>ZKV5yptZCYqAGDaoRHPDK9Ohs2N7EV1yRrug84hZfrU=</DigestValue>
      </Reference>
      <Reference URI="/xl/externalLinks/externalLink104.xml?ContentType=application/vnd.openxmlformats-officedocument.spreadsheetml.externalLink+xml">
        <DigestMethod Algorithm="http://www.w3.org/2001/04/xmlenc#sha256"/>
        <DigestValue>LdKPnUxKj7ja/bX/UbCLU7qeNAWRSed+ZFUpf/4Ox9w=</DigestValue>
      </Reference>
      <Reference URI="/xl/externalLinks/externalLink105.xml?ContentType=application/vnd.openxmlformats-officedocument.spreadsheetml.externalLink+xml">
        <DigestMethod Algorithm="http://www.w3.org/2001/04/xmlenc#sha256"/>
        <DigestValue>AhhixSMMcpzZ0f95Ny4UwTFVnKeuTPXNfIvw8SPgmHM=</DigestValue>
      </Reference>
      <Reference URI="/xl/externalLinks/externalLink106.xml?ContentType=application/vnd.openxmlformats-officedocument.spreadsheetml.externalLink+xml">
        <DigestMethod Algorithm="http://www.w3.org/2001/04/xmlenc#sha256"/>
        <DigestValue>OOWCHfIEOERbeejZLt7wWs4oMKgtFIskBfUITUgEfFc=</DigestValue>
      </Reference>
      <Reference URI="/xl/externalLinks/externalLink107.xml?ContentType=application/vnd.openxmlformats-officedocument.spreadsheetml.externalLink+xml">
        <DigestMethod Algorithm="http://www.w3.org/2001/04/xmlenc#sha256"/>
        <DigestValue>8FvdC4Gr/zN3pCRKahuLW+7etbA4jpu/kAsFgzF//JM=</DigestValue>
      </Reference>
      <Reference URI="/xl/externalLinks/externalLink108.xml?ContentType=application/vnd.openxmlformats-officedocument.spreadsheetml.externalLink+xml">
        <DigestMethod Algorithm="http://www.w3.org/2001/04/xmlenc#sha256"/>
        <DigestValue>kPX6oKFIckEkR17TfIHULiq2fpyFtQionK2F6po80ZA=</DigestValue>
      </Reference>
      <Reference URI="/xl/externalLinks/externalLink109.xml?ContentType=application/vnd.openxmlformats-officedocument.spreadsheetml.externalLink+xml">
        <DigestMethod Algorithm="http://www.w3.org/2001/04/xmlenc#sha256"/>
        <DigestValue>FGXqp6yDIE5f1Qpkr6NmD9YX+FugRP+KTNZ8g84ICCU=</DigestValue>
      </Reference>
      <Reference URI="/xl/externalLinks/externalLink11.xml?ContentType=application/vnd.openxmlformats-officedocument.spreadsheetml.externalLink+xml">
        <DigestMethod Algorithm="http://www.w3.org/2001/04/xmlenc#sha256"/>
        <DigestValue>A5ygg5iYSCNaAG9Z0kJhoUm4yb8zstBx1O9Rmu3wszc=</DigestValue>
      </Reference>
      <Reference URI="/xl/externalLinks/externalLink110.xml?ContentType=application/vnd.openxmlformats-officedocument.spreadsheetml.externalLink+xml">
        <DigestMethod Algorithm="http://www.w3.org/2001/04/xmlenc#sha256"/>
        <DigestValue>Py24Oqw9W0JMAwfY1dAb3ISvXLSDf9fOhrO8RqWSZUw=</DigestValue>
      </Reference>
      <Reference URI="/xl/externalLinks/externalLink111.xml?ContentType=application/vnd.openxmlformats-officedocument.spreadsheetml.externalLink+xml">
        <DigestMethod Algorithm="http://www.w3.org/2001/04/xmlenc#sha256"/>
        <DigestValue>kTCeysdZfOHFSSJFI0VHjDss4+lSvreRn7t8pUhlPak=</DigestValue>
      </Reference>
      <Reference URI="/xl/externalLinks/externalLink112.xml?ContentType=application/vnd.openxmlformats-officedocument.spreadsheetml.externalLink+xml">
        <DigestMethod Algorithm="http://www.w3.org/2001/04/xmlenc#sha256"/>
        <DigestValue>Vvf2WOPlO262SVS6hAzB6347drK5qzlt2O0o2JZi9zY=</DigestValue>
      </Reference>
      <Reference URI="/xl/externalLinks/externalLink113.xml?ContentType=application/vnd.openxmlformats-officedocument.spreadsheetml.externalLink+xml">
        <DigestMethod Algorithm="http://www.w3.org/2001/04/xmlenc#sha256"/>
        <DigestValue>9ub9qBxqQELS7dpVRCfZIEZlTkSBQX5FaqnziseDAz8=</DigestValue>
      </Reference>
      <Reference URI="/xl/externalLinks/externalLink114.xml?ContentType=application/vnd.openxmlformats-officedocument.spreadsheetml.externalLink+xml">
        <DigestMethod Algorithm="http://www.w3.org/2001/04/xmlenc#sha256"/>
        <DigestValue>e9gejIdA4LIL10q1/HOznrnbkV17b5wVd2dFH3xGeh4=</DigestValue>
      </Reference>
      <Reference URI="/xl/externalLinks/externalLink115.xml?ContentType=application/vnd.openxmlformats-officedocument.spreadsheetml.externalLink+xml">
        <DigestMethod Algorithm="http://www.w3.org/2001/04/xmlenc#sha256"/>
        <DigestValue>Vvf2WOPlO262SVS6hAzB6347drK5qzlt2O0o2JZi9zY=</DigestValue>
      </Reference>
      <Reference URI="/xl/externalLinks/externalLink116.xml?ContentType=application/vnd.openxmlformats-officedocument.spreadsheetml.externalLink+xml">
        <DigestMethod Algorithm="http://www.w3.org/2001/04/xmlenc#sha256"/>
        <DigestValue>EBMSFSyvTeyH5b6db99PAWYr4i74QAMGtpPVG8tINv0=</DigestValue>
      </Reference>
      <Reference URI="/xl/externalLinks/externalLink117.xml?ContentType=application/vnd.openxmlformats-officedocument.spreadsheetml.externalLink+xml">
        <DigestMethod Algorithm="http://www.w3.org/2001/04/xmlenc#sha256"/>
        <DigestValue>LxU2mdj7KfrtHl/HVDavYO7nC0+Nt+7J3JgpH2bOYZ4=</DigestValue>
      </Reference>
      <Reference URI="/xl/externalLinks/externalLink118.xml?ContentType=application/vnd.openxmlformats-officedocument.spreadsheetml.externalLink+xml">
        <DigestMethod Algorithm="http://www.w3.org/2001/04/xmlenc#sha256"/>
        <DigestValue>G6a1IZUPqPLQdIfbDLxqmIwG7Jj4PPVYJeVLueh+CYQ=</DigestValue>
      </Reference>
      <Reference URI="/xl/externalLinks/externalLink119.xml?ContentType=application/vnd.openxmlformats-officedocument.spreadsheetml.externalLink+xml">
        <DigestMethod Algorithm="http://www.w3.org/2001/04/xmlenc#sha256"/>
        <DigestValue>4eI+rZr6SCacC8QVGm9cpPRLoUbPWHLwkx1M1PJGWmA=</DigestValue>
      </Reference>
      <Reference URI="/xl/externalLinks/externalLink12.xml?ContentType=application/vnd.openxmlformats-officedocument.spreadsheetml.externalLink+xml">
        <DigestMethod Algorithm="http://www.w3.org/2001/04/xmlenc#sha256"/>
        <DigestValue>Ib1/2n/dKaXZMpXFmn4b2Uava/q77wAUZwKgbuYbB+k=</DigestValue>
      </Reference>
      <Reference URI="/xl/externalLinks/externalLink120.xml?ContentType=application/vnd.openxmlformats-officedocument.spreadsheetml.externalLink+xml">
        <DigestMethod Algorithm="http://www.w3.org/2001/04/xmlenc#sha256"/>
        <DigestValue>DpNpxC4LLF45mT8XB3NoRiRx6Yqncq5V4X0bSk7lnxA=</DigestValue>
      </Reference>
      <Reference URI="/xl/externalLinks/externalLink121.xml?ContentType=application/vnd.openxmlformats-officedocument.spreadsheetml.externalLink+xml">
        <DigestMethod Algorithm="http://www.w3.org/2001/04/xmlenc#sha256"/>
        <DigestValue>L4LKEEsweSmrFsbwqcHAyL5b6+Y2IYxnYOQKJ3r01Ow=</DigestValue>
      </Reference>
      <Reference URI="/xl/externalLinks/externalLink122.xml?ContentType=application/vnd.openxmlformats-officedocument.spreadsheetml.externalLink+xml">
        <DigestMethod Algorithm="http://www.w3.org/2001/04/xmlenc#sha256"/>
        <DigestValue>/Mdxx18/kI8KSC6FQwv2uRx8hy5f5dhynKIndOYOgrg=</DigestValue>
      </Reference>
      <Reference URI="/xl/externalLinks/externalLink123.xml?ContentType=application/vnd.openxmlformats-officedocument.spreadsheetml.externalLink+xml">
        <DigestMethod Algorithm="http://www.w3.org/2001/04/xmlenc#sha256"/>
        <DigestValue>3UI+MVixW5OAu0AaM948byzqGm+ZE6su0Q+d7egCw1U=</DigestValue>
      </Reference>
      <Reference URI="/xl/externalLinks/externalLink124.xml?ContentType=application/vnd.openxmlformats-officedocument.spreadsheetml.externalLink+xml">
        <DigestMethod Algorithm="http://www.w3.org/2001/04/xmlenc#sha256"/>
        <DigestValue>nvuP9VtmuMQ1SXDRww859Y4PgH0GbWzIOwTsJrqm0lk=</DigestValue>
      </Reference>
      <Reference URI="/xl/externalLinks/externalLink125.xml?ContentType=application/vnd.openxmlformats-officedocument.spreadsheetml.externalLink+xml">
        <DigestMethod Algorithm="http://www.w3.org/2001/04/xmlenc#sha256"/>
        <DigestValue>BAFOqdBzE9RQHlw445B8ZEV3DFYItsSDFFReragoQKs=</DigestValue>
      </Reference>
      <Reference URI="/xl/externalLinks/externalLink126.xml?ContentType=application/vnd.openxmlformats-officedocument.spreadsheetml.externalLink+xml">
        <DigestMethod Algorithm="http://www.w3.org/2001/04/xmlenc#sha256"/>
        <DigestValue>WH85dvUDdWNnkN1tk0DO8P6g2Z9T6v5Wb8us5OxH8Ks=</DigestValue>
      </Reference>
      <Reference URI="/xl/externalLinks/externalLink127.xml?ContentType=application/vnd.openxmlformats-officedocument.spreadsheetml.externalLink+xml">
        <DigestMethod Algorithm="http://www.w3.org/2001/04/xmlenc#sha256"/>
        <DigestValue>vtnjieQHmuzrgDDRysGstP4V/UdG4VqHmB1Cvk0D8hg=</DigestValue>
      </Reference>
      <Reference URI="/xl/externalLinks/externalLink128.xml?ContentType=application/vnd.openxmlformats-officedocument.spreadsheetml.externalLink+xml">
        <DigestMethod Algorithm="http://www.w3.org/2001/04/xmlenc#sha256"/>
        <DigestValue>hyTPkKgJihqWmzdJZbLTSVSvZMZ21oDizG7ZedkpAsU=</DigestValue>
      </Reference>
      <Reference URI="/xl/externalLinks/externalLink129.xml?ContentType=application/vnd.openxmlformats-officedocument.spreadsheetml.externalLink+xml">
        <DigestMethod Algorithm="http://www.w3.org/2001/04/xmlenc#sha256"/>
        <DigestValue>XqV3DYpsluIDGNzH+nmDpK8PVIGViCeu0JGG5uUCiHI=</DigestValue>
      </Reference>
      <Reference URI="/xl/externalLinks/externalLink13.xml?ContentType=application/vnd.openxmlformats-officedocument.spreadsheetml.externalLink+xml">
        <DigestMethod Algorithm="http://www.w3.org/2001/04/xmlenc#sha256"/>
        <DigestValue>j2dsxOfhLiMONg2aABHaXn+HhLIJ5HpBwZl6IQlHcrw=</DigestValue>
      </Reference>
      <Reference URI="/xl/externalLinks/externalLink130.xml?ContentType=application/vnd.openxmlformats-officedocument.spreadsheetml.externalLink+xml">
        <DigestMethod Algorithm="http://www.w3.org/2001/04/xmlenc#sha256"/>
        <DigestValue>xB+T1PFoDmtYZrW1F2vt+Cnejx8Sx7DCtevuGJGPnl0=</DigestValue>
      </Reference>
      <Reference URI="/xl/externalLinks/externalLink131.xml?ContentType=application/vnd.openxmlformats-officedocument.spreadsheetml.externalLink+xml">
        <DigestMethod Algorithm="http://www.w3.org/2001/04/xmlenc#sha256"/>
        <DigestValue>Wi7qb65a3U8oQuGcXcH1ok62tVf/WDTu9Q0Y1f5mb64=</DigestValue>
      </Reference>
      <Reference URI="/xl/externalLinks/externalLink132.xml?ContentType=application/vnd.openxmlformats-officedocument.spreadsheetml.externalLink+xml">
        <DigestMethod Algorithm="http://www.w3.org/2001/04/xmlenc#sha256"/>
        <DigestValue>GQAhZwp6xcb8Roiz7r+NP0YMPFbvZEd4Uuvdkq27WRE=</DigestValue>
      </Reference>
      <Reference URI="/xl/externalLinks/externalLink133.xml?ContentType=application/vnd.openxmlformats-officedocument.spreadsheetml.externalLink+xml">
        <DigestMethod Algorithm="http://www.w3.org/2001/04/xmlenc#sha256"/>
        <DigestValue>sDiFoe/WsFBqEpYnGqWzJSy9DK+72e2Ks2ZYiDJ3zaM=</DigestValue>
      </Reference>
      <Reference URI="/xl/externalLinks/externalLink134.xml?ContentType=application/vnd.openxmlformats-officedocument.spreadsheetml.externalLink+xml">
        <DigestMethod Algorithm="http://www.w3.org/2001/04/xmlenc#sha256"/>
        <DigestValue>XWuAYFt5LtELKEibsLox47KeomQMXUn0IU4QAXRJvZc=</DigestValue>
      </Reference>
      <Reference URI="/xl/externalLinks/externalLink135.xml?ContentType=application/vnd.openxmlformats-officedocument.spreadsheetml.externalLink+xml">
        <DigestMethod Algorithm="http://www.w3.org/2001/04/xmlenc#sha256"/>
        <DigestValue>5Y9AtyNuHW9e0TpD601HqKAjWggrDnQrl1e1oZeUeI0=</DigestValue>
      </Reference>
      <Reference URI="/xl/externalLinks/externalLink136.xml?ContentType=application/vnd.openxmlformats-officedocument.spreadsheetml.externalLink+xml">
        <DigestMethod Algorithm="http://www.w3.org/2001/04/xmlenc#sha256"/>
        <DigestValue>Z8kTLZ9vXGXEiNwSXSk+ZW5rSncOEWN8K38h/cKX/XU=</DigestValue>
      </Reference>
      <Reference URI="/xl/externalLinks/externalLink137.xml?ContentType=application/vnd.openxmlformats-officedocument.spreadsheetml.externalLink+xml">
        <DigestMethod Algorithm="http://www.w3.org/2001/04/xmlenc#sha256"/>
        <DigestValue>jRH3VWp7gpXt9EB/8R7LVr9IuUeQVaq0do3gp1zM5PY=</DigestValue>
      </Reference>
      <Reference URI="/xl/externalLinks/externalLink138.xml?ContentType=application/vnd.openxmlformats-officedocument.spreadsheetml.externalLink+xml">
        <DigestMethod Algorithm="http://www.w3.org/2001/04/xmlenc#sha256"/>
        <DigestValue>skmGesSYhv8lSbsRs1W9BeW1TK7jh6oPUasKR7x9tpg=</DigestValue>
      </Reference>
      <Reference URI="/xl/externalLinks/externalLink139.xml?ContentType=application/vnd.openxmlformats-officedocument.spreadsheetml.externalLink+xml">
        <DigestMethod Algorithm="http://www.w3.org/2001/04/xmlenc#sha256"/>
        <DigestValue>fkQPxpWCXES57TZWTcEtKznCOQ8iSW7hJpRSjjIKW+I=</DigestValue>
      </Reference>
      <Reference URI="/xl/externalLinks/externalLink14.xml?ContentType=application/vnd.openxmlformats-officedocument.spreadsheetml.externalLink+xml">
        <DigestMethod Algorithm="http://www.w3.org/2001/04/xmlenc#sha256"/>
        <DigestValue>P3PXJVDlZ0Yj7uqeU7k1k0Jp6Ce0szuv3d4REUWDOPI=</DigestValue>
      </Reference>
      <Reference URI="/xl/externalLinks/externalLink140.xml?ContentType=application/vnd.openxmlformats-officedocument.spreadsheetml.externalLink+xml">
        <DigestMethod Algorithm="http://www.w3.org/2001/04/xmlenc#sha256"/>
        <DigestValue>V+c+QpH1ltuWvyYkcLCmphSkcNW1dxmAiJJbf5lbK8k=</DigestValue>
      </Reference>
      <Reference URI="/xl/externalLinks/externalLink141.xml?ContentType=application/vnd.openxmlformats-officedocument.spreadsheetml.externalLink+xml">
        <DigestMethod Algorithm="http://www.w3.org/2001/04/xmlenc#sha256"/>
        <DigestValue>hubz63qiyqEn9KbzEXAtowZdd35jVVfDEVyh0vqvCHI=</DigestValue>
      </Reference>
      <Reference URI="/xl/externalLinks/externalLink142.xml?ContentType=application/vnd.openxmlformats-officedocument.spreadsheetml.externalLink+xml">
        <DigestMethod Algorithm="http://www.w3.org/2001/04/xmlenc#sha256"/>
        <DigestValue>8DRYotxH7OQWZFP0sv1jw+WUGHjUl1qDmPsVFGa2+Ws=</DigestValue>
      </Reference>
      <Reference URI="/xl/externalLinks/externalLink143.xml?ContentType=application/vnd.openxmlformats-officedocument.spreadsheetml.externalLink+xml">
        <DigestMethod Algorithm="http://www.w3.org/2001/04/xmlenc#sha256"/>
        <DigestValue>IqX5FKUEeuuY9wx/nIYzcw61tT8rZ8F+YCxy8iIEQZs=</DigestValue>
      </Reference>
      <Reference URI="/xl/externalLinks/externalLink144.xml?ContentType=application/vnd.openxmlformats-officedocument.spreadsheetml.externalLink+xml">
        <DigestMethod Algorithm="http://www.w3.org/2001/04/xmlenc#sha256"/>
        <DigestValue>/2QQfOc3vItlj1qsxwdkU1+DNKvkSJTAYTn9R+liBws=</DigestValue>
      </Reference>
      <Reference URI="/xl/externalLinks/externalLink145.xml?ContentType=application/vnd.openxmlformats-officedocument.spreadsheetml.externalLink+xml">
        <DigestMethod Algorithm="http://www.w3.org/2001/04/xmlenc#sha256"/>
        <DigestValue>z2TfH8ri3vgMvciAdjd0+i5DDsUQgC9pt08kUQ03Dq4=</DigestValue>
      </Reference>
      <Reference URI="/xl/externalLinks/externalLink146.xml?ContentType=application/vnd.openxmlformats-officedocument.spreadsheetml.externalLink+xml">
        <DigestMethod Algorithm="http://www.w3.org/2001/04/xmlenc#sha256"/>
        <DigestValue>VP4j+64EV7qUT9giclGzIBmzDekBzxOfqlfsU2KJxEs=</DigestValue>
      </Reference>
      <Reference URI="/xl/externalLinks/externalLink147.xml?ContentType=application/vnd.openxmlformats-officedocument.spreadsheetml.externalLink+xml">
        <DigestMethod Algorithm="http://www.w3.org/2001/04/xmlenc#sha256"/>
        <DigestValue>5MM/mXRTtnlpKiKiKFE6/m5L7JSbUyozVZQax67xcE0=</DigestValue>
      </Reference>
      <Reference URI="/xl/externalLinks/externalLink148.xml?ContentType=application/vnd.openxmlformats-officedocument.spreadsheetml.externalLink+xml">
        <DigestMethod Algorithm="http://www.w3.org/2001/04/xmlenc#sha256"/>
        <DigestValue>JU4ptFrMLT/8Rs6Se1hDjQDUtB1REIh0U5xI8DZzWz0=</DigestValue>
      </Reference>
      <Reference URI="/xl/externalLinks/externalLink149.xml?ContentType=application/vnd.openxmlformats-officedocument.spreadsheetml.externalLink+xml">
        <DigestMethod Algorithm="http://www.w3.org/2001/04/xmlenc#sha256"/>
        <DigestValue>RVW1kyZLpm996XxANH0zHTtBqc8KEl/F9jom0LkA1YY=</DigestValue>
      </Reference>
      <Reference URI="/xl/externalLinks/externalLink15.xml?ContentType=application/vnd.openxmlformats-officedocument.spreadsheetml.externalLink+xml">
        <DigestMethod Algorithm="http://www.w3.org/2001/04/xmlenc#sha256"/>
        <DigestValue>4wNEcJdHjv/9/C9rFsGldkjmvjLiGCQfPAdV9UI7qlg=</DigestValue>
      </Reference>
      <Reference URI="/xl/externalLinks/externalLink150.xml?ContentType=application/vnd.openxmlformats-officedocument.spreadsheetml.externalLink+xml">
        <DigestMethod Algorithm="http://www.w3.org/2001/04/xmlenc#sha256"/>
        <DigestValue>3x3TP4XnyejZNgEgePvKKiFe9SCuEQF9TD3g+bj1vnM=</DigestValue>
      </Reference>
      <Reference URI="/xl/externalLinks/externalLink151.xml?ContentType=application/vnd.openxmlformats-officedocument.spreadsheetml.externalLink+xml">
        <DigestMethod Algorithm="http://www.w3.org/2001/04/xmlenc#sha256"/>
        <DigestValue>iFwWAPnrTslMj3Ub9Xh3+PUMK9OvRtOEV7lHU3mfge8=</DigestValue>
      </Reference>
      <Reference URI="/xl/externalLinks/externalLink152.xml?ContentType=application/vnd.openxmlformats-officedocument.spreadsheetml.externalLink+xml">
        <DigestMethod Algorithm="http://www.w3.org/2001/04/xmlenc#sha256"/>
        <DigestValue>lUocwd23zJhL8H26eaUF3pOpjNdLeSlwKEHNEyn5grQ=</DigestValue>
      </Reference>
      <Reference URI="/xl/externalLinks/externalLink153.xml?ContentType=application/vnd.openxmlformats-officedocument.spreadsheetml.externalLink+xml">
        <DigestMethod Algorithm="http://www.w3.org/2001/04/xmlenc#sha256"/>
        <DigestValue>hbCa3ZajVEf/w2ULjnCeeS9SILdF0MJdmvBARJB6tGE=</DigestValue>
      </Reference>
      <Reference URI="/xl/externalLinks/externalLink154.xml?ContentType=application/vnd.openxmlformats-officedocument.spreadsheetml.externalLink+xml">
        <DigestMethod Algorithm="http://www.w3.org/2001/04/xmlenc#sha256"/>
        <DigestValue>sBmuSvL15fHswkzpN7LNJdaCvLzL4w9dN05gLjcUDl8=</DigestValue>
      </Reference>
      <Reference URI="/xl/externalLinks/externalLink155.xml?ContentType=application/vnd.openxmlformats-officedocument.spreadsheetml.externalLink+xml">
        <DigestMethod Algorithm="http://www.w3.org/2001/04/xmlenc#sha256"/>
        <DigestValue>QAJwU7QOOo0OM0VrXC1rJS4FDYAm10LcXunU/RT5D10=</DigestValue>
      </Reference>
      <Reference URI="/xl/externalLinks/externalLink156.xml?ContentType=application/vnd.openxmlformats-officedocument.spreadsheetml.externalLink+xml">
        <DigestMethod Algorithm="http://www.w3.org/2001/04/xmlenc#sha256"/>
        <DigestValue>MtsDglRydlk0p6CEU10OzaOL+ZMyXw36yK6M5jVxj+s=</DigestValue>
      </Reference>
      <Reference URI="/xl/externalLinks/externalLink157.xml?ContentType=application/vnd.openxmlformats-officedocument.spreadsheetml.externalLink+xml">
        <DigestMethod Algorithm="http://www.w3.org/2001/04/xmlenc#sha256"/>
        <DigestValue>QFDoEGTSczBonFz56/+KQ/7z3n6aNkUenDpjPBhyzJY=</DigestValue>
      </Reference>
      <Reference URI="/xl/externalLinks/externalLink158.xml?ContentType=application/vnd.openxmlformats-officedocument.spreadsheetml.externalLink+xml">
        <DigestMethod Algorithm="http://www.w3.org/2001/04/xmlenc#sha256"/>
        <DigestValue>OWVSTv6WweC91ClmZQmMiW2qa0iSzMz0HGM+M/wKqxw=</DigestValue>
      </Reference>
      <Reference URI="/xl/externalLinks/externalLink159.xml?ContentType=application/vnd.openxmlformats-officedocument.spreadsheetml.externalLink+xml">
        <DigestMethod Algorithm="http://www.w3.org/2001/04/xmlenc#sha256"/>
        <DigestValue>KXTZC1FF38XTNlKdu+1xZjDYTyoXZzwEKM5lYYPBhnc=</DigestValue>
      </Reference>
      <Reference URI="/xl/externalLinks/externalLink16.xml?ContentType=application/vnd.openxmlformats-officedocument.spreadsheetml.externalLink+xml">
        <DigestMethod Algorithm="http://www.w3.org/2001/04/xmlenc#sha256"/>
        <DigestValue>dzymghGOmZgiPvduTbUzcvZb8Fw9VT2aPa9uE4s6Mbs=</DigestValue>
      </Reference>
      <Reference URI="/xl/externalLinks/externalLink160.xml?ContentType=application/vnd.openxmlformats-officedocument.spreadsheetml.externalLink+xml">
        <DigestMethod Algorithm="http://www.w3.org/2001/04/xmlenc#sha256"/>
        <DigestValue>U51v1UexAyPXSFcC/J82dukCb6KeAr+yLudtomoHIlE=</DigestValue>
      </Reference>
      <Reference URI="/xl/externalLinks/externalLink161.xml?ContentType=application/vnd.openxmlformats-officedocument.spreadsheetml.externalLink+xml">
        <DigestMethod Algorithm="http://www.w3.org/2001/04/xmlenc#sha256"/>
        <DigestValue>koVPqy1azG44hc1j09Q/sqkYfL+vCniGCU4SLtEn/Co=</DigestValue>
      </Reference>
      <Reference URI="/xl/externalLinks/externalLink162.xml?ContentType=application/vnd.openxmlformats-officedocument.spreadsheetml.externalLink+xml">
        <DigestMethod Algorithm="http://www.w3.org/2001/04/xmlenc#sha256"/>
        <DigestValue>pLI0qzjzB4NKPvOvbSwuKNxEaPXFCNxlQiorxNwdIEY=</DigestValue>
      </Reference>
      <Reference URI="/xl/externalLinks/externalLink163.xml?ContentType=application/vnd.openxmlformats-officedocument.spreadsheetml.externalLink+xml">
        <DigestMethod Algorithm="http://www.w3.org/2001/04/xmlenc#sha256"/>
        <DigestValue>OEItU8Ut+/E3fB7b4npIrKDQIbFSaJ7Q2s/yT8ReMpc=</DigestValue>
      </Reference>
      <Reference URI="/xl/externalLinks/externalLink164.xml?ContentType=application/vnd.openxmlformats-officedocument.spreadsheetml.externalLink+xml">
        <DigestMethod Algorithm="http://www.w3.org/2001/04/xmlenc#sha256"/>
        <DigestValue>6c6w4Ue9MBFVzXrCzCHLrOVK6bkiwr7gH0Lrinn1A60=</DigestValue>
      </Reference>
      <Reference URI="/xl/externalLinks/externalLink165.xml?ContentType=application/vnd.openxmlformats-officedocument.spreadsheetml.externalLink+xml">
        <DigestMethod Algorithm="http://www.w3.org/2001/04/xmlenc#sha256"/>
        <DigestValue>E48/VaBh65z6fChGM+PrPJd+KEWJp2QsDW1G53eoUxk=</DigestValue>
      </Reference>
      <Reference URI="/xl/externalLinks/externalLink166.xml?ContentType=application/vnd.openxmlformats-officedocument.spreadsheetml.externalLink+xml">
        <DigestMethod Algorithm="http://www.w3.org/2001/04/xmlenc#sha256"/>
        <DigestValue>RmhmMS+JQCAe6zs/8cLWpIUOfjr9/4O5gcQPwhM57Ro=</DigestValue>
      </Reference>
      <Reference URI="/xl/externalLinks/externalLink167.xml?ContentType=application/vnd.openxmlformats-officedocument.spreadsheetml.externalLink+xml">
        <DigestMethod Algorithm="http://www.w3.org/2001/04/xmlenc#sha256"/>
        <DigestValue>c3Foj9r3pGyDmg5cekoc9RHUWZHTHoJSBCt/BslqbwY=</DigestValue>
      </Reference>
      <Reference URI="/xl/externalLinks/externalLink168.xml?ContentType=application/vnd.openxmlformats-officedocument.spreadsheetml.externalLink+xml">
        <DigestMethod Algorithm="http://www.w3.org/2001/04/xmlenc#sha256"/>
        <DigestValue>Ta3ayO2kXQ/lZdsgXqY3vlDpkA4Dv0TNDeZZQvcM4Bk=</DigestValue>
      </Reference>
      <Reference URI="/xl/externalLinks/externalLink169.xml?ContentType=application/vnd.openxmlformats-officedocument.spreadsheetml.externalLink+xml">
        <DigestMethod Algorithm="http://www.w3.org/2001/04/xmlenc#sha256"/>
        <DigestValue>Dx1Qkoh29is1MbAKwufFqHr2Nis0P4CIrwLYyVABPG8=</DigestValue>
      </Reference>
      <Reference URI="/xl/externalLinks/externalLink17.xml?ContentType=application/vnd.openxmlformats-officedocument.spreadsheetml.externalLink+xml">
        <DigestMethod Algorithm="http://www.w3.org/2001/04/xmlenc#sha256"/>
        <DigestValue>Z13wL/vrUj0qKboE2VWU5/5yEr/eKfFJ4kWpsH8Gm6U=</DigestValue>
      </Reference>
      <Reference URI="/xl/externalLinks/externalLink170.xml?ContentType=application/vnd.openxmlformats-officedocument.spreadsheetml.externalLink+xml">
        <DigestMethod Algorithm="http://www.w3.org/2001/04/xmlenc#sha256"/>
        <DigestValue>Vvf2WOPlO262SVS6hAzB6347drK5qzlt2O0o2JZi9zY=</DigestValue>
      </Reference>
      <Reference URI="/xl/externalLinks/externalLink171.xml?ContentType=application/vnd.openxmlformats-officedocument.spreadsheetml.externalLink+xml">
        <DigestMethod Algorithm="http://www.w3.org/2001/04/xmlenc#sha256"/>
        <DigestValue>FpyCRx4YF/y/YpdSdDEGFqA/d9Dmjspg4rs3Rb/iGOw=</DigestValue>
      </Reference>
      <Reference URI="/xl/externalLinks/externalLink172.xml?ContentType=application/vnd.openxmlformats-officedocument.spreadsheetml.externalLink+xml">
        <DigestMethod Algorithm="http://www.w3.org/2001/04/xmlenc#sha256"/>
        <DigestValue>c4W6ac0Q/vd6hARJYdqnGZJed60EAn94F7cWkknUsoY=</DigestValue>
      </Reference>
      <Reference URI="/xl/externalLinks/externalLink173.xml?ContentType=application/vnd.openxmlformats-officedocument.spreadsheetml.externalLink+xml">
        <DigestMethod Algorithm="http://www.w3.org/2001/04/xmlenc#sha256"/>
        <DigestValue>UOz1GuRZrc6koUS4TGpOEHezzg9j21wJOUVLQLliak0=</DigestValue>
      </Reference>
      <Reference URI="/xl/externalLinks/externalLink174.xml?ContentType=application/vnd.openxmlformats-officedocument.spreadsheetml.externalLink+xml">
        <DigestMethod Algorithm="http://www.w3.org/2001/04/xmlenc#sha256"/>
        <DigestValue>98FBxXBB6OlDbw9KGwS4kDgAmfmoB971zcmKebuzmts=</DigestValue>
      </Reference>
      <Reference URI="/xl/externalLinks/externalLink175.xml?ContentType=application/vnd.openxmlformats-officedocument.spreadsheetml.externalLink+xml">
        <DigestMethod Algorithm="http://www.w3.org/2001/04/xmlenc#sha256"/>
        <DigestValue>GA5GL1+JgQtHGuH2UHhR6PruvtNtTk+rEykS2LNxurs=</DigestValue>
      </Reference>
      <Reference URI="/xl/externalLinks/externalLink176.xml?ContentType=application/vnd.openxmlformats-officedocument.spreadsheetml.externalLink+xml">
        <DigestMethod Algorithm="http://www.w3.org/2001/04/xmlenc#sha256"/>
        <DigestValue>DpF1rmc3RGc8BVWn1ZLB0RCPx8w5CLv5Otf3ng5582U=</DigestValue>
      </Reference>
      <Reference URI="/xl/externalLinks/externalLink177.xml?ContentType=application/vnd.openxmlformats-officedocument.spreadsheetml.externalLink+xml">
        <DigestMethod Algorithm="http://www.w3.org/2001/04/xmlenc#sha256"/>
        <DigestValue>/iFSft6PazPNMP+1crif/ZOyhKWHEjhNNSvMmpiXiY8=</DigestValue>
      </Reference>
      <Reference URI="/xl/externalLinks/externalLink178.xml?ContentType=application/vnd.openxmlformats-officedocument.spreadsheetml.externalLink+xml">
        <DigestMethod Algorithm="http://www.w3.org/2001/04/xmlenc#sha256"/>
        <DigestValue>l2BPavtWRK0M8gdJPIx9yOt96rW7wByi4XKkS5G0DRg=</DigestValue>
      </Reference>
      <Reference URI="/xl/externalLinks/externalLink179.xml?ContentType=application/vnd.openxmlformats-officedocument.spreadsheetml.externalLink+xml">
        <DigestMethod Algorithm="http://www.w3.org/2001/04/xmlenc#sha256"/>
        <DigestValue>zzU6EqHRzRwAuOLmOsIv1GqvyOoBl9Mvk5KSJnI5gvk=</DigestValue>
      </Reference>
      <Reference URI="/xl/externalLinks/externalLink18.xml?ContentType=application/vnd.openxmlformats-officedocument.spreadsheetml.externalLink+xml">
        <DigestMethod Algorithm="http://www.w3.org/2001/04/xmlenc#sha256"/>
        <DigestValue>1d6/DzjpTiJTWjeU21bIwJoOtUSKfvgN09Peh9miSJY=</DigestValue>
      </Reference>
      <Reference URI="/xl/externalLinks/externalLink180.xml?ContentType=application/vnd.openxmlformats-officedocument.spreadsheetml.externalLink+xml">
        <DigestMethod Algorithm="http://www.w3.org/2001/04/xmlenc#sha256"/>
        <DigestValue>IyS65s4f1RbHnibU6DRjK4xJExX5KkRylOSTy9+izp0=</DigestValue>
      </Reference>
      <Reference URI="/xl/externalLinks/externalLink181.xml?ContentType=application/vnd.openxmlformats-officedocument.spreadsheetml.externalLink+xml">
        <DigestMethod Algorithm="http://www.w3.org/2001/04/xmlenc#sha256"/>
        <DigestValue>6iU6ndV+/azU/HY769ATcS11HDaBO0gO6VddlT4bmDQ=</DigestValue>
      </Reference>
      <Reference URI="/xl/externalLinks/externalLink182.xml?ContentType=application/vnd.openxmlformats-officedocument.spreadsheetml.externalLink+xml">
        <DigestMethod Algorithm="http://www.w3.org/2001/04/xmlenc#sha256"/>
        <DigestValue>s6YHaf+Z1Zw7EdeGbacVMy80qgcpv/qUv9TzvseptSY=</DigestValue>
      </Reference>
      <Reference URI="/xl/externalLinks/externalLink183.xml?ContentType=application/vnd.openxmlformats-officedocument.spreadsheetml.externalLink+xml">
        <DigestMethod Algorithm="http://www.w3.org/2001/04/xmlenc#sha256"/>
        <DigestValue>aCSBzRNlixozhSI12/3By4Hrdh9fHYCI2HzqfzPKZtU=</DigestValue>
      </Reference>
      <Reference URI="/xl/externalLinks/externalLink184.xml?ContentType=application/vnd.openxmlformats-officedocument.spreadsheetml.externalLink+xml">
        <DigestMethod Algorithm="http://www.w3.org/2001/04/xmlenc#sha256"/>
        <DigestValue>MS5js70W2XzMARQEE5b7CZhR1rKXVyfpOzzyHoYahLg=</DigestValue>
      </Reference>
      <Reference URI="/xl/externalLinks/externalLink185.xml?ContentType=application/vnd.openxmlformats-officedocument.spreadsheetml.externalLink+xml">
        <DigestMethod Algorithm="http://www.w3.org/2001/04/xmlenc#sha256"/>
        <DigestValue>UACdpmcCz68tch4k6dHjgPTBkKI5NLGl/1LEHGBvfQw=</DigestValue>
      </Reference>
      <Reference URI="/xl/externalLinks/externalLink186.xml?ContentType=application/vnd.openxmlformats-officedocument.spreadsheetml.externalLink+xml">
        <DigestMethod Algorithm="http://www.w3.org/2001/04/xmlenc#sha256"/>
        <DigestValue>iXfa0GJgqKnRRkCvtbOpMH20Gwi/KhPc/1XX/JSsh4g=</DigestValue>
      </Reference>
      <Reference URI="/xl/externalLinks/externalLink187.xml?ContentType=application/vnd.openxmlformats-officedocument.spreadsheetml.externalLink+xml">
        <DigestMethod Algorithm="http://www.w3.org/2001/04/xmlenc#sha256"/>
        <DigestValue>IGLxRM/EeM9+Wf/HVnZoSj8YZl/Jre1yOz8pa9osi2k=</DigestValue>
      </Reference>
      <Reference URI="/xl/externalLinks/externalLink188.xml?ContentType=application/vnd.openxmlformats-officedocument.spreadsheetml.externalLink+xml">
        <DigestMethod Algorithm="http://www.w3.org/2001/04/xmlenc#sha256"/>
        <DigestValue>dQKvK6J523iMXQdhYK0AxT0acx3RncLKmEDctjlg3mM=</DigestValue>
      </Reference>
      <Reference URI="/xl/externalLinks/externalLink189.xml?ContentType=application/vnd.openxmlformats-officedocument.spreadsheetml.externalLink+xml">
        <DigestMethod Algorithm="http://www.w3.org/2001/04/xmlenc#sha256"/>
        <DigestValue>TQUy3uNnrBPURHxlDAIkP+H2J1BfzNQGPDQlrKwcrIU=</DigestValue>
      </Reference>
      <Reference URI="/xl/externalLinks/externalLink19.xml?ContentType=application/vnd.openxmlformats-officedocument.spreadsheetml.externalLink+xml">
        <DigestMethod Algorithm="http://www.w3.org/2001/04/xmlenc#sha256"/>
        <DigestValue>oxWk9jLDfFOjZZRCkgDpj1qfEtZlaXwbzpOZ0USJHfY=</DigestValue>
      </Reference>
      <Reference URI="/xl/externalLinks/externalLink190.xml?ContentType=application/vnd.openxmlformats-officedocument.spreadsheetml.externalLink+xml">
        <DigestMethod Algorithm="http://www.w3.org/2001/04/xmlenc#sha256"/>
        <DigestValue>GN3EcBzyk8fhcKk9RC8y9NT5dzFuQAZj5ES77D7Fypk=</DigestValue>
      </Reference>
      <Reference URI="/xl/externalLinks/externalLink191.xml?ContentType=application/vnd.openxmlformats-officedocument.spreadsheetml.externalLink+xml">
        <DigestMethod Algorithm="http://www.w3.org/2001/04/xmlenc#sha256"/>
        <DigestValue>bHhJ9uBveBILx3+ZyAqxP9+PHbmK9AZ1Ek3fqMtxNvQ=</DigestValue>
      </Reference>
      <Reference URI="/xl/externalLinks/externalLink192.xml?ContentType=application/vnd.openxmlformats-officedocument.spreadsheetml.externalLink+xml">
        <DigestMethod Algorithm="http://www.w3.org/2001/04/xmlenc#sha256"/>
        <DigestValue>vvWhYwiS3MNEDEsBa4oKQRDS/q9A7eA4MRhjGIo3UAw=</DigestValue>
      </Reference>
      <Reference URI="/xl/externalLinks/externalLink193.xml?ContentType=application/vnd.openxmlformats-officedocument.spreadsheetml.externalLink+xml">
        <DigestMethod Algorithm="http://www.w3.org/2001/04/xmlenc#sha256"/>
        <DigestValue>v4uR8SPEmmfsuYD+XZ7UHhOFks7sCTTsnT5qZv2gbYE=</DigestValue>
      </Reference>
      <Reference URI="/xl/externalLinks/externalLink194.xml?ContentType=application/vnd.openxmlformats-officedocument.spreadsheetml.externalLink+xml">
        <DigestMethod Algorithm="http://www.w3.org/2001/04/xmlenc#sha256"/>
        <DigestValue>jLdiGk1lMiUdo5Jhi5SzNK2hU0001ectmY3ESxRB2zc=</DigestValue>
      </Reference>
      <Reference URI="/xl/externalLinks/externalLink195.xml?ContentType=application/vnd.openxmlformats-officedocument.spreadsheetml.externalLink+xml">
        <DigestMethod Algorithm="http://www.w3.org/2001/04/xmlenc#sha256"/>
        <DigestValue>NRK0DRgESHkLMa+oj/G4EeJ26WusYTw2uKeP8Ie0Kn4=</DigestValue>
      </Reference>
      <Reference URI="/xl/externalLinks/externalLink196.xml?ContentType=application/vnd.openxmlformats-officedocument.spreadsheetml.externalLink+xml">
        <DigestMethod Algorithm="http://www.w3.org/2001/04/xmlenc#sha256"/>
        <DigestValue>gp2rTqK8Z0XEgerbmq4Voh8b4YW5Dvc6qYqK5Z4GLdA=</DigestValue>
      </Reference>
      <Reference URI="/xl/externalLinks/externalLink197.xml?ContentType=application/vnd.openxmlformats-officedocument.spreadsheetml.externalLink+xml">
        <DigestMethod Algorithm="http://www.w3.org/2001/04/xmlenc#sha256"/>
        <DigestValue>vzXsqbzAop0A5lLdRTa0Zdd+S3UUlJXjZPxsP1T0CLQ=</DigestValue>
      </Reference>
      <Reference URI="/xl/externalLinks/externalLink198.xml?ContentType=application/vnd.openxmlformats-officedocument.spreadsheetml.externalLink+xml">
        <DigestMethod Algorithm="http://www.w3.org/2001/04/xmlenc#sha256"/>
        <DigestValue>/iwGfs1nj2xEB76kMtlHL9M5/GFsIHdQSCo3uJOQRp0=</DigestValue>
      </Reference>
      <Reference URI="/xl/externalLinks/externalLink199.xml?ContentType=application/vnd.openxmlformats-officedocument.spreadsheetml.externalLink+xml">
        <DigestMethod Algorithm="http://www.w3.org/2001/04/xmlenc#sha256"/>
        <DigestValue>62R5QcYx6MzqqTt4S5FYgTPJlY7TL/+oHQMb48xBdhw=</DigestValue>
      </Reference>
      <Reference URI="/xl/externalLinks/externalLink2.xml?ContentType=application/vnd.openxmlformats-officedocument.spreadsheetml.externalLink+xml">
        <DigestMethod Algorithm="http://www.w3.org/2001/04/xmlenc#sha256"/>
        <DigestValue>u2qKFukhk6Qo9MqqWbLmqUCgH0W+D7GGcuVKashLLP4=</DigestValue>
      </Reference>
      <Reference URI="/xl/externalLinks/externalLink20.xml?ContentType=application/vnd.openxmlformats-officedocument.spreadsheetml.externalLink+xml">
        <DigestMethod Algorithm="http://www.w3.org/2001/04/xmlenc#sha256"/>
        <DigestValue>8JT5YpweLkNzB5B59jBpekBKdwPrD7JJePItpKf+OyQ=</DigestValue>
      </Reference>
      <Reference URI="/xl/externalLinks/externalLink200.xml?ContentType=application/vnd.openxmlformats-officedocument.spreadsheetml.externalLink+xml">
        <DigestMethod Algorithm="http://www.w3.org/2001/04/xmlenc#sha256"/>
        <DigestValue>P6I+wM0J1lW0unZA0iAy1ztH9X6V+NWn7/QcTl+RVcg=</DigestValue>
      </Reference>
      <Reference URI="/xl/externalLinks/externalLink201.xml?ContentType=application/vnd.openxmlformats-officedocument.spreadsheetml.externalLink+xml">
        <DigestMethod Algorithm="http://www.w3.org/2001/04/xmlenc#sha256"/>
        <DigestValue>NN9kmqcGtvwgLhGM3yc86jDSNcgSeYhwTyS/gaBKGw4=</DigestValue>
      </Reference>
      <Reference URI="/xl/externalLinks/externalLink202.xml?ContentType=application/vnd.openxmlformats-officedocument.spreadsheetml.externalLink+xml">
        <DigestMethod Algorithm="http://www.w3.org/2001/04/xmlenc#sha256"/>
        <DigestValue>ydSAyn8k/1dpAAMKiju3xt+9hfvJrR+tCrxGAENyOm8=</DigestValue>
      </Reference>
      <Reference URI="/xl/externalLinks/externalLink203.xml?ContentType=application/vnd.openxmlformats-officedocument.spreadsheetml.externalLink+xml">
        <DigestMethod Algorithm="http://www.w3.org/2001/04/xmlenc#sha256"/>
        <DigestValue>d8WwpX68uLgFf7IcrlsMMLSShCDjCCjQ9roM+UDe3YA=</DigestValue>
      </Reference>
      <Reference URI="/xl/externalLinks/externalLink204.xml?ContentType=application/vnd.openxmlformats-officedocument.spreadsheetml.externalLink+xml">
        <DigestMethod Algorithm="http://www.w3.org/2001/04/xmlenc#sha256"/>
        <DigestValue>NMdjJWcvEBZe8tk95CdnuKojBJ3zYcJsnSA5DTJxL10=</DigestValue>
      </Reference>
      <Reference URI="/xl/externalLinks/externalLink205.xml?ContentType=application/vnd.openxmlformats-officedocument.spreadsheetml.externalLink+xml">
        <DigestMethod Algorithm="http://www.w3.org/2001/04/xmlenc#sha256"/>
        <DigestValue>Lw1YusnYh8inXWmVKRIt/ev93Cqlu5Ed1mU7t9SieWw=</DigestValue>
      </Reference>
      <Reference URI="/xl/externalLinks/externalLink206.xml?ContentType=application/vnd.openxmlformats-officedocument.spreadsheetml.externalLink+xml">
        <DigestMethod Algorithm="http://www.w3.org/2001/04/xmlenc#sha256"/>
        <DigestValue>pvJO4wWLXMh45oU+TQjVL2TiRQhrOH0GrUwUn9pY3TM=</DigestValue>
      </Reference>
      <Reference URI="/xl/externalLinks/externalLink207.xml?ContentType=application/vnd.openxmlformats-officedocument.spreadsheetml.externalLink+xml">
        <DigestMethod Algorithm="http://www.w3.org/2001/04/xmlenc#sha256"/>
        <DigestValue>3ekNZWxQIAKhRj/Nty2JL9OJBvnGJZDBVn1rX5EEdpc=</DigestValue>
      </Reference>
      <Reference URI="/xl/externalLinks/externalLink208.xml?ContentType=application/vnd.openxmlformats-officedocument.spreadsheetml.externalLink+xml">
        <DigestMethod Algorithm="http://www.w3.org/2001/04/xmlenc#sha256"/>
        <DigestValue>ZLR7u0gpi7WIRJvWDPzHPWQ5jzRdSCx72GuKs2swWa8=</DigestValue>
      </Reference>
      <Reference URI="/xl/externalLinks/externalLink209.xml?ContentType=application/vnd.openxmlformats-officedocument.spreadsheetml.externalLink+xml">
        <DigestMethod Algorithm="http://www.w3.org/2001/04/xmlenc#sha256"/>
        <DigestValue>5W3/HFZUoxBEue+ZJSmry7PkQ15OTdhdUm7JZDhNd4Y=</DigestValue>
      </Reference>
      <Reference URI="/xl/externalLinks/externalLink21.xml?ContentType=application/vnd.openxmlformats-officedocument.spreadsheetml.externalLink+xml">
        <DigestMethod Algorithm="http://www.w3.org/2001/04/xmlenc#sha256"/>
        <DigestValue>fgiI7ZXTGzWSmWiVttnwqvjwNjD3r7cPVNOKMfiKoSw=</DigestValue>
      </Reference>
      <Reference URI="/xl/externalLinks/externalLink210.xml?ContentType=application/vnd.openxmlformats-officedocument.spreadsheetml.externalLink+xml">
        <DigestMethod Algorithm="http://www.w3.org/2001/04/xmlenc#sha256"/>
        <DigestValue>l7oLq76vFXM4hAwWK4DT8JdWd+al6PFYfaOFy5EL5Yo=</DigestValue>
      </Reference>
      <Reference URI="/xl/externalLinks/externalLink211.xml?ContentType=application/vnd.openxmlformats-officedocument.spreadsheetml.externalLink+xml">
        <DigestMethod Algorithm="http://www.w3.org/2001/04/xmlenc#sha256"/>
        <DigestValue>2bCwehNeFY/qhDbQ+5o5rNxVrsQh7W1dEJ4oWJg24cU=</DigestValue>
      </Reference>
      <Reference URI="/xl/externalLinks/externalLink212.xml?ContentType=application/vnd.openxmlformats-officedocument.spreadsheetml.externalLink+xml">
        <DigestMethod Algorithm="http://www.w3.org/2001/04/xmlenc#sha256"/>
        <DigestValue>3mJI15juAj4X3dZms1V20/qLjB7806iqiZJhNXK4ozA=</DigestValue>
      </Reference>
      <Reference URI="/xl/externalLinks/externalLink213.xml?ContentType=application/vnd.openxmlformats-officedocument.spreadsheetml.externalLink+xml">
        <DigestMethod Algorithm="http://www.w3.org/2001/04/xmlenc#sha256"/>
        <DigestValue>h9sciecKnTfGjD1wg1wX2lynmaDea5twTtYtZhxzN1s=</DigestValue>
      </Reference>
      <Reference URI="/xl/externalLinks/externalLink214.xml?ContentType=application/vnd.openxmlformats-officedocument.spreadsheetml.externalLink+xml">
        <DigestMethod Algorithm="http://www.w3.org/2001/04/xmlenc#sha256"/>
        <DigestValue>9Q6lcQHIMG7Ruq+dCqgW+o7jF/TnQkG4KQJEVRUvz3Y=</DigestValue>
      </Reference>
      <Reference URI="/xl/externalLinks/externalLink215.xml?ContentType=application/vnd.openxmlformats-officedocument.spreadsheetml.externalLink+xml">
        <DigestMethod Algorithm="http://www.w3.org/2001/04/xmlenc#sha256"/>
        <DigestValue>ESNIotQEV4lkqA4Oj3JEFi3egBrRNT2AQoKjiggQie0=</DigestValue>
      </Reference>
      <Reference URI="/xl/externalLinks/externalLink216.xml?ContentType=application/vnd.openxmlformats-officedocument.spreadsheetml.externalLink+xml">
        <DigestMethod Algorithm="http://www.w3.org/2001/04/xmlenc#sha256"/>
        <DigestValue>qTaO8BXN8P0gAVoNkZXbllvKv0tv+FhJoyssKbQaDhg=</DigestValue>
      </Reference>
      <Reference URI="/xl/externalLinks/externalLink217.xml?ContentType=application/vnd.openxmlformats-officedocument.spreadsheetml.externalLink+xml">
        <DigestMethod Algorithm="http://www.w3.org/2001/04/xmlenc#sha256"/>
        <DigestValue>SJ26yfegKjStZKYEFwb+66UnReVCwPfriJMXKzgMIe0=</DigestValue>
      </Reference>
      <Reference URI="/xl/externalLinks/externalLink218.xml?ContentType=application/vnd.openxmlformats-officedocument.spreadsheetml.externalLink+xml">
        <DigestMethod Algorithm="http://www.w3.org/2001/04/xmlenc#sha256"/>
        <DigestValue>U55as0lEUgCMcRkWr1x+j4sL4w6cwYF1ncmwAlFV82s=</DigestValue>
      </Reference>
      <Reference URI="/xl/externalLinks/externalLink219.xml?ContentType=application/vnd.openxmlformats-officedocument.spreadsheetml.externalLink+xml">
        <DigestMethod Algorithm="http://www.w3.org/2001/04/xmlenc#sha256"/>
        <DigestValue>8pIfjPYzXUz4w1gUwl7eiKgDEEpVOI+niSUyCGgMw0E=</DigestValue>
      </Reference>
      <Reference URI="/xl/externalLinks/externalLink22.xml?ContentType=application/vnd.openxmlformats-officedocument.spreadsheetml.externalLink+xml">
        <DigestMethod Algorithm="http://www.w3.org/2001/04/xmlenc#sha256"/>
        <DigestValue>UJ14TPyIY8xvHQ5+Q3RFXmgcVJi7DznlR6UvJL3i3g8=</DigestValue>
      </Reference>
      <Reference URI="/xl/externalLinks/externalLink220.xml?ContentType=application/vnd.openxmlformats-officedocument.spreadsheetml.externalLink+xml">
        <DigestMethod Algorithm="http://www.w3.org/2001/04/xmlenc#sha256"/>
        <DigestValue>il2OjWDtkqrdaLGKDZUMiA/soNdriCI7LtdPj3IlHLw=</DigestValue>
      </Reference>
      <Reference URI="/xl/externalLinks/externalLink221.xml?ContentType=application/vnd.openxmlformats-officedocument.spreadsheetml.externalLink+xml">
        <DigestMethod Algorithm="http://www.w3.org/2001/04/xmlenc#sha256"/>
        <DigestValue>Ore5bDfaavJZqwu9ZTXBuNZDoeQhvL5ZSSlpKRHdQ10=</DigestValue>
      </Reference>
      <Reference URI="/xl/externalLinks/externalLink222.xml?ContentType=application/vnd.openxmlformats-officedocument.spreadsheetml.externalLink+xml">
        <DigestMethod Algorithm="http://www.w3.org/2001/04/xmlenc#sha256"/>
        <DigestValue>epPqEf6JX/6HwqsAoOAT2p4glHLzCLdUiu1VEo/GhN4=</DigestValue>
      </Reference>
      <Reference URI="/xl/externalLinks/externalLink223.xml?ContentType=application/vnd.openxmlformats-officedocument.spreadsheetml.externalLink+xml">
        <DigestMethod Algorithm="http://www.w3.org/2001/04/xmlenc#sha256"/>
        <DigestValue>lxg2IiNn5Fz1lj1dwpA1SU/NN6DcF8qbYAydCmnJ5f4=</DigestValue>
      </Reference>
      <Reference URI="/xl/externalLinks/externalLink224.xml?ContentType=application/vnd.openxmlformats-officedocument.spreadsheetml.externalLink+xml">
        <DigestMethod Algorithm="http://www.w3.org/2001/04/xmlenc#sha256"/>
        <DigestValue>FxNiNt6eXMDcgSptZREc9K5hH021sKJ4AIWC9ftdvDQ=</DigestValue>
      </Reference>
      <Reference URI="/xl/externalLinks/externalLink225.xml?ContentType=application/vnd.openxmlformats-officedocument.spreadsheetml.externalLink+xml">
        <DigestMethod Algorithm="http://www.w3.org/2001/04/xmlenc#sha256"/>
        <DigestValue>esr0lvfbtWBoECyhFg4R6dhaL7ADtvke/BZBDYfG/8E=</DigestValue>
      </Reference>
      <Reference URI="/xl/externalLinks/externalLink226.xml?ContentType=application/vnd.openxmlformats-officedocument.spreadsheetml.externalLink+xml">
        <DigestMethod Algorithm="http://www.w3.org/2001/04/xmlenc#sha256"/>
        <DigestValue>tAMMaREF9bqQ7pvwUD4kZYLNsHX8x37/MiZSgMemW2c=</DigestValue>
      </Reference>
      <Reference URI="/xl/externalLinks/externalLink227.xml?ContentType=application/vnd.openxmlformats-officedocument.spreadsheetml.externalLink+xml">
        <DigestMethod Algorithm="http://www.w3.org/2001/04/xmlenc#sha256"/>
        <DigestValue>bWvRKtOEhQHwv91PlUTbVWFS4eGy3JNq1DfOMt7EVfA=</DigestValue>
      </Reference>
      <Reference URI="/xl/externalLinks/externalLink228.xml?ContentType=application/vnd.openxmlformats-officedocument.spreadsheetml.externalLink+xml">
        <DigestMethod Algorithm="http://www.w3.org/2001/04/xmlenc#sha256"/>
        <DigestValue>tIlPi2gpVZte+CsB/YqCI2yxWhXFySc1aeoerkWFg8Y=</DigestValue>
      </Reference>
      <Reference URI="/xl/externalLinks/externalLink229.xml?ContentType=application/vnd.openxmlformats-officedocument.spreadsheetml.externalLink+xml">
        <DigestMethod Algorithm="http://www.w3.org/2001/04/xmlenc#sha256"/>
        <DigestValue>GMH6ZqdZM2EGVKp644fQOFmdkQg1UInOwADy98FwcdY=</DigestValue>
      </Reference>
      <Reference URI="/xl/externalLinks/externalLink23.xml?ContentType=application/vnd.openxmlformats-officedocument.spreadsheetml.externalLink+xml">
        <DigestMethod Algorithm="http://www.w3.org/2001/04/xmlenc#sha256"/>
        <DigestValue>rAdnL3aYwf3K8eSHjWh2U1t1zLIWbujDz9jMRndkiHU=</DigestValue>
      </Reference>
      <Reference URI="/xl/externalLinks/externalLink230.xml?ContentType=application/vnd.openxmlformats-officedocument.spreadsheetml.externalLink+xml">
        <DigestMethod Algorithm="http://www.w3.org/2001/04/xmlenc#sha256"/>
        <DigestValue>AsstY4mdfv7vwqJVWSkQ4KvxXXJWF2vYCUMOE5IwXB4=</DigestValue>
      </Reference>
      <Reference URI="/xl/externalLinks/externalLink24.xml?ContentType=application/vnd.openxmlformats-officedocument.spreadsheetml.externalLink+xml">
        <DigestMethod Algorithm="http://www.w3.org/2001/04/xmlenc#sha256"/>
        <DigestValue>6gm5rc7Ywjq4LnztEpqKh10VLkNUQ+2rjF0tAkmFzAA=</DigestValue>
      </Reference>
      <Reference URI="/xl/externalLinks/externalLink25.xml?ContentType=application/vnd.openxmlformats-officedocument.spreadsheetml.externalLink+xml">
        <DigestMethod Algorithm="http://www.w3.org/2001/04/xmlenc#sha256"/>
        <DigestValue>XuzJo8mdXSrSKwkaI5nIBr9+GDH0/qPAPQoucnQQQ/c=</DigestValue>
      </Reference>
      <Reference URI="/xl/externalLinks/externalLink26.xml?ContentType=application/vnd.openxmlformats-officedocument.spreadsheetml.externalLink+xml">
        <DigestMethod Algorithm="http://www.w3.org/2001/04/xmlenc#sha256"/>
        <DigestValue>EiuPKCqvDGhBQbB/Fn/YHhfLsY+6TitT2TOIYt8IZqU=</DigestValue>
      </Reference>
      <Reference URI="/xl/externalLinks/externalLink27.xml?ContentType=application/vnd.openxmlformats-officedocument.spreadsheetml.externalLink+xml">
        <DigestMethod Algorithm="http://www.w3.org/2001/04/xmlenc#sha256"/>
        <DigestValue>hLkA9ztHcFc2Wu5k4tU4JQ4A/aqfAWrI0FcFlDz62vM=</DigestValue>
      </Reference>
      <Reference URI="/xl/externalLinks/externalLink28.xml?ContentType=application/vnd.openxmlformats-officedocument.spreadsheetml.externalLink+xml">
        <DigestMethod Algorithm="http://www.w3.org/2001/04/xmlenc#sha256"/>
        <DigestValue>qg8lPk+PSpHpl4lqtUOMG8lQxlz8+3VAat5eptGVAqE=</DigestValue>
      </Reference>
      <Reference URI="/xl/externalLinks/externalLink29.xml?ContentType=application/vnd.openxmlformats-officedocument.spreadsheetml.externalLink+xml">
        <DigestMethod Algorithm="http://www.w3.org/2001/04/xmlenc#sha256"/>
        <DigestValue>mGi43JgRXFYKp0kf/+aGnI1XRs2vaFNlyin3kpJejhE=</DigestValue>
      </Reference>
      <Reference URI="/xl/externalLinks/externalLink3.xml?ContentType=application/vnd.openxmlformats-officedocument.spreadsheetml.externalLink+xml">
        <DigestMethod Algorithm="http://www.w3.org/2001/04/xmlenc#sha256"/>
        <DigestValue>BU2JUbjZ3srYVeuJ5TF/s6G+mjVmjij0EFMVb49Br+c=</DigestValue>
      </Reference>
      <Reference URI="/xl/externalLinks/externalLink30.xml?ContentType=application/vnd.openxmlformats-officedocument.spreadsheetml.externalLink+xml">
        <DigestMethod Algorithm="http://www.w3.org/2001/04/xmlenc#sha256"/>
        <DigestValue>qD6PybS05gqCVn7qN14nFx9JzsmT5kKLjaC5Ek6cZlA=</DigestValue>
      </Reference>
      <Reference URI="/xl/externalLinks/externalLink31.xml?ContentType=application/vnd.openxmlformats-officedocument.spreadsheetml.externalLink+xml">
        <DigestMethod Algorithm="http://www.w3.org/2001/04/xmlenc#sha256"/>
        <DigestValue>mt7o2L4TAzATN7mvoMrN7zi7QULYCheqg0B3BtT6EoI=</DigestValue>
      </Reference>
      <Reference URI="/xl/externalLinks/externalLink32.xml?ContentType=application/vnd.openxmlformats-officedocument.spreadsheetml.externalLink+xml">
        <DigestMethod Algorithm="http://www.w3.org/2001/04/xmlenc#sha256"/>
        <DigestValue>VCmmca1NLxOTfcQlOvcVDiaXIFF2v3ACxA+NEns83H8=</DigestValue>
      </Reference>
      <Reference URI="/xl/externalLinks/externalLink33.xml?ContentType=application/vnd.openxmlformats-officedocument.spreadsheetml.externalLink+xml">
        <DigestMethod Algorithm="http://www.w3.org/2001/04/xmlenc#sha256"/>
        <DigestValue>vU3A/UZ2ThmAg3FFyhK/xmv2VeK/aGCPigE5m5EaHZI=</DigestValue>
      </Reference>
      <Reference URI="/xl/externalLinks/externalLink34.xml?ContentType=application/vnd.openxmlformats-officedocument.spreadsheetml.externalLink+xml">
        <DigestMethod Algorithm="http://www.w3.org/2001/04/xmlenc#sha256"/>
        <DigestValue>Mg7ntCWDoy52UKIX6DjVweKvhFR7xn0AVuEBDqkcbpc=</DigestValue>
      </Reference>
      <Reference URI="/xl/externalLinks/externalLink35.xml?ContentType=application/vnd.openxmlformats-officedocument.spreadsheetml.externalLink+xml">
        <DigestMethod Algorithm="http://www.w3.org/2001/04/xmlenc#sha256"/>
        <DigestValue>OopSb+ZnjVSPwg4XW4ciQcHoxM7Ufez4lkbK2xHNes4=</DigestValue>
      </Reference>
      <Reference URI="/xl/externalLinks/externalLink36.xml?ContentType=application/vnd.openxmlformats-officedocument.spreadsheetml.externalLink+xml">
        <DigestMethod Algorithm="http://www.w3.org/2001/04/xmlenc#sha256"/>
        <DigestValue>dtJNkWDZCVsOBGApca4JmErUnfenN6vTeXsgqz0GKl0=</DigestValue>
      </Reference>
      <Reference URI="/xl/externalLinks/externalLink37.xml?ContentType=application/vnd.openxmlformats-officedocument.spreadsheetml.externalLink+xml">
        <DigestMethod Algorithm="http://www.w3.org/2001/04/xmlenc#sha256"/>
        <DigestValue>VkEMDvpGlY8HLsbA53qdxl8BzQpuUpBJuS9IWAZ+JCI=</DigestValue>
      </Reference>
      <Reference URI="/xl/externalLinks/externalLink38.xml?ContentType=application/vnd.openxmlformats-officedocument.spreadsheetml.externalLink+xml">
        <DigestMethod Algorithm="http://www.w3.org/2001/04/xmlenc#sha256"/>
        <DigestValue>oV/AiHoeQ+ADmk/HhN0LwajULEaNtM6Ma9hzqRJ8Qtw=</DigestValue>
      </Reference>
      <Reference URI="/xl/externalLinks/externalLink39.xml?ContentType=application/vnd.openxmlformats-officedocument.spreadsheetml.externalLink+xml">
        <DigestMethod Algorithm="http://www.w3.org/2001/04/xmlenc#sha256"/>
        <DigestValue>6/efgQo7XEMWA3v6hGirY8D/gS1o7cJT4Y9BLVViMYI=</DigestValue>
      </Reference>
      <Reference URI="/xl/externalLinks/externalLink4.xml?ContentType=application/vnd.openxmlformats-officedocument.spreadsheetml.externalLink+xml">
        <DigestMethod Algorithm="http://www.w3.org/2001/04/xmlenc#sha256"/>
        <DigestValue>FuOtm4VOlYppkvlqWcocvQDOPZTvlgiG2dXYojp+P5M=</DigestValue>
      </Reference>
      <Reference URI="/xl/externalLinks/externalLink40.xml?ContentType=application/vnd.openxmlformats-officedocument.spreadsheetml.externalLink+xml">
        <DigestMethod Algorithm="http://www.w3.org/2001/04/xmlenc#sha256"/>
        <DigestValue>jieF2rRNMJyaUyMXMPyvL8VFMTv9Jb+9K5z9YRyvif4=</DigestValue>
      </Reference>
      <Reference URI="/xl/externalLinks/externalLink41.xml?ContentType=application/vnd.openxmlformats-officedocument.spreadsheetml.externalLink+xml">
        <DigestMethod Algorithm="http://www.w3.org/2001/04/xmlenc#sha256"/>
        <DigestValue>/kmHHzbX5qGsLSi8zZZ0//mD/uAeCtllsSPrP7kXV7w=</DigestValue>
      </Reference>
      <Reference URI="/xl/externalLinks/externalLink42.xml?ContentType=application/vnd.openxmlformats-officedocument.spreadsheetml.externalLink+xml">
        <DigestMethod Algorithm="http://www.w3.org/2001/04/xmlenc#sha256"/>
        <DigestValue>hVQaWcC57Fg9oWf7NDLaMk5EiLGpG4Y68VSenZoR2jI=</DigestValue>
      </Reference>
      <Reference URI="/xl/externalLinks/externalLink43.xml?ContentType=application/vnd.openxmlformats-officedocument.spreadsheetml.externalLink+xml">
        <DigestMethod Algorithm="http://www.w3.org/2001/04/xmlenc#sha256"/>
        <DigestValue>DL5aDuoDQHIrnT9AOaDZDqlVTFEXTTVqn6gKH9uMcrY=</DigestValue>
      </Reference>
      <Reference URI="/xl/externalLinks/externalLink44.xml?ContentType=application/vnd.openxmlformats-officedocument.spreadsheetml.externalLink+xml">
        <DigestMethod Algorithm="http://www.w3.org/2001/04/xmlenc#sha256"/>
        <DigestValue>cqOKNmS0jVhGG3jJsk/Gucy4iHy1atkmMthY+8J+l2w=</DigestValue>
      </Reference>
      <Reference URI="/xl/externalLinks/externalLink45.xml?ContentType=application/vnd.openxmlformats-officedocument.spreadsheetml.externalLink+xml">
        <DigestMethod Algorithm="http://www.w3.org/2001/04/xmlenc#sha256"/>
        <DigestValue>oKtLvplAsJKfGzr8Hz/+9W1BuCXPCG12QPGUcY5xhgs=</DigestValue>
      </Reference>
      <Reference URI="/xl/externalLinks/externalLink46.xml?ContentType=application/vnd.openxmlformats-officedocument.spreadsheetml.externalLink+xml">
        <DigestMethod Algorithm="http://www.w3.org/2001/04/xmlenc#sha256"/>
        <DigestValue>Vvf2WOPlO262SVS6hAzB6347drK5qzlt2O0o2JZi9zY=</DigestValue>
      </Reference>
      <Reference URI="/xl/externalLinks/externalLink47.xml?ContentType=application/vnd.openxmlformats-officedocument.spreadsheetml.externalLink+xml">
        <DigestMethod Algorithm="http://www.w3.org/2001/04/xmlenc#sha256"/>
        <DigestValue>FjMeAcAHdyHptNhVrd3ItbSyYeStPbF9OJsYWTbsgRM=</DigestValue>
      </Reference>
      <Reference URI="/xl/externalLinks/externalLink48.xml?ContentType=application/vnd.openxmlformats-officedocument.spreadsheetml.externalLink+xml">
        <DigestMethod Algorithm="http://www.w3.org/2001/04/xmlenc#sha256"/>
        <DigestValue>GeEKQmZu8VO0UBYNDW02Cy4W6uHznjdqL2R32W5VwPw=</DigestValue>
      </Reference>
      <Reference URI="/xl/externalLinks/externalLink49.xml?ContentType=application/vnd.openxmlformats-officedocument.spreadsheetml.externalLink+xml">
        <DigestMethod Algorithm="http://www.w3.org/2001/04/xmlenc#sha256"/>
        <DigestValue>dGtHpat+eGfY1Ibu8QFE4RHjhTyXV3N2YUuKu/3mvYs=</DigestValue>
      </Reference>
      <Reference URI="/xl/externalLinks/externalLink5.xml?ContentType=application/vnd.openxmlformats-officedocument.spreadsheetml.externalLink+xml">
        <DigestMethod Algorithm="http://www.w3.org/2001/04/xmlenc#sha256"/>
        <DigestValue>Gi9pOrt3NdCpH28UMWRkN3KmeYPAem/9+OZbOpaj4ME=</DigestValue>
      </Reference>
      <Reference URI="/xl/externalLinks/externalLink50.xml?ContentType=application/vnd.openxmlformats-officedocument.spreadsheetml.externalLink+xml">
        <DigestMethod Algorithm="http://www.w3.org/2001/04/xmlenc#sha256"/>
        <DigestValue>MS5js70W2XzMARQEE5b7CZhR1rKXVyfpOzzyHoYahLg=</DigestValue>
      </Reference>
      <Reference URI="/xl/externalLinks/externalLink51.xml?ContentType=application/vnd.openxmlformats-officedocument.spreadsheetml.externalLink+xml">
        <DigestMethod Algorithm="http://www.w3.org/2001/04/xmlenc#sha256"/>
        <DigestValue>uoSpWmAQVqQMJFCzMjrLPSRw+q8CVAdkpLrpq2ezxJs=</DigestValue>
      </Reference>
      <Reference URI="/xl/externalLinks/externalLink52.xml?ContentType=application/vnd.openxmlformats-officedocument.spreadsheetml.externalLink+xml">
        <DigestMethod Algorithm="http://www.w3.org/2001/04/xmlenc#sha256"/>
        <DigestValue>isJOrXS+Fcxi1SFTlR8QR5sFV4ZPFgaYW2ARLhDuGP8=</DigestValue>
      </Reference>
      <Reference URI="/xl/externalLinks/externalLink53.xml?ContentType=application/vnd.openxmlformats-officedocument.spreadsheetml.externalLink+xml">
        <DigestMethod Algorithm="http://www.w3.org/2001/04/xmlenc#sha256"/>
        <DigestValue>fr7XeHdrCytgP/SEjEdauESehQSQ6a5zNTc+mCXbl98=</DigestValue>
      </Reference>
      <Reference URI="/xl/externalLinks/externalLink54.xml?ContentType=application/vnd.openxmlformats-officedocument.spreadsheetml.externalLink+xml">
        <DigestMethod Algorithm="http://www.w3.org/2001/04/xmlenc#sha256"/>
        <DigestValue>AhrVypWBI5v+Z/DylLyhojjedNkcII4tOlAigS++sFM=</DigestValue>
      </Reference>
      <Reference URI="/xl/externalLinks/externalLink55.xml?ContentType=application/vnd.openxmlformats-officedocument.spreadsheetml.externalLink+xml">
        <DigestMethod Algorithm="http://www.w3.org/2001/04/xmlenc#sha256"/>
        <DigestValue>iGkhCF6MFGPwU6zTVaRJs6PO0YiotMCqGfgh6IiSdWQ=</DigestValue>
      </Reference>
      <Reference URI="/xl/externalLinks/externalLink56.xml?ContentType=application/vnd.openxmlformats-officedocument.spreadsheetml.externalLink+xml">
        <DigestMethod Algorithm="http://www.w3.org/2001/04/xmlenc#sha256"/>
        <DigestValue>r6/ojC7QjC3oxzHi+OaZLBnFQ8iO3KuSTJqWjnoSvsQ=</DigestValue>
      </Reference>
      <Reference URI="/xl/externalLinks/externalLink57.xml?ContentType=application/vnd.openxmlformats-officedocument.spreadsheetml.externalLink+xml">
        <DigestMethod Algorithm="http://www.w3.org/2001/04/xmlenc#sha256"/>
        <DigestValue>6/efgQo7XEMWA3v6hGirY8D/gS1o7cJT4Y9BLVViMYI=</DigestValue>
      </Reference>
      <Reference URI="/xl/externalLinks/externalLink58.xml?ContentType=application/vnd.openxmlformats-officedocument.spreadsheetml.externalLink+xml">
        <DigestMethod Algorithm="http://www.w3.org/2001/04/xmlenc#sha256"/>
        <DigestValue>aev9g5TVsP+mTiagQNig+QxDMQT/dk3ywOWplNTquE0=</DigestValue>
      </Reference>
      <Reference URI="/xl/externalLinks/externalLink59.xml?ContentType=application/vnd.openxmlformats-officedocument.spreadsheetml.externalLink+xml">
        <DigestMethod Algorithm="http://www.w3.org/2001/04/xmlenc#sha256"/>
        <DigestValue>OoHlWnmzzHtim2Ex6SfrNhQkQQuI8xm1/fvqR1fO/Iw=</DigestValue>
      </Reference>
      <Reference URI="/xl/externalLinks/externalLink6.xml?ContentType=application/vnd.openxmlformats-officedocument.spreadsheetml.externalLink+xml">
        <DigestMethod Algorithm="http://www.w3.org/2001/04/xmlenc#sha256"/>
        <DigestValue>QxmUUx/r2J8oosnIPnaDEDHXoShBzQQgAHTOEw9/bVY=</DigestValue>
      </Reference>
      <Reference URI="/xl/externalLinks/externalLink60.xml?ContentType=application/vnd.openxmlformats-officedocument.spreadsheetml.externalLink+xml">
        <DigestMethod Algorithm="http://www.w3.org/2001/04/xmlenc#sha256"/>
        <DigestValue>Vvf2WOPlO262SVS6hAzB6347drK5qzlt2O0o2JZi9zY=</DigestValue>
      </Reference>
      <Reference URI="/xl/externalLinks/externalLink61.xml?ContentType=application/vnd.openxmlformats-officedocument.spreadsheetml.externalLink+xml">
        <DigestMethod Algorithm="http://www.w3.org/2001/04/xmlenc#sha256"/>
        <DigestValue>3bdEzWOptSt3Z38bSHWZ9Gg9Qo+HG8PAo9vZxVcXwV4=</DigestValue>
      </Reference>
      <Reference URI="/xl/externalLinks/externalLink62.xml?ContentType=application/vnd.openxmlformats-officedocument.spreadsheetml.externalLink+xml">
        <DigestMethod Algorithm="http://www.w3.org/2001/04/xmlenc#sha256"/>
        <DigestValue>fR6J0ABFwAJWP4acr15KWsoWL2alvEYkbLJ8PweJN2M=</DigestValue>
      </Reference>
      <Reference URI="/xl/externalLinks/externalLink63.xml?ContentType=application/vnd.openxmlformats-officedocument.spreadsheetml.externalLink+xml">
        <DigestMethod Algorithm="http://www.w3.org/2001/04/xmlenc#sha256"/>
        <DigestValue>wi+0B0jcDR8bsT1D7GqsvvsD5KVM6BmabS5H1qLPHAI=</DigestValue>
      </Reference>
      <Reference URI="/xl/externalLinks/externalLink64.xml?ContentType=application/vnd.openxmlformats-officedocument.spreadsheetml.externalLink+xml">
        <DigestMethod Algorithm="http://www.w3.org/2001/04/xmlenc#sha256"/>
        <DigestValue>gNDvH60CkmzhiVHzSvZjbpr+pRH1jgCMy8yNVcoZeLs=</DigestValue>
      </Reference>
      <Reference URI="/xl/externalLinks/externalLink65.xml?ContentType=application/vnd.openxmlformats-officedocument.spreadsheetml.externalLink+xml">
        <DigestMethod Algorithm="http://www.w3.org/2001/04/xmlenc#sha256"/>
        <DigestValue>LmfY058FmAlEpb61YgVfATt6DHRrPwLzHtdNCc/fTM0=</DigestValue>
      </Reference>
      <Reference URI="/xl/externalLinks/externalLink66.xml?ContentType=application/vnd.openxmlformats-officedocument.spreadsheetml.externalLink+xml">
        <DigestMethod Algorithm="http://www.w3.org/2001/04/xmlenc#sha256"/>
        <DigestValue>2XiPGkbM35+m1wl13lyuKpIieZQ2CnDCRhl2FpfHkNs=</DigestValue>
      </Reference>
      <Reference URI="/xl/externalLinks/externalLink67.xml?ContentType=application/vnd.openxmlformats-officedocument.spreadsheetml.externalLink+xml">
        <DigestMethod Algorithm="http://www.w3.org/2001/04/xmlenc#sha256"/>
        <DigestValue>jNRCYsLZM9a6kMBfU6X6ZEunaDY2+2M0y5irUQd/4fs=</DigestValue>
      </Reference>
      <Reference URI="/xl/externalLinks/externalLink68.xml?ContentType=application/vnd.openxmlformats-officedocument.spreadsheetml.externalLink+xml">
        <DigestMethod Algorithm="http://www.w3.org/2001/04/xmlenc#sha256"/>
        <DigestValue>dgTnqo/if2He0aE91KJ/dC9iA4hc2iwcEAD32DE6RSE=</DigestValue>
      </Reference>
      <Reference URI="/xl/externalLinks/externalLink69.xml?ContentType=application/vnd.openxmlformats-officedocument.spreadsheetml.externalLink+xml">
        <DigestMethod Algorithm="http://www.w3.org/2001/04/xmlenc#sha256"/>
        <DigestValue>wVecqY5wUZ2sA4tg5QTZ64M4am/CFaz8wNBA7eMRGMQ=</DigestValue>
      </Reference>
      <Reference URI="/xl/externalLinks/externalLink7.xml?ContentType=application/vnd.openxmlformats-officedocument.spreadsheetml.externalLink+xml">
        <DigestMethod Algorithm="http://www.w3.org/2001/04/xmlenc#sha256"/>
        <DigestValue>f0LX44Ngfa9y1qYjCjq0qIDU05VeO8MJu4E0I74nl+w=</DigestValue>
      </Reference>
      <Reference URI="/xl/externalLinks/externalLink70.xml?ContentType=application/vnd.openxmlformats-officedocument.spreadsheetml.externalLink+xml">
        <DigestMethod Algorithm="http://www.w3.org/2001/04/xmlenc#sha256"/>
        <DigestValue>jcY0ATzuw4UDG0hPzzOBot834zTherCqt/WFxfnDFV0=</DigestValue>
      </Reference>
      <Reference URI="/xl/externalLinks/externalLink71.xml?ContentType=application/vnd.openxmlformats-officedocument.spreadsheetml.externalLink+xml">
        <DigestMethod Algorithm="http://www.w3.org/2001/04/xmlenc#sha256"/>
        <DigestValue>nhxZkdqCxcRgrLApwh6nwvco/GWlaIg+Gjp2lp9uCzw=</DigestValue>
      </Reference>
      <Reference URI="/xl/externalLinks/externalLink72.xml?ContentType=application/vnd.openxmlformats-officedocument.spreadsheetml.externalLink+xml">
        <DigestMethod Algorithm="http://www.w3.org/2001/04/xmlenc#sha256"/>
        <DigestValue>4a85NqvEaA/y2bK2kMhzay83GNiKWJBeaG10W2Mdhqg=</DigestValue>
      </Reference>
      <Reference URI="/xl/externalLinks/externalLink73.xml?ContentType=application/vnd.openxmlformats-officedocument.spreadsheetml.externalLink+xml">
        <DigestMethod Algorithm="http://www.w3.org/2001/04/xmlenc#sha256"/>
        <DigestValue>9a+jp/pA70UUr7A5H4Tpui7pXtPCLv/jjzuEvpWLh4A=</DigestValue>
      </Reference>
      <Reference URI="/xl/externalLinks/externalLink74.xml?ContentType=application/vnd.openxmlformats-officedocument.spreadsheetml.externalLink+xml">
        <DigestMethod Algorithm="http://www.w3.org/2001/04/xmlenc#sha256"/>
        <DigestValue>cGnZ8m91FKoUn0D1JQurttnPw8bx8JZhSZHppQ1FaBk=</DigestValue>
      </Reference>
      <Reference URI="/xl/externalLinks/externalLink75.xml?ContentType=application/vnd.openxmlformats-officedocument.spreadsheetml.externalLink+xml">
        <DigestMethod Algorithm="http://www.w3.org/2001/04/xmlenc#sha256"/>
        <DigestValue>XBI4+ugDzhmNzdNM8j4485Qx3mdfCo60d4/eVbB6qPg=</DigestValue>
      </Reference>
      <Reference URI="/xl/externalLinks/externalLink76.xml?ContentType=application/vnd.openxmlformats-officedocument.spreadsheetml.externalLink+xml">
        <DigestMethod Algorithm="http://www.w3.org/2001/04/xmlenc#sha256"/>
        <DigestValue>kCeFg1hQFJnf0XcAXGyjldvsXORjj0ncBSnNJR17wBs=</DigestValue>
      </Reference>
      <Reference URI="/xl/externalLinks/externalLink77.xml?ContentType=application/vnd.openxmlformats-officedocument.spreadsheetml.externalLink+xml">
        <DigestMethod Algorithm="http://www.w3.org/2001/04/xmlenc#sha256"/>
        <DigestValue>L1eyr3/klgVV2HeMS2x821ke+/ix1ZpEXY+p4XtI814=</DigestValue>
      </Reference>
      <Reference URI="/xl/externalLinks/externalLink78.xml?ContentType=application/vnd.openxmlformats-officedocument.spreadsheetml.externalLink+xml">
        <DigestMethod Algorithm="http://www.w3.org/2001/04/xmlenc#sha256"/>
        <DigestValue>QDCoRkaeNJgQT+CB3wfN61nJlhv4xzJD8GF1uwMmIOI=</DigestValue>
      </Reference>
      <Reference URI="/xl/externalLinks/externalLink79.xml?ContentType=application/vnd.openxmlformats-officedocument.spreadsheetml.externalLink+xml">
        <DigestMethod Algorithm="http://www.w3.org/2001/04/xmlenc#sha256"/>
        <DigestValue>WHcGvugMXc8xfXhGQ33JcuqiQcYYANPuPY/Pe0K7T9g=</DigestValue>
      </Reference>
      <Reference URI="/xl/externalLinks/externalLink8.xml?ContentType=application/vnd.openxmlformats-officedocument.spreadsheetml.externalLink+xml">
        <DigestMethod Algorithm="http://www.w3.org/2001/04/xmlenc#sha256"/>
        <DigestValue>s9bR6aCODpMkcgFBG0J+lwWT/LSMfF/fupop9z1kQ0Y=</DigestValue>
      </Reference>
      <Reference URI="/xl/externalLinks/externalLink80.xml?ContentType=application/vnd.openxmlformats-officedocument.spreadsheetml.externalLink+xml">
        <DigestMethod Algorithm="http://www.w3.org/2001/04/xmlenc#sha256"/>
        <DigestValue>w/BGjfsrk8M09v4P40j7T2oCN1j+p5kdIeRfP3q1uQw=</DigestValue>
      </Reference>
      <Reference URI="/xl/externalLinks/externalLink81.xml?ContentType=application/vnd.openxmlformats-officedocument.spreadsheetml.externalLink+xml">
        <DigestMethod Algorithm="http://www.w3.org/2001/04/xmlenc#sha256"/>
        <DigestValue>1Lmk3S0ju/8dwzBMZC7QWi8dSefve8iJLOrppYtYpwY=</DigestValue>
      </Reference>
      <Reference URI="/xl/externalLinks/externalLink82.xml?ContentType=application/vnd.openxmlformats-officedocument.spreadsheetml.externalLink+xml">
        <DigestMethod Algorithm="http://www.w3.org/2001/04/xmlenc#sha256"/>
        <DigestValue>Q/s+aMYFOFW23nRay0+Lf2DkAm/M02V1IyvLfRARmUc=</DigestValue>
      </Reference>
      <Reference URI="/xl/externalLinks/externalLink83.xml?ContentType=application/vnd.openxmlformats-officedocument.spreadsheetml.externalLink+xml">
        <DigestMethod Algorithm="http://www.w3.org/2001/04/xmlenc#sha256"/>
        <DigestValue>YhFT8PE/XryE9KfrQznReqCNuYE4rhZ4MA2Xy4pNUD4=</DigestValue>
      </Reference>
      <Reference URI="/xl/externalLinks/externalLink84.xml?ContentType=application/vnd.openxmlformats-officedocument.spreadsheetml.externalLink+xml">
        <DigestMethod Algorithm="http://www.w3.org/2001/04/xmlenc#sha256"/>
        <DigestValue>NoC80uBFKVIDBT35sftLPRFAFSPImkP34Jt9ZkotUdQ=</DigestValue>
      </Reference>
      <Reference URI="/xl/externalLinks/externalLink85.xml?ContentType=application/vnd.openxmlformats-officedocument.spreadsheetml.externalLink+xml">
        <DigestMethod Algorithm="http://www.w3.org/2001/04/xmlenc#sha256"/>
        <DigestValue>APc2xqEv0lTkbVeECMG+hhEuI+U25rBGaepT9OsYg4k=</DigestValue>
      </Reference>
      <Reference URI="/xl/externalLinks/externalLink86.xml?ContentType=application/vnd.openxmlformats-officedocument.spreadsheetml.externalLink+xml">
        <DigestMethod Algorithm="http://www.w3.org/2001/04/xmlenc#sha256"/>
        <DigestValue>Wek51+vQHJtXba93Yn+WbvNqlZvrjYtATdu4j0G82hk=</DigestValue>
      </Reference>
      <Reference URI="/xl/externalLinks/externalLink87.xml?ContentType=application/vnd.openxmlformats-officedocument.spreadsheetml.externalLink+xml">
        <DigestMethod Algorithm="http://www.w3.org/2001/04/xmlenc#sha256"/>
        <DigestValue>snMDSPih9d2uW1ZafZYjmIOUGrihiR0aK/HjayBjr/w=</DigestValue>
      </Reference>
      <Reference URI="/xl/externalLinks/externalLink88.xml?ContentType=application/vnd.openxmlformats-officedocument.spreadsheetml.externalLink+xml">
        <DigestMethod Algorithm="http://www.w3.org/2001/04/xmlenc#sha256"/>
        <DigestValue>jZO4TI9ysZbiAL+dS0aAPBUymOMzaBuC3fJ38p8ZgaE=</DigestValue>
      </Reference>
      <Reference URI="/xl/externalLinks/externalLink89.xml?ContentType=application/vnd.openxmlformats-officedocument.spreadsheetml.externalLink+xml">
        <DigestMethod Algorithm="http://www.w3.org/2001/04/xmlenc#sha256"/>
        <DigestValue>1WflBaAphqh0/szLdco1OKzksuRHiQogMLoO8FisW+I=</DigestValue>
      </Reference>
      <Reference URI="/xl/externalLinks/externalLink9.xml?ContentType=application/vnd.openxmlformats-officedocument.spreadsheetml.externalLink+xml">
        <DigestMethod Algorithm="http://www.w3.org/2001/04/xmlenc#sha256"/>
        <DigestValue>zKqZ8v7AW6+bXXyvecLK6V7rAuoTbpS1iwMaeK0ta88=</DigestValue>
      </Reference>
      <Reference URI="/xl/externalLinks/externalLink90.xml?ContentType=application/vnd.openxmlformats-officedocument.spreadsheetml.externalLink+xml">
        <DigestMethod Algorithm="http://www.w3.org/2001/04/xmlenc#sha256"/>
        <DigestValue>YySwNyBGWf3tBdVL/zyCV7j6LwTJMkhNtDXJSZFoHHg=</DigestValue>
      </Reference>
      <Reference URI="/xl/externalLinks/externalLink91.xml?ContentType=application/vnd.openxmlformats-officedocument.spreadsheetml.externalLink+xml">
        <DigestMethod Algorithm="http://www.w3.org/2001/04/xmlenc#sha256"/>
        <DigestValue>5Qjevup6vEqZYkp9Kr9CO+qvHhdwQwkvo9XqAzpuoxE=</DigestValue>
      </Reference>
      <Reference URI="/xl/externalLinks/externalLink92.xml?ContentType=application/vnd.openxmlformats-officedocument.spreadsheetml.externalLink+xml">
        <DigestMethod Algorithm="http://www.w3.org/2001/04/xmlenc#sha256"/>
        <DigestValue>wpM6Z33EgGkEyNq3OAeLzNgqnauqTfY5FHW3Y9D6j0A=</DigestValue>
      </Reference>
      <Reference URI="/xl/externalLinks/externalLink93.xml?ContentType=application/vnd.openxmlformats-officedocument.spreadsheetml.externalLink+xml">
        <DigestMethod Algorithm="http://www.w3.org/2001/04/xmlenc#sha256"/>
        <DigestValue>+6Wn5h3tDi9OFZaASX0jRY+nM8BuWVP0BEFgVwG2zhA=</DigestValue>
      </Reference>
      <Reference URI="/xl/externalLinks/externalLink94.xml?ContentType=application/vnd.openxmlformats-officedocument.spreadsheetml.externalLink+xml">
        <DigestMethod Algorithm="http://www.w3.org/2001/04/xmlenc#sha256"/>
        <DigestValue>zD+ozmw5zY4CJ/l1RgvJwuRNUM4iYhJagx+l+sbFtxU=</DigestValue>
      </Reference>
      <Reference URI="/xl/externalLinks/externalLink95.xml?ContentType=application/vnd.openxmlformats-officedocument.spreadsheetml.externalLink+xml">
        <DigestMethod Algorithm="http://www.w3.org/2001/04/xmlenc#sha256"/>
        <DigestValue>GJTRIoCvIZz7NkrhIiD9Eph2HtYL6nN82a54kmMAHZk=</DigestValue>
      </Reference>
      <Reference URI="/xl/externalLinks/externalLink96.xml?ContentType=application/vnd.openxmlformats-officedocument.spreadsheetml.externalLink+xml">
        <DigestMethod Algorithm="http://www.w3.org/2001/04/xmlenc#sha256"/>
        <DigestValue>4olgOjdNN064w/vrTNuhe2LaCIXtPLsAEqT9/kO1gIo=</DigestValue>
      </Reference>
      <Reference URI="/xl/externalLinks/externalLink97.xml?ContentType=application/vnd.openxmlformats-officedocument.spreadsheetml.externalLink+xml">
        <DigestMethod Algorithm="http://www.w3.org/2001/04/xmlenc#sha256"/>
        <DigestValue>DoPMmXUJHTZy/5X/jYQHkO1QxKfFgYEc5vB50hDjEsI=</DigestValue>
      </Reference>
      <Reference URI="/xl/externalLinks/externalLink98.xml?ContentType=application/vnd.openxmlformats-officedocument.spreadsheetml.externalLink+xml">
        <DigestMethod Algorithm="http://www.w3.org/2001/04/xmlenc#sha256"/>
        <DigestValue>no4qzcUltu+1pJ0SJdDIYnxIRfhb0BP5zYpeqCYXKrQ=</DigestValue>
      </Reference>
      <Reference URI="/xl/externalLinks/externalLink99.xml?ContentType=application/vnd.openxmlformats-officedocument.spreadsheetml.externalLink+xml">
        <DigestMethod Algorithm="http://www.w3.org/2001/04/xmlenc#sha256"/>
        <DigestValue>XZxQALrZ2ZHH0bSzeiKpLnRRknA3rrgQ7P+1pfEQZg4=</DigestValue>
      </Reference>
      <Reference URI="/xl/media/image1.png?ContentType=image/png">
        <DigestMethod Algorithm="http://www.w3.org/2001/04/xmlenc#sha256"/>
        <DigestValue>tjF5dlkmKdt9layLgqVZo1oIDaK8BgY3mpfaU3aGyjw=</DigestValue>
      </Reference>
      <Reference URI="/xl/media/image10.emf?ContentType=image/x-emf">
        <DigestMethod Algorithm="http://www.w3.org/2001/04/xmlenc#sha256"/>
        <DigestValue>praiLno2aoRn+CMrTPnadNSTO8NScP3FNjyHh3osgHs=</DigestValue>
      </Reference>
      <Reference URI="/xl/media/image11.emf?ContentType=image/x-emf">
        <DigestMethod Algorithm="http://www.w3.org/2001/04/xmlenc#sha256"/>
        <DigestValue>IjsWIOkpYMUXgvDaX2JSMnYvLJBt5ByzZsM2ExhlR2U=</DigestValue>
      </Reference>
      <Reference URI="/xl/media/image12.emf?ContentType=image/x-emf">
        <DigestMethod Algorithm="http://www.w3.org/2001/04/xmlenc#sha256"/>
        <DigestValue>wT9mi/esbcUuvMkVwjBAJQ7Mfjtdv85bbd1kiK3wu3Q=</DigestValue>
      </Reference>
      <Reference URI="/xl/media/image13.emf?ContentType=image/x-emf">
        <DigestMethod Algorithm="http://www.w3.org/2001/04/xmlenc#sha256"/>
        <DigestValue>drntVApztg5tnNuMvGd+OPKVmF4b0jgGHKN0NgsGK1w=</DigestValue>
      </Reference>
      <Reference URI="/xl/media/image14.emf?ContentType=image/x-emf">
        <DigestMethod Algorithm="http://www.w3.org/2001/04/xmlenc#sha256"/>
        <DigestValue>bgz3ZvqUjWtX+SUmRqnneIdBGQXn3lRF0fl6PLzC7qE=</DigestValue>
      </Reference>
      <Reference URI="/xl/media/image15.emf?ContentType=image/x-emf">
        <DigestMethod Algorithm="http://www.w3.org/2001/04/xmlenc#sha256"/>
        <DigestValue>0b7/uFQdFNccFgihvHLMMHK3f5GNkGhxj4c9CwzQ1yY=</DigestValue>
      </Reference>
      <Reference URI="/xl/media/image16.emf?ContentType=image/x-emf">
        <DigestMethod Algorithm="http://www.w3.org/2001/04/xmlenc#sha256"/>
        <DigestValue>YVDRhdYVzhfQxveqlV5yD6r/DhN/OCGQPU2NjO1fMKQ=</DigestValue>
      </Reference>
      <Reference URI="/xl/media/image17.emf?ContentType=image/x-emf">
        <DigestMethod Algorithm="http://www.w3.org/2001/04/xmlenc#sha256"/>
        <DigestValue>KGFXWD8gCqGrk5zu43IWlsiZl5uds0gwk3WhN/K0DWw=</DigestValue>
      </Reference>
      <Reference URI="/xl/media/image2.emf?ContentType=image/x-emf">
        <DigestMethod Algorithm="http://www.w3.org/2001/04/xmlenc#sha256"/>
        <DigestValue>71OHi1gH8zQtQXzdARFRQ0wQ06PcyQ0F0KavVhwQmoo=</DigestValue>
      </Reference>
      <Reference URI="/xl/media/image3.emf?ContentType=image/x-emf">
        <DigestMethod Algorithm="http://www.w3.org/2001/04/xmlenc#sha256"/>
        <DigestValue>TAClkc1ejwIWWvSTx66HsO5xoR4N5uDFRuJZuvl5k5k=</DigestValue>
      </Reference>
      <Reference URI="/xl/media/image4.emf?ContentType=image/x-emf">
        <DigestMethod Algorithm="http://www.w3.org/2001/04/xmlenc#sha256"/>
        <DigestValue>HHfEFuWBOkh/aIKjzJ4/MfEClD9qpQdj/anyKVOJVvY=</DigestValue>
      </Reference>
      <Reference URI="/xl/media/image5.emf?ContentType=image/x-emf">
        <DigestMethod Algorithm="http://www.w3.org/2001/04/xmlenc#sha256"/>
        <DigestValue>PQOhKVf4bt3qt6nMuvNmhmrk4C/5pCiDo+mFWiHHD68=</DigestValue>
      </Reference>
      <Reference URI="/xl/media/image6.emf?ContentType=image/x-emf">
        <DigestMethod Algorithm="http://www.w3.org/2001/04/xmlenc#sha256"/>
        <DigestValue>V0vNyupND1bX2WHGrQAvDLJuATxfsf7EXwvFMSQ/cT4=</DigestValue>
      </Reference>
      <Reference URI="/xl/media/image7.emf?ContentType=image/x-emf">
        <DigestMethod Algorithm="http://www.w3.org/2001/04/xmlenc#sha256"/>
        <DigestValue>qK7RxC/ixFrHWTc7lsStAYq2+D9Kd6xF0eg7iMDuDXo=</DigestValue>
      </Reference>
      <Reference URI="/xl/media/image8.emf?ContentType=image/x-emf">
        <DigestMethod Algorithm="http://www.w3.org/2001/04/xmlenc#sha256"/>
        <DigestValue>Tavs+9y0+SuO8DGrgA7E52ErChcUqkhsA6dzmoQP8OY=</DigestValue>
      </Reference>
      <Reference URI="/xl/media/image9.emf?ContentType=image/x-emf">
        <DigestMethod Algorithm="http://www.w3.org/2001/04/xmlenc#sha256"/>
        <DigestValue>4u4b88IHN03TZB/BA6zW3dNIhvCbtZOEgadXHwWfrXg=</DigestValue>
      </Reference>
      <Reference URI="/xl/sharedStrings.xml?ContentType=application/vnd.openxmlformats-officedocument.spreadsheetml.sharedStrings+xml">
        <DigestMethod Algorithm="http://www.w3.org/2001/04/xmlenc#sha256"/>
        <DigestValue>ba9rb47VCdVDNIOBOZhhTSs3LcbCIqygU0A3WtuwmBs=</DigestValue>
      </Reference>
      <Reference URI="/xl/styles.xml?ContentType=application/vnd.openxmlformats-officedocument.spreadsheetml.styles+xml">
        <DigestMethod Algorithm="http://www.w3.org/2001/04/xmlenc#sha256"/>
        <DigestValue>fXhO5VzcTR48jXg71seYHjqZfQFZmVLgAKPnC3Hi3Ug=</DigestValue>
      </Reference>
      <Reference URI="/xl/theme/theme1.xml?ContentType=application/vnd.openxmlformats-officedocument.theme+xml">
        <DigestMethod Algorithm="http://www.w3.org/2001/04/xmlenc#sha256"/>
        <DigestValue>1Y7IWjc+74IaWSpgYFspwwUCvYYoLj3Uk4P9Tw8qH4w=</DigestValue>
      </Reference>
      <Reference URI="/xl/workbook.xml?ContentType=application/vnd.openxmlformats-officedocument.spreadsheetml.sheet.main+xml">
        <DigestMethod Algorithm="http://www.w3.org/2001/04/xmlenc#sha256"/>
        <DigestValue>6jOUDurEr70u4MCWhVXgUq7Rk+YzGfMRkuHw4vzvmrI=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oY0oKg4yB0FiSyDpS+lW7ZLMeZcI5wvg+y8nqaThVbI=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DPbpTmnQc2WGw2UEpv7dYjGJbmK5JYc6F/1np4yCS4E=</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Y0nopSgdh4rKX5pTJ7l1dMRjFELhEI5Kwd7rOayRlBY=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h7h8YNywWFNLzvsGc5Dy5qsj0TiP90HTSZDMDu/9DvM=</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lec5ZT5giwWW7wSHGWc54Y8drV+WE9Lj/TWuvHiSrh0=</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/TdFmL/Xu73ATS2FchQtGb7ZV7h7QBGKyXlRwuySTVA=</DigestValue>
      </Reference>
      <Reference URI="/xl/worksheets/sheet1.xml?ContentType=application/vnd.openxmlformats-officedocument.spreadsheetml.worksheet+xml">
        <DigestMethod Algorithm="http://www.w3.org/2001/04/xmlenc#sha256"/>
        <DigestValue>b+gj9xl42abUlrqTiShQAxUmNUFvwQLF3jkNDrr7M2A=</DigestValue>
      </Reference>
      <Reference URI="/xl/worksheets/sheet2.xml?ContentType=application/vnd.openxmlformats-officedocument.spreadsheetml.worksheet+xml">
        <DigestMethod Algorithm="http://www.w3.org/2001/04/xmlenc#sha256"/>
        <DigestValue>F+fVLCqlEx6g7YlHcf4newCS1zip2djnhFVBrd8DaHI=</DigestValue>
      </Reference>
      <Reference URI="/xl/worksheets/sheet3.xml?ContentType=application/vnd.openxmlformats-officedocument.spreadsheetml.worksheet+xml">
        <DigestMethod Algorithm="http://www.w3.org/2001/04/xmlenc#sha256"/>
        <DigestValue>GCQ4mnqpTeh1lC9bVhyoLo4zVErP0+mCqRuxXZ/79TA=</DigestValue>
      </Reference>
      <Reference URI="/xl/worksheets/sheet4.xml?ContentType=application/vnd.openxmlformats-officedocument.spreadsheetml.worksheet+xml">
        <DigestMethod Algorithm="http://www.w3.org/2001/04/xmlenc#sha256"/>
        <DigestValue>MQjE1p6Q5F7Oc9OSUpcuS82yi7LMaTgQnj1WeN3WrD0=</DigestValue>
      </Reference>
      <Reference URI="/xl/worksheets/sheet5.xml?ContentType=application/vnd.openxmlformats-officedocument.spreadsheetml.worksheet+xml">
        <DigestMethod Algorithm="http://www.w3.org/2001/04/xmlenc#sha256"/>
        <DigestValue>3tph12EpTZbcjICg+8BDpmjBh8lYMC5vWmNcShyhzko=</DigestValue>
      </Reference>
      <Reference URI="/xl/worksheets/sheet6.xml?ContentType=application/vnd.openxmlformats-officedocument.spreadsheetml.worksheet+xml">
        <DigestMethod Algorithm="http://www.w3.org/2001/04/xmlenc#sha256"/>
        <DigestValue>HVA+jLuQNaf0vMOx3WMAUk/iTR6qYHxVVSViBOWqnuw=</DigestValue>
      </Reference>
    </Manifest>
    <SignatureProperties>
      <SignatureProperty Id="idSignatureTime" Target="#idPackageSignature">
        <mdssi:SignatureTime xmlns:mdssi="http://schemas.openxmlformats.org/package/2006/digital-signature">
          <mdssi:Format>YYYY-MM-DDThh:mm:ssTZD</mdssi:Format>
          <mdssi:Value>2026-03-31T20:52:30Z</mdssi:Value>
        </mdssi:SignatureTime>
      </SignatureProperty>
    </SignatureProperties>
  </Object>
  <Object Id="idOfficeObject">
    <SignatureProperties>
      <SignatureProperty Id="idOfficeV1Details" Target="#idPackageSignature">
        <SignatureInfoV1 xmlns="http://schemas.microsoft.com/office/2006/digsig">
          <SetupID>{80ACF030-8074-4773-B18C-5FBC1C8E5539}</SetupID>
          <SignatureText>Carlos Acuña</SignatureText>
          <SignatureImage/>
          <SignatureComments/>
          <WindowsVersion>10.0</WindowsVersion>
          <OfficeVersion>16.0.19822/27</OfficeVersion>
          <ApplicationVersion>16.0.19822</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2026-03-31T20:52:30Z</xd:SigningTime>
          <xd:SigningCertificate>
            <xd:Cert>
              <xd:CertDigest>
                <DigestMethod Algorithm="http://www.w3.org/2001/04/xmlenc#sha256"/>
                <DigestValue>RxaQmdlUhlPzlNPm51gcbicuIpO1vpVe/WMO8KJUxGY=</DigestValue>
              </xd:CertDigest>
              <xd:IssuerSerial>
                <X509IssuerName>C=PY, O=DOCUMENTA S.A., SERIALNUMBER=RUC80050172-1, CN=CA-DOCUMENTA S.A.</X509IssuerName>
                <X509SerialNumber>7038414039804006579</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mTCCBYGgAwIBAgIQCW5/2IX73g5iQiLaBfeVkDANBgkqhkiG9w0BAQsFADBvMQswCQYDVQQGEwJQWTErMCkGA1UECgwiTWluaXN0ZXJpbyBkZSBJbmR1c3RyaWEgeSBDb21lcmNpbzEzMDEGA1UEAwwqQXV0b3JpZGFkIENlcnRpZmljYWRvcmEgUmHDrXogZGVsIFBhcmFndWF5MB4XDTIyMDMyODIxMDQyNloXDTMyMDMyODIxMDQyNlowWjEaMBgGA1UEAwwRQ0EtRE9DVU1FTlRBIFMuQS4xFjAUBgNVBAUTDVJVQzgwMDUwMTcyLTExFzAVBgNVBAoMDkRPQ1VNRU5UQSBTLkEuMQswCQYDVQQGEwJQWTCCAiIwDQYJKoZIhvcNAQEBBQADggIPADCCAgoCggIBALl3VAi0Alq5fEoGczPNhxU0CB4mcjgPTOFeTw9XgbDZsI8aKKpELagSFFiSn178WV3HE2gaRuzupegPbGEzxE+s/MkP5/7vBdKTalpVuJKggjvK+SKk4QCRMaI8d/trFQwm06NftPXfOROzHVNx1s7pBSC0/2L5K3hndwizt8Ps2BHzPQRExvzwjjF3FWhuN0LRA+jFSHzHwoYryoSzs4wnoV+HHLNP9ytDHa0GCQu2NsKH7W/MvrDFMS4ASyKnryeeVc+DXg8nELxojWtdnOoZ2q3914KqTI8KO3XeEaVS+uR++oKjZeMlBuobybgMfTZQajV6pLaZ/F8qj080yHl5AGdTB0IP9OeOMzGtT6fSEDDsFY3AjYzmqz/y6Aj6CRd1GN2KY9juoDm/UPn1URxja+NX2PLZwBC3W71VQAEyYYNDC5WLF1vxGi5jNKg29Cj4PuXL7Ru8mWtrerdMrjC9ij0El6AO5HLvkJhwNcw4qEy0XrvM6arll0TNrpqsdano78OJJzqnYw58JsA85fU0AhsLrQVJOqyIFkqo1uWbBheTnKyJphiz4dO2xvjNZ5ce3vTBn4rS0cLuS3bnPJKntUiEowB9QSqfkYH5Vlnq2H29DizDeyJLemGq5IOppLBIDkDj7Gicpt4/lc5YsK8dMxZ9baIBEqW3z2buRXG3AgMBAAGjggJEMIICQDASBgNVHRMBAf8ECDAGAQH/AgEAMA4GA1UdDwEB/wQEAwIBBjAdBgNVHQ4EFgQUoT2FK83YLJYfOQIMn1M7WNiVC3swHwYDVR0jBBgwFoAUwsQR8ipoRAwAKOxM1inbkvtevdYwewYIKwYBBQUHAQEEbzBtMD8GCCsGAQUFBzAChjNodHRwczovL3d3dy5hY3JhaXouZ292LnB5L2NydC9hY19yYWl6X3B5X3NoYTI1Ni5jcnQwKgYIKwYBBQUHMAGGHmh0dHBzOi8vd3d3LmRpZ2l0by5jb20ucHkvb2NzcDCCAR0GA1UdIASCARQwggEQMIIBDAYDVR0gMIIBAzA2BggrBgEFBQcCARYqaHR0cDovL3d3dy5hY3JhaXouZ292LnB5L2Nwcy9wb2xpdGljYXMucGRmMGYGCCsGAQUFBwICMFoaWENlcnRpZmljYWRvcyBlbWl0aWRvcyBkZW50cm8gZGVsIG1hcmNvIGRlIGxhIFBLSSBQYXJhZ3VheSBiYWpvIGxhIGplcmFycXVpYSBkZSBzdSBBQ1JhaXowYQYIKwYBBQUHAgIwVRpTSXNzdWVkIENlcnRpZmljYXRlcyBpbiB0aGUgc2NvcGUgb2YgdGhlIFBLSSBQYXJhZ3VheSB1bmRlciB0aGUgaGllcmFjaHkgb2YgUk9PVCBDQS4wPAYDVR0fBDUwMzAxoC+gLYYraHR0cDovL3d3dy5hY3JhaXouZ292LnB5L2FybC9hY19yYWl6X3B5LmNybDANBgkqhkiG9w0BAQsFAAOCAgEAVRaVKkIUApSs+vKLRZgG/umJSryJ7+PJf88ls2R4V/XCyn7tFE7yvUtCDKGFtpHDJUUsb7cvQo2mbEIhG91IIlIgW3CLOK99rZ870o7D681L+8eCsX+G/HelrxUuAA6JvIzr4wNrRotuMxbXxUjmqoRatSAE4kqlWqgd6b7LhUz5nWuEhtwp2ykXaZJVmi6u8FaOtlgEpGmHdwsFSqvxumK2YvVYMV9UBWqsC8r2lrYqoXxypBCnP1huF45U6Nw2qdge8mi3SINPBGfo4Gs7RiIH0PFqYXL0kAnx/3Q0oERRLMO8PkzFRrhJ4dciLMSd8pUPqLBB+fwuu6IB4iGfcL8HFDnORptePhwmrKj/7Zk1EyT914N7GMaXr10Jz3MHmlEXx7D2s6J2fHAHufrE5EQ4cuIbNiYcR/yAwXpk5ymk2lNAiaA2HUwsZJVnE15P41YUt6z9s1qcSabQHSNKQ6Nig4nPvKWJUCS9HsYko/rNYwBymbJ7vGL/e9O6/Of+yVr+buxRU1GM8soizyYGTKESkrZBwOQbF+31D9pjh7xaX/hfM2Gy58IRiCCmS74e8jV9yBDTc/6vvzH6iYRUz8GFtrZGxVtjjYYqAPw836rxvV5VW+u4aMskF0N5F8fIssqgBZ8jaHD7+bIM1groggaKN7OKsCvtctxQiljPJcc=</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OwsAACBFTUYAAAEAnBsAAKo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9gAAAAMwAxAC8AMw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KIAAABWAAAAMAAAADsAAABz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MAAABXAAAAJQAAAAwAAAAEAAAAVAAAAJQAAAAxAAAAOwAAAKEAAABWAAAAAQAAAFVVj0EmtI9BMQAAADsAAAAMAAAATAAAAAAAAAAAAAAAAAAAAP//////////ZAAAAEMAYQByAGwAbwBzACAAQQBjAHUA8QBhAAwAAAAKAAAABwAAAAUAAAAMAAAACAAAAAUAAAANAAAACQAAAAsAAAALAAAACg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UAAAADwAAAGEAAABaAAAAcQAAAAEAAABVVY9BJrSPQQ8AAABhAAAADAAAAEwAAAAAAAAAAAAAAAAAAAD//////////2QAAABDAGEAcgBsAG8AcwAgAEEAYwB1APEAYQAIAAAABwAAAAUAAAADAAAACAAAAAYAAAAEAAAACAAAAAYAAAAHAAAABwAAAAc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oAAAADwAAAHYAAABpAAAAhgAAAAEAAABVVY9BJrSPQQ8AAAB2AAAADwAAAEwAAAAAAAAAAAAAAAAAAAD//////////2wAAABBAHUAZABpAHQAbwByACAARQB4AHQAZQByAG4AbwBuAAgAAAAHAAAACAAAAAMAAAAEAAAACAAAAAUAAAAEAAAABwAAAAYAAAAEAAAABwAAAAUAAAAHAAAACAAAAEsAAABAAAAAMAAAAAUAAAAgAAAAAQAAAAEAAAAQAAAAAAAAAAAAAABAAQAAoAAAAAAAAAAAAAAAQAEAAKAAAAAlAAAADAAAAAIAAAAnAAAAGAAAAAUAAAAAAAAA////AAAAAAAlAAAADAAAAAUAAABMAAAAZAAAAA4AAACLAAAAMAEAAJsAAAAOAAAAiwAAACMBAAARAAAAIQDwAAAAAAAAAAAAAACAPwAAAAAAAAAAAACAPwAAAAAAAAAAAAAAAAAAAAAAAAAAAAAAAAAAAAAAAAAAJQAAAAwAAAAAAACAKAAAAAwAAAAFAAAAJQAAAAwAAAABAAAAGAAAAAwAAAAAAAAAEgAAAAwAAAABAAAAFgAAAAwAAAAAAAAAVAAAADwBAAAPAAAAiwAAAC8BAACbAAAAAQAAAFVVj0EmtI9BDwAAAIsAAAAoAAAATAAAAAQAAAAOAAAAiwAAADEBAACcAAAAnAAAAEYAaQByAG0AYQBkAG8AIABwAG8AcgA6ACAAQwBBAFIATABPAFMAIABNAEkARwBVAEUATAAgAEEAQwBVANEAQQAgAE4ATwBHAFUARQBSAEEABgAAAAMAAAAFAAAACwAAAAcAAAAIAAAACAAAAAQAAAAIAAAACAAAAAUAAAADAAAABAAAAAgAAAAIAAAACAAAAAYAAAAKAAAABwAAAAQAAAAMAAAAAwAAAAkAAAAJAAAABwAAAAYAAAAEAAAACAAAAAgAAAAJAAAACgAAAAgAAAAEAAAACgAAAAoAAAAJAAAACQAAAAcAAAAIAAAACAAAABYAAAAMAAAAAAAAACUAAAAMAAAAAgAAAA4AAAAUAAAAAAAAABAAAAAUAAAA</Object>
  <Object Id="idInvalidSigLnImg">AQAAAGwAAAAAAAAAAAAAAD8BAACfAAAAAAAAAAAAAABmFgAAOwsAACBFTUYAAAEAHCIAALE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JrS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YQ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ogAAAFYAAAAwAAAAOwAAAHM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owAAAFcAAAAlAAAADAAAAAQAAABUAAAAlAAAADEAAAA7AAAAoQAAAFYAAAABAAAAVVWPQSa0j0ExAAAAOwAAAAwAAABMAAAAAAAAAAAAAAAAAAAA//////////9kAAAAQwBhAHIAbABvAHMAIABBAGMAdQDxAGEADAAAAAoAAAAHAAAABQAAAAwAAAAIAAAABQAAAA0AAAAJAAAACwAAAAsAAAAK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JQAAAAPAAAAYQAAAFoAAABxAAAAAQAAAFVVj0EmtI9BDwAAAGEAAAAMAAAATAAAAAAAAAAAAAAAAAAAAP//////////ZAAAAEMAYQByAGwAbwBzACAAQQBjAHUA8QBhAAgAAAAHAAAABQAAAAMAAAAIAAAABgAAAAQAAAAIAAAABgAAAAcAAAAHAAAABw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KgAAAAPAAAAdgAAAGkAAACGAAAAAQAAAFVVj0EmtI9BDwAAAHYAAAAPAAAATAAAAAAAAAAAAAAAAAAAAP//////////bAAAAEEAdQBkAGkAdABvAHIAIABFAHgAdABlAHIAbgBvAAAACAAAAAcAAAAIAAAAAwAAAAQAAAAIAAAABQAAAAQAAAAHAAAABgAAAAQAAAAHAAAABQAAAAcAAAAIAAAASwAAAEAAAAAwAAAABQAAACAAAAABAAAAAQAAABAAAAAAAAAAAAAAAEABAACgAAAAAAAAAAAAAABAAQAAoAAAACUAAAAMAAAAAgAAACcAAAAYAAAABQAAAAAAAAD///8AAAAAACUAAAAMAAAABQAAAEwAAABkAAAADgAAAIsAAAAwAQAAmwAAAA4AAACLAAAAIwEAABEAAAAhAPAAAAAAAAAAAAAAAIA/AAAAAAAAAAAAAIA/AAAAAAAAAAAAAAAAAAAAAAAAAAAAAAAAAAAAAAAAAAAlAAAADAAAAAAAAIAoAAAADAAAAAUAAAAlAAAADAAAAAEAAAAYAAAADAAAAAAAAAASAAAADAAAAAEAAAAWAAAADAAAAAAAAABUAAAAPAEAAA8AAACLAAAALwEAAJsAAAABAAAAVVWPQSa0j0EPAAAAiwAAACgAAABMAAAABAAAAA4AAACLAAAAMQEAAJwAAACcAAAARgBpAHIAbQBhAGQAbwAgAHAAbwByADoAIABDAEEAUgBMAE8AUwAgAE0ASQBHAFUARQBMACAAQQBDAFUA0QBBACAATgBPAEcAVQBFAFIAQQAGAAAAAwAAAAUAAAALAAAABwAAAAgAAAAIAAAABAAAAAgAAAAIAAAABQAAAAMAAAAEAAAACAAAAAgAAAAIAAAABgAAAAoAAAAHAAAABAAAAAwAAAADAAAACQAAAAkAAAAHAAAABgAAAAQAAAAIAAAACAAAAAkAAAAKAAAACAAAAAQAAAAKAAAACgAAAAkAAAAJAAAABwAAAAgAAAAIAAAAFgAAAAwAAAAAAAAAJQAAAAwAAAACAAAADgAAABQAAAAAAAAAEAAAABQAAAA=</Object>
</Signatur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6</vt:i4>
      </vt:variant>
    </vt:vector>
  </HeadingPairs>
  <TitlesOfParts>
    <vt:vector size="6" baseType="lpstr">
      <vt:lpstr>Indice</vt:lpstr>
      <vt:lpstr>01.Estado del Activo Neto</vt:lpstr>
      <vt:lpstr>02.Estado de Ingresos y Egresos</vt:lpstr>
      <vt:lpstr>03.Estado de Variac del Activo </vt:lpstr>
      <vt:lpstr>04.Estado de Flujo de Efectivo</vt:lpstr>
      <vt:lpstr>05.Notas Estados Financieros.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Hernan Dario Gomez Caceres</dc:creator>
  <cp:lastModifiedBy>Shirley Raquel Vichini Franco</cp:lastModifiedBy>
  <dcterms:created xsi:type="dcterms:W3CDTF">2025-05-16T12:48:41Z</dcterms:created>
  <dcterms:modified xsi:type="dcterms:W3CDTF">2026-03-30T17:36:41Z</dcterms:modified>
</cp:coreProperties>
</file>